
<file path=[Content_Types].xml><?xml version="1.0" encoding="utf-8"?>
<Types xmlns="http://schemas.openxmlformats.org/package/2006/content-types">
  <Default ContentType="image/jpeg" Extension="jpg"/>
  <Default ContentType="application/x-fontdata" Extension="fntdata"/>
  <Default ContentType="application/xml" Extension="xml"/>
  <Default ContentType="image/png" Extension="png"/>
  <Default ContentType="application/vnd.openxmlformats-package.relationships+xml" Extension="rels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13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9.xml"/>
  <Override ContentType="application/vnd.openxmlformats-officedocument.presentationml.notesSlide+xml" PartName="/ppt/notesSlides/notesSlide15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11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12.xml"/>
  <Override ContentType="application/vnd.openxmlformats-officedocument.presentationml.notesSlide+xml" PartName="/ppt/notesSlides/notesSlide8.xml"/>
  <Override ContentType="application/vnd.openxmlformats-officedocument.presentationml.notesSlide+xml" PartName="/ppt/notesSlides/notesSlide14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4.xml"/>
  <Override ContentType="application/vnd.openxmlformats-officedocument.presentationml.notesSlide+xml" PartName="/ppt/notesSlides/notesSlide10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24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25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21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26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22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23.xml"/>
  <Override ContentType="application/vnd.openxmlformats-officedocument.presentationml.slideLayout+xml" PartName="/ppt/slideLayouts/slideLayout8.xml"/>
  <Override ContentType="application/vnd.openxmlformats-officedocument.presentationml.slideMaster+xml" PartName="/ppt/slideMasters/slideMaster1.xml"/>
  <Override ContentType="application/vnd.openxmlformats-officedocument.presentationml.slide+xml" PartName="/ppt/slides/slide4.xml"/>
  <Override ContentType="application/vnd.openxmlformats-officedocument.presentationml.slide+xml" PartName="/ppt/slides/slide11.xml"/>
  <Override ContentType="application/vnd.openxmlformats-officedocument.presentationml.slide+xml" PartName="/ppt/slides/slide1.xml"/>
  <Override ContentType="application/vnd.openxmlformats-officedocument.presentationml.slide+xml" PartName="/ppt/slides/slide3.xml"/>
  <Override ContentType="application/vnd.openxmlformats-officedocument.presentationml.slide+xml" PartName="/ppt/slides/slide9.xml"/>
  <Override ContentType="application/vnd.openxmlformats-officedocument.presentationml.slide+xml" PartName="/ppt/slides/slide13.xml"/>
  <Override ContentType="application/vnd.openxmlformats-officedocument.presentationml.slide+xml" PartName="/ppt/slides/slide5.xml"/>
  <Override ContentType="application/vnd.openxmlformats-officedocument.presentationml.slide+xml" PartName="/ppt/slides/slide7.xml"/>
  <Override ContentType="application/vnd.openxmlformats-officedocument.presentationml.slide+xml" PartName="/ppt/slides/slide15.xml"/>
  <Override ContentType="application/vnd.openxmlformats-officedocument.presentationml.slide+xml" PartName="/ppt/slides/slide12.xml"/>
  <Override ContentType="application/vnd.openxmlformats-officedocument.presentationml.slide+xml" PartName="/ppt/slides/slide10.xml"/>
  <Override ContentType="application/vnd.openxmlformats-officedocument.presentationml.slide+xml" PartName="/ppt/slides/slide2.xml"/>
  <Override ContentType="application/vnd.openxmlformats-officedocument.presentationml.slide+xml" PartName="/ppt/slides/slide6.xml"/>
  <Override ContentType="application/vnd.openxmlformats-officedocument.presentationml.slide+xml" PartName="/ppt/slides/slide8.xml"/>
  <Override ContentType="application/vnd.openxmlformats-officedocument.presentationml.slide+xml" PartName="/ppt/slides/slide14.xml"/>
  <Override ContentType="application/vnd.openxmlformats-officedocument.presentationml.notesMaster+xml" PartName="/ppt/notesMasters/notesMaster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2.xml"/>
</Types>
</file>

<file path=_rels/.rels><?xml version="1.0" encoding="UTF-8" standalone="yes"?><Relationships xmlns="http://schemas.openxmlformats.org/package/2006/relationships"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autoCompressPictures="0" embedTrueTypeFonts="1" strictFirstAndLastChars="0" saveSubsetFonts="1">
  <p:sldMasterIdLst>
    <p:sldMasterId id="2147483674" r:id="rId3"/>
  </p:sldMasterIdLst>
  <p:notesMasterIdLst>
    <p:notesMasterId r:id="rId4"/>
  </p:notesMasterIdLst>
  <p:sldIdLst>
    <p:sldId id="256" r:id="rId5"/>
    <p:sldId id="257" r:id="rId6"/>
    <p:sldId id="258" r:id="rId7"/>
    <p:sldId id="259" r:id="rId8"/>
    <p:sldId id="260" r:id="rId9"/>
    <p:sldId id="261" r:id="rId10"/>
    <p:sldId id="262" r:id="rId11"/>
    <p:sldId id="263" r:id="rId12"/>
    <p:sldId id="264" r:id="rId13"/>
    <p:sldId id="265" r:id="rId14"/>
    <p:sldId id="266" r:id="rId15"/>
    <p:sldId id="267" r:id="rId16"/>
    <p:sldId id="268" r:id="rId17"/>
    <p:sldId id="269" r:id="rId18"/>
    <p:sldId id="270" r:id="rId19"/>
  </p:sldIdLst>
  <p:sldSz cy="5143500" cx="9144000"/>
  <p:notesSz cx="6858000" cy="9144000"/>
  <p:embeddedFontLst>
    <p:embeddedFont>
      <p:font typeface="Montserrat Black"/>
      <p:bold r:id="rId20"/>
      <p:boldItalic r:id="rId21"/>
    </p:embeddedFont>
    <p:embeddedFont>
      <p:font typeface="Montserrat"/>
      <p:regular r:id="rId22"/>
      <p:bold r:id="rId23"/>
      <p:italic r:id="rId24"/>
      <p:boldItalic r:id="rId25"/>
    </p:embeddedFont>
    <p:embeddedFont>
      <p:font typeface="Bebas Neue"/>
      <p:regular r:id="rId26"/>
    </p:embeddedFont>
    <p:embeddedFont>
      <p:font typeface="PT Sans"/>
      <p:regular r:id="rId27"/>
      <p:bold r:id="rId28"/>
      <p:italic r:id="rId29"/>
      <p:boldItalic r:id="rId30"/>
    </p:embeddedFont>
    <p:embeddedFont>
      <p:font typeface="Barlow"/>
      <p:regular r:id="rId31"/>
      <p:bold r:id="rId32"/>
      <p:italic r:id="rId33"/>
      <p:boldItalic r:id="rId34"/>
    </p:embeddedFont>
  </p:embeddedFontLst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/>
</file>

<file path=ppt/_rels/presentation.xml.rels><?xml version="1.0" encoding="UTF-8" standalone="yes"?><Relationships xmlns="http://schemas.openxmlformats.org/package/2006/relationships"><Relationship Id="rId20" Type="http://schemas.openxmlformats.org/officeDocument/2006/relationships/font" Target="fonts/MontserratBlack-bold.fntdata"/><Relationship Id="rId22" Type="http://schemas.openxmlformats.org/officeDocument/2006/relationships/font" Target="fonts/Montserrat-regular.fntdata"/><Relationship Id="rId21" Type="http://schemas.openxmlformats.org/officeDocument/2006/relationships/font" Target="fonts/MontserratBlack-boldItalic.fntdata"/><Relationship Id="rId24" Type="http://schemas.openxmlformats.org/officeDocument/2006/relationships/font" Target="fonts/Montserrat-italic.fntdata"/><Relationship Id="rId23" Type="http://schemas.openxmlformats.org/officeDocument/2006/relationships/font" Target="fonts/Montserrat-bold.fntdata"/><Relationship Id="rId1" Type="http://schemas.openxmlformats.org/officeDocument/2006/relationships/theme" Target="theme/theme2.xml"/><Relationship Id="rId2" Type="http://schemas.openxmlformats.org/officeDocument/2006/relationships/presProps" Target="presProps.xml"/><Relationship Id="rId3" Type="http://schemas.openxmlformats.org/officeDocument/2006/relationships/slideMaster" Target="slideMasters/slideMaster1.xml"/><Relationship Id="rId4" Type="http://schemas.openxmlformats.org/officeDocument/2006/relationships/notesMaster" Target="notesMasters/notesMaster1.xml"/><Relationship Id="rId9" Type="http://schemas.openxmlformats.org/officeDocument/2006/relationships/slide" Target="slides/slide5.xml"/><Relationship Id="rId26" Type="http://schemas.openxmlformats.org/officeDocument/2006/relationships/font" Target="fonts/BebasNeue-regular.fntdata"/><Relationship Id="rId25" Type="http://schemas.openxmlformats.org/officeDocument/2006/relationships/font" Target="fonts/Montserrat-boldItalic.fntdata"/><Relationship Id="rId28" Type="http://schemas.openxmlformats.org/officeDocument/2006/relationships/font" Target="fonts/PTSans-bold.fntdata"/><Relationship Id="rId27" Type="http://schemas.openxmlformats.org/officeDocument/2006/relationships/font" Target="fonts/PTSans-regular.fntdata"/><Relationship Id="rId5" Type="http://schemas.openxmlformats.org/officeDocument/2006/relationships/slide" Target="slides/slide1.xml"/><Relationship Id="rId6" Type="http://schemas.openxmlformats.org/officeDocument/2006/relationships/slide" Target="slides/slide2.xml"/><Relationship Id="rId29" Type="http://schemas.openxmlformats.org/officeDocument/2006/relationships/font" Target="fonts/PTSans-italic.fntdata"/><Relationship Id="rId7" Type="http://schemas.openxmlformats.org/officeDocument/2006/relationships/slide" Target="slides/slide3.xml"/><Relationship Id="rId8" Type="http://schemas.openxmlformats.org/officeDocument/2006/relationships/slide" Target="slides/slide4.xml"/><Relationship Id="rId31" Type="http://schemas.openxmlformats.org/officeDocument/2006/relationships/font" Target="fonts/Barlow-regular.fntdata"/><Relationship Id="rId30" Type="http://schemas.openxmlformats.org/officeDocument/2006/relationships/font" Target="fonts/PTSans-boldItalic.fntdata"/><Relationship Id="rId11" Type="http://schemas.openxmlformats.org/officeDocument/2006/relationships/slide" Target="slides/slide7.xml"/><Relationship Id="rId33" Type="http://schemas.openxmlformats.org/officeDocument/2006/relationships/font" Target="fonts/Barlow-italic.fntdata"/><Relationship Id="rId10" Type="http://schemas.openxmlformats.org/officeDocument/2006/relationships/slide" Target="slides/slide6.xml"/><Relationship Id="rId32" Type="http://schemas.openxmlformats.org/officeDocument/2006/relationships/font" Target="fonts/Barlow-bold.fntdata"/><Relationship Id="rId13" Type="http://schemas.openxmlformats.org/officeDocument/2006/relationships/slide" Target="slides/slide9.xml"/><Relationship Id="rId12" Type="http://schemas.openxmlformats.org/officeDocument/2006/relationships/slide" Target="slides/slide8.xml"/><Relationship Id="rId34" Type="http://schemas.openxmlformats.org/officeDocument/2006/relationships/font" Target="fonts/Barlow-boldItalic.fntdata"/><Relationship Id="rId15" Type="http://schemas.openxmlformats.org/officeDocument/2006/relationships/slide" Target="slides/slide11.xml"/><Relationship Id="rId14" Type="http://schemas.openxmlformats.org/officeDocument/2006/relationships/slide" Target="slides/slide10.xml"/><Relationship Id="rId17" Type="http://schemas.openxmlformats.org/officeDocument/2006/relationships/slide" Target="slides/slide13.xml"/><Relationship Id="rId16" Type="http://schemas.openxmlformats.org/officeDocument/2006/relationships/slide" Target="slides/slide12.xml"/><Relationship Id="rId19" Type="http://schemas.openxmlformats.org/officeDocument/2006/relationships/slide" Target="slides/slide15.xml"/><Relationship Id="rId18" Type="http://schemas.openxmlformats.org/officeDocument/2006/relationships/slide" Target="slides/slide14.xml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indent="-298450" lvl="1" marL="9144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indent="-298450" lvl="2" marL="13716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indent="-298450" lvl="3" marL="18288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indent="-298450" lvl="4" marL="22860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indent="-298450" lvl="5" marL="27432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indent="-298450" lvl="6" marL="32004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indent="-298450" lvl="7" marL="36576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indent="-298450" lvl="8" marL="41148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0121" name="Shape 20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22" name="Google Shape;20122;g4dfce81f19_0_4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123" name="Google Shape;20123;g4dfce81f19_0_4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0386" name="Shape 20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87" name="Google Shape;20387;g54dda1946d_6_34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388" name="Google Shape;20388;g54dda1946d_6_34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0415" name="Shape 20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16" name="Google Shape;20416;g54dda1946d_6_32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417" name="Google Shape;20417;g54dda1946d_6_32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0500" name="Shape 205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1" name="Google Shape;20501;gf020ab118f_0_189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502" name="Google Shape;20502;gf020ab118f_0_189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0507" name="Shape 20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8" name="Google Shape;20508;g194b9abe75a_0_6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509" name="Google Shape;20509;g194b9abe75a_0_6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0536" name="Shape 20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7" name="Google Shape;20537;g194b9abe75a_0_13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538" name="Google Shape;20538;g194b9abe75a_0_13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0693" name="Shape 20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94" name="Google Shape;20694;g54dda1946d_4_277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695" name="Google Shape;20695;g54dda1946d_4_277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0167" name="Shape 201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68" name="Google Shape;20168;gd431007ba2_0_21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169" name="Google Shape;20169;gd431007ba2_0_21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0184" name="Shape 20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85" name="Google Shape;20185;g54dda1946d_6_30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186" name="Google Shape;20186;g54dda1946d_6_30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0254" name="Shape 20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55" name="Google Shape;20255;g19cd85d06a6_0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256" name="Google Shape;20256;g19cd85d06a6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0262" name="Shape 20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63" name="Google Shape;20263;gec0ef9c9e9_0_13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264" name="Google Shape;20264;gec0ef9c9e9_0_13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0275" name="Shape 20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6" name="Google Shape;20276;g194b9abe75a_0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277" name="Google Shape;20277;g194b9abe75a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0305" name="Shape 20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06" name="Google Shape;20306;g54dda1946d_6_33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307" name="Google Shape;20307;g54dda1946d_6_33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0336" name="Shape 20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37" name="Google Shape;20337;gd431007ba2_0_20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338" name="Google Shape;20338;gd431007ba2_0_20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0343" name="Shape 20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44" name="Google Shape;20344;gd5260bdd85_0_31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345" name="Google Shape;20345;gd5260bdd85_0_31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hyperlink" Target="http://bit.ly/2Tynxth" TargetMode="External"/><Relationship Id="rId3" Type="http://schemas.openxmlformats.org/officeDocument/2006/relationships/hyperlink" Target="http://bit.ly/2TyoMsr" TargetMode="External"/><Relationship Id="rId4" Type="http://schemas.openxmlformats.org/officeDocument/2006/relationships/hyperlink" Target="http://bit.ly/2TtBDfr" TargetMode="External"/></Relationships>
</file>

<file path=ppt/slideLayouts/_rels/slideLayout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bg>
      <p:bgPr>
        <a:solidFill>
          <a:schemeClr val="accent3"/>
        </a:solidFill>
      </p:bgPr>
    </p:bg>
    <p:spTree>
      <p:nvGrpSpPr>
        <p:cNvPr id="8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/>
          <p:nvPr>
            <p:ph type="ctrTitle"/>
          </p:nvPr>
        </p:nvSpPr>
        <p:spPr>
          <a:xfrm>
            <a:off x="832400" y="1244050"/>
            <a:ext cx="3837000" cy="2847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None/>
              <a:defRPr sz="5400">
                <a:solidFill>
                  <a:schemeClr val="dk1"/>
                </a:solidFill>
                <a:latin typeface="Montserrat Black"/>
                <a:ea typeface="Montserrat Black"/>
                <a:cs typeface="Montserrat Black"/>
                <a:sym typeface="Montserrat Black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None/>
              <a:defRPr sz="52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None/>
              <a:defRPr sz="5200">
                <a:solidFill>
                  <a:schemeClr val="dk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None/>
              <a:defRPr sz="5200">
                <a:solidFill>
                  <a:schemeClr val="dk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None/>
              <a:defRPr sz="5200">
                <a:solidFill>
                  <a:schemeClr val="dk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None/>
              <a:defRPr sz="5200">
                <a:solidFill>
                  <a:schemeClr val="dk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None/>
              <a:defRPr sz="5200">
                <a:solidFill>
                  <a:schemeClr val="dk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None/>
              <a:defRPr sz="5200">
                <a:solidFill>
                  <a:schemeClr val="dk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None/>
              <a:defRPr sz="5200"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10" name="Google Shape;10;p2"/>
          <p:cNvSpPr txBox="1"/>
          <p:nvPr>
            <p:ph idx="1" type="subTitle"/>
          </p:nvPr>
        </p:nvSpPr>
        <p:spPr>
          <a:xfrm>
            <a:off x="832400" y="3980675"/>
            <a:ext cx="4201800" cy="340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9pPr>
          </a:lstStyle>
          <a:p/>
        </p:txBody>
      </p:sp>
      <p:grpSp>
        <p:nvGrpSpPr>
          <p:cNvPr id="11" name="Google Shape;11;p2"/>
          <p:cNvGrpSpPr/>
          <p:nvPr/>
        </p:nvGrpSpPr>
        <p:grpSpPr>
          <a:xfrm>
            <a:off x="0" y="0"/>
            <a:ext cx="9143989" cy="5146143"/>
            <a:chOff x="0" y="0"/>
            <a:chExt cx="9143989" cy="5146143"/>
          </a:xfrm>
        </p:grpSpPr>
        <p:sp>
          <p:nvSpPr>
            <p:cNvPr id="12" name="Google Shape;12;p2"/>
            <p:cNvSpPr/>
            <p:nvPr/>
          </p:nvSpPr>
          <p:spPr>
            <a:xfrm>
              <a:off x="0" y="2403884"/>
              <a:ext cx="2577339" cy="2741846"/>
            </a:xfrm>
            <a:custGeom>
              <a:rect b="b" l="l" r="r" t="t"/>
              <a:pathLst>
                <a:path extrusionOk="0" h="27184" w="25553">
                  <a:moveTo>
                    <a:pt x="1" y="0"/>
                  </a:moveTo>
                  <a:lnTo>
                    <a:pt x="1" y="291"/>
                  </a:lnTo>
                  <a:cubicBezTo>
                    <a:pt x="1932" y="2226"/>
                    <a:pt x="4114" y="3064"/>
                    <a:pt x="6396" y="3936"/>
                  </a:cubicBezTo>
                  <a:cubicBezTo>
                    <a:pt x="10800" y="5624"/>
                    <a:pt x="15352" y="7368"/>
                    <a:pt x="19309" y="17000"/>
                  </a:cubicBezTo>
                  <a:cubicBezTo>
                    <a:pt x="21166" y="21525"/>
                    <a:pt x="23162" y="24918"/>
                    <a:pt x="25270" y="27183"/>
                  </a:cubicBezTo>
                  <a:lnTo>
                    <a:pt x="25552" y="27183"/>
                  </a:lnTo>
                  <a:cubicBezTo>
                    <a:pt x="23413" y="24949"/>
                    <a:pt x="21391" y="21521"/>
                    <a:pt x="19504" y="16926"/>
                  </a:cubicBezTo>
                  <a:cubicBezTo>
                    <a:pt x="18545" y="14601"/>
                    <a:pt x="17525" y="12661"/>
                    <a:pt x="16393" y="11008"/>
                  </a:cubicBezTo>
                  <a:cubicBezTo>
                    <a:pt x="15382" y="9537"/>
                    <a:pt x="14315" y="8335"/>
                    <a:pt x="13117" y="7320"/>
                  </a:cubicBezTo>
                  <a:cubicBezTo>
                    <a:pt x="10896" y="5446"/>
                    <a:pt x="8648" y="4582"/>
                    <a:pt x="6474" y="3745"/>
                  </a:cubicBezTo>
                  <a:cubicBezTo>
                    <a:pt x="4158" y="2855"/>
                    <a:pt x="1945" y="2009"/>
                    <a:pt x="1" y="0"/>
                  </a:cubicBezTo>
                  <a:close/>
                </a:path>
              </a:pathLst>
            </a:custGeom>
            <a:solidFill>
              <a:srgbClr val="FC1C19">
                <a:alpha val="2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4402196" y="3650459"/>
              <a:ext cx="2172377" cy="1495287"/>
            </a:xfrm>
            <a:custGeom>
              <a:rect b="b" l="l" r="r" t="t"/>
              <a:pathLst>
                <a:path extrusionOk="0" h="14825" w="21538">
                  <a:moveTo>
                    <a:pt x="14504" y="0"/>
                  </a:moveTo>
                  <a:cubicBezTo>
                    <a:pt x="13929" y="0"/>
                    <a:pt x="13335" y="82"/>
                    <a:pt x="12726" y="246"/>
                  </a:cubicBezTo>
                  <a:cubicBezTo>
                    <a:pt x="11520" y="571"/>
                    <a:pt x="10279" y="1205"/>
                    <a:pt x="9046" y="2133"/>
                  </a:cubicBezTo>
                  <a:cubicBezTo>
                    <a:pt x="6413" y="4112"/>
                    <a:pt x="3922" y="7340"/>
                    <a:pt x="1840" y="11466"/>
                  </a:cubicBezTo>
                  <a:cubicBezTo>
                    <a:pt x="1237" y="12659"/>
                    <a:pt x="625" y="13774"/>
                    <a:pt x="0" y="14815"/>
                  </a:cubicBezTo>
                  <a:lnTo>
                    <a:pt x="239" y="14815"/>
                  </a:lnTo>
                  <a:cubicBezTo>
                    <a:pt x="846" y="13796"/>
                    <a:pt x="1436" y="12711"/>
                    <a:pt x="2022" y="11557"/>
                  </a:cubicBezTo>
                  <a:cubicBezTo>
                    <a:pt x="4092" y="7461"/>
                    <a:pt x="6565" y="4263"/>
                    <a:pt x="9172" y="2298"/>
                  </a:cubicBezTo>
                  <a:cubicBezTo>
                    <a:pt x="10994" y="925"/>
                    <a:pt x="12844" y="210"/>
                    <a:pt x="14521" y="210"/>
                  </a:cubicBezTo>
                  <a:cubicBezTo>
                    <a:pt x="15048" y="210"/>
                    <a:pt x="15558" y="280"/>
                    <a:pt x="16045" y="424"/>
                  </a:cubicBezTo>
                  <a:cubicBezTo>
                    <a:pt x="17889" y="962"/>
                    <a:pt x="19334" y="2493"/>
                    <a:pt x="20236" y="4858"/>
                  </a:cubicBezTo>
                  <a:cubicBezTo>
                    <a:pt x="21195" y="7374"/>
                    <a:pt x="21499" y="10819"/>
                    <a:pt x="21121" y="14824"/>
                  </a:cubicBezTo>
                  <a:lnTo>
                    <a:pt x="21325" y="14824"/>
                  </a:lnTo>
                  <a:cubicBezTo>
                    <a:pt x="21516" y="12798"/>
                    <a:pt x="21538" y="10919"/>
                    <a:pt x="21386" y="9231"/>
                  </a:cubicBezTo>
                  <a:cubicBezTo>
                    <a:pt x="21234" y="7548"/>
                    <a:pt x="20913" y="6051"/>
                    <a:pt x="20427" y="4784"/>
                  </a:cubicBezTo>
                  <a:cubicBezTo>
                    <a:pt x="19503" y="2359"/>
                    <a:pt x="18006" y="779"/>
                    <a:pt x="16097" y="224"/>
                  </a:cubicBezTo>
                  <a:cubicBezTo>
                    <a:pt x="15587" y="75"/>
                    <a:pt x="15055" y="0"/>
                    <a:pt x="14504" y="0"/>
                  </a:cubicBezTo>
                  <a:close/>
                </a:path>
              </a:pathLst>
            </a:custGeom>
            <a:solidFill>
              <a:srgbClr val="FC1C19">
                <a:alpha val="2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890514" y="2607427"/>
              <a:ext cx="3449498" cy="2537398"/>
            </a:xfrm>
            <a:custGeom>
              <a:rect b="b" l="l" r="r" t="t"/>
              <a:pathLst>
                <a:path extrusionOk="0" h="25157" w="34200">
                  <a:moveTo>
                    <a:pt x="23459" y="0"/>
                  </a:moveTo>
                  <a:cubicBezTo>
                    <a:pt x="22882" y="0"/>
                    <a:pt x="22296" y="57"/>
                    <a:pt x="21704" y="169"/>
                  </a:cubicBezTo>
                  <a:cubicBezTo>
                    <a:pt x="20242" y="451"/>
                    <a:pt x="18775" y="1072"/>
                    <a:pt x="17330" y="2009"/>
                  </a:cubicBezTo>
                  <a:cubicBezTo>
                    <a:pt x="14258" y="4018"/>
                    <a:pt x="11468" y="7402"/>
                    <a:pt x="9243" y="11802"/>
                  </a:cubicBezTo>
                  <a:cubicBezTo>
                    <a:pt x="6527" y="17186"/>
                    <a:pt x="3789" y="21325"/>
                    <a:pt x="1103" y="24093"/>
                  </a:cubicBezTo>
                  <a:cubicBezTo>
                    <a:pt x="734" y="24475"/>
                    <a:pt x="365" y="24831"/>
                    <a:pt x="1" y="25156"/>
                  </a:cubicBezTo>
                  <a:lnTo>
                    <a:pt x="305" y="25156"/>
                  </a:lnTo>
                  <a:cubicBezTo>
                    <a:pt x="621" y="24870"/>
                    <a:pt x="934" y="24562"/>
                    <a:pt x="1251" y="24237"/>
                  </a:cubicBezTo>
                  <a:cubicBezTo>
                    <a:pt x="3949" y="21447"/>
                    <a:pt x="6700" y="17294"/>
                    <a:pt x="9429" y="11893"/>
                  </a:cubicBezTo>
                  <a:cubicBezTo>
                    <a:pt x="11629" y="7519"/>
                    <a:pt x="14402" y="4161"/>
                    <a:pt x="17439" y="2178"/>
                  </a:cubicBezTo>
                  <a:cubicBezTo>
                    <a:pt x="19444" y="864"/>
                    <a:pt x="21478" y="197"/>
                    <a:pt x="23422" y="197"/>
                  </a:cubicBezTo>
                  <a:cubicBezTo>
                    <a:pt x="24233" y="197"/>
                    <a:pt x="25028" y="313"/>
                    <a:pt x="25800" y="547"/>
                  </a:cubicBezTo>
                  <a:cubicBezTo>
                    <a:pt x="28589" y="1380"/>
                    <a:pt x="30807" y="3666"/>
                    <a:pt x="32208" y="7146"/>
                  </a:cubicBezTo>
                  <a:cubicBezTo>
                    <a:pt x="33748" y="10986"/>
                    <a:pt x="34200" y="16149"/>
                    <a:pt x="33510" y="22085"/>
                  </a:cubicBezTo>
                  <a:cubicBezTo>
                    <a:pt x="33384" y="23135"/>
                    <a:pt x="33310" y="24167"/>
                    <a:pt x="33271" y="25156"/>
                  </a:cubicBezTo>
                  <a:lnTo>
                    <a:pt x="33475" y="25156"/>
                  </a:lnTo>
                  <a:cubicBezTo>
                    <a:pt x="33514" y="24172"/>
                    <a:pt x="33596" y="23156"/>
                    <a:pt x="33722" y="22102"/>
                  </a:cubicBezTo>
                  <a:cubicBezTo>
                    <a:pt x="34078" y="19034"/>
                    <a:pt x="34139" y="16162"/>
                    <a:pt x="33887" y="13567"/>
                  </a:cubicBezTo>
                  <a:cubicBezTo>
                    <a:pt x="33657" y="11133"/>
                    <a:pt x="33158" y="8947"/>
                    <a:pt x="32403" y="7077"/>
                  </a:cubicBezTo>
                  <a:cubicBezTo>
                    <a:pt x="31687" y="5293"/>
                    <a:pt x="30750" y="3805"/>
                    <a:pt x="29613" y="2655"/>
                  </a:cubicBezTo>
                  <a:cubicBezTo>
                    <a:pt x="28516" y="1545"/>
                    <a:pt x="27257" y="768"/>
                    <a:pt x="25869" y="351"/>
                  </a:cubicBezTo>
                  <a:cubicBezTo>
                    <a:pt x="25092" y="116"/>
                    <a:pt x="24285" y="0"/>
                    <a:pt x="23459" y="0"/>
                  </a:cubicBezTo>
                  <a:close/>
                </a:path>
              </a:pathLst>
            </a:custGeom>
            <a:solidFill>
              <a:srgbClr val="FC1C19">
                <a:alpha val="2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908" y="3142610"/>
              <a:ext cx="2010089" cy="2003533"/>
            </a:xfrm>
            <a:custGeom>
              <a:rect b="b" l="l" r="r" t="t"/>
              <a:pathLst>
                <a:path extrusionOk="0" h="19864" w="19929">
                  <a:moveTo>
                    <a:pt x="1" y="0"/>
                  </a:moveTo>
                  <a:lnTo>
                    <a:pt x="1" y="321"/>
                  </a:lnTo>
                  <a:cubicBezTo>
                    <a:pt x="2031" y="2526"/>
                    <a:pt x="4339" y="3766"/>
                    <a:pt x="6756" y="5072"/>
                  </a:cubicBezTo>
                  <a:cubicBezTo>
                    <a:pt x="11065" y="7394"/>
                    <a:pt x="15516" y="9797"/>
                    <a:pt x="18900" y="18024"/>
                  </a:cubicBezTo>
                  <a:cubicBezTo>
                    <a:pt x="19161" y="18657"/>
                    <a:pt x="19425" y="19273"/>
                    <a:pt x="19703" y="19863"/>
                  </a:cubicBezTo>
                  <a:lnTo>
                    <a:pt x="19929" y="19863"/>
                  </a:lnTo>
                  <a:cubicBezTo>
                    <a:pt x="19642" y="19252"/>
                    <a:pt x="19365" y="18610"/>
                    <a:pt x="19096" y="17950"/>
                  </a:cubicBezTo>
                  <a:cubicBezTo>
                    <a:pt x="18267" y="15954"/>
                    <a:pt x="17365" y="14249"/>
                    <a:pt x="16341" y="12730"/>
                  </a:cubicBezTo>
                  <a:cubicBezTo>
                    <a:pt x="15429" y="11381"/>
                    <a:pt x="14432" y="10218"/>
                    <a:pt x="13303" y="9173"/>
                  </a:cubicBezTo>
                  <a:cubicBezTo>
                    <a:pt x="11208" y="7238"/>
                    <a:pt x="8991" y="6044"/>
                    <a:pt x="6856" y="4890"/>
                  </a:cubicBezTo>
                  <a:cubicBezTo>
                    <a:pt x="4431" y="3580"/>
                    <a:pt x="2062" y="2309"/>
                    <a:pt x="1" y="0"/>
                  </a:cubicBezTo>
                  <a:close/>
                </a:path>
              </a:pathLst>
            </a:custGeom>
            <a:solidFill>
              <a:srgbClr val="FC1C19">
                <a:alpha val="2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0" y="3800746"/>
              <a:ext cx="1533614" cy="1344094"/>
            </a:xfrm>
            <a:custGeom>
              <a:rect b="b" l="l" r="r" t="t"/>
              <a:pathLst>
                <a:path extrusionOk="0" h="13326" w="15205">
                  <a:moveTo>
                    <a:pt x="1" y="1"/>
                  </a:moveTo>
                  <a:lnTo>
                    <a:pt x="1" y="352"/>
                  </a:lnTo>
                  <a:cubicBezTo>
                    <a:pt x="148" y="561"/>
                    <a:pt x="305" y="786"/>
                    <a:pt x="470" y="1021"/>
                  </a:cubicBezTo>
                  <a:cubicBezTo>
                    <a:pt x="1997" y="3246"/>
                    <a:pt x="4309" y="6600"/>
                    <a:pt x="9104" y="8787"/>
                  </a:cubicBezTo>
                  <a:cubicBezTo>
                    <a:pt x="11928" y="10080"/>
                    <a:pt x="13764" y="11759"/>
                    <a:pt x="14948" y="13325"/>
                  </a:cubicBezTo>
                  <a:lnTo>
                    <a:pt x="15204" y="13325"/>
                  </a:lnTo>
                  <a:cubicBezTo>
                    <a:pt x="14753" y="12731"/>
                    <a:pt x="14250" y="12154"/>
                    <a:pt x="13686" y="11612"/>
                  </a:cubicBezTo>
                  <a:cubicBezTo>
                    <a:pt x="12427" y="10405"/>
                    <a:pt x="10913" y="9394"/>
                    <a:pt x="9186" y="8605"/>
                  </a:cubicBezTo>
                  <a:cubicBezTo>
                    <a:pt x="4444" y="6440"/>
                    <a:pt x="2149" y="3108"/>
                    <a:pt x="639" y="908"/>
                  </a:cubicBezTo>
                  <a:cubicBezTo>
                    <a:pt x="409" y="578"/>
                    <a:pt x="205" y="274"/>
                    <a:pt x="1" y="1"/>
                  </a:cubicBezTo>
                  <a:close/>
                </a:path>
              </a:pathLst>
            </a:custGeom>
            <a:solidFill>
              <a:srgbClr val="FC1C19">
                <a:alpha val="2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5662992" y="4001061"/>
              <a:ext cx="682335" cy="1143781"/>
            </a:xfrm>
            <a:custGeom>
              <a:rect b="b" l="l" r="r" t="t"/>
              <a:pathLst>
                <a:path extrusionOk="0" h="11340" w="6765">
                  <a:moveTo>
                    <a:pt x="3803" y="1"/>
                  </a:moveTo>
                  <a:cubicBezTo>
                    <a:pt x="3748" y="1"/>
                    <a:pt x="3692" y="4"/>
                    <a:pt x="3636" y="11"/>
                  </a:cubicBezTo>
                  <a:cubicBezTo>
                    <a:pt x="2725" y="115"/>
                    <a:pt x="2148" y="610"/>
                    <a:pt x="1827" y="1551"/>
                  </a:cubicBezTo>
                  <a:cubicBezTo>
                    <a:pt x="1549" y="2388"/>
                    <a:pt x="1488" y="3482"/>
                    <a:pt x="1415" y="4753"/>
                  </a:cubicBezTo>
                  <a:cubicBezTo>
                    <a:pt x="1302" y="6840"/>
                    <a:pt x="1176" y="9244"/>
                    <a:pt x="0" y="11339"/>
                  </a:cubicBezTo>
                  <a:lnTo>
                    <a:pt x="230" y="11339"/>
                  </a:lnTo>
                  <a:cubicBezTo>
                    <a:pt x="447" y="10940"/>
                    <a:pt x="634" y="10515"/>
                    <a:pt x="794" y="10068"/>
                  </a:cubicBezTo>
                  <a:cubicBezTo>
                    <a:pt x="1428" y="8281"/>
                    <a:pt x="1532" y="6411"/>
                    <a:pt x="1619" y="4762"/>
                  </a:cubicBezTo>
                  <a:cubicBezTo>
                    <a:pt x="1684" y="3508"/>
                    <a:pt x="1740" y="2423"/>
                    <a:pt x="2018" y="1616"/>
                  </a:cubicBezTo>
                  <a:cubicBezTo>
                    <a:pt x="2313" y="753"/>
                    <a:pt x="2833" y="310"/>
                    <a:pt x="3649" y="210"/>
                  </a:cubicBezTo>
                  <a:cubicBezTo>
                    <a:pt x="3691" y="206"/>
                    <a:pt x="3733" y="204"/>
                    <a:pt x="3774" y="204"/>
                  </a:cubicBezTo>
                  <a:cubicBezTo>
                    <a:pt x="4653" y="204"/>
                    <a:pt x="5443" y="1207"/>
                    <a:pt x="5949" y="3009"/>
                  </a:cubicBezTo>
                  <a:cubicBezTo>
                    <a:pt x="6595" y="5291"/>
                    <a:pt x="6695" y="8359"/>
                    <a:pt x="6252" y="11339"/>
                  </a:cubicBezTo>
                  <a:lnTo>
                    <a:pt x="6465" y="11339"/>
                  </a:lnTo>
                  <a:cubicBezTo>
                    <a:pt x="6621" y="10255"/>
                    <a:pt x="6717" y="9153"/>
                    <a:pt x="6725" y="8068"/>
                  </a:cubicBezTo>
                  <a:cubicBezTo>
                    <a:pt x="6764" y="6155"/>
                    <a:pt x="6565" y="4389"/>
                    <a:pt x="6157" y="2957"/>
                  </a:cubicBezTo>
                  <a:cubicBezTo>
                    <a:pt x="5888" y="1998"/>
                    <a:pt x="5541" y="1252"/>
                    <a:pt x="5129" y="744"/>
                  </a:cubicBezTo>
                  <a:cubicBezTo>
                    <a:pt x="4728" y="254"/>
                    <a:pt x="4282" y="1"/>
                    <a:pt x="3803" y="1"/>
                  </a:cubicBezTo>
                  <a:close/>
                </a:path>
              </a:pathLst>
            </a:custGeom>
            <a:solidFill>
              <a:srgbClr val="FC1C19">
                <a:alpha val="2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989032" y="0"/>
              <a:ext cx="1361543" cy="1154976"/>
            </a:xfrm>
            <a:custGeom>
              <a:rect b="b" l="l" r="r" t="t"/>
              <a:pathLst>
                <a:path extrusionOk="0" h="11451" w="13499">
                  <a:moveTo>
                    <a:pt x="1" y="0"/>
                  </a:moveTo>
                  <a:cubicBezTo>
                    <a:pt x="335" y="217"/>
                    <a:pt x="686" y="430"/>
                    <a:pt x="1055" y="630"/>
                  </a:cubicBezTo>
                  <a:cubicBezTo>
                    <a:pt x="5576" y="3137"/>
                    <a:pt x="7546" y="6617"/>
                    <a:pt x="8848" y="8921"/>
                  </a:cubicBezTo>
                  <a:cubicBezTo>
                    <a:pt x="9676" y="10388"/>
                    <a:pt x="10279" y="11451"/>
                    <a:pt x="11126" y="11451"/>
                  </a:cubicBezTo>
                  <a:cubicBezTo>
                    <a:pt x="11321" y="11451"/>
                    <a:pt x="11533" y="11390"/>
                    <a:pt x="11759" y="11268"/>
                  </a:cubicBezTo>
                  <a:cubicBezTo>
                    <a:pt x="12432" y="10913"/>
                    <a:pt x="12931" y="9897"/>
                    <a:pt x="13204" y="8348"/>
                  </a:cubicBezTo>
                  <a:cubicBezTo>
                    <a:pt x="13464" y="6843"/>
                    <a:pt x="13499" y="4942"/>
                    <a:pt x="13304" y="2842"/>
                  </a:cubicBezTo>
                  <a:cubicBezTo>
                    <a:pt x="13221" y="1914"/>
                    <a:pt x="13087" y="959"/>
                    <a:pt x="12917" y="5"/>
                  </a:cubicBezTo>
                  <a:lnTo>
                    <a:pt x="12705" y="5"/>
                  </a:lnTo>
                  <a:cubicBezTo>
                    <a:pt x="12878" y="955"/>
                    <a:pt x="13009" y="1914"/>
                    <a:pt x="13100" y="2860"/>
                  </a:cubicBezTo>
                  <a:cubicBezTo>
                    <a:pt x="13495" y="7112"/>
                    <a:pt x="12917" y="10414"/>
                    <a:pt x="11664" y="11086"/>
                  </a:cubicBezTo>
                  <a:cubicBezTo>
                    <a:pt x="11470" y="11188"/>
                    <a:pt x="11294" y="11240"/>
                    <a:pt x="11125" y="11240"/>
                  </a:cubicBezTo>
                  <a:cubicBezTo>
                    <a:pt x="10861" y="11240"/>
                    <a:pt x="10617" y="11113"/>
                    <a:pt x="10358" y="10852"/>
                  </a:cubicBezTo>
                  <a:cubicBezTo>
                    <a:pt x="9937" y="10435"/>
                    <a:pt x="9538" y="9719"/>
                    <a:pt x="9026" y="8813"/>
                  </a:cubicBezTo>
                  <a:cubicBezTo>
                    <a:pt x="7715" y="6487"/>
                    <a:pt x="5724" y="2977"/>
                    <a:pt x="1159" y="452"/>
                  </a:cubicBezTo>
                  <a:cubicBezTo>
                    <a:pt x="890" y="304"/>
                    <a:pt x="639" y="152"/>
                    <a:pt x="387" y="0"/>
                  </a:cubicBezTo>
                  <a:close/>
                </a:path>
              </a:pathLst>
            </a:custGeom>
            <a:solidFill>
              <a:srgbClr val="FC1C19">
                <a:alpha val="2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1730821" y="909488"/>
              <a:ext cx="1826822" cy="2581979"/>
            </a:xfrm>
            <a:custGeom>
              <a:rect b="b" l="l" r="r" t="t"/>
              <a:pathLst>
                <a:path extrusionOk="0" h="25599" w="18112">
                  <a:moveTo>
                    <a:pt x="1728" y="208"/>
                  </a:moveTo>
                  <a:cubicBezTo>
                    <a:pt x="2682" y="208"/>
                    <a:pt x="4058" y="767"/>
                    <a:pt x="5680" y="1843"/>
                  </a:cubicBezTo>
                  <a:cubicBezTo>
                    <a:pt x="8913" y="3978"/>
                    <a:pt x="12249" y="7540"/>
                    <a:pt x="14384" y="11137"/>
                  </a:cubicBezTo>
                  <a:cubicBezTo>
                    <a:pt x="16258" y="14283"/>
                    <a:pt x="18111" y="18930"/>
                    <a:pt x="16337" y="23221"/>
                  </a:cubicBezTo>
                  <a:cubicBezTo>
                    <a:pt x="15747" y="24653"/>
                    <a:pt x="14644" y="25412"/>
                    <a:pt x="13256" y="25412"/>
                  </a:cubicBezTo>
                  <a:cubicBezTo>
                    <a:pt x="12744" y="25412"/>
                    <a:pt x="12184" y="25308"/>
                    <a:pt x="11599" y="25091"/>
                  </a:cubicBezTo>
                  <a:cubicBezTo>
                    <a:pt x="8587" y="23984"/>
                    <a:pt x="6149" y="20405"/>
                    <a:pt x="7299" y="16843"/>
                  </a:cubicBezTo>
                  <a:cubicBezTo>
                    <a:pt x="7997" y="14678"/>
                    <a:pt x="7785" y="12582"/>
                    <a:pt x="6652" y="10421"/>
                  </a:cubicBezTo>
                  <a:cubicBezTo>
                    <a:pt x="5676" y="8569"/>
                    <a:pt x="4188" y="6976"/>
                    <a:pt x="2873" y="5575"/>
                  </a:cubicBezTo>
                  <a:cubicBezTo>
                    <a:pt x="1875" y="4503"/>
                    <a:pt x="1012" y="3588"/>
                    <a:pt x="552" y="2746"/>
                  </a:cubicBezTo>
                  <a:cubicBezTo>
                    <a:pt x="66" y="1843"/>
                    <a:pt x="109" y="1167"/>
                    <a:pt x="708" y="568"/>
                  </a:cubicBezTo>
                  <a:cubicBezTo>
                    <a:pt x="947" y="329"/>
                    <a:pt x="1290" y="208"/>
                    <a:pt x="1728" y="208"/>
                  </a:cubicBezTo>
                  <a:close/>
                  <a:moveTo>
                    <a:pt x="1727" y="1"/>
                  </a:moveTo>
                  <a:cubicBezTo>
                    <a:pt x="1234" y="1"/>
                    <a:pt x="839" y="139"/>
                    <a:pt x="561" y="420"/>
                  </a:cubicBezTo>
                  <a:cubicBezTo>
                    <a:pt x="214" y="772"/>
                    <a:pt x="36" y="1154"/>
                    <a:pt x="18" y="1574"/>
                  </a:cubicBezTo>
                  <a:cubicBezTo>
                    <a:pt x="1" y="1956"/>
                    <a:pt x="122" y="2368"/>
                    <a:pt x="374" y="2841"/>
                  </a:cubicBezTo>
                  <a:cubicBezTo>
                    <a:pt x="847" y="3700"/>
                    <a:pt x="1723" y="4629"/>
                    <a:pt x="2730" y="5705"/>
                  </a:cubicBezTo>
                  <a:cubicBezTo>
                    <a:pt x="5368" y="8517"/>
                    <a:pt x="8648" y="12022"/>
                    <a:pt x="7108" y="16769"/>
                  </a:cubicBezTo>
                  <a:cubicBezTo>
                    <a:pt x="6809" y="17684"/>
                    <a:pt x="6726" y="18626"/>
                    <a:pt x="6861" y="19572"/>
                  </a:cubicBezTo>
                  <a:cubicBezTo>
                    <a:pt x="6986" y="20435"/>
                    <a:pt x="7286" y="21268"/>
                    <a:pt x="7759" y="22062"/>
                  </a:cubicBezTo>
                  <a:cubicBezTo>
                    <a:pt x="8627" y="23520"/>
                    <a:pt x="10037" y="24718"/>
                    <a:pt x="11525" y="25273"/>
                  </a:cubicBezTo>
                  <a:cubicBezTo>
                    <a:pt x="12119" y="25490"/>
                    <a:pt x="12696" y="25598"/>
                    <a:pt x="13247" y="25598"/>
                  </a:cubicBezTo>
                  <a:cubicBezTo>
                    <a:pt x="13660" y="25598"/>
                    <a:pt x="14050" y="25538"/>
                    <a:pt x="14419" y="25412"/>
                  </a:cubicBezTo>
                  <a:cubicBezTo>
                    <a:pt x="15360" y="25091"/>
                    <a:pt x="16094" y="24358"/>
                    <a:pt x="16532" y="23290"/>
                  </a:cubicBezTo>
                  <a:cubicBezTo>
                    <a:pt x="17287" y="21464"/>
                    <a:pt x="17456" y="19407"/>
                    <a:pt x="17031" y="17185"/>
                  </a:cubicBezTo>
                  <a:cubicBezTo>
                    <a:pt x="16658" y="15216"/>
                    <a:pt x="15829" y="13146"/>
                    <a:pt x="14562" y="11029"/>
                  </a:cubicBezTo>
                  <a:cubicBezTo>
                    <a:pt x="12410" y="7406"/>
                    <a:pt x="9047" y="3822"/>
                    <a:pt x="5793" y="1670"/>
                  </a:cubicBezTo>
                  <a:cubicBezTo>
                    <a:pt x="4132" y="569"/>
                    <a:pt x="2727" y="1"/>
                    <a:pt x="1727" y="1"/>
                  </a:cubicBezTo>
                  <a:close/>
                </a:path>
              </a:pathLst>
            </a:custGeom>
            <a:solidFill>
              <a:srgbClr val="FC1C19">
                <a:alpha val="2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0" y="1311"/>
              <a:ext cx="702507" cy="1375563"/>
            </a:xfrm>
            <a:custGeom>
              <a:rect b="b" l="l" r="r" t="t"/>
              <a:pathLst>
                <a:path extrusionOk="0" h="13638" w="6965">
                  <a:moveTo>
                    <a:pt x="6735" y="0"/>
                  </a:moveTo>
                  <a:lnTo>
                    <a:pt x="1" y="13190"/>
                  </a:lnTo>
                  <a:lnTo>
                    <a:pt x="1" y="13637"/>
                  </a:lnTo>
                  <a:lnTo>
                    <a:pt x="6965" y="0"/>
                  </a:lnTo>
                  <a:close/>
                </a:path>
              </a:pathLst>
            </a:custGeom>
            <a:solidFill>
              <a:srgbClr val="FC1C19">
                <a:alpha val="2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0" y="285343"/>
              <a:ext cx="9143892" cy="3638514"/>
            </a:xfrm>
            <a:custGeom>
              <a:rect b="b" l="l" r="r" t="t"/>
              <a:pathLst>
                <a:path extrusionOk="0" h="36074" w="90657">
                  <a:moveTo>
                    <a:pt x="44023" y="1"/>
                  </a:moveTo>
                  <a:cubicBezTo>
                    <a:pt x="42210" y="1"/>
                    <a:pt x="40658" y="441"/>
                    <a:pt x="39393" y="1328"/>
                  </a:cubicBezTo>
                  <a:cubicBezTo>
                    <a:pt x="37506" y="2651"/>
                    <a:pt x="36317" y="4916"/>
                    <a:pt x="35857" y="8066"/>
                  </a:cubicBezTo>
                  <a:cubicBezTo>
                    <a:pt x="35401" y="11181"/>
                    <a:pt x="35675" y="15069"/>
                    <a:pt x="36660" y="19620"/>
                  </a:cubicBezTo>
                  <a:cubicBezTo>
                    <a:pt x="37553" y="23742"/>
                    <a:pt x="37640" y="27417"/>
                    <a:pt x="36920" y="30255"/>
                  </a:cubicBezTo>
                  <a:cubicBezTo>
                    <a:pt x="36247" y="32893"/>
                    <a:pt x="34915" y="34693"/>
                    <a:pt x="33071" y="35457"/>
                  </a:cubicBezTo>
                  <a:cubicBezTo>
                    <a:pt x="32422" y="35727"/>
                    <a:pt x="31726" y="35861"/>
                    <a:pt x="30994" y="35861"/>
                  </a:cubicBezTo>
                  <a:cubicBezTo>
                    <a:pt x="29598" y="35861"/>
                    <a:pt x="28071" y="35375"/>
                    <a:pt x="26481" y="34416"/>
                  </a:cubicBezTo>
                  <a:cubicBezTo>
                    <a:pt x="23838" y="32815"/>
                    <a:pt x="21122" y="29934"/>
                    <a:pt x="18632" y="26081"/>
                  </a:cubicBezTo>
                  <a:cubicBezTo>
                    <a:pt x="16185" y="22293"/>
                    <a:pt x="13590" y="19312"/>
                    <a:pt x="10909" y="17212"/>
                  </a:cubicBezTo>
                  <a:cubicBezTo>
                    <a:pt x="8761" y="15529"/>
                    <a:pt x="6553" y="14409"/>
                    <a:pt x="4357" y="13880"/>
                  </a:cubicBezTo>
                  <a:cubicBezTo>
                    <a:pt x="3290" y="13629"/>
                    <a:pt x="2322" y="13533"/>
                    <a:pt x="1511" y="13533"/>
                  </a:cubicBezTo>
                  <a:cubicBezTo>
                    <a:pt x="925" y="13533"/>
                    <a:pt x="422" y="13576"/>
                    <a:pt x="1" y="13637"/>
                  </a:cubicBezTo>
                  <a:lnTo>
                    <a:pt x="1" y="13845"/>
                  </a:lnTo>
                  <a:cubicBezTo>
                    <a:pt x="412" y="13791"/>
                    <a:pt x="914" y="13747"/>
                    <a:pt x="1493" y="13747"/>
                  </a:cubicBezTo>
                  <a:cubicBezTo>
                    <a:pt x="2301" y="13747"/>
                    <a:pt x="3258" y="13832"/>
                    <a:pt x="4327" y="14093"/>
                  </a:cubicBezTo>
                  <a:cubicBezTo>
                    <a:pt x="7737" y="14917"/>
                    <a:pt x="12957" y="17685"/>
                    <a:pt x="18458" y="26198"/>
                  </a:cubicBezTo>
                  <a:cubicBezTo>
                    <a:pt x="19751" y="28194"/>
                    <a:pt x="21092" y="29934"/>
                    <a:pt x="22463" y="31366"/>
                  </a:cubicBezTo>
                  <a:cubicBezTo>
                    <a:pt x="23756" y="32728"/>
                    <a:pt x="25071" y="33813"/>
                    <a:pt x="26372" y="34598"/>
                  </a:cubicBezTo>
                  <a:cubicBezTo>
                    <a:pt x="27617" y="35353"/>
                    <a:pt x="28841" y="35826"/>
                    <a:pt x="29999" y="35999"/>
                  </a:cubicBezTo>
                  <a:cubicBezTo>
                    <a:pt x="30342" y="36047"/>
                    <a:pt x="30672" y="36073"/>
                    <a:pt x="30997" y="36073"/>
                  </a:cubicBezTo>
                  <a:cubicBezTo>
                    <a:pt x="31757" y="36073"/>
                    <a:pt x="32477" y="35934"/>
                    <a:pt x="33149" y="35657"/>
                  </a:cubicBezTo>
                  <a:cubicBezTo>
                    <a:pt x="34091" y="35266"/>
                    <a:pt x="34902" y="34615"/>
                    <a:pt x="35575" y="33717"/>
                  </a:cubicBezTo>
                  <a:cubicBezTo>
                    <a:pt x="36252" y="32806"/>
                    <a:pt x="36772" y="31661"/>
                    <a:pt x="37119" y="30316"/>
                  </a:cubicBezTo>
                  <a:cubicBezTo>
                    <a:pt x="37853" y="27452"/>
                    <a:pt x="37766" y="23742"/>
                    <a:pt x="36859" y="19581"/>
                  </a:cubicBezTo>
                  <a:cubicBezTo>
                    <a:pt x="35879" y="15052"/>
                    <a:pt x="35605" y="11190"/>
                    <a:pt x="36061" y="8101"/>
                  </a:cubicBezTo>
                  <a:cubicBezTo>
                    <a:pt x="36512" y="5007"/>
                    <a:pt x="37679" y="2786"/>
                    <a:pt x="39510" y="1502"/>
                  </a:cubicBezTo>
                  <a:cubicBezTo>
                    <a:pt x="40743" y="639"/>
                    <a:pt x="42256" y="210"/>
                    <a:pt x="44028" y="210"/>
                  </a:cubicBezTo>
                  <a:cubicBezTo>
                    <a:pt x="47602" y="210"/>
                    <a:pt x="52223" y="1954"/>
                    <a:pt x="57694" y="5398"/>
                  </a:cubicBezTo>
                  <a:cubicBezTo>
                    <a:pt x="59655" y="6634"/>
                    <a:pt x="61499" y="7602"/>
                    <a:pt x="63335" y="8344"/>
                  </a:cubicBezTo>
                  <a:cubicBezTo>
                    <a:pt x="64962" y="9008"/>
                    <a:pt x="66532" y="9472"/>
                    <a:pt x="68142" y="9776"/>
                  </a:cubicBezTo>
                  <a:cubicBezTo>
                    <a:pt x="69937" y="10115"/>
                    <a:pt x="71591" y="10211"/>
                    <a:pt x="73172" y="10211"/>
                  </a:cubicBezTo>
                  <a:cubicBezTo>
                    <a:pt x="74221" y="10211"/>
                    <a:pt x="75238" y="10169"/>
                    <a:pt x="76243" y="10127"/>
                  </a:cubicBezTo>
                  <a:cubicBezTo>
                    <a:pt x="77216" y="10087"/>
                    <a:pt x="78182" y="10047"/>
                    <a:pt x="79159" y="10047"/>
                  </a:cubicBezTo>
                  <a:cubicBezTo>
                    <a:pt x="82579" y="10047"/>
                    <a:pt x="86137" y="10538"/>
                    <a:pt x="90656" y="13221"/>
                  </a:cubicBezTo>
                  <a:lnTo>
                    <a:pt x="90656" y="12969"/>
                  </a:lnTo>
                  <a:cubicBezTo>
                    <a:pt x="89402" y="12231"/>
                    <a:pt x="88179" y="11637"/>
                    <a:pt x="86959" y="11168"/>
                  </a:cubicBezTo>
                  <a:cubicBezTo>
                    <a:pt x="84109" y="10083"/>
                    <a:pt x="81634" y="9837"/>
                    <a:pt x="79201" y="9837"/>
                  </a:cubicBezTo>
                  <a:cubicBezTo>
                    <a:pt x="78211" y="9837"/>
                    <a:pt x="77228" y="9877"/>
                    <a:pt x="76230" y="9919"/>
                  </a:cubicBezTo>
                  <a:cubicBezTo>
                    <a:pt x="75223" y="9960"/>
                    <a:pt x="74210" y="10002"/>
                    <a:pt x="73168" y="10002"/>
                  </a:cubicBezTo>
                  <a:cubicBezTo>
                    <a:pt x="68974" y="10002"/>
                    <a:pt x="64320" y="9325"/>
                    <a:pt x="57803" y="5220"/>
                  </a:cubicBezTo>
                  <a:cubicBezTo>
                    <a:pt x="52303" y="1755"/>
                    <a:pt x="47642" y="1"/>
                    <a:pt x="44023" y="1"/>
                  </a:cubicBezTo>
                  <a:close/>
                </a:path>
              </a:pathLst>
            </a:custGeom>
            <a:solidFill>
              <a:srgbClr val="FC1C19">
                <a:alpha val="2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8204253" y="1311"/>
              <a:ext cx="939736" cy="1168089"/>
            </a:xfrm>
            <a:custGeom>
              <a:rect b="b" l="l" r="r" t="t"/>
              <a:pathLst>
                <a:path extrusionOk="0" h="11581" w="9317">
                  <a:moveTo>
                    <a:pt x="1" y="0"/>
                  </a:moveTo>
                  <a:lnTo>
                    <a:pt x="9316" y="11581"/>
                  </a:lnTo>
                  <a:lnTo>
                    <a:pt x="9316" y="11255"/>
                  </a:lnTo>
                  <a:lnTo>
                    <a:pt x="265" y="0"/>
                  </a:lnTo>
                  <a:close/>
                </a:path>
              </a:pathLst>
            </a:custGeom>
            <a:solidFill>
              <a:srgbClr val="FC1C19">
                <a:alpha val="2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358384" y="403"/>
              <a:ext cx="3123006" cy="874478"/>
            </a:xfrm>
            <a:custGeom>
              <a:rect b="b" l="l" r="r" t="t"/>
              <a:pathLst>
                <a:path extrusionOk="0" h="8670" w="30963">
                  <a:moveTo>
                    <a:pt x="24688" y="1"/>
                  </a:moveTo>
                  <a:cubicBezTo>
                    <a:pt x="25764" y="925"/>
                    <a:pt x="26754" y="1875"/>
                    <a:pt x="27626" y="2834"/>
                  </a:cubicBezTo>
                  <a:cubicBezTo>
                    <a:pt x="29708" y="5108"/>
                    <a:pt x="30737" y="6999"/>
                    <a:pt x="30372" y="7910"/>
                  </a:cubicBezTo>
                  <a:cubicBezTo>
                    <a:pt x="30216" y="8303"/>
                    <a:pt x="29929" y="8463"/>
                    <a:pt x="29511" y="8463"/>
                  </a:cubicBezTo>
                  <a:cubicBezTo>
                    <a:pt x="28871" y="8463"/>
                    <a:pt x="27926" y="8086"/>
                    <a:pt x="26684" y="7589"/>
                  </a:cubicBezTo>
                  <a:cubicBezTo>
                    <a:pt x="24363" y="6661"/>
                    <a:pt x="21022" y="5333"/>
                    <a:pt x="16718" y="5333"/>
                  </a:cubicBezTo>
                  <a:cubicBezTo>
                    <a:pt x="16015" y="5333"/>
                    <a:pt x="15286" y="5372"/>
                    <a:pt x="14535" y="5446"/>
                  </a:cubicBezTo>
                  <a:cubicBezTo>
                    <a:pt x="13879" y="5514"/>
                    <a:pt x="13225" y="5548"/>
                    <a:pt x="12576" y="5548"/>
                  </a:cubicBezTo>
                  <a:cubicBezTo>
                    <a:pt x="9362" y="5548"/>
                    <a:pt x="6283" y="4717"/>
                    <a:pt x="3749" y="3146"/>
                  </a:cubicBezTo>
                  <a:cubicBezTo>
                    <a:pt x="2317" y="2257"/>
                    <a:pt x="1124" y="1172"/>
                    <a:pt x="256" y="9"/>
                  </a:cubicBezTo>
                  <a:lnTo>
                    <a:pt x="0" y="9"/>
                  </a:lnTo>
                  <a:cubicBezTo>
                    <a:pt x="885" y="1237"/>
                    <a:pt x="2135" y="2387"/>
                    <a:pt x="3636" y="3320"/>
                  </a:cubicBezTo>
                  <a:cubicBezTo>
                    <a:pt x="5098" y="4231"/>
                    <a:pt x="6730" y="4899"/>
                    <a:pt x="8496" y="5307"/>
                  </a:cubicBezTo>
                  <a:cubicBezTo>
                    <a:pt x="9797" y="5611"/>
                    <a:pt x="11145" y="5761"/>
                    <a:pt x="12522" y="5761"/>
                  </a:cubicBezTo>
                  <a:cubicBezTo>
                    <a:pt x="13193" y="5761"/>
                    <a:pt x="13871" y="5725"/>
                    <a:pt x="14553" y="5654"/>
                  </a:cubicBezTo>
                  <a:cubicBezTo>
                    <a:pt x="15297" y="5576"/>
                    <a:pt x="16017" y="5541"/>
                    <a:pt x="16711" y="5541"/>
                  </a:cubicBezTo>
                  <a:cubicBezTo>
                    <a:pt x="20977" y="5541"/>
                    <a:pt x="24299" y="6867"/>
                    <a:pt x="26602" y="7785"/>
                  </a:cubicBezTo>
                  <a:cubicBezTo>
                    <a:pt x="27673" y="8210"/>
                    <a:pt x="28511" y="8544"/>
                    <a:pt x="29162" y="8644"/>
                  </a:cubicBezTo>
                  <a:cubicBezTo>
                    <a:pt x="29287" y="8665"/>
                    <a:pt x="29409" y="8670"/>
                    <a:pt x="29517" y="8670"/>
                  </a:cubicBezTo>
                  <a:cubicBezTo>
                    <a:pt x="30042" y="8670"/>
                    <a:pt x="30376" y="8448"/>
                    <a:pt x="30563" y="7984"/>
                  </a:cubicBezTo>
                  <a:cubicBezTo>
                    <a:pt x="30962" y="6986"/>
                    <a:pt x="29951" y="5055"/>
                    <a:pt x="27782" y="2691"/>
                  </a:cubicBezTo>
                  <a:cubicBezTo>
                    <a:pt x="26966" y="1801"/>
                    <a:pt x="26025" y="899"/>
                    <a:pt x="24996" y="1"/>
                  </a:cubicBezTo>
                  <a:close/>
                </a:path>
              </a:pathLst>
            </a:custGeom>
            <a:solidFill>
              <a:srgbClr val="FC1C19">
                <a:alpha val="2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" name="Google Shape;24;p2"/>
          <p:cNvGrpSpPr/>
          <p:nvPr/>
        </p:nvGrpSpPr>
        <p:grpSpPr>
          <a:xfrm>
            <a:off x="6973368" y="2368844"/>
            <a:ext cx="1828746" cy="1791661"/>
            <a:chOff x="1409400" y="3825350"/>
            <a:chExt cx="823500" cy="806800"/>
          </a:xfrm>
        </p:grpSpPr>
        <p:sp>
          <p:nvSpPr>
            <p:cNvPr id="25" name="Google Shape;25;p2"/>
            <p:cNvSpPr/>
            <p:nvPr/>
          </p:nvSpPr>
          <p:spPr>
            <a:xfrm>
              <a:off x="1860575" y="46214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2"/>
                    <a:pt x="93" y="423"/>
                    <a:pt x="212" y="423"/>
                  </a:cubicBezTo>
                  <a:cubicBezTo>
                    <a:pt x="215" y="423"/>
                    <a:pt x="218" y="422"/>
                    <a:pt x="221" y="422"/>
                  </a:cubicBezTo>
                  <a:cubicBezTo>
                    <a:pt x="334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1754450" y="46213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3"/>
                    <a:pt x="1" y="217"/>
                  </a:cubicBezTo>
                  <a:cubicBezTo>
                    <a:pt x="1" y="330"/>
                    <a:pt x="88" y="422"/>
                    <a:pt x="206" y="427"/>
                  </a:cubicBezTo>
                  <a:cubicBezTo>
                    <a:pt x="210" y="427"/>
                    <a:pt x="213" y="428"/>
                    <a:pt x="216" y="428"/>
                  </a:cubicBezTo>
                  <a:cubicBezTo>
                    <a:pt x="330" y="428"/>
                    <a:pt x="427" y="342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1807250" y="462157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31" y="1"/>
                  </a:moveTo>
                  <a:cubicBezTo>
                    <a:pt x="228" y="1"/>
                    <a:pt x="225" y="1"/>
                    <a:pt x="222" y="1"/>
                  </a:cubicBezTo>
                  <a:cubicBezTo>
                    <a:pt x="104" y="1"/>
                    <a:pt x="16" y="88"/>
                    <a:pt x="6" y="207"/>
                  </a:cubicBezTo>
                  <a:cubicBezTo>
                    <a:pt x="1" y="330"/>
                    <a:pt x="93" y="417"/>
                    <a:pt x="211" y="422"/>
                  </a:cubicBezTo>
                  <a:cubicBezTo>
                    <a:pt x="330" y="422"/>
                    <a:pt x="432" y="330"/>
                    <a:pt x="432" y="212"/>
                  </a:cubicBezTo>
                  <a:cubicBezTo>
                    <a:pt x="437" y="92"/>
                    <a:pt x="350" y="1"/>
                    <a:pt x="2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180752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24" y="427"/>
                    <a:pt x="421" y="335"/>
                    <a:pt x="427" y="217"/>
                  </a:cubicBezTo>
                  <a:cubicBezTo>
                    <a:pt x="427" y="9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913625" y="40906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98"/>
                    <a:pt x="6" y="222"/>
                  </a:cubicBezTo>
                  <a:cubicBezTo>
                    <a:pt x="11" y="335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7543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86057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3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568700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568700" y="43294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87" y="1"/>
                    <a:pt x="0" y="103"/>
                    <a:pt x="5" y="222"/>
                  </a:cubicBezTo>
                  <a:cubicBezTo>
                    <a:pt x="5" y="332"/>
                    <a:pt x="98" y="427"/>
                    <a:pt x="212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32" y="329"/>
                    <a:pt x="432" y="211"/>
                  </a:cubicBezTo>
                  <a:cubicBezTo>
                    <a:pt x="421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913625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2099400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0"/>
                    <a:pt x="98" y="422"/>
                    <a:pt x="211" y="422"/>
                  </a:cubicBezTo>
                  <a:cubicBezTo>
                    <a:pt x="329" y="422"/>
                    <a:pt x="427" y="32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860450" y="41438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5" y="329"/>
                    <a:pt x="98" y="427"/>
                    <a:pt x="211" y="427"/>
                  </a:cubicBezTo>
                  <a:cubicBezTo>
                    <a:pt x="334" y="427"/>
                    <a:pt x="432" y="334"/>
                    <a:pt x="432" y="211"/>
                  </a:cubicBezTo>
                  <a:cubicBezTo>
                    <a:pt x="432" y="93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1754450" y="41438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02" y="1"/>
                  </a:moveTo>
                  <a:cubicBezTo>
                    <a:pt x="84" y="1"/>
                    <a:pt x="1" y="97"/>
                    <a:pt x="1" y="222"/>
                  </a:cubicBezTo>
                  <a:cubicBezTo>
                    <a:pt x="1" y="335"/>
                    <a:pt x="98" y="433"/>
                    <a:pt x="211" y="433"/>
                  </a:cubicBezTo>
                  <a:cubicBezTo>
                    <a:pt x="330" y="423"/>
                    <a:pt x="427" y="335"/>
                    <a:pt x="427" y="222"/>
                  </a:cubicBezTo>
                  <a:cubicBezTo>
                    <a:pt x="427" y="99"/>
                    <a:pt x="335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1568550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2" y="0"/>
                  </a:moveTo>
                  <a:cubicBezTo>
                    <a:pt x="93" y="0"/>
                    <a:pt x="1" y="87"/>
                    <a:pt x="1" y="206"/>
                  </a:cubicBezTo>
                  <a:cubicBezTo>
                    <a:pt x="1" y="329"/>
                    <a:pt x="93" y="421"/>
                    <a:pt x="212" y="421"/>
                  </a:cubicBezTo>
                  <a:cubicBezTo>
                    <a:pt x="335" y="421"/>
                    <a:pt x="427" y="329"/>
                    <a:pt x="427" y="211"/>
                  </a:cubicBezTo>
                  <a:cubicBezTo>
                    <a:pt x="427" y="87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2099275" y="4329575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32" y="335"/>
                    <a:pt x="432" y="217"/>
                  </a:cubicBezTo>
                  <a:cubicBezTo>
                    <a:pt x="437" y="96"/>
                    <a:pt x="34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1807525" y="4143800"/>
              <a:ext cx="10675" cy="10600"/>
            </a:xfrm>
            <a:custGeom>
              <a:rect b="b" l="l" r="r" t="t"/>
              <a:pathLst>
                <a:path extrusionOk="0" h="424" w="427">
                  <a:moveTo>
                    <a:pt x="211" y="1"/>
                  </a:moveTo>
                  <a:cubicBezTo>
                    <a:pt x="97" y="1"/>
                    <a:pt x="5" y="82"/>
                    <a:pt x="0" y="202"/>
                  </a:cubicBezTo>
                  <a:cubicBezTo>
                    <a:pt x="0" y="325"/>
                    <a:pt x="82" y="417"/>
                    <a:pt x="195" y="423"/>
                  </a:cubicBezTo>
                  <a:cubicBezTo>
                    <a:pt x="201" y="423"/>
                    <a:pt x="207" y="423"/>
                    <a:pt x="213" y="423"/>
                  </a:cubicBezTo>
                  <a:cubicBezTo>
                    <a:pt x="328" y="423"/>
                    <a:pt x="417" y="330"/>
                    <a:pt x="421" y="222"/>
                  </a:cubicBezTo>
                  <a:cubicBezTo>
                    <a:pt x="427" y="104"/>
                    <a:pt x="339" y="6"/>
                    <a:pt x="221" y="1"/>
                  </a:cubicBezTo>
                  <a:cubicBezTo>
                    <a:pt x="217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1621875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8" y="0"/>
                    <a:pt x="1" y="98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27"/>
                    <a:pt x="422" y="329"/>
                    <a:pt x="422" y="211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17012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6" y="334"/>
                    <a:pt x="103" y="422"/>
                    <a:pt x="22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2152575" y="443557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2099275" y="4435425"/>
              <a:ext cx="10925" cy="10825"/>
            </a:xfrm>
            <a:custGeom>
              <a:rect b="b" l="l" r="r" t="t"/>
              <a:pathLst>
                <a:path extrusionOk="0" h="433" w="43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87" y="6"/>
                    <a:pt x="0" y="104"/>
                    <a:pt x="5" y="227"/>
                  </a:cubicBezTo>
                  <a:cubicBezTo>
                    <a:pt x="10" y="340"/>
                    <a:pt x="108" y="433"/>
                    <a:pt x="226" y="433"/>
                  </a:cubicBezTo>
                  <a:cubicBezTo>
                    <a:pt x="339" y="433"/>
                    <a:pt x="437" y="335"/>
                    <a:pt x="432" y="207"/>
                  </a:cubicBezTo>
                  <a:cubicBezTo>
                    <a:pt x="432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1621625" y="44355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8" y="0"/>
                    <a:pt x="0" y="98"/>
                    <a:pt x="11" y="221"/>
                  </a:cubicBezTo>
                  <a:cubicBezTo>
                    <a:pt x="16" y="334"/>
                    <a:pt x="103" y="427"/>
                    <a:pt x="22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1568700" y="4435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6"/>
                  </a:cubicBezTo>
                  <a:cubicBezTo>
                    <a:pt x="0" y="329"/>
                    <a:pt x="87" y="427"/>
                    <a:pt x="206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1621625" y="432945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8"/>
                    <a:pt x="11" y="222"/>
                  </a:cubicBezTo>
                  <a:cubicBezTo>
                    <a:pt x="16" y="340"/>
                    <a:pt x="103" y="432"/>
                    <a:pt x="226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5155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6" y="335"/>
                    <a:pt x="103" y="427"/>
                    <a:pt x="227" y="427"/>
                  </a:cubicBezTo>
                  <a:cubicBezTo>
                    <a:pt x="340" y="427"/>
                    <a:pt x="432" y="329"/>
                    <a:pt x="432" y="211"/>
                  </a:cubicBezTo>
                  <a:cubicBezTo>
                    <a:pt x="432" y="93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489175" y="41438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82" y="0"/>
                    <a:pt x="0" y="93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27" y="98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2046325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6" y="0"/>
                  </a:moveTo>
                  <a:cubicBezTo>
                    <a:pt x="223" y="0"/>
                    <a:pt x="220" y="0"/>
                    <a:pt x="217" y="0"/>
                  </a:cubicBez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30" y="427"/>
                    <a:pt x="427" y="334"/>
                    <a:pt x="427" y="211"/>
                  </a:cubicBezTo>
                  <a:cubicBezTo>
                    <a:pt x="427" y="96"/>
                    <a:pt x="344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1860575" y="4568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0"/>
                  </a:moveTo>
                  <a:cubicBezTo>
                    <a:pt x="103" y="0"/>
                    <a:pt x="0" y="93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217" y="427"/>
                    <a:pt x="223" y="428"/>
                    <a:pt x="230" y="428"/>
                  </a:cubicBezTo>
                  <a:cubicBezTo>
                    <a:pt x="343" y="428"/>
                    <a:pt x="427" y="338"/>
                    <a:pt x="427" y="211"/>
                  </a:cubicBezTo>
                  <a:cubicBezTo>
                    <a:pt x="427" y="93"/>
                    <a:pt x="334" y="6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18339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91"/>
                    <a:pt x="6" y="211"/>
                  </a:cubicBezTo>
                  <a:cubicBezTo>
                    <a:pt x="6" y="329"/>
                    <a:pt x="93" y="422"/>
                    <a:pt x="216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19136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3" y="1"/>
                    <a:pt x="6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7" y="422"/>
                    <a:pt x="223" y="423"/>
                    <a:pt x="229" y="423"/>
                  </a:cubicBezTo>
                  <a:cubicBezTo>
                    <a:pt x="344" y="423"/>
                    <a:pt x="432" y="329"/>
                    <a:pt x="427" y="216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2019875" y="41437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1"/>
                  </a:cubicBezTo>
                  <a:cubicBezTo>
                    <a:pt x="329" y="421"/>
                    <a:pt x="427" y="319"/>
                    <a:pt x="427" y="20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18072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11" y="88"/>
                    <a:pt x="1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220" y="422"/>
                    <a:pt x="224" y="422"/>
                    <a:pt x="227" y="422"/>
                  </a:cubicBezTo>
                  <a:cubicBezTo>
                    <a:pt x="350" y="422"/>
                    <a:pt x="432" y="336"/>
                    <a:pt x="432" y="216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1860450" y="40375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8" y="0"/>
                    <a:pt x="10" y="88"/>
                    <a:pt x="5" y="206"/>
                  </a:cubicBezTo>
                  <a:cubicBezTo>
                    <a:pt x="0" y="324"/>
                    <a:pt x="88" y="422"/>
                    <a:pt x="211" y="422"/>
                  </a:cubicBezTo>
                  <a:cubicBezTo>
                    <a:pt x="214" y="422"/>
                    <a:pt x="218" y="422"/>
                    <a:pt x="221" y="422"/>
                  </a:cubicBezTo>
                  <a:cubicBezTo>
                    <a:pt x="340" y="422"/>
                    <a:pt x="432" y="336"/>
                    <a:pt x="432" y="216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80752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87" y="0"/>
                    <a:pt x="0" y="98"/>
                    <a:pt x="5" y="221"/>
                  </a:cubicBezTo>
                  <a:cubicBezTo>
                    <a:pt x="10" y="334"/>
                    <a:pt x="103" y="427"/>
                    <a:pt x="216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91362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754325" y="4037325"/>
              <a:ext cx="10800" cy="10800"/>
            </a:xfrm>
            <a:custGeom>
              <a:rect b="b" l="l" r="r" t="t"/>
              <a:pathLst>
                <a:path extrusionOk="0" h="432" w="432">
                  <a:moveTo>
                    <a:pt x="211" y="0"/>
                  </a:moveTo>
                  <a:cubicBezTo>
                    <a:pt x="98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1"/>
                    <a:pt x="422" y="216"/>
                  </a:cubicBezTo>
                  <a:cubicBezTo>
                    <a:pt x="422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1913750" y="419675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34"/>
                    <a:pt x="93" y="427"/>
                    <a:pt x="211" y="427"/>
                  </a:cubicBezTo>
                  <a:cubicBezTo>
                    <a:pt x="330" y="427"/>
                    <a:pt x="427" y="329"/>
                    <a:pt x="427" y="20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2046075" y="4329325"/>
              <a:ext cx="10950" cy="10825"/>
            </a:xfrm>
            <a:custGeom>
              <a:rect b="b" l="l" r="r" t="t"/>
              <a:pathLst>
                <a:path extrusionOk="0" h="433" w="438">
                  <a:moveTo>
                    <a:pt x="227" y="0"/>
                  </a:moveTo>
                  <a:cubicBezTo>
                    <a:pt x="109" y="0"/>
                    <a:pt x="11" y="88"/>
                    <a:pt x="6" y="206"/>
                  </a:cubicBezTo>
                  <a:cubicBezTo>
                    <a:pt x="1" y="329"/>
                    <a:pt x="98" y="42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2"/>
                    <a:pt x="432" y="227"/>
                  </a:cubicBezTo>
                  <a:cubicBezTo>
                    <a:pt x="437" y="103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2152450" y="432957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3"/>
                    <a:pt x="6" y="206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19137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104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210" y="422"/>
                    <a:pt x="213" y="422"/>
                    <a:pt x="217" y="422"/>
                  </a:cubicBezTo>
                  <a:cubicBezTo>
                    <a:pt x="335" y="422"/>
                    <a:pt x="427" y="336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15156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98" y="427"/>
                    <a:pt x="217" y="427"/>
                  </a:cubicBezTo>
                  <a:cubicBezTo>
                    <a:pt x="330" y="427"/>
                    <a:pt x="427" y="334"/>
                    <a:pt x="427" y="221"/>
                  </a:cubicBezTo>
                  <a:cubicBezTo>
                    <a:pt x="427" y="98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20463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2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807525" y="41967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7" y="329"/>
                    <a:pt x="427" y="216"/>
                  </a:cubicBezTo>
                  <a:cubicBezTo>
                    <a:pt x="421" y="9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180737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9" y="0"/>
                    <a:pt x="1" y="93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1"/>
                    <a:pt x="427" y="221"/>
                  </a:cubicBezTo>
                  <a:cubicBezTo>
                    <a:pt x="433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191362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103" y="0"/>
                    <a:pt x="6" y="93"/>
                    <a:pt x="6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8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7543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8" y="1"/>
                    <a:pt x="11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3" y="423"/>
                    <a:pt x="422" y="333"/>
                    <a:pt x="432" y="216"/>
                  </a:cubicBezTo>
                  <a:cubicBezTo>
                    <a:pt x="43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80752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103" y="1"/>
                    <a:pt x="5" y="88"/>
                    <a:pt x="0" y="206"/>
                  </a:cubicBezTo>
                  <a:cubicBezTo>
                    <a:pt x="0" y="329"/>
                    <a:pt x="82" y="422"/>
                    <a:pt x="206" y="422"/>
                  </a:cubicBezTo>
                  <a:cubicBezTo>
                    <a:pt x="212" y="422"/>
                    <a:pt x="218" y="423"/>
                    <a:pt x="223" y="423"/>
                  </a:cubicBezTo>
                  <a:cubicBezTo>
                    <a:pt x="333" y="423"/>
                    <a:pt x="422" y="333"/>
                    <a:pt x="427" y="216"/>
                  </a:cubicBezTo>
                  <a:cubicBezTo>
                    <a:pt x="427" y="10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1833975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93" y="427"/>
                    <a:pt x="216" y="427"/>
                  </a:cubicBezTo>
                  <a:cubicBezTo>
                    <a:pt x="340" y="427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1966825" y="414380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6" y="1"/>
                  </a:moveTo>
                  <a:cubicBezTo>
                    <a:pt x="87" y="1"/>
                    <a:pt x="0" y="87"/>
                    <a:pt x="5" y="212"/>
                  </a:cubicBezTo>
                  <a:cubicBezTo>
                    <a:pt x="5" y="330"/>
                    <a:pt x="93" y="423"/>
                    <a:pt x="216" y="423"/>
                  </a:cubicBezTo>
                  <a:cubicBezTo>
                    <a:pt x="329" y="423"/>
                    <a:pt x="427" y="335"/>
                    <a:pt x="427" y="222"/>
                  </a:cubicBezTo>
                  <a:cubicBezTo>
                    <a:pt x="427" y="99"/>
                    <a:pt x="339" y="1"/>
                    <a:pt x="216" y="1"/>
                  </a:cubicBezTo>
                  <a:cubicBezTo>
                    <a:pt x="212" y="1"/>
                    <a:pt x="20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17012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3" y="0"/>
                    <a:pt x="0" y="98"/>
                    <a:pt x="11" y="221"/>
                  </a:cubicBezTo>
                  <a:cubicBezTo>
                    <a:pt x="11" y="334"/>
                    <a:pt x="103" y="427"/>
                    <a:pt x="221" y="427"/>
                  </a:cubicBezTo>
                  <a:cubicBezTo>
                    <a:pt x="345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1833975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34"/>
                    <a:pt x="93" y="421"/>
                    <a:pt x="216" y="421"/>
                  </a:cubicBezTo>
                  <a:cubicBezTo>
                    <a:pt x="340" y="421"/>
                    <a:pt x="43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175445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33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1833975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1701275" y="39845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9" y="427"/>
                    <a:pt x="427" y="334"/>
                    <a:pt x="427" y="211"/>
                  </a:cubicBezTo>
                  <a:cubicBezTo>
                    <a:pt x="432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186057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5"/>
                    <a:pt x="0" y="98"/>
                    <a:pt x="0" y="221"/>
                  </a:cubicBezTo>
                  <a:cubicBezTo>
                    <a:pt x="0" y="33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833975" y="39580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3" y="422"/>
                    <a:pt x="211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18605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1" y="334"/>
                    <a:pt x="103" y="422"/>
                    <a:pt x="221" y="422"/>
                  </a:cubicBezTo>
                  <a:cubicBezTo>
                    <a:pt x="339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1436000" y="414380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0" y="1"/>
                  </a:moveTo>
                  <a:cubicBezTo>
                    <a:pt x="92" y="1"/>
                    <a:pt x="0" y="87"/>
                    <a:pt x="10" y="207"/>
                  </a:cubicBezTo>
                  <a:cubicBezTo>
                    <a:pt x="10" y="330"/>
                    <a:pt x="97" y="423"/>
                    <a:pt x="221" y="423"/>
                  </a:cubicBezTo>
                  <a:cubicBezTo>
                    <a:pt x="334" y="423"/>
                    <a:pt x="431" y="335"/>
                    <a:pt x="431" y="222"/>
                  </a:cubicBezTo>
                  <a:cubicBezTo>
                    <a:pt x="431" y="99"/>
                    <a:pt x="344" y="1"/>
                    <a:pt x="221" y="1"/>
                  </a:cubicBezTo>
                  <a:cubicBezTo>
                    <a:pt x="217" y="1"/>
                    <a:pt x="214" y="1"/>
                    <a:pt x="21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1833975" y="40112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6" y="1"/>
                  </a:moveTo>
                  <a:cubicBezTo>
                    <a:pt x="98" y="1"/>
                    <a:pt x="1" y="88"/>
                    <a:pt x="1" y="217"/>
                  </a:cubicBezTo>
                  <a:cubicBezTo>
                    <a:pt x="6" y="335"/>
                    <a:pt x="103" y="427"/>
                    <a:pt x="216" y="427"/>
                  </a:cubicBezTo>
                  <a:cubicBezTo>
                    <a:pt x="340" y="422"/>
                    <a:pt x="427" y="335"/>
                    <a:pt x="427" y="212"/>
                  </a:cubicBezTo>
                  <a:cubicBezTo>
                    <a:pt x="427" y="8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1674800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3" y="0"/>
                    <a:pt x="1" y="86"/>
                    <a:pt x="1" y="206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330" y="427"/>
                    <a:pt x="427" y="329"/>
                    <a:pt x="427" y="216"/>
                  </a:cubicBezTo>
                  <a:cubicBezTo>
                    <a:pt x="427" y="98"/>
                    <a:pt x="335" y="0"/>
                    <a:pt x="222" y="0"/>
                  </a:cubicBezTo>
                  <a:cubicBezTo>
                    <a:pt x="218" y="0"/>
                    <a:pt x="21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1754325" y="41968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199" y="1"/>
                  </a:moveTo>
                  <a:cubicBezTo>
                    <a:pt x="94" y="1"/>
                    <a:pt x="5" y="90"/>
                    <a:pt x="1" y="202"/>
                  </a:cubicBezTo>
                  <a:cubicBezTo>
                    <a:pt x="1" y="320"/>
                    <a:pt x="98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22" y="212"/>
                  </a:cubicBezTo>
                  <a:cubicBezTo>
                    <a:pt x="422" y="94"/>
                    <a:pt x="335" y="7"/>
                    <a:pt x="216" y="1"/>
                  </a:cubicBezTo>
                  <a:cubicBezTo>
                    <a:pt x="211" y="1"/>
                    <a:pt x="205" y="1"/>
                    <a:pt x="19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17012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98" y="422"/>
                    <a:pt x="211" y="427"/>
                  </a:cubicBezTo>
                  <a:cubicBezTo>
                    <a:pt x="214" y="427"/>
                    <a:pt x="218" y="427"/>
                    <a:pt x="221" y="427"/>
                  </a:cubicBezTo>
                  <a:cubicBezTo>
                    <a:pt x="335" y="427"/>
                    <a:pt x="432" y="342"/>
                    <a:pt x="432" y="222"/>
                  </a:cubicBezTo>
                  <a:cubicBezTo>
                    <a:pt x="432" y="9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2178925" y="41434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6" y="1"/>
                  </a:moveTo>
                  <a:cubicBezTo>
                    <a:pt x="103" y="1"/>
                    <a:pt x="5" y="93"/>
                    <a:pt x="5" y="217"/>
                  </a:cubicBezTo>
                  <a:cubicBezTo>
                    <a:pt x="0" y="330"/>
                    <a:pt x="103" y="432"/>
                    <a:pt x="216" y="432"/>
                  </a:cubicBezTo>
                  <a:cubicBezTo>
                    <a:pt x="334" y="432"/>
                    <a:pt x="432" y="345"/>
                    <a:pt x="432" y="227"/>
                  </a:cubicBezTo>
                  <a:cubicBezTo>
                    <a:pt x="432" y="109"/>
                    <a:pt x="339" y="16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175432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8"/>
                    <a:pt x="1" y="211"/>
                  </a:cubicBezTo>
                  <a:cubicBezTo>
                    <a:pt x="1" y="334"/>
                    <a:pt x="93" y="427"/>
                    <a:pt x="216" y="427"/>
                  </a:cubicBezTo>
                  <a:cubicBezTo>
                    <a:pt x="335" y="427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1966675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1" y="341"/>
                    <a:pt x="93" y="427"/>
                    <a:pt x="212" y="427"/>
                  </a:cubicBezTo>
                  <a:cubicBezTo>
                    <a:pt x="215" y="427"/>
                    <a:pt x="218" y="427"/>
                    <a:pt x="222" y="427"/>
                  </a:cubicBezTo>
                  <a:cubicBezTo>
                    <a:pt x="335" y="427"/>
                    <a:pt x="427" y="329"/>
                    <a:pt x="427" y="21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1648350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6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9"/>
                    <a:pt x="10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1966550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5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1701275" y="41438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2" y="1"/>
                  </a:moveTo>
                  <a:cubicBezTo>
                    <a:pt x="93" y="1"/>
                    <a:pt x="0" y="97"/>
                    <a:pt x="5" y="222"/>
                  </a:cubicBezTo>
                  <a:cubicBezTo>
                    <a:pt x="5" y="335"/>
                    <a:pt x="98" y="433"/>
                    <a:pt x="211" y="433"/>
                  </a:cubicBezTo>
                  <a:cubicBezTo>
                    <a:pt x="334" y="433"/>
                    <a:pt x="432" y="340"/>
                    <a:pt x="432" y="222"/>
                  </a:cubicBezTo>
                  <a:cubicBezTo>
                    <a:pt x="432" y="99"/>
                    <a:pt x="345" y="1"/>
                    <a:pt x="221" y="1"/>
                  </a:cubicBezTo>
                  <a:cubicBezTo>
                    <a:pt x="218" y="1"/>
                    <a:pt x="21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18605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0" y="216"/>
                  </a:cubicBezTo>
                  <a:cubicBezTo>
                    <a:pt x="0" y="329"/>
                    <a:pt x="93" y="422"/>
                    <a:pt x="206" y="427"/>
                  </a:cubicBezTo>
                  <a:cubicBezTo>
                    <a:pt x="209" y="427"/>
                    <a:pt x="213" y="427"/>
                    <a:pt x="216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1993275" y="390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8"/>
                    <a:pt x="6" y="211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1966825" y="4037325"/>
              <a:ext cx="10925" cy="10800"/>
            </a:xfrm>
            <a:custGeom>
              <a:rect b="b" l="l" r="r" t="t"/>
              <a:pathLst>
                <a:path extrusionOk="0" h="432" w="437">
                  <a:moveTo>
                    <a:pt x="216" y="0"/>
                  </a:moveTo>
                  <a:cubicBezTo>
                    <a:pt x="103" y="10"/>
                    <a:pt x="5" y="98"/>
                    <a:pt x="5" y="216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214" y="432"/>
                    <a:pt x="217" y="432"/>
                    <a:pt x="220" y="432"/>
                  </a:cubicBezTo>
                  <a:cubicBezTo>
                    <a:pt x="334" y="432"/>
                    <a:pt x="422" y="341"/>
                    <a:pt x="427" y="221"/>
                  </a:cubicBezTo>
                  <a:cubicBezTo>
                    <a:pt x="43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1435975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0" y="422"/>
                    <a:pt x="427" y="324"/>
                    <a:pt x="427" y="211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175432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0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1621625" y="4276650"/>
              <a:ext cx="10800" cy="10425"/>
            </a:xfrm>
            <a:custGeom>
              <a:rect b="b" l="l" r="r" t="t"/>
              <a:pathLst>
                <a:path extrusionOk="0" h="417" w="432">
                  <a:moveTo>
                    <a:pt x="216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93" y="417"/>
                    <a:pt x="216" y="417"/>
                  </a:cubicBezTo>
                  <a:cubicBezTo>
                    <a:pt x="334" y="417"/>
                    <a:pt x="432" y="319"/>
                    <a:pt x="427" y="211"/>
                  </a:cubicBezTo>
                  <a:cubicBezTo>
                    <a:pt x="427" y="9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151562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" y="319"/>
                    <a:pt x="93" y="421"/>
                    <a:pt x="206" y="421"/>
                  </a:cubicBezTo>
                  <a:cubicBezTo>
                    <a:pt x="330" y="421"/>
                    <a:pt x="427" y="329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1621875" y="43826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5"/>
                    <a:pt x="1" y="98"/>
                    <a:pt x="1" y="211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24" y="421"/>
                    <a:pt x="422" y="319"/>
                    <a:pt x="422" y="206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1860575" y="42499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3"/>
                    <a:pt x="11" y="222"/>
                  </a:cubicBezTo>
                  <a:cubicBezTo>
                    <a:pt x="11" y="335"/>
                    <a:pt x="103" y="432"/>
                    <a:pt x="221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3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2152575" y="43826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88" y="0"/>
                    <a:pt x="1" y="87"/>
                    <a:pt x="1" y="211"/>
                  </a:cubicBezTo>
                  <a:cubicBezTo>
                    <a:pt x="1" y="329"/>
                    <a:pt x="88" y="421"/>
                    <a:pt x="206" y="421"/>
                  </a:cubicBezTo>
                  <a:cubicBezTo>
                    <a:pt x="330" y="421"/>
                    <a:pt x="422" y="329"/>
                    <a:pt x="422" y="211"/>
                  </a:cubicBezTo>
                  <a:cubicBezTo>
                    <a:pt x="422" y="87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1435975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7" y="427"/>
                  </a:cubicBezTo>
                  <a:cubicBezTo>
                    <a:pt x="330" y="427"/>
                    <a:pt x="427" y="330"/>
                    <a:pt x="427" y="217"/>
                  </a:cubicBezTo>
                  <a:cubicBezTo>
                    <a:pt x="42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17012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1966825" y="409085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230" y="0"/>
                  </a:moveTo>
                  <a:cubicBezTo>
                    <a:pt x="222" y="0"/>
                    <a:pt x="214" y="1"/>
                    <a:pt x="206" y="2"/>
                  </a:cubicBezTo>
                  <a:cubicBezTo>
                    <a:pt x="87" y="2"/>
                    <a:pt x="0" y="94"/>
                    <a:pt x="0" y="218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24" y="418"/>
                    <a:pt x="421" y="321"/>
                    <a:pt x="421" y="208"/>
                  </a:cubicBezTo>
                  <a:cubicBezTo>
                    <a:pt x="421" y="93"/>
                    <a:pt x="337" y="0"/>
                    <a:pt x="23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215245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7" y="33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833725" y="454192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7" y="1"/>
                  </a:moveTo>
                  <a:cubicBezTo>
                    <a:pt x="103" y="1"/>
                    <a:pt x="10" y="92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339" y="422"/>
                    <a:pt x="432" y="335"/>
                    <a:pt x="432" y="212"/>
                  </a:cubicBezTo>
                  <a:cubicBezTo>
                    <a:pt x="437" y="88"/>
                    <a:pt x="350" y="1"/>
                    <a:pt x="226" y="1"/>
                  </a:cubicBezTo>
                  <a:cubicBezTo>
                    <a:pt x="223" y="1"/>
                    <a:pt x="22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1701275" y="45682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2" y="0"/>
                  </a:moveTo>
                  <a:cubicBezTo>
                    <a:pt x="93" y="0"/>
                    <a:pt x="0" y="96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212" y="422"/>
                    <a:pt x="218" y="423"/>
                    <a:pt x="224" y="423"/>
                  </a:cubicBezTo>
                  <a:cubicBezTo>
                    <a:pt x="339" y="423"/>
                    <a:pt x="427" y="333"/>
                    <a:pt x="432" y="216"/>
                  </a:cubicBezTo>
                  <a:cubicBezTo>
                    <a:pt x="432" y="93"/>
                    <a:pt x="345" y="1"/>
                    <a:pt x="221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2046475" y="4382250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1"/>
                    <a:pt x="0" y="98"/>
                    <a:pt x="0" y="216"/>
                  </a:cubicBezTo>
                  <a:cubicBezTo>
                    <a:pt x="0" y="330"/>
                    <a:pt x="93" y="432"/>
                    <a:pt x="211" y="432"/>
                  </a:cubicBezTo>
                  <a:cubicBezTo>
                    <a:pt x="329" y="432"/>
                    <a:pt x="421" y="345"/>
                    <a:pt x="421" y="222"/>
                  </a:cubicBezTo>
                  <a:cubicBezTo>
                    <a:pt x="416" y="103"/>
                    <a:pt x="324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2099275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0"/>
                    <a:pt x="10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1966550" y="419685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08" y="1"/>
                  </a:moveTo>
                  <a:cubicBezTo>
                    <a:pt x="94" y="1"/>
                    <a:pt x="6" y="90"/>
                    <a:pt x="6" y="202"/>
                  </a:cubicBezTo>
                  <a:cubicBezTo>
                    <a:pt x="1" y="325"/>
                    <a:pt x="93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32" y="212"/>
                  </a:cubicBezTo>
                  <a:cubicBezTo>
                    <a:pt x="432" y="99"/>
                    <a:pt x="340" y="7"/>
                    <a:pt x="227" y="1"/>
                  </a:cubicBezTo>
                  <a:cubicBezTo>
                    <a:pt x="221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1966550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104" y="1"/>
                    <a:pt x="16" y="88"/>
                    <a:pt x="6" y="206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4" y="423"/>
                    <a:pt x="432" y="333"/>
                    <a:pt x="432" y="216"/>
                  </a:cubicBezTo>
                  <a:cubicBezTo>
                    <a:pt x="432" y="10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1568700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11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87" y="417"/>
                    <a:pt x="211" y="417"/>
                  </a:cubicBezTo>
                  <a:cubicBezTo>
                    <a:pt x="334" y="417"/>
                    <a:pt x="421" y="319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1833975" y="39047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98" y="1"/>
                    <a:pt x="1" y="93"/>
                    <a:pt x="1" y="212"/>
                  </a:cubicBezTo>
                  <a:cubicBezTo>
                    <a:pt x="1" y="330"/>
                    <a:pt x="98" y="433"/>
                    <a:pt x="211" y="433"/>
                  </a:cubicBezTo>
                  <a:cubicBezTo>
                    <a:pt x="214" y="433"/>
                    <a:pt x="217" y="433"/>
                    <a:pt x="221" y="433"/>
                  </a:cubicBezTo>
                  <a:cubicBezTo>
                    <a:pt x="339" y="433"/>
                    <a:pt x="432" y="337"/>
                    <a:pt x="432" y="217"/>
                  </a:cubicBezTo>
                  <a:cubicBezTo>
                    <a:pt x="432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2046475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20" y="0"/>
                  </a:moveTo>
                  <a:cubicBezTo>
                    <a:pt x="217" y="0"/>
                    <a:pt x="214" y="0"/>
                    <a:pt x="211" y="1"/>
                  </a:cubicBezTo>
                  <a:cubicBezTo>
                    <a:pt x="93" y="1"/>
                    <a:pt x="0" y="98"/>
                    <a:pt x="0" y="211"/>
                  </a:cubicBezTo>
                  <a:cubicBezTo>
                    <a:pt x="5" y="329"/>
                    <a:pt x="93" y="417"/>
                    <a:pt x="211" y="417"/>
                  </a:cubicBezTo>
                  <a:cubicBezTo>
                    <a:pt x="329" y="417"/>
                    <a:pt x="421" y="329"/>
                    <a:pt x="421" y="206"/>
                  </a:cubicBezTo>
                  <a:cubicBezTo>
                    <a:pt x="421" y="86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7012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3" y="0"/>
                  </a:moveTo>
                  <a:cubicBezTo>
                    <a:pt x="99" y="0"/>
                    <a:pt x="11" y="101"/>
                    <a:pt x="11" y="211"/>
                  </a:cubicBezTo>
                  <a:cubicBezTo>
                    <a:pt x="1" y="329"/>
                    <a:pt x="94" y="428"/>
                    <a:pt x="205" y="428"/>
                  </a:cubicBezTo>
                  <a:cubicBezTo>
                    <a:pt x="210" y="428"/>
                    <a:pt x="216" y="428"/>
                    <a:pt x="221" y="427"/>
                  </a:cubicBezTo>
                  <a:cubicBezTo>
                    <a:pt x="345" y="417"/>
                    <a:pt x="432" y="330"/>
                    <a:pt x="432" y="211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6" y="0"/>
                    <a:pt x="21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913625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88" y="432"/>
                    <a:pt x="211" y="432"/>
                  </a:cubicBezTo>
                  <a:cubicBezTo>
                    <a:pt x="335" y="432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488900" y="4037575"/>
              <a:ext cx="11075" cy="10550"/>
            </a:xfrm>
            <a:custGeom>
              <a:rect b="b" l="l" r="r" t="t"/>
              <a:pathLst>
                <a:path extrusionOk="0" h="422" w="443">
                  <a:moveTo>
                    <a:pt x="222" y="0"/>
                  </a:moveTo>
                  <a:cubicBezTo>
                    <a:pt x="88" y="6"/>
                    <a:pt x="1" y="113"/>
                    <a:pt x="11" y="216"/>
                  </a:cubicBezTo>
                  <a:cubicBezTo>
                    <a:pt x="11" y="340"/>
                    <a:pt x="104" y="422"/>
                    <a:pt x="222" y="422"/>
                  </a:cubicBezTo>
                  <a:cubicBezTo>
                    <a:pt x="345" y="422"/>
                    <a:pt x="443" y="324"/>
                    <a:pt x="443" y="211"/>
                  </a:cubicBezTo>
                  <a:cubicBezTo>
                    <a:pt x="443" y="9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20198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7" y="0"/>
                  </a:moveTo>
                  <a:cubicBezTo>
                    <a:pt x="93" y="0"/>
                    <a:pt x="0" y="96"/>
                    <a:pt x="0" y="216"/>
                  </a:cubicBezTo>
                  <a:cubicBezTo>
                    <a:pt x="0" y="345"/>
                    <a:pt x="93" y="427"/>
                    <a:pt x="21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1648350" y="4037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103" y="6"/>
                    <a:pt x="0" y="93"/>
                    <a:pt x="0" y="211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1" y="340"/>
                    <a:pt x="421" y="216"/>
                  </a:cubicBezTo>
                  <a:cubicBezTo>
                    <a:pt x="421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1648350" y="45684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20" y="0"/>
                  </a:moveTo>
                  <a:cubicBezTo>
                    <a:pt x="217" y="0"/>
                    <a:pt x="214" y="1"/>
                    <a:pt x="211" y="1"/>
                  </a:cubicBezTo>
                  <a:cubicBezTo>
                    <a:pt x="103" y="1"/>
                    <a:pt x="5" y="93"/>
                    <a:pt x="0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6"/>
                    <a:pt x="334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1833975" y="43294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8" y="6"/>
                    <a:pt x="1" y="103"/>
                    <a:pt x="1" y="222"/>
                  </a:cubicBezTo>
                  <a:cubicBezTo>
                    <a:pt x="1" y="340"/>
                    <a:pt x="98" y="432"/>
                    <a:pt x="216" y="432"/>
                  </a:cubicBezTo>
                  <a:cubicBezTo>
                    <a:pt x="340" y="427"/>
                    <a:pt x="432" y="335"/>
                    <a:pt x="43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1913625" y="4249900"/>
              <a:ext cx="10825" cy="10850"/>
            </a:xfrm>
            <a:custGeom>
              <a:rect b="b" l="l" r="r" t="t"/>
              <a:pathLst>
                <a:path extrusionOk="0" h="434" w="433">
                  <a:moveTo>
                    <a:pt x="226" y="1"/>
                  </a:moveTo>
                  <a:cubicBezTo>
                    <a:pt x="221" y="1"/>
                    <a:pt x="216" y="1"/>
                    <a:pt x="211" y="2"/>
                  </a:cubicBezTo>
                  <a:cubicBezTo>
                    <a:pt x="88" y="2"/>
                    <a:pt x="1" y="94"/>
                    <a:pt x="6" y="228"/>
                  </a:cubicBezTo>
                  <a:cubicBezTo>
                    <a:pt x="6" y="336"/>
                    <a:pt x="103" y="433"/>
                    <a:pt x="216" y="433"/>
                  </a:cubicBezTo>
                  <a:cubicBezTo>
                    <a:pt x="335" y="433"/>
                    <a:pt x="432" y="331"/>
                    <a:pt x="432" y="218"/>
                  </a:cubicBezTo>
                  <a:cubicBezTo>
                    <a:pt x="422" y="95"/>
                    <a:pt x="324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1701525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3" y="1"/>
                    <a:pt x="1" y="103"/>
                    <a:pt x="1" y="216"/>
                  </a:cubicBezTo>
                  <a:cubicBezTo>
                    <a:pt x="1" y="335"/>
                    <a:pt x="88" y="422"/>
                    <a:pt x="206" y="422"/>
                  </a:cubicBezTo>
                  <a:cubicBezTo>
                    <a:pt x="324" y="422"/>
                    <a:pt x="417" y="335"/>
                    <a:pt x="422" y="216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18075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1515625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5" y="422"/>
                    <a:pt x="427" y="32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8075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0" y="217"/>
                  </a:cubicBezTo>
                  <a:cubicBezTo>
                    <a:pt x="5" y="330"/>
                    <a:pt x="93" y="427"/>
                    <a:pt x="21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201987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7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3"/>
                    <a:pt x="84" y="423"/>
                    <a:pt x="198" y="423"/>
                  </a:cubicBezTo>
                  <a:cubicBezTo>
                    <a:pt x="204" y="423"/>
                    <a:pt x="210" y="422"/>
                    <a:pt x="216" y="422"/>
                  </a:cubicBezTo>
                  <a:cubicBezTo>
                    <a:pt x="329" y="422"/>
                    <a:pt x="427" y="329"/>
                    <a:pt x="427" y="211"/>
                  </a:cubicBezTo>
                  <a:cubicBezTo>
                    <a:pt x="422" y="93"/>
                    <a:pt x="329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807650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5" y="0"/>
                  </a:moveTo>
                  <a:cubicBezTo>
                    <a:pt x="89" y="0"/>
                    <a:pt x="0" y="99"/>
                    <a:pt x="0" y="212"/>
                  </a:cubicBezTo>
                  <a:cubicBezTo>
                    <a:pt x="0" y="335"/>
                    <a:pt x="88" y="422"/>
                    <a:pt x="211" y="422"/>
                  </a:cubicBezTo>
                  <a:cubicBezTo>
                    <a:pt x="329" y="422"/>
                    <a:pt x="422" y="325"/>
                    <a:pt x="422" y="212"/>
                  </a:cubicBezTo>
                  <a:cubicBezTo>
                    <a:pt x="422" y="93"/>
                    <a:pt x="324" y="1"/>
                    <a:pt x="211" y="1"/>
                  </a:cubicBezTo>
                  <a:cubicBezTo>
                    <a:pt x="206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9137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0"/>
                  </a:moveTo>
                  <a:cubicBezTo>
                    <a:pt x="90" y="0"/>
                    <a:pt x="1" y="99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25"/>
                    <a:pt x="427" y="212"/>
                  </a:cubicBezTo>
                  <a:cubicBezTo>
                    <a:pt x="427" y="93"/>
                    <a:pt x="330" y="1"/>
                    <a:pt x="211" y="1"/>
                  </a:cubicBezTo>
                  <a:cubicBezTo>
                    <a:pt x="206" y="0"/>
                    <a:pt x="201" y="0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4627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8" y="0"/>
                  </a:moveTo>
                  <a:cubicBezTo>
                    <a:pt x="99" y="0"/>
                    <a:pt x="1" y="101"/>
                    <a:pt x="1" y="211"/>
                  </a:cubicBezTo>
                  <a:cubicBezTo>
                    <a:pt x="1" y="327"/>
                    <a:pt x="84" y="427"/>
                    <a:pt x="202" y="427"/>
                  </a:cubicBezTo>
                  <a:cubicBezTo>
                    <a:pt x="205" y="427"/>
                    <a:pt x="208" y="427"/>
                    <a:pt x="211" y="427"/>
                  </a:cubicBezTo>
                  <a:cubicBezTo>
                    <a:pt x="335" y="427"/>
                    <a:pt x="417" y="335"/>
                    <a:pt x="432" y="211"/>
                  </a:cubicBezTo>
                  <a:cubicBezTo>
                    <a:pt x="422" y="98"/>
                    <a:pt x="335" y="1"/>
                    <a:pt x="216" y="1"/>
                  </a:cubicBezTo>
                  <a:cubicBezTo>
                    <a:pt x="214" y="0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462575" y="43293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0"/>
                  </a:moveTo>
                  <a:cubicBezTo>
                    <a:pt x="93" y="6"/>
                    <a:pt x="0" y="98"/>
                    <a:pt x="0" y="211"/>
                  </a:cubicBezTo>
                  <a:cubicBezTo>
                    <a:pt x="0" y="334"/>
                    <a:pt x="93" y="432"/>
                    <a:pt x="211" y="432"/>
                  </a:cubicBezTo>
                  <a:cubicBezTo>
                    <a:pt x="335" y="432"/>
                    <a:pt x="422" y="340"/>
                    <a:pt x="422" y="216"/>
                  </a:cubicBezTo>
                  <a:cubicBezTo>
                    <a:pt x="422" y="98"/>
                    <a:pt x="324" y="6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2178925" y="4197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218" y="0"/>
                    <a:pt x="214" y="0"/>
                    <a:pt x="211" y="1"/>
                  </a:cubicBezTo>
                  <a:cubicBezTo>
                    <a:pt x="98" y="1"/>
                    <a:pt x="0" y="93"/>
                    <a:pt x="0" y="211"/>
                  </a:cubicBezTo>
                  <a:cubicBezTo>
                    <a:pt x="0" y="329"/>
                    <a:pt x="103" y="422"/>
                    <a:pt x="216" y="422"/>
                  </a:cubicBezTo>
                  <a:cubicBezTo>
                    <a:pt x="339" y="422"/>
                    <a:pt x="432" y="329"/>
                    <a:pt x="432" y="206"/>
                  </a:cubicBezTo>
                  <a:cubicBezTo>
                    <a:pt x="432" y="86"/>
                    <a:pt x="340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170127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16748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3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1993275" y="4276525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1993275" y="43294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1674800" y="4117225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211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24"/>
                    <a:pt x="89" y="417"/>
                    <a:pt x="195" y="417"/>
                  </a:cubicBezTo>
                  <a:cubicBezTo>
                    <a:pt x="200" y="417"/>
                    <a:pt x="206" y="417"/>
                    <a:pt x="211" y="417"/>
                  </a:cubicBezTo>
                  <a:cubicBezTo>
                    <a:pt x="330" y="417"/>
                    <a:pt x="422" y="32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20198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2"/>
                  </a:cubicBezTo>
                  <a:cubicBezTo>
                    <a:pt x="329" y="417"/>
                    <a:pt x="427" y="324"/>
                    <a:pt x="427" y="211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1966675" y="387840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17" y="1"/>
                  </a:moveTo>
                  <a:cubicBezTo>
                    <a:pt x="99" y="1"/>
                    <a:pt x="1" y="98"/>
                    <a:pt x="1" y="216"/>
                  </a:cubicBezTo>
                  <a:cubicBezTo>
                    <a:pt x="1" y="331"/>
                    <a:pt x="99" y="424"/>
                    <a:pt x="199" y="424"/>
                  </a:cubicBezTo>
                  <a:cubicBezTo>
                    <a:pt x="207" y="424"/>
                    <a:pt x="214" y="423"/>
                    <a:pt x="222" y="422"/>
                  </a:cubicBezTo>
                  <a:cubicBezTo>
                    <a:pt x="345" y="417"/>
                    <a:pt x="433" y="329"/>
                    <a:pt x="427" y="206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2205500" y="43294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2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27" y="98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2019750" y="38784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1"/>
                  </a:moveTo>
                  <a:cubicBezTo>
                    <a:pt x="98" y="1"/>
                    <a:pt x="5" y="93"/>
                    <a:pt x="5" y="211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32" y="329"/>
                    <a:pt x="432" y="211"/>
                  </a:cubicBezTo>
                  <a:cubicBezTo>
                    <a:pt x="43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1833975" y="4276650"/>
              <a:ext cx="10825" cy="10425"/>
            </a:xfrm>
            <a:custGeom>
              <a:rect b="b" l="l" r="r" t="t"/>
              <a:pathLst>
                <a:path extrusionOk="0" h="417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29"/>
                    <a:pt x="93" y="417"/>
                    <a:pt x="216" y="417"/>
                  </a:cubicBezTo>
                  <a:cubicBezTo>
                    <a:pt x="340" y="412"/>
                    <a:pt x="43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1648200" y="42499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1" y="98"/>
                    <a:pt x="1" y="217"/>
                  </a:cubicBezTo>
                  <a:cubicBezTo>
                    <a:pt x="1" y="330"/>
                    <a:pt x="104" y="427"/>
                    <a:pt x="217" y="427"/>
                  </a:cubicBezTo>
                  <a:cubicBezTo>
                    <a:pt x="335" y="427"/>
                    <a:pt x="427" y="330"/>
                    <a:pt x="427" y="217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1648350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1"/>
                    <a:pt x="0" y="98"/>
                    <a:pt x="0" y="217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45"/>
                    <a:pt x="421" y="217"/>
                  </a:cubicBezTo>
                  <a:cubicBezTo>
                    <a:pt x="421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70127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1"/>
                  </a:moveTo>
                  <a:cubicBezTo>
                    <a:pt x="103" y="1"/>
                    <a:pt x="0" y="98"/>
                    <a:pt x="0" y="217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9668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1" y="335"/>
                    <a:pt x="427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4891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93"/>
                    <a:pt x="0" y="206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27" y="335"/>
                    <a:pt x="422" y="222"/>
                  </a:cubicBezTo>
                  <a:cubicBezTo>
                    <a:pt x="432" y="10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5155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11" y="329"/>
                    <a:pt x="103" y="422"/>
                    <a:pt x="222" y="422"/>
                  </a:cubicBezTo>
                  <a:cubicBezTo>
                    <a:pt x="227" y="422"/>
                    <a:pt x="233" y="423"/>
                    <a:pt x="238" y="423"/>
                  </a:cubicBezTo>
                  <a:cubicBezTo>
                    <a:pt x="344" y="423"/>
                    <a:pt x="432" y="329"/>
                    <a:pt x="432" y="211"/>
                  </a:cubicBezTo>
                  <a:cubicBezTo>
                    <a:pt x="432" y="88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1780800" y="4223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5" y="87"/>
                    <a:pt x="5" y="206"/>
                  </a:cubicBezTo>
                  <a:cubicBezTo>
                    <a:pt x="0" y="324"/>
                    <a:pt x="93" y="421"/>
                    <a:pt x="211" y="421"/>
                  </a:cubicBezTo>
                  <a:cubicBezTo>
                    <a:pt x="334" y="421"/>
                    <a:pt x="432" y="334"/>
                    <a:pt x="432" y="216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9668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2" y="0"/>
                  </a:moveTo>
                  <a:cubicBezTo>
                    <a:pt x="88" y="0"/>
                    <a:pt x="0" y="96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7" y="330"/>
                    <a:pt x="421" y="211"/>
                  </a:cubicBezTo>
                  <a:cubicBezTo>
                    <a:pt x="421" y="98"/>
                    <a:pt x="324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1489175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2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1" y="432"/>
                  </a:cubicBezTo>
                  <a:cubicBezTo>
                    <a:pt x="329" y="432"/>
                    <a:pt x="422" y="330"/>
                    <a:pt x="422" y="217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2046475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93" y="1"/>
                    <a:pt x="0" y="88"/>
                    <a:pt x="0" y="206"/>
                  </a:cubicBezTo>
                  <a:cubicBezTo>
                    <a:pt x="0" y="319"/>
                    <a:pt x="93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3" y="423"/>
                    <a:pt x="421" y="329"/>
                    <a:pt x="421" y="211"/>
                  </a:cubicBezTo>
                  <a:cubicBezTo>
                    <a:pt x="421" y="8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220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1"/>
                  </a:moveTo>
                  <a:cubicBezTo>
                    <a:pt x="93" y="1"/>
                    <a:pt x="1" y="88"/>
                    <a:pt x="1" y="216"/>
                  </a:cubicBezTo>
                  <a:cubicBezTo>
                    <a:pt x="11" y="335"/>
                    <a:pt x="98" y="422"/>
                    <a:pt x="217" y="422"/>
                  </a:cubicBezTo>
                  <a:cubicBezTo>
                    <a:pt x="335" y="422"/>
                    <a:pt x="432" y="329"/>
                    <a:pt x="432" y="211"/>
                  </a:cubicBezTo>
                  <a:cubicBezTo>
                    <a:pt x="432" y="8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48917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329" y="427"/>
                    <a:pt x="422" y="329"/>
                    <a:pt x="422" y="211"/>
                  </a:cubicBezTo>
                  <a:cubicBezTo>
                    <a:pt x="416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674800" y="443580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1"/>
                  </a:moveTo>
                  <a:cubicBezTo>
                    <a:pt x="89" y="1"/>
                    <a:pt x="1" y="90"/>
                    <a:pt x="1" y="207"/>
                  </a:cubicBezTo>
                  <a:cubicBezTo>
                    <a:pt x="1" y="320"/>
                    <a:pt x="93" y="418"/>
                    <a:pt x="206" y="423"/>
                  </a:cubicBezTo>
                  <a:cubicBezTo>
                    <a:pt x="330" y="423"/>
                    <a:pt x="427" y="325"/>
                    <a:pt x="427" y="212"/>
                  </a:cubicBezTo>
                  <a:cubicBezTo>
                    <a:pt x="427" y="94"/>
                    <a:pt x="335" y="1"/>
                    <a:pt x="222" y="1"/>
                  </a:cubicBezTo>
                  <a:cubicBezTo>
                    <a:pt x="215" y="1"/>
                    <a:pt x="209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833975" y="4435575"/>
              <a:ext cx="10825" cy="10800"/>
            </a:xfrm>
            <a:custGeom>
              <a:rect b="b" l="l" r="r" t="t"/>
              <a:pathLst>
                <a:path extrusionOk="0" h="432" w="433">
                  <a:moveTo>
                    <a:pt x="211" y="0"/>
                  </a:moveTo>
                  <a:cubicBezTo>
                    <a:pt x="88" y="5"/>
                    <a:pt x="1" y="103"/>
                    <a:pt x="1" y="221"/>
                  </a:cubicBezTo>
                  <a:cubicBezTo>
                    <a:pt x="1" y="344"/>
                    <a:pt x="98" y="432"/>
                    <a:pt x="216" y="432"/>
                  </a:cubicBezTo>
                  <a:cubicBezTo>
                    <a:pt x="340" y="427"/>
                    <a:pt x="432" y="334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1993150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3" y="0"/>
                    <a:pt x="0" y="103"/>
                    <a:pt x="6" y="221"/>
                  </a:cubicBezTo>
                  <a:cubicBezTo>
                    <a:pt x="6" y="334"/>
                    <a:pt x="10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1648350" y="41968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8" y="0"/>
                    <a:pt x="0" y="88"/>
                    <a:pt x="0" y="206"/>
                  </a:cubicBezTo>
                  <a:cubicBezTo>
                    <a:pt x="0" y="319"/>
                    <a:pt x="98" y="422"/>
                    <a:pt x="211" y="422"/>
                  </a:cubicBezTo>
                  <a:cubicBezTo>
                    <a:pt x="334" y="422"/>
                    <a:pt x="421" y="334"/>
                    <a:pt x="421" y="211"/>
                  </a:cubicBezTo>
                  <a:cubicBezTo>
                    <a:pt x="421" y="8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201987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29" y="416"/>
                    <a:pt x="427" y="329"/>
                    <a:pt x="427" y="211"/>
                  </a:cubicBezTo>
                  <a:cubicBezTo>
                    <a:pt x="432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1887175" y="42233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0"/>
                  </a:moveTo>
                  <a:cubicBezTo>
                    <a:pt x="98" y="0"/>
                    <a:pt x="5" y="87"/>
                    <a:pt x="0" y="206"/>
                  </a:cubicBezTo>
                  <a:cubicBezTo>
                    <a:pt x="0" y="324"/>
                    <a:pt x="82" y="421"/>
                    <a:pt x="206" y="421"/>
                  </a:cubicBezTo>
                  <a:cubicBezTo>
                    <a:pt x="212" y="422"/>
                    <a:pt x="218" y="422"/>
                    <a:pt x="223" y="422"/>
                  </a:cubicBezTo>
                  <a:cubicBezTo>
                    <a:pt x="333" y="422"/>
                    <a:pt x="421" y="333"/>
                    <a:pt x="416" y="216"/>
                  </a:cubicBezTo>
                  <a:cubicBezTo>
                    <a:pt x="421" y="10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1648200" y="44619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2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32"/>
                    <a:pt x="212" y="432"/>
                  </a:cubicBezTo>
                  <a:cubicBezTo>
                    <a:pt x="215" y="432"/>
                    <a:pt x="219" y="433"/>
                    <a:pt x="222" y="433"/>
                  </a:cubicBezTo>
                  <a:cubicBezTo>
                    <a:pt x="345" y="433"/>
                    <a:pt x="427" y="347"/>
                    <a:pt x="427" y="227"/>
                  </a:cubicBezTo>
                  <a:cubicBezTo>
                    <a:pt x="427" y="103"/>
                    <a:pt x="335" y="1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1701275" y="44619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5"/>
                    <a:pt x="98" y="432"/>
                    <a:pt x="221" y="432"/>
                  </a:cubicBezTo>
                  <a:cubicBezTo>
                    <a:pt x="345" y="432"/>
                    <a:pt x="432" y="335"/>
                    <a:pt x="427" y="206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1568700" y="401122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6" y="1"/>
                  </a:moveTo>
                  <a:cubicBezTo>
                    <a:pt x="87" y="1"/>
                    <a:pt x="0" y="83"/>
                    <a:pt x="5" y="212"/>
                  </a:cubicBezTo>
                  <a:cubicBezTo>
                    <a:pt x="5" y="325"/>
                    <a:pt x="103" y="422"/>
                    <a:pt x="216" y="422"/>
                  </a:cubicBezTo>
                  <a:cubicBezTo>
                    <a:pt x="334" y="422"/>
                    <a:pt x="432" y="325"/>
                    <a:pt x="432" y="212"/>
                  </a:cubicBezTo>
                  <a:cubicBezTo>
                    <a:pt x="432" y="8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1621875" y="40112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0" y="0"/>
                    <a:pt x="1" y="94"/>
                    <a:pt x="1" y="212"/>
                  </a:cubicBezTo>
                  <a:cubicBezTo>
                    <a:pt x="1" y="325"/>
                    <a:pt x="93" y="422"/>
                    <a:pt x="211" y="422"/>
                  </a:cubicBezTo>
                  <a:cubicBezTo>
                    <a:pt x="324" y="417"/>
                    <a:pt x="422" y="325"/>
                    <a:pt x="422" y="212"/>
                  </a:cubicBezTo>
                  <a:cubicBezTo>
                    <a:pt x="422" y="93"/>
                    <a:pt x="335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196682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35"/>
                    <a:pt x="87" y="422"/>
                    <a:pt x="211" y="422"/>
                  </a:cubicBezTo>
                  <a:cubicBezTo>
                    <a:pt x="329" y="422"/>
                    <a:pt x="427" y="335"/>
                    <a:pt x="421" y="212"/>
                  </a:cubicBezTo>
                  <a:cubicBezTo>
                    <a:pt x="421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1515625" y="44887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1"/>
                  </a:moveTo>
                  <a:cubicBezTo>
                    <a:pt x="98" y="1"/>
                    <a:pt x="1" y="98"/>
                    <a:pt x="1" y="211"/>
                  </a:cubicBezTo>
                  <a:cubicBezTo>
                    <a:pt x="1" y="327"/>
                    <a:pt x="94" y="422"/>
                    <a:pt x="208" y="422"/>
                  </a:cubicBezTo>
                  <a:cubicBezTo>
                    <a:pt x="211" y="422"/>
                    <a:pt x="214" y="422"/>
                    <a:pt x="217" y="422"/>
                  </a:cubicBezTo>
                  <a:cubicBezTo>
                    <a:pt x="335" y="422"/>
                    <a:pt x="427" y="330"/>
                    <a:pt x="427" y="206"/>
                  </a:cubicBezTo>
                  <a:cubicBezTo>
                    <a:pt x="422" y="93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2046200" y="44887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18" y="0"/>
                  </a:moveTo>
                  <a:cubicBezTo>
                    <a:pt x="99" y="0"/>
                    <a:pt x="11" y="96"/>
                    <a:pt x="11" y="206"/>
                  </a:cubicBezTo>
                  <a:cubicBezTo>
                    <a:pt x="1" y="324"/>
                    <a:pt x="98" y="427"/>
                    <a:pt x="222" y="427"/>
                  </a:cubicBezTo>
                  <a:cubicBezTo>
                    <a:pt x="335" y="427"/>
                    <a:pt x="432" y="335"/>
                    <a:pt x="432" y="222"/>
                  </a:cubicBezTo>
                  <a:cubicBezTo>
                    <a:pt x="438" y="98"/>
                    <a:pt x="350" y="1"/>
                    <a:pt x="227" y="1"/>
                  </a:cubicBezTo>
                  <a:cubicBezTo>
                    <a:pt x="224" y="1"/>
                    <a:pt x="221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64820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2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29"/>
                    <a:pt x="93" y="427"/>
                    <a:pt x="212" y="427"/>
                  </a:cubicBezTo>
                  <a:cubicBezTo>
                    <a:pt x="335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201987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0"/>
                    <a:pt x="427" y="211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14359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3" y="1"/>
                    <a:pt x="1" y="88"/>
                    <a:pt x="11" y="206"/>
                  </a:cubicBezTo>
                  <a:cubicBezTo>
                    <a:pt x="11" y="330"/>
                    <a:pt x="98" y="427"/>
                    <a:pt x="222" y="427"/>
                  </a:cubicBezTo>
                  <a:cubicBezTo>
                    <a:pt x="330" y="427"/>
                    <a:pt x="432" y="335"/>
                    <a:pt x="432" y="222"/>
                  </a:cubicBezTo>
                  <a:cubicBezTo>
                    <a:pt x="432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22055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8" y="421"/>
                    <a:pt x="206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10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1489175" y="4196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7"/>
                  </a:cubicBezTo>
                  <a:cubicBezTo>
                    <a:pt x="329" y="427"/>
                    <a:pt x="422" y="324"/>
                    <a:pt x="422" y="211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1993275" y="40112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2" y="0"/>
                  </a:moveTo>
                  <a:cubicBezTo>
                    <a:pt x="96" y="0"/>
                    <a:pt x="1" y="80"/>
                    <a:pt x="1" y="213"/>
                  </a:cubicBezTo>
                  <a:cubicBezTo>
                    <a:pt x="1" y="326"/>
                    <a:pt x="103" y="423"/>
                    <a:pt x="216" y="423"/>
                  </a:cubicBezTo>
                  <a:cubicBezTo>
                    <a:pt x="335" y="423"/>
                    <a:pt x="427" y="326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8" y="1"/>
                    <a:pt x="200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2099400" y="401120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33" y="0"/>
                  </a:moveTo>
                  <a:cubicBezTo>
                    <a:pt x="225" y="0"/>
                    <a:pt x="218" y="1"/>
                    <a:pt x="211" y="2"/>
                  </a:cubicBezTo>
                  <a:cubicBezTo>
                    <a:pt x="93" y="2"/>
                    <a:pt x="0" y="89"/>
                    <a:pt x="0" y="213"/>
                  </a:cubicBezTo>
                  <a:cubicBezTo>
                    <a:pt x="5" y="326"/>
                    <a:pt x="98" y="423"/>
                    <a:pt x="211" y="423"/>
                  </a:cubicBezTo>
                  <a:cubicBezTo>
                    <a:pt x="214" y="423"/>
                    <a:pt x="217" y="424"/>
                    <a:pt x="219" y="424"/>
                  </a:cubicBezTo>
                  <a:cubicBezTo>
                    <a:pt x="334" y="424"/>
                    <a:pt x="427" y="323"/>
                    <a:pt x="427" y="213"/>
                  </a:cubicBezTo>
                  <a:cubicBezTo>
                    <a:pt x="432" y="93"/>
                    <a:pt x="330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2019875" y="45152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93" y="0"/>
                    <a:pt x="0" y="98"/>
                    <a:pt x="0" y="221"/>
                  </a:cubicBezTo>
                  <a:cubicBezTo>
                    <a:pt x="0" y="334"/>
                    <a:pt x="93" y="427"/>
                    <a:pt x="20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1568700" y="454167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6" y="1"/>
                  </a:moveTo>
                  <a:cubicBezTo>
                    <a:pt x="87" y="11"/>
                    <a:pt x="0" y="98"/>
                    <a:pt x="0" y="217"/>
                  </a:cubicBezTo>
                  <a:cubicBezTo>
                    <a:pt x="0" y="340"/>
                    <a:pt x="98" y="432"/>
                    <a:pt x="211" y="432"/>
                  </a:cubicBezTo>
                  <a:cubicBezTo>
                    <a:pt x="329" y="432"/>
                    <a:pt x="421" y="330"/>
                    <a:pt x="421" y="217"/>
                  </a:cubicBezTo>
                  <a:cubicBezTo>
                    <a:pt x="421" y="93"/>
                    <a:pt x="319" y="6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1621875" y="454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9" y="1"/>
                  </a:moveTo>
                  <a:cubicBezTo>
                    <a:pt x="216" y="1"/>
                    <a:pt x="214" y="1"/>
                    <a:pt x="211" y="1"/>
                  </a:cubicBezTo>
                  <a:cubicBezTo>
                    <a:pt x="88" y="1"/>
                    <a:pt x="1" y="88"/>
                    <a:pt x="1" y="207"/>
                  </a:cubicBezTo>
                  <a:cubicBezTo>
                    <a:pt x="1" y="320"/>
                    <a:pt x="93" y="422"/>
                    <a:pt x="211" y="422"/>
                  </a:cubicBezTo>
                  <a:cubicBezTo>
                    <a:pt x="324" y="422"/>
                    <a:pt x="422" y="320"/>
                    <a:pt x="422" y="207"/>
                  </a:cubicBezTo>
                  <a:cubicBezTo>
                    <a:pt x="422" y="101"/>
                    <a:pt x="324" y="1"/>
                    <a:pt x="21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2152450" y="401120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194" y="0"/>
                  </a:moveTo>
                  <a:cubicBezTo>
                    <a:pt x="95" y="0"/>
                    <a:pt x="5" y="93"/>
                    <a:pt x="1" y="202"/>
                  </a:cubicBezTo>
                  <a:cubicBezTo>
                    <a:pt x="1" y="326"/>
                    <a:pt x="93" y="423"/>
                    <a:pt x="211" y="423"/>
                  </a:cubicBezTo>
                  <a:cubicBezTo>
                    <a:pt x="324" y="423"/>
                    <a:pt x="422" y="321"/>
                    <a:pt x="422" y="202"/>
                  </a:cubicBezTo>
                  <a:cubicBezTo>
                    <a:pt x="422" y="89"/>
                    <a:pt x="335" y="2"/>
                    <a:pt x="216" y="2"/>
                  </a:cubicBezTo>
                  <a:cubicBezTo>
                    <a:pt x="209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1993275" y="45419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5" y="0"/>
                  </a:moveTo>
                  <a:cubicBezTo>
                    <a:pt x="107" y="0"/>
                    <a:pt x="6" y="85"/>
                    <a:pt x="6" y="213"/>
                  </a:cubicBezTo>
                  <a:cubicBezTo>
                    <a:pt x="1" y="331"/>
                    <a:pt x="103" y="423"/>
                    <a:pt x="216" y="423"/>
                  </a:cubicBezTo>
                  <a:cubicBezTo>
                    <a:pt x="335" y="418"/>
                    <a:pt x="427" y="331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9" y="1"/>
                    <a:pt x="2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1462575" y="42765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4"/>
                    <a:pt x="88" y="422"/>
                    <a:pt x="206" y="422"/>
                  </a:cubicBezTo>
                  <a:cubicBezTo>
                    <a:pt x="335" y="422"/>
                    <a:pt x="422" y="334"/>
                    <a:pt x="422" y="216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2179050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103" y="427"/>
                    <a:pt x="22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16748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3" y="421"/>
                    <a:pt x="206" y="421"/>
                  </a:cubicBezTo>
                  <a:cubicBezTo>
                    <a:pt x="330" y="421"/>
                    <a:pt x="427" y="334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993275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22" y="336"/>
                    <a:pt x="422" y="211"/>
                  </a:cubicBezTo>
                  <a:cubicBezTo>
                    <a:pt x="42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20198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29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9668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5" y="217"/>
                  </a:cubicBezTo>
                  <a:cubicBezTo>
                    <a:pt x="10" y="330"/>
                    <a:pt x="103" y="427"/>
                    <a:pt x="216" y="427"/>
                  </a:cubicBezTo>
                  <a:cubicBezTo>
                    <a:pt x="219" y="427"/>
                    <a:pt x="222" y="427"/>
                    <a:pt x="224" y="427"/>
                  </a:cubicBezTo>
                  <a:cubicBezTo>
                    <a:pt x="338" y="427"/>
                    <a:pt x="427" y="327"/>
                    <a:pt x="427" y="217"/>
                  </a:cubicBezTo>
                  <a:cubicBezTo>
                    <a:pt x="421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14625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8"/>
                    <a:pt x="0" y="206"/>
                  </a:cubicBezTo>
                  <a:cubicBezTo>
                    <a:pt x="0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1648200" y="40905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7" y="1"/>
                  </a:moveTo>
                  <a:cubicBezTo>
                    <a:pt x="104" y="1"/>
                    <a:pt x="6" y="98"/>
                    <a:pt x="6" y="211"/>
                  </a:cubicBezTo>
                  <a:cubicBezTo>
                    <a:pt x="1" y="335"/>
                    <a:pt x="104" y="432"/>
                    <a:pt x="217" y="432"/>
                  </a:cubicBezTo>
                  <a:cubicBezTo>
                    <a:pt x="340" y="432"/>
                    <a:pt x="427" y="340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19932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1" y="98"/>
                    <a:pt x="1" y="206"/>
                  </a:cubicBezTo>
                  <a:cubicBezTo>
                    <a:pt x="1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2179050" y="4090500"/>
              <a:ext cx="10675" cy="10825"/>
            </a:xfrm>
            <a:custGeom>
              <a:rect b="b" l="l" r="r" t="t"/>
              <a:pathLst>
                <a:path extrusionOk="0" h="433" w="427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35"/>
                    <a:pt x="98" y="432"/>
                    <a:pt x="211" y="432"/>
                  </a:cubicBezTo>
                  <a:cubicBezTo>
                    <a:pt x="334" y="432"/>
                    <a:pt x="427" y="340"/>
                    <a:pt x="427" y="222"/>
                  </a:cubicBezTo>
                  <a:cubicBezTo>
                    <a:pt x="427" y="98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20198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7"/>
                    <a:pt x="88" y="423"/>
                    <a:pt x="206" y="423"/>
                  </a:cubicBezTo>
                  <a:cubicBezTo>
                    <a:pt x="209" y="423"/>
                    <a:pt x="213" y="422"/>
                    <a:pt x="216" y="422"/>
                  </a:cubicBezTo>
                  <a:cubicBezTo>
                    <a:pt x="329" y="422"/>
                    <a:pt x="427" y="335"/>
                    <a:pt x="427" y="217"/>
                  </a:cubicBezTo>
                  <a:cubicBezTo>
                    <a:pt x="432" y="99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2205500" y="427652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98" y="0"/>
                    <a:pt x="11" y="88"/>
                    <a:pt x="11" y="206"/>
                  </a:cubicBezTo>
                  <a:cubicBezTo>
                    <a:pt x="1" y="334"/>
                    <a:pt x="93" y="422"/>
                    <a:pt x="217" y="422"/>
                  </a:cubicBezTo>
                  <a:cubicBezTo>
                    <a:pt x="335" y="422"/>
                    <a:pt x="427" y="324"/>
                    <a:pt x="438" y="211"/>
                  </a:cubicBezTo>
                  <a:cubicBezTo>
                    <a:pt x="438" y="93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1621625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29" y="427"/>
                    <a:pt x="432" y="330"/>
                    <a:pt x="432" y="211"/>
                  </a:cubicBezTo>
                  <a:cubicBezTo>
                    <a:pt x="432" y="93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1674800" y="44887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3" y="1"/>
                    <a:pt x="1" y="93"/>
                    <a:pt x="6" y="227"/>
                  </a:cubicBezTo>
                  <a:cubicBezTo>
                    <a:pt x="16" y="340"/>
                    <a:pt x="103" y="432"/>
                    <a:pt x="222" y="432"/>
                  </a:cubicBezTo>
                  <a:cubicBezTo>
                    <a:pt x="335" y="432"/>
                    <a:pt x="432" y="330"/>
                    <a:pt x="43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1993275" y="44887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88" y="1"/>
                    <a:pt x="1" y="98"/>
                    <a:pt x="1" y="227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330" y="432"/>
                    <a:pt x="422" y="335"/>
                    <a:pt x="42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2019875" y="40906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7" y="1"/>
                  </a:moveTo>
                  <a:cubicBezTo>
                    <a:pt x="88" y="1"/>
                    <a:pt x="0" y="96"/>
                    <a:pt x="0" y="217"/>
                  </a:cubicBezTo>
                  <a:cubicBezTo>
                    <a:pt x="0" y="335"/>
                    <a:pt x="93" y="427"/>
                    <a:pt x="216" y="432"/>
                  </a:cubicBezTo>
                  <a:cubicBezTo>
                    <a:pt x="329" y="427"/>
                    <a:pt x="427" y="335"/>
                    <a:pt x="427" y="222"/>
                  </a:cubicBezTo>
                  <a:cubicBezTo>
                    <a:pt x="432" y="103"/>
                    <a:pt x="329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1409400" y="42233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104"/>
                    <a:pt x="0" y="212"/>
                  </a:cubicBezTo>
                  <a:cubicBezTo>
                    <a:pt x="0" y="330"/>
                    <a:pt x="98" y="422"/>
                    <a:pt x="216" y="422"/>
                  </a:cubicBezTo>
                  <a:cubicBezTo>
                    <a:pt x="339" y="422"/>
                    <a:pt x="421" y="335"/>
                    <a:pt x="421" y="212"/>
                  </a:cubicBezTo>
                  <a:cubicBezTo>
                    <a:pt x="421" y="92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1940225" y="42233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9"/>
                    <a:pt x="11" y="212"/>
                  </a:cubicBezTo>
                  <a:cubicBezTo>
                    <a:pt x="0" y="330"/>
                    <a:pt x="98" y="422"/>
                    <a:pt x="221" y="422"/>
                  </a:cubicBezTo>
                  <a:cubicBezTo>
                    <a:pt x="345" y="422"/>
                    <a:pt x="427" y="335"/>
                    <a:pt x="427" y="212"/>
                  </a:cubicBezTo>
                  <a:cubicBezTo>
                    <a:pt x="422" y="92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220550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17" y="427"/>
                  </a:cubicBezTo>
                  <a:cubicBezTo>
                    <a:pt x="335" y="427"/>
                    <a:pt x="427" y="335"/>
                    <a:pt x="427" y="211"/>
                  </a:cubicBezTo>
                  <a:cubicBezTo>
                    <a:pt x="427" y="98"/>
                    <a:pt x="325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2046075" y="4011200"/>
              <a:ext cx="10950" cy="10725"/>
            </a:xfrm>
            <a:custGeom>
              <a:rect b="b" l="l" r="r" t="t"/>
              <a:pathLst>
                <a:path extrusionOk="0" h="429" w="438">
                  <a:moveTo>
                    <a:pt x="203" y="0"/>
                  </a:moveTo>
                  <a:cubicBezTo>
                    <a:pt x="108" y="0"/>
                    <a:pt x="15" y="85"/>
                    <a:pt x="6" y="213"/>
                  </a:cubicBezTo>
                  <a:cubicBezTo>
                    <a:pt x="1" y="326"/>
                    <a:pt x="103" y="428"/>
                    <a:pt x="222" y="428"/>
                  </a:cubicBezTo>
                  <a:cubicBezTo>
                    <a:pt x="335" y="423"/>
                    <a:pt x="432" y="336"/>
                    <a:pt x="432" y="218"/>
                  </a:cubicBezTo>
                  <a:cubicBezTo>
                    <a:pt x="437" y="89"/>
                    <a:pt x="350" y="2"/>
                    <a:pt x="227" y="2"/>
                  </a:cubicBezTo>
                  <a:cubicBezTo>
                    <a:pt x="219" y="1"/>
                    <a:pt x="211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1674800" y="40112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1" y="1"/>
                  </a:moveTo>
                  <a:cubicBezTo>
                    <a:pt x="93" y="1"/>
                    <a:pt x="1" y="83"/>
                    <a:pt x="1" y="212"/>
                  </a:cubicBezTo>
                  <a:cubicBezTo>
                    <a:pt x="1" y="325"/>
                    <a:pt x="93" y="422"/>
                    <a:pt x="206" y="422"/>
                  </a:cubicBezTo>
                  <a:cubicBezTo>
                    <a:pt x="209" y="422"/>
                    <a:pt x="212" y="423"/>
                    <a:pt x="215" y="423"/>
                  </a:cubicBezTo>
                  <a:cubicBezTo>
                    <a:pt x="329" y="423"/>
                    <a:pt x="427" y="322"/>
                    <a:pt x="427" y="212"/>
                  </a:cubicBezTo>
                  <a:cubicBezTo>
                    <a:pt x="427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1940225" y="41702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98" y="11"/>
                    <a:pt x="0" y="104"/>
                    <a:pt x="0" y="217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45" y="427"/>
                    <a:pt x="427" y="335"/>
                    <a:pt x="427" y="217"/>
                  </a:cubicBezTo>
                  <a:cubicBezTo>
                    <a:pt x="427" y="96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217892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9" y="427"/>
                    <a:pt x="432" y="335"/>
                    <a:pt x="432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1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1515500" y="40112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8" y="1"/>
                    <a:pt x="6" y="88"/>
                    <a:pt x="1" y="207"/>
                  </a:cubicBezTo>
                  <a:cubicBezTo>
                    <a:pt x="1" y="320"/>
                    <a:pt x="98" y="422"/>
                    <a:pt x="211" y="422"/>
                  </a:cubicBezTo>
                  <a:cubicBezTo>
                    <a:pt x="214" y="422"/>
                    <a:pt x="217" y="423"/>
                    <a:pt x="220" y="423"/>
                  </a:cubicBezTo>
                  <a:cubicBezTo>
                    <a:pt x="339" y="423"/>
                    <a:pt x="432" y="322"/>
                    <a:pt x="432" y="212"/>
                  </a:cubicBezTo>
                  <a:cubicBezTo>
                    <a:pt x="432" y="88"/>
                    <a:pt x="34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648200" y="3984375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22" y="1"/>
                  </a:moveTo>
                  <a:cubicBezTo>
                    <a:pt x="109" y="1"/>
                    <a:pt x="6" y="88"/>
                    <a:pt x="6" y="212"/>
                  </a:cubicBezTo>
                  <a:cubicBezTo>
                    <a:pt x="1" y="335"/>
                    <a:pt x="104" y="433"/>
                    <a:pt x="217" y="433"/>
                  </a:cubicBezTo>
                  <a:cubicBezTo>
                    <a:pt x="335" y="433"/>
                    <a:pt x="427" y="340"/>
                    <a:pt x="427" y="227"/>
                  </a:cubicBezTo>
                  <a:cubicBezTo>
                    <a:pt x="427" y="104"/>
                    <a:pt x="340" y="6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4891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0" y="217"/>
                  </a:cubicBezTo>
                  <a:cubicBezTo>
                    <a:pt x="0" y="335"/>
                    <a:pt x="82" y="427"/>
                    <a:pt x="211" y="427"/>
                  </a:cubicBezTo>
                  <a:cubicBezTo>
                    <a:pt x="334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674800" y="45419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29"/>
                    <a:pt x="98" y="416"/>
                    <a:pt x="206" y="421"/>
                  </a:cubicBezTo>
                  <a:cubicBezTo>
                    <a:pt x="211" y="422"/>
                    <a:pt x="217" y="422"/>
                    <a:pt x="222" y="422"/>
                  </a:cubicBezTo>
                  <a:cubicBezTo>
                    <a:pt x="329" y="422"/>
                    <a:pt x="422" y="323"/>
                    <a:pt x="422" y="211"/>
                  </a:cubicBezTo>
                  <a:cubicBezTo>
                    <a:pt x="43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6218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17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16748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2" y="0"/>
                  </a:moveTo>
                  <a:cubicBezTo>
                    <a:pt x="93" y="0"/>
                    <a:pt x="1" y="9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2046200" y="45419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1" y="329"/>
                    <a:pt x="98" y="421"/>
                    <a:pt x="217" y="421"/>
                  </a:cubicBezTo>
                  <a:cubicBezTo>
                    <a:pt x="222" y="422"/>
                    <a:pt x="228" y="422"/>
                    <a:pt x="233" y="422"/>
                  </a:cubicBezTo>
                  <a:cubicBezTo>
                    <a:pt x="339" y="422"/>
                    <a:pt x="427" y="328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833725" y="4064175"/>
              <a:ext cx="11075" cy="10675"/>
            </a:xfrm>
            <a:custGeom>
              <a:rect b="b" l="l" r="r" t="t"/>
              <a:pathLst>
                <a:path extrusionOk="0" h="427" w="443">
                  <a:moveTo>
                    <a:pt x="226" y="0"/>
                  </a:moveTo>
                  <a:cubicBezTo>
                    <a:pt x="108" y="0"/>
                    <a:pt x="11" y="98"/>
                    <a:pt x="11" y="211"/>
                  </a:cubicBezTo>
                  <a:cubicBezTo>
                    <a:pt x="0" y="329"/>
                    <a:pt x="98" y="427"/>
                    <a:pt x="221" y="427"/>
                  </a:cubicBezTo>
                  <a:cubicBezTo>
                    <a:pt x="345" y="427"/>
                    <a:pt x="442" y="334"/>
                    <a:pt x="442" y="211"/>
                  </a:cubicBezTo>
                  <a:cubicBezTo>
                    <a:pt x="442" y="87"/>
                    <a:pt x="350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67480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330" y="422"/>
                    <a:pt x="427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621875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1" y="88"/>
                    <a:pt x="1" y="211"/>
                  </a:cubicBezTo>
                  <a:cubicBezTo>
                    <a:pt x="1" y="329"/>
                    <a:pt x="93" y="422"/>
                    <a:pt x="216" y="422"/>
                  </a:cubicBezTo>
                  <a:cubicBezTo>
                    <a:pt x="324" y="422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1647950" y="435617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7" y="0"/>
                  </a:moveTo>
                  <a:cubicBezTo>
                    <a:pt x="109" y="0"/>
                    <a:pt x="16" y="88"/>
                    <a:pt x="1" y="211"/>
                  </a:cubicBezTo>
                  <a:cubicBezTo>
                    <a:pt x="1" y="324"/>
                    <a:pt x="103" y="422"/>
                    <a:pt x="222" y="422"/>
                  </a:cubicBezTo>
                  <a:cubicBezTo>
                    <a:pt x="345" y="422"/>
                    <a:pt x="432" y="334"/>
                    <a:pt x="432" y="216"/>
                  </a:cubicBezTo>
                  <a:cubicBezTo>
                    <a:pt x="437" y="88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148917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5" y="0"/>
                  </a:moveTo>
                  <a:cubicBezTo>
                    <a:pt x="89" y="0"/>
                    <a:pt x="0" y="94"/>
                    <a:pt x="0" y="212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27" y="325"/>
                    <a:pt x="422" y="212"/>
                  </a:cubicBezTo>
                  <a:cubicBezTo>
                    <a:pt x="422" y="93"/>
                    <a:pt x="329" y="1"/>
                    <a:pt x="211" y="1"/>
                  </a:cubicBezTo>
                  <a:cubicBezTo>
                    <a:pt x="205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2178925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8" y="0"/>
                    <a:pt x="0" y="93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2019750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6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32" y="335"/>
                    <a:pt x="427" y="217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21525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183397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3"/>
                    <a:pt x="6" y="216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1674800" y="38519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0"/>
                  </a:moveTo>
                  <a:cubicBezTo>
                    <a:pt x="89" y="0"/>
                    <a:pt x="1" y="89"/>
                    <a:pt x="1" y="207"/>
                  </a:cubicBezTo>
                  <a:cubicBezTo>
                    <a:pt x="1" y="325"/>
                    <a:pt x="93" y="417"/>
                    <a:pt x="206" y="422"/>
                  </a:cubicBezTo>
                  <a:cubicBezTo>
                    <a:pt x="324" y="422"/>
                    <a:pt x="427" y="325"/>
                    <a:pt x="427" y="212"/>
                  </a:cubicBezTo>
                  <a:cubicBezTo>
                    <a:pt x="427" y="104"/>
                    <a:pt x="335" y="6"/>
                    <a:pt x="222" y="1"/>
                  </a:cubicBezTo>
                  <a:cubicBezTo>
                    <a:pt x="215" y="0"/>
                    <a:pt x="209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1674800" y="438250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88"/>
                    <a:pt x="1" y="212"/>
                  </a:cubicBezTo>
                  <a:cubicBezTo>
                    <a:pt x="1" y="332"/>
                    <a:pt x="88" y="422"/>
                    <a:pt x="212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224" y="422"/>
                    <a:pt x="227" y="422"/>
                    <a:pt x="230" y="422"/>
                  </a:cubicBezTo>
                  <a:cubicBezTo>
                    <a:pt x="339" y="422"/>
                    <a:pt x="432" y="322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16483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0" y="98"/>
                    <a:pt x="0" y="211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20726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9" y="0"/>
                  </a:moveTo>
                  <a:cubicBezTo>
                    <a:pt x="103" y="0"/>
                    <a:pt x="11" y="89"/>
                    <a:pt x="11" y="206"/>
                  </a:cubicBezTo>
                  <a:cubicBezTo>
                    <a:pt x="0" y="325"/>
                    <a:pt x="93" y="417"/>
                    <a:pt x="206" y="422"/>
                  </a:cubicBezTo>
                  <a:cubicBezTo>
                    <a:pt x="210" y="422"/>
                    <a:pt x="214" y="423"/>
                    <a:pt x="217" y="423"/>
                  </a:cubicBezTo>
                  <a:cubicBezTo>
                    <a:pt x="340" y="423"/>
                    <a:pt x="427" y="342"/>
                    <a:pt x="432" y="222"/>
                  </a:cubicBezTo>
                  <a:cubicBezTo>
                    <a:pt x="432" y="104"/>
                    <a:pt x="345" y="6"/>
                    <a:pt x="226" y="1"/>
                  </a:cubicBezTo>
                  <a:cubicBezTo>
                    <a:pt x="221" y="0"/>
                    <a:pt x="215" y="0"/>
                    <a:pt x="20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21261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40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2"/>
                  </a:cubicBezTo>
                  <a:cubicBezTo>
                    <a:pt x="416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2125850" y="398437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40"/>
                    <a:pt x="93" y="433"/>
                    <a:pt x="217" y="433"/>
                  </a:cubicBezTo>
                  <a:cubicBezTo>
                    <a:pt x="335" y="433"/>
                    <a:pt x="432" y="335"/>
                    <a:pt x="427" y="212"/>
                  </a:cubicBezTo>
                  <a:cubicBezTo>
                    <a:pt x="422" y="88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568550" y="44887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6" y="93"/>
                    <a:pt x="1" y="211"/>
                  </a:cubicBezTo>
                  <a:cubicBezTo>
                    <a:pt x="6" y="330"/>
                    <a:pt x="93" y="427"/>
                    <a:pt x="212" y="427"/>
                  </a:cubicBezTo>
                  <a:cubicBezTo>
                    <a:pt x="325" y="427"/>
                    <a:pt x="427" y="330"/>
                    <a:pt x="427" y="211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1993275" y="43822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98" y="11"/>
                    <a:pt x="1" y="98"/>
                    <a:pt x="1" y="216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2"/>
                    <a:pt x="422" y="222"/>
                  </a:cubicBezTo>
                  <a:cubicBezTo>
                    <a:pt x="422" y="103"/>
                    <a:pt x="330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17809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3" y="1"/>
                    <a:pt x="0" y="83"/>
                    <a:pt x="11" y="212"/>
                  </a:cubicBezTo>
                  <a:cubicBezTo>
                    <a:pt x="11" y="325"/>
                    <a:pt x="103" y="422"/>
                    <a:pt x="221" y="422"/>
                  </a:cubicBezTo>
                  <a:cubicBezTo>
                    <a:pt x="329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940225" y="44887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1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1887175" y="4011225"/>
              <a:ext cx="10925" cy="10575"/>
            </a:xfrm>
            <a:custGeom>
              <a:rect b="b" l="l" r="r" t="t"/>
              <a:pathLst>
                <a:path extrusionOk="0" h="423" w="437">
                  <a:moveTo>
                    <a:pt x="210" y="0"/>
                  </a:moveTo>
                  <a:cubicBezTo>
                    <a:pt x="93" y="0"/>
                    <a:pt x="10" y="80"/>
                    <a:pt x="5" y="196"/>
                  </a:cubicBezTo>
                  <a:cubicBezTo>
                    <a:pt x="0" y="320"/>
                    <a:pt x="87" y="417"/>
                    <a:pt x="211" y="422"/>
                  </a:cubicBezTo>
                  <a:cubicBezTo>
                    <a:pt x="324" y="422"/>
                    <a:pt x="427" y="335"/>
                    <a:pt x="427" y="212"/>
                  </a:cubicBezTo>
                  <a:cubicBezTo>
                    <a:pt x="437" y="93"/>
                    <a:pt x="344" y="1"/>
                    <a:pt x="231" y="1"/>
                  </a:cubicBezTo>
                  <a:cubicBezTo>
                    <a:pt x="224" y="0"/>
                    <a:pt x="217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1542225" y="40373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3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6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2099400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103" y="427"/>
                    <a:pt x="221" y="427"/>
                  </a:cubicBezTo>
                  <a:cubicBezTo>
                    <a:pt x="334" y="417"/>
                    <a:pt x="432" y="330"/>
                    <a:pt x="432" y="211"/>
                  </a:cubicBezTo>
                  <a:cubicBezTo>
                    <a:pt x="432" y="98"/>
                    <a:pt x="33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1595150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207280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5" y="422"/>
                    <a:pt x="427" y="336"/>
                    <a:pt x="427" y="216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2072800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"/>
                    <a:pt x="6" y="98"/>
                    <a:pt x="1" y="227"/>
                  </a:cubicBezTo>
                  <a:cubicBezTo>
                    <a:pt x="6" y="345"/>
                    <a:pt x="93" y="432"/>
                    <a:pt x="211" y="432"/>
                  </a:cubicBezTo>
                  <a:cubicBezTo>
                    <a:pt x="324" y="432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1515625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1542225" y="42499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1" y="93"/>
                    <a:pt x="1" y="217"/>
                  </a:cubicBezTo>
                  <a:cubicBezTo>
                    <a:pt x="1" y="330"/>
                    <a:pt x="93" y="427"/>
                    <a:pt x="211" y="427"/>
                  </a:cubicBezTo>
                  <a:cubicBezTo>
                    <a:pt x="324" y="427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1754450" y="39313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103"/>
                    <a:pt x="1" y="222"/>
                  </a:cubicBezTo>
                  <a:cubicBezTo>
                    <a:pt x="1" y="342"/>
                    <a:pt x="93" y="427"/>
                    <a:pt x="207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40" y="427"/>
                    <a:pt x="432" y="330"/>
                    <a:pt x="427" y="206"/>
                  </a:cubicBezTo>
                  <a:cubicBezTo>
                    <a:pt x="427" y="93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2046200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32" y="334"/>
                    <a:pt x="427" y="211"/>
                  </a:cubicBezTo>
                  <a:cubicBezTo>
                    <a:pt x="427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1648350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8" y="6"/>
                    <a:pt x="0" y="93"/>
                    <a:pt x="0" y="211"/>
                  </a:cubicBezTo>
                  <a:cubicBezTo>
                    <a:pt x="0" y="329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1"/>
                  </a:cubicBezTo>
                  <a:cubicBezTo>
                    <a:pt x="421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194022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2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1940225" y="43295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93" y="427"/>
                    <a:pt x="20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1542225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1595150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93" y="432"/>
                    <a:pt x="211" y="432"/>
                  </a:cubicBezTo>
                  <a:cubicBezTo>
                    <a:pt x="335" y="432"/>
                    <a:pt x="427" y="340"/>
                    <a:pt x="432" y="211"/>
                  </a:cubicBezTo>
                  <a:cubicBezTo>
                    <a:pt x="43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1780925" y="45419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0"/>
                  </a:moveTo>
                  <a:cubicBezTo>
                    <a:pt x="93" y="0"/>
                    <a:pt x="0" y="82"/>
                    <a:pt x="0" y="206"/>
                  </a:cubicBezTo>
                  <a:cubicBezTo>
                    <a:pt x="0" y="329"/>
                    <a:pt x="98" y="421"/>
                    <a:pt x="216" y="421"/>
                  </a:cubicBezTo>
                  <a:cubicBezTo>
                    <a:pt x="329" y="421"/>
                    <a:pt x="427" y="329"/>
                    <a:pt x="427" y="206"/>
                  </a:cubicBezTo>
                  <a:cubicBezTo>
                    <a:pt x="427" y="82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1860575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3" y="1"/>
                  </a:moveTo>
                  <a:cubicBezTo>
                    <a:pt x="93" y="1"/>
                    <a:pt x="0" y="101"/>
                    <a:pt x="0" y="217"/>
                  </a:cubicBezTo>
                  <a:cubicBezTo>
                    <a:pt x="0" y="335"/>
                    <a:pt x="98" y="427"/>
                    <a:pt x="221" y="427"/>
                  </a:cubicBezTo>
                  <a:cubicBezTo>
                    <a:pt x="339" y="427"/>
                    <a:pt x="432" y="335"/>
                    <a:pt x="427" y="217"/>
                  </a:cubicBezTo>
                  <a:cubicBezTo>
                    <a:pt x="422" y="98"/>
                    <a:pt x="329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1886900" y="45419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98" y="0"/>
                    <a:pt x="11" y="82"/>
                    <a:pt x="11" y="206"/>
                  </a:cubicBezTo>
                  <a:cubicBezTo>
                    <a:pt x="1" y="319"/>
                    <a:pt x="98" y="421"/>
                    <a:pt x="217" y="421"/>
                  </a:cubicBezTo>
                  <a:cubicBezTo>
                    <a:pt x="222" y="422"/>
                    <a:pt x="228" y="422"/>
                    <a:pt x="234" y="422"/>
                  </a:cubicBezTo>
                  <a:cubicBezTo>
                    <a:pt x="344" y="422"/>
                    <a:pt x="432" y="328"/>
                    <a:pt x="432" y="211"/>
                  </a:cubicBezTo>
                  <a:cubicBezTo>
                    <a:pt x="438" y="87"/>
                    <a:pt x="35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2072925" y="39313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3" y="1"/>
                  </a:moveTo>
                  <a:cubicBezTo>
                    <a:pt x="93" y="1"/>
                    <a:pt x="1" y="96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17" y="217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1568700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87" y="1"/>
                    <a:pt x="0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7" y="423"/>
                    <a:pt x="421" y="324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148917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2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2"/>
                  </a:cubicBezTo>
                  <a:cubicBezTo>
                    <a:pt x="329" y="417"/>
                    <a:pt x="422" y="324"/>
                    <a:pt x="422" y="211"/>
                  </a:cubicBezTo>
                  <a:cubicBezTo>
                    <a:pt x="422" y="8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16748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3" y="1"/>
                    <a:pt x="1" y="88"/>
                    <a:pt x="1" y="211"/>
                  </a:cubicBezTo>
                  <a:cubicBezTo>
                    <a:pt x="1" y="329"/>
                    <a:pt x="94" y="423"/>
                    <a:pt x="200" y="423"/>
                  </a:cubicBezTo>
                  <a:cubicBezTo>
                    <a:pt x="206" y="423"/>
                    <a:pt x="211" y="422"/>
                    <a:pt x="217" y="422"/>
                  </a:cubicBezTo>
                  <a:cubicBezTo>
                    <a:pt x="330" y="422"/>
                    <a:pt x="422" y="319"/>
                    <a:pt x="42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15422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1" y="94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2" y="335"/>
                    <a:pt x="422" y="212"/>
                  </a:cubicBezTo>
                  <a:cubicBezTo>
                    <a:pt x="417" y="93"/>
                    <a:pt x="324" y="1"/>
                    <a:pt x="211" y="1"/>
                  </a:cubicBezTo>
                  <a:cubicBezTo>
                    <a:pt x="205" y="0"/>
                    <a:pt x="2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15951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35"/>
                    <a:pt x="417" y="212"/>
                  </a:cubicBezTo>
                  <a:cubicBezTo>
                    <a:pt x="417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201987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88" y="0"/>
                    <a:pt x="0" y="88"/>
                    <a:pt x="0" y="211"/>
                  </a:cubicBezTo>
                  <a:cubicBezTo>
                    <a:pt x="0" y="334"/>
                    <a:pt x="98" y="422"/>
                    <a:pt x="22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3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1940475" y="39580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1"/>
                  </a:moveTo>
                  <a:cubicBezTo>
                    <a:pt x="88" y="6"/>
                    <a:pt x="1" y="93"/>
                    <a:pt x="1" y="211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324" y="422"/>
                    <a:pt x="417" y="329"/>
                    <a:pt x="417" y="206"/>
                  </a:cubicBezTo>
                  <a:cubicBezTo>
                    <a:pt x="412" y="83"/>
                    <a:pt x="31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1754450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5" y="0"/>
                  </a:moveTo>
                  <a:cubicBezTo>
                    <a:pt x="94" y="0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7" y="335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ubicBezTo>
                    <a:pt x="216" y="0"/>
                    <a:pt x="211" y="0"/>
                    <a:pt x="20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1462575" y="43825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5" y="427"/>
                    <a:pt x="422" y="335"/>
                    <a:pt x="422" y="212"/>
                  </a:cubicBezTo>
                  <a:cubicBezTo>
                    <a:pt x="422" y="93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1860575" y="446215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8" y="1"/>
                    <a:pt x="0" y="93"/>
                    <a:pt x="0" y="212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34" y="422"/>
                    <a:pt x="427" y="335"/>
                    <a:pt x="432" y="212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1993275" y="3958050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1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8" y="422"/>
                    <a:pt x="211" y="422"/>
                  </a:cubicBezTo>
                  <a:cubicBezTo>
                    <a:pt x="217" y="422"/>
                    <a:pt x="223" y="423"/>
                    <a:pt x="228" y="423"/>
                  </a:cubicBezTo>
                  <a:cubicBezTo>
                    <a:pt x="338" y="423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2099400" y="39580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8"/>
                    <a:pt x="0" y="216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8" y="423"/>
                    <a:pt x="427" y="324"/>
                    <a:pt x="427" y="211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1595275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6"/>
                    <a:pt x="427" y="221"/>
                  </a:cubicBezTo>
                  <a:cubicBezTo>
                    <a:pt x="427" y="98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1568550" y="42233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109" y="0"/>
                    <a:pt x="11" y="87"/>
                    <a:pt x="6" y="206"/>
                  </a:cubicBezTo>
                  <a:cubicBezTo>
                    <a:pt x="1" y="324"/>
                    <a:pt x="88" y="421"/>
                    <a:pt x="212" y="421"/>
                  </a:cubicBezTo>
                  <a:cubicBezTo>
                    <a:pt x="218" y="422"/>
                    <a:pt x="224" y="422"/>
                    <a:pt x="230" y="422"/>
                  </a:cubicBezTo>
                  <a:cubicBezTo>
                    <a:pt x="344" y="422"/>
                    <a:pt x="428" y="333"/>
                    <a:pt x="438" y="216"/>
                  </a:cubicBezTo>
                  <a:cubicBezTo>
                    <a:pt x="438" y="10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1807650" y="38781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8" y="0"/>
                    <a:pt x="0" y="98"/>
                    <a:pt x="0" y="221"/>
                  </a:cubicBezTo>
                  <a:cubicBezTo>
                    <a:pt x="0" y="350"/>
                    <a:pt x="88" y="432"/>
                    <a:pt x="211" y="432"/>
                  </a:cubicBezTo>
                  <a:cubicBezTo>
                    <a:pt x="334" y="427"/>
                    <a:pt x="422" y="339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19932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86"/>
                    <a:pt x="1" y="211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2" y="335"/>
                    <a:pt x="422" y="216"/>
                  </a:cubicBezTo>
                  <a:cubicBezTo>
                    <a:pt x="427" y="9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14625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4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1701150" y="4303000"/>
              <a:ext cx="10925" cy="10550"/>
            </a:xfrm>
            <a:custGeom>
              <a:rect b="b" l="l" r="r" t="t"/>
              <a:pathLst>
                <a:path extrusionOk="0" h="422" w="437">
                  <a:moveTo>
                    <a:pt x="211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9"/>
                    <a:pt x="87" y="421"/>
                    <a:pt x="211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7" y="87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1435850" y="4356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0" y="1"/>
                  </a:moveTo>
                  <a:cubicBezTo>
                    <a:pt x="224" y="1"/>
                    <a:pt x="218" y="1"/>
                    <a:pt x="211" y="1"/>
                  </a:cubicBezTo>
                  <a:cubicBezTo>
                    <a:pt x="93" y="7"/>
                    <a:pt x="1" y="94"/>
                    <a:pt x="1" y="217"/>
                  </a:cubicBezTo>
                  <a:cubicBezTo>
                    <a:pt x="6" y="335"/>
                    <a:pt x="98" y="423"/>
                    <a:pt x="211" y="423"/>
                  </a:cubicBezTo>
                  <a:cubicBezTo>
                    <a:pt x="335" y="423"/>
                    <a:pt x="432" y="325"/>
                    <a:pt x="432" y="212"/>
                  </a:cubicBezTo>
                  <a:cubicBezTo>
                    <a:pt x="432" y="95"/>
                    <a:pt x="349" y="1"/>
                    <a:pt x="23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196682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87" y="0"/>
                    <a:pt x="0" y="88"/>
                    <a:pt x="5" y="216"/>
                  </a:cubicBezTo>
                  <a:cubicBezTo>
                    <a:pt x="10" y="334"/>
                    <a:pt x="103" y="422"/>
                    <a:pt x="216" y="422"/>
                  </a:cubicBezTo>
                  <a:cubicBezTo>
                    <a:pt x="334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1542100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6" y="98"/>
                    <a:pt x="0" y="221"/>
                  </a:cubicBezTo>
                  <a:cubicBezTo>
                    <a:pt x="0" y="334"/>
                    <a:pt x="98" y="427"/>
                    <a:pt x="221" y="427"/>
                  </a:cubicBezTo>
                  <a:cubicBezTo>
                    <a:pt x="340" y="427"/>
                    <a:pt x="427" y="329"/>
                    <a:pt x="427" y="211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1595150" y="42499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3" y="1"/>
                    <a:pt x="6" y="93"/>
                    <a:pt x="1" y="217"/>
                  </a:cubicBezTo>
                  <a:cubicBezTo>
                    <a:pt x="1" y="330"/>
                    <a:pt x="93" y="427"/>
                    <a:pt x="206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1542225" y="45152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34"/>
                    <a:pt x="88" y="427"/>
                    <a:pt x="211" y="427"/>
                  </a:cubicBezTo>
                  <a:cubicBezTo>
                    <a:pt x="335" y="427"/>
                    <a:pt x="422" y="329"/>
                    <a:pt x="422" y="206"/>
                  </a:cubicBezTo>
                  <a:cubicBezTo>
                    <a:pt x="417" y="9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2099400" y="42232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104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1780925" y="41701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11" y="98"/>
                    <a:pt x="11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219" y="427"/>
                    <a:pt x="222" y="427"/>
                    <a:pt x="225" y="427"/>
                  </a:cubicBezTo>
                  <a:cubicBezTo>
                    <a:pt x="339" y="427"/>
                    <a:pt x="427" y="336"/>
                    <a:pt x="432" y="211"/>
                  </a:cubicBezTo>
                  <a:cubicBezTo>
                    <a:pt x="432" y="109"/>
                    <a:pt x="360" y="6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18873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2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5"/>
                    <a:pt x="88" y="427"/>
                    <a:pt x="211" y="427"/>
                  </a:cubicBezTo>
                  <a:cubicBezTo>
                    <a:pt x="334" y="427"/>
                    <a:pt x="422" y="335"/>
                    <a:pt x="422" y="211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2125850" y="42499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93" y="1"/>
                    <a:pt x="1" y="93"/>
                    <a:pt x="11" y="227"/>
                  </a:cubicBezTo>
                  <a:cubicBezTo>
                    <a:pt x="16" y="335"/>
                    <a:pt x="104" y="432"/>
                    <a:pt x="222" y="432"/>
                  </a:cubicBezTo>
                  <a:cubicBezTo>
                    <a:pt x="335" y="432"/>
                    <a:pt x="432" y="335"/>
                    <a:pt x="432" y="217"/>
                  </a:cubicBezTo>
                  <a:cubicBezTo>
                    <a:pt x="427" y="93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2072925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6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21258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1" y="88"/>
                    <a:pt x="1" y="206"/>
                  </a:cubicBezTo>
                  <a:cubicBezTo>
                    <a:pt x="1" y="324"/>
                    <a:pt x="88" y="422"/>
                    <a:pt x="206" y="422"/>
                  </a:cubicBezTo>
                  <a:cubicBezTo>
                    <a:pt x="210" y="422"/>
                    <a:pt x="214" y="422"/>
                    <a:pt x="217" y="422"/>
                  </a:cubicBezTo>
                  <a:cubicBezTo>
                    <a:pt x="340" y="422"/>
                    <a:pt x="427" y="336"/>
                    <a:pt x="427" y="216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15951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93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0" y="422"/>
                    <a:pt x="427" y="336"/>
                    <a:pt x="432" y="216"/>
                  </a:cubicBezTo>
                  <a:cubicBezTo>
                    <a:pt x="43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19402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8" y="1"/>
                    <a:pt x="0" y="88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219" y="422"/>
                    <a:pt x="222" y="423"/>
                    <a:pt x="225" y="423"/>
                  </a:cubicBezTo>
                  <a:cubicBezTo>
                    <a:pt x="334" y="423"/>
                    <a:pt x="427" y="332"/>
                    <a:pt x="427" y="212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1542225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3" y="0"/>
                  </a:moveTo>
                  <a:cubicBezTo>
                    <a:pt x="89" y="0"/>
                    <a:pt x="1" y="101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17"/>
                    <a:pt x="422" y="335"/>
                    <a:pt x="422" y="211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1595275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2" y="1"/>
                  </a:moveTo>
                  <a:cubicBezTo>
                    <a:pt x="98" y="1"/>
                    <a:pt x="1" y="98"/>
                    <a:pt x="1" y="222"/>
                  </a:cubicBezTo>
                  <a:cubicBezTo>
                    <a:pt x="1" y="335"/>
                    <a:pt x="88" y="427"/>
                    <a:pt x="206" y="427"/>
                  </a:cubicBezTo>
                  <a:cubicBezTo>
                    <a:pt x="330" y="427"/>
                    <a:pt x="422" y="335"/>
                    <a:pt x="427" y="222"/>
                  </a:cubicBezTo>
                  <a:cubicBezTo>
                    <a:pt x="427" y="98"/>
                    <a:pt x="33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2072800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103" y="0"/>
                    <a:pt x="6" y="93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29" y="427"/>
                    <a:pt x="422" y="334"/>
                    <a:pt x="422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18076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"/>
                    <a:pt x="0" y="98"/>
                    <a:pt x="0" y="222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16" y="335"/>
                    <a:pt x="422" y="222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1913750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3" y="0"/>
                  </a:moveTo>
                  <a:cubicBezTo>
                    <a:pt x="94" y="0"/>
                    <a:pt x="1" y="10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17"/>
                    <a:pt x="427" y="330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9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2072925" y="440910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6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21261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0" y="93"/>
                    <a:pt x="0" y="211"/>
                  </a:cubicBezTo>
                  <a:cubicBezTo>
                    <a:pt x="0" y="335"/>
                    <a:pt x="82" y="427"/>
                    <a:pt x="195" y="427"/>
                  </a:cubicBezTo>
                  <a:cubicBezTo>
                    <a:pt x="319" y="427"/>
                    <a:pt x="416" y="340"/>
                    <a:pt x="421" y="227"/>
                  </a:cubicBezTo>
                  <a:cubicBezTo>
                    <a:pt x="427" y="103"/>
                    <a:pt x="33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1913750" y="38783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1"/>
                  </a:moveTo>
                  <a:cubicBezTo>
                    <a:pt x="90" y="1"/>
                    <a:pt x="1" y="100"/>
                    <a:pt x="1" y="212"/>
                  </a:cubicBezTo>
                  <a:cubicBezTo>
                    <a:pt x="1" y="336"/>
                    <a:pt x="93" y="423"/>
                    <a:pt x="211" y="423"/>
                  </a:cubicBezTo>
                  <a:cubicBezTo>
                    <a:pt x="335" y="418"/>
                    <a:pt x="427" y="330"/>
                    <a:pt x="427" y="212"/>
                  </a:cubicBezTo>
                  <a:cubicBezTo>
                    <a:pt x="417" y="94"/>
                    <a:pt x="330" y="2"/>
                    <a:pt x="211" y="2"/>
                  </a:cubicBezTo>
                  <a:cubicBezTo>
                    <a:pt x="206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15687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0"/>
                    <a:pt x="210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15422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6" y="1"/>
                  </a:moveTo>
                  <a:cubicBezTo>
                    <a:pt x="88" y="1"/>
                    <a:pt x="1" y="98"/>
                    <a:pt x="1" y="217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2072925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6" y="1"/>
                  </a:moveTo>
                  <a:cubicBezTo>
                    <a:pt x="88" y="1"/>
                    <a:pt x="1" y="98"/>
                    <a:pt x="1" y="211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0"/>
                    <a:pt x="422" y="211"/>
                  </a:cubicBezTo>
                  <a:cubicBezTo>
                    <a:pt x="41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1595150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8"/>
                    <a:pt x="6" y="217"/>
                  </a:cubicBezTo>
                  <a:cubicBezTo>
                    <a:pt x="6" y="335"/>
                    <a:pt x="98" y="427"/>
                    <a:pt x="211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1701275" y="43561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08" y="1"/>
                  </a:moveTo>
                  <a:cubicBezTo>
                    <a:pt x="94" y="1"/>
                    <a:pt x="10" y="90"/>
                    <a:pt x="5" y="207"/>
                  </a:cubicBezTo>
                  <a:cubicBezTo>
                    <a:pt x="0" y="320"/>
                    <a:pt x="93" y="418"/>
                    <a:pt x="211" y="423"/>
                  </a:cubicBezTo>
                  <a:cubicBezTo>
                    <a:pt x="214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22"/>
                  </a:cubicBezTo>
                  <a:cubicBezTo>
                    <a:pt x="432" y="104"/>
                    <a:pt x="350" y="7"/>
                    <a:pt x="226" y="1"/>
                  </a:cubicBezTo>
                  <a:cubicBezTo>
                    <a:pt x="220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186057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5"/>
                    <a:pt x="0" y="98"/>
                    <a:pt x="0" y="211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1860575" y="38783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5" y="1"/>
                  </a:moveTo>
                  <a:cubicBezTo>
                    <a:pt x="94" y="1"/>
                    <a:pt x="0" y="100"/>
                    <a:pt x="0" y="212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34" y="423"/>
                    <a:pt x="427" y="336"/>
                    <a:pt x="427" y="212"/>
                  </a:cubicBezTo>
                  <a:cubicBezTo>
                    <a:pt x="427" y="94"/>
                    <a:pt x="334" y="7"/>
                    <a:pt x="221" y="2"/>
                  </a:cubicBezTo>
                  <a:cubicBezTo>
                    <a:pt x="216" y="1"/>
                    <a:pt x="210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19932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5"/>
                    <a:pt x="1" y="92"/>
                    <a:pt x="1" y="211"/>
                  </a:cubicBezTo>
                  <a:cubicBezTo>
                    <a:pt x="1" y="329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1754325" y="38784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1"/>
                  </a:moveTo>
                  <a:cubicBezTo>
                    <a:pt x="98" y="6"/>
                    <a:pt x="1" y="93"/>
                    <a:pt x="1" y="211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40" y="422"/>
                    <a:pt x="432" y="335"/>
                    <a:pt x="422" y="211"/>
                  </a:cubicBezTo>
                  <a:cubicBezTo>
                    <a:pt x="42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1674800" y="40641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32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1833975" y="385180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32" y="1"/>
                  </a:moveTo>
                  <a:cubicBezTo>
                    <a:pt x="109" y="1"/>
                    <a:pt x="11" y="93"/>
                    <a:pt x="6" y="206"/>
                  </a:cubicBezTo>
                  <a:cubicBezTo>
                    <a:pt x="1" y="319"/>
                    <a:pt x="98" y="422"/>
                    <a:pt x="211" y="427"/>
                  </a:cubicBezTo>
                  <a:cubicBezTo>
                    <a:pt x="214" y="427"/>
                    <a:pt x="218" y="428"/>
                    <a:pt x="221" y="428"/>
                  </a:cubicBezTo>
                  <a:cubicBezTo>
                    <a:pt x="335" y="428"/>
                    <a:pt x="432" y="337"/>
                    <a:pt x="432" y="222"/>
                  </a:cubicBezTo>
                  <a:cubicBezTo>
                    <a:pt x="432" y="98"/>
                    <a:pt x="345" y="6"/>
                    <a:pt x="23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1462575" y="4064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7" y="1"/>
                  </a:moveTo>
                  <a:cubicBezTo>
                    <a:pt x="98" y="1"/>
                    <a:pt x="0" y="92"/>
                    <a:pt x="0" y="207"/>
                  </a:cubicBezTo>
                  <a:cubicBezTo>
                    <a:pt x="0" y="330"/>
                    <a:pt x="93" y="428"/>
                    <a:pt x="211" y="428"/>
                  </a:cubicBezTo>
                  <a:cubicBezTo>
                    <a:pt x="335" y="428"/>
                    <a:pt x="422" y="330"/>
                    <a:pt x="422" y="212"/>
                  </a:cubicBezTo>
                  <a:cubicBezTo>
                    <a:pt x="422" y="99"/>
                    <a:pt x="335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183397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98" y="0"/>
                    <a:pt x="1" y="87"/>
                    <a:pt x="6" y="206"/>
                  </a:cubicBezTo>
                  <a:cubicBezTo>
                    <a:pt x="6" y="319"/>
                    <a:pt x="103" y="421"/>
                    <a:pt x="216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87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1754450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1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2099400" y="4170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8"/>
                    <a:pt x="0" y="211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27" y="340"/>
                    <a:pt x="427" y="211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1727850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7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88" y="421"/>
                    <a:pt x="212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180752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5" y="211"/>
                  </a:cubicBezTo>
                  <a:cubicBezTo>
                    <a:pt x="5" y="334"/>
                    <a:pt x="93" y="421"/>
                    <a:pt x="216" y="421"/>
                  </a:cubicBezTo>
                  <a:cubicBezTo>
                    <a:pt x="329" y="421"/>
                    <a:pt x="421" y="334"/>
                    <a:pt x="427" y="216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1913750" y="430300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1966550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2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1435850" y="430300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103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1940100" y="45419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5" y="329"/>
                    <a:pt x="103" y="421"/>
                    <a:pt x="221" y="421"/>
                  </a:cubicBezTo>
                  <a:cubicBezTo>
                    <a:pt x="334" y="421"/>
                    <a:pt x="427" y="329"/>
                    <a:pt x="427" y="211"/>
                  </a:cubicBezTo>
                  <a:cubicBezTo>
                    <a:pt x="432" y="87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1860575" y="38253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2" y="0"/>
                  </a:moveTo>
                  <a:cubicBezTo>
                    <a:pt x="98" y="0"/>
                    <a:pt x="5" y="91"/>
                    <a:pt x="0" y="206"/>
                  </a:cubicBezTo>
                  <a:cubicBezTo>
                    <a:pt x="0" y="329"/>
                    <a:pt x="93" y="427"/>
                    <a:pt x="211" y="427"/>
                  </a:cubicBezTo>
                  <a:cubicBezTo>
                    <a:pt x="329" y="427"/>
                    <a:pt x="427" y="334"/>
                    <a:pt x="427" y="216"/>
                  </a:cubicBezTo>
                  <a:cubicBezTo>
                    <a:pt x="427" y="98"/>
                    <a:pt x="334" y="11"/>
                    <a:pt x="221" y="0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2125850" y="4196850"/>
              <a:ext cx="10950" cy="10600"/>
            </a:xfrm>
            <a:custGeom>
              <a:rect b="b" l="l" r="r" t="t"/>
              <a:pathLst>
                <a:path extrusionOk="0" h="424" w="438">
                  <a:moveTo>
                    <a:pt x="211" y="1"/>
                  </a:moveTo>
                  <a:cubicBezTo>
                    <a:pt x="99" y="1"/>
                    <a:pt x="16" y="80"/>
                    <a:pt x="11" y="197"/>
                  </a:cubicBezTo>
                  <a:cubicBezTo>
                    <a:pt x="1" y="325"/>
                    <a:pt x="88" y="418"/>
                    <a:pt x="212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17"/>
                  </a:cubicBezTo>
                  <a:cubicBezTo>
                    <a:pt x="438" y="99"/>
                    <a:pt x="350" y="7"/>
                    <a:pt x="232" y="1"/>
                  </a:cubicBezTo>
                  <a:cubicBezTo>
                    <a:pt x="225" y="1"/>
                    <a:pt x="218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1595150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6" y="0"/>
                  </a:moveTo>
                  <a:cubicBezTo>
                    <a:pt x="93" y="6"/>
                    <a:pt x="1" y="93"/>
                    <a:pt x="1" y="211"/>
                  </a:cubicBezTo>
                  <a:cubicBezTo>
                    <a:pt x="1" y="334"/>
                    <a:pt x="93" y="422"/>
                    <a:pt x="211" y="422"/>
                  </a:cubicBezTo>
                  <a:cubicBezTo>
                    <a:pt x="330" y="422"/>
                    <a:pt x="427" y="334"/>
                    <a:pt x="427" y="211"/>
                  </a:cubicBezTo>
                  <a:cubicBezTo>
                    <a:pt x="427" y="88"/>
                    <a:pt x="335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1754325" y="44089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7" y="0"/>
                  </a:moveTo>
                  <a:cubicBezTo>
                    <a:pt x="108" y="0"/>
                    <a:pt x="6" y="98"/>
                    <a:pt x="6" y="211"/>
                  </a:cubicBezTo>
                  <a:cubicBezTo>
                    <a:pt x="1" y="335"/>
                    <a:pt x="88" y="422"/>
                    <a:pt x="216" y="422"/>
                  </a:cubicBezTo>
                  <a:cubicBezTo>
                    <a:pt x="340" y="422"/>
                    <a:pt x="432" y="335"/>
                    <a:pt x="432" y="211"/>
                  </a:cubicBezTo>
                  <a:cubicBezTo>
                    <a:pt x="432" y="98"/>
                    <a:pt x="340" y="6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1754325" y="3825350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16"/>
                  </a:cubicBezTo>
                  <a:cubicBezTo>
                    <a:pt x="6" y="329"/>
                    <a:pt x="93" y="427"/>
                    <a:pt x="211" y="427"/>
                  </a:cubicBezTo>
                  <a:cubicBezTo>
                    <a:pt x="335" y="427"/>
                    <a:pt x="432" y="334"/>
                    <a:pt x="432" y="216"/>
                  </a:cubicBezTo>
                  <a:cubicBezTo>
                    <a:pt x="432" y="93"/>
                    <a:pt x="34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18605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0"/>
                    <a:pt x="98" y="427"/>
                    <a:pt x="221" y="427"/>
                  </a:cubicBezTo>
                  <a:cubicBezTo>
                    <a:pt x="339" y="417"/>
                    <a:pt x="432" y="330"/>
                    <a:pt x="427" y="206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1940225" y="41173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1"/>
                  </a:moveTo>
                  <a:cubicBezTo>
                    <a:pt x="98" y="1"/>
                    <a:pt x="0" y="98"/>
                    <a:pt x="0" y="211"/>
                  </a:cubicBezTo>
                  <a:cubicBezTo>
                    <a:pt x="11" y="329"/>
                    <a:pt x="98" y="422"/>
                    <a:pt x="216" y="422"/>
                  </a:cubicBezTo>
                  <a:cubicBezTo>
                    <a:pt x="329" y="422"/>
                    <a:pt x="427" y="335"/>
                    <a:pt x="427" y="211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1727850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7" y="1"/>
                  </a:moveTo>
                  <a:cubicBezTo>
                    <a:pt x="104" y="1"/>
                    <a:pt x="1" y="98"/>
                    <a:pt x="1" y="211"/>
                  </a:cubicBezTo>
                  <a:cubicBezTo>
                    <a:pt x="1" y="335"/>
                    <a:pt x="88" y="427"/>
                    <a:pt x="212" y="427"/>
                  </a:cubicBezTo>
                  <a:cubicBezTo>
                    <a:pt x="340" y="427"/>
                    <a:pt x="422" y="340"/>
                    <a:pt x="422" y="211"/>
                  </a:cubicBezTo>
                  <a:cubicBezTo>
                    <a:pt x="42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188717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5" y="87"/>
                    <a:pt x="0" y="206"/>
                  </a:cubicBezTo>
                  <a:cubicBezTo>
                    <a:pt x="0" y="329"/>
                    <a:pt x="87" y="427"/>
                    <a:pt x="211" y="427"/>
                  </a:cubicBezTo>
                  <a:cubicBezTo>
                    <a:pt x="324" y="427"/>
                    <a:pt x="421" y="334"/>
                    <a:pt x="421" y="221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1780925" y="43294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7"/>
                    <a:pt x="93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1674800" y="45948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8"/>
                    <a:pt x="6" y="221"/>
                  </a:cubicBezTo>
                  <a:cubicBezTo>
                    <a:pt x="16" y="334"/>
                    <a:pt x="103" y="427"/>
                    <a:pt x="222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1886900" y="43294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22" y="1"/>
                  </a:moveTo>
                  <a:cubicBezTo>
                    <a:pt x="104" y="1"/>
                    <a:pt x="16" y="88"/>
                    <a:pt x="11" y="206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32" y="337"/>
                    <a:pt x="432" y="222"/>
                  </a:cubicBezTo>
                  <a:cubicBezTo>
                    <a:pt x="438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1780800" y="3905000"/>
              <a:ext cx="10925" cy="10675"/>
            </a:xfrm>
            <a:custGeom>
              <a:rect b="b" l="l" r="r" t="t"/>
              <a:pathLst>
                <a:path extrusionOk="0" h="427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19"/>
                    <a:pt x="93" y="422"/>
                    <a:pt x="211" y="427"/>
                  </a:cubicBezTo>
                  <a:cubicBezTo>
                    <a:pt x="214" y="427"/>
                    <a:pt x="217" y="427"/>
                    <a:pt x="221" y="427"/>
                  </a:cubicBezTo>
                  <a:cubicBezTo>
                    <a:pt x="334" y="427"/>
                    <a:pt x="427" y="341"/>
                    <a:pt x="432" y="226"/>
                  </a:cubicBezTo>
                  <a:cubicBezTo>
                    <a:pt x="437" y="113"/>
                    <a:pt x="350" y="11"/>
                    <a:pt x="231" y="0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1727850" y="39048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7" y="1"/>
                  </a:moveTo>
                  <a:cubicBezTo>
                    <a:pt x="88" y="1"/>
                    <a:pt x="1" y="87"/>
                    <a:pt x="1" y="207"/>
                  </a:cubicBezTo>
                  <a:cubicBezTo>
                    <a:pt x="1" y="330"/>
                    <a:pt x="93" y="428"/>
                    <a:pt x="212" y="428"/>
                  </a:cubicBezTo>
                  <a:cubicBezTo>
                    <a:pt x="215" y="428"/>
                    <a:pt x="218" y="428"/>
                    <a:pt x="221" y="428"/>
                  </a:cubicBezTo>
                  <a:cubicBezTo>
                    <a:pt x="339" y="428"/>
                    <a:pt x="422" y="332"/>
                    <a:pt x="422" y="212"/>
                  </a:cubicBezTo>
                  <a:cubicBezTo>
                    <a:pt x="422" y="94"/>
                    <a:pt x="335" y="1"/>
                    <a:pt x="217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2125850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8"/>
                    <a:pt x="11" y="222"/>
                  </a:cubicBezTo>
                  <a:cubicBezTo>
                    <a:pt x="11" y="335"/>
                    <a:pt x="98" y="427"/>
                    <a:pt x="217" y="427"/>
                  </a:cubicBezTo>
                  <a:cubicBezTo>
                    <a:pt x="330" y="427"/>
                    <a:pt x="427" y="335"/>
                    <a:pt x="427" y="217"/>
                  </a:cubicBezTo>
                  <a:cubicBezTo>
                    <a:pt x="427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2099400" y="41172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93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1754450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25" y="1"/>
                  </a:moveTo>
                  <a:cubicBezTo>
                    <a:pt x="219" y="1"/>
                    <a:pt x="213" y="1"/>
                    <a:pt x="206" y="1"/>
                  </a:cubicBezTo>
                  <a:cubicBezTo>
                    <a:pt x="93" y="7"/>
                    <a:pt x="1" y="94"/>
                    <a:pt x="1" y="212"/>
                  </a:cubicBezTo>
                  <a:cubicBezTo>
                    <a:pt x="1" y="325"/>
                    <a:pt x="88" y="423"/>
                    <a:pt x="211" y="423"/>
                  </a:cubicBezTo>
                  <a:cubicBezTo>
                    <a:pt x="335" y="418"/>
                    <a:pt x="427" y="325"/>
                    <a:pt x="427" y="207"/>
                  </a:cubicBezTo>
                  <a:cubicBezTo>
                    <a:pt x="417" y="90"/>
                    <a:pt x="338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1807525" y="43559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10"/>
                    <a:pt x="0" y="98"/>
                    <a:pt x="0" y="221"/>
                  </a:cubicBezTo>
                  <a:cubicBezTo>
                    <a:pt x="5" y="334"/>
                    <a:pt x="93" y="427"/>
                    <a:pt x="211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1860450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8" y="0"/>
                    <a:pt x="5" y="88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1913625" y="43561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8" y="0"/>
                    <a:pt x="6" y="88"/>
                    <a:pt x="1" y="211"/>
                  </a:cubicBezTo>
                  <a:cubicBezTo>
                    <a:pt x="6" y="334"/>
                    <a:pt x="98" y="422"/>
                    <a:pt x="216" y="422"/>
                  </a:cubicBezTo>
                  <a:cubicBezTo>
                    <a:pt x="335" y="417"/>
                    <a:pt x="432" y="324"/>
                    <a:pt x="432" y="211"/>
                  </a:cubicBez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1621875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215245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1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27"/>
                    <a:pt x="216" y="427"/>
                  </a:cubicBezTo>
                  <a:cubicBezTo>
                    <a:pt x="340" y="427"/>
                    <a:pt x="427" y="335"/>
                    <a:pt x="422" y="211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1727725" y="39580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1"/>
                  </a:moveTo>
                  <a:cubicBezTo>
                    <a:pt x="98" y="1"/>
                    <a:pt x="1" y="88"/>
                    <a:pt x="16" y="211"/>
                  </a:cubicBezTo>
                  <a:cubicBezTo>
                    <a:pt x="16" y="335"/>
                    <a:pt x="114" y="422"/>
                    <a:pt x="227" y="422"/>
                  </a:cubicBezTo>
                  <a:cubicBezTo>
                    <a:pt x="345" y="422"/>
                    <a:pt x="433" y="329"/>
                    <a:pt x="433" y="211"/>
                  </a:cubicBezTo>
                  <a:cubicBezTo>
                    <a:pt x="433" y="8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1780800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16" y="88"/>
                    <a:pt x="5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1727850" y="4329325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7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34"/>
                    <a:pt x="88" y="432"/>
                    <a:pt x="212" y="432"/>
                  </a:cubicBezTo>
                  <a:cubicBezTo>
                    <a:pt x="335" y="432"/>
                    <a:pt x="422" y="340"/>
                    <a:pt x="422" y="211"/>
                  </a:cubicBezTo>
                  <a:cubicBezTo>
                    <a:pt x="422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1887175" y="42765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5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21" y="334"/>
                    <a:pt x="427" y="211"/>
                  </a:cubicBezTo>
                  <a:cubicBezTo>
                    <a:pt x="427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1940225" y="4276600"/>
              <a:ext cx="10675" cy="10475"/>
            </a:xfrm>
            <a:custGeom>
              <a:rect b="b" l="l" r="r" t="t"/>
              <a:pathLst>
                <a:path extrusionOk="0" h="419" w="427">
                  <a:moveTo>
                    <a:pt x="240" y="1"/>
                  </a:moveTo>
                  <a:cubicBezTo>
                    <a:pt x="232" y="1"/>
                    <a:pt x="224" y="2"/>
                    <a:pt x="216" y="3"/>
                  </a:cubicBezTo>
                  <a:cubicBezTo>
                    <a:pt x="98" y="3"/>
                    <a:pt x="0" y="90"/>
                    <a:pt x="0" y="208"/>
                  </a:cubicBezTo>
                  <a:cubicBezTo>
                    <a:pt x="0" y="321"/>
                    <a:pt x="93" y="419"/>
                    <a:pt x="216" y="419"/>
                  </a:cubicBezTo>
                  <a:cubicBezTo>
                    <a:pt x="334" y="419"/>
                    <a:pt x="427" y="331"/>
                    <a:pt x="427" y="208"/>
                  </a:cubicBezTo>
                  <a:cubicBezTo>
                    <a:pt x="422" y="93"/>
                    <a:pt x="342" y="1"/>
                    <a:pt x="24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15422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6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1727600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103" y="1"/>
                    <a:pt x="6" y="93"/>
                    <a:pt x="6" y="206"/>
                  </a:cubicBezTo>
                  <a:cubicBezTo>
                    <a:pt x="1" y="324"/>
                    <a:pt x="98" y="417"/>
                    <a:pt x="217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5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1648350" y="4303100"/>
              <a:ext cx="10550" cy="10450"/>
            </a:xfrm>
            <a:custGeom>
              <a:rect b="b" l="l" r="r" t="t"/>
              <a:pathLst>
                <a:path extrusionOk="0" h="418" w="422">
                  <a:moveTo>
                    <a:pt x="221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9"/>
                    <a:pt x="0" y="212"/>
                  </a:cubicBezTo>
                  <a:cubicBezTo>
                    <a:pt x="5" y="325"/>
                    <a:pt x="98" y="417"/>
                    <a:pt x="211" y="417"/>
                  </a:cubicBezTo>
                  <a:cubicBezTo>
                    <a:pt x="334" y="417"/>
                    <a:pt x="421" y="330"/>
                    <a:pt x="421" y="207"/>
                  </a:cubicBezTo>
                  <a:cubicBezTo>
                    <a:pt x="421" y="87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1727725" y="44355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1" y="334"/>
                    <a:pt x="98" y="427"/>
                    <a:pt x="222" y="427"/>
                  </a:cubicBezTo>
                  <a:cubicBezTo>
                    <a:pt x="345" y="427"/>
                    <a:pt x="433" y="329"/>
                    <a:pt x="427" y="206"/>
                  </a:cubicBezTo>
                  <a:cubicBezTo>
                    <a:pt x="422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1940225" y="43826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11" y="329"/>
                    <a:pt x="103" y="421"/>
                    <a:pt x="216" y="421"/>
                  </a:cubicBezTo>
                  <a:cubicBezTo>
                    <a:pt x="329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1940225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11" y="329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1807650" y="3825350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0"/>
                    <a:pt x="0" y="98"/>
                    <a:pt x="0" y="216"/>
                  </a:cubicBezTo>
                  <a:cubicBezTo>
                    <a:pt x="0" y="334"/>
                    <a:pt x="88" y="427"/>
                    <a:pt x="211" y="427"/>
                  </a:cubicBezTo>
                  <a:cubicBezTo>
                    <a:pt x="329" y="422"/>
                    <a:pt x="422" y="324"/>
                    <a:pt x="422" y="206"/>
                  </a:cubicBezTo>
                  <a:cubicBezTo>
                    <a:pt x="422" y="93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1940225" y="38518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93"/>
                    <a:pt x="32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1568550" y="406417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7" y="0"/>
                  </a:moveTo>
                  <a:cubicBezTo>
                    <a:pt x="104" y="0"/>
                    <a:pt x="6" y="93"/>
                    <a:pt x="6" y="206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7" y="329"/>
                    <a:pt x="427" y="211"/>
                  </a:cubicBezTo>
                  <a:cubicBezTo>
                    <a:pt x="43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2099400" y="4064175"/>
              <a:ext cx="10675" cy="10425"/>
            </a:xfrm>
            <a:custGeom>
              <a:rect b="b" l="l" r="r" t="t"/>
              <a:pathLst>
                <a:path extrusionOk="0" h="417" w="427">
                  <a:moveTo>
                    <a:pt x="211" y="0"/>
                  </a:moveTo>
                  <a:cubicBezTo>
                    <a:pt x="93" y="0"/>
                    <a:pt x="0" y="87"/>
                    <a:pt x="0" y="206"/>
                  </a:cubicBezTo>
                  <a:cubicBezTo>
                    <a:pt x="0" y="324"/>
                    <a:pt x="93" y="416"/>
                    <a:pt x="211" y="416"/>
                  </a:cubicBezTo>
                  <a:cubicBezTo>
                    <a:pt x="329" y="416"/>
                    <a:pt x="427" y="329"/>
                    <a:pt x="427" y="206"/>
                  </a:cubicBezTo>
                  <a:cubicBezTo>
                    <a:pt x="427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1568550" y="411735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17" y="1"/>
                  </a:moveTo>
                  <a:cubicBezTo>
                    <a:pt x="104" y="1"/>
                    <a:pt x="6" y="88"/>
                    <a:pt x="6" y="206"/>
                  </a:cubicBezTo>
                  <a:cubicBezTo>
                    <a:pt x="1" y="329"/>
                    <a:pt x="88" y="422"/>
                    <a:pt x="212" y="422"/>
                  </a:cubicBezTo>
                  <a:cubicBezTo>
                    <a:pt x="335" y="422"/>
                    <a:pt x="427" y="329"/>
                    <a:pt x="427" y="211"/>
                  </a:cubicBezTo>
                  <a:cubicBezTo>
                    <a:pt x="438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1727850" y="41173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17" y="0"/>
                  </a:moveTo>
                  <a:cubicBezTo>
                    <a:pt x="214" y="0"/>
                    <a:pt x="210" y="0"/>
                    <a:pt x="207" y="1"/>
                  </a:cubicBezTo>
                  <a:cubicBezTo>
                    <a:pt x="88" y="1"/>
                    <a:pt x="1" y="88"/>
                    <a:pt x="1" y="206"/>
                  </a:cubicBezTo>
                  <a:cubicBezTo>
                    <a:pt x="1" y="31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06"/>
                  </a:cubicBezTo>
                  <a:cubicBezTo>
                    <a:pt x="422" y="86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20726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1" y="0"/>
                  </a:moveTo>
                  <a:cubicBezTo>
                    <a:pt x="103" y="0"/>
                    <a:pt x="16" y="87"/>
                    <a:pt x="11" y="206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2" y="87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2178925" y="4303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5"/>
                    <a:pt x="5" y="98"/>
                    <a:pt x="5" y="211"/>
                  </a:cubicBezTo>
                  <a:cubicBezTo>
                    <a:pt x="0" y="329"/>
                    <a:pt x="103" y="421"/>
                    <a:pt x="216" y="421"/>
                  </a:cubicBezTo>
                  <a:cubicBezTo>
                    <a:pt x="339" y="421"/>
                    <a:pt x="432" y="334"/>
                    <a:pt x="432" y="211"/>
                  </a:cubicBezTo>
                  <a:cubicBezTo>
                    <a:pt x="432" y="87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1780800" y="4488750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24"/>
                    <a:pt x="93" y="417"/>
                    <a:pt x="211" y="427"/>
                  </a:cubicBezTo>
                  <a:cubicBezTo>
                    <a:pt x="214" y="427"/>
                    <a:pt x="217" y="427"/>
                    <a:pt x="220" y="427"/>
                  </a:cubicBezTo>
                  <a:cubicBezTo>
                    <a:pt x="334" y="427"/>
                    <a:pt x="432" y="332"/>
                    <a:pt x="432" y="222"/>
                  </a:cubicBezTo>
                  <a:cubicBezTo>
                    <a:pt x="437" y="98"/>
                    <a:pt x="350" y="6"/>
                    <a:pt x="231" y="1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1887175" y="385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4" y="0"/>
                  </a:moveTo>
                  <a:cubicBezTo>
                    <a:pt x="218" y="0"/>
                    <a:pt x="212" y="0"/>
                    <a:pt x="206" y="1"/>
                  </a:cubicBezTo>
                  <a:cubicBezTo>
                    <a:pt x="87" y="1"/>
                    <a:pt x="0" y="88"/>
                    <a:pt x="0" y="207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24" y="422"/>
                    <a:pt x="421" y="335"/>
                    <a:pt x="421" y="212"/>
                  </a:cubicBezTo>
                  <a:cubicBezTo>
                    <a:pt x="421" y="94"/>
                    <a:pt x="342" y="0"/>
                    <a:pt x="22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1780925" y="38519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1" y="1"/>
                  </a:moveTo>
                  <a:cubicBezTo>
                    <a:pt x="103" y="1"/>
                    <a:pt x="11" y="88"/>
                    <a:pt x="11" y="207"/>
                  </a:cubicBezTo>
                  <a:cubicBezTo>
                    <a:pt x="0" y="325"/>
                    <a:pt x="93" y="422"/>
                    <a:pt x="216" y="422"/>
                  </a:cubicBezTo>
                  <a:cubicBezTo>
                    <a:pt x="329" y="422"/>
                    <a:pt x="427" y="335"/>
                    <a:pt x="427" y="212"/>
                  </a:cubicBezTo>
                  <a:cubicBezTo>
                    <a:pt x="427" y="88"/>
                    <a:pt x="32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20726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1" y="0"/>
                  </a:moveTo>
                  <a:cubicBezTo>
                    <a:pt x="108" y="0"/>
                    <a:pt x="11" y="88"/>
                    <a:pt x="0" y="211"/>
                  </a:cubicBezTo>
                  <a:cubicBezTo>
                    <a:pt x="0" y="324"/>
                    <a:pt x="93" y="417"/>
                    <a:pt x="206" y="422"/>
                  </a:cubicBezTo>
                  <a:cubicBezTo>
                    <a:pt x="209" y="422"/>
                    <a:pt x="213" y="422"/>
                    <a:pt x="216" y="422"/>
                  </a:cubicBezTo>
                  <a:cubicBezTo>
                    <a:pt x="335" y="422"/>
                    <a:pt x="427" y="336"/>
                    <a:pt x="427" y="216"/>
                  </a:cubicBezTo>
                  <a:cubicBezTo>
                    <a:pt x="432" y="93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2126125" y="4356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2" y="1"/>
                  </a:moveTo>
                  <a:cubicBezTo>
                    <a:pt x="79" y="1"/>
                    <a:pt x="0" y="90"/>
                    <a:pt x="0" y="212"/>
                  </a:cubicBezTo>
                  <a:cubicBezTo>
                    <a:pt x="0" y="335"/>
                    <a:pt x="87" y="423"/>
                    <a:pt x="211" y="423"/>
                  </a:cubicBezTo>
                  <a:cubicBezTo>
                    <a:pt x="324" y="423"/>
                    <a:pt x="421" y="335"/>
                    <a:pt x="421" y="217"/>
                  </a:cubicBezTo>
                  <a:cubicBezTo>
                    <a:pt x="421" y="94"/>
                    <a:pt x="334" y="1"/>
                    <a:pt x="211" y="1"/>
                  </a:cubicBezTo>
                  <a:cubicBezTo>
                    <a:pt x="205" y="1"/>
                    <a:pt x="198" y="1"/>
                    <a:pt x="19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2152200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1"/>
                  </a:moveTo>
                  <a:cubicBezTo>
                    <a:pt x="103" y="1"/>
                    <a:pt x="11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334" y="422"/>
                    <a:pt x="432" y="335"/>
                    <a:pt x="432" y="211"/>
                  </a:cubicBezTo>
                  <a:cubicBezTo>
                    <a:pt x="432" y="8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1780800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98" y="0"/>
                    <a:pt x="5" y="98"/>
                    <a:pt x="0" y="221"/>
                  </a:cubicBezTo>
                  <a:cubicBezTo>
                    <a:pt x="5" y="334"/>
                    <a:pt x="98" y="427"/>
                    <a:pt x="211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1542225" y="41966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8" y="10"/>
                    <a:pt x="1" y="98"/>
                    <a:pt x="1" y="211"/>
                  </a:cubicBezTo>
                  <a:cubicBezTo>
                    <a:pt x="1" y="334"/>
                    <a:pt x="93" y="432"/>
                    <a:pt x="211" y="432"/>
                  </a:cubicBezTo>
                  <a:cubicBezTo>
                    <a:pt x="335" y="432"/>
                    <a:pt x="422" y="344"/>
                    <a:pt x="417" y="211"/>
                  </a:cubicBezTo>
                  <a:cubicBezTo>
                    <a:pt x="417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1489175" y="43029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2" y="1"/>
                    <a:pt x="0" y="87"/>
                    <a:pt x="0" y="207"/>
                  </a:cubicBezTo>
                  <a:cubicBezTo>
                    <a:pt x="0" y="335"/>
                    <a:pt x="82" y="422"/>
                    <a:pt x="211" y="422"/>
                  </a:cubicBezTo>
                  <a:cubicBezTo>
                    <a:pt x="334" y="422"/>
                    <a:pt x="432" y="330"/>
                    <a:pt x="432" y="212"/>
                  </a:cubicBezTo>
                  <a:cubicBezTo>
                    <a:pt x="432" y="99"/>
                    <a:pt x="334" y="1"/>
                    <a:pt x="221" y="1"/>
                  </a:cubicBezTo>
                  <a:cubicBezTo>
                    <a:pt x="218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1515625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27" y="336"/>
                    <a:pt x="427" y="211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20462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104" y="1"/>
                    <a:pt x="1" y="103"/>
                    <a:pt x="1" y="222"/>
                  </a:cubicBezTo>
                  <a:cubicBezTo>
                    <a:pt x="10" y="348"/>
                    <a:pt x="107" y="428"/>
                    <a:pt x="204" y="428"/>
                  </a:cubicBezTo>
                  <a:cubicBezTo>
                    <a:pt x="210" y="428"/>
                    <a:pt x="216" y="428"/>
                    <a:pt x="222" y="427"/>
                  </a:cubicBezTo>
                  <a:cubicBezTo>
                    <a:pt x="34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1728000" y="43826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29"/>
                    <a:pt x="98" y="421"/>
                    <a:pt x="211" y="421"/>
                  </a:cubicBezTo>
                  <a:cubicBezTo>
                    <a:pt x="329" y="421"/>
                    <a:pt x="416" y="329"/>
                    <a:pt x="416" y="211"/>
                  </a:cubicBezTo>
                  <a:cubicBezTo>
                    <a:pt x="416" y="87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1780925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1"/>
                    <a:pt x="0" y="99"/>
                    <a:pt x="0" y="212"/>
                  </a:cubicBezTo>
                  <a:cubicBezTo>
                    <a:pt x="0" y="335"/>
                    <a:pt x="98" y="422"/>
                    <a:pt x="216" y="422"/>
                  </a:cubicBezTo>
                  <a:cubicBezTo>
                    <a:pt x="334" y="422"/>
                    <a:pt x="427" y="33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1621625" y="40641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11" y="211"/>
                  </a:cubicBezTo>
                  <a:cubicBezTo>
                    <a:pt x="16" y="334"/>
                    <a:pt x="103" y="427"/>
                    <a:pt x="226" y="427"/>
                  </a:cubicBezTo>
                  <a:cubicBezTo>
                    <a:pt x="345" y="416"/>
                    <a:pt x="432" y="329"/>
                    <a:pt x="432" y="211"/>
                  </a:cubicBezTo>
                  <a:cubicBezTo>
                    <a:pt x="432" y="98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1727600" y="454180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2" y="0"/>
                  </a:moveTo>
                  <a:cubicBezTo>
                    <a:pt x="94" y="0"/>
                    <a:pt x="16" y="84"/>
                    <a:pt x="11" y="196"/>
                  </a:cubicBezTo>
                  <a:cubicBezTo>
                    <a:pt x="1" y="320"/>
                    <a:pt x="98" y="422"/>
                    <a:pt x="222" y="422"/>
                  </a:cubicBezTo>
                  <a:cubicBezTo>
                    <a:pt x="335" y="422"/>
                    <a:pt x="432" y="335"/>
                    <a:pt x="432" y="217"/>
                  </a:cubicBezTo>
                  <a:cubicBezTo>
                    <a:pt x="438" y="104"/>
                    <a:pt x="355" y="6"/>
                    <a:pt x="232" y="1"/>
                  </a:cubicBezTo>
                  <a:cubicBezTo>
                    <a:pt x="225" y="0"/>
                    <a:pt x="218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1887300" y="4382625"/>
              <a:ext cx="10425" cy="10575"/>
            </a:xfrm>
            <a:custGeom>
              <a:rect b="b" l="l" r="r" t="t"/>
              <a:pathLst>
                <a:path extrusionOk="0" h="423" w="417">
                  <a:moveTo>
                    <a:pt x="215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88" y="1"/>
                    <a:pt x="0" y="99"/>
                    <a:pt x="0" y="212"/>
                  </a:cubicBezTo>
                  <a:cubicBezTo>
                    <a:pt x="0" y="335"/>
                    <a:pt x="98" y="422"/>
                    <a:pt x="211" y="422"/>
                  </a:cubicBezTo>
                  <a:cubicBezTo>
                    <a:pt x="329" y="422"/>
                    <a:pt x="416" y="330"/>
                    <a:pt x="416" y="207"/>
                  </a:cubicBezTo>
                  <a:cubicBezTo>
                    <a:pt x="416" y="87"/>
                    <a:pt x="324" y="1"/>
                    <a:pt x="21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1887300" y="44887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0" y="93"/>
                    <a:pt x="0" y="211"/>
                  </a:cubicBezTo>
                  <a:cubicBezTo>
                    <a:pt x="0" y="330"/>
                    <a:pt x="98" y="427"/>
                    <a:pt x="211" y="427"/>
                  </a:cubicBezTo>
                  <a:cubicBezTo>
                    <a:pt x="329" y="417"/>
                    <a:pt x="422" y="330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2125850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22" y="0"/>
                  </a:moveTo>
                  <a:cubicBezTo>
                    <a:pt x="98" y="0"/>
                    <a:pt x="11" y="93"/>
                    <a:pt x="11" y="206"/>
                  </a:cubicBezTo>
                  <a:cubicBezTo>
                    <a:pt x="1" y="324"/>
                    <a:pt x="98" y="427"/>
                    <a:pt x="217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2073050" y="4143825"/>
              <a:ext cx="10450" cy="10675"/>
            </a:xfrm>
            <a:custGeom>
              <a:rect b="b" l="l" r="r" t="t"/>
              <a:pathLst>
                <a:path extrusionOk="0" h="427" w="418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19" y="427"/>
                    <a:pt x="417" y="334"/>
                    <a:pt x="417" y="211"/>
                  </a:cubicBezTo>
                  <a:cubicBezTo>
                    <a:pt x="417" y="9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1595025" y="414382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6" y="0"/>
                  </a:moveTo>
                  <a:cubicBezTo>
                    <a:pt x="98" y="0"/>
                    <a:pt x="6" y="93"/>
                    <a:pt x="6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1542225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8" y="0"/>
                    <a:pt x="1" y="93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16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1727850" y="42766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07" y="0"/>
                  </a:moveTo>
                  <a:cubicBezTo>
                    <a:pt x="88" y="0"/>
                    <a:pt x="1" y="86"/>
                    <a:pt x="1" y="206"/>
                  </a:cubicBezTo>
                  <a:cubicBezTo>
                    <a:pt x="1" y="32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11"/>
                  </a:cubicBezTo>
                  <a:cubicBezTo>
                    <a:pt x="422" y="88"/>
                    <a:pt x="335" y="1"/>
                    <a:pt x="217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204632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1"/>
                  </a:moveTo>
                  <a:cubicBezTo>
                    <a:pt x="99" y="1"/>
                    <a:pt x="1" y="98"/>
                    <a:pt x="1" y="211"/>
                  </a:cubicBezTo>
                  <a:cubicBezTo>
                    <a:pt x="1" y="329"/>
                    <a:pt x="93" y="417"/>
                    <a:pt x="206" y="422"/>
                  </a:cubicBezTo>
                  <a:cubicBezTo>
                    <a:pt x="330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20198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1"/>
                    <a:pt x="216" y="421"/>
                  </a:cubicBezTo>
                  <a:cubicBezTo>
                    <a:pt x="334" y="421"/>
                    <a:pt x="432" y="319"/>
                    <a:pt x="427" y="206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1515500" y="4064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7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0"/>
                    <a:pt x="103" y="428"/>
                    <a:pt x="222" y="428"/>
                  </a:cubicBezTo>
                  <a:cubicBezTo>
                    <a:pt x="340" y="417"/>
                    <a:pt x="432" y="330"/>
                    <a:pt x="432" y="207"/>
                  </a:cubicBezTo>
                  <a:cubicBezTo>
                    <a:pt x="427" y="87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1621625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6" y="0"/>
                  </a:moveTo>
                  <a:cubicBezTo>
                    <a:pt x="223" y="0"/>
                    <a:pt x="219" y="0"/>
                    <a:pt x="216" y="1"/>
                  </a:cubicBezTo>
                  <a:cubicBezTo>
                    <a:pt x="93" y="6"/>
                    <a:pt x="0" y="98"/>
                    <a:pt x="11" y="216"/>
                  </a:cubicBezTo>
                  <a:cubicBezTo>
                    <a:pt x="11" y="335"/>
                    <a:pt x="103" y="422"/>
                    <a:pt x="221" y="422"/>
                  </a:cubicBezTo>
                  <a:cubicBezTo>
                    <a:pt x="345" y="417"/>
                    <a:pt x="432" y="329"/>
                    <a:pt x="432" y="206"/>
                  </a:cubicBezTo>
                  <a:cubicBezTo>
                    <a:pt x="427" y="86"/>
                    <a:pt x="339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151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2" y="0"/>
                  </a:moveTo>
                  <a:cubicBezTo>
                    <a:pt x="98" y="0"/>
                    <a:pt x="6" y="86"/>
                    <a:pt x="1" y="206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7" y="335"/>
                    <a:pt x="427" y="216"/>
                  </a:cubicBezTo>
                  <a:cubicBezTo>
                    <a:pt x="432" y="98"/>
                    <a:pt x="340" y="1"/>
                    <a:pt x="222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21525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5"/>
                    <a:pt x="1" y="92"/>
                    <a:pt x="1" y="211"/>
                  </a:cubicBezTo>
                  <a:cubicBezTo>
                    <a:pt x="1" y="329"/>
                    <a:pt x="88" y="421"/>
                    <a:pt x="211" y="421"/>
                  </a:cubicBezTo>
                  <a:cubicBezTo>
                    <a:pt x="330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2046475" y="4064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5"/>
                    <a:pt x="0" y="92"/>
                    <a:pt x="0" y="211"/>
                  </a:cubicBezTo>
                  <a:cubicBezTo>
                    <a:pt x="0" y="329"/>
                    <a:pt x="93" y="421"/>
                    <a:pt x="211" y="421"/>
                  </a:cubicBezTo>
                  <a:cubicBezTo>
                    <a:pt x="329" y="421"/>
                    <a:pt x="421" y="334"/>
                    <a:pt x="421" y="211"/>
                  </a:cubicBezTo>
                  <a:cubicBezTo>
                    <a:pt x="416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1727850" y="4011225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2" y="1"/>
                  </a:moveTo>
                  <a:cubicBezTo>
                    <a:pt x="93" y="1"/>
                    <a:pt x="6" y="88"/>
                    <a:pt x="1" y="201"/>
                  </a:cubicBezTo>
                  <a:cubicBezTo>
                    <a:pt x="1" y="325"/>
                    <a:pt x="93" y="422"/>
                    <a:pt x="212" y="422"/>
                  </a:cubicBezTo>
                  <a:cubicBezTo>
                    <a:pt x="325" y="422"/>
                    <a:pt x="422" y="325"/>
                    <a:pt x="422" y="201"/>
                  </a:cubicBezTo>
                  <a:cubicBezTo>
                    <a:pt x="422" y="83"/>
                    <a:pt x="33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1887175" y="44354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334" y="432"/>
                    <a:pt x="421" y="339"/>
                    <a:pt x="416" y="211"/>
                  </a:cubicBezTo>
                  <a:cubicBezTo>
                    <a:pt x="416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1887300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0" y="88"/>
                    <a:pt x="0" y="211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329" y="417"/>
                    <a:pt x="422" y="329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1780925" y="39580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1"/>
                  </a:moveTo>
                  <a:cubicBezTo>
                    <a:pt x="93" y="6"/>
                    <a:pt x="0" y="93"/>
                    <a:pt x="0" y="211"/>
                  </a:cubicBezTo>
                  <a:cubicBezTo>
                    <a:pt x="0" y="329"/>
                    <a:pt x="98" y="422"/>
                    <a:pt x="216" y="422"/>
                  </a:cubicBezTo>
                  <a:cubicBezTo>
                    <a:pt x="329" y="422"/>
                    <a:pt x="427" y="319"/>
                    <a:pt x="427" y="206"/>
                  </a:cubicBezTo>
                  <a:cubicBezTo>
                    <a:pt x="427" y="88"/>
                    <a:pt x="32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1595275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8" y="1"/>
                  </a:moveTo>
                  <a:cubicBezTo>
                    <a:pt x="84" y="1"/>
                    <a:pt x="1" y="90"/>
                    <a:pt x="1" y="212"/>
                  </a:cubicBezTo>
                  <a:cubicBezTo>
                    <a:pt x="1" y="335"/>
                    <a:pt x="93" y="423"/>
                    <a:pt x="217" y="423"/>
                  </a:cubicBezTo>
                  <a:cubicBezTo>
                    <a:pt x="330" y="423"/>
                    <a:pt x="427" y="335"/>
                    <a:pt x="427" y="217"/>
                  </a:cubicBezTo>
                  <a:cubicBezTo>
                    <a:pt x="427" y="94"/>
                    <a:pt x="335" y="1"/>
                    <a:pt x="217" y="1"/>
                  </a:cubicBezTo>
                  <a:cubicBezTo>
                    <a:pt x="210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2072925" y="43559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88" y="1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1940225" y="40641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21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0" y="329"/>
                    <a:pt x="103" y="427"/>
                    <a:pt x="221" y="427"/>
                  </a:cubicBezTo>
                  <a:cubicBezTo>
                    <a:pt x="334" y="416"/>
                    <a:pt x="427" y="329"/>
                    <a:pt x="427" y="206"/>
                  </a:cubicBezTo>
                  <a:cubicBezTo>
                    <a:pt x="422" y="93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1595275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88" y="6"/>
                    <a:pt x="1" y="99"/>
                    <a:pt x="1" y="212"/>
                  </a:cubicBezTo>
                  <a:cubicBezTo>
                    <a:pt x="1" y="335"/>
                    <a:pt x="93" y="422"/>
                    <a:pt x="217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22" y="92"/>
                    <a:pt x="33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1727600" y="38519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6" y="0"/>
                  </a:moveTo>
                  <a:cubicBezTo>
                    <a:pt x="230" y="0"/>
                    <a:pt x="223" y="0"/>
                    <a:pt x="217" y="1"/>
                  </a:cubicBezTo>
                  <a:cubicBezTo>
                    <a:pt x="93" y="1"/>
                    <a:pt x="1" y="93"/>
                    <a:pt x="11" y="217"/>
                  </a:cubicBezTo>
                  <a:cubicBezTo>
                    <a:pt x="16" y="335"/>
                    <a:pt x="103" y="422"/>
                    <a:pt x="222" y="422"/>
                  </a:cubicBezTo>
                  <a:cubicBezTo>
                    <a:pt x="345" y="422"/>
                    <a:pt x="432" y="325"/>
                    <a:pt x="432" y="207"/>
                  </a:cubicBezTo>
                  <a:cubicBezTo>
                    <a:pt x="432" y="89"/>
                    <a:pt x="354" y="0"/>
                    <a:pt x="2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1940225" y="459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3"/>
                    <a:pt x="0" y="20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154222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88"/>
                    <a:pt x="6" y="211"/>
                  </a:cubicBezTo>
                  <a:cubicBezTo>
                    <a:pt x="6" y="334"/>
                    <a:pt x="93" y="422"/>
                    <a:pt x="216" y="422"/>
                  </a:cubicBezTo>
                  <a:cubicBezTo>
                    <a:pt x="335" y="417"/>
                    <a:pt x="422" y="32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21261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7" y="0"/>
                    <a:pt x="0" y="87"/>
                    <a:pt x="0" y="211"/>
                  </a:cubicBezTo>
                  <a:cubicBezTo>
                    <a:pt x="0" y="334"/>
                    <a:pt x="87" y="421"/>
                    <a:pt x="211" y="421"/>
                  </a:cubicBezTo>
                  <a:cubicBezTo>
                    <a:pt x="334" y="421"/>
                    <a:pt x="421" y="334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1727850" y="4595100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198" y="1"/>
                  </a:moveTo>
                  <a:cubicBezTo>
                    <a:pt x="84" y="1"/>
                    <a:pt x="1" y="90"/>
                    <a:pt x="1" y="207"/>
                  </a:cubicBezTo>
                  <a:cubicBezTo>
                    <a:pt x="1" y="320"/>
                    <a:pt x="88" y="418"/>
                    <a:pt x="212" y="418"/>
                  </a:cubicBezTo>
                  <a:cubicBezTo>
                    <a:pt x="335" y="418"/>
                    <a:pt x="422" y="325"/>
                    <a:pt x="422" y="212"/>
                  </a:cubicBezTo>
                  <a:cubicBezTo>
                    <a:pt x="422" y="89"/>
                    <a:pt x="335" y="2"/>
                    <a:pt x="217" y="2"/>
                  </a:cubicBezTo>
                  <a:cubicBezTo>
                    <a:pt x="211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1727850" y="40641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3" y="0"/>
                    <a:pt x="6" y="93"/>
                    <a:pt x="1" y="211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2" y="334"/>
                    <a:pt x="422" y="221"/>
                  </a:cubicBezTo>
                  <a:cubicBezTo>
                    <a:pt x="42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1780925" y="4064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213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5"/>
                    <a:pt x="93" y="428"/>
                    <a:pt x="216" y="428"/>
                  </a:cubicBezTo>
                  <a:cubicBezTo>
                    <a:pt x="334" y="417"/>
                    <a:pt x="427" y="330"/>
                    <a:pt x="427" y="207"/>
                  </a:cubicBezTo>
                  <a:cubicBezTo>
                    <a:pt x="427" y="87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188702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9" y="0"/>
                    <a:pt x="6" y="93"/>
                    <a:pt x="1" y="216"/>
                  </a:cubicBezTo>
                  <a:cubicBezTo>
                    <a:pt x="11" y="334"/>
                    <a:pt x="99" y="427"/>
                    <a:pt x="222" y="427"/>
                  </a:cubicBezTo>
                  <a:cubicBezTo>
                    <a:pt x="335" y="422"/>
                    <a:pt x="427" y="329"/>
                    <a:pt x="427" y="216"/>
                  </a:cubicBezTo>
                  <a:cubicBezTo>
                    <a:pt x="427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1887175" y="4064175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06" y="0"/>
                  </a:moveTo>
                  <a:cubicBezTo>
                    <a:pt x="87" y="0"/>
                    <a:pt x="0" y="87"/>
                    <a:pt x="0" y="206"/>
                  </a:cubicBezTo>
                  <a:cubicBezTo>
                    <a:pt x="0" y="324"/>
                    <a:pt x="87" y="416"/>
                    <a:pt x="211" y="416"/>
                  </a:cubicBezTo>
                  <a:cubicBezTo>
                    <a:pt x="334" y="416"/>
                    <a:pt x="421" y="329"/>
                    <a:pt x="421" y="206"/>
                  </a:cubicBezTo>
                  <a:cubicBezTo>
                    <a:pt x="421" y="93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1780800" y="45948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103" y="0"/>
                    <a:pt x="10" y="93"/>
                    <a:pt x="5" y="206"/>
                  </a:cubicBezTo>
                  <a:cubicBezTo>
                    <a:pt x="0" y="329"/>
                    <a:pt x="88" y="427"/>
                    <a:pt x="21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18871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0"/>
                    <a:pt x="0" y="88"/>
                    <a:pt x="0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24" y="422"/>
                    <a:pt x="421" y="334"/>
                    <a:pt x="421" y="211"/>
                  </a:cubicBezTo>
                  <a:cubicBezTo>
                    <a:pt x="421" y="88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178092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329" y="417"/>
                    <a:pt x="422" y="324"/>
                    <a:pt x="422" y="201"/>
                  </a:cubicBezTo>
                  <a:cubicBezTo>
                    <a:pt x="422" y="8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1913250" y="4621450"/>
              <a:ext cx="11200" cy="10125"/>
            </a:xfrm>
            <a:custGeom>
              <a:rect b="b" l="l" r="r" t="t"/>
              <a:pathLst>
                <a:path extrusionOk="0" h="405" w="448">
                  <a:moveTo>
                    <a:pt x="229" y="0"/>
                  </a:moveTo>
                  <a:cubicBezTo>
                    <a:pt x="157" y="0"/>
                    <a:pt x="91" y="37"/>
                    <a:pt x="52" y="104"/>
                  </a:cubicBezTo>
                  <a:cubicBezTo>
                    <a:pt x="0" y="181"/>
                    <a:pt x="16" y="289"/>
                    <a:pt x="77" y="361"/>
                  </a:cubicBezTo>
                  <a:cubicBezTo>
                    <a:pt x="107" y="387"/>
                    <a:pt x="137" y="405"/>
                    <a:pt x="175" y="405"/>
                  </a:cubicBezTo>
                  <a:cubicBezTo>
                    <a:pt x="189" y="405"/>
                    <a:pt x="204" y="402"/>
                    <a:pt x="221" y="397"/>
                  </a:cubicBezTo>
                  <a:cubicBezTo>
                    <a:pt x="252" y="386"/>
                    <a:pt x="288" y="376"/>
                    <a:pt x="324" y="371"/>
                  </a:cubicBezTo>
                  <a:cubicBezTo>
                    <a:pt x="406" y="350"/>
                    <a:pt x="447" y="309"/>
                    <a:pt x="447" y="217"/>
                  </a:cubicBezTo>
                  <a:cubicBezTo>
                    <a:pt x="447" y="119"/>
                    <a:pt x="386" y="32"/>
                    <a:pt x="298" y="11"/>
                  </a:cubicBezTo>
                  <a:cubicBezTo>
                    <a:pt x="275" y="4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1594650" y="4568225"/>
              <a:ext cx="11325" cy="10625"/>
            </a:xfrm>
            <a:custGeom>
              <a:rect b="b" l="l" r="r" t="t"/>
              <a:pathLst>
                <a:path extrusionOk="0" h="425" w="453">
                  <a:moveTo>
                    <a:pt x="237" y="0"/>
                  </a:moveTo>
                  <a:cubicBezTo>
                    <a:pt x="163" y="0"/>
                    <a:pt x="93" y="40"/>
                    <a:pt x="52" y="105"/>
                  </a:cubicBezTo>
                  <a:cubicBezTo>
                    <a:pt x="0" y="193"/>
                    <a:pt x="21" y="285"/>
                    <a:pt x="113" y="342"/>
                  </a:cubicBezTo>
                  <a:cubicBezTo>
                    <a:pt x="139" y="362"/>
                    <a:pt x="165" y="372"/>
                    <a:pt x="190" y="393"/>
                  </a:cubicBezTo>
                  <a:cubicBezTo>
                    <a:pt x="215" y="416"/>
                    <a:pt x="240" y="424"/>
                    <a:pt x="264" y="424"/>
                  </a:cubicBezTo>
                  <a:cubicBezTo>
                    <a:pt x="296" y="424"/>
                    <a:pt x="326" y="410"/>
                    <a:pt x="355" y="393"/>
                  </a:cubicBezTo>
                  <a:cubicBezTo>
                    <a:pt x="422" y="357"/>
                    <a:pt x="452" y="290"/>
                    <a:pt x="452" y="208"/>
                  </a:cubicBezTo>
                  <a:cubicBezTo>
                    <a:pt x="447" y="116"/>
                    <a:pt x="386" y="38"/>
                    <a:pt x="293" y="8"/>
                  </a:cubicBezTo>
                  <a:cubicBezTo>
                    <a:pt x="275" y="3"/>
                    <a:pt x="256" y="0"/>
                    <a:pt x="23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2178275" y="4037425"/>
              <a:ext cx="10950" cy="10775"/>
            </a:xfrm>
            <a:custGeom>
              <a:rect b="b" l="l" r="r" t="t"/>
              <a:pathLst>
                <a:path extrusionOk="0" h="431" w="438">
                  <a:moveTo>
                    <a:pt x="243" y="0"/>
                  </a:moveTo>
                  <a:cubicBezTo>
                    <a:pt x="227" y="0"/>
                    <a:pt x="207" y="6"/>
                    <a:pt x="180" y="17"/>
                  </a:cubicBezTo>
                  <a:cubicBezTo>
                    <a:pt x="139" y="37"/>
                    <a:pt x="103" y="63"/>
                    <a:pt x="78" y="94"/>
                  </a:cubicBezTo>
                  <a:cubicBezTo>
                    <a:pt x="0" y="191"/>
                    <a:pt x="26" y="325"/>
                    <a:pt x="129" y="397"/>
                  </a:cubicBezTo>
                  <a:cubicBezTo>
                    <a:pt x="160" y="419"/>
                    <a:pt x="201" y="430"/>
                    <a:pt x="243" y="430"/>
                  </a:cubicBezTo>
                  <a:cubicBezTo>
                    <a:pt x="321" y="430"/>
                    <a:pt x="404" y="391"/>
                    <a:pt x="437" y="304"/>
                  </a:cubicBezTo>
                  <a:cubicBezTo>
                    <a:pt x="391" y="227"/>
                    <a:pt x="355" y="145"/>
                    <a:pt x="314" y="68"/>
                  </a:cubicBezTo>
                  <a:cubicBezTo>
                    <a:pt x="290" y="21"/>
                    <a:pt x="273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1992775" y="4594800"/>
              <a:ext cx="11450" cy="9600"/>
            </a:xfrm>
            <a:custGeom>
              <a:rect b="b" l="l" r="r" t="t"/>
              <a:pathLst>
                <a:path extrusionOk="0" h="384" w="458">
                  <a:moveTo>
                    <a:pt x="238" y="1"/>
                  </a:moveTo>
                  <a:cubicBezTo>
                    <a:pt x="152" y="1"/>
                    <a:pt x="73" y="49"/>
                    <a:pt x="41" y="121"/>
                  </a:cubicBezTo>
                  <a:cubicBezTo>
                    <a:pt x="0" y="209"/>
                    <a:pt x="21" y="301"/>
                    <a:pt x="108" y="383"/>
                  </a:cubicBezTo>
                  <a:cubicBezTo>
                    <a:pt x="200" y="348"/>
                    <a:pt x="283" y="301"/>
                    <a:pt x="365" y="260"/>
                  </a:cubicBezTo>
                  <a:cubicBezTo>
                    <a:pt x="447" y="219"/>
                    <a:pt x="457" y="183"/>
                    <a:pt x="411" y="106"/>
                  </a:cubicBezTo>
                  <a:cubicBezTo>
                    <a:pt x="380" y="49"/>
                    <a:pt x="334" y="19"/>
                    <a:pt x="272" y="3"/>
                  </a:cubicBezTo>
                  <a:cubicBezTo>
                    <a:pt x="261" y="1"/>
                    <a:pt x="249" y="1"/>
                    <a:pt x="23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1411825" y="4276350"/>
              <a:ext cx="8625" cy="10575"/>
            </a:xfrm>
            <a:custGeom>
              <a:rect b="b" l="l" r="r" t="t"/>
              <a:pathLst>
                <a:path extrusionOk="0" h="423" w="345">
                  <a:moveTo>
                    <a:pt x="129" y="1"/>
                  </a:moveTo>
                  <a:cubicBezTo>
                    <a:pt x="87" y="1"/>
                    <a:pt x="43" y="15"/>
                    <a:pt x="1" y="43"/>
                  </a:cubicBezTo>
                  <a:cubicBezTo>
                    <a:pt x="11" y="167"/>
                    <a:pt x="32" y="290"/>
                    <a:pt x="42" y="408"/>
                  </a:cubicBezTo>
                  <a:cubicBezTo>
                    <a:pt x="74" y="418"/>
                    <a:pt x="103" y="422"/>
                    <a:pt x="131" y="422"/>
                  </a:cubicBezTo>
                  <a:cubicBezTo>
                    <a:pt x="210" y="422"/>
                    <a:pt x="271" y="385"/>
                    <a:pt x="309" y="316"/>
                  </a:cubicBezTo>
                  <a:cubicBezTo>
                    <a:pt x="345" y="228"/>
                    <a:pt x="335" y="121"/>
                    <a:pt x="263" y="59"/>
                  </a:cubicBezTo>
                  <a:cubicBezTo>
                    <a:pt x="224" y="20"/>
                    <a:pt x="178" y="1"/>
                    <a:pt x="12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1412475" y="4170325"/>
              <a:ext cx="8125" cy="10550"/>
            </a:xfrm>
            <a:custGeom>
              <a:rect b="b" l="l" r="r" t="t"/>
              <a:pathLst>
                <a:path extrusionOk="0" h="422" w="325">
                  <a:moveTo>
                    <a:pt x="119" y="0"/>
                  </a:moveTo>
                  <a:cubicBezTo>
                    <a:pt x="97" y="0"/>
                    <a:pt x="75" y="5"/>
                    <a:pt x="52" y="14"/>
                  </a:cubicBezTo>
                  <a:lnTo>
                    <a:pt x="11" y="261"/>
                  </a:lnTo>
                  <a:cubicBezTo>
                    <a:pt x="6" y="307"/>
                    <a:pt x="6" y="348"/>
                    <a:pt x="0" y="389"/>
                  </a:cubicBezTo>
                  <a:cubicBezTo>
                    <a:pt x="35" y="411"/>
                    <a:pt x="71" y="422"/>
                    <a:pt x="105" y="422"/>
                  </a:cubicBezTo>
                  <a:cubicBezTo>
                    <a:pt x="159" y="422"/>
                    <a:pt x="210" y="397"/>
                    <a:pt x="247" y="353"/>
                  </a:cubicBezTo>
                  <a:cubicBezTo>
                    <a:pt x="314" y="292"/>
                    <a:pt x="324" y="173"/>
                    <a:pt x="273" y="96"/>
                  </a:cubicBezTo>
                  <a:cubicBezTo>
                    <a:pt x="235" y="36"/>
                    <a:pt x="180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1464250" y="4435600"/>
              <a:ext cx="9025" cy="10275"/>
            </a:xfrm>
            <a:custGeom>
              <a:rect b="b" l="l" r="r" t="t"/>
              <a:pathLst>
                <a:path extrusionOk="0" h="411" w="361">
                  <a:moveTo>
                    <a:pt x="136" y="0"/>
                  </a:moveTo>
                  <a:cubicBezTo>
                    <a:pt x="89" y="0"/>
                    <a:pt x="43" y="18"/>
                    <a:pt x="0" y="61"/>
                  </a:cubicBezTo>
                  <a:cubicBezTo>
                    <a:pt x="77" y="179"/>
                    <a:pt x="144" y="297"/>
                    <a:pt x="216" y="410"/>
                  </a:cubicBezTo>
                  <a:cubicBezTo>
                    <a:pt x="319" y="369"/>
                    <a:pt x="360" y="302"/>
                    <a:pt x="355" y="205"/>
                  </a:cubicBezTo>
                  <a:cubicBezTo>
                    <a:pt x="350" y="117"/>
                    <a:pt x="298" y="40"/>
                    <a:pt x="216" y="15"/>
                  </a:cubicBezTo>
                  <a:cubicBezTo>
                    <a:pt x="189" y="6"/>
                    <a:pt x="162" y="0"/>
                    <a:pt x="1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1595800" y="3880450"/>
              <a:ext cx="10825" cy="8450"/>
            </a:xfrm>
            <a:custGeom>
              <a:rect b="b" l="l" r="r" t="t"/>
              <a:pathLst>
                <a:path extrusionOk="0" h="338" w="433">
                  <a:moveTo>
                    <a:pt x="350" y="1"/>
                  </a:moveTo>
                  <a:cubicBezTo>
                    <a:pt x="232" y="73"/>
                    <a:pt x="119" y="145"/>
                    <a:pt x="0" y="222"/>
                  </a:cubicBezTo>
                  <a:cubicBezTo>
                    <a:pt x="40" y="304"/>
                    <a:pt x="119" y="337"/>
                    <a:pt x="194" y="337"/>
                  </a:cubicBezTo>
                  <a:cubicBezTo>
                    <a:pt x="246" y="337"/>
                    <a:pt x="296" y="321"/>
                    <a:pt x="329" y="294"/>
                  </a:cubicBezTo>
                  <a:cubicBezTo>
                    <a:pt x="417" y="222"/>
                    <a:pt x="432" y="93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1701650" y="4621450"/>
              <a:ext cx="10825" cy="6850"/>
            </a:xfrm>
            <a:custGeom>
              <a:rect b="b" l="l" r="r" t="t"/>
              <a:pathLst>
                <a:path extrusionOk="0" h="274" w="433">
                  <a:moveTo>
                    <a:pt x="194" y="1"/>
                  </a:moveTo>
                  <a:cubicBezTo>
                    <a:pt x="105" y="1"/>
                    <a:pt x="30" y="57"/>
                    <a:pt x="1" y="160"/>
                  </a:cubicBezTo>
                  <a:cubicBezTo>
                    <a:pt x="134" y="196"/>
                    <a:pt x="263" y="237"/>
                    <a:pt x="396" y="273"/>
                  </a:cubicBezTo>
                  <a:cubicBezTo>
                    <a:pt x="432" y="145"/>
                    <a:pt x="381" y="42"/>
                    <a:pt x="263" y="11"/>
                  </a:cubicBezTo>
                  <a:cubicBezTo>
                    <a:pt x="239" y="4"/>
                    <a:pt x="216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1913500" y="3829575"/>
              <a:ext cx="10550" cy="6550"/>
            </a:xfrm>
            <a:custGeom>
              <a:rect b="b" l="l" r="r" t="t"/>
              <a:pathLst>
                <a:path extrusionOk="0" h="262" w="422">
                  <a:moveTo>
                    <a:pt x="16" y="1"/>
                  </a:moveTo>
                  <a:lnTo>
                    <a:pt x="16" y="1"/>
                  </a:lnTo>
                  <a:cubicBezTo>
                    <a:pt x="0" y="134"/>
                    <a:pt x="67" y="232"/>
                    <a:pt x="191" y="258"/>
                  </a:cubicBezTo>
                  <a:cubicBezTo>
                    <a:pt x="205" y="260"/>
                    <a:pt x="219" y="261"/>
                    <a:pt x="232" y="261"/>
                  </a:cubicBezTo>
                  <a:cubicBezTo>
                    <a:pt x="329" y="261"/>
                    <a:pt x="399" y="198"/>
                    <a:pt x="422" y="98"/>
                  </a:cubicBezTo>
                  <a:cubicBezTo>
                    <a:pt x="309" y="62"/>
                    <a:pt x="196" y="37"/>
                    <a:pt x="88" y="11"/>
                  </a:cubicBezTo>
                  <a:cubicBezTo>
                    <a:pt x="62" y="6"/>
                    <a:pt x="42" y="6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1466550" y="4012900"/>
              <a:ext cx="7225" cy="8700"/>
            </a:xfrm>
            <a:custGeom>
              <a:rect b="b" l="l" r="r" t="t"/>
              <a:pathLst>
                <a:path extrusionOk="0" h="348" w="289">
                  <a:moveTo>
                    <a:pt x="206" y="1"/>
                  </a:moveTo>
                  <a:cubicBezTo>
                    <a:pt x="134" y="114"/>
                    <a:pt x="73" y="222"/>
                    <a:pt x="1" y="335"/>
                  </a:cubicBezTo>
                  <a:cubicBezTo>
                    <a:pt x="25" y="344"/>
                    <a:pt x="49" y="348"/>
                    <a:pt x="72" y="348"/>
                  </a:cubicBezTo>
                  <a:cubicBezTo>
                    <a:pt x="142" y="348"/>
                    <a:pt x="204" y="309"/>
                    <a:pt x="242" y="247"/>
                  </a:cubicBezTo>
                  <a:cubicBezTo>
                    <a:pt x="289" y="165"/>
                    <a:pt x="278" y="62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1993275" y="3856550"/>
              <a:ext cx="8900" cy="6000"/>
            </a:xfrm>
            <a:custGeom>
              <a:rect b="b" l="l" r="r" t="t"/>
              <a:pathLst>
                <a:path extrusionOk="0" h="240" w="356">
                  <a:moveTo>
                    <a:pt x="6" y="1"/>
                  </a:moveTo>
                  <a:cubicBezTo>
                    <a:pt x="1" y="109"/>
                    <a:pt x="52" y="186"/>
                    <a:pt x="134" y="222"/>
                  </a:cubicBezTo>
                  <a:cubicBezTo>
                    <a:pt x="161" y="234"/>
                    <a:pt x="188" y="239"/>
                    <a:pt x="214" y="239"/>
                  </a:cubicBezTo>
                  <a:cubicBezTo>
                    <a:pt x="269" y="239"/>
                    <a:pt x="320" y="214"/>
                    <a:pt x="355" y="165"/>
                  </a:cubicBezTo>
                  <a:cubicBezTo>
                    <a:pt x="242" y="109"/>
                    <a:pt x="129" y="57"/>
                    <a:pt x="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1705500" y="3834075"/>
              <a:ext cx="4775" cy="1675"/>
            </a:xfrm>
            <a:custGeom>
              <a:rect b="b" l="l" r="r" t="t"/>
              <a:pathLst>
                <a:path extrusionOk="0" h="67" w="191">
                  <a:moveTo>
                    <a:pt x="186" y="1"/>
                  </a:moveTo>
                  <a:cubicBezTo>
                    <a:pt x="124" y="11"/>
                    <a:pt x="63" y="32"/>
                    <a:pt x="1" y="52"/>
                  </a:cubicBezTo>
                  <a:cubicBezTo>
                    <a:pt x="26" y="62"/>
                    <a:pt x="49" y="67"/>
                    <a:pt x="70" y="67"/>
                  </a:cubicBezTo>
                  <a:cubicBezTo>
                    <a:pt x="116" y="67"/>
                    <a:pt x="156" y="46"/>
                    <a:pt x="191" y="11"/>
                  </a:cubicBezTo>
                  <a:cubicBezTo>
                    <a:pt x="191" y="11"/>
                    <a:pt x="186" y="6"/>
                    <a:pt x="18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2232100" y="4253650"/>
              <a:ext cx="800" cy="2350"/>
            </a:xfrm>
            <a:custGeom>
              <a:rect b="b" l="l" r="r" t="t"/>
              <a:pathLst>
                <a:path extrusionOk="0" h="94" w="32">
                  <a:moveTo>
                    <a:pt x="11" y="1"/>
                  </a:moveTo>
                  <a:cubicBezTo>
                    <a:pt x="6" y="26"/>
                    <a:pt x="6" y="57"/>
                    <a:pt x="1" y="83"/>
                  </a:cubicBezTo>
                  <a:cubicBezTo>
                    <a:pt x="6" y="93"/>
                    <a:pt x="11" y="93"/>
                    <a:pt x="26" y="93"/>
                  </a:cubicBezTo>
                  <a:cubicBezTo>
                    <a:pt x="26" y="57"/>
                    <a:pt x="31" y="32"/>
                    <a:pt x="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2" name="Google Shape;412;p2"/>
          <p:cNvGrpSpPr/>
          <p:nvPr/>
        </p:nvGrpSpPr>
        <p:grpSpPr>
          <a:xfrm>
            <a:off x="4571993" y="351844"/>
            <a:ext cx="1828746" cy="1791661"/>
            <a:chOff x="1409400" y="3825350"/>
            <a:chExt cx="823500" cy="806800"/>
          </a:xfrm>
        </p:grpSpPr>
        <p:sp>
          <p:nvSpPr>
            <p:cNvPr id="413" name="Google Shape;413;p2"/>
            <p:cNvSpPr/>
            <p:nvPr/>
          </p:nvSpPr>
          <p:spPr>
            <a:xfrm>
              <a:off x="1860575" y="46214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2"/>
                    <a:pt x="93" y="423"/>
                    <a:pt x="212" y="423"/>
                  </a:cubicBezTo>
                  <a:cubicBezTo>
                    <a:pt x="215" y="423"/>
                    <a:pt x="218" y="422"/>
                    <a:pt x="221" y="422"/>
                  </a:cubicBezTo>
                  <a:cubicBezTo>
                    <a:pt x="334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1754450" y="46213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3"/>
                    <a:pt x="1" y="217"/>
                  </a:cubicBezTo>
                  <a:cubicBezTo>
                    <a:pt x="1" y="330"/>
                    <a:pt x="88" y="422"/>
                    <a:pt x="206" y="427"/>
                  </a:cubicBezTo>
                  <a:cubicBezTo>
                    <a:pt x="210" y="427"/>
                    <a:pt x="213" y="428"/>
                    <a:pt x="216" y="428"/>
                  </a:cubicBezTo>
                  <a:cubicBezTo>
                    <a:pt x="330" y="428"/>
                    <a:pt x="427" y="342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1807250" y="462157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31" y="1"/>
                  </a:moveTo>
                  <a:cubicBezTo>
                    <a:pt x="228" y="1"/>
                    <a:pt x="225" y="1"/>
                    <a:pt x="222" y="1"/>
                  </a:cubicBezTo>
                  <a:cubicBezTo>
                    <a:pt x="104" y="1"/>
                    <a:pt x="16" y="88"/>
                    <a:pt x="6" y="207"/>
                  </a:cubicBezTo>
                  <a:cubicBezTo>
                    <a:pt x="1" y="330"/>
                    <a:pt x="93" y="417"/>
                    <a:pt x="211" y="422"/>
                  </a:cubicBezTo>
                  <a:cubicBezTo>
                    <a:pt x="330" y="422"/>
                    <a:pt x="432" y="330"/>
                    <a:pt x="432" y="212"/>
                  </a:cubicBezTo>
                  <a:cubicBezTo>
                    <a:pt x="437" y="92"/>
                    <a:pt x="350" y="1"/>
                    <a:pt x="2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180752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24" y="427"/>
                    <a:pt x="421" y="335"/>
                    <a:pt x="427" y="217"/>
                  </a:cubicBezTo>
                  <a:cubicBezTo>
                    <a:pt x="427" y="9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1913625" y="40906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98"/>
                    <a:pt x="6" y="222"/>
                  </a:cubicBezTo>
                  <a:cubicBezTo>
                    <a:pt x="11" y="335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17543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186057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3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1568700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1568700" y="43294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87" y="1"/>
                    <a:pt x="0" y="103"/>
                    <a:pt x="5" y="222"/>
                  </a:cubicBezTo>
                  <a:cubicBezTo>
                    <a:pt x="5" y="332"/>
                    <a:pt x="98" y="427"/>
                    <a:pt x="212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32" y="329"/>
                    <a:pt x="432" y="211"/>
                  </a:cubicBezTo>
                  <a:cubicBezTo>
                    <a:pt x="421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1913625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2099400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0"/>
                    <a:pt x="98" y="422"/>
                    <a:pt x="211" y="422"/>
                  </a:cubicBezTo>
                  <a:cubicBezTo>
                    <a:pt x="329" y="422"/>
                    <a:pt x="427" y="32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1860450" y="41438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5" y="329"/>
                    <a:pt x="98" y="427"/>
                    <a:pt x="211" y="427"/>
                  </a:cubicBezTo>
                  <a:cubicBezTo>
                    <a:pt x="334" y="427"/>
                    <a:pt x="432" y="334"/>
                    <a:pt x="432" y="211"/>
                  </a:cubicBezTo>
                  <a:cubicBezTo>
                    <a:pt x="432" y="93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1754450" y="41438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02" y="1"/>
                  </a:moveTo>
                  <a:cubicBezTo>
                    <a:pt x="84" y="1"/>
                    <a:pt x="1" y="97"/>
                    <a:pt x="1" y="222"/>
                  </a:cubicBezTo>
                  <a:cubicBezTo>
                    <a:pt x="1" y="335"/>
                    <a:pt x="98" y="433"/>
                    <a:pt x="211" y="433"/>
                  </a:cubicBezTo>
                  <a:cubicBezTo>
                    <a:pt x="330" y="423"/>
                    <a:pt x="427" y="335"/>
                    <a:pt x="427" y="222"/>
                  </a:cubicBezTo>
                  <a:cubicBezTo>
                    <a:pt x="427" y="99"/>
                    <a:pt x="335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1568550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2" y="0"/>
                  </a:moveTo>
                  <a:cubicBezTo>
                    <a:pt x="93" y="0"/>
                    <a:pt x="1" y="87"/>
                    <a:pt x="1" y="206"/>
                  </a:cubicBezTo>
                  <a:cubicBezTo>
                    <a:pt x="1" y="329"/>
                    <a:pt x="93" y="421"/>
                    <a:pt x="212" y="421"/>
                  </a:cubicBezTo>
                  <a:cubicBezTo>
                    <a:pt x="335" y="421"/>
                    <a:pt x="427" y="329"/>
                    <a:pt x="427" y="211"/>
                  </a:cubicBezTo>
                  <a:cubicBezTo>
                    <a:pt x="427" y="87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2099275" y="4329575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32" y="335"/>
                    <a:pt x="432" y="217"/>
                  </a:cubicBezTo>
                  <a:cubicBezTo>
                    <a:pt x="437" y="96"/>
                    <a:pt x="34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1807525" y="4143800"/>
              <a:ext cx="10675" cy="10600"/>
            </a:xfrm>
            <a:custGeom>
              <a:rect b="b" l="l" r="r" t="t"/>
              <a:pathLst>
                <a:path extrusionOk="0" h="424" w="427">
                  <a:moveTo>
                    <a:pt x="211" y="1"/>
                  </a:moveTo>
                  <a:cubicBezTo>
                    <a:pt x="97" y="1"/>
                    <a:pt x="5" y="82"/>
                    <a:pt x="0" y="202"/>
                  </a:cubicBezTo>
                  <a:cubicBezTo>
                    <a:pt x="0" y="325"/>
                    <a:pt x="82" y="417"/>
                    <a:pt x="195" y="423"/>
                  </a:cubicBezTo>
                  <a:cubicBezTo>
                    <a:pt x="201" y="423"/>
                    <a:pt x="207" y="423"/>
                    <a:pt x="213" y="423"/>
                  </a:cubicBezTo>
                  <a:cubicBezTo>
                    <a:pt x="328" y="423"/>
                    <a:pt x="417" y="330"/>
                    <a:pt x="421" y="222"/>
                  </a:cubicBezTo>
                  <a:cubicBezTo>
                    <a:pt x="427" y="104"/>
                    <a:pt x="339" y="6"/>
                    <a:pt x="221" y="1"/>
                  </a:cubicBezTo>
                  <a:cubicBezTo>
                    <a:pt x="217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1621875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8" y="0"/>
                    <a:pt x="1" y="98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27"/>
                    <a:pt x="422" y="329"/>
                    <a:pt x="422" y="211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17012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6" y="334"/>
                    <a:pt x="103" y="422"/>
                    <a:pt x="22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2152575" y="443557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2099275" y="4435425"/>
              <a:ext cx="10925" cy="10825"/>
            </a:xfrm>
            <a:custGeom>
              <a:rect b="b" l="l" r="r" t="t"/>
              <a:pathLst>
                <a:path extrusionOk="0" h="433" w="43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87" y="6"/>
                    <a:pt x="0" y="104"/>
                    <a:pt x="5" y="227"/>
                  </a:cubicBezTo>
                  <a:cubicBezTo>
                    <a:pt x="10" y="340"/>
                    <a:pt x="108" y="433"/>
                    <a:pt x="226" y="433"/>
                  </a:cubicBezTo>
                  <a:cubicBezTo>
                    <a:pt x="339" y="433"/>
                    <a:pt x="437" y="335"/>
                    <a:pt x="432" y="207"/>
                  </a:cubicBezTo>
                  <a:cubicBezTo>
                    <a:pt x="432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1621625" y="44355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8" y="0"/>
                    <a:pt x="0" y="98"/>
                    <a:pt x="11" y="221"/>
                  </a:cubicBezTo>
                  <a:cubicBezTo>
                    <a:pt x="16" y="334"/>
                    <a:pt x="103" y="427"/>
                    <a:pt x="22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1568700" y="4435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6"/>
                  </a:cubicBezTo>
                  <a:cubicBezTo>
                    <a:pt x="0" y="329"/>
                    <a:pt x="87" y="427"/>
                    <a:pt x="206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1621625" y="432945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8"/>
                    <a:pt x="11" y="222"/>
                  </a:cubicBezTo>
                  <a:cubicBezTo>
                    <a:pt x="16" y="340"/>
                    <a:pt x="103" y="432"/>
                    <a:pt x="226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15155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6" y="335"/>
                    <a:pt x="103" y="427"/>
                    <a:pt x="227" y="427"/>
                  </a:cubicBezTo>
                  <a:cubicBezTo>
                    <a:pt x="340" y="427"/>
                    <a:pt x="432" y="329"/>
                    <a:pt x="432" y="211"/>
                  </a:cubicBezTo>
                  <a:cubicBezTo>
                    <a:pt x="432" y="93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1489175" y="41438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82" y="0"/>
                    <a:pt x="0" y="93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27" y="98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2046325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6" y="0"/>
                  </a:moveTo>
                  <a:cubicBezTo>
                    <a:pt x="223" y="0"/>
                    <a:pt x="220" y="0"/>
                    <a:pt x="217" y="0"/>
                  </a:cubicBez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30" y="427"/>
                    <a:pt x="427" y="334"/>
                    <a:pt x="427" y="211"/>
                  </a:cubicBezTo>
                  <a:cubicBezTo>
                    <a:pt x="427" y="96"/>
                    <a:pt x="344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1860575" y="4568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0"/>
                  </a:moveTo>
                  <a:cubicBezTo>
                    <a:pt x="103" y="0"/>
                    <a:pt x="0" y="93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217" y="427"/>
                    <a:pt x="223" y="428"/>
                    <a:pt x="230" y="428"/>
                  </a:cubicBezTo>
                  <a:cubicBezTo>
                    <a:pt x="343" y="428"/>
                    <a:pt x="427" y="338"/>
                    <a:pt x="427" y="211"/>
                  </a:cubicBezTo>
                  <a:cubicBezTo>
                    <a:pt x="427" y="93"/>
                    <a:pt x="334" y="6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18339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91"/>
                    <a:pt x="6" y="211"/>
                  </a:cubicBezTo>
                  <a:cubicBezTo>
                    <a:pt x="6" y="329"/>
                    <a:pt x="93" y="422"/>
                    <a:pt x="216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19136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3" y="1"/>
                    <a:pt x="6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7" y="422"/>
                    <a:pt x="223" y="423"/>
                    <a:pt x="229" y="423"/>
                  </a:cubicBezTo>
                  <a:cubicBezTo>
                    <a:pt x="344" y="423"/>
                    <a:pt x="432" y="329"/>
                    <a:pt x="427" y="216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2019875" y="41437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1"/>
                  </a:cubicBezTo>
                  <a:cubicBezTo>
                    <a:pt x="329" y="421"/>
                    <a:pt x="427" y="319"/>
                    <a:pt x="427" y="20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18072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11" y="88"/>
                    <a:pt x="1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220" y="422"/>
                    <a:pt x="224" y="422"/>
                    <a:pt x="227" y="422"/>
                  </a:cubicBezTo>
                  <a:cubicBezTo>
                    <a:pt x="350" y="422"/>
                    <a:pt x="432" y="336"/>
                    <a:pt x="432" y="216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1860450" y="40375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8" y="0"/>
                    <a:pt x="10" y="88"/>
                    <a:pt x="5" y="206"/>
                  </a:cubicBezTo>
                  <a:cubicBezTo>
                    <a:pt x="0" y="324"/>
                    <a:pt x="88" y="422"/>
                    <a:pt x="211" y="422"/>
                  </a:cubicBezTo>
                  <a:cubicBezTo>
                    <a:pt x="214" y="422"/>
                    <a:pt x="218" y="422"/>
                    <a:pt x="221" y="422"/>
                  </a:cubicBezTo>
                  <a:cubicBezTo>
                    <a:pt x="340" y="422"/>
                    <a:pt x="432" y="336"/>
                    <a:pt x="432" y="216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180752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87" y="0"/>
                    <a:pt x="0" y="98"/>
                    <a:pt x="5" y="221"/>
                  </a:cubicBezTo>
                  <a:cubicBezTo>
                    <a:pt x="10" y="334"/>
                    <a:pt x="103" y="427"/>
                    <a:pt x="216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191362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1754325" y="4037325"/>
              <a:ext cx="10800" cy="10800"/>
            </a:xfrm>
            <a:custGeom>
              <a:rect b="b" l="l" r="r" t="t"/>
              <a:pathLst>
                <a:path extrusionOk="0" h="432" w="432">
                  <a:moveTo>
                    <a:pt x="211" y="0"/>
                  </a:moveTo>
                  <a:cubicBezTo>
                    <a:pt x="98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1"/>
                    <a:pt x="422" y="216"/>
                  </a:cubicBezTo>
                  <a:cubicBezTo>
                    <a:pt x="422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1913750" y="419675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34"/>
                    <a:pt x="93" y="427"/>
                    <a:pt x="211" y="427"/>
                  </a:cubicBezTo>
                  <a:cubicBezTo>
                    <a:pt x="330" y="427"/>
                    <a:pt x="427" y="329"/>
                    <a:pt x="427" y="20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2046075" y="4329325"/>
              <a:ext cx="10950" cy="10825"/>
            </a:xfrm>
            <a:custGeom>
              <a:rect b="b" l="l" r="r" t="t"/>
              <a:pathLst>
                <a:path extrusionOk="0" h="433" w="438">
                  <a:moveTo>
                    <a:pt x="227" y="0"/>
                  </a:moveTo>
                  <a:cubicBezTo>
                    <a:pt x="109" y="0"/>
                    <a:pt x="11" y="88"/>
                    <a:pt x="6" y="206"/>
                  </a:cubicBezTo>
                  <a:cubicBezTo>
                    <a:pt x="1" y="329"/>
                    <a:pt x="98" y="42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2"/>
                    <a:pt x="432" y="227"/>
                  </a:cubicBezTo>
                  <a:cubicBezTo>
                    <a:pt x="437" y="103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2152450" y="432957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3"/>
                    <a:pt x="6" y="206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19137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104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210" y="422"/>
                    <a:pt x="213" y="422"/>
                    <a:pt x="217" y="422"/>
                  </a:cubicBezTo>
                  <a:cubicBezTo>
                    <a:pt x="335" y="422"/>
                    <a:pt x="427" y="336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15156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98" y="427"/>
                    <a:pt x="217" y="427"/>
                  </a:cubicBezTo>
                  <a:cubicBezTo>
                    <a:pt x="330" y="427"/>
                    <a:pt x="427" y="334"/>
                    <a:pt x="427" y="221"/>
                  </a:cubicBezTo>
                  <a:cubicBezTo>
                    <a:pt x="427" y="98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20463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2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1807525" y="41967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7" y="329"/>
                    <a:pt x="427" y="216"/>
                  </a:cubicBezTo>
                  <a:cubicBezTo>
                    <a:pt x="421" y="9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180737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9" y="0"/>
                    <a:pt x="1" y="93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1"/>
                    <a:pt x="427" y="221"/>
                  </a:cubicBezTo>
                  <a:cubicBezTo>
                    <a:pt x="433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191362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103" y="0"/>
                    <a:pt x="6" y="93"/>
                    <a:pt x="6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8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17543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8" y="1"/>
                    <a:pt x="11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3" y="423"/>
                    <a:pt x="422" y="333"/>
                    <a:pt x="432" y="216"/>
                  </a:cubicBezTo>
                  <a:cubicBezTo>
                    <a:pt x="43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180752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103" y="1"/>
                    <a:pt x="5" y="88"/>
                    <a:pt x="0" y="206"/>
                  </a:cubicBezTo>
                  <a:cubicBezTo>
                    <a:pt x="0" y="329"/>
                    <a:pt x="82" y="422"/>
                    <a:pt x="206" y="422"/>
                  </a:cubicBezTo>
                  <a:cubicBezTo>
                    <a:pt x="212" y="422"/>
                    <a:pt x="218" y="423"/>
                    <a:pt x="223" y="423"/>
                  </a:cubicBezTo>
                  <a:cubicBezTo>
                    <a:pt x="333" y="423"/>
                    <a:pt x="422" y="333"/>
                    <a:pt x="427" y="216"/>
                  </a:cubicBezTo>
                  <a:cubicBezTo>
                    <a:pt x="427" y="10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1833975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93" y="427"/>
                    <a:pt x="216" y="427"/>
                  </a:cubicBezTo>
                  <a:cubicBezTo>
                    <a:pt x="340" y="427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1966825" y="414380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6" y="1"/>
                  </a:moveTo>
                  <a:cubicBezTo>
                    <a:pt x="87" y="1"/>
                    <a:pt x="0" y="87"/>
                    <a:pt x="5" y="212"/>
                  </a:cubicBezTo>
                  <a:cubicBezTo>
                    <a:pt x="5" y="330"/>
                    <a:pt x="93" y="423"/>
                    <a:pt x="216" y="423"/>
                  </a:cubicBezTo>
                  <a:cubicBezTo>
                    <a:pt x="329" y="423"/>
                    <a:pt x="427" y="335"/>
                    <a:pt x="427" y="222"/>
                  </a:cubicBezTo>
                  <a:cubicBezTo>
                    <a:pt x="427" y="99"/>
                    <a:pt x="339" y="1"/>
                    <a:pt x="216" y="1"/>
                  </a:cubicBezTo>
                  <a:cubicBezTo>
                    <a:pt x="212" y="1"/>
                    <a:pt x="20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17012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3" y="0"/>
                    <a:pt x="0" y="98"/>
                    <a:pt x="11" y="221"/>
                  </a:cubicBezTo>
                  <a:cubicBezTo>
                    <a:pt x="11" y="334"/>
                    <a:pt x="103" y="427"/>
                    <a:pt x="221" y="427"/>
                  </a:cubicBezTo>
                  <a:cubicBezTo>
                    <a:pt x="345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1833975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34"/>
                    <a:pt x="93" y="421"/>
                    <a:pt x="216" y="421"/>
                  </a:cubicBezTo>
                  <a:cubicBezTo>
                    <a:pt x="340" y="421"/>
                    <a:pt x="43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175445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33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1833975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1701275" y="39845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9" y="427"/>
                    <a:pt x="427" y="334"/>
                    <a:pt x="427" y="211"/>
                  </a:cubicBezTo>
                  <a:cubicBezTo>
                    <a:pt x="432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186057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5"/>
                    <a:pt x="0" y="98"/>
                    <a:pt x="0" y="221"/>
                  </a:cubicBezTo>
                  <a:cubicBezTo>
                    <a:pt x="0" y="33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1833975" y="39580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3" y="422"/>
                    <a:pt x="211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18605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1" y="334"/>
                    <a:pt x="103" y="422"/>
                    <a:pt x="221" y="422"/>
                  </a:cubicBezTo>
                  <a:cubicBezTo>
                    <a:pt x="339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1436000" y="414380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0" y="1"/>
                  </a:moveTo>
                  <a:cubicBezTo>
                    <a:pt x="92" y="1"/>
                    <a:pt x="0" y="87"/>
                    <a:pt x="10" y="207"/>
                  </a:cubicBezTo>
                  <a:cubicBezTo>
                    <a:pt x="10" y="330"/>
                    <a:pt x="97" y="423"/>
                    <a:pt x="221" y="423"/>
                  </a:cubicBezTo>
                  <a:cubicBezTo>
                    <a:pt x="334" y="423"/>
                    <a:pt x="431" y="335"/>
                    <a:pt x="431" y="222"/>
                  </a:cubicBezTo>
                  <a:cubicBezTo>
                    <a:pt x="431" y="99"/>
                    <a:pt x="344" y="1"/>
                    <a:pt x="221" y="1"/>
                  </a:cubicBezTo>
                  <a:cubicBezTo>
                    <a:pt x="217" y="1"/>
                    <a:pt x="214" y="1"/>
                    <a:pt x="21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1833975" y="40112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6" y="1"/>
                  </a:moveTo>
                  <a:cubicBezTo>
                    <a:pt x="98" y="1"/>
                    <a:pt x="1" y="88"/>
                    <a:pt x="1" y="217"/>
                  </a:cubicBezTo>
                  <a:cubicBezTo>
                    <a:pt x="6" y="335"/>
                    <a:pt x="103" y="427"/>
                    <a:pt x="216" y="427"/>
                  </a:cubicBezTo>
                  <a:cubicBezTo>
                    <a:pt x="340" y="422"/>
                    <a:pt x="427" y="335"/>
                    <a:pt x="427" y="212"/>
                  </a:cubicBezTo>
                  <a:cubicBezTo>
                    <a:pt x="427" y="8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1674800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3" y="0"/>
                    <a:pt x="1" y="86"/>
                    <a:pt x="1" y="206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330" y="427"/>
                    <a:pt x="427" y="329"/>
                    <a:pt x="427" y="216"/>
                  </a:cubicBezTo>
                  <a:cubicBezTo>
                    <a:pt x="427" y="98"/>
                    <a:pt x="335" y="0"/>
                    <a:pt x="222" y="0"/>
                  </a:cubicBezTo>
                  <a:cubicBezTo>
                    <a:pt x="218" y="0"/>
                    <a:pt x="21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1754325" y="41968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199" y="1"/>
                  </a:moveTo>
                  <a:cubicBezTo>
                    <a:pt x="94" y="1"/>
                    <a:pt x="5" y="90"/>
                    <a:pt x="1" y="202"/>
                  </a:cubicBezTo>
                  <a:cubicBezTo>
                    <a:pt x="1" y="320"/>
                    <a:pt x="98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22" y="212"/>
                  </a:cubicBezTo>
                  <a:cubicBezTo>
                    <a:pt x="422" y="94"/>
                    <a:pt x="335" y="7"/>
                    <a:pt x="216" y="1"/>
                  </a:cubicBezTo>
                  <a:cubicBezTo>
                    <a:pt x="211" y="1"/>
                    <a:pt x="205" y="1"/>
                    <a:pt x="19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17012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98" y="422"/>
                    <a:pt x="211" y="427"/>
                  </a:cubicBezTo>
                  <a:cubicBezTo>
                    <a:pt x="214" y="427"/>
                    <a:pt x="218" y="427"/>
                    <a:pt x="221" y="427"/>
                  </a:cubicBezTo>
                  <a:cubicBezTo>
                    <a:pt x="335" y="427"/>
                    <a:pt x="432" y="342"/>
                    <a:pt x="432" y="222"/>
                  </a:cubicBezTo>
                  <a:cubicBezTo>
                    <a:pt x="432" y="9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2178925" y="41434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6" y="1"/>
                  </a:moveTo>
                  <a:cubicBezTo>
                    <a:pt x="103" y="1"/>
                    <a:pt x="5" y="93"/>
                    <a:pt x="5" y="217"/>
                  </a:cubicBezTo>
                  <a:cubicBezTo>
                    <a:pt x="0" y="330"/>
                    <a:pt x="103" y="432"/>
                    <a:pt x="216" y="432"/>
                  </a:cubicBezTo>
                  <a:cubicBezTo>
                    <a:pt x="334" y="432"/>
                    <a:pt x="432" y="345"/>
                    <a:pt x="432" y="227"/>
                  </a:cubicBezTo>
                  <a:cubicBezTo>
                    <a:pt x="432" y="109"/>
                    <a:pt x="339" y="16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175432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8"/>
                    <a:pt x="1" y="211"/>
                  </a:cubicBezTo>
                  <a:cubicBezTo>
                    <a:pt x="1" y="334"/>
                    <a:pt x="93" y="427"/>
                    <a:pt x="216" y="427"/>
                  </a:cubicBezTo>
                  <a:cubicBezTo>
                    <a:pt x="335" y="427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1966675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1" y="341"/>
                    <a:pt x="93" y="427"/>
                    <a:pt x="212" y="427"/>
                  </a:cubicBezTo>
                  <a:cubicBezTo>
                    <a:pt x="215" y="427"/>
                    <a:pt x="218" y="427"/>
                    <a:pt x="222" y="427"/>
                  </a:cubicBezTo>
                  <a:cubicBezTo>
                    <a:pt x="335" y="427"/>
                    <a:pt x="427" y="329"/>
                    <a:pt x="427" y="21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1648350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6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9"/>
                    <a:pt x="10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1966550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5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1701275" y="41438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2" y="1"/>
                  </a:moveTo>
                  <a:cubicBezTo>
                    <a:pt x="93" y="1"/>
                    <a:pt x="0" y="97"/>
                    <a:pt x="5" y="222"/>
                  </a:cubicBezTo>
                  <a:cubicBezTo>
                    <a:pt x="5" y="335"/>
                    <a:pt x="98" y="433"/>
                    <a:pt x="211" y="433"/>
                  </a:cubicBezTo>
                  <a:cubicBezTo>
                    <a:pt x="334" y="433"/>
                    <a:pt x="432" y="340"/>
                    <a:pt x="432" y="222"/>
                  </a:cubicBezTo>
                  <a:cubicBezTo>
                    <a:pt x="432" y="99"/>
                    <a:pt x="345" y="1"/>
                    <a:pt x="221" y="1"/>
                  </a:cubicBezTo>
                  <a:cubicBezTo>
                    <a:pt x="218" y="1"/>
                    <a:pt x="21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18605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0" y="216"/>
                  </a:cubicBezTo>
                  <a:cubicBezTo>
                    <a:pt x="0" y="329"/>
                    <a:pt x="93" y="422"/>
                    <a:pt x="206" y="427"/>
                  </a:cubicBezTo>
                  <a:cubicBezTo>
                    <a:pt x="209" y="427"/>
                    <a:pt x="213" y="427"/>
                    <a:pt x="216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1993275" y="390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8"/>
                    <a:pt x="6" y="211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1966825" y="4037325"/>
              <a:ext cx="10925" cy="10800"/>
            </a:xfrm>
            <a:custGeom>
              <a:rect b="b" l="l" r="r" t="t"/>
              <a:pathLst>
                <a:path extrusionOk="0" h="432" w="437">
                  <a:moveTo>
                    <a:pt x="216" y="0"/>
                  </a:moveTo>
                  <a:cubicBezTo>
                    <a:pt x="103" y="10"/>
                    <a:pt x="5" y="98"/>
                    <a:pt x="5" y="216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214" y="432"/>
                    <a:pt x="217" y="432"/>
                    <a:pt x="220" y="432"/>
                  </a:cubicBezTo>
                  <a:cubicBezTo>
                    <a:pt x="334" y="432"/>
                    <a:pt x="422" y="341"/>
                    <a:pt x="427" y="221"/>
                  </a:cubicBezTo>
                  <a:cubicBezTo>
                    <a:pt x="43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1435975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0" y="422"/>
                    <a:pt x="427" y="324"/>
                    <a:pt x="427" y="211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175432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0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1621625" y="4276650"/>
              <a:ext cx="10800" cy="10425"/>
            </a:xfrm>
            <a:custGeom>
              <a:rect b="b" l="l" r="r" t="t"/>
              <a:pathLst>
                <a:path extrusionOk="0" h="417" w="432">
                  <a:moveTo>
                    <a:pt x="216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93" y="417"/>
                    <a:pt x="216" y="417"/>
                  </a:cubicBezTo>
                  <a:cubicBezTo>
                    <a:pt x="334" y="417"/>
                    <a:pt x="432" y="319"/>
                    <a:pt x="427" y="211"/>
                  </a:cubicBezTo>
                  <a:cubicBezTo>
                    <a:pt x="427" y="9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151562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" y="319"/>
                    <a:pt x="93" y="421"/>
                    <a:pt x="206" y="421"/>
                  </a:cubicBezTo>
                  <a:cubicBezTo>
                    <a:pt x="330" y="421"/>
                    <a:pt x="427" y="329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1621875" y="43826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5"/>
                    <a:pt x="1" y="98"/>
                    <a:pt x="1" y="211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24" y="421"/>
                    <a:pt x="422" y="319"/>
                    <a:pt x="422" y="206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1860575" y="42499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3"/>
                    <a:pt x="11" y="222"/>
                  </a:cubicBezTo>
                  <a:cubicBezTo>
                    <a:pt x="11" y="335"/>
                    <a:pt x="103" y="432"/>
                    <a:pt x="221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3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2152575" y="43826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88" y="0"/>
                    <a:pt x="1" y="87"/>
                    <a:pt x="1" y="211"/>
                  </a:cubicBezTo>
                  <a:cubicBezTo>
                    <a:pt x="1" y="329"/>
                    <a:pt x="88" y="421"/>
                    <a:pt x="206" y="421"/>
                  </a:cubicBezTo>
                  <a:cubicBezTo>
                    <a:pt x="330" y="421"/>
                    <a:pt x="422" y="329"/>
                    <a:pt x="422" y="211"/>
                  </a:cubicBezTo>
                  <a:cubicBezTo>
                    <a:pt x="422" y="87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1435975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7" y="427"/>
                  </a:cubicBezTo>
                  <a:cubicBezTo>
                    <a:pt x="330" y="427"/>
                    <a:pt x="427" y="330"/>
                    <a:pt x="427" y="217"/>
                  </a:cubicBezTo>
                  <a:cubicBezTo>
                    <a:pt x="42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17012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1966825" y="409085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230" y="0"/>
                  </a:moveTo>
                  <a:cubicBezTo>
                    <a:pt x="222" y="0"/>
                    <a:pt x="214" y="1"/>
                    <a:pt x="206" y="2"/>
                  </a:cubicBezTo>
                  <a:cubicBezTo>
                    <a:pt x="87" y="2"/>
                    <a:pt x="0" y="94"/>
                    <a:pt x="0" y="218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24" y="418"/>
                    <a:pt x="421" y="321"/>
                    <a:pt x="421" y="208"/>
                  </a:cubicBezTo>
                  <a:cubicBezTo>
                    <a:pt x="421" y="93"/>
                    <a:pt x="337" y="0"/>
                    <a:pt x="23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215245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7" y="33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1833725" y="454192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7" y="1"/>
                  </a:moveTo>
                  <a:cubicBezTo>
                    <a:pt x="103" y="1"/>
                    <a:pt x="10" y="92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339" y="422"/>
                    <a:pt x="432" y="335"/>
                    <a:pt x="432" y="212"/>
                  </a:cubicBezTo>
                  <a:cubicBezTo>
                    <a:pt x="437" y="88"/>
                    <a:pt x="350" y="1"/>
                    <a:pt x="226" y="1"/>
                  </a:cubicBezTo>
                  <a:cubicBezTo>
                    <a:pt x="223" y="1"/>
                    <a:pt x="22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1701275" y="45682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2" y="0"/>
                  </a:moveTo>
                  <a:cubicBezTo>
                    <a:pt x="93" y="0"/>
                    <a:pt x="0" y="96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212" y="422"/>
                    <a:pt x="218" y="423"/>
                    <a:pt x="224" y="423"/>
                  </a:cubicBezTo>
                  <a:cubicBezTo>
                    <a:pt x="339" y="423"/>
                    <a:pt x="427" y="333"/>
                    <a:pt x="432" y="216"/>
                  </a:cubicBezTo>
                  <a:cubicBezTo>
                    <a:pt x="432" y="93"/>
                    <a:pt x="345" y="1"/>
                    <a:pt x="221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2046475" y="4382250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1"/>
                    <a:pt x="0" y="98"/>
                    <a:pt x="0" y="216"/>
                  </a:cubicBezTo>
                  <a:cubicBezTo>
                    <a:pt x="0" y="330"/>
                    <a:pt x="93" y="432"/>
                    <a:pt x="211" y="432"/>
                  </a:cubicBezTo>
                  <a:cubicBezTo>
                    <a:pt x="329" y="432"/>
                    <a:pt x="421" y="345"/>
                    <a:pt x="421" y="222"/>
                  </a:cubicBezTo>
                  <a:cubicBezTo>
                    <a:pt x="416" y="103"/>
                    <a:pt x="324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2099275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0"/>
                    <a:pt x="10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1966550" y="419685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08" y="1"/>
                  </a:moveTo>
                  <a:cubicBezTo>
                    <a:pt x="94" y="1"/>
                    <a:pt x="6" y="90"/>
                    <a:pt x="6" y="202"/>
                  </a:cubicBezTo>
                  <a:cubicBezTo>
                    <a:pt x="1" y="325"/>
                    <a:pt x="93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32" y="212"/>
                  </a:cubicBezTo>
                  <a:cubicBezTo>
                    <a:pt x="432" y="99"/>
                    <a:pt x="340" y="7"/>
                    <a:pt x="227" y="1"/>
                  </a:cubicBezTo>
                  <a:cubicBezTo>
                    <a:pt x="221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1966550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104" y="1"/>
                    <a:pt x="16" y="88"/>
                    <a:pt x="6" y="206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4" y="423"/>
                    <a:pt x="432" y="333"/>
                    <a:pt x="432" y="216"/>
                  </a:cubicBezTo>
                  <a:cubicBezTo>
                    <a:pt x="432" y="10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1568700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11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87" y="417"/>
                    <a:pt x="211" y="417"/>
                  </a:cubicBezTo>
                  <a:cubicBezTo>
                    <a:pt x="334" y="417"/>
                    <a:pt x="421" y="319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1833975" y="39047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98" y="1"/>
                    <a:pt x="1" y="93"/>
                    <a:pt x="1" y="212"/>
                  </a:cubicBezTo>
                  <a:cubicBezTo>
                    <a:pt x="1" y="330"/>
                    <a:pt x="98" y="433"/>
                    <a:pt x="211" y="433"/>
                  </a:cubicBezTo>
                  <a:cubicBezTo>
                    <a:pt x="214" y="433"/>
                    <a:pt x="217" y="433"/>
                    <a:pt x="221" y="433"/>
                  </a:cubicBezTo>
                  <a:cubicBezTo>
                    <a:pt x="339" y="433"/>
                    <a:pt x="432" y="337"/>
                    <a:pt x="432" y="217"/>
                  </a:cubicBezTo>
                  <a:cubicBezTo>
                    <a:pt x="432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2046475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20" y="0"/>
                  </a:moveTo>
                  <a:cubicBezTo>
                    <a:pt x="217" y="0"/>
                    <a:pt x="214" y="0"/>
                    <a:pt x="211" y="1"/>
                  </a:cubicBezTo>
                  <a:cubicBezTo>
                    <a:pt x="93" y="1"/>
                    <a:pt x="0" y="98"/>
                    <a:pt x="0" y="211"/>
                  </a:cubicBezTo>
                  <a:cubicBezTo>
                    <a:pt x="5" y="329"/>
                    <a:pt x="93" y="417"/>
                    <a:pt x="211" y="417"/>
                  </a:cubicBezTo>
                  <a:cubicBezTo>
                    <a:pt x="329" y="417"/>
                    <a:pt x="421" y="329"/>
                    <a:pt x="421" y="206"/>
                  </a:cubicBezTo>
                  <a:cubicBezTo>
                    <a:pt x="421" y="86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17012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3" y="0"/>
                  </a:moveTo>
                  <a:cubicBezTo>
                    <a:pt x="99" y="0"/>
                    <a:pt x="11" y="101"/>
                    <a:pt x="11" y="211"/>
                  </a:cubicBezTo>
                  <a:cubicBezTo>
                    <a:pt x="1" y="329"/>
                    <a:pt x="94" y="428"/>
                    <a:pt x="205" y="428"/>
                  </a:cubicBezTo>
                  <a:cubicBezTo>
                    <a:pt x="210" y="428"/>
                    <a:pt x="216" y="428"/>
                    <a:pt x="221" y="427"/>
                  </a:cubicBezTo>
                  <a:cubicBezTo>
                    <a:pt x="345" y="417"/>
                    <a:pt x="432" y="330"/>
                    <a:pt x="432" y="211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6" y="0"/>
                    <a:pt x="21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1913625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88" y="432"/>
                    <a:pt x="211" y="432"/>
                  </a:cubicBezTo>
                  <a:cubicBezTo>
                    <a:pt x="335" y="432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1488900" y="4037575"/>
              <a:ext cx="11075" cy="10550"/>
            </a:xfrm>
            <a:custGeom>
              <a:rect b="b" l="l" r="r" t="t"/>
              <a:pathLst>
                <a:path extrusionOk="0" h="422" w="443">
                  <a:moveTo>
                    <a:pt x="222" y="0"/>
                  </a:moveTo>
                  <a:cubicBezTo>
                    <a:pt x="88" y="6"/>
                    <a:pt x="1" y="113"/>
                    <a:pt x="11" y="216"/>
                  </a:cubicBezTo>
                  <a:cubicBezTo>
                    <a:pt x="11" y="340"/>
                    <a:pt x="104" y="422"/>
                    <a:pt x="222" y="422"/>
                  </a:cubicBezTo>
                  <a:cubicBezTo>
                    <a:pt x="345" y="422"/>
                    <a:pt x="443" y="324"/>
                    <a:pt x="443" y="211"/>
                  </a:cubicBezTo>
                  <a:cubicBezTo>
                    <a:pt x="443" y="9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20198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7" y="0"/>
                  </a:moveTo>
                  <a:cubicBezTo>
                    <a:pt x="93" y="0"/>
                    <a:pt x="0" y="96"/>
                    <a:pt x="0" y="216"/>
                  </a:cubicBezTo>
                  <a:cubicBezTo>
                    <a:pt x="0" y="345"/>
                    <a:pt x="93" y="427"/>
                    <a:pt x="21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1648350" y="4037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103" y="6"/>
                    <a:pt x="0" y="93"/>
                    <a:pt x="0" y="211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1" y="340"/>
                    <a:pt x="421" y="216"/>
                  </a:cubicBezTo>
                  <a:cubicBezTo>
                    <a:pt x="421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1648350" y="45684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20" y="0"/>
                  </a:moveTo>
                  <a:cubicBezTo>
                    <a:pt x="217" y="0"/>
                    <a:pt x="214" y="1"/>
                    <a:pt x="211" y="1"/>
                  </a:cubicBezTo>
                  <a:cubicBezTo>
                    <a:pt x="103" y="1"/>
                    <a:pt x="5" y="93"/>
                    <a:pt x="0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6"/>
                    <a:pt x="334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1833975" y="43294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8" y="6"/>
                    <a:pt x="1" y="103"/>
                    <a:pt x="1" y="222"/>
                  </a:cubicBezTo>
                  <a:cubicBezTo>
                    <a:pt x="1" y="340"/>
                    <a:pt x="98" y="432"/>
                    <a:pt x="216" y="432"/>
                  </a:cubicBezTo>
                  <a:cubicBezTo>
                    <a:pt x="340" y="427"/>
                    <a:pt x="432" y="335"/>
                    <a:pt x="43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1913625" y="4249900"/>
              <a:ext cx="10825" cy="10850"/>
            </a:xfrm>
            <a:custGeom>
              <a:rect b="b" l="l" r="r" t="t"/>
              <a:pathLst>
                <a:path extrusionOk="0" h="434" w="433">
                  <a:moveTo>
                    <a:pt x="226" y="1"/>
                  </a:moveTo>
                  <a:cubicBezTo>
                    <a:pt x="221" y="1"/>
                    <a:pt x="216" y="1"/>
                    <a:pt x="211" y="2"/>
                  </a:cubicBezTo>
                  <a:cubicBezTo>
                    <a:pt x="88" y="2"/>
                    <a:pt x="1" y="94"/>
                    <a:pt x="6" y="228"/>
                  </a:cubicBezTo>
                  <a:cubicBezTo>
                    <a:pt x="6" y="336"/>
                    <a:pt x="103" y="433"/>
                    <a:pt x="216" y="433"/>
                  </a:cubicBezTo>
                  <a:cubicBezTo>
                    <a:pt x="335" y="433"/>
                    <a:pt x="432" y="331"/>
                    <a:pt x="432" y="218"/>
                  </a:cubicBezTo>
                  <a:cubicBezTo>
                    <a:pt x="422" y="95"/>
                    <a:pt x="324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1701525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3" y="1"/>
                    <a:pt x="1" y="103"/>
                    <a:pt x="1" y="216"/>
                  </a:cubicBezTo>
                  <a:cubicBezTo>
                    <a:pt x="1" y="335"/>
                    <a:pt x="88" y="422"/>
                    <a:pt x="206" y="422"/>
                  </a:cubicBezTo>
                  <a:cubicBezTo>
                    <a:pt x="324" y="422"/>
                    <a:pt x="417" y="335"/>
                    <a:pt x="422" y="216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18075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1515625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5" y="422"/>
                    <a:pt x="427" y="32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18075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0" y="217"/>
                  </a:cubicBezTo>
                  <a:cubicBezTo>
                    <a:pt x="5" y="330"/>
                    <a:pt x="93" y="427"/>
                    <a:pt x="21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201987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7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3"/>
                    <a:pt x="84" y="423"/>
                    <a:pt x="198" y="423"/>
                  </a:cubicBezTo>
                  <a:cubicBezTo>
                    <a:pt x="204" y="423"/>
                    <a:pt x="210" y="422"/>
                    <a:pt x="216" y="422"/>
                  </a:cubicBezTo>
                  <a:cubicBezTo>
                    <a:pt x="329" y="422"/>
                    <a:pt x="427" y="329"/>
                    <a:pt x="427" y="211"/>
                  </a:cubicBezTo>
                  <a:cubicBezTo>
                    <a:pt x="422" y="93"/>
                    <a:pt x="329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1807650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5" y="0"/>
                  </a:moveTo>
                  <a:cubicBezTo>
                    <a:pt x="89" y="0"/>
                    <a:pt x="0" y="99"/>
                    <a:pt x="0" y="212"/>
                  </a:cubicBezTo>
                  <a:cubicBezTo>
                    <a:pt x="0" y="335"/>
                    <a:pt x="88" y="422"/>
                    <a:pt x="211" y="422"/>
                  </a:cubicBezTo>
                  <a:cubicBezTo>
                    <a:pt x="329" y="422"/>
                    <a:pt x="422" y="325"/>
                    <a:pt x="422" y="212"/>
                  </a:cubicBezTo>
                  <a:cubicBezTo>
                    <a:pt x="422" y="93"/>
                    <a:pt x="324" y="1"/>
                    <a:pt x="211" y="1"/>
                  </a:cubicBezTo>
                  <a:cubicBezTo>
                    <a:pt x="206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19137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0"/>
                  </a:moveTo>
                  <a:cubicBezTo>
                    <a:pt x="90" y="0"/>
                    <a:pt x="1" y="99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25"/>
                    <a:pt x="427" y="212"/>
                  </a:cubicBezTo>
                  <a:cubicBezTo>
                    <a:pt x="427" y="93"/>
                    <a:pt x="330" y="1"/>
                    <a:pt x="211" y="1"/>
                  </a:cubicBezTo>
                  <a:cubicBezTo>
                    <a:pt x="206" y="0"/>
                    <a:pt x="201" y="0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14627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8" y="0"/>
                  </a:moveTo>
                  <a:cubicBezTo>
                    <a:pt x="99" y="0"/>
                    <a:pt x="1" y="101"/>
                    <a:pt x="1" y="211"/>
                  </a:cubicBezTo>
                  <a:cubicBezTo>
                    <a:pt x="1" y="327"/>
                    <a:pt x="84" y="427"/>
                    <a:pt x="202" y="427"/>
                  </a:cubicBezTo>
                  <a:cubicBezTo>
                    <a:pt x="205" y="427"/>
                    <a:pt x="208" y="427"/>
                    <a:pt x="211" y="427"/>
                  </a:cubicBezTo>
                  <a:cubicBezTo>
                    <a:pt x="335" y="427"/>
                    <a:pt x="417" y="335"/>
                    <a:pt x="432" y="211"/>
                  </a:cubicBezTo>
                  <a:cubicBezTo>
                    <a:pt x="422" y="98"/>
                    <a:pt x="335" y="1"/>
                    <a:pt x="216" y="1"/>
                  </a:cubicBezTo>
                  <a:cubicBezTo>
                    <a:pt x="214" y="0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1462575" y="43293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0"/>
                  </a:moveTo>
                  <a:cubicBezTo>
                    <a:pt x="93" y="6"/>
                    <a:pt x="0" y="98"/>
                    <a:pt x="0" y="211"/>
                  </a:cubicBezTo>
                  <a:cubicBezTo>
                    <a:pt x="0" y="334"/>
                    <a:pt x="93" y="432"/>
                    <a:pt x="211" y="432"/>
                  </a:cubicBezTo>
                  <a:cubicBezTo>
                    <a:pt x="335" y="432"/>
                    <a:pt x="422" y="340"/>
                    <a:pt x="422" y="216"/>
                  </a:cubicBezTo>
                  <a:cubicBezTo>
                    <a:pt x="422" y="98"/>
                    <a:pt x="324" y="6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2178925" y="4197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218" y="0"/>
                    <a:pt x="214" y="0"/>
                    <a:pt x="211" y="1"/>
                  </a:cubicBezTo>
                  <a:cubicBezTo>
                    <a:pt x="98" y="1"/>
                    <a:pt x="0" y="93"/>
                    <a:pt x="0" y="211"/>
                  </a:cubicBezTo>
                  <a:cubicBezTo>
                    <a:pt x="0" y="329"/>
                    <a:pt x="103" y="422"/>
                    <a:pt x="216" y="422"/>
                  </a:cubicBezTo>
                  <a:cubicBezTo>
                    <a:pt x="339" y="422"/>
                    <a:pt x="432" y="329"/>
                    <a:pt x="432" y="206"/>
                  </a:cubicBezTo>
                  <a:cubicBezTo>
                    <a:pt x="432" y="86"/>
                    <a:pt x="340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170127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16748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3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1993275" y="4276525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1993275" y="43294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1674800" y="4117225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211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24"/>
                    <a:pt x="89" y="417"/>
                    <a:pt x="195" y="417"/>
                  </a:cubicBezTo>
                  <a:cubicBezTo>
                    <a:pt x="200" y="417"/>
                    <a:pt x="206" y="417"/>
                    <a:pt x="211" y="417"/>
                  </a:cubicBezTo>
                  <a:cubicBezTo>
                    <a:pt x="330" y="417"/>
                    <a:pt x="422" y="32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20198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2"/>
                  </a:cubicBezTo>
                  <a:cubicBezTo>
                    <a:pt x="329" y="417"/>
                    <a:pt x="427" y="324"/>
                    <a:pt x="427" y="211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1966675" y="387840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17" y="1"/>
                  </a:moveTo>
                  <a:cubicBezTo>
                    <a:pt x="99" y="1"/>
                    <a:pt x="1" y="98"/>
                    <a:pt x="1" y="216"/>
                  </a:cubicBezTo>
                  <a:cubicBezTo>
                    <a:pt x="1" y="331"/>
                    <a:pt x="99" y="424"/>
                    <a:pt x="199" y="424"/>
                  </a:cubicBezTo>
                  <a:cubicBezTo>
                    <a:pt x="207" y="424"/>
                    <a:pt x="214" y="423"/>
                    <a:pt x="222" y="422"/>
                  </a:cubicBezTo>
                  <a:cubicBezTo>
                    <a:pt x="345" y="417"/>
                    <a:pt x="433" y="329"/>
                    <a:pt x="427" y="206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2205500" y="43294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2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27" y="98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2019750" y="38784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1"/>
                  </a:moveTo>
                  <a:cubicBezTo>
                    <a:pt x="98" y="1"/>
                    <a:pt x="5" y="93"/>
                    <a:pt x="5" y="211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32" y="329"/>
                    <a:pt x="432" y="211"/>
                  </a:cubicBezTo>
                  <a:cubicBezTo>
                    <a:pt x="43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1833975" y="4276650"/>
              <a:ext cx="10825" cy="10425"/>
            </a:xfrm>
            <a:custGeom>
              <a:rect b="b" l="l" r="r" t="t"/>
              <a:pathLst>
                <a:path extrusionOk="0" h="417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29"/>
                    <a:pt x="93" y="417"/>
                    <a:pt x="216" y="417"/>
                  </a:cubicBezTo>
                  <a:cubicBezTo>
                    <a:pt x="340" y="412"/>
                    <a:pt x="43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1648200" y="42499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1" y="98"/>
                    <a:pt x="1" y="217"/>
                  </a:cubicBezTo>
                  <a:cubicBezTo>
                    <a:pt x="1" y="330"/>
                    <a:pt x="104" y="427"/>
                    <a:pt x="217" y="427"/>
                  </a:cubicBezTo>
                  <a:cubicBezTo>
                    <a:pt x="335" y="427"/>
                    <a:pt x="427" y="330"/>
                    <a:pt x="427" y="217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1648350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1"/>
                    <a:pt x="0" y="98"/>
                    <a:pt x="0" y="217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45"/>
                    <a:pt x="421" y="217"/>
                  </a:cubicBezTo>
                  <a:cubicBezTo>
                    <a:pt x="421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170127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1"/>
                  </a:moveTo>
                  <a:cubicBezTo>
                    <a:pt x="103" y="1"/>
                    <a:pt x="0" y="98"/>
                    <a:pt x="0" y="217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19668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1" y="335"/>
                    <a:pt x="427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14891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93"/>
                    <a:pt x="0" y="206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27" y="335"/>
                    <a:pt x="422" y="222"/>
                  </a:cubicBezTo>
                  <a:cubicBezTo>
                    <a:pt x="432" y="10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15155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11" y="329"/>
                    <a:pt x="103" y="422"/>
                    <a:pt x="222" y="422"/>
                  </a:cubicBezTo>
                  <a:cubicBezTo>
                    <a:pt x="227" y="422"/>
                    <a:pt x="233" y="423"/>
                    <a:pt x="238" y="423"/>
                  </a:cubicBezTo>
                  <a:cubicBezTo>
                    <a:pt x="344" y="423"/>
                    <a:pt x="432" y="329"/>
                    <a:pt x="432" y="211"/>
                  </a:cubicBezTo>
                  <a:cubicBezTo>
                    <a:pt x="432" y="88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1780800" y="4223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5" y="87"/>
                    <a:pt x="5" y="206"/>
                  </a:cubicBezTo>
                  <a:cubicBezTo>
                    <a:pt x="0" y="324"/>
                    <a:pt x="93" y="421"/>
                    <a:pt x="211" y="421"/>
                  </a:cubicBezTo>
                  <a:cubicBezTo>
                    <a:pt x="334" y="421"/>
                    <a:pt x="432" y="334"/>
                    <a:pt x="432" y="216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19668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2" y="0"/>
                  </a:moveTo>
                  <a:cubicBezTo>
                    <a:pt x="88" y="0"/>
                    <a:pt x="0" y="96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7" y="330"/>
                    <a:pt x="421" y="211"/>
                  </a:cubicBezTo>
                  <a:cubicBezTo>
                    <a:pt x="421" y="98"/>
                    <a:pt x="324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1489175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2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1" y="432"/>
                  </a:cubicBezTo>
                  <a:cubicBezTo>
                    <a:pt x="329" y="432"/>
                    <a:pt x="422" y="330"/>
                    <a:pt x="422" y="217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2046475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93" y="1"/>
                    <a:pt x="0" y="88"/>
                    <a:pt x="0" y="206"/>
                  </a:cubicBezTo>
                  <a:cubicBezTo>
                    <a:pt x="0" y="319"/>
                    <a:pt x="93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3" y="423"/>
                    <a:pt x="421" y="329"/>
                    <a:pt x="421" y="211"/>
                  </a:cubicBezTo>
                  <a:cubicBezTo>
                    <a:pt x="421" y="8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220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1"/>
                  </a:moveTo>
                  <a:cubicBezTo>
                    <a:pt x="93" y="1"/>
                    <a:pt x="1" y="88"/>
                    <a:pt x="1" y="216"/>
                  </a:cubicBezTo>
                  <a:cubicBezTo>
                    <a:pt x="11" y="335"/>
                    <a:pt x="98" y="422"/>
                    <a:pt x="217" y="422"/>
                  </a:cubicBezTo>
                  <a:cubicBezTo>
                    <a:pt x="335" y="422"/>
                    <a:pt x="432" y="329"/>
                    <a:pt x="432" y="211"/>
                  </a:cubicBezTo>
                  <a:cubicBezTo>
                    <a:pt x="432" y="8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148917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329" y="427"/>
                    <a:pt x="422" y="329"/>
                    <a:pt x="422" y="211"/>
                  </a:cubicBezTo>
                  <a:cubicBezTo>
                    <a:pt x="416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1674800" y="443580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1"/>
                  </a:moveTo>
                  <a:cubicBezTo>
                    <a:pt x="89" y="1"/>
                    <a:pt x="1" y="90"/>
                    <a:pt x="1" y="207"/>
                  </a:cubicBezTo>
                  <a:cubicBezTo>
                    <a:pt x="1" y="320"/>
                    <a:pt x="93" y="418"/>
                    <a:pt x="206" y="423"/>
                  </a:cubicBezTo>
                  <a:cubicBezTo>
                    <a:pt x="330" y="423"/>
                    <a:pt x="427" y="325"/>
                    <a:pt x="427" y="212"/>
                  </a:cubicBezTo>
                  <a:cubicBezTo>
                    <a:pt x="427" y="94"/>
                    <a:pt x="335" y="1"/>
                    <a:pt x="222" y="1"/>
                  </a:cubicBezTo>
                  <a:cubicBezTo>
                    <a:pt x="215" y="1"/>
                    <a:pt x="209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1833975" y="4435575"/>
              <a:ext cx="10825" cy="10800"/>
            </a:xfrm>
            <a:custGeom>
              <a:rect b="b" l="l" r="r" t="t"/>
              <a:pathLst>
                <a:path extrusionOk="0" h="432" w="433">
                  <a:moveTo>
                    <a:pt x="211" y="0"/>
                  </a:moveTo>
                  <a:cubicBezTo>
                    <a:pt x="88" y="5"/>
                    <a:pt x="1" y="103"/>
                    <a:pt x="1" y="221"/>
                  </a:cubicBezTo>
                  <a:cubicBezTo>
                    <a:pt x="1" y="344"/>
                    <a:pt x="98" y="432"/>
                    <a:pt x="216" y="432"/>
                  </a:cubicBezTo>
                  <a:cubicBezTo>
                    <a:pt x="340" y="427"/>
                    <a:pt x="432" y="334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1993150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3" y="0"/>
                    <a:pt x="0" y="103"/>
                    <a:pt x="6" y="221"/>
                  </a:cubicBezTo>
                  <a:cubicBezTo>
                    <a:pt x="6" y="334"/>
                    <a:pt x="10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1648350" y="41968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8" y="0"/>
                    <a:pt x="0" y="88"/>
                    <a:pt x="0" y="206"/>
                  </a:cubicBezTo>
                  <a:cubicBezTo>
                    <a:pt x="0" y="319"/>
                    <a:pt x="98" y="422"/>
                    <a:pt x="211" y="422"/>
                  </a:cubicBezTo>
                  <a:cubicBezTo>
                    <a:pt x="334" y="422"/>
                    <a:pt x="421" y="334"/>
                    <a:pt x="421" y="211"/>
                  </a:cubicBezTo>
                  <a:cubicBezTo>
                    <a:pt x="421" y="8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201987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29" y="416"/>
                    <a:pt x="427" y="329"/>
                    <a:pt x="427" y="211"/>
                  </a:cubicBezTo>
                  <a:cubicBezTo>
                    <a:pt x="432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1887175" y="42233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0"/>
                  </a:moveTo>
                  <a:cubicBezTo>
                    <a:pt x="98" y="0"/>
                    <a:pt x="5" y="87"/>
                    <a:pt x="0" y="206"/>
                  </a:cubicBezTo>
                  <a:cubicBezTo>
                    <a:pt x="0" y="324"/>
                    <a:pt x="82" y="421"/>
                    <a:pt x="206" y="421"/>
                  </a:cubicBezTo>
                  <a:cubicBezTo>
                    <a:pt x="212" y="422"/>
                    <a:pt x="218" y="422"/>
                    <a:pt x="223" y="422"/>
                  </a:cubicBezTo>
                  <a:cubicBezTo>
                    <a:pt x="333" y="422"/>
                    <a:pt x="421" y="333"/>
                    <a:pt x="416" y="216"/>
                  </a:cubicBezTo>
                  <a:cubicBezTo>
                    <a:pt x="421" y="10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1648200" y="44619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2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32"/>
                    <a:pt x="212" y="432"/>
                  </a:cubicBezTo>
                  <a:cubicBezTo>
                    <a:pt x="215" y="432"/>
                    <a:pt x="219" y="433"/>
                    <a:pt x="222" y="433"/>
                  </a:cubicBezTo>
                  <a:cubicBezTo>
                    <a:pt x="345" y="433"/>
                    <a:pt x="427" y="347"/>
                    <a:pt x="427" y="227"/>
                  </a:cubicBezTo>
                  <a:cubicBezTo>
                    <a:pt x="427" y="103"/>
                    <a:pt x="335" y="1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1701275" y="44619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5"/>
                    <a:pt x="98" y="432"/>
                    <a:pt x="221" y="432"/>
                  </a:cubicBezTo>
                  <a:cubicBezTo>
                    <a:pt x="345" y="432"/>
                    <a:pt x="432" y="335"/>
                    <a:pt x="427" y="206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1568700" y="401122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6" y="1"/>
                  </a:moveTo>
                  <a:cubicBezTo>
                    <a:pt x="87" y="1"/>
                    <a:pt x="0" y="83"/>
                    <a:pt x="5" y="212"/>
                  </a:cubicBezTo>
                  <a:cubicBezTo>
                    <a:pt x="5" y="325"/>
                    <a:pt x="103" y="422"/>
                    <a:pt x="216" y="422"/>
                  </a:cubicBezTo>
                  <a:cubicBezTo>
                    <a:pt x="334" y="422"/>
                    <a:pt x="432" y="325"/>
                    <a:pt x="432" y="212"/>
                  </a:cubicBezTo>
                  <a:cubicBezTo>
                    <a:pt x="432" y="8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1621875" y="40112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0" y="0"/>
                    <a:pt x="1" y="94"/>
                    <a:pt x="1" y="212"/>
                  </a:cubicBezTo>
                  <a:cubicBezTo>
                    <a:pt x="1" y="325"/>
                    <a:pt x="93" y="422"/>
                    <a:pt x="211" y="422"/>
                  </a:cubicBezTo>
                  <a:cubicBezTo>
                    <a:pt x="324" y="417"/>
                    <a:pt x="422" y="325"/>
                    <a:pt x="422" y="212"/>
                  </a:cubicBezTo>
                  <a:cubicBezTo>
                    <a:pt x="422" y="93"/>
                    <a:pt x="335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196682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35"/>
                    <a:pt x="87" y="422"/>
                    <a:pt x="211" y="422"/>
                  </a:cubicBezTo>
                  <a:cubicBezTo>
                    <a:pt x="329" y="422"/>
                    <a:pt x="427" y="335"/>
                    <a:pt x="421" y="212"/>
                  </a:cubicBezTo>
                  <a:cubicBezTo>
                    <a:pt x="421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1515625" y="44887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1"/>
                  </a:moveTo>
                  <a:cubicBezTo>
                    <a:pt x="98" y="1"/>
                    <a:pt x="1" y="98"/>
                    <a:pt x="1" y="211"/>
                  </a:cubicBezTo>
                  <a:cubicBezTo>
                    <a:pt x="1" y="327"/>
                    <a:pt x="94" y="422"/>
                    <a:pt x="208" y="422"/>
                  </a:cubicBezTo>
                  <a:cubicBezTo>
                    <a:pt x="211" y="422"/>
                    <a:pt x="214" y="422"/>
                    <a:pt x="217" y="422"/>
                  </a:cubicBezTo>
                  <a:cubicBezTo>
                    <a:pt x="335" y="422"/>
                    <a:pt x="427" y="330"/>
                    <a:pt x="427" y="206"/>
                  </a:cubicBezTo>
                  <a:cubicBezTo>
                    <a:pt x="422" y="93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2046200" y="44887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18" y="0"/>
                  </a:moveTo>
                  <a:cubicBezTo>
                    <a:pt x="99" y="0"/>
                    <a:pt x="11" y="96"/>
                    <a:pt x="11" y="206"/>
                  </a:cubicBezTo>
                  <a:cubicBezTo>
                    <a:pt x="1" y="324"/>
                    <a:pt x="98" y="427"/>
                    <a:pt x="222" y="427"/>
                  </a:cubicBezTo>
                  <a:cubicBezTo>
                    <a:pt x="335" y="427"/>
                    <a:pt x="432" y="335"/>
                    <a:pt x="432" y="222"/>
                  </a:cubicBezTo>
                  <a:cubicBezTo>
                    <a:pt x="438" y="98"/>
                    <a:pt x="350" y="1"/>
                    <a:pt x="227" y="1"/>
                  </a:cubicBezTo>
                  <a:cubicBezTo>
                    <a:pt x="224" y="1"/>
                    <a:pt x="221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164820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2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29"/>
                    <a:pt x="93" y="427"/>
                    <a:pt x="212" y="427"/>
                  </a:cubicBezTo>
                  <a:cubicBezTo>
                    <a:pt x="335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201987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0"/>
                    <a:pt x="427" y="211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14359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3" y="1"/>
                    <a:pt x="1" y="88"/>
                    <a:pt x="11" y="206"/>
                  </a:cubicBezTo>
                  <a:cubicBezTo>
                    <a:pt x="11" y="330"/>
                    <a:pt x="98" y="427"/>
                    <a:pt x="222" y="427"/>
                  </a:cubicBezTo>
                  <a:cubicBezTo>
                    <a:pt x="330" y="427"/>
                    <a:pt x="432" y="335"/>
                    <a:pt x="432" y="222"/>
                  </a:cubicBezTo>
                  <a:cubicBezTo>
                    <a:pt x="432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22055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8" y="421"/>
                    <a:pt x="206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10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1489175" y="4196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7"/>
                  </a:cubicBezTo>
                  <a:cubicBezTo>
                    <a:pt x="329" y="427"/>
                    <a:pt x="422" y="324"/>
                    <a:pt x="422" y="211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1993275" y="40112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2" y="0"/>
                  </a:moveTo>
                  <a:cubicBezTo>
                    <a:pt x="96" y="0"/>
                    <a:pt x="1" y="80"/>
                    <a:pt x="1" y="213"/>
                  </a:cubicBezTo>
                  <a:cubicBezTo>
                    <a:pt x="1" y="326"/>
                    <a:pt x="103" y="423"/>
                    <a:pt x="216" y="423"/>
                  </a:cubicBezTo>
                  <a:cubicBezTo>
                    <a:pt x="335" y="423"/>
                    <a:pt x="427" y="326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8" y="1"/>
                    <a:pt x="200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2099400" y="401120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33" y="0"/>
                  </a:moveTo>
                  <a:cubicBezTo>
                    <a:pt x="225" y="0"/>
                    <a:pt x="218" y="1"/>
                    <a:pt x="211" y="2"/>
                  </a:cubicBezTo>
                  <a:cubicBezTo>
                    <a:pt x="93" y="2"/>
                    <a:pt x="0" y="89"/>
                    <a:pt x="0" y="213"/>
                  </a:cubicBezTo>
                  <a:cubicBezTo>
                    <a:pt x="5" y="326"/>
                    <a:pt x="98" y="423"/>
                    <a:pt x="211" y="423"/>
                  </a:cubicBezTo>
                  <a:cubicBezTo>
                    <a:pt x="214" y="423"/>
                    <a:pt x="217" y="424"/>
                    <a:pt x="219" y="424"/>
                  </a:cubicBezTo>
                  <a:cubicBezTo>
                    <a:pt x="334" y="424"/>
                    <a:pt x="427" y="323"/>
                    <a:pt x="427" y="213"/>
                  </a:cubicBezTo>
                  <a:cubicBezTo>
                    <a:pt x="432" y="93"/>
                    <a:pt x="330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2019875" y="45152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93" y="0"/>
                    <a:pt x="0" y="98"/>
                    <a:pt x="0" y="221"/>
                  </a:cubicBezTo>
                  <a:cubicBezTo>
                    <a:pt x="0" y="334"/>
                    <a:pt x="93" y="427"/>
                    <a:pt x="20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1568700" y="454167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6" y="1"/>
                  </a:moveTo>
                  <a:cubicBezTo>
                    <a:pt x="87" y="11"/>
                    <a:pt x="0" y="98"/>
                    <a:pt x="0" y="217"/>
                  </a:cubicBezTo>
                  <a:cubicBezTo>
                    <a:pt x="0" y="340"/>
                    <a:pt x="98" y="432"/>
                    <a:pt x="211" y="432"/>
                  </a:cubicBezTo>
                  <a:cubicBezTo>
                    <a:pt x="329" y="432"/>
                    <a:pt x="421" y="330"/>
                    <a:pt x="421" y="217"/>
                  </a:cubicBezTo>
                  <a:cubicBezTo>
                    <a:pt x="421" y="93"/>
                    <a:pt x="319" y="6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1621875" y="454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9" y="1"/>
                  </a:moveTo>
                  <a:cubicBezTo>
                    <a:pt x="216" y="1"/>
                    <a:pt x="214" y="1"/>
                    <a:pt x="211" y="1"/>
                  </a:cubicBezTo>
                  <a:cubicBezTo>
                    <a:pt x="88" y="1"/>
                    <a:pt x="1" y="88"/>
                    <a:pt x="1" y="207"/>
                  </a:cubicBezTo>
                  <a:cubicBezTo>
                    <a:pt x="1" y="320"/>
                    <a:pt x="93" y="422"/>
                    <a:pt x="211" y="422"/>
                  </a:cubicBezTo>
                  <a:cubicBezTo>
                    <a:pt x="324" y="422"/>
                    <a:pt x="422" y="320"/>
                    <a:pt x="422" y="207"/>
                  </a:cubicBezTo>
                  <a:cubicBezTo>
                    <a:pt x="422" y="101"/>
                    <a:pt x="324" y="1"/>
                    <a:pt x="21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2152450" y="401120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194" y="0"/>
                  </a:moveTo>
                  <a:cubicBezTo>
                    <a:pt x="95" y="0"/>
                    <a:pt x="5" y="93"/>
                    <a:pt x="1" y="202"/>
                  </a:cubicBezTo>
                  <a:cubicBezTo>
                    <a:pt x="1" y="326"/>
                    <a:pt x="93" y="423"/>
                    <a:pt x="211" y="423"/>
                  </a:cubicBezTo>
                  <a:cubicBezTo>
                    <a:pt x="324" y="423"/>
                    <a:pt x="422" y="321"/>
                    <a:pt x="422" y="202"/>
                  </a:cubicBezTo>
                  <a:cubicBezTo>
                    <a:pt x="422" y="89"/>
                    <a:pt x="335" y="2"/>
                    <a:pt x="216" y="2"/>
                  </a:cubicBezTo>
                  <a:cubicBezTo>
                    <a:pt x="209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1993275" y="45419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5" y="0"/>
                  </a:moveTo>
                  <a:cubicBezTo>
                    <a:pt x="107" y="0"/>
                    <a:pt x="6" y="85"/>
                    <a:pt x="6" y="213"/>
                  </a:cubicBezTo>
                  <a:cubicBezTo>
                    <a:pt x="1" y="331"/>
                    <a:pt x="103" y="423"/>
                    <a:pt x="216" y="423"/>
                  </a:cubicBezTo>
                  <a:cubicBezTo>
                    <a:pt x="335" y="418"/>
                    <a:pt x="427" y="331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9" y="1"/>
                    <a:pt x="2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1462575" y="42765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4"/>
                    <a:pt x="88" y="422"/>
                    <a:pt x="206" y="422"/>
                  </a:cubicBezTo>
                  <a:cubicBezTo>
                    <a:pt x="335" y="422"/>
                    <a:pt x="422" y="334"/>
                    <a:pt x="422" y="216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2179050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103" y="427"/>
                    <a:pt x="22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16748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3" y="421"/>
                    <a:pt x="206" y="421"/>
                  </a:cubicBezTo>
                  <a:cubicBezTo>
                    <a:pt x="330" y="421"/>
                    <a:pt x="427" y="334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1993275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22" y="336"/>
                    <a:pt x="422" y="211"/>
                  </a:cubicBezTo>
                  <a:cubicBezTo>
                    <a:pt x="42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20198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29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19668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5" y="217"/>
                  </a:cubicBezTo>
                  <a:cubicBezTo>
                    <a:pt x="10" y="330"/>
                    <a:pt x="103" y="427"/>
                    <a:pt x="216" y="427"/>
                  </a:cubicBezTo>
                  <a:cubicBezTo>
                    <a:pt x="219" y="427"/>
                    <a:pt x="222" y="427"/>
                    <a:pt x="224" y="427"/>
                  </a:cubicBezTo>
                  <a:cubicBezTo>
                    <a:pt x="338" y="427"/>
                    <a:pt x="427" y="327"/>
                    <a:pt x="427" y="217"/>
                  </a:cubicBezTo>
                  <a:cubicBezTo>
                    <a:pt x="421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14625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8"/>
                    <a:pt x="0" y="206"/>
                  </a:cubicBezTo>
                  <a:cubicBezTo>
                    <a:pt x="0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1648200" y="40905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7" y="1"/>
                  </a:moveTo>
                  <a:cubicBezTo>
                    <a:pt x="104" y="1"/>
                    <a:pt x="6" y="98"/>
                    <a:pt x="6" y="211"/>
                  </a:cubicBezTo>
                  <a:cubicBezTo>
                    <a:pt x="1" y="335"/>
                    <a:pt x="104" y="432"/>
                    <a:pt x="217" y="432"/>
                  </a:cubicBezTo>
                  <a:cubicBezTo>
                    <a:pt x="340" y="432"/>
                    <a:pt x="427" y="340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19932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1" y="98"/>
                    <a:pt x="1" y="206"/>
                  </a:cubicBezTo>
                  <a:cubicBezTo>
                    <a:pt x="1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2179050" y="4090500"/>
              <a:ext cx="10675" cy="10825"/>
            </a:xfrm>
            <a:custGeom>
              <a:rect b="b" l="l" r="r" t="t"/>
              <a:pathLst>
                <a:path extrusionOk="0" h="433" w="427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35"/>
                    <a:pt x="98" y="432"/>
                    <a:pt x="211" y="432"/>
                  </a:cubicBezTo>
                  <a:cubicBezTo>
                    <a:pt x="334" y="432"/>
                    <a:pt x="427" y="340"/>
                    <a:pt x="427" y="222"/>
                  </a:cubicBezTo>
                  <a:cubicBezTo>
                    <a:pt x="427" y="98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20198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7"/>
                    <a:pt x="88" y="423"/>
                    <a:pt x="206" y="423"/>
                  </a:cubicBezTo>
                  <a:cubicBezTo>
                    <a:pt x="209" y="423"/>
                    <a:pt x="213" y="422"/>
                    <a:pt x="216" y="422"/>
                  </a:cubicBezTo>
                  <a:cubicBezTo>
                    <a:pt x="329" y="422"/>
                    <a:pt x="427" y="335"/>
                    <a:pt x="427" y="217"/>
                  </a:cubicBezTo>
                  <a:cubicBezTo>
                    <a:pt x="432" y="99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2205500" y="427652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98" y="0"/>
                    <a:pt x="11" y="88"/>
                    <a:pt x="11" y="206"/>
                  </a:cubicBezTo>
                  <a:cubicBezTo>
                    <a:pt x="1" y="334"/>
                    <a:pt x="93" y="422"/>
                    <a:pt x="217" y="422"/>
                  </a:cubicBezTo>
                  <a:cubicBezTo>
                    <a:pt x="335" y="422"/>
                    <a:pt x="427" y="324"/>
                    <a:pt x="438" y="211"/>
                  </a:cubicBezTo>
                  <a:cubicBezTo>
                    <a:pt x="438" y="93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1621625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29" y="427"/>
                    <a:pt x="432" y="330"/>
                    <a:pt x="432" y="211"/>
                  </a:cubicBezTo>
                  <a:cubicBezTo>
                    <a:pt x="432" y="93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1674800" y="44887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3" y="1"/>
                    <a:pt x="1" y="93"/>
                    <a:pt x="6" y="227"/>
                  </a:cubicBezTo>
                  <a:cubicBezTo>
                    <a:pt x="16" y="340"/>
                    <a:pt x="103" y="432"/>
                    <a:pt x="222" y="432"/>
                  </a:cubicBezTo>
                  <a:cubicBezTo>
                    <a:pt x="335" y="432"/>
                    <a:pt x="432" y="330"/>
                    <a:pt x="43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1993275" y="44887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88" y="1"/>
                    <a:pt x="1" y="98"/>
                    <a:pt x="1" y="227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330" y="432"/>
                    <a:pt x="422" y="335"/>
                    <a:pt x="42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2019875" y="40906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7" y="1"/>
                  </a:moveTo>
                  <a:cubicBezTo>
                    <a:pt x="88" y="1"/>
                    <a:pt x="0" y="96"/>
                    <a:pt x="0" y="217"/>
                  </a:cubicBezTo>
                  <a:cubicBezTo>
                    <a:pt x="0" y="335"/>
                    <a:pt x="93" y="427"/>
                    <a:pt x="216" y="432"/>
                  </a:cubicBezTo>
                  <a:cubicBezTo>
                    <a:pt x="329" y="427"/>
                    <a:pt x="427" y="335"/>
                    <a:pt x="427" y="222"/>
                  </a:cubicBezTo>
                  <a:cubicBezTo>
                    <a:pt x="432" y="103"/>
                    <a:pt x="329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1409400" y="42233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104"/>
                    <a:pt x="0" y="212"/>
                  </a:cubicBezTo>
                  <a:cubicBezTo>
                    <a:pt x="0" y="330"/>
                    <a:pt x="98" y="422"/>
                    <a:pt x="216" y="422"/>
                  </a:cubicBezTo>
                  <a:cubicBezTo>
                    <a:pt x="339" y="422"/>
                    <a:pt x="421" y="335"/>
                    <a:pt x="421" y="212"/>
                  </a:cubicBezTo>
                  <a:cubicBezTo>
                    <a:pt x="421" y="92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1940225" y="42233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9"/>
                    <a:pt x="11" y="212"/>
                  </a:cubicBezTo>
                  <a:cubicBezTo>
                    <a:pt x="0" y="330"/>
                    <a:pt x="98" y="422"/>
                    <a:pt x="221" y="422"/>
                  </a:cubicBezTo>
                  <a:cubicBezTo>
                    <a:pt x="345" y="422"/>
                    <a:pt x="427" y="335"/>
                    <a:pt x="427" y="212"/>
                  </a:cubicBezTo>
                  <a:cubicBezTo>
                    <a:pt x="422" y="92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220550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17" y="427"/>
                  </a:cubicBezTo>
                  <a:cubicBezTo>
                    <a:pt x="335" y="427"/>
                    <a:pt x="427" y="335"/>
                    <a:pt x="427" y="211"/>
                  </a:cubicBezTo>
                  <a:cubicBezTo>
                    <a:pt x="427" y="98"/>
                    <a:pt x="325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2046075" y="4011200"/>
              <a:ext cx="10950" cy="10725"/>
            </a:xfrm>
            <a:custGeom>
              <a:rect b="b" l="l" r="r" t="t"/>
              <a:pathLst>
                <a:path extrusionOk="0" h="429" w="438">
                  <a:moveTo>
                    <a:pt x="203" y="0"/>
                  </a:moveTo>
                  <a:cubicBezTo>
                    <a:pt x="108" y="0"/>
                    <a:pt x="15" y="85"/>
                    <a:pt x="6" y="213"/>
                  </a:cubicBezTo>
                  <a:cubicBezTo>
                    <a:pt x="1" y="326"/>
                    <a:pt x="103" y="428"/>
                    <a:pt x="222" y="428"/>
                  </a:cubicBezTo>
                  <a:cubicBezTo>
                    <a:pt x="335" y="423"/>
                    <a:pt x="432" y="336"/>
                    <a:pt x="432" y="218"/>
                  </a:cubicBezTo>
                  <a:cubicBezTo>
                    <a:pt x="437" y="89"/>
                    <a:pt x="350" y="2"/>
                    <a:pt x="227" y="2"/>
                  </a:cubicBezTo>
                  <a:cubicBezTo>
                    <a:pt x="219" y="1"/>
                    <a:pt x="211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1674800" y="40112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1" y="1"/>
                  </a:moveTo>
                  <a:cubicBezTo>
                    <a:pt x="93" y="1"/>
                    <a:pt x="1" y="83"/>
                    <a:pt x="1" y="212"/>
                  </a:cubicBezTo>
                  <a:cubicBezTo>
                    <a:pt x="1" y="325"/>
                    <a:pt x="93" y="422"/>
                    <a:pt x="206" y="422"/>
                  </a:cubicBezTo>
                  <a:cubicBezTo>
                    <a:pt x="209" y="422"/>
                    <a:pt x="212" y="423"/>
                    <a:pt x="215" y="423"/>
                  </a:cubicBezTo>
                  <a:cubicBezTo>
                    <a:pt x="329" y="423"/>
                    <a:pt x="427" y="322"/>
                    <a:pt x="427" y="212"/>
                  </a:cubicBezTo>
                  <a:cubicBezTo>
                    <a:pt x="427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1940225" y="41702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98" y="11"/>
                    <a:pt x="0" y="104"/>
                    <a:pt x="0" y="217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45" y="427"/>
                    <a:pt x="427" y="335"/>
                    <a:pt x="427" y="217"/>
                  </a:cubicBezTo>
                  <a:cubicBezTo>
                    <a:pt x="427" y="96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217892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9" y="427"/>
                    <a:pt x="432" y="335"/>
                    <a:pt x="432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1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1515500" y="40112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8" y="1"/>
                    <a:pt x="6" y="88"/>
                    <a:pt x="1" y="207"/>
                  </a:cubicBezTo>
                  <a:cubicBezTo>
                    <a:pt x="1" y="320"/>
                    <a:pt x="98" y="422"/>
                    <a:pt x="211" y="422"/>
                  </a:cubicBezTo>
                  <a:cubicBezTo>
                    <a:pt x="214" y="422"/>
                    <a:pt x="217" y="423"/>
                    <a:pt x="220" y="423"/>
                  </a:cubicBezTo>
                  <a:cubicBezTo>
                    <a:pt x="339" y="423"/>
                    <a:pt x="432" y="322"/>
                    <a:pt x="432" y="212"/>
                  </a:cubicBezTo>
                  <a:cubicBezTo>
                    <a:pt x="432" y="88"/>
                    <a:pt x="34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1648200" y="3984375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22" y="1"/>
                  </a:moveTo>
                  <a:cubicBezTo>
                    <a:pt x="109" y="1"/>
                    <a:pt x="6" y="88"/>
                    <a:pt x="6" y="212"/>
                  </a:cubicBezTo>
                  <a:cubicBezTo>
                    <a:pt x="1" y="335"/>
                    <a:pt x="104" y="433"/>
                    <a:pt x="217" y="433"/>
                  </a:cubicBezTo>
                  <a:cubicBezTo>
                    <a:pt x="335" y="433"/>
                    <a:pt x="427" y="340"/>
                    <a:pt x="427" y="227"/>
                  </a:cubicBezTo>
                  <a:cubicBezTo>
                    <a:pt x="427" y="104"/>
                    <a:pt x="340" y="6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14891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0" y="217"/>
                  </a:cubicBezTo>
                  <a:cubicBezTo>
                    <a:pt x="0" y="335"/>
                    <a:pt x="82" y="427"/>
                    <a:pt x="211" y="427"/>
                  </a:cubicBezTo>
                  <a:cubicBezTo>
                    <a:pt x="334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1674800" y="45419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29"/>
                    <a:pt x="98" y="416"/>
                    <a:pt x="206" y="421"/>
                  </a:cubicBezTo>
                  <a:cubicBezTo>
                    <a:pt x="211" y="422"/>
                    <a:pt x="217" y="422"/>
                    <a:pt x="222" y="422"/>
                  </a:cubicBezTo>
                  <a:cubicBezTo>
                    <a:pt x="329" y="422"/>
                    <a:pt x="422" y="323"/>
                    <a:pt x="422" y="211"/>
                  </a:cubicBezTo>
                  <a:cubicBezTo>
                    <a:pt x="43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16218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17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16748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2" y="0"/>
                  </a:moveTo>
                  <a:cubicBezTo>
                    <a:pt x="93" y="0"/>
                    <a:pt x="1" y="9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2046200" y="45419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1" y="329"/>
                    <a:pt x="98" y="421"/>
                    <a:pt x="217" y="421"/>
                  </a:cubicBezTo>
                  <a:cubicBezTo>
                    <a:pt x="222" y="422"/>
                    <a:pt x="228" y="422"/>
                    <a:pt x="233" y="422"/>
                  </a:cubicBezTo>
                  <a:cubicBezTo>
                    <a:pt x="339" y="422"/>
                    <a:pt x="427" y="328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1833725" y="4064175"/>
              <a:ext cx="11075" cy="10675"/>
            </a:xfrm>
            <a:custGeom>
              <a:rect b="b" l="l" r="r" t="t"/>
              <a:pathLst>
                <a:path extrusionOk="0" h="427" w="443">
                  <a:moveTo>
                    <a:pt x="226" y="0"/>
                  </a:moveTo>
                  <a:cubicBezTo>
                    <a:pt x="108" y="0"/>
                    <a:pt x="11" y="98"/>
                    <a:pt x="11" y="211"/>
                  </a:cubicBezTo>
                  <a:cubicBezTo>
                    <a:pt x="0" y="329"/>
                    <a:pt x="98" y="427"/>
                    <a:pt x="221" y="427"/>
                  </a:cubicBezTo>
                  <a:cubicBezTo>
                    <a:pt x="345" y="427"/>
                    <a:pt x="442" y="334"/>
                    <a:pt x="442" y="211"/>
                  </a:cubicBezTo>
                  <a:cubicBezTo>
                    <a:pt x="442" y="87"/>
                    <a:pt x="350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167480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330" y="422"/>
                    <a:pt x="427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1621875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1" y="88"/>
                    <a:pt x="1" y="211"/>
                  </a:cubicBezTo>
                  <a:cubicBezTo>
                    <a:pt x="1" y="329"/>
                    <a:pt x="93" y="422"/>
                    <a:pt x="216" y="422"/>
                  </a:cubicBezTo>
                  <a:cubicBezTo>
                    <a:pt x="324" y="422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1647950" y="435617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7" y="0"/>
                  </a:moveTo>
                  <a:cubicBezTo>
                    <a:pt x="109" y="0"/>
                    <a:pt x="16" y="88"/>
                    <a:pt x="1" y="211"/>
                  </a:cubicBezTo>
                  <a:cubicBezTo>
                    <a:pt x="1" y="324"/>
                    <a:pt x="103" y="422"/>
                    <a:pt x="222" y="422"/>
                  </a:cubicBezTo>
                  <a:cubicBezTo>
                    <a:pt x="345" y="422"/>
                    <a:pt x="432" y="334"/>
                    <a:pt x="432" y="216"/>
                  </a:cubicBezTo>
                  <a:cubicBezTo>
                    <a:pt x="437" y="88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148917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5" y="0"/>
                  </a:moveTo>
                  <a:cubicBezTo>
                    <a:pt x="89" y="0"/>
                    <a:pt x="0" y="94"/>
                    <a:pt x="0" y="212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27" y="325"/>
                    <a:pt x="422" y="212"/>
                  </a:cubicBezTo>
                  <a:cubicBezTo>
                    <a:pt x="422" y="93"/>
                    <a:pt x="329" y="1"/>
                    <a:pt x="211" y="1"/>
                  </a:cubicBezTo>
                  <a:cubicBezTo>
                    <a:pt x="205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2178925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8" y="0"/>
                    <a:pt x="0" y="93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2019750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6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32" y="335"/>
                    <a:pt x="427" y="217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21525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" name="Google Shape;606;p2"/>
            <p:cNvSpPr/>
            <p:nvPr/>
          </p:nvSpPr>
          <p:spPr>
            <a:xfrm>
              <a:off x="183397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3"/>
                    <a:pt x="6" y="216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1674800" y="38519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0"/>
                  </a:moveTo>
                  <a:cubicBezTo>
                    <a:pt x="89" y="0"/>
                    <a:pt x="1" y="89"/>
                    <a:pt x="1" y="207"/>
                  </a:cubicBezTo>
                  <a:cubicBezTo>
                    <a:pt x="1" y="325"/>
                    <a:pt x="93" y="417"/>
                    <a:pt x="206" y="422"/>
                  </a:cubicBezTo>
                  <a:cubicBezTo>
                    <a:pt x="324" y="422"/>
                    <a:pt x="427" y="325"/>
                    <a:pt x="427" y="212"/>
                  </a:cubicBezTo>
                  <a:cubicBezTo>
                    <a:pt x="427" y="104"/>
                    <a:pt x="335" y="6"/>
                    <a:pt x="222" y="1"/>
                  </a:cubicBezTo>
                  <a:cubicBezTo>
                    <a:pt x="215" y="0"/>
                    <a:pt x="209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1674800" y="438250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88"/>
                    <a:pt x="1" y="212"/>
                  </a:cubicBezTo>
                  <a:cubicBezTo>
                    <a:pt x="1" y="332"/>
                    <a:pt x="88" y="422"/>
                    <a:pt x="212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224" y="422"/>
                    <a:pt x="227" y="422"/>
                    <a:pt x="230" y="422"/>
                  </a:cubicBezTo>
                  <a:cubicBezTo>
                    <a:pt x="339" y="422"/>
                    <a:pt x="432" y="322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16483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0" y="98"/>
                    <a:pt x="0" y="211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20726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9" y="0"/>
                  </a:moveTo>
                  <a:cubicBezTo>
                    <a:pt x="103" y="0"/>
                    <a:pt x="11" y="89"/>
                    <a:pt x="11" y="206"/>
                  </a:cubicBezTo>
                  <a:cubicBezTo>
                    <a:pt x="0" y="325"/>
                    <a:pt x="93" y="417"/>
                    <a:pt x="206" y="422"/>
                  </a:cubicBezTo>
                  <a:cubicBezTo>
                    <a:pt x="210" y="422"/>
                    <a:pt x="214" y="423"/>
                    <a:pt x="217" y="423"/>
                  </a:cubicBezTo>
                  <a:cubicBezTo>
                    <a:pt x="340" y="423"/>
                    <a:pt x="427" y="342"/>
                    <a:pt x="432" y="222"/>
                  </a:cubicBezTo>
                  <a:cubicBezTo>
                    <a:pt x="432" y="104"/>
                    <a:pt x="345" y="6"/>
                    <a:pt x="226" y="1"/>
                  </a:cubicBezTo>
                  <a:cubicBezTo>
                    <a:pt x="221" y="0"/>
                    <a:pt x="215" y="0"/>
                    <a:pt x="20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21261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40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2"/>
                  </a:cubicBezTo>
                  <a:cubicBezTo>
                    <a:pt x="416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2125850" y="398437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40"/>
                    <a:pt x="93" y="433"/>
                    <a:pt x="217" y="433"/>
                  </a:cubicBezTo>
                  <a:cubicBezTo>
                    <a:pt x="335" y="433"/>
                    <a:pt x="432" y="335"/>
                    <a:pt x="427" y="212"/>
                  </a:cubicBezTo>
                  <a:cubicBezTo>
                    <a:pt x="422" y="88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1568550" y="44887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6" y="93"/>
                    <a:pt x="1" y="211"/>
                  </a:cubicBezTo>
                  <a:cubicBezTo>
                    <a:pt x="6" y="330"/>
                    <a:pt x="93" y="427"/>
                    <a:pt x="212" y="427"/>
                  </a:cubicBezTo>
                  <a:cubicBezTo>
                    <a:pt x="325" y="427"/>
                    <a:pt x="427" y="330"/>
                    <a:pt x="427" y="211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1993275" y="43822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98" y="11"/>
                    <a:pt x="1" y="98"/>
                    <a:pt x="1" y="216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2"/>
                    <a:pt x="422" y="222"/>
                  </a:cubicBezTo>
                  <a:cubicBezTo>
                    <a:pt x="422" y="103"/>
                    <a:pt x="330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17809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3" y="1"/>
                    <a:pt x="0" y="83"/>
                    <a:pt x="11" y="212"/>
                  </a:cubicBezTo>
                  <a:cubicBezTo>
                    <a:pt x="11" y="325"/>
                    <a:pt x="103" y="422"/>
                    <a:pt x="221" y="422"/>
                  </a:cubicBezTo>
                  <a:cubicBezTo>
                    <a:pt x="329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1940225" y="44887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1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1887175" y="4011225"/>
              <a:ext cx="10925" cy="10575"/>
            </a:xfrm>
            <a:custGeom>
              <a:rect b="b" l="l" r="r" t="t"/>
              <a:pathLst>
                <a:path extrusionOk="0" h="423" w="437">
                  <a:moveTo>
                    <a:pt x="210" y="0"/>
                  </a:moveTo>
                  <a:cubicBezTo>
                    <a:pt x="93" y="0"/>
                    <a:pt x="10" y="80"/>
                    <a:pt x="5" y="196"/>
                  </a:cubicBezTo>
                  <a:cubicBezTo>
                    <a:pt x="0" y="320"/>
                    <a:pt x="87" y="417"/>
                    <a:pt x="211" y="422"/>
                  </a:cubicBezTo>
                  <a:cubicBezTo>
                    <a:pt x="324" y="422"/>
                    <a:pt x="427" y="335"/>
                    <a:pt x="427" y="212"/>
                  </a:cubicBezTo>
                  <a:cubicBezTo>
                    <a:pt x="437" y="93"/>
                    <a:pt x="344" y="1"/>
                    <a:pt x="231" y="1"/>
                  </a:cubicBezTo>
                  <a:cubicBezTo>
                    <a:pt x="224" y="0"/>
                    <a:pt x="217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1542225" y="40373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3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6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2099400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103" y="427"/>
                    <a:pt x="221" y="427"/>
                  </a:cubicBezTo>
                  <a:cubicBezTo>
                    <a:pt x="334" y="417"/>
                    <a:pt x="432" y="330"/>
                    <a:pt x="432" y="211"/>
                  </a:cubicBezTo>
                  <a:cubicBezTo>
                    <a:pt x="432" y="98"/>
                    <a:pt x="33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1595150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207280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5" y="422"/>
                    <a:pt x="427" y="336"/>
                    <a:pt x="427" y="216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2072800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"/>
                    <a:pt x="6" y="98"/>
                    <a:pt x="1" y="227"/>
                  </a:cubicBezTo>
                  <a:cubicBezTo>
                    <a:pt x="6" y="345"/>
                    <a:pt x="93" y="432"/>
                    <a:pt x="211" y="432"/>
                  </a:cubicBezTo>
                  <a:cubicBezTo>
                    <a:pt x="324" y="432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1515625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1542225" y="42499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1" y="93"/>
                    <a:pt x="1" y="217"/>
                  </a:cubicBezTo>
                  <a:cubicBezTo>
                    <a:pt x="1" y="330"/>
                    <a:pt x="93" y="427"/>
                    <a:pt x="211" y="427"/>
                  </a:cubicBezTo>
                  <a:cubicBezTo>
                    <a:pt x="324" y="427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1754450" y="39313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103"/>
                    <a:pt x="1" y="222"/>
                  </a:cubicBezTo>
                  <a:cubicBezTo>
                    <a:pt x="1" y="342"/>
                    <a:pt x="93" y="427"/>
                    <a:pt x="207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40" y="427"/>
                    <a:pt x="432" y="330"/>
                    <a:pt x="427" y="206"/>
                  </a:cubicBezTo>
                  <a:cubicBezTo>
                    <a:pt x="427" y="93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2046200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32" y="334"/>
                    <a:pt x="427" y="211"/>
                  </a:cubicBezTo>
                  <a:cubicBezTo>
                    <a:pt x="427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1648350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8" y="6"/>
                    <a:pt x="0" y="93"/>
                    <a:pt x="0" y="211"/>
                  </a:cubicBezTo>
                  <a:cubicBezTo>
                    <a:pt x="0" y="329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1"/>
                  </a:cubicBezTo>
                  <a:cubicBezTo>
                    <a:pt x="421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194022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2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1940225" y="43295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93" y="427"/>
                    <a:pt x="20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1542225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1595150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93" y="432"/>
                    <a:pt x="211" y="432"/>
                  </a:cubicBezTo>
                  <a:cubicBezTo>
                    <a:pt x="335" y="432"/>
                    <a:pt x="427" y="340"/>
                    <a:pt x="432" y="211"/>
                  </a:cubicBezTo>
                  <a:cubicBezTo>
                    <a:pt x="43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1780925" y="45419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0"/>
                  </a:moveTo>
                  <a:cubicBezTo>
                    <a:pt x="93" y="0"/>
                    <a:pt x="0" y="82"/>
                    <a:pt x="0" y="206"/>
                  </a:cubicBezTo>
                  <a:cubicBezTo>
                    <a:pt x="0" y="329"/>
                    <a:pt x="98" y="421"/>
                    <a:pt x="216" y="421"/>
                  </a:cubicBezTo>
                  <a:cubicBezTo>
                    <a:pt x="329" y="421"/>
                    <a:pt x="427" y="329"/>
                    <a:pt x="427" y="206"/>
                  </a:cubicBezTo>
                  <a:cubicBezTo>
                    <a:pt x="427" y="82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1860575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3" y="1"/>
                  </a:moveTo>
                  <a:cubicBezTo>
                    <a:pt x="93" y="1"/>
                    <a:pt x="0" y="101"/>
                    <a:pt x="0" y="217"/>
                  </a:cubicBezTo>
                  <a:cubicBezTo>
                    <a:pt x="0" y="335"/>
                    <a:pt x="98" y="427"/>
                    <a:pt x="221" y="427"/>
                  </a:cubicBezTo>
                  <a:cubicBezTo>
                    <a:pt x="339" y="427"/>
                    <a:pt x="432" y="335"/>
                    <a:pt x="427" y="217"/>
                  </a:cubicBezTo>
                  <a:cubicBezTo>
                    <a:pt x="422" y="98"/>
                    <a:pt x="329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1886900" y="45419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98" y="0"/>
                    <a:pt x="11" y="82"/>
                    <a:pt x="11" y="206"/>
                  </a:cubicBezTo>
                  <a:cubicBezTo>
                    <a:pt x="1" y="319"/>
                    <a:pt x="98" y="421"/>
                    <a:pt x="217" y="421"/>
                  </a:cubicBezTo>
                  <a:cubicBezTo>
                    <a:pt x="222" y="422"/>
                    <a:pt x="228" y="422"/>
                    <a:pt x="234" y="422"/>
                  </a:cubicBezTo>
                  <a:cubicBezTo>
                    <a:pt x="344" y="422"/>
                    <a:pt x="432" y="328"/>
                    <a:pt x="432" y="211"/>
                  </a:cubicBezTo>
                  <a:cubicBezTo>
                    <a:pt x="438" y="87"/>
                    <a:pt x="35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2072925" y="39313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3" y="1"/>
                  </a:moveTo>
                  <a:cubicBezTo>
                    <a:pt x="93" y="1"/>
                    <a:pt x="1" y="96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17" y="217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1568700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87" y="1"/>
                    <a:pt x="0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7" y="423"/>
                    <a:pt x="421" y="324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148917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2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2"/>
                  </a:cubicBezTo>
                  <a:cubicBezTo>
                    <a:pt x="329" y="417"/>
                    <a:pt x="422" y="324"/>
                    <a:pt x="422" y="211"/>
                  </a:cubicBezTo>
                  <a:cubicBezTo>
                    <a:pt x="422" y="8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16748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3" y="1"/>
                    <a:pt x="1" y="88"/>
                    <a:pt x="1" y="211"/>
                  </a:cubicBezTo>
                  <a:cubicBezTo>
                    <a:pt x="1" y="329"/>
                    <a:pt x="94" y="423"/>
                    <a:pt x="200" y="423"/>
                  </a:cubicBezTo>
                  <a:cubicBezTo>
                    <a:pt x="206" y="423"/>
                    <a:pt x="211" y="422"/>
                    <a:pt x="217" y="422"/>
                  </a:cubicBezTo>
                  <a:cubicBezTo>
                    <a:pt x="330" y="422"/>
                    <a:pt x="422" y="319"/>
                    <a:pt x="42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15422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1" y="94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2" y="335"/>
                    <a:pt x="422" y="212"/>
                  </a:cubicBezTo>
                  <a:cubicBezTo>
                    <a:pt x="417" y="93"/>
                    <a:pt x="324" y="1"/>
                    <a:pt x="211" y="1"/>
                  </a:cubicBezTo>
                  <a:cubicBezTo>
                    <a:pt x="205" y="0"/>
                    <a:pt x="2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15951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35"/>
                    <a:pt x="417" y="212"/>
                  </a:cubicBezTo>
                  <a:cubicBezTo>
                    <a:pt x="417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201987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88" y="0"/>
                    <a:pt x="0" y="88"/>
                    <a:pt x="0" y="211"/>
                  </a:cubicBezTo>
                  <a:cubicBezTo>
                    <a:pt x="0" y="334"/>
                    <a:pt x="98" y="422"/>
                    <a:pt x="22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3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1940475" y="39580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1"/>
                  </a:moveTo>
                  <a:cubicBezTo>
                    <a:pt x="88" y="6"/>
                    <a:pt x="1" y="93"/>
                    <a:pt x="1" y="211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324" y="422"/>
                    <a:pt x="417" y="329"/>
                    <a:pt x="417" y="206"/>
                  </a:cubicBezTo>
                  <a:cubicBezTo>
                    <a:pt x="412" y="83"/>
                    <a:pt x="31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1754450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5" y="0"/>
                  </a:moveTo>
                  <a:cubicBezTo>
                    <a:pt x="94" y="0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7" y="335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ubicBezTo>
                    <a:pt x="216" y="0"/>
                    <a:pt x="211" y="0"/>
                    <a:pt x="20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1462575" y="43825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5" y="427"/>
                    <a:pt x="422" y="335"/>
                    <a:pt x="422" y="212"/>
                  </a:cubicBezTo>
                  <a:cubicBezTo>
                    <a:pt x="422" y="93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1860575" y="446215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8" y="1"/>
                    <a:pt x="0" y="93"/>
                    <a:pt x="0" y="212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34" y="422"/>
                    <a:pt x="427" y="335"/>
                    <a:pt x="432" y="212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1993275" y="3958050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1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8" y="422"/>
                    <a:pt x="211" y="422"/>
                  </a:cubicBezTo>
                  <a:cubicBezTo>
                    <a:pt x="217" y="422"/>
                    <a:pt x="223" y="423"/>
                    <a:pt x="228" y="423"/>
                  </a:cubicBezTo>
                  <a:cubicBezTo>
                    <a:pt x="338" y="423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2099400" y="39580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8"/>
                    <a:pt x="0" y="216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8" y="423"/>
                    <a:pt x="427" y="324"/>
                    <a:pt x="427" y="211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1595275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6"/>
                    <a:pt x="427" y="221"/>
                  </a:cubicBezTo>
                  <a:cubicBezTo>
                    <a:pt x="427" y="98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1568550" y="42233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109" y="0"/>
                    <a:pt x="11" y="87"/>
                    <a:pt x="6" y="206"/>
                  </a:cubicBezTo>
                  <a:cubicBezTo>
                    <a:pt x="1" y="324"/>
                    <a:pt x="88" y="421"/>
                    <a:pt x="212" y="421"/>
                  </a:cubicBezTo>
                  <a:cubicBezTo>
                    <a:pt x="218" y="422"/>
                    <a:pt x="224" y="422"/>
                    <a:pt x="230" y="422"/>
                  </a:cubicBezTo>
                  <a:cubicBezTo>
                    <a:pt x="344" y="422"/>
                    <a:pt x="428" y="333"/>
                    <a:pt x="438" y="216"/>
                  </a:cubicBezTo>
                  <a:cubicBezTo>
                    <a:pt x="438" y="10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1807650" y="38781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8" y="0"/>
                    <a:pt x="0" y="98"/>
                    <a:pt x="0" y="221"/>
                  </a:cubicBezTo>
                  <a:cubicBezTo>
                    <a:pt x="0" y="350"/>
                    <a:pt x="88" y="432"/>
                    <a:pt x="211" y="432"/>
                  </a:cubicBezTo>
                  <a:cubicBezTo>
                    <a:pt x="334" y="427"/>
                    <a:pt x="422" y="339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19932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86"/>
                    <a:pt x="1" y="211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2" y="335"/>
                    <a:pt x="422" y="216"/>
                  </a:cubicBezTo>
                  <a:cubicBezTo>
                    <a:pt x="427" y="9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14625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4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1701150" y="4303000"/>
              <a:ext cx="10925" cy="10550"/>
            </a:xfrm>
            <a:custGeom>
              <a:rect b="b" l="l" r="r" t="t"/>
              <a:pathLst>
                <a:path extrusionOk="0" h="422" w="437">
                  <a:moveTo>
                    <a:pt x="211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9"/>
                    <a:pt x="87" y="421"/>
                    <a:pt x="211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7" y="87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1435850" y="4356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0" y="1"/>
                  </a:moveTo>
                  <a:cubicBezTo>
                    <a:pt x="224" y="1"/>
                    <a:pt x="218" y="1"/>
                    <a:pt x="211" y="1"/>
                  </a:cubicBezTo>
                  <a:cubicBezTo>
                    <a:pt x="93" y="7"/>
                    <a:pt x="1" y="94"/>
                    <a:pt x="1" y="217"/>
                  </a:cubicBezTo>
                  <a:cubicBezTo>
                    <a:pt x="6" y="335"/>
                    <a:pt x="98" y="423"/>
                    <a:pt x="211" y="423"/>
                  </a:cubicBezTo>
                  <a:cubicBezTo>
                    <a:pt x="335" y="423"/>
                    <a:pt x="432" y="325"/>
                    <a:pt x="432" y="212"/>
                  </a:cubicBezTo>
                  <a:cubicBezTo>
                    <a:pt x="432" y="95"/>
                    <a:pt x="349" y="1"/>
                    <a:pt x="23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196682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87" y="0"/>
                    <a:pt x="0" y="88"/>
                    <a:pt x="5" y="216"/>
                  </a:cubicBezTo>
                  <a:cubicBezTo>
                    <a:pt x="10" y="334"/>
                    <a:pt x="103" y="422"/>
                    <a:pt x="216" y="422"/>
                  </a:cubicBezTo>
                  <a:cubicBezTo>
                    <a:pt x="334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1542100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6" y="98"/>
                    <a:pt x="0" y="221"/>
                  </a:cubicBezTo>
                  <a:cubicBezTo>
                    <a:pt x="0" y="334"/>
                    <a:pt x="98" y="427"/>
                    <a:pt x="221" y="427"/>
                  </a:cubicBezTo>
                  <a:cubicBezTo>
                    <a:pt x="340" y="427"/>
                    <a:pt x="427" y="329"/>
                    <a:pt x="427" y="211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1595150" y="42499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3" y="1"/>
                    <a:pt x="6" y="93"/>
                    <a:pt x="1" y="217"/>
                  </a:cubicBezTo>
                  <a:cubicBezTo>
                    <a:pt x="1" y="330"/>
                    <a:pt x="93" y="427"/>
                    <a:pt x="206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1542225" y="45152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34"/>
                    <a:pt x="88" y="427"/>
                    <a:pt x="211" y="427"/>
                  </a:cubicBezTo>
                  <a:cubicBezTo>
                    <a:pt x="335" y="427"/>
                    <a:pt x="422" y="329"/>
                    <a:pt x="422" y="206"/>
                  </a:cubicBezTo>
                  <a:cubicBezTo>
                    <a:pt x="417" y="9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2099400" y="42232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104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1780925" y="41701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11" y="98"/>
                    <a:pt x="11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219" y="427"/>
                    <a:pt x="222" y="427"/>
                    <a:pt x="225" y="427"/>
                  </a:cubicBezTo>
                  <a:cubicBezTo>
                    <a:pt x="339" y="427"/>
                    <a:pt x="427" y="336"/>
                    <a:pt x="432" y="211"/>
                  </a:cubicBezTo>
                  <a:cubicBezTo>
                    <a:pt x="432" y="109"/>
                    <a:pt x="360" y="6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18873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2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5"/>
                    <a:pt x="88" y="427"/>
                    <a:pt x="211" y="427"/>
                  </a:cubicBezTo>
                  <a:cubicBezTo>
                    <a:pt x="334" y="427"/>
                    <a:pt x="422" y="335"/>
                    <a:pt x="422" y="211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2125850" y="42499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93" y="1"/>
                    <a:pt x="1" y="93"/>
                    <a:pt x="11" y="227"/>
                  </a:cubicBezTo>
                  <a:cubicBezTo>
                    <a:pt x="16" y="335"/>
                    <a:pt x="104" y="432"/>
                    <a:pt x="222" y="432"/>
                  </a:cubicBezTo>
                  <a:cubicBezTo>
                    <a:pt x="335" y="432"/>
                    <a:pt x="432" y="335"/>
                    <a:pt x="432" y="217"/>
                  </a:cubicBezTo>
                  <a:cubicBezTo>
                    <a:pt x="427" y="93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2072925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6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21258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1" y="88"/>
                    <a:pt x="1" y="206"/>
                  </a:cubicBezTo>
                  <a:cubicBezTo>
                    <a:pt x="1" y="324"/>
                    <a:pt x="88" y="422"/>
                    <a:pt x="206" y="422"/>
                  </a:cubicBezTo>
                  <a:cubicBezTo>
                    <a:pt x="210" y="422"/>
                    <a:pt x="214" y="422"/>
                    <a:pt x="217" y="422"/>
                  </a:cubicBezTo>
                  <a:cubicBezTo>
                    <a:pt x="340" y="422"/>
                    <a:pt x="427" y="336"/>
                    <a:pt x="427" y="216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15951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93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0" y="422"/>
                    <a:pt x="427" y="336"/>
                    <a:pt x="432" y="216"/>
                  </a:cubicBezTo>
                  <a:cubicBezTo>
                    <a:pt x="43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19402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8" y="1"/>
                    <a:pt x="0" y="88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219" y="422"/>
                    <a:pt x="222" y="423"/>
                    <a:pt x="225" y="423"/>
                  </a:cubicBezTo>
                  <a:cubicBezTo>
                    <a:pt x="334" y="423"/>
                    <a:pt x="427" y="332"/>
                    <a:pt x="427" y="212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1542225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3" y="0"/>
                  </a:moveTo>
                  <a:cubicBezTo>
                    <a:pt x="89" y="0"/>
                    <a:pt x="1" y="101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17"/>
                    <a:pt x="422" y="335"/>
                    <a:pt x="422" y="211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1595275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2" y="1"/>
                  </a:moveTo>
                  <a:cubicBezTo>
                    <a:pt x="98" y="1"/>
                    <a:pt x="1" y="98"/>
                    <a:pt x="1" y="222"/>
                  </a:cubicBezTo>
                  <a:cubicBezTo>
                    <a:pt x="1" y="335"/>
                    <a:pt x="88" y="427"/>
                    <a:pt x="206" y="427"/>
                  </a:cubicBezTo>
                  <a:cubicBezTo>
                    <a:pt x="330" y="427"/>
                    <a:pt x="422" y="335"/>
                    <a:pt x="427" y="222"/>
                  </a:cubicBezTo>
                  <a:cubicBezTo>
                    <a:pt x="427" y="98"/>
                    <a:pt x="33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2072800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103" y="0"/>
                    <a:pt x="6" y="93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29" y="427"/>
                    <a:pt x="422" y="334"/>
                    <a:pt x="422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18076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"/>
                    <a:pt x="0" y="98"/>
                    <a:pt x="0" y="222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16" y="335"/>
                    <a:pt x="422" y="222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1913750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3" y="0"/>
                  </a:moveTo>
                  <a:cubicBezTo>
                    <a:pt x="94" y="0"/>
                    <a:pt x="1" y="10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17"/>
                    <a:pt x="427" y="330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9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2072925" y="440910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6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21261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0" y="93"/>
                    <a:pt x="0" y="211"/>
                  </a:cubicBezTo>
                  <a:cubicBezTo>
                    <a:pt x="0" y="335"/>
                    <a:pt x="82" y="427"/>
                    <a:pt x="195" y="427"/>
                  </a:cubicBezTo>
                  <a:cubicBezTo>
                    <a:pt x="319" y="427"/>
                    <a:pt x="416" y="340"/>
                    <a:pt x="421" y="227"/>
                  </a:cubicBezTo>
                  <a:cubicBezTo>
                    <a:pt x="427" y="103"/>
                    <a:pt x="33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1913750" y="38783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1"/>
                  </a:moveTo>
                  <a:cubicBezTo>
                    <a:pt x="90" y="1"/>
                    <a:pt x="1" y="100"/>
                    <a:pt x="1" y="212"/>
                  </a:cubicBezTo>
                  <a:cubicBezTo>
                    <a:pt x="1" y="336"/>
                    <a:pt x="93" y="423"/>
                    <a:pt x="211" y="423"/>
                  </a:cubicBezTo>
                  <a:cubicBezTo>
                    <a:pt x="335" y="418"/>
                    <a:pt x="427" y="330"/>
                    <a:pt x="427" y="212"/>
                  </a:cubicBezTo>
                  <a:cubicBezTo>
                    <a:pt x="417" y="94"/>
                    <a:pt x="330" y="2"/>
                    <a:pt x="211" y="2"/>
                  </a:cubicBezTo>
                  <a:cubicBezTo>
                    <a:pt x="206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15687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0"/>
                    <a:pt x="210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15422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6" y="1"/>
                  </a:moveTo>
                  <a:cubicBezTo>
                    <a:pt x="88" y="1"/>
                    <a:pt x="1" y="98"/>
                    <a:pt x="1" y="217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2072925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6" y="1"/>
                  </a:moveTo>
                  <a:cubicBezTo>
                    <a:pt x="88" y="1"/>
                    <a:pt x="1" y="98"/>
                    <a:pt x="1" y="211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0"/>
                    <a:pt x="422" y="211"/>
                  </a:cubicBezTo>
                  <a:cubicBezTo>
                    <a:pt x="41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1595150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8"/>
                    <a:pt x="6" y="217"/>
                  </a:cubicBezTo>
                  <a:cubicBezTo>
                    <a:pt x="6" y="335"/>
                    <a:pt x="98" y="427"/>
                    <a:pt x="211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1701275" y="43561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08" y="1"/>
                  </a:moveTo>
                  <a:cubicBezTo>
                    <a:pt x="94" y="1"/>
                    <a:pt x="10" y="90"/>
                    <a:pt x="5" y="207"/>
                  </a:cubicBezTo>
                  <a:cubicBezTo>
                    <a:pt x="0" y="320"/>
                    <a:pt x="93" y="418"/>
                    <a:pt x="211" y="423"/>
                  </a:cubicBezTo>
                  <a:cubicBezTo>
                    <a:pt x="214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22"/>
                  </a:cubicBezTo>
                  <a:cubicBezTo>
                    <a:pt x="432" y="104"/>
                    <a:pt x="350" y="7"/>
                    <a:pt x="226" y="1"/>
                  </a:cubicBezTo>
                  <a:cubicBezTo>
                    <a:pt x="220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186057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5"/>
                    <a:pt x="0" y="98"/>
                    <a:pt x="0" y="211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1860575" y="38783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5" y="1"/>
                  </a:moveTo>
                  <a:cubicBezTo>
                    <a:pt x="94" y="1"/>
                    <a:pt x="0" y="100"/>
                    <a:pt x="0" y="212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34" y="423"/>
                    <a:pt x="427" y="336"/>
                    <a:pt x="427" y="212"/>
                  </a:cubicBezTo>
                  <a:cubicBezTo>
                    <a:pt x="427" y="94"/>
                    <a:pt x="334" y="7"/>
                    <a:pt x="221" y="2"/>
                  </a:cubicBezTo>
                  <a:cubicBezTo>
                    <a:pt x="216" y="1"/>
                    <a:pt x="210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19932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5"/>
                    <a:pt x="1" y="92"/>
                    <a:pt x="1" y="211"/>
                  </a:cubicBezTo>
                  <a:cubicBezTo>
                    <a:pt x="1" y="329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1754325" y="38784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1"/>
                  </a:moveTo>
                  <a:cubicBezTo>
                    <a:pt x="98" y="6"/>
                    <a:pt x="1" y="93"/>
                    <a:pt x="1" y="211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40" y="422"/>
                    <a:pt x="432" y="335"/>
                    <a:pt x="422" y="211"/>
                  </a:cubicBezTo>
                  <a:cubicBezTo>
                    <a:pt x="42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1674800" y="40641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32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1833975" y="385180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32" y="1"/>
                  </a:moveTo>
                  <a:cubicBezTo>
                    <a:pt x="109" y="1"/>
                    <a:pt x="11" y="93"/>
                    <a:pt x="6" y="206"/>
                  </a:cubicBezTo>
                  <a:cubicBezTo>
                    <a:pt x="1" y="319"/>
                    <a:pt x="98" y="422"/>
                    <a:pt x="211" y="427"/>
                  </a:cubicBezTo>
                  <a:cubicBezTo>
                    <a:pt x="214" y="427"/>
                    <a:pt x="218" y="428"/>
                    <a:pt x="221" y="428"/>
                  </a:cubicBezTo>
                  <a:cubicBezTo>
                    <a:pt x="335" y="428"/>
                    <a:pt x="432" y="337"/>
                    <a:pt x="432" y="222"/>
                  </a:cubicBezTo>
                  <a:cubicBezTo>
                    <a:pt x="432" y="98"/>
                    <a:pt x="345" y="6"/>
                    <a:pt x="23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1462575" y="4064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7" y="1"/>
                  </a:moveTo>
                  <a:cubicBezTo>
                    <a:pt x="98" y="1"/>
                    <a:pt x="0" y="92"/>
                    <a:pt x="0" y="207"/>
                  </a:cubicBezTo>
                  <a:cubicBezTo>
                    <a:pt x="0" y="330"/>
                    <a:pt x="93" y="428"/>
                    <a:pt x="211" y="428"/>
                  </a:cubicBezTo>
                  <a:cubicBezTo>
                    <a:pt x="335" y="428"/>
                    <a:pt x="422" y="330"/>
                    <a:pt x="422" y="212"/>
                  </a:cubicBezTo>
                  <a:cubicBezTo>
                    <a:pt x="422" y="99"/>
                    <a:pt x="335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183397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98" y="0"/>
                    <a:pt x="1" y="87"/>
                    <a:pt x="6" y="206"/>
                  </a:cubicBezTo>
                  <a:cubicBezTo>
                    <a:pt x="6" y="319"/>
                    <a:pt x="103" y="421"/>
                    <a:pt x="216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87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1754450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1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2099400" y="4170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8"/>
                    <a:pt x="0" y="211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27" y="340"/>
                    <a:pt x="427" y="211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1727850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7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88" y="421"/>
                    <a:pt x="212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180752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5" y="211"/>
                  </a:cubicBezTo>
                  <a:cubicBezTo>
                    <a:pt x="5" y="334"/>
                    <a:pt x="93" y="421"/>
                    <a:pt x="216" y="421"/>
                  </a:cubicBezTo>
                  <a:cubicBezTo>
                    <a:pt x="329" y="421"/>
                    <a:pt x="421" y="334"/>
                    <a:pt x="427" y="216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1913750" y="430300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1966550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2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1435850" y="430300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103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1940100" y="45419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5" y="329"/>
                    <a:pt x="103" y="421"/>
                    <a:pt x="221" y="421"/>
                  </a:cubicBezTo>
                  <a:cubicBezTo>
                    <a:pt x="334" y="421"/>
                    <a:pt x="427" y="329"/>
                    <a:pt x="427" y="211"/>
                  </a:cubicBezTo>
                  <a:cubicBezTo>
                    <a:pt x="432" y="87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1860575" y="38253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2" y="0"/>
                  </a:moveTo>
                  <a:cubicBezTo>
                    <a:pt x="98" y="0"/>
                    <a:pt x="5" y="91"/>
                    <a:pt x="0" y="206"/>
                  </a:cubicBezTo>
                  <a:cubicBezTo>
                    <a:pt x="0" y="329"/>
                    <a:pt x="93" y="427"/>
                    <a:pt x="211" y="427"/>
                  </a:cubicBezTo>
                  <a:cubicBezTo>
                    <a:pt x="329" y="427"/>
                    <a:pt x="427" y="334"/>
                    <a:pt x="427" y="216"/>
                  </a:cubicBezTo>
                  <a:cubicBezTo>
                    <a:pt x="427" y="98"/>
                    <a:pt x="334" y="11"/>
                    <a:pt x="221" y="0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2125850" y="4196850"/>
              <a:ext cx="10950" cy="10600"/>
            </a:xfrm>
            <a:custGeom>
              <a:rect b="b" l="l" r="r" t="t"/>
              <a:pathLst>
                <a:path extrusionOk="0" h="424" w="438">
                  <a:moveTo>
                    <a:pt x="211" y="1"/>
                  </a:moveTo>
                  <a:cubicBezTo>
                    <a:pt x="99" y="1"/>
                    <a:pt x="16" y="80"/>
                    <a:pt x="11" y="197"/>
                  </a:cubicBezTo>
                  <a:cubicBezTo>
                    <a:pt x="1" y="325"/>
                    <a:pt x="88" y="418"/>
                    <a:pt x="212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17"/>
                  </a:cubicBezTo>
                  <a:cubicBezTo>
                    <a:pt x="438" y="99"/>
                    <a:pt x="350" y="7"/>
                    <a:pt x="232" y="1"/>
                  </a:cubicBezTo>
                  <a:cubicBezTo>
                    <a:pt x="225" y="1"/>
                    <a:pt x="218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1595150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6" y="0"/>
                  </a:moveTo>
                  <a:cubicBezTo>
                    <a:pt x="93" y="6"/>
                    <a:pt x="1" y="93"/>
                    <a:pt x="1" y="211"/>
                  </a:cubicBezTo>
                  <a:cubicBezTo>
                    <a:pt x="1" y="334"/>
                    <a:pt x="93" y="422"/>
                    <a:pt x="211" y="422"/>
                  </a:cubicBezTo>
                  <a:cubicBezTo>
                    <a:pt x="330" y="422"/>
                    <a:pt x="427" y="334"/>
                    <a:pt x="427" y="211"/>
                  </a:cubicBezTo>
                  <a:cubicBezTo>
                    <a:pt x="427" y="88"/>
                    <a:pt x="335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1754325" y="44089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7" y="0"/>
                  </a:moveTo>
                  <a:cubicBezTo>
                    <a:pt x="108" y="0"/>
                    <a:pt x="6" y="98"/>
                    <a:pt x="6" y="211"/>
                  </a:cubicBezTo>
                  <a:cubicBezTo>
                    <a:pt x="1" y="335"/>
                    <a:pt x="88" y="422"/>
                    <a:pt x="216" y="422"/>
                  </a:cubicBezTo>
                  <a:cubicBezTo>
                    <a:pt x="340" y="422"/>
                    <a:pt x="432" y="335"/>
                    <a:pt x="432" y="211"/>
                  </a:cubicBezTo>
                  <a:cubicBezTo>
                    <a:pt x="432" y="98"/>
                    <a:pt x="340" y="6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1754325" y="3825350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16"/>
                  </a:cubicBezTo>
                  <a:cubicBezTo>
                    <a:pt x="6" y="329"/>
                    <a:pt x="93" y="427"/>
                    <a:pt x="211" y="427"/>
                  </a:cubicBezTo>
                  <a:cubicBezTo>
                    <a:pt x="335" y="427"/>
                    <a:pt x="432" y="334"/>
                    <a:pt x="432" y="216"/>
                  </a:cubicBezTo>
                  <a:cubicBezTo>
                    <a:pt x="432" y="93"/>
                    <a:pt x="34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18605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0"/>
                    <a:pt x="98" y="427"/>
                    <a:pt x="221" y="427"/>
                  </a:cubicBezTo>
                  <a:cubicBezTo>
                    <a:pt x="339" y="417"/>
                    <a:pt x="432" y="330"/>
                    <a:pt x="427" y="206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1940225" y="41173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1"/>
                  </a:moveTo>
                  <a:cubicBezTo>
                    <a:pt x="98" y="1"/>
                    <a:pt x="0" y="98"/>
                    <a:pt x="0" y="211"/>
                  </a:cubicBezTo>
                  <a:cubicBezTo>
                    <a:pt x="11" y="329"/>
                    <a:pt x="98" y="422"/>
                    <a:pt x="216" y="422"/>
                  </a:cubicBezTo>
                  <a:cubicBezTo>
                    <a:pt x="329" y="422"/>
                    <a:pt x="427" y="335"/>
                    <a:pt x="427" y="211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1727850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7" y="1"/>
                  </a:moveTo>
                  <a:cubicBezTo>
                    <a:pt x="104" y="1"/>
                    <a:pt x="1" y="98"/>
                    <a:pt x="1" y="211"/>
                  </a:cubicBezTo>
                  <a:cubicBezTo>
                    <a:pt x="1" y="335"/>
                    <a:pt x="88" y="427"/>
                    <a:pt x="212" y="427"/>
                  </a:cubicBezTo>
                  <a:cubicBezTo>
                    <a:pt x="340" y="427"/>
                    <a:pt x="422" y="340"/>
                    <a:pt x="422" y="211"/>
                  </a:cubicBezTo>
                  <a:cubicBezTo>
                    <a:pt x="42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188717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5" y="87"/>
                    <a:pt x="0" y="206"/>
                  </a:cubicBezTo>
                  <a:cubicBezTo>
                    <a:pt x="0" y="329"/>
                    <a:pt x="87" y="427"/>
                    <a:pt x="211" y="427"/>
                  </a:cubicBezTo>
                  <a:cubicBezTo>
                    <a:pt x="324" y="427"/>
                    <a:pt x="421" y="334"/>
                    <a:pt x="421" y="221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1780925" y="43294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7"/>
                    <a:pt x="93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1674800" y="45948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8"/>
                    <a:pt x="6" y="221"/>
                  </a:cubicBezTo>
                  <a:cubicBezTo>
                    <a:pt x="16" y="334"/>
                    <a:pt x="103" y="427"/>
                    <a:pt x="222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1886900" y="43294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22" y="1"/>
                  </a:moveTo>
                  <a:cubicBezTo>
                    <a:pt x="104" y="1"/>
                    <a:pt x="16" y="88"/>
                    <a:pt x="11" y="206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32" y="337"/>
                    <a:pt x="432" y="222"/>
                  </a:cubicBezTo>
                  <a:cubicBezTo>
                    <a:pt x="438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1780800" y="3905000"/>
              <a:ext cx="10925" cy="10675"/>
            </a:xfrm>
            <a:custGeom>
              <a:rect b="b" l="l" r="r" t="t"/>
              <a:pathLst>
                <a:path extrusionOk="0" h="427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19"/>
                    <a:pt x="93" y="422"/>
                    <a:pt x="211" y="427"/>
                  </a:cubicBezTo>
                  <a:cubicBezTo>
                    <a:pt x="214" y="427"/>
                    <a:pt x="217" y="427"/>
                    <a:pt x="221" y="427"/>
                  </a:cubicBezTo>
                  <a:cubicBezTo>
                    <a:pt x="334" y="427"/>
                    <a:pt x="427" y="341"/>
                    <a:pt x="432" y="226"/>
                  </a:cubicBezTo>
                  <a:cubicBezTo>
                    <a:pt x="437" y="113"/>
                    <a:pt x="350" y="11"/>
                    <a:pt x="231" y="0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1727850" y="39048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7" y="1"/>
                  </a:moveTo>
                  <a:cubicBezTo>
                    <a:pt x="88" y="1"/>
                    <a:pt x="1" y="87"/>
                    <a:pt x="1" y="207"/>
                  </a:cubicBezTo>
                  <a:cubicBezTo>
                    <a:pt x="1" y="330"/>
                    <a:pt x="93" y="428"/>
                    <a:pt x="212" y="428"/>
                  </a:cubicBezTo>
                  <a:cubicBezTo>
                    <a:pt x="215" y="428"/>
                    <a:pt x="218" y="428"/>
                    <a:pt x="221" y="428"/>
                  </a:cubicBezTo>
                  <a:cubicBezTo>
                    <a:pt x="339" y="428"/>
                    <a:pt x="422" y="332"/>
                    <a:pt x="422" y="212"/>
                  </a:cubicBezTo>
                  <a:cubicBezTo>
                    <a:pt x="422" y="94"/>
                    <a:pt x="335" y="1"/>
                    <a:pt x="217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2125850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8"/>
                    <a:pt x="11" y="222"/>
                  </a:cubicBezTo>
                  <a:cubicBezTo>
                    <a:pt x="11" y="335"/>
                    <a:pt x="98" y="427"/>
                    <a:pt x="217" y="427"/>
                  </a:cubicBezTo>
                  <a:cubicBezTo>
                    <a:pt x="330" y="427"/>
                    <a:pt x="427" y="335"/>
                    <a:pt x="427" y="217"/>
                  </a:cubicBezTo>
                  <a:cubicBezTo>
                    <a:pt x="427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2099400" y="41172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93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1754450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25" y="1"/>
                  </a:moveTo>
                  <a:cubicBezTo>
                    <a:pt x="219" y="1"/>
                    <a:pt x="213" y="1"/>
                    <a:pt x="206" y="1"/>
                  </a:cubicBezTo>
                  <a:cubicBezTo>
                    <a:pt x="93" y="7"/>
                    <a:pt x="1" y="94"/>
                    <a:pt x="1" y="212"/>
                  </a:cubicBezTo>
                  <a:cubicBezTo>
                    <a:pt x="1" y="325"/>
                    <a:pt x="88" y="423"/>
                    <a:pt x="211" y="423"/>
                  </a:cubicBezTo>
                  <a:cubicBezTo>
                    <a:pt x="335" y="418"/>
                    <a:pt x="427" y="325"/>
                    <a:pt x="427" y="207"/>
                  </a:cubicBezTo>
                  <a:cubicBezTo>
                    <a:pt x="417" y="90"/>
                    <a:pt x="338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1807525" y="43559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10"/>
                    <a:pt x="0" y="98"/>
                    <a:pt x="0" y="221"/>
                  </a:cubicBezTo>
                  <a:cubicBezTo>
                    <a:pt x="5" y="334"/>
                    <a:pt x="93" y="427"/>
                    <a:pt x="211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1860450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8" y="0"/>
                    <a:pt x="5" y="88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1913625" y="43561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8" y="0"/>
                    <a:pt x="6" y="88"/>
                    <a:pt x="1" y="211"/>
                  </a:cubicBezTo>
                  <a:cubicBezTo>
                    <a:pt x="6" y="334"/>
                    <a:pt x="98" y="422"/>
                    <a:pt x="216" y="422"/>
                  </a:cubicBezTo>
                  <a:cubicBezTo>
                    <a:pt x="335" y="417"/>
                    <a:pt x="432" y="324"/>
                    <a:pt x="432" y="211"/>
                  </a:cubicBez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1621875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215245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1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27"/>
                    <a:pt x="216" y="427"/>
                  </a:cubicBezTo>
                  <a:cubicBezTo>
                    <a:pt x="340" y="427"/>
                    <a:pt x="427" y="335"/>
                    <a:pt x="422" y="211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1727725" y="39580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1"/>
                  </a:moveTo>
                  <a:cubicBezTo>
                    <a:pt x="98" y="1"/>
                    <a:pt x="1" y="88"/>
                    <a:pt x="16" y="211"/>
                  </a:cubicBezTo>
                  <a:cubicBezTo>
                    <a:pt x="16" y="335"/>
                    <a:pt x="114" y="422"/>
                    <a:pt x="227" y="422"/>
                  </a:cubicBezTo>
                  <a:cubicBezTo>
                    <a:pt x="345" y="422"/>
                    <a:pt x="433" y="329"/>
                    <a:pt x="433" y="211"/>
                  </a:cubicBezTo>
                  <a:cubicBezTo>
                    <a:pt x="433" y="8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1780800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16" y="88"/>
                    <a:pt x="5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1727850" y="4329325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7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34"/>
                    <a:pt x="88" y="432"/>
                    <a:pt x="212" y="432"/>
                  </a:cubicBezTo>
                  <a:cubicBezTo>
                    <a:pt x="335" y="432"/>
                    <a:pt x="422" y="340"/>
                    <a:pt x="422" y="211"/>
                  </a:cubicBezTo>
                  <a:cubicBezTo>
                    <a:pt x="422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1887175" y="42765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5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21" y="334"/>
                    <a:pt x="427" y="211"/>
                  </a:cubicBezTo>
                  <a:cubicBezTo>
                    <a:pt x="427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1940225" y="4276600"/>
              <a:ext cx="10675" cy="10475"/>
            </a:xfrm>
            <a:custGeom>
              <a:rect b="b" l="l" r="r" t="t"/>
              <a:pathLst>
                <a:path extrusionOk="0" h="419" w="427">
                  <a:moveTo>
                    <a:pt x="240" y="1"/>
                  </a:moveTo>
                  <a:cubicBezTo>
                    <a:pt x="232" y="1"/>
                    <a:pt x="224" y="2"/>
                    <a:pt x="216" y="3"/>
                  </a:cubicBezTo>
                  <a:cubicBezTo>
                    <a:pt x="98" y="3"/>
                    <a:pt x="0" y="90"/>
                    <a:pt x="0" y="208"/>
                  </a:cubicBezTo>
                  <a:cubicBezTo>
                    <a:pt x="0" y="321"/>
                    <a:pt x="93" y="419"/>
                    <a:pt x="216" y="419"/>
                  </a:cubicBezTo>
                  <a:cubicBezTo>
                    <a:pt x="334" y="419"/>
                    <a:pt x="427" y="331"/>
                    <a:pt x="427" y="208"/>
                  </a:cubicBezTo>
                  <a:cubicBezTo>
                    <a:pt x="422" y="93"/>
                    <a:pt x="342" y="1"/>
                    <a:pt x="24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15422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6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1727600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103" y="1"/>
                    <a:pt x="6" y="93"/>
                    <a:pt x="6" y="206"/>
                  </a:cubicBezTo>
                  <a:cubicBezTo>
                    <a:pt x="1" y="324"/>
                    <a:pt x="98" y="417"/>
                    <a:pt x="217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5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1648350" y="4303100"/>
              <a:ext cx="10550" cy="10450"/>
            </a:xfrm>
            <a:custGeom>
              <a:rect b="b" l="l" r="r" t="t"/>
              <a:pathLst>
                <a:path extrusionOk="0" h="418" w="422">
                  <a:moveTo>
                    <a:pt x="221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9"/>
                    <a:pt x="0" y="212"/>
                  </a:cubicBezTo>
                  <a:cubicBezTo>
                    <a:pt x="5" y="325"/>
                    <a:pt x="98" y="417"/>
                    <a:pt x="211" y="417"/>
                  </a:cubicBezTo>
                  <a:cubicBezTo>
                    <a:pt x="334" y="417"/>
                    <a:pt x="421" y="330"/>
                    <a:pt x="421" y="207"/>
                  </a:cubicBezTo>
                  <a:cubicBezTo>
                    <a:pt x="421" y="87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1727725" y="44355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1" y="334"/>
                    <a:pt x="98" y="427"/>
                    <a:pt x="222" y="427"/>
                  </a:cubicBezTo>
                  <a:cubicBezTo>
                    <a:pt x="345" y="427"/>
                    <a:pt x="433" y="329"/>
                    <a:pt x="427" y="206"/>
                  </a:cubicBezTo>
                  <a:cubicBezTo>
                    <a:pt x="422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1940225" y="43826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11" y="329"/>
                    <a:pt x="103" y="421"/>
                    <a:pt x="216" y="421"/>
                  </a:cubicBezTo>
                  <a:cubicBezTo>
                    <a:pt x="329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1940225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11" y="329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1807650" y="3825350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0"/>
                    <a:pt x="0" y="98"/>
                    <a:pt x="0" y="216"/>
                  </a:cubicBezTo>
                  <a:cubicBezTo>
                    <a:pt x="0" y="334"/>
                    <a:pt x="88" y="427"/>
                    <a:pt x="211" y="427"/>
                  </a:cubicBezTo>
                  <a:cubicBezTo>
                    <a:pt x="329" y="422"/>
                    <a:pt x="422" y="324"/>
                    <a:pt x="422" y="206"/>
                  </a:cubicBezTo>
                  <a:cubicBezTo>
                    <a:pt x="422" y="93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1940225" y="38518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93"/>
                    <a:pt x="32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1568550" y="406417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7" y="0"/>
                  </a:moveTo>
                  <a:cubicBezTo>
                    <a:pt x="104" y="0"/>
                    <a:pt x="6" y="93"/>
                    <a:pt x="6" y="206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7" y="329"/>
                    <a:pt x="427" y="211"/>
                  </a:cubicBezTo>
                  <a:cubicBezTo>
                    <a:pt x="43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2099400" y="4064175"/>
              <a:ext cx="10675" cy="10425"/>
            </a:xfrm>
            <a:custGeom>
              <a:rect b="b" l="l" r="r" t="t"/>
              <a:pathLst>
                <a:path extrusionOk="0" h="417" w="427">
                  <a:moveTo>
                    <a:pt x="211" y="0"/>
                  </a:moveTo>
                  <a:cubicBezTo>
                    <a:pt x="93" y="0"/>
                    <a:pt x="0" y="87"/>
                    <a:pt x="0" y="206"/>
                  </a:cubicBezTo>
                  <a:cubicBezTo>
                    <a:pt x="0" y="324"/>
                    <a:pt x="93" y="416"/>
                    <a:pt x="211" y="416"/>
                  </a:cubicBezTo>
                  <a:cubicBezTo>
                    <a:pt x="329" y="416"/>
                    <a:pt x="427" y="329"/>
                    <a:pt x="427" y="206"/>
                  </a:cubicBezTo>
                  <a:cubicBezTo>
                    <a:pt x="427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1568550" y="411735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17" y="1"/>
                  </a:moveTo>
                  <a:cubicBezTo>
                    <a:pt x="104" y="1"/>
                    <a:pt x="6" y="88"/>
                    <a:pt x="6" y="206"/>
                  </a:cubicBezTo>
                  <a:cubicBezTo>
                    <a:pt x="1" y="329"/>
                    <a:pt x="88" y="422"/>
                    <a:pt x="212" y="422"/>
                  </a:cubicBezTo>
                  <a:cubicBezTo>
                    <a:pt x="335" y="422"/>
                    <a:pt x="427" y="329"/>
                    <a:pt x="427" y="211"/>
                  </a:cubicBezTo>
                  <a:cubicBezTo>
                    <a:pt x="438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1727850" y="41173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17" y="0"/>
                  </a:moveTo>
                  <a:cubicBezTo>
                    <a:pt x="214" y="0"/>
                    <a:pt x="210" y="0"/>
                    <a:pt x="207" y="1"/>
                  </a:cubicBezTo>
                  <a:cubicBezTo>
                    <a:pt x="88" y="1"/>
                    <a:pt x="1" y="88"/>
                    <a:pt x="1" y="206"/>
                  </a:cubicBezTo>
                  <a:cubicBezTo>
                    <a:pt x="1" y="31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06"/>
                  </a:cubicBezTo>
                  <a:cubicBezTo>
                    <a:pt x="422" y="86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20726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1" y="0"/>
                  </a:moveTo>
                  <a:cubicBezTo>
                    <a:pt x="103" y="0"/>
                    <a:pt x="16" y="87"/>
                    <a:pt x="11" y="206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2" y="87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2178925" y="4303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5"/>
                    <a:pt x="5" y="98"/>
                    <a:pt x="5" y="211"/>
                  </a:cubicBezTo>
                  <a:cubicBezTo>
                    <a:pt x="0" y="329"/>
                    <a:pt x="103" y="421"/>
                    <a:pt x="216" y="421"/>
                  </a:cubicBezTo>
                  <a:cubicBezTo>
                    <a:pt x="339" y="421"/>
                    <a:pt x="432" y="334"/>
                    <a:pt x="432" y="211"/>
                  </a:cubicBezTo>
                  <a:cubicBezTo>
                    <a:pt x="432" y="87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1780800" y="4488750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24"/>
                    <a:pt x="93" y="417"/>
                    <a:pt x="211" y="427"/>
                  </a:cubicBezTo>
                  <a:cubicBezTo>
                    <a:pt x="214" y="427"/>
                    <a:pt x="217" y="427"/>
                    <a:pt x="220" y="427"/>
                  </a:cubicBezTo>
                  <a:cubicBezTo>
                    <a:pt x="334" y="427"/>
                    <a:pt x="432" y="332"/>
                    <a:pt x="432" y="222"/>
                  </a:cubicBezTo>
                  <a:cubicBezTo>
                    <a:pt x="437" y="98"/>
                    <a:pt x="350" y="6"/>
                    <a:pt x="231" y="1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1887175" y="385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4" y="0"/>
                  </a:moveTo>
                  <a:cubicBezTo>
                    <a:pt x="218" y="0"/>
                    <a:pt x="212" y="0"/>
                    <a:pt x="206" y="1"/>
                  </a:cubicBezTo>
                  <a:cubicBezTo>
                    <a:pt x="87" y="1"/>
                    <a:pt x="0" y="88"/>
                    <a:pt x="0" y="207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24" y="422"/>
                    <a:pt x="421" y="335"/>
                    <a:pt x="421" y="212"/>
                  </a:cubicBezTo>
                  <a:cubicBezTo>
                    <a:pt x="421" y="94"/>
                    <a:pt x="342" y="0"/>
                    <a:pt x="22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1780925" y="38519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1" y="1"/>
                  </a:moveTo>
                  <a:cubicBezTo>
                    <a:pt x="103" y="1"/>
                    <a:pt x="11" y="88"/>
                    <a:pt x="11" y="207"/>
                  </a:cubicBezTo>
                  <a:cubicBezTo>
                    <a:pt x="0" y="325"/>
                    <a:pt x="93" y="422"/>
                    <a:pt x="216" y="422"/>
                  </a:cubicBezTo>
                  <a:cubicBezTo>
                    <a:pt x="329" y="422"/>
                    <a:pt x="427" y="335"/>
                    <a:pt x="427" y="212"/>
                  </a:cubicBezTo>
                  <a:cubicBezTo>
                    <a:pt x="427" y="88"/>
                    <a:pt x="32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20726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1" y="0"/>
                  </a:moveTo>
                  <a:cubicBezTo>
                    <a:pt x="108" y="0"/>
                    <a:pt x="11" y="88"/>
                    <a:pt x="0" y="211"/>
                  </a:cubicBezTo>
                  <a:cubicBezTo>
                    <a:pt x="0" y="324"/>
                    <a:pt x="93" y="417"/>
                    <a:pt x="206" y="422"/>
                  </a:cubicBezTo>
                  <a:cubicBezTo>
                    <a:pt x="209" y="422"/>
                    <a:pt x="213" y="422"/>
                    <a:pt x="216" y="422"/>
                  </a:cubicBezTo>
                  <a:cubicBezTo>
                    <a:pt x="335" y="422"/>
                    <a:pt x="427" y="336"/>
                    <a:pt x="427" y="216"/>
                  </a:cubicBezTo>
                  <a:cubicBezTo>
                    <a:pt x="432" y="93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2126125" y="4356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2" y="1"/>
                  </a:moveTo>
                  <a:cubicBezTo>
                    <a:pt x="79" y="1"/>
                    <a:pt x="0" y="90"/>
                    <a:pt x="0" y="212"/>
                  </a:cubicBezTo>
                  <a:cubicBezTo>
                    <a:pt x="0" y="335"/>
                    <a:pt x="87" y="423"/>
                    <a:pt x="211" y="423"/>
                  </a:cubicBezTo>
                  <a:cubicBezTo>
                    <a:pt x="324" y="423"/>
                    <a:pt x="421" y="335"/>
                    <a:pt x="421" y="217"/>
                  </a:cubicBezTo>
                  <a:cubicBezTo>
                    <a:pt x="421" y="94"/>
                    <a:pt x="334" y="1"/>
                    <a:pt x="211" y="1"/>
                  </a:cubicBezTo>
                  <a:cubicBezTo>
                    <a:pt x="205" y="1"/>
                    <a:pt x="198" y="1"/>
                    <a:pt x="19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2152200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1"/>
                  </a:moveTo>
                  <a:cubicBezTo>
                    <a:pt x="103" y="1"/>
                    <a:pt x="11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334" y="422"/>
                    <a:pt x="432" y="335"/>
                    <a:pt x="432" y="211"/>
                  </a:cubicBezTo>
                  <a:cubicBezTo>
                    <a:pt x="432" y="8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1780800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98" y="0"/>
                    <a:pt x="5" y="98"/>
                    <a:pt x="0" y="221"/>
                  </a:cubicBezTo>
                  <a:cubicBezTo>
                    <a:pt x="5" y="334"/>
                    <a:pt x="98" y="427"/>
                    <a:pt x="211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1542225" y="41966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8" y="10"/>
                    <a:pt x="1" y="98"/>
                    <a:pt x="1" y="211"/>
                  </a:cubicBezTo>
                  <a:cubicBezTo>
                    <a:pt x="1" y="334"/>
                    <a:pt x="93" y="432"/>
                    <a:pt x="211" y="432"/>
                  </a:cubicBezTo>
                  <a:cubicBezTo>
                    <a:pt x="335" y="432"/>
                    <a:pt x="422" y="344"/>
                    <a:pt x="417" y="211"/>
                  </a:cubicBezTo>
                  <a:cubicBezTo>
                    <a:pt x="417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1489175" y="43029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2" y="1"/>
                    <a:pt x="0" y="87"/>
                    <a:pt x="0" y="207"/>
                  </a:cubicBezTo>
                  <a:cubicBezTo>
                    <a:pt x="0" y="335"/>
                    <a:pt x="82" y="422"/>
                    <a:pt x="211" y="422"/>
                  </a:cubicBezTo>
                  <a:cubicBezTo>
                    <a:pt x="334" y="422"/>
                    <a:pt x="432" y="330"/>
                    <a:pt x="432" y="212"/>
                  </a:cubicBezTo>
                  <a:cubicBezTo>
                    <a:pt x="432" y="99"/>
                    <a:pt x="334" y="1"/>
                    <a:pt x="221" y="1"/>
                  </a:cubicBezTo>
                  <a:cubicBezTo>
                    <a:pt x="218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1515625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27" y="336"/>
                    <a:pt x="427" y="211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20462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104" y="1"/>
                    <a:pt x="1" y="103"/>
                    <a:pt x="1" y="222"/>
                  </a:cubicBezTo>
                  <a:cubicBezTo>
                    <a:pt x="10" y="348"/>
                    <a:pt x="107" y="428"/>
                    <a:pt x="204" y="428"/>
                  </a:cubicBezTo>
                  <a:cubicBezTo>
                    <a:pt x="210" y="428"/>
                    <a:pt x="216" y="428"/>
                    <a:pt x="222" y="427"/>
                  </a:cubicBezTo>
                  <a:cubicBezTo>
                    <a:pt x="34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1728000" y="43826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29"/>
                    <a:pt x="98" y="421"/>
                    <a:pt x="211" y="421"/>
                  </a:cubicBezTo>
                  <a:cubicBezTo>
                    <a:pt x="329" y="421"/>
                    <a:pt x="416" y="329"/>
                    <a:pt x="416" y="211"/>
                  </a:cubicBezTo>
                  <a:cubicBezTo>
                    <a:pt x="416" y="87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1780925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1"/>
                    <a:pt x="0" y="99"/>
                    <a:pt x="0" y="212"/>
                  </a:cubicBezTo>
                  <a:cubicBezTo>
                    <a:pt x="0" y="335"/>
                    <a:pt x="98" y="422"/>
                    <a:pt x="216" y="422"/>
                  </a:cubicBezTo>
                  <a:cubicBezTo>
                    <a:pt x="334" y="422"/>
                    <a:pt x="427" y="33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1621625" y="40641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11" y="211"/>
                  </a:cubicBezTo>
                  <a:cubicBezTo>
                    <a:pt x="16" y="334"/>
                    <a:pt x="103" y="427"/>
                    <a:pt x="226" y="427"/>
                  </a:cubicBezTo>
                  <a:cubicBezTo>
                    <a:pt x="345" y="416"/>
                    <a:pt x="432" y="329"/>
                    <a:pt x="432" y="211"/>
                  </a:cubicBezTo>
                  <a:cubicBezTo>
                    <a:pt x="432" y="98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1727600" y="454180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2" y="0"/>
                  </a:moveTo>
                  <a:cubicBezTo>
                    <a:pt x="94" y="0"/>
                    <a:pt x="16" y="84"/>
                    <a:pt x="11" y="196"/>
                  </a:cubicBezTo>
                  <a:cubicBezTo>
                    <a:pt x="1" y="320"/>
                    <a:pt x="98" y="422"/>
                    <a:pt x="222" y="422"/>
                  </a:cubicBezTo>
                  <a:cubicBezTo>
                    <a:pt x="335" y="422"/>
                    <a:pt x="432" y="335"/>
                    <a:pt x="432" y="217"/>
                  </a:cubicBezTo>
                  <a:cubicBezTo>
                    <a:pt x="438" y="104"/>
                    <a:pt x="355" y="6"/>
                    <a:pt x="232" y="1"/>
                  </a:cubicBezTo>
                  <a:cubicBezTo>
                    <a:pt x="225" y="0"/>
                    <a:pt x="218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1887300" y="4382625"/>
              <a:ext cx="10425" cy="10575"/>
            </a:xfrm>
            <a:custGeom>
              <a:rect b="b" l="l" r="r" t="t"/>
              <a:pathLst>
                <a:path extrusionOk="0" h="423" w="417">
                  <a:moveTo>
                    <a:pt x="215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88" y="1"/>
                    <a:pt x="0" y="99"/>
                    <a:pt x="0" y="212"/>
                  </a:cubicBezTo>
                  <a:cubicBezTo>
                    <a:pt x="0" y="335"/>
                    <a:pt x="98" y="422"/>
                    <a:pt x="211" y="422"/>
                  </a:cubicBezTo>
                  <a:cubicBezTo>
                    <a:pt x="329" y="422"/>
                    <a:pt x="416" y="330"/>
                    <a:pt x="416" y="207"/>
                  </a:cubicBezTo>
                  <a:cubicBezTo>
                    <a:pt x="416" y="87"/>
                    <a:pt x="324" y="1"/>
                    <a:pt x="21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1887300" y="44887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0" y="93"/>
                    <a:pt x="0" y="211"/>
                  </a:cubicBezTo>
                  <a:cubicBezTo>
                    <a:pt x="0" y="330"/>
                    <a:pt x="98" y="427"/>
                    <a:pt x="211" y="427"/>
                  </a:cubicBezTo>
                  <a:cubicBezTo>
                    <a:pt x="329" y="417"/>
                    <a:pt x="422" y="330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2125850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22" y="0"/>
                  </a:moveTo>
                  <a:cubicBezTo>
                    <a:pt x="98" y="0"/>
                    <a:pt x="11" y="93"/>
                    <a:pt x="11" y="206"/>
                  </a:cubicBezTo>
                  <a:cubicBezTo>
                    <a:pt x="1" y="324"/>
                    <a:pt x="98" y="427"/>
                    <a:pt x="217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2073050" y="4143825"/>
              <a:ext cx="10450" cy="10675"/>
            </a:xfrm>
            <a:custGeom>
              <a:rect b="b" l="l" r="r" t="t"/>
              <a:pathLst>
                <a:path extrusionOk="0" h="427" w="418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19" y="427"/>
                    <a:pt x="417" y="334"/>
                    <a:pt x="417" y="211"/>
                  </a:cubicBezTo>
                  <a:cubicBezTo>
                    <a:pt x="417" y="9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1595025" y="414382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6" y="0"/>
                  </a:moveTo>
                  <a:cubicBezTo>
                    <a:pt x="98" y="0"/>
                    <a:pt x="6" y="93"/>
                    <a:pt x="6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1542225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8" y="0"/>
                    <a:pt x="1" y="93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16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1727850" y="42766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07" y="0"/>
                  </a:moveTo>
                  <a:cubicBezTo>
                    <a:pt x="88" y="0"/>
                    <a:pt x="1" y="86"/>
                    <a:pt x="1" y="206"/>
                  </a:cubicBezTo>
                  <a:cubicBezTo>
                    <a:pt x="1" y="32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11"/>
                  </a:cubicBezTo>
                  <a:cubicBezTo>
                    <a:pt x="422" y="88"/>
                    <a:pt x="335" y="1"/>
                    <a:pt x="217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204632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1"/>
                  </a:moveTo>
                  <a:cubicBezTo>
                    <a:pt x="99" y="1"/>
                    <a:pt x="1" y="98"/>
                    <a:pt x="1" y="211"/>
                  </a:cubicBezTo>
                  <a:cubicBezTo>
                    <a:pt x="1" y="329"/>
                    <a:pt x="93" y="417"/>
                    <a:pt x="206" y="422"/>
                  </a:cubicBezTo>
                  <a:cubicBezTo>
                    <a:pt x="330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20198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1"/>
                    <a:pt x="216" y="421"/>
                  </a:cubicBezTo>
                  <a:cubicBezTo>
                    <a:pt x="334" y="421"/>
                    <a:pt x="432" y="319"/>
                    <a:pt x="427" y="206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1515500" y="4064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7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0"/>
                    <a:pt x="103" y="428"/>
                    <a:pt x="222" y="428"/>
                  </a:cubicBezTo>
                  <a:cubicBezTo>
                    <a:pt x="340" y="417"/>
                    <a:pt x="432" y="330"/>
                    <a:pt x="432" y="207"/>
                  </a:cubicBezTo>
                  <a:cubicBezTo>
                    <a:pt x="427" y="87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1621625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6" y="0"/>
                  </a:moveTo>
                  <a:cubicBezTo>
                    <a:pt x="223" y="0"/>
                    <a:pt x="219" y="0"/>
                    <a:pt x="216" y="1"/>
                  </a:cubicBezTo>
                  <a:cubicBezTo>
                    <a:pt x="93" y="6"/>
                    <a:pt x="0" y="98"/>
                    <a:pt x="11" y="216"/>
                  </a:cubicBezTo>
                  <a:cubicBezTo>
                    <a:pt x="11" y="335"/>
                    <a:pt x="103" y="422"/>
                    <a:pt x="221" y="422"/>
                  </a:cubicBezTo>
                  <a:cubicBezTo>
                    <a:pt x="345" y="417"/>
                    <a:pt x="432" y="329"/>
                    <a:pt x="432" y="206"/>
                  </a:cubicBezTo>
                  <a:cubicBezTo>
                    <a:pt x="427" y="86"/>
                    <a:pt x="339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151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2" y="0"/>
                  </a:moveTo>
                  <a:cubicBezTo>
                    <a:pt x="98" y="0"/>
                    <a:pt x="6" y="86"/>
                    <a:pt x="1" y="206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7" y="335"/>
                    <a:pt x="427" y="216"/>
                  </a:cubicBezTo>
                  <a:cubicBezTo>
                    <a:pt x="432" y="98"/>
                    <a:pt x="340" y="1"/>
                    <a:pt x="222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21525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5"/>
                    <a:pt x="1" y="92"/>
                    <a:pt x="1" y="211"/>
                  </a:cubicBezTo>
                  <a:cubicBezTo>
                    <a:pt x="1" y="329"/>
                    <a:pt x="88" y="421"/>
                    <a:pt x="211" y="421"/>
                  </a:cubicBezTo>
                  <a:cubicBezTo>
                    <a:pt x="330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2046475" y="4064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5"/>
                    <a:pt x="0" y="92"/>
                    <a:pt x="0" y="211"/>
                  </a:cubicBezTo>
                  <a:cubicBezTo>
                    <a:pt x="0" y="329"/>
                    <a:pt x="93" y="421"/>
                    <a:pt x="211" y="421"/>
                  </a:cubicBezTo>
                  <a:cubicBezTo>
                    <a:pt x="329" y="421"/>
                    <a:pt x="421" y="334"/>
                    <a:pt x="421" y="211"/>
                  </a:cubicBezTo>
                  <a:cubicBezTo>
                    <a:pt x="416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1727850" y="4011225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2" y="1"/>
                  </a:moveTo>
                  <a:cubicBezTo>
                    <a:pt x="93" y="1"/>
                    <a:pt x="6" y="88"/>
                    <a:pt x="1" y="201"/>
                  </a:cubicBezTo>
                  <a:cubicBezTo>
                    <a:pt x="1" y="325"/>
                    <a:pt x="93" y="422"/>
                    <a:pt x="212" y="422"/>
                  </a:cubicBezTo>
                  <a:cubicBezTo>
                    <a:pt x="325" y="422"/>
                    <a:pt x="422" y="325"/>
                    <a:pt x="422" y="201"/>
                  </a:cubicBezTo>
                  <a:cubicBezTo>
                    <a:pt x="422" y="83"/>
                    <a:pt x="33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1887175" y="44354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334" y="432"/>
                    <a:pt x="421" y="339"/>
                    <a:pt x="416" y="211"/>
                  </a:cubicBezTo>
                  <a:cubicBezTo>
                    <a:pt x="416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1887300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0" y="88"/>
                    <a:pt x="0" y="211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329" y="417"/>
                    <a:pt x="422" y="329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1780925" y="39580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1"/>
                  </a:moveTo>
                  <a:cubicBezTo>
                    <a:pt x="93" y="6"/>
                    <a:pt x="0" y="93"/>
                    <a:pt x="0" y="211"/>
                  </a:cubicBezTo>
                  <a:cubicBezTo>
                    <a:pt x="0" y="329"/>
                    <a:pt x="98" y="422"/>
                    <a:pt x="216" y="422"/>
                  </a:cubicBezTo>
                  <a:cubicBezTo>
                    <a:pt x="329" y="422"/>
                    <a:pt x="427" y="319"/>
                    <a:pt x="427" y="206"/>
                  </a:cubicBezTo>
                  <a:cubicBezTo>
                    <a:pt x="427" y="88"/>
                    <a:pt x="32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1595275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8" y="1"/>
                  </a:moveTo>
                  <a:cubicBezTo>
                    <a:pt x="84" y="1"/>
                    <a:pt x="1" y="90"/>
                    <a:pt x="1" y="212"/>
                  </a:cubicBezTo>
                  <a:cubicBezTo>
                    <a:pt x="1" y="335"/>
                    <a:pt x="93" y="423"/>
                    <a:pt x="217" y="423"/>
                  </a:cubicBezTo>
                  <a:cubicBezTo>
                    <a:pt x="330" y="423"/>
                    <a:pt x="427" y="335"/>
                    <a:pt x="427" y="217"/>
                  </a:cubicBezTo>
                  <a:cubicBezTo>
                    <a:pt x="427" y="94"/>
                    <a:pt x="335" y="1"/>
                    <a:pt x="217" y="1"/>
                  </a:cubicBezTo>
                  <a:cubicBezTo>
                    <a:pt x="210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2072925" y="43559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88" y="1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1940225" y="40641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21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0" y="329"/>
                    <a:pt x="103" y="427"/>
                    <a:pt x="221" y="427"/>
                  </a:cubicBezTo>
                  <a:cubicBezTo>
                    <a:pt x="334" y="416"/>
                    <a:pt x="427" y="329"/>
                    <a:pt x="427" y="206"/>
                  </a:cubicBezTo>
                  <a:cubicBezTo>
                    <a:pt x="422" y="93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1595275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88" y="6"/>
                    <a:pt x="1" y="99"/>
                    <a:pt x="1" y="212"/>
                  </a:cubicBezTo>
                  <a:cubicBezTo>
                    <a:pt x="1" y="335"/>
                    <a:pt x="93" y="422"/>
                    <a:pt x="217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22" y="92"/>
                    <a:pt x="33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1727600" y="38519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6" y="0"/>
                  </a:moveTo>
                  <a:cubicBezTo>
                    <a:pt x="230" y="0"/>
                    <a:pt x="223" y="0"/>
                    <a:pt x="217" y="1"/>
                  </a:cubicBezTo>
                  <a:cubicBezTo>
                    <a:pt x="93" y="1"/>
                    <a:pt x="1" y="93"/>
                    <a:pt x="11" y="217"/>
                  </a:cubicBezTo>
                  <a:cubicBezTo>
                    <a:pt x="16" y="335"/>
                    <a:pt x="103" y="422"/>
                    <a:pt x="222" y="422"/>
                  </a:cubicBezTo>
                  <a:cubicBezTo>
                    <a:pt x="345" y="422"/>
                    <a:pt x="432" y="325"/>
                    <a:pt x="432" y="207"/>
                  </a:cubicBezTo>
                  <a:cubicBezTo>
                    <a:pt x="432" y="89"/>
                    <a:pt x="354" y="0"/>
                    <a:pt x="2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1940225" y="459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3"/>
                    <a:pt x="0" y="20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154222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88"/>
                    <a:pt x="6" y="211"/>
                  </a:cubicBezTo>
                  <a:cubicBezTo>
                    <a:pt x="6" y="334"/>
                    <a:pt x="93" y="422"/>
                    <a:pt x="216" y="422"/>
                  </a:cubicBezTo>
                  <a:cubicBezTo>
                    <a:pt x="335" y="417"/>
                    <a:pt x="422" y="32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21261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7" y="0"/>
                    <a:pt x="0" y="87"/>
                    <a:pt x="0" y="211"/>
                  </a:cubicBezTo>
                  <a:cubicBezTo>
                    <a:pt x="0" y="334"/>
                    <a:pt x="87" y="421"/>
                    <a:pt x="211" y="421"/>
                  </a:cubicBezTo>
                  <a:cubicBezTo>
                    <a:pt x="334" y="421"/>
                    <a:pt x="421" y="334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1727850" y="4595100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198" y="1"/>
                  </a:moveTo>
                  <a:cubicBezTo>
                    <a:pt x="84" y="1"/>
                    <a:pt x="1" y="90"/>
                    <a:pt x="1" y="207"/>
                  </a:cubicBezTo>
                  <a:cubicBezTo>
                    <a:pt x="1" y="320"/>
                    <a:pt x="88" y="418"/>
                    <a:pt x="212" y="418"/>
                  </a:cubicBezTo>
                  <a:cubicBezTo>
                    <a:pt x="335" y="418"/>
                    <a:pt x="422" y="325"/>
                    <a:pt x="422" y="212"/>
                  </a:cubicBezTo>
                  <a:cubicBezTo>
                    <a:pt x="422" y="89"/>
                    <a:pt x="335" y="2"/>
                    <a:pt x="217" y="2"/>
                  </a:cubicBezTo>
                  <a:cubicBezTo>
                    <a:pt x="211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1727850" y="40641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3" y="0"/>
                    <a:pt x="6" y="93"/>
                    <a:pt x="1" y="211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2" y="334"/>
                    <a:pt x="422" y="221"/>
                  </a:cubicBezTo>
                  <a:cubicBezTo>
                    <a:pt x="42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1780925" y="4064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213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5"/>
                    <a:pt x="93" y="428"/>
                    <a:pt x="216" y="428"/>
                  </a:cubicBezTo>
                  <a:cubicBezTo>
                    <a:pt x="334" y="417"/>
                    <a:pt x="427" y="330"/>
                    <a:pt x="427" y="207"/>
                  </a:cubicBezTo>
                  <a:cubicBezTo>
                    <a:pt x="427" y="87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188702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9" y="0"/>
                    <a:pt x="6" y="93"/>
                    <a:pt x="1" y="216"/>
                  </a:cubicBezTo>
                  <a:cubicBezTo>
                    <a:pt x="11" y="334"/>
                    <a:pt x="99" y="427"/>
                    <a:pt x="222" y="427"/>
                  </a:cubicBezTo>
                  <a:cubicBezTo>
                    <a:pt x="335" y="422"/>
                    <a:pt x="427" y="329"/>
                    <a:pt x="427" y="216"/>
                  </a:cubicBezTo>
                  <a:cubicBezTo>
                    <a:pt x="427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1887175" y="4064175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06" y="0"/>
                  </a:moveTo>
                  <a:cubicBezTo>
                    <a:pt x="87" y="0"/>
                    <a:pt x="0" y="87"/>
                    <a:pt x="0" y="206"/>
                  </a:cubicBezTo>
                  <a:cubicBezTo>
                    <a:pt x="0" y="324"/>
                    <a:pt x="87" y="416"/>
                    <a:pt x="211" y="416"/>
                  </a:cubicBezTo>
                  <a:cubicBezTo>
                    <a:pt x="334" y="416"/>
                    <a:pt x="421" y="329"/>
                    <a:pt x="421" y="206"/>
                  </a:cubicBezTo>
                  <a:cubicBezTo>
                    <a:pt x="421" y="93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1780800" y="45948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103" y="0"/>
                    <a:pt x="10" y="93"/>
                    <a:pt x="5" y="206"/>
                  </a:cubicBezTo>
                  <a:cubicBezTo>
                    <a:pt x="0" y="329"/>
                    <a:pt x="88" y="427"/>
                    <a:pt x="21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18871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0"/>
                    <a:pt x="0" y="88"/>
                    <a:pt x="0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24" y="422"/>
                    <a:pt x="421" y="334"/>
                    <a:pt x="421" y="211"/>
                  </a:cubicBezTo>
                  <a:cubicBezTo>
                    <a:pt x="421" y="88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178092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329" y="417"/>
                    <a:pt x="422" y="324"/>
                    <a:pt x="422" y="201"/>
                  </a:cubicBezTo>
                  <a:cubicBezTo>
                    <a:pt x="422" y="8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1913250" y="4621450"/>
              <a:ext cx="11200" cy="10125"/>
            </a:xfrm>
            <a:custGeom>
              <a:rect b="b" l="l" r="r" t="t"/>
              <a:pathLst>
                <a:path extrusionOk="0" h="405" w="448">
                  <a:moveTo>
                    <a:pt x="229" y="0"/>
                  </a:moveTo>
                  <a:cubicBezTo>
                    <a:pt x="157" y="0"/>
                    <a:pt x="91" y="37"/>
                    <a:pt x="52" y="104"/>
                  </a:cubicBezTo>
                  <a:cubicBezTo>
                    <a:pt x="0" y="181"/>
                    <a:pt x="16" y="289"/>
                    <a:pt x="77" y="361"/>
                  </a:cubicBezTo>
                  <a:cubicBezTo>
                    <a:pt x="107" y="387"/>
                    <a:pt x="137" y="405"/>
                    <a:pt x="175" y="405"/>
                  </a:cubicBezTo>
                  <a:cubicBezTo>
                    <a:pt x="189" y="405"/>
                    <a:pt x="204" y="402"/>
                    <a:pt x="221" y="397"/>
                  </a:cubicBezTo>
                  <a:cubicBezTo>
                    <a:pt x="252" y="386"/>
                    <a:pt x="288" y="376"/>
                    <a:pt x="324" y="371"/>
                  </a:cubicBezTo>
                  <a:cubicBezTo>
                    <a:pt x="406" y="350"/>
                    <a:pt x="447" y="309"/>
                    <a:pt x="447" y="217"/>
                  </a:cubicBezTo>
                  <a:cubicBezTo>
                    <a:pt x="447" y="119"/>
                    <a:pt x="386" y="32"/>
                    <a:pt x="298" y="11"/>
                  </a:cubicBezTo>
                  <a:cubicBezTo>
                    <a:pt x="275" y="4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1594650" y="4568225"/>
              <a:ext cx="11325" cy="10625"/>
            </a:xfrm>
            <a:custGeom>
              <a:rect b="b" l="l" r="r" t="t"/>
              <a:pathLst>
                <a:path extrusionOk="0" h="425" w="453">
                  <a:moveTo>
                    <a:pt x="237" y="0"/>
                  </a:moveTo>
                  <a:cubicBezTo>
                    <a:pt x="163" y="0"/>
                    <a:pt x="93" y="40"/>
                    <a:pt x="52" y="105"/>
                  </a:cubicBezTo>
                  <a:cubicBezTo>
                    <a:pt x="0" y="193"/>
                    <a:pt x="21" y="285"/>
                    <a:pt x="113" y="342"/>
                  </a:cubicBezTo>
                  <a:cubicBezTo>
                    <a:pt x="139" y="362"/>
                    <a:pt x="165" y="372"/>
                    <a:pt x="190" y="393"/>
                  </a:cubicBezTo>
                  <a:cubicBezTo>
                    <a:pt x="215" y="416"/>
                    <a:pt x="240" y="424"/>
                    <a:pt x="264" y="424"/>
                  </a:cubicBezTo>
                  <a:cubicBezTo>
                    <a:pt x="296" y="424"/>
                    <a:pt x="326" y="410"/>
                    <a:pt x="355" y="393"/>
                  </a:cubicBezTo>
                  <a:cubicBezTo>
                    <a:pt x="422" y="357"/>
                    <a:pt x="452" y="290"/>
                    <a:pt x="452" y="208"/>
                  </a:cubicBezTo>
                  <a:cubicBezTo>
                    <a:pt x="447" y="116"/>
                    <a:pt x="386" y="38"/>
                    <a:pt x="293" y="8"/>
                  </a:cubicBezTo>
                  <a:cubicBezTo>
                    <a:pt x="275" y="3"/>
                    <a:pt x="256" y="0"/>
                    <a:pt x="23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2178275" y="4037425"/>
              <a:ext cx="10950" cy="10775"/>
            </a:xfrm>
            <a:custGeom>
              <a:rect b="b" l="l" r="r" t="t"/>
              <a:pathLst>
                <a:path extrusionOk="0" h="431" w="438">
                  <a:moveTo>
                    <a:pt x="243" y="0"/>
                  </a:moveTo>
                  <a:cubicBezTo>
                    <a:pt x="227" y="0"/>
                    <a:pt x="207" y="6"/>
                    <a:pt x="180" y="17"/>
                  </a:cubicBezTo>
                  <a:cubicBezTo>
                    <a:pt x="139" y="37"/>
                    <a:pt x="103" y="63"/>
                    <a:pt x="78" y="94"/>
                  </a:cubicBezTo>
                  <a:cubicBezTo>
                    <a:pt x="0" y="191"/>
                    <a:pt x="26" y="325"/>
                    <a:pt x="129" y="397"/>
                  </a:cubicBezTo>
                  <a:cubicBezTo>
                    <a:pt x="160" y="419"/>
                    <a:pt x="201" y="430"/>
                    <a:pt x="243" y="430"/>
                  </a:cubicBezTo>
                  <a:cubicBezTo>
                    <a:pt x="321" y="430"/>
                    <a:pt x="404" y="391"/>
                    <a:pt x="437" y="304"/>
                  </a:cubicBezTo>
                  <a:cubicBezTo>
                    <a:pt x="391" y="227"/>
                    <a:pt x="355" y="145"/>
                    <a:pt x="314" y="68"/>
                  </a:cubicBezTo>
                  <a:cubicBezTo>
                    <a:pt x="290" y="21"/>
                    <a:pt x="273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1992775" y="4594800"/>
              <a:ext cx="11450" cy="9600"/>
            </a:xfrm>
            <a:custGeom>
              <a:rect b="b" l="l" r="r" t="t"/>
              <a:pathLst>
                <a:path extrusionOk="0" h="384" w="458">
                  <a:moveTo>
                    <a:pt x="238" y="1"/>
                  </a:moveTo>
                  <a:cubicBezTo>
                    <a:pt x="152" y="1"/>
                    <a:pt x="73" y="49"/>
                    <a:pt x="41" y="121"/>
                  </a:cubicBezTo>
                  <a:cubicBezTo>
                    <a:pt x="0" y="209"/>
                    <a:pt x="21" y="301"/>
                    <a:pt x="108" y="383"/>
                  </a:cubicBezTo>
                  <a:cubicBezTo>
                    <a:pt x="200" y="348"/>
                    <a:pt x="283" y="301"/>
                    <a:pt x="365" y="260"/>
                  </a:cubicBezTo>
                  <a:cubicBezTo>
                    <a:pt x="447" y="219"/>
                    <a:pt x="457" y="183"/>
                    <a:pt x="411" y="106"/>
                  </a:cubicBezTo>
                  <a:cubicBezTo>
                    <a:pt x="380" y="49"/>
                    <a:pt x="334" y="19"/>
                    <a:pt x="272" y="3"/>
                  </a:cubicBezTo>
                  <a:cubicBezTo>
                    <a:pt x="261" y="1"/>
                    <a:pt x="249" y="1"/>
                    <a:pt x="23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1411825" y="4276350"/>
              <a:ext cx="8625" cy="10575"/>
            </a:xfrm>
            <a:custGeom>
              <a:rect b="b" l="l" r="r" t="t"/>
              <a:pathLst>
                <a:path extrusionOk="0" h="423" w="345">
                  <a:moveTo>
                    <a:pt x="129" y="1"/>
                  </a:moveTo>
                  <a:cubicBezTo>
                    <a:pt x="87" y="1"/>
                    <a:pt x="43" y="15"/>
                    <a:pt x="1" y="43"/>
                  </a:cubicBezTo>
                  <a:cubicBezTo>
                    <a:pt x="11" y="167"/>
                    <a:pt x="32" y="290"/>
                    <a:pt x="42" y="408"/>
                  </a:cubicBezTo>
                  <a:cubicBezTo>
                    <a:pt x="74" y="418"/>
                    <a:pt x="103" y="422"/>
                    <a:pt x="131" y="422"/>
                  </a:cubicBezTo>
                  <a:cubicBezTo>
                    <a:pt x="210" y="422"/>
                    <a:pt x="271" y="385"/>
                    <a:pt x="309" y="316"/>
                  </a:cubicBezTo>
                  <a:cubicBezTo>
                    <a:pt x="345" y="228"/>
                    <a:pt x="335" y="121"/>
                    <a:pt x="263" y="59"/>
                  </a:cubicBezTo>
                  <a:cubicBezTo>
                    <a:pt x="224" y="20"/>
                    <a:pt x="178" y="1"/>
                    <a:pt x="12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1412475" y="4170325"/>
              <a:ext cx="8125" cy="10550"/>
            </a:xfrm>
            <a:custGeom>
              <a:rect b="b" l="l" r="r" t="t"/>
              <a:pathLst>
                <a:path extrusionOk="0" h="422" w="325">
                  <a:moveTo>
                    <a:pt x="119" y="0"/>
                  </a:moveTo>
                  <a:cubicBezTo>
                    <a:pt x="97" y="0"/>
                    <a:pt x="75" y="5"/>
                    <a:pt x="52" y="14"/>
                  </a:cubicBezTo>
                  <a:lnTo>
                    <a:pt x="11" y="261"/>
                  </a:lnTo>
                  <a:cubicBezTo>
                    <a:pt x="6" y="307"/>
                    <a:pt x="6" y="348"/>
                    <a:pt x="0" y="389"/>
                  </a:cubicBezTo>
                  <a:cubicBezTo>
                    <a:pt x="35" y="411"/>
                    <a:pt x="71" y="422"/>
                    <a:pt x="105" y="422"/>
                  </a:cubicBezTo>
                  <a:cubicBezTo>
                    <a:pt x="159" y="422"/>
                    <a:pt x="210" y="397"/>
                    <a:pt x="247" y="353"/>
                  </a:cubicBezTo>
                  <a:cubicBezTo>
                    <a:pt x="314" y="292"/>
                    <a:pt x="324" y="173"/>
                    <a:pt x="273" y="96"/>
                  </a:cubicBezTo>
                  <a:cubicBezTo>
                    <a:pt x="235" y="36"/>
                    <a:pt x="180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1464250" y="4435600"/>
              <a:ext cx="9025" cy="10275"/>
            </a:xfrm>
            <a:custGeom>
              <a:rect b="b" l="l" r="r" t="t"/>
              <a:pathLst>
                <a:path extrusionOk="0" h="411" w="361">
                  <a:moveTo>
                    <a:pt x="136" y="0"/>
                  </a:moveTo>
                  <a:cubicBezTo>
                    <a:pt x="89" y="0"/>
                    <a:pt x="43" y="18"/>
                    <a:pt x="0" y="61"/>
                  </a:cubicBezTo>
                  <a:cubicBezTo>
                    <a:pt x="77" y="179"/>
                    <a:pt x="144" y="297"/>
                    <a:pt x="216" y="410"/>
                  </a:cubicBezTo>
                  <a:cubicBezTo>
                    <a:pt x="319" y="369"/>
                    <a:pt x="360" y="302"/>
                    <a:pt x="355" y="205"/>
                  </a:cubicBezTo>
                  <a:cubicBezTo>
                    <a:pt x="350" y="117"/>
                    <a:pt x="298" y="40"/>
                    <a:pt x="216" y="15"/>
                  </a:cubicBezTo>
                  <a:cubicBezTo>
                    <a:pt x="189" y="6"/>
                    <a:pt x="162" y="0"/>
                    <a:pt x="1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1595800" y="3880450"/>
              <a:ext cx="10825" cy="8450"/>
            </a:xfrm>
            <a:custGeom>
              <a:rect b="b" l="l" r="r" t="t"/>
              <a:pathLst>
                <a:path extrusionOk="0" h="338" w="433">
                  <a:moveTo>
                    <a:pt x="350" y="1"/>
                  </a:moveTo>
                  <a:cubicBezTo>
                    <a:pt x="232" y="73"/>
                    <a:pt x="119" y="145"/>
                    <a:pt x="0" y="222"/>
                  </a:cubicBezTo>
                  <a:cubicBezTo>
                    <a:pt x="40" y="304"/>
                    <a:pt x="119" y="337"/>
                    <a:pt x="194" y="337"/>
                  </a:cubicBezTo>
                  <a:cubicBezTo>
                    <a:pt x="246" y="337"/>
                    <a:pt x="296" y="321"/>
                    <a:pt x="329" y="294"/>
                  </a:cubicBezTo>
                  <a:cubicBezTo>
                    <a:pt x="417" y="222"/>
                    <a:pt x="432" y="93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1701650" y="4621450"/>
              <a:ext cx="10825" cy="6850"/>
            </a:xfrm>
            <a:custGeom>
              <a:rect b="b" l="l" r="r" t="t"/>
              <a:pathLst>
                <a:path extrusionOk="0" h="274" w="433">
                  <a:moveTo>
                    <a:pt x="194" y="1"/>
                  </a:moveTo>
                  <a:cubicBezTo>
                    <a:pt x="105" y="1"/>
                    <a:pt x="30" y="57"/>
                    <a:pt x="1" y="160"/>
                  </a:cubicBezTo>
                  <a:cubicBezTo>
                    <a:pt x="134" y="196"/>
                    <a:pt x="263" y="237"/>
                    <a:pt x="396" y="273"/>
                  </a:cubicBezTo>
                  <a:cubicBezTo>
                    <a:pt x="432" y="145"/>
                    <a:pt x="381" y="42"/>
                    <a:pt x="263" y="11"/>
                  </a:cubicBezTo>
                  <a:cubicBezTo>
                    <a:pt x="239" y="4"/>
                    <a:pt x="216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1913500" y="3829575"/>
              <a:ext cx="10550" cy="6550"/>
            </a:xfrm>
            <a:custGeom>
              <a:rect b="b" l="l" r="r" t="t"/>
              <a:pathLst>
                <a:path extrusionOk="0" h="262" w="422">
                  <a:moveTo>
                    <a:pt x="16" y="1"/>
                  </a:moveTo>
                  <a:lnTo>
                    <a:pt x="16" y="1"/>
                  </a:lnTo>
                  <a:cubicBezTo>
                    <a:pt x="0" y="134"/>
                    <a:pt x="67" y="232"/>
                    <a:pt x="191" y="258"/>
                  </a:cubicBezTo>
                  <a:cubicBezTo>
                    <a:pt x="205" y="260"/>
                    <a:pt x="219" y="261"/>
                    <a:pt x="232" y="261"/>
                  </a:cubicBezTo>
                  <a:cubicBezTo>
                    <a:pt x="329" y="261"/>
                    <a:pt x="399" y="198"/>
                    <a:pt x="422" y="98"/>
                  </a:cubicBezTo>
                  <a:cubicBezTo>
                    <a:pt x="309" y="62"/>
                    <a:pt x="196" y="37"/>
                    <a:pt x="88" y="11"/>
                  </a:cubicBezTo>
                  <a:cubicBezTo>
                    <a:pt x="62" y="6"/>
                    <a:pt x="42" y="6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1466550" y="4012900"/>
              <a:ext cx="7225" cy="8700"/>
            </a:xfrm>
            <a:custGeom>
              <a:rect b="b" l="l" r="r" t="t"/>
              <a:pathLst>
                <a:path extrusionOk="0" h="348" w="289">
                  <a:moveTo>
                    <a:pt x="206" y="1"/>
                  </a:moveTo>
                  <a:cubicBezTo>
                    <a:pt x="134" y="114"/>
                    <a:pt x="73" y="222"/>
                    <a:pt x="1" y="335"/>
                  </a:cubicBezTo>
                  <a:cubicBezTo>
                    <a:pt x="25" y="344"/>
                    <a:pt x="49" y="348"/>
                    <a:pt x="72" y="348"/>
                  </a:cubicBezTo>
                  <a:cubicBezTo>
                    <a:pt x="142" y="348"/>
                    <a:pt x="204" y="309"/>
                    <a:pt x="242" y="247"/>
                  </a:cubicBezTo>
                  <a:cubicBezTo>
                    <a:pt x="289" y="165"/>
                    <a:pt x="278" y="62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1993275" y="3856550"/>
              <a:ext cx="8900" cy="6000"/>
            </a:xfrm>
            <a:custGeom>
              <a:rect b="b" l="l" r="r" t="t"/>
              <a:pathLst>
                <a:path extrusionOk="0" h="240" w="356">
                  <a:moveTo>
                    <a:pt x="6" y="1"/>
                  </a:moveTo>
                  <a:cubicBezTo>
                    <a:pt x="1" y="109"/>
                    <a:pt x="52" y="186"/>
                    <a:pt x="134" y="222"/>
                  </a:cubicBezTo>
                  <a:cubicBezTo>
                    <a:pt x="161" y="234"/>
                    <a:pt x="188" y="239"/>
                    <a:pt x="214" y="239"/>
                  </a:cubicBezTo>
                  <a:cubicBezTo>
                    <a:pt x="269" y="239"/>
                    <a:pt x="320" y="214"/>
                    <a:pt x="355" y="165"/>
                  </a:cubicBezTo>
                  <a:cubicBezTo>
                    <a:pt x="242" y="109"/>
                    <a:pt x="129" y="57"/>
                    <a:pt x="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1705500" y="3834075"/>
              <a:ext cx="4775" cy="1675"/>
            </a:xfrm>
            <a:custGeom>
              <a:rect b="b" l="l" r="r" t="t"/>
              <a:pathLst>
                <a:path extrusionOk="0" h="67" w="191">
                  <a:moveTo>
                    <a:pt x="186" y="1"/>
                  </a:moveTo>
                  <a:cubicBezTo>
                    <a:pt x="124" y="11"/>
                    <a:pt x="63" y="32"/>
                    <a:pt x="1" y="52"/>
                  </a:cubicBezTo>
                  <a:cubicBezTo>
                    <a:pt x="26" y="62"/>
                    <a:pt x="49" y="67"/>
                    <a:pt x="70" y="67"/>
                  </a:cubicBezTo>
                  <a:cubicBezTo>
                    <a:pt x="116" y="67"/>
                    <a:pt x="156" y="46"/>
                    <a:pt x="191" y="11"/>
                  </a:cubicBezTo>
                  <a:cubicBezTo>
                    <a:pt x="191" y="11"/>
                    <a:pt x="186" y="6"/>
                    <a:pt x="18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2232100" y="4253650"/>
              <a:ext cx="800" cy="2350"/>
            </a:xfrm>
            <a:custGeom>
              <a:rect b="b" l="l" r="r" t="t"/>
              <a:pathLst>
                <a:path extrusionOk="0" h="94" w="32">
                  <a:moveTo>
                    <a:pt x="11" y="1"/>
                  </a:moveTo>
                  <a:cubicBezTo>
                    <a:pt x="6" y="26"/>
                    <a:pt x="6" y="57"/>
                    <a:pt x="1" y="83"/>
                  </a:cubicBezTo>
                  <a:cubicBezTo>
                    <a:pt x="6" y="93"/>
                    <a:pt x="11" y="93"/>
                    <a:pt x="26" y="93"/>
                  </a:cubicBezTo>
                  <a:cubicBezTo>
                    <a:pt x="26" y="57"/>
                    <a:pt x="31" y="32"/>
                    <a:pt x="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0" name="Google Shape;800;p2"/>
          <p:cNvGrpSpPr/>
          <p:nvPr/>
        </p:nvGrpSpPr>
        <p:grpSpPr>
          <a:xfrm>
            <a:off x="7676973" y="4026801"/>
            <a:ext cx="1464096" cy="1116710"/>
            <a:chOff x="7707548" y="4051726"/>
            <a:chExt cx="1464096" cy="1116710"/>
          </a:xfrm>
        </p:grpSpPr>
        <p:sp>
          <p:nvSpPr>
            <p:cNvPr id="801" name="Google Shape;801;p2"/>
            <p:cNvSpPr/>
            <p:nvPr/>
          </p:nvSpPr>
          <p:spPr>
            <a:xfrm>
              <a:off x="7707548" y="4158472"/>
              <a:ext cx="1464096" cy="1009964"/>
            </a:xfrm>
            <a:custGeom>
              <a:rect b="b" l="l" r="r" t="t"/>
              <a:pathLst>
                <a:path extrusionOk="0" h="24410" w="35386">
                  <a:moveTo>
                    <a:pt x="35386" y="0"/>
                  </a:moveTo>
                  <a:cubicBezTo>
                    <a:pt x="33438" y="976"/>
                    <a:pt x="30962" y="1607"/>
                    <a:pt x="27822" y="1607"/>
                  </a:cubicBezTo>
                  <a:cubicBezTo>
                    <a:pt x="27474" y="1607"/>
                    <a:pt x="27117" y="1599"/>
                    <a:pt x="26753" y="1583"/>
                  </a:cubicBezTo>
                  <a:cubicBezTo>
                    <a:pt x="26375" y="1566"/>
                    <a:pt x="26012" y="1558"/>
                    <a:pt x="25664" y="1558"/>
                  </a:cubicBezTo>
                  <a:cubicBezTo>
                    <a:pt x="12098" y="1558"/>
                    <a:pt x="20902" y="14042"/>
                    <a:pt x="10961" y="14533"/>
                  </a:cubicBezTo>
                  <a:cubicBezTo>
                    <a:pt x="2996" y="14923"/>
                    <a:pt x="648" y="21537"/>
                    <a:pt x="0" y="24409"/>
                  </a:cubicBezTo>
                  <a:lnTo>
                    <a:pt x="35386" y="24409"/>
                  </a:lnTo>
                  <a:lnTo>
                    <a:pt x="35386" y="0"/>
                  </a:lnTo>
                  <a:close/>
                </a:path>
              </a:pathLst>
            </a:custGeom>
            <a:solidFill>
              <a:srgbClr val="A90B0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7985834" y="4426991"/>
              <a:ext cx="321939" cy="321939"/>
            </a:xfrm>
            <a:custGeom>
              <a:rect b="b" l="l" r="r" t="t"/>
              <a:pathLst>
                <a:path extrusionOk="0" h="7781" w="7781">
                  <a:moveTo>
                    <a:pt x="3891" y="1"/>
                  </a:moveTo>
                  <a:cubicBezTo>
                    <a:pt x="1743" y="1"/>
                    <a:pt x="1" y="1743"/>
                    <a:pt x="1" y="3891"/>
                  </a:cubicBezTo>
                  <a:cubicBezTo>
                    <a:pt x="1" y="6039"/>
                    <a:pt x="1743" y="7781"/>
                    <a:pt x="3891" y="7781"/>
                  </a:cubicBezTo>
                  <a:cubicBezTo>
                    <a:pt x="6039" y="7781"/>
                    <a:pt x="7781" y="6039"/>
                    <a:pt x="7781" y="3891"/>
                  </a:cubicBezTo>
                  <a:cubicBezTo>
                    <a:pt x="7781" y="1743"/>
                    <a:pt x="6039" y="1"/>
                    <a:pt x="3891" y="1"/>
                  </a:cubicBezTo>
                  <a:close/>
                </a:path>
              </a:pathLst>
            </a:custGeom>
            <a:solidFill>
              <a:srgbClr val="A90B0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8288820" y="4363812"/>
              <a:ext cx="71289" cy="70338"/>
            </a:xfrm>
            <a:custGeom>
              <a:rect b="b" l="l" r="r" t="t"/>
              <a:pathLst>
                <a:path extrusionOk="0" h="1700" w="1723">
                  <a:moveTo>
                    <a:pt x="1077" y="1"/>
                  </a:moveTo>
                  <a:cubicBezTo>
                    <a:pt x="810" y="1"/>
                    <a:pt x="513" y="157"/>
                    <a:pt x="309" y="438"/>
                  </a:cubicBezTo>
                  <a:cubicBezTo>
                    <a:pt x="6" y="849"/>
                    <a:pt x="1" y="1373"/>
                    <a:pt x="309" y="1594"/>
                  </a:cubicBezTo>
                  <a:cubicBezTo>
                    <a:pt x="407" y="1666"/>
                    <a:pt x="523" y="1700"/>
                    <a:pt x="645" y="1700"/>
                  </a:cubicBezTo>
                  <a:cubicBezTo>
                    <a:pt x="910" y="1700"/>
                    <a:pt x="1207" y="1541"/>
                    <a:pt x="1414" y="1260"/>
                  </a:cubicBezTo>
                  <a:cubicBezTo>
                    <a:pt x="1712" y="849"/>
                    <a:pt x="1722" y="330"/>
                    <a:pt x="1414" y="104"/>
                  </a:cubicBezTo>
                  <a:cubicBezTo>
                    <a:pt x="1316" y="34"/>
                    <a:pt x="1200" y="1"/>
                    <a:pt x="1077" y="1"/>
                  </a:cubicBezTo>
                  <a:close/>
                </a:path>
              </a:pathLst>
            </a:custGeom>
            <a:solidFill>
              <a:srgbClr val="A90B0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8270946" y="4051726"/>
              <a:ext cx="249036" cy="219039"/>
            </a:xfrm>
            <a:custGeom>
              <a:rect b="b" l="l" r="r" t="t"/>
              <a:pathLst>
                <a:path extrusionOk="0" h="5294" w="6019">
                  <a:moveTo>
                    <a:pt x="3009" y="1"/>
                  </a:moveTo>
                  <a:cubicBezTo>
                    <a:pt x="1980" y="1"/>
                    <a:pt x="999" y="606"/>
                    <a:pt x="571" y="1614"/>
                  </a:cubicBezTo>
                  <a:cubicBezTo>
                    <a:pt x="1" y="2961"/>
                    <a:pt x="633" y="4513"/>
                    <a:pt x="1979" y="5083"/>
                  </a:cubicBezTo>
                  <a:cubicBezTo>
                    <a:pt x="2316" y="5226"/>
                    <a:pt x="2666" y="5294"/>
                    <a:pt x="3010" y="5294"/>
                  </a:cubicBezTo>
                  <a:cubicBezTo>
                    <a:pt x="4039" y="5294"/>
                    <a:pt x="5021" y="4689"/>
                    <a:pt x="5448" y="3680"/>
                  </a:cubicBezTo>
                  <a:cubicBezTo>
                    <a:pt x="6018" y="2334"/>
                    <a:pt x="5386" y="782"/>
                    <a:pt x="4040" y="211"/>
                  </a:cubicBezTo>
                  <a:cubicBezTo>
                    <a:pt x="3704" y="68"/>
                    <a:pt x="3354" y="1"/>
                    <a:pt x="3009" y="1"/>
                  </a:cubicBezTo>
                  <a:close/>
                </a:path>
              </a:pathLst>
            </a:custGeom>
            <a:solidFill>
              <a:srgbClr val="A90B0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8871829" y="4055367"/>
              <a:ext cx="166493" cy="127600"/>
            </a:xfrm>
            <a:custGeom>
              <a:rect b="b" l="l" r="r" t="t"/>
              <a:pathLst>
                <a:path extrusionOk="0" h="3084" w="4024">
                  <a:moveTo>
                    <a:pt x="2009" y="0"/>
                  </a:moveTo>
                  <a:cubicBezTo>
                    <a:pt x="899" y="0"/>
                    <a:pt x="0" y="689"/>
                    <a:pt x="0" y="1542"/>
                  </a:cubicBezTo>
                  <a:cubicBezTo>
                    <a:pt x="0" y="2395"/>
                    <a:pt x="899" y="3083"/>
                    <a:pt x="2009" y="3083"/>
                  </a:cubicBezTo>
                  <a:cubicBezTo>
                    <a:pt x="3119" y="3083"/>
                    <a:pt x="4024" y="2395"/>
                    <a:pt x="4024" y="1542"/>
                  </a:cubicBezTo>
                  <a:cubicBezTo>
                    <a:pt x="4024" y="689"/>
                    <a:pt x="3119" y="0"/>
                    <a:pt x="2009" y="0"/>
                  </a:cubicBezTo>
                  <a:close/>
                </a:path>
              </a:pathLst>
            </a:custGeom>
            <a:solidFill>
              <a:srgbClr val="A90B0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06" name="Google Shape;806;p2"/>
          <p:cNvSpPr/>
          <p:nvPr/>
        </p:nvSpPr>
        <p:spPr>
          <a:xfrm rot="5400000">
            <a:off x="-293940" y="293952"/>
            <a:ext cx="2242690" cy="1654787"/>
          </a:xfrm>
          <a:custGeom>
            <a:rect b="b" l="l" r="r" t="t"/>
            <a:pathLst>
              <a:path extrusionOk="0" h="34289" w="46471">
                <a:moveTo>
                  <a:pt x="2103" y="1"/>
                </a:moveTo>
                <a:cubicBezTo>
                  <a:pt x="1323" y="1"/>
                  <a:pt x="600" y="128"/>
                  <a:pt x="1" y="362"/>
                </a:cubicBezTo>
                <a:lnTo>
                  <a:pt x="1" y="34288"/>
                </a:lnTo>
                <a:lnTo>
                  <a:pt x="46471" y="34288"/>
                </a:lnTo>
                <a:cubicBezTo>
                  <a:pt x="40412" y="22228"/>
                  <a:pt x="21471" y="24545"/>
                  <a:pt x="13639" y="22161"/>
                </a:cubicBezTo>
                <a:cubicBezTo>
                  <a:pt x="5808" y="19787"/>
                  <a:pt x="12776" y="10034"/>
                  <a:pt x="8778" y="3687"/>
                </a:cubicBezTo>
                <a:cubicBezTo>
                  <a:pt x="7119" y="1070"/>
                  <a:pt x="4367" y="1"/>
                  <a:pt x="210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7" name="Google Shape;807;p2"/>
          <p:cNvSpPr/>
          <p:nvPr/>
        </p:nvSpPr>
        <p:spPr>
          <a:xfrm rot="5400000">
            <a:off x="1744636" y="194609"/>
            <a:ext cx="177597" cy="132281"/>
          </a:xfrm>
          <a:custGeom>
            <a:rect b="b" l="l" r="r" t="t"/>
            <a:pathLst>
              <a:path extrusionOk="0" h="2741" w="3680">
                <a:moveTo>
                  <a:pt x="1455" y="0"/>
                </a:moveTo>
                <a:cubicBezTo>
                  <a:pt x="112" y="0"/>
                  <a:pt x="1" y="1667"/>
                  <a:pt x="539" y="2110"/>
                </a:cubicBezTo>
                <a:cubicBezTo>
                  <a:pt x="1061" y="2543"/>
                  <a:pt x="1661" y="2740"/>
                  <a:pt x="2189" y="2740"/>
                </a:cubicBezTo>
                <a:cubicBezTo>
                  <a:pt x="3026" y="2740"/>
                  <a:pt x="3679" y="2244"/>
                  <a:pt x="3550" y="1406"/>
                </a:cubicBezTo>
                <a:cubicBezTo>
                  <a:pt x="3339" y="39"/>
                  <a:pt x="1546" y="3"/>
                  <a:pt x="1546" y="3"/>
                </a:cubicBezTo>
                <a:cubicBezTo>
                  <a:pt x="1515" y="1"/>
                  <a:pt x="1484" y="0"/>
                  <a:pt x="145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8" name="Google Shape;808;p2"/>
          <p:cNvSpPr/>
          <p:nvPr/>
        </p:nvSpPr>
        <p:spPr>
          <a:xfrm rot="5400000">
            <a:off x="1707331" y="56489"/>
            <a:ext cx="120071" cy="89233"/>
          </a:xfrm>
          <a:custGeom>
            <a:rect b="b" l="l" r="r" t="t"/>
            <a:pathLst>
              <a:path extrusionOk="0" h="1849" w="2488">
                <a:moveTo>
                  <a:pt x="985" y="0"/>
                </a:moveTo>
                <a:cubicBezTo>
                  <a:pt x="76" y="0"/>
                  <a:pt x="1" y="1118"/>
                  <a:pt x="363" y="1420"/>
                </a:cubicBezTo>
                <a:cubicBezTo>
                  <a:pt x="717" y="1715"/>
                  <a:pt x="1124" y="1849"/>
                  <a:pt x="1481" y="1849"/>
                </a:cubicBezTo>
                <a:cubicBezTo>
                  <a:pt x="2046" y="1849"/>
                  <a:pt x="2488" y="1514"/>
                  <a:pt x="2403" y="947"/>
                </a:cubicBezTo>
                <a:cubicBezTo>
                  <a:pt x="2259" y="22"/>
                  <a:pt x="1046" y="2"/>
                  <a:pt x="1046" y="2"/>
                </a:cubicBezTo>
                <a:cubicBezTo>
                  <a:pt x="1025" y="1"/>
                  <a:pt x="1005" y="0"/>
                  <a:pt x="98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6432" name="Shape 6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3" name="Google Shape;6433;p11"/>
          <p:cNvSpPr txBox="1"/>
          <p:nvPr>
            <p:ph hasCustomPrompt="1" type="title"/>
          </p:nvPr>
        </p:nvSpPr>
        <p:spPr>
          <a:xfrm>
            <a:off x="964900" y="1560200"/>
            <a:ext cx="7180200" cy="1363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500"/>
              <a:buNone/>
              <a:defRPr sz="9200"/>
            </a:lvl1pPr>
            <a:lvl2pPr lvl="1" algn="ctr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2pPr>
            <a:lvl3pPr lvl="2" algn="ctr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3pPr>
            <a:lvl4pPr lvl="3" algn="ctr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4pPr>
            <a:lvl5pPr lvl="4" algn="ctr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5pPr>
            <a:lvl6pPr lvl="5" algn="ctr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6pPr>
            <a:lvl7pPr lvl="6" algn="ctr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7pPr>
            <a:lvl8pPr lvl="7" algn="ctr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8pPr>
            <a:lvl9pPr lvl="8" algn="ctr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9pPr>
          </a:lstStyle>
          <a:p>
            <a:r>
              <a:t>xx%</a:t>
            </a:r>
          </a:p>
        </p:txBody>
      </p:sp>
      <p:sp>
        <p:nvSpPr>
          <p:cNvPr id="6434" name="Google Shape;6434;p11"/>
          <p:cNvSpPr txBox="1"/>
          <p:nvPr>
            <p:ph idx="1" type="subTitle"/>
          </p:nvPr>
        </p:nvSpPr>
        <p:spPr>
          <a:xfrm>
            <a:off x="1415650" y="2992025"/>
            <a:ext cx="6278700" cy="39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/>
        </p:txBody>
      </p:sp>
      <p:grpSp>
        <p:nvGrpSpPr>
          <p:cNvPr id="6435" name="Google Shape;6435;p11"/>
          <p:cNvGrpSpPr/>
          <p:nvPr/>
        </p:nvGrpSpPr>
        <p:grpSpPr>
          <a:xfrm flipH="1" rot="10800000">
            <a:off x="0" y="-1325"/>
            <a:ext cx="9143989" cy="5146143"/>
            <a:chOff x="0" y="0"/>
            <a:chExt cx="9143989" cy="5146143"/>
          </a:xfrm>
        </p:grpSpPr>
        <p:sp>
          <p:nvSpPr>
            <p:cNvPr id="6436" name="Google Shape;6436;p11"/>
            <p:cNvSpPr/>
            <p:nvPr/>
          </p:nvSpPr>
          <p:spPr>
            <a:xfrm>
              <a:off x="0" y="2403884"/>
              <a:ext cx="2577339" cy="2741846"/>
            </a:xfrm>
            <a:custGeom>
              <a:rect b="b" l="l" r="r" t="t"/>
              <a:pathLst>
                <a:path extrusionOk="0" h="27184" w="25553">
                  <a:moveTo>
                    <a:pt x="1" y="0"/>
                  </a:moveTo>
                  <a:lnTo>
                    <a:pt x="1" y="291"/>
                  </a:lnTo>
                  <a:cubicBezTo>
                    <a:pt x="1932" y="2226"/>
                    <a:pt x="4114" y="3064"/>
                    <a:pt x="6396" y="3936"/>
                  </a:cubicBezTo>
                  <a:cubicBezTo>
                    <a:pt x="10800" y="5624"/>
                    <a:pt x="15352" y="7368"/>
                    <a:pt x="19309" y="17000"/>
                  </a:cubicBezTo>
                  <a:cubicBezTo>
                    <a:pt x="21166" y="21525"/>
                    <a:pt x="23162" y="24918"/>
                    <a:pt x="25270" y="27183"/>
                  </a:cubicBezTo>
                  <a:lnTo>
                    <a:pt x="25552" y="27183"/>
                  </a:lnTo>
                  <a:cubicBezTo>
                    <a:pt x="23413" y="24949"/>
                    <a:pt x="21391" y="21521"/>
                    <a:pt x="19504" y="16926"/>
                  </a:cubicBezTo>
                  <a:cubicBezTo>
                    <a:pt x="18545" y="14601"/>
                    <a:pt x="17525" y="12661"/>
                    <a:pt x="16393" y="11008"/>
                  </a:cubicBezTo>
                  <a:cubicBezTo>
                    <a:pt x="15382" y="9537"/>
                    <a:pt x="14315" y="8335"/>
                    <a:pt x="13117" y="7320"/>
                  </a:cubicBezTo>
                  <a:cubicBezTo>
                    <a:pt x="10896" y="5446"/>
                    <a:pt x="8648" y="4582"/>
                    <a:pt x="6474" y="3745"/>
                  </a:cubicBezTo>
                  <a:cubicBezTo>
                    <a:pt x="4158" y="2855"/>
                    <a:pt x="1945" y="2009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7" name="Google Shape;6437;p11"/>
            <p:cNvSpPr/>
            <p:nvPr/>
          </p:nvSpPr>
          <p:spPr>
            <a:xfrm>
              <a:off x="4402196" y="3650459"/>
              <a:ext cx="2172377" cy="1495287"/>
            </a:xfrm>
            <a:custGeom>
              <a:rect b="b" l="l" r="r" t="t"/>
              <a:pathLst>
                <a:path extrusionOk="0" h="14825" w="21538">
                  <a:moveTo>
                    <a:pt x="14504" y="0"/>
                  </a:moveTo>
                  <a:cubicBezTo>
                    <a:pt x="13929" y="0"/>
                    <a:pt x="13335" y="82"/>
                    <a:pt x="12726" y="246"/>
                  </a:cubicBezTo>
                  <a:cubicBezTo>
                    <a:pt x="11520" y="571"/>
                    <a:pt x="10279" y="1205"/>
                    <a:pt x="9046" y="2133"/>
                  </a:cubicBezTo>
                  <a:cubicBezTo>
                    <a:pt x="6413" y="4112"/>
                    <a:pt x="3922" y="7340"/>
                    <a:pt x="1840" y="11466"/>
                  </a:cubicBezTo>
                  <a:cubicBezTo>
                    <a:pt x="1237" y="12659"/>
                    <a:pt x="625" y="13774"/>
                    <a:pt x="0" y="14815"/>
                  </a:cubicBezTo>
                  <a:lnTo>
                    <a:pt x="239" y="14815"/>
                  </a:lnTo>
                  <a:cubicBezTo>
                    <a:pt x="846" y="13796"/>
                    <a:pt x="1436" y="12711"/>
                    <a:pt x="2022" y="11557"/>
                  </a:cubicBezTo>
                  <a:cubicBezTo>
                    <a:pt x="4092" y="7461"/>
                    <a:pt x="6565" y="4263"/>
                    <a:pt x="9172" y="2298"/>
                  </a:cubicBezTo>
                  <a:cubicBezTo>
                    <a:pt x="10994" y="925"/>
                    <a:pt x="12844" y="210"/>
                    <a:pt x="14521" y="210"/>
                  </a:cubicBezTo>
                  <a:cubicBezTo>
                    <a:pt x="15048" y="210"/>
                    <a:pt x="15558" y="280"/>
                    <a:pt x="16045" y="424"/>
                  </a:cubicBezTo>
                  <a:cubicBezTo>
                    <a:pt x="17889" y="962"/>
                    <a:pt x="19334" y="2493"/>
                    <a:pt x="20236" y="4858"/>
                  </a:cubicBezTo>
                  <a:cubicBezTo>
                    <a:pt x="21195" y="7374"/>
                    <a:pt x="21499" y="10819"/>
                    <a:pt x="21121" y="14824"/>
                  </a:cubicBezTo>
                  <a:lnTo>
                    <a:pt x="21325" y="14824"/>
                  </a:lnTo>
                  <a:cubicBezTo>
                    <a:pt x="21516" y="12798"/>
                    <a:pt x="21538" y="10919"/>
                    <a:pt x="21386" y="9231"/>
                  </a:cubicBezTo>
                  <a:cubicBezTo>
                    <a:pt x="21234" y="7548"/>
                    <a:pt x="20913" y="6051"/>
                    <a:pt x="20427" y="4784"/>
                  </a:cubicBezTo>
                  <a:cubicBezTo>
                    <a:pt x="19503" y="2359"/>
                    <a:pt x="18006" y="779"/>
                    <a:pt x="16097" y="224"/>
                  </a:cubicBezTo>
                  <a:cubicBezTo>
                    <a:pt x="15587" y="75"/>
                    <a:pt x="15055" y="0"/>
                    <a:pt x="14504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8" name="Google Shape;6438;p11"/>
            <p:cNvSpPr/>
            <p:nvPr/>
          </p:nvSpPr>
          <p:spPr>
            <a:xfrm>
              <a:off x="3890514" y="2607427"/>
              <a:ext cx="3449498" cy="2537398"/>
            </a:xfrm>
            <a:custGeom>
              <a:rect b="b" l="l" r="r" t="t"/>
              <a:pathLst>
                <a:path extrusionOk="0" h="25157" w="34200">
                  <a:moveTo>
                    <a:pt x="23459" y="0"/>
                  </a:moveTo>
                  <a:cubicBezTo>
                    <a:pt x="22882" y="0"/>
                    <a:pt x="22296" y="57"/>
                    <a:pt x="21704" y="169"/>
                  </a:cubicBezTo>
                  <a:cubicBezTo>
                    <a:pt x="20242" y="451"/>
                    <a:pt x="18775" y="1072"/>
                    <a:pt x="17330" y="2009"/>
                  </a:cubicBezTo>
                  <a:cubicBezTo>
                    <a:pt x="14258" y="4018"/>
                    <a:pt x="11468" y="7402"/>
                    <a:pt x="9243" y="11802"/>
                  </a:cubicBezTo>
                  <a:cubicBezTo>
                    <a:pt x="6527" y="17186"/>
                    <a:pt x="3789" y="21325"/>
                    <a:pt x="1103" y="24093"/>
                  </a:cubicBezTo>
                  <a:cubicBezTo>
                    <a:pt x="734" y="24475"/>
                    <a:pt x="365" y="24831"/>
                    <a:pt x="1" y="25156"/>
                  </a:cubicBezTo>
                  <a:lnTo>
                    <a:pt x="305" y="25156"/>
                  </a:lnTo>
                  <a:cubicBezTo>
                    <a:pt x="621" y="24870"/>
                    <a:pt x="934" y="24562"/>
                    <a:pt x="1251" y="24237"/>
                  </a:cubicBezTo>
                  <a:cubicBezTo>
                    <a:pt x="3949" y="21447"/>
                    <a:pt x="6700" y="17294"/>
                    <a:pt x="9429" y="11893"/>
                  </a:cubicBezTo>
                  <a:cubicBezTo>
                    <a:pt x="11629" y="7519"/>
                    <a:pt x="14402" y="4161"/>
                    <a:pt x="17439" y="2178"/>
                  </a:cubicBezTo>
                  <a:cubicBezTo>
                    <a:pt x="19444" y="864"/>
                    <a:pt x="21478" y="197"/>
                    <a:pt x="23422" y="197"/>
                  </a:cubicBezTo>
                  <a:cubicBezTo>
                    <a:pt x="24233" y="197"/>
                    <a:pt x="25028" y="313"/>
                    <a:pt x="25800" y="547"/>
                  </a:cubicBezTo>
                  <a:cubicBezTo>
                    <a:pt x="28589" y="1380"/>
                    <a:pt x="30807" y="3666"/>
                    <a:pt x="32208" y="7146"/>
                  </a:cubicBezTo>
                  <a:cubicBezTo>
                    <a:pt x="33748" y="10986"/>
                    <a:pt x="34200" y="16149"/>
                    <a:pt x="33510" y="22085"/>
                  </a:cubicBezTo>
                  <a:cubicBezTo>
                    <a:pt x="33384" y="23135"/>
                    <a:pt x="33310" y="24167"/>
                    <a:pt x="33271" y="25156"/>
                  </a:cubicBezTo>
                  <a:lnTo>
                    <a:pt x="33475" y="25156"/>
                  </a:lnTo>
                  <a:cubicBezTo>
                    <a:pt x="33514" y="24172"/>
                    <a:pt x="33596" y="23156"/>
                    <a:pt x="33722" y="22102"/>
                  </a:cubicBezTo>
                  <a:cubicBezTo>
                    <a:pt x="34078" y="19034"/>
                    <a:pt x="34139" y="16162"/>
                    <a:pt x="33887" y="13567"/>
                  </a:cubicBezTo>
                  <a:cubicBezTo>
                    <a:pt x="33657" y="11133"/>
                    <a:pt x="33158" y="8947"/>
                    <a:pt x="32403" y="7077"/>
                  </a:cubicBezTo>
                  <a:cubicBezTo>
                    <a:pt x="31687" y="5293"/>
                    <a:pt x="30750" y="3805"/>
                    <a:pt x="29613" y="2655"/>
                  </a:cubicBezTo>
                  <a:cubicBezTo>
                    <a:pt x="28516" y="1545"/>
                    <a:pt x="27257" y="768"/>
                    <a:pt x="25869" y="351"/>
                  </a:cubicBezTo>
                  <a:cubicBezTo>
                    <a:pt x="25092" y="116"/>
                    <a:pt x="24285" y="0"/>
                    <a:pt x="23459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9" name="Google Shape;6439;p11"/>
            <p:cNvSpPr/>
            <p:nvPr/>
          </p:nvSpPr>
          <p:spPr>
            <a:xfrm>
              <a:off x="908" y="3142610"/>
              <a:ext cx="2010089" cy="2003533"/>
            </a:xfrm>
            <a:custGeom>
              <a:rect b="b" l="l" r="r" t="t"/>
              <a:pathLst>
                <a:path extrusionOk="0" h="19864" w="19929">
                  <a:moveTo>
                    <a:pt x="1" y="0"/>
                  </a:moveTo>
                  <a:lnTo>
                    <a:pt x="1" y="321"/>
                  </a:lnTo>
                  <a:cubicBezTo>
                    <a:pt x="2031" y="2526"/>
                    <a:pt x="4339" y="3766"/>
                    <a:pt x="6756" y="5072"/>
                  </a:cubicBezTo>
                  <a:cubicBezTo>
                    <a:pt x="11065" y="7394"/>
                    <a:pt x="15516" y="9797"/>
                    <a:pt x="18900" y="18024"/>
                  </a:cubicBezTo>
                  <a:cubicBezTo>
                    <a:pt x="19161" y="18657"/>
                    <a:pt x="19425" y="19273"/>
                    <a:pt x="19703" y="19863"/>
                  </a:cubicBezTo>
                  <a:lnTo>
                    <a:pt x="19929" y="19863"/>
                  </a:lnTo>
                  <a:cubicBezTo>
                    <a:pt x="19642" y="19252"/>
                    <a:pt x="19365" y="18610"/>
                    <a:pt x="19096" y="17950"/>
                  </a:cubicBezTo>
                  <a:cubicBezTo>
                    <a:pt x="18267" y="15954"/>
                    <a:pt x="17365" y="14249"/>
                    <a:pt x="16341" y="12730"/>
                  </a:cubicBezTo>
                  <a:cubicBezTo>
                    <a:pt x="15429" y="11381"/>
                    <a:pt x="14432" y="10218"/>
                    <a:pt x="13303" y="9173"/>
                  </a:cubicBezTo>
                  <a:cubicBezTo>
                    <a:pt x="11208" y="7238"/>
                    <a:pt x="8991" y="6044"/>
                    <a:pt x="6856" y="4890"/>
                  </a:cubicBezTo>
                  <a:cubicBezTo>
                    <a:pt x="4431" y="3580"/>
                    <a:pt x="2062" y="2309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0" name="Google Shape;6440;p11"/>
            <p:cNvSpPr/>
            <p:nvPr/>
          </p:nvSpPr>
          <p:spPr>
            <a:xfrm>
              <a:off x="0" y="3800746"/>
              <a:ext cx="1533614" cy="1344094"/>
            </a:xfrm>
            <a:custGeom>
              <a:rect b="b" l="l" r="r" t="t"/>
              <a:pathLst>
                <a:path extrusionOk="0" h="13326" w="15205">
                  <a:moveTo>
                    <a:pt x="1" y="1"/>
                  </a:moveTo>
                  <a:lnTo>
                    <a:pt x="1" y="352"/>
                  </a:lnTo>
                  <a:cubicBezTo>
                    <a:pt x="148" y="561"/>
                    <a:pt x="305" y="786"/>
                    <a:pt x="470" y="1021"/>
                  </a:cubicBezTo>
                  <a:cubicBezTo>
                    <a:pt x="1997" y="3246"/>
                    <a:pt x="4309" y="6600"/>
                    <a:pt x="9104" y="8787"/>
                  </a:cubicBezTo>
                  <a:cubicBezTo>
                    <a:pt x="11928" y="10080"/>
                    <a:pt x="13764" y="11759"/>
                    <a:pt x="14948" y="13325"/>
                  </a:cubicBezTo>
                  <a:lnTo>
                    <a:pt x="15204" y="13325"/>
                  </a:lnTo>
                  <a:cubicBezTo>
                    <a:pt x="14753" y="12731"/>
                    <a:pt x="14250" y="12154"/>
                    <a:pt x="13686" y="11612"/>
                  </a:cubicBezTo>
                  <a:cubicBezTo>
                    <a:pt x="12427" y="10405"/>
                    <a:pt x="10913" y="9394"/>
                    <a:pt x="9186" y="8605"/>
                  </a:cubicBezTo>
                  <a:cubicBezTo>
                    <a:pt x="4444" y="6440"/>
                    <a:pt x="2149" y="3108"/>
                    <a:pt x="639" y="908"/>
                  </a:cubicBezTo>
                  <a:cubicBezTo>
                    <a:pt x="409" y="578"/>
                    <a:pt x="205" y="274"/>
                    <a:pt x="1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1" name="Google Shape;6441;p11"/>
            <p:cNvSpPr/>
            <p:nvPr/>
          </p:nvSpPr>
          <p:spPr>
            <a:xfrm>
              <a:off x="5662992" y="4001061"/>
              <a:ext cx="682335" cy="1143781"/>
            </a:xfrm>
            <a:custGeom>
              <a:rect b="b" l="l" r="r" t="t"/>
              <a:pathLst>
                <a:path extrusionOk="0" h="11340" w="6765">
                  <a:moveTo>
                    <a:pt x="3803" y="1"/>
                  </a:moveTo>
                  <a:cubicBezTo>
                    <a:pt x="3748" y="1"/>
                    <a:pt x="3692" y="4"/>
                    <a:pt x="3636" y="11"/>
                  </a:cubicBezTo>
                  <a:cubicBezTo>
                    <a:pt x="2725" y="115"/>
                    <a:pt x="2148" y="610"/>
                    <a:pt x="1827" y="1551"/>
                  </a:cubicBezTo>
                  <a:cubicBezTo>
                    <a:pt x="1549" y="2388"/>
                    <a:pt x="1488" y="3482"/>
                    <a:pt x="1415" y="4753"/>
                  </a:cubicBezTo>
                  <a:cubicBezTo>
                    <a:pt x="1302" y="6840"/>
                    <a:pt x="1176" y="9244"/>
                    <a:pt x="0" y="11339"/>
                  </a:cubicBezTo>
                  <a:lnTo>
                    <a:pt x="230" y="11339"/>
                  </a:lnTo>
                  <a:cubicBezTo>
                    <a:pt x="447" y="10940"/>
                    <a:pt x="634" y="10515"/>
                    <a:pt x="794" y="10068"/>
                  </a:cubicBezTo>
                  <a:cubicBezTo>
                    <a:pt x="1428" y="8281"/>
                    <a:pt x="1532" y="6411"/>
                    <a:pt x="1619" y="4762"/>
                  </a:cubicBezTo>
                  <a:cubicBezTo>
                    <a:pt x="1684" y="3508"/>
                    <a:pt x="1740" y="2423"/>
                    <a:pt x="2018" y="1616"/>
                  </a:cubicBezTo>
                  <a:cubicBezTo>
                    <a:pt x="2313" y="753"/>
                    <a:pt x="2833" y="310"/>
                    <a:pt x="3649" y="210"/>
                  </a:cubicBezTo>
                  <a:cubicBezTo>
                    <a:pt x="3691" y="206"/>
                    <a:pt x="3733" y="204"/>
                    <a:pt x="3774" y="204"/>
                  </a:cubicBezTo>
                  <a:cubicBezTo>
                    <a:pt x="4653" y="204"/>
                    <a:pt x="5443" y="1207"/>
                    <a:pt x="5949" y="3009"/>
                  </a:cubicBezTo>
                  <a:cubicBezTo>
                    <a:pt x="6595" y="5291"/>
                    <a:pt x="6695" y="8359"/>
                    <a:pt x="6252" y="11339"/>
                  </a:cubicBezTo>
                  <a:lnTo>
                    <a:pt x="6465" y="11339"/>
                  </a:lnTo>
                  <a:cubicBezTo>
                    <a:pt x="6621" y="10255"/>
                    <a:pt x="6717" y="9153"/>
                    <a:pt x="6725" y="8068"/>
                  </a:cubicBezTo>
                  <a:cubicBezTo>
                    <a:pt x="6764" y="6155"/>
                    <a:pt x="6565" y="4389"/>
                    <a:pt x="6157" y="2957"/>
                  </a:cubicBezTo>
                  <a:cubicBezTo>
                    <a:pt x="5888" y="1998"/>
                    <a:pt x="5541" y="1252"/>
                    <a:pt x="5129" y="744"/>
                  </a:cubicBezTo>
                  <a:cubicBezTo>
                    <a:pt x="4728" y="254"/>
                    <a:pt x="4282" y="1"/>
                    <a:pt x="3803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2" name="Google Shape;6442;p11"/>
            <p:cNvSpPr/>
            <p:nvPr/>
          </p:nvSpPr>
          <p:spPr>
            <a:xfrm>
              <a:off x="1989032" y="0"/>
              <a:ext cx="1361543" cy="1154976"/>
            </a:xfrm>
            <a:custGeom>
              <a:rect b="b" l="l" r="r" t="t"/>
              <a:pathLst>
                <a:path extrusionOk="0" h="11451" w="13499">
                  <a:moveTo>
                    <a:pt x="1" y="0"/>
                  </a:moveTo>
                  <a:cubicBezTo>
                    <a:pt x="335" y="217"/>
                    <a:pt x="686" y="430"/>
                    <a:pt x="1055" y="630"/>
                  </a:cubicBezTo>
                  <a:cubicBezTo>
                    <a:pt x="5576" y="3137"/>
                    <a:pt x="7546" y="6617"/>
                    <a:pt x="8848" y="8921"/>
                  </a:cubicBezTo>
                  <a:cubicBezTo>
                    <a:pt x="9676" y="10388"/>
                    <a:pt x="10279" y="11451"/>
                    <a:pt x="11126" y="11451"/>
                  </a:cubicBezTo>
                  <a:cubicBezTo>
                    <a:pt x="11321" y="11451"/>
                    <a:pt x="11533" y="11390"/>
                    <a:pt x="11759" y="11268"/>
                  </a:cubicBezTo>
                  <a:cubicBezTo>
                    <a:pt x="12432" y="10913"/>
                    <a:pt x="12931" y="9897"/>
                    <a:pt x="13204" y="8348"/>
                  </a:cubicBezTo>
                  <a:cubicBezTo>
                    <a:pt x="13464" y="6843"/>
                    <a:pt x="13499" y="4942"/>
                    <a:pt x="13304" y="2842"/>
                  </a:cubicBezTo>
                  <a:cubicBezTo>
                    <a:pt x="13221" y="1914"/>
                    <a:pt x="13087" y="959"/>
                    <a:pt x="12917" y="5"/>
                  </a:cubicBezTo>
                  <a:lnTo>
                    <a:pt x="12705" y="5"/>
                  </a:lnTo>
                  <a:cubicBezTo>
                    <a:pt x="12878" y="955"/>
                    <a:pt x="13009" y="1914"/>
                    <a:pt x="13100" y="2860"/>
                  </a:cubicBezTo>
                  <a:cubicBezTo>
                    <a:pt x="13495" y="7112"/>
                    <a:pt x="12917" y="10414"/>
                    <a:pt x="11664" y="11086"/>
                  </a:cubicBezTo>
                  <a:cubicBezTo>
                    <a:pt x="11470" y="11188"/>
                    <a:pt x="11294" y="11240"/>
                    <a:pt x="11125" y="11240"/>
                  </a:cubicBezTo>
                  <a:cubicBezTo>
                    <a:pt x="10861" y="11240"/>
                    <a:pt x="10617" y="11113"/>
                    <a:pt x="10358" y="10852"/>
                  </a:cubicBezTo>
                  <a:cubicBezTo>
                    <a:pt x="9937" y="10435"/>
                    <a:pt x="9538" y="9719"/>
                    <a:pt x="9026" y="8813"/>
                  </a:cubicBezTo>
                  <a:cubicBezTo>
                    <a:pt x="7715" y="6487"/>
                    <a:pt x="5724" y="2977"/>
                    <a:pt x="1159" y="452"/>
                  </a:cubicBezTo>
                  <a:cubicBezTo>
                    <a:pt x="890" y="304"/>
                    <a:pt x="639" y="152"/>
                    <a:pt x="387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3" name="Google Shape;6443;p11"/>
            <p:cNvSpPr/>
            <p:nvPr/>
          </p:nvSpPr>
          <p:spPr>
            <a:xfrm>
              <a:off x="1730821" y="909488"/>
              <a:ext cx="1826822" cy="2581979"/>
            </a:xfrm>
            <a:custGeom>
              <a:rect b="b" l="l" r="r" t="t"/>
              <a:pathLst>
                <a:path extrusionOk="0" h="25599" w="18112">
                  <a:moveTo>
                    <a:pt x="1728" y="208"/>
                  </a:moveTo>
                  <a:cubicBezTo>
                    <a:pt x="2682" y="208"/>
                    <a:pt x="4058" y="767"/>
                    <a:pt x="5680" y="1843"/>
                  </a:cubicBezTo>
                  <a:cubicBezTo>
                    <a:pt x="8913" y="3978"/>
                    <a:pt x="12249" y="7540"/>
                    <a:pt x="14384" y="11137"/>
                  </a:cubicBezTo>
                  <a:cubicBezTo>
                    <a:pt x="16258" y="14283"/>
                    <a:pt x="18111" y="18930"/>
                    <a:pt x="16337" y="23221"/>
                  </a:cubicBezTo>
                  <a:cubicBezTo>
                    <a:pt x="15747" y="24653"/>
                    <a:pt x="14644" y="25412"/>
                    <a:pt x="13256" y="25412"/>
                  </a:cubicBezTo>
                  <a:cubicBezTo>
                    <a:pt x="12744" y="25412"/>
                    <a:pt x="12184" y="25308"/>
                    <a:pt x="11599" y="25091"/>
                  </a:cubicBezTo>
                  <a:cubicBezTo>
                    <a:pt x="8587" y="23984"/>
                    <a:pt x="6149" y="20405"/>
                    <a:pt x="7299" y="16843"/>
                  </a:cubicBezTo>
                  <a:cubicBezTo>
                    <a:pt x="7997" y="14678"/>
                    <a:pt x="7785" y="12582"/>
                    <a:pt x="6652" y="10421"/>
                  </a:cubicBezTo>
                  <a:cubicBezTo>
                    <a:pt x="5676" y="8569"/>
                    <a:pt x="4188" y="6976"/>
                    <a:pt x="2873" y="5575"/>
                  </a:cubicBezTo>
                  <a:cubicBezTo>
                    <a:pt x="1875" y="4503"/>
                    <a:pt x="1012" y="3588"/>
                    <a:pt x="552" y="2746"/>
                  </a:cubicBezTo>
                  <a:cubicBezTo>
                    <a:pt x="66" y="1843"/>
                    <a:pt x="109" y="1167"/>
                    <a:pt x="708" y="568"/>
                  </a:cubicBezTo>
                  <a:cubicBezTo>
                    <a:pt x="947" y="329"/>
                    <a:pt x="1290" y="208"/>
                    <a:pt x="1728" y="208"/>
                  </a:cubicBezTo>
                  <a:close/>
                  <a:moveTo>
                    <a:pt x="1727" y="1"/>
                  </a:moveTo>
                  <a:cubicBezTo>
                    <a:pt x="1234" y="1"/>
                    <a:pt x="839" y="139"/>
                    <a:pt x="561" y="420"/>
                  </a:cubicBezTo>
                  <a:cubicBezTo>
                    <a:pt x="214" y="772"/>
                    <a:pt x="36" y="1154"/>
                    <a:pt x="18" y="1574"/>
                  </a:cubicBezTo>
                  <a:cubicBezTo>
                    <a:pt x="1" y="1956"/>
                    <a:pt x="122" y="2368"/>
                    <a:pt x="374" y="2841"/>
                  </a:cubicBezTo>
                  <a:cubicBezTo>
                    <a:pt x="847" y="3700"/>
                    <a:pt x="1723" y="4629"/>
                    <a:pt x="2730" y="5705"/>
                  </a:cubicBezTo>
                  <a:cubicBezTo>
                    <a:pt x="5368" y="8517"/>
                    <a:pt x="8648" y="12022"/>
                    <a:pt x="7108" y="16769"/>
                  </a:cubicBezTo>
                  <a:cubicBezTo>
                    <a:pt x="6809" y="17684"/>
                    <a:pt x="6726" y="18626"/>
                    <a:pt x="6861" y="19572"/>
                  </a:cubicBezTo>
                  <a:cubicBezTo>
                    <a:pt x="6986" y="20435"/>
                    <a:pt x="7286" y="21268"/>
                    <a:pt x="7759" y="22062"/>
                  </a:cubicBezTo>
                  <a:cubicBezTo>
                    <a:pt x="8627" y="23520"/>
                    <a:pt x="10037" y="24718"/>
                    <a:pt x="11525" y="25273"/>
                  </a:cubicBezTo>
                  <a:cubicBezTo>
                    <a:pt x="12119" y="25490"/>
                    <a:pt x="12696" y="25598"/>
                    <a:pt x="13247" y="25598"/>
                  </a:cubicBezTo>
                  <a:cubicBezTo>
                    <a:pt x="13660" y="25598"/>
                    <a:pt x="14050" y="25538"/>
                    <a:pt x="14419" y="25412"/>
                  </a:cubicBezTo>
                  <a:cubicBezTo>
                    <a:pt x="15360" y="25091"/>
                    <a:pt x="16094" y="24358"/>
                    <a:pt x="16532" y="23290"/>
                  </a:cubicBezTo>
                  <a:cubicBezTo>
                    <a:pt x="17287" y="21464"/>
                    <a:pt x="17456" y="19407"/>
                    <a:pt x="17031" y="17185"/>
                  </a:cubicBezTo>
                  <a:cubicBezTo>
                    <a:pt x="16658" y="15216"/>
                    <a:pt x="15829" y="13146"/>
                    <a:pt x="14562" y="11029"/>
                  </a:cubicBezTo>
                  <a:cubicBezTo>
                    <a:pt x="12410" y="7406"/>
                    <a:pt x="9047" y="3822"/>
                    <a:pt x="5793" y="1670"/>
                  </a:cubicBezTo>
                  <a:cubicBezTo>
                    <a:pt x="4132" y="569"/>
                    <a:pt x="2727" y="1"/>
                    <a:pt x="172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4" name="Google Shape;6444;p11"/>
            <p:cNvSpPr/>
            <p:nvPr/>
          </p:nvSpPr>
          <p:spPr>
            <a:xfrm>
              <a:off x="0" y="1311"/>
              <a:ext cx="702507" cy="1375563"/>
            </a:xfrm>
            <a:custGeom>
              <a:rect b="b" l="l" r="r" t="t"/>
              <a:pathLst>
                <a:path extrusionOk="0" h="13638" w="6965">
                  <a:moveTo>
                    <a:pt x="6735" y="0"/>
                  </a:moveTo>
                  <a:lnTo>
                    <a:pt x="1" y="13190"/>
                  </a:lnTo>
                  <a:lnTo>
                    <a:pt x="1" y="13637"/>
                  </a:lnTo>
                  <a:lnTo>
                    <a:pt x="6965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5" name="Google Shape;6445;p11"/>
            <p:cNvSpPr/>
            <p:nvPr/>
          </p:nvSpPr>
          <p:spPr>
            <a:xfrm>
              <a:off x="0" y="285343"/>
              <a:ext cx="9143892" cy="3638514"/>
            </a:xfrm>
            <a:custGeom>
              <a:rect b="b" l="l" r="r" t="t"/>
              <a:pathLst>
                <a:path extrusionOk="0" h="36074" w="90657">
                  <a:moveTo>
                    <a:pt x="44023" y="1"/>
                  </a:moveTo>
                  <a:cubicBezTo>
                    <a:pt x="42210" y="1"/>
                    <a:pt x="40658" y="441"/>
                    <a:pt x="39393" y="1328"/>
                  </a:cubicBezTo>
                  <a:cubicBezTo>
                    <a:pt x="37506" y="2651"/>
                    <a:pt x="36317" y="4916"/>
                    <a:pt x="35857" y="8066"/>
                  </a:cubicBezTo>
                  <a:cubicBezTo>
                    <a:pt x="35401" y="11181"/>
                    <a:pt x="35675" y="15069"/>
                    <a:pt x="36660" y="19620"/>
                  </a:cubicBezTo>
                  <a:cubicBezTo>
                    <a:pt x="37553" y="23742"/>
                    <a:pt x="37640" y="27417"/>
                    <a:pt x="36920" y="30255"/>
                  </a:cubicBezTo>
                  <a:cubicBezTo>
                    <a:pt x="36247" y="32893"/>
                    <a:pt x="34915" y="34693"/>
                    <a:pt x="33071" y="35457"/>
                  </a:cubicBezTo>
                  <a:cubicBezTo>
                    <a:pt x="32422" y="35727"/>
                    <a:pt x="31726" y="35861"/>
                    <a:pt x="30994" y="35861"/>
                  </a:cubicBezTo>
                  <a:cubicBezTo>
                    <a:pt x="29598" y="35861"/>
                    <a:pt x="28071" y="35375"/>
                    <a:pt x="26481" y="34416"/>
                  </a:cubicBezTo>
                  <a:cubicBezTo>
                    <a:pt x="23838" y="32815"/>
                    <a:pt x="21122" y="29934"/>
                    <a:pt x="18632" y="26081"/>
                  </a:cubicBezTo>
                  <a:cubicBezTo>
                    <a:pt x="16185" y="22293"/>
                    <a:pt x="13590" y="19312"/>
                    <a:pt x="10909" y="17212"/>
                  </a:cubicBezTo>
                  <a:cubicBezTo>
                    <a:pt x="8761" y="15529"/>
                    <a:pt x="6553" y="14409"/>
                    <a:pt x="4357" y="13880"/>
                  </a:cubicBezTo>
                  <a:cubicBezTo>
                    <a:pt x="3290" y="13629"/>
                    <a:pt x="2322" y="13533"/>
                    <a:pt x="1511" y="13533"/>
                  </a:cubicBezTo>
                  <a:cubicBezTo>
                    <a:pt x="925" y="13533"/>
                    <a:pt x="422" y="13576"/>
                    <a:pt x="1" y="13637"/>
                  </a:cubicBezTo>
                  <a:lnTo>
                    <a:pt x="1" y="13845"/>
                  </a:lnTo>
                  <a:cubicBezTo>
                    <a:pt x="412" y="13791"/>
                    <a:pt x="914" y="13747"/>
                    <a:pt x="1493" y="13747"/>
                  </a:cubicBezTo>
                  <a:cubicBezTo>
                    <a:pt x="2301" y="13747"/>
                    <a:pt x="3258" y="13832"/>
                    <a:pt x="4327" y="14093"/>
                  </a:cubicBezTo>
                  <a:cubicBezTo>
                    <a:pt x="7737" y="14917"/>
                    <a:pt x="12957" y="17685"/>
                    <a:pt x="18458" y="26198"/>
                  </a:cubicBezTo>
                  <a:cubicBezTo>
                    <a:pt x="19751" y="28194"/>
                    <a:pt x="21092" y="29934"/>
                    <a:pt x="22463" y="31366"/>
                  </a:cubicBezTo>
                  <a:cubicBezTo>
                    <a:pt x="23756" y="32728"/>
                    <a:pt x="25071" y="33813"/>
                    <a:pt x="26372" y="34598"/>
                  </a:cubicBezTo>
                  <a:cubicBezTo>
                    <a:pt x="27617" y="35353"/>
                    <a:pt x="28841" y="35826"/>
                    <a:pt x="29999" y="35999"/>
                  </a:cubicBezTo>
                  <a:cubicBezTo>
                    <a:pt x="30342" y="36047"/>
                    <a:pt x="30672" y="36073"/>
                    <a:pt x="30997" y="36073"/>
                  </a:cubicBezTo>
                  <a:cubicBezTo>
                    <a:pt x="31757" y="36073"/>
                    <a:pt x="32477" y="35934"/>
                    <a:pt x="33149" y="35657"/>
                  </a:cubicBezTo>
                  <a:cubicBezTo>
                    <a:pt x="34091" y="35266"/>
                    <a:pt x="34902" y="34615"/>
                    <a:pt x="35575" y="33717"/>
                  </a:cubicBezTo>
                  <a:cubicBezTo>
                    <a:pt x="36252" y="32806"/>
                    <a:pt x="36772" y="31661"/>
                    <a:pt x="37119" y="30316"/>
                  </a:cubicBezTo>
                  <a:cubicBezTo>
                    <a:pt x="37853" y="27452"/>
                    <a:pt x="37766" y="23742"/>
                    <a:pt x="36859" y="19581"/>
                  </a:cubicBezTo>
                  <a:cubicBezTo>
                    <a:pt x="35879" y="15052"/>
                    <a:pt x="35605" y="11190"/>
                    <a:pt x="36061" y="8101"/>
                  </a:cubicBezTo>
                  <a:cubicBezTo>
                    <a:pt x="36512" y="5007"/>
                    <a:pt x="37679" y="2786"/>
                    <a:pt x="39510" y="1502"/>
                  </a:cubicBezTo>
                  <a:cubicBezTo>
                    <a:pt x="40743" y="639"/>
                    <a:pt x="42256" y="210"/>
                    <a:pt x="44028" y="210"/>
                  </a:cubicBezTo>
                  <a:cubicBezTo>
                    <a:pt x="47602" y="210"/>
                    <a:pt x="52223" y="1954"/>
                    <a:pt x="57694" y="5398"/>
                  </a:cubicBezTo>
                  <a:cubicBezTo>
                    <a:pt x="59655" y="6634"/>
                    <a:pt x="61499" y="7602"/>
                    <a:pt x="63335" y="8344"/>
                  </a:cubicBezTo>
                  <a:cubicBezTo>
                    <a:pt x="64962" y="9008"/>
                    <a:pt x="66532" y="9472"/>
                    <a:pt x="68142" y="9776"/>
                  </a:cubicBezTo>
                  <a:cubicBezTo>
                    <a:pt x="69937" y="10115"/>
                    <a:pt x="71591" y="10211"/>
                    <a:pt x="73172" y="10211"/>
                  </a:cubicBezTo>
                  <a:cubicBezTo>
                    <a:pt x="74221" y="10211"/>
                    <a:pt x="75238" y="10169"/>
                    <a:pt x="76243" y="10127"/>
                  </a:cubicBezTo>
                  <a:cubicBezTo>
                    <a:pt x="77216" y="10087"/>
                    <a:pt x="78182" y="10047"/>
                    <a:pt x="79159" y="10047"/>
                  </a:cubicBezTo>
                  <a:cubicBezTo>
                    <a:pt x="82579" y="10047"/>
                    <a:pt x="86137" y="10538"/>
                    <a:pt x="90656" y="13221"/>
                  </a:cubicBezTo>
                  <a:lnTo>
                    <a:pt x="90656" y="12969"/>
                  </a:lnTo>
                  <a:cubicBezTo>
                    <a:pt x="89402" y="12231"/>
                    <a:pt x="88179" y="11637"/>
                    <a:pt x="86959" y="11168"/>
                  </a:cubicBezTo>
                  <a:cubicBezTo>
                    <a:pt x="84109" y="10083"/>
                    <a:pt x="81634" y="9837"/>
                    <a:pt x="79201" y="9837"/>
                  </a:cubicBezTo>
                  <a:cubicBezTo>
                    <a:pt x="78211" y="9837"/>
                    <a:pt x="77228" y="9877"/>
                    <a:pt x="76230" y="9919"/>
                  </a:cubicBezTo>
                  <a:cubicBezTo>
                    <a:pt x="75223" y="9960"/>
                    <a:pt x="74210" y="10002"/>
                    <a:pt x="73168" y="10002"/>
                  </a:cubicBezTo>
                  <a:cubicBezTo>
                    <a:pt x="68974" y="10002"/>
                    <a:pt x="64320" y="9325"/>
                    <a:pt x="57803" y="5220"/>
                  </a:cubicBezTo>
                  <a:cubicBezTo>
                    <a:pt x="52303" y="1755"/>
                    <a:pt x="47642" y="1"/>
                    <a:pt x="44023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6" name="Google Shape;6446;p11"/>
            <p:cNvSpPr/>
            <p:nvPr/>
          </p:nvSpPr>
          <p:spPr>
            <a:xfrm>
              <a:off x="8204253" y="1311"/>
              <a:ext cx="939736" cy="1168089"/>
            </a:xfrm>
            <a:custGeom>
              <a:rect b="b" l="l" r="r" t="t"/>
              <a:pathLst>
                <a:path extrusionOk="0" h="11581" w="9317">
                  <a:moveTo>
                    <a:pt x="1" y="0"/>
                  </a:moveTo>
                  <a:lnTo>
                    <a:pt x="9316" y="11581"/>
                  </a:lnTo>
                  <a:lnTo>
                    <a:pt x="9316" y="11255"/>
                  </a:lnTo>
                  <a:lnTo>
                    <a:pt x="265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7" name="Google Shape;6447;p11"/>
            <p:cNvSpPr/>
            <p:nvPr/>
          </p:nvSpPr>
          <p:spPr>
            <a:xfrm>
              <a:off x="5358384" y="403"/>
              <a:ext cx="3123006" cy="874478"/>
            </a:xfrm>
            <a:custGeom>
              <a:rect b="b" l="l" r="r" t="t"/>
              <a:pathLst>
                <a:path extrusionOk="0" h="8670" w="30963">
                  <a:moveTo>
                    <a:pt x="24688" y="1"/>
                  </a:moveTo>
                  <a:cubicBezTo>
                    <a:pt x="25764" y="925"/>
                    <a:pt x="26754" y="1875"/>
                    <a:pt x="27626" y="2834"/>
                  </a:cubicBezTo>
                  <a:cubicBezTo>
                    <a:pt x="29708" y="5108"/>
                    <a:pt x="30737" y="6999"/>
                    <a:pt x="30372" y="7910"/>
                  </a:cubicBezTo>
                  <a:cubicBezTo>
                    <a:pt x="30216" y="8303"/>
                    <a:pt x="29929" y="8463"/>
                    <a:pt x="29511" y="8463"/>
                  </a:cubicBezTo>
                  <a:cubicBezTo>
                    <a:pt x="28871" y="8463"/>
                    <a:pt x="27926" y="8086"/>
                    <a:pt x="26684" y="7589"/>
                  </a:cubicBezTo>
                  <a:cubicBezTo>
                    <a:pt x="24363" y="6661"/>
                    <a:pt x="21022" y="5333"/>
                    <a:pt x="16718" y="5333"/>
                  </a:cubicBezTo>
                  <a:cubicBezTo>
                    <a:pt x="16015" y="5333"/>
                    <a:pt x="15286" y="5372"/>
                    <a:pt x="14535" y="5446"/>
                  </a:cubicBezTo>
                  <a:cubicBezTo>
                    <a:pt x="13879" y="5514"/>
                    <a:pt x="13225" y="5548"/>
                    <a:pt x="12576" y="5548"/>
                  </a:cubicBezTo>
                  <a:cubicBezTo>
                    <a:pt x="9362" y="5548"/>
                    <a:pt x="6283" y="4717"/>
                    <a:pt x="3749" y="3146"/>
                  </a:cubicBezTo>
                  <a:cubicBezTo>
                    <a:pt x="2317" y="2257"/>
                    <a:pt x="1124" y="1172"/>
                    <a:pt x="256" y="9"/>
                  </a:cubicBezTo>
                  <a:lnTo>
                    <a:pt x="0" y="9"/>
                  </a:lnTo>
                  <a:cubicBezTo>
                    <a:pt x="885" y="1237"/>
                    <a:pt x="2135" y="2387"/>
                    <a:pt x="3636" y="3320"/>
                  </a:cubicBezTo>
                  <a:cubicBezTo>
                    <a:pt x="5098" y="4231"/>
                    <a:pt x="6730" y="4899"/>
                    <a:pt x="8496" y="5307"/>
                  </a:cubicBezTo>
                  <a:cubicBezTo>
                    <a:pt x="9797" y="5611"/>
                    <a:pt x="11145" y="5761"/>
                    <a:pt x="12522" y="5761"/>
                  </a:cubicBezTo>
                  <a:cubicBezTo>
                    <a:pt x="13193" y="5761"/>
                    <a:pt x="13871" y="5725"/>
                    <a:pt x="14553" y="5654"/>
                  </a:cubicBezTo>
                  <a:cubicBezTo>
                    <a:pt x="15297" y="5576"/>
                    <a:pt x="16017" y="5541"/>
                    <a:pt x="16711" y="5541"/>
                  </a:cubicBezTo>
                  <a:cubicBezTo>
                    <a:pt x="20977" y="5541"/>
                    <a:pt x="24299" y="6867"/>
                    <a:pt x="26602" y="7785"/>
                  </a:cubicBezTo>
                  <a:cubicBezTo>
                    <a:pt x="27673" y="8210"/>
                    <a:pt x="28511" y="8544"/>
                    <a:pt x="29162" y="8644"/>
                  </a:cubicBezTo>
                  <a:cubicBezTo>
                    <a:pt x="29287" y="8665"/>
                    <a:pt x="29409" y="8670"/>
                    <a:pt x="29517" y="8670"/>
                  </a:cubicBezTo>
                  <a:cubicBezTo>
                    <a:pt x="30042" y="8670"/>
                    <a:pt x="30376" y="8448"/>
                    <a:pt x="30563" y="7984"/>
                  </a:cubicBezTo>
                  <a:cubicBezTo>
                    <a:pt x="30962" y="6986"/>
                    <a:pt x="29951" y="5055"/>
                    <a:pt x="27782" y="2691"/>
                  </a:cubicBezTo>
                  <a:cubicBezTo>
                    <a:pt x="26966" y="1801"/>
                    <a:pt x="26025" y="899"/>
                    <a:pt x="24996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448" name="Google Shape;6448;p11"/>
          <p:cNvSpPr/>
          <p:nvPr/>
        </p:nvSpPr>
        <p:spPr>
          <a:xfrm rot="1859466">
            <a:off x="2550791" y="-124497"/>
            <a:ext cx="1599708" cy="1039209"/>
          </a:xfrm>
          <a:custGeom>
            <a:rect b="b" l="l" r="r" t="t"/>
            <a:pathLst>
              <a:path extrusionOk="0" h="20660" w="31803">
                <a:moveTo>
                  <a:pt x="11677" y="0"/>
                </a:moveTo>
                <a:cubicBezTo>
                  <a:pt x="10140" y="0"/>
                  <a:pt x="8469" y="405"/>
                  <a:pt x="7325" y="1822"/>
                </a:cubicBezTo>
                <a:cubicBezTo>
                  <a:pt x="4658" y="5132"/>
                  <a:pt x="11148" y="9453"/>
                  <a:pt x="4447" y="12758"/>
                </a:cubicBezTo>
                <a:cubicBezTo>
                  <a:pt x="1" y="14952"/>
                  <a:pt x="1873" y="20660"/>
                  <a:pt x="6279" y="20660"/>
                </a:cubicBezTo>
                <a:cubicBezTo>
                  <a:pt x="6558" y="20660"/>
                  <a:pt x="6847" y="20637"/>
                  <a:pt x="7145" y="20589"/>
                </a:cubicBezTo>
                <a:cubicBezTo>
                  <a:pt x="11576" y="19874"/>
                  <a:pt x="10219" y="17764"/>
                  <a:pt x="15310" y="17764"/>
                </a:cubicBezTo>
                <a:cubicBezTo>
                  <a:pt x="16766" y="17764"/>
                  <a:pt x="18750" y="17936"/>
                  <a:pt x="21549" y="18364"/>
                </a:cubicBezTo>
                <a:cubicBezTo>
                  <a:pt x="21761" y="18396"/>
                  <a:pt x="21971" y="18411"/>
                  <a:pt x="22179" y="18411"/>
                </a:cubicBezTo>
                <a:cubicBezTo>
                  <a:pt x="28065" y="18411"/>
                  <a:pt x="31802" y="5880"/>
                  <a:pt x="15526" y="717"/>
                </a:cubicBezTo>
                <a:cubicBezTo>
                  <a:pt x="15526" y="717"/>
                  <a:pt x="13721" y="0"/>
                  <a:pt x="1167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49" name="Google Shape;6449;p11"/>
          <p:cNvSpPr/>
          <p:nvPr/>
        </p:nvSpPr>
        <p:spPr>
          <a:xfrm rot="1859417">
            <a:off x="3799458" y="279206"/>
            <a:ext cx="360220" cy="245124"/>
          </a:xfrm>
          <a:custGeom>
            <a:rect b="b" l="l" r="r" t="t"/>
            <a:pathLst>
              <a:path extrusionOk="0" h="1298" w="1907">
                <a:moveTo>
                  <a:pt x="963" y="1"/>
                </a:moveTo>
                <a:cubicBezTo>
                  <a:pt x="806" y="1"/>
                  <a:pt x="651" y="55"/>
                  <a:pt x="519" y="202"/>
                </a:cubicBezTo>
                <a:cubicBezTo>
                  <a:pt x="0" y="783"/>
                  <a:pt x="776" y="1173"/>
                  <a:pt x="1198" y="1291"/>
                </a:cubicBezTo>
                <a:cubicBezTo>
                  <a:pt x="1218" y="1296"/>
                  <a:pt x="1240" y="1298"/>
                  <a:pt x="1261" y="1298"/>
                </a:cubicBezTo>
                <a:cubicBezTo>
                  <a:pt x="1414" y="1298"/>
                  <a:pt x="1578" y="1193"/>
                  <a:pt x="1650" y="1111"/>
                </a:cubicBezTo>
                <a:cubicBezTo>
                  <a:pt x="1907" y="793"/>
                  <a:pt x="1799" y="320"/>
                  <a:pt x="1434" y="135"/>
                </a:cubicBezTo>
                <a:cubicBezTo>
                  <a:pt x="1290" y="59"/>
                  <a:pt x="1125" y="1"/>
                  <a:pt x="96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50" name="Google Shape;6450;p11"/>
          <p:cNvSpPr/>
          <p:nvPr/>
        </p:nvSpPr>
        <p:spPr>
          <a:xfrm rot="1859441">
            <a:off x="2963925" y="945403"/>
            <a:ext cx="519680" cy="245124"/>
          </a:xfrm>
          <a:custGeom>
            <a:rect b="b" l="l" r="r" t="t"/>
            <a:pathLst>
              <a:path extrusionOk="0" h="1501" w="3182">
                <a:moveTo>
                  <a:pt x="1584" y="0"/>
                </a:moveTo>
                <a:cubicBezTo>
                  <a:pt x="1239" y="0"/>
                  <a:pt x="907" y="69"/>
                  <a:pt x="694" y="216"/>
                </a:cubicBezTo>
                <a:cubicBezTo>
                  <a:pt x="1" y="689"/>
                  <a:pt x="422" y="1423"/>
                  <a:pt x="967" y="1459"/>
                </a:cubicBezTo>
                <a:cubicBezTo>
                  <a:pt x="967" y="1459"/>
                  <a:pt x="1211" y="1501"/>
                  <a:pt x="1531" y="1501"/>
                </a:cubicBezTo>
                <a:cubicBezTo>
                  <a:pt x="2023" y="1501"/>
                  <a:pt x="2692" y="1403"/>
                  <a:pt x="2919" y="904"/>
                </a:cubicBezTo>
                <a:cubicBezTo>
                  <a:pt x="3181" y="338"/>
                  <a:pt x="2350" y="0"/>
                  <a:pt x="158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51" name="Google Shape;6451;p11"/>
          <p:cNvSpPr/>
          <p:nvPr/>
        </p:nvSpPr>
        <p:spPr>
          <a:xfrm>
            <a:off x="4917325" y="763163"/>
            <a:ext cx="194525" cy="194525"/>
          </a:xfrm>
          <a:custGeom>
            <a:rect b="b" l="l" r="r" t="t"/>
            <a:pathLst>
              <a:path extrusionOk="0" h="7781" w="7781">
                <a:moveTo>
                  <a:pt x="3891" y="1"/>
                </a:moveTo>
                <a:cubicBezTo>
                  <a:pt x="1743" y="1"/>
                  <a:pt x="1" y="1743"/>
                  <a:pt x="1" y="3891"/>
                </a:cubicBezTo>
                <a:cubicBezTo>
                  <a:pt x="1" y="6039"/>
                  <a:pt x="1743" y="7781"/>
                  <a:pt x="3891" y="7781"/>
                </a:cubicBezTo>
                <a:cubicBezTo>
                  <a:pt x="6039" y="7781"/>
                  <a:pt x="7781" y="6039"/>
                  <a:pt x="7781" y="3891"/>
                </a:cubicBezTo>
                <a:cubicBezTo>
                  <a:pt x="7781" y="1743"/>
                  <a:pt x="6039" y="1"/>
                  <a:pt x="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52" name="Google Shape;6452;p11"/>
          <p:cNvSpPr/>
          <p:nvPr/>
        </p:nvSpPr>
        <p:spPr>
          <a:xfrm rot="7259466">
            <a:off x="4683859" y="4411746"/>
            <a:ext cx="1599708" cy="1039209"/>
          </a:xfrm>
          <a:custGeom>
            <a:rect b="b" l="l" r="r" t="t"/>
            <a:pathLst>
              <a:path extrusionOk="0" h="20660" w="31803">
                <a:moveTo>
                  <a:pt x="11677" y="0"/>
                </a:moveTo>
                <a:cubicBezTo>
                  <a:pt x="10140" y="0"/>
                  <a:pt x="8469" y="405"/>
                  <a:pt x="7325" y="1822"/>
                </a:cubicBezTo>
                <a:cubicBezTo>
                  <a:pt x="4658" y="5132"/>
                  <a:pt x="11148" y="9453"/>
                  <a:pt x="4447" y="12758"/>
                </a:cubicBezTo>
                <a:cubicBezTo>
                  <a:pt x="1" y="14952"/>
                  <a:pt x="1873" y="20660"/>
                  <a:pt x="6279" y="20660"/>
                </a:cubicBezTo>
                <a:cubicBezTo>
                  <a:pt x="6558" y="20660"/>
                  <a:pt x="6847" y="20637"/>
                  <a:pt x="7145" y="20589"/>
                </a:cubicBezTo>
                <a:cubicBezTo>
                  <a:pt x="11576" y="19874"/>
                  <a:pt x="10219" y="17764"/>
                  <a:pt x="15310" y="17764"/>
                </a:cubicBezTo>
                <a:cubicBezTo>
                  <a:pt x="16766" y="17764"/>
                  <a:pt x="18750" y="17936"/>
                  <a:pt x="21549" y="18364"/>
                </a:cubicBezTo>
                <a:cubicBezTo>
                  <a:pt x="21761" y="18396"/>
                  <a:pt x="21971" y="18411"/>
                  <a:pt x="22179" y="18411"/>
                </a:cubicBezTo>
                <a:cubicBezTo>
                  <a:pt x="28065" y="18411"/>
                  <a:pt x="31802" y="5880"/>
                  <a:pt x="15526" y="717"/>
                </a:cubicBezTo>
                <a:cubicBezTo>
                  <a:pt x="15526" y="717"/>
                  <a:pt x="13721" y="0"/>
                  <a:pt x="1167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53" name="Google Shape;6453;p11"/>
          <p:cNvSpPr/>
          <p:nvPr/>
        </p:nvSpPr>
        <p:spPr>
          <a:xfrm rot="7259441">
            <a:off x="4551016" y="4681908"/>
            <a:ext cx="519680" cy="245124"/>
          </a:xfrm>
          <a:custGeom>
            <a:rect b="b" l="l" r="r" t="t"/>
            <a:pathLst>
              <a:path extrusionOk="0" h="1501" w="3182">
                <a:moveTo>
                  <a:pt x="1584" y="0"/>
                </a:moveTo>
                <a:cubicBezTo>
                  <a:pt x="1239" y="0"/>
                  <a:pt x="907" y="69"/>
                  <a:pt x="694" y="216"/>
                </a:cubicBezTo>
                <a:cubicBezTo>
                  <a:pt x="1" y="689"/>
                  <a:pt x="422" y="1423"/>
                  <a:pt x="967" y="1459"/>
                </a:cubicBezTo>
                <a:cubicBezTo>
                  <a:pt x="967" y="1459"/>
                  <a:pt x="1211" y="1501"/>
                  <a:pt x="1531" y="1501"/>
                </a:cubicBezTo>
                <a:cubicBezTo>
                  <a:pt x="2023" y="1501"/>
                  <a:pt x="2692" y="1403"/>
                  <a:pt x="2919" y="904"/>
                </a:cubicBezTo>
                <a:cubicBezTo>
                  <a:pt x="3181" y="338"/>
                  <a:pt x="2350" y="0"/>
                  <a:pt x="158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54" name="Google Shape;6454;p11"/>
          <p:cNvSpPr/>
          <p:nvPr/>
        </p:nvSpPr>
        <p:spPr>
          <a:xfrm>
            <a:off x="3315100" y="4505200"/>
            <a:ext cx="194525" cy="194525"/>
          </a:xfrm>
          <a:custGeom>
            <a:rect b="b" l="l" r="r" t="t"/>
            <a:pathLst>
              <a:path extrusionOk="0" h="7781" w="7781">
                <a:moveTo>
                  <a:pt x="3891" y="1"/>
                </a:moveTo>
                <a:cubicBezTo>
                  <a:pt x="1743" y="1"/>
                  <a:pt x="1" y="1743"/>
                  <a:pt x="1" y="3891"/>
                </a:cubicBezTo>
                <a:cubicBezTo>
                  <a:pt x="1" y="6039"/>
                  <a:pt x="1743" y="7781"/>
                  <a:pt x="3891" y="7781"/>
                </a:cubicBezTo>
                <a:cubicBezTo>
                  <a:pt x="6039" y="7781"/>
                  <a:pt x="7781" y="6039"/>
                  <a:pt x="7781" y="3891"/>
                </a:cubicBezTo>
                <a:cubicBezTo>
                  <a:pt x="7781" y="1743"/>
                  <a:pt x="6039" y="1"/>
                  <a:pt x="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455" name="Google Shape;6455;p11"/>
          <p:cNvGrpSpPr/>
          <p:nvPr/>
        </p:nvGrpSpPr>
        <p:grpSpPr>
          <a:xfrm rot="10800000">
            <a:off x="210" y="-120412"/>
            <a:ext cx="2369781" cy="1819174"/>
            <a:chOff x="7229837" y="3767288"/>
            <a:chExt cx="1941807" cy="1490637"/>
          </a:xfrm>
        </p:grpSpPr>
        <p:sp>
          <p:nvSpPr>
            <p:cNvPr id="6456" name="Google Shape;6456;p11"/>
            <p:cNvSpPr/>
            <p:nvPr/>
          </p:nvSpPr>
          <p:spPr>
            <a:xfrm>
              <a:off x="7707548" y="4158472"/>
              <a:ext cx="1464096" cy="1009964"/>
            </a:xfrm>
            <a:custGeom>
              <a:rect b="b" l="l" r="r" t="t"/>
              <a:pathLst>
                <a:path extrusionOk="0" h="24410" w="35386">
                  <a:moveTo>
                    <a:pt x="35386" y="0"/>
                  </a:moveTo>
                  <a:cubicBezTo>
                    <a:pt x="33438" y="976"/>
                    <a:pt x="30962" y="1607"/>
                    <a:pt x="27822" y="1607"/>
                  </a:cubicBezTo>
                  <a:cubicBezTo>
                    <a:pt x="27474" y="1607"/>
                    <a:pt x="27117" y="1599"/>
                    <a:pt x="26753" y="1583"/>
                  </a:cubicBezTo>
                  <a:cubicBezTo>
                    <a:pt x="26375" y="1566"/>
                    <a:pt x="26012" y="1558"/>
                    <a:pt x="25664" y="1558"/>
                  </a:cubicBezTo>
                  <a:cubicBezTo>
                    <a:pt x="12098" y="1558"/>
                    <a:pt x="20902" y="14042"/>
                    <a:pt x="10961" y="14533"/>
                  </a:cubicBezTo>
                  <a:cubicBezTo>
                    <a:pt x="2996" y="14923"/>
                    <a:pt x="648" y="21537"/>
                    <a:pt x="0" y="24409"/>
                  </a:cubicBezTo>
                  <a:lnTo>
                    <a:pt x="35386" y="24409"/>
                  </a:lnTo>
                  <a:lnTo>
                    <a:pt x="353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7" name="Google Shape;6457;p11"/>
            <p:cNvSpPr/>
            <p:nvPr/>
          </p:nvSpPr>
          <p:spPr>
            <a:xfrm>
              <a:off x="7229837" y="4935986"/>
              <a:ext cx="321939" cy="321939"/>
            </a:xfrm>
            <a:custGeom>
              <a:rect b="b" l="l" r="r" t="t"/>
              <a:pathLst>
                <a:path extrusionOk="0" h="7781" w="7781">
                  <a:moveTo>
                    <a:pt x="3891" y="1"/>
                  </a:moveTo>
                  <a:cubicBezTo>
                    <a:pt x="1743" y="1"/>
                    <a:pt x="1" y="1743"/>
                    <a:pt x="1" y="3891"/>
                  </a:cubicBezTo>
                  <a:cubicBezTo>
                    <a:pt x="1" y="6039"/>
                    <a:pt x="1743" y="7781"/>
                    <a:pt x="3891" y="7781"/>
                  </a:cubicBezTo>
                  <a:cubicBezTo>
                    <a:pt x="6039" y="7781"/>
                    <a:pt x="7781" y="6039"/>
                    <a:pt x="7781" y="3891"/>
                  </a:cubicBezTo>
                  <a:cubicBezTo>
                    <a:pt x="7781" y="1743"/>
                    <a:pt x="6039" y="1"/>
                    <a:pt x="38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8" name="Google Shape;6458;p11"/>
            <p:cNvSpPr/>
            <p:nvPr/>
          </p:nvSpPr>
          <p:spPr>
            <a:xfrm>
              <a:off x="7551793" y="4835372"/>
              <a:ext cx="71289" cy="70338"/>
            </a:xfrm>
            <a:custGeom>
              <a:rect b="b" l="l" r="r" t="t"/>
              <a:pathLst>
                <a:path extrusionOk="0" h="1700" w="1723">
                  <a:moveTo>
                    <a:pt x="1077" y="1"/>
                  </a:moveTo>
                  <a:cubicBezTo>
                    <a:pt x="810" y="1"/>
                    <a:pt x="513" y="157"/>
                    <a:pt x="309" y="438"/>
                  </a:cubicBezTo>
                  <a:cubicBezTo>
                    <a:pt x="6" y="849"/>
                    <a:pt x="1" y="1373"/>
                    <a:pt x="309" y="1594"/>
                  </a:cubicBezTo>
                  <a:cubicBezTo>
                    <a:pt x="407" y="1666"/>
                    <a:pt x="523" y="1700"/>
                    <a:pt x="645" y="1700"/>
                  </a:cubicBezTo>
                  <a:cubicBezTo>
                    <a:pt x="910" y="1700"/>
                    <a:pt x="1207" y="1541"/>
                    <a:pt x="1414" y="1260"/>
                  </a:cubicBezTo>
                  <a:cubicBezTo>
                    <a:pt x="1712" y="849"/>
                    <a:pt x="1722" y="330"/>
                    <a:pt x="1414" y="104"/>
                  </a:cubicBezTo>
                  <a:cubicBezTo>
                    <a:pt x="1316" y="34"/>
                    <a:pt x="1200" y="1"/>
                    <a:pt x="10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9" name="Google Shape;6459;p11"/>
            <p:cNvSpPr/>
            <p:nvPr/>
          </p:nvSpPr>
          <p:spPr>
            <a:xfrm>
              <a:off x="8420631" y="3767288"/>
              <a:ext cx="249036" cy="219039"/>
            </a:xfrm>
            <a:custGeom>
              <a:rect b="b" l="l" r="r" t="t"/>
              <a:pathLst>
                <a:path extrusionOk="0" h="5294" w="6019">
                  <a:moveTo>
                    <a:pt x="3009" y="1"/>
                  </a:moveTo>
                  <a:cubicBezTo>
                    <a:pt x="1980" y="1"/>
                    <a:pt x="999" y="606"/>
                    <a:pt x="571" y="1614"/>
                  </a:cubicBezTo>
                  <a:cubicBezTo>
                    <a:pt x="1" y="2961"/>
                    <a:pt x="633" y="4513"/>
                    <a:pt x="1979" y="5083"/>
                  </a:cubicBezTo>
                  <a:cubicBezTo>
                    <a:pt x="2316" y="5226"/>
                    <a:pt x="2666" y="5294"/>
                    <a:pt x="3010" y="5294"/>
                  </a:cubicBezTo>
                  <a:cubicBezTo>
                    <a:pt x="4039" y="5294"/>
                    <a:pt x="5021" y="4689"/>
                    <a:pt x="5448" y="3680"/>
                  </a:cubicBezTo>
                  <a:cubicBezTo>
                    <a:pt x="6018" y="2334"/>
                    <a:pt x="5386" y="782"/>
                    <a:pt x="4040" y="211"/>
                  </a:cubicBezTo>
                  <a:cubicBezTo>
                    <a:pt x="3704" y="68"/>
                    <a:pt x="3354" y="1"/>
                    <a:pt x="30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0" name="Google Shape;6460;p11"/>
            <p:cNvSpPr/>
            <p:nvPr/>
          </p:nvSpPr>
          <p:spPr>
            <a:xfrm>
              <a:off x="8947073" y="3858715"/>
              <a:ext cx="166493" cy="127600"/>
            </a:xfrm>
            <a:custGeom>
              <a:rect b="b" l="l" r="r" t="t"/>
              <a:pathLst>
                <a:path extrusionOk="0" h="3084" w="4024">
                  <a:moveTo>
                    <a:pt x="2009" y="0"/>
                  </a:moveTo>
                  <a:cubicBezTo>
                    <a:pt x="899" y="0"/>
                    <a:pt x="0" y="689"/>
                    <a:pt x="0" y="1542"/>
                  </a:cubicBezTo>
                  <a:cubicBezTo>
                    <a:pt x="0" y="2395"/>
                    <a:pt x="899" y="3083"/>
                    <a:pt x="2009" y="3083"/>
                  </a:cubicBezTo>
                  <a:cubicBezTo>
                    <a:pt x="3119" y="3083"/>
                    <a:pt x="4024" y="2395"/>
                    <a:pt x="4024" y="1542"/>
                  </a:cubicBezTo>
                  <a:cubicBezTo>
                    <a:pt x="4024" y="689"/>
                    <a:pt x="3119" y="0"/>
                    <a:pt x="20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61" name="Google Shape;6461;p11"/>
          <p:cNvGrpSpPr/>
          <p:nvPr/>
        </p:nvGrpSpPr>
        <p:grpSpPr>
          <a:xfrm>
            <a:off x="6774210" y="3459013"/>
            <a:ext cx="2369781" cy="1819174"/>
            <a:chOff x="7229837" y="3767288"/>
            <a:chExt cx="1941807" cy="1490637"/>
          </a:xfrm>
        </p:grpSpPr>
        <p:sp>
          <p:nvSpPr>
            <p:cNvPr id="6462" name="Google Shape;6462;p11"/>
            <p:cNvSpPr/>
            <p:nvPr/>
          </p:nvSpPr>
          <p:spPr>
            <a:xfrm>
              <a:off x="7707548" y="4158472"/>
              <a:ext cx="1464096" cy="1009964"/>
            </a:xfrm>
            <a:custGeom>
              <a:rect b="b" l="l" r="r" t="t"/>
              <a:pathLst>
                <a:path extrusionOk="0" h="24410" w="35386">
                  <a:moveTo>
                    <a:pt x="35386" y="0"/>
                  </a:moveTo>
                  <a:cubicBezTo>
                    <a:pt x="33438" y="976"/>
                    <a:pt x="30962" y="1607"/>
                    <a:pt x="27822" y="1607"/>
                  </a:cubicBezTo>
                  <a:cubicBezTo>
                    <a:pt x="27474" y="1607"/>
                    <a:pt x="27117" y="1599"/>
                    <a:pt x="26753" y="1583"/>
                  </a:cubicBezTo>
                  <a:cubicBezTo>
                    <a:pt x="26375" y="1566"/>
                    <a:pt x="26012" y="1558"/>
                    <a:pt x="25664" y="1558"/>
                  </a:cubicBezTo>
                  <a:cubicBezTo>
                    <a:pt x="12098" y="1558"/>
                    <a:pt x="20902" y="14042"/>
                    <a:pt x="10961" y="14533"/>
                  </a:cubicBezTo>
                  <a:cubicBezTo>
                    <a:pt x="2996" y="14923"/>
                    <a:pt x="648" y="21537"/>
                    <a:pt x="0" y="24409"/>
                  </a:cubicBezTo>
                  <a:lnTo>
                    <a:pt x="35386" y="24409"/>
                  </a:lnTo>
                  <a:lnTo>
                    <a:pt x="353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3" name="Google Shape;6463;p11"/>
            <p:cNvSpPr/>
            <p:nvPr/>
          </p:nvSpPr>
          <p:spPr>
            <a:xfrm>
              <a:off x="7229837" y="4935986"/>
              <a:ext cx="321939" cy="321939"/>
            </a:xfrm>
            <a:custGeom>
              <a:rect b="b" l="l" r="r" t="t"/>
              <a:pathLst>
                <a:path extrusionOk="0" h="7781" w="7781">
                  <a:moveTo>
                    <a:pt x="3891" y="1"/>
                  </a:moveTo>
                  <a:cubicBezTo>
                    <a:pt x="1743" y="1"/>
                    <a:pt x="1" y="1743"/>
                    <a:pt x="1" y="3891"/>
                  </a:cubicBezTo>
                  <a:cubicBezTo>
                    <a:pt x="1" y="6039"/>
                    <a:pt x="1743" y="7781"/>
                    <a:pt x="3891" y="7781"/>
                  </a:cubicBezTo>
                  <a:cubicBezTo>
                    <a:pt x="6039" y="7781"/>
                    <a:pt x="7781" y="6039"/>
                    <a:pt x="7781" y="3891"/>
                  </a:cubicBezTo>
                  <a:cubicBezTo>
                    <a:pt x="7781" y="1743"/>
                    <a:pt x="6039" y="1"/>
                    <a:pt x="38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4" name="Google Shape;6464;p11"/>
            <p:cNvSpPr/>
            <p:nvPr/>
          </p:nvSpPr>
          <p:spPr>
            <a:xfrm>
              <a:off x="7551793" y="4835372"/>
              <a:ext cx="71289" cy="70338"/>
            </a:xfrm>
            <a:custGeom>
              <a:rect b="b" l="l" r="r" t="t"/>
              <a:pathLst>
                <a:path extrusionOk="0" h="1700" w="1723">
                  <a:moveTo>
                    <a:pt x="1077" y="1"/>
                  </a:moveTo>
                  <a:cubicBezTo>
                    <a:pt x="810" y="1"/>
                    <a:pt x="513" y="157"/>
                    <a:pt x="309" y="438"/>
                  </a:cubicBezTo>
                  <a:cubicBezTo>
                    <a:pt x="6" y="849"/>
                    <a:pt x="1" y="1373"/>
                    <a:pt x="309" y="1594"/>
                  </a:cubicBezTo>
                  <a:cubicBezTo>
                    <a:pt x="407" y="1666"/>
                    <a:pt x="523" y="1700"/>
                    <a:pt x="645" y="1700"/>
                  </a:cubicBezTo>
                  <a:cubicBezTo>
                    <a:pt x="910" y="1700"/>
                    <a:pt x="1207" y="1541"/>
                    <a:pt x="1414" y="1260"/>
                  </a:cubicBezTo>
                  <a:cubicBezTo>
                    <a:pt x="1712" y="849"/>
                    <a:pt x="1722" y="330"/>
                    <a:pt x="1414" y="104"/>
                  </a:cubicBezTo>
                  <a:cubicBezTo>
                    <a:pt x="1316" y="34"/>
                    <a:pt x="1200" y="1"/>
                    <a:pt x="10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5" name="Google Shape;6465;p11"/>
            <p:cNvSpPr/>
            <p:nvPr/>
          </p:nvSpPr>
          <p:spPr>
            <a:xfrm>
              <a:off x="8420631" y="3767288"/>
              <a:ext cx="249036" cy="219039"/>
            </a:xfrm>
            <a:custGeom>
              <a:rect b="b" l="l" r="r" t="t"/>
              <a:pathLst>
                <a:path extrusionOk="0" h="5294" w="6019">
                  <a:moveTo>
                    <a:pt x="3009" y="1"/>
                  </a:moveTo>
                  <a:cubicBezTo>
                    <a:pt x="1980" y="1"/>
                    <a:pt x="999" y="606"/>
                    <a:pt x="571" y="1614"/>
                  </a:cubicBezTo>
                  <a:cubicBezTo>
                    <a:pt x="1" y="2961"/>
                    <a:pt x="633" y="4513"/>
                    <a:pt x="1979" y="5083"/>
                  </a:cubicBezTo>
                  <a:cubicBezTo>
                    <a:pt x="2316" y="5226"/>
                    <a:pt x="2666" y="5294"/>
                    <a:pt x="3010" y="5294"/>
                  </a:cubicBezTo>
                  <a:cubicBezTo>
                    <a:pt x="4039" y="5294"/>
                    <a:pt x="5021" y="4689"/>
                    <a:pt x="5448" y="3680"/>
                  </a:cubicBezTo>
                  <a:cubicBezTo>
                    <a:pt x="6018" y="2334"/>
                    <a:pt x="5386" y="782"/>
                    <a:pt x="4040" y="211"/>
                  </a:cubicBezTo>
                  <a:cubicBezTo>
                    <a:pt x="3704" y="68"/>
                    <a:pt x="3354" y="1"/>
                    <a:pt x="30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6" name="Google Shape;6466;p11"/>
            <p:cNvSpPr/>
            <p:nvPr/>
          </p:nvSpPr>
          <p:spPr>
            <a:xfrm>
              <a:off x="8947073" y="3858715"/>
              <a:ext cx="166493" cy="127600"/>
            </a:xfrm>
            <a:custGeom>
              <a:rect b="b" l="l" r="r" t="t"/>
              <a:pathLst>
                <a:path extrusionOk="0" h="3084" w="4024">
                  <a:moveTo>
                    <a:pt x="2009" y="0"/>
                  </a:moveTo>
                  <a:cubicBezTo>
                    <a:pt x="899" y="0"/>
                    <a:pt x="0" y="689"/>
                    <a:pt x="0" y="1542"/>
                  </a:cubicBezTo>
                  <a:cubicBezTo>
                    <a:pt x="0" y="2395"/>
                    <a:pt x="899" y="3083"/>
                    <a:pt x="2009" y="3083"/>
                  </a:cubicBezTo>
                  <a:cubicBezTo>
                    <a:pt x="3119" y="3083"/>
                    <a:pt x="4024" y="2395"/>
                    <a:pt x="4024" y="1542"/>
                  </a:cubicBezTo>
                  <a:cubicBezTo>
                    <a:pt x="4024" y="689"/>
                    <a:pt x="3119" y="0"/>
                    <a:pt x="20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67" name="Google Shape;6467;p11"/>
          <p:cNvGrpSpPr/>
          <p:nvPr/>
        </p:nvGrpSpPr>
        <p:grpSpPr>
          <a:xfrm>
            <a:off x="7370788" y="-270407"/>
            <a:ext cx="2369786" cy="2321728"/>
            <a:chOff x="1409400" y="3825350"/>
            <a:chExt cx="823500" cy="806800"/>
          </a:xfrm>
        </p:grpSpPr>
        <p:sp>
          <p:nvSpPr>
            <p:cNvPr id="6468" name="Google Shape;6468;p11"/>
            <p:cNvSpPr/>
            <p:nvPr/>
          </p:nvSpPr>
          <p:spPr>
            <a:xfrm>
              <a:off x="1860575" y="46214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2"/>
                    <a:pt x="93" y="423"/>
                    <a:pt x="212" y="423"/>
                  </a:cubicBezTo>
                  <a:cubicBezTo>
                    <a:pt x="215" y="423"/>
                    <a:pt x="218" y="422"/>
                    <a:pt x="221" y="422"/>
                  </a:cubicBezTo>
                  <a:cubicBezTo>
                    <a:pt x="334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9" name="Google Shape;6469;p11"/>
            <p:cNvSpPr/>
            <p:nvPr/>
          </p:nvSpPr>
          <p:spPr>
            <a:xfrm>
              <a:off x="1754450" y="46213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3"/>
                    <a:pt x="1" y="217"/>
                  </a:cubicBezTo>
                  <a:cubicBezTo>
                    <a:pt x="1" y="330"/>
                    <a:pt x="88" y="422"/>
                    <a:pt x="206" y="427"/>
                  </a:cubicBezTo>
                  <a:cubicBezTo>
                    <a:pt x="210" y="427"/>
                    <a:pt x="213" y="428"/>
                    <a:pt x="216" y="428"/>
                  </a:cubicBezTo>
                  <a:cubicBezTo>
                    <a:pt x="330" y="428"/>
                    <a:pt x="427" y="342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0" name="Google Shape;6470;p11"/>
            <p:cNvSpPr/>
            <p:nvPr/>
          </p:nvSpPr>
          <p:spPr>
            <a:xfrm>
              <a:off x="1807250" y="462157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31" y="1"/>
                  </a:moveTo>
                  <a:cubicBezTo>
                    <a:pt x="228" y="1"/>
                    <a:pt x="225" y="1"/>
                    <a:pt x="222" y="1"/>
                  </a:cubicBezTo>
                  <a:cubicBezTo>
                    <a:pt x="104" y="1"/>
                    <a:pt x="16" y="88"/>
                    <a:pt x="6" y="207"/>
                  </a:cubicBezTo>
                  <a:cubicBezTo>
                    <a:pt x="1" y="330"/>
                    <a:pt x="93" y="417"/>
                    <a:pt x="211" y="422"/>
                  </a:cubicBezTo>
                  <a:cubicBezTo>
                    <a:pt x="330" y="422"/>
                    <a:pt x="432" y="330"/>
                    <a:pt x="432" y="212"/>
                  </a:cubicBezTo>
                  <a:cubicBezTo>
                    <a:pt x="437" y="92"/>
                    <a:pt x="350" y="1"/>
                    <a:pt x="2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1" name="Google Shape;6471;p11"/>
            <p:cNvSpPr/>
            <p:nvPr/>
          </p:nvSpPr>
          <p:spPr>
            <a:xfrm>
              <a:off x="180752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24" y="427"/>
                    <a:pt x="421" y="335"/>
                    <a:pt x="427" y="217"/>
                  </a:cubicBezTo>
                  <a:cubicBezTo>
                    <a:pt x="427" y="9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2" name="Google Shape;6472;p11"/>
            <p:cNvSpPr/>
            <p:nvPr/>
          </p:nvSpPr>
          <p:spPr>
            <a:xfrm>
              <a:off x="1913625" y="40906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98"/>
                    <a:pt x="6" y="222"/>
                  </a:cubicBezTo>
                  <a:cubicBezTo>
                    <a:pt x="11" y="335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3" name="Google Shape;6473;p11"/>
            <p:cNvSpPr/>
            <p:nvPr/>
          </p:nvSpPr>
          <p:spPr>
            <a:xfrm>
              <a:off x="17543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4" name="Google Shape;6474;p11"/>
            <p:cNvSpPr/>
            <p:nvPr/>
          </p:nvSpPr>
          <p:spPr>
            <a:xfrm>
              <a:off x="186057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3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5" name="Google Shape;6475;p11"/>
            <p:cNvSpPr/>
            <p:nvPr/>
          </p:nvSpPr>
          <p:spPr>
            <a:xfrm>
              <a:off x="1568700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6" name="Google Shape;6476;p11"/>
            <p:cNvSpPr/>
            <p:nvPr/>
          </p:nvSpPr>
          <p:spPr>
            <a:xfrm>
              <a:off x="1568700" y="43294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87" y="1"/>
                    <a:pt x="0" y="103"/>
                    <a:pt x="5" y="222"/>
                  </a:cubicBezTo>
                  <a:cubicBezTo>
                    <a:pt x="5" y="332"/>
                    <a:pt x="98" y="427"/>
                    <a:pt x="212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32" y="329"/>
                    <a:pt x="432" y="211"/>
                  </a:cubicBezTo>
                  <a:cubicBezTo>
                    <a:pt x="421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7" name="Google Shape;6477;p11"/>
            <p:cNvSpPr/>
            <p:nvPr/>
          </p:nvSpPr>
          <p:spPr>
            <a:xfrm>
              <a:off x="1913625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8" name="Google Shape;6478;p11"/>
            <p:cNvSpPr/>
            <p:nvPr/>
          </p:nvSpPr>
          <p:spPr>
            <a:xfrm>
              <a:off x="2099400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0"/>
                    <a:pt x="98" y="422"/>
                    <a:pt x="211" y="422"/>
                  </a:cubicBezTo>
                  <a:cubicBezTo>
                    <a:pt x="329" y="422"/>
                    <a:pt x="427" y="32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9" name="Google Shape;6479;p11"/>
            <p:cNvSpPr/>
            <p:nvPr/>
          </p:nvSpPr>
          <p:spPr>
            <a:xfrm>
              <a:off x="1860450" y="41438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5" y="329"/>
                    <a:pt x="98" y="427"/>
                    <a:pt x="211" y="427"/>
                  </a:cubicBezTo>
                  <a:cubicBezTo>
                    <a:pt x="334" y="427"/>
                    <a:pt x="432" y="334"/>
                    <a:pt x="432" y="211"/>
                  </a:cubicBezTo>
                  <a:cubicBezTo>
                    <a:pt x="432" y="93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0" name="Google Shape;6480;p11"/>
            <p:cNvSpPr/>
            <p:nvPr/>
          </p:nvSpPr>
          <p:spPr>
            <a:xfrm>
              <a:off x="1754450" y="41438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02" y="1"/>
                  </a:moveTo>
                  <a:cubicBezTo>
                    <a:pt x="84" y="1"/>
                    <a:pt x="1" y="97"/>
                    <a:pt x="1" y="222"/>
                  </a:cubicBezTo>
                  <a:cubicBezTo>
                    <a:pt x="1" y="335"/>
                    <a:pt x="98" y="433"/>
                    <a:pt x="211" y="433"/>
                  </a:cubicBezTo>
                  <a:cubicBezTo>
                    <a:pt x="330" y="423"/>
                    <a:pt x="427" y="335"/>
                    <a:pt x="427" y="222"/>
                  </a:cubicBezTo>
                  <a:cubicBezTo>
                    <a:pt x="427" y="99"/>
                    <a:pt x="335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1" name="Google Shape;6481;p11"/>
            <p:cNvSpPr/>
            <p:nvPr/>
          </p:nvSpPr>
          <p:spPr>
            <a:xfrm>
              <a:off x="1568550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2" y="0"/>
                  </a:moveTo>
                  <a:cubicBezTo>
                    <a:pt x="93" y="0"/>
                    <a:pt x="1" y="87"/>
                    <a:pt x="1" y="206"/>
                  </a:cubicBezTo>
                  <a:cubicBezTo>
                    <a:pt x="1" y="329"/>
                    <a:pt x="93" y="421"/>
                    <a:pt x="212" y="421"/>
                  </a:cubicBezTo>
                  <a:cubicBezTo>
                    <a:pt x="335" y="421"/>
                    <a:pt x="427" y="329"/>
                    <a:pt x="427" y="211"/>
                  </a:cubicBezTo>
                  <a:cubicBezTo>
                    <a:pt x="427" y="87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2" name="Google Shape;6482;p11"/>
            <p:cNvSpPr/>
            <p:nvPr/>
          </p:nvSpPr>
          <p:spPr>
            <a:xfrm>
              <a:off x="2099275" y="4329575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32" y="335"/>
                    <a:pt x="432" y="217"/>
                  </a:cubicBezTo>
                  <a:cubicBezTo>
                    <a:pt x="437" y="96"/>
                    <a:pt x="34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3" name="Google Shape;6483;p11"/>
            <p:cNvSpPr/>
            <p:nvPr/>
          </p:nvSpPr>
          <p:spPr>
            <a:xfrm>
              <a:off x="1807525" y="4143800"/>
              <a:ext cx="10675" cy="10600"/>
            </a:xfrm>
            <a:custGeom>
              <a:rect b="b" l="l" r="r" t="t"/>
              <a:pathLst>
                <a:path extrusionOk="0" h="424" w="427">
                  <a:moveTo>
                    <a:pt x="211" y="1"/>
                  </a:moveTo>
                  <a:cubicBezTo>
                    <a:pt x="97" y="1"/>
                    <a:pt x="5" y="82"/>
                    <a:pt x="0" y="202"/>
                  </a:cubicBezTo>
                  <a:cubicBezTo>
                    <a:pt x="0" y="325"/>
                    <a:pt x="82" y="417"/>
                    <a:pt x="195" y="423"/>
                  </a:cubicBezTo>
                  <a:cubicBezTo>
                    <a:pt x="201" y="423"/>
                    <a:pt x="207" y="423"/>
                    <a:pt x="213" y="423"/>
                  </a:cubicBezTo>
                  <a:cubicBezTo>
                    <a:pt x="328" y="423"/>
                    <a:pt x="417" y="330"/>
                    <a:pt x="421" y="222"/>
                  </a:cubicBezTo>
                  <a:cubicBezTo>
                    <a:pt x="427" y="104"/>
                    <a:pt x="339" y="6"/>
                    <a:pt x="221" y="1"/>
                  </a:cubicBezTo>
                  <a:cubicBezTo>
                    <a:pt x="217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4" name="Google Shape;6484;p11"/>
            <p:cNvSpPr/>
            <p:nvPr/>
          </p:nvSpPr>
          <p:spPr>
            <a:xfrm>
              <a:off x="1621875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8" y="0"/>
                    <a:pt x="1" y="98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27"/>
                    <a:pt x="422" y="329"/>
                    <a:pt x="422" y="211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5" name="Google Shape;6485;p11"/>
            <p:cNvSpPr/>
            <p:nvPr/>
          </p:nvSpPr>
          <p:spPr>
            <a:xfrm>
              <a:off x="17012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6" y="334"/>
                    <a:pt x="103" y="422"/>
                    <a:pt x="22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6" name="Google Shape;6486;p11"/>
            <p:cNvSpPr/>
            <p:nvPr/>
          </p:nvSpPr>
          <p:spPr>
            <a:xfrm>
              <a:off x="2152575" y="443557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7" name="Google Shape;6487;p11"/>
            <p:cNvSpPr/>
            <p:nvPr/>
          </p:nvSpPr>
          <p:spPr>
            <a:xfrm>
              <a:off x="2099275" y="4435425"/>
              <a:ext cx="10925" cy="10825"/>
            </a:xfrm>
            <a:custGeom>
              <a:rect b="b" l="l" r="r" t="t"/>
              <a:pathLst>
                <a:path extrusionOk="0" h="433" w="43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87" y="6"/>
                    <a:pt x="0" y="104"/>
                    <a:pt x="5" y="227"/>
                  </a:cubicBezTo>
                  <a:cubicBezTo>
                    <a:pt x="10" y="340"/>
                    <a:pt x="108" y="433"/>
                    <a:pt x="226" y="433"/>
                  </a:cubicBezTo>
                  <a:cubicBezTo>
                    <a:pt x="339" y="433"/>
                    <a:pt x="437" y="335"/>
                    <a:pt x="432" y="207"/>
                  </a:cubicBezTo>
                  <a:cubicBezTo>
                    <a:pt x="432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8" name="Google Shape;6488;p11"/>
            <p:cNvSpPr/>
            <p:nvPr/>
          </p:nvSpPr>
          <p:spPr>
            <a:xfrm>
              <a:off x="1621625" y="44355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8" y="0"/>
                    <a:pt x="0" y="98"/>
                    <a:pt x="11" y="221"/>
                  </a:cubicBezTo>
                  <a:cubicBezTo>
                    <a:pt x="16" y="334"/>
                    <a:pt x="103" y="427"/>
                    <a:pt x="22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9" name="Google Shape;6489;p11"/>
            <p:cNvSpPr/>
            <p:nvPr/>
          </p:nvSpPr>
          <p:spPr>
            <a:xfrm>
              <a:off x="1568700" y="4435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6"/>
                  </a:cubicBezTo>
                  <a:cubicBezTo>
                    <a:pt x="0" y="329"/>
                    <a:pt x="87" y="427"/>
                    <a:pt x="206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0" name="Google Shape;6490;p11"/>
            <p:cNvSpPr/>
            <p:nvPr/>
          </p:nvSpPr>
          <p:spPr>
            <a:xfrm>
              <a:off x="1621625" y="432945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8"/>
                    <a:pt x="11" y="222"/>
                  </a:cubicBezTo>
                  <a:cubicBezTo>
                    <a:pt x="16" y="340"/>
                    <a:pt x="103" y="432"/>
                    <a:pt x="226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1" name="Google Shape;6491;p11"/>
            <p:cNvSpPr/>
            <p:nvPr/>
          </p:nvSpPr>
          <p:spPr>
            <a:xfrm>
              <a:off x="15155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6" y="335"/>
                    <a:pt x="103" y="427"/>
                    <a:pt x="227" y="427"/>
                  </a:cubicBezTo>
                  <a:cubicBezTo>
                    <a:pt x="340" y="427"/>
                    <a:pt x="432" y="329"/>
                    <a:pt x="432" y="211"/>
                  </a:cubicBezTo>
                  <a:cubicBezTo>
                    <a:pt x="432" y="93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2" name="Google Shape;6492;p11"/>
            <p:cNvSpPr/>
            <p:nvPr/>
          </p:nvSpPr>
          <p:spPr>
            <a:xfrm>
              <a:off x="1489175" y="41438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82" y="0"/>
                    <a:pt x="0" y="93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27" y="98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3" name="Google Shape;6493;p11"/>
            <p:cNvSpPr/>
            <p:nvPr/>
          </p:nvSpPr>
          <p:spPr>
            <a:xfrm>
              <a:off x="2046325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6" y="0"/>
                  </a:moveTo>
                  <a:cubicBezTo>
                    <a:pt x="223" y="0"/>
                    <a:pt x="220" y="0"/>
                    <a:pt x="217" y="0"/>
                  </a:cubicBez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30" y="427"/>
                    <a:pt x="427" y="334"/>
                    <a:pt x="427" y="211"/>
                  </a:cubicBezTo>
                  <a:cubicBezTo>
                    <a:pt x="427" y="96"/>
                    <a:pt x="344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4" name="Google Shape;6494;p11"/>
            <p:cNvSpPr/>
            <p:nvPr/>
          </p:nvSpPr>
          <p:spPr>
            <a:xfrm>
              <a:off x="1860575" y="4568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0"/>
                  </a:moveTo>
                  <a:cubicBezTo>
                    <a:pt x="103" y="0"/>
                    <a:pt x="0" y="93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217" y="427"/>
                    <a:pt x="223" y="428"/>
                    <a:pt x="230" y="428"/>
                  </a:cubicBezTo>
                  <a:cubicBezTo>
                    <a:pt x="343" y="428"/>
                    <a:pt x="427" y="338"/>
                    <a:pt x="427" y="211"/>
                  </a:cubicBezTo>
                  <a:cubicBezTo>
                    <a:pt x="427" y="93"/>
                    <a:pt x="334" y="6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5" name="Google Shape;6495;p11"/>
            <p:cNvSpPr/>
            <p:nvPr/>
          </p:nvSpPr>
          <p:spPr>
            <a:xfrm>
              <a:off x="18339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91"/>
                    <a:pt x="6" y="211"/>
                  </a:cubicBezTo>
                  <a:cubicBezTo>
                    <a:pt x="6" y="329"/>
                    <a:pt x="93" y="422"/>
                    <a:pt x="216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6" name="Google Shape;6496;p11"/>
            <p:cNvSpPr/>
            <p:nvPr/>
          </p:nvSpPr>
          <p:spPr>
            <a:xfrm>
              <a:off x="19136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3" y="1"/>
                    <a:pt x="6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7" y="422"/>
                    <a:pt x="223" y="423"/>
                    <a:pt x="229" y="423"/>
                  </a:cubicBezTo>
                  <a:cubicBezTo>
                    <a:pt x="344" y="423"/>
                    <a:pt x="432" y="329"/>
                    <a:pt x="427" y="216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7" name="Google Shape;6497;p11"/>
            <p:cNvSpPr/>
            <p:nvPr/>
          </p:nvSpPr>
          <p:spPr>
            <a:xfrm>
              <a:off x="2019875" y="41437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1"/>
                  </a:cubicBezTo>
                  <a:cubicBezTo>
                    <a:pt x="329" y="421"/>
                    <a:pt x="427" y="319"/>
                    <a:pt x="427" y="20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8" name="Google Shape;6498;p11"/>
            <p:cNvSpPr/>
            <p:nvPr/>
          </p:nvSpPr>
          <p:spPr>
            <a:xfrm>
              <a:off x="18072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11" y="88"/>
                    <a:pt x="1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220" y="422"/>
                    <a:pt x="224" y="422"/>
                    <a:pt x="227" y="422"/>
                  </a:cubicBezTo>
                  <a:cubicBezTo>
                    <a:pt x="350" y="422"/>
                    <a:pt x="432" y="336"/>
                    <a:pt x="432" y="216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9" name="Google Shape;6499;p11"/>
            <p:cNvSpPr/>
            <p:nvPr/>
          </p:nvSpPr>
          <p:spPr>
            <a:xfrm>
              <a:off x="1860450" y="40375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8" y="0"/>
                    <a:pt x="10" y="88"/>
                    <a:pt x="5" y="206"/>
                  </a:cubicBezTo>
                  <a:cubicBezTo>
                    <a:pt x="0" y="324"/>
                    <a:pt x="88" y="422"/>
                    <a:pt x="211" y="422"/>
                  </a:cubicBezTo>
                  <a:cubicBezTo>
                    <a:pt x="214" y="422"/>
                    <a:pt x="218" y="422"/>
                    <a:pt x="221" y="422"/>
                  </a:cubicBezTo>
                  <a:cubicBezTo>
                    <a:pt x="340" y="422"/>
                    <a:pt x="432" y="336"/>
                    <a:pt x="432" y="216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0" name="Google Shape;6500;p11"/>
            <p:cNvSpPr/>
            <p:nvPr/>
          </p:nvSpPr>
          <p:spPr>
            <a:xfrm>
              <a:off x="180752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87" y="0"/>
                    <a:pt x="0" y="98"/>
                    <a:pt x="5" y="221"/>
                  </a:cubicBezTo>
                  <a:cubicBezTo>
                    <a:pt x="10" y="334"/>
                    <a:pt x="103" y="427"/>
                    <a:pt x="216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1" name="Google Shape;6501;p11"/>
            <p:cNvSpPr/>
            <p:nvPr/>
          </p:nvSpPr>
          <p:spPr>
            <a:xfrm>
              <a:off x="191362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2" name="Google Shape;6502;p11"/>
            <p:cNvSpPr/>
            <p:nvPr/>
          </p:nvSpPr>
          <p:spPr>
            <a:xfrm>
              <a:off x="1754325" y="4037325"/>
              <a:ext cx="10800" cy="10800"/>
            </a:xfrm>
            <a:custGeom>
              <a:rect b="b" l="l" r="r" t="t"/>
              <a:pathLst>
                <a:path extrusionOk="0" h="432" w="432">
                  <a:moveTo>
                    <a:pt x="211" y="0"/>
                  </a:moveTo>
                  <a:cubicBezTo>
                    <a:pt x="98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1"/>
                    <a:pt x="422" y="216"/>
                  </a:cubicBezTo>
                  <a:cubicBezTo>
                    <a:pt x="422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3" name="Google Shape;6503;p11"/>
            <p:cNvSpPr/>
            <p:nvPr/>
          </p:nvSpPr>
          <p:spPr>
            <a:xfrm>
              <a:off x="1913750" y="419675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34"/>
                    <a:pt x="93" y="427"/>
                    <a:pt x="211" y="427"/>
                  </a:cubicBezTo>
                  <a:cubicBezTo>
                    <a:pt x="330" y="427"/>
                    <a:pt x="427" y="329"/>
                    <a:pt x="427" y="20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4" name="Google Shape;6504;p11"/>
            <p:cNvSpPr/>
            <p:nvPr/>
          </p:nvSpPr>
          <p:spPr>
            <a:xfrm>
              <a:off x="2046075" y="4329325"/>
              <a:ext cx="10950" cy="10825"/>
            </a:xfrm>
            <a:custGeom>
              <a:rect b="b" l="l" r="r" t="t"/>
              <a:pathLst>
                <a:path extrusionOk="0" h="433" w="438">
                  <a:moveTo>
                    <a:pt x="227" y="0"/>
                  </a:moveTo>
                  <a:cubicBezTo>
                    <a:pt x="109" y="0"/>
                    <a:pt x="11" y="88"/>
                    <a:pt x="6" y="206"/>
                  </a:cubicBezTo>
                  <a:cubicBezTo>
                    <a:pt x="1" y="329"/>
                    <a:pt x="98" y="42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2"/>
                    <a:pt x="432" y="227"/>
                  </a:cubicBezTo>
                  <a:cubicBezTo>
                    <a:pt x="437" y="103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5" name="Google Shape;6505;p11"/>
            <p:cNvSpPr/>
            <p:nvPr/>
          </p:nvSpPr>
          <p:spPr>
            <a:xfrm>
              <a:off x="2152450" y="432957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3"/>
                    <a:pt x="6" y="206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6" name="Google Shape;6506;p11"/>
            <p:cNvSpPr/>
            <p:nvPr/>
          </p:nvSpPr>
          <p:spPr>
            <a:xfrm>
              <a:off x="19137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104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210" y="422"/>
                    <a:pt x="213" y="422"/>
                    <a:pt x="217" y="422"/>
                  </a:cubicBezTo>
                  <a:cubicBezTo>
                    <a:pt x="335" y="422"/>
                    <a:pt x="427" y="336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7" name="Google Shape;6507;p11"/>
            <p:cNvSpPr/>
            <p:nvPr/>
          </p:nvSpPr>
          <p:spPr>
            <a:xfrm>
              <a:off x="15156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98" y="427"/>
                    <a:pt x="217" y="427"/>
                  </a:cubicBezTo>
                  <a:cubicBezTo>
                    <a:pt x="330" y="427"/>
                    <a:pt x="427" y="334"/>
                    <a:pt x="427" y="221"/>
                  </a:cubicBezTo>
                  <a:cubicBezTo>
                    <a:pt x="427" y="98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8" name="Google Shape;6508;p11"/>
            <p:cNvSpPr/>
            <p:nvPr/>
          </p:nvSpPr>
          <p:spPr>
            <a:xfrm>
              <a:off x="20463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2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9" name="Google Shape;6509;p11"/>
            <p:cNvSpPr/>
            <p:nvPr/>
          </p:nvSpPr>
          <p:spPr>
            <a:xfrm>
              <a:off x="1807525" y="41967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7" y="329"/>
                    <a:pt x="427" y="216"/>
                  </a:cubicBezTo>
                  <a:cubicBezTo>
                    <a:pt x="421" y="9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0" name="Google Shape;6510;p11"/>
            <p:cNvSpPr/>
            <p:nvPr/>
          </p:nvSpPr>
          <p:spPr>
            <a:xfrm>
              <a:off x="180737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9" y="0"/>
                    <a:pt x="1" y="93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1"/>
                    <a:pt x="427" y="221"/>
                  </a:cubicBezTo>
                  <a:cubicBezTo>
                    <a:pt x="433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1" name="Google Shape;6511;p11"/>
            <p:cNvSpPr/>
            <p:nvPr/>
          </p:nvSpPr>
          <p:spPr>
            <a:xfrm>
              <a:off x="191362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103" y="0"/>
                    <a:pt x="6" y="93"/>
                    <a:pt x="6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8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2" name="Google Shape;6512;p11"/>
            <p:cNvSpPr/>
            <p:nvPr/>
          </p:nvSpPr>
          <p:spPr>
            <a:xfrm>
              <a:off x="17543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8" y="1"/>
                    <a:pt x="11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3" y="423"/>
                    <a:pt x="422" y="333"/>
                    <a:pt x="432" y="216"/>
                  </a:cubicBezTo>
                  <a:cubicBezTo>
                    <a:pt x="43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3" name="Google Shape;6513;p11"/>
            <p:cNvSpPr/>
            <p:nvPr/>
          </p:nvSpPr>
          <p:spPr>
            <a:xfrm>
              <a:off x="180752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103" y="1"/>
                    <a:pt x="5" y="88"/>
                    <a:pt x="0" y="206"/>
                  </a:cubicBezTo>
                  <a:cubicBezTo>
                    <a:pt x="0" y="329"/>
                    <a:pt x="82" y="422"/>
                    <a:pt x="206" y="422"/>
                  </a:cubicBezTo>
                  <a:cubicBezTo>
                    <a:pt x="212" y="422"/>
                    <a:pt x="218" y="423"/>
                    <a:pt x="223" y="423"/>
                  </a:cubicBezTo>
                  <a:cubicBezTo>
                    <a:pt x="333" y="423"/>
                    <a:pt x="422" y="333"/>
                    <a:pt x="427" y="216"/>
                  </a:cubicBezTo>
                  <a:cubicBezTo>
                    <a:pt x="427" y="10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4" name="Google Shape;6514;p11"/>
            <p:cNvSpPr/>
            <p:nvPr/>
          </p:nvSpPr>
          <p:spPr>
            <a:xfrm>
              <a:off x="1833975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93" y="427"/>
                    <a:pt x="216" y="427"/>
                  </a:cubicBezTo>
                  <a:cubicBezTo>
                    <a:pt x="340" y="427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5" name="Google Shape;6515;p11"/>
            <p:cNvSpPr/>
            <p:nvPr/>
          </p:nvSpPr>
          <p:spPr>
            <a:xfrm>
              <a:off x="1966825" y="414380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6" y="1"/>
                  </a:moveTo>
                  <a:cubicBezTo>
                    <a:pt x="87" y="1"/>
                    <a:pt x="0" y="87"/>
                    <a:pt x="5" y="212"/>
                  </a:cubicBezTo>
                  <a:cubicBezTo>
                    <a:pt x="5" y="330"/>
                    <a:pt x="93" y="423"/>
                    <a:pt x="216" y="423"/>
                  </a:cubicBezTo>
                  <a:cubicBezTo>
                    <a:pt x="329" y="423"/>
                    <a:pt x="427" y="335"/>
                    <a:pt x="427" y="222"/>
                  </a:cubicBezTo>
                  <a:cubicBezTo>
                    <a:pt x="427" y="99"/>
                    <a:pt x="339" y="1"/>
                    <a:pt x="216" y="1"/>
                  </a:cubicBezTo>
                  <a:cubicBezTo>
                    <a:pt x="212" y="1"/>
                    <a:pt x="20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6" name="Google Shape;6516;p11"/>
            <p:cNvSpPr/>
            <p:nvPr/>
          </p:nvSpPr>
          <p:spPr>
            <a:xfrm>
              <a:off x="17012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3" y="0"/>
                    <a:pt x="0" y="98"/>
                    <a:pt x="11" y="221"/>
                  </a:cubicBezTo>
                  <a:cubicBezTo>
                    <a:pt x="11" y="334"/>
                    <a:pt x="103" y="427"/>
                    <a:pt x="221" y="427"/>
                  </a:cubicBezTo>
                  <a:cubicBezTo>
                    <a:pt x="345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7" name="Google Shape;6517;p11"/>
            <p:cNvSpPr/>
            <p:nvPr/>
          </p:nvSpPr>
          <p:spPr>
            <a:xfrm>
              <a:off x="1833975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34"/>
                    <a:pt x="93" y="421"/>
                    <a:pt x="216" y="421"/>
                  </a:cubicBezTo>
                  <a:cubicBezTo>
                    <a:pt x="340" y="421"/>
                    <a:pt x="43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8" name="Google Shape;6518;p11"/>
            <p:cNvSpPr/>
            <p:nvPr/>
          </p:nvSpPr>
          <p:spPr>
            <a:xfrm>
              <a:off x="175445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33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9" name="Google Shape;6519;p11"/>
            <p:cNvSpPr/>
            <p:nvPr/>
          </p:nvSpPr>
          <p:spPr>
            <a:xfrm>
              <a:off x="1833975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0" name="Google Shape;6520;p11"/>
            <p:cNvSpPr/>
            <p:nvPr/>
          </p:nvSpPr>
          <p:spPr>
            <a:xfrm>
              <a:off x="1701275" y="39845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9" y="427"/>
                    <a:pt x="427" y="334"/>
                    <a:pt x="427" y="211"/>
                  </a:cubicBezTo>
                  <a:cubicBezTo>
                    <a:pt x="432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1" name="Google Shape;6521;p11"/>
            <p:cNvSpPr/>
            <p:nvPr/>
          </p:nvSpPr>
          <p:spPr>
            <a:xfrm>
              <a:off x="186057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5"/>
                    <a:pt x="0" y="98"/>
                    <a:pt x="0" y="221"/>
                  </a:cubicBezTo>
                  <a:cubicBezTo>
                    <a:pt x="0" y="33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2" name="Google Shape;6522;p11"/>
            <p:cNvSpPr/>
            <p:nvPr/>
          </p:nvSpPr>
          <p:spPr>
            <a:xfrm>
              <a:off x="1833975" y="39580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3" y="422"/>
                    <a:pt x="211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3" name="Google Shape;6523;p11"/>
            <p:cNvSpPr/>
            <p:nvPr/>
          </p:nvSpPr>
          <p:spPr>
            <a:xfrm>
              <a:off x="18605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1" y="334"/>
                    <a:pt x="103" y="422"/>
                    <a:pt x="221" y="422"/>
                  </a:cubicBezTo>
                  <a:cubicBezTo>
                    <a:pt x="339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4" name="Google Shape;6524;p11"/>
            <p:cNvSpPr/>
            <p:nvPr/>
          </p:nvSpPr>
          <p:spPr>
            <a:xfrm>
              <a:off x="1436000" y="414380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0" y="1"/>
                  </a:moveTo>
                  <a:cubicBezTo>
                    <a:pt x="92" y="1"/>
                    <a:pt x="0" y="87"/>
                    <a:pt x="10" y="207"/>
                  </a:cubicBezTo>
                  <a:cubicBezTo>
                    <a:pt x="10" y="330"/>
                    <a:pt x="97" y="423"/>
                    <a:pt x="221" y="423"/>
                  </a:cubicBezTo>
                  <a:cubicBezTo>
                    <a:pt x="334" y="423"/>
                    <a:pt x="431" y="335"/>
                    <a:pt x="431" y="222"/>
                  </a:cubicBezTo>
                  <a:cubicBezTo>
                    <a:pt x="431" y="99"/>
                    <a:pt x="344" y="1"/>
                    <a:pt x="221" y="1"/>
                  </a:cubicBezTo>
                  <a:cubicBezTo>
                    <a:pt x="217" y="1"/>
                    <a:pt x="214" y="1"/>
                    <a:pt x="21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5" name="Google Shape;6525;p11"/>
            <p:cNvSpPr/>
            <p:nvPr/>
          </p:nvSpPr>
          <p:spPr>
            <a:xfrm>
              <a:off x="1833975" y="40112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6" y="1"/>
                  </a:moveTo>
                  <a:cubicBezTo>
                    <a:pt x="98" y="1"/>
                    <a:pt x="1" y="88"/>
                    <a:pt x="1" y="217"/>
                  </a:cubicBezTo>
                  <a:cubicBezTo>
                    <a:pt x="6" y="335"/>
                    <a:pt x="103" y="427"/>
                    <a:pt x="216" y="427"/>
                  </a:cubicBezTo>
                  <a:cubicBezTo>
                    <a:pt x="340" y="422"/>
                    <a:pt x="427" y="335"/>
                    <a:pt x="427" y="212"/>
                  </a:cubicBezTo>
                  <a:cubicBezTo>
                    <a:pt x="427" y="8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6" name="Google Shape;6526;p11"/>
            <p:cNvSpPr/>
            <p:nvPr/>
          </p:nvSpPr>
          <p:spPr>
            <a:xfrm>
              <a:off x="1674800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3" y="0"/>
                    <a:pt x="1" y="86"/>
                    <a:pt x="1" y="206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330" y="427"/>
                    <a:pt x="427" y="329"/>
                    <a:pt x="427" y="216"/>
                  </a:cubicBezTo>
                  <a:cubicBezTo>
                    <a:pt x="427" y="98"/>
                    <a:pt x="335" y="0"/>
                    <a:pt x="222" y="0"/>
                  </a:cubicBezTo>
                  <a:cubicBezTo>
                    <a:pt x="218" y="0"/>
                    <a:pt x="21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7" name="Google Shape;6527;p11"/>
            <p:cNvSpPr/>
            <p:nvPr/>
          </p:nvSpPr>
          <p:spPr>
            <a:xfrm>
              <a:off x="1754325" y="41968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199" y="1"/>
                  </a:moveTo>
                  <a:cubicBezTo>
                    <a:pt x="94" y="1"/>
                    <a:pt x="5" y="90"/>
                    <a:pt x="1" y="202"/>
                  </a:cubicBezTo>
                  <a:cubicBezTo>
                    <a:pt x="1" y="320"/>
                    <a:pt x="98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22" y="212"/>
                  </a:cubicBezTo>
                  <a:cubicBezTo>
                    <a:pt x="422" y="94"/>
                    <a:pt x="335" y="7"/>
                    <a:pt x="216" y="1"/>
                  </a:cubicBezTo>
                  <a:cubicBezTo>
                    <a:pt x="211" y="1"/>
                    <a:pt x="205" y="1"/>
                    <a:pt x="19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8" name="Google Shape;6528;p11"/>
            <p:cNvSpPr/>
            <p:nvPr/>
          </p:nvSpPr>
          <p:spPr>
            <a:xfrm>
              <a:off x="17012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98" y="422"/>
                    <a:pt x="211" y="427"/>
                  </a:cubicBezTo>
                  <a:cubicBezTo>
                    <a:pt x="214" y="427"/>
                    <a:pt x="218" y="427"/>
                    <a:pt x="221" y="427"/>
                  </a:cubicBezTo>
                  <a:cubicBezTo>
                    <a:pt x="335" y="427"/>
                    <a:pt x="432" y="342"/>
                    <a:pt x="432" y="222"/>
                  </a:cubicBezTo>
                  <a:cubicBezTo>
                    <a:pt x="432" y="9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9" name="Google Shape;6529;p11"/>
            <p:cNvSpPr/>
            <p:nvPr/>
          </p:nvSpPr>
          <p:spPr>
            <a:xfrm>
              <a:off x="2178925" y="41434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6" y="1"/>
                  </a:moveTo>
                  <a:cubicBezTo>
                    <a:pt x="103" y="1"/>
                    <a:pt x="5" y="93"/>
                    <a:pt x="5" y="217"/>
                  </a:cubicBezTo>
                  <a:cubicBezTo>
                    <a:pt x="0" y="330"/>
                    <a:pt x="103" y="432"/>
                    <a:pt x="216" y="432"/>
                  </a:cubicBezTo>
                  <a:cubicBezTo>
                    <a:pt x="334" y="432"/>
                    <a:pt x="432" y="345"/>
                    <a:pt x="432" y="227"/>
                  </a:cubicBezTo>
                  <a:cubicBezTo>
                    <a:pt x="432" y="109"/>
                    <a:pt x="339" y="16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0" name="Google Shape;6530;p11"/>
            <p:cNvSpPr/>
            <p:nvPr/>
          </p:nvSpPr>
          <p:spPr>
            <a:xfrm>
              <a:off x="175432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8"/>
                    <a:pt x="1" y="211"/>
                  </a:cubicBezTo>
                  <a:cubicBezTo>
                    <a:pt x="1" y="334"/>
                    <a:pt x="93" y="427"/>
                    <a:pt x="216" y="427"/>
                  </a:cubicBezTo>
                  <a:cubicBezTo>
                    <a:pt x="335" y="427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1" name="Google Shape;6531;p11"/>
            <p:cNvSpPr/>
            <p:nvPr/>
          </p:nvSpPr>
          <p:spPr>
            <a:xfrm>
              <a:off x="1966675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1" y="341"/>
                    <a:pt x="93" y="427"/>
                    <a:pt x="212" y="427"/>
                  </a:cubicBezTo>
                  <a:cubicBezTo>
                    <a:pt x="215" y="427"/>
                    <a:pt x="218" y="427"/>
                    <a:pt x="222" y="427"/>
                  </a:cubicBezTo>
                  <a:cubicBezTo>
                    <a:pt x="335" y="427"/>
                    <a:pt x="427" y="329"/>
                    <a:pt x="427" y="21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2" name="Google Shape;6532;p11"/>
            <p:cNvSpPr/>
            <p:nvPr/>
          </p:nvSpPr>
          <p:spPr>
            <a:xfrm>
              <a:off x="1648350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6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9"/>
                    <a:pt x="10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3" name="Google Shape;6533;p11"/>
            <p:cNvSpPr/>
            <p:nvPr/>
          </p:nvSpPr>
          <p:spPr>
            <a:xfrm>
              <a:off x="1966550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5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4" name="Google Shape;6534;p11"/>
            <p:cNvSpPr/>
            <p:nvPr/>
          </p:nvSpPr>
          <p:spPr>
            <a:xfrm>
              <a:off x="1701275" y="41438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2" y="1"/>
                  </a:moveTo>
                  <a:cubicBezTo>
                    <a:pt x="93" y="1"/>
                    <a:pt x="0" y="97"/>
                    <a:pt x="5" y="222"/>
                  </a:cubicBezTo>
                  <a:cubicBezTo>
                    <a:pt x="5" y="335"/>
                    <a:pt x="98" y="433"/>
                    <a:pt x="211" y="433"/>
                  </a:cubicBezTo>
                  <a:cubicBezTo>
                    <a:pt x="334" y="433"/>
                    <a:pt x="432" y="340"/>
                    <a:pt x="432" y="222"/>
                  </a:cubicBezTo>
                  <a:cubicBezTo>
                    <a:pt x="432" y="99"/>
                    <a:pt x="345" y="1"/>
                    <a:pt x="221" y="1"/>
                  </a:cubicBezTo>
                  <a:cubicBezTo>
                    <a:pt x="218" y="1"/>
                    <a:pt x="21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5" name="Google Shape;6535;p11"/>
            <p:cNvSpPr/>
            <p:nvPr/>
          </p:nvSpPr>
          <p:spPr>
            <a:xfrm>
              <a:off x="18605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0" y="216"/>
                  </a:cubicBezTo>
                  <a:cubicBezTo>
                    <a:pt x="0" y="329"/>
                    <a:pt x="93" y="422"/>
                    <a:pt x="206" y="427"/>
                  </a:cubicBezTo>
                  <a:cubicBezTo>
                    <a:pt x="209" y="427"/>
                    <a:pt x="213" y="427"/>
                    <a:pt x="216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6" name="Google Shape;6536;p11"/>
            <p:cNvSpPr/>
            <p:nvPr/>
          </p:nvSpPr>
          <p:spPr>
            <a:xfrm>
              <a:off x="1993275" y="390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8"/>
                    <a:pt x="6" y="211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7" name="Google Shape;6537;p11"/>
            <p:cNvSpPr/>
            <p:nvPr/>
          </p:nvSpPr>
          <p:spPr>
            <a:xfrm>
              <a:off x="1966825" y="4037325"/>
              <a:ext cx="10925" cy="10800"/>
            </a:xfrm>
            <a:custGeom>
              <a:rect b="b" l="l" r="r" t="t"/>
              <a:pathLst>
                <a:path extrusionOk="0" h="432" w="437">
                  <a:moveTo>
                    <a:pt x="216" y="0"/>
                  </a:moveTo>
                  <a:cubicBezTo>
                    <a:pt x="103" y="10"/>
                    <a:pt x="5" y="98"/>
                    <a:pt x="5" y="216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214" y="432"/>
                    <a:pt x="217" y="432"/>
                    <a:pt x="220" y="432"/>
                  </a:cubicBezTo>
                  <a:cubicBezTo>
                    <a:pt x="334" y="432"/>
                    <a:pt x="422" y="341"/>
                    <a:pt x="427" y="221"/>
                  </a:cubicBezTo>
                  <a:cubicBezTo>
                    <a:pt x="43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8" name="Google Shape;6538;p11"/>
            <p:cNvSpPr/>
            <p:nvPr/>
          </p:nvSpPr>
          <p:spPr>
            <a:xfrm>
              <a:off x="1435975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0" y="422"/>
                    <a:pt x="427" y="324"/>
                    <a:pt x="427" y="211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9" name="Google Shape;6539;p11"/>
            <p:cNvSpPr/>
            <p:nvPr/>
          </p:nvSpPr>
          <p:spPr>
            <a:xfrm>
              <a:off x="175432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0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0" name="Google Shape;6540;p11"/>
            <p:cNvSpPr/>
            <p:nvPr/>
          </p:nvSpPr>
          <p:spPr>
            <a:xfrm>
              <a:off x="1621625" y="4276650"/>
              <a:ext cx="10800" cy="10425"/>
            </a:xfrm>
            <a:custGeom>
              <a:rect b="b" l="l" r="r" t="t"/>
              <a:pathLst>
                <a:path extrusionOk="0" h="417" w="432">
                  <a:moveTo>
                    <a:pt x="216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93" y="417"/>
                    <a:pt x="216" y="417"/>
                  </a:cubicBezTo>
                  <a:cubicBezTo>
                    <a:pt x="334" y="417"/>
                    <a:pt x="432" y="319"/>
                    <a:pt x="427" y="211"/>
                  </a:cubicBezTo>
                  <a:cubicBezTo>
                    <a:pt x="427" y="9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1" name="Google Shape;6541;p11"/>
            <p:cNvSpPr/>
            <p:nvPr/>
          </p:nvSpPr>
          <p:spPr>
            <a:xfrm>
              <a:off x="151562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" y="319"/>
                    <a:pt x="93" y="421"/>
                    <a:pt x="206" y="421"/>
                  </a:cubicBezTo>
                  <a:cubicBezTo>
                    <a:pt x="330" y="421"/>
                    <a:pt x="427" y="329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2" name="Google Shape;6542;p11"/>
            <p:cNvSpPr/>
            <p:nvPr/>
          </p:nvSpPr>
          <p:spPr>
            <a:xfrm>
              <a:off x="1621875" y="43826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5"/>
                    <a:pt x="1" y="98"/>
                    <a:pt x="1" y="211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24" y="421"/>
                    <a:pt x="422" y="319"/>
                    <a:pt x="422" y="206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3" name="Google Shape;6543;p11"/>
            <p:cNvSpPr/>
            <p:nvPr/>
          </p:nvSpPr>
          <p:spPr>
            <a:xfrm>
              <a:off x="1860575" y="42499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3"/>
                    <a:pt x="11" y="222"/>
                  </a:cubicBezTo>
                  <a:cubicBezTo>
                    <a:pt x="11" y="335"/>
                    <a:pt x="103" y="432"/>
                    <a:pt x="221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3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4" name="Google Shape;6544;p11"/>
            <p:cNvSpPr/>
            <p:nvPr/>
          </p:nvSpPr>
          <p:spPr>
            <a:xfrm>
              <a:off x="2152575" y="43826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88" y="0"/>
                    <a:pt x="1" y="87"/>
                    <a:pt x="1" y="211"/>
                  </a:cubicBezTo>
                  <a:cubicBezTo>
                    <a:pt x="1" y="329"/>
                    <a:pt x="88" y="421"/>
                    <a:pt x="206" y="421"/>
                  </a:cubicBezTo>
                  <a:cubicBezTo>
                    <a:pt x="330" y="421"/>
                    <a:pt x="422" y="329"/>
                    <a:pt x="422" y="211"/>
                  </a:cubicBezTo>
                  <a:cubicBezTo>
                    <a:pt x="422" y="87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5" name="Google Shape;6545;p11"/>
            <p:cNvSpPr/>
            <p:nvPr/>
          </p:nvSpPr>
          <p:spPr>
            <a:xfrm>
              <a:off x="1435975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7" y="427"/>
                  </a:cubicBezTo>
                  <a:cubicBezTo>
                    <a:pt x="330" y="427"/>
                    <a:pt x="427" y="330"/>
                    <a:pt x="427" y="217"/>
                  </a:cubicBezTo>
                  <a:cubicBezTo>
                    <a:pt x="42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6" name="Google Shape;6546;p11"/>
            <p:cNvSpPr/>
            <p:nvPr/>
          </p:nvSpPr>
          <p:spPr>
            <a:xfrm>
              <a:off x="17012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7" name="Google Shape;6547;p11"/>
            <p:cNvSpPr/>
            <p:nvPr/>
          </p:nvSpPr>
          <p:spPr>
            <a:xfrm>
              <a:off x="1966825" y="409085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230" y="0"/>
                  </a:moveTo>
                  <a:cubicBezTo>
                    <a:pt x="222" y="0"/>
                    <a:pt x="214" y="1"/>
                    <a:pt x="206" y="2"/>
                  </a:cubicBezTo>
                  <a:cubicBezTo>
                    <a:pt x="87" y="2"/>
                    <a:pt x="0" y="94"/>
                    <a:pt x="0" y="218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24" y="418"/>
                    <a:pt x="421" y="321"/>
                    <a:pt x="421" y="208"/>
                  </a:cubicBezTo>
                  <a:cubicBezTo>
                    <a:pt x="421" y="93"/>
                    <a:pt x="337" y="0"/>
                    <a:pt x="23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8" name="Google Shape;6548;p11"/>
            <p:cNvSpPr/>
            <p:nvPr/>
          </p:nvSpPr>
          <p:spPr>
            <a:xfrm>
              <a:off x="215245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7" y="33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9" name="Google Shape;6549;p11"/>
            <p:cNvSpPr/>
            <p:nvPr/>
          </p:nvSpPr>
          <p:spPr>
            <a:xfrm>
              <a:off x="1833725" y="454192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7" y="1"/>
                  </a:moveTo>
                  <a:cubicBezTo>
                    <a:pt x="103" y="1"/>
                    <a:pt x="10" y="92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339" y="422"/>
                    <a:pt x="432" y="335"/>
                    <a:pt x="432" y="212"/>
                  </a:cubicBezTo>
                  <a:cubicBezTo>
                    <a:pt x="437" y="88"/>
                    <a:pt x="350" y="1"/>
                    <a:pt x="226" y="1"/>
                  </a:cubicBezTo>
                  <a:cubicBezTo>
                    <a:pt x="223" y="1"/>
                    <a:pt x="22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0" name="Google Shape;6550;p11"/>
            <p:cNvSpPr/>
            <p:nvPr/>
          </p:nvSpPr>
          <p:spPr>
            <a:xfrm>
              <a:off x="1701275" y="45682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2" y="0"/>
                  </a:moveTo>
                  <a:cubicBezTo>
                    <a:pt x="93" y="0"/>
                    <a:pt x="0" y="96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212" y="422"/>
                    <a:pt x="218" y="423"/>
                    <a:pt x="224" y="423"/>
                  </a:cubicBezTo>
                  <a:cubicBezTo>
                    <a:pt x="339" y="423"/>
                    <a:pt x="427" y="333"/>
                    <a:pt x="432" y="216"/>
                  </a:cubicBezTo>
                  <a:cubicBezTo>
                    <a:pt x="432" y="93"/>
                    <a:pt x="345" y="1"/>
                    <a:pt x="221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1" name="Google Shape;6551;p11"/>
            <p:cNvSpPr/>
            <p:nvPr/>
          </p:nvSpPr>
          <p:spPr>
            <a:xfrm>
              <a:off x="2046475" y="4382250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1"/>
                    <a:pt x="0" y="98"/>
                    <a:pt x="0" y="216"/>
                  </a:cubicBezTo>
                  <a:cubicBezTo>
                    <a:pt x="0" y="330"/>
                    <a:pt x="93" y="432"/>
                    <a:pt x="211" y="432"/>
                  </a:cubicBezTo>
                  <a:cubicBezTo>
                    <a:pt x="329" y="432"/>
                    <a:pt x="421" y="345"/>
                    <a:pt x="421" y="222"/>
                  </a:cubicBezTo>
                  <a:cubicBezTo>
                    <a:pt x="416" y="103"/>
                    <a:pt x="324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2" name="Google Shape;6552;p11"/>
            <p:cNvSpPr/>
            <p:nvPr/>
          </p:nvSpPr>
          <p:spPr>
            <a:xfrm>
              <a:off x="2099275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0"/>
                    <a:pt x="10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3" name="Google Shape;6553;p11"/>
            <p:cNvSpPr/>
            <p:nvPr/>
          </p:nvSpPr>
          <p:spPr>
            <a:xfrm>
              <a:off x="1966550" y="419685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08" y="1"/>
                  </a:moveTo>
                  <a:cubicBezTo>
                    <a:pt x="94" y="1"/>
                    <a:pt x="6" y="90"/>
                    <a:pt x="6" y="202"/>
                  </a:cubicBezTo>
                  <a:cubicBezTo>
                    <a:pt x="1" y="325"/>
                    <a:pt x="93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32" y="212"/>
                  </a:cubicBezTo>
                  <a:cubicBezTo>
                    <a:pt x="432" y="99"/>
                    <a:pt x="340" y="7"/>
                    <a:pt x="227" y="1"/>
                  </a:cubicBezTo>
                  <a:cubicBezTo>
                    <a:pt x="221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4" name="Google Shape;6554;p11"/>
            <p:cNvSpPr/>
            <p:nvPr/>
          </p:nvSpPr>
          <p:spPr>
            <a:xfrm>
              <a:off x="1966550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104" y="1"/>
                    <a:pt x="16" y="88"/>
                    <a:pt x="6" y="206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4" y="423"/>
                    <a:pt x="432" y="333"/>
                    <a:pt x="432" y="216"/>
                  </a:cubicBezTo>
                  <a:cubicBezTo>
                    <a:pt x="432" y="10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5" name="Google Shape;6555;p11"/>
            <p:cNvSpPr/>
            <p:nvPr/>
          </p:nvSpPr>
          <p:spPr>
            <a:xfrm>
              <a:off x="1568700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11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87" y="417"/>
                    <a:pt x="211" y="417"/>
                  </a:cubicBezTo>
                  <a:cubicBezTo>
                    <a:pt x="334" y="417"/>
                    <a:pt x="421" y="319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6" name="Google Shape;6556;p11"/>
            <p:cNvSpPr/>
            <p:nvPr/>
          </p:nvSpPr>
          <p:spPr>
            <a:xfrm>
              <a:off x="1833975" y="39047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98" y="1"/>
                    <a:pt x="1" y="93"/>
                    <a:pt x="1" y="212"/>
                  </a:cubicBezTo>
                  <a:cubicBezTo>
                    <a:pt x="1" y="330"/>
                    <a:pt x="98" y="433"/>
                    <a:pt x="211" y="433"/>
                  </a:cubicBezTo>
                  <a:cubicBezTo>
                    <a:pt x="214" y="433"/>
                    <a:pt x="217" y="433"/>
                    <a:pt x="221" y="433"/>
                  </a:cubicBezTo>
                  <a:cubicBezTo>
                    <a:pt x="339" y="433"/>
                    <a:pt x="432" y="337"/>
                    <a:pt x="432" y="217"/>
                  </a:cubicBezTo>
                  <a:cubicBezTo>
                    <a:pt x="432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7" name="Google Shape;6557;p11"/>
            <p:cNvSpPr/>
            <p:nvPr/>
          </p:nvSpPr>
          <p:spPr>
            <a:xfrm>
              <a:off x="2046475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20" y="0"/>
                  </a:moveTo>
                  <a:cubicBezTo>
                    <a:pt x="217" y="0"/>
                    <a:pt x="214" y="0"/>
                    <a:pt x="211" y="1"/>
                  </a:cubicBezTo>
                  <a:cubicBezTo>
                    <a:pt x="93" y="1"/>
                    <a:pt x="0" y="98"/>
                    <a:pt x="0" y="211"/>
                  </a:cubicBezTo>
                  <a:cubicBezTo>
                    <a:pt x="5" y="329"/>
                    <a:pt x="93" y="417"/>
                    <a:pt x="211" y="417"/>
                  </a:cubicBezTo>
                  <a:cubicBezTo>
                    <a:pt x="329" y="417"/>
                    <a:pt x="421" y="329"/>
                    <a:pt x="421" y="206"/>
                  </a:cubicBezTo>
                  <a:cubicBezTo>
                    <a:pt x="421" y="86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8" name="Google Shape;6558;p11"/>
            <p:cNvSpPr/>
            <p:nvPr/>
          </p:nvSpPr>
          <p:spPr>
            <a:xfrm>
              <a:off x="17012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3" y="0"/>
                  </a:moveTo>
                  <a:cubicBezTo>
                    <a:pt x="99" y="0"/>
                    <a:pt x="11" y="101"/>
                    <a:pt x="11" y="211"/>
                  </a:cubicBezTo>
                  <a:cubicBezTo>
                    <a:pt x="1" y="329"/>
                    <a:pt x="94" y="428"/>
                    <a:pt x="205" y="428"/>
                  </a:cubicBezTo>
                  <a:cubicBezTo>
                    <a:pt x="210" y="428"/>
                    <a:pt x="216" y="428"/>
                    <a:pt x="221" y="427"/>
                  </a:cubicBezTo>
                  <a:cubicBezTo>
                    <a:pt x="345" y="417"/>
                    <a:pt x="432" y="330"/>
                    <a:pt x="432" y="211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6" y="0"/>
                    <a:pt x="21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9" name="Google Shape;6559;p11"/>
            <p:cNvSpPr/>
            <p:nvPr/>
          </p:nvSpPr>
          <p:spPr>
            <a:xfrm>
              <a:off x="1913625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88" y="432"/>
                    <a:pt x="211" y="432"/>
                  </a:cubicBezTo>
                  <a:cubicBezTo>
                    <a:pt x="335" y="432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0" name="Google Shape;6560;p11"/>
            <p:cNvSpPr/>
            <p:nvPr/>
          </p:nvSpPr>
          <p:spPr>
            <a:xfrm>
              <a:off x="1488900" y="4037575"/>
              <a:ext cx="11075" cy="10550"/>
            </a:xfrm>
            <a:custGeom>
              <a:rect b="b" l="l" r="r" t="t"/>
              <a:pathLst>
                <a:path extrusionOk="0" h="422" w="443">
                  <a:moveTo>
                    <a:pt x="222" y="0"/>
                  </a:moveTo>
                  <a:cubicBezTo>
                    <a:pt x="88" y="6"/>
                    <a:pt x="1" y="113"/>
                    <a:pt x="11" y="216"/>
                  </a:cubicBezTo>
                  <a:cubicBezTo>
                    <a:pt x="11" y="340"/>
                    <a:pt x="104" y="422"/>
                    <a:pt x="222" y="422"/>
                  </a:cubicBezTo>
                  <a:cubicBezTo>
                    <a:pt x="345" y="422"/>
                    <a:pt x="443" y="324"/>
                    <a:pt x="443" y="211"/>
                  </a:cubicBezTo>
                  <a:cubicBezTo>
                    <a:pt x="443" y="9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1" name="Google Shape;6561;p11"/>
            <p:cNvSpPr/>
            <p:nvPr/>
          </p:nvSpPr>
          <p:spPr>
            <a:xfrm>
              <a:off x="20198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7" y="0"/>
                  </a:moveTo>
                  <a:cubicBezTo>
                    <a:pt x="93" y="0"/>
                    <a:pt x="0" y="96"/>
                    <a:pt x="0" y="216"/>
                  </a:cubicBezTo>
                  <a:cubicBezTo>
                    <a:pt x="0" y="345"/>
                    <a:pt x="93" y="427"/>
                    <a:pt x="21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2" name="Google Shape;6562;p11"/>
            <p:cNvSpPr/>
            <p:nvPr/>
          </p:nvSpPr>
          <p:spPr>
            <a:xfrm>
              <a:off x="1648350" y="4037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103" y="6"/>
                    <a:pt x="0" y="93"/>
                    <a:pt x="0" y="211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1" y="340"/>
                    <a:pt x="421" y="216"/>
                  </a:cubicBezTo>
                  <a:cubicBezTo>
                    <a:pt x="421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3" name="Google Shape;6563;p11"/>
            <p:cNvSpPr/>
            <p:nvPr/>
          </p:nvSpPr>
          <p:spPr>
            <a:xfrm>
              <a:off x="1648350" y="45684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20" y="0"/>
                  </a:moveTo>
                  <a:cubicBezTo>
                    <a:pt x="217" y="0"/>
                    <a:pt x="214" y="1"/>
                    <a:pt x="211" y="1"/>
                  </a:cubicBezTo>
                  <a:cubicBezTo>
                    <a:pt x="103" y="1"/>
                    <a:pt x="5" y="93"/>
                    <a:pt x="0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6"/>
                    <a:pt x="334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4" name="Google Shape;6564;p11"/>
            <p:cNvSpPr/>
            <p:nvPr/>
          </p:nvSpPr>
          <p:spPr>
            <a:xfrm>
              <a:off x="1833975" y="43294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8" y="6"/>
                    <a:pt x="1" y="103"/>
                    <a:pt x="1" y="222"/>
                  </a:cubicBezTo>
                  <a:cubicBezTo>
                    <a:pt x="1" y="340"/>
                    <a:pt x="98" y="432"/>
                    <a:pt x="216" y="432"/>
                  </a:cubicBezTo>
                  <a:cubicBezTo>
                    <a:pt x="340" y="427"/>
                    <a:pt x="432" y="335"/>
                    <a:pt x="43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5" name="Google Shape;6565;p11"/>
            <p:cNvSpPr/>
            <p:nvPr/>
          </p:nvSpPr>
          <p:spPr>
            <a:xfrm>
              <a:off x="1913625" y="4249900"/>
              <a:ext cx="10825" cy="10850"/>
            </a:xfrm>
            <a:custGeom>
              <a:rect b="b" l="l" r="r" t="t"/>
              <a:pathLst>
                <a:path extrusionOk="0" h="434" w="433">
                  <a:moveTo>
                    <a:pt x="226" y="1"/>
                  </a:moveTo>
                  <a:cubicBezTo>
                    <a:pt x="221" y="1"/>
                    <a:pt x="216" y="1"/>
                    <a:pt x="211" y="2"/>
                  </a:cubicBezTo>
                  <a:cubicBezTo>
                    <a:pt x="88" y="2"/>
                    <a:pt x="1" y="94"/>
                    <a:pt x="6" y="228"/>
                  </a:cubicBezTo>
                  <a:cubicBezTo>
                    <a:pt x="6" y="336"/>
                    <a:pt x="103" y="433"/>
                    <a:pt x="216" y="433"/>
                  </a:cubicBezTo>
                  <a:cubicBezTo>
                    <a:pt x="335" y="433"/>
                    <a:pt x="432" y="331"/>
                    <a:pt x="432" y="218"/>
                  </a:cubicBezTo>
                  <a:cubicBezTo>
                    <a:pt x="422" y="95"/>
                    <a:pt x="324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6" name="Google Shape;6566;p11"/>
            <p:cNvSpPr/>
            <p:nvPr/>
          </p:nvSpPr>
          <p:spPr>
            <a:xfrm>
              <a:off x="1701525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3" y="1"/>
                    <a:pt x="1" y="103"/>
                    <a:pt x="1" y="216"/>
                  </a:cubicBezTo>
                  <a:cubicBezTo>
                    <a:pt x="1" y="335"/>
                    <a:pt x="88" y="422"/>
                    <a:pt x="206" y="422"/>
                  </a:cubicBezTo>
                  <a:cubicBezTo>
                    <a:pt x="324" y="422"/>
                    <a:pt x="417" y="335"/>
                    <a:pt x="422" y="216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7" name="Google Shape;6567;p11"/>
            <p:cNvSpPr/>
            <p:nvPr/>
          </p:nvSpPr>
          <p:spPr>
            <a:xfrm>
              <a:off x="18075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8" name="Google Shape;6568;p11"/>
            <p:cNvSpPr/>
            <p:nvPr/>
          </p:nvSpPr>
          <p:spPr>
            <a:xfrm>
              <a:off x="1515625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5" y="422"/>
                    <a:pt x="427" y="32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9" name="Google Shape;6569;p11"/>
            <p:cNvSpPr/>
            <p:nvPr/>
          </p:nvSpPr>
          <p:spPr>
            <a:xfrm>
              <a:off x="18075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0" y="217"/>
                  </a:cubicBezTo>
                  <a:cubicBezTo>
                    <a:pt x="5" y="330"/>
                    <a:pt x="93" y="427"/>
                    <a:pt x="21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0" name="Google Shape;6570;p11"/>
            <p:cNvSpPr/>
            <p:nvPr/>
          </p:nvSpPr>
          <p:spPr>
            <a:xfrm>
              <a:off x="201987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7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3"/>
                    <a:pt x="84" y="423"/>
                    <a:pt x="198" y="423"/>
                  </a:cubicBezTo>
                  <a:cubicBezTo>
                    <a:pt x="204" y="423"/>
                    <a:pt x="210" y="422"/>
                    <a:pt x="216" y="422"/>
                  </a:cubicBezTo>
                  <a:cubicBezTo>
                    <a:pt x="329" y="422"/>
                    <a:pt x="427" y="329"/>
                    <a:pt x="427" y="211"/>
                  </a:cubicBezTo>
                  <a:cubicBezTo>
                    <a:pt x="422" y="93"/>
                    <a:pt x="329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1" name="Google Shape;6571;p11"/>
            <p:cNvSpPr/>
            <p:nvPr/>
          </p:nvSpPr>
          <p:spPr>
            <a:xfrm>
              <a:off x="1807650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5" y="0"/>
                  </a:moveTo>
                  <a:cubicBezTo>
                    <a:pt x="89" y="0"/>
                    <a:pt x="0" y="99"/>
                    <a:pt x="0" y="212"/>
                  </a:cubicBezTo>
                  <a:cubicBezTo>
                    <a:pt x="0" y="335"/>
                    <a:pt x="88" y="422"/>
                    <a:pt x="211" y="422"/>
                  </a:cubicBezTo>
                  <a:cubicBezTo>
                    <a:pt x="329" y="422"/>
                    <a:pt x="422" y="325"/>
                    <a:pt x="422" y="212"/>
                  </a:cubicBezTo>
                  <a:cubicBezTo>
                    <a:pt x="422" y="93"/>
                    <a:pt x="324" y="1"/>
                    <a:pt x="211" y="1"/>
                  </a:cubicBezTo>
                  <a:cubicBezTo>
                    <a:pt x="206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2" name="Google Shape;6572;p11"/>
            <p:cNvSpPr/>
            <p:nvPr/>
          </p:nvSpPr>
          <p:spPr>
            <a:xfrm>
              <a:off x="19137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0"/>
                  </a:moveTo>
                  <a:cubicBezTo>
                    <a:pt x="90" y="0"/>
                    <a:pt x="1" y="99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25"/>
                    <a:pt x="427" y="212"/>
                  </a:cubicBezTo>
                  <a:cubicBezTo>
                    <a:pt x="427" y="93"/>
                    <a:pt x="330" y="1"/>
                    <a:pt x="211" y="1"/>
                  </a:cubicBezTo>
                  <a:cubicBezTo>
                    <a:pt x="206" y="0"/>
                    <a:pt x="201" y="0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3" name="Google Shape;6573;p11"/>
            <p:cNvSpPr/>
            <p:nvPr/>
          </p:nvSpPr>
          <p:spPr>
            <a:xfrm>
              <a:off x="14627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8" y="0"/>
                  </a:moveTo>
                  <a:cubicBezTo>
                    <a:pt x="99" y="0"/>
                    <a:pt x="1" y="101"/>
                    <a:pt x="1" y="211"/>
                  </a:cubicBezTo>
                  <a:cubicBezTo>
                    <a:pt x="1" y="327"/>
                    <a:pt x="84" y="427"/>
                    <a:pt x="202" y="427"/>
                  </a:cubicBezTo>
                  <a:cubicBezTo>
                    <a:pt x="205" y="427"/>
                    <a:pt x="208" y="427"/>
                    <a:pt x="211" y="427"/>
                  </a:cubicBezTo>
                  <a:cubicBezTo>
                    <a:pt x="335" y="427"/>
                    <a:pt x="417" y="335"/>
                    <a:pt x="432" y="211"/>
                  </a:cubicBezTo>
                  <a:cubicBezTo>
                    <a:pt x="422" y="98"/>
                    <a:pt x="335" y="1"/>
                    <a:pt x="216" y="1"/>
                  </a:cubicBezTo>
                  <a:cubicBezTo>
                    <a:pt x="214" y="0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4" name="Google Shape;6574;p11"/>
            <p:cNvSpPr/>
            <p:nvPr/>
          </p:nvSpPr>
          <p:spPr>
            <a:xfrm>
              <a:off x="1462575" y="43293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0"/>
                  </a:moveTo>
                  <a:cubicBezTo>
                    <a:pt x="93" y="6"/>
                    <a:pt x="0" y="98"/>
                    <a:pt x="0" y="211"/>
                  </a:cubicBezTo>
                  <a:cubicBezTo>
                    <a:pt x="0" y="334"/>
                    <a:pt x="93" y="432"/>
                    <a:pt x="211" y="432"/>
                  </a:cubicBezTo>
                  <a:cubicBezTo>
                    <a:pt x="335" y="432"/>
                    <a:pt x="422" y="340"/>
                    <a:pt x="422" y="216"/>
                  </a:cubicBezTo>
                  <a:cubicBezTo>
                    <a:pt x="422" y="98"/>
                    <a:pt x="324" y="6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5" name="Google Shape;6575;p11"/>
            <p:cNvSpPr/>
            <p:nvPr/>
          </p:nvSpPr>
          <p:spPr>
            <a:xfrm>
              <a:off x="2178925" y="4197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218" y="0"/>
                    <a:pt x="214" y="0"/>
                    <a:pt x="211" y="1"/>
                  </a:cubicBezTo>
                  <a:cubicBezTo>
                    <a:pt x="98" y="1"/>
                    <a:pt x="0" y="93"/>
                    <a:pt x="0" y="211"/>
                  </a:cubicBezTo>
                  <a:cubicBezTo>
                    <a:pt x="0" y="329"/>
                    <a:pt x="103" y="422"/>
                    <a:pt x="216" y="422"/>
                  </a:cubicBezTo>
                  <a:cubicBezTo>
                    <a:pt x="339" y="422"/>
                    <a:pt x="432" y="329"/>
                    <a:pt x="432" y="206"/>
                  </a:cubicBezTo>
                  <a:cubicBezTo>
                    <a:pt x="432" y="86"/>
                    <a:pt x="340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6" name="Google Shape;6576;p11"/>
            <p:cNvSpPr/>
            <p:nvPr/>
          </p:nvSpPr>
          <p:spPr>
            <a:xfrm>
              <a:off x="170127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7" name="Google Shape;6577;p11"/>
            <p:cNvSpPr/>
            <p:nvPr/>
          </p:nvSpPr>
          <p:spPr>
            <a:xfrm>
              <a:off x="16748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3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8" name="Google Shape;6578;p11"/>
            <p:cNvSpPr/>
            <p:nvPr/>
          </p:nvSpPr>
          <p:spPr>
            <a:xfrm>
              <a:off x="1993275" y="4276525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9" name="Google Shape;6579;p11"/>
            <p:cNvSpPr/>
            <p:nvPr/>
          </p:nvSpPr>
          <p:spPr>
            <a:xfrm>
              <a:off x="1993275" y="43294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0" name="Google Shape;6580;p11"/>
            <p:cNvSpPr/>
            <p:nvPr/>
          </p:nvSpPr>
          <p:spPr>
            <a:xfrm>
              <a:off x="1674800" y="4117225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211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24"/>
                    <a:pt x="89" y="417"/>
                    <a:pt x="195" y="417"/>
                  </a:cubicBezTo>
                  <a:cubicBezTo>
                    <a:pt x="200" y="417"/>
                    <a:pt x="206" y="417"/>
                    <a:pt x="211" y="417"/>
                  </a:cubicBezTo>
                  <a:cubicBezTo>
                    <a:pt x="330" y="417"/>
                    <a:pt x="422" y="32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1" name="Google Shape;6581;p11"/>
            <p:cNvSpPr/>
            <p:nvPr/>
          </p:nvSpPr>
          <p:spPr>
            <a:xfrm>
              <a:off x="20198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2"/>
                  </a:cubicBezTo>
                  <a:cubicBezTo>
                    <a:pt x="329" y="417"/>
                    <a:pt x="427" y="324"/>
                    <a:pt x="427" y="211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2" name="Google Shape;6582;p11"/>
            <p:cNvSpPr/>
            <p:nvPr/>
          </p:nvSpPr>
          <p:spPr>
            <a:xfrm>
              <a:off x="1966675" y="387840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17" y="1"/>
                  </a:moveTo>
                  <a:cubicBezTo>
                    <a:pt x="99" y="1"/>
                    <a:pt x="1" y="98"/>
                    <a:pt x="1" y="216"/>
                  </a:cubicBezTo>
                  <a:cubicBezTo>
                    <a:pt x="1" y="331"/>
                    <a:pt x="99" y="424"/>
                    <a:pt x="199" y="424"/>
                  </a:cubicBezTo>
                  <a:cubicBezTo>
                    <a:pt x="207" y="424"/>
                    <a:pt x="214" y="423"/>
                    <a:pt x="222" y="422"/>
                  </a:cubicBezTo>
                  <a:cubicBezTo>
                    <a:pt x="345" y="417"/>
                    <a:pt x="433" y="329"/>
                    <a:pt x="427" y="206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3" name="Google Shape;6583;p11"/>
            <p:cNvSpPr/>
            <p:nvPr/>
          </p:nvSpPr>
          <p:spPr>
            <a:xfrm>
              <a:off x="2205500" y="43294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2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27" y="98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4" name="Google Shape;6584;p11"/>
            <p:cNvSpPr/>
            <p:nvPr/>
          </p:nvSpPr>
          <p:spPr>
            <a:xfrm>
              <a:off x="2019750" y="38784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1"/>
                  </a:moveTo>
                  <a:cubicBezTo>
                    <a:pt x="98" y="1"/>
                    <a:pt x="5" y="93"/>
                    <a:pt x="5" y="211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32" y="329"/>
                    <a:pt x="432" y="211"/>
                  </a:cubicBezTo>
                  <a:cubicBezTo>
                    <a:pt x="43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5" name="Google Shape;6585;p11"/>
            <p:cNvSpPr/>
            <p:nvPr/>
          </p:nvSpPr>
          <p:spPr>
            <a:xfrm>
              <a:off x="1833975" y="4276650"/>
              <a:ext cx="10825" cy="10425"/>
            </a:xfrm>
            <a:custGeom>
              <a:rect b="b" l="l" r="r" t="t"/>
              <a:pathLst>
                <a:path extrusionOk="0" h="417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29"/>
                    <a:pt x="93" y="417"/>
                    <a:pt x="216" y="417"/>
                  </a:cubicBezTo>
                  <a:cubicBezTo>
                    <a:pt x="340" y="412"/>
                    <a:pt x="43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6" name="Google Shape;6586;p11"/>
            <p:cNvSpPr/>
            <p:nvPr/>
          </p:nvSpPr>
          <p:spPr>
            <a:xfrm>
              <a:off x="1648200" y="42499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1" y="98"/>
                    <a:pt x="1" y="217"/>
                  </a:cubicBezTo>
                  <a:cubicBezTo>
                    <a:pt x="1" y="330"/>
                    <a:pt x="104" y="427"/>
                    <a:pt x="217" y="427"/>
                  </a:cubicBezTo>
                  <a:cubicBezTo>
                    <a:pt x="335" y="427"/>
                    <a:pt x="427" y="330"/>
                    <a:pt x="427" y="217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7" name="Google Shape;6587;p11"/>
            <p:cNvSpPr/>
            <p:nvPr/>
          </p:nvSpPr>
          <p:spPr>
            <a:xfrm>
              <a:off x="1648350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1"/>
                    <a:pt x="0" y="98"/>
                    <a:pt x="0" y="217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45"/>
                    <a:pt x="421" y="217"/>
                  </a:cubicBezTo>
                  <a:cubicBezTo>
                    <a:pt x="421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8" name="Google Shape;6588;p11"/>
            <p:cNvSpPr/>
            <p:nvPr/>
          </p:nvSpPr>
          <p:spPr>
            <a:xfrm>
              <a:off x="170127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1"/>
                  </a:moveTo>
                  <a:cubicBezTo>
                    <a:pt x="103" y="1"/>
                    <a:pt x="0" y="98"/>
                    <a:pt x="0" y="217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9" name="Google Shape;6589;p11"/>
            <p:cNvSpPr/>
            <p:nvPr/>
          </p:nvSpPr>
          <p:spPr>
            <a:xfrm>
              <a:off x="19668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1" y="335"/>
                    <a:pt x="427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0" name="Google Shape;6590;p11"/>
            <p:cNvSpPr/>
            <p:nvPr/>
          </p:nvSpPr>
          <p:spPr>
            <a:xfrm>
              <a:off x="14891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93"/>
                    <a:pt x="0" y="206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27" y="335"/>
                    <a:pt x="422" y="222"/>
                  </a:cubicBezTo>
                  <a:cubicBezTo>
                    <a:pt x="432" y="10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1" name="Google Shape;6591;p11"/>
            <p:cNvSpPr/>
            <p:nvPr/>
          </p:nvSpPr>
          <p:spPr>
            <a:xfrm>
              <a:off x="15155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11" y="329"/>
                    <a:pt x="103" y="422"/>
                    <a:pt x="222" y="422"/>
                  </a:cubicBezTo>
                  <a:cubicBezTo>
                    <a:pt x="227" y="422"/>
                    <a:pt x="233" y="423"/>
                    <a:pt x="238" y="423"/>
                  </a:cubicBezTo>
                  <a:cubicBezTo>
                    <a:pt x="344" y="423"/>
                    <a:pt x="432" y="329"/>
                    <a:pt x="432" y="211"/>
                  </a:cubicBezTo>
                  <a:cubicBezTo>
                    <a:pt x="432" y="88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2" name="Google Shape;6592;p11"/>
            <p:cNvSpPr/>
            <p:nvPr/>
          </p:nvSpPr>
          <p:spPr>
            <a:xfrm>
              <a:off x="1780800" y="4223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5" y="87"/>
                    <a:pt x="5" y="206"/>
                  </a:cubicBezTo>
                  <a:cubicBezTo>
                    <a:pt x="0" y="324"/>
                    <a:pt x="93" y="421"/>
                    <a:pt x="211" y="421"/>
                  </a:cubicBezTo>
                  <a:cubicBezTo>
                    <a:pt x="334" y="421"/>
                    <a:pt x="432" y="334"/>
                    <a:pt x="432" y="216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3" name="Google Shape;6593;p11"/>
            <p:cNvSpPr/>
            <p:nvPr/>
          </p:nvSpPr>
          <p:spPr>
            <a:xfrm>
              <a:off x="19668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2" y="0"/>
                  </a:moveTo>
                  <a:cubicBezTo>
                    <a:pt x="88" y="0"/>
                    <a:pt x="0" y="96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7" y="330"/>
                    <a:pt x="421" y="211"/>
                  </a:cubicBezTo>
                  <a:cubicBezTo>
                    <a:pt x="421" y="98"/>
                    <a:pt x="324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4" name="Google Shape;6594;p11"/>
            <p:cNvSpPr/>
            <p:nvPr/>
          </p:nvSpPr>
          <p:spPr>
            <a:xfrm>
              <a:off x="1489175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2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1" y="432"/>
                  </a:cubicBezTo>
                  <a:cubicBezTo>
                    <a:pt x="329" y="432"/>
                    <a:pt x="422" y="330"/>
                    <a:pt x="422" y="217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5" name="Google Shape;6595;p11"/>
            <p:cNvSpPr/>
            <p:nvPr/>
          </p:nvSpPr>
          <p:spPr>
            <a:xfrm>
              <a:off x="2046475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93" y="1"/>
                    <a:pt x="0" y="88"/>
                    <a:pt x="0" y="206"/>
                  </a:cubicBezTo>
                  <a:cubicBezTo>
                    <a:pt x="0" y="319"/>
                    <a:pt x="93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3" y="423"/>
                    <a:pt x="421" y="329"/>
                    <a:pt x="421" y="211"/>
                  </a:cubicBezTo>
                  <a:cubicBezTo>
                    <a:pt x="421" y="8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6" name="Google Shape;6596;p11"/>
            <p:cNvSpPr/>
            <p:nvPr/>
          </p:nvSpPr>
          <p:spPr>
            <a:xfrm>
              <a:off x="220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1"/>
                  </a:moveTo>
                  <a:cubicBezTo>
                    <a:pt x="93" y="1"/>
                    <a:pt x="1" y="88"/>
                    <a:pt x="1" y="216"/>
                  </a:cubicBezTo>
                  <a:cubicBezTo>
                    <a:pt x="11" y="335"/>
                    <a:pt x="98" y="422"/>
                    <a:pt x="217" y="422"/>
                  </a:cubicBezTo>
                  <a:cubicBezTo>
                    <a:pt x="335" y="422"/>
                    <a:pt x="432" y="329"/>
                    <a:pt x="432" y="211"/>
                  </a:cubicBezTo>
                  <a:cubicBezTo>
                    <a:pt x="432" y="8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7" name="Google Shape;6597;p11"/>
            <p:cNvSpPr/>
            <p:nvPr/>
          </p:nvSpPr>
          <p:spPr>
            <a:xfrm>
              <a:off x="148917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329" y="427"/>
                    <a:pt x="422" y="329"/>
                    <a:pt x="422" y="211"/>
                  </a:cubicBezTo>
                  <a:cubicBezTo>
                    <a:pt x="416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8" name="Google Shape;6598;p11"/>
            <p:cNvSpPr/>
            <p:nvPr/>
          </p:nvSpPr>
          <p:spPr>
            <a:xfrm>
              <a:off x="1674800" y="443580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1"/>
                  </a:moveTo>
                  <a:cubicBezTo>
                    <a:pt x="89" y="1"/>
                    <a:pt x="1" y="90"/>
                    <a:pt x="1" y="207"/>
                  </a:cubicBezTo>
                  <a:cubicBezTo>
                    <a:pt x="1" y="320"/>
                    <a:pt x="93" y="418"/>
                    <a:pt x="206" y="423"/>
                  </a:cubicBezTo>
                  <a:cubicBezTo>
                    <a:pt x="330" y="423"/>
                    <a:pt x="427" y="325"/>
                    <a:pt x="427" y="212"/>
                  </a:cubicBezTo>
                  <a:cubicBezTo>
                    <a:pt x="427" y="94"/>
                    <a:pt x="335" y="1"/>
                    <a:pt x="222" y="1"/>
                  </a:cubicBezTo>
                  <a:cubicBezTo>
                    <a:pt x="215" y="1"/>
                    <a:pt x="209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9" name="Google Shape;6599;p11"/>
            <p:cNvSpPr/>
            <p:nvPr/>
          </p:nvSpPr>
          <p:spPr>
            <a:xfrm>
              <a:off x="1833975" y="4435575"/>
              <a:ext cx="10825" cy="10800"/>
            </a:xfrm>
            <a:custGeom>
              <a:rect b="b" l="l" r="r" t="t"/>
              <a:pathLst>
                <a:path extrusionOk="0" h="432" w="433">
                  <a:moveTo>
                    <a:pt x="211" y="0"/>
                  </a:moveTo>
                  <a:cubicBezTo>
                    <a:pt x="88" y="5"/>
                    <a:pt x="1" y="103"/>
                    <a:pt x="1" y="221"/>
                  </a:cubicBezTo>
                  <a:cubicBezTo>
                    <a:pt x="1" y="344"/>
                    <a:pt x="98" y="432"/>
                    <a:pt x="216" y="432"/>
                  </a:cubicBezTo>
                  <a:cubicBezTo>
                    <a:pt x="340" y="427"/>
                    <a:pt x="432" y="334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0" name="Google Shape;6600;p11"/>
            <p:cNvSpPr/>
            <p:nvPr/>
          </p:nvSpPr>
          <p:spPr>
            <a:xfrm>
              <a:off x="1993150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3" y="0"/>
                    <a:pt x="0" y="103"/>
                    <a:pt x="6" y="221"/>
                  </a:cubicBezTo>
                  <a:cubicBezTo>
                    <a:pt x="6" y="334"/>
                    <a:pt x="10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1" name="Google Shape;6601;p11"/>
            <p:cNvSpPr/>
            <p:nvPr/>
          </p:nvSpPr>
          <p:spPr>
            <a:xfrm>
              <a:off x="1648350" y="41968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8" y="0"/>
                    <a:pt x="0" y="88"/>
                    <a:pt x="0" y="206"/>
                  </a:cubicBezTo>
                  <a:cubicBezTo>
                    <a:pt x="0" y="319"/>
                    <a:pt x="98" y="422"/>
                    <a:pt x="211" y="422"/>
                  </a:cubicBezTo>
                  <a:cubicBezTo>
                    <a:pt x="334" y="422"/>
                    <a:pt x="421" y="334"/>
                    <a:pt x="421" y="211"/>
                  </a:cubicBezTo>
                  <a:cubicBezTo>
                    <a:pt x="421" y="8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2" name="Google Shape;6602;p11"/>
            <p:cNvSpPr/>
            <p:nvPr/>
          </p:nvSpPr>
          <p:spPr>
            <a:xfrm>
              <a:off x="201987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29" y="416"/>
                    <a:pt x="427" y="329"/>
                    <a:pt x="427" y="211"/>
                  </a:cubicBezTo>
                  <a:cubicBezTo>
                    <a:pt x="432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3" name="Google Shape;6603;p11"/>
            <p:cNvSpPr/>
            <p:nvPr/>
          </p:nvSpPr>
          <p:spPr>
            <a:xfrm>
              <a:off x="1887175" y="42233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0"/>
                  </a:moveTo>
                  <a:cubicBezTo>
                    <a:pt x="98" y="0"/>
                    <a:pt x="5" y="87"/>
                    <a:pt x="0" y="206"/>
                  </a:cubicBezTo>
                  <a:cubicBezTo>
                    <a:pt x="0" y="324"/>
                    <a:pt x="82" y="421"/>
                    <a:pt x="206" y="421"/>
                  </a:cubicBezTo>
                  <a:cubicBezTo>
                    <a:pt x="212" y="422"/>
                    <a:pt x="218" y="422"/>
                    <a:pt x="223" y="422"/>
                  </a:cubicBezTo>
                  <a:cubicBezTo>
                    <a:pt x="333" y="422"/>
                    <a:pt x="421" y="333"/>
                    <a:pt x="416" y="216"/>
                  </a:cubicBezTo>
                  <a:cubicBezTo>
                    <a:pt x="421" y="10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4" name="Google Shape;6604;p11"/>
            <p:cNvSpPr/>
            <p:nvPr/>
          </p:nvSpPr>
          <p:spPr>
            <a:xfrm>
              <a:off x="1648200" y="44619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2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32"/>
                    <a:pt x="212" y="432"/>
                  </a:cubicBezTo>
                  <a:cubicBezTo>
                    <a:pt x="215" y="432"/>
                    <a:pt x="219" y="433"/>
                    <a:pt x="222" y="433"/>
                  </a:cubicBezTo>
                  <a:cubicBezTo>
                    <a:pt x="345" y="433"/>
                    <a:pt x="427" y="347"/>
                    <a:pt x="427" y="227"/>
                  </a:cubicBezTo>
                  <a:cubicBezTo>
                    <a:pt x="427" y="103"/>
                    <a:pt x="335" y="1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5" name="Google Shape;6605;p11"/>
            <p:cNvSpPr/>
            <p:nvPr/>
          </p:nvSpPr>
          <p:spPr>
            <a:xfrm>
              <a:off x="1701275" y="44619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5"/>
                    <a:pt x="98" y="432"/>
                    <a:pt x="221" y="432"/>
                  </a:cubicBezTo>
                  <a:cubicBezTo>
                    <a:pt x="345" y="432"/>
                    <a:pt x="432" y="335"/>
                    <a:pt x="427" y="206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6" name="Google Shape;6606;p11"/>
            <p:cNvSpPr/>
            <p:nvPr/>
          </p:nvSpPr>
          <p:spPr>
            <a:xfrm>
              <a:off x="1568700" y="401122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6" y="1"/>
                  </a:moveTo>
                  <a:cubicBezTo>
                    <a:pt x="87" y="1"/>
                    <a:pt x="0" y="83"/>
                    <a:pt x="5" y="212"/>
                  </a:cubicBezTo>
                  <a:cubicBezTo>
                    <a:pt x="5" y="325"/>
                    <a:pt x="103" y="422"/>
                    <a:pt x="216" y="422"/>
                  </a:cubicBezTo>
                  <a:cubicBezTo>
                    <a:pt x="334" y="422"/>
                    <a:pt x="432" y="325"/>
                    <a:pt x="432" y="212"/>
                  </a:cubicBezTo>
                  <a:cubicBezTo>
                    <a:pt x="432" y="8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7" name="Google Shape;6607;p11"/>
            <p:cNvSpPr/>
            <p:nvPr/>
          </p:nvSpPr>
          <p:spPr>
            <a:xfrm>
              <a:off x="1621875" y="40112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0" y="0"/>
                    <a:pt x="1" y="94"/>
                    <a:pt x="1" y="212"/>
                  </a:cubicBezTo>
                  <a:cubicBezTo>
                    <a:pt x="1" y="325"/>
                    <a:pt x="93" y="422"/>
                    <a:pt x="211" y="422"/>
                  </a:cubicBezTo>
                  <a:cubicBezTo>
                    <a:pt x="324" y="417"/>
                    <a:pt x="422" y="325"/>
                    <a:pt x="422" y="212"/>
                  </a:cubicBezTo>
                  <a:cubicBezTo>
                    <a:pt x="422" y="93"/>
                    <a:pt x="335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8" name="Google Shape;6608;p11"/>
            <p:cNvSpPr/>
            <p:nvPr/>
          </p:nvSpPr>
          <p:spPr>
            <a:xfrm>
              <a:off x="196682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35"/>
                    <a:pt x="87" y="422"/>
                    <a:pt x="211" y="422"/>
                  </a:cubicBezTo>
                  <a:cubicBezTo>
                    <a:pt x="329" y="422"/>
                    <a:pt x="427" y="335"/>
                    <a:pt x="421" y="212"/>
                  </a:cubicBezTo>
                  <a:cubicBezTo>
                    <a:pt x="421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9" name="Google Shape;6609;p11"/>
            <p:cNvSpPr/>
            <p:nvPr/>
          </p:nvSpPr>
          <p:spPr>
            <a:xfrm>
              <a:off x="1515625" y="44887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1"/>
                  </a:moveTo>
                  <a:cubicBezTo>
                    <a:pt x="98" y="1"/>
                    <a:pt x="1" y="98"/>
                    <a:pt x="1" y="211"/>
                  </a:cubicBezTo>
                  <a:cubicBezTo>
                    <a:pt x="1" y="327"/>
                    <a:pt x="94" y="422"/>
                    <a:pt x="208" y="422"/>
                  </a:cubicBezTo>
                  <a:cubicBezTo>
                    <a:pt x="211" y="422"/>
                    <a:pt x="214" y="422"/>
                    <a:pt x="217" y="422"/>
                  </a:cubicBezTo>
                  <a:cubicBezTo>
                    <a:pt x="335" y="422"/>
                    <a:pt x="427" y="330"/>
                    <a:pt x="427" y="206"/>
                  </a:cubicBezTo>
                  <a:cubicBezTo>
                    <a:pt x="422" y="93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0" name="Google Shape;6610;p11"/>
            <p:cNvSpPr/>
            <p:nvPr/>
          </p:nvSpPr>
          <p:spPr>
            <a:xfrm>
              <a:off x="2046200" y="44887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18" y="0"/>
                  </a:moveTo>
                  <a:cubicBezTo>
                    <a:pt x="99" y="0"/>
                    <a:pt x="11" y="96"/>
                    <a:pt x="11" y="206"/>
                  </a:cubicBezTo>
                  <a:cubicBezTo>
                    <a:pt x="1" y="324"/>
                    <a:pt x="98" y="427"/>
                    <a:pt x="222" y="427"/>
                  </a:cubicBezTo>
                  <a:cubicBezTo>
                    <a:pt x="335" y="427"/>
                    <a:pt x="432" y="335"/>
                    <a:pt x="432" y="222"/>
                  </a:cubicBezTo>
                  <a:cubicBezTo>
                    <a:pt x="438" y="98"/>
                    <a:pt x="350" y="1"/>
                    <a:pt x="227" y="1"/>
                  </a:cubicBezTo>
                  <a:cubicBezTo>
                    <a:pt x="224" y="1"/>
                    <a:pt x="221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1" name="Google Shape;6611;p11"/>
            <p:cNvSpPr/>
            <p:nvPr/>
          </p:nvSpPr>
          <p:spPr>
            <a:xfrm>
              <a:off x="164820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2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29"/>
                    <a:pt x="93" y="427"/>
                    <a:pt x="212" y="427"/>
                  </a:cubicBezTo>
                  <a:cubicBezTo>
                    <a:pt x="335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2" name="Google Shape;6612;p11"/>
            <p:cNvSpPr/>
            <p:nvPr/>
          </p:nvSpPr>
          <p:spPr>
            <a:xfrm>
              <a:off x="201987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0"/>
                    <a:pt x="427" y="211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3" name="Google Shape;6613;p11"/>
            <p:cNvSpPr/>
            <p:nvPr/>
          </p:nvSpPr>
          <p:spPr>
            <a:xfrm>
              <a:off x="14359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3" y="1"/>
                    <a:pt x="1" y="88"/>
                    <a:pt x="11" y="206"/>
                  </a:cubicBezTo>
                  <a:cubicBezTo>
                    <a:pt x="11" y="330"/>
                    <a:pt x="98" y="427"/>
                    <a:pt x="222" y="427"/>
                  </a:cubicBezTo>
                  <a:cubicBezTo>
                    <a:pt x="330" y="427"/>
                    <a:pt x="432" y="335"/>
                    <a:pt x="432" y="222"/>
                  </a:cubicBezTo>
                  <a:cubicBezTo>
                    <a:pt x="432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4" name="Google Shape;6614;p11"/>
            <p:cNvSpPr/>
            <p:nvPr/>
          </p:nvSpPr>
          <p:spPr>
            <a:xfrm>
              <a:off x="22055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8" y="421"/>
                    <a:pt x="206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10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5" name="Google Shape;6615;p11"/>
            <p:cNvSpPr/>
            <p:nvPr/>
          </p:nvSpPr>
          <p:spPr>
            <a:xfrm>
              <a:off x="1489175" y="4196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7"/>
                  </a:cubicBezTo>
                  <a:cubicBezTo>
                    <a:pt x="329" y="427"/>
                    <a:pt x="422" y="324"/>
                    <a:pt x="422" y="211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6" name="Google Shape;6616;p11"/>
            <p:cNvSpPr/>
            <p:nvPr/>
          </p:nvSpPr>
          <p:spPr>
            <a:xfrm>
              <a:off x="1993275" y="40112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2" y="0"/>
                  </a:moveTo>
                  <a:cubicBezTo>
                    <a:pt x="96" y="0"/>
                    <a:pt x="1" y="80"/>
                    <a:pt x="1" y="213"/>
                  </a:cubicBezTo>
                  <a:cubicBezTo>
                    <a:pt x="1" y="326"/>
                    <a:pt x="103" y="423"/>
                    <a:pt x="216" y="423"/>
                  </a:cubicBezTo>
                  <a:cubicBezTo>
                    <a:pt x="335" y="423"/>
                    <a:pt x="427" y="326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8" y="1"/>
                    <a:pt x="200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7" name="Google Shape;6617;p11"/>
            <p:cNvSpPr/>
            <p:nvPr/>
          </p:nvSpPr>
          <p:spPr>
            <a:xfrm>
              <a:off x="2099400" y="401120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33" y="0"/>
                  </a:moveTo>
                  <a:cubicBezTo>
                    <a:pt x="225" y="0"/>
                    <a:pt x="218" y="1"/>
                    <a:pt x="211" y="2"/>
                  </a:cubicBezTo>
                  <a:cubicBezTo>
                    <a:pt x="93" y="2"/>
                    <a:pt x="0" y="89"/>
                    <a:pt x="0" y="213"/>
                  </a:cubicBezTo>
                  <a:cubicBezTo>
                    <a:pt x="5" y="326"/>
                    <a:pt x="98" y="423"/>
                    <a:pt x="211" y="423"/>
                  </a:cubicBezTo>
                  <a:cubicBezTo>
                    <a:pt x="214" y="423"/>
                    <a:pt x="217" y="424"/>
                    <a:pt x="219" y="424"/>
                  </a:cubicBezTo>
                  <a:cubicBezTo>
                    <a:pt x="334" y="424"/>
                    <a:pt x="427" y="323"/>
                    <a:pt x="427" y="213"/>
                  </a:cubicBezTo>
                  <a:cubicBezTo>
                    <a:pt x="432" y="93"/>
                    <a:pt x="330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8" name="Google Shape;6618;p11"/>
            <p:cNvSpPr/>
            <p:nvPr/>
          </p:nvSpPr>
          <p:spPr>
            <a:xfrm>
              <a:off x="2019875" y="45152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93" y="0"/>
                    <a:pt x="0" y="98"/>
                    <a:pt x="0" y="221"/>
                  </a:cubicBezTo>
                  <a:cubicBezTo>
                    <a:pt x="0" y="334"/>
                    <a:pt x="93" y="427"/>
                    <a:pt x="20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9" name="Google Shape;6619;p11"/>
            <p:cNvSpPr/>
            <p:nvPr/>
          </p:nvSpPr>
          <p:spPr>
            <a:xfrm>
              <a:off x="1568700" y="454167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6" y="1"/>
                  </a:moveTo>
                  <a:cubicBezTo>
                    <a:pt x="87" y="11"/>
                    <a:pt x="0" y="98"/>
                    <a:pt x="0" y="217"/>
                  </a:cubicBezTo>
                  <a:cubicBezTo>
                    <a:pt x="0" y="340"/>
                    <a:pt x="98" y="432"/>
                    <a:pt x="211" y="432"/>
                  </a:cubicBezTo>
                  <a:cubicBezTo>
                    <a:pt x="329" y="432"/>
                    <a:pt x="421" y="330"/>
                    <a:pt x="421" y="217"/>
                  </a:cubicBezTo>
                  <a:cubicBezTo>
                    <a:pt x="421" y="93"/>
                    <a:pt x="319" y="6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0" name="Google Shape;6620;p11"/>
            <p:cNvSpPr/>
            <p:nvPr/>
          </p:nvSpPr>
          <p:spPr>
            <a:xfrm>
              <a:off x="1621875" y="454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9" y="1"/>
                  </a:moveTo>
                  <a:cubicBezTo>
                    <a:pt x="216" y="1"/>
                    <a:pt x="214" y="1"/>
                    <a:pt x="211" y="1"/>
                  </a:cubicBezTo>
                  <a:cubicBezTo>
                    <a:pt x="88" y="1"/>
                    <a:pt x="1" y="88"/>
                    <a:pt x="1" y="207"/>
                  </a:cubicBezTo>
                  <a:cubicBezTo>
                    <a:pt x="1" y="320"/>
                    <a:pt x="93" y="422"/>
                    <a:pt x="211" y="422"/>
                  </a:cubicBezTo>
                  <a:cubicBezTo>
                    <a:pt x="324" y="422"/>
                    <a:pt x="422" y="320"/>
                    <a:pt x="422" y="207"/>
                  </a:cubicBezTo>
                  <a:cubicBezTo>
                    <a:pt x="422" y="101"/>
                    <a:pt x="324" y="1"/>
                    <a:pt x="21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1" name="Google Shape;6621;p11"/>
            <p:cNvSpPr/>
            <p:nvPr/>
          </p:nvSpPr>
          <p:spPr>
            <a:xfrm>
              <a:off x="2152450" y="401120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194" y="0"/>
                  </a:moveTo>
                  <a:cubicBezTo>
                    <a:pt x="95" y="0"/>
                    <a:pt x="5" y="93"/>
                    <a:pt x="1" y="202"/>
                  </a:cubicBezTo>
                  <a:cubicBezTo>
                    <a:pt x="1" y="326"/>
                    <a:pt x="93" y="423"/>
                    <a:pt x="211" y="423"/>
                  </a:cubicBezTo>
                  <a:cubicBezTo>
                    <a:pt x="324" y="423"/>
                    <a:pt x="422" y="321"/>
                    <a:pt x="422" y="202"/>
                  </a:cubicBezTo>
                  <a:cubicBezTo>
                    <a:pt x="422" y="89"/>
                    <a:pt x="335" y="2"/>
                    <a:pt x="216" y="2"/>
                  </a:cubicBezTo>
                  <a:cubicBezTo>
                    <a:pt x="209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2" name="Google Shape;6622;p11"/>
            <p:cNvSpPr/>
            <p:nvPr/>
          </p:nvSpPr>
          <p:spPr>
            <a:xfrm>
              <a:off x="1993275" y="45419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5" y="0"/>
                  </a:moveTo>
                  <a:cubicBezTo>
                    <a:pt x="107" y="0"/>
                    <a:pt x="6" y="85"/>
                    <a:pt x="6" y="213"/>
                  </a:cubicBezTo>
                  <a:cubicBezTo>
                    <a:pt x="1" y="331"/>
                    <a:pt x="103" y="423"/>
                    <a:pt x="216" y="423"/>
                  </a:cubicBezTo>
                  <a:cubicBezTo>
                    <a:pt x="335" y="418"/>
                    <a:pt x="427" y="331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9" y="1"/>
                    <a:pt x="2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3" name="Google Shape;6623;p11"/>
            <p:cNvSpPr/>
            <p:nvPr/>
          </p:nvSpPr>
          <p:spPr>
            <a:xfrm>
              <a:off x="1462575" y="42765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4"/>
                    <a:pt x="88" y="422"/>
                    <a:pt x="206" y="422"/>
                  </a:cubicBezTo>
                  <a:cubicBezTo>
                    <a:pt x="335" y="422"/>
                    <a:pt x="422" y="334"/>
                    <a:pt x="422" y="216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4" name="Google Shape;6624;p11"/>
            <p:cNvSpPr/>
            <p:nvPr/>
          </p:nvSpPr>
          <p:spPr>
            <a:xfrm>
              <a:off x="2179050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103" y="427"/>
                    <a:pt x="22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5" name="Google Shape;6625;p11"/>
            <p:cNvSpPr/>
            <p:nvPr/>
          </p:nvSpPr>
          <p:spPr>
            <a:xfrm>
              <a:off x="16748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3" y="421"/>
                    <a:pt x="206" y="421"/>
                  </a:cubicBezTo>
                  <a:cubicBezTo>
                    <a:pt x="330" y="421"/>
                    <a:pt x="427" y="334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6" name="Google Shape;6626;p11"/>
            <p:cNvSpPr/>
            <p:nvPr/>
          </p:nvSpPr>
          <p:spPr>
            <a:xfrm>
              <a:off x="1993275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22" y="336"/>
                    <a:pt x="422" y="211"/>
                  </a:cubicBezTo>
                  <a:cubicBezTo>
                    <a:pt x="42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7" name="Google Shape;6627;p11"/>
            <p:cNvSpPr/>
            <p:nvPr/>
          </p:nvSpPr>
          <p:spPr>
            <a:xfrm>
              <a:off x="20198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29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8" name="Google Shape;6628;p11"/>
            <p:cNvSpPr/>
            <p:nvPr/>
          </p:nvSpPr>
          <p:spPr>
            <a:xfrm>
              <a:off x="19668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5" y="217"/>
                  </a:cubicBezTo>
                  <a:cubicBezTo>
                    <a:pt x="10" y="330"/>
                    <a:pt x="103" y="427"/>
                    <a:pt x="216" y="427"/>
                  </a:cubicBezTo>
                  <a:cubicBezTo>
                    <a:pt x="219" y="427"/>
                    <a:pt x="222" y="427"/>
                    <a:pt x="224" y="427"/>
                  </a:cubicBezTo>
                  <a:cubicBezTo>
                    <a:pt x="338" y="427"/>
                    <a:pt x="427" y="327"/>
                    <a:pt x="427" y="217"/>
                  </a:cubicBezTo>
                  <a:cubicBezTo>
                    <a:pt x="421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9" name="Google Shape;6629;p11"/>
            <p:cNvSpPr/>
            <p:nvPr/>
          </p:nvSpPr>
          <p:spPr>
            <a:xfrm>
              <a:off x="14625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8"/>
                    <a:pt x="0" y="206"/>
                  </a:cubicBezTo>
                  <a:cubicBezTo>
                    <a:pt x="0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0" name="Google Shape;6630;p11"/>
            <p:cNvSpPr/>
            <p:nvPr/>
          </p:nvSpPr>
          <p:spPr>
            <a:xfrm>
              <a:off x="1648200" y="40905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7" y="1"/>
                  </a:moveTo>
                  <a:cubicBezTo>
                    <a:pt x="104" y="1"/>
                    <a:pt x="6" y="98"/>
                    <a:pt x="6" y="211"/>
                  </a:cubicBezTo>
                  <a:cubicBezTo>
                    <a:pt x="1" y="335"/>
                    <a:pt x="104" y="432"/>
                    <a:pt x="217" y="432"/>
                  </a:cubicBezTo>
                  <a:cubicBezTo>
                    <a:pt x="340" y="432"/>
                    <a:pt x="427" y="340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1" name="Google Shape;6631;p11"/>
            <p:cNvSpPr/>
            <p:nvPr/>
          </p:nvSpPr>
          <p:spPr>
            <a:xfrm>
              <a:off x="19932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1" y="98"/>
                    <a:pt x="1" y="206"/>
                  </a:cubicBezTo>
                  <a:cubicBezTo>
                    <a:pt x="1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2" name="Google Shape;6632;p11"/>
            <p:cNvSpPr/>
            <p:nvPr/>
          </p:nvSpPr>
          <p:spPr>
            <a:xfrm>
              <a:off x="2179050" y="4090500"/>
              <a:ext cx="10675" cy="10825"/>
            </a:xfrm>
            <a:custGeom>
              <a:rect b="b" l="l" r="r" t="t"/>
              <a:pathLst>
                <a:path extrusionOk="0" h="433" w="427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35"/>
                    <a:pt x="98" y="432"/>
                    <a:pt x="211" y="432"/>
                  </a:cubicBezTo>
                  <a:cubicBezTo>
                    <a:pt x="334" y="432"/>
                    <a:pt x="427" y="340"/>
                    <a:pt x="427" y="222"/>
                  </a:cubicBezTo>
                  <a:cubicBezTo>
                    <a:pt x="427" y="98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3" name="Google Shape;6633;p11"/>
            <p:cNvSpPr/>
            <p:nvPr/>
          </p:nvSpPr>
          <p:spPr>
            <a:xfrm>
              <a:off x="20198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7"/>
                    <a:pt x="88" y="423"/>
                    <a:pt x="206" y="423"/>
                  </a:cubicBezTo>
                  <a:cubicBezTo>
                    <a:pt x="209" y="423"/>
                    <a:pt x="213" y="422"/>
                    <a:pt x="216" y="422"/>
                  </a:cubicBezTo>
                  <a:cubicBezTo>
                    <a:pt x="329" y="422"/>
                    <a:pt x="427" y="335"/>
                    <a:pt x="427" y="217"/>
                  </a:cubicBezTo>
                  <a:cubicBezTo>
                    <a:pt x="432" y="99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4" name="Google Shape;6634;p11"/>
            <p:cNvSpPr/>
            <p:nvPr/>
          </p:nvSpPr>
          <p:spPr>
            <a:xfrm>
              <a:off x="2205500" y="427652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98" y="0"/>
                    <a:pt x="11" y="88"/>
                    <a:pt x="11" y="206"/>
                  </a:cubicBezTo>
                  <a:cubicBezTo>
                    <a:pt x="1" y="334"/>
                    <a:pt x="93" y="422"/>
                    <a:pt x="217" y="422"/>
                  </a:cubicBezTo>
                  <a:cubicBezTo>
                    <a:pt x="335" y="422"/>
                    <a:pt x="427" y="324"/>
                    <a:pt x="438" y="211"/>
                  </a:cubicBezTo>
                  <a:cubicBezTo>
                    <a:pt x="438" y="93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5" name="Google Shape;6635;p11"/>
            <p:cNvSpPr/>
            <p:nvPr/>
          </p:nvSpPr>
          <p:spPr>
            <a:xfrm>
              <a:off x="1621625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29" y="427"/>
                    <a:pt x="432" y="330"/>
                    <a:pt x="432" y="211"/>
                  </a:cubicBezTo>
                  <a:cubicBezTo>
                    <a:pt x="432" y="93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6" name="Google Shape;6636;p11"/>
            <p:cNvSpPr/>
            <p:nvPr/>
          </p:nvSpPr>
          <p:spPr>
            <a:xfrm>
              <a:off x="1674800" y="44887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3" y="1"/>
                    <a:pt x="1" y="93"/>
                    <a:pt x="6" y="227"/>
                  </a:cubicBezTo>
                  <a:cubicBezTo>
                    <a:pt x="16" y="340"/>
                    <a:pt x="103" y="432"/>
                    <a:pt x="222" y="432"/>
                  </a:cubicBezTo>
                  <a:cubicBezTo>
                    <a:pt x="335" y="432"/>
                    <a:pt x="432" y="330"/>
                    <a:pt x="43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7" name="Google Shape;6637;p11"/>
            <p:cNvSpPr/>
            <p:nvPr/>
          </p:nvSpPr>
          <p:spPr>
            <a:xfrm>
              <a:off x="1993275" y="44887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88" y="1"/>
                    <a:pt x="1" y="98"/>
                    <a:pt x="1" y="227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330" y="432"/>
                    <a:pt x="422" y="335"/>
                    <a:pt x="42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8" name="Google Shape;6638;p11"/>
            <p:cNvSpPr/>
            <p:nvPr/>
          </p:nvSpPr>
          <p:spPr>
            <a:xfrm>
              <a:off x="2019875" y="40906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7" y="1"/>
                  </a:moveTo>
                  <a:cubicBezTo>
                    <a:pt x="88" y="1"/>
                    <a:pt x="0" y="96"/>
                    <a:pt x="0" y="217"/>
                  </a:cubicBezTo>
                  <a:cubicBezTo>
                    <a:pt x="0" y="335"/>
                    <a:pt x="93" y="427"/>
                    <a:pt x="216" y="432"/>
                  </a:cubicBezTo>
                  <a:cubicBezTo>
                    <a:pt x="329" y="427"/>
                    <a:pt x="427" y="335"/>
                    <a:pt x="427" y="222"/>
                  </a:cubicBezTo>
                  <a:cubicBezTo>
                    <a:pt x="432" y="103"/>
                    <a:pt x="329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9" name="Google Shape;6639;p11"/>
            <p:cNvSpPr/>
            <p:nvPr/>
          </p:nvSpPr>
          <p:spPr>
            <a:xfrm>
              <a:off x="1409400" y="42233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104"/>
                    <a:pt x="0" y="212"/>
                  </a:cubicBezTo>
                  <a:cubicBezTo>
                    <a:pt x="0" y="330"/>
                    <a:pt x="98" y="422"/>
                    <a:pt x="216" y="422"/>
                  </a:cubicBezTo>
                  <a:cubicBezTo>
                    <a:pt x="339" y="422"/>
                    <a:pt x="421" y="335"/>
                    <a:pt x="421" y="212"/>
                  </a:cubicBezTo>
                  <a:cubicBezTo>
                    <a:pt x="421" y="92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0" name="Google Shape;6640;p11"/>
            <p:cNvSpPr/>
            <p:nvPr/>
          </p:nvSpPr>
          <p:spPr>
            <a:xfrm>
              <a:off x="1940225" y="42233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9"/>
                    <a:pt x="11" y="212"/>
                  </a:cubicBezTo>
                  <a:cubicBezTo>
                    <a:pt x="0" y="330"/>
                    <a:pt x="98" y="422"/>
                    <a:pt x="221" y="422"/>
                  </a:cubicBezTo>
                  <a:cubicBezTo>
                    <a:pt x="345" y="422"/>
                    <a:pt x="427" y="335"/>
                    <a:pt x="427" y="212"/>
                  </a:cubicBezTo>
                  <a:cubicBezTo>
                    <a:pt x="422" y="92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1" name="Google Shape;6641;p11"/>
            <p:cNvSpPr/>
            <p:nvPr/>
          </p:nvSpPr>
          <p:spPr>
            <a:xfrm>
              <a:off x="220550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17" y="427"/>
                  </a:cubicBezTo>
                  <a:cubicBezTo>
                    <a:pt x="335" y="427"/>
                    <a:pt x="427" y="335"/>
                    <a:pt x="427" y="211"/>
                  </a:cubicBezTo>
                  <a:cubicBezTo>
                    <a:pt x="427" y="98"/>
                    <a:pt x="325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2" name="Google Shape;6642;p11"/>
            <p:cNvSpPr/>
            <p:nvPr/>
          </p:nvSpPr>
          <p:spPr>
            <a:xfrm>
              <a:off x="2046075" y="4011200"/>
              <a:ext cx="10950" cy="10725"/>
            </a:xfrm>
            <a:custGeom>
              <a:rect b="b" l="l" r="r" t="t"/>
              <a:pathLst>
                <a:path extrusionOk="0" h="429" w="438">
                  <a:moveTo>
                    <a:pt x="203" y="0"/>
                  </a:moveTo>
                  <a:cubicBezTo>
                    <a:pt x="108" y="0"/>
                    <a:pt x="15" y="85"/>
                    <a:pt x="6" y="213"/>
                  </a:cubicBezTo>
                  <a:cubicBezTo>
                    <a:pt x="1" y="326"/>
                    <a:pt x="103" y="428"/>
                    <a:pt x="222" y="428"/>
                  </a:cubicBezTo>
                  <a:cubicBezTo>
                    <a:pt x="335" y="423"/>
                    <a:pt x="432" y="336"/>
                    <a:pt x="432" y="218"/>
                  </a:cubicBezTo>
                  <a:cubicBezTo>
                    <a:pt x="437" y="89"/>
                    <a:pt x="350" y="2"/>
                    <a:pt x="227" y="2"/>
                  </a:cubicBezTo>
                  <a:cubicBezTo>
                    <a:pt x="219" y="1"/>
                    <a:pt x="211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3" name="Google Shape;6643;p11"/>
            <p:cNvSpPr/>
            <p:nvPr/>
          </p:nvSpPr>
          <p:spPr>
            <a:xfrm>
              <a:off x="1674800" y="40112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1" y="1"/>
                  </a:moveTo>
                  <a:cubicBezTo>
                    <a:pt x="93" y="1"/>
                    <a:pt x="1" y="83"/>
                    <a:pt x="1" y="212"/>
                  </a:cubicBezTo>
                  <a:cubicBezTo>
                    <a:pt x="1" y="325"/>
                    <a:pt x="93" y="422"/>
                    <a:pt x="206" y="422"/>
                  </a:cubicBezTo>
                  <a:cubicBezTo>
                    <a:pt x="209" y="422"/>
                    <a:pt x="212" y="423"/>
                    <a:pt x="215" y="423"/>
                  </a:cubicBezTo>
                  <a:cubicBezTo>
                    <a:pt x="329" y="423"/>
                    <a:pt x="427" y="322"/>
                    <a:pt x="427" y="212"/>
                  </a:cubicBezTo>
                  <a:cubicBezTo>
                    <a:pt x="427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4" name="Google Shape;6644;p11"/>
            <p:cNvSpPr/>
            <p:nvPr/>
          </p:nvSpPr>
          <p:spPr>
            <a:xfrm>
              <a:off x="1940225" y="41702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98" y="11"/>
                    <a:pt x="0" y="104"/>
                    <a:pt x="0" y="217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45" y="427"/>
                    <a:pt x="427" y="335"/>
                    <a:pt x="427" y="217"/>
                  </a:cubicBezTo>
                  <a:cubicBezTo>
                    <a:pt x="427" y="96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5" name="Google Shape;6645;p11"/>
            <p:cNvSpPr/>
            <p:nvPr/>
          </p:nvSpPr>
          <p:spPr>
            <a:xfrm>
              <a:off x="217892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9" y="427"/>
                    <a:pt x="432" y="335"/>
                    <a:pt x="432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1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6" name="Google Shape;6646;p11"/>
            <p:cNvSpPr/>
            <p:nvPr/>
          </p:nvSpPr>
          <p:spPr>
            <a:xfrm>
              <a:off x="1515500" y="40112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8" y="1"/>
                    <a:pt x="6" y="88"/>
                    <a:pt x="1" y="207"/>
                  </a:cubicBezTo>
                  <a:cubicBezTo>
                    <a:pt x="1" y="320"/>
                    <a:pt x="98" y="422"/>
                    <a:pt x="211" y="422"/>
                  </a:cubicBezTo>
                  <a:cubicBezTo>
                    <a:pt x="214" y="422"/>
                    <a:pt x="217" y="423"/>
                    <a:pt x="220" y="423"/>
                  </a:cubicBezTo>
                  <a:cubicBezTo>
                    <a:pt x="339" y="423"/>
                    <a:pt x="432" y="322"/>
                    <a:pt x="432" y="212"/>
                  </a:cubicBezTo>
                  <a:cubicBezTo>
                    <a:pt x="432" y="88"/>
                    <a:pt x="34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7" name="Google Shape;6647;p11"/>
            <p:cNvSpPr/>
            <p:nvPr/>
          </p:nvSpPr>
          <p:spPr>
            <a:xfrm>
              <a:off x="1648200" y="3984375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22" y="1"/>
                  </a:moveTo>
                  <a:cubicBezTo>
                    <a:pt x="109" y="1"/>
                    <a:pt x="6" y="88"/>
                    <a:pt x="6" y="212"/>
                  </a:cubicBezTo>
                  <a:cubicBezTo>
                    <a:pt x="1" y="335"/>
                    <a:pt x="104" y="433"/>
                    <a:pt x="217" y="433"/>
                  </a:cubicBezTo>
                  <a:cubicBezTo>
                    <a:pt x="335" y="433"/>
                    <a:pt x="427" y="340"/>
                    <a:pt x="427" y="227"/>
                  </a:cubicBezTo>
                  <a:cubicBezTo>
                    <a:pt x="427" y="104"/>
                    <a:pt x="340" y="6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8" name="Google Shape;6648;p11"/>
            <p:cNvSpPr/>
            <p:nvPr/>
          </p:nvSpPr>
          <p:spPr>
            <a:xfrm>
              <a:off x="14891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0" y="217"/>
                  </a:cubicBezTo>
                  <a:cubicBezTo>
                    <a:pt x="0" y="335"/>
                    <a:pt x="82" y="427"/>
                    <a:pt x="211" y="427"/>
                  </a:cubicBezTo>
                  <a:cubicBezTo>
                    <a:pt x="334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9" name="Google Shape;6649;p11"/>
            <p:cNvSpPr/>
            <p:nvPr/>
          </p:nvSpPr>
          <p:spPr>
            <a:xfrm>
              <a:off x="1674800" y="45419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29"/>
                    <a:pt x="98" y="416"/>
                    <a:pt x="206" y="421"/>
                  </a:cubicBezTo>
                  <a:cubicBezTo>
                    <a:pt x="211" y="422"/>
                    <a:pt x="217" y="422"/>
                    <a:pt x="222" y="422"/>
                  </a:cubicBezTo>
                  <a:cubicBezTo>
                    <a:pt x="329" y="422"/>
                    <a:pt x="422" y="323"/>
                    <a:pt x="422" y="211"/>
                  </a:cubicBezTo>
                  <a:cubicBezTo>
                    <a:pt x="43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0" name="Google Shape;6650;p11"/>
            <p:cNvSpPr/>
            <p:nvPr/>
          </p:nvSpPr>
          <p:spPr>
            <a:xfrm>
              <a:off x="16218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17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1" name="Google Shape;6651;p11"/>
            <p:cNvSpPr/>
            <p:nvPr/>
          </p:nvSpPr>
          <p:spPr>
            <a:xfrm>
              <a:off x="16748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2" y="0"/>
                  </a:moveTo>
                  <a:cubicBezTo>
                    <a:pt x="93" y="0"/>
                    <a:pt x="1" y="9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2" name="Google Shape;6652;p11"/>
            <p:cNvSpPr/>
            <p:nvPr/>
          </p:nvSpPr>
          <p:spPr>
            <a:xfrm>
              <a:off x="2046200" y="45419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1" y="329"/>
                    <a:pt x="98" y="421"/>
                    <a:pt x="217" y="421"/>
                  </a:cubicBezTo>
                  <a:cubicBezTo>
                    <a:pt x="222" y="422"/>
                    <a:pt x="228" y="422"/>
                    <a:pt x="233" y="422"/>
                  </a:cubicBezTo>
                  <a:cubicBezTo>
                    <a:pt x="339" y="422"/>
                    <a:pt x="427" y="328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3" name="Google Shape;6653;p11"/>
            <p:cNvSpPr/>
            <p:nvPr/>
          </p:nvSpPr>
          <p:spPr>
            <a:xfrm>
              <a:off x="1833725" y="4064175"/>
              <a:ext cx="11075" cy="10675"/>
            </a:xfrm>
            <a:custGeom>
              <a:rect b="b" l="l" r="r" t="t"/>
              <a:pathLst>
                <a:path extrusionOk="0" h="427" w="443">
                  <a:moveTo>
                    <a:pt x="226" y="0"/>
                  </a:moveTo>
                  <a:cubicBezTo>
                    <a:pt x="108" y="0"/>
                    <a:pt x="11" y="98"/>
                    <a:pt x="11" y="211"/>
                  </a:cubicBezTo>
                  <a:cubicBezTo>
                    <a:pt x="0" y="329"/>
                    <a:pt x="98" y="427"/>
                    <a:pt x="221" y="427"/>
                  </a:cubicBezTo>
                  <a:cubicBezTo>
                    <a:pt x="345" y="427"/>
                    <a:pt x="442" y="334"/>
                    <a:pt x="442" y="211"/>
                  </a:cubicBezTo>
                  <a:cubicBezTo>
                    <a:pt x="442" y="87"/>
                    <a:pt x="350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4" name="Google Shape;6654;p11"/>
            <p:cNvSpPr/>
            <p:nvPr/>
          </p:nvSpPr>
          <p:spPr>
            <a:xfrm>
              <a:off x="167480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330" y="422"/>
                    <a:pt x="427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5" name="Google Shape;6655;p11"/>
            <p:cNvSpPr/>
            <p:nvPr/>
          </p:nvSpPr>
          <p:spPr>
            <a:xfrm>
              <a:off x="1621875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1" y="88"/>
                    <a:pt x="1" y="211"/>
                  </a:cubicBezTo>
                  <a:cubicBezTo>
                    <a:pt x="1" y="329"/>
                    <a:pt x="93" y="422"/>
                    <a:pt x="216" y="422"/>
                  </a:cubicBezTo>
                  <a:cubicBezTo>
                    <a:pt x="324" y="422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6" name="Google Shape;6656;p11"/>
            <p:cNvSpPr/>
            <p:nvPr/>
          </p:nvSpPr>
          <p:spPr>
            <a:xfrm>
              <a:off x="1647950" y="435617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7" y="0"/>
                  </a:moveTo>
                  <a:cubicBezTo>
                    <a:pt x="109" y="0"/>
                    <a:pt x="16" y="88"/>
                    <a:pt x="1" y="211"/>
                  </a:cubicBezTo>
                  <a:cubicBezTo>
                    <a:pt x="1" y="324"/>
                    <a:pt x="103" y="422"/>
                    <a:pt x="222" y="422"/>
                  </a:cubicBezTo>
                  <a:cubicBezTo>
                    <a:pt x="345" y="422"/>
                    <a:pt x="432" y="334"/>
                    <a:pt x="432" y="216"/>
                  </a:cubicBezTo>
                  <a:cubicBezTo>
                    <a:pt x="437" y="88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7" name="Google Shape;6657;p11"/>
            <p:cNvSpPr/>
            <p:nvPr/>
          </p:nvSpPr>
          <p:spPr>
            <a:xfrm>
              <a:off x="148917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5" y="0"/>
                  </a:moveTo>
                  <a:cubicBezTo>
                    <a:pt x="89" y="0"/>
                    <a:pt x="0" y="94"/>
                    <a:pt x="0" y="212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27" y="325"/>
                    <a:pt x="422" y="212"/>
                  </a:cubicBezTo>
                  <a:cubicBezTo>
                    <a:pt x="422" y="93"/>
                    <a:pt x="329" y="1"/>
                    <a:pt x="211" y="1"/>
                  </a:cubicBezTo>
                  <a:cubicBezTo>
                    <a:pt x="205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8" name="Google Shape;6658;p11"/>
            <p:cNvSpPr/>
            <p:nvPr/>
          </p:nvSpPr>
          <p:spPr>
            <a:xfrm>
              <a:off x="2178925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8" y="0"/>
                    <a:pt x="0" y="93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9" name="Google Shape;6659;p11"/>
            <p:cNvSpPr/>
            <p:nvPr/>
          </p:nvSpPr>
          <p:spPr>
            <a:xfrm>
              <a:off x="2019750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6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32" y="335"/>
                    <a:pt x="427" y="217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0" name="Google Shape;6660;p11"/>
            <p:cNvSpPr/>
            <p:nvPr/>
          </p:nvSpPr>
          <p:spPr>
            <a:xfrm>
              <a:off x="21525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1" name="Google Shape;6661;p11"/>
            <p:cNvSpPr/>
            <p:nvPr/>
          </p:nvSpPr>
          <p:spPr>
            <a:xfrm>
              <a:off x="183397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3"/>
                    <a:pt x="6" y="216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2" name="Google Shape;6662;p11"/>
            <p:cNvSpPr/>
            <p:nvPr/>
          </p:nvSpPr>
          <p:spPr>
            <a:xfrm>
              <a:off x="1674800" y="38519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0"/>
                  </a:moveTo>
                  <a:cubicBezTo>
                    <a:pt x="89" y="0"/>
                    <a:pt x="1" y="89"/>
                    <a:pt x="1" y="207"/>
                  </a:cubicBezTo>
                  <a:cubicBezTo>
                    <a:pt x="1" y="325"/>
                    <a:pt x="93" y="417"/>
                    <a:pt x="206" y="422"/>
                  </a:cubicBezTo>
                  <a:cubicBezTo>
                    <a:pt x="324" y="422"/>
                    <a:pt x="427" y="325"/>
                    <a:pt x="427" y="212"/>
                  </a:cubicBezTo>
                  <a:cubicBezTo>
                    <a:pt x="427" y="104"/>
                    <a:pt x="335" y="6"/>
                    <a:pt x="222" y="1"/>
                  </a:cubicBezTo>
                  <a:cubicBezTo>
                    <a:pt x="215" y="0"/>
                    <a:pt x="209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3" name="Google Shape;6663;p11"/>
            <p:cNvSpPr/>
            <p:nvPr/>
          </p:nvSpPr>
          <p:spPr>
            <a:xfrm>
              <a:off x="1674800" y="438250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88"/>
                    <a:pt x="1" y="212"/>
                  </a:cubicBezTo>
                  <a:cubicBezTo>
                    <a:pt x="1" y="332"/>
                    <a:pt x="88" y="422"/>
                    <a:pt x="212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224" y="422"/>
                    <a:pt x="227" y="422"/>
                    <a:pt x="230" y="422"/>
                  </a:cubicBezTo>
                  <a:cubicBezTo>
                    <a:pt x="339" y="422"/>
                    <a:pt x="432" y="322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4" name="Google Shape;6664;p11"/>
            <p:cNvSpPr/>
            <p:nvPr/>
          </p:nvSpPr>
          <p:spPr>
            <a:xfrm>
              <a:off x="16483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0" y="98"/>
                    <a:pt x="0" y="211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5" name="Google Shape;6665;p11"/>
            <p:cNvSpPr/>
            <p:nvPr/>
          </p:nvSpPr>
          <p:spPr>
            <a:xfrm>
              <a:off x="20726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9" y="0"/>
                  </a:moveTo>
                  <a:cubicBezTo>
                    <a:pt x="103" y="0"/>
                    <a:pt x="11" y="89"/>
                    <a:pt x="11" y="206"/>
                  </a:cubicBezTo>
                  <a:cubicBezTo>
                    <a:pt x="0" y="325"/>
                    <a:pt x="93" y="417"/>
                    <a:pt x="206" y="422"/>
                  </a:cubicBezTo>
                  <a:cubicBezTo>
                    <a:pt x="210" y="422"/>
                    <a:pt x="214" y="423"/>
                    <a:pt x="217" y="423"/>
                  </a:cubicBezTo>
                  <a:cubicBezTo>
                    <a:pt x="340" y="423"/>
                    <a:pt x="427" y="342"/>
                    <a:pt x="432" y="222"/>
                  </a:cubicBezTo>
                  <a:cubicBezTo>
                    <a:pt x="432" y="104"/>
                    <a:pt x="345" y="6"/>
                    <a:pt x="226" y="1"/>
                  </a:cubicBezTo>
                  <a:cubicBezTo>
                    <a:pt x="221" y="0"/>
                    <a:pt x="215" y="0"/>
                    <a:pt x="20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6" name="Google Shape;6666;p11"/>
            <p:cNvSpPr/>
            <p:nvPr/>
          </p:nvSpPr>
          <p:spPr>
            <a:xfrm>
              <a:off x="21261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40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2"/>
                  </a:cubicBezTo>
                  <a:cubicBezTo>
                    <a:pt x="416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7" name="Google Shape;6667;p11"/>
            <p:cNvSpPr/>
            <p:nvPr/>
          </p:nvSpPr>
          <p:spPr>
            <a:xfrm>
              <a:off x="2125850" y="398437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40"/>
                    <a:pt x="93" y="433"/>
                    <a:pt x="217" y="433"/>
                  </a:cubicBezTo>
                  <a:cubicBezTo>
                    <a:pt x="335" y="433"/>
                    <a:pt x="432" y="335"/>
                    <a:pt x="427" y="212"/>
                  </a:cubicBezTo>
                  <a:cubicBezTo>
                    <a:pt x="422" y="88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8" name="Google Shape;6668;p11"/>
            <p:cNvSpPr/>
            <p:nvPr/>
          </p:nvSpPr>
          <p:spPr>
            <a:xfrm>
              <a:off x="1568550" y="44887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6" y="93"/>
                    <a:pt x="1" y="211"/>
                  </a:cubicBezTo>
                  <a:cubicBezTo>
                    <a:pt x="6" y="330"/>
                    <a:pt x="93" y="427"/>
                    <a:pt x="212" y="427"/>
                  </a:cubicBezTo>
                  <a:cubicBezTo>
                    <a:pt x="325" y="427"/>
                    <a:pt x="427" y="330"/>
                    <a:pt x="427" y="211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9" name="Google Shape;6669;p11"/>
            <p:cNvSpPr/>
            <p:nvPr/>
          </p:nvSpPr>
          <p:spPr>
            <a:xfrm>
              <a:off x="1993275" y="43822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98" y="11"/>
                    <a:pt x="1" y="98"/>
                    <a:pt x="1" y="216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2"/>
                    <a:pt x="422" y="222"/>
                  </a:cubicBezTo>
                  <a:cubicBezTo>
                    <a:pt x="422" y="103"/>
                    <a:pt x="330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0" name="Google Shape;6670;p11"/>
            <p:cNvSpPr/>
            <p:nvPr/>
          </p:nvSpPr>
          <p:spPr>
            <a:xfrm>
              <a:off x="17809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3" y="1"/>
                    <a:pt x="0" y="83"/>
                    <a:pt x="11" y="212"/>
                  </a:cubicBezTo>
                  <a:cubicBezTo>
                    <a:pt x="11" y="325"/>
                    <a:pt x="103" y="422"/>
                    <a:pt x="221" y="422"/>
                  </a:cubicBezTo>
                  <a:cubicBezTo>
                    <a:pt x="329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1" name="Google Shape;6671;p11"/>
            <p:cNvSpPr/>
            <p:nvPr/>
          </p:nvSpPr>
          <p:spPr>
            <a:xfrm>
              <a:off x="1940225" y="44887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1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2" name="Google Shape;6672;p11"/>
            <p:cNvSpPr/>
            <p:nvPr/>
          </p:nvSpPr>
          <p:spPr>
            <a:xfrm>
              <a:off x="1887175" y="4011225"/>
              <a:ext cx="10925" cy="10575"/>
            </a:xfrm>
            <a:custGeom>
              <a:rect b="b" l="l" r="r" t="t"/>
              <a:pathLst>
                <a:path extrusionOk="0" h="423" w="437">
                  <a:moveTo>
                    <a:pt x="210" y="0"/>
                  </a:moveTo>
                  <a:cubicBezTo>
                    <a:pt x="93" y="0"/>
                    <a:pt x="10" y="80"/>
                    <a:pt x="5" y="196"/>
                  </a:cubicBezTo>
                  <a:cubicBezTo>
                    <a:pt x="0" y="320"/>
                    <a:pt x="87" y="417"/>
                    <a:pt x="211" y="422"/>
                  </a:cubicBezTo>
                  <a:cubicBezTo>
                    <a:pt x="324" y="422"/>
                    <a:pt x="427" y="335"/>
                    <a:pt x="427" y="212"/>
                  </a:cubicBezTo>
                  <a:cubicBezTo>
                    <a:pt x="437" y="93"/>
                    <a:pt x="344" y="1"/>
                    <a:pt x="231" y="1"/>
                  </a:cubicBezTo>
                  <a:cubicBezTo>
                    <a:pt x="224" y="0"/>
                    <a:pt x="217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3" name="Google Shape;6673;p11"/>
            <p:cNvSpPr/>
            <p:nvPr/>
          </p:nvSpPr>
          <p:spPr>
            <a:xfrm>
              <a:off x="1542225" y="40373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3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6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4" name="Google Shape;6674;p11"/>
            <p:cNvSpPr/>
            <p:nvPr/>
          </p:nvSpPr>
          <p:spPr>
            <a:xfrm>
              <a:off x="2099400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103" y="427"/>
                    <a:pt x="221" y="427"/>
                  </a:cubicBezTo>
                  <a:cubicBezTo>
                    <a:pt x="334" y="417"/>
                    <a:pt x="432" y="330"/>
                    <a:pt x="432" y="211"/>
                  </a:cubicBezTo>
                  <a:cubicBezTo>
                    <a:pt x="432" y="98"/>
                    <a:pt x="33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5" name="Google Shape;6675;p11"/>
            <p:cNvSpPr/>
            <p:nvPr/>
          </p:nvSpPr>
          <p:spPr>
            <a:xfrm>
              <a:off x="1595150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6" name="Google Shape;6676;p11"/>
            <p:cNvSpPr/>
            <p:nvPr/>
          </p:nvSpPr>
          <p:spPr>
            <a:xfrm>
              <a:off x="207280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5" y="422"/>
                    <a:pt x="427" y="336"/>
                    <a:pt x="427" y="216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7" name="Google Shape;6677;p11"/>
            <p:cNvSpPr/>
            <p:nvPr/>
          </p:nvSpPr>
          <p:spPr>
            <a:xfrm>
              <a:off x="2072800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"/>
                    <a:pt x="6" y="98"/>
                    <a:pt x="1" y="227"/>
                  </a:cubicBezTo>
                  <a:cubicBezTo>
                    <a:pt x="6" y="345"/>
                    <a:pt x="93" y="432"/>
                    <a:pt x="211" y="432"/>
                  </a:cubicBezTo>
                  <a:cubicBezTo>
                    <a:pt x="324" y="432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8" name="Google Shape;6678;p11"/>
            <p:cNvSpPr/>
            <p:nvPr/>
          </p:nvSpPr>
          <p:spPr>
            <a:xfrm>
              <a:off x="1515625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9" name="Google Shape;6679;p11"/>
            <p:cNvSpPr/>
            <p:nvPr/>
          </p:nvSpPr>
          <p:spPr>
            <a:xfrm>
              <a:off x="1542225" y="42499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1" y="93"/>
                    <a:pt x="1" y="217"/>
                  </a:cubicBezTo>
                  <a:cubicBezTo>
                    <a:pt x="1" y="330"/>
                    <a:pt x="93" y="427"/>
                    <a:pt x="211" y="427"/>
                  </a:cubicBezTo>
                  <a:cubicBezTo>
                    <a:pt x="324" y="427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0" name="Google Shape;6680;p11"/>
            <p:cNvSpPr/>
            <p:nvPr/>
          </p:nvSpPr>
          <p:spPr>
            <a:xfrm>
              <a:off x="1754450" y="39313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103"/>
                    <a:pt x="1" y="222"/>
                  </a:cubicBezTo>
                  <a:cubicBezTo>
                    <a:pt x="1" y="342"/>
                    <a:pt x="93" y="427"/>
                    <a:pt x="207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40" y="427"/>
                    <a:pt x="432" y="330"/>
                    <a:pt x="427" y="206"/>
                  </a:cubicBezTo>
                  <a:cubicBezTo>
                    <a:pt x="427" y="93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1" name="Google Shape;6681;p11"/>
            <p:cNvSpPr/>
            <p:nvPr/>
          </p:nvSpPr>
          <p:spPr>
            <a:xfrm>
              <a:off x="2046200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32" y="334"/>
                    <a:pt x="427" y="211"/>
                  </a:cubicBezTo>
                  <a:cubicBezTo>
                    <a:pt x="427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2" name="Google Shape;6682;p11"/>
            <p:cNvSpPr/>
            <p:nvPr/>
          </p:nvSpPr>
          <p:spPr>
            <a:xfrm>
              <a:off x="1648350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8" y="6"/>
                    <a:pt x="0" y="93"/>
                    <a:pt x="0" y="211"/>
                  </a:cubicBezTo>
                  <a:cubicBezTo>
                    <a:pt x="0" y="329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1"/>
                  </a:cubicBezTo>
                  <a:cubicBezTo>
                    <a:pt x="421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3" name="Google Shape;6683;p11"/>
            <p:cNvSpPr/>
            <p:nvPr/>
          </p:nvSpPr>
          <p:spPr>
            <a:xfrm>
              <a:off x="194022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2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4" name="Google Shape;6684;p11"/>
            <p:cNvSpPr/>
            <p:nvPr/>
          </p:nvSpPr>
          <p:spPr>
            <a:xfrm>
              <a:off x="1940225" y="43295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93" y="427"/>
                    <a:pt x="20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5" name="Google Shape;6685;p11"/>
            <p:cNvSpPr/>
            <p:nvPr/>
          </p:nvSpPr>
          <p:spPr>
            <a:xfrm>
              <a:off x="1542225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6" name="Google Shape;6686;p11"/>
            <p:cNvSpPr/>
            <p:nvPr/>
          </p:nvSpPr>
          <p:spPr>
            <a:xfrm>
              <a:off x="1595150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93" y="432"/>
                    <a:pt x="211" y="432"/>
                  </a:cubicBezTo>
                  <a:cubicBezTo>
                    <a:pt x="335" y="432"/>
                    <a:pt x="427" y="340"/>
                    <a:pt x="432" y="211"/>
                  </a:cubicBezTo>
                  <a:cubicBezTo>
                    <a:pt x="43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7" name="Google Shape;6687;p11"/>
            <p:cNvSpPr/>
            <p:nvPr/>
          </p:nvSpPr>
          <p:spPr>
            <a:xfrm>
              <a:off x="1780925" y="45419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0"/>
                  </a:moveTo>
                  <a:cubicBezTo>
                    <a:pt x="93" y="0"/>
                    <a:pt x="0" y="82"/>
                    <a:pt x="0" y="206"/>
                  </a:cubicBezTo>
                  <a:cubicBezTo>
                    <a:pt x="0" y="329"/>
                    <a:pt x="98" y="421"/>
                    <a:pt x="216" y="421"/>
                  </a:cubicBezTo>
                  <a:cubicBezTo>
                    <a:pt x="329" y="421"/>
                    <a:pt x="427" y="329"/>
                    <a:pt x="427" y="206"/>
                  </a:cubicBezTo>
                  <a:cubicBezTo>
                    <a:pt x="427" y="82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8" name="Google Shape;6688;p11"/>
            <p:cNvSpPr/>
            <p:nvPr/>
          </p:nvSpPr>
          <p:spPr>
            <a:xfrm>
              <a:off x="1860575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3" y="1"/>
                  </a:moveTo>
                  <a:cubicBezTo>
                    <a:pt x="93" y="1"/>
                    <a:pt x="0" y="101"/>
                    <a:pt x="0" y="217"/>
                  </a:cubicBezTo>
                  <a:cubicBezTo>
                    <a:pt x="0" y="335"/>
                    <a:pt x="98" y="427"/>
                    <a:pt x="221" y="427"/>
                  </a:cubicBezTo>
                  <a:cubicBezTo>
                    <a:pt x="339" y="427"/>
                    <a:pt x="432" y="335"/>
                    <a:pt x="427" y="217"/>
                  </a:cubicBezTo>
                  <a:cubicBezTo>
                    <a:pt x="422" y="98"/>
                    <a:pt x="329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9" name="Google Shape;6689;p11"/>
            <p:cNvSpPr/>
            <p:nvPr/>
          </p:nvSpPr>
          <p:spPr>
            <a:xfrm>
              <a:off x="1886900" y="45419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98" y="0"/>
                    <a:pt x="11" y="82"/>
                    <a:pt x="11" y="206"/>
                  </a:cubicBezTo>
                  <a:cubicBezTo>
                    <a:pt x="1" y="319"/>
                    <a:pt x="98" y="421"/>
                    <a:pt x="217" y="421"/>
                  </a:cubicBezTo>
                  <a:cubicBezTo>
                    <a:pt x="222" y="422"/>
                    <a:pt x="228" y="422"/>
                    <a:pt x="234" y="422"/>
                  </a:cubicBezTo>
                  <a:cubicBezTo>
                    <a:pt x="344" y="422"/>
                    <a:pt x="432" y="328"/>
                    <a:pt x="432" y="211"/>
                  </a:cubicBezTo>
                  <a:cubicBezTo>
                    <a:pt x="438" y="87"/>
                    <a:pt x="35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0" name="Google Shape;6690;p11"/>
            <p:cNvSpPr/>
            <p:nvPr/>
          </p:nvSpPr>
          <p:spPr>
            <a:xfrm>
              <a:off x="2072925" y="39313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3" y="1"/>
                  </a:moveTo>
                  <a:cubicBezTo>
                    <a:pt x="93" y="1"/>
                    <a:pt x="1" y="96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17" y="217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1" name="Google Shape;6691;p11"/>
            <p:cNvSpPr/>
            <p:nvPr/>
          </p:nvSpPr>
          <p:spPr>
            <a:xfrm>
              <a:off x="1568700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87" y="1"/>
                    <a:pt x="0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7" y="423"/>
                    <a:pt x="421" y="324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2" name="Google Shape;6692;p11"/>
            <p:cNvSpPr/>
            <p:nvPr/>
          </p:nvSpPr>
          <p:spPr>
            <a:xfrm>
              <a:off x="148917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2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2"/>
                  </a:cubicBezTo>
                  <a:cubicBezTo>
                    <a:pt x="329" y="417"/>
                    <a:pt x="422" y="324"/>
                    <a:pt x="422" y="211"/>
                  </a:cubicBezTo>
                  <a:cubicBezTo>
                    <a:pt x="422" y="8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3" name="Google Shape;6693;p11"/>
            <p:cNvSpPr/>
            <p:nvPr/>
          </p:nvSpPr>
          <p:spPr>
            <a:xfrm>
              <a:off x="16748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3" y="1"/>
                    <a:pt x="1" y="88"/>
                    <a:pt x="1" y="211"/>
                  </a:cubicBezTo>
                  <a:cubicBezTo>
                    <a:pt x="1" y="329"/>
                    <a:pt x="94" y="423"/>
                    <a:pt x="200" y="423"/>
                  </a:cubicBezTo>
                  <a:cubicBezTo>
                    <a:pt x="206" y="423"/>
                    <a:pt x="211" y="422"/>
                    <a:pt x="217" y="422"/>
                  </a:cubicBezTo>
                  <a:cubicBezTo>
                    <a:pt x="330" y="422"/>
                    <a:pt x="422" y="319"/>
                    <a:pt x="42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4" name="Google Shape;6694;p11"/>
            <p:cNvSpPr/>
            <p:nvPr/>
          </p:nvSpPr>
          <p:spPr>
            <a:xfrm>
              <a:off x="15422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1" y="94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2" y="335"/>
                    <a:pt x="422" y="212"/>
                  </a:cubicBezTo>
                  <a:cubicBezTo>
                    <a:pt x="417" y="93"/>
                    <a:pt x="324" y="1"/>
                    <a:pt x="211" y="1"/>
                  </a:cubicBezTo>
                  <a:cubicBezTo>
                    <a:pt x="205" y="0"/>
                    <a:pt x="2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5" name="Google Shape;6695;p11"/>
            <p:cNvSpPr/>
            <p:nvPr/>
          </p:nvSpPr>
          <p:spPr>
            <a:xfrm>
              <a:off x="15951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35"/>
                    <a:pt x="417" y="212"/>
                  </a:cubicBezTo>
                  <a:cubicBezTo>
                    <a:pt x="417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6" name="Google Shape;6696;p11"/>
            <p:cNvSpPr/>
            <p:nvPr/>
          </p:nvSpPr>
          <p:spPr>
            <a:xfrm>
              <a:off x="201987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88" y="0"/>
                    <a:pt x="0" y="88"/>
                    <a:pt x="0" y="211"/>
                  </a:cubicBezTo>
                  <a:cubicBezTo>
                    <a:pt x="0" y="334"/>
                    <a:pt x="98" y="422"/>
                    <a:pt x="22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3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7" name="Google Shape;6697;p11"/>
            <p:cNvSpPr/>
            <p:nvPr/>
          </p:nvSpPr>
          <p:spPr>
            <a:xfrm>
              <a:off x="1940475" y="39580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1"/>
                  </a:moveTo>
                  <a:cubicBezTo>
                    <a:pt x="88" y="6"/>
                    <a:pt x="1" y="93"/>
                    <a:pt x="1" y="211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324" y="422"/>
                    <a:pt x="417" y="329"/>
                    <a:pt x="417" y="206"/>
                  </a:cubicBezTo>
                  <a:cubicBezTo>
                    <a:pt x="412" y="83"/>
                    <a:pt x="31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8" name="Google Shape;6698;p11"/>
            <p:cNvSpPr/>
            <p:nvPr/>
          </p:nvSpPr>
          <p:spPr>
            <a:xfrm>
              <a:off x="1754450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5" y="0"/>
                  </a:moveTo>
                  <a:cubicBezTo>
                    <a:pt x="94" y="0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7" y="335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ubicBezTo>
                    <a:pt x="216" y="0"/>
                    <a:pt x="211" y="0"/>
                    <a:pt x="20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9" name="Google Shape;6699;p11"/>
            <p:cNvSpPr/>
            <p:nvPr/>
          </p:nvSpPr>
          <p:spPr>
            <a:xfrm>
              <a:off x="1462575" y="43825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5" y="427"/>
                    <a:pt x="422" y="335"/>
                    <a:pt x="422" y="212"/>
                  </a:cubicBezTo>
                  <a:cubicBezTo>
                    <a:pt x="422" y="93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0" name="Google Shape;6700;p11"/>
            <p:cNvSpPr/>
            <p:nvPr/>
          </p:nvSpPr>
          <p:spPr>
            <a:xfrm>
              <a:off x="1860575" y="446215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8" y="1"/>
                    <a:pt x="0" y="93"/>
                    <a:pt x="0" y="212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34" y="422"/>
                    <a:pt x="427" y="335"/>
                    <a:pt x="432" y="212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1" name="Google Shape;6701;p11"/>
            <p:cNvSpPr/>
            <p:nvPr/>
          </p:nvSpPr>
          <p:spPr>
            <a:xfrm>
              <a:off x="1993275" y="3958050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1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8" y="422"/>
                    <a:pt x="211" y="422"/>
                  </a:cubicBezTo>
                  <a:cubicBezTo>
                    <a:pt x="217" y="422"/>
                    <a:pt x="223" y="423"/>
                    <a:pt x="228" y="423"/>
                  </a:cubicBezTo>
                  <a:cubicBezTo>
                    <a:pt x="338" y="423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2" name="Google Shape;6702;p11"/>
            <p:cNvSpPr/>
            <p:nvPr/>
          </p:nvSpPr>
          <p:spPr>
            <a:xfrm>
              <a:off x="2099400" y="39580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8"/>
                    <a:pt x="0" y="216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8" y="423"/>
                    <a:pt x="427" y="324"/>
                    <a:pt x="427" y="211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3" name="Google Shape;6703;p11"/>
            <p:cNvSpPr/>
            <p:nvPr/>
          </p:nvSpPr>
          <p:spPr>
            <a:xfrm>
              <a:off x="1595275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6"/>
                    <a:pt x="427" y="221"/>
                  </a:cubicBezTo>
                  <a:cubicBezTo>
                    <a:pt x="427" y="98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4" name="Google Shape;6704;p11"/>
            <p:cNvSpPr/>
            <p:nvPr/>
          </p:nvSpPr>
          <p:spPr>
            <a:xfrm>
              <a:off x="1568550" y="42233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109" y="0"/>
                    <a:pt x="11" y="87"/>
                    <a:pt x="6" y="206"/>
                  </a:cubicBezTo>
                  <a:cubicBezTo>
                    <a:pt x="1" y="324"/>
                    <a:pt x="88" y="421"/>
                    <a:pt x="212" y="421"/>
                  </a:cubicBezTo>
                  <a:cubicBezTo>
                    <a:pt x="218" y="422"/>
                    <a:pt x="224" y="422"/>
                    <a:pt x="230" y="422"/>
                  </a:cubicBezTo>
                  <a:cubicBezTo>
                    <a:pt x="344" y="422"/>
                    <a:pt x="428" y="333"/>
                    <a:pt x="438" y="216"/>
                  </a:cubicBezTo>
                  <a:cubicBezTo>
                    <a:pt x="438" y="10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5" name="Google Shape;6705;p11"/>
            <p:cNvSpPr/>
            <p:nvPr/>
          </p:nvSpPr>
          <p:spPr>
            <a:xfrm>
              <a:off x="1807650" y="38781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8" y="0"/>
                    <a:pt x="0" y="98"/>
                    <a:pt x="0" y="221"/>
                  </a:cubicBezTo>
                  <a:cubicBezTo>
                    <a:pt x="0" y="350"/>
                    <a:pt x="88" y="432"/>
                    <a:pt x="211" y="432"/>
                  </a:cubicBezTo>
                  <a:cubicBezTo>
                    <a:pt x="334" y="427"/>
                    <a:pt x="422" y="339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6" name="Google Shape;6706;p11"/>
            <p:cNvSpPr/>
            <p:nvPr/>
          </p:nvSpPr>
          <p:spPr>
            <a:xfrm>
              <a:off x="19932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86"/>
                    <a:pt x="1" y="211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2" y="335"/>
                    <a:pt x="422" y="216"/>
                  </a:cubicBezTo>
                  <a:cubicBezTo>
                    <a:pt x="427" y="9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7" name="Google Shape;6707;p11"/>
            <p:cNvSpPr/>
            <p:nvPr/>
          </p:nvSpPr>
          <p:spPr>
            <a:xfrm>
              <a:off x="14625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4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8" name="Google Shape;6708;p11"/>
            <p:cNvSpPr/>
            <p:nvPr/>
          </p:nvSpPr>
          <p:spPr>
            <a:xfrm>
              <a:off x="1701150" y="4303000"/>
              <a:ext cx="10925" cy="10550"/>
            </a:xfrm>
            <a:custGeom>
              <a:rect b="b" l="l" r="r" t="t"/>
              <a:pathLst>
                <a:path extrusionOk="0" h="422" w="437">
                  <a:moveTo>
                    <a:pt x="211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9"/>
                    <a:pt x="87" y="421"/>
                    <a:pt x="211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7" y="87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9" name="Google Shape;6709;p11"/>
            <p:cNvSpPr/>
            <p:nvPr/>
          </p:nvSpPr>
          <p:spPr>
            <a:xfrm>
              <a:off x="1435850" y="4356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0" y="1"/>
                  </a:moveTo>
                  <a:cubicBezTo>
                    <a:pt x="224" y="1"/>
                    <a:pt x="218" y="1"/>
                    <a:pt x="211" y="1"/>
                  </a:cubicBezTo>
                  <a:cubicBezTo>
                    <a:pt x="93" y="7"/>
                    <a:pt x="1" y="94"/>
                    <a:pt x="1" y="217"/>
                  </a:cubicBezTo>
                  <a:cubicBezTo>
                    <a:pt x="6" y="335"/>
                    <a:pt x="98" y="423"/>
                    <a:pt x="211" y="423"/>
                  </a:cubicBezTo>
                  <a:cubicBezTo>
                    <a:pt x="335" y="423"/>
                    <a:pt x="432" y="325"/>
                    <a:pt x="432" y="212"/>
                  </a:cubicBezTo>
                  <a:cubicBezTo>
                    <a:pt x="432" y="95"/>
                    <a:pt x="349" y="1"/>
                    <a:pt x="23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0" name="Google Shape;6710;p11"/>
            <p:cNvSpPr/>
            <p:nvPr/>
          </p:nvSpPr>
          <p:spPr>
            <a:xfrm>
              <a:off x="196682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87" y="0"/>
                    <a:pt x="0" y="88"/>
                    <a:pt x="5" y="216"/>
                  </a:cubicBezTo>
                  <a:cubicBezTo>
                    <a:pt x="10" y="334"/>
                    <a:pt x="103" y="422"/>
                    <a:pt x="216" y="422"/>
                  </a:cubicBezTo>
                  <a:cubicBezTo>
                    <a:pt x="334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1" name="Google Shape;6711;p11"/>
            <p:cNvSpPr/>
            <p:nvPr/>
          </p:nvSpPr>
          <p:spPr>
            <a:xfrm>
              <a:off x="1542100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6" y="98"/>
                    <a:pt x="0" y="221"/>
                  </a:cubicBezTo>
                  <a:cubicBezTo>
                    <a:pt x="0" y="334"/>
                    <a:pt x="98" y="427"/>
                    <a:pt x="221" y="427"/>
                  </a:cubicBezTo>
                  <a:cubicBezTo>
                    <a:pt x="340" y="427"/>
                    <a:pt x="427" y="329"/>
                    <a:pt x="427" y="211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2" name="Google Shape;6712;p11"/>
            <p:cNvSpPr/>
            <p:nvPr/>
          </p:nvSpPr>
          <p:spPr>
            <a:xfrm>
              <a:off x="1595150" y="42499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3" y="1"/>
                    <a:pt x="6" y="93"/>
                    <a:pt x="1" y="217"/>
                  </a:cubicBezTo>
                  <a:cubicBezTo>
                    <a:pt x="1" y="330"/>
                    <a:pt x="93" y="427"/>
                    <a:pt x="206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3" name="Google Shape;6713;p11"/>
            <p:cNvSpPr/>
            <p:nvPr/>
          </p:nvSpPr>
          <p:spPr>
            <a:xfrm>
              <a:off x="1542225" y="45152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34"/>
                    <a:pt x="88" y="427"/>
                    <a:pt x="211" y="427"/>
                  </a:cubicBezTo>
                  <a:cubicBezTo>
                    <a:pt x="335" y="427"/>
                    <a:pt x="422" y="329"/>
                    <a:pt x="422" y="206"/>
                  </a:cubicBezTo>
                  <a:cubicBezTo>
                    <a:pt x="417" y="9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4" name="Google Shape;6714;p11"/>
            <p:cNvSpPr/>
            <p:nvPr/>
          </p:nvSpPr>
          <p:spPr>
            <a:xfrm>
              <a:off x="2099400" y="42232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104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5" name="Google Shape;6715;p11"/>
            <p:cNvSpPr/>
            <p:nvPr/>
          </p:nvSpPr>
          <p:spPr>
            <a:xfrm>
              <a:off x="1780925" y="41701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11" y="98"/>
                    <a:pt x="11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219" y="427"/>
                    <a:pt x="222" y="427"/>
                    <a:pt x="225" y="427"/>
                  </a:cubicBezTo>
                  <a:cubicBezTo>
                    <a:pt x="339" y="427"/>
                    <a:pt x="427" y="336"/>
                    <a:pt x="432" y="211"/>
                  </a:cubicBezTo>
                  <a:cubicBezTo>
                    <a:pt x="432" y="109"/>
                    <a:pt x="360" y="6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6" name="Google Shape;6716;p11"/>
            <p:cNvSpPr/>
            <p:nvPr/>
          </p:nvSpPr>
          <p:spPr>
            <a:xfrm>
              <a:off x="18873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2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5"/>
                    <a:pt x="88" y="427"/>
                    <a:pt x="211" y="427"/>
                  </a:cubicBezTo>
                  <a:cubicBezTo>
                    <a:pt x="334" y="427"/>
                    <a:pt x="422" y="335"/>
                    <a:pt x="422" y="211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7" name="Google Shape;6717;p11"/>
            <p:cNvSpPr/>
            <p:nvPr/>
          </p:nvSpPr>
          <p:spPr>
            <a:xfrm>
              <a:off x="2125850" y="42499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93" y="1"/>
                    <a:pt x="1" y="93"/>
                    <a:pt x="11" y="227"/>
                  </a:cubicBezTo>
                  <a:cubicBezTo>
                    <a:pt x="16" y="335"/>
                    <a:pt x="104" y="432"/>
                    <a:pt x="222" y="432"/>
                  </a:cubicBezTo>
                  <a:cubicBezTo>
                    <a:pt x="335" y="432"/>
                    <a:pt x="432" y="335"/>
                    <a:pt x="432" y="217"/>
                  </a:cubicBezTo>
                  <a:cubicBezTo>
                    <a:pt x="427" y="93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8" name="Google Shape;6718;p11"/>
            <p:cNvSpPr/>
            <p:nvPr/>
          </p:nvSpPr>
          <p:spPr>
            <a:xfrm>
              <a:off x="2072925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6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9" name="Google Shape;6719;p11"/>
            <p:cNvSpPr/>
            <p:nvPr/>
          </p:nvSpPr>
          <p:spPr>
            <a:xfrm>
              <a:off x="21258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1" y="88"/>
                    <a:pt x="1" y="206"/>
                  </a:cubicBezTo>
                  <a:cubicBezTo>
                    <a:pt x="1" y="324"/>
                    <a:pt x="88" y="422"/>
                    <a:pt x="206" y="422"/>
                  </a:cubicBezTo>
                  <a:cubicBezTo>
                    <a:pt x="210" y="422"/>
                    <a:pt x="214" y="422"/>
                    <a:pt x="217" y="422"/>
                  </a:cubicBezTo>
                  <a:cubicBezTo>
                    <a:pt x="340" y="422"/>
                    <a:pt x="427" y="336"/>
                    <a:pt x="427" y="216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0" name="Google Shape;6720;p11"/>
            <p:cNvSpPr/>
            <p:nvPr/>
          </p:nvSpPr>
          <p:spPr>
            <a:xfrm>
              <a:off x="15951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93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0" y="422"/>
                    <a:pt x="427" y="336"/>
                    <a:pt x="432" y="216"/>
                  </a:cubicBezTo>
                  <a:cubicBezTo>
                    <a:pt x="43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1" name="Google Shape;6721;p11"/>
            <p:cNvSpPr/>
            <p:nvPr/>
          </p:nvSpPr>
          <p:spPr>
            <a:xfrm>
              <a:off x="19402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8" y="1"/>
                    <a:pt x="0" y="88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219" y="422"/>
                    <a:pt x="222" y="423"/>
                    <a:pt x="225" y="423"/>
                  </a:cubicBezTo>
                  <a:cubicBezTo>
                    <a:pt x="334" y="423"/>
                    <a:pt x="427" y="332"/>
                    <a:pt x="427" y="212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2" name="Google Shape;6722;p11"/>
            <p:cNvSpPr/>
            <p:nvPr/>
          </p:nvSpPr>
          <p:spPr>
            <a:xfrm>
              <a:off x="1542225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3" y="0"/>
                  </a:moveTo>
                  <a:cubicBezTo>
                    <a:pt x="89" y="0"/>
                    <a:pt x="1" y="101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17"/>
                    <a:pt x="422" y="335"/>
                    <a:pt x="422" y="211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3" name="Google Shape;6723;p11"/>
            <p:cNvSpPr/>
            <p:nvPr/>
          </p:nvSpPr>
          <p:spPr>
            <a:xfrm>
              <a:off x="1595275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2" y="1"/>
                  </a:moveTo>
                  <a:cubicBezTo>
                    <a:pt x="98" y="1"/>
                    <a:pt x="1" y="98"/>
                    <a:pt x="1" y="222"/>
                  </a:cubicBezTo>
                  <a:cubicBezTo>
                    <a:pt x="1" y="335"/>
                    <a:pt x="88" y="427"/>
                    <a:pt x="206" y="427"/>
                  </a:cubicBezTo>
                  <a:cubicBezTo>
                    <a:pt x="330" y="427"/>
                    <a:pt x="422" y="335"/>
                    <a:pt x="427" y="222"/>
                  </a:cubicBezTo>
                  <a:cubicBezTo>
                    <a:pt x="427" y="98"/>
                    <a:pt x="33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4" name="Google Shape;6724;p11"/>
            <p:cNvSpPr/>
            <p:nvPr/>
          </p:nvSpPr>
          <p:spPr>
            <a:xfrm>
              <a:off x="2072800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103" y="0"/>
                    <a:pt x="6" y="93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29" y="427"/>
                    <a:pt x="422" y="334"/>
                    <a:pt x="422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5" name="Google Shape;6725;p11"/>
            <p:cNvSpPr/>
            <p:nvPr/>
          </p:nvSpPr>
          <p:spPr>
            <a:xfrm>
              <a:off x="18076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"/>
                    <a:pt x="0" y="98"/>
                    <a:pt x="0" y="222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16" y="335"/>
                    <a:pt x="422" y="222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6" name="Google Shape;6726;p11"/>
            <p:cNvSpPr/>
            <p:nvPr/>
          </p:nvSpPr>
          <p:spPr>
            <a:xfrm>
              <a:off x="1913750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3" y="0"/>
                  </a:moveTo>
                  <a:cubicBezTo>
                    <a:pt x="94" y="0"/>
                    <a:pt x="1" y="10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17"/>
                    <a:pt x="427" y="330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9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7" name="Google Shape;6727;p11"/>
            <p:cNvSpPr/>
            <p:nvPr/>
          </p:nvSpPr>
          <p:spPr>
            <a:xfrm>
              <a:off x="2072925" y="440910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6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8" name="Google Shape;6728;p11"/>
            <p:cNvSpPr/>
            <p:nvPr/>
          </p:nvSpPr>
          <p:spPr>
            <a:xfrm>
              <a:off x="21261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0" y="93"/>
                    <a:pt x="0" y="211"/>
                  </a:cubicBezTo>
                  <a:cubicBezTo>
                    <a:pt x="0" y="335"/>
                    <a:pt x="82" y="427"/>
                    <a:pt x="195" y="427"/>
                  </a:cubicBezTo>
                  <a:cubicBezTo>
                    <a:pt x="319" y="427"/>
                    <a:pt x="416" y="340"/>
                    <a:pt x="421" y="227"/>
                  </a:cubicBezTo>
                  <a:cubicBezTo>
                    <a:pt x="427" y="103"/>
                    <a:pt x="33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9" name="Google Shape;6729;p11"/>
            <p:cNvSpPr/>
            <p:nvPr/>
          </p:nvSpPr>
          <p:spPr>
            <a:xfrm>
              <a:off x="1913750" y="38783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1"/>
                  </a:moveTo>
                  <a:cubicBezTo>
                    <a:pt x="90" y="1"/>
                    <a:pt x="1" y="100"/>
                    <a:pt x="1" y="212"/>
                  </a:cubicBezTo>
                  <a:cubicBezTo>
                    <a:pt x="1" y="336"/>
                    <a:pt x="93" y="423"/>
                    <a:pt x="211" y="423"/>
                  </a:cubicBezTo>
                  <a:cubicBezTo>
                    <a:pt x="335" y="418"/>
                    <a:pt x="427" y="330"/>
                    <a:pt x="427" y="212"/>
                  </a:cubicBezTo>
                  <a:cubicBezTo>
                    <a:pt x="417" y="94"/>
                    <a:pt x="330" y="2"/>
                    <a:pt x="211" y="2"/>
                  </a:cubicBezTo>
                  <a:cubicBezTo>
                    <a:pt x="206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0" name="Google Shape;6730;p11"/>
            <p:cNvSpPr/>
            <p:nvPr/>
          </p:nvSpPr>
          <p:spPr>
            <a:xfrm>
              <a:off x="15687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0"/>
                    <a:pt x="210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1" name="Google Shape;6731;p11"/>
            <p:cNvSpPr/>
            <p:nvPr/>
          </p:nvSpPr>
          <p:spPr>
            <a:xfrm>
              <a:off x="15422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6" y="1"/>
                  </a:moveTo>
                  <a:cubicBezTo>
                    <a:pt x="88" y="1"/>
                    <a:pt x="1" y="98"/>
                    <a:pt x="1" y="217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2" name="Google Shape;6732;p11"/>
            <p:cNvSpPr/>
            <p:nvPr/>
          </p:nvSpPr>
          <p:spPr>
            <a:xfrm>
              <a:off x="2072925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6" y="1"/>
                  </a:moveTo>
                  <a:cubicBezTo>
                    <a:pt x="88" y="1"/>
                    <a:pt x="1" y="98"/>
                    <a:pt x="1" y="211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0"/>
                    <a:pt x="422" y="211"/>
                  </a:cubicBezTo>
                  <a:cubicBezTo>
                    <a:pt x="41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3" name="Google Shape;6733;p11"/>
            <p:cNvSpPr/>
            <p:nvPr/>
          </p:nvSpPr>
          <p:spPr>
            <a:xfrm>
              <a:off x="1595150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8"/>
                    <a:pt x="6" y="217"/>
                  </a:cubicBezTo>
                  <a:cubicBezTo>
                    <a:pt x="6" y="335"/>
                    <a:pt x="98" y="427"/>
                    <a:pt x="211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4" name="Google Shape;6734;p11"/>
            <p:cNvSpPr/>
            <p:nvPr/>
          </p:nvSpPr>
          <p:spPr>
            <a:xfrm>
              <a:off x="1701275" y="43561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08" y="1"/>
                  </a:moveTo>
                  <a:cubicBezTo>
                    <a:pt x="94" y="1"/>
                    <a:pt x="10" y="90"/>
                    <a:pt x="5" y="207"/>
                  </a:cubicBezTo>
                  <a:cubicBezTo>
                    <a:pt x="0" y="320"/>
                    <a:pt x="93" y="418"/>
                    <a:pt x="211" y="423"/>
                  </a:cubicBezTo>
                  <a:cubicBezTo>
                    <a:pt x="214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22"/>
                  </a:cubicBezTo>
                  <a:cubicBezTo>
                    <a:pt x="432" y="104"/>
                    <a:pt x="350" y="7"/>
                    <a:pt x="226" y="1"/>
                  </a:cubicBezTo>
                  <a:cubicBezTo>
                    <a:pt x="220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5" name="Google Shape;6735;p11"/>
            <p:cNvSpPr/>
            <p:nvPr/>
          </p:nvSpPr>
          <p:spPr>
            <a:xfrm>
              <a:off x="186057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5"/>
                    <a:pt x="0" y="98"/>
                    <a:pt x="0" y="211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6" name="Google Shape;6736;p11"/>
            <p:cNvSpPr/>
            <p:nvPr/>
          </p:nvSpPr>
          <p:spPr>
            <a:xfrm>
              <a:off x="1860575" y="38783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5" y="1"/>
                  </a:moveTo>
                  <a:cubicBezTo>
                    <a:pt x="94" y="1"/>
                    <a:pt x="0" y="100"/>
                    <a:pt x="0" y="212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34" y="423"/>
                    <a:pt x="427" y="336"/>
                    <a:pt x="427" y="212"/>
                  </a:cubicBezTo>
                  <a:cubicBezTo>
                    <a:pt x="427" y="94"/>
                    <a:pt x="334" y="7"/>
                    <a:pt x="221" y="2"/>
                  </a:cubicBezTo>
                  <a:cubicBezTo>
                    <a:pt x="216" y="1"/>
                    <a:pt x="210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7" name="Google Shape;6737;p11"/>
            <p:cNvSpPr/>
            <p:nvPr/>
          </p:nvSpPr>
          <p:spPr>
            <a:xfrm>
              <a:off x="19932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5"/>
                    <a:pt x="1" y="92"/>
                    <a:pt x="1" y="211"/>
                  </a:cubicBezTo>
                  <a:cubicBezTo>
                    <a:pt x="1" y="329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8" name="Google Shape;6738;p11"/>
            <p:cNvSpPr/>
            <p:nvPr/>
          </p:nvSpPr>
          <p:spPr>
            <a:xfrm>
              <a:off x="1754325" y="38784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1"/>
                  </a:moveTo>
                  <a:cubicBezTo>
                    <a:pt x="98" y="6"/>
                    <a:pt x="1" y="93"/>
                    <a:pt x="1" y="211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40" y="422"/>
                    <a:pt x="432" y="335"/>
                    <a:pt x="422" y="211"/>
                  </a:cubicBezTo>
                  <a:cubicBezTo>
                    <a:pt x="42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9" name="Google Shape;6739;p11"/>
            <p:cNvSpPr/>
            <p:nvPr/>
          </p:nvSpPr>
          <p:spPr>
            <a:xfrm>
              <a:off x="1674800" y="40641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32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0" name="Google Shape;6740;p11"/>
            <p:cNvSpPr/>
            <p:nvPr/>
          </p:nvSpPr>
          <p:spPr>
            <a:xfrm>
              <a:off x="1833975" y="385180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32" y="1"/>
                  </a:moveTo>
                  <a:cubicBezTo>
                    <a:pt x="109" y="1"/>
                    <a:pt x="11" y="93"/>
                    <a:pt x="6" y="206"/>
                  </a:cubicBezTo>
                  <a:cubicBezTo>
                    <a:pt x="1" y="319"/>
                    <a:pt x="98" y="422"/>
                    <a:pt x="211" y="427"/>
                  </a:cubicBezTo>
                  <a:cubicBezTo>
                    <a:pt x="214" y="427"/>
                    <a:pt x="218" y="428"/>
                    <a:pt x="221" y="428"/>
                  </a:cubicBezTo>
                  <a:cubicBezTo>
                    <a:pt x="335" y="428"/>
                    <a:pt x="432" y="337"/>
                    <a:pt x="432" y="222"/>
                  </a:cubicBezTo>
                  <a:cubicBezTo>
                    <a:pt x="432" y="98"/>
                    <a:pt x="345" y="6"/>
                    <a:pt x="23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1" name="Google Shape;6741;p11"/>
            <p:cNvSpPr/>
            <p:nvPr/>
          </p:nvSpPr>
          <p:spPr>
            <a:xfrm>
              <a:off x="1462575" y="4064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7" y="1"/>
                  </a:moveTo>
                  <a:cubicBezTo>
                    <a:pt x="98" y="1"/>
                    <a:pt x="0" y="92"/>
                    <a:pt x="0" y="207"/>
                  </a:cubicBezTo>
                  <a:cubicBezTo>
                    <a:pt x="0" y="330"/>
                    <a:pt x="93" y="428"/>
                    <a:pt x="211" y="428"/>
                  </a:cubicBezTo>
                  <a:cubicBezTo>
                    <a:pt x="335" y="428"/>
                    <a:pt x="422" y="330"/>
                    <a:pt x="422" y="212"/>
                  </a:cubicBezTo>
                  <a:cubicBezTo>
                    <a:pt x="422" y="99"/>
                    <a:pt x="335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2" name="Google Shape;6742;p11"/>
            <p:cNvSpPr/>
            <p:nvPr/>
          </p:nvSpPr>
          <p:spPr>
            <a:xfrm>
              <a:off x="183397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98" y="0"/>
                    <a:pt x="1" y="87"/>
                    <a:pt x="6" y="206"/>
                  </a:cubicBezTo>
                  <a:cubicBezTo>
                    <a:pt x="6" y="319"/>
                    <a:pt x="103" y="421"/>
                    <a:pt x="216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87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3" name="Google Shape;6743;p11"/>
            <p:cNvSpPr/>
            <p:nvPr/>
          </p:nvSpPr>
          <p:spPr>
            <a:xfrm>
              <a:off x="1754450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1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4" name="Google Shape;6744;p11"/>
            <p:cNvSpPr/>
            <p:nvPr/>
          </p:nvSpPr>
          <p:spPr>
            <a:xfrm>
              <a:off x="2099400" y="4170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8"/>
                    <a:pt x="0" y="211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27" y="340"/>
                    <a:pt x="427" y="211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5" name="Google Shape;6745;p11"/>
            <p:cNvSpPr/>
            <p:nvPr/>
          </p:nvSpPr>
          <p:spPr>
            <a:xfrm>
              <a:off x="1727850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7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88" y="421"/>
                    <a:pt x="212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6" name="Google Shape;6746;p11"/>
            <p:cNvSpPr/>
            <p:nvPr/>
          </p:nvSpPr>
          <p:spPr>
            <a:xfrm>
              <a:off x="180752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5" y="211"/>
                  </a:cubicBezTo>
                  <a:cubicBezTo>
                    <a:pt x="5" y="334"/>
                    <a:pt x="93" y="421"/>
                    <a:pt x="216" y="421"/>
                  </a:cubicBezTo>
                  <a:cubicBezTo>
                    <a:pt x="329" y="421"/>
                    <a:pt x="421" y="334"/>
                    <a:pt x="427" y="216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7" name="Google Shape;6747;p11"/>
            <p:cNvSpPr/>
            <p:nvPr/>
          </p:nvSpPr>
          <p:spPr>
            <a:xfrm>
              <a:off x="1913750" y="430300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8" name="Google Shape;6748;p11"/>
            <p:cNvSpPr/>
            <p:nvPr/>
          </p:nvSpPr>
          <p:spPr>
            <a:xfrm>
              <a:off x="1966550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2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9" name="Google Shape;6749;p11"/>
            <p:cNvSpPr/>
            <p:nvPr/>
          </p:nvSpPr>
          <p:spPr>
            <a:xfrm>
              <a:off x="1435850" y="430300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103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0" name="Google Shape;6750;p11"/>
            <p:cNvSpPr/>
            <p:nvPr/>
          </p:nvSpPr>
          <p:spPr>
            <a:xfrm>
              <a:off x="1940100" y="45419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5" y="329"/>
                    <a:pt x="103" y="421"/>
                    <a:pt x="221" y="421"/>
                  </a:cubicBezTo>
                  <a:cubicBezTo>
                    <a:pt x="334" y="421"/>
                    <a:pt x="427" y="329"/>
                    <a:pt x="427" y="211"/>
                  </a:cubicBezTo>
                  <a:cubicBezTo>
                    <a:pt x="432" y="87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1" name="Google Shape;6751;p11"/>
            <p:cNvSpPr/>
            <p:nvPr/>
          </p:nvSpPr>
          <p:spPr>
            <a:xfrm>
              <a:off x="1860575" y="38253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2" y="0"/>
                  </a:moveTo>
                  <a:cubicBezTo>
                    <a:pt x="98" y="0"/>
                    <a:pt x="5" y="91"/>
                    <a:pt x="0" y="206"/>
                  </a:cubicBezTo>
                  <a:cubicBezTo>
                    <a:pt x="0" y="329"/>
                    <a:pt x="93" y="427"/>
                    <a:pt x="211" y="427"/>
                  </a:cubicBezTo>
                  <a:cubicBezTo>
                    <a:pt x="329" y="427"/>
                    <a:pt x="427" y="334"/>
                    <a:pt x="427" y="216"/>
                  </a:cubicBezTo>
                  <a:cubicBezTo>
                    <a:pt x="427" y="98"/>
                    <a:pt x="334" y="11"/>
                    <a:pt x="221" y="0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2" name="Google Shape;6752;p11"/>
            <p:cNvSpPr/>
            <p:nvPr/>
          </p:nvSpPr>
          <p:spPr>
            <a:xfrm>
              <a:off x="2125850" y="4196850"/>
              <a:ext cx="10950" cy="10600"/>
            </a:xfrm>
            <a:custGeom>
              <a:rect b="b" l="l" r="r" t="t"/>
              <a:pathLst>
                <a:path extrusionOk="0" h="424" w="438">
                  <a:moveTo>
                    <a:pt x="211" y="1"/>
                  </a:moveTo>
                  <a:cubicBezTo>
                    <a:pt x="99" y="1"/>
                    <a:pt x="16" y="80"/>
                    <a:pt x="11" y="197"/>
                  </a:cubicBezTo>
                  <a:cubicBezTo>
                    <a:pt x="1" y="325"/>
                    <a:pt x="88" y="418"/>
                    <a:pt x="212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17"/>
                  </a:cubicBezTo>
                  <a:cubicBezTo>
                    <a:pt x="438" y="99"/>
                    <a:pt x="350" y="7"/>
                    <a:pt x="232" y="1"/>
                  </a:cubicBezTo>
                  <a:cubicBezTo>
                    <a:pt x="225" y="1"/>
                    <a:pt x="218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3" name="Google Shape;6753;p11"/>
            <p:cNvSpPr/>
            <p:nvPr/>
          </p:nvSpPr>
          <p:spPr>
            <a:xfrm>
              <a:off x="1595150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6" y="0"/>
                  </a:moveTo>
                  <a:cubicBezTo>
                    <a:pt x="93" y="6"/>
                    <a:pt x="1" y="93"/>
                    <a:pt x="1" y="211"/>
                  </a:cubicBezTo>
                  <a:cubicBezTo>
                    <a:pt x="1" y="334"/>
                    <a:pt x="93" y="422"/>
                    <a:pt x="211" y="422"/>
                  </a:cubicBezTo>
                  <a:cubicBezTo>
                    <a:pt x="330" y="422"/>
                    <a:pt x="427" y="334"/>
                    <a:pt x="427" y="211"/>
                  </a:cubicBezTo>
                  <a:cubicBezTo>
                    <a:pt x="427" y="88"/>
                    <a:pt x="335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4" name="Google Shape;6754;p11"/>
            <p:cNvSpPr/>
            <p:nvPr/>
          </p:nvSpPr>
          <p:spPr>
            <a:xfrm>
              <a:off x="1754325" y="44089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7" y="0"/>
                  </a:moveTo>
                  <a:cubicBezTo>
                    <a:pt x="108" y="0"/>
                    <a:pt x="6" y="98"/>
                    <a:pt x="6" y="211"/>
                  </a:cubicBezTo>
                  <a:cubicBezTo>
                    <a:pt x="1" y="335"/>
                    <a:pt x="88" y="422"/>
                    <a:pt x="216" y="422"/>
                  </a:cubicBezTo>
                  <a:cubicBezTo>
                    <a:pt x="340" y="422"/>
                    <a:pt x="432" y="335"/>
                    <a:pt x="432" y="211"/>
                  </a:cubicBezTo>
                  <a:cubicBezTo>
                    <a:pt x="432" y="98"/>
                    <a:pt x="340" y="6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5" name="Google Shape;6755;p11"/>
            <p:cNvSpPr/>
            <p:nvPr/>
          </p:nvSpPr>
          <p:spPr>
            <a:xfrm>
              <a:off x="1754325" y="3825350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16"/>
                  </a:cubicBezTo>
                  <a:cubicBezTo>
                    <a:pt x="6" y="329"/>
                    <a:pt x="93" y="427"/>
                    <a:pt x="211" y="427"/>
                  </a:cubicBezTo>
                  <a:cubicBezTo>
                    <a:pt x="335" y="427"/>
                    <a:pt x="432" y="334"/>
                    <a:pt x="432" y="216"/>
                  </a:cubicBezTo>
                  <a:cubicBezTo>
                    <a:pt x="432" y="93"/>
                    <a:pt x="34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6" name="Google Shape;6756;p11"/>
            <p:cNvSpPr/>
            <p:nvPr/>
          </p:nvSpPr>
          <p:spPr>
            <a:xfrm>
              <a:off x="18605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0"/>
                    <a:pt x="98" y="427"/>
                    <a:pt x="221" y="427"/>
                  </a:cubicBezTo>
                  <a:cubicBezTo>
                    <a:pt x="339" y="417"/>
                    <a:pt x="432" y="330"/>
                    <a:pt x="427" y="206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7" name="Google Shape;6757;p11"/>
            <p:cNvSpPr/>
            <p:nvPr/>
          </p:nvSpPr>
          <p:spPr>
            <a:xfrm>
              <a:off x="1940225" y="41173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1"/>
                  </a:moveTo>
                  <a:cubicBezTo>
                    <a:pt x="98" y="1"/>
                    <a:pt x="0" y="98"/>
                    <a:pt x="0" y="211"/>
                  </a:cubicBezTo>
                  <a:cubicBezTo>
                    <a:pt x="11" y="329"/>
                    <a:pt x="98" y="422"/>
                    <a:pt x="216" y="422"/>
                  </a:cubicBezTo>
                  <a:cubicBezTo>
                    <a:pt x="329" y="422"/>
                    <a:pt x="427" y="335"/>
                    <a:pt x="427" y="211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8" name="Google Shape;6758;p11"/>
            <p:cNvSpPr/>
            <p:nvPr/>
          </p:nvSpPr>
          <p:spPr>
            <a:xfrm>
              <a:off x="1727850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7" y="1"/>
                  </a:moveTo>
                  <a:cubicBezTo>
                    <a:pt x="104" y="1"/>
                    <a:pt x="1" y="98"/>
                    <a:pt x="1" y="211"/>
                  </a:cubicBezTo>
                  <a:cubicBezTo>
                    <a:pt x="1" y="335"/>
                    <a:pt x="88" y="427"/>
                    <a:pt x="212" y="427"/>
                  </a:cubicBezTo>
                  <a:cubicBezTo>
                    <a:pt x="340" y="427"/>
                    <a:pt x="422" y="340"/>
                    <a:pt x="422" y="211"/>
                  </a:cubicBezTo>
                  <a:cubicBezTo>
                    <a:pt x="42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9" name="Google Shape;6759;p11"/>
            <p:cNvSpPr/>
            <p:nvPr/>
          </p:nvSpPr>
          <p:spPr>
            <a:xfrm>
              <a:off x="188717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5" y="87"/>
                    <a:pt x="0" y="206"/>
                  </a:cubicBezTo>
                  <a:cubicBezTo>
                    <a:pt x="0" y="329"/>
                    <a:pt x="87" y="427"/>
                    <a:pt x="211" y="427"/>
                  </a:cubicBezTo>
                  <a:cubicBezTo>
                    <a:pt x="324" y="427"/>
                    <a:pt x="421" y="334"/>
                    <a:pt x="421" y="221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0" name="Google Shape;6760;p11"/>
            <p:cNvSpPr/>
            <p:nvPr/>
          </p:nvSpPr>
          <p:spPr>
            <a:xfrm>
              <a:off x="1780925" y="43294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7"/>
                    <a:pt x="93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1" name="Google Shape;6761;p11"/>
            <p:cNvSpPr/>
            <p:nvPr/>
          </p:nvSpPr>
          <p:spPr>
            <a:xfrm>
              <a:off x="1674800" y="45948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8"/>
                    <a:pt x="6" y="221"/>
                  </a:cubicBezTo>
                  <a:cubicBezTo>
                    <a:pt x="16" y="334"/>
                    <a:pt x="103" y="427"/>
                    <a:pt x="222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2" name="Google Shape;6762;p11"/>
            <p:cNvSpPr/>
            <p:nvPr/>
          </p:nvSpPr>
          <p:spPr>
            <a:xfrm>
              <a:off x="1886900" y="43294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22" y="1"/>
                  </a:moveTo>
                  <a:cubicBezTo>
                    <a:pt x="104" y="1"/>
                    <a:pt x="16" y="88"/>
                    <a:pt x="11" y="206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32" y="337"/>
                    <a:pt x="432" y="222"/>
                  </a:cubicBezTo>
                  <a:cubicBezTo>
                    <a:pt x="438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3" name="Google Shape;6763;p11"/>
            <p:cNvSpPr/>
            <p:nvPr/>
          </p:nvSpPr>
          <p:spPr>
            <a:xfrm>
              <a:off x="1780800" y="3905000"/>
              <a:ext cx="10925" cy="10675"/>
            </a:xfrm>
            <a:custGeom>
              <a:rect b="b" l="l" r="r" t="t"/>
              <a:pathLst>
                <a:path extrusionOk="0" h="427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19"/>
                    <a:pt x="93" y="422"/>
                    <a:pt x="211" y="427"/>
                  </a:cubicBezTo>
                  <a:cubicBezTo>
                    <a:pt x="214" y="427"/>
                    <a:pt x="217" y="427"/>
                    <a:pt x="221" y="427"/>
                  </a:cubicBezTo>
                  <a:cubicBezTo>
                    <a:pt x="334" y="427"/>
                    <a:pt x="427" y="341"/>
                    <a:pt x="432" y="226"/>
                  </a:cubicBezTo>
                  <a:cubicBezTo>
                    <a:pt x="437" y="113"/>
                    <a:pt x="350" y="11"/>
                    <a:pt x="231" y="0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4" name="Google Shape;6764;p11"/>
            <p:cNvSpPr/>
            <p:nvPr/>
          </p:nvSpPr>
          <p:spPr>
            <a:xfrm>
              <a:off x="1727850" y="39048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7" y="1"/>
                  </a:moveTo>
                  <a:cubicBezTo>
                    <a:pt x="88" y="1"/>
                    <a:pt x="1" y="87"/>
                    <a:pt x="1" y="207"/>
                  </a:cubicBezTo>
                  <a:cubicBezTo>
                    <a:pt x="1" y="330"/>
                    <a:pt x="93" y="428"/>
                    <a:pt x="212" y="428"/>
                  </a:cubicBezTo>
                  <a:cubicBezTo>
                    <a:pt x="215" y="428"/>
                    <a:pt x="218" y="428"/>
                    <a:pt x="221" y="428"/>
                  </a:cubicBezTo>
                  <a:cubicBezTo>
                    <a:pt x="339" y="428"/>
                    <a:pt x="422" y="332"/>
                    <a:pt x="422" y="212"/>
                  </a:cubicBezTo>
                  <a:cubicBezTo>
                    <a:pt x="422" y="94"/>
                    <a:pt x="335" y="1"/>
                    <a:pt x="217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5" name="Google Shape;6765;p11"/>
            <p:cNvSpPr/>
            <p:nvPr/>
          </p:nvSpPr>
          <p:spPr>
            <a:xfrm>
              <a:off x="2125850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8"/>
                    <a:pt x="11" y="222"/>
                  </a:cubicBezTo>
                  <a:cubicBezTo>
                    <a:pt x="11" y="335"/>
                    <a:pt x="98" y="427"/>
                    <a:pt x="217" y="427"/>
                  </a:cubicBezTo>
                  <a:cubicBezTo>
                    <a:pt x="330" y="427"/>
                    <a:pt x="427" y="335"/>
                    <a:pt x="427" y="217"/>
                  </a:cubicBezTo>
                  <a:cubicBezTo>
                    <a:pt x="427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6" name="Google Shape;6766;p11"/>
            <p:cNvSpPr/>
            <p:nvPr/>
          </p:nvSpPr>
          <p:spPr>
            <a:xfrm>
              <a:off x="2099400" y="41172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93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7" name="Google Shape;6767;p11"/>
            <p:cNvSpPr/>
            <p:nvPr/>
          </p:nvSpPr>
          <p:spPr>
            <a:xfrm>
              <a:off x="1754450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25" y="1"/>
                  </a:moveTo>
                  <a:cubicBezTo>
                    <a:pt x="219" y="1"/>
                    <a:pt x="213" y="1"/>
                    <a:pt x="206" y="1"/>
                  </a:cubicBezTo>
                  <a:cubicBezTo>
                    <a:pt x="93" y="7"/>
                    <a:pt x="1" y="94"/>
                    <a:pt x="1" y="212"/>
                  </a:cubicBezTo>
                  <a:cubicBezTo>
                    <a:pt x="1" y="325"/>
                    <a:pt x="88" y="423"/>
                    <a:pt x="211" y="423"/>
                  </a:cubicBezTo>
                  <a:cubicBezTo>
                    <a:pt x="335" y="418"/>
                    <a:pt x="427" y="325"/>
                    <a:pt x="427" y="207"/>
                  </a:cubicBezTo>
                  <a:cubicBezTo>
                    <a:pt x="417" y="90"/>
                    <a:pt x="338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8" name="Google Shape;6768;p11"/>
            <p:cNvSpPr/>
            <p:nvPr/>
          </p:nvSpPr>
          <p:spPr>
            <a:xfrm>
              <a:off x="1807525" y="43559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10"/>
                    <a:pt x="0" y="98"/>
                    <a:pt x="0" y="221"/>
                  </a:cubicBezTo>
                  <a:cubicBezTo>
                    <a:pt x="5" y="334"/>
                    <a:pt x="93" y="427"/>
                    <a:pt x="211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9" name="Google Shape;6769;p11"/>
            <p:cNvSpPr/>
            <p:nvPr/>
          </p:nvSpPr>
          <p:spPr>
            <a:xfrm>
              <a:off x="1860450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8" y="0"/>
                    <a:pt x="5" y="88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0" name="Google Shape;6770;p11"/>
            <p:cNvSpPr/>
            <p:nvPr/>
          </p:nvSpPr>
          <p:spPr>
            <a:xfrm>
              <a:off x="1913625" y="43561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8" y="0"/>
                    <a:pt x="6" y="88"/>
                    <a:pt x="1" y="211"/>
                  </a:cubicBezTo>
                  <a:cubicBezTo>
                    <a:pt x="6" y="334"/>
                    <a:pt x="98" y="422"/>
                    <a:pt x="216" y="422"/>
                  </a:cubicBezTo>
                  <a:cubicBezTo>
                    <a:pt x="335" y="417"/>
                    <a:pt x="432" y="324"/>
                    <a:pt x="432" y="211"/>
                  </a:cubicBez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1" name="Google Shape;6771;p11"/>
            <p:cNvSpPr/>
            <p:nvPr/>
          </p:nvSpPr>
          <p:spPr>
            <a:xfrm>
              <a:off x="1621875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2" name="Google Shape;6772;p11"/>
            <p:cNvSpPr/>
            <p:nvPr/>
          </p:nvSpPr>
          <p:spPr>
            <a:xfrm>
              <a:off x="215245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1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27"/>
                    <a:pt x="216" y="427"/>
                  </a:cubicBezTo>
                  <a:cubicBezTo>
                    <a:pt x="340" y="427"/>
                    <a:pt x="427" y="335"/>
                    <a:pt x="422" y="211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3" name="Google Shape;6773;p11"/>
            <p:cNvSpPr/>
            <p:nvPr/>
          </p:nvSpPr>
          <p:spPr>
            <a:xfrm>
              <a:off x="1727725" y="39580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1"/>
                  </a:moveTo>
                  <a:cubicBezTo>
                    <a:pt x="98" y="1"/>
                    <a:pt x="1" y="88"/>
                    <a:pt x="16" y="211"/>
                  </a:cubicBezTo>
                  <a:cubicBezTo>
                    <a:pt x="16" y="335"/>
                    <a:pt x="114" y="422"/>
                    <a:pt x="227" y="422"/>
                  </a:cubicBezTo>
                  <a:cubicBezTo>
                    <a:pt x="345" y="422"/>
                    <a:pt x="433" y="329"/>
                    <a:pt x="433" y="211"/>
                  </a:cubicBezTo>
                  <a:cubicBezTo>
                    <a:pt x="433" y="8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4" name="Google Shape;6774;p11"/>
            <p:cNvSpPr/>
            <p:nvPr/>
          </p:nvSpPr>
          <p:spPr>
            <a:xfrm>
              <a:off x="1780800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16" y="88"/>
                    <a:pt x="5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5" name="Google Shape;6775;p11"/>
            <p:cNvSpPr/>
            <p:nvPr/>
          </p:nvSpPr>
          <p:spPr>
            <a:xfrm>
              <a:off x="1727850" y="4329325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7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34"/>
                    <a:pt x="88" y="432"/>
                    <a:pt x="212" y="432"/>
                  </a:cubicBezTo>
                  <a:cubicBezTo>
                    <a:pt x="335" y="432"/>
                    <a:pt x="422" y="340"/>
                    <a:pt x="422" y="211"/>
                  </a:cubicBezTo>
                  <a:cubicBezTo>
                    <a:pt x="422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6" name="Google Shape;6776;p11"/>
            <p:cNvSpPr/>
            <p:nvPr/>
          </p:nvSpPr>
          <p:spPr>
            <a:xfrm>
              <a:off x="1887175" y="42765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5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21" y="334"/>
                    <a:pt x="427" y="211"/>
                  </a:cubicBezTo>
                  <a:cubicBezTo>
                    <a:pt x="427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7" name="Google Shape;6777;p11"/>
            <p:cNvSpPr/>
            <p:nvPr/>
          </p:nvSpPr>
          <p:spPr>
            <a:xfrm>
              <a:off x="1940225" y="4276600"/>
              <a:ext cx="10675" cy="10475"/>
            </a:xfrm>
            <a:custGeom>
              <a:rect b="b" l="l" r="r" t="t"/>
              <a:pathLst>
                <a:path extrusionOk="0" h="419" w="427">
                  <a:moveTo>
                    <a:pt x="240" y="1"/>
                  </a:moveTo>
                  <a:cubicBezTo>
                    <a:pt x="232" y="1"/>
                    <a:pt x="224" y="2"/>
                    <a:pt x="216" y="3"/>
                  </a:cubicBezTo>
                  <a:cubicBezTo>
                    <a:pt x="98" y="3"/>
                    <a:pt x="0" y="90"/>
                    <a:pt x="0" y="208"/>
                  </a:cubicBezTo>
                  <a:cubicBezTo>
                    <a:pt x="0" y="321"/>
                    <a:pt x="93" y="419"/>
                    <a:pt x="216" y="419"/>
                  </a:cubicBezTo>
                  <a:cubicBezTo>
                    <a:pt x="334" y="419"/>
                    <a:pt x="427" y="331"/>
                    <a:pt x="427" y="208"/>
                  </a:cubicBezTo>
                  <a:cubicBezTo>
                    <a:pt x="422" y="93"/>
                    <a:pt x="342" y="1"/>
                    <a:pt x="24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8" name="Google Shape;6778;p11"/>
            <p:cNvSpPr/>
            <p:nvPr/>
          </p:nvSpPr>
          <p:spPr>
            <a:xfrm>
              <a:off x="15422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6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9" name="Google Shape;6779;p11"/>
            <p:cNvSpPr/>
            <p:nvPr/>
          </p:nvSpPr>
          <p:spPr>
            <a:xfrm>
              <a:off x="1727600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103" y="1"/>
                    <a:pt x="6" y="93"/>
                    <a:pt x="6" y="206"/>
                  </a:cubicBezTo>
                  <a:cubicBezTo>
                    <a:pt x="1" y="324"/>
                    <a:pt x="98" y="417"/>
                    <a:pt x="217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5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0" name="Google Shape;6780;p11"/>
            <p:cNvSpPr/>
            <p:nvPr/>
          </p:nvSpPr>
          <p:spPr>
            <a:xfrm>
              <a:off x="1648350" y="4303100"/>
              <a:ext cx="10550" cy="10450"/>
            </a:xfrm>
            <a:custGeom>
              <a:rect b="b" l="l" r="r" t="t"/>
              <a:pathLst>
                <a:path extrusionOk="0" h="418" w="422">
                  <a:moveTo>
                    <a:pt x="221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9"/>
                    <a:pt x="0" y="212"/>
                  </a:cubicBezTo>
                  <a:cubicBezTo>
                    <a:pt x="5" y="325"/>
                    <a:pt x="98" y="417"/>
                    <a:pt x="211" y="417"/>
                  </a:cubicBezTo>
                  <a:cubicBezTo>
                    <a:pt x="334" y="417"/>
                    <a:pt x="421" y="330"/>
                    <a:pt x="421" y="207"/>
                  </a:cubicBezTo>
                  <a:cubicBezTo>
                    <a:pt x="421" y="87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1" name="Google Shape;6781;p11"/>
            <p:cNvSpPr/>
            <p:nvPr/>
          </p:nvSpPr>
          <p:spPr>
            <a:xfrm>
              <a:off x="1727725" y="44355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1" y="334"/>
                    <a:pt x="98" y="427"/>
                    <a:pt x="222" y="427"/>
                  </a:cubicBezTo>
                  <a:cubicBezTo>
                    <a:pt x="345" y="427"/>
                    <a:pt x="433" y="329"/>
                    <a:pt x="427" y="206"/>
                  </a:cubicBezTo>
                  <a:cubicBezTo>
                    <a:pt x="422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2" name="Google Shape;6782;p11"/>
            <p:cNvSpPr/>
            <p:nvPr/>
          </p:nvSpPr>
          <p:spPr>
            <a:xfrm>
              <a:off x="1940225" y="43826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11" y="329"/>
                    <a:pt x="103" y="421"/>
                    <a:pt x="216" y="421"/>
                  </a:cubicBezTo>
                  <a:cubicBezTo>
                    <a:pt x="329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3" name="Google Shape;6783;p11"/>
            <p:cNvSpPr/>
            <p:nvPr/>
          </p:nvSpPr>
          <p:spPr>
            <a:xfrm>
              <a:off x="1940225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11" y="329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4" name="Google Shape;6784;p11"/>
            <p:cNvSpPr/>
            <p:nvPr/>
          </p:nvSpPr>
          <p:spPr>
            <a:xfrm>
              <a:off x="1807650" y="3825350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0"/>
                    <a:pt x="0" y="98"/>
                    <a:pt x="0" y="216"/>
                  </a:cubicBezTo>
                  <a:cubicBezTo>
                    <a:pt x="0" y="334"/>
                    <a:pt x="88" y="427"/>
                    <a:pt x="211" y="427"/>
                  </a:cubicBezTo>
                  <a:cubicBezTo>
                    <a:pt x="329" y="422"/>
                    <a:pt x="422" y="324"/>
                    <a:pt x="422" y="206"/>
                  </a:cubicBezTo>
                  <a:cubicBezTo>
                    <a:pt x="422" y="93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5" name="Google Shape;6785;p11"/>
            <p:cNvSpPr/>
            <p:nvPr/>
          </p:nvSpPr>
          <p:spPr>
            <a:xfrm>
              <a:off x="1940225" y="38518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93"/>
                    <a:pt x="32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6" name="Google Shape;6786;p11"/>
            <p:cNvSpPr/>
            <p:nvPr/>
          </p:nvSpPr>
          <p:spPr>
            <a:xfrm>
              <a:off x="1568550" y="406417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7" y="0"/>
                  </a:moveTo>
                  <a:cubicBezTo>
                    <a:pt x="104" y="0"/>
                    <a:pt x="6" y="93"/>
                    <a:pt x="6" y="206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7" y="329"/>
                    <a:pt x="427" y="211"/>
                  </a:cubicBezTo>
                  <a:cubicBezTo>
                    <a:pt x="43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7" name="Google Shape;6787;p11"/>
            <p:cNvSpPr/>
            <p:nvPr/>
          </p:nvSpPr>
          <p:spPr>
            <a:xfrm>
              <a:off x="2099400" y="4064175"/>
              <a:ext cx="10675" cy="10425"/>
            </a:xfrm>
            <a:custGeom>
              <a:rect b="b" l="l" r="r" t="t"/>
              <a:pathLst>
                <a:path extrusionOk="0" h="417" w="427">
                  <a:moveTo>
                    <a:pt x="211" y="0"/>
                  </a:moveTo>
                  <a:cubicBezTo>
                    <a:pt x="93" y="0"/>
                    <a:pt x="0" y="87"/>
                    <a:pt x="0" y="206"/>
                  </a:cubicBezTo>
                  <a:cubicBezTo>
                    <a:pt x="0" y="324"/>
                    <a:pt x="93" y="416"/>
                    <a:pt x="211" y="416"/>
                  </a:cubicBezTo>
                  <a:cubicBezTo>
                    <a:pt x="329" y="416"/>
                    <a:pt x="427" y="329"/>
                    <a:pt x="427" y="206"/>
                  </a:cubicBezTo>
                  <a:cubicBezTo>
                    <a:pt x="427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8" name="Google Shape;6788;p11"/>
            <p:cNvSpPr/>
            <p:nvPr/>
          </p:nvSpPr>
          <p:spPr>
            <a:xfrm>
              <a:off x="1568550" y="411735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17" y="1"/>
                  </a:moveTo>
                  <a:cubicBezTo>
                    <a:pt x="104" y="1"/>
                    <a:pt x="6" y="88"/>
                    <a:pt x="6" y="206"/>
                  </a:cubicBezTo>
                  <a:cubicBezTo>
                    <a:pt x="1" y="329"/>
                    <a:pt x="88" y="422"/>
                    <a:pt x="212" y="422"/>
                  </a:cubicBezTo>
                  <a:cubicBezTo>
                    <a:pt x="335" y="422"/>
                    <a:pt x="427" y="329"/>
                    <a:pt x="427" y="211"/>
                  </a:cubicBezTo>
                  <a:cubicBezTo>
                    <a:pt x="438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9" name="Google Shape;6789;p11"/>
            <p:cNvSpPr/>
            <p:nvPr/>
          </p:nvSpPr>
          <p:spPr>
            <a:xfrm>
              <a:off x="1727850" y="41173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17" y="0"/>
                  </a:moveTo>
                  <a:cubicBezTo>
                    <a:pt x="214" y="0"/>
                    <a:pt x="210" y="0"/>
                    <a:pt x="207" y="1"/>
                  </a:cubicBezTo>
                  <a:cubicBezTo>
                    <a:pt x="88" y="1"/>
                    <a:pt x="1" y="88"/>
                    <a:pt x="1" y="206"/>
                  </a:cubicBezTo>
                  <a:cubicBezTo>
                    <a:pt x="1" y="31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06"/>
                  </a:cubicBezTo>
                  <a:cubicBezTo>
                    <a:pt x="422" y="86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0" name="Google Shape;6790;p11"/>
            <p:cNvSpPr/>
            <p:nvPr/>
          </p:nvSpPr>
          <p:spPr>
            <a:xfrm>
              <a:off x="20726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1" y="0"/>
                  </a:moveTo>
                  <a:cubicBezTo>
                    <a:pt x="103" y="0"/>
                    <a:pt x="16" y="87"/>
                    <a:pt x="11" y="206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2" y="87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1" name="Google Shape;6791;p11"/>
            <p:cNvSpPr/>
            <p:nvPr/>
          </p:nvSpPr>
          <p:spPr>
            <a:xfrm>
              <a:off x="2178925" y="4303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5"/>
                    <a:pt x="5" y="98"/>
                    <a:pt x="5" y="211"/>
                  </a:cubicBezTo>
                  <a:cubicBezTo>
                    <a:pt x="0" y="329"/>
                    <a:pt x="103" y="421"/>
                    <a:pt x="216" y="421"/>
                  </a:cubicBezTo>
                  <a:cubicBezTo>
                    <a:pt x="339" y="421"/>
                    <a:pt x="432" y="334"/>
                    <a:pt x="432" y="211"/>
                  </a:cubicBezTo>
                  <a:cubicBezTo>
                    <a:pt x="432" y="87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2" name="Google Shape;6792;p11"/>
            <p:cNvSpPr/>
            <p:nvPr/>
          </p:nvSpPr>
          <p:spPr>
            <a:xfrm>
              <a:off x="1780800" y="4488750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24"/>
                    <a:pt x="93" y="417"/>
                    <a:pt x="211" y="427"/>
                  </a:cubicBezTo>
                  <a:cubicBezTo>
                    <a:pt x="214" y="427"/>
                    <a:pt x="217" y="427"/>
                    <a:pt x="220" y="427"/>
                  </a:cubicBezTo>
                  <a:cubicBezTo>
                    <a:pt x="334" y="427"/>
                    <a:pt x="432" y="332"/>
                    <a:pt x="432" y="222"/>
                  </a:cubicBezTo>
                  <a:cubicBezTo>
                    <a:pt x="437" y="98"/>
                    <a:pt x="350" y="6"/>
                    <a:pt x="231" y="1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3" name="Google Shape;6793;p11"/>
            <p:cNvSpPr/>
            <p:nvPr/>
          </p:nvSpPr>
          <p:spPr>
            <a:xfrm>
              <a:off x="1887175" y="385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4" y="0"/>
                  </a:moveTo>
                  <a:cubicBezTo>
                    <a:pt x="218" y="0"/>
                    <a:pt x="212" y="0"/>
                    <a:pt x="206" y="1"/>
                  </a:cubicBezTo>
                  <a:cubicBezTo>
                    <a:pt x="87" y="1"/>
                    <a:pt x="0" y="88"/>
                    <a:pt x="0" y="207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24" y="422"/>
                    <a:pt x="421" y="335"/>
                    <a:pt x="421" y="212"/>
                  </a:cubicBezTo>
                  <a:cubicBezTo>
                    <a:pt x="421" y="94"/>
                    <a:pt x="342" y="0"/>
                    <a:pt x="22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4" name="Google Shape;6794;p11"/>
            <p:cNvSpPr/>
            <p:nvPr/>
          </p:nvSpPr>
          <p:spPr>
            <a:xfrm>
              <a:off x="1780925" y="38519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1" y="1"/>
                  </a:moveTo>
                  <a:cubicBezTo>
                    <a:pt x="103" y="1"/>
                    <a:pt x="11" y="88"/>
                    <a:pt x="11" y="207"/>
                  </a:cubicBezTo>
                  <a:cubicBezTo>
                    <a:pt x="0" y="325"/>
                    <a:pt x="93" y="422"/>
                    <a:pt x="216" y="422"/>
                  </a:cubicBezTo>
                  <a:cubicBezTo>
                    <a:pt x="329" y="422"/>
                    <a:pt x="427" y="335"/>
                    <a:pt x="427" y="212"/>
                  </a:cubicBezTo>
                  <a:cubicBezTo>
                    <a:pt x="427" y="88"/>
                    <a:pt x="32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5" name="Google Shape;6795;p11"/>
            <p:cNvSpPr/>
            <p:nvPr/>
          </p:nvSpPr>
          <p:spPr>
            <a:xfrm>
              <a:off x="20726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1" y="0"/>
                  </a:moveTo>
                  <a:cubicBezTo>
                    <a:pt x="108" y="0"/>
                    <a:pt x="11" y="88"/>
                    <a:pt x="0" y="211"/>
                  </a:cubicBezTo>
                  <a:cubicBezTo>
                    <a:pt x="0" y="324"/>
                    <a:pt x="93" y="417"/>
                    <a:pt x="206" y="422"/>
                  </a:cubicBezTo>
                  <a:cubicBezTo>
                    <a:pt x="209" y="422"/>
                    <a:pt x="213" y="422"/>
                    <a:pt x="216" y="422"/>
                  </a:cubicBezTo>
                  <a:cubicBezTo>
                    <a:pt x="335" y="422"/>
                    <a:pt x="427" y="336"/>
                    <a:pt x="427" y="216"/>
                  </a:cubicBezTo>
                  <a:cubicBezTo>
                    <a:pt x="432" y="93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6" name="Google Shape;6796;p11"/>
            <p:cNvSpPr/>
            <p:nvPr/>
          </p:nvSpPr>
          <p:spPr>
            <a:xfrm>
              <a:off x="2126125" y="4356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2" y="1"/>
                  </a:moveTo>
                  <a:cubicBezTo>
                    <a:pt x="79" y="1"/>
                    <a:pt x="0" y="90"/>
                    <a:pt x="0" y="212"/>
                  </a:cubicBezTo>
                  <a:cubicBezTo>
                    <a:pt x="0" y="335"/>
                    <a:pt x="87" y="423"/>
                    <a:pt x="211" y="423"/>
                  </a:cubicBezTo>
                  <a:cubicBezTo>
                    <a:pt x="324" y="423"/>
                    <a:pt x="421" y="335"/>
                    <a:pt x="421" y="217"/>
                  </a:cubicBezTo>
                  <a:cubicBezTo>
                    <a:pt x="421" y="94"/>
                    <a:pt x="334" y="1"/>
                    <a:pt x="211" y="1"/>
                  </a:cubicBezTo>
                  <a:cubicBezTo>
                    <a:pt x="205" y="1"/>
                    <a:pt x="198" y="1"/>
                    <a:pt x="19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7" name="Google Shape;6797;p11"/>
            <p:cNvSpPr/>
            <p:nvPr/>
          </p:nvSpPr>
          <p:spPr>
            <a:xfrm>
              <a:off x="2152200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1"/>
                  </a:moveTo>
                  <a:cubicBezTo>
                    <a:pt x="103" y="1"/>
                    <a:pt x="11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334" y="422"/>
                    <a:pt x="432" y="335"/>
                    <a:pt x="432" y="211"/>
                  </a:cubicBezTo>
                  <a:cubicBezTo>
                    <a:pt x="432" y="8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8" name="Google Shape;6798;p11"/>
            <p:cNvSpPr/>
            <p:nvPr/>
          </p:nvSpPr>
          <p:spPr>
            <a:xfrm>
              <a:off x="1780800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98" y="0"/>
                    <a:pt x="5" y="98"/>
                    <a:pt x="0" y="221"/>
                  </a:cubicBezTo>
                  <a:cubicBezTo>
                    <a:pt x="5" y="334"/>
                    <a:pt x="98" y="427"/>
                    <a:pt x="211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9" name="Google Shape;6799;p11"/>
            <p:cNvSpPr/>
            <p:nvPr/>
          </p:nvSpPr>
          <p:spPr>
            <a:xfrm>
              <a:off x="1542225" y="41966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8" y="10"/>
                    <a:pt x="1" y="98"/>
                    <a:pt x="1" y="211"/>
                  </a:cubicBezTo>
                  <a:cubicBezTo>
                    <a:pt x="1" y="334"/>
                    <a:pt x="93" y="432"/>
                    <a:pt x="211" y="432"/>
                  </a:cubicBezTo>
                  <a:cubicBezTo>
                    <a:pt x="335" y="432"/>
                    <a:pt x="422" y="344"/>
                    <a:pt x="417" y="211"/>
                  </a:cubicBezTo>
                  <a:cubicBezTo>
                    <a:pt x="417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0" name="Google Shape;6800;p11"/>
            <p:cNvSpPr/>
            <p:nvPr/>
          </p:nvSpPr>
          <p:spPr>
            <a:xfrm>
              <a:off x="1489175" y="43029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2" y="1"/>
                    <a:pt x="0" y="87"/>
                    <a:pt x="0" y="207"/>
                  </a:cubicBezTo>
                  <a:cubicBezTo>
                    <a:pt x="0" y="335"/>
                    <a:pt x="82" y="422"/>
                    <a:pt x="211" y="422"/>
                  </a:cubicBezTo>
                  <a:cubicBezTo>
                    <a:pt x="334" y="422"/>
                    <a:pt x="432" y="330"/>
                    <a:pt x="432" y="212"/>
                  </a:cubicBezTo>
                  <a:cubicBezTo>
                    <a:pt x="432" y="99"/>
                    <a:pt x="334" y="1"/>
                    <a:pt x="221" y="1"/>
                  </a:cubicBezTo>
                  <a:cubicBezTo>
                    <a:pt x="218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1" name="Google Shape;6801;p11"/>
            <p:cNvSpPr/>
            <p:nvPr/>
          </p:nvSpPr>
          <p:spPr>
            <a:xfrm>
              <a:off x="1515625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27" y="336"/>
                    <a:pt x="427" y="211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2" name="Google Shape;6802;p11"/>
            <p:cNvSpPr/>
            <p:nvPr/>
          </p:nvSpPr>
          <p:spPr>
            <a:xfrm>
              <a:off x="20462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104" y="1"/>
                    <a:pt x="1" y="103"/>
                    <a:pt x="1" y="222"/>
                  </a:cubicBezTo>
                  <a:cubicBezTo>
                    <a:pt x="10" y="348"/>
                    <a:pt x="107" y="428"/>
                    <a:pt x="204" y="428"/>
                  </a:cubicBezTo>
                  <a:cubicBezTo>
                    <a:pt x="210" y="428"/>
                    <a:pt x="216" y="428"/>
                    <a:pt x="222" y="427"/>
                  </a:cubicBezTo>
                  <a:cubicBezTo>
                    <a:pt x="34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3" name="Google Shape;6803;p11"/>
            <p:cNvSpPr/>
            <p:nvPr/>
          </p:nvSpPr>
          <p:spPr>
            <a:xfrm>
              <a:off x="1728000" y="43826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29"/>
                    <a:pt x="98" y="421"/>
                    <a:pt x="211" y="421"/>
                  </a:cubicBezTo>
                  <a:cubicBezTo>
                    <a:pt x="329" y="421"/>
                    <a:pt x="416" y="329"/>
                    <a:pt x="416" y="211"/>
                  </a:cubicBezTo>
                  <a:cubicBezTo>
                    <a:pt x="416" y="87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4" name="Google Shape;6804;p11"/>
            <p:cNvSpPr/>
            <p:nvPr/>
          </p:nvSpPr>
          <p:spPr>
            <a:xfrm>
              <a:off x="1780925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1"/>
                    <a:pt x="0" y="99"/>
                    <a:pt x="0" y="212"/>
                  </a:cubicBezTo>
                  <a:cubicBezTo>
                    <a:pt x="0" y="335"/>
                    <a:pt x="98" y="422"/>
                    <a:pt x="216" y="422"/>
                  </a:cubicBezTo>
                  <a:cubicBezTo>
                    <a:pt x="334" y="422"/>
                    <a:pt x="427" y="33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5" name="Google Shape;6805;p11"/>
            <p:cNvSpPr/>
            <p:nvPr/>
          </p:nvSpPr>
          <p:spPr>
            <a:xfrm>
              <a:off x="1621625" y="40641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11" y="211"/>
                  </a:cubicBezTo>
                  <a:cubicBezTo>
                    <a:pt x="16" y="334"/>
                    <a:pt x="103" y="427"/>
                    <a:pt x="226" y="427"/>
                  </a:cubicBezTo>
                  <a:cubicBezTo>
                    <a:pt x="345" y="416"/>
                    <a:pt x="432" y="329"/>
                    <a:pt x="432" y="211"/>
                  </a:cubicBezTo>
                  <a:cubicBezTo>
                    <a:pt x="432" y="98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6" name="Google Shape;6806;p11"/>
            <p:cNvSpPr/>
            <p:nvPr/>
          </p:nvSpPr>
          <p:spPr>
            <a:xfrm>
              <a:off x="1727600" y="454180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2" y="0"/>
                  </a:moveTo>
                  <a:cubicBezTo>
                    <a:pt x="94" y="0"/>
                    <a:pt x="16" y="84"/>
                    <a:pt x="11" y="196"/>
                  </a:cubicBezTo>
                  <a:cubicBezTo>
                    <a:pt x="1" y="320"/>
                    <a:pt x="98" y="422"/>
                    <a:pt x="222" y="422"/>
                  </a:cubicBezTo>
                  <a:cubicBezTo>
                    <a:pt x="335" y="422"/>
                    <a:pt x="432" y="335"/>
                    <a:pt x="432" y="217"/>
                  </a:cubicBezTo>
                  <a:cubicBezTo>
                    <a:pt x="438" y="104"/>
                    <a:pt x="355" y="6"/>
                    <a:pt x="232" y="1"/>
                  </a:cubicBezTo>
                  <a:cubicBezTo>
                    <a:pt x="225" y="0"/>
                    <a:pt x="218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7" name="Google Shape;6807;p11"/>
            <p:cNvSpPr/>
            <p:nvPr/>
          </p:nvSpPr>
          <p:spPr>
            <a:xfrm>
              <a:off x="1887300" y="4382625"/>
              <a:ext cx="10425" cy="10575"/>
            </a:xfrm>
            <a:custGeom>
              <a:rect b="b" l="l" r="r" t="t"/>
              <a:pathLst>
                <a:path extrusionOk="0" h="423" w="417">
                  <a:moveTo>
                    <a:pt x="215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88" y="1"/>
                    <a:pt x="0" y="99"/>
                    <a:pt x="0" y="212"/>
                  </a:cubicBezTo>
                  <a:cubicBezTo>
                    <a:pt x="0" y="335"/>
                    <a:pt x="98" y="422"/>
                    <a:pt x="211" y="422"/>
                  </a:cubicBezTo>
                  <a:cubicBezTo>
                    <a:pt x="329" y="422"/>
                    <a:pt x="416" y="330"/>
                    <a:pt x="416" y="207"/>
                  </a:cubicBezTo>
                  <a:cubicBezTo>
                    <a:pt x="416" y="87"/>
                    <a:pt x="324" y="1"/>
                    <a:pt x="21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8" name="Google Shape;6808;p11"/>
            <p:cNvSpPr/>
            <p:nvPr/>
          </p:nvSpPr>
          <p:spPr>
            <a:xfrm>
              <a:off x="1887300" y="44887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0" y="93"/>
                    <a:pt x="0" y="211"/>
                  </a:cubicBezTo>
                  <a:cubicBezTo>
                    <a:pt x="0" y="330"/>
                    <a:pt x="98" y="427"/>
                    <a:pt x="211" y="427"/>
                  </a:cubicBezTo>
                  <a:cubicBezTo>
                    <a:pt x="329" y="417"/>
                    <a:pt x="422" y="330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9" name="Google Shape;6809;p11"/>
            <p:cNvSpPr/>
            <p:nvPr/>
          </p:nvSpPr>
          <p:spPr>
            <a:xfrm>
              <a:off x="2125850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22" y="0"/>
                  </a:moveTo>
                  <a:cubicBezTo>
                    <a:pt x="98" y="0"/>
                    <a:pt x="11" y="93"/>
                    <a:pt x="11" y="206"/>
                  </a:cubicBezTo>
                  <a:cubicBezTo>
                    <a:pt x="1" y="324"/>
                    <a:pt x="98" y="427"/>
                    <a:pt x="217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0" name="Google Shape;6810;p11"/>
            <p:cNvSpPr/>
            <p:nvPr/>
          </p:nvSpPr>
          <p:spPr>
            <a:xfrm>
              <a:off x="2073050" y="4143825"/>
              <a:ext cx="10450" cy="10675"/>
            </a:xfrm>
            <a:custGeom>
              <a:rect b="b" l="l" r="r" t="t"/>
              <a:pathLst>
                <a:path extrusionOk="0" h="427" w="418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19" y="427"/>
                    <a:pt x="417" y="334"/>
                    <a:pt x="417" y="211"/>
                  </a:cubicBezTo>
                  <a:cubicBezTo>
                    <a:pt x="417" y="9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1" name="Google Shape;6811;p11"/>
            <p:cNvSpPr/>
            <p:nvPr/>
          </p:nvSpPr>
          <p:spPr>
            <a:xfrm>
              <a:off x="1595025" y="414382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6" y="0"/>
                  </a:moveTo>
                  <a:cubicBezTo>
                    <a:pt x="98" y="0"/>
                    <a:pt x="6" y="93"/>
                    <a:pt x="6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2" name="Google Shape;6812;p11"/>
            <p:cNvSpPr/>
            <p:nvPr/>
          </p:nvSpPr>
          <p:spPr>
            <a:xfrm>
              <a:off x="1542225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8" y="0"/>
                    <a:pt x="1" y="93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16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3" name="Google Shape;6813;p11"/>
            <p:cNvSpPr/>
            <p:nvPr/>
          </p:nvSpPr>
          <p:spPr>
            <a:xfrm>
              <a:off x="1727850" y="42766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07" y="0"/>
                  </a:moveTo>
                  <a:cubicBezTo>
                    <a:pt x="88" y="0"/>
                    <a:pt x="1" y="86"/>
                    <a:pt x="1" y="206"/>
                  </a:cubicBezTo>
                  <a:cubicBezTo>
                    <a:pt x="1" y="32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11"/>
                  </a:cubicBezTo>
                  <a:cubicBezTo>
                    <a:pt x="422" y="88"/>
                    <a:pt x="335" y="1"/>
                    <a:pt x="217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4" name="Google Shape;6814;p11"/>
            <p:cNvSpPr/>
            <p:nvPr/>
          </p:nvSpPr>
          <p:spPr>
            <a:xfrm>
              <a:off x="204632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1"/>
                  </a:moveTo>
                  <a:cubicBezTo>
                    <a:pt x="99" y="1"/>
                    <a:pt x="1" y="98"/>
                    <a:pt x="1" y="211"/>
                  </a:cubicBezTo>
                  <a:cubicBezTo>
                    <a:pt x="1" y="329"/>
                    <a:pt x="93" y="417"/>
                    <a:pt x="206" y="422"/>
                  </a:cubicBezTo>
                  <a:cubicBezTo>
                    <a:pt x="330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5" name="Google Shape;6815;p11"/>
            <p:cNvSpPr/>
            <p:nvPr/>
          </p:nvSpPr>
          <p:spPr>
            <a:xfrm>
              <a:off x="20198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1"/>
                    <a:pt x="216" y="421"/>
                  </a:cubicBezTo>
                  <a:cubicBezTo>
                    <a:pt x="334" y="421"/>
                    <a:pt x="432" y="319"/>
                    <a:pt x="427" y="206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6" name="Google Shape;6816;p11"/>
            <p:cNvSpPr/>
            <p:nvPr/>
          </p:nvSpPr>
          <p:spPr>
            <a:xfrm>
              <a:off x="1515500" y="4064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7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0"/>
                    <a:pt x="103" y="428"/>
                    <a:pt x="222" y="428"/>
                  </a:cubicBezTo>
                  <a:cubicBezTo>
                    <a:pt x="340" y="417"/>
                    <a:pt x="432" y="330"/>
                    <a:pt x="432" y="207"/>
                  </a:cubicBezTo>
                  <a:cubicBezTo>
                    <a:pt x="427" y="87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7" name="Google Shape;6817;p11"/>
            <p:cNvSpPr/>
            <p:nvPr/>
          </p:nvSpPr>
          <p:spPr>
            <a:xfrm>
              <a:off x="1621625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6" y="0"/>
                  </a:moveTo>
                  <a:cubicBezTo>
                    <a:pt x="223" y="0"/>
                    <a:pt x="219" y="0"/>
                    <a:pt x="216" y="1"/>
                  </a:cubicBezTo>
                  <a:cubicBezTo>
                    <a:pt x="93" y="6"/>
                    <a:pt x="0" y="98"/>
                    <a:pt x="11" y="216"/>
                  </a:cubicBezTo>
                  <a:cubicBezTo>
                    <a:pt x="11" y="335"/>
                    <a:pt x="103" y="422"/>
                    <a:pt x="221" y="422"/>
                  </a:cubicBezTo>
                  <a:cubicBezTo>
                    <a:pt x="345" y="417"/>
                    <a:pt x="432" y="329"/>
                    <a:pt x="432" y="206"/>
                  </a:cubicBezTo>
                  <a:cubicBezTo>
                    <a:pt x="427" y="86"/>
                    <a:pt x="339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8" name="Google Shape;6818;p11"/>
            <p:cNvSpPr/>
            <p:nvPr/>
          </p:nvSpPr>
          <p:spPr>
            <a:xfrm>
              <a:off x="151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2" y="0"/>
                  </a:moveTo>
                  <a:cubicBezTo>
                    <a:pt x="98" y="0"/>
                    <a:pt x="6" y="86"/>
                    <a:pt x="1" y="206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7" y="335"/>
                    <a:pt x="427" y="216"/>
                  </a:cubicBezTo>
                  <a:cubicBezTo>
                    <a:pt x="432" y="98"/>
                    <a:pt x="340" y="1"/>
                    <a:pt x="222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9" name="Google Shape;6819;p11"/>
            <p:cNvSpPr/>
            <p:nvPr/>
          </p:nvSpPr>
          <p:spPr>
            <a:xfrm>
              <a:off x="21525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5"/>
                    <a:pt x="1" y="92"/>
                    <a:pt x="1" y="211"/>
                  </a:cubicBezTo>
                  <a:cubicBezTo>
                    <a:pt x="1" y="329"/>
                    <a:pt x="88" y="421"/>
                    <a:pt x="211" y="421"/>
                  </a:cubicBezTo>
                  <a:cubicBezTo>
                    <a:pt x="330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0" name="Google Shape;6820;p11"/>
            <p:cNvSpPr/>
            <p:nvPr/>
          </p:nvSpPr>
          <p:spPr>
            <a:xfrm>
              <a:off x="2046475" y="4064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5"/>
                    <a:pt x="0" y="92"/>
                    <a:pt x="0" y="211"/>
                  </a:cubicBezTo>
                  <a:cubicBezTo>
                    <a:pt x="0" y="329"/>
                    <a:pt x="93" y="421"/>
                    <a:pt x="211" y="421"/>
                  </a:cubicBezTo>
                  <a:cubicBezTo>
                    <a:pt x="329" y="421"/>
                    <a:pt x="421" y="334"/>
                    <a:pt x="421" y="211"/>
                  </a:cubicBezTo>
                  <a:cubicBezTo>
                    <a:pt x="416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1" name="Google Shape;6821;p11"/>
            <p:cNvSpPr/>
            <p:nvPr/>
          </p:nvSpPr>
          <p:spPr>
            <a:xfrm>
              <a:off x="1727850" y="4011225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2" y="1"/>
                  </a:moveTo>
                  <a:cubicBezTo>
                    <a:pt x="93" y="1"/>
                    <a:pt x="6" y="88"/>
                    <a:pt x="1" y="201"/>
                  </a:cubicBezTo>
                  <a:cubicBezTo>
                    <a:pt x="1" y="325"/>
                    <a:pt x="93" y="422"/>
                    <a:pt x="212" y="422"/>
                  </a:cubicBezTo>
                  <a:cubicBezTo>
                    <a:pt x="325" y="422"/>
                    <a:pt x="422" y="325"/>
                    <a:pt x="422" y="201"/>
                  </a:cubicBezTo>
                  <a:cubicBezTo>
                    <a:pt x="422" y="83"/>
                    <a:pt x="33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2" name="Google Shape;6822;p11"/>
            <p:cNvSpPr/>
            <p:nvPr/>
          </p:nvSpPr>
          <p:spPr>
            <a:xfrm>
              <a:off x="1887175" y="44354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334" y="432"/>
                    <a:pt x="421" y="339"/>
                    <a:pt x="416" y="211"/>
                  </a:cubicBezTo>
                  <a:cubicBezTo>
                    <a:pt x="416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3" name="Google Shape;6823;p11"/>
            <p:cNvSpPr/>
            <p:nvPr/>
          </p:nvSpPr>
          <p:spPr>
            <a:xfrm>
              <a:off x="1887300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0" y="88"/>
                    <a:pt x="0" y="211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329" y="417"/>
                    <a:pt x="422" y="329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4" name="Google Shape;6824;p11"/>
            <p:cNvSpPr/>
            <p:nvPr/>
          </p:nvSpPr>
          <p:spPr>
            <a:xfrm>
              <a:off x="1780925" y="39580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1"/>
                  </a:moveTo>
                  <a:cubicBezTo>
                    <a:pt x="93" y="6"/>
                    <a:pt x="0" y="93"/>
                    <a:pt x="0" y="211"/>
                  </a:cubicBezTo>
                  <a:cubicBezTo>
                    <a:pt x="0" y="329"/>
                    <a:pt x="98" y="422"/>
                    <a:pt x="216" y="422"/>
                  </a:cubicBezTo>
                  <a:cubicBezTo>
                    <a:pt x="329" y="422"/>
                    <a:pt x="427" y="319"/>
                    <a:pt x="427" y="206"/>
                  </a:cubicBezTo>
                  <a:cubicBezTo>
                    <a:pt x="427" y="88"/>
                    <a:pt x="32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5" name="Google Shape;6825;p11"/>
            <p:cNvSpPr/>
            <p:nvPr/>
          </p:nvSpPr>
          <p:spPr>
            <a:xfrm>
              <a:off x="1595275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8" y="1"/>
                  </a:moveTo>
                  <a:cubicBezTo>
                    <a:pt x="84" y="1"/>
                    <a:pt x="1" y="90"/>
                    <a:pt x="1" y="212"/>
                  </a:cubicBezTo>
                  <a:cubicBezTo>
                    <a:pt x="1" y="335"/>
                    <a:pt x="93" y="423"/>
                    <a:pt x="217" y="423"/>
                  </a:cubicBezTo>
                  <a:cubicBezTo>
                    <a:pt x="330" y="423"/>
                    <a:pt x="427" y="335"/>
                    <a:pt x="427" y="217"/>
                  </a:cubicBezTo>
                  <a:cubicBezTo>
                    <a:pt x="427" y="94"/>
                    <a:pt x="335" y="1"/>
                    <a:pt x="217" y="1"/>
                  </a:cubicBezTo>
                  <a:cubicBezTo>
                    <a:pt x="210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6" name="Google Shape;6826;p11"/>
            <p:cNvSpPr/>
            <p:nvPr/>
          </p:nvSpPr>
          <p:spPr>
            <a:xfrm>
              <a:off x="2072925" y="43559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88" y="1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7" name="Google Shape;6827;p11"/>
            <p:cNvSpPr/>
            <p:nvPr/>
          </p:nvSpPr>
          <p:spPr>
            <a:xfrm>
              <a:off x="1940225" y="40641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21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0" y="329"/>
                    <a:pt x="103" y="427"/>
                    <a:pt x="221" y="427"/>
                  </a:cubicBezTo>
                  <a:cubicBezTo>
                    <a:pt x="334" y="416"/>
                    <a:pt x="427" y="329"/>
                    <a:pt x="427" y="206"/>
                  </a:cubicBezTo>
                  <a:cubicBezTo>
                    <a:pt x="422" y="93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8" name="Google Shape;6828;p11"/>
            <p:cNvSpPr/>
            <p:nvPr/>
          </p:nvSpPr>
          <p:spPr>
            <a:xfrm>
              <a:off x="1595275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88" y="6"/>
                    <a:pt x="1" y="99"/>
                    <a:pt x="1" y="212"/>
                  </a:cubicBezTo>
                  <a:cubicBezTo>
                    <a:pt x="1" y="335"/>
                    <a:pt x="93" y="422"/>
                    <a:pt x="217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22" y="92"/>
                    <a:pt x="33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9" name="Google Shape;6829;p11"/>
            <p:cNvSpPr/>
            <p:nvPr/>
          </p:nvSpPr>
          <p:spPr>
            <a:xfrm>
              <a:off x="1727600" y="38519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6" y="0"/>
                  </a:moveTo>
                  <a:cubicBezTo>
                    <a:pt x="230" y="0"/>
                    <a:pt x="223" y="0"/>
                    <a:pt x="217" y="1"/>
                  </a:cubicBezTo>
                  <a:cubicBezTo>
                    <a:pt x="93" y="1"/>
                    <a:pt x="1" y="93"/>
                    <a:pt x="11" y="217"/>
                  </a:cubicBezTo>
                  <a:cubicBezTo>
                    <a:pt x="16" y="335"/>
                    <a:pt x="103" y="422"/>
                    <a:pt x="222" y="422"/>
                  </a:cubicBezTo>
                  <a:cubicBezTo>
                    <a:pt x="345" y="422"/>
                    <a:pt x="432" y="325"/>
                    <a:pt x="432" y="207"/>
                  </a:cubicBezTo>
                  <a:cubicBezTo>
                    <a:pt x="432" y="89"/>
                    <a:pt x="354" y="0"/>
                    <a:pt x="2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0" name="Google Shape;6830;p11"/>
            <p:cNvSpPr/>
            <p:nvPr/>
          </p:nvSpPr>
          <p:spPr>
            <a:xfrm>
              <a:off x="1940225" y="459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3"/>
                    <a:pt x="0" y="20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1" name="Google Shape;6831;p11"/>
            <p:cNvSpPr/>
            <p:nvPr/>
          </p:nvSpPr>
          <p:spPr>
            <a:xfrm>
              <a:off x="154222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88"/>
                    <a:pt x="6" y="211"/>
                  </a:cubicBezTo>
                  <a:cubicBezTo>
                    <a:pt x="6" y="334"/>
                    <a:pt x="93" y="422"/>
                    <a:pt x="216" y="422"/>
                  </a:cubicBezTo>
                  <a:cubicBezTo>
                    <a:pt x="335" y="417"/>
                    <a:pt x="422" y="32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2" name="Google Shape;6832;p11"/>
            <p:cNvSpPr/>
            <p:nvPr/>
          </p:nvSpPr>
          <p:spPr>
            <a:xfrm>
              <a:off x="21261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7" y="0"/>
                    <a:pt x="0" y="87"/>
                    <a:pt x="0" y="211"/>
                  </a:cubicBezTo>
                  <a:cubicBezTo>
                    <a:pt x="0" y="334"/>
                    <a:pt x="87" y="421"/>
                    <a:pt x="211" y="421"/>
                  </a:cubicBezTo>
                  <a:cubicBezTo>
                    <a:pt x="334" y="421"/>
                    <a:pt x="421" y="334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3" name="Google Shape;6833;p11"/>
            <p:cNvSpPr/>
            <p:nvPr/>
          </p:nvSpPr>
          <p:spPr>
            <a:xfrm>
              <a:off x="1727850" y="4595100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198" y="1"/>
                  </a:moveTo>
                  <a:cubicBezTo>
                    <a:pt x="84" y="1"/>
                    <a:pt x="1" y="90"/>
                    <a:pt x="1" y="207"/>
                  </a:cubicBezTo>
                  <a:cubicBezTo>
                    <a:pt x="1" y="320"/>
                    <a:pt x="88" y="418"/>
                    <a:pt x="212" y="418"/>
                  </a:cubicBezTo>
                  <a:cubicBezTo>
                    <a:pt x="335" y="418"/>
                    <a:pt x="422" y="325"/>
                    <a:pt x="422" y="212"/>
                  </a:cubicBezTo>
                  <a:cubicBezTo>
                    <a:pt x="422" y="89"/>
                    <a:pt x="335" y="2"/>
                    <a:pt x="217" y="2"/>
                  </a:cubicBezTo>
                  <a:cubicBezTo>
                    <a:pt x="211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4" name="Google Shape;6834;p11"/>
            <p:cNvSpPr/>
            <p:nvPr/>
          </p:nvSpPr>
          <p:spPr>
            <a:xfrm>
              <a:off x="1727850" y="40641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3" y="0"/>
                    <a:pt x="6" y="93"/>
                    <a:pt x="1" y="211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2" y="334"/>
                    <a:pt x="422" y="221"/>
                  </a:cubicBezTo>
                  <a:cubicBezTo>
                    <a:pt x="42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5" name="Google Shape;6835;p11"/>
            <p:cNvSpPr/>
            <p:nvPr/>
          </p:nvSpPr>
          <p:spPr>
            <a:xfrm>
              <a:off x="1780925" y="4064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213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5"/>
                    <a:pt x="93" y="428"/>
                    <a:pt x="216" y="428"/>
                  </a:cubicBezTo>
                  <a:cubicBezTo>
                    <a:pt x="334" y="417"/>
                    <a:pt x="427" y="330"/>
                    <a:pt x="427" y="207"/>
                  </a:cubicBezTo>
                  <a:cubicBezTo>
                    <a:pt x="427" y="87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6" name="Google Shape;6836;p11"/>
            <p:cNvSpPr/>
            <p:nvPr/>
          </p:nvSpPr>
          <p:spPr>
            <a:xfrm>
              <a:off x="188702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9" y="0"/>
                    <a:pt x="6" y="93"/>
                    <a:pt x="1" y="216"/>
                  </a:cubicBezTo>
                  <a:cubicBezTo>
                    <a:pt x="11" y="334"/>
                    <a:pt x="99" y="427"/>
                    <a:pt x="222" y="427"/>
                  </a:cubicBezTo>
                  <a:cubicBezTo>
                    <a:pt x="335" y="422"/>
                    <a:pt x="427" y="329"/>
                    <a:pt x="427" y="216"/>
                  </a:cubicBezTo>
                  <a:cubicBezTo>
                    <a:pt x="427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7" name="Google Shape;6837;p11"/>
            <p:cNvSpPr/>
            <p:nvPr/>
          </p:nvSpPr>
          <p:spPr>
            <a:xfrm>
              <a:off x="1887175" y="4064175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06" y="0"/>
                  </a:moveTo>
                  <a:cubicBezTo>
                    <a:pt x="87" y="0"/>
                    <a:pt x="0" y="87"/>
                    <a:pt x="0" y="206"/>
                  </a:cubicBezTo>
                  <a:cubicBezTo>
                    <a:pt x="0" y="324"/>
                    <a:pt x="87" y="416"/>
                    <a:pt x="211" y="416"/>
                  </a:cubicBezTo>
                  <a:cubicBezTo>
                    <a:pt x="334" y="416"/>
                    <a:pt x="421" y="329"/>
                    <a:pt x="421" y="206"/>
                  </a:cubicBezTo>
                  <a:cubicBezTo>
                    <a:pt x="421" y="93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8" name="Google Shape;6838;p11"/>
            <p:cNvSpPr/>
            <p:nvPr/>
          </p:nvSpPr>
          <p:spPr>
            <a:xfrm>
              <a:off x="1780800" y="45948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103" y="0"/>
                    <a:pt x="10" y="93"/>
                    <a:pt x="5" y="206"/>
                  </a:cubicBezTo>
                  <a:cubicBezTo>
                    <a:pt x="0" y="329"/>
                    <a:pt x="88" y="427"/>
                    <a:pt x="21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9" name="Google Shape;6839;p11"/>
            <p:cNvSpPr/>
            <p:nvPr/>
          </p:nvSpPr>
          <p:spPr>
            <a:xfrm>
              <a:off x="18871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0"/>
                    <a:pt x="0" y="88"/>
                    <a:pt x="0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24" y="422"/>
                    <a:pt x="421" y="334"/>
                    <a:pt x="421" y="211"/>
                  </a:cubicBezTo>
                  <a:cubicBezTo>
                    <a:pt x="421" y="88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0" name="Google Shape;6840;p11"/>
            <p:cNvSpPr/>
            <p:nvPr/>
          </p:nvSpPr>
          <p:spPr>
            <a:xfrm>
              <a:off x="178092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329" y="417"/>
                    <a:pt x="422" y="324"/>
                    <a:pt x="422" y="201"/>
                  </a:cubicBezTo>
                  <a:cubicBezTo>
                    <a:pt x="422" y="8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1" name="Google Shape;6841;p11"/>
            <p:cNvSpPr/>
            <p:nvPr/>
          </p:nvSpPr>
          <p:spPr>
            <a:xfrm>
              <a:off x="1913250" y="4621450"/>
              <a:ext cx="11200" cy="10125"/>
            </a:xfrm>
            <a:custGeom>
              <a:rect b="b" l="l" r="r" t="t"/>
              <a:pathLst>
                <a:path extrusionOk="0" h="405" w="448">
                  <a:moveTo>
                    <a:pt x="229" y="0"/>
                  </a:moveTo>
                  <a:cubicBezTo>
                    <a:pt x="157" y="0"/>
                    <a:pt x="91" y="37"/>
                    <a:pt x="52" y="104"/>
                  </a:cubicBezTo>
                  <a:cubicBezTo>
                    <a:pt x="0" y="181"/>
                    <a:pt x="16" y="289"/>
                    <a:pt x="77" y="361"/>
                  </a:cubicBezTo>
                  <a:cubicBezTo>
                    <a:pt x="107" y="387"/>
                    <a:pt x="137" y="405"/>
                    <a:pt x="175" y="405"/>
                  </a:cubicBezTo>
                  <a:cubicBezTo>
                    <a:pt x="189" y="405"/>
                    <a:pt x="204" y="402"/>
                    <a:pt x="221" y="397"/>
                  </a:cubicBezTo>
                  <a:cubicBezTo>
                    <a:pt x="252" y="386"/>
                    <a:pt x="288" y="376"/>
                    <a:pt x="324" y="371"/>
                  </a:cubicBezTo>
                  <a:cubicBezTo>
                    <a:pt x="406" y="350"/>
                    <a:pt x="447" y="309"/>
                    <a:pt x="447" y="217"/>
                  </a:cubicBezTo>
                  <a:cubicBezTo>
                    <a:pt x="447" y="119"/>
                    <a:pt x="386" y="32"/>
                    <a:pt x="298" y="11"/>
                  </a:cubicBezTo>
                  <a:cubicBezTo>
                    <a:pt x="275" y="4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2" name="Google Shape;6842;p11"/>
            <p:cNvSpPr/>
            <p:nvPr/>
          </p:nvSpPr>
          <p:spPr>
            <a:xfrm>
              <a:off x="1594650" y="4568225"/>
              <a:ext cx="11325" cy="10625"/>
            </a:xfrm>
            <a:custGeom>
              <a:rect b="b" l="l" r="r" t="t"/>
              <a:pathLst>
                <a:path extrusionOk="0" h="425" w="453">
                  <a:moveTo>
                    <a:pt x="237" y="0"/>
                  </a:moveTo>
                  <a:cubicBezTo>
                    <a:pt x="163" y="0"/>
                    <a:pt x="93" y="40"/>
                    <a:pt x="52" y="105"/>
                  </a:cubicBezTo>
                  <a:cubicBezTo>
                    <a:pt x="0" y="193"/>
                    <a:pt x="21" y="285"/>
                    <a:pt x="113" y="342"/>
                  </a:cubicBezTo>
                  <a:cubicBezTo>
                    <a:pt x="139" y="362"/>
                    <a:pt x="165" y="372"/>
                    <a:pt x="190" y="393"/>
                  </a:cubicBezTo>
                  <a:cubicBezTo>
                    <a:pt x="215" y="416"/>
                    <a:pt x="240" y="424"/>
                    <a:pt x="264" y="424"/>
                  </a:cubicBezTo>
                  <a:cubicBezTo>
                    <a:pt x="296" y="424"/>
                    <a:pt x="326" y="410"/>
                    <a:pt x="355" y="393"/>
                  </a:cubicBezTo>
                  <a:cubicBezTo>
                    <a:pt x="422" y="357"/>
                    <a:pt x="452" y="290"/>
                    <a:pt x="452" y="208"/>
                  </a:cubicBezTo>
                  <a:cubicBezTo>
                    <a:pt x="447" y="116"/>
                    <a:pt x="386" y="38"/>
                    <a:pt x="293" y="8"/>
                  </a:cubicBezTo>
                  <a:cubicBezTo>
                    <a:pt x="275" y="3"/>
                    <a:pt x="256" y="0"/>
                    <a:pt x="23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3" name="Google Shape;6843;p11"/>
            <p:cNvSpPr/>
            <p:nvPr/>
          </p:nvSpPr>
          <p:spPr>
            <a:xfrm>
              <a:off x="2178275" y="4037425"/>
              <a:ext cx="10950" cy="10775"/>
            </a:xfrm>
            <a:custGeom>
              <a:rect b="b" l="l" r="r" t="t"/>
              <a:pathLst>
                <a:path extrusionOk="0" h="431" w="438">
                  <a:moveTo>
                    <a:pt x="243" y="0"/>
                  </a:moveTo>
                  <a:cubicBezTo>
                    <a:pt x="227" y="0"/>
                    <a:pt x="207" y="6"/>
                    <a:pt x="180" y="17"/>
                  </a:cubicBezTo>
                  <a:cubicBezTo>
                    <a:pt x="139" y="37"/>
                    <a:pt x="103" y="63"/>
                    <a:pt x="78" y="94"/>
                  </a:cubicBezTo>
                  <a:cubicBezTo>
                    <a:pt x="0" y="191"/>
                    <a:pt x="26" y="325"/>
                    <a:pt x="129" y="397"/>
                  </a:cubicBezTo>
                  <a:cubicBezTo>
                    <a:pt x="160" y="419"/>
                    <a:pt x="201" y="430"/>
                    <a:pt x="243" y="430"/>
                  </a:cubicBezTo>
                  <a:cubicBezTo>
                    <a:pt x="321" y="430"/>
                    <a:pt x="404" y="391"/>
                    <a:pt x="437" y="304"/>
                  </a:cubicBezTo>
                  <a:cubicBezTo>
                    <a:pt x="391" y="227"/>
                    <a:pt x="355" y="145"/>
                    <a:pt x="314" y="68"/>
                  </a:cubicBezTo>
                  <a:cubicBezTo>
                    <a:pt x="290" y="21"/>
                    <a:pt x="273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4" name="Google Shape;6844;p11"/>
            <p:cNvSpPr/>
            <p:nvPr/>
          </p:nvSpPr>
          <p:spPr>
            <a:xfrm>
              <a:off x="1992775" y="4594800"/>
              <a:ext cx="11450" cy="9600"/>
            </a:xfrm>
            <a:custGeom>
              <a:rect b="b" l="l" r="r" t="t"/>
              <a:pathLst>
                <a:path extrusionOk="0" h="384" w="458">
                  <a:moveTo>
                    <a:pt x="238" y="1"/>
                  </a:moveTo>
                  <a:cubicBezTo>
                    <a:pt x="152" y="1"/>
                    <a:pt x="73" y="49"/>
                    <a:pt x="41" y="121"/>
                  </a:cubicBezTo>
                  <a:cubicBezTo>
                    <a:pt x="0" y="209"/>
                    <a:pt x="21" y="301"/>
                    <a:pt x="108" y="383"/>
                  </a:cubicBezTo>
                  <a:cubicBezTo>
                    <a:pt x="200" y="348"/>
                    <a:pt x="283" y="301"/>
                    <a:pt x="365" y="260"/>
                  </a:cubicBezTo>
                  <a:cubicBezTo>
                    <a:pt x="447" y="219"/>
                    <a:pt x="457" y="183"/>
                    <a:pt x="411" y="106"/>
                  </a:cubicBezTo>
                  <a:cubicBezTo>
                    <a:pt x="380" y="49"/>
                    <a:pt x="334" y="19"/>
                    <a:pt x="272" y="3"/>
                  </a:cubicBezTo>
                  <a:cubicBezTo>
                    <a:pt x="261" y="1"/>
                    <a:pt x="249" y="1"/>
                    <a:pt x="23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5" name="Google Shape;6845;p11"/>
            <p:cNvSpPr/>
            <p:nvPr/>
          </p:nvSpPr>
          <p:spPr>
            <a:xfrm>
              <a:off x="1411825" y="4276350"/>
              <a:ext cx="8625" cy="10575"/>
            </a:xfrm>
            <a:custGeom>
              <a:rect b="b" l="l" r="r" t="t"/>
              <a:pathLst>
                <a:path extrusionOk="0" h="423" w="345">
                  <a:moveTo>
                    <a:pt x="129" y="1"/>
                  </a:moveTo>
                  <a:cubicBezTo>
                    <a:pt x="87" y="1"/>
                    <a:pt x="43" y="15"/>
                    <a:pt x="1" y="43"/>
                  </a:cubicBezTo>
                  <a:cubicBezTo>
                    <a:pt x="11" y="167"/>
                    <a:pt x="32" y="290"/>
                    <a:pt x="42" y="408"/>
                  </a:cubicBezTo>
                  <a:cubicBezTo>
                    <a:pt x="74" y="418"/>
                    <a:pt x="103" y="422"/>
                    <a:pt x="131" y="422"/>
                  </a:cubicBezTo>
                  <a:cubicBezTo>
                    <a:pt x="210" y="422"/>
                    <a:pt x="271" y="385"/>
                    <a:pt x="309" y="316"/>
                  </a:cubicBezTo>
                  <a:cubicBezTo>
                    <a:pt x="345" y="228"/>
                    <a:pt x="335" y="121"/>
                    <a:pt x="263" y="59"/>
                  </a:cubicBezTo>
                  <a:cubicBezTo>
                    <a:pt x="224" y="20"/>
                    <a:pt x="178" y="1"/>
                    <a:pt x="12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6" name="Google Shape;6846;p11"/>
            <p:cNvSpPr/>
            <p:nvPr/>
          </p:nvSpPr>
          <p:spPr>
            <a:xfrm>
              <a:off x="1412475" y="4170325"/>
              <a:ext cx="8125" cy="10550"/>
            </a:xfrm>
            <a:custGeom>
              <a:rect b="b" l="l" r="r" t="t"/>
              <a:pathLst>
                <a:path extrusionOk="0" h="422" w="325">
                  <a:moveTo>
                    <a:pt x="119" y="0"/>
                  </a:moveTo>
                  <a:cubicBezTo>
                    <a:pt x="97" y="0"/>
                    <a:pt x="75" y="5"/>
                    <a:pt x="52" y="14"/>
                  </a:cubicBezTo>
                  <a:lnTo>
                    <a:pt x="11" y="261"/>
                  </a:lnTo>
                  <a:cubicBezTo>
                    <a:pt x="6" y="307"/>
                    <a:pt x="6" y="348"/>
                    <a:pt x="0" y="389"/>
                  </a:cubicBezTo>
                  <a:cubicBezTo>
                    <a:pt x="35" y="411"/>
                    <a:pt x="71" y="422"/>
                    <a:pt x="105" y="422"/>
                  </a:cubicBezTo>
                  <a:cubicBezTo>
                    <a:pt x="159" y="422"/>
                    <a:pt x="210" y="397"/>
                    <a:pt x="247" y="353"/>
                  </a:cubicBezTo>
                  <a:cubicBezTo>
                    <a:pt x="314" y="292"/>
                    <a:pt x="324" y="173"/>
                    <a:pt x="273" y="96"/>
                  </a:cubicBezTo>
                  <a:cubicBezTo>
                    <a:pt x="235" y="36"/>
                    <a:pt x="180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7" name="Google Shape;6847;p11"/>
            <p:cNvSpPr/>
            <p:nvPr/>
          </p:nvSpPr>
          <p:spPr>
            <a:xfrm>
              <a:off x="1464250" y="4435600"/>
              <a:ext cx="9025" cy="10275"/>
            </a:xfrm>
            <a:custGeom>
              <a:rect b="b" l="l" r="r" t="t"/>
              <a:pathLst>
                <a:path extrusionOk="0" h="411" w="361">
                  <a:moveTo>
                    <a:pt x="136" y="0"/>
                  </a:moveTo>
                  <a:cubicBezTo>
                    <a:pt x="89" y="0"/>
                    <a:pt x="43" y="18"/>
                    <a:pt x="0" y="61"/>
                  </a:cubicBezTo>
                  <a:cubicBezTo>
                    <a:pt x="77" y="179"/>
                    <a:pt x="144" y="297"/>
                    <a:pt x="216" y="410"/>
                  </a:cubicBezTo>
                  <a:cubicBezTo>
                    <a:pt x="319" y="369"/>
                    <a:pt x="360" y="302"/>
                    <a:pt x="355" y="205"/>
                  </a:cubicBezTo>
                  <a:cubicBezTo>
                    <a:pt x="350" y="117"/>
                    <a:pt x="298" y="40"/>
                    <a:pt x="216" y="15"/>
                  </a:cubicBezTo>
                  <a:cubicBezTo>
                    <a:pt x="189" y="6"/>
                    <a:pt x="162" y="0"/>
                    <a:pt x="1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8" name="Google Shape;6848;p11"/>
            <p:cNvSpPr/>
            <p:nvPr/>
          </p:nvSpPr>
          <p:spPr>
            <a:xfrm>
              <a:off x="1595800" y="3880450"/>
              <a:ext cx="10825" cy="8450"/>
            </a:xfrm>
            <a:custGeom>
              <a:rect b="b" l="l" r="r" t="t"/>
              <a:pathLst>
                <a:path extrusionOk="0" h="338" w="433">
                  <a:moveTo>
                    <a:pt x="350" y="1"/>
                  </a:moveTo>
                  <a:cubicBezTo>
                    <a:pt x="232" y="73"/>
                    <a:pt x="119" y="145"/>
                    <a:pt x="0" y="222"/>
                  </a:cubicBezTo>
                  <a:cubicBezTo>
                    <a:pt x="40" y="304"/>
                    <a:pt x="119" y="337"/>
                    <a:pt x="194" y="337"/>
                  </a:cubicBezTo>
                  <a:cubicBezTo>
                    <a:pt x="246" y="337"/>
                    <a:pt x="296" y="321"/>
                    <a:pt x="329" y="294"/>
                  </a:cubicBezTo>
                  <a:cubicBezTo>
                    <a:pt x="417" y="222"/>
                    <a:pt x="432" y="93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9" name="Google Shape;6849;p11"/>
            <p:cNvSpPr/>
            <p:nvPr/>
          </p:nvSpPr>
          <p:spPr>
            <a:xfrm>
              <a:off x="1701650" y="4621450"/>
              <a:ext cx="10825" cy="6850"/>
            </a:xfrm>
            <a:custGeom>
              <a:rect b="b" l="l" r="r" t="t"/>
              <a:pathLst>
                <a:path extrusionOk="0" h="274" w="433">
                  <a:moveTo>
                    <a:pt x="194" y="1"/>
                  </a:moveTo>
                  <a:cubicBezTo>
                    <a:pt x="105" y="1"/>
                    <a:pt x="30" y="57"/>
                    <a:pt x="1" y="160"/>
                  </a:cubicBezTo>
                  <a:cubicBezTo>
                    <a:pt x="134" y="196"/>
                    <a:pt x="263" y="237"/>
                    <a:pt x="396" y="273"/>
                  </a:cubicBezTo>
                  <a:cubicBezTo>
                    <a:pt x="432" y="145"/>
                    <a:pt x="381" y="42"/>
                    <a:pt x="263" y="11"/>
                  </a:cubicBezTo>
                  <a:cubicBezTo>
                    <a:pt x="239" y="4"/>
                    <a:pt x="216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0" name="Google Shape;6850;p11"/>
            <p:cNvSpPr/>
            <p:nvPr/>
          </p:nvSpPr>
          <p:spPr>
            <a:xfrm>
              <a:off x="1913500" y="3829575"/>
              <a:ext cx="10550" cy="6550"/>
            </a:xfrm>
            <a:custGeom>
              <a:rect b="b" l="l" r="r" t="t"/>
              <a:pathLst>
                <a:path extrusionOk="0" h="262" w="422">
                  <a:moveTo>
                    <a:pt x="16" y="1"/>
                  </a:moveTo>
                  <a:lnTo>
                    <a:pt x="16" y="1"/>
                  </a:lnTo>
                  <a:cubicBezTo>
                    <a:pt x="0" y="134"/>
                    <a:pt x="67" y="232"/>
                    <a:pt x="191" y="258"/>
                  </a:cubicBezTo>
                  <a:cubicBezTo>
                    <a:pt x="205" y="260"/>
                    <a:pt x="219" y="261"/>
                    <a:pt x="232" y="261"/>
                  </a:cubicBezTo>
                  <a:cubicBezTo>
                    <a:pt x="329" y="261"/>
                    <a:pt x="399" y="198"/>
                    <a:pt x="422" y="98"/>
                  </a:cubicBezTo>
                  <a:cubicBezTo>
                    <a:pt x="309" y="62"/>
                    <a:pt x="196" y="37"/>
                    <a:pt x="88" y="11"/>
                  </a:cubicBezTo>
                  <a:cubicBezTo>
                    <a:pt x="62" y="6"/>
                    <a:pt x="42" y="6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1" name="Google Shape;6851;p11"/>
            <p:cNvSpPr/>
            <p:nvPr/>
          </p:nvSpPr>
          <p:spPr>
            <a:xfrm>
              <a:off x="1466550" y="4012900"/>
              <a:ext cx="7225" cy="8700"/>
            </a:xfrm>
            <a:custGeom>
              <a:rect b="b" l="l" r="r" t="t"/>
              <a:pathLst>
                <a:path extrusionOk="0" h="348" w="289">
                  <a:moveTo>
                    <a:pt x="206" y="1"/>
                  </a:moveTo>
                  <a:cubicBezTo>
                    <a:pt x="134" y="114"/>
                    <a:pt x="73" y="222"/>
                    <a:pt x="1" y="335"/>
                  </a:cubicBezTo>
                  <a:cubicBezTo>
                    <a:pt x="25" y="344"/>
                    <a:pt x="49" y="348"/>
                    <a:pt x="72" y="348"/>
                  </a:cubicBezTo>
                  <a:cubicBezTo>
                    <a:pt x="142" y="348"/>
                    <a:pt x="204" y="309"/>
                    <a:pt x="242" y="247"/>
                  </a:cubicBezTo>
                  <a:cubicBezTo>
                    <a:pt x="289" y="165"/>
                    <a:pt x="278" y="62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2" name="Google Shape;6852;p11"/>
            <p:cNvSpPr/>
            <p:nvPr/>
          </p:nvSpPr>
          <p:spPr>
            <a:xfrm>
              <a:off x="1993275" y="3856550"/>
              <a:ext cx="8900" cy="6000"/>
            </a:xfrm>
            <a:custGeom>
              <a:rect b="b" l="l" r="r" t="t"/>
              <a:pathLst>
                <a:path extrusionOk="0" h="240" w="356">
                  <a:moveTo>
                    <a:pt x="6" y="1"/>
                  </a:moveTo>
                  <a:cubicBezTo>
                    <a:pt x="1" y="109"/>
                    <a:pt x="52" y="186"/>
                    <a:pt x="134" y="222"/>
                  </a:cubicBezTo>
                  <a:cubicBezTo>
                    <a:pt x="161" y="234"/>
                    <a:pt x="188" y="239"/>
                    <a:pt x="214" y="239"/>
                  </a:cubicBezTo>
                  <a:cubicBezTo>
                    <a:pt x="269" y="239"/>
                    <a:pt x="320" y="214"/>
                    <a:pt x="355" y="165"/>
                  </a:cubicBezTo>
                  <a:cubicBezTo>
                    <a:pt x="242" y="109"/>
                    <a:pt x="129" y="57"/>
                    <a:pt x="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3" name="Google Shape;6853;p11"/>
            <p:cNvSpPr/>
            <p:nvPr/>
          </p:nvSpPr>
          <p:spPr>
            <a:xfrm>
              <a:off x="1705500" y="3834075"/>
              <a:ext cx="4775" cy="1675"/>
            </a:xfrm>
            <a:custGeom>
              <a:rect b="b" l="l" r="r" t="t"/>
              <a:pathLst>
                <a:path extrusionOk="0" h="67" w="191">
                  <a:moveTo>
                    <a:pt x="186" y="1"/>
                  </a:moveTo>
                  <a:cubicBezTo>
                    <a:pt x="124" y="11"/>
                    <a:pt x="63" y="32"/>
                    <a:pt x="1" y="52"/>
                  </a:cubicBezTo>
                  <a:cubicBezTo>
                    <a:pt x="26" y="62"/>
                    <a:pt x="49" y="67"/>
                    <a:pt x="70" y="67"/>
                  </a:cubicBezTo>
                  <a:cubicBezTo>
                    <a:pt x="116" y="67"/>
                    <a:pt x="156" y="46"/>
                    <a:pt x="191" y="11"/>
                  </a:cubicBezTo>
                  <a:cubicBezTo>
                    <a:pt x="191" y="11"/>
                    <a:pt x="186" y="6"/>
                    <a:pt x="18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4" name="Google Shape;6854;p11"/>
            <p:cNvSpPr/>
            <p:nvPr/>
          </p:nvSpPr>
          <p:spPr>
            <a:xfrm>
              <a:off x="2232100" y="4253650"/>
              <a:ext cx="800" cy="2350"/>
            </a:xfrm>
            <a:custGeom>
              <a:rect b="b" l="l" r="r" t="t"/>
              <a:pathLst>
                <a:path extrusionOk="0" h="94" w="32">
                  <a:moveTo>
                    <a:pt x="11" y="1"/>
                  </a:moveTo>
                  <a:cubicBezTo>
                    <a:pt x="6" y="26"/>
                    <a:pt x="6" y="57"/>
                    <a:pt x="1" y="83"/>
                  </a:cubicBezTo>
                  <a:cubicBezTo>
                    <a:pt x="6" y="93"/>
                    <a:pt x="11" y="93"/>
                    <a:pt x="26" y="93"/>
                  </a:cubicBezTo>
                  <a:cubicBezTo>
                    <a:pt x="26" y="57"/>
                    <a:pt x="31" y="32"/>
                    <a:pt x="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55" name="Google Shape;6855;p11"/>
          <p:cNvGrpSpPr/>
          <p:nvPr/>
        </p:nvGrpSpPr>
        <p:grpSpPr>
          <a:xfrm>
            <a:off x="-389787" y="3311918"/>
            <a:ext cx="2369786" cy="2321728"/>
            <a:chOff x="1409400" y="3825350"/>
            <a:chExt cx="823500" cy="806800"/>
          </a:xfrm>
        </p:grpSpPr>
        <p:sp>
          <p:nvSpPr>
            <p:cNvPr id="6856" name="Google Shape;6856;p11"/>
            <p:cNvSpPr/>
            <p:nvPr/>
          </p:nvSpPr>
          <p:spPr>
            <a:xfrm>
              <a:off x="1860575" y="46214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2"/>
                    <a:pt x="93" y="423"/>
                    <a:pt x="212" y="423"/>
                  </a:cubicBezTo>
                  <a:cubicBezTo>
                    <a:pt x="215" y="423"/>
                    <a:pt x="218" y="422"/>
                    <a:pt x="221" y="422"/>
                  </a:cubicBezTo>
                  <a:cubicBezTo>
                    <a:pt x="334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7" name="Google Shape;6857;p11"/>
            <p:cNvSpPr/>
            <p:nvPr/>
          </p:nvSpPr>
          <p:spPr>
            <a:xfrm>
              <a:off x="1754450" y="46213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3"/>
                    <a:pt x="1" y="217"/>
                  </a:cubicBezTo>
                  <a:cubicBezTo>
                    <a:pt x="1" y="330"/>
                    <a:pt x="88" y="422"/>
                    <a:pt x="206" y="427"/>
                  </a:cubicBezTo>
                  <a:cubicBezTo>
                    <a:pt x="210" y="427"/>
                    <a:pt x="213" y="428"/>
                    <a:pt x="216" y="428"/>
                  </a:cubicBezTo>
                  <a:cubicBezTo>
                    <a:pt x="330" y="428"/>
                    <a:pt x="427" y="342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8" name="Google Shape;6858;p11"/>
            <p:cNvSpPr/>
            <p:nvPr/>
          </p:nvSpPr>
          <p:spPr>
            <a:xfrm>
              <a:off x="1807250" y="462157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31" y="1"/>
                  </a:moveTo>
                  <a:cubicBezTo>
                    <a:pt x="228" y="1"/>
                    <a:pt x="225" y="1"/>
                    <a:pt x="222" y="1"/>
                  </a:cubicBezTo>
                  <a:cubicBezTo>
                    <a:pt x="104" y="1"/>
                    <a:pt x="16" y="88"/>
                    <a:pt x="6" y="207"/>
                  </a:cubicBezTo>
                  <a:cubicBezTo>
                    <a:pt x="1" y="330"/>
                    <a:pt x="93" y="417"/>
                    <a:pt x="211" y="422"/>
                  </a:cubicBezTo>
                  <a:cubicBezTo>
                    <a:pt x="330" y="422"/>
                    <a:pt x="432" y="330"/>
                    <a:pt x="432" y="212"/>
                  </a:cubicBezTo>
                  <a:cubicBezTo>
                    <a:pt x="437" y="92"/>
                    <a:pt x="350" y="1"/>
                    <a:pt x="2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9" name="Google Shape;6859;p11"/>
            <p:cNvSpPr/>
            <p:nvPr/>
          </p:nvSpPr>
          <p:spPr>
            <a:xfrm>
              <a:off x="180752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24" y="427"/>
                    <a:pt x="421" y="335"/>
                    <a:pt x="427" y="217"/>
                  </a:cubicBezTo>
                  <a:cubicBezTo>
                    <a:pt x="427" y="9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0" name="Google Shape;6860;p11"/>
            <p:cNvSpPr/>
            <p:nvPr/>
          </p:nvSpPr>
          <p:spPr>
            <a:xfrm>
              <a:off x="1913625" y="40906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98"/>
                    <a:pt x="6" y="222"/>
                  </a:cubicBezTo>
                  <a:cubicBezTo>
                    <a:pt x="11" y="335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1" name="Google Shape;6861;p11"/>
            <p:cNvSpPr/>
            <p:nvPr/>
          </p:nvSpPr>
          <p:spPr>
            <a:xfrm>
              <a:off x="17543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2" name="Google Shape;6862;p11"/>
            <p:cNvSpPr/>
            <p:nvPr/>
          </p:nvSpPr>
          <p:spPr>
            <a:xfrm>
              <a:off x="186057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3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3" name="Google Shape;6863;p11"/>
            <p:cNvSpPr/>
            <p:nvPr/>
          </p:nvSpPr>
          <p:spPr>
            <a:xfrm>
              <a:off x="1568700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4" name="Google Shape;6864;p11"/>
            <p:cNvSpPr/>
            <p:nvPr/>
          </p:nvSpPr>
          <p:spPr>
            <a:xfrm>
              <a:off x="1568700" y="43294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87" y="1"/>
                    <a:pt x="0" y="103"/>
                    <a:pt x="5" y="222"/>
                  </a:cubicBezTo>
                  <a:cubicBezTo>
                    <a:pt x="5" y="332"/>
                    <a:pt x="98" y="427"/>
                    <a:pt x="212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32" y="329"/>
                    <a:pt x="432" y="211"/>
                  </a:cubicBezTo>
                  <a:cubicBezTo>
                    <a:pt x="421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5" name="Google Shape;6865;p11"/>
            <p:cNvSpPr/>
            <p:nvPr/>
          </p:nvSpPr>
          <p:spPr>
            <a:xfrm>
              <a:off x="1913625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6" name="Google Shape;6866;p11"/>
            <p:cNvSpPr/>
            <p:nvPr/>
          </p:nvSpPr>
          <p:spPr>
            <a:xfrm>
              <a:off x="2099400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0"/>
                    <a:pt x="98" y="422"/>
                    <a:pt x="211" y="422"/>
                  </a:cubicBezTo>
                  <a:cubicBezTo>
                    <a:pt x="329" y="422"/>
                    <a:pt x="427" y="32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7" name="Google Shape;6867;p11"/>
            <p:cNvSpPr/>
            <p:nvPr/>
          </p:nvSpPr>
          <p:spPr>
            <a:xfrm>
              <a:off x="1860450" y="41438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5" y="329"/>
                    <a:pt x="98" y="427"/>
                    <a:pt x="211" y="427"/>
                  </a:cubicBezTo>
                  <a:cubicBezTo>
                    <a:pt x="334" y="427"/>
                    <a:pt x="432" y="334"/>
                    <a:pt x="432" y="211"/>
                  </a:cubicBezTo>
                  <a:cubicBezTo>
                    <a:pt x="432" y="93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8" name="Google Shape;6868;p11"/>
            <p:cNvSpPr/>
            <p:nvPr/>
          </p:nvSpPr>
          <p:spPr>
            <a:xfrm>
              <a:off x="1754450" y="41438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02" y="1"/>
                  </a:moveTo>
                  <a:cubicBezTo>
                    <a:pt x="84" y="1"/>
                    <a:pt x="1" y="97"/>
                    <a:pt x="1" y="222"/>
                  </a:cubicBezTo>
                  <a:cubicBezTo>
                    <a:pt x="1" y="335"/>
                    <a:pt x="98" y="433"/>
                    <a:pt x="211" y="433"/>
                  </a:cubicBezTo>
                  <a:cubicBezTo>
                    <a:pt x="330" y="423"/>
                    <a:pt x="427" y="335"/>
                    <a:pt x="427" y="222"/>
                  </a:cubicBezTo>
                  <a:cubicBezTo>
                    <a:pt x="427" y="99"/>
                    <a:pt x="335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9" name="Google Shape;6869;p11"/>
            <p:cNvSpPr/>
            <p:nvPr/>
          </p:nvSpPr>
          <p:spPr>
            <a:xfrm>
              <a:off x="1568550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2" y="0"/>
                  </a:moveTo>
                  <a:cubicBezTo>
                    <a:pt x="93" y="0"/>
                    <a:pt x="1" y="87"/>
                    <a:pt x="1" y="206"/>
                  </a:cubicBezTo>
                  <a:cubicBezTo>
                    <a:pt x="1" y="329"/>
                    <a:pt x="93" y="421"/>
                    <a:pt x="212" y="421"/>
                  </a:cubicBezTo>
                  <a:cubicBezTo>
                    <a:pt x="335" y="421"/>
                    <a:pt x="427" y="329"/>
                    <a:pt x="427" y="211"/>
                  </a:cubicBezTo>
                  <a:cubicBezTo>
                    <a:pt x="427" y="87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0" name="Google Shape;6870;p11"/>
            <p:cNvSpPr/>
            <p:nvPr/>
          </p:nvSpPr>
          <p:spPr>
            <a:xfrm>
              <a:off x="2099275" y="4329575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32" y="335"/>
                    <a:pt x="432" y="217"/>
                  </a:cubicBezTo>
                  <a:cubicBezTo>
                    <a:pt x="437" y="96"/>
                    <a:pt x="34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1" name="Google Shape;6871;p11"/>
            <p:cNvSpPr/>
            <p:nvPr/>
          </p:nvSpPr>
          <p:spPr>
            <a:xfrm>
              <a:off x="1807525" y="4143800"/>
              <a:ext cx="10675" cy="10600"/>
            </a:xfrm>
            <a:custGeom>
              <a:rect b="b" l="l" r="r" t="t"/>
              <a:pathLst>
                <a:path extrusionOk="0" h="424" w="427">
                  <a:moveTo>
                    <a:pt x="211" y="1"/>
                  </a:moveTo>
                  <a:cubicBezTo>
                    <a:pt x="97" y="1"/>
                    <a:pt x="5" y="82"/>
                    <a:pt x="0" y="202"/>
                  </a:cubicBezTo>
                  <a:cubicBezTo>
                    <a:pt x="0" y="325"/>
                    <a:pt x="82" y="417"/>
                    <a:pt x="195" y="423"/>
                  </a:cubicBezTo>
                  <a:cubicBezTo>
                    <a:pt x="201" y="423"/>
                    <a:pt x="207" y="423"/>
                    <a:pt x="213" y="423"/>
                  </a:cubicBezTo>
                  <a:cubicBezTo>
                    <a:pt x="328" y="423"/>
                    <a:pt x="417" y="330"/>
                    <a:pt x="421" y="222"/>
                  </a:cubicBezTo>
                  <a:cubicBezTo>
                    <a:pt x="427" y="104"/>
                    <a:pt x="339" y="6"/>
                    <a:pt x="221" y="1"/>
                  </a:cubicBezTo>
                  <a:cubicBezTo>
                    <a:pt x="217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2" name="Google Shape;6872;p11"/>
            <p:cNvSpPr/>
            <p:nvPr/>
          </p:nvSpPr>
          <p:spPr>
            <a:xfrm>
              <a:off x="1621875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8" y="0"/>
                    <a:pt x="1" y="98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27"/>
                    <a:pt x="422" y="329"/>
                    <a:pt x="422" y="211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3" name="Google Shape;6873;p11"/>
            <p:cNvSpPr/>
            <p:nvPr/>
          </p:nvSpPr>
          <p:spPr>
            <a:xfrm>
              <a:off x="17012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6" y="334"/>
                    <a:pt x="103" y="422"/>
                    <a:pt x="22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4" name="Google Shape;6874;p11"/>
            <p:cNvSpPr/>
            <p:nvPr/>
          </p:nvSpPr>
          <p:spPr>
            <a:xfrm>
              <a:off x="2152575" y="443557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5" name="Google Shape;6875;p11"/>
            <p:cNvSpPr/>
            <p:nvPr/>
          </p:nvSpPr>
          <p:spPr>
            <a:xfrm>
              <a:off x="2099275" y="4435425"/>
              <a:ext cx="10925" cy="10825"/>
            </a:xfrm>
            <a:custGeom>
              <a:rect b="b" l="l" r="r" t="t"/>
              <a:pathLst>
                <a:path extrusionOk="0" h="433" w="43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87" y="6"/>
                    <a:pt x="0" y="104"/>
                    <a:pt x="5" y="227"/>
                  </a:cubicBezTo>
                  <a:cubicBezTo>
                    <a:pt x="10" y="340"/>
                    <a:pt x="108" y="433"/>
                    <a:pt x="226" y="433"/>
                  </a:cubicBezTo>
                  <a:cubicBezTo>
                    <a:pt x="339" y="433"/>
                    <a:pt x="437" y="335"/>
                    <a:pt x="432" y="207"/>
                  </a:cubicBezTo>
                  <a:cubicBezTo>
                    <a:pt x="432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6" name="Google Shape;6876;p11"/>
            <p:cNvSpPr/>
            <p:nvPr/>
          </p:nvSpPr>
          <p:spPr>
            <a:xfrm>
              <a:off x="1621625" y="44355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8" y="0"/>
                    <a:pt x="0" y="98"/>
                    <a:pt x="11" y="221"/>
                  </a:cubicBezTo>
                  <a:cubicBezTo>
                    <a:pt x="16" y="334"/>
                    <a:pt x="103" y="427"/>
                    <a:pt x="22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7" name="Google Shape;6877;p11"/>
            <p:cNvSpPr/>
            <p:nvPr/>
          </p:nvSpPr>
          <p:spPr>
            <a:xfrm>
              <a:off x="1568700" y="4435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6"/>
                  </a:cubicBezTo>
                  <a:cubicBezTo>
                    <a:pt x="0" y="329"/>
                    <a:pt x="87" y="427"/>
                    <a:pt x="206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8" name="Google Shape;6878;p11"/>
            <p:cNvSpPr/>
            <p:nvPr/>
          </p:nvSpPr>
          <p:spPr>
            <a:xfrm>
              <a:off x="1621625" y="432945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8"/>
                    <a:pt x="11" y="222"/>
                  </a:cubicBezTo>
                  <a:cubicBezTo>
                    <a:pt x="16" y="340"/>
                    <a:pt x="103" y="432"/>
                    <a:pt x="226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9" name="Google Shape;6879;p11"/>
            <p:cNvSpPr/>
            <p:nvPr/>
          </p:nvSpPr>
          <p:spPr>
            <a:xfrm>
              <a:off x="15155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6" y="335"/>
                    <a:pt x="103" y="427"/>
                    <a:pt x="227" y="427"/>
                  </a:cubicBezTo>
                  <a:cubicBezTo>
                    <a:pt x="340" y="427"/>
                    <a:pt x="432" y="329"/>
                    <a:pt x="432" y="211"/>
                  </a:cubicBezTo>
                  <a:cubicBezTo>
                    <a:pt x="432" y="93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0" name="Google Shape;6880;p11"/>
            <p:cNvSpPr/>
            <p:nvPr/>
          </p:nvSpPr>
          <p:spPr>
            <a:xfrm>
              <a:off x="1489175" y="41438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82" y="0"/>
                    <a:pt x="0" y="93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27" y="98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1" name="Google Shape;6881;p11"/>
            <p:cNvSpPr/>
            <p:nvPr/>
          </p:nvSpPr>
          <p:spPr>
            <a:xfrm>
              <a:off x="2046325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6" y="0"/>
                  </a:moveTo>
                  <a:cubicBezTo>
                    <a:pt x="223" y="0"/>
                    <a:pt x="220" y="0"/>
                    <a:pt x="217" y="0"/>
                  </a:cubicBez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30" y="427"/>
                    <a:pt x="427" y="334"/>
                    <a:pt x="427" y="211"/>
                  </a:cubicBezTo>
                  <a:cubicBezTo>
                    <a:pt x="427" y="96"/>
                    <a:pt x="344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2" name="Google Shape;6882;p11"/>
            <p:cNvSpPr/>
            <p:nvPr/>
          </p:nvSpPr>
          <p:spPr>
            <a:xfrm>
              <a:off x="1860575" y="4568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0"/>
                  </a:moveTo>
                  <a:cubicBezTo>
                    <a:pt x="103" y="0"/>
                    <a:pt x="0" y="93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217" y="427"/>
                    <a:pt x="223" y="428"/>
                    <a:pt x="230" y="428"/>
                  </a:cubicBezTo>
                  <a:cubicBezTo>
                    <a:pt x="343" y="428"/>
                    <a:pt x="427" y="338"/>
                    <a:pt x="427" y="211"/>
                  </a:cubicBezTo>
                  <a:cubicBezTo>
                    <a:pt x="427" y="93"/>
                    <a:pt x="334" y="6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3" name="Google Shape;6883;p11"/>
            <p:cNvSpPr/>
            <p:nvPr/>
          </p:nvSpPr>
          <p:spPr>
            <a:xfrm>
              <a:off x="18339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91"/>
                    <a:pt x="6" y="211"/>
                  </a:cubicBezTo>
                  <a:cubicBezTo>
                    <a:pt x="6" y="329"/>
                    <a:pt x="93" y="422"/>
                    <a:pt x="216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4" name="Google Shape;6884;p11"/>
            <p:cNvSpPr/>
            <p:nvPr/>
          </p:nvSpPr>
          <p:spPr>
            <a:xfrm>
              <a:off x="19136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3" y="1"/>
                    <a:pt x="6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7" y="422"/>
                    <a:pt x="223" y="423"/>
                    <a:pt x="229" y="423"/>
                  </a:cubicBezTo>
                  <a:cubicBezTo>
                    <a:pt x="344" y="423"/>
                    <a:pt x="432" y="329"/>
                    <a:pt x="427" y="216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5" name="Google Shape;6885;p11"/>
            <p:cNvSpPr/>
            <p:nvPr/>
          </p:nvSpPr>
          <p:spPr>
            <a:xfrm>
              <a:off x="2019875" y="41437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1"/>
                  </a:cubicBezTo>
                  <a:cubicBezTo>
                    <a:pt x="329" y="421"/>
                    <a:pt x="427" y="319"/>
                    <a:pt x="427" y="20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6" name="Google Shape;6886;p11"/>
            <p:cNvSpPr/>
            <p:nvPr/>
          </p:nvSpPr>
          <p:spPr>
            <a:xfrm>
              <a:off x="18072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11" y="88"/>
                    <a:pt x="1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220" y="422"/>
                    <a:pt x="224" y="422"/>
                    <a:pt x="227" y="422"/>
                  </a:cubicBezTo>
                  <a:cubicBezTo>
                    <a:pt x="350" y="422"/>
                    <a:pt x="432" y="336"/>
                    <a:pt x="432" y="216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7" name="Google Shape;6887;p11"/>
            <p:cNvSpPr/>
            <p:nvPr/>
          </p:nvSpPr>
          <p:spPr>
            <a:xfrm>
              <a:off x="1860450" y="40375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8" y="0"/>
                    <a:pt x="10" y="88"/>
                    <a:pt x="5" y="206"/>
                  </a:cubicBezTo>
                  <a:cubicBezTo>
                    <a:pt x="0" y="324"/>
                    <a:pt x="88" y="422"/>
                    <a:pt x="211" y="422"/>
                  </a:cubicBezTo>
                  <a:cubicBezTo>
                    <a:pt x="214" y="422"/>
                    <a:pt x="218" y="422"/>
                    <a:pt x="221" y="422"/>
                  </a:cubicBezTo>
                  <a:cubicBezTo>
                    <a:pt x="340" y="422"/>
                    <a:pt x="432" y="336"/>
                    <a:pt x="432" y="216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8" name="Google Shape;6888;p11"/>
            <p:cNvSpPr/>
            <p:nvPr/>
          </p:nvSpPr>
          <p:spPr>
            <a:xfrm>
              <a:off x="180752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87" y="0"/>
                    <a:pt x="0" y="98"/>
                    <a:pt x="5" y="221"/>
                  </a:cubicBezTo>
                  <a:cubicBezTo>
                    <a:pt x="10" y="334"/>
                    <a:pt x="103" y="427"/>
                    <a:pt x="216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9" name="Google Shape;6889;p11"/>
            <p:cNvSpPr/>
            <p:nvPr/>
          </p:nvSpPr>
          <p:spPr>
            <a:xfrm>
              <a:off x="191362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0" name="Google Shape;6890;p11"/>
            <p:cNvSpPr/>
            <p:nvPr/>
          </p:nvSpPr>
          <p:spPr>
            <a:xfrm>
              <a:off x="1754325" y="4037325"/>
              <a:ext cx="10800" cy="10800"/>
            </a:xfrm>
            <a:custGeom>
              <a:rect b="b" l="l" r="r" t="t"/>
              <a:pathLst>
                <a:path extrusionOk="0" h="432" w="432">
                  <a:moveTo>
                    <a:pt x="211" y="0"/>
                  </a:moveTo>
                  <a:cubicBezTo>
                    <a:pt x="98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1"/>
                    <a:pt x="422" y="216"/>
                  </a:cubicBezTo>
                  <a:cubicBezTo>
                    <a:pt x="422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1" name="Google Shape;6891;p11"/>
            <p:cNvSpPr/>
            <p:nvPr/>
          </p:nvSpPr>
          <p:spPr>
            <a:xfrm>
              <a:off x="1913750" y="419675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34"/>
                    <a:pt x="93" y="427"/>
                    <a:pt x="211" y="427"/>
                  </a:cubicBezTo>
                  <a:cubicBezTo>
                    <a:pt x="330" y="427"/>
                    <a:pt x="427" y="329"/>
                    <a:pt x="427" y="20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2" name="Google Shape;6892;p11"/>
            <p:cNvSpPr/>
            <p:nvPr/>
          </p:nvSpPr>
          <p:spPr>
            <a:xfrm>
              <a:off x="2046075" y="4329325"/>
              <a:ext cx="10950" cy="10825"/>
            </a:xfrm>
            <a:custGeom>
              <a:rect b="b" l="l" r="r" t="t"/>
              <a:pathLst>
                <a:path extrusionOk="0" h="433" w="438">
                  <a:moveTo>
                    <a:pt x="227" y="0"/>
                  </a:moveTo>
                  <a:cubicBezTo>
                    <a:pt x="109" y="0"/>
                    <a:pt x="11" y="88"/>
                    <a:pt x="6" y="206"/>
                  </a:cubicBezTo>
                  <a:cubicBezTo>
                    <a:pt x="1" y="329"/>
                    <a:pt x="98" y="42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2"/>
                    <a:pt x="432" y="227"/>
                  </a:cubicBezTo>
                  <a:cubicBezTo>
                    <a:pt x="437" y="103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3" name="Google Shape;6893;p11"/>
            <p:cNvSpPr/>
            <p:nvPr/>
          </p:nvSpPr>
          <p:spPr>
            <a:xfrm>
              <a:off x="2152450" y="432957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3"/>
                    <a:pt x="6" y="206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4" name="Google Shape;6894;p11"/>
            <p:cNvSpPr/>
            <p:nvPr/>
          </p:nvSpPr>
          <p:spPr>
            <a:xfrm>
              <a:off x="19137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104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210" y="422"/>
                    <a:pt x="213" y="422"/>
                    <a:pt x="217" y="422"/>
                  </a:cubicBezTo>
                  <a:cubicBezTo>
                    <a:pt x="335" y="422"/>
                    <a:pt x="427" y="336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5" name="Google Shape;6895;p11"/>
            <p:cNvSpPr/>
            <p:nvPr/>
          </p:nvSpPr>
          <p:spPr>
            <a:xfrm>
              <a:off x="15156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98" y="427"/>
                    <a:pt x="217" y="427"/>
                  </a:cubicBezTo>
                  <a:cubicBezTo>
                    <a:pt x="330" y="427"/>
                    <a:pt x="427" y="334"/>
                    <a:pt x="427" y="221"/>
                  </a:cubicBezTo>
                  <a:cubicBezTo>
                    <a:pt x="427" y="98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6" name="Google Shape;6896;p11"/>
            <p:cNvSpPr/>
            <p:nvPr/>
          </p:nvSpPr>
          <p:spPr>
            <a:xfrm>
              <a:off x="20463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2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7" name="Google Shape;6897;p11"/>
            <p:cNvSpPr/>
            <p:nvPr/>
          </p:nvSpPr>
          <p:spPr>
            <a:xfrm>
              <a:off x="1807525" y="41967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7" y="329"/>
                    <a:pt x="427" y="216"/>
                  </a:cubicBezTo>
                  <a:cubicBezTo>
                    <a:pt x="421" y="9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8" name="Google Shape;6898;p11"/>
            <p:cNvSpPr/>
            <p:nvPr/>
          </p:nvSpPr>
          <p:spPr>
            <a:xfrm>
              <a:off x="180737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9" y="0"/>
                    <a:pt x="1" y="93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1"/>
                    <a:pt x="427" y="221"/>
                  </a:cubicBezTo>
                  <a:cubicBezTo>
                    <a:pt x="433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9" name="Google Shape;6899;p11"/>
            <p:cNvSpPr/>
            <p:nvPr/>
          </p:nvSpPr>
          <p:spPr>
            <a:xfrm>
              <a:off x="191362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103" y="0"/>
                    <a:pt x="6" y="93"/>
                    <a:pt x="6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8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0" name="Google Shape;6900;p11"/>
            <p:cNvSpPr/>
            <p:nvPr/>
          </p:nvSpPr>
          <p:spPr>
            <a:xfrm>
              <a:off x="17543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8" y="1"/>
                    <a:pt x="11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3" y="423"/>
                    <a:pt x="422" y="333"/>
                    <a:pt x="432" y="216"/>
                  </a:cubicBezTo>
                  <a:cubicBezTo>
                    <a:pt x="43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1" name="Google Shape;6901;p11"/>
            <p:cNvSpPr/>
            <p:nvPr/>
          </p:nvSpPr>
          <p:spPr>
            <a:xfrm>
              <a:off x="180752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103" y="1"/>
                    <a:pt x="5" y="88"/>
                    <a:pt x="0" y="206"/>
                  </a:cubicBezTo>
                  <a:cubicBezTo>
                    <a:pt x="0" y="329"/>
                    <a:pt x="82" y="422"/>
                    <a:pt x="206" y="422"/>
                  </a:cubicBezTo>
                  <a:cubicBezTo>
                    <a:pt x="212" y="422"/>
                    <a:pt x="218" y="423"/>
                    <a:pt x="223" y="423"/>
                  </a:cubicBezTo>
                  <a:cubicBezTo>
                    <a:pt x="333" y="423"/>
                    <a:pt x="422" y="333"/>
                    <a:pt x="427" y="216"/>
                  </a:cubicBezTo>
                  <a:cubicBezTo>
                    <a:pt x="427" y="10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2" name="Google Shape;6902;p11"/>
            <p:cNvSpPr/>
            <p:nvPr/>
          </p:nvSpPr>
          <p:spPr>
            <a:xfrm>
              <a:off x="1833975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93" y="427"/>
                    <a:pt x="216" y="427"/>
                  </a:cubicBezTo>
                  <a:cubicBezTo>
                    <a:pt x="340" y="427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3" name="Google Shape;6903;p11"/>
            <p:cNvSpPr/>
            <p:nvPr/>
          </p:nvSpPr>
          <p:spPr>
            <a:xfrm>
              <a:off x="1966825" y="414380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6" y="1"/>
                  </a:moveTo>
                  <a:cubicBezTo>
                    <a:pt x="87" y="1"/>
                    <a:pt x="0" y="87"/>
                    <a:pt x="5" y="212"/>
                  </a:cubicBezTo>
                  <a:cubicBezTo>
                    <a:pt x="5" y="330"/>
                    <a:pt x="93" y="423"/>
                    <a:pt x="216" y="423"/>
                  </a:cubicBezTo>
                  <a:cubicBezTo>
                    <a:pt x="329" y="423"/>
                    <a:pt x="427" y="335"/>
                    <a:pt x="427" y="222"/>
                  </a:cubicBezTo>
                  <a:cubicBezTo>
                    <a:pt x="427" y="99"/>
                    <a:pt x="339" y="1"/>
                    <a:pt x="216" y="1"/>
                  </a:cubicBezTo>
                  <a:cubicBezTo>
                    <a:pt x="212" y="1"/>
                    <a:pt x="20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4" name="Google Shape;6904;p11"/>
            <p:cNvSpPr/>
            <p:nvPr/>
          </p:nvSpPr>
          <p:spPr>
            <a:xfrm>
              <a:off x="17012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3" y="0"/>
                    <a:pt x="0" y="98"/>
                    <a:pt x="11" y="221"/>
                  </a:cubicBezTo>
                  <a:cubicBezTo>
                    <a:pt x="11" y="334"/>
                    <a:pt x="103" y="427"/>
                    <a:pt x="221" y="427"/>
                  </a:cubicBezTo>
                  <a:cubicBezTo>
                    <a:pt x="345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5" name="Google Shape;6905;p11"/>
            <p:cNvSpPr/>
            <p:nvPr/>
          </p:nvSpPr>
          <p:spPr>
            <a:xfrm>
              <a:off x="1833975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34"/>
                    <a:pt x="93" y="421"/>
                    <a:pt x="216" y="421"/>
                  </a:cubicBezTo>
                  <a:cubicBezTo>
                    <a:pt x="340" y="421"/>
                    <a:pt x="43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6" name="Google Shape;6906;p11"/>
            <p:cNvSpPr/>
            <p:nvPr/>
          </p:nvSpPr>
          <p:spPr>
            <a:xfrm>
              <a:off x="175445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33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7" name="Google Shape;6907;p11"/>
            <p:cNvSpPr/>
            <p:nvPr/>
          </p:nvSpPr>
          <p:spPr>
            <a:xfrm>
              <a:off x="1833975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8" name="Google Shape;6908;p11"/>
            <p:cNvSpPr/>
            <p:nvPr/>
          </p:nvSpPr>
          <p:spPr>
            <a:xfrm>
              <a:off x="1701275" y="39845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9" y="427"/>
                    <a:pt x="427" y="334"/>
                    <a:pt x="427" y="211"/>
                  </a:cubicBezTo>
                  <a:cubicBezTo>
                    <a:pt x="432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9" name="Google Shape;6909;p11"/>
            <p:cNvSpPr/>
            <p:nvPr/>
          </p:nvSpPr>
          <p:spPr>
            <a:xfrm>
              <a:off x="186057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5"/>
                    <a:pt x="0" y="98"/>
                    <a:pt x="0" y="221"/>
                  </a:cubicBezTo>
                  <a:cubicBezTo>
                    <a:pt x="0" y="33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0" name="Google Shape;6910;p11"/>
            <p:cNvSpPr/>
            <p:nvPr/>
          </p:nvSpPr>
          <p:spPr>
            <a:xfrm>
              <a:off x="1833975" y="39580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3" y="422"/>
                    <a:pt x="211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1" name="Google Shape;6911;p11"/>
            <p:cNvSpPr/>
            <p:nvPr/>
          </p:nvSpPr>
          <p:spPr>
            <a:xfrm>
              <a:off x="18605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1" y="334"/>
                    <a:pt x="103" y="422"/>
                    <a:pt x="221" y="422"/>
                  </a:cubicBezTo>
                  <a:cubicBezTo>
                    <a:pt x="339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2" name="Google Shape;6912;p11"/>
            <p:cNvSpPr/>
            <p:nvPr/>
          </p:nvSpPr>
          <p:spPr>
            <a:xfrm>
              <a:off x="1436000" y="414380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0" y="1"/>
                  </a:moveTo>
                  <a:cubicBezTo>
                    <a:pt x="92" y="1"/>
                    <a:pt x="0" y="87"/>
                    <a:pt x="10" y="207"/>
                  </a:cubicBezTo>
                  <a:cubicBezTo>
                    <a:pt x="10" y="330"/>
                    <a:pt x="97" y="423"/>
                    <a:pt x="221" y="423"/>
                  </a:cubicBezTo>
                  <a:cubicBezTo>
                    <a:pt x="334" y="423"/>
                    <a:pt x="431" y="335"/>
                    <a:pt x="431" y="222"/>
                  </a:cubicBezTo>
                  <a:cubicBezTo>
                    <a:pt x="431" y="99"/>
                    <a:pt x="344" y="1"/>
                    <a:pt x="221" y="1"/>
                  </a:cubicBezTo>
                  <a:cubicBezTo>
                    <a:pt x="217" y="1"/>
                    <a:pt x="214" y="1"/>
                    <a:pt x="21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3" name="Google Shape;6913;p11"/>
            <p:cNvSpPr/>
            <p:nvPr/>
          </p:nvSpPr>
          <p:spPr>
            <a:xfrm>
              <a:off x="1833975" y="40112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6" y="1"/>
                  </a:moveTo>
                  <a:cubicBezTo>
                    <a:pt x="98" y="1"/>
                    <a:pt x="1" y="88"/>
                    <a:pt x="1" y="217"/>
                  </a:cubicBezTo>
                  <a:cubicBezTo>
                    <a:pt x="6" y="335"/>
                    <a:pt x="103" y="427"/>
                    <a:pt x="216" y="427"/>
                  </a:cubicBezTo>
                  <a:cubicBezTo>
                    <a:pt x="340" y="422"/>
                    <a:pt x="427" y="335"/>
                    <a:pt x="427" y="212"/>
                  </a:cubicBezTo>
                  <a:cubicBezTo>
                    <a:pt x="427" y="8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4" name="Google Shape;6914;p11"/>
            <p:cNvSpPr/>
            <p:nvPr/>
          </p:nvSpPr>
          <p:spPr>
            <a:xfrm>
              <a:off x="1674800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3" y="0"/>
                    <a:pt x="1" y="86"/>
                    <a:pt x="1" y="206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330" y="427"/>
                    <a:pt x="427" y="329"/>
                    <a:pt x="427" y="216"/>
                  </a:cubicBezTo>
                  <a:cubicBezTo>
                    <a:pt x="427" y="98"/>
                    <a:pt x="335" y="0"/>
                    <a:pt x="222" y="0"/>
                  </a:cubicBezTo>
                  <a:cubicBezTo>
                    <a:pt x="218" y="0"/>
                    <a:pt x="21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5" name="Google Shape;6915;p11"/>
            <p:cNvSpPr/>
            <p:nvPr/>
          </p:nvSpPr>
          <p:spPr>
            <a:xfrm>
              <a:off x="1754325" y="41968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199" y="1"/>
                  </a:moveTo>
                  <a:cubicBezTo>
                    <a:pt x="94" y="1"/>
                    <a:pt x="5" y="90"/>
                    <a:pt x="1" y="202"/>
                  </a:cubicBezTo>
                  <a:cubicBezTo>
                    <a:pt x="1" y="320"/>
                    <a:pt x="98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22" y="212"/>
                  </a:cubicBezTo>
                  <a:cubicBezTo>
                    <a:pt x="422" y="94"/>
                    <a:pt x="335" y="7"/>
                    <a:pt x="216" y="1"/>
                  </a:cubicBezTo>
                  <a:cubicBezTo>
                    <a:pt x="211" y="1"/>
                    <a:pt x="205" y="1"/>
                    <a:pt x="19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6" name="Google Shape;6916;p11"/>
            <p:cNvSpPr/>
            <p:nvPr/>
          </p:nvSpPr>
          <p:spPr>
            <a:xfrm>
              <a:off x="17012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98" y="422"/>
                    <a:pt x="211" y="427"/>
                  </a:cubicBezTo>
                  <a:cubicBezTo>
                    <a:pt x="214" y="427"/>
                    <a:pt x="218" y="427"/>
                    <a:pt x="221" y="427"/>
                  </a:cubicBezTo>
                  <a:cubicBezTo>
                    <a:pt x="335" y="427"/>
                    <a:pt x="432" y="342"/>
                    <a:pt x="432" y="222"/>
                  </a:cubicBezTo>
                  <a:cubicBezTo>
                    <a:pt x="432" y="9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7" name="Google Shape;6917;p11"/>
            <p:cNvSpPr/>
            <p:nvPr/>
          </p:nvSpPr>
          <p:spPr>
            <a:xfrm>
              <a:off x="2178925" y="41434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6" y="1"/>
                  </a:moveTo>
                  <a:cubicBezTo>
                    <a:pt x="103" y="1"/>
                    <a:pt x="5" y="93"/>
                    <a:pt x="5" y="217"/>
                  </a:cubicBezTo>
                  <a:cubicBezTo>
                    <a:pt x="0" y="330"/>
                    <a:pt x="103" y="432"/>
                    <a:pt x="216" y="432"/>
                  </a:cubicBezTo>
                  <a:cubicBezTo>
                    <a:pt x="334" y="432"/>
                    <a:pt x="432" y="345"/>
                    <a:pt x="432" y="227"/>
                  </a:cubicBezTo>
                  <a:cubicBezTo>
                    <a:pt x="432" y="109"/>
                    <a:pt x="339" y="16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8" name="Google Shape;6918;p11"/>
            <p:cNvSpPr/>
            <p:nvPr/>
          </p:nvSpPr>
          <p:spPr>
            <a:xfrm>
              <a:off x="175432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8"/>
                    <a:pt x="1" y="211"/>
                  </a:cubicBezTo>
                  <a:cubicBezTo>
                    <a:pt x="1" y="334"/>
                    <a:pt x="93" y="427"/>
                    <a:pt x="216" y="427"/>
                  </a:cubicBezTo>
                  <a:cubicBezTo>
                    <a:pt x="335" y="427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9" name="Google Shape;6919;p11"/>
            <p:cNvSpPr/>
            <p:nvPr/>
          </p:nvSpPr>
          <p:spPr>
            <a:xfrm>
              <a:off x="1966675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1" y="341"/>
                    <a:pt x="93" y="427"/>
                    <a:pt x="212" y="427"/>
                  </a:cubicBezTo>
                  <a:cubicBezTo>
                    <a:pt x="215" y="427"/>
                    <a:pt x="218" y="427"/>
                    <a:pt x="222" y="427"/>
                  </a:cubicBezTo>
                  <a:cubicBezTo>
                    <a:pt x="335" y="427"/>
                    <a:pt x="427" y="329"/>
                    <a:pt x="427" y="21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0" name="Google Shape;6920;p11"/>
            <p:cNvSpPr/>
            <p:nvPr/>
          </p:nvSpPr>
          <p:spPr>
            <a:xfrm>
              <a:off x="1648350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6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9"/>
                    <a:pt x="10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1" name="Google Shape;6921;p11"/>
            <p:cNvSpPr/>
            <p:nvPr/>
          </p:nvSpPr>
          <p:spPr>
            <a:xfrm>
              <a:off x="1966550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5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2" name="Google Shape;6922;p11"/>
            <p:cNvSpPr/>
            <p:nvPr/>
          </p:nvSpPr>
          <p:spPr>
            <a:xfrm>
              <a:off x="1701275" y="41438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2" y="1"/>
                  </a:moveTo>
                  <a:cubicBezTo>
                    <a:pt x="93" y="1"/>
                    <a:pt x="0" y="97"/>
                    <a:pt x="5" y="222"/>
                  </a:cubicBezTo>
                  <a:cubicBezTo>
                    <a:pt x="5" y="335"/>
                    <a:pt x="98" y="433"/>
                    <a:pt x="211" y="433"/>
                  </a:cubicBezTo>
                  <a:cubicBezTo>
                    <a:pt x="334" y="433"/>
                    <a:pt x="432" y="340"/>
                    <a:pt x="432" y="222"/>
                  </a:cubicBezTo>
                  <a:cubicBezTo>
                    <a:pt x="432" y="99"/>
                    <a:pt x="345" y="1"/>
                    <a:pt x="221" y="1"/>
                  </a:cubicBezTo>
                  <a:cubicBezTo>
                    <a:pt x="218" y="1"/>
                    <a:pt x="21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3" name="Google Shape;6923;p11"/>
            <p:cNvSpPr/>
            <p:nvPr/>
          </p:nvSpPr>
          <p:spPr>
            <a:xfrm>
              <a:off x="18605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0" y="216"/>
                  </a:cubicBezTo>
                  <a:cubicBezTo>
                    <a:pt x="0" y="329"/>
                    <a:pt x="93" y="422"/>
                    <a:pt x="206" y="427"/>
                  </a:cubicBezTo>
                  <a:cubicBezTo>
                    <a:pt x="209" y="427"/>
                    <a:pt x="213" y="427"/>
                    <a:pt x="216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4" name="Google Shape;6924;p11"/>
            <p:cNvSpPr/>
            <p:nvPr/>
          </p:nvSpPr>
          <p:spPr>
            <a:xfrm>
              <a:off x="1993275" y="390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8"/>
                    <a:pt x="6" y="211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5" name="Google Shape;6925;p11"/>
            <p:cNvSpPr/>
            <p:nvPr/>
          </p:nvSpPr>
          <p:spPr>
            <a:xfrm>
              <a:off x="1966825" y="4037325"/>
              <a:ext cx="10925" cy="10800"/>
            </a:xfrm>
            <a:custGeom>
              <a:rect b="b" l="l" r="r" t="t"/>
              <a:pathLst>
                <a:path extrusionOk="0" h="432" w="437">
                  <a:moveTo>
                    <a:pt x="216" y="0"/>
                  </a:moveTo>
                  <a:cubicBezTo>
                    <a:pt x="103" y="10"/>
                    <a:pt x="5" y="98"/>
                    <a:pt x="5" y="216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214" y="432"/>
                    <a:pt x="217" y="432"/>
                    <a:pt x="220" y="432"/>
                  </a:cubicBezTo>
                  <a:cubicBezTo>
                    <a:pt x="334" y="432"/>
                    <a:pt x="422" y="341"/>
                    <a:pt x="427" y="221"/>
                  </a:cubicBezTo>
                  <a:cubicBezTo>
                    <a:pt x="43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6" name="Google Shape;6926;p11"/>
            <p:cNvSpPr/>
            <p:nvPr/>
          </p:nvSpPr>
          <p:spPr>
            <a:xfrm>
              <a:off x="1435975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0" y="422"/>
                    <a:pt x="427" y="324"/>
                    <a:pt x="427" y="211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7" name="Google Shape;6927;p11"/>
            <p:cNvSpPr/>
            <p:nvPr/>
          </p:nvSpPr>
          <p:spPr>
            <a:xfrm>
              <a:off x="175432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0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8" name="Google Shape;6928;p11"/>
            <p:cNvSpPr/>
            <p:nvPr/>
          </p:nvSpPr>
          <p:spPr>
            <a:xfrm>
              <a:off x="1621625" y="4276650"/>
              <a:ext cx="10800" cy="10425"/>
            </a:xfrm>
            <a:custGeom>
              <a:rect b="b" l="l" r="r" t="t"/>
              <a:pathLst>
                <a:path extrusionOk="0" h="417" w="432">
                  <a:moveTo>
                    <a:pt x="216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93" y="417"/>
                    <a:pt x="216" y="417"/>
                  </a:cubicBezTo>
                  <a:cubicBezTo>
                    <a:pt x="334" y="417"/>
                    <a:pt x="432" y="319"/>
                    <a:pt x="427" y="211"/>
                  </a:cubicBezTo>
                  <a:cubicBezTo>
                    <a:pt x="427" y="9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9" name="Google Shape;6929;p11"/>
            <p:cNvSpPr/>
            <p:nvPr/>
          </p:nvSpPr>
          <p:spPr>
            <a:xfrm>
              <a:off x="151562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" y="319"/>
                    <a:pt x="93" y="421"/>
                    <a:pt x="206" y="421"/>
                  </a:cubicBezTo>
                  <a:cubicBezTo>
                    <a:pt x="330" y="421"/>
                    <a:pt x="427" y="329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0" name="Google Shape;6930;p11"/>
            <p:cNvSpPr/>
            <p:nvPr/>
          </p:nvSpPr>
          <p:spPr>
            <a:xfrm>
              <a:off x="1621875" y="43826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5"/>
                    <a:pt x="1" y="98"/>
                    <a:pt x="1" y="211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24" y="421"/>
                    <a:pt x="422" y="319"/>
                    <a:pt x="422" y="206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1" name="Google Shape;6931;p11"/>
            <p:cNvSpPr/>
            <p:nvPr/>
          </p:nvSpPr>
          <p:spPr>
            <a:xfrm>
              <a:off x="1860575" y="42499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3"/>
                    <a:pt x="11" y="222"/>
                  </a:cubicBezTo>
                  <a:cubicBezTo>
                    <a:pt x="11" y="335"/>
                    <a:pt x="103" y="432"/>
                    <a:pt x="221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3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2" name="Google Shape;6932;p11"/>
            <p:cNvSpPr/>
            <p:nvPr/>
          </p:nvSpPr>
          <p:spPr>
            <a:xfrm>
              <a:off x="2152575" y="43826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88" y="0"/>
                    <a:pt x="1" y="87"/>
                    <a:pt x="1" y="211"/>
                  </a:cubicBezTo>
                  <a:cubicBezTo>
                    <a:pt x="1" y="329"/>
                    <a:pt x="88" y="421"/>
                    <a:pt x="206" y="421"/>
                  </a:cubicBezTo>
                  <a:cubicBezTo>
                    <a:pt x="330" y="421"/>
                    <a:pt x="422" y="329"/>
                    <a:pt x="422" y="211"/>
                  </a:cubicBezTo>
                  <a:cubicBezTo>
                    <a:pt x="422" y="87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3" name="Google Shape;6933;p11"/>
            <p:cNvSpPr/>
            <p:nvPr/>
          </p:nvSpPr>
          <p:spPr>
            <a:xfrm>
              <a:off x="1435975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7" y="427"/>
                  </a:cubicBezTo>
                  <a:cubicBezTo>
                    <a:pt x="330" y="427"/>
                    <a:pt x="427" y="330"/>
                    <a:pt x="427" y="217"/>
                  </a:cubicBezTo>
                  <a:cubicBezTo>
                    <a:pt x="42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4" name="Google Shape;6934;p11"/>
            <p:cNvSpPr/>
            <p:nvPr/>
          </p:nvSpPr>
          <p:spPr>
            <a:xfrm>
              <a:off x="17012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5" name="Google Shape;6935;p11"/>
            <p:cNvSpPr/>
            <p:nvPr/>
          </p:nvSpPr>
          <p:spPr>
            <a:xfrm>
              <a:off x="1966825" y="409085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230" y="0"/>
                  </a:moveTo>
                  <a:cubicBezTo>
                    <a:pt x="222" y="0"/>
                    <a:pt x="214" y="1"/>
                    <a:pt x="206" y="2"/>
                  </a:cubicBezTo>
                  <a:cubicBezTo>
                    <a:pt x="87" y="2"/>
                    <a:pt x="0" y="94"/>
                    <a:pt x="0" y="218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24" y="418"/>
                    <a:pt x="421" y="321"/>
                    <a:pt x="421" y="208"/>
                  </a:cubicBezTo>
                  <a:cubicBezTo>
                    <a:pt x="421" y="93"/>
                    <a:pt x="337" y="0"/>
                    <a:pt x="23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6" name="Google Shape;6936;p11"/>
            <p:cNvSpPr/>
            <p:nvPr/>
          </p:nvSpPr>
          <p:spPr>
            <a:xfrm>
              <a:off x="215245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7" y="33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7" name="Google Shape;6937;p11"/>
            <p:cNvSpPr/>
            <p:nvPr/>
          </p:nvSpPr>
          <p:spPr>
            <a:xfrm>
              <a:off x="1833725" y="454192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7" y="1"/>
                  </a:moveTo>
                  <a:cubicBezTo>
                    <a:pt x="103" y="1"/>
                    <a:pt x="10" y="92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339" y="422"/>
                    <a:pt x="432" y="335"/>
                    <a:pt x="432" y="212"/>
                  </a:cubicBezTo>
                  <a:cubicBezTo>
                    <a:pt x="437" y="88"/>
                    <a:pt x="350" y="1"/>
                    <a:pt x="226" y="1"/>
                  </a:cubicBezTo>
                  <a:cubicBezTo>
                    <a:pt x="223" y="1"/>
                    <a:pt x="22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8" name="Google Shape;6938;p11"/>
            <p:cNvSpPr/>
            <p:nvPr/>
          </p:nvSpPr>
          <p:spPr>
            <a:xfrm>
              <a:off x="1701275" y="45682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2" y="0"/>
                  </a:moveTo>
                  <a:cubicBezTo>
                    <a:pt x="93" y="0"/>
                    <a:pt x="0" y="96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212" y="422"/>
                    <a:pt x="218" y="423"/>
                    <a:pt x="224" y="423"/>
                  </a:cubicBezTo>
                  <a:cubicBezTo>
                    <a:pt x="339" y="423"/>
                    <a:pt x="427" y="333"/>
                    <a:pt x="432" y="216"/>
                  </a:cubicBezTo>
                  <a:cubicBezTo>
                    <a:pt x="432" y="93"/>
                    <a:pt x="345" y="1"/>
                    <a:pt x="221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9" name="Google Shape;6939;p11"/>
            <p:cNvSpPr/>
            <p:nvPr/>
          </p:nvSpPr>
          <p:spPr>
            <a:xfrm>
              <a:off x="2046475" y="4382250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1"/>
                    <a:pt x="0" y="98"/>
                    <a:pt x="0" y="216"/>
                  </a:cubicBezTo>
                  <a:cubicBezTo>
                    <a:pt x="0" y="330"/>
                    <a:pt x="93" y="432"/>
                    <a:pt x="211" y="432"/>
                  </a:cubicBezTo>
                  <a:cubicBezTo>
                    <a:pt x="329" y="432"/>
                    <a:pt x="421" y="345"/>
                    <a:pt x="421" y="222"/>
                  </a:cubicBezTo>
                  <a:cubicBezTo>
                    <a:pt x="416" y="103"/>
                    <a:pt x="324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0" name="Google Shape;6940;p11"/>
            <p:cNvSpPr/>
            <p:nvPr/>
          </p:nvSpPr>
          <p:spPr>
            <a:xfrm>
              <a:off x="2099275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0"/>
                    <a:pt x="10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1" name="Google Shape;6941;p11"/>
            <p:cNvSpPr/>
            <p:nvPr/>
          </p:nvSpPr>
          <p:spPr>
            <a:xfrm>
              <a:off x="1966550" y="419685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08" y="1"/>
                  </a:moveTo>
                  <a:cubicBezTo>
                    <a:pt x="94" y="1"/>
                    <a:pt x="6" y="90"/>
                    <a:pt x="6" y="202"/>
                  </a:cubicBezTo>
                  <a:cubicBezTo>
                    <a:pt x="1" y="325"/>
                    <a:pt x="93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32" y="212"/>
                  </a:cubicBezTo>
                  <a:cubicBezTo>
                    <a:pt x="432" y="99"/>
                    <a:pt x="340" y="7"/>
                    <a:pt x="227" y="1"/>
                  </a:cubicBezTo>
                  <a:cubicBezTo>
                    <a:pt x="221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2" name="Google Shape;6942;p11"/>
            <p:cNvSpPr/>
            <p:nvPr/>
          </p:nvSpPr>
          <p:spPr>
            <a:xfrm>
              <a:off x="1966550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104" y="1"/>
                    <a:pt x="16" y="88"/>
                    <a:pt x="6" y="206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4" y="423"/>
                    <a:pt x="432" y="333"/>
                    <a:pt x="432" y="216"/>
                  </a:cubicBezTo>
                  <a:cubicBezTo>
                    <a:pt x="432" y="10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3" name="Google Shape;6943;p11"/>
            <p:cNvSpPr/>
            <p:nvPr/>
          </p:nvSpPr>
          <p:spPr>
            <a:xfrm>
              <a:off x="1568700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11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87" y="417"/>
                    <a:pt x="211" y="417"/>
                  </a:cubicBezTo>
                  <a:cubicBezTo>
                    <a:pt x="334" y="417"/>
                    <a:pt x="421" y="319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4" name="Google Shape;6944;p11"/>
            <p:cNvSpPr/>
            <p:nvPr/>
          </p:nvSpPr>
          <p:spPr>
            <a:xfrm>
              <a:off x="1833975" y="39047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98" y="1"/>
                    <a:pt x="1" y="93"/>
                    <a:pt x="1" y="212"/>
                  </a:cubicBezTo>
                  <a:cubicBezTo>
                    <a:pt x="1" y="330"/>
                    <a:pt x="98" y="433"/>
                    <a:pt x="211" y="433"/>
                  </a:cubicBezTo>
                  <a:cubicBezTo>
                    <a:pt x="214" y="433"/>
                    <a:pt x="217" y="433"/>
                    <a:pt x="221" y="433"/>
                  </a:cubicBezTo>
                  <a:cubicBezTo>
                    <a:pt x="339" y="433"/>
                    <a:pt x="432" y="337"/>
                    <a:pt x="432" y="217"/>
                  </a:cubicBezTo>
                  <a:cubicBezTo>
                    <a:pt x="432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5" name="Google Shape;6945;p11"/>
            <p:cNvSpPr/>
            <p:nvPr/>
          </p:nvSpPr>
          <p:spPr>
            <a:xfrm>
              <a:off x="2046475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20" y="0"/>
                  </a:moveTo>
                  <a:cubicBezTo>
                    <a:pt x="217" y="0"/>
                    <a:pt x="214" y="0"/>
                    <a:pt x="211" y="1"/>
                  </a:cubicBezTo>
                  <a:cubicBezTo>
                    <a:pt x="93" y="1"/>
                    <a:pt x="0" y="98"/>
                    <a:pt x="0" y="211"/>
                  </a:cubicBezTo>
                  <a:cubicBezTo>
                    <a:pt x="5" y="329"/>
                    <a:pt x="93" y="417"/>
                    <a:pt x="211" y="417"/>
                  </a:cubicBezTo>
                  <a:cubicBezTo>
                    <a:pt x="329" y="417"/>
                    <a:pt x="421" y="329"/>
                    <a:pt x="421" y="206"/>
                  </a:cubicBezTo>
                  <a:cubicBezTo>
                    <a:pt x="421" y="86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6" name="Google Shape;6946;p11"/>
            <p:cNvSpPr/>
            <p:nvPr/>
          </p:nvSpPr>
          <p:spPr>
            <a:xfrm>
              <a:off x="17012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3" y="0"/>
                  </a:moveTo>
                  <a:cubicBezTo>
                    <a:pt x="99" y="0"/>
                    <a:pt x="11" y="101"/>
                    <a:pt x="11" y="211"/>
                  </a:cubicBezTo>
                  <a:cubicBezTo>
                    <a:pt x="1" y="329"/>
                    <a:pt x="94" y="428"/>
                    <a:pt x="205" y="428"/>
                  </a:cubicBezTo>
                  <a:cubicBezTo>
                    <a:pt x="210" y="428"/>
                    <a:pt x="216" y="428"/>
                    <a:pt x="221" y="427"/>
                  </a:cubicBezTo>
                  <a:cubicBezTo>
                    <a:pt x="345" y="417"/>
                    <a:pt x="432" y="330"/>
                    <a:pt x="432" y="211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6" y="0"/>
                    <a:pt x="21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7" name="Google Shape;6947;p11"/>
            <p:cNvSpPr/>
            <p:nvPr/>
          </p:nvSpPr>
          <p:spPr>
            <a:xfrm>
              <a:off x="1913625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88" y="432"/>
                    <a:pt x="211" y="432"/>
                  </a:cubicBezTo>
                  <a:cubicBezTo>
                    <a:pt x="335" y="432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8" name="Google Shape;6948;p11"/>
            <p:cNvSpPr/>
            <p:nvPr/>
          </p:nvSpPr>
          <p:spPr>
            <a:xfrm>
              <a:off x="1488900" y="4037575"/>
              <a:ext cx="11075" cy="10550"/>
            </a:xfrm>
            <a:custGeom>
              <a:rect b="b" l="l" r="r" t="t"/>
              <a:pathLst>
                <a:path extrusionOk="0" h="422" w="443">
                  <a:moveTo>
                    <a:pt x="222" y="0"/>
                  </a:moveTo>
                  <a:cubicBezTo>
                    <a:pt x="88" y="6"/>
                    <a:pt x="1" y="113"/>
                    <a:pt x="11" y="216"/>
                  </a:cubicBezTo>
                  <a:cubicBezTo>
                    <a:pt x="11" y="340"/>
                    <a:pt x="104" y="422"/>
                    <a:pt x="222" y="422"/>
                  </a:cubicBezTo>
                  <a:cubicBezTo>
                    <a:pt x="345" y="422"/>
                    <a:pt x="443" y="324"/>
                    <a:pt x="443" y="211"/>
                  </a:cubicBezTo>
                  <a:cubicBezTo>
                    <a:pt x="443" y="9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9" name="Google Shape;6949;p11"/>
            <p:cNvSpPr/>
            <p:nvPr/>
          </p:nvSpPr>
          <p:spPr>
            <a:xfrm>
              <a:off x="20198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7" y="0"/>
                  </a:moveTo>
                  <a:cubicBezTo>
                    <a:pt x="93" y="0"/>
                    <a:pt x="0" y="96"/>
                    <a:pt x="0" y="216"/>
                  </a:cubicBezTo>
                  <a:cubicBezTo>
                    <a:pt x="0" y="345"/>
                    <a:pt x="93" y="427"/>
                    <a:pt x="21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0" name="Google Shape;6950;p11"/>
            <p:cNvSpPr/>
            <p:nvPr/>
          </p:nvSpPr>
          <p:spPr>
            <a:xfrm>
              <a:off x="1648350" y="4037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103" y="6"/>
                    <a:pt x="0" y="93"/>
                    <a:pt x="0" y="211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1" y="340"/>
                    <a:pt x="421" y="216"/>
                  </a:cubicBezTo>
                  <a:cubicBezTo>
                    <a:pt x="421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1" name="Google Shape;6951;p11"/>
            <p:cNvSpPr/>
            <p:nvPr/>
          </p:nvSpPr>
          <p:spPr>
            <a:xfrm>
              <a:off x="1648350" y="45684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20" y="0"/>
                  </a:moveTo>
                  <a:cubicBezTo>
                    <a:pt x="217" y="0"/>
                    <a:pt x="214" y="1"/>
                    <a:pt x="211" y="1"/>
                  </a:cubicBezTo>
                  <a:cubicBezTo>
                    <a:pt x="103" y="1"/>
                    <a:pt x="5" y="93"/>
                    <a:pt x="0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6"/>
                    <a:pt x="334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2" name="Google Shape;6952;p11"/>
            <p:cNvSpPr/>
            <p:nvPr/>
          </p:nvSpPr>
          <p:spPr>
            <a:xfrm>
              <a:off x="1833975" y="43294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8" y="6"/>
                    <a:pt x="1" y="103"/>
                    <a:pt x="1" y="222"/>
                  </a:cubicBezTo>
                  <a:cubicBezTo>
                    <a:pt x="1" y="340"/>
                    <a:pt x="98" y="432"/>
                    <a:pt x="216" y="432"/>
                  </a:cubicBezTo>
                  <a:cubicBezTo>
                    <a:pt x="340" y="427"/>
                    <a:pt x="432" y="335"/>
                    <a:pt x="43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3" name="Google Shape;6953;p11"/>
            <p:cNvSpPr/>
            <p:nvPr/>
          </p:nvSpPr>
          <p:spPr>
            <a:xfrm>
              <a:off x="1913625" y="4249900"/>
              <a:ext cx="10825" cy="10850"/>
            </a:xfrm>
            <a:custGeom>
              <a:rect b="b" l="l" r="r" t="t"/>
              <a:pathLst>
                <a:path extrusionOk="0" h="434" w="433">
                  <a:moveTo>
                    <a:pt x="226" y="1"/>
                  </a:moveTo>
                  <a:cubicBezTo>
                    <a:pt x="221" y="1"/>
                    <a:pt x="216" y="1"/>
                    <a:pt x="211" y="2"/>
                  </a:cubicBezTo>
                  <a:cubicBezTo>
                    <a:pt x="88" y="2"/>
                    <a:pt x="1" y="94"/>
                    <a:pt x="6" y="228"/>
                  </a:cubicBezTo>
                  <a:cubicBezTo>
                    <a:pt x="6" y="336"/>
                    <a:pt x="103" y="433"/>
                    <a:pt x="216" y="433"/>
                  </a:cubicBezTo>
                  <a:cubicBezTo>
                    <a:pt x="335" y="433"/>
                    <a:pt x="432" y="331"/>
                    <a:pt x="432" y="218"/>
                  </a:cubicBezTo>
                  <a:cubicBezTo>
                    <a:pt x="422" y="95"/>
                    <a:pt x="324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4" name="Google Shape;6954;p11"/>
            <p:cNvSpPr/>
            <p:nvPr/>
          </p:nvSpPr>
          <p:spPr>
            <a:xfrm>
              <a:off x="1701525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3" y="1"/>
                    <a:pt x="1" y="103"/>
                    <a:pt x="1" y="216"/>
                  </a:cubicBezTo>
                  <a:cubicBezTo>
                    <a:pt x="1" y="335"/>
                    <a:pt x="88" y="422"/>
                    <a:pt x="206" y="422"/>
                  </a:cubicBezTo>
                  <a:cubicBezTo>
                    <a:pt x="324" y="422"/>
                    <a:pt x="417" y="335"/>
                    <a:pt x="422" y="216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5" name="Google Shape;6955;p11"/>
            <p:cNvSpPr/>
            <p:nvPr/>
          </p:nvSpPr>
          <p:spPr>
            <a:xfrm>
              <a:off x="18075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6" name="Google Shape;6956;p11"/>
            <p:cNvSpPr/>
            <p:nvPr/>
          </p:nvSpPr>
          <p:spPr>
            <a:xfrm>
              <a:off x="1515625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5" y="422"/>
                    <a:pt x="427" y="32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7" name="Google Shape;6957;p11"/>
            <p:cNvSpPr/>
            <p:nvPr/>
          </p:nvSpPr>
          <p:spPr>
            <a:xfrm>
              <a:off x="18075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0" y="217"/>
                  </a:cubicBezTo>
                  <a:cubicBezTo>
                    <a:pt x="5" y="330"/>
                    <a:pt x="93" y="427"/>
                    <a:pt x="21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8" name="Google Shape;6958;p11"/>
            <p:cNvSpPr/>
            <p:nvPr/>
          </p:nvSpPr>
          <p:spPr>
            <a:xfrm>
              <a:off x="201987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7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3"/>
                    <a:pt x="84" y="423"/>
                    <a:pt x="198" y="423"/>
                  </a:cubicBezTo>
                  <a:cubicBezTo>
                    <a:pt x="204" y="423"/>
                    <a:pt x="210" y="422"/>
                    <a:pt x="216" y="422"/>
                  </a:cubicBezTo>
                  <a:cubicBezTo>
                    <a:pt x="329" y="422"/>
                    <a:pt x="427" y="329"/>
                    <a:pt x="427" y="211"/>
                  </a:cubicBezTo>
                  <a:cubicBezTo>
                    <a:pt x="422" y="93"/>
                    <a:pt x="329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9" name="Google Shape;6959;p11"/>
            <p:cNvSpPr/>
            <p:nvPr/>
          </p:nvSpPr>
          <p:spPr>
            <a:xfrm>
              <a:off x="1807650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5" y="0"/>
                  </a:moveTo>
                  <a:cubicBezTo>
                    <a:pt x="89" y="0"/>
                    <a:pt x="0" y="99"/>
                    <a:pt x="0" y="212"/>
                  </a:cubicBezTo>
                  <a:cubicBezTo>
                    <a:pt x="0" y="335"/>
                    <a:pt x="88" y="422"/>
                    <a:pt x="211" y="422"/>
                  </a:cubicBezTo>
                  <a:cubicBezTo>
                    <a:pt x="329" y="422"/>
                    <a:pt x="422" y="325"/>
                    <a:pt x="422" y="212"/>
                  </a:cubicBezTo>
                  <a:cubicBezTo>
                    <a:pt x="422" y="93"/>
                    <a:pt x="324" y="1"/>
                    <a:pt x="211" y="1"/>
                  </a:cubicBezTo>
                  <a:cubicBezTo>
                    <a:pt x="206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0" name="Google Shape;6960;p11"/>
            <p:cNvSpPr/>
            <p:nvPr/>
          </p:nvSpPr>
          <p:spPr>
            <a:xfrm>
              <a:off x="19137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0"/>
                  </a:moveTo>
                  <a:cubicBezTo>
                    <a:pt x="90" y="0"/>
                    <a:pt x="1" y="99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25"/>
                    <a:pt x="427" y="212"/>
                  </a:cubicBezTo>
                  <a:cubicBezTo>
                    <a:pt x="427" y="93"/>
                    <a:pt x="330" y="1"/>
                    <a:pt x="211" y="1"/>
                  </a:cubicBezTo>
                  <a:cubicBezTo>
                    <a:pt x="206" y="0"/>
                    <a:pt x="201" y="0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1" name="Google Shape;6961;p11"/>
            <p:cNvSpPr/>
            <p:nvPr/>
          </p:nvSpPr>
          <p:spPr>
            <a:xfrm>
              <a:off x="14627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8" y="0"/>
                  </a:moveTo>
                  <a:cubicBezTo>
                    <a:pt x="99" y="0"/>
                    <a:pt x="1" y="101"/>
                    <a:pt x="1" y="211"/>
                  </a:cubicBezTo>
                  <a:cubicBezTo>
                    <a:pt x="1" y="327"/>
                    <a:pt x="84" y="427"/>
                    <a:pt x="202" y="427"/>
                  </a:cubicBezTo>
                  <a:cubicBezTo>
                    <a:pt x="205" y="427"/>
                    <a:pt x="208" y="427"/>
                    <a:pt x="211" y="427"/>
                  </a:cubicBezTo>
                  <a:cubicBezTo>
                    <a:pt x="335" y="427"/>
                    <a:pt x="417" y="335"/>
                    <a:pt x="432" y="211"/>
                  </a:cubicBezTo>
                  <a:cubicBezTo>
                    <a:pt x="422" y="98"/>
                    <a:pt x="335" y="1"/>
                    <a:pt x="216" y="1"/>
                  </a:cubicBezTo>
                  <a:cubicBezTo>
                    <a:pt x="214" y="0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2" name="Google Shape;6962;p11"/>
            <p:cNvSpPr/>
            <p:nvPr/>
          </p:nvSpPr>
          <p:spPr>
            <a:xfrm>
              <a:off x="1462575" y="43293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0"/>
                  </a:moveTo>
                  <a:cubicBezTo>
                    <a:pt x="93" y="6"/>
                    <a:pt x="0" y="98"/>
                    <a:pt x="0" y="211"/>
                  </a:cubicBezTo>
                  <a:cubicBezTo>
                    <a:pt x="0" y="334"/>
                    <a:pt x="93" y="432"/>
                    <a:pt x="211" y="432"/>
                  </a:cubicBezTo>
                  <a:cubicBezTo>
                    <a:pt x="335" y="432"/>
                    <a:pt x="422" y="340"/>
                    <a:pt x="422" y="216"/>
                  </a:cubicBezTo>
                  <a:cubicBezTo>
                    <a:pt x="422" y="98"/>
                    <a:pt x="324" y="6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3" name="Google Shape;6963;p11"/>
            <p:cNvSpPr/>
            <p:nvPr/>
          </p:nvSpPr>
          <p:spPr>
            <a:xfrm>
              <a:off x="2178925" y="4197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218" y="0"/>
                    <a:pt x="214" y="0"/>
                    <a:pt x="211" y="1"/>
                  </a:cubicBezTo>
                  <a:cubicBezTo>
                    <a:pt x="98" y="1"/>
                    <a:pt x="0" y="93"/>
                    <a:pt x="0" y="211"/>
                  </a:cubicBezTo>
                  <a:cubicBezTo>
                    <a:pt x="0" y="329"/>
                    <a:pt x="103" y="422"/>
                    <a:pt x="216" y="422"/>
                  </a:cubicBezTo>
                  <a:cubicBezTo>
                    <a:pt x="339" y="422"/>
                    <a:pt x="432" y="329"/>
                    <a:pt x="432" y="206"/>
                  </a:cubicBezTo>
                  <a:cubicBezTo>
                    <a:pt x="432" y="86"/>
                    <a:pt x="340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4" name="Google Shape;6964;p11"/>
            <p:cNvSpPr/>
            <p:nvPr/>
          </p:nvSpPr>
          <p:spPr>
            <a:xfrm>
              <a:off x="170127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5" name="Google Shape;6965;p11"/>
            <p:cNvSpPr/>
            <p:nvPr/>
          </p:nvSpPr>
          <p:spPr>
            <a:xfrm>
              <a:off x="16748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3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6" name="Google Shape;6966;p11"/>
            <p:cNvSpPr/>
            <p:nvPr/>
          </p:nvSpPr>
          <p:spPr>
            <a:xfrm>
              <a:off x="1993275" y="4276525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7" name="Google Shape;6967;p11"/>
            <p:cNvSpPr/>
            <p:nvPr/>
          </p:nvSpPr>
          <p:spPr>
            <a:xfrm>
              <a:off x="1993275" y="43294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8" name="Google Shape;6968;p11"/>
            <p:cNvSpPr/>
            <p:nvPr/>
          </p:nvSpPr>
          <p:spPr>
            <a:xfrm>
              <a:off x="1674800" y="4117225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211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24"/>
                    <a:pt x="89" y="417"/>
                    <a:pt x="195" y="417"/>
                  </a:cubicBezTo>
                  <a:cubicBezTo>
                    <a:pt x="200" y="417"/>
                    <a:pt x="206" y="417"/>
                    <a:pt x="211" y="417"/>
                  </a:cubicBezTo>
                  <a:cubicBezTo>
                    <a:pt x="330" y="417"/>
                    <a:pt x="422" y="32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9" name="Google Shape;6969;p11"/>
            <p:cNvSpPr/>
            <p:nvPr/>
          </p:nvSpPr>
          <p:spPr>
            <a:xfrm>
              <a:off x="20198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2"/>
                  </a:cubicBezTo>
                  <a:cubicBezTo>
                    <a:pt x="329" y="417"/>
                    <a:pt x="427" y="324"/>
                    <a:pt x="427" y="211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0" name="Google Shape;6970;p11"/>
            <p:cNvSpPr/>
            <p:nvPr/>
          </p:nvSpPr>
          <p:spPr>
            <a:xfrm>
              <a:off x="1966675" y="387840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17" y="1"/>
                  </a:moveTo>
                  <a:cubicBezTo>
                    <a:pt x="99" y="1"/>
                    <a:pt x="1" y="98"/>
                    <a:pt x="1" y="216"/>
                  </a:cubicBezTo>
                  <a:cubicBezTo>
                    <a:pt x="1" y="331"/>
                    <a:pt x="99" y="424"/>
                    <a:pt x="199" y="424"/>
                  </a:cubicBezTo>
                  <a:cubicBezTo>
                    <a:pt x="207" y="424"/>
                    <a:pt x="214" y="423"/>
                    <a:pt x="222" y="422"/>
                  </a:cubicBezTo>
                  <a:cubicBezTo>
                    <a:pt x="345" y="417"/>
                    <a:pt x="433" y="329"/>
                    <a:pt x="427" y="206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1" name="Google Shape;6971;p11"/>
            <p:cNvSpPr/>
            <p:nvPr/>
          </p:nvSpPr>
          <p:spPr>
            <a:xfrm>
              <a:off x="2205500" y="43294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2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27" y="98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2" name="Google Shape;6972;p11"/>
            <p:cNvSpPr/>
            <p:nvPr/>
          </p:nvSpPr>
          <p:spPr>
            <a:xfrm>
              <a:off x="2019750" y="38784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1"/>
                  </a:moveTo>
                  <a:cubicBezTo>
                    <a:pt x="98" y="1"/>
                    <a:pt x="5" y="93"/>
                    <a:pt x="5" y="211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32" y="329"/>
                    <a:pt x="432" y="211"/>
                  </a:cubicBezTo>
                  <a:cubicBezTo>
                    <a:pt x="43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3" name="Google Shape;6973;p11"/>
            <p:cNvSpPr/>
            <p:nvPr/>
          </p:nvSpPr>
          <p:spPr>
            <a:xfrm>
              <a:off x="1833975" y="4276650"/>
              <a:ext cx="10825" cy="10425"/>
            </a:xfrm>
            <a:custGeom>
              <a:rect b="b" l="l" r="r" t="t"/>
              <a:pathLst>
                <a:path extrusionOk="0" h="417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29"/>
                    <a:pt x="93" y="417"/>
                    <a:pt x="216" y="417"/>
                  </a:cubicBezTo>
                  <a:cubicBezTo>
                    <a:pt x="340" y="412"/>
                    <a:pt x="43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4" name="Google Shape;6974;p11"/>
            <p:cNvSpPr/>
            <p:nvPr/>
          </p:nvSpPr>
          <p:spPr>
            <a:xfrm>
              <a:off x="1648200" y="42499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1" y="98"/>
                    <a:pt x="1" y="217"/>
                  </a:cubicBezTo>
                  <a:cubicBezTo>
                    <a:pt x="1" y="330"/>
                    <a:pt x="104" y="427"/>
                    <a:pt x="217" y="427"/>
                  </a:cubicBezTo>
                  <a:cubicBezTo>
                    <a:pt x="335" y="427"/>
                    <a:pt x="427" y="330"/>
                    <a:pt x="427" y="217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5" name="Google Shape;6975;p11"/>
            <p:cNvSpPr/>
            <p:nvPr/>
          </p:nvSpPr>
          <p:spPr>
            <a:xfrm>
              <a:off x="1648350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1"/>
                    <a:pt x="0" y="98"/>
                    <a:pt x="0" y="217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45"/>
                    <a:pt x="421" y="217"/>
                  </a:cubicBezTo>
                  <a:cubicBezTo>
                    <a:pt x="421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6" name="Google Shape;6976;p11"/>
            <p:cNvSpPr/>
            <p:nvPr/>
          </p:nvSpPr>
          <p:spPr>
            <a:xfrm>
              <a:off x="170127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1"/>
                  </a:moveTo>
                  <a:cubicBezTo>
                    <a:pt x="103" y="1"/>
                    <a:pt x="0" y="98"/>
                    <a:pt x="0" y="217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7" name="Google Shape;6977;p11"/>
            <p:cNvSpPr/>
            <p:nvPr/>
          </p:nvSpPr>
          <p:spPr>
            <a:xfrm>
              <a:off x="19668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1" y="335"/>
                    <a:pt x="427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8" name="Google Shape;6978;p11"/>
            <p:cNvSpPr/>
            <p:nvPr/>
          </p:nvSpPr>
          <p:spPr>
            <a:xfrm>
              <a:off x="14891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93"/>
                    <a:pt x="0" y="206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27" y="335"/>
                    <a:pt x="422" y="222"/>
                  </a:cubicBezTo>
                  <a:cubicBezTo>
                    <a:pt x="432" y="10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9" name="Google Shape;6979;p11"/>
            <p:cNvSpPr/>
            <p:nvPr/>
          </p:nvSpPr>
          <p:spPr>
            <a:xfrm>
              <a:off x="15155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11" y="329"/>
                    <a:pt x="103" y="422"/>
                    <a:pt x="222" y="422"/>
                  </a:cubicBezTo>
                  <a:cubicBezTo>
                    <a:pt x="227" y="422"/>
                    <a:pt x="233" y="423"/>
                    <a:pt x="238" y="423"/>
                  </a:cubicBezTo>
                  <a:cubicBezTo>
                    <a:pt x="344" y="423"/>
                    <a:pt x="432" y="329"/>
                    <a:pt x="432" y="211"/>
                  </a:cubicBezTo>
                  <a:cubicBezTo>
                    <a:pt x="432" y="88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0" name="Google Shape;6980;p11"/>
            <p:cNvSpPr/>
            <p:nvPr/>
          </p:nvSpPr>
          <p:spPr>
            <a:xfrm>
              <a:off x="1780800" y="4223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5" y="87"/>
                    <a:pt x="5" y="206"/>
                  </a:cubicBezTo>
                  <a:cubicBezTo>
                    <a:pt x="0" y="324"/>
                    <a:pt x="93" y="421"/>
                    <a:pt x="211" y="421"/>
                  </a:cubicBezTo>
                  <a:cubicBezTo>
                    <a:pt x="334" y="421"/>
                    <a:pt x="432" y="334"/>
                    <a:pt x="432" y="216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1" name="Google Shape;6981;p11"/>
            <p:cNvSpPr/>
            <p:nvPr/>
          </p:nvSpPr>
          <p:spPr>
            <a:xfrm>
              <a:off x="19668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2" y="0"/>
                  </a:moveTo>
                  <a:cubicBezTo>
                    <a:pt x="88" y="0"/>
                    <a:pt x="0" y="96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7" y="330"/>
                    <a:pt x="421" y="211"/>
                  </a:cubicBezTo>
                  <a:cubicBezTo>
                    <a:pt x="421" y="98"/>
                    <a:pt x="324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2" name="Google Shape;6982;p11"/>
            <p:cNvSpPr/>
            <p:nvPr/>
          </p:nvSpPr>
          <p:spPr>
            <a:xfrm>
              <a:off x="1489175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2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1" y="432"/>
                  </a:cubicBezTo>
                  <a:cubicBezTo>
                    <a:pt x="329" y="432"/>
                    <a:pt x="422" y="330"/>
                    <a:pt x="422" y="217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3" name="Google Shape;6983;p11"/>
            <p:cNvSpPr/>
            <p:nvPr/>
          </p:nvSpPr>
          <p:spPr>
            <a:xfrm>
              <a:off x="2046475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93" y="1"/>
                    <a:pt x="0" y="88"/>
                    <a:pt x="0" y="206"/>
                  </a:cubicBezTo>
                  <a:cubicBezTo>
                    <a:pt x="0" y="319"/>
                    <a:pt x="93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3" y="423"/>
                    <a:pt x="421" y="329"/>
                    <a:pt x="421" y="211"/>
                  </a:cubicBezTo>
                  <a:cubicBezTo>
                    <a:pt x="421" y="8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4" name="Google Shape;6984;p11"/>
            <p:cNvSpPr/>
            <p:nvPr/>
          </p:nvSpPr>
          <p:spPr>
            <a:xfrm>
              <a:off x="220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1"/>
                  </a:moveTo>
                  <a:cubicBezTo>
                    <a:pt x="93" y="1"/>
                    <a:pt x="1" y="88"/>
                    <a:pt x="1" y="216"/>
                  </a:cubicBezTo>
                  <a:cubicBezTo>
                    <a:pt x="11" y="335"/>
                    <a:pt x="98" y="422"/>
                    <a:pt x="217" y="422"/>
                  </a:cubicBezTo>
                  <a:cubicBezTo>
                    <a:pt x="335" y="422"/>
                    <a:pt x="432" y="329"/>
                    <a:pt x="432" y="211"/>
                  </a:cubicBezTo>
                  <a:cubicBezTo>
                    <a:pt x="432" y="8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5" name="Google Shape;6985;p11"/>
            <p:cNvSpPr/>
            <p:nvPr/>
          </p:nvSpPr>
          <p:spPr>
            <a:xfrm>
              <a:off x="148917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329" y="427"/>
                    <a:pt x="422" y="329"/>
                    <a:pt x="422" y="211"/>
                  </a:cubicBezTo>
                  <a:cubicBezTo>
                    <a:pt x="416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6" name="Google Shape;6986;p11"/>
            <p:cNvSpPr/>
            <p:nvPr/>
          </p:nvSpPr>
          <p:spPr>
            <a:xfrm>
              <a:off x="1674800" y="443580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1"/>
                  </a:moveTo>
                  <a:cubicBezTo>
                    <a:pt x="89" y="1"/>
                    <a:pt x="1" y="90"/>
                    <a:pt x="1" y="207"/>
                  </a:cubicBezTo>
                  <a:cubicBezTo>
                    <a:pt x="1" y="320"/>
                    <a:pt x="93" y="418"/>
                    <a:pt x="206" y="423"/>
                  </a:cubicBezTo>
                  <a:cubicBezTo>
                    <a:pt x="330" y="423"/>
                    <a:pt x="427" y="325"/>
                    <a:pt x="427" y="212"/>
                  </a:cubicBezTo>
                  <a:cubicBezTo>
                    <a:pt x="427" y="94"/>
                    <a:pt x="335" y="1"/>
                    <a:pt x="222" y="1"/>
                  </a:cubicBezTo>
                  <a:cubicBezTo>
                    <a:pt x="215" y="1"/>
                    <a:pt x="209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7" name="Google Shape;6987;p11"/>
            <p:cNvSpPr/>
            <p:nvPr/>
          </p:nvSpPr>
          <p:spPr>
            <a:xfrm>
              <a:off x="1833975" y="4435575"/>
              <a:ext cx="10825" cy="10800"/>
            </a:xfrm>
            <a:custGeom>
              <a:rect b="b" l="l" r="r" t="t"/>
              <a:pathLst>
                <a:path extrusionOk="0" h="432" w="433">
                  <a:moveTo>
                    <a:pt x="211" y="0"/>
                  </a:moveTo>
                  <a:cubicBezTo>
                    <a:pt x="88" y="5"/>
                    <a:pt x="1" y="103"/>
                    <a:pt x="1" y="221"/>
                  </a:cubicBezTo>
                  <a:cubicBezTo>
                    <a:pt x="1" y="344"/>
                    <a:pt x="98" y="432"/>
                    <a:pt x="216" y="432"/>
                  </a:cubicBezTo>
                  <a:cubicBezTo>
                    <a:pt x="340" y="427"/>
                    <a:pt x="432" y="334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8" name="Google Shape;6988;p11"/>
            <p:cNvSpPr/>
            <p:nvPr/>
          </p:nvSpPr>
          <p:spPr>
            <a:xfrm>
              <a:off x="1993150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3" y="0"/>
                    <a:pt x="0" y="103"/>
                    <a:pt x="6" y="221"/>
                  </a:cubicBezTo>
                  <a:cubicBezTo>
                    <a:pt x="6" y="334"/>
                    <a:pt x="10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9" name="Google Shape;6989;p11"/>
            <p:cNvSpPr/>
            <p:nvPr/>
          </p:nvSpPr>
          <p:spPr>
            <a:xfrm>
              <a:off x="1648350" y="41968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8" y="0"/>
                    <a:pt x="0" y="88"/>
                    <a:pt x="0" y="206"/>
                  </a:cubicBezTo>
                  <a:cubicBezTo>
                    <a:pt x="0" y="319"/>
                    <a:pt x="98" y="422"/>
                    <a:pt x="211" y="422"/>
                  </a:cubicBezTo>
                  <a:cubicBezTo>
                    <a:pt x="334" y="422"/>
                    <a:pt x="421" y="334"/>
                    <a:pt x="421" y="211"/>
                  </a:cubicBezTo>
                  <a:cubicBezTo>
                    <a:pt x="421" y="8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0" name="Google Shape;6990;p11"/>
            <p:cNvSpPr/>
            <p:nvPr/>
          </p:nvSpPr>
          <p:spPr>
            <a:xfrm>
              <a:off x="201987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29" y="416"/>
                    <a:pt x="427" y="329"/>
                    <a:pt x="427" y="211"/>
                  </a:cubicBezTo>
                  <a:cubicBezTo>
                    <a:pt x="432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1" name="Google Shape;6991;p11"/>
            <p:cNvSpPr/>
            <p:nvPr/>
          </p:nvSpPr>
          <p:spPr>
            <a:xfrm>
              <a:off x="1887175" y="42233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0"/>
                  </a:moveTo>
                  <a:cubicBezTo>
                    <a:pt x="98" y="0"/>
                    <a:pt x="5" y="87"/>
                    <a:pt x="0" y="206"/>
                  </a:cubicBezTo>
                  <a:cubicBezTo>
                    <a:pt x="0" y="324"/>
                    <a:pt x="82" y="421"/>
                    <a:pt x="206" y="421"/>
                  </a:cubicBezTo>
                  <a:cubicBezTo>
                    <a:pt x="212" y="422"/>
                    <a:pt x="218" y="422"/>
                    <a:pt x="223" y="422"/>
                  </a:cubicBezTo>
                  <a:cubicBezTo>
                    <a:pt x="333" y="422"/>
                    <a:pt x="421" y="333"/>
                    <a:pt x="416" y="216"/>
                  </a:cubicBezTo>
                  <a:cubicBezTo>
                    <a:pt x="421" y="10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2" name="Google Shape;6992;p11"/>
            <p:cNvSpPr/>
            <p:nvPr/>
          </p:nvSpPr>
          <p:spPr>
            <a:xfrm>
              <a:off x="1648200" y="44619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2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32"/>
                    <a:pt x="212" y="432"/>
                  </a:cubicBezTo>
                  <a:cubicBezTo>
                    <a:pt x="215" y="432"/>
                    <a:pt x="219" y="433"/>
                    <a:pt x="222" y="433"/>
                  </a:cubicBezTo>
                  <a:cubicBezTo>
                    <a:pt x="345" y="433"/>
                    <a:pt x="427" y="347"/>
                    <a:pt x="427" y="227"/>
                  </a:cubicBezTo>
                  <a:cubicBezTo>
                    <a:pt x="427" y="103"/>
                    <a:pt x="335" y="1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3" name="Google Shape;6993;p11"/>
            <p:cNvSpPr/>
            <p:nvPr/>
          </p:nvSpPr>
          <p:spPr>
            <a:xfrm>
              <a:off x="1701275" y="44619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5"/>
                    <a:pt x="98" y="432"/>
                    <a:pt x="221" y="432"/>
                  </a:cubicBezTo>
                  <a:cubicBezTo>
                    <a:pt x="345" y="432"/>
                    <a:pt x="432" y="335"/>
                    <a:pt x="427" y="206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4" name="Google Shape;6994;p11"/>
            <p:cNvSpPr/>
            <p:nvPr/>
          </p:nvSpPr>
          <p:spPr>
            <a:xfrm>
              <a:off x="1568700" y="401122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6" y="1"/>
                  </a:moveTo>
                  <a:cubicBezTo>
                    <a:pt x="87" y="1"/>
                    <a:pt x="0" y="83"/>
                    <a:pt x="5" y="212"/>
                  </a:cubicBezTo>
                  <a:cubicBezTo>
                    <a:pt x="5" y="325"/>
                    <a:pt x="103" y="422"/>
                    <a:pt x="216" y="422"/>
                  </a:cubicBezTo>
                  <a:cubicBezTo>
                    <a:pt x="334" y="422"/>
                    <a:pt x="432" y="325"/>
                    <a:pt x="432" y="212"/>
                  </a:cubicBezTo>
                  <a:cubicBezTo>
                    <a:pt x="432" y="8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5" name="Google Shape;6995;p11"/>
            <p:cNvSpPr/>
            <p:nvPr/>
          </p:nvSpPr>
          <p:spPr>
            <a:xfrm>
              <a:off x="1621875" y="40112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0" y="0"/>
                    <a:pt x="1" y="94"/>
                    <a:pt x="1" y="212"/>
                  </a:cubicBezTo>
                  <a:cubicBezTo>
                    <a:pt x="1" y="325"/>
                    <a:pt x="93" y="422"/>
                    <a:pt x="211" y="422"/>
                  </a:cubicBezTo>
                  <a:cubicBezTo>
                    <a:pt x="324" y="417"/>
                    <a:pt x="422" y="325"/>
                    <a:pt x="422" y="212"/>
                  </a:cubicBezTo>
                  <a:cubicBezTo>
                    <a:pt x="422" y="93"/>
                    <a:pt x="335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6" name="Google Shape;6996;p11"/>
            <p:cNvSpPr/>
            <p:nvPr/>
          </p:nvSpPr>
          <p:spPr>
            <a:xfrm>
              <a:off x="196682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35"/>
                    <a:pt x="87" y="422"/>
                    <a:pt x="211" y="422"/>
                  </a:cubicBezTo>
                  <a:cubicBezTo>
                    <a:pt x="329" y="422"/>
                    <a:pt x="427" y="335"/>
                    <a:pt x="421" y="212"/>
                  </a:cubicBezTo>
                  <a:cubicBezTo>
                    <a:pt x="421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7" name="Google Shape;6997;p11"/>
            <p:cNvSpPr/>
            <p:nvPr/>
          </p:nvSpPr>
          <p:spPr>
            <a:xfrm>
              <a:off x="1515625" y="44887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1"/>
                  </a:moveTo>
                  <a:cubicBezTo>
                    <a:pt x="98" y="1"/>
                    <a:pt x="1" y="98"/>
                    <a:pt x="1" y="211"/>
                  </a:cubicBezTo>
                  <a:cubicBezTo>
                    <a:pt x="1" y="327"/>
                    <a:pt x="94" y="422"/>
                    <a:pt x="208" y="422"/>
                  </a:cubicBezTo>
                  <a:cubicBezTo>
                    <a:pt x="211" y="422"/>
                    <a:pt x="214" y="422"/>
                    <a:pt x="217" y="422"/>
                  </a:cubicBezTo>
                  <a:cubicBezTo>
                    <a:pt x="335" y="422"/>
                    <a:pt x="427" y="330"/>
                    <a:pt x="427" y="206"/>
                  </a:cubicBezTo>
                  <a:cubicBezTo>
                    <a:pt x="422" y="93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8" name="Google Shape;6998;p11"/>
            <p:cNvSpPr/>
            <p:nvPr/>
          </p:nvSpPr>
          <p:spPr>
            <a:xfrm>
              <a:off x="2046200" y="44887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18" y="0"/>
                  </a:moveTo>
                  <a:cubicBezTo>
                    <a:pt x="99" y="0"/>
                    <a:pt x="11" y="96"/>
                    <a:pt x="11" y="206"/>
                  </a:cubicBezTo>
                  <a:cubicBezTo>
                    <a:pt x="1" y="324"/>
                    <a:pt x="98" y="427"/>
                    <a:pt x="222" y="427"/>
                  </a:cubicBezTo>
                  <a:cubicBezTo>
                    <a:pt x="335" y="427"/>
                    <a:pt x="432" y="335"/>
                    <a:pt x="432" y="222"/>
                  </a:cubicBezTo>
                  <a:cubicBezTo>
                    <a:pt x="438" y="98"/>
                    <a:pt x="350" y="1"/>
                    <a:pt x="227" y="1"/>
                  </a:cubicBezTo>
                  <a:cubicBezTo>
                    <a:pt x="224" y="1"/>
                    <a:pt x="221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9" name="Google Shape;6999;p11"/>
            <p:cNvSpPr/>
            <p:nvPr/>
          </p:nvSpPr>
          <p:spPr>
            <a:xfrm>
              <a:off x="164820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2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29"/>
                    <a:pt x="93" y="427"/>
                    <a:pt x="212" y="427"/>
                  </a:cubicBezTo>
                  <a:cubicBezTo>
                    <a:pt x="335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0" name="Google Shape;7000;p11"/>
            <p:cNvSpPr/>
            <p:nvPr/>
          </p:nvSpPr>
          <p:spPr>
            <a:xfrm>
              <a:off x="201987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0"/>
                    <a:pt x="427" y="211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1" name="Google Shape;7001;p11"/>
            <p:cNvSpPr/>
            <p:nvPr/>
          </p:nvSpPr>
          <p:spPr>
            <a:xfrm>
              <a:off x="14359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3" y="1"/>
                    <a:pt x="1" y="88"/>
                    <a:pt x="11" y="206"/>
                  </a:cubicBezTo>
                  <a:cubicBezTo>
                    <a:pt x="11" y="330"/>
                    <a:pt x="98" y="427"/>
                    <a:pt x="222" y="427"/>
                  </a:cubicBezTo>
                  <a:cubicBezTo>
                    <a:pt x="330" y="427"/>
                    <a:pt x="432" y="335"/>
                    <a:pt x="432" y="222"/>
                  </a:cubicBezTo>
                  <a:cubicBezTo>
                    <a:pt x="432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2" name="Google Shape;7002;p11"/>
            <p:cNvSpPr/>
            <p:nvPr/>
          </p:nvSpPr>
          <p:spPr>
            <a:xfrm>
              <a:off x="22055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8" y="421"/>
                    <a:pt x="206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10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3" name="Google Shape;7003;p11"/>
            <p:cNvSpPr/>
            <p:nvPr/>
          </p:nvSpPr>
          <p:spPr>
            <a:xfrm>
              <a:off x="1489175" y="4196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7"/>
                  </a:cubicBezTo>
                  <a:cubicBezTo>
                    <a:pt x="329" y="427"/>
                    <a:pt x="422" y="324"/>
                    <a:pt x="422" y="211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4" name="Google Shape;7004;p11"/>
            <p:cNvSpPr/>
            <p:nvPr/>
          </p:nvSpPr>
          <p:spPr>
            <a:xfrm>
              <a:off x="1993275" y="40112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2" y="0"/>
                  </a:moveTo>
                  <a:cubicBezTo>
                    <a:pt x="96" y="0"/>
                    <a:pt x="1" y="80"/>
                    <a:pt x="1" y="213"/>
                  </a:cubicBezTo>
                  <a:cubicBezTo>
                    <a:pt x="1" y="326"/>
                    <a:pt x="103" y="423"/>
                    <a:pt x="216" y="423"/>
                  </a:cubicBezTo>
                  <a:cubicBezTo>
                    <a:pt x="335" y="423"/>
                    <a:pt x="427" y="326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8" y="1"/>
                    <a:pt x="200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5" name="Google Shape;7005;p11"/>
            <p:cNvSpPr/>
            <p:nvPr/>
          </p:nvSpPr>
          <p:spPr>
            <a:xfrm>
              <a:off x="2099400" y="401120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33" y="0"/>
                  </a:moveTo>
                  <a:cubicBezTo>
                    <a:pt x="225" y="0"/>
                    <a:pt x="218" y="1"/>
                    <a:pt x="211" y="2"/>
                  </a:cubicBezTo>
                  <a:cubicBezTo>
                    <a:pt x="93" y="2"/>
                    <a:pt x="0" y="89"/>
                    <a:pt x="0" y="213"/>
                  </a:cubicBezTo>
                  <a:cubicBezTo>
                    <a:pt x="5" y="326"/>
                    <a:pt x="98" y="423"/>
                    <a:pt x="211" y="423"/>
                  </a:cubicBezTo>
                  <a:cubicBezTo>
                    <a:pt x="214" y="423"/>
                    <a:pt x="217" y="424"/>
                    <a:pt x="219" y="424"/>
                  </a:cubicBezTo>
                  <a:cubicBezTo>
                    <a:pt x="334" y="424"/>
                    <a:pt x="427" y="323"/>
                    <a:pt x="427" y="213"/>
                  </a:cubicBezTo>
                  <a:cubicBezTo>
                    <a:pt x="432" y="93"/>
                    <a:pt x="330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6" name="Google Shape;7006;p11"/>
            <p:cNvSpPr/>
            <p:nvPr/>
          </p:nvSpPr>
          <p:spPr>
            <a:xfrm>
              <a:off x="2019875" y="45152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93" y="0"/>
                    <a:pt x="0" y="98"/>
                    <a:pt x="0" y="221"/>
                  </a:cubicBezTo>
                  <a:cubicBezTo>
                    <a:pt x="0" y="334"/>
                    <a:pt x="93" y="427"/>
                    <a:pt x="20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7" name="Google Shape;7007;p11"/>
            <p:cNvSpPr/>
            <p:nvPr/>
          </p:nvSpPr>
          <p:spPr>
            <a:xfrm>
              <a:off x="1568700" y="454167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6" y="1"/>
                  </a:moveTo>
                  <a:cubicBezTo>
                    <a:pt x="87" y="11"/>
                    <a:pt x="0" y="98"/>
                    <a:pt x="0" y="217"/>
                  </a:cubicBezTo>
                  <a:cubicBezTo>
                    <a:pt x="0" y="340"/>
                    <a:pt x="98" y="432"/>
                    <a:pt x="211" y="432"/>
                  </a:cubicBezTo>
                  <a:cubicBezTo>
                    <a:pt x="329" y="432"/>
                    <a:pt x="421" y="330"/>
                    <a:pt x="421" y="217"/>
                  </a:cubicBezTo>
                  <a:cubicBezTo>
                    <a:pt x="421" y="93"/>
                    <a:pt x="319" y="6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8" name="Google Shape;7008;p11"/>
            <p:cNvSpPr/>
            <p:nvPr/>
          </p:nvSpPr>
          <p:spPr>
            <a:xfrm>
              <a:off x="1621875" y="454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9" y="1"/>
                  </a:moveTo>
                  <a:cubicBezTo>
                    <a:pt x="216" y="1"/>
                    <a:pt x="214" y="1"/>
                    <a:pt x="211" y="1"/>
                  </a:cubicBezTo>
                  <a:cubicBezTo>
                    <a:pt x="88" y="1"/>
                    <a:pt x="1" y="88"/>
                    <a:pt x="1" y="207"/>
                  </a:cubicBezTo>
                  <a:cubicBezTo>
                    <a:pt x="1" y="320"/>
                    <a:pt x="93" y="422"/>
                    <a:pt x="211" y="422"/>
                  </a:cubicBezTo>
                  <a:cubicBezTo>
                    <a:pt x="324" y="422"/>
                    <a:pt x="422" y="320"/>
                    <a:pt x="422" y="207"/>
                  </a:cubicBezTo>
                  <a:cubicBezTo>
                    <a:pt x="422" y="101"/>
                    <a:pt x="324" y="1"/>
                    <a:pt x="21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9" name="Google Shape;7009;p11"/>
            <p:cNvSpPr/>
            <p:nvPr/>
          </p:nvSpPr>
          <p:spPr>
            <a:xfrm>
              <a:off x="2152450" y="401120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194" y="0"/>
                  </a:moveTo>
                  <a:cubicBezTo>
                    <a:pt x="95" y="0"/>
                    <a:pt x="5" y="93"/>
                    <a:pt x="1" y="202"/>
                  </a:cubicBezTo>
                  <a:cubicBezTo>
                    <a:pt x="1" y="326"/>
                    <a:pt x="93" y="423"/>
                    <a:pt x="211" y="423"/>
                  </a:cubicBezTo>
                  <a:cubicBezTo>
                    <a:pt x="324" y="423"/>
                    <a:pt x="422" y="321"/>
                    <a:pt x="422" y="202"/>
                  </a:cubicBezTo>
                  <a:cubicBezTo>
                    <a:pt x="422" y="89"/>
                    <a:pt x="335" y="2"/>
                    <a:pt x="216" y="2"/>
                  </a:cubicBezTo>
                  <a:cubicBezTo>
                    <a:pt x="209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0" name="Google Shape;7010;p11"/>
            <p:cNvSpPr/>
            <p:nvPr/>
          </p:nvSpPr>
          <p:spPr>
            <a:xfrm>
              <a:off x="1993275" y="45419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5" y="0"/>
                  </a:moveTo>
                  <a:cubicBezTo>
                    <a:pt x="107" y="0"/>
                    <a:pt x="6" y="85"/>
                    <a:pt x="6" y="213"/>
                  </a:cubicBezTo>
                  <a:cubicBezTo>
                    <a:pt x="1" y="331"/>
                    <a:pt x="103" y="423"/>
                    <a:pt x="216" y="423"/>
                  </a:cubicBezTo>
                  <a:cubicBezTo>
                    <a:pt x="335" y="418"/>
                    <a:pt x="427" y="331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9" y="1"/>
                    <a:pt x="2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1" name="Google Shape;7011;p11"/>
            <p:cNvSpPr/>
            <p:nvPr/>
          </p:nvSpPr>
          <p:spPr>
            <a:xfrm>
              <a:off x="1462575" y="42765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4"/>
                    <a:pt x="88" y="422"/>
                    <a:pt x="206" y="422"/>
                  </a:cubicBezTo>
                  <a:cubicBezTo>
                    <a:pt x="335" y="422"/>
                    <a:pt x="422" y="334"/>
                    <a:pt x="422" y="216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2" name="Google Shape;7012;p11"/>
            <p:cNvSpPr/>
            <p:nvPr/>
          </p:nvSpPr>
          <p:spPr>
            <a:xfrm>
              <a:off x="2179050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103" y="427"/>
                    <a:pt x="22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3" name="Google Shape;7013;p11"/>
            <p:cNvSpPr/>
            <p:nvPr/>
          </p:nvSpPr>
          <p:spPr>
            <a:xfrm>
              <a:off x="16748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3" y="421"/>
                    <a:pt x="206" y="421"/>
                  </a:cubicBezTo>
                  <a:cubicBezTo>
                    <a:pt x="330" y="421"/>
                    <a:pt x="427" y="334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4" name="Google Shape;7014;p11"/>
            <p:cNvSpPr/>
            <p:nvPr/>
          </p:nvSpPr>
          <p:spPr>
            <a:xfrm>
              <a:off x="1993275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22" y="336"/>
                    <a:pt x="422" y="211"/>
                  </a:cubicBezTo>
                  <a:cubicBezTo>
                    <a:pt x="42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5" name="Google Shape;7015;p11"/>
            <p:cNvSpPr/>
            <p:nvPr/>
          </p:nvSpPr>
          <p:spPr>
            <a:xfrm>
              <a:off x="20198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29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6" name="Google Shape;7016;p11"/>
            <p:cNvSpPr/>
            <p:nvPr/>
          </p:nvSpPr>
          <p:spPr>
            <a:xfrm>
              <a:off x="19668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5" y="217"/>
                  </a:cubicBezTo>
                  <a:cubicBezTo>
                    <a:pt x="10" y="330"/>
                    <a:pt x="103" y="427"/>
                    <a:pt x="216" y="427"/>
                  </a:cubicBezTo>
                  <a:cubicBezTo>
                    <a:pt x="219" y="427"/>
                    <a:pt x="222" y="427"/>
                    <a:pt x="224" y="427"/>
                  </a:cubicBezTo>
                  <a:cubicBezTo>
                    <a:pt x="338" y="427"/>
                    <a:pt x="427" y="327"/>
                    <a:pt x="427" y="217"/>
                  </a:cubicBezTo>
                  <a:cubicBezTo>
                    <a:pt x="421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7" name="Google Shape;7017;p11"/>
            <p:cNvSpPr/>
            <p:nvPr/>
          </p:nvSpPr>
          <p:spPr>
            <a:xfrm>
              <a:off x="14625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8"/>
                    <a:pt x="0" y="206"/>
                  </a:cubicBezTo>
                  <a:cubicBezTo>
                    <a:pt x="0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8" name="Google Shape;7018;p11"/>
            <p:cNvSpPr/>
            <p:nvPr/>
          </p:nvSpPr>
          <p:spPr>
            <a:xfrm>
              <a:off x="1648200" y="40905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7" y="1"/>
                  </a:moveTo>
                  <a:cubicBezTo>
                    <a:pt x="104" y="1"/>
                    <a:pt x="6" y="98"/>
                    <a:pt x="6" y="211"/>
                  </a:cubicBezTo>
                  <a:cubicBezTo>
                    <a:pt x="1" y="335"/>
                    <a:pt x="104" y="432"/>
                    <a:pt x="217" y="432"/>
                  </a:cubicBezTo>
                  <a:cubicBezTo>
                    <a:pt x="340" y="432"/>
                    <a:pt x="427" y="340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9" name="Google Shape;7019;p11"/>
            <p:cNvSpPr/>
            <p:nvPr/>
          </p:nvSpPr>
          <p:spPr>
            <a:xfrm>
              <a:off x="19932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1" y="98"/>
                    <a:pt x="1" y="206"/>
                  </a:cubicBezTo>
                  <a:cubicBezTo>
                    <a:pt x="1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0" name="Google Shape;7020;p11"/>
            <p:cNvSpPr/>
            <p:nvPr/>
          </p:nvSpPr>
          <p:spPr>
            <a:xfrm>
              <a:off x="2179050" y="4090500"/>
              <a:ext cx="10675" cy="10825"/>
            </a:xfrm>
            <a:custGeom>
              <a:rect b="b" l="l" r="r" t="t"/>
              <a:pathLst>
                <a:path extrusionOk="0" h="433" w="427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35"/>
                    <a:pt x="98" y="432"/>
                    <a:pt x="211" y="432"/>
                  </a:cubicBezTo>
                  <a:cubicBezTo>
                    <a:pt x="334" y="432"/>
                    <a:pt x="427" y="340"/>
                    <a:pt x="427" y="222"/>
                  </a:cubicBezTo>
                  <a:cubicBezTo>
                    <a:pt x="427" y="98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1" name="Google Shape;7021;p11"/>
            <p:cNvSpPr/>
            <p:nvPr/>
          </p:nvSpPr>
          <p:spPr>
            <a:xfrm>
              <a:off x="20198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7"/>
                    <a:pt x="88" y="423"/>
                    <a:pt x="206" y="423"/>
                  </a:cubicBezTo>
                  <a:cubicBezTo>
                    <a:pt x="209" y="423"/>
                    <a:pt x="213" y="422"/>
                    <a:pt x="216" y="422"/>
                  </a:cubicBezTo>
                  <a:cubicBezTo>
                    <a:pt x="329" y="422"/>
                    <a:pt x="427" y="335"/>
                    <a:pt x="427" y="217"/>
                  </a:cubicBezTo>
                  <a:cubicBezTo>
                    <a:pt x="432" y="99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2" name="Google Shape;7022;p11"/>
            <p:cNvSpPr/>
            <p:nvPr/>
          </p:nvSpPr>
          <p:spPr>
            <a:xfrm>
              <a:off x="2205500" y="427652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98" y="0"/>
                    <a:pt x="11" y="88"/>
                    <a:pt x="11" y="206"/>
                  </a:cubicBezTo>
                  <a:cubicBezTo>
                    <a:pt x="1" y="334"/>
                    <a:pt x="93" y="422"/>
                    <a:pt x="217" y="422"/>
                  </a:cubicBezTo>
                  <a:cubicBezTo>
                    <a:pt x="335" y="422"/>
                    <a:pt x="427" y="324"/>
                    <a:pt x="438" y="211"/>
                  </a:cubicBezTo>
                  <a:cubicBezTo>
                    <a:pt x="438" y="93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3" name="Google Shape;7023;p11"/>
            <p:cNvSpPr/>
            <p:nvPr/>
          </p:nvSpPr>
          <p:spPr>
            <a:xfrm>
              <a:off x="1621625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29" y="427"/>
                    <a:pt x="432" y="330"/>
                    <a:pt x="432" y="211"/>
                  </a:cubicBezTo>
                  <a:cubicBezTo>
                    <a:pt x="432" y="93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4" name="Google Shape;7024;p11"/>
            <p:cNvSpPr/>
            <p:nvPr/>
          </p:nvSpPr>
          <p:spPr>
            <a:xfrm>
              <a:off x="1674800" y="44887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3" y="1"/>
                    <a:pt x="1" y="93"/>
                    <a:pt x="6" y="227"/>
                  </a:cubicBezTo>
                  <a:cubicBezTo>
                    <a:pt x="16" y="340"/>
                    <a:pt x="103" y="432"/>
                    <a:pt x="222" y="432"/>
                  </a:cubicBezTo>
                  <a:cubicBezTo>
                    <a:pt x="335" y="432"/>
                    <a:pt x="432" y="330"/>
                    <a:pt x="43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5" name="Google Shape;7025;p11"/>
            <p:cNvSpPr/>
            <p:nvPr/>
          </p:nvSpPr>
          <p:spPr>
            <a:xfrm>
              <a:off x="1993275" y="44887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88" y="1"/>
                    <a:pt x="1" y="98"/>
                    <a:pt x="1" y="227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330" y="432"/>
                    <a:pt x="422" y="335"/>
                    <a:pt x="42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6" name="Google Shape;7026;p11"/>
            <p:cNvSpPr/>
            <p:nvPr/>
          </p:nvSpPr>
          <p:spPr>
            <a:xfrm>
              <a:off x="2019875" y="40906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7" y="1"/>
                  </a:moveTo>
                  <a:cubicBezTo>
                    <a:pt x="88" y="1"/>
                    <a:pt x="0" y="96"/>
                    <a:pt x="0" y="217"/>
                  </a:cubicBezTo>
                  <a:cubicBezTo>
                    <a:pt x="0" y="335"/>
                    <a:pt x="93" y="427"/>
                    <a:pt x="216" y="432"/>
                  </a:cubicBezTo>
                  <a:cubicBezTo>
                    <a:pt x="329" y="427"/>
                    <a:pt x="427" y="335"/>
                    <a:pt x="427" y="222"/>
                  </a:cubicBezTo>
                  <a:cubicBezTo>
                    <a:pt x="432" y="103"/>
                    <a:pt x="329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7" name="Google Shape;7027;p11"/>
            <p:cNvSpPr/>
            <p:nvPr/>
          </p:nvSpPr>
          <p:spPr>
            <a:xfrm>
              <a:off x="1409400" y="42233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104"/>
                    <a:pt x="0" y="212"/>
                  </a:cubicBezTo>
                  <a:cubicBezTo>
                    <a:pt x="0" y="330"/>
                    <a:pt x="98" y="422"/>
                    <a:pt x="216" y="422"/>
                  </a:cubicBezTo>
                  <a:cubicBezTo>
                    <a:pt x="339" y="422"/>
                    <a:pt x="421" y="335"/>
                    <a:pt x="421" y="212"/>
                  </a:cubicBezTo>
                  <a:cubicBezTo>
                    <a:pt x="421" y="92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8" name="Google Shape;7028;p11"/>
            <p:cNvSpPr/>
            <p:nvPr/>
          </p:nvSpPr>
          <p:spPr>
            <a:xfrm>
              <a:off x="1940225" y="42233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9"/>
                    <a:pt x="11" y="212"/>
                  </a:cubicBezTo>
                  <a:cubicBezTo>
                    <a:pt x="0" y="330"/>
                    <a:pt x="98" y="422"/>
                    <a:pt x="221" y="422"/>
                  </a:cubicBezTo>
                  <a:cubicBezTo>
                    <a:pt x="345" y="422"/>
                    <a:pt x="427" y="335"/>
                    <a:pt x="427" y="212"/>
                  </a:cubicBezTo>
                  <a:cubicBezTo>
                    <a:pt x="422" y="92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9" name="Google Shape;7029;p11"/>
            <p:cNvSpPr/>
            <p:nvPr/>
          </p:nvSpPr>
          <p:spPr>
            <a:xfrm>
              <a:off x="220550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17" y="427"/>
                  </a:cubicBezTo>
                  <a:cubicBezTo>
                    <a:pt x="335" y="427"/>
                    <a:pt x="427" y="335"/>
                    <a:pt x="427" y="211"/>
                  </a:cubicBezTo>
                  <a:cubicBezTo>
                    <a:pt x="427" y="98"/>
                    <a:pt x="325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0" name="Google Shape;7030;p11"/>
            <p:cNvSpPr/>
            <p:nvPr/>
          </p:nvSpPr>
          <p:spPr>
            <a:xfrm>
              <a:off x="2046075" y="4011200"/>
              <a:ext cx="10950" cy="10725"/>
            </a:xfrm>
            <a:custGeom>
              <a:rect b="b" l="l" r="r" t="t"/>
              <a:pathLst>
                <a:path extrusionOk="0" h="429" w="438">
                  <a:moveTo>
                    <a:pt x="203" y="0"/>
                  </a:moveTo>
                  <a:cubicBezTo>
                    <a:pt x="108" y="0"/>
                    <a:pt x="15" y="85"/>
                    <a:pt x="6" y="213"/>
                  </a:cubicBezTo>
                  <a:cubicBezTo>
                    <a:pt x="1" y="326"/>
                    <a:pt x="103" y="428"/>
                    <a:pt x="222" y="428"/>
                  </a:cubicBezTo>
                  <a:cubicBezTo>
                    <a:pt x="335" y="423"/>
                    <a:pt x="432" y="336"/>
                    <a:pt x="432" y="218"/>
                  </a:cubicBezTo>
                  <a:cubicBezTo>
                    <a:pt x="437" y="89"/>
                    <a:pt x="350" y="2"/>
                    <a:pt x="227" y="2"/>
                  </a:cubicBezTo>
                  <a:cubicBezTo>
                    <a:pt x="219" y="1"/>
                    <a:pt x="211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1" name="Google Shape;7031;p11"/>
            <p:cNvSpPr/>
            <p:nvPr/>
          </p:nvSpPr>
          <p:spPr>
            <a:xfrm>
              <a:off x="1674800" y="40112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1" y="1"/>
                  </a:moveTo>
                  <a:cubicBezTo>
                    <a:pt x="93" y="1"/>
                    <a:pt x="1" y="83"/>
                    <a:pt x="1" y="212"/>
                  </a:cubicBezTo>
                  <a:cubicBezTo>
                    <a:pt x="1" y="325"/>
                    <a:pt x="93" y="422"/>
                    <a:pt x="206" y="422"/>
                  </a:cubicBezTo>
                  <a:cubicBezTo>
                    <a:pt x="209" y="422"/>
                    <a:pt x="212" y="423"/>
                    <a:pt x="215" y="423"/>
                  </a:cubicBezTo>
                  <a:cubicBezTo>
                    <a:pt x="329" y="423"/>
                    <a:pt x="427" y="322"/>
                    <a:pt x="427" y="212"/>
                  </a:cubicBezTo>
                  <a:cubicBezTo>
                    <a:pt x="427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2" name="Google Shape;7032;p11"/>
            <p:cNvSpPr/>
            <p:nvPr/>
          </p:nvSpPr>
          <p:spPr>
            <a:xfrm>
              <a:off x="1940225" y="41702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98" y="11"/>
                    <a:pt x="0" y="104"/>
                    <a:pt x="0" y="217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45" y="427"/>
                    <a:pt x="427" y="335"/>
                    <a:pt x="427" y="217"/>
                  </a:cubicBezTo>
                  <a:cubicBezTo>
                    <a:pt x="427" y="96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3" name="Google Shape;7033;p11"/>
            <p:cNvSpPr/>
            <p:nvPr/>
          </p:nvSpPr>
          <p:spPr>
            <a:xfrm>
              <a:off x="217892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9" y="427"/>
                    <a:pt x="432" y="335"/>
                    <a:pt x="432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1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4" name="Google Shape;7034;p11"/>
            <p:cNvSpPr/>
            <p:nvPr/>
          </p:nvSpPr>
          <p:spPr>
            <a:xfrm>
              <a:off x="1515500" y="40112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8" y="1"/>
                    <a:pt x="6" y="88"/>
                    <a:pt x="1" y="207"/>
                  </a:cubicBezTo>
                  <a:cubicBezTo>
                    <a:pt x="1" y="320"/>
                    <a:pt x="98" y="422"/>
                    <a:pt x="211" y="422"/>
                  </a:cubicBezTo>
                  <a:cubicBezTo>
                    <a:pt x="214" y="422"/>
                    <a:pt x="217" y="423"/>
                    <a:pt x="220" y="423"/>
                  </a:cubicBezTo>
                  <a:cubicBezTo>
                    <a:pt x="339" y="423"/>
                    <a:pt x="432" y="322"/>
                    <a:pt x="432" y="212"/>
                  </a:cubicBezTo>
                  <a:cubicBezTo>
                    <a:pt x="432" y="88"/>
                    <a:pt x="34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5" name="Google Shape;7035;p11"/>
            <p:cNvSpPr/>
            <p:nvPr/>
          </p:nvSpPr>
          <p:spPr>
            <a:xfrm>
              <a:off x="1648200" y="3984375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22" y="1"/>
                  </a:moveTo>
                  <a:cubicBezTo>
                    <a:pt x="109" y="1"/>
                    <a:pt x="6" y="88"/>
                    <a:pt x="6" y="212"/>
                  </a:cubicBezTo>
                  <a:cubicBezTo>
                    <a:pt x="1" y="335"/>
                    <a:pt x="104" y="433"/>
                    <a:pt x="217" y="433"/>
                  </a:cubicBezTo>
                  <a:cubicBezTo>
                    <a:pt x="335" y="433"/>
                    <a:pt x="427" y="340"/>
                    <a:pt x="427" y="227"/>
                  </a:cubicBezTo>
                  <a:cubicBezTo>
                    <a:pt x="427" y="104"/>
                    <a:pt x="340" y="6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6" name="Google Shape;7036;p11"/>
            <p:cNvSpPr/>
            <p:nvPr/>
          </p:nvSpPr>
          <p:spPr>
            <a:xfrm>
              <a:off x="14891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0" y="217"/>
                  </a:cubicBezTo>
                  <a:cubicBezTo>
                    <a:pt x="0" y="335"/>
                    <a:pt x="82" y="427"/>
                    <a:pt x="211" y="427"/>
                  </a:cubicBezTo>
                  <a:cubicBezTo>
                    <a:pt x="334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7" name="Google Shape;7037;p11"/>
            <p:cNvSpPr/>
            <p:nvPr/>
          </p:nvSpPr>
          <p:spPr>
            <a:xfrm>
              <a:off x="1674800" y="45419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29"/>
                    <a:pt x="98" y="416"/>
                    <a:pt x="206" y="421"/>
                  </a:cubicBezTo>
                  <a:cubicBezTo>
                    <a:pt x="211" y="422"/>
                    <a:pt x="217" y="422"/>
                    <a:pt x="222" y="422"/>
                  </a:cubicBezTo>
                  <a:cubicBezTo>
                    <a:pt x="329" y="422"/>
                    <a:pt x="422" y="323"/>
                    <a:pt x="422" y="211"/>
                  </a:cubicBezTo>
                  <a:cubicBezTo>
                    <a:pt x="43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8" name="Google Shape;7038;p11"/>
            <p:cNvSpPr/>
            <p:nvPr/>
          </p:nvSpPr>
          <p:spPr>
            <a:xfrm>
              <a:off x="16218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17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9" name="Google Shape;7039;p11"/>
            <p:cNvSpPr/>
            <p:nvPr/>
          </p:nvSpPr>
          <p:spPr>
            <a:xfrm>
              <a:off x="16748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2" y="0"/>
                  </a:moveTo>
                  <a:cubicBezTo>
                    <a:pt x="93" y="0"/>
                    <a:pt x="1" y="9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0" name="Google Shape;7040;p11"/>
            <p:cNvSpPr/>
            <p:nvPr/>
          </p:nvSpPr>
          <p:spPr>
            <a:xfrm>
              <a:off x="2046200" y="45419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1" y="329"/>
                    <a:pt x="98" y="421"/>
                    <a:pt x="217" y="421"/>
                  </a:cubicBezTo>
                  <a:cubicBezTo>
                    <a:pt x="222" y="422"/>
                    <a:pt x="228" y="422"/>
                    <a:pt x="233" y="422"/>
                  </a:cubicBezTo>
                  <a:cubicBezTo>
                    <a:pt x="339" y="422"/>
                    <a:pt x="427" y="328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1" name="Google Shape;7041;p11"/>
            <p:cNvSpPr/>
            <p:nvPr/>
          </p:nvSpPr>
          <p:spPr>
            <a:xfrm>
              <a:off x="1833725" y="4064175"/>
              <a:ext cx="11075" cy="10675"/>
            </a:xfrm>
            <a:custGeom>
              <a:rect b="b" l="l" r="r" t="t"/>
              <a:pathLst>
                <a:path extrusionOk="0" h="427" w="443">
                  <a:moveTo>
                    <a:pt x="226" y="0"/>
                  </a:moveTo>
                  <a:cubicBezTo>
                    <a:pt x="108" y="0"/>
                    <a:pt x="11" y="98"/>
                    <a:pt x="11" y="211"/>
                  </a:cubicBezTo>
                  <a:cubicBezTo>
                    <a:pt x="0" y="329"/>
                    <a:pt x="98" y="427"/>
                    <a:pt x="221" y="427"/>
                  </a:cubicBezTo>
                  <a:cubicBezTo>
                    <a:pt x="345" y="427"/>
                    <a:pt x="442" y="334"/>
                    <a:pt x="442" y="211"/>
                  </a:cubicBezTo>
                  <a:cubicBezTo>
                    <a:pt x="442" y="87"/>
                    <a:pt x="350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2" name="Google Shape;7042;p11"/>
            <p:cNvSpPr/>
            <p:nvPr/>
          </p:nvSpPr>
          <p:spPr>
            <a:xfrm>
              <a:off x="167480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330" y="422"/>
                    <a:pt x="427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3" name="Google Shape;7043;p11"/>
            <p:cNvSpPr/>
            <p:nvPr/>
          </p:nvSpPr>
          <p:spPr>
            <a:xfrm>
              <a:off x="1621875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1" y="88"/>
                    <a:pt x="1" y="211"/>
                  </a:cubicBezTo>
                  <a:cubicBezTo>
                    <a:pt x="1" y="329"/>
                    <a:pt x="93" y="422"/>
                    <a:pt x="216" y="422"/>
                  </a:cubicBezTo>
                  <a:cubicBezTo>
                    <a:pt x="324" y="422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4" name="Google Shape;7044;p11"/>
            <p:cNvSpPr/>
            <p:nvPr/>
          </p:nvSpPr>
          <p:spPr>
            <a:xfrm>
              <a:off x="1647950" y="435617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7" y="0"/>
                  </a:moveTo>
                  <a:cubicBezTo>
                    <a:pt x="109" y="0"/>
                    <a:pt x="16" y="88"/>
                    <a:pt x="1" y="211"/>
                  </a:cubicBezTo>
                  <a:cubicBezTo>
                    <a:pt x="1" y="324"/>
                    <a:pt x="103" y="422"/>
                    <a:pt x="222" y="422"/>
                  </a:cubicBezTo>
                  <a:cubicBezTo>
                    <a:pt x="345" y="422"/>
                    <a:pt x="432" y="334"/>
                    <a:pt x="432" y="216"/>
                  </a:cubicBezTo>
                  <a:cubicBezTo>
                    <a:pt x="437" y="88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5" name="Google Shape;7045;p11"/>
            <p:cNvSpPr/>
            <p:nvPr/>
          </p:nvSpPr>
          <p:spPr>
            <a:xfrm>
              <a:off x="148917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5" y="0"/>
                  </a:moveTo>
                  <a:cubicBezTo>
                    <a:pt x="89" y="0"/>
                    <a:pt x="0" y="94"/>
                    <a:pt x="0" y="212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27" y="325"/>
                    <a:pt x="422" y="212"/>
                  </a:cubicBezTo>
                  <a:cubicBezTo>
                    <a:pt x="422" y="93"/>
                    <a:pt x="329" y="1"/>
                    <a:pt x="211" y="1"/>
                  </a:cubicBezTo>
                  <a:cubicBezTo>
                    <a:pt x="205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6" name="Google Shape;7046;p11"/>
            <p:cNvSpPr/>
            <p:nvPr/>
          </p:nvSpPr>
          <p:spPr>
            <a:xfrm>
              <a:off x="2178925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8" y="0"/>
                    <a:pt x="0" y="93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7" name="Google Shape;7047;p11"/>
            <p:cNvSpPr/>
            <p:nvPr/>
          </p:nvSpPr>
          <p:spPr>
            <a:xfrm>
              <a:off x="2019750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6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32" y="335"/>
                    <a:pt x="427" y="217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8" name="Google Shape;7048;p11"/>
            <p:cNvSpPr/>
            <p:nvPr/>
          </p:nvSpPr>
          <p:spPr>
            <a:xfrm>
              <a:off x="21525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9" name="Google Shape;7049;p11"/>
            <p:cNvSpPr/>
            <p:nvPr/>
          </p:nvSpPr>
          <p:spPr>
            <a:xfrm>
              <a:off x="183397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3"/>
                    <a:pt x="6" y="216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0" name="Google Shape;7050;p11"/>
            <p:cNvSpPr/>
            <p:nvPr/>
          </p:nvSpPr>
          <p:spPr>
            <a:xfrm>
              <a:off x="1674800" y="38519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0"/>
                  </a:moveTo>
                  <a:cubicBezTo>
                    <a:pt x="89" y="0"/>
                    <a:pt x="1" y="89"/>
                    <a:pt x="1" y="207"/>
                  </a:cubicBezTo>
                  <a:cubicBezTo>
                    <a:pt x="1" y="325"/>
                    <a:pt x="93" y="417"/>
                    <a:pt x="206" y="422"/>
                  </a:cubicBezTo>
                  <a:cubicBezTo>
                    <a:pt x="324" y="422"/>
                    <a:pt x="427" y="325"/>
                    <a:pt x="427" y="212"/>
                  </a:cubicBezTo>
                  <a:cubicBezTo>
                    <a:pt x="427" y="104"/>
                    <a:pt x="335" y="6"/>
                    <a:pt x="222" y="1"/>
                  </a:cubicBezTo>
                  <a:cubicBezTo>
                    <a:pt x="215" y="0"/>
                    <a:pt x="209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1" name="Google Shape;7051;p11"/>
            <p:cNvSpPr/>
            <p:nvPr/>
          </p:nvSpPr>
          <p:spPr>
            <a:xfrm>
              <a:off x="1674800" y="438250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88"/>
                    <a:pt x="1" y="212"/>
                  </a:cubicBezTo>
                  <a:cubicBezTo>
                    <a:pt x="1" y="332"/>
                    <a:pt x="88" y="422"/>
                    <a:pt x="212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224" y="422"/>
                    <a:pt x="227" y="422"/>
                    <a:pt x="230" y="422"/>
                  </a:cubicBezTo>
                  <a:cubicBezTo>
                    <a:pt x="339" y="422"/>
                    <a:pt x="432" y="322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2" name="Google Shape;7052;p11"/>
            <p:cNvSpPr/>
            <p:nvPr/>
          </p:nvSpPr>
          <p:spPr>
            <a:xfrm>
              <a:off x="16483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0" y="98"/>
                    <a:pt x="0" y="211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3" name="Google Shape;7053;p11"/>
            <p:cNvSpPr/>
            <p:nvPr/>
          </p:nvSpPr>
          <p:spPr>
            <a:xfrm>
              <a:off x="20726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9" y="0"/>
                  </a:moveTo>
                  <a:cubicBezTo>
                    <a:pt x="103" y="0"/>
                    <a:pt x="11" y="89"/>
                    <a:pt x="11" y="206"/>
                  </a:cubicBezTo>
                  <a:cubicBezTo>
                    <a:pt x="0" y="325"/>
                    <a:pt x="93" y="417"/>
                    <a:pt x="206" y="422"/>
                  </a:cubicBezTo>
                  <a:cubicBezTo>
                    <a:pt x="210" y="422"/>
                    <a:pt x="214" y="423"/>
                    <a:pt x="217" y="423"/>
                  </a:cubicBezTo>
                  <a:cubicBezTo>
                    <a:pt x="340" y="423"/>
                    <a:pt x="427" y="342"/>
                    <a:pt x="432" y="222"/>
                  </a:cubicBezTo>
                  <a:cubicBezTo>
                    <a:pt x="432" y="104"/>
                    <a:pt x="345" y="6"/>
                    <a:pt x="226" y="1"/>
                  </a:cubicBezTo>
                  <a:cubicBezTo>
                    <a:pt x="221" y="0"/>
                    <a:pt x="215" y="0"/>
                    <a:pt x="20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4" name="Google Shape;7054;p11"/>
            <p:cNvSpPr/>
            <p:nvPr/>
          </p:nvSpPr>
          <p:spPr>
            <a:xfrm>
              <a:off x="21261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40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2"/>
                  </a:cubicBezTo>
                  <a:cubicBezTo>
                    <a:pt x="416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5" name="Google Shape;7055;p11"/>
            <p:cNvSpPr/>
            <p:nvPr/>
          </p:nvSpPr>
          <p:spPr>
            <a:xfrm>
              <a:off x="2125850" y="398437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40"/>
                    <a:pt x="93" y="433"/>
                    <a:pt x="217" y="433"/>
                  </a:cubicBezTo>
                  <a:cubicBezTo>
                    <a:pt x="335" y="433"/>
                    <a:pt x="432" y="335"/>
                    <a:pt x="427" y="212"/>
                  </a:cubicBezTo>
                  <a:cubicBezTo>
                    <a:pt x="422" y="88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6" name="Google Shape;7056;p11"/>
            <p:cNvSpPr/>
            <p:nvPr/>
          </p:nvSpPr>
          <p:spPr>
            <a:xfrm>
              <a:off x="1568550" y="44887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6" y="93"/>
                    <a:pt x="1" y="211"/>
                  </a:cubicBezTo>
                  <a:cubicBezTo>
                    <a:pt x="6" y="330"/>
                    <a:pt x="93" y="427"/>
                    <a:pt x="212" y="427"/>
                  </a:cubicBezTo>
                  <a:cubicBezTo>
                    <a:pt x="325" y="427"/>
                    <a:pt x="427" y="330"/>
                    <a:pt x="427" y="211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7" name="Google Shape;7057;p11"/>
            <p:cNvSpPr/>
            <p:nvPr/>
          </p:nvSpPr>
          <p:spPr>
            <a:xfrm>
              <a:off x="1993275" y="43822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98" y="11"/>
                    <a:pt x="1" y="98"/>
                    <a:pt x="1" y="216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2"/>
                    <a:pt x="422" y="222"/>
                  </a:cubicBezTo>
                  <a:cubicBezTo>
                    <a:pt x="422" y="103"/>
                    <a:pt x="330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8" name="Google Shape;7058;p11"/>
            <p:cNvSpPr/>
            <p:nvPr/>
          </p:nvSpPr>
          <p:spPr>
            <a:xfrm>
              <a:off x="17809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3" y="1"/>
                    <a:pt x="0" y="83"/>
                    <a:pt x="11" y="212"/>
                  </a:cubicBezTo>
                  <a:cubicBezTo>
                    <a:pt x="11" y="325"/>
                    <a:pt x="103" y="422"/>
                    <a:pt x="221" y="422"/>
                  </a:cubicBezTo>
                  <a:cubicBezTo>
                    <a:pt x="329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9" name="Google Shape;7059;p11"/>
            <p:cNvSpPr/>
            <p:nvPr/>
          </p:nvSpPr>
          <p:spPr>
            <a:xfrm>
              <a:off x="1940225" y="44887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1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0" name="Google Shape;7060;p11"/>
            <p:cNvSpPr/>
            <p:nvPr/>
          </p:nvSpPr>
          <p:spPr>
            <a:xfrm>
              <a:off x="1887175" y="4011225"/>
              <a:ext cx="10925" cy="10575"/>
            </a:xfrm>
            <a:custGeom>
              <a:rect b="b" l="l" r="r" t="t"/>
              <a:pathLst>
                <a:path extrusionOk="0" h="423" w="437">
                  <a:moveTo>
                    <a:pt x="210" y="0"/>
                  </a:moveTo>
                  <a:cubicBezTo>
                    <a:pt x="93" y="0"/>
                    <a:pt x="10" y="80"/>
                    <a:pt x="5" y="196"/>
                  </a:cubicBezTo>
                  <a:cubicBezTo>
                    <a:pt x="0" y="320"/>
                    <a:pt x="87" y="417"/>
                    <a:pt x="211" y="422"/>
                  </a:cubicBezTo>
                  <a:cubicBezTo>
                    <a:pt x="324" y="422"/>
                    <a:pt x="427" y="335"/>
                    <a:pt x="427" y="212"/>
                  </a:cubicBezTo>
                  <a:cubicBezTo>
                    <a:pt x="437" y="93"/>
                    <a:pt x="344" y="1"/>
                    <a:pt x="231" y="1"/>
                  </a:cubicBezTo>
                  <a:cubicBezTo>
                    <a:pt x="224" y="0"/>
                    <a:pt x="217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1" name="Google Shape;7061;p11"/>
            <p:cNvSpPr/>
            <p:nvPr/>
          </p:nvSpPr>
          <p:spPr>
            <a:xfrm>
              <a:off x="1542225" y="40373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3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6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2" name="Google Shape;7062;p11"/>
            <p:cNvSpPr/>
            <p:nvPr/>
          </p:nvSpPr>
          <p:spPr>
            <a:xfrm>
              <a:off x="2099400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103" y="427"/>
                    <a:pt x="221" y="427"/>
                  </a:cubicBezTo>
                  <a:cubicBezTo>
                    <a:pt x="334" y="417"/>
                    <a:pt x="432" y="330"/>
                    <a:pt x="432" y="211"/>
                  </a:cubicBezTo>
                  <a:cubicBezTo>
                    <a:pt x="432" y="98"/>
                    <a:pt x="33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3" name="Google Shape;7063;p11"/>
            <p:cNvSpPr/>
            <p:nvPr/>
          </p:nvSpPr>
          <p:spPr>
            <a:xfrm>
              <a:off x="1595150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4" name="Google Shape;7064;p11"/>
            <p:cNvSpPr/>
            <p:nvPr/>
          </p:nvSpPr>
          <p:spPr>
            <a:xfrm>
              <a:off x="207280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5" y="422"/>
                    <a:pt x="427" y="336"/>
                    <a:pt x="427" y="216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5" name="Google Shape;7065;p11"/>
            <p:cNvSpPr/>
            <p:nvPr/>
          </p:nvSpPr>
          <p:spPr>
            <a:xfrm>
              <a:off x="2072800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"/>
                    <a:pt x="6" y="98"/>
                    <a:pt x="1" y="227"/>
                  </a:cubicBezTo>
                  <a:cubicBezTo>
                    <a:pt x="6" y="345"/>
                    <a:pt x="93" y="432"/>
                    <a:pt x="211" y="432"/>
                  </a:cubicBezTo>
                  <a:cubicBezTo>
                    <a:pt x="324" y="432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6" name="Google Shape;7066;p11"/>
            <p:cNvSpPr/>
            <p:nvPr/>
          </p:nvSpPr>
          <p:spPr>
            <a:xfrm>
              <a:off x="1515625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7" name="Google Shape;7067;p11"/>
            <p:cNvSpPr/>
            <p:nvPr/>
          </p:nvSpPr>
          <p:spPr>
            <a:xfrm>
              <a:off x="1542225" y="42499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1" y="93"/>
                    <a:pt x="1" y="217"/>
                  </a:cubicBezTo>
                  <a:cubicBezTo>
                    <a:pt x="1" y="330"/>
                    <a:pt x="93" y="427"/>
                    <a:pt x="211" y="427"/>
                  </a:cubicBezTo>
                  <a:cubicBezTo>
                    <a:pt x="324" y="427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8" name="Google Shape;7068;p11"/>
            <p:cNvSpPr/>
            <p:nvPr/>
          </p:nvSpPr>
          <p:spPr>
            <a:xfrm>
              <a:off x="1754450" y="39313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103"/>
                    <a:pt x="1" y="222"/>
                  </a:cubicBezTo>
                  <a:cubicBezTo>
                    <a:pt x="1" y="342"/>
                    <a:pt x="93" y="427"/>
                    <a:pt x="207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40" y="427"/>
                    <a:pt x="432" y="330"/>
                    <a:pt x="427" y="206"/>
                  </a:cubicBezTo>
                  <a:cubicBezTo>
                    <a:pt x="427" y="93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9" name="Google Shape;7069;p11"/>
            <p:cNvSpPr/>
            <p:nvPr/>
          </p:nvSpPr>
          <p:spPr>
            <a:xfrm>
              <a:off x="2046200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32" y="334"/>
                    <a:pt x="427" y="211"/>
                  </a:cubicBezTo>
                  <a:cubicBezTo>
                    <a:pt x="427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0" name="Google Shape;7070;p11"/>
            <p:cNvSpPr/>
            <p:nvPr/>
          </p:nvSpPr>
          <p:spPr>
            <a:xfrm>
              <a:off x="1648350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8" y="6"/>
                    <a:pt x="0" y="93"/>
                    <a:pt x="0" y="211"/>
                  </a:cubicBezTo>
                  <a:cubicBezTo>
                    <a:pt x="0" y="329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1"/>
                  </a:cubicBezTo>
                  <a:cubicBezTo>
                    <a:pt x="421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1" name="Google Shape;7071;p11"/>
            <p:cNvSpPr/>
            <p:nvPr/>
          </p:nvSpPr>
          <p:spPr>
            <a:xfrm>
              <a:off x="194022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2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2" name="Google Shape;7072;p11"/>
            <p:cNvSpPr/>
            <p:nvPr/>
          </p:nvSpPr>
          <p:spPr>
            <a:xfrm>
              <a:off x="1940225" y="43295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93" y="427"/>
                    <a:pt x="20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3" name="Google Shape;7073;p11"/>
            <p:cNvSpPr/>
            <p:nvPr/>
          </p:nvSpPr>
          <p:spPr>
            <a:xfrm>
              <a:off x="1542225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4" name="Google Shape;7074;p11"/>
            <p:cNvSpPr/>
            <p:nvPr/>
          </p:nvSpPr>
          <p:spPr>
            <a:xfrm>
              <a:off x="1595150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93" y="432"/>
                    <a:pt x="211" y="432"/>
                  </a:cubicBezTo>
                  <a:cubicBezTo>
                    <a:pt x="335" y="432"/>
                    <a:pt x="427" y="340"/>
                    <a:pt x="432" y="211"/>
                  </a:cubicBezTo>
                  <a:cubicBezTo>
                    <a:pt x="43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5" name="Google Shape;7075;p11"/>
            <p:cNvSpPr/>
            <p:nvPr/>
          </p:nvSpPr>
          <p:spPr>
            <a:xfrm>
              <a:off x="1780925" y="45419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0"/>
                  </a:moveTo>
                  <a:cubicBezTo>
                    <a:pt x="93" y="0"/>
                    <a:pt x="0" y="82"/>
                    <a:pt x="0" y="206"/>
                  </a:cubicBezTo>
                  <a:cubicBezTo>
                    <a:pt x="0" y="329"/>
                    <a:pt x="98" y="421"/>
                    <a:pt x="216" y="421"/>
                  </a:cubicBezTo>
                  <a:cubicBezTo>
                    <a:pt x="329" y="421"/>
                    <a:pt x="427" y="329"/>
                    <a:pt x="427" y="206"/>
                  </a:cubicBezTo>
                  <a:cubicBezTo>
                    <a:pt x="427" y="82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6" name="Google Shape;7076;p11"/>
            <p:cNvSpPr/>
            <p:nvPr/>
          </p:nvSpPr>
          <p:spPr>
            <a:xfrm>
              <a:off x="1860575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3" y="1"/>
                  </a:moveTo>
                  <a:cubicBezTo>
                    <a:pt x="93" y="1"/>
                    <a:pt x="0" y="101"/>
                    <a:pt x="0" y="217"/>
                  </a:cubicBezTo>
                  <a:cubicBezTo>
                    <a:pt x="0" y="335"/>
                    <a:pt x="98" y="427"/>
                    <a:pt x="221" y="427"/>
                  </a:cubicBezTo>
                  <a:cubicBezTo>
                    <a:pt x="339" y="427"/>
                    <a:pt x="432" y="335"/>
                    <a:pt x="427" y="217"/>
                  </a:cubicBezTo>
                  <a:cubicBezTo>
                    <a:pt x="422" y="98"/>
                    <a:pt x="329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7" name="Google Shape;7077;p11"/>
            <p:cNvSpPr/>
            <p:nvPr/>
          </p:nvSpPr>
          <p:spPr>
            <a:xfrm>
              <a:off x="1886900" y="45419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98" y="0"/>
                    <a:pt x="11" y="82"/>
                    <a:pt x="11" y="206"/>
                  </a:cubicBezTo>
                  <a:cubicBezTo>
                    <a:pt x="1" y="319"/>
                    <a:pt x="98" y="421"/>
                    <a:pt x="217" y="421"/>
                  </a:cubicBezTo>
                  <a:cubicBezTo>
                    <a:pt x="222" y="422"/>
                    <a:pt x="228" y="422"/>
                    <a:pt x="234" y="422"/>
                  </a:cubicBezTo>
                  <a:cubicBezTo>
                    <a:pt x="344" y="422"/>
                    <a:pt x="432" y="328"/>
                    <a:pt x="432" y="211"/>
                  </a:cubicBezTo>
                  <a:cubicBezTo>
                    <a:pt x="438" y="87"/>
                    <a:pt x="35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8" name="Google Shape;7078;p11"/>
            <p:cNvSpPr/>
            <p:nvPr/>
          </p:nvSpPr>
          <p:spPr>
            <a:xfrm>
              <a:off x="2072925" y="39313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3" y="1"/>
                  </a:moveTo>
                  <a:cubicBezTo>
                    <a:pt x="93" y="1"/>
                    <a:pt x="1" y="96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17" y="217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9" name="Google Shape;7079;p11"/>
            <p:cNvSpPr/>
            <p:nvPr/>
          </p:nvSpPr>
          <p:spPr>
            <a:xfrm>
              <a:off x="1568700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87" y="1"/>
                    <a:pt x="0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7" y="423"/>
                    <a:pt x="421" y="324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0" name="Google Shape;7080;p11"/>
            <p:cNvSpPr/>
            <p:nvPr/>
          </p:nvSpPr>
          <p:spPr>
            <a:xfrm>
              <a:off x="148917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2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2"/>
                  </a:cubicBezTo>
                  <a:cubicBezTo>
                    <a:pt x="329" y="417"/>
                    <a:pt x="422" y="324"/>
                    <a:pt x="422" y="211"/>
                  </a:cubicBezTo>
                  <a:cubicBezTo>
                    <a:pt x="422" y="8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1" name="Google Shape;7081;p11"/>
            <p:cNvSpPr/>
            <p:nvPr/>
          </p:nvSpPr>
          <p:spPr>
            <a:xfrm>
              <a:off x="16748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3" y="1"/>
                    <a:pt x="1" y="88"/>
                    <a:pt x="1" y="211"/>
                  </a:cubicBezTo>
                  <a:cubicBezTo>
                    <a:pt x="1" y="329"/>
                    <a:pt x="94" y="423"/>
                    <a:pt x="200" y="423"/>
                  </a:cubicBezTo>
                  <a:cubicBezTo>
                    <a:pt x="206" y="423"/>
                    <a:pt x="211" y="422"/>
                    <a:pt x="217" y="422"/>
                  </a:cubicBezTo>
                  <a:cubicBezTo>
                    <a:pt x="330" y="422"/>
                    <a:pt x="422" y="319"/>
                    <a:pt x="42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2" name="Google Shape;7082;p11"/>
            <p:cNvSpPr/>
            <p:nvPr/>
          </p:nvSpPr>
          <p:spPr>
            <a:xfrm>
              <a:off x="15422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1" y="94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2" y="335"/>
                    <a:pt x="422" y="212"/>
                  </a:cubicBezTo>
                  <a:cubicBezTo>
                    <a:pt x="417" y="93"/>
                    <a:pt x="324" y="1"/>
                    <a:pt x="211" y="1"/>
                  </a:cubicBezTo>
                  <a:cubicBezTo>
                    <a:pt x="205" y="0"/>
                    <a:pt x="2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3" name="Google Shape;7083;p11"/>
            <p:cNvSpPr/>
            <p:nvPr/>
          </p:nvSpPr>
          <p:spPr>
            <a:xfrm>
              <a:off x="15951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35"/>
                    <a:pt x="417" y="212"/>
                  </a:cubicBezTo>
                  <a:cubicBezTo>
                    <a:pt x="417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4" name="Google Shape;7084;p11"/>
            <p:cNvSpPr/>
            <p:nvPr/>
          </p:nvSpPr>
          <p:spPr>
            <a:xfrm>
              <a:off x="201987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88" y="0"/>
                    <a:pt x="0" y="88"/>
                    <a:pt x="0" y="211"/>
                  </a:cubicBezTo>
                  <a:cubicBezTo>
                    <a:pt x="0" y="334"/>
                    <a:pt x="98" y="422"/>
                    <a:pt x="22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3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5" name="Google Shape;7085;p11"/>
            <p:cNvSpPr/>
            <p:nvPr/>
          </p:nvSpPr>
          <p:spPr>
            <a:xfrm>
              <a:off x="1940475" y="39580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1"/>
                  </a:moveTo>
                  <a:cubicBezTo>
                    <a:pt x="88" y="6"/>
                    <a:pt x="1" y="93"/>
                    <a:pt x="1" y="211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324" y="422"/>
                    <a:pt x="417" y="329"/>
                    <a:pt x="417" y="206"/>
                  </a:cubicBezTo>
                  <a:cubicBezTo>
                    <a:pt x="412" y="83"/>
                    <a:pt x="31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6" name="Google Shape;7086;p11"/>
            <p:cNvSpPr/>
            <p:nvPr/>
          </p:nvSpPr>
          <p:spPr>
            <a:xfrm>
              <a:off x="1754450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5" y="0"/>
                  </a:moveTo>
                  <a:cubicBezTo>
                    <a:pt x="94" y="0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7" y="335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ubicBezTo>
                    <a:pt x="216" y="0"/>
                    <a:pt x="211" y="0"/>
                    <a:pt x="20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7" name="Google Shape;7087;p11"/>
            <p:cNvSpPr/>
            <p:nvPr/>
          </p:nvSpPr>
          <p:spPr>
            <a:xfrm>
              <a:off x="1462575" y="43825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5" y="427"/>
                    <a:pt x="422" y="335"/>
                    <a:pt x="422" y="212"/>
                  </a:cubicBezTo>
                  <a:cubicBezTo>
                    <a:pt x="422" y="93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8" name="Google Shape;7088;p11"/>
            <p:cNvSpPr/>
            <p:nvPr/>
          </p:nvSpPr>
          <p:spPr>
            <a:xfrm>
              <a:off x="1860575" y="446215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8" y="1"/>
                    <a:pt x="0" y="93"/>
                    <a:pt x="0" y="212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34" y="422"/>
                    <a:pt x="427" y="335"/>
                    <a:pt x="432" y="212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9" name="Google Shape;7089;p11"/>
            <p:cNvSpPr/>
            <p:nvPr/>
          </p:nvSpPr>
          <p:spPr>
            <a:xfrm>
              <a:off x="1993275" y="3958050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1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8" y="422"/>
                    <a:pt x="211" y="422"/>
                  </a:cubicBezTo>
                  <a:cubicBezTo>
                    <a:pt x="217" y="422"/>
                    <a:pt x="223" y="423"/>
                    <a:pt x="228" y="423"/>
                  </a:cubicBezTo>
                  <a:cubicBezTo>
                    <a:pt x="338" y="423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0" name="Google Shape;7090;p11"/>
            <p:cNvSpPr/>
            <p:nvPr/>
          </p:nvSpPr>
          <p:spPr>
            <a:xfrm>
              <a:off x="2099400" y="39580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8"/>
                    <a:pt x="0" y="216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8" y="423"/>
                    <a:pt x="427" y="324"/>
                    <a:pt x="427" y="211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1" name="Google Shape;7091;p11"/>
            <p:cNvSpPr/>
            <p:nvPr/>
          </p:nvSpPr>
          <p:spPr>
            <a:xfrm>
              <a:off x="1595275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6"/>
                    <a:pt x="427" y="221"/>
                  </a:cubicBezTo>
                  <a:cubicBezTo>
                    <a:pt x="427" y="98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2" name="Google Shape;7092;p11"/>
            <p:cNvSpPr/>
            <p:nvPr/>
          </p:nvSpPr>
          <p:spPr>
            <a:xfrm>
              <a:off x="1568550" y="42233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109" y="0"/>
                    <a:pt x="11" y="87"/>
                    <a:pt x="6" y="206"/>
                  </a:cubicBezTo>
                  <a:cubicBezTo>
                    <a:pt x="1" y="324"/>
                    <a:pt x="88" y="421"/>
                    <a:pt x="212" y="421"/>
                  </a:cubicBezTo>
                  <a:cubicBezTo>
                    <a:pt x="218" y="422"/>
                    <a:pt x="224" y="422"/>
                    <a:pt x="230" y="422"/>
                  </a:cubicBezTo>
                  <a:cubicBezTo>
                    <a:pt x="344" y="422"/>
                    <a:pt x="428" y="333"/>
                    <a:pt x="438" y="216"/>
                  </a:cubicBezTo>
                  <a:cubicBezTo>
                    <a:pt x="438" y="10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3" name="Google Shape;7093;p11"/>
            <p:cNvSpPr/>
            <p:nvPr/>
          </p:nvSpPr>
          <p:spPr>
            <a:xfrm>
              <a:off x="1807650" y="38781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8" y="0"/>
                    <a:pt x="0" y="98"/>
                    <a:pt x="0" y="221"/>
                  </a:cubicBezTo>
                  <a:cubicBezTo>
                    <a:pt x="0" y="350"/>
                    <a:pt x="88" y="432"/>
                    <a:pt x="211" y="432"/>
                  </a:cubicBezTo>
                  <a:cubicBezTo>
                    <a:pt x="334" y="427"/>
                    <a:pt x="422" y="339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4" name="Google Shape;7094;p11"/>
            <p:cNvSpPr/>
            <p:nvPr/>
          </p:nvSpPr>
          <p:spPr>
            <a:xfrm>
              <a:off x="19932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86"/>
                    <a:pt x="1" y="211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2" y="335"/>
                    <a:pt x="422" y="216"/>
                  </a:cubicBezTo>
                  <a:cubicBezTo>
                    <a:pt x="427" y="9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5" name="Google Shape;7095;p11"/>
            <p:cNvSpPr/>
            <p:nvPr/>
          </p:nvSpPr>
          <p:spPr>
            <a:xfrm>
              <a:off x="14625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4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6" name="Google Shape;7096;p11"/>
            <p:cNvSpPr/>
            <p:nvPr/>
          </p:nvSpPr>
          <p:spPr>
            <a:xfrm>
              <a:off x="1701150" y="4303000"/>
              <a:ext cx="10925" cy="10550"/>
            </a:xfrm>
            <a:custGeom>
              <a:rect b="b" l="l" r="r" t="t"/>
              <a:pathLst>
                <a:path extrusionOk="0" h="422" w="437">
                  <a:moveTo>
                    <a:pt x="211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9"/>
                    <a:pt x="87" y="421"/>
                    <a:pt x="211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7" y="87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7" name="Google Shape;7097;p11"/>
            <p:cNvSpPr/>
            <p:nvPr/>
          </p:nvSpPr>
          <p:spPr>
            <a:xfrm>
              <a:off x="1435850" y="4356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0" y="1"/>
                  </a:moveTo>
                  <a:cubicBezTo>
                    <a:pt x="224" y="1"/>
                    <a:pt x="218" y="1"/>
                    <a:pt x="211" y="1"/>
                  </a:cubicBezTo>
                  <a:cubicBezTo>
                    <a:pt x="93" y="7"/>
                    <a:pt x="1" y="94"/>
                    <a:pt x="1" y="217"/>
                  </a:cubicBezTo>
                  <a:cubicBezTo>
                    <a:pt x="6" y="335"/>
                    <a:pt x="98" y="423"/>
                    <a:pt x="211" y="423"/>
                  </a:cubicBezTo>
                  <a:cubicBezTo>
                    <a:pt x="335" y="423"/>
                    <a:pt x="432" y="325"/>
                    <a:pt x="432" y="212"/>
                  </a:cubicBezTo>
                  <a:cubicBezTo>
                    <a:pt x="432" y="95"/>
                    <a:pt x="349" y="1"/>
                    <a:pt x="23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8" name="Google Shape;7098;p11"/>
            <p:cNvSpPr/>
            <p:nvPr/>
          </p:nvSpPr>
          <p:spPr>
            <a:xfrm>
              <a:off x="196682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87" y="0"/>
                    <a:pt x="0" y="88"/>
                    <a:pt x="5" y="216"/>
                  </a:cubicBezTo>
                  <a:cubicBezTo>
                    <a:pt x="10" y="334"/>
                    <a:pt x="103" y="422"/>
                    <a:pt x="216" y="422"/>
                  </a:cubicBezTo>
                  <a:cubicBezTo>
                    <a:pt x="334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9" name="Google Shape;7099;p11"/>
            <p:cNvSpPr/>
            <p:nvPr/>
          </p:nvSpPr>
          <p:spPr>
            <a:xfrm>
              <a:off x="1542100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6" y="98"/>
                    <a:pt x="0" y="221"/>
                  </a:cubicBezTo>
                  <a:cubicBezTo>
                    <a:pt x="0" y="334"/>
                    <a:pt x="98" y="427"/>
                    <a:pt x="221" y="427"/>
                  </a:cubicBezTo>
                  <a:cubicBezTo>
                    <a:pt x="340" y="427"/>
                    <a:pt x="427" y="329"/>
                    <a:pt x="427" y="211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0" name="Google Shape;7100;p11"/>
            <p:cNvSpPr/>
            <p:nvPr/>
          </p:nvSpPr>
          <p:spPr>
            <a:xfrm>
              <a:off x="1595150" y="42499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3" y="1"/>
                    <a:pt x="6" y="93"/>
                    <a:pt x="1" y="217"/>
                  </a:cubicBezTo>
                  <a:cubicBezTo>
                    <a:pt x="1" y="330"/>
                    <a:pt x="93" y="427"/>
                    <a:pt x="206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1" name="Google Shape;7101;p11"/>
            <p:cNvSpPr/>
            <p:nvPr/>
          </p:nvSpPr>
          <p:spPr>
            <a:xfrm>
              <a:off x="1542225" y="45152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34"/>
                    <a:pt x="88" y="427"/>
                    <a:pt x="211" y="427"/>
                  </a:cubicBezTo>
                  <a:cubicBezTo>
                    <a:pt x="335" y="427"/>
                    <a:pt x="422" y="329"/>
                    <a:pt x="422" y="206"/>
                  </a:cubicBezTo>
                  <a:cubicBezTo>
                    <a:pt x="417" y="9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2" name="Google Shape;7102;p11"/>
            <p:cNvSpPr/>
            <p:nvPr/>
          </p:nvSpPr>
          <p:spPr>
            <a:xfrm>
              <a:off x="2099400" y="42232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104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3" name="Google Shape;7103;p11"/>
            <p:cNvSpPr/>
            <p:nvPr/>
          </p:nvSpPr>
          <p:spPr>
            <a:xfrm>
              <a:off x="1780925" y="41701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11" y="98"/>
                    <a:pt x="11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219" y="427"/>
                    <a:pt x="222" y="427"/>
                    <a:pt x="225" y="427"/>
                  </a:cubicBezTo>
                  <a:cubicBezTo>
                    <a:pt x="339" y="427"/>
                    <a:pt x="427" y="336"/>
                    <a:pt x="432" y="211"/>
                  </a:cubicBezTo>
                  <a:cubicBezTo>
                    <a:pt x="432" y="109"/>
                    <a:pt x="360" y="6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4" name="Google Shape;7104;p11"/>
            <p:cNvSpPr/>
            <p:nvPr/>
          </p:nvSpPr>
          <p:spPr>
            <a:xfrm>
              <a:off x="18873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2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5"/>
                    <a:pt x="88" y="427"/>
                    <a:pt x="211" y="427"/>
                  </a:cubicBezTo>
                  <a:cubicBezTo>
                    <a:pt x="334" y="427"/>
                    <a:pt x="422" y="335"/>
                    <a:pt x="422" y="211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5" name="Google Shape;7105;p11"/>
            <p:cNvSpPr/>
            <p:nvPr/>
          </p:nvSpPr>
          <p:spPr>
            <a:xfrm>
              <a:off x="2125850" y="42499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93" y="1"/>
                    <a:pt x="1" y="93"/>
                    <a:pt x="11" y="227"/>
                  </a:cubicBezTo>
                  <a:cubicBezTo>
                    <a:pt x="16" y="335"/>
                    <a:pt x="104" y="432"/>
                    <a:pt x="222" y="432"/>
                  </a:cubicBezTo>
                  <a:cubicBezTo>
                    <a:pt x="335" y="432"/>
                    <a:pt x="432" y="335"/>
                    <a:pt x="432" y="217"/>
                  </a:cubicBezTo>
                  <a:cubicBezTo>
                    <a:pt x="427" y="93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6" name="Google Shape;7106;p11"/>
            <p:cNvSpPr/>
            <p:nvPr/>
          </p:nvSpPr>
          <p:spPr>
            <a:xfrm>
              <a:off x="2072925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6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7" name="Google Shape;7107;p11"/>
            <p:cNvSpPr/>
            <p:nvPr/>
          </p:nvSpPr>
          <p:spPr>
            <a:xfrm>
              <a:off x="21258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1" y="88"/>
                    <a:pt x="1" y="206"/>
                  </a:cubicBezTo>
                  <a:cubicBezTo>
                    <a:pt x="1" y="324"/>
                    <a:pt x="88" y="422"/>
                    <a:pt x="206" y="422"/>
                  </a:cubicBezTo>
                  <a:cubicBezTo>
                    <a:pt x="210" y="422"/>
                    <a:pt x="214" y="422"/>
                    <a:pt x="217" y="422"/>
                  </a:cubicBezTo>
                  <a:cubicBezTo>
                    <a:pt x="340" y="422"/>
                    <a:pt x="427" y="336"/>
                    <a:pt x="427" y="216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8" name="Google Shape;7108;p11"/>
            <p:cNvSpPr/>
            <p:nvPr/>
          </p:nvSpPr>
          <p:spPr>
            <a:xfrm>
              <a:off x="15951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93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0" y="422"/>
                    <a:pt x="427" y="336"/>
                    <a:pt x="432" y="216"/>
                  </a:cubicBezTo>
                  <a:cubicBezTo>
                    <a:pt x="43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9" name="Google Shape;7109;p11"/>
            <p:cNvSpPr/>
            <p:nvPr/>
          </p:nvSpPr>
          <p:spPr>
            <a:xfrm>
              <a:off x="19402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8" y="1"/>
                    <a:pt x="0" y="88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219" y="422"/>
                    <a:pt x="222" y="423"/>
                    <a:pt x="225" y="423"/>
                  </a:cubicBezTo>
                  <a:cubicBezTo>
                    <a:pt x="334" y="423"/>
                    <a:pt x="427" y="332"/>
                    <a:pt x="427" y="212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0" name="Google Shape;7110;p11"/>
            <p:cNvSpPr/>
            <p:nvPr/>
          </p:nvSpPr>
          <p:spPr>
            <a:xfrm>
              <a:off x="1542225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3" y="0"/>
                  </a:moveTo>
                  <a:cubicBezTo>
                    <a:pt x="89" y="0"/>
                    <a:pt x="1" y="101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17"/>
                    <a:pt x="422" y="335"/>
                    <a:pt x="422" y="211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1" name="Google Shape;7111;p11"/>
            <p:cNvSpPr/>
            <p:nvPr/>
          </p:nvSpPr>
          <p:spPr>
            <a:xfrm>
              <a:off x="1595275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2" y="1"/>
                  </a:moveTo>
                  <a:cubicBezTo>
                    <a:pt x="98" y="1"/>
                    <a:pt x="1" y="98"/>
                    <a:pt x="1" y="222"/>
                  </a:cubicBezTo>
                  <a:cubicBezTo>
                    <a:pt x="1" y="335"/>
                    <a:pt x="88" y="427"/>
                    <a:pt x="206" y="427"/>
                  </a:cubicBezTo>
                  <a:cubicBezTo>
                    <a:pt x="330" y="427"/>
                    <a:pt x="422" y="335"/>
                    <a:pt x="427" y="222"/>
                  </a:cubicBezTo>
                  <a:cubicBezTo>
                    <a:pt x="427" y="98"/>
                    <a:pt x="33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2" name="Google Shape;7112;p11"/>
            <p:cNvSpPr/>
            <p:nvPr/>
          </p:nvSpPr>
          <p:spPr>
            <a:xfrm>
              <a:off x="2072800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103" y="0"/>
                    <a:pt x="6" y="93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29" y="427"/>
                    <a:pt x="422" y="334"/>
                    <a:pt x="422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3" name="Google Shape;7113;p11"/>
            <p:cNvSpPr/>
            <p:nvPr/>
          </p:nvSpPr>
          <p:spPr>
            <a:xfrm>
              <a:off x="18076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"/>
                    <a:pt x="0" y="98"/>
                    <a:pt x="0" y="222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16" y="335"/>
                    <a:pt x="422" y="222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4" name="Google Shape;7114;p11"/>
            <p:cNvSpPr/>
            <p:nvPr/>
          </p:nvSpPr>
          <p:spPr>
            <a:xfrm>
              <a:off x="1913750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3" y="0"/>
                  </a:moveTo>
                  <a:cubicBezTo>
                    <a:pt x="94" y="0"/>
                    <a:pt x="1" y="10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17"/>
                    <a:pt x="427" y="330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9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5" name="Google Shape;7115;p11"/>
            <p:cNvSpPr/>
            <p:nvPr/>
          </p:nvSpPr>
          <p:spPr>
            <a:xfrm>
              <a:off x="2072925" y="440910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6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6" name="Google Shape;7116;p11"/>
            <p:cNvSpPr/>
            <p:nvPr/>
          </p:nvSpPr>
          <p:spPr>
            <a:xfrm>
              <a:off x="21261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0" y="93"/>
                    <a:pt x="0" y="211"/>
                  </a:cubicBezTo>
                  <a:cubicBezTo>
                    <a:pt x="0" y="335"/>
                    <a:pt x="82" y="427"/>
                    <a:pt x="195" y="427"/>
                  </a:cubicBezTo>
                  <a:cubicBezTo>
                    <a:pt x="319" y="427"/>
                    <a:pt x="416" y="340"/>
                    <a:pt x="421" y="227"/>
                  </a:cubicBezTo>
                  <a:cubicBezTo>
                    <a:pt x="427" y="103"/>
                    <a:pt x="33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7" name="Google Shape;7117;p11"/>
            <p:cNvSpPr/>
            <p:nvPr/>
          </p:nvSpPr>
          <p:spPr>
            <a:xfrm>
              <a:off x="1913750" y="38783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1"/>
                  </a:moveTo>
                  <a:cubicBezTo>
                    <a:pt x="90" y="1"/>
                    <a:pt x="1" y="100"/>
                    <a:pt x="1" y="212"/>
                  </a:cubicBezTo>
                  <a:cubicBezTo>
                    <a:pt x="1" y="336"/>
                    <a:pt x="93" y="423"/>
                    <a:pt x="211" y="423"/>
                  </a:cubicBezTo>
                  <a:cubicBezTo>
                    <a:pt x="335" y="418"/>
                    <a:pt x="427" y="330"/>
                    <a:pt x="427" y="212"/>
                  </a:cubicBezTo>
                  <a:cubicBezTo>
                    <a:pt x="417" y="94"/>
                    <a:pt x="330" y="2"/>
                    <a:pt x="211" y="2"/>
                  </a:cubicBezTo>
                  <a:cubicBezTo>
                    <a:pt x="206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8" name="Google Shape;7118;p11"/>
            <p:cNvSpPr/>
            <p:nvPr/>
          </p:nvSpPr>
          <p:spPr>
            <a:xfrm>
              <a:off x="15687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0"/>
                    <a:pt x="210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9" name="Google Shape;7119;p11"/>
            <p:cNvSpPr/>
            <p:nvPr/>
          </p:nvSpPr>
          <p:spPr>
            <a:xfrm>
              <a:off x="15422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6" y="1"/>
                  </a:moveTo>
                  <a:cubicBezTo>
                    <a:pt x="88" y="1"/>
                    <a:pt x="1" y="98"/>
                    <a:pt x="1" y="217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0" name="Google Shape;7120;p11"/>
            <p:cNvSpPr/>
            <p:nvPr/>
          </p:nvSpPr>
          <p:spPr>
            <a:xfrm>
              <a:off x="2072925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6" y="1"/>
                  </a:moveTo>
                  <a:cubicBezTo>
                    <a:pt x="88" y="1"/>
                    <a:pt x="1" y="98"/>
                    <a:pt x="1" y="211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0"/>
                    <a:pt x="422" y="211"/>
                  </a:cubicBezTo>
                  <a:cubicBezTo>
                    <a:pt x="41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1" name="Google Shape;7121;p11"/>
            <p:cNvSpPr/>
            <p:nvPr/>
          </p:nvSpPr>
          <p:spPr>
            <a:xfrm>
              <a:off x="1595150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8"/>
                    <a:pt x="6" y="217"/>
                  </a:cubicBezTo>
                  <a:cubicBezTo>
                    <a:pt x="6" y="335"/>
                    <a:pt x="98" y="427"/>
                    <a:pt x="211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2" name="Google Shape;7122;p11"/>
            <p:cNvSpPr/>
            <p:nvPr/>
          </p:nvSpPr>
          <p:spPr>
            <a:xfrm>
              <a:off x="1701275" y="43561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08" y="1"/>
                  </a:moveTo>
                  <a:cubicBezTo>
                    <a:pt x="94" y="1"/>
                    <a:pt x="10" y="90"/>
                    <a:pt x="5" y="207"/>
                  </a:cubicBezTo>
                  <a:cubicBezTo>
                    <a:pt x="0" y="320"/>
                    <a:pt x="93" y="418"/>
                    <a:pt x="211" y="423"/>
                  </a:cubicBezTo>
                  <a:cubicBezTo>
                    <a:pt x="214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22"/>
                  </a:cubicBezTo>
                  <a:cubicBezTo>
                    <a:pt x="432" y="104"/>
                    <a:pt x="350" y="7"/>
                    <a:pt x="226" y="1"/>
                  </a:cubicBezTo>
                  <a:cubicBezTo>
                    <a:pt x="220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3" name="Google Shape;7123;p11"/>
            <p:cNvSpPr/>
            <p:nvPr/>
          </p:nvSpPr>
          <p:spPr>
            <a:xfrm>
              <a:off x="186057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5"/>
                    <a:pt x="0" y="98"/>
                    <a:pt x="0" y="211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4" name="Google Shape;7124;p11"/>
            <p:cNvSpPr/>
            <p:nvPr/>
          </p:nvSpPr>
          <p:spPr>
            <a:xfrm>
              <a:off x="1860575" y="38783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5" y="1"/>
                  </a:moveTo>
                  <a:cubicBezTo>
                    <a:pt x="94" y="1"/>
                    <a:pt x="0" y="100"/>
                    <a:pt x="0" y="212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34" y="423"/>
                    <a:pt x="427" y="336"/>
                    <a:pt x="427" y="212"/>
                  </a:cubicBezTo>
                  <a:cubicBezTo>
                    <a:pt x="427" y="94"/>
                    <a:pt x="334" y="7"/>
                    <a:pt x="221" y="2"/>
                  </a:cubicBezTo>
                  <a:cubicBezTo>
                    <a:pt x="216" y="1"/>
                    <a:pt x="210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5" name="Google Shape;7125;p11"/>
            <p:cNvSpPr/>
            <p:nvPr/>
          </p:nvSpPr>
          <p:spPr>
            <a:xfrm>
              <a:off x="19932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5"/>
                    <a:pt x="1" y="92"/>
                    <a:pt x="1" y="211"/>
                  </a:cubicBezTo>
                  <a:cubicBezTo>
                    <a:pt x="1" y="329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6" name="Google Shape;7126;p11"/>
            <p:cNvSpPr/>
            <p:nvPr/>
          </p:nvSpPr>
          <p:spPr>
            <a:xfrm>
              <a:off x="1754325" y="38784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1"/>
                  </a:moveTo>
                  <a:cubicBezTo>
                    <a:pt x="98" y="6"/>
                    <a:pt x="1" y="93"/>
                    <a:pt x="1" y="211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40" y="422"/>
                    <a:pt x="432" y="335"/>
                    <a:pt x="422" y="211"/>
                  </a:cubicBezTo>
                  <a:cubicBezTo>
                    <a:pt x="42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7" name="Google Shape;7127;p11"/>
            <p:cNvSpPr/>
            <p:nvPr/>
          </p:nvSpPr>
          <p:spPr>
            <a:xfrm>
              <a:off x="1674800" y="40641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32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8" name="Google Shape;7128;p11"/>
            <p:cNvSpPr/>
            <p:nvPr/>
          </p:nvSpPr>
          <p:spPr>
            <a:xfrm>
              <a:off x="1833975" y="385180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32" y="1"/>
                  </a:moveTo>
                  <a:cubicBezTo>
                    <a:pt x="109" y="1"/>
                    <a:pt x="11" y="93"/>
                    <a:pt x="6" y="206"/>
                  </a:cubicBezTo>
                  <a:cubicBezTo>
                    <a:pt x="1" y="319"/>
                    <a:pt x="98" y="422"/>
                    <a:pt x="211" y="427"/>
                  </a:cubicBezTo>
                  <a:cubicBezTo>
                    <a:pt x="214" y="427"/>
                    <a:pt x="218" y="428"/>
                    <a:pt x="221" y="428"/>
                  </a:cubicBezTo>
                  <a:cubicBezTo>
                    <a:pt x="335" y="428"/>
                    <a:pt x="432" y="337"/>
                    <a:pt x="432" y="222"/>
                  </a:cubicBezTo>
                  <a:cubicBezTo>
                    <a:pt x="432" y="98"/>
                    <a:pt x="345" y="6"/>
                    <a:pt x="23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9" name="Google Shape;7129;p11"/>
            <p:cNvSpPr/>
            <p:nvPr/>
          </p:nvSpPr>
          <p:spPr>
            <a:xfrm>
              <a:off x="1462575" y="4064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7" y="1"/>
                  </a:moveTo>
                  <a:cubicBezTo>
                    <a:pt x="98" y="1"/>
                    <a:pt x="0" y="92"/>
                    <a:pt x="0" y="207"/>
                  </a:cubicBezTo>
                  <a:cubicBezTo>
                    <a:pt x="0" y="330"/>
                    <a:pt x="93" y="428"/>
                    <a:pt x="211" y="428"/>
                  </a:cubicBezTo>
                  <a:cubicBezTo>
                    <a:pt x="335" y="428"/>
                    <a:pt x="422" y="330"/>
                    <a:pt x="422" y="212"/>
                  </a:cubicBezTo>
                  <a:cubicBezTo>
                    <a:pt x="422" y="99"/>
                    <a:pt x="335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0" name="Google Shape;7130;p11"/>
            <p:cNvSpPr/>
            <p:nvPr/>
          </p:nvSpPr>
          <p:spPr>
            <a:xfrm>
              <a:off x="183397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98" y="0"/>
                    <a:pt x="1" y="87"/>
                    <a:pt x="6" y="206"/>
                  </a:cubicBezTo>
                  <a:cubicBezTo>
                    <a:pt x="6" y="319"/>
                    <a:pt x="103" y="421"/>
                    <a:pt x="216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87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1" name="Google Shape;7131;p11"/>
            <p:cNvSpPr/>
            <p:nvPr/>
          </p:nvSpPr>
          <p:spPr>
            <a:xfrm>
              <a:off x="1754450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1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2" name="Google Shape;7132;p11"/>
            <p:cNvSpPr/>
            <p:nvPr/>
          </p:nvSpPr>
          <p:spPr>
            <a:xfrm>
              <a:off x="2099400" y="4170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8"/>
                    <a:pt x="0" y="211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27" y="340"/>
                    <a:pt x="427" y="211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3" name="Google Shape;7133;p11"/>
            <p:cNvSpPr/>
            <p:nvPr/>
          </p:nvSpPr>
          <p:spPr>
            <a:xfrm>
              <a:off x="1727850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7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88" y="421"/>
                    <a:pt x="212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4" name="Google Shape;7134;p11"/>
            <p:cNvSpPr/>
            <p:nvPr/>
          </p:nvSpPr>
          <p:spPr>
            <a:xfrm>
              <a:off x="180752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5" y="211"/>
                  </a:cubicBezTo>
                  <a:cubicBezTo>
                    <a:pt x="5" y="334"/>
                    <a:pt x="93" y="421"/>
                    <a:pt x="216" y="421"/>
                  </a:cubicBezTo>
                  <a:cubicBezTo>
                    <a:pt x="329" y="421"/>
                    <a:pt x="421" y="334"/>
                    <a:pt x="427" y="216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5" name="Google Shape;7135;p11"/>
            <p:cNvSpPr/>
            <p:nvPr/>
          </p:nvSpPr>
          <p:spPr>
            <a:xfrm>
              <a:off x="1913750" y="430300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6" name="Google Shape;7136;p11"/>
            <p:cNvSpPr/>
            <p:nvPr/>
          </p:nvSpPr>
          <p:spPr>
            <a:xfrm>
              <a:off x="1966550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2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7" name="Google Shape;7137;p11"/>
            <p:cNvSpPr/>
            <p:nvPr/>
          </p:nvSpPr>
          <p:spPr>
            <a:xfrm>
              <a:off x="1435850" y="430300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103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8" name="Google Shape;7138;p11"/>
            <p:cNvSpPr/>
            <p:nvPr/>
          </p:nvSpPr>
          <p:spPr>
            <a:xfrm>
              <a:off x="1940100" y="45419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5" y="329"/>
                    <a:pt x="103" y="421"/>
                    <a:pt x="221" y="421"/>
                  </a:cubicBezTo>
                  <a:cubicBezTo>
                    <a:pt x="334" y="421"/>
                    <a:pt x="427" y="329"/>
                    <a:pt x="427" y="211"/>
                  </a:cubicBezTo>
                  <a:cubicBezTo>
                    <a:pt x="432" y="87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9" name="Google Shape;7139;p11"/>
            <p:cNvSpPr/>
            <p:nvPr/>
          </p:nvSpPr>
          <p:spPr>
            <a:xfrm>
              <a:off x="1860575" y="38253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2" y="0"/>
                  </a:moveTo>
                  <a:cubicBezTo>
                    <a:pt x="98" y="0"/>
                    <a:pt x="5" y="91"/>
                    <a:pt x="0" y="206"/>
                  </a:cubicBezTo>
                  <a:cubicBezTo>
                    <a:pt x="0" y="329"/>
                    <a:pt x="93" y="427"/>
                    <a:pt x="211" y="427"/>
                  </a:cubicBezTo>
                  <a:cubicBezTo>
                    <a:pt x="329" y="427"/>
                    <a:pt x="427" y="334"/>
                    <a:pt x="427" y="216"/>
                  </a:cubicBezTo>
                  <a:cubicBezTo>
                    <a:pt x="427" y="98"/>
                    <a:pt x="334" y="11"/>
                    <a:pt x="221" y="0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0" name="Google Shape;7140;p11"/>
            <p:cNvSpPr/>
            <p:nvPr/>
          </p:nvSpPr>
          <p:spPr>
            <a:xfrm>
              <a:off x="2125850" y="4196850"/>
              <a:ext cx="10950" cy="10600"/>
            </a:xfrm>
            <a:custGeom>
              <a:rect b="b" l="l" r="r" t="t"/>
              <a:pathLst>
                <a:path extrusionOk="0" h="424" w="438">
                  <a:moveTo>
                    <a:pt x="211" y="1"/>
                  </a:moveTo>
                  <a:cubicBezTo>
                    <a:pt x="99" y="1"/>
                    <a:pt x="16" y="80"/>
                    <a:pt x="11" y="197"/>
                  </a:cubicBezTo>
                  <a:cubicBezTo>
                    <a:pt x="1" y="325"/>
                    <a:pt x="88" y="418"/>
                    <a:pt x="212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17"/>
                  </a:cubicBezTo>
                  <a:cubicBezTo>
                    <a:pt x="438" y="99"/>
                    <a:pt x="350" y="7"/>
                    <a:pt x="232" y="1"/>
                  </a:cubicBezTo>
                  <a:cubicBezTo>
                    <a:pt x="225" y="1"/>
                    <a:pt x="218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1" name="Google Shape;7141;p11"/>
            <p:cNvSpPr/>
            <p:nvPr/>
          </p:nvSpPr>
          <p:spPr>
            <a:xfrm>
              <a:off x="1595150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6" y="0"/>
                  </a:moveTo>
                  <a:cubicBezTo>
                    <a:pt x="93" y="6"/>
                    <a:pt x="1" y="93"/>
                    <a:pt x="1" y="211"/>
                  </a:cubicBezTo>
                  <a:cubicBezTo>
                    <a:pt x="1" y="334"/>
                    <a:pt x="93" y="422"/>
                    <a:pt x="211" y="422"/>
                  </a:cubicBezTo>
                  <a:cubicBezTo>
                    <a:pt x="330" y="422"/>
                    <a:pt x="427" y="334"/>
                    <a:pt x="427" y="211"/>
                  </a:cubicBezTo>
                  <a:cubicBezTo>
                    <a:pt x="427" y="88"/>
                    <a:pt x="335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2" name="Google Shape;7142;p11"/>
            <p:cNvSpPr/>
            <p:nvPr/>
          </p:nvSpPr>
          <p:spPr>
            <a:xfrm>
              <a:off x="1754325" y="44089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7" y="0"/>
                  </a:moveTo>
                  <a:cubicBezTo>
                    <a:pt x="108" y="0"/>
                    <a:pt x="6" y="98"/>
                    <a:pt x="6" y="211"/>
                  </a:cubicBezTo>
                  <a:cubicBezTo>
                    <a:pt x="1" y="335"/>
                    <a:pt x="88" y="422"/>
                    <a:pt x="216" y="422"/>
                  </a:cubicBezTo>
                  <a:cubicBezTo>
                    <a:pt x="340" y="422"/>
                    <a:pt x="432" y="335"/>
                    <a:pt x="432" y="211"/>
                  </a:cubicBezTo>
                  <a:cubicBezTo>
                    <a:pt x="432" y="98"/>
                    <a:pt x="340" y="6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3" name="Google Shape;7143;p11"/>
            <p:cNvSpPr/>
            <p:nvPr/>
          </p:nvSpPr>
          <p:spPr>
            <a:xfrm>
              <a:off x="1754325" y="3825350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16"/>
                  </a:cubicBezTo>
                  <a:cubicBezTo>
                    <a:pt x="6" y="329"/>
                    <a:pt x="93" y="427"/>
                    <a:pt x="211" y="427"/>
                  </a:cubicBezTo>
                  <a:cubicBezTo>
                    <a:pt x="335" y="427"/>
                    <a:pt x="432" y="334"/>
                    <a:pt x="432" y="216"/>
                  </a:cubicBezTo>
                  <a:cubicBezTo>
                    <a:pt x="432" y="93"/>
                    <a:pt x="34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4" name="Google Shape;7144;p11"/>
            <p:cNvSpPr/>
            <p:nvPr/>
          </p:nvSpPr>
          <p:spPr>
            <a:xfrm>
              <a:off x="18605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0"/>
                    <a:pt x="98" y="427"/>
                    <a:pt x="221" y="427"/>
                  </a:cubicBezTo>
                  <a:cubicBezTo>
                    <a:pt x="339" y="417"/>
                    <a:pt x="432" y="330"/>
                    <a:pt x="427" y="206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5" name="Google Shape;7145;p11"/>
            <p:cNvSpPr/>
            <p:nvPr/>
          </p:nvSpPr>
          <p:spPr>
            <a:xfrm>
              <a:off x="1940225" y="41173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1"/>
                  </a:moveTo>
                  <a:cubicBezTo>
                    <a:pt x="98" y="1"/>
                    <a:pt x="0" y="98"/>
                    <a:pt x="0" y="211"/>
                  </a:cubicBezTo>
                  <a:cubicBezTo>
                    <a:pt x="11" y="329"/>
                    <a:pt x="98" y="422"/>
                    <a:pt x="216" y="422"/>
                  </a:cubicBezTo>
                  <a:cubicBezTo>
                    <a:pt x="329" y="422"/>
                    <a:pt x="427" y="335"/>
                    <a:pt x="427" y="211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6" name="Google Shape;7146;p11"/>
            <p:cNvSpPr/>
            <p:nvPr/>
          </p:nvSpPr>
          <p:spPr>
            <a:xfrm>
              <a:off x="1727850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7" y="1"/>
                  </a:moveTo>
                  <a:cubicBezTo>
                    <a:pt x="104" y="1"/>
                    <a:pt x="1" y="98"/>
                    <a:pt x="1" y="211"/>
                  </a:cubicBezTo>
                  <a:cubicBezTo>
                    <a:pt x="1" y="335"/>
                    <a:pt x="88" y="427"/>
                    <a:pt x="212" y="427"/>
                  </a:cubicBezTo>
                  <a:cubicBezTo>
                    <a:pt x="340" y="427"/>
                    <a:pt x="422" y="340"/>
                    <a:pt x="422" y="211"/>
                  </a:cubicBezTo>
                  <a:cubicBezTo>
                    <a:pt x="42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7" name="Google Shape;7147;p11"/>
            <p:cNvSpPr/>
            <p:nvPr/>
          </p:nvSpPr>
          <p:spPr>
            <a:xfrm>
              <a:off x="188717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5" y="87"/>
                    <a:pt x="0" y="206"/>
                  </a:cubicBezTo>
                  <a:cubicBezTo>
                    <a:pt x="0" y="329"/>
                    <a:pt x="87" y="427"/>
                    <a:pt x="211" y="427"/>
                  </a:cubicBezTo>
                  <a:cubicBezTo>
                    <a:pt x="324" y="427"/>
                    <a:pt x="421" y="334"/>
                    <a:pt x="421" y="221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8" name="Google Shape;7148;p11"/>
            <p:cNvSpPr/>
            <p:nvPr/>
          </p:nvSpPr>
          <p:spPr>
            <a:xfrm>
              <a:off x="1780925" y="43294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7"/>
                    <a:pt x="93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9" name="Google Shape;7149;p11"/>
            <p:cNvSpPr/>
            <p:nvPr/>
          </p:nvSpPr>
          <p:spPr>
            <a:xfrm>
              <a:off x="1674800" y="45948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8"/>
                    <a:pt x="6" y="221"/>
                  </a:cubicBezTo>
                  <a:cubicBezTo>
                    <a:pt x="16" y="334"/>
                    <a:pt x="103" y="427"/>
                    <a:pt x="222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0" name="Google Shape;7150;p11"/>
            <p:cNvSpPr/>
            <p:nvPr/>
          </p:nvSpPr>
          <p:spPr>
            <a:xfrm>
              <a:off x="1886900" y="43294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22" y="1"/>
                  </a:moveTo>
                  <a:cubicBezTo>
                    <a:pt x="104" y="1"/>
                    <a:pt x="16" y="88"/>
                    <a:pt x="11" y="206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32" y="337"/>
                    <a:pt x="432" y="222"/>
                  </a:cubicBezTo>
                  <a:cubicBezTo>
                    <a:pt x="438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1" name="Google Shape;7151;p11"/>
            <p:cNvSpPr/>
            <p:nvPr/>
          </p:nvSpPr>
          <p:spPr>
            <a:xfrm>
              <a:off x="1780800" y="3905000"/>
              <a:ext cx="10925" cy="10675"/>
            </a:xfrm>
            <a:custGeom>
              <a:rect b="b" l="l" r="r" t="t"/>
              <a:pathLst>
                <a:path extrusionOk="0" h="427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19"/>
                    <a:pt x="93" y="422"/>
                    <a:pt x="211" y="427"/>
                  </a:cubicBezTo>
                  <a:cubicBezTo>
                    <a:pt x="214" y="427"/>
                    <a:pt x="217" y="427"/>
                    <a:pt x="221" y="427"/>
                  </a:cubicBezTo>
                  <a:cubicBezTo>
                    <a:pt x="334" y="427"/>
                    <a:pt x="427" y="341"/>
                    <a:pt x="432" y="226"/>
                  </a:cubicBezTo>
                  <a:cubicBezTo>
                    <a:pt x="437" y="113"/>
                    <a:pt x="350" y="11"/>
                    <a:pt x="231" y="0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2" name="Google Shape;7152;p11"/>
            <p:cNvSpPr/>
            <p:nvPr/>
          </p:nvSpPr>
          <p:spPr>
            <a:xfrm>
              <a:off x="1727850" y="39048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7" y="1"/>
                  </a:moveTo>
                  <a:cubicBezTo>
                    <a:pt x="88" y="1"/>
                    <a:pt x="1" y="87"/>
                    <a:pt x="1" y="207"/>
                  </a:cubicBezTo>
                  <a:cubicBezTo>
                    <a:pt x="1" y="330"/>
                    <a:pt x="93" y="428"/>
                    <a:pt x="212" y="428"/>
                  </a:cubicBezTo>
                  <a:cubicBezTo>
                    <a:pt x="215" y="428"/>
                    <a:pt x="218" y="428"/>
                    <a:pt x="221" y="428"/>
                  </a:cubicBezTo>
                  <a:cubicBezTo>
                    <a:pt x="339" y="428"/>
                    <a:pt x="422" y="332"/>
                    <a:pt x="422" y="212"/>
                  </a:cubicBezTo>
                  <a:cubicBezTo>
                    <a:pt x="422" y="94"/>
                    <a:pt x="335" y="1"/>
                    <a:pt x="217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3" name="Google Shape;7153;p11"/>
            <p:cNvSpPr/>
            <p:nvPr/>
          </p:nvSpPr>
          <p:spPr>
            <a:xfrm>
              <a:off x="2125850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8"/>
                    <a:pt x="11" y="222"/>
                  </a:cubicBezTo>
                  <a:cubicBezTo>
                    <a:pt x="11" y="335"/>
                    <a:pt x="98" y="427"/>
                    <a:pt x="217" y="427"/>
                  </a:cubicBezTo>
                  <a:cubicBezTo>
                    <a:pt x="330" y="427"/>
                    <a:pt x="427" y="335"/>
                    <a:pt x="427" y="217"/>
                  </a:cubicBezTo>
                  <a:cubicBezTo>
                    <a:pt x="427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4" name="Google Shape;7154;p11"/>
            <p:cNvSpPr/>
            <p:nvPr/>
          </p:nvSpPr>
          <p:spPr>
            <a:xfrm>
              <a:off x="2099400" y="41172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93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5" name="Google Shape;7155;p11"/>
            <p:cNvSpPr/>
            <p:nvPr/>
          </p:nvSpPr>
          <p:spPr>
            <a:xfrm>
              <a:off x="1754450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25" y="1"/>
                  </a:moveTo>
                  <a:cubicBezTo>
                    <a:pt x="219" y="1"/>
                    <a:pt x="213" y="1"/>
                    <a:pt x="206" y="1"/>
                  </a:cubicBezTo>
                  <a:cubicBezTo>
                    <a:pt x="93" y="7"/>
                    <a:pt x="1" y="94"/>
                    <a:pt x="1" y="212"/>
                  </a:cubicBezTo>
                  <a:cubicBezTo>
                    <a:pt x="1" y="325"/>
                    <a:pt x="88" y="423"/>
                    <a:pt x="211" y="423"/>
                  </a:cubicBezTo>
                  <a:cubicBezTo>
                    <a:pt x="335" y="418"/>
                    <a:pt x="427" y="325"/>
                    <a:pt x="427" y="207"/>
                  </a:cubicBezTo>
                  <a:cubicBezTo>
                    <a:pt x="417" y="90"/>
                    <a:pt x="338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6" name="Google Shape;7156;p11"/>
            <p:cNvSpPr/>
            <p:nvPr/>
          </p:nvSpPr>
          <p:spPr>
            <a:xfrm>
              <a:off x="1807525" y="43559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10"/>
                    <a:pt x="0" y="98"/>
                    <a:pt x="0" y="221"/>
                  </a:cubicBezTo>
                  <a:cubicBezTo>
                    <a:pt x="5" y="334"/>
                    <a:pt x="93" y="427"/>
                    <a:pt x="211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7" name="Google Shape;7157;p11"/>
            <p:cNvSpPr/>
            <p:nvPr/>
          </p:nvSpPr>
          <p:spPr>
            <a:xfrm>
              <a:off x="1860450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8" y="0"/>
                    <a:pt x="5" y="88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8" name="Google Shape;7158;p11"/>
            <p:cNvSpPr/>
            <p:nvPr/>
          </p:nvSpPr>
          <p:spPr>
            <a:xfrm>
              <a:off x="1913625" y="43561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8" y="0"/>
                    <a:pt x="6" y="88"/>
                    <a:pt x="1" y="211"/>
                  </a:cubicBezTo>
                  <a:cubicBezTo>
                    <a:pt x="6" y="334"/>
                    <a:pt x="98" y="422"/>
                    <a:pt x="216" y="422"/>
                  </a:cubicBezTo>
                  <a:cubicBezTo>
                    <a:pt x="335" y="417"/>
                    <a:pt x="432" y="324"/>
                    <a:pt x="432" y="211"/>
                  </a:cubicBez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9" name="Google Shape;7159;p11"/>
            <p:cNvSpPr/>
            <p:nvPr/>
          </p:nvSpPr>
          <p:spPr>
            <a:xfrm>
              <a:off x="1621875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0" name="Google Shape;7160;p11"/>
            <p:cNvSpPr/>
            <p:nvPr/>
          </p:nvSpPr>
          <p:spPr>
            <a:xfrm>
              <a:off x="215245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1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27"/>
                    <a:pt x="216" y="427"/>
                  </a:cubicBezTo>
                  <a:cubicBezTo>
                    <a:pt x="340" y="427"/>
                    <a:pt x="427" y="335"/>
                    <a:pt x="422" y="211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1" name="Google Shape;7161;p11"/>
            <p:cNvSpPr/>
            <p:nvPr/>
          </p:nvSpPr>
          <p:spPr>
            <a:xfrm>
              <a:off x="1727725" y="39580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1"/>
                  </a:moveTo>
                  <a:cubicBezTo>
                    <a:pt x="98" y="1"/>
                    <a:pt x="1" y="88"/>
                    <a:pt x="16" y="211"/>
                  </a:cubicBezTo>
                  <a:cubicBezTo>
                    <a:pt x="16" y="335"/>
                    <a:pt x="114" y="422"/>
                    <a:pt x="227" y="422"/>
                  </a:cubicBezTo>
                  <a:cubicBezTo>
                    <a:pt x="345" y="422"/>
                    <a:pt x="433" y="329"/>
                    <a:pt x="433" y="211"/>
                  </a:cubicBezTo>
                  <a:cubicBezTo>
                    <a:pt x="433" y="8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2" name="Google Shape;7162;p11"/>
            <p:cNvSpPr/>
            <p:nvPr/>
          </p:nvSpPr>
          <p:spPr>
            <a:xfrm>
              <a:off x="1780800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16" y="88"/>
                    <a:pt x="5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3" name="Google Shape;7163;p11"/>
            <p:cNvSpPr/>
            <p:nvPr/>
          </p:nvSpPr>
          <p:spPr>
            <a:xfrm>
              <a:off x="1727850" y="4329325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7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34"/>
                    <a:pt x="88" y="432"/>
                    <a:pt x="212" y="432"/>
                  </a:cubicBezTo>
                  <a:cubicBezTo>
                    <a:pt x="335" y="432"/>
                    <a:pt x="422" y="340"/>
                    <a:pt x="422" y="211"/>
                  </a:cubicBezTo>
                  <a:cubicBezTo>
                    <a:pt x="422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4" name="Google Shape;7164;p11"/>
            <p:cNvSpPr/>
            <p:nvPr/>
          </p:nvSpPr>
          <p:spPr>
            <a:xfrm>
              <a:off x="1887175" y="42765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5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21" y="334"/>
                    <a:pt x="427" y="211"/>
                  </a:cubicBezTo>
                  <a:cubicBezTo>
                    <a:pt x="427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5" name="Google Shape;7165;p11"/>
            <p:cNvSpPr/>
            <p:nvPr/>
          </p:nvSpPr>
          <p:spPr>
            <a:xfrm>
              <a:off x="1940225" y="4276600"/>
              <a:ext cx="10675" cy="10475"/>
            </a:xfrm>
            <a:custGeom>
              <a:rect b="b" l="l" r="r" t="t"/>
              <a:pathLst>
                <a:path extrusionOk="0" h="419" w="427">
                  <a:moveTo>
                    <a:pt x="240" y="1"/>
                  </a:moveTo>
                  <a:cubicBezTo>
                    <a:pt x="232" y="1"/>
                    <a:pt x="224" y="2"/>
                    <a:pt x="216" y="3"/>
                  </a:cubicBezTo>
                  <a:cubicBezTo>
                    <a:pt x="98" y="3"/>
                    <a:pt x="0" y="90"/>
                    <a:pt x="0" y="208"/>
                  </a:cubicBezTo>
                  <a:cubicBezTo>
                    <a:pt x="0" y="321"/>
                    <a:pt x="93" y="419"/>
                    <a:pt x="216" y="419"/>
                  </a:cubicBezTo>
                  <a:cubicBezTo>
                    <a:pt x="334" y="419"/>
                    <a:pt x="427" y="331"/>
                    <a:pt x="427" y="208"/>
                  </a:cubicBezTo>
                  <a:cubicBezTo>
                    <a:pt x="422" y="93"/>
                    <a:pt x="342" y="1"/>
                    <a:pt x="24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6" name="Google Shape;7166;p11"/>
            <p:cNvSpPr/>
            <p:nvPr/>
          </p:nvSpPr>
          <p:spPr>
            <a:xfrm>
              <a:off x="15422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6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7" name="Google Shape;7167;p11"/>
            <p:cNvSpPr/>
            <p:nvPr/>
          </p:nvSpPr>
          <p:spPr>
            <a:xfrm>
              <a:off x="1727600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103" y="1"/>
                    <a:pt x="6" y="93"/>
                    <a:pt x="6" y="206"/>
                  </a:cubicBezTo>
                  <a:cubicBezTo>
                    <a:pt x="1" y="324"/>
                    <a:pt x="98" y="417"/>
                    <a:pt x="217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5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8" name="Google Shape;7168;p11"/>
            <p:cNvSpPr/>
            <p:nvPr/>
          </p:nvSpPr>
          <p:spPr>
            <a:xfrm>
              <a:off x="1648350" y="4303100"/>
              <a:ext cx="10550" cy="10450"/>
            </a:xfrm>
            <a:custGeom>
              <a:rect b="b" l="l" r="r" t="t"/>
              <a:pathLst>
                <a:path extrusionOk="0" h="418" w="422">
                  <a:moveTo>
                    <a:pt x="221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9"/>
                    <a:pt x="0" y="212"/>
                  </a:cubicBezTo>
                  <a:cubicBezTo>
                    <a:pt x="5" y="325"/>
                    <a:pt x="98" y="417"/>
                    <a:pt x="211" y="417"/>
                  </a:cubicBezTo>
                  <a:cubicBezTo>
                    <a:pt x="334" y="417"/>
                    <a:pt x="421" y="330"/>
                    <a:pt x="421" y="207"/>
                  </a:cubicBezTo>
                  <a:cubicBezTo>
                    <a:pt x="421" y="87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9" name="Google Shape;7169;p11"/>
            <p:cNvSpPr/>
            <p:nvPr/>
          </p:nvSpPr>
          <p:spPr>
            <a:xfrm>
              <a:off x="1727725" y="44355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1" y="334"/>
                    <a:pt x="98" y="427"/>
                    <a:pt x="222" y="427"/>
                  </a:cubicBezTo>
                  <a:cubicBezTo>
                    <a:pt x="345" y="427"/>
                    <a:pt x="433" y="329"/>
                    <a:pt x="427" y="206"/>
                  </a:cubicBezTo>
                  <a:cubicBezTo>
                    <a:pt x="422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0" name="Google Shape;7170;p11"/>
            <p:cNvSpPr/>
            <p:nvPr/>
          </p:nvSpPr>
          <p:spPr>
            <a:xfrm>
              <a:off x="1940225" y="43826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11" y="329"/>
                    <a:pt x="103" y="421"/>
                    <a:pt x="216" y="421"/>
                  </a:cubicBezTo>
                  <a:cubicBezTo>
                    <a:pt x="329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1" name="Google Shape;7171;p11"/>
            <p:cNvSpPr/>
            <p:nvPr/>
          </p:nvSpPr>
          <p:spPr>
            <a:xfrm>
              <a:off x="1940225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11" y="329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2" name="Google Shape;7172;p11"/>
            <p:cNvSpPr/>
            <p:nvPr/>
          </p:nvSpPr>
          <p:spPr>
            <a:xfrm>
              <a:off x="1807650" y="3825350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0"/>
                    <a:pt x="0" y="98"/>
                    <a:pt x="0" y="216"/>
                  </a:cubicBezTo>
                  <a:cubicBezTo>
                    <a:pt x="0" y="334"/>
                    <a:pt x="88" y="427"/>
                    <a:pt x="211" y="427"/>
                  </a:cubicBezTo>
                  <a:cubicBezTo>
                    <a:pt x="329" y="422"/>
                    <a:pt x="422" y="324"/>
                    <a:pt x="422" y="206"/>
                  </a:cubicBezTo>
                  <a:cubicBezTo>
                    <a:pt x="422" y="93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3" name="Google Shape;7173;p11"/>
            <p:cNvSpPr/>
            <p:nvPr/>
          </p:nvSpPr>
          <p:spPr>
            <a:xfrm>
              <a:off x="1940225" y="38518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93"/>
                    <a:pt x="32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4" name="Google Shape;7174;p11"/>
            <p:cNvSpPr/>
            <p:nvPr/>
          </p:nvSpPr>
          <p:spPr>
            <a:xfrm>
              <a:off x="1568550" y="406417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7" y="0"/>
                  </a:moveTo>
                  <a:cubicBezTo>
                    <a:pt x="104" y="0"/>
                    <a:pt x="6" y="93"/>
                    <a:pt x="6" y="206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7" y="329"/>
                    <a:pt x="427" y="211"/>
                  </a:cubicBezTo>
                  <a:cubicBezTo>
                    <a:pt x="43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5" name="Google Shape;7175;p11"/>
            <p:cNvSpPr/>
            <p:nvPr/>
          </p:nvSpPr>
          <p:spPr>
            <a:xfrm>
              <a:off x="2099400" y="4064175"/>
              <a:ext cx="10675" cy="10425"/>
            </a:xfrm>
            <a:custGeom>
              <a:rect b="b" l="l" r="r" t="t"/>
              <a:pathLst>
                <a:path extrusionOk="0" h="417" w="427">
                  <a:moveTo>
                    <a:pt x="211" y="0"/>
                  </a:moveTo>
                  <a:cubicBezTo>
                    <a:pt x="93" y="0"/>
                    <a:pt x="0" y="87"/>
                    <a:pt x="0" y="206"/>
                  </a:cubicBezTo>
                  <a:cubicBezTo>
                    <a:pt x="0" y="324"/>
                    <a:pt x="93" y="416"/>
                    <a:pt x="211" y="416"/>
                  </a:cubicBezTo>
                  <a:cubicBezTo>
                    <a:pt x="329" y="416"/>
                    <a:pt x="427" y="329"/>
                    <a:pt x="427" y="206"/>
                  </a:cubicBezTo>
                  <a:cubicBezTo>
                    <a:pt x="427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6" name="Google Shape;7176;p11"/>
            <p:cNvSpPr/>
            <p:nvPr/>
          </p:nvSpPr>
          <p:spPr>
            <a:xfrm>
              <a:off x="1568550" y="411735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17" y="1"/>
                  </a:moveTo>
                  <a:cubicBezTo>
                    <a:pt x="104" y="1"/>
                    <a:pt x="6" y="88"/>
                    <a:pt x="6" y="206"/>
                  </a:cubicBezTo>
                  <a:cubicBezTo>
                    <a:pt x="1" y="329"/>
                    <a:pt x="88" y="422"/>
                    <a:pt x="212" y="422"/>
                  </a:cubicBezTo>
                  <a:cubicBezTo>
                    <a:pt x="335" y="422"/>
                    <a:pt x="427" y="329"/>
                    <a:pt x="427" y="211"/>
                  </a:cubicBezTo>
                  <a:cubicBezTo>
                    <a:pt x="438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7" name="Google Shape;7177;p11"/>
            <p:cNvSpPr/>
            <p:nvPr/>
          </p:nvSpPr>
          <p:spPr>
            <a:xfrm>
              <a:off x="1727850" y="41173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17" y="0"/>
                  </a:moveTo>
                  <a:cubicBezTo>
                    <a:pt x="214" y="0"/>
                    <a:pt x="210" y="0"/>
                    <a:pt x="207" y="1"/>
                  </a:cubicBezTo>
                  <a:cubicBezTo>
                    <a:pt x="88" y="1"/>
                    <a:pt x="1" y="88"/>
                    <a:pt x="1" y="206"/>
                  </a:cubicBezTo>
                  <a:cubicBezTo>
                    <a:pt x="1" y="31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06"/>
                  </a:cubicBezTo>
                  <a:cubicBezTo>
                    <a:pt x="422" y="86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8" name="Google Shape;7178;p11"/>
            <p:cNvSpPr/>
            <p:nvPr/>
          </p:nvSpPr>
          <p:spPr>
            <a:xfrm>
              <a:off x="20726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1" y="0"/>
                  </a:moveTo>
                  <a:cubicBezTo>
                    <a:pt x="103" y="0"/>
                    <a:pt x="16" y="87"/>
                    <a:pt x="11" y="206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2" y="87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9" name="Google Shape;7179;p11"/>
            <p:cNvSpPr/>
            <p:nvPr/>
          </p:nvSpPr>
          <p:spPr>
            <a:xfrm>
              <a:off x="2178925" y="4303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5"/>
                    <a:pt x="5" y="98"/>
                    <a:pt x="5" y="211"/>
                  </a:cubicBezTo>
                  <a:cubicBezTo>
                    <a:pt x="0" y="329"/>
                    <a:pt x="103" y="421"/>
                    <a:pt x="216" y="421"/>
                  </a:cubicBezTo>
                  <a:cubicBezTo>
                    <a:pt x="339" y="421"/>
                    <a:pt x="432" y="334"/>
                    <a:pt x="432" y="211"/>
                  </a:cubicBezTo>
                  <a:cubicBezTo>
                    <a:pt x="432" y="87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0" name="Google Shape;7180;p11"/>
            <p:cNvSpPr/>
            <p:nvPr/>
          </p:nvSpPr>
          <p:spPr>
            <a:xfrm>
              <a:off x="1780800" y="4488750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24"/>
                    <a:pt x="93" y="417"/>
                    <a:pt x="211" y="427"/>
                  </a:cubicBezTo>
                  <a:cubicBezTo>
                    <a:pt x="214" y="427"/>
                    <a:pt x="217" y="427"/>
                    <a:pt x="220" y="427"/>
                  </a:cubicBezTo>
                  <a:cubicBezTo>
                    <a:pt x="334" y="427"/>
                    <a:pt x="432" y="332"/>
                    <a:pt x="432" y="222"/>
                  </a:cubicBezTo>
                  <a:cubicBezTo>
                    <a:pt x="437" y="98"/>
                    <a:pt x="350" y="6"/>
                    <a:pt x="231" y="1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1" name="Google Shape;7181;p11"/>
            <p:cNvSpPr/>
            <p:nvPr/>
          </p:nvSpPr>
          <p:spPr>
            <a:xfrm>
              <a:off x="1887175" y="385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4" y="0"/>
                  </a:moveTo>
                  <a:cubicBezTo>
                    <a:pt x="218" y="0"/>
                    <a:pt x="212" y="0"/>
                    <a:pt x="206" y="1"/>
                  </a:cubicBezTo>
                  <a:cubicBezTo>
                    <a:pt x="87" y="1"/>
                    <a:pt x="0" y="88"/>
                    <a:pt x="0" y="207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24" y="422"/>
                    <a:pt x="421" y="335"/>
                    <a:pt x="421" y="212"/>
                  </a:cubicBezTo>
                  <a:cubicBezTo>
                    <a:pt x="421" y="94"/>
                    <a:pt x="342" y="0"/>
                    <a:pt x="22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2" name="Google Shape;7182;p11"/>
            <p:cNvSpPr/>
            <p:nvPr/>
          </p:nvSpPr>
          <p:spPr>
            <a:xfrm>
              <a:off x="1780925" y="38519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1" y="1"/>
                  </a:moveTo>
                  <a:cubicBezTo>
                    <a:pt x="103" y="1"/>
                    <a:pt x="11" y="88"/>
                    <a:pt x="11" y="207"/>
                  </a:cubicBezTo>
                  <a:cubicBezTo>
                    <a:pt x="0" y="325"/>
                    <a:pt x="93" y="422"/>
                    <a:pt x="216" y="422"/>
                  </a:cubicBezTo>
                  <a:cubicBezTo>
                    <a:pt x="329" y="422"/>
                    <a:pt x="427" y="335"/>
                    <a:pt x="427" y="212"/>
                  </a:cubicBezTo>
                  <a:cubicBezTo>
                    <a:pt x="427" y="88"/>
                    <a:pt x="32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3" name="Google Shape;7183;p11"/>
            <p:cNvSpPr/>
            <p:nvPr/>
          </p:nvSpPr>
          <p:spPr>
            <a:xfrm>
              <a:off x="20726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1" y="0"/>
                  </a:moveTo>
                  <a:cubicBezTo>
                    <a:pt x="108" y="0"/>
                    <a:pt x="11" y="88"/>
                    <a:pt x="0" y="211"/>
                  </a:cubicBezTo>
                  <a:cubicBezTo>
                    <a:pt x="0" y="324"/>
                    <a:pt x="93" y="417"/>
                    <a:pt x="206" y="422"/>
                  </a:cubicBezTo>
                  <a:cubicBezTo>
                    <a:pt x="209" y="422"/>
                    <a:pt x="213" y="422"/>
                    <a:pt x="216" y="422"/>
                  </a:cubicBezTo>
                  <a:cubicBezTo>
                    <a:pt x="335" y="422"/>
                    <a:pt x="427" y="336"/>
                    <a:pt x="427" y="216"/>
                  </a:cubicBezTo>
                  <a:cubicBezTo>
                    <a:pt x="432" y="93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4" name="Google Shape;7184;p11"/>
            <p:cNvSpPr/>
            <p:nvPr/>
          </p:nvSpPr>
          <p:spPr>
            <a:xfrm>
              <a:off x="2126125" y="4356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2" y="1"/>
                  </a:moveTo>
                  <a:cubicBezTo>
                    <a:pt x="79" y="1"/>
                    <a:pt x="0" y="90"/>
                    <a:pt x="0" y="212"/>
                  </a:cubicBezTo>
                  <a:cubicBezTo>
                    <a:pt x="0" y="335"/>
                    <a:pt x="87" y="423"/>
                    <a:pt x="211" y="423"/>
                  </a:cubicBezTo>
                  <a:cubicBezTo>
                    <a:pt x="324" y="423"/>
                    <a:pt x="421" y="335"/>
                    <a:pt x="421" y="217"/>
                  </a:cubicBezTo>
                  <a:cubicBezTo>
                    <a:pt x="421" y="94"/>
                    <a:pt x="334" y="1"/>
                    <a:pt x="211" y="1"/>
                  </a:cubicBezTo>
                  <a:cubicBezTo>
                    <a:pt x="205" y="1"/>
                    <a:pt x="198" y="1"/>
                    <a:pt x="19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5" name="Google Shape;7185;p11"/>
            <p:cNvSpPr/>
            <p:nvPr/>
          </p:nvSpPr>
          <p:spPr>
            <a:xfrm>
              <a:off x="2152200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1"/>
                  </a:moveTo>
                  <a:cubicBezTo>
                    <a:pt x="103" y="1"/>
                    <a:pt x="11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334" y="422"/>
                    <a:pt x="432" y="335"/>
                    <a:pt x="432" y="211"/>
                  </a:cubicBezTo>
                  <a:cubicBezTo>
                    <a:pt x="432" y="8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6" name="Google Shape;7186;p11"/>
            <p:cNvSpPr/>
            <p:nvPr/>
          </p:nvSpPr>
          <p:spPr>
            <a:xfrm>
              <a:off x="1780800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98" y="0"/>
                    <a:pt x="5" y="98"/>
                    <a:pt x="0" y="221"/>
                  </a:cubicBezTo>
                  <a:cubicBezTo>
                    <a:pt x="5" y="334"/>
                    <a:pt x="98" y="427"/>
                    <a:pt x="211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7" name="Google Shape;7187;p11"/>
            <p:cNvSpPr/>
            <p:nvPr/>
          </p:nvSpPr>
          <p:spPr>
            <a:xfrm>
              <a:off x="1542225" y="41966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8" y="10"/>
                    <a:pt x="1" y="98"/>
                    <a:pt x="1" y="211"/>
                  </a:cubicBezTo>
                  <a:cubicBezTo>
                    <a:pt x="1" y="334"/>
                    <a:pt x="93" y="432"/>
                    <a:pt x="211" y="432"/>
                  </a:cubicBezTo>
                  <a:cubicBezTo>
                    <a:pt x="335" y="432"/>
                    <a:pt x="422" y="344"/>
                    <a:pt x="417" y="211"/>
                  </a:cubicBezTo>
                  <a:cubicBezTo>
                    <a:pt x="417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8" name="Google Shape;7188;p11"/>
            <p:cNvSpPr/>
            <p:nvPr/>
          </p:nvSpPr>
          <p:spPr>
            <a:xfrm>
              <a:off x="1489175" y="43029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2" y="1"/>
                    <a:pt x="0" y="87"/>
                    <a:pt x="0" y="207"/>
                  </a:cubicBezTo>
                  <a:cubicBezTo>
                    <a:pt x="0" y="335"/>
                    <a:pt x="82" y="422"/>
                    <a:pt x="211" y="422"/>
                  </a:cubicBezTo>
                  <a:cubicBezTo>
                    <a:pt x="334" y="422"/>
                    <a:pt x="432" y="330"/>
                    <a:pt x="432" y="212"/>
                  </a:cubicBezTo>
                  <a:cubicBezTo>
                    <a:pt x="432" y="99"/>
                    <a:pt x="334" y="1"/>
                    <a:pt x="221" y="1"/>
                  </a:cubicBezTo>
                  <a:cubicBezTo>
                    <a:pt x="218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9" name="Google Shape;7189;p11"/>
            <p:cNvSpPr/>
            <p:nvPr/>
          </p:nvSpPr>
          <p:spPr>
            <a:xfrm>
              <a:off x="1515625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27" y="336"/>
                    <a:pt x="427" y="211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0" name="Google Shape;7190;p11"/>
            <p:cNvSpPr/>
            <p:nvPr/>
          </p:nvSpPr>
          <p:spPr>
            <a:xfrm>
              <a:off x="20462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104" y="1"/>
                    <a:pt x="1" y="103"/>
                    <a:pt x="1" y="222"/>
                  </a:cubicBezTo>
                  <a:cubicBezTo>
                    <a:pt x="10" y="348"/>
                    <a:pt x="107" y="428"/>
                    <a:pt x="204" y="428"/>
                  </a:cubicBezTo>
                  <a:cubicBezTo>
                    <a:pt x="210" y="428"/>
                    <a:pt x="216" y="428"/>
                    <a:pt x="222" y="427"/>
                  </a:cubicBezTo>
                  <a:cubicBezTo>
                    <a:pt x="34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1" name="Google Shape;7191;p11"/>
            <p:cNvSpPr/>
            <p:nvPr/>
          </p:nvSpPr>
          <p:spPr>
            <a:xfrm>
              <a:off x="1728000" y="43826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29"/>
                    <a:pt x="98" y="421"/>
                    <a:pt x="211" y="421"/>
                  </a:cubicBezTo>
                  <a:cubicBezTo>
                    <a:pt x="329" y="421"/>
                    <a:pt x="416" y="329"/>
                    <a:pt x="416" y="211"/>
                  </a:cubicBezTo>
                  <a:cubicBezTo>
                    <a:pt x="416" y="87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2" name="Google Shape;7192;p11"/>
            <p:cNvSpPr/>
            <p:nvPr/>
          </p:nvSpPr>
          <p:spPr>
            <a:xfrm>
              <a:off x="1780925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1"/>
                    <a:pt x="0" y="99"/>
                    <a:pt x="0" y="212"/>
                  </a:cubicBezTo>
                  <a:cubicBezTo>
                    <a:pt x="0" y="335"/>
                    <a:pt x="98" y="422"/>
                    <a:pt x="216" y="422"/>
                  </a:cubicBezTo>
                  <a:cubicBezTo>
                    <a:pt x="334" y="422"/>
                    <a:pt x="427" y="33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3" name="Google Shape;7193;p11"/>
            <p:cNvSpPr/>
            <p:nvPr/>
          </p:nvSpPr>
          <p:spPr>
            <a:xfrm>
              <a:off x="1621625" y="40641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11" y="211"/>
                  </a:cubicBezTo>
                  <a:cubicBezTo>
                    <a:pt x="16" y="334"/>
                    <a:pt x="103" y="427"/>
                    <a:pt x="226" y="427"/>
                  </a:cubicBezTo>
                  <a:cubicBezTo>
                    <a:pt x="345" y="416"/>
                    <a:pt x="432" y="329"/>
                    <a:pt x="432" y="211"/>
                  </a:cubicBezTo>
                  <a:cubicBezTo>
                    <a:pt x="432" y="98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4" name="Google Shape;7194;p11"/>
            <p:cNvSpPr/>
            <p:nvPr/>
          </p:nvSpPr>
          <p:spPr>
            <a:xfrm>
              <a:off x="1727600" y="454180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2" y="0"/>
                  </a:moveTo>
                  <a:cubicBezTo>
                    <a:pt x="94" y="0"/>
                    <a:pt x="16" y="84"/>
                    <a:pt x="11" y="196"/>
                  </a:cubicBezTo>
                  <a:cubicBezTo>
                    <a:pt x="1" y="320"/>
                    <a:pt x="98" y="422"/>
                    <a:pt x="222" y="422"/>
                  </a:cubicBezTo>
                  <a:cubicBezTo>
                    <a:pt x="335" y="422"/>
                    <a:pt x="432" y="335"/>
                    <a:pt x="432" y="217"/>
                  </a:cubicBezTo>
                  <a:cubicBezTo>
                    <a:pt x="438" y="104"/>
                    <a:pt x="355" y="6"/>
                    <a:pt x="232" y="1"/>
                  </a:cubicBezTo>
                  <a:cubicBezTo>
                    <a:pt x="225" y="0"/>
                    <a:pt x="218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5" name="Google Shape;7195;p11"/>
            <p:cNvSpPr/>
            <p:nvPr/>
          </p:nvSpPr>
          <p:spPr>
            <a:xfrm>
              <a:off x="1887300" y="4382625"/>
              <a:ext cx="10425" cy="10575"/>
            </a:xfrm>
            <a:custGeom>
              <a:rect b="b" l="l" r="r" t="t"/>
              <a:pathLst>
                <a:path extrusionOk="0" h="423" w="417">
                  <a:moveTo>
                    <a:pt x="215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88" y="1"/>
                    <a:pt x="0" y="99"/>
                    <a:pt x="0" y="212"/>
                  </a:cubicBezTo>
                  <a:cubicBezTo>
                    <a:pt x="0" y="335"/>
                    <a:pt x="98" y="422"/>
                    <a:pt x="211" y="422"/>
                  </a:cubicBezTo>
                  <a:cubicBezTo>
                    <a:pt x="329" y="422"/>
                    <a:pt x="416" y="330"/>
                    <a:pt x="416" y="207"/>
                  </a:cubicBezTo>
                  <a:cubicBezTo>
                    <a:pt x="416" y="87"/>
                    <a:pt x="324" y="1"/>
                    <a:pt x="21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6" name="Google Shape;7196;p11"/>
            <p:cNvSpPr/>
            <p:nvPr/>
          </p:nvSpPr>
          <p:spPr>
            <a:xfrm>
              <a:off x="1887300" y="44887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0" y="93"/>
                    <a:pt x="0" y="211"/>
                  </a:cubicBezTo>
                  <a:cubicBezTo>
                    <a:pt x="0" y="330"/>
                    <a:pt x="98" y="427"/>
                    <a:pt x="211" y="427"/>
                  </a:cubicBezTo>
                  <a:cubicBezTo>
                    <a:pt x="329" y="417"/>
                    <a:pt x="422" y="330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7" name="Google Shape;7197;p11"/>
            <p:cNvSpPr/>
            <p:nvPr/>
          </p:nvSpPr>
          <p:spPr>
            <a:xfrm>
              <a:off x="2125850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22" y="0"/>
                  </a:moveTo>
                  <a:cubicBezTo>
                    <a:pt x="98" y="0"/>
                    <a:pt x="11" y="93"/>
                    <a:pt x="11" y="206"/>
                  </a:cubicBezTo>
                  <a:cubicBezTo>
                    <a:pt x="1" y="324"/>
                    <a:pt x="98" y="427"/>
                    <a:pt x="217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8" name="Google Shape;7198;p11"/>
            <p:cNvSpPr/>
            <p:nvPr/>
          </p:nvSpPr>
          <p:spPr>
            <a:xfrm>
              <a:off x="2073050" y="4143825"/>
              <a:ext cx="10450" cy="10675"/>
            </a:xfrm>
            <a:custGeom>
              <a:rect b="b" l="l" r="r" t="t"/>
              <a:pathLst>
                <a:path extrusionOk="0" h="427" w="418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19" y="427"/>
                    <a:pt x="417" y="334"/>
                    <a:pt x="417" y="211"/>
                  </a:cubicBezTo>
                  <a:cubicBezTo>
                    <a:pt x="417" y="9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9" name="Google Shape;7199;p11"/>
            <p:cNvSpPr/>
            <p:nvPr/>
          </p:nvSpPr>
          <p:spPr>
            <a:xfrm>
              <a:off x="1595025" y="414382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6" y="0"/>
                  </a:moveTo>
                  <a:cubicBezTo>
                    <a:pt x="98" y="0"/>
                    <a:pt x="6" y="93"/>
                    <a:pt x="6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0" name="Google Shape;7200;p11"/>
            <p:cNvSpPr/>
            <p:nvPr/>
          </p:nvSpPr>
          <p:spPr>
            <a:xfrm>
              <a:off x="1542225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8" y="0"/>
                    <a:pt x="1" y="93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16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1" name="Google Shape;7201;p11"/>
            <p:cNvSpPr/>
            <p:nvPr/>
          </p:nvSpPr>
          <p:spPr>
            <a:xfrm>
              <a:off x="1727850" y="42766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07" y="0"/>
                  </a:moveTo>
                  <a:cubicBezTo>
                    <a:pt x="88" y="0"/>
                    <a:pt x="1" y="86"/>
                    <a:pt x="1" y="206"/>
                  </a:cubicBezTo>
                  <a:cubicBezTo>
                    <a:pt x="1" y="32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11"/>
                  </a:cubicBezTo>
                  <a:cubicBezTo>
                    <a:pt x="422" y="88"/>
                    <a:pt x="335" y="1"/>
                    <a:pt x="217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2" name="Google Shape;7202;p11"/>
            <p:cNvSpPr/>
            <p:nvPr/>
          </p:nvSpPr>
          <p:spPr>
            <a:xfrm>
              <a:off x="204632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1"/>
                  </a:moveTo>
                  <a:cubicBezTo>
                    <a:pt x="99" y="1"/>
                    <a:pt x="1" y="98"/>
                    <a:pt x="1" y="211"/>
                  </a:cubicBezTo>
                  <a:cubicBezTo>
                    <a:pt x="1" y="329"/>
                    <a:pt x="93" y="417"/>
                    <a:pt x="206" y="422"/>
                  </a:cubicBezTo>
                  <a:cubicBezTo>
                    <a:pt x="330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3" name="Google Shape;7203;p11"/>
            <p:cNvSpPr/>
            <p:nvPr/>
          </p:nvSpPr>
          <p:spPr>
            <a:xfrm>
              <a:off x="20198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1"/>
                    <a:pt x="216" y="421"/>
                  </a:cubicBezTo>
                  <a:cubicBezTo>
                    <a:pt x="334" y="421"/>
                    <a:pt x="432" y="319"/>
                    <a:pt x="427" y="206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4" name="Google Shape;7204;p11"/>
            <p:cNvSpPr/>
            <p:nvPr/>
          </p:nvSpPr>
          <p:spPr>
            <a:xfrm>
              <a:off x="1515500" y="4064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7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0"/>
                    <a:pt x="103" y="428"/>
                    <a:pt x="222" y="428"/>
                  </a:cubicBezTo>
                  <a:cubicBezTo>
                    <a:pt x="340" y="417"/>
                    <a:pt x="432" y="330"/>
                    <a:pt x="432" y="207"/>
                  </a:cubicBezTo>
                  <a:cubicBezTo>
                    <a:pt x="427" y="87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5" name="Google Shape;7205;p11"/>
            <p:cNvSpPr/>
            <p:nvPr/>
          </p:nvSpPr>
          <p:spPr>
            <a:xfrm>
              <a:off x="1621625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6" y="0"/>
                  </a:moveTo>
                  <a:cubicBezTo>
                    <a:pt x="223" y="0"/>
                    <a:pt x="219" y="0"/>
                    <a:pt x="216" y="1"/>
                  </a:cubicBezTo>
                  <a:cubicBezTo>
                    <a:pt x="93" y="6"/>
                    <a:pt x="0" y="98"/>
                    <a:pt x="11" y="216"/>
                  </a:cubicBezTo>
                  <a:cubicBezTo>
                    <a:pt x="11" y="335"/>
                    <a:pt x="103" y="422"/>
                    <a:pt x="221" y="422"/>
                  </a:cubicBezTo>
                  <a:cubicBezTo>
                    <a:pt x="345" y="417"/>
                    <a:pt x="432" y="329"/>
                    <a:pt x="432" y="206"/>
                  </a:cubicBezTo>
                  <a:cubicBezTo>
                    <a:pt x="427" y="86"/>
                    <a:pt x="339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6" name="Google Shape;7206;p11"/>
            <p:cNvSpPr/>
            <p:nvPr/>
          </p:nvSpPr>
          <p:spPr>
            <a:xfrm>
              <a:off x="151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2" y="0"/>
                  </a:moveTo>
                  <a:cubicBezTo>
                    <a:pt x="98" y="0"/>
                    <a:pt x="6" y="86"/>
                    <a:pt x="1" y="206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7" y="335"/>
                    <a:pt x="427" y="216"/>
                  </a:cubicBezTo>
                  <a:cubicBezTo>
                    <a:pt x="432" y="98"/>
                    <a:pt x="340" y="1"/>
                    <a:pt x="222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7" name="Google Shape;7207;p11"/>
            <p:cNvSpPr/>
            <p:nvPr/>
          </p:nvSpPr>
          <p:spPr>
            <a:xfrm>
              <a:off x="21525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5"/>
                    <a:pt x="1" y="92"/>
                    <a:pt x="1" y="211"/>
                  </a:cubicBezTo>
                  <a:cubicBezTo>
                    <a:pt x="1" y="329"/>
                    <a:pt x="88" y="421"/>
                    <a:pt x="211" y="421"/>
                  </a:cubicBezTo>
                  <a:cubicBezTo>
                    <a:pt x="330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8" name="Google Shape;7208;p11"/>
            <p:cNvSpPr/>
            <p:nvPr/>
          </p:nvSpPr>
          <p:spPr>
            <a:xfrm>
              <a:off x="2046475" y="4064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5"/>
                    <a:pt x="0" y="92"/>
                    <a:pt x="0" y="211"/>
                  </a:cubicBezTo>
                  <a:cubicBezTo>
                    <a:pt x="0" y="329"/>
                    <a:pt x="93" y="421"/>
                    <a:pt x="211" y="421"/>
                  </a:cubicBezTo>
                  <a:cubicBezTo>
                    <a:pt x="329" y="421"/>
                    <a:pt x="421" y="334"/>
                    <a:pt x="421" y="211"/>
                  </a:cubicBezTo>
                  <a:cubicBezTo>
                    <a:pt x="416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9" name="Google Shape;7209;p11"/>
            <p:cNvSpPr/>
            <p:nvPr/>
          </p:nvSpPr>
          <p:spPr>
            <a:xfrm>
              <a:off x="1727850" y="4011225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2" y="1"/>
                  </a:moveTo>
                  <a:cubicBezTo>
                    <a:pt x="93" y="1"/>
                    <a:pt x="6" y="88"/>
                    <a:pt x="1" y="201"/>
                  </a:cubicBezTo>
                  <a:cubicBezTo>
                    <a:pt x="1" y="325"/>
                    <a:pt x="93" y="422"/>
                    <a:pt x="212" y="422"/>
                  </a:cubicBezTo>
                  <a:cubicBezTo>
                    <a:pt x="325" y="422"/>
                    <a:pt x="422" y="325"/>
                    <a:pt x="422" y="201"/>
                  </a:cubicBezTo>
                  <a:cubicBezTo>
                    <a:pt x="422" y="83"/>
                    <a:pt x="33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0" name="Google Shape;7210;p11"/>
            <p:cNvSpPr/>
            <p:nvPr/>
          </p:nvSpPr>
          <p:spPr>
            <a:xfrm>
              <a:off x="1887175" y="44354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334" y="432"/>
                    <a:pt x="421" y="339"/>
                    <a:pt x="416" y="211"/>
                  </a:cubicBezTo>
                  <a:cubicBezTo>
                    <a:pt x="416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1" name="Google Shape;7211;p11"/>
            <p:cNvSpPr/>
            <p:nvPr/>
          </p:nvSpPr>
          <p:spPr>
            <a:xfrm>
              <a:off x="1887300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0" y="88"/>
                    <a:pt x="0" y="211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329" y="417"/>
                    <a:pt x="422" y="329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2" name="Google Shape;7212;p11"/>
            <p:cNvSpPr/>
            <p:nvPr/>
          </p:nvSpPr>
          <p:spPr>
            <a:xfrm>
              <a:off x="1780925" y="39580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1"/>
                  </a:moveTo>
                  <a:cubicBezTo>
                    <a:pt x="93" y="6"/>
                    <a:pt x="0" y="93"/>
                    <a:pt x="0" y="211"/>
                  </a:cubicBezTo>
                  <a:cubicBezTo>
                    <a:pt x="0" y="329"/>
                    <a:pt x="98" y="422"/>
                    <a:pt x="216" y="422"/>
                  </a:cubicBezTo>
                  <a:cubicBezTo>
                    <a:pt x="329" y="422"/>
                    <a:pt x="427" y="319"/>
                    <a:pt x="427" y="206"/>
                  </a:cubicBezTo>
                  <a:cubicBezTo>
                    <a:pt x="427" y="88"/>
                    <a:pt x="32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3" name="Google Shape;7213;p11"/>
            <p:cNvSpPr/>
            <p:nvPr/>
          </p:nvSpPr>
          <p:spPr>
            <a:xfrm>
              <a:off x="1595275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8" y="1"/>
                  </a:moveTo>
                  <a:cubicBezTo>
                    <a:pt x="84" y="1"/>
                    <a:pt x="1" y="90"/>
                    <a:pt x="1" y="212"/>
                  </a:cubicBezTo>
                  <a:cubicBezTo>
                    <a:pt x="1" y="335"/>
                    <a:pt x="93" y="423"/>
                    <a:pt x="217" y="423"/>
                  </a:cubicBezTo>
                  <a:cubicBezTo>
                    <a:pt x="330" y="423"/>
                    <a:pt x="427" y="335"/>
                    <a:pt x="427" y="217"/>
                  </a:cubicBezTo>
                  <a:cubicBezTo>
                    <a:pt x="427" y="94"/>
                    <a:pt x="335" y="1"/>
                    <a:pt x="217" y="1"/>
                  </a:cubicBezTo>
                  <a:cubicBezTo>
                    <a:pt x="210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4" name="Google Shape;7214;p11"/>
            <p:cNvSpPr/>
            <p:nvPr/>
          </p:nvSpPr>
          <p:spPr>
            <a:xfrm>
              <a:off x="2072925" y="43559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88" y="1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5" name="Google Shape;7215;p11"/>
            <p:cNvSpPr/>
            <p:nvPr/>
          </p:nvSpPr>
          <p:spPr>
            <a:xfrm>
              <a:off x="1940225" y="40641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21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0" y="329"/>
                    <a:pt x="103" y="427"/>
                    <a:pt x="221" y="427"/>
                  </a:cubicBezTo>
                  <a:cubicBezTo>
                    <a:pt x="334" y="416"/>
                    <a:pt x="427" y="329"/>
                    <a:pt x="427" y="206"/>
                  </a:cubicBezTo>
                  <a:cubicBezTo>
                    <a:pt x="422" y="93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6" name="Google Shape;7216;p11"/>
            <p:cNvSpPr/>
            <p:nvPr/>
          </p:nvSpPr>
          <p:spPr>
            <a:xfrm>
              <a:off x="1595275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88" y="6"/>
                    <a:pt x="1" y="99"/>
                    <a:pt x="1" y="212"/>
                  </a:cubicBezTo>
                  <a:cubicBezTo>
                    <a:pt x="1" y="335"/>
                    <a:pt x="93" y="422"/>
                    <a:pt x="217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22" y="92"/>
                    <a:pt x="33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7" name="Google Shape;7217;p11"/>
            <p:cNvSpPr/>
            <p:nvPr/>
          </p:nvSpPr>
          <p:spPr>
            <a:xfrm>
              <a:off x="1727600" y="38519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6" y="0"/>
                  </a:moveTo>
                  <a:cubicBezTo>
                    <a:pt x="230" y="0"/>
                    <a:pt x="223" y="0"/>
                    <a:pt x="217" y="1"/>
                  </a:cubicBezTo>
                  <a:cubicBezTo>
                    <a:pt x="93" y="1"/>
                    <a:pt x="1" y="93"/>
                    <a:pt x="11" y="217"/>
                  </a:cubicBezTo>
                  <a:cubicBezTo>
                    <a:pt x="16" y="335"/>
                    <a:pt x="103" y="422"/>
                    <a:pt x="222" y="422"/>
                  </a:cubicBezTo>
                  <a:cubicBezTo>
                    <a:pt x="345" y="422"/>
                    <a:pt x="432" y="325"/>
                    <a:pt x="432" y="207"/>
                  </a:cubicBezTo>
                  <a:cubicBezTo>
                    <a:pt x="432" y="89"/>
                    <a:pt x="354" y="0"/>
                    <a:pt x="2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8" name="Google Shape;7218;p11"/>
            <p:cNvSpPr/>
            <p:nvPr/>
          </p:nvSpPr>
          <p:spPr>
            <a:xfrm>
              <a:off x="1940225" y="459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3"/>
                    <a:pt x="0" y="20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9" name="Google Shape;7219;p11"/>
            <p:cNvSpPr/>
            <p:nvPr/>
          </p:nvSpPr>
          <p:spPr>
            <a:xfrm>
              <a:off x="154222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88"/>
                    <a:pt x="6" y="211"/>
                  </a:cubicBezTo>
                  <a:cubicBezTo>
                    <a:pt x="6" y="334"/>
                    <a:pt x="93" y="422"/>
                    <a:pt x="216" y="422"/>
                  </a:cubicBezTo>
                  <a:cubicBezTo>
                    <a:pt x="335" y="417"/>
                    <a:pt x="422" y="32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0" name="Google Shape;7220;p11"/>
            <p:cNvSpPr/>
            <p:nvPr/>
          </p:nvSpPr>
          <p:spPr>
            <a:xfrm>
              <a:off x="21261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7" y="0"/>
                    <a:pt x="0" y="87"/>
                    <a:pt x="0" y="211"/>
                  </a:cubicBezTo>
                  <a:cubicBezTo>
                    <a:pt x="0" y="334"/>
                    <a:pt x="87" y="421"/>
                    <a:pt x="211" y="421"/>
                  </a:cubicBezTo>
                  <a:cubicBezTo>
                    <a:pt x="334" y="421"/>
                    <a:pt x="421" y="334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1" name="Google Shape;7221;p11"/>
            <p:cNvSpPr/>
            <p:nvPr/>
          </p:nvSpPr>
          <p:spPr>
            <a:xfrm>
              <a:off x="1727850" y="4595100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198" y="1"/>
                  </a:moveTo>
                  <a:cubicBezTo>
                    <a:pt x="84" y="1"/>
                    <a:pt x="1" y="90"/>
                    <a:pt x="1" y="207"/>
                  </a:cubicBezTo>
                  <a:cubicBezTo>
                    <a:pt x="1" y="320"/>
                    <a:pt x="88" y="418"/>
                    <a:pt x="212" y="418"/>
                  </a:cubicBezTo>
                  <a:cubicBezTo>
                    <a:pt x="335" y="418"/>
                    <a:pt x="422" y="325"/>
                    <a:pt x="422" y="212"/>
                  </a:cubicBezTo>
                  <a:cubicBezTo>
                    <a:pt x="422" y="89"/>
                    <a:pt x="335" y="2"/>
                    <a:pt x="217" y="2"/>
                  </a:cubicBezTo>
                  <a:cubicBezTo>
                    <a:pt x="211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2" name="Google Shape;7222;p11"/>
            <p:cNvSpPr/>
            <p:nvPr/>
          </p:nvSpPr>
          <p:spPr>
            <a:xfrm>
              <a:off x="1727850" y="40641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3" y="0"/>
                    <a:pt x="6" y="93"/>
                    <a:pt x="1" y="211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2" y="334"/>
                    <a:pt x="422" y="221"/>
                  </a:cubicBezTo>
                  <a:cubicBezTo>
                    <a:pt x="42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3" name="Google Shape;7223;p11"/>
            <p:cNvSpPr/>
            <p:nvPr/>
          </p:nvSpPr>
          <p:spPr>
            <a:xfrm>
              <a:off x="1780925" y="4064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213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5"/>
                    <a:pt x="93" y="428"/>
                    <a:pt x="216" y="428"/>
                  </a:cubicBezTo>
                  <a:cubicBezTo>
                    <a:pt x="334" y="417"/>
                    <a:pt x="427" y="330"/>
                    <a:pt x="427" y="207"/>
                  </a:cubicBezTo>
                  <a:cubicBezTo>
                    <a:pt x="427" y="87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4" name="Google Shape;7224;p11"/>
            <p:cNvSpPr/>
            <p:nvPr/>
          </p:nvSpPr>
          <p:spPr>
            <a:xfrm>
              <a:off x="188702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9" y="0"/>
                    <a:pt x="6" y="93"/>
                    <a:pt x="1" y="216"/>
                  </a:cubicBezTo>
                  <a:cubicBezTo>
                    <a:pt x="11" y="334"/>
                    <a:pt x="99" y="427"/>
                    <a:pt x="222" y="427"/>
                  </a:cubicBezTo>
                  <a:cubicBezTo>
                    <a:pt x="335" y="422"/>
                    <a:pt x="427" y="329"/>
                    <a:pt x="427" y="216"/>
                  </a:cubicBezTo>
                  <a:cubicBezTo>
                    <a:pt x="427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5" name="Google Shape;7225;p11"/>
            <p:cNvSpPr/>
            <p:nvPr/>
          </p:nvSpPr>
          <p:spPr>
            <a:xfrm>
              <a:off x="1887175" y="4064175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06" y="0"/>
                  </a:moveTo>
                  <a:cubicBezTo>
                    <a:pt x="87" y="0"/>
                    <a:pt x="0" y="87"/>
                    <a:pt x="0" y="206"/>
                  </a:cubicBezTo>
                  <a:cubicBezTo>
                    <a:pt x="0" y="324"/>
                    <a:pt x="87" y="416"/>
                    <a:pt x="211" y="416"/>
                  </a:cubicBezTo>
                  <a:cubicBezTo>
                    <a:pt x="334" y="416"/>
                    <a:pt x="421" y="329"/>
                    <a:pt x="421" y="206"/>
                  </a:cubicBezTo>
                  <a:cubicBezTo>
                    <a:pt x="421" y="93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6" name="Google Shape;7226;p11"/>
            <p:cNvSpPr/>
            <p:nvPr/>
          </p:nvSpPr>
          <p:spPr>
            <a:xfrm>
              <a:off x="1780800" y="45948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103" y="0"/>
                    <a:pt x="10" y="93"/>
                    <a:pt x="5" y="206"/>
                  </a:cubicBezTo>
                  <a:cubicBezTo>
                    <a:pt x="0" y="329"/>
                    <a:pt x="88" y="427"/>
                    <a:pt x="21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7" name="Google Shape;7227;p11"/>
            <p:cNvSpPr/>
            <p:nvPr/>
          </p:nvSpPr>
          <p:spPr>
            <a:xfrm>
              <a:off x="18871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0"/>
                    <a:pt x="0" y="88"/>
                    <a:pt x="0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24" y="422"/>
                    <a:pt x="421" y="334"/>
                    <a:pt x="421" y="211"/>
                  </a:cubicBezTo>
                  <a:cubicBezTo>
                    <a:pt x="421" y="88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8" name="Google Shape;7228;p11"/>
            <p:cNvSpPr/>
            <p:nvPr/>
          </p:nvSpPr>
          <p:spPr>
            <a:xfrm>
              <a:off x="178092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329" y="417"/>
                    <a:pt x="422" y="324"/>
                    <a:pt x="422" y="201"/>
                  </a:cubicBezTo>
                  <a:cubicBezTo>
                    <a:pt x="422" y="8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9" name="Google Shape;7229;p11"/>
            <p:cNvSpPr/>
            <p:nvPr/>
          </p:nvSpPr>
          <p:spPr>
            <a:xfrm>
              <a:off x="1913250" y="4621450"/>
              <a:ext cx="11200" cy="10125"/>
            </a:xfrm>
            <a:custGeom>
              <a:rect b="b" l="l" r="r" t="t"/>
              <a:pathLst>
                <a:path extrusionOk="0" h="405" w="448">
                  <a:moveTo>
                    <a:pt x="229" y="0"/>
                  </a:moveTo>
                  <a:cubicBezTo>
                    <a:pt x="157" y="0"/>
                    <a:pt x="91" y="37"/>
                    <a:pt x="52" y="104"/>
                  </a:cubicBezTo>
                  <a:cubicBezTo>
                    <a:pt x="0" y="181"/>
                    <a:pt x="16" y="289"/>
                    <a:pt x="77" y="361"/>
                  </a:cubicBezTo>
                  <a:cubicBezTo>
                    <a:pt x="107" y="387"/>
                    <a:pt x="137" y="405"/>
                    <a:pt x="175" y="405"/>
                  </a:cubicBezTo>
                  <a:cubicBezTo>
                    <a:pt x="189" y="405"/>
                    <a:pt x="204" y="402"/>
                    <a:pt x="221" y="397"/>
                  </a:cubicBezTo>
                  <a:cubicBezTo>
                    <a:pt x="252" y="386"/>
                    <a:pt x="288" y="376"/>
                    <a:pt x="324" y="371"/>
                  </a:cubicBezTo>
                  <a:cubicBezTo>
                    <a:pt x="406" y="350"/>
                    <a:pt x="447" y="309"/>
                    <a:pt x="447" y="217"/>
                  </a:cubicBezTo>
                  <a:cubicBezTo>
                    <a:pt x="447" y="119"/>
                    <a:pt x="386" y="32"/>
                    <a:pt x="298" y="11"/>
                  </a:cubicBezTo>
                  <a:cubicBezTo>
                    <a:pt x="275" y="4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0" name="Google Shape;7230;p11"/>
            <p:cNvSpPr/>
            <p:nvPr/>
          </p:nvSpPr>
          <p:spPr>
            <a:xfrm>
              <a:off x="1594650" y="4568225"/>
              <a:ext cx="11325" cy="10625"/>
            </a:xfrm>
            <a:custGeom>
              <a:rect b="b" l="l" r="r" t="t"/>
              <a:pathLst>
                <a:path extrusionOk="0" h="425" w="453">
                  <a:moveTo>
                    <a:pt x="237" y="0"/>
                  </a:moveTo>
                  <a:cubicBezTo>
                    <a:pt x="163" y="0"/>
                    <a:pt x="93" y="40"/>
                    <a:pt x="52" y="105"/>
                  </a:cubicBezTo>
                  <a:cubicBezTo>
                    <a:pt x="0" y="193"/>
                    <a:pt x="21" y="285"/>
                    <a:pt x="113" y="342"/>
                  </a:cubicBezTo>
                  <a:cubicBezTo>
                    <a:pt x="139" y="362"/>
                    <a:pt x="165" y="372"/>
                    <a:pt x="190" y="393"/>
                  </a:cubicBezTo>
                  <a:cubicBezTo>
                    <a:pt x="215" y="416"/>
                    <a:pt x="240" y="424"/>
                    <a:pt x="264" y="424"/>
                  </a:cubicBezTo>
                  <a:cubicBezTo>
                    <a:pt x="296" y="424"/>
                    <a:pt x="326" y="410"/>
                    <a:pt x="355" y="393"/>
                  </a:cubicBezTo>
                  <a:cubicBezTo>
                    <a:pt x="422" y="357"/>
                    <a:pt x="452" y="290"/>
                    <a:pt x="452" y="208"/>
                  </a:cubicBezTo>
                  <a:cubicBezTo>
                    <a:pt x="447" y="116"/>
                    <a:pt x="386" y="38"/>
                    <a:pt x="293" y="8"/>
                  </a:cubicBezTo>
                  <a:cubicBezTo>
                    <a:pt x="275" y="3"/>
                    <a:pt x="256" y="0"/>
                    <a:pt x="23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1" name="Google Shape;7231;p11"/>
            <p:cNvSpPr/>
            <p:nvPr/>
          </p:nvSpPr>
          <p:spPr>
            <a:xfrm>
              <a:off x="2178275" y="4037425"/>
              <a:ext cx="10950" cy="10775"/>
            </a:xfrm>
            <a:custGeom>
              <a:rect b="b" l="l" r="r" t="t"/>
              <a:pathLst>
                <a:path extrusionOk="0" h="431" w="438">
                  <a:moveTo>
                    <a:pt x="243" y="0"/>
                  </a:moveTo>
                  <a:cubicBezTo>
                    <a:pt x="227" y="0"/>
                    <a:pt x="207" y="6"/>
                    <a:pt x="180" y="17"/>
                  </a:cubicBezTo>
                  <a:cubicBezTo>
                    <a:pt x="139" y="37"/>
                    <a:pt x="103" y="63"/>
                    <a:pt x="78" y="94"/>
                  </a:cubicBezTo>
                  <a:cubicBezTo>
                    <a:pt x="0" y="191"/>
                    <a:pt x="26" y="325"/>
                    <a:pt x="129" y="397"/>
                  </a:cubicBezTo>
                  <a:cubicBezTo>
                    <a:pt x="160" y="419"/>
                    <a:pt x="201" y="430"/>
                    <a:pt x="243" y="430"/>
                  </a:cubicBezTo>
                  <a:cubicBezTo>
                    <a:pt x="321" y="430"/>
                    <a:pt x="404" y="391"/>
                    <a:pt x="437" y="304"/>
                  </a:cubicBezTo>
                  <a:cubicBezTo>
                    <a:pt x="391" y="227"/>
                    <a:pt x="355" y="145"/>
                    <a:pt x="314" y="68"/>
                  </a:cubicBezTo>
                  <a:cubicBezTo>
                    <a:pt x="290" y="21"/>
                    <a:pt x="273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2" name="Google Shape;7232;p11"/>
            <p:cNvSpPr/>
            <p:nvPr/>
          </p:nvSpPr>
          <p:spPr>
            <a:xfrm>
              <a:off x="1992775" y="4594800"/>
              <a:ext cx="11450" cy="9600"/>
            </a:xfrm>
            <a:custGeom>
              <a:rect b="b" l="l" r="r" t="t"/>
              <a:pathLst>
                <a:path extrusionOk="0" h="384" w="458">
                  <a:moveTo>
                    <a:pt x="238" y="1"/>
                  </a:moveTo>
                  <a:cubicBezTo>
                    <a:pt x="152" y="1"/>
                    <a:pt x="73" y="49"/>
                    <a:pt x="41" y="121"/>
                  </a:cubicBezTo>
                  <a:cubicBezTo>
                    <a:pt x="0" y="209"/>
                    <a:pt x="21" y="301"/>
                    <a:pt x="108" y="383"/>
                  </a:cubicBezTo>
                  <a:cubicBezTo>
                    <a:pt x="200" y="348"/>
                    <a:pt x="283" y="301"/>
                    <a:pt x="365" y="260"/>
                  </a:cubicBezTo>
                  <a:cubicBezTo>
                    <a:pt x="447" y="219"/>
                    <a:pt x="457" y="183"/>
                    <a:pt x="411" y="106"/>
                  </a:cubicBezTo>
                  <a:cubicBezTo>
                    <a:pt x="380" y="49"/>
                    <a:pt x="334" y="19"/>
                    <a:pt x="272" y="3"/>
                  </a:cubicBezTo>
                  <a:cubicBezTo>
                    <a:pt x="261" y="1"/>
                    <a:pt x="249" y="1"/>
                    <a:pt x="23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3" name="Google Shape;7233;p11"/>
            <p:cNvSpPr/>
            <p:nvPr/>
          </p:nvSpPr>
          <p:spPr>
            <a:xfrm>
              <a:off x="1411825" y="4276350"/>
              <a:ext cx="8625" cy="10575"/>
            </a:xfrm>
            <a:custGeom>
              <a:rect b="b" l="l" r="r" t="t"/>
              <a:pathLst>
                <a:path extrusionOk="0" h="423" w="345">
                  <a:moveTo>
                    <a:pt x="129" y="1"/>
                  </a:moveTo>
                  <a:cubicBezTo>
                    <a:pt x="87" y="1"/>
                    <a:pt x="43" y="15"/>
                    <a:pt x="1" y="43"/>
                  </a:cubicBezTo>
                  <a:cubicBezTo>
                    <a:pt x="11" y="167"/>
                    <a:pt x="32" y="290"/>
                    <a:pt x="42" y="408"/>
                  </a:cubicBezTo>
                  <a:cubicBezTo>
                    <a:pt x="74" y="418"/>
                    <a:pt x="103" y="422"/>
                    <a:pt x="131" y="422"/>
                  </a:cubicBezTo>
                  <a:cubicBezTo>
                    <a:pt x="210" y="422"/>
                    <a:pt x="271" y="385"/>
                    <a:pt x="309" y="316"/>
                  </a:cubicBezTo>
                  <a:cubicBezTo>
                    <a:pt x="345" y="228"/>
                    <a:pt x="335" y="121"/>
                    <a:pt x="263" y="59"/>
                  </a:cubicBezTo>
                  <a:cubicBezTo>
                    <a:pt x="224" y="20"/>
                    <a:pt x="178" y="1"/>
                    <a:pt x="12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4" name="Google Shape;7234;p11"/>
            <p:cNvSpPr/>
            <p:nvPr/>
          </p:nvSpPr>
          <p:spPr>
            <a:xfrm>
              <a:off x="1412475" y="4170325"/>
              <a:ext cx="8125" cy="10550"/>
            </a:xfrm>
            <a:custGeom>
              <a:rect b="b" l="l" r="r" t="t"/>
              <a:pathLst>
                <a:path extrusionOk="0" h="422" w="325">
                  <a:moveTo>
                    <a:pt x="119" y="0"/>
                  </a:moveTo>
                  <a:cubicBezTo>
                    <a:pt x="97" y="0"/>
                    <a:pt x="75" y="5"/>
                    <a:pt x="52" y="14"/>
                  </a:cubicBezTo>
                  <a:lnTo>
                    <a:pt x="11" y="261"/>
                  </a:lnTo>
                  <a:cubicBezTo>
                    <a:pt x="6" y="307"/>
                    <a:pt x="6" y="348"/>
                    <a:pt x="0" y="389"/>
                  </a:cubicBezTo>
                  <a:cubicBezTo>
                    <a:pt x="35" y="411"/>
                    <a:pt x="71" y="422"/>
                    <a:pt x="105" y="422"/>
                  </a:cubicBezTo>
                  <a:cubicBezTo>
                    <a:pt x="159" y="422"/>
                    <a:pt x="210" y="397"/>
                    <a:pt x="247" y="353"/>
                  </a:cubicBezTo>
                  <a:cubicBezTo>
                    <a:pt x="314" y="292"/>
                    <a:pt x="324" y="173"/>
                    <a:pt x="273" y="96"/>
                  </a:cubicBezTo>
                  <a:cubicBezTo>
                    <a:pt x="235" y="36"/>
                    <a:pt x="180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5" name="Google Shape;7235;p11"/>
            <p:cNvSpPr/>
            <p:nvPr/>
          </p:nvSpPr>
          <p:spPr>
            <a:xfrm>
              <a:off x="1464250" y="4435600"/>
              <a:ext cx="9025" cy="10275"/>
            </a:xfrm>
            <a:custGeom>
              <a:rect b="b" l="l" r="r" t="t"/>
              <a:pathLst>
                <a:path extrusionOk="0" h="411" w="361">
                  <a:moveTo>
                    <a:pt x="136" y="0"/>
                  </a:moveTo>
                  <a:cubicBezTo>
                    <a:pt x="89" y="0"/>
                    <a:pt x="43" y="18"/>
                    <a:pt x="0" y="61"/>
                  </a:cubicBezTo>
                  <a:cubicBezTo>
                    <a:pt x="77" y="179"/>
                    <a:pt x="144" y="297"/>
                    <a:pt x="216" y="410"/>
                  </a:cubicBezTo>
                  <a:cubicBezTo>
                    <a:pt x="319" y="369"/>
                    <a:pt x="360" y="302"/>
                    <a:pt x="355" y="205"/>
                  </a:cubicBezTo>
                  <a:cubicBezTo>
                    <a:pt x="350" y="117"/>
                    <a:pt x="298" y="40"/>
                    <a:pt x="216" y="15"/>
                  </a:cubicBezTo>
                  <a:cubicBezTo>
                    <a:pt x="189" y="6"/>
                    <a:pt x="162" y="0"/>
                    <a:pt x="1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6" name="Google Shape;7236;p11"/>
            <p:cNvSpPr/>
            <p:nvPr/>
          </p:nvSpPr>
          <p:spPr>
            <a:xfrm>
              <a:off x="1595800" y="3880450"/>
              <a:ext cx="10825" cy="8450"/>
            </a:xfrm>
            <a:custGeom>
              <a:rect b="b" l="l" r="r" t="t"/>
              <a:pathLst>
                <a:path extrusionOk="0" h="338" w="433">
                  <a:moveTo>
                    <a:pt x="350" y="1"/>
                  </a:moveTo>
                  <a:cubicBezTo>
                    <a:pt x="232" y="73"/>
                    <a:pt x="119" y="145"/>
                    <a:pt x="0" y="222"/>
                  </a:cubicBezTo>
                  <a:cubicBezTo>
                    <a:pt x="40" y="304"/>
                    <a:pt x="119" y="337"/>
                    <a:pt x="194" y="337"/>
                  </a:cubicBezTo>
                  <a:cubicBezTo>
                    <a:pt x="246" y="337"/>
                    <a:pt x="296" y="321"/>
                    <a:pt x="329" y="294"/>
                  </a:cubicBezTo>
                  <a:cubicBezTo>
                    <a:pt x="417" y="222"/>
                    <a:pt x="432" y="93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7" name="Google Shape;7237;p11"/>
            <p:cNvSpPr/>
            <p:nvPr/>
          </p:nvSpPr>
          <p:spPr>
            <a:xfrm>
              <a:off x="1701650" y="4621450"/>
              <a:ext cx="10825" cy="6850"/>
            </a:xfrm>
            <a:custGeom>
              <a:rect b="b" l="l" r="r" t="t"/>
              <a:pathLst>
                <a:path extrusionOk="0" h="274" w="433">
                  <a:moveTo>
                    <a:pt x="194" y="1"/>
                  </a:moveTo>
                  <a:cubicBezTo>
                    <a:pt x="105" y="1"/>
                    <a:pt x="30" y="57"/>
                    <a:pt x="1" y="160"/>
                  </a:cubicBezTo>
                  <a:cubicBezTo>
                    <a:pt x="134" y="196"/>
                    <a:pt x="263" y="237"/>
                    <a:pt x="396" y="273"/>
                  </a:cubicBezTo>
                  <a:cubicBezTo>
                    <a:pt x="432" y="145"/>
                    <a:pt x="381" y="42"/>
                    <a:pt x="263" y="11"/>
                  </a:cubicBezTo>
                  <a:cubicBezTo>
                    <a:pt x="239" y="4"/>
                    <a:pt x="216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8" name="Google Shape;7238;p11"/>
            <p:cNvSpPr/>
            <p:nvPr/>
          </p:nvSpPr>
          <p:spPr>
            <a:xfrm>
              <a:off x="1913500" y="3829575"/>
              <a:ext cx="10550" cy="6550"/>
            </a:xfrm>
            <a:custGeom>
              <a:rect b="b" l="l" r="r" t="t"/>
              <a:pathLst>
                <a:path extrusionOk="0" h="262" w="422">
                  <a:moveTo>
                    <a:pt x="16" y="1"/>
                  </a:moveTo>
                  <a:lnTo>
                    <a:pt x="16" y="1"/>
                  </a:lnTo>
                  <a:cubicBezTo>
                    <a:pt x="0" y="134"/>
                    <a:pt x="67" y="232"/>
                    <a:pt x="191" y="258"/>
                  </a:cubicBezTo>
                  <a:cubicBezTo>
                    <a:pt x="205" y="260"/>
                    <a:pt x="219" y="261"/>
                    <a:pt x="232" y="261"/>
                  </a:cubicBezTo>
                  <a:cubicBezTo>
                    <a:pt x="329" y="261"/>
                    <a:pt x="399" y="198"/>
                    <a:pt x="422" y="98"/>
                  </a:cubicBezTo>
                  <a:cubicBezTo>
                    <a:pt x="309" y="62"/>
                    <a:pt x="196" y="37"/>
                    <a:pt x="88" y="11"/>
                  </a:cubicBezTo>
                  <a:cubicBezTo>
                    <a:pt x="62" y="6"/>
                    <a:pt x="42" y="6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9" name="Google Shape;7239;p11"/>
            <p:cNvSpPr/>
            <p:nvPr/>
          </p:nvSpPr>
          <p:spPr>
            <a:xfrm>
              <a:off x="1466550" y="4012900"/>
              <a:ext cx="7225" cy="8700"/>
            </a:xfrm>
            <a:custGeom>
              <a:rect b="b" l="l" r="r" t="t"/>
              <a:pathLst>
                <a:path extrusionOk="0" h="348" w="289">
                  <a:moveTo>
                    <a:pt x="206" y="1"/>
                  </a:moveTo>
                  <a:cubicBezTo>
                    <a:pt x="134" y="114"/>
                    <a:pt x="73" y="222"/>
                    <a:pt x="1" y="335"/>
                  </a:cubicBezTo>
                  <a:cubicBezTo>
                    <a:pt x="25" y="344"/>
                    <a:pt x="49" y="348"/>
                    <a:pt x="72" y="348"/>
                  </a:cubicBezTo>
                  <a:cubicBezTo>
                    <a:pt x="142" y="348"/>
                    <a:pt x="204" y="309"/>
                    <a:pt x="242" y="247"/>
                  </a:cubicBezTo>
                  <a:cubicBezTo>
                    <a:pt x="289" y="165"/>
                    <a:pt x="278" y="62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0" name="Google Shape;7240;p11"/>
            <p:cNvSpPr/>
            <p:nvPr/>
          </p:nvSpPr>
          <p:spPr>
            <a:xfrm>
              <a:off x="1993275" y="3856550"/>
              <a:ext cx="8900" cy="6000"/>
            </a:xfrm>
            <a:custGeom>
              <a:rect b="b" l="l" r="r" t="t"/>
              <a:pathLst>
                <a:path extrusionOk="0" h="240" w="356">
                  <a:moveTo>
                    <a:pt x="6" y="1"/>
                  </a:moveTo>
                  <a:cubicBezTo>
                    <a:pt x="1" y="109"/>
                    <a:pt x="52" y="186"/>
                    <a:pt x="134" y="222"/>
                  </a:cubicBezTo>
                  <a:cubicBezTo>
                    <a:pt x="161" y="234"/>
                    <a:pt x="188" y="239"/>
                    <a:pt x="214" y="239"/>
                  </a:cubicBezTo>
                  <a:cubicBezTo>
                    <a:pt x="269" y="239"/>
                    <a:pt x="320" y="214"/>
                    <a:pt x="355" y="165"/>
                  </a:cubicBezTo>
                  <a:cubicBezTo>
                    <a:pt x="242" y="109"/>
                    <a:pt x="129" y="57"/>
                    <a:pt x="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1" name="Google Shape;7241;p11"/>
            <p:cNvSpPr/>
            <p:nvPr/>
          </p:nvSpPr>
          <p:spPr>
            <a:xfrm>
              <a:off x="1705500" y="3834075"/>
              <a:ext cx="4775" cy="1675"/>
            </a:xfrm>
            <a:custGeom>
              <a:rect b="b" l="l" r="r" t="t"/>
              <a:pathLst>
                <a:path extrusionOk="0" h="67" w="191">
                  <a:moveTo>
                    <a:pt x="186" y="1"/>
                  </a:moveTo>
                  <a:cubicBezTo>
                    <a:pt x="124" y="11"/>
                    <a:pt x="63" y="32"/>
                    <a:pt x="1" y="52"/>
                  </a:cubicBezTo>
                  <a:cubicBezTo>
                    <a:pt x="26" y="62"/>
                    <a:pt x="49" y="67"/>
                    <a:pt x="70" y="67"/>
                  </a:cubicBezTo>
                  <a:cubicBezTo>
                    <a:pt x="116" y="67"/>
                    <a:pt x="156" y="46"/>
                    <a:pt x="191" y="11"/>
                  </a:cubicBezTo>
                  <a:cubicBezTo>
                    <a:pt x="191" y="11"/>
                    <a:pt x="186" y="6"/>
                    <a:pt x="18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2" name="Google Shape;7242;p11"/>
            <p:cNvSpPr/>
            <p:nvPr/>
          </p:nvSpPr>
          <p:spPr>
            <a:xfrm>
              <a:off x="2232100" y="4253650"/>
              <a:ext cx="800" cy="2350"/>
            </a:xfrm>
            <a:custGeom>
              <a:rect b="b" l="l" r="r" t="t"/>
              <a:pathLst>
                <a:path extrusionOk="0" h="94" w="32">
                  <a:moveTo>
                    <a:pt x="11" y="1"/>
                  </a:moveTo>
                  <a:cubicBezTo>
                    <a:pt x="6" y="26"/>
                    <a:pt x="6" y="57"/>
                    <a:pt x="1" y="83"/>
                  </a:cubicBezTo>
                  <a:cubicBezTo>
                    <a:pt x="6" y="93"/>
                    <a:pt x="11" y="93"/>
                    <a:pt x="26" y="93"/>
                  </a:cubicBezTo>
                  <a:cubicBezTo>
                    <a:pt x="26" y="57"/>
                    <a:pt x="31" y="32"/>
                    <a:pt x="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43" name="Google Shape;7243;p11"/>
          <p:cNvGrpSpPr/>
          <p:nvPr/>
        </p:nvGrpSpPr>
        <p:grpSpPr>
          <a:xfrm rot="-6245895">
            <a:off x="7705642" y="-278078"/>
            <a:ext cx="1379774" cy="1708060"/>
            <a:chOff x="8050573" y="-58577"/>
            <a:chExt cx="1256422" cy="1555358"/>
          </a:xfrm>
        </p:grpSpPr>
        <p:sp>
          <p:nvSpPr>
            <p:cNvPr id="7244" name="Google Shape;7244;p11"/>
            <p:cNvSpPr/>
            <p:nvPr/>
          </p:nvSpPr>
          <p:spPr>
            <a:xfrm rot="3725448">
              <a:off x="7978949" y="378895"/>
              <a:ext cx="1399671" cy="680414"/>
            </a:xfrm>
            <a:custGeom>
              <a:rect b="b" l="l" r="r" t="t"/>
              <a:pathLst>
                <a:path extrusionOk="0" h="23175" w="47673">
                  <a:moveTo>
                    <a:pt x="14765" y="1"/>
                  </a:moveTo>
                  <a:cubicBezTo>
                    <a:pt x="14393" y="1"/>
                    <a:pt x="14169" y="42"/>
                    <a:pt x="14169" y="42"/>
                  </a:cubicBezTo>
                  <a:cubicBezTo>
                    <a:pt x="4753" y="1084"/>
                    <a:pt x="4753" y="9232"/>
                    <a:pt x="4844" y="10997"/>
                  </a:cubicBezTo>
                  <a:lnTo>
                    <a:pt x="4844" y="11314"/>
                  </a:lnTo>
                  <a:cubicBezTo>
                    <a:pt x="4889" y="13940"/>
                    <a:pt x="4074" y="15072"/>
                    <a:pt x="3260" y="15524"/>
                  </a:cubicBezTo>
                  <a:cubicBezTo>
                    <a:pt x="3214" y="15524"/>
                    <a:pt x="3169" y="15570"/>
                    <a:pt x="3079" y="15570"/>
                  </a:cubicBezTo>
                  <a:cubicBezTo>
                    <a:pt x="2807" y="15751"/>
                    <a:pt x="2581" y="15796"/>
                    <a:pt x="2400" y="15796"/>
                  </a:cubicBezTo>
                  <a:cubicBezTo>
                    <a:pt x="1675" y="15932"/>
                    <a:pt x="996" y="16294"/>
                    <a:pt x="543" y="16882"/>
                  </a:cubicBezTo>
                  <a:cubicBezTo>
                    <a:pt x="0" y="17607"/>
                    <a:pt x="46" y="18286"/>
                    <a:pt x="46" y="18286"/>
                  </a:cubicBezTo>
                  <a:cubicBezTo>
                    <a:pt x="1091" y="17240"/>
                    <a:pt x="2118" y="16903"/>
                    <a:pt x="3019" y="16903"/>
                  </a:cubicBezTo>
                  <a:cubicBezTo>
                    <a:pt x="3522" y="16903"/>
                    <a:pt x="3986" y="17008"/>
                    <a:pt x="4391" y="17154"/>
                  </a:cubicBezTo>
                  <a:cubicBezTo>
                    <a:pt x="5116" y="17380"/>
                    <a:pt x="5749" y="17833"/>
                    <a:pt x="6247" y="18467"/>
                  </a:cubicBezTo>
                  <a:cubicBezTo>
                    <a:pt x="9622" y="22582"/>
                    <a:pt x="13109" y="22769"/>
                    <a:pt x="13715" y="22769"/>
                  </a:cubicBezTo>
                  <a:cubicBezTo>
                    <a:pt x="13775" y="22769"/>
                    <a:pt x="13807" y="22767"/>
                    <a:pt x="13807" y="22767"/>
                  </a:cubicBezTo>
                  <a:cubicBezTo>
                    <a:pt x="15256" y="22767"/>
                    <a:pt x="16342" y="22269"/>
                    <a:pt x="17067" y="21636"/>
                  </a:cubicBezTo>
                  <a:cubicBezTo>
                    <a:pt x="17972" y="20911"/>
                    <a:pt x="18560" y="19870"/>
                    <a:pt x="18696" y="18738"/>
                  </a:cubicBezTo>
                  <a:cubicBezTo>
                    <a:pt x="19239" y="15524"/>
                    <a:pt x="20869" y="15524"/>
                    <a:pt x="20914" y="15524"/>
                  </a:cubicBezTo>
                  <a:lnTo>
                    <a:pt x="21096" y="15524"/>
                  </a:lnTo>
                  <a:cubicBezTo>
                    <a:pt x="22952" y="15841"/>
                    <a:pt x="23676" y="17516"/>
                    <a:pt x="23993" y="18557"/>
                  </a:cubicBezTo>
                  <a:cubicBezTo>
                    <a:pt x="24310" y="19825"/>
                    <a:pt x="24943" y="20911"/>
                    <a:pt x="25849" y="21726"/>
                  </a:cubicBezTo>
                  <a:cubicBezTo>
                    <a:pt x="26935" y="22813"/>
                    <a:pt x="27976" y="23175"/>
                    <a:pt x="28972" y="23175"/>
                  </a:cubicBezTo>
                  <a:cubicBezTo>
                    <a:pt x="31462" y="23175"/>
                    <a:pt x="33363" y="20776"/>
                    <a:pt x="33409" y="20730"/>
                  </a:cubicBezTo>
                  <a:cubicBezTo>
                    <a:pt x="34889" y="18994"/>
                    <a:pt x="36978" y="18671"/>
                    <a:pt x="38325" y="18671"/>
                  </a:cubicBezTo>
                  <a:cubicBezTo>
                    <a:pt x="39119" y="18671"/>
                    <a:pt x="39656" y="18784"/>
                    <a:pt x="39656" y="18784"/>
                  </a:cubicBezTo>
                  <a:cubicBezTo>
                    <a:pt x="47673" y="18560"/>
                    <a:pt x="46916" y="12353"/>
                    <a:pt x="46899" y="12353"/>
                  </a:cubicBezTo>
                  <a:lnTo>
                    <a:pt x="46899" y="12353"/>
                  </a:lnTo>
                  <a:cubicBezTo>
                    <a:pt x="46899" y="12353"/>
                    <a:pt x="46899" y="12354"/>
                    <a:pt x="46899" y="12356"/>
                  </a:cubicBezTo>
                  <a:cubicBezTo>
                    <a:pt x="45088" y="14936"/>
                    <a:pt x="41240" y="15343"/>
                    <a:pt x="39429" y="15389"/>
                  </a:cubicBezTo>
                  <a:cubicBezTo>
                    <a:pt x="38750" y="15389"/>
                    <a:pt x="38026" y="15479"/>
                    <a:pt x="37347" y="15524"/>
                  </a:cubicBezTo>
                  <a:cubicBezTo>
                    <a:pt x="36642" y="15591"/>
                    <a:pt x="35986" y="15623"/>
                    <a:pt x="35376" y="15623"/>
                  </a:cubicBezTo>
                  <a:cubicBezTo>
                    <a:pt x="29367" y="15623"/>
                    <a:pt x="27803" y="12579"/>
                    <a:pt x="27433" y="10318"/>
                  </a:cubicBezTo>
                  <a:cubicBezTo>
                    <a:pt x="27252" y="9277"/>
                    <a:pt x="27388" y="8327"/>
                    <a:pt x="27659" y="7376"/>
                  </a:cubicBezTo>
                  <a:cubicBezTo>
                    <a:pt x="27841" y="6787"/>
                    <a:pt x="27931" y="6244"/>
                    <a:pt x="28067" y="5792"/>
                  </a:cubicBezTo>
                  <a:cubicBezTo>
                    <a:pt x="28293" y="3845"/>
                    <a:pt x="27297" y="1944"/>
                    <a:pt x="25577" y="1038"/>
                  </a:cubicBezTo>
                  <a:cubicBezTo>
                    <a:pt x="24886" y="638"/>
                    <a:pt x="24130" y="450"/>
                    <a:pt x="23375" y="450"/>
                  </a:cubicBezTo>
                  <a:cubicBezTo>
                    <a:pt x="22250" y="450"/>
                    <a:pt x="21129" y="868"/>
                    <a:pt x="20235" y="1627"/>
                  </a:cubicBezTo>
                  <a:cubicBezTo>
                    <a:pt x="20054" y="1763"/>
                    <a:pt x="19964" y="1898"/>
                    <a:pt x="19828" y="1989"/>
                  </a:cubicBezTo>
                  <a:cubicBezTo>
                    <a:pt x="19783" y="2125"/>
                    <a:pt x="19602" y="2170"/>
                    <a:pt x="19466" y="2170"/>
                  </a:cubicBezTo>
                  <a:cubicBezTo>
                    <a:pt x="19330" y="2170"/>
                    <a:pt x="19149" y="2079"/>
                    <a:pt x="19058" y="1989"/>
                  </a:cubicBezTo>
                  <a:cubicBezTo>
                    <a:pt x="17482" y="252"/>
                    <a:pt x="15678" y="1"/>
                    <a:pt x="147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5" name="Google Shape;7245;p11"/>
            <p:cNvSpPr/>
            <p:nvPr/>
          </p:nvSpPr>
          <p:spPr>
            <a:xfrm rot="3725448">
              <a:off x="8127400" y="453248"/>
              <a:ext cx="1282584" cy="517526"/>
            </a:xfrm>
            <a:custGeom>
              <a:rect b="b" l="l" r="r" t="t"/>
              <a:pathLst>
                <a:path extrusionOk="0" h="17627" w="43685">
                  <a:moveTo>
                    <a:pt x="11506" y="0"/>
                  </a:moveTo>
                  <a:cubicBezTo>
                    <a:pt x="11134" y="0"/>
                    <a:pt x="10910" y="42"/>
                    <a:pt x="10910" y="42"/>
                  </a:cubicBezTo>
                  <a:cubicBezTo>
                    <a:pt x="1449" y="1083"/>
                    <a:pt x="1449" y="9232"/>
                    <a:pt x="1585" y="10997"/>
                  </a:cubicBezTo>
                  <a:lnTo>
                    <a:pt x="1585" y="11314"/>
                  </a:lnTo>
                  <a:cubicBezTo>
                    <a:pt x="1630" y="13894"/>
                    <a:pt x="770" y="15026"/>
                    <a:pt x="0" y="15524"/>
                  </a:cubicBezTo>
                  <a:cubicBezTo>
                    <a:pt x="448" y="15300"/>
                    <a:pt x="1741" y="14714"/>
                    <a:pt x="3080" y="14714"/>
                  </a:cubicBezTo>
                  <a:cubicBezTo>
                    <a:pt x="3910" y="14714"/>
                    <a:pt x="4757" y="14939"/>
                    <a:pt x="5433" y="15615"/>
                  </a:cubicBezTo>
                  <a:cubicBezTo>
                    <a:pt x="5433" y="15615"/>
                    <a:pt x="4346" y="10861"/>
                    <a:pt x="7696" y="10137"/>
                  </a:cubicBezTo>
                  <a:cubicBezTo>
                    <a:pt x="7696" y="10137"/>
                    <a:pt x="7696" y="4748"/>
                    <a:pt x="11673" y="4748"/>
                  </a:cubicBezTo>
                  <a:cubicBezTo>
                    <a:pt x="12573" y="4748"/>
                    <a:pt x="13676" y="5024"/>
                    <a:pt x="15030" y="5701"/>
                  </a:cubicBezTo>
                  <a:cubicBezTo>
                    <a:pt x="15030" y="5701"/>
                    <a:pt x="14803" y="7919"/>
                    <a:pt x="17655" y="7919"/>
                  </a:cubicBezTo>
                  <a:cubicBezTo>
                    <a:pt x="17655" y="7919"/>
                    <a:pt x="23087" y="8824"/>
                    <a:pt x="20643" y="12899"/>
                  </a:cubicBezTo>
                  <a:cubicBezTo>
                    <a:pt x="20643" y="12899"/>
                    <a:pt x="21075" y="17627"/>
                    <a:pt x="26059" y="17627"/>
                  </a:cubicBezTo>
                  <a:cubicBezTo>
                    <a:pt x="27320" y="17627"/>
                    <a:pt x="28872" y="17324"/>
                    <a:pt x="30783" y="16565"/>
                  </a:cubicBezTo>
                  <a:cubicBezTo>
                    <a:pt x="30783" y="16565"/>
                    <a:pt x="32639" y="17187"/>
                    <a:pt x="35027" y="17187"/>
                  </a:cubicBezTo>
                  <a:cubicBezTo>
                    <a:pt x="37914" y="17187"/>
                    <a:pt x="41579" y="16278"/>
                    <a:pt x="43685" y="12265"/>
                  </a:cubicBezTo>
                  <a:lnTo>
                    <a:pt x="43685" y="12265"/>
                  </a:lnTo>
                  <a:cubicBezTo>
                    <a:pt x="41874" y="14845"/>
                    <a:pt x="38026" y="15298"/>
                    <a:pt x="36170" y="15388"/>
                  </a:cubicBezTo>
                  <a:cubicBezTo>
                    <a:pt x="35491" y="15388"/>
                    <a:pt x="34722" y="15434"/>
                    <a:pt x="34042" y="15524"/>
                  </a:cubicBezTo>
                  <a:cubicBezTo>
                    <a:pt x="33341" y="15591"/>
                    <a:pt x="32689" y="15622"/>
                    <a:pt x="32082" y="15622"/>
                  </a:cubicBezTo>
                  <a:cubicBezTo>
                    <a:pt x="26100" y="15622"/>
                    <a:pt x="24503" y="12578"/>
                    <a:pt x="24174" y="10318"/>
                  </a:cubicBezTo>
                  <a:cubicBezTo>
                    <a:pt x="23993" y="9277"/>
                    <a:pt x="24083" y="8326"/>
                    <a:pt x="24400" y="7376"/>
                  </a:cubicBezTo>
                  <a:cubicBezTo>
                    <a:pt x="24536" y="6787"/>
                    <a:pt x="24672" y="6244"/>
                    <a:pt x="24762" y="5791"/>
                  </a:cubicBezTo>
                  <a:cubicBezTo>
                    <a:pt x="24989" y="3845"/>
                    <a:pt x="24038" y="1943"/>
                    <a:pt x="22273" y="1038"/>
                  </a:cubicBezTo>
                  <a:cubicBezTo>
                    <a:pt x="21590" y="632"/>
                    <a:pt x="20824" y="437"/>
                    <a:pt x="20058" y="437"/>
                  </a:cubicBezTo>
                  <a:cubicBezTo>
                    <a:pt x="18946" y="437"/>
                    <a:pt x="17834" y="849"/>
                    <a:pt x="16976" y="1627"/>
                  </a:cubicBezTo>
                  <a:cubicBezTo>
                    <a:pt x="16795" y="1762"/>
                    <a:pt x="16705" y="1853"/>
                    <a:pt x="16569" y="1989"/>
                  </a:cubicBezTo>
                  <a:cubicBezTo>
                    <a:pt x="16523" y="2079"/>
                    <a:pt x="16342" y="2170"/>
                    <a:pt x="16161" y="2170"/>
                  </a:cubicBezTo>
                  <a:cubicBezTo>
                    <a:pt x="16071" y="2170"/>
                    <a:pt x="15890" y="2079"/>
                    <a:pt x="15799" y="1989"/>
                  </a:cubicBezTo>
                  <a:cubicBezTo>
                    <a:pt x="14223" y="252"/>
                    <a:pt x="12418" y="0"/>
                    <a:pt x="11506" y="0"/>
                  </a:cubicBezTo>
                  <a:close/>
                </a:path>
              </a:pathLst>
            </a:custGeom>
            <a:solidFill>
              <a:srgbClr val="FFBD00">
                <a:alpha val="43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46" name="Google Shape;7246;p11"/>
          <p:cNvGrpSpPr/>
          <p:nvPr/>
        </p:nvGrpSpPr>
        <p:grpSpPr>
          <a:xfrm rot="-1091206">
            <a:off x="-12439" y="3562439"/>
            <a:ext cx="1615096" cy="1612310"/>
            <a:chOff x="144579" y="3935690"/>
            <a:chExt cx="1122960" cy="1121023"/>
          </a:xfrm>
        </p:grpSpPr>
        <p:sp>
          <p:nvSpPr>
            <p:cNvPr id="7247" name="Google Shape;7247;p11"/>
            <p:cNvSpPr/>
            <p:nvPr/>
          </p:nvSpPr>
          <p:spPr>
            <a:xfrm rot="1236605">
              <a:off x="269676" y="4061477"/>
              <a:ext cx="872767" cy="869450"/>
            </a:xfrm>
            <a:custGeom>
              <a:rect b="b" l="l" r="r" t="t"/>
              <a:pathLst>
                <a:path extrusionOk="0" h="42463" w="42625">
                  <a:moveTo>
                    <a:pt x="34929" y="1"/>
                  </a:moveTo>
                  <a:cubicBezTo>
                    <a:pt x="33827" y="10297"/>
                    <a:pt x="29672" y="10916"/>
                    <a:pt x="28699" y="10916"/>
                  </a:cubicBezTo>
                  <a:cubicBezTo>
                    <a:pt x="28632" y="10916"/>
                    <a:pt x="28581" y="10913"/>
                    <a:pt x="28546" y="10910"/>
                  </a:cubicBezTo>
                  <a:lnTo>
                    <a:pt x="28455" y="10910"/>
                  </a:lnTo>
                  <a:cubicBezTo>
                    <a:pt x="28265" y="10905"/>
                    <a:pt x="28078" y="10903"/>
                    <a:pt x="27895" y="10903"/>
                  </a:cubicBezTo>
                  <a:cubicBezTo>
                    <a:pt x="18028" y="10903"/>
                    <a:pt x="18834" y="17996"/>
                    <a:pt x="19990" y="21730"/>
                  </a:cubicBezTo>
                  <a:cubicBezTo>
                    <a:pt x="20895" y="24763"/>
                    <a:pt x="20443" y="28067"/>
                    <a:pt x="18722" y="30693"/>
                  </a:cubicBezTo>
                  <a:cubicBezTo>
                    <a:pt x="16466" y="34346"/>
                    <a:pt x="12879" y="34995"/>
                    <a:pt x="10649" y="34995"/>
                  </a:cubicBezTo>
                  <a:cubicBezTo>
                    <a:pt x="10060" y="34995"/>
                    <a:pt x="9566" y="34950"/>
                    <a:pt x="9216" y="34903"/>
                  </a:cubicBezTo>
                  <a:cubicBezTo>
                    <a:pt x="8854" y="34903"/>
                    <a:pt x="8673" y="34858"/>
                    <a:pt x="8673" y="34858"/>
                  </a:cubicBezTo>
                  <a:cubicBezTo>
                    <a:pt x="8154" y="34794"/>
                    <a:pt x="7670" y="34764"/>
                    <a:pt x="7218" y="34764"/>
                  </a:cubicBezTo>
                  <a:cubicBezTo>
                    <a:pt x="0" y="34764"/>
                    <a:pt x="1203" y="42463"/>
                    <a:pt x="1203" y="42463"/>
                  </a:cubicBezTo>
                  <a:cubicBezTo>
                    <a:pt x="2492" y="38244"/>
                    <a:pt x="4673" y="37004"/>
                    <a:pt x="6792" y="37004"/>
                  </a:cubicBezTo>
                  <a:cubicBezTo>
                    <a:pt x="9810" y="37004"/>
                    <a:pt x="12702" y="39520"/>
                    <a:pt x="12702" y="39520"/>
                  </a:cubicBezTo>
                  <a:cubicBezTo>
                    <a:pt x="15345" y="41594"/>
                    <a:pt x="17432" y="42321"/>
                    <a:pt x="19059" y="42321"/>
                  </a:cubicBezTo>
                  <a:cubicBezTo>
                    <a:pt x="22866" y="42321"/>
                    <a:pt x="24155" y="38343"/>
                    <a:pt x="24155" y="38343"/>
                  </a:cubicBezTo>
                  <a:cubicBezTo>
                    <a:pt x="25174" y="35474"/>
                    <a:pt x="27233" y="34840"/>
                    <a:pt x="28860" y="34840"/>
                  </a:cubicBezTo>
                  <a:cubicBezTo>
                    <a:pt x="29183" y="34840"/>
                    <a:pt x="29490" y="34865"/>
                    <a:pt x="29768" y="34903"/>
                  </a:cubicBezTo>
                  <a:cubicBezTo>
                    <a:pt x="30402" y="34948"/>
                    <a:pt x="30945" y="35129"/>
                    <a:pt x="31534" y="35356"/>
                  </a:cubicBezTo>
                  <a:cubicBezTo>
                    <a:pt x="32601" y="35788"/>
                    <a:pt x="33613" y="35964"/>
                    <a:pt x="34558" y="35964"/>
                  </a:cubicBezTo>
                  <a:cubicBezTo>
                    <a:pt x="35097" y="35964"/>
                    <a:pt x="35613" y="35907"/>
                    <a:pt x="36106" y="35808"/>
                  </a:cubicBezTo>
                  <a:cubicBezTo>
                    <a:pt x="38233" y="35401"/>
                    <a:pt x="39999" y="34088"/>
                    <a:pt x="41131" y="32323"/>
                  </a:cubicBezTo>
                  <a:cubicBezTo>
                    <a:pt x="42262" y="30512"/>
                    <a:pt x="42624" y="28294"/>
                    <a:pt x="42126" y="26121"/>
                  </a:cubicBezTo>
                  <a:cubicBezTo>
                    <a:pt x="41266" y="22726"/>
                    <a:pt x="38822" y="19919"/>
                    <a:pt x="37645" y="18697"/>
                  </a:cubicBezTo>
                  <a:lnTo>
                    <a:pt x="36468" y="17701"/>
                  </a:lnTo>
                  <a:cubicBezTo>
                    <a:pt x="34431" y="16162"/>
                    <a:pt x="35110" y="14260"/>
                    <a:pt x="35834" y="13038"/>
                  </a:cubicBezTo>
                  <a:cubicBezTo>
                    <a:pt x="36513" y="11997"/>
                    <a:pt x="37011" y="10775"/>
                    <a:pt x="37192" y="9552"/>
                  </a:cubicBezTo>
                  <a:cubicBezTo>
                    <a:pt x="38505" y="1811"/>
                    <a:pt x="35110" y="46"/>
                    <a:pt x="349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8" name="Google Shape;7248;p11"/>
            <p:cNvSpPr/>
            <p:nvPr/>
          </p:nvSpPr>
          <p:spPr>
            <a:xfrm rot="1236605">
              <a:off x="472677" y="4081605"/>
              <a:ext cx="588609" cy="759477"/>
            </a:xfrm>
            <a:custGeom>
              <a:rect b="b" l="l" r="r" t="t"/>
              <a:pathLst>
                <a:path extrusionOk="0" h="37092" w="28747">
                  <a:moveTo>
                    <a:pt x="25713" y="1"/>
                  </a:moveTo>
                  <a:lnTo>
                    <a:pt x="25713" y="1"/>
                  </a:lnTo>
                  <a:cubicBezTo>
                    <a:pt x="24574" y="10297"/>
                    <a:pt x="20484" y="10917"/>
                    <a:pt x="19458" y="10917"/>
                  </a:cubicBezTo>
                  <a:cubicBezTo>
                    <a:pt x="19383" y="10917"/>
                    <a:pt x="19325" y="10914"/>
                    <a:pt x="19285" y="10911"/>
                  </a:cubicBezTo>
                  <a:lnTo>
                    <a:pt x="19240" y="10911"/>
                  </a:lnTo>
                  <a:cubicBezTo>
                    <a:pt x="19049" y="10906"/>
                    <a:pt x="18863" y="10903"/>
                    <a:pt x="18680" y="10903"/>
                  </a:cubicBezTo>
                  <a:cubicBezTo>
                    <a:pt x="8811" y="10903"/>
                    <a:pt x="9574" y="17997"/>
                    <a:pt x="10774" y="21730"/>
                  </a:cubicBezTo>
                  <a:cubicBezTo>
                    <a:pt x="11680" y="24763"/>
                    <a:pt x="11227" y="28068"/>
                    <a:pt x="9507" y="30738"/>
                  </a:cubicBezTo>
                  <a:cubicBezTo>
                    <a:pt x="7218" y="34351"/>
                    <a:pt x="3628" y="34996"/>
                    <a:pt x="1419" y="34996"/>
                  </a:cubicBezTo>
                  <a:cubicBezTo>
                    <a:pt x="832" y="34996"/>
                    <a:pt x="342" y="34951"/>
                    <a:pt x="0" y="34903"/>
                  </a:cubicBezTo>
                  <a:lnTo>
                    <a:pt x="0" y="34903"/>
                  </a:lnTo>
                  <a:cubicBezTo>
                    <a:pt x="589" y="36111"/>
                    <a:pt x="2703" y="36302"/>
                    <a:pt x="3980" y="36302"/>
                  </a:cubicBezTo>
                  <a:cubicBezTo>
                    <a:pt x="4569" y="36302"/>
                    <a:pt x="4980" y="36261"/>
                    <a:pt x="4980" y="36261"/>
                  </a:cubicBezTo>
                  <a:cubicBezTo>
                    <a:pt x="6665" y="36852"/>
                    <a:pt x="7992" y="37091"/>
                    <a:pt x="9038" y="37091"/>
                  </a:cubicBezTo>
                  <a:cubicBezTo>
                    <a:pt x="12320" y="37091"/>
                    <a:pt x="12822" y="34736"/>
                    <a:pt x="12857" y="33500"/>
                  </a:cubicBezTo>
                  <a:cubicBezTo>
                    <a:pt x="12902" y="32821"/>
                    <a:pt x="13038" y="32187"/>
                    <a:pt x="13400" y="31644"/>
                  </a:cubicBezTo>
                  <a:cubicBezTo>
                    <a:pt x="14225" y="30495"/>
                    <a:pt x="15280" y="30151"/>
                    <a:pt x="16291" y="30151"/>
                  </a:cubicBezTo>
                  <a:cubicBezTo>
                    <a:pt x="16833" y="30151"/>
                    <a:pt x="17362" y="30250"/>
                    <a:pt x="17836" y="30376"/>
                  </a:cubicBezTo>
                  <a:cubicBezTo>
                    <a:pt x="18120" y="30457"/>
                    <a:pt x="18403" y="30496"/>
                    <a:pt x="18679" y="30496"/>
                  </a:cubicBezTo>
                  <a:cubicBezTo>
                    <a:pt x="20556" y="30496"/>
                    <a:pt x="22118" y="28728"/>
                    <a:pt x="21684" y="26755"/>
                  </a:cubicBezTo>
                  <a:cubicBezTo>
                    <a:pt x="21413" y="25578"/>
                    <a:pt x="20779" y="24718"/>
                    <a:pt x="20779" y="24718"/>
                  </a:cubicBezTo>
                  <a:cubicBezTo>
                    <a:pt x="21865" y="20598"/>
                    <a:pt x="18696" y="19059"/>
                    <a:pt x="17565" y="18697"/>
                  </a:cubicBezTo>
                  <a:cubicBezTo>
                    <a:pt x="17293" y="18561"/>
                    <a:pt x="17112" y="18289"/>
                    <a:pt x="17022" y="18108"/>
                  </a:cubicBezTo>
                  <a:cubicBezTo>
                    <a:pt x="16931" y="15573"/>
                    <a:pt x="18968" y="14713"/>
                    <a:pt x="20236" y="14442"/>
                  </a:cubicBezTo>
                  <a:cubicBezTo>
                    <a:pt x="21367" y="14125"/>
                    <a:pt x="22454" y="13763"/>
                    <a:pt x="23359" y="12993"/>
                  </a:cubicBezTo>
                  <a:cubicBezTo>
                    <a:pt x="28746" y="8783"/>
                    <a:pt x="25804" y="272"/>
                    <a:pt x="25713" y="1"/>
                  </a:cubicBezTo>
                  <a:close/>
                </a:path>
              </a:pathLst>
            </a:custGeom>
            <a:solidFill>
              <a:srgbClr val="FFBD00">
                <a:alpha val="43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solidFill>
          <a:srgbClr val="FFFFFF"/>
        </a:solidFill>
      </p:bgPr>
    </p:bg>
    <p:spTree>
      <p:nvGrpSpPr>
        <p:cNvPr id="7249" name="Shape 724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BLANK_1_1_1_1_1_1">
    <p:bg>
      <p:bgPr>
        <a:solidFill>
          <a:schemeClr val="accent3"/>
        </a:solidFill>
      </p:bgPr>
    </p:bg>
    <p:spTree>
      <p:nvGrpSpPr>
        <p:cNvPr id="7250" name="Shape 7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51" name="Google Shape;7251;p13"/>
          <p:cNvSpPr txBox="1"/>
          <p:nvPr>
            <p:ph type="title"/>
          </p:nvPr>
        </p:nvSpPr>
        <p:spPr>
          <a:xfrm>
            <a:off x="734975" y="1743250"/>
            <a:ext cx="2812500" cy="52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7252" name="Google Shape;7252;p13"/>
          <p:cNvSpPr txBox="1"/>
          <p:nvPr>
            <p:ph idx="1" type="subTitle"/>
          </p:nvPr>
        </p:nvSpPr>
        <p:spPr>
          <a:xfrm>
            <a:off x="734975" y="2084563"/>
            <a:ext cx="2305500" cy="48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253" name="Google Shape;7253;p13"/>
          <p:cNvSpPr txBox="1"/>
          <p:nvPr>
            <p:ph idx="2" type="title"/>
          </p:nvPr>
        </p:nvSpPr>
        <p:spPr>
          <a:xfrm>
            <a:off x="4179731" y="1743250"/>
            <a:ext cx="2812500" cy="52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7254" name="Google Shape;7254;p13"/>
          <p:cNvSpPr txBox="1"/>
          <p:nvPr>
            <p:ph idx="3" type="subTitle"/>
          </p:nvPr>
        </p:nvSpPr>
        <p:spPr>
          <a:xfrm>
            <a:off x="4179719" y="2084563"/>
            <a:ext cx="2305500" cy="48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255" name="Google Shape;7255;p13"/>
          <p:cNvSpPr txBox="1"/>
          <p:nvPr>
            <p:ph idx="4" type="title"/>
          </p:nvPr>
        </p:nvSpPr>
        <p:spPr>
          <a:xfrm>
            <a:off x="734975" y="3526175"/>
            <a:ext cx="2812500" cy="52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7256" name="Google Shape;7256;p13"/>
          <p:cNvSpPr txBox="1"/>
          <p:nvPr>
            <p:ph idx="5" type="subTitle"/>
          </p:nvPr>
        </p:nvSpPr>
        <p:spPr>
          <a:xfrm>
            <a:off x="734975" y="3870913"/>
            <a:ext cx="2305500" cy="48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257" name="Google Shape;7257;p13"/>
          <p:cNvSpPr txBox="1"/>
          <p:nvPr>
            <p:ph idx="6" type="title"/>
          </p:nvPr>
        </p:nvSpPr>
        <p:spPr>
          <a:xfrm>
            <a:off x="4179731" y="3522675"/>
            <a:ext cx="2812500" cy="52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7258" name="Google Shape;7258;p13"/>
          <p:cNvSpPr txBox="1"/>
          <p:nvPr>
            <p:ph idx="7" type="subTitle"/>
          </p:nvPr>
        </p:nvSpPr>
        <p:spPr>
          <a:xfrm>
            <a:off x="4179719" y="3870913"/>
            <a:ext cx="2305500" cy="48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259" name="Google Shape;7259;p13"/>
          <p:cNvSpPr txBox="1"/>
          <p:nvPr>
            <p:ph hasCustomPrompt="1" idx="8" type="title"/>
          </p:nvPr>
        </p:nvSpPr>
        <p:spPr>
          <a:xfrm>
            <a:off x="734975" y="1007775"/>
            <a:ext cx="1272600" cy="833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51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260" name="Google Shape;7260;p13"/>
          <p:cNvSpPr txBox="1"/>
          <p:nvPr>
            <p:ph hasCustomPrompt="1" idx="9" type="title"/>
          </p:nvPr>
        </p:nvSpPr>
        <p:spPr>
          <a:xfrm>
            <a:off x="734975" y="2772025"/>
            <a:ext cx="1272600" cy="833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51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261" name="Google Shape;7261;p13"/>
          <p:cNvSpPr txBox="1"/>
          <p:nvPr>
            <p:ph hasCustomPrompt="1" idx="13" type="title"/>
          </p:nvPr>
        </p:nvSpPr>
        <p:spPr>
          <a:xfrm>
            <a:off x="4179725" y="1007775"/>
            <a:ext cx="1404000" cy="833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51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262" name="Google Shape;7262;p13"/>
          <p:cNvSpPr txBox="1"/>
          <p:nvPr>
            <p:ph hasCustomPrompt="1" idx="14" type="title"/>
          </p:nvPr>
        </p:nvSpPr>
        <p:spPr>
          <a:xfrm>
            <a:off x="4179725" y="2784900"/>
            <a:ext cx="1404000" cy="833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51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263" name="Google Shape;7263;p13"/>
          <p:cNvSpPr txBox="1"/>
          <p:nvPr>
            <p:ph idx="15" type="title"/>
          </p:nvPr>
        </p:nvSpPr>
        <p:spPr>
          <a:xfrm>
            <a:off x="720000" y="400025"/>
            <a:ext cx="7704000" cy="59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9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9pPr>
          </a:lstStyle>
          <a:p/>
        </p:txBody>
      </p:sp>
      <p:grpSp>
        <p:nvGrpSpPr>
          <p:cNvPr id="7264" name="Google Shape;7264;p13"/>
          <p:cNvGrpSpPr/>
          <p:nvPr/>
        </p:nvGrpSpPr>
        <p:grpSpPr>
          <a:xfrm flipH="1" rot="10800000">
            <a:off x="0" y="-1325"/>
            <a:ext cx="9143989" cy="5146143"/>
            <a:chOff x="0" y="0"/>
            <a:chExt cx="9143989" cy="5146143"/>
          </a:xfrm>
        </p:grpSpPr>
        <p:sp>
          <p:nvSpPr>
            <p:cNvPr id="7265" name="Google Shape;7265;p13"/>
            <p:cNvSpPr/>
            <p:nvPr/>
          </p:nvSpPr>
          <p:spPr>
            <a:xfrm>
              <a:off x="0" y="2403884"/>
              <a:ext cx="2577339" cy="2741846"/>
            </a:xfrm>
            <a:custGeom>
              <a:rect b="b" l="l" r="r" t="t"/>
              <a:pathLst>
                <a:path extrusionOk="0" h="27184" w="25553">
                  <a:moveTo>
                    <a:pt x="1" y="0"/>
                  </a:moveTo>
                  <a:lnTo>
                    <a:pt x="1" y="291"/>
                  </a:lnTo>
                  <a:cubicBezTo>
                    <a:pt x="1932" y="2226"/>
                    <a:pt x="4114" y="3064"/>
                    <a:pt x="6396" y="3936"/>
                  </a:cubicBezTo>
                  <a:cubicBezTo>
                    <a:pt x="10800" y="5624"/>
                    <a:pt x="15352" y="7368"/>
                    <a:pt x="19309" y="17000"/>
                  </a:cubicBezTo>
                  <a:cubicBezTo>
                    <a:pt x="21166" y="21525"/>
                    <a:pt x="23162" y="24918"/>
                    <a:pt x="25270" y="27183"/>
                  </a:cubicBezTo>
                  <a:lnTo>
                    <a:pt x="25552" y="27183"/>
                  </a:lnTo>
                  <a:cubicBezTo>
                    <a:pt x="23413" y="24949"/>
                    <a:pt x="21391" y="21521"/>
                    <a:pt x="19504" y="16926"/>
                  </a:cubicBezTo>
                  <a:cubicBezTo>
                    <a:pt x="18545" y="14601"/>
                    <a:pt x="17525" y="12661"/>
                    <a:pt x="16393" y="11008"/>
                  </a:cubicBezTo>
                  <a:cubicBezTo>
                    <a:pt x="15382" y="9537"/>
                    <a:pt x="14315" y="8335"/>
                    <a:pt x="13117" y="7320"/>
                  </a:cubicBezTo>
                  <a:cubicBezTo>
                    <a:pt x="10896" y="5446"/>
                    <a:pt x="8648" y="4582"/>
                    <a:pt x="6474" y="3745"/>
                  </a:cubicBezTo>
                  <a:cubicBezTo>
                    <a:pt x="4158" y="2855"/>
                    <a:pt x="1945" y="2009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6" name="Google Shape;7266;p13"/>
            <p:cNvSpPr/>
            <p:nvPr/>
          </p:nvSpPr>
          <p:spPr>
            <a:xfrm>
              <a:off x="4402196" y="3650459"/>
              <a:ext cx="2172377" cy="1495287"/>
            </a:xfrm>
            <a:custGeom>
              <a:rect b="b" l="l" r="r" t="t"/>
              <a:pathLst>
                <a:path extrusionOk="0" h="14825" w="21538">
                  <a:moveTo>
                    <a:pt x="14504" y="0"/>
                  </a:moveTo>
                  <a:cubicBezTo>
                    <a:pt x="13929" y="0"/>
                    <a:pt x="13335" y="82"/>
                    <a:pt x="12726" y="246"/>
                  </a:cubicBezTo>
                  <a:cubicBezTo>
                    <a:pt x="11520" y="571"/>
                    <a:pt x="10279" y="1205"/>
                    <a:pt x="9046" y="2133"/>
                  </a:cubicBezTo>
                  <a:cubicBezTo>
                    <a:pt x="6413" y="4112"/>
                    <a:pt x="3922" y="7340"/>
                    <a:pt x="1840" y="11466"/>
                  </a:cubicBezTo>
                  <a:cubicBezTo>
                    <a:pt x="1237" y="12659"/>
                    <a:pt x="625" y="13774"/>
                    <a:pt x="0" y="14815"/>
                  </a:cubicBezTo>
                  <a:lnTo>
                    <a:pt x="239" y="14815"/>
                  </a:lnTo>
                  <a:cubicBezTo>
                    <a:pt x="846" y="13796"/>
                    <a:pt x="1436" y="12711"/>
                    <a:pt x="2022" y="11557"/>
                  </a:cubicBezTo>
                  <a:cubicBezTo>
                    <a:pt x="4092" y="7461"/>
                    <a:pt x="6565" y="4263"/>
                    <a:pt x="9172" y="2298"/>
                  </a:cubicBezTo>
                  <a:cubicBezTo>
                    <a:pt x="10994" y="925"/>
                    <a:pt x="12844" y="210"/>
                    <a:pt x="14521" y="210"/>
                  </a:cubicBezTo>
                  <a:cubicBezTo>
                    <a:pt x="15048" y="210"/>
                    <a:pt x="15558" y="280"/>
                    <a:pt x="16045" y="424"/>
                  </a:cubicBezTo>
                  <a:cubicBezTo>
                    <a:pt x="17889" y="962"/>
                    <a:pt x="19334" y="2493"/>
                    <a:pt x="20236" y="4858"/>
                  </a:cubicBezTo>
                  <a:cubicBezTo>
                    <a:pt x="21195" y="7374"/>
                    <a:pt x="21499" y="10819"/>
                    <a:pt x="21121" y="14824"/>
                  </a:cubicBezTo>
                  <a:lnTo>
                    <a:pt x="21325" y="14824"/>
                  </a:lnTo>
                  <a:cubicBezTo>
                    <a:pt x="21516" y="12798"/>
                    <a:pt x="21538" y="10919"/>
                    <a:pt x="21386" y="9231"/>
                  </a:cubicBezTo>
                  <a:cubicBezTo>
                    <a:pt x="21234" y="7548"/>
                    <a:pt x="20913" y="6051"/>
                    <a:pt x="20427" y="4784"/>
                  </a:cubicBezTo>
                  <a:cubicBezTo>
                    <a:pt x="19503" y="2359"/>
                    <a:pt x="18006" y="779"/>
                    <a:pt x="16097" y="224"/>
                  </a:cubicBezTo>
                  <a:cubicBezTo>
                    <a:pt x="15587" y="75"/>
                    <a:pt x="15055" y="0"/>
                    <a:pt x="14504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7" name="Google Shape;7267;p13"/>
            <p:cNvSpPr/>
            <p:nvPr/>
          </p:nvSpPr>
          <p:spPr>
            <a:xfrm>
              <a:off x="3890514" y="2607427"/>
              <a:ext cx="3449498" cy="2537398"/>
            </a:xfrm>
            <a:custGeom>
              <a:rect b="b" l="l" r="r" t="t"/>
              <a:pathLst>
                <a:path extrusionOk="0" h="25157" w="34200">
                  <a:moveTo>
                    <a:pt x="23459" y="0"/>
                  </a:moveTo>
                  <a:cubicBezTo>
                    <a:pt x="22882" y="0"/>
                    <a:pt x="22296" y="57"/>
                    <a:pt x="21704" y="169"/>
                  </a:cubicBezTo>
                  <a:cubicBezTo>
                    <a:pt x="20242" y="451"/>
                    <a:pt x="18775" y="1072"/>
                    <a:pt x="17330" y="2009"/>
                  </a:cubicBezTo>
                  <a:cubicBezTo>
                    <a:pt x="14258" y="4018"/>
                    <a:pt x="11468" y="7402"/>
                    <a:pt x="9243" y="11802"/>
                  </a:cubicBezTo>
                  <a:cubicBezTo>
                    <a:pt x="6527" y="17186"/>
                    <a:pt x="3789" y="21325"/>
                    <a:pt x="1103" y="24093"/>
                  </a:cubicBezTo>
                  <a:cubicBezTo>
                    <a:pt x="734" y="24475"/>
                    <a:pt x="365" y="24831"/>
                    <a:pt x="1" y="25156"/>
                  </a:cubicBezTo>
                  <a:lnTo>
                    <a:pt x="305" y="25156"/>
                  </a:lnTo>
                  <a:cubicBezTo>
                    <a:pt x="621" y="24870"/>
                    <a:pt x="934" y="24562"/>
                    <a:pt x="1251" y="24237"/>
                  </a:cubicBezTo>
                  <a:cubicBezTo>
                    <a:pt x="3949" y="21447"/>
                    <a:pt x="6700" y="17294"/>
                    <a:pt x="9429" y="11893"/>
                  </a:cubicBezTo>
                  <a:cubicBezTo>
                    <a:pt x="11629" y="7519"/>
                    <a:pt x="14402" y="4161"/>
                    <a:pt x="17439" y="2178"/>
                  </a:cubicBezTo>
                  <a:cubicBezTo>
                    <a:pt x="19444" y="864"/>
                    <a:pt x="21478" y="197"/>
                    <a:pt x="23422" y="197"/>
                  </a:cubicBezTo>
                  <a:cubicBezTo>
                    <a:pt x="24233" y="197"/>
                    <a:pt x="25028" y="313"/>
                    <a:pt x="25800" y="547"/>
                  </a:cubicBezTo>
                  <a:cubicBezTo>
                    <a:pt x="28589" y="1380"/>
                    <a:pt x="30807" y="3666"/>
                    <a:pt x="32208" y="7146"/>
                  </a:cubicBezTo>
                  <a:cubicBezTo>
                    <a:pt x="33748" y="10986"/>
                    <a:pt x="34200" y="16149"/>
                    <a:pt x="33510" y="22085"/>
                  </a:cubicBezTo>
                  <a:cubicBezTo>
                    <a:pt x="33384" y="23135"/>
                    <a:pt x="33310" y="24167"/>
                    <a:pt x="33271" y="25156"/>
                  </a:cubicBezTo>
                  <a:lnTo>
                    <a:pt x="33475" y="25156"/>
                  </a:lnTo>
                  <a:cubicBezTo>
                    <a:pt x="33514" y="24172"/>
                    <a:pt x="33596" y="23156"/>
                    <a:pt x="33722" y="22102"/>
                  </a:cubicBezTo>
                  <a:cubicBezTo>
                    <a:pt x="34078" y="19034"/>
                    <a:pt x="34139" y="16162"/>
                    <a:pt x="33887" y="13567"/>
                  </a:cubicBezTo>
                  <a:cubicBezTo>
                    <a:pt x="33657" y="11133"/>
                    <a:pt x="33158" y="8947"/>
                    <a:pt x="32403" y="7077"/>
                  </a:cubicBezTo>
                  <a:cubicBezTo>
                    <a:pt x="31687" y="5293"/>
                    <a:pt x="30750" y="3805"/>
                    <a:pt x="29613" y="2655"/>
                  </a:cubicBezTo>
                  <a:cubicBezTo>
                    <a:pt x="28516" y="1545"/>
                    <a:pt x="27257" y="768"/>
                    <a:pt x="25869" y="351"/>
                  </a:cubicBezTo>
                  <a:cubicBezTo>
                    <a:pt x="25092" y="116"/>
                    <a:pt x="24285" y="0"/>
                    <a:pt x="23459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8" name="Google Shape;7268;p13"/>
            <p:cNvSpPr/>
            <p:nvPr/>
          </p:nvSpPr>
          <p:spPr>
            <a:xfrm>
              <a:off x="908" y="3142610"/>
              <a:ext cx="2010089" cy="2003533"/>
            </a:xfrm>
            <a:custGeom>
              <a:rect b="b" l="l" r="r" t="t"/>
              <a:pathLst>
                <a:path extrusionOk="0" h="19864" w="19929">
                  <a:moveTo>
                    <a:pt x="1" y="0"/>
                  </a:moveTo>
                  <a:lnTo>
                    <a:pt x="1" y="321"/>
                  </a:lnTo>
                  <a:cubicBezTo>
                    <a:pt x="2031" y="2526"/>
                    <a:pt x="4339" y="3766"/>
                    <a:pt x="6756" y="5072"/>
                  </a:cubicBezTo>
                  <a:cubicBezTo>
                    <a:pt x="11065" y="7394"/>
                    <a:pt x="15516" y="9797"/>
                    <a:pt x="18900" y="18024"/>
                  </a:cubicBezTo>
                  <a:cubicBezTo>
                    <a:pt x="19161" y="18657"/>
                    <a:pt x="19425" y="19273"/>
                    <a:pt x="19703" y="19863"/>
                  </a:cubicBezTo>
                  <a:lnTo>
                    <a:pt x="19929" y="19863"/>
                  </a:lnTo>
                  <a:cubicBezTo>
                    <a:pt x="19642" y="19252"/>
                    <a:pt x="19365" y="18610"/>
                    <a:pt x="19096" y="17950"/>
                  </a:cubicBezTo>
                  <a:cubicBezTo>
                    <a:pt x="18267" y="15954"/>
                    <a:pt x="17365" y="14249"/>
                    <a:pt x="16341" y="12730"/>
                  </a:cubicBezTo>
                  <a:cubicBezTo>
                    <a:pt x="15429" y="11381"/>
                    <a:pt x="14432" y="10218"/>
                    <a:pt x="13303" y="9173"/>
                  </a:cubicBezTo>
                  <a:cubicBezTo>
                    <a:pt x="11208" y="7238"/>
                    <a:pt x="8991" y="6044"/>
                    <a:pt x="6856" y="4890"/>
                  </a:cubicBezTo>
                  <a:cubicBezTo>
                    <a:pt x="4431" y="3580"/>
                    <a:pt x="2062" y="2309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9" name="Google Shape;7269;p13"/>
            <p:cNvSpPr/>
            <p:nvPr/>
          </p:nvSpPr>
          <p:spPr>
            <a:xfrm>
              <a:off x="0" y="3800746"/>
              <a:ext cx="1533614" cy="1344094"/>
            </a:xfrm>
            <a:custGeom>
              <a:rect b="b" l="l" r="r" t="t"/>
              <a:pathLst>
                <a:path extrusionOk="0" h="13326" w="15205">
                  <a:moveTo>
                    <a:pt x="1" y="1"/>
                  </a:moveTo>
                  <a:lnTo>
                    <a:pt x="1" y="352"/>
                  </a:lnTo>
                  <a:cubicBezTo>
                    <a:pt x="148" y="561"/>
                    <a:pt x="305" y="786"/>
                    <a:pt x="470" y="1021"/>
                  </a:cubicBezTo>
                  <a:cubicBezTo>
                    <a:pt x="1997" y="3246"/>
                    <a:pt x="4309" y="6600"/>
                    <a:pt x="9104" y="8787"/>
                  </a:cubicBezTo>
                  <a:cubicBezTo>
                    <a:pt x="11928" y="10080"/>
                    <a:pt x="13764" y="11759"/>
                    <a:pt x="14948" y="13325"/>
                  </a:cubicBezTo>
                  <a:lnTo>
                    <a:pt x="15204" y="13325"/>
                  </a:lnTo>
                  <a:cubicBezTo>
                    <a:pt x="14753" y="12731"/>
                    <a:pt x="14250" y="12154"/>
                    <a:pt x="13686" y="11612"/>
                  </a:cubicBezTo>
                  <a:cubicBezTo>
                    <a:pt x="12427" y="10405"/>
                    <a:pt x="10913" y="9394"/>
                    <a:pt x="9186" y="8605"/>
                  </a:cubicBezTo>
                  <a:cubicBezTo>
                    <a:pt x="4444" y="6440"/>
                    <a:pt x="2149" y="3108"/>
                    <a:pt x="639" y="908"/>
                  </a:cubicBezTo>
                  <a:cubicBezTo>
                    <a:pt x="409" y="578"/>
                    <a:pt x="205" y="274"/>
                    <a:pt x="1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0" name="Google Shape;7270;p13"/>
            <p:cNvSpPr/>
            <p:nvPr/>
          </p:nvSpPr>
          <p:spPr>
            <a:xfrm>
              <a:off x="5662992" y="4001061"/>
              <a:ext cx="682335" cy="1143781"/>
            </a:xfrm>
            <a:custGeom>
              <a:rect b="b" l="l" r="r" t="t"/>
              <a:pathLst>
                <a:path extrusionOk="0" h="11340" w="6765">
                  <a:moveTo>
                    <a:pt x="3803" y="1"/>
                  </a:moveTo>
                  <a:cubicBezTo>
                    <a:pt x="3748" y="1"/>
                    <a:pt x="3692" y="4"/>
                    <a:pt x="3636" y="11"/>
                  </a:cubicBezTo>
                  <a:cubicBezTo>
                    <a:pt x="2725" y="115"/>
                    <a:pt x="2148" y="610"/>
                    <a:pt x="1827" y="1551"/>
                  </a:cubicBezTo>
                  <a:cubicBezTo>
                    <a:pt x="1549" y="2388"/>
                    <a:pt x="1488" y="3482"/>
                    <a:pt x="1415" y="4753"/>
                  </a:cubicBezTo>
                  <a:cubicBezTo>
                    <a:pt x="1302" y="6840"/>
                    <a:pt x="1176" y="9244"/>
                    <a:pt x="0" y="11339"/>
                  </a:cubicBezTo>
                  <a:lnTo>
                    <a:pt x="230" y="11339"/>
                  </a:lnTo>
                  <a:cubicBezTo>
                    <a:pt x="447" y="10940"/>
                    <a:pt x="634" y="10515"/>
                    <a:pt x="794" y="10068"/>
                  </a:cubicBezTo>
                  <a:cubicBezTo>
                    <a:pt x="1428" y="8281"/>
                    <a:pt x="1532" y="6411"/>
                    <a:pt x="1619" y="4762"/>
                  </a:cubicBezTo>
                  <a:cubicBezTo>
                    <a:pt x="1684" y="3508"/>
                    <a:pt x="1740" y="2423"/>
                    <a:pt x="2018" y="1616"/>
                  </a:cubicBezTo>
                  <a:cubicBezTo>
                    <a:pt x="2313" y="753"/>
                    <a:pt x="2833" y="310"/>
                    <a:pt x="3649" y="210"/>
                  </a:cubicBezTo>
                  <a:cubicBezTo>
                    <a:pt x="3691" y="206"/>
                    <a:pt x="3733" y="204"/>
                    <a:pt x="3774" y="204"/>
                  </a:cubicBezTo>
                  <a:cubicBezTo>
                    <a:pt x="4653" y="204"/>
                    <a:pt x="5443" y="1207"/>
                    <a:pt x="5949" y="3009"/>
                  </a:cubicBezTo>
                  <a:cubicBezTo>
                    <a:pt x="6595" y="5291"/>
                    <a:pt x="6695" y="8359"/>
                    <a:pt x="6252" y="11339"/>
                  </a:cubicBezTo>
                  <a:lnTo>
                    <a:pt x="6465" y="11339"/>
                  </a:lnTo>
                  <a:cubicBezTo>
                    <a:pt x="6621" y="10255"/>
                    <a:pt x="6717" y="9153"/>
                    <a:pt x="6725" y="8068"/>
                  </a:cubicBezTo>
                  <a:cubicBezTo>
                    <a:pt x="6764" y="6155"/>
                    <a:pt x="6565" y="4389"/>
                    <a:pt x="6157" y="2957"/>
                  </a:cubicBezTo>
                  <a:cubicBezTo>
                    <a:pt x="5888" y="1998"/>
                    <a:pt x="5541" y="1252"/>
                    <a:pt x="5129" y="744"/>
                  </a:cubicBezTo>
                  <a:cubicBezTo>
                    <a:pt x="4728" y="254"/>
                    <a:pt x="4282" y="1"/>
                    <a:pt x="3803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1" name="Google Shape;7271;p13"/>
            <p:cNvSpPr/>
            <p:nvPr/>
          </p:nvSpPr>
          <p:spPr>
            <a:xfrm>
              <a:off x="1989032" y="0"/>
              <a:ext cx="1361543" cy="1154976"/>
            </a:xfrm>
            <a:custGeom>
              <a:rect b="b" l="l" r="r" t="t"/>
              <a:pathLst>
                <a:path extrusionOk="0" h="11451" w="13499">
                  <a:moveTo>
                    <a:pt x="1" y="0"/>
                  </a:moveTo>
                  <a:cubicBezTo>
                    <a:pt x="335" y="217"/>
                    <a:pt x="686" y="430"/>
                    <a:pt x="1055" y="630"/>
                  </a:cubicBezTo>
                  <a:cubicBezTo>
                    <a:pt x="5576" y="3137"/>
                    <a:pt x="7546" y="6617"/>
                    <a:pt x="8848" y="8921"/>
                  </a:cubicBezTo>
                  <a:cubicBezTo>
                    <a:pt x="9676" y="10388"/>
                    <a:pt x="10279" y="11451"/>
                    <a:pt x="11126" y="11451"/>
                  </a:cubicBezTo>
                  <a:cubicBezTo>
                    <a:pt x="11321" y="11451"/>
                    <a:pt x="11533" y="11390"/>
                    <a:pt x="11759" y="11268"/>
                  </a:cubicBezTo>
                  <a:cubicBezTo>
                    <a:pt x="12432" y="10913"/>
                    <a:pt x="12931" y="9897"/>
                    <a:pt x="13204" y="8348"/>
                  </a:cubicBezTo>
                  <a:cubicBezTo>
                    <a:pt x="13464" y="6843"/>
                    <a:pt x="13499" y="4942"/>
                    <a:pt x="13304" y="2842"/>
                  </a:cubicBezTo>
                  <a:cubicBezTo>
                    <a:pt x="13221" y="1914"/>
                    <a:pt x="13087" y="959"/>
                    <a:pt x="12917" y="5"/>
                  </a:cubicBezTo>
                  <a:lnTo>
                    <a:pt x="12705" y="5"/>
                  </a:lnTo>
                  <a:cubicBezTo>
                    <a:pt x="12878" y="955"/>
                    <a:pt x="13009" y="1914"/>
                    <a:pt x="13100" y="2860"/>
                  </a:cubicBezTo>
                  <a:cubicBezTo>
                    <a:pt x="13495" y="7112"/>
                    <a:pt x="12917" y="10414"/>
                    <a:pt x="11664" y="11086"/>
                  </a:cubicBezTo>
                  <a:cubicBezTo>
                    <a:pt x="11470" y="11188"/>
                    <a:pt x="11294" y="11240"/>
                    <a:pt x="11125" y="11240"/>
                  </a:cubicBezTo>
                  <a:cubicBezTo>
                    <a:pt x="10861" y="11240"/>
                    <a:pt x="10617" y="11113"/>
                    <a:pt x="10358" y="10852"/>
                  </a:cubicBezTo>
                  <a:cubicBezTo>
                    <a:pt x="9937" y="10435"/>
                    <a:pt x="9538" y="9719"/>
                    <a:pt x="9026" y="8813"/>
                  </a:cubicBezTo>
                  <a:cubicBezTo>
                    <a:pt x="7715" y="6487"/>
                    <a:pt x="5724" y="2977"/>
                    <a:pt x="1159" y="452"/>
                  </a:cubicBezTo>
                  <a:cubicBezTo>
                    <a:pt x="890" y="304"/>
                    <a:pt x="639" y="152"/>
                    <a:pt x="387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2" name="Google Shape;7272;p13"/>
            <p:cNvSpPr/>
            <p:nvPr/>
          </p:nvSpPr>
          <p:spPr>
            <a:xfrm>
              <a:off x="1730821" y="909488"/>
              <a:ext cx="1826822" cy="2581979"/>
            </a:xfrm>
            <a:custGeom>
              <a:rect b="b" l="l" r="r" t="t"/>
              <a:pathLst>
                <a:path extrusionOk="0" h="25599" w="18112">
                  <a:moveTo>
                    <a:pt x="1728" y="208"/>
                  </a:moveTo>
                  <a:cubicBezTo>
                    <a:pt x="2682" y="208"/>
                    <a:pt x="4058" y="767"/>
                    <a:pt x="5680" y="1843"/>
                  </a:cubicBezTo>
                  <a:cubicBezTo>
                    <a:pt x="8913" y="3978"/>
                    <a:pt x="12249" y="7540"/>
                    <a:pt x="14384" y="11137"/>
                  </a:cubicBezTo>
                  <a:cubicBezTo>
                    <a:pt x="16258" y="14283"/>
                    <a:pt x="18111" y="18930"/>
                    <a:pt x="16337" y="23221"/>
                  </a:cubicBezTo>
                  <a:cubicBezTo>
                    <a:pt x="15747" y="24653"/>
                    <a:pt x="14644" y="25412"/>
                    <a:pt x="13256" y="25412"/>
                  </a:cubicBezTo>
                  <a:cubicBezTo>
                    <a:pt x="12744" y="25412"/>
                    <a:pt x="12184" y="25308"/>
                    <a:pt x="11599" y="25091"/>
                  </a:cubicBezTo>
                  <a:cubicBezTo>
                    <a:pt x="8587" y="23984"/>
                    <a:pt x="6149" y="20405"/>
                    <a:pt x="7299" y="16843"/>
                  </a:cubicBezTo>
                  <a:cubicBezTo>
                    <a:pt x="7997" y="14678"/>
                    <a:pt x="7785" y="12582"/>
                    <a:pt x="6652" y="10421"/>
                  </a:cubicBezTo>
                  <a:cubicBezTo>
                    <a:pt x="5676" y="8569"/>
                    <a:pt x="4188" y="6976"/>
                    <a:pt x="2873" y="5575"/>
                  </a:cubicBezTo>
                  <a:cubicBezTo>
                    <a:pt x="1875" y="4503"/>
                    <a:pt x="1012" y="3588"/>
                    <a:pt x="552" y="2746"/>
                  </a:cubicBezTo>
                  <a:cubicBezTo>
                    <a:pt x="66" y="1843"/>
                    <a:pt x="109" y="1167"/>
                    <a:pt x="708" y="568"/>
                  </a:cubicBezTo>
                  <a:cubicBezTo>
                    <a:pt x="947" y="329"/>
                    <a:pt x="1290" y="208"/>
                    <a:pt x="1728" y="208"/>
                  </a:cubicBezTo>
                  <a:close/>
                  <a:moveTo>
                    <a:pt x="1727" y="1"/>
                  </a:moveTo>
                  <a:cubicBezTo>
                    <a:pt x="1234" y="1"/>
                    <a:pt x="839" y="139"/>
                    <a:pt x="561" y="420"/>
                  </a:cubicBezTo>
                  <a:cubicBezTo>
                    <a:pt x="214" y="772"/>
                    <a:pt x="36" y="1154"/>
                    <a:pt x="18" y="1574"/>
                  </a:cubicBezTo>
                  <a:cubicBezTo>
                    <a:pt x="1" y="1956"/>
                    <a:pt x="122" y="2368"/>
                    <a:pt x="374" y="2841"/>
                  </a:cubicBezTo>
                  <a:cubicBezTo>
                    <a:pt x="847" y="3700"/>
                    <a:pt x="1723" y="4629"/>
                    <a:pt x="2730" y="5705"/>
                  </a:cubicBezTo>
                  <a:cubicBezTo>
                    <a:pt x="5368" y="8517"/>
                    <a:pt x="8648" y="12022"/>
                    <a:pt x="7108" y="16769"/>
                  </a:cubicBezTo>
                  <a:cubicBezTo>
                    <a:pt x="6809" y="17684"/>
                    <a:pt x="6726" y="18626"/>
                    <a:pt x="6861" y="19572"/>
                  </a:cubicBezTo>
                  <a:cubicBezTo>
                    <a:pt x="6986" y="20435"/>
                    <a:pt x="7286" y="21268"/>
                    <a:pt x="7759" y="22062"/>
                  </a:cubicBezTo>
                  <a:cubicBezTo>
                    <a:pt x="8627" y="23520"/>
                    <a:pt x="10037" y="24718"/>
                    <a:pt x="11525" y="25273"/>
                  </a:cubicBezTo>
                  <a:cubicBezTo>
                    <a:pt x="12119" y="25490"/>
                    <a:pt x="12696" y="25598"/>
                    <a:pt x="13247" y="25598"/>
                  </a:cubicBezTo>
                  <a:cubicBezTo>
                    <a:pt x="13660" y="25598"/>
                    <a:pt x="14050" y="25538"/>
                    <a:pt x="14419" y="25412"/>
                  </a:cubicBezTo>
                  <a:cubicBezTo>
                    <a:pt x="15360" y="25091"/>
                    <a:pt x="16094" y="24358"/>
                    <a:pt x="16532" y="23290"/>
                  </a:cubicBezTo>
                  <a:cubicBezTo>
                    <a:pt x="17287" y="21464"/>
                    <a:pt x="17456" y="19407"/>
                    <a:pt x="17031" y="17185"/>
                  </a:cubicBezTo>
                  <a:cubicBezTo>
                    <a:pt x="16658" y="15216"/>
                    <a:pt x="15829" y="13146"/>
                    <a:pt x="14562" y="11029"/>
                  </a:cubicBezTo>
                  <a:cubicBezTo>
                    <a:pt x="12410" y="7406"/>
                    <a:pt x="9047" y="3822"/>
                    <a:pt x="5793" y="1670"/>
                  </a:cubicBezTo>
                  <a:cubicBezTo>
                    <a:pt x="4132" y="569"/>
                    <a:pt x="2727" y="1"/>
                    <a:pt x="172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3" name="Google Shape;7273;p13"/>
            <p:cNvSpPr/>
            <p:nvPr/>
          </p:nvSpPr>
          <p:spPr>
            <a:xfrm>
              <a:off x="0" y="1311"/>
              <a:ext cx="702507" cy="1375563"/>
            </a:xfrm>
            <a:custGeom>
              <a:rect b="b" l="l" r="r" t="t"/>
              <a:pathLst>
                <a:path extrusionOk="0" h="13638" w="6965">
                  <a:moveTo>
                    <a:pt x="6735" y="0"/>
                  </a:moveTo>
                  <a:lnTo>
                    <a:pt x="1" y="13190"/>
                  </a:lnTo>
                  <a:lnTo>
                    <a:pt x="1" y="13637"/>
                  </a:lnTo>
                  <a:lnTo>
                    <a:pt x="6965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4" name="Google Shape;7274;p13"/>
            <p:cNvSpPr/>
            <p:nvPr/>
          </p:nvSpPr>
          <p:spPr>
            <a:xfrm>
              <a:off x="0" y="285343"/>
              <a:ext cx="9143892" cy="3638514"/>
            </a:xfrm>
            <a:custGeom>
              <a:rect b="b" l="l" r="r" t="t"/>
              <a:pathLst>
                <a:path extrusionOk="0" h="36074" w="90657">
                  <a:moveTo>
                    <a:pt x="44023" y="1"/>
                  </a:moveTo>
                  <a:cubicBezTo>
                    <a:pt x="42210" y="1"/>
                    <a:pt x="40658" y="441"/>
                    <a:pt x="39393" y="1328"/>
                  </a:cubicBezTo>
                  <a:cubicBezTo>
                    <a:pt x="37506" y="2651"/>
                    <a:pt x="36317" y="4916"/>
                    <a:pt x="35857" y="8066"/>
                  </a:cubicBezTo>
                  <a:cubicBezTo>
                    <a:pt x="35401" y="11181"/>
                    <a:pt x="35675" y="15069"/>
                    <a:pt x="36660" y="19620"/>
                  </a:cubicBezTo>
                  <a:cubicBezTo>
                    <a:pt x="37553" y="23742"/>
                    <a:pt x="37640" y="27417"/>
                    <a:pt x="36920" y="30255"/>
                  </a:cubicBezTo>
                  <a:cubicBezTo>
                    <a:pt x="36247" y="32893"/>
                    <a:pt x="34915" y="34693"/>
                    <a:pt x="33071" y="35457"/>
                  </a:cubicBezTo>
                  <a:cubicBezTo>
                    <a:pt x="32422" y="35727"/>
                    <a:pt x="31726" y="35861"/>
                    <a:pt x="30994" y="35861"/>
                  </a:cubicBezTo>
                  <a:cubicBezTo>
                    <a:pt x="29598" y="35861"/>
                    <a:pt x="28071" y="35375"/>
                    <a:pt x="26481" y="34416"/>
                  </a:cubicBezTo>
                  <a:cubicBezTo>
                    <a:pt x="23838" y="32815"/>
                    <a:pt x="21122" y="29934"/>
                    <a:pt x="18632" y="26081"/>
                  </a:cubicBezTo>
                  <a:cubicBezTo>
                    <a:pt x="16185" y="22293"/>
                    <a:pt x="13590" y="19312"/>
                    <a:pt x="10909" y="17212"/>
                  </a:cubicBezTo>
                  <a:cubicBezTo>
                    <a:pt x="8761" y="15529"/>
                    <a:pt x="6553" y="14409"/>
                    <a:pt x="4357" y="13880"/>
                  </a:cubicBezTo>
                  <a:cubicBezTo>
                    <a:pt x="3290" y="13629"/>
                    <a:pt x="2322" y="13533"/>
                    <a:pt x="1511" y="13533"/>
                  </a:cubicBezTo>
                  <a:cubicBezTo>
                    <a:pt x="925" y="13533"/>
                    <a:pt x="422" y="13576"/>
                    <a:pt x="1" y="13637"/>
                  </a:cubicBezTo>
                  <a:lnTo>
                    <a:pt x="1" y="13845"/>
                  </a:lnTo>
                  <a:cubicBezTo>
                    <a:pt x="412" y="13791"/>
                    <a:pt x="914" y="13747"/>
                    <a:pt x="1493" y="13747"/>
                  </a:cubicBezTo>
                  <a:cubicBezTo>
                    <a:pt x="2301" y="13747"/>
                    <a:pt x="3258" y="13832"/>
                    <a:pt x="4327" y="14093"/>
                  </a:cubicBezTo>
                  <a:cubicBezTo>
                    <a:pt x="7737" y="14917"/>
                    <a:pt x="12957" y="17685"/>
                    <a:pt x="18458" y="26198"/>
                  </a:cubicBezTo>
                  <a:cubicBezTo>
                    <a:pt x="19751" y="28194"/>
                    <a:pt x="21092" y="29934"/>
                    <a:pt x="22463" y="31366"/>
                  </a:cubicBezTo>
                  <a:cubicBezTo>
                    <a:pt x="23756" y="32728"/>
                    <a:pt x="25071" y="33813"/>
                    <a:pt x="26372" y="34598"/>
                  </a:cubicBezTo>
                  <a:cubicBezTo>
                    <a:pt x="27617" y="35353"/>
                    <a:pt x="28841" y="35826"/>
                    <a:pt x="29999" y="35999"/>
                  </a:cubicBezTo>
                  <a:cubicBezTo>
                    <a:pt x="30342" y="36047"/>
                    <a:pt x="30672" y="36073"/>
                    <a:pt x="30997" y="36073"/>
                  </a:cubicBezTo>
                  <a:cubicBezTo>
                    <a:pt x="31757" y="36073"/>
                    <a:pt x="32477" y="35934"/>
                    <a:pt x="33149" y="35657"/>
                  </a:cubicBezTo>
                  <a:cubicBezTo>
                    <a:pt x="34091" y="35266"/>
                    <a:pt x="34902" y="34615"/>
                    <a:pt x="35575" y="33717"/>
                  </a:cubicBezTo>
                  <a:cubicBezTo>
                    <a:pt x="36252" y="32806"/>
                    <a:pt x="36772" y="31661"/>
                    <a:pt x="37119" y="30316"/>
                  </a:cubicBezTo>
                  <a:cubicBezTo>
                    <a:pt x="37853" y="27452"/>
                    <a:pt x="37766" y="23742"/>
                    <a:pt x="36859" y="19581"/>
                  </a:cubicBezTo>
                  <a:cubicBezTo>
                    <a:pt x="35879" y="15052"/>
                    <a:pt x="35605" y="11190"/>
                    <a:pt x="36061" y="8101"/>
                  </a:cubicBezTo>
                  <a:cubicBezTo>
                    <a:pt x="36512" y="5007"/>
                    <a:pt x="37679" y="2786"/>
                    <a:pt x="39510" y="1502"/>
                  </a:cubicBezTo>
                  <a:cubicBezTo>
                    <a:pt x="40743" y="639"/>
                    <a:pt x="42256" y="210"/>
                    <a:pt x="44028" y="210"/>
                  </a:cubicBezTo>
                  <a:cubicBezTo>
                    <a:pt x="47602" y="210"/>
                    <a:pt x="52223" y="1954"/>
                    <a:pt x="57694" y="5398"/>
                  </a:cubicBezTo>
                  <a:cubicBezTo>
                    <a:pt x="59655" y="6634"/>
                    <a:pt x="61499" y="7602"/>
                    <a:pt x="63335" y="8344"/>
                  </a:cubicBezTo>
                  <a:cubicBezTo>
                    <a:pt x="64962" y="9008"/>
                    <a:pt x="66532" y="9472"/>
                    <a:pt x="68142" y="9776"/>
                  </a:cubicBezTo>
                  <a:cubicBezTo>
                    <a:pt x="69937" y="10115"/>
                    <a:pt x="71591" y="10211"/>
                    <a:pt x="73172" y="10211"/>
                  </a:cubicBezTo>
                  <a:cubicBezTo>
                    <a:pt x="74221" y="10211"/>
                    <a:pt x="75238" y="10169"/>
                    <a:pt x="76243" y="10127"/>
                  </a:cubicBezTo>
                  <a:cubicBezTo>
                    <a:pt x="77216" y="10087"/>
                    <a:pt x="78182" y="10047"/>
                    <a:pt x="79159" y="10047"/>
                  </a:cubicBezTo>
                  <a:cubicBezTo>
                    <a:pt x="82579" y="10047"/>
                    <a:pt x="86137" y="10538"/>
                    <a:pt x="90656" y="13221"/>
                  </a:cubicBezTo>
                  <a:lnTo>
                    <a:pt x="90656" y="12969"/>
                  </a:lnTo>
                  <a:cubicBezTo>
                    <a:pt x="89402" y="12231"/>
                    <a:pt x="88179" y="11637"/>
                    <a:pt x="86959" y="11168"/>
                  </a:cubicBezTo>
                  <a:cubicBezTo>
                    <a:pt x="84109" y="10083"/>
                    <a:pt x="81634" y="9837"/>
                    <a:pt x="79201" y="9837"/>
                  </a:cubicBezTo>
                  <a:cubicBezTo>
                    <a:pt x="78211" y="9837"/>
                    <a:pt x="77228" y="9877"/>
                    <a:pt x="76230" y="9919"/>
                  </a:cubicBezTo>
                  <a:cubicBezTo>
                    <a:pt x="75223" y="9960"/>
                    <a:pt x="74210" y="10002"/>
                    <a:pt x="73168" y="10002"/>
                  </a:cubicBezTo>
                  <a:cubicBezTo>
                    <a:pt x="68974" y="10002"/>
                    <a:pt x="64320" y="9325"/>
                    <a:pt x="57803" y="5220"/>
                  </a:cubicBezTo>
                  <a:cubicBezTo>
                    <a:pt x="52303" y="1755"/>
                    <a:pt x="47642" y="1"/>
                    <a:pt x="44023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5" name="Google Shape;7275;p13"/>
            <p:cNvSpPr/>
            <p:nvPr/>
          </p:nvSpPr>
          <p:spPr>
            <a:xfrm>
              <a:off x="8204253" y="1311"/>
              <a:ext cx="939736" cy="1168089"/>
            </a:xfrm>
            <a:custGeom>
              <a:rect b="b" l="l" r="r" t="t"/>
              <a:pathLst>
                <a:path extrusionOk="0" h="11581" w="9317">
                  <a:moveTo>
                    <a:pt x="1" y="0"/>
                  </a:moveTo>
                  <a:lnTo>
                    <a:pt x="9316" y="11581"/>
                  </a:lnTo>
                  <a:lnTo>
                    <a:pt x="9316" y="11255"/>
                  </a:lnTo>
                  <a:lnTo>
                    <a:pt x="265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6" name="Google Shape;7276;p13"/>
            <p:cNvSpPr/>
            <p:nvPr/>
          </p:nvSpPr>
          <p:spPr>
            <a:xfrm>
              <a:off x="5358384" y="403"/>
              <a:ext cx="3123006" cy="874478"/>
            </a:xfrm>
            <a:custGeom>
              <a:rect b="b" l="l" r="r" t="t"/>
              <a:pathLst>
                <a:path extrusionOk="0" h="8670" w="30963">
                  <a:moveTo>
                    <a:pt x="24688" y="1"/>
                  </a:moveTo>
                  <a:cubicBezTo>
                    <a:pt x="25764" y="925"/>
                    <a:pt x="26754" y="1875"/>
                    <a:pt x="27626" y="2834"/>
                  </a:cubicBezTo>
                  <a:cubicBezTo>
                    <a:pt x="29708" y="5108"/>
                    <a:pt x="30737" y="6999"/>
                    <a:pt x="30372" y="7910"/>
                  </a:cubicBezTo>
                  <a:cubicBezTo>
                    <a:pt x="30216" y="8303"/>
                    <a:pt x="29929" y="8463"/>
                    <a:pt x="29511" y="8463"/>
                  </a:cubicBezTo>
                  <a:cubicBezTo>
                    <a:pt x="28871" y="8463"/>
                    <a:pt x="27926" y="8086"/>
                    <a:pt x="26684" y="7589"/>
                  </a:cubicBezTo>
                  <a:cubicBezTo>
                    <a:pt x="24363" y="6661"/>
                    <a:pt x="21022" y="5333"/>
                    <a:pt x="16718" y="5333"/>
                  </a:cubicBezTo>
                  <a:cubicBezTo>
                    <a:pt x="16015" y="5333"/>
                    <a:pt x="15286" y="5372"/>
                    <a:pt x="14535" y="5446"/>
                  </a:cubicBezTo>
                  <a:cubicBezTo>
                    <a:pt x="13879" y="5514"/>
                    <a:pt x="13225" y="5548"/>
                    <a:pt x="12576" y="5548"/>
                  </a:cubicBezTo>
                  <a:cubicBezTo>
                    <a:pt x="9362" y="5548"/>
                    <a:pt x="6283" y="4717"/>
                    <a:pt x="3749" y="3146"/>
                  </a:cubicBezTo>
                  <a:cubicBezTo>
                    <a:pt x="2317" y="2257"/>
                    <a:pt x="1124" y="1172"/>
                    <a:pt x="256" y="9"/>
                  </a:cubicBezTo>
                  <a:lnTo>
                    <a:pt x="0" y="9"/>
                  </a:lnTo>
                  <a:cubicBezTo>
                    <a:pt x="885" y="1237"/>
                    <a:pt x="2135" y="2387"/>
                    <a:pt x="3636" y="3320"/>
                  </a:cubicBezTo>
                  <a:cubicBezTo>
                    <a:pt x="5098" y="4231"/>
                    <a:pt x="6730" y="4899"/>
                    <a:pt x="8496" y="5307"/>
                  </a:cubicBezTo>
                  <a:cubicBezTo>
                    <a:pt x="9797" y="5611"/>
                    <a:pt x="11145" y="5761"/>
                    <a:pt x="12522" y="5761"/>
                  </a:cubicBezTo>
                  <a:cubicBezTo>
                    <a:pt x="13193" y="5761"/>
                    <a:pt x="13871" y="5725"/>
                    <a:pt x="14553" y="5654"/>
                  </a:cubicBezTo>
                  <a:cubicBezTo>
                    <a:pt x="15297" y="5576"/>
                    <a:pt x="16017" y="5541"/>
                    <a:pt x="16711" y="5541"/>
                  </a:cubicBezTo>
                  <a:cubicBezTo>
                    <a:pt x="20977" y="5541"/>
                    <a:pt x="24299" y="6867"/>
                    <a:pt x="26602" y="7785"/>
                  </a:cubicBezTo>
                  <a:cubicBezTo>
                    <a:pt x="27673" y="8210"/>
                    <a:pt x="28511" y="8544"/>
                    <a:pt x="29162" y="8644"/>
                  </a:cubicBezTo>
                  <a:cubicBezTo>
                    <a:pt x="29287" y="8665"/>
                    <a:pt x="29409" y="8670"/>
                    <a:pt x="29517" y="8670"/>
                  </a:cubicBezTo>
                  <a:cubicBezTo>
                    <a:pt x="30042" y="8670"/>
                    <a:pt x="30376" y="8448"/>
                    <a:pt x="30563" y="7984"/>
                  </a:cubicBezTo>
                  <a:cubicBezTo>
                    <a:pt x="30962" y="6986"/>
                    <a:pt x="29951" y="5055"/>
                    <a:pt x="27782" y="2691"/>
                  </a:cubicBezTo>
                  <a:cubicBezTo>
                    <a:pt x="26966" y="1801"/>
                    <a:pt x="26025" y="899"/>
                    <a:pt x="24996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77" name="Google Shape;7277;p13"/>
          <p:cNvGrpSpPr/>
          <p:nvPr/>
        </p:nvGrpSpPr>
        <p:grpSpPr>
          <a:xfrm>
            <a:off x="7044749" y="2308212"/>
            <a:ext cx="1945025" cy="1905581"/>
            <a:chOff x="1409400" y="3825350"/>
            <a:chExt cx="823500" cy="806800"/>
          </a:xfrm>
        </p:grpSpPr>
        <p:sp>
          <p:nvSpPr>
            <p:cNvPr id="7278" name="Google Shape;7278;p13"/>
            <p:cNvSpPr/>
            <p:nvPr/>
          </p:nvSpPr>
          <p:spPr>
            <a:xfrm>
              <a:off x="1860575" y="46214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2"/>
                    <a:pt x="93" y="423"/>
                    <a:pt x="212" y="423"/>
                  </a:cubicBezTo>
                  <a:cubicBezTo>
                    <a:pt x="215" y="423"/>
                    <a:pt x="218" y="422"/>
                    <a:pt x="221" y="422"/>
                  </a:cubicBezTo>
                  <a:cubicBezTo>
                    <a:pt x="334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9" name="Google Shape;7279;p13"/>
            <p:cNvSpPr/>
            <p:nvPr/>
          </p:nvSpPr>
          <p:spPr>
            <a:xfrm>
              <a:off x="1754450" y="46213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3"/>
                    <a:pt x="1" y="217"/>
                  </a:cubicBezTo>
                  <a:cubicBezTo>
                    <a:pt x="1" y="330"/>
                    <a:pt x="88" y="422"/>
                    <a:pt x="206" y="427"/>
                  </a:cubicBezTo>
                  <a:cubicBezTo>
                    <a:pt x="210" y="427"/>
                    <a:pt x="213" y="428"/>
                    <a:pt x="216" y="428"/>
                  </a:cubicBezTo>
                  <a:cubicBezTo>
                    <a:pt x="330" y="428"/>
                    <a:pt x="427" y="342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0" name="Google Shape;7280;p13"/>
            <p:cNvSpPr/>
            <p:nvPr/>
          </p:nvSpPr>
          <p:spPr>
            <a:xfrm>
              <a:off x="1807250" y="462157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31" y="1"/>
                  </a:moveTo>
                  <a:cubicBezTo>
                    <a:pt x="228" y="1"/>
                    <a:pt x="225" y="1"/>
                    <a:pt x="222" y="1"/>
                  </a:cubicBezTo>
                  <a:cubicBezTo>
                    <a:pt x="104" y="1"/>
                    <a:pt x="16" y="88"/>
                    <a:pt x="6" y="207"/>
                  </a:cubicBezTo>
                  <a:cubicBezTo>
                    <a:pt x="1" y="330"/>
                    <a:pt x="93" y="417"/>
                    <a:pt x="211" y="422"/>
                  </a:cubicBezTo>
                  <a:cubicBezTo>
                    <a:pt x="330" y="422"/>
                    <a:pt x="432" y="330"/>
                    <a:pt x="432" y="212"/>
                  </a:cubicBezTo>
                  <a:cubicBezTo>
                    <a:pt x="437" y="92"/>
                    <a:pt x="350" y="1"/>
                    <a:pt x="2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1" name="Google Shape;7281;p13"/>
            <p:cNvSpPr/>
            <p:nvPr/>
          </p:nvSpPr>
          <p:spPr>
            <a:xfrm>
              <a:off x="180752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24" y="427"/>
                    <a:pt x="421" y="335"/>
                    <a:pt x="427" y="217"/>
                  </a:cubicBezTo>
                  <a:cubicBezTo>
                    <a:pt x="427" y="9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2" name="Google Shape;7282;p13"/>
            <p:cNvSpPr/>
            <p:nvPr/>
          </p:nvSpPr>
          <p:spPr>
            <a:xfrm>
              <a:off x="1913625" y="40906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98"/>
                    <a:pt x="6" y="222"/>
                  </a:cubicBezTo>
                  <a:cubicBezTo>
                    <a:pt x="11" y="335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3" name="Google Shape;7283;p13"/>
            <p:cNvSpPr/>
            <p:nvPr/>
          </p:nvSpPr>
          <p:spPr>
            <a:xfrm>
              <a:off x="17543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4" name="Google Shape;7284;p13"/>
            <p:cNvSpPr/>
            <p:nvPr/>
          </p:nvSpPr>
          <p:spPr>
            <a:xfrm>
              <a:off x="186057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3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5" name="Google Shape;7285;p13"/>
            <p:cNvSpPr/>
            <p:nvPr/>
          </p:nvSpPr>
          <p:spPr>
            <a:xfrm>
              <a:off x="1568700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6" name="Google Shape;7286;p13"/>
            <p:cNvSpPr/>
            <p:nvPr/>
          </p:nvSpPr>
          <p:spPr>
            <a:xfrm>
              <a:off x="1568700" y="43294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87" y="1"/>
                    <a:pt x="0" y="103"/>
                    <a:pt x="5" y="222"/>
                  </a:cubicBezTo>
                  <a:cubicBezTo>
                    <a:pt x="5" y="332"/>
                    <a:pt x="98" y="427"/>
                    <a:pt x="212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32" y="329"/>
                    <a:pt x="432" y="211"/>
                  </a:cubicBezTo>
                  <a:cubicBezTo>
                    <a:pt x="421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7" name="Google Shape;7287;p13"/>
            <p:cNvSpPr/>
            <p:nvPr/>
          </p:nvSpPr>
          <p:spPr>
            <a:xfrm>
              <a:off x="1913625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8" name="Google Shape;7288;p13"/>
            <p:cNvSpPr/>
            <p:nvPr/>
          </p:nvSpPr>
          <p:spPr>
            <a:xfrm>
              <a:off x="2099400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0"/>
                    <a:pt x="98" y="422"/>
                    <a:pt x="211" y="422"/>
                  </a:cubicBezTo>
                  <a:cubicBezTo>
                    <a:pt x="329" y="422"/>
                    <a:pt x="427" y="32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9" name="Google Shape;7289;p13"/>
            <p:cNvSpPr/>
            <p:nvPr/>
          </p:nvSpPr>
          <p:spPr>
            <a:xfrm>
              <a:off x="1860450" y="41438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5" y="329"/>
                    <a:pt x="98" y="427"/>
                    <a:pt x="211" y="427"/>
                  </a:cubicBezTo>
                  <a:cubicBezTo>
                    <a:pt x="334" y="427"/>
                    <a:pt x="432" y="334"/>
                    <a:pt x="432" y="211"/>
                  </a:cubicBezTo>
                  <a:cubicBezTo>
                    <a:pt x="432" y="93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0" name="Google Shape;7290;p13"/>
            <p:cNvSpPr/>
            <p:nvPr/>
          </p:nvSpPr>
          <p:spPr>
            <a:xfrm>
              <a:off x="1754450" y="41438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02" y="1"/>
                  </a:moveTo>
                  <a:cubicBezTo>
                    <a:pt x="84" y="1"/>
                    <a:pt x="1" y="97"/>
                    <a:pt x="1" y="222"/>
                  </a:cubicBezTo>
                  <a:cubicBezTo>
                    <a:pt x="1" y="335"/>
                    <a:pt x="98" y="433"/>
                    <a:pt x="211" y="433"/>
                  </a:cubicBezTo>
                  <a:cubicBezTo>
                    <a:pt x="330" y="423"/>
                    <a:pt x="427" y="335"/>
                    <a:pt x="427" y="222"/>
                  </a:cubicBezTo>
                  <a:cubicBezTo>
                    <a:pt x="427" y="99"/>
                    <a:pt x="335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1" name="Google Shape;7291;p13"/>
            <p:cNvSpPr/>
            <p:nvPr/>
          </p:nvSpPr>
          <p:spPr>
            <a:xfrm>
              <a:off x="1568550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2" y="0"/>
                  </a:moveTo>
                  <a:cubicBezTo>
                    <a:pt x="93" y="0"/>
                    <a:pt x="1" y="87"/>
                    <a:pt x="1" y="206"/>
                  </a:cubicBezTo>
                  <a:cubicBezTo>
                    <a:pt x="1" y="329"/>
                    <a:pt x="93" y="421"/>
                    <a:pt x="212" y="421"/>
                  </a:cubicBezTo>
                  <a:cubicBezTo>
                    <a:pt x="335" y="421"/>
                    <a:pt x="427" y="329"/>
                    <a:pt x="427" y="211"/>
                  </a:cubicBezTo>
                  <a:cubicBezTo>
                    <a:pt x="427" y="87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2" name="Google Shape;7292;p13"/>
            <p:cNvSpPr/>
            <p:nvPr/>
          </p:nvSpPr>
          <p:spPr>
            <a:xfrm>
              <a:off x="2099275" y="4329575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32" y="335"/>
                    <a:pt x="432" y="217"/>
                  </a:cubicBezTo>
                  <a:cubicBezTo>
                    <a:pt x="437" y="96"/>
                    <a:pt x="34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3" name="Google Shape;7293;p13"/>
            <p:cNvSpPr/>
            <p:nvPr/>
          </p:nvSpPr>
          <p:spPr>
            <a:xfrm>
              <a:off x="1807525" y="4143800"/>
              <a:ext cx="10675" cy="10600"/>
            </a:xfrm>
            <a:custGeom>
              <a:rect b="b" l="l" r="r" t="t"/>
              <a:pathLst>
                <a:path extrusionOk="0" h="424" w="427">
                  <a:moveTo>
                    <a:pt x="211" y="1"/>
                  </a:moveTo>
                  <a:cubicBezTo>
                    <a:pt x="97" y="1"/>
                    <a:pt x="5" y="82"/>
                    <a:pt x="0" y="202"/>
                  </a:cubicBezTo>
                  <a:cubicBezTo>
                    <a:pt x="0" y="325"/>
                    <a:pt x="82" y="417"/>
                    <a:pt x="195" y="423"/>
                  </a:cubicBezTo>
                  <a:cubicBezTo>
                    <a:pt x="201" y="423"/>
                    <a:pt x="207" y="423"/>
                    <a:pt x="213" y="423"/>
                  </a:cubicBezTo>
                  <a:cubicBezTo>
                    <a:pt x="328" y="423"/>
                    <a:pt x="417" y="330"/>
                    <a:pt x="421" y="222"/>
                  </a:cubicBezTo>
                  <a:cubicBezTo>
                    <a:pt x="427" y="104"/>
                    <a:pt x="339" y="6"/>
                    <a:pt x="221" y="1"/>
                  </a:cubicBezTo>
                  <a:cubicBezTo>
                    <a:pt x="217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4" name="Google Shape;7294;p13"/>
            <p:cNvSpPr/>
            <p:nvPr/>
          </p:nvSpPr>
          <p:spPr>
            <a:xfrm>
              <a:off x="1621875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8" y="0"/>
                    <a:pt x="1" y="98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27"/>
                    <a:pt x="422" y="329"/>
                    <a:pt x="422" y="211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5" name="Google Shape;7295;p13"/>
            <p:cNvSpPr/>
            <p:nvPr/>
          </p:nvSpPr>
          <p:spPr>
            <a:xfrm>
              <a:off x="17012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6" y="334"/>
                    <a:pt x="103" y="422"/>
                    <a:pt x="22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6" name="Google Shape;7296;p13"/>
            <p:cNvSpPr/>
            <p:nvPr/>
          </p:nvSpPr>
          <p:spPr>
            <a:xfrm>
              <a:off x="2152575" y="443557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7" name="Google Shape;7297;p13"/>
            <p:cNvSpPr/>
            <p:nvPr/>
          </p:nvSpPr>
          <p:spPr>
            <a:xfrm>
              <a:off x="2099275" y="4435425"/>
              <a:ext cx="10925" cy="10825"/>
            </a:xfrm>
            <a:custGeom>
              <a:rect b="b" l="l" r="r" t="t"/>
              <a:pathLst>
                <a:path extrusionOk="0" h="433" w="43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87" y="6"/>
                    <a:pt x="0" y="104"/>
                    <a:pt x="5" y="227"/>
                  </a:cubicBezTo>
                  <a:cubicBezTo>
                    <a:pt x="10" y="340"/>
                    <a:pt x="108" y="433"/>
                    <a:pt x="226" y="433"/>
                  </a:cubicBezTo>
                  <a:cubicBezTo>
                    <a:pt x="339" y="433"/>
                    <a:pt x="437" y="335"/>
                    <a:pt x="432" y="207"/>
                  </a:cubicBezTo>
                  <a:cubicBezTo>
                    <a:pt x="432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8" name="Google Shape;7298;p13"/>
            <p:cNvSpPr/>
            <p:nvPr/>
          </p:nvSpPr>
          <p:spPr>
            <a:xfrm>
              <a:off x="1621625" y="44355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8" y="0"/>
                    <a:pt x="0" y="98"/>
                    <a:pt x="11" y="221"/>
                  </a:cubicBezTo>
                  <a:cubicBezTo>
                    <a:pt x="16" y="334"/>
                    <a:pt x="103" y="427"/>
                    <a:pt x="22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9" name="Google Shape;7299;p13"/>
            <p:cNvSpPr/>
            <p:nvPr/>
          </p:nvSpPr>
          <p:spPr>
            <a:xfrm>
              <a:off x="1568700" y="4435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6"/>
                  </a:cubicBezTo>
                  <a:cubicBezTo>
                    <a:pt x="0" y="329"/>
                    <a:pt x="87" y="427"/>
                    <a:pt x="206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0" name="Google Shape;7300;p13"/>
            <p:cNvSpPr/>
            <p:nvPr/>
          </p:nvSpPr>
          <p:spPr>
            <a:xfrm>
              <a:off x="1621625" y="432945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8"/>
                    <a:pt x="11" y="222"/>
                  </a:cubicBezTo>
                  <a:cubicBezTo>
                    <a:pt x="16" y="340"/>
                    <a:pt x="103" y="432"/>
                    <a:pt x="226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1" name="Google Shape;7301;p13"/>
            <p:cNvSpPr/>
            <p:nvPr/>
          </p:nvSpPr>
          <p:spPr>
            <a:xfrm>
              <a:off x="15155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6" y="335"/>
                    <a:pt x="103" y="427"/>
                    <a:pt x="227" y="427"/>
                  </a:cubicBezTo>
                  <a:cubicBezTo>
                    <a:pt x="340" y="427"/>
                    <a:pt x="432" y="329"/>
                    <a:pt x="432" y="211"/>
                  </a:cubicBezTo>
                  <a:cubicBezTo>
                    <a:pt x="432" y="93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2" name="Google Shape;7302;p13"/>
            <p:cNvSpPr/>
            <p:nvPr/>
          </p:nvSpPr>
          <p:spPr>
            <a:xfrm>
              <a:off x="1489175" y="41438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82" y="0"/>
                    <a:pt x="0" y="93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27" y="98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3" name="Google Shape;7303;p13"/>
            <p:cNvSpPr/>
            <p:nvPr/>
          </p:nvSpPr>
          <p:spPr>
            <a:xfrm>
              <a:off x="2046325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6" y="0"/>
                  </a:moveTo>
                  <a:cubicBezTo>
                    <a:pt x="223" y="0"/>
                    <a:pt x="220" y="0"/>
                    <a:pt x="217" y="0"/>
                  </a:cubicBez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30" y="427"/>
                    <a:pt x="427" y="334"/>
                    <a:pt x="427" y="211"/>
                  </a:cubicBezTo>
                  <a:cubicBezTo>
                    <a:pt x="427" y="96"/>
                    <a:pt x="344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4" name="Google Shape;7304;p13"/>
            <p:cNvSpPr/>
            <p:nvPr/>
          </p:nvSpPr>
          <p:spPr>
            <a:xfrm>
              <a:off x="1860575" y="4568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0"/>
                  </a:moveTo>
                  <a:cubicBezTo>
                    <a:pt x="103" y="0"/>
                    <a:pt x="0" y="93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217" y="427"/>
                    <a:pt x="223" y="428"/>
                    <a:pt x="230" y="428"/>
                  </a:cubicBezTo>
                  <a:cubicBezTo>
                    <a:pt x="343" y="428"/>
                    <a:pt x="427" y="338"/>
                    <a:pt x="427" y="211"/>
                  </a:cubicBezTo>
                  <a:cubicBezTo>
                    <a:pt x="427" y="93"/>
                    <a:pt x="334" y="6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5" name="Google Shape;7305;p13"/>
            <p:cNvSpPr/>
            <p:nvPr/>
          </p:nvSpPr>
          <p:spPr>
            <a:xfrm>
              <a:off x="18339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91"/>
                    <a:pt x="6" y="211"/>
                  </a:cubicBezTo>
                  <a:cubicBezTo>
                    <a:pt x="6" y="329"/>
                    <a:pt x="93" y="422"/>
                    <a:pt x="216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6" name="Google Shape;7306;p13"/>
            <p:cNvSpPr/>
            <p:nvPr/>
          </p:nvSpPr>
          <p:spPr>
            <a:xfrm>
              <a:off x="19136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3" y="1"/>
                    <a:pt x="6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7" y="422"/>
                    <a:pt x="223" y="423"/>
                    <a:pt x="229" y="423"/>
                  </a:cubicBezTo>
                  <a:cubicBezTo>
                    <a:pt x="344" y="423"/>
                    <a:pt x="432" y="329"/>
                    <a:pt x="427" y="216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7" name="Google Shape;7307;p13"/>
            <p:cNvSpPr/>
            <p:nvPr/>
          </p:nvSpPr>
          <p:spPr>
            <a:xfrm>
              <a:off x="2019875" y="41437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1"/>
                  </a:cubicBezTo>
                  <a:cubicBezTo>
                    <a:pt x="329" y="421"/>
                    <a:pt x="427" y="319"/>
                    <a:pt x="427" y="20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8" name="Google Shape;7308;p13"/>
            <p:cNvSpPr/>
            <p:nvPr/>
          </p:nvSpPr>
          <p:spPr>
            <a:xfrm>
              <a:off x="18072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11" y="88"/>
                    <a:pt x="1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220" y="422"/>
                    <a:pt x="224" y="422"/>
                    <a:pt x="227" y="422"/>
                  </a:cubicBezTo>
                  <a:cubicBezTo>
                    <a:pt x="350" y="422"/>
                    <a:pt x="432" y="336"/>
                    <a:pt x="432" y="216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9" name="Google Shape;7309;p13"/>
            <p:cNvSpPr/>
            <p:nvPr/>
          </p:nvSpPr>
          <p:spPr>
            <a:xfrm>
              <a:off x="1860450" y="40375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8" y="0"/>
                    <a:pt x="10" y="88"/>
                    <a:pt x="5" y="206"/>
                  </a:cubicBezTo>
                  <a:cubicBezTo>
                    <a:pt x="0" y="324"/>
                    <a:pt x="88" y="422"/>
                    <a:pt x="211" y="422"/>
                  </a:cubicBezTo>
                  <a:cubicBezTo>
                    <a:pt x="214" y="422"/>
                    <a:pt x="218" y="422"/>
                    <a:pt x="221" y="422"/>
                  </a:cubicBezTo>
                  <a:cubicBezTo>
                    <a:pt x="340" y="422"/>
                    <a:pt x="432" y="336"/>
                    <a:pt x="432" y="216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0" name="Google Shape;7310;p13"/>
            <p:cNvSpPr/>
            <p:nvPr/>
          </p:nvSpPr>
          <p:spPr>
            <a:xfrm>
              <a:off x="180752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87" y="0"/>
                    <a:pt x="0" y="98"/>
                    <a:pt x="5" y="221"/>
                  </a:cubicBezTo>
                  <a:cubicBezTo>
                    <a:pt x="10" y="334"/>
                    <a:pt x="103" y="427"/>
                    <a:pt x="216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1" name="Google Shape;7311;p13"/>
            <p:cNvSpPr/>
            <p:nvPr/>
          </p:nvSpPr>
          <p:spPr>
            <a:xfrm>
              <a:off x="191362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2" name="Google Shape;7312;p13"/>
            <p:cNvSpPr/>
            <p:nvPr/>
          </p:nvSpPr>
          <p:spPr>
            <a:xfrm>
              <a:off x="1754325" y="4037325"/>
              <a:ext cx="10800" cy="10800"/>
            </a:xfrm>
            <a:custGeom>
              <a:rect b="b" l="l" r="r" t="t"/>
              <a:pathLst>
                <a:path extrusionOk="0" h="432" w="432">
                  <a:moveTo>
                    <a:pt x="211" y="0"/>
                  </a:moveTo>
                  <a:cubicBezTo>
                    <a:pt x="98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1"/>
                    <a:pt x="422" y="216"/>
                  </a:cubicBezTo>
                  <a:cubicBezTo>
                    <a:pt x="422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3" name="Google Shape;7313;p13"/>
            <p:cNvSpPr/>
            <p:nvPr/>
          </p:nvSpPr>
          <p:spPr>
            <a:xfrm>
              <a:off x="1913750" y="419675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34"/>
                    <a:pt x="93" y="427"/>
                    <a:pt x="211" y="427"/>
                  </a:cubicBezTo>
                  <a:cubicBezTo>
                    <a:pt x="330" y="427"/>
                    <a:pt x="427" y="329"/>
                    <a:pt x="427" y="20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4" name="Google Shape;7314;p13"/>
            <p:cNvSpPr/>
            <p:nvPr/>
          </p:nvSpPr>
          <p:spPr>
            <a:xfrm>
              <a:off x="2046075" y="4329325"/>
              <a:ext cx="10950" cy="10825"/>
            </a:xfrm>
            <a:custGeom>
              <a:rect b="b" l="l" r="r" t="t"/>
              <a:pathLst>
                <a:path extrusionOk="0" h="433" w="438">
                  <a:moveTo>
                    <a:pt x="227" y="0"/>
                  </a:moveTo>
                  <a:cubicBezTo>
                    <a:pt x="109" y="0"/>
                    <a:pt x="11" y="88"/>
                    <a:pt x="6" y="206"/>
                  </a:cubicBezTo>
                  <a:cubicBezTo>
                    <a:pt x="1" y="329"/>
                    <a:pt x="98" y="42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2"/>
                    <a:pt x="432" y="227"/>
                  </a:cubicBezTo>
                  <a:cubicBezTo>
                    <a:pt x="437" y="103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5" name="Google Shape;7315;p13"/>
            <p:cNvSpPr/>
            <p:nvPr/>
          </p:nvSpPr>
          <p:spPr>
            <a:xfrm>
              <a:off x="2152450" y="432957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3"/>
                    <a:pt x="6" y="206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6" name="Google Shape;7316;p13"/>
            <p:cNvSpPr/>
            <p:nvPr/>
          </p:nvSpPr>
          <p:spPr>
            <a:xfrm>
              <a:off x="19137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104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210" y="422"/>
                    <a:pt x="213" y="422"/>
                    <a:pt x="217" y="422"/>
                  </a:cubicBezTo>
                  <a:cubicBezTo>
                    <a:pt x="335" y="422"/>
                    <a:pt x="427" y="336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7" name="Google Shape;7317;p13"/>
            <p:cNvSpPr/>
            <p:nvPr/>
          </p:nvSpPr>
          <p:spPr>
            <a:xfrm>
              <a:off x="15156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98" y="427"/>
                    <a:pt x="217" y="427"/>
                  </a:cubicBezTo>
                  <a:cubicBezTo>
                    <a:pt x="330" y="427"/>
                    <a:pt x="427" y="334"/>
                    <a:pt x="427" y="221"/>
                  </a:cubicBezTo>
                  <a:cubicBezTo>
                    <a:pt x="427" y="98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8" name="Google Shape;7318;p13"/>
            <p:cNvSpPr/>
            <p:nvPr/>
          </p:nvSpPr>
          <p:spPr>
            <a:xfrm>
              <a:off x="20463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2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9" name="Google Shape;7319;p13"/>
            <p:cNvSpPr/>
            <p:nvPr/>
          </p:nvSpPr>
          <p:spPr>
            <a:xfrm>
              <a:off x="1807525" y="41967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7" y="329"/>
                    <a:pt x="427" y="216"/>
                  </a:cubicBezTo>
                  <a:cubicBezTo>
                    <a:pt x="421" y="9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0" name="Google Shape;7320;p13"/>
            <p:cNvSpPr/>
            <p:nvPr/>
          </p:nvSpPr>
          <p:spPr>
            <a:xfrm>
              <a:off x="180737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9" y="0"/>
                    <a:pt x="1" y="93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1"/>
                    <a:pt x="427" y="221"/>
                  </a:cubicBezTo>
                  <a:cubicBezTo>
                    <a:pt x="433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1" name="Google Shape;7321;p13"/>
            <p:cNvSpPr/>
            <p:nvPr/>
          </p:nvSpPr>
          <p:spPr>
            <a:xfrm>
              <a:off x="191362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103" y="0"/>
                    <a:pt x="6" y="93"/>
                    <a:pt x="6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8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2" name="Google Shape;7322;p13"/>
            <p:cNvSpPr/>
            <p:nvPr/>
          </p:nvSpPr>
          <p:spPr>
            <a:xfrm>
              <a:off x="17543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8" y="1"/>
                    <a:pt x="11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3" y="423"/>
                    <a:pt x="422" y="333"/>
                    <a:pt x="432" y="216"/>
                  </a:cubicBezTo>
                  <a:cubicBezTo>
                    <a:pt x="43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3" name="Google Shape;7323;p13"/>
            <p:cNvSpPr/>
            <p:nvPr/>
          </p:nvSpPr>
          <p:spPr>
            <a:xfrm>
              <a:off x="180752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103" y="1"/>
                    <a:pt x="5" y="88"/>
                    <a:pt x="0" y="206"/>
                  </a:cubicBezTo>
                  <a:cubicBezTo>
                    <a:pt x="0" y="329"/>
                    <a:pt x="82" y="422"/>
                    <a:pt x="206" y="422"/>
                  </a:cubicBezTo>
                  <a:cubicBezTo>
                    <a:pt x="212" y="422"/>
                    <a:pt x="218" y="423"/>
                    <a:pt x="223" y="423"/>
                  </a:cubicBezTo>
                  <a:cubicBezTo>
                    <a:pt x="333" y="423"/>
                    <a:pt x="422" y="333"/>
                    <a:pt x="427" y="216"/>
                  </a:cubicBezTo>
                  <a:cubicBezTo>
                    <a:pt x="427" y="10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4" name="Google Shape;7324;p13"/>
            <p:cNvSpPr/>
            <p:nvPr/>
          </p:nvSpPr>
          <p:spPr>
            <a:xfrm>
              <a:off x="1833975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93" y="427"/>
                    <a:pt x="216" y="427"/>
                  </a:cubicBezTo>
                  <a:cubicBezTo>
                    <a:pt x="340" y="427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5" name="Google Shape;7325;p13"/>
            <p:cNvSpPr/>
            <p:nvPr/>
          </p:nvSpPr>
          <p:spPr>
            <a:xfrm>
              <a:off x="1966825" y="414380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6" y="1"/>
                  </a:moveTo>
                  <a:cubicBezTo>
                    <a:pt x="87" y="1"/>
                    <a:pt x="0" y="87"/>
                    <a:pt x="5" y="212"/>
                  </a:cubicBezTo>
                  <a:cubicBezTo>
                    <a:pt x="5" y="330"/>
                    <a:pt x="93" y="423"/>
                    <a:pt x="216" y="423"/>
                  </a:cubicBezTo>
                  <a:cubicBezTo>
                    <a:pt x="329" y="423"/>
                    <a:pt x="427" y="335"/>
                    <a:pt x="427" y="222"/>
                  </a:cubicBezTo>
                  <a:cubicBezTo>
                    <a:pt x="427" y="99"/>
                    <a:pt x="339" y="1"/>
                    <a:pt x="216" y="1"/>
                  </a:cubicBezTo>
                  <a:cubicBezTo>
                    <a:pt x="212" y="1"/>
                    <a:pt x="20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6" name="Google Shape;7326;p13"/>
            <p:cNvSpPr/>
            <p:nvPr/>
          </p:nvSpPr>
          <p:spPr>
            <a:xfrm>
              <a:off x="17012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3" y="0"/>
                    <a:pt x="0" y="98"/>
                    <a:pt x="11" y="221"/>
                  </a:cubicBezTo>
                  <a:cubicBezTo>
                    <a:pt x="11" y="334"/>
                    <a:pt x="103" y="427"/>
                    <a:pt x="221" y="427"/>
                  </a:cubicBezTo>
                  <a:cubicBezTo>
                    <a:pt x="345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7" name="Google Shape;7327;p13"/>
            <p:cNvSpPr/>
            <p:nvPr/>
          </p:nvSpPr>
          <p:spPr>
            <a:xfrm>
              <a:off x="1833975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34"/>
                    <a:pt x="93" y="421"/>
                    <a:pt x="216" y="421"/>
                  </a:cubicBezTo>
                  <a:cubicBezTo>
                    <a:pt x="340" y="421"/>
                    <a:pt x="43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8" name="Google Shape;7328;p13"/>
            <p:cNvSpPr/>
            <p:nvPr/>
          </p:nvSpPr>
          <p:spPr>
            <a:xfrm>
              <a:off x="175445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33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9" name="Google Shape;7329;p13"/>
            <p:cNvSpPr/>
            <p:nvPr/>
          </p:nvSpPr>
          <p:spPr>
            <a:xfrm>
              <a:off x="1833975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0" name="Google Shape;7330;p13"/>
            <p:cNvSpPr/>
            <p:nvPr/>
          </p:nvSpPr>
          <p:spPr>
            <a:xfrm>
              <a:off x="1701275" y="39845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9" y="427"/>
                    <a:pt x="427" y="334"/>
                    <a:pt x="427" y="211"/>
                  </a:cubicBezTo>
                  <a:cubicBezTo>
                    <a:pt x="432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1" name="Google Shape;7331;p13"/>
            <p:cNvSpPr/>
            <p:nvPr/>
          </p:nvSpPr>
          <p:spPr>
            <a:xfrm>
              <a:off x="186057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5"/>
                    <a:pt x="0" y="98"/>
                    <a:pt x="0" y="221"/>
                  </a:cubicBezTo>
                  <a:cubicBezTo>
                    <a:pt x="0" y="33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2" name="Google Shape;7332;p13"/>
            <p:cNvSpPr/>
            <p:nvPr/>
          </p:nvSpPr>
          <p:spPr>
            <a:xfrm>
              <a:off x="1833975" y="39580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3" y="422"/>
                    <a:pt x="211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3" name="Google Shape;7333;p13"/>
            <p:cNvSpPr/>
            <p:nvPr/>
          </p:nvSpPr>
          <p:spPr>
            <a:xfrm>
              <a:off x="18605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1" y="334"/>
                    <a:pt x="103" y="422"/>
                    <a:pt x="221" y="422"/>
                  </a:cubicBezTo>
                  <a:cubicBezTo>
                    <a:pt x="339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4" name="Google Shape;7334;p13"/>
            <p:cNvSpPr/>
            <p:nvPr/>
          </p:nvSpPr>
          <p:spPr>
            <a:xfrm>
              <a:off x="1436000" y="414380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0" y="1"/>
                  </a:moveTo>
                  <a:cubicBezTo>
                    <a:pt x="92" y="1"/>
                    <a:pt x="0" y="87"/>
                    <a:pt x="10" y="207"/>
                  </a:cubicBezTo>
                  <a:cubicBezTo>
                    <a:pt x="10" y="330"/>
                    <a:pt x="97" y="423"/>
                    <a:pt x="221" y="423"/>
                  </a:cubicBezTo>
                  <a:cubicBezTo>
                    <a:pt x="334" y="423"/>
                    <a:pt x="431" y="335"/>
                    <a:pt x="431" y="222"/>
                  </a:cubicBezTo>
                  <a:cubicBezTo>
                    <a:pt x="431" y="99"/>
                    <a:pt x="344" y="1"/>
                    <a:pt x="221" y="1"/>
                  </a:cubicBezTo>
                  <a:cubicBezTo>
                    <a:pt x="217" y="1"/>
                    <a:pt x="214" y="1"/>
                    <a:pt x="21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5" name="Google Shape;7335;p13"/>
            <p:cNvSpPr/>
            <p:nvPr/>
          </p:nvSpPr>
          <p:spPr>
            <a:xfrm>
              <a:off x="1833975" y="40112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6" y="1"/>
                  </a:moveTo>
                  <a:cubicBezTo>
                    <a:pt x="98" y="1"/>
                    <a:pt x="1" y="88"/>
                    <a:pt x="1" y="217"/>
                  </a:cubicBezTo>
                  <a:cubicBezTo>
                    <a:pt x="6" y="335"/>
                    <a:pt x="103" y="427"/>
                    <a:pt x="216" y="427"/>
                  </a:cubicBezTo>
                  <a:cubicBezTo>
                    <a:pt x="340" y="422"/>
                    <a:pt x="427" y="335"/>
                    <a:pt x="427" y="212"/>
                  </a:cubicBezTo>
                  <a:cubicBezTo>
                    <a:pt x="427" y="8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6" name="Google Shape;7336;p13"/>
            <p:cNvSpPr/>
            <p:nvPr/>
          </p:nvSpPr>
          <p:spPr>
            <a:xfrm>
              <a:off x="1674800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3" y="0"/>
                    <a:pt x="1" y="86"/>
                    <a:pt x="1" y="206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330" y="427"/>
                    <a:pt x="427" y="329"/>
                    <a:pt x="427" y="216"/>
                  </a:cubicBezTo>
                  <a:cubicBezTo>
                    <a:pt x="427" y="98"/>
                    <a:pt x="335" y="0"/>
                    <a:pt x="222" y="0"/>
                  </a:cubicBezTo>
                  <a:cubicBezTo>
                    <a:pt x="218" y="0"/>
                    <a:pt x="21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7" name="Google Shape;7337;p13"/>
            <p:cNvSpPr/>
            <p:nvPr/>
          </p:nvSpPr>
          <p:spPr>
            <a:xfrm>
              <a:off x="1754325" y="41968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199" y="1"/>
                  </a:moveTo>
                  <a:cubicBezTo>
                    <a:pt x="94" y="1"/>
                    <a:pt x="5" y="90"/>
                    <a:pt x="1" y="202"/>
                  </a:cubicBezTo>
                  <a:cubicBezTo>
                    <a:pt x="1" y="320"/>
                    <a:pt x="98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22" y="212"/>
                  </a:cubicBezTo>
                  <a:cubicBezTo>
                    <a:pt x="422" y="94"/>
                    <a:pt x="335" y="7"/>
                    <a:pt x="216" y="1"/>
                  </a:cubicBezTo>
                  <a:cubicBezTo>
                    <a:pt x="211" y="1"/>
                    <a:pt x="205" y="1"/>
                    <a:pt x="19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8" name="Google Shape;7338;p13"/>
            <p:cNvSpPr/>
            <p:nvPr/>
          </p:nvSpPr>
          <p:spPr>
            <a:xfrm>
              <a:off x="17012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98" y="422"/>
                    <a:pt x="211" y="427"/>
                  </a:cubicBezTo>
                  <a:cubicBezTo>
                    <a:pt x="214" y="427"/>
                    <a:pt x="218" y="427"/>
                    <a:pt x="221" y="427"/>
                  </a:cubicBezTo>
                  <a:cubicBezTo>
                    <a:pt x="335" y="427"/>
                    <a:pt x="432" y="342"/>
                    <a:pt x="432" y="222"/>
                  </a:cubicBezTo>
                  <a:cubicBezTo>
                    <a:pt x="432" y="9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9" name="Google Shape;7339;p13"/>
            <p:cNvSpPr/>
            <p:nvPr/>
          </p:nvSpPr>
          <p:spPr>
            <a:xfrm>
              <a:off x="2178925" y="41434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6" y="1"/>
                  </a:moveTo>
                  <a:cubicBezTo>
                    <a:pt x="103" y="1"/>
                    <a:pt x="5" y="93"/>
                    <a:pt x="5" y="217"/>
                  </a:cubicBezTo>
                  <a:cubicBezTo>
                    <a:pt x="0" y="330"/>
                    <a:pt x="103" y="432"/>
                    <a:pt x="216" y="432"/>
                  </a:cubicBezTo>
                  <a:cubicBezTo>
                    <a:pt x="334" y="432"/>
                    <a:pt x="432" y="345"/>
                    <a:pt x="432" y="227"/>
                  </a:cubicBezTo>
                  <a:cubicBezTo>
                    <a:pt x="432" y="109"/>
                    <a:pt x="339" y="16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0" name="Google Shape;7340;p13"/>
            <p:cNvSpPr/>
            <p:nvPr/>
          </p:nvSpPr>
          <p:spPr>
            <a:xfrm>
              <a:off x="175432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8"/>
                    <a:pt x="1" y="211"/>
                  </a:cubicBezTo>
                  <a:cubicBezTo>
                    <a:pt x="1" y="334"/>
                    <a:pt x="93" y="427"/>
                    <a:pt x="216" y="427"/>
                  </a:cubicBezTo>
                  <a:cubicBezTo>
                    <a:pt x="335" y="427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1" name="Google Shape;7341;p13"/>
            <p:cNvSpPr/>
            <p:nvPr/>
          </p:nvSpPr>
          <p:spPr>
            <a:xfrm>
              <a:off x="1966675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1" y="341"/>
                    <a:pt x="93" y="427"/>
                    <a:pt x="212" y="427"/>
                  </a:cubicBezTo>
                  <a:cubicBezTo>
                    <a:pt x="215" y="427"/>
                    <a:pt x="218" y="427"/>
                    <a:pt x="222" y="427"/>
                  </a:cubicBezTo>
                  <a:cubicBezTo>
                    <a:pt x="335" y="427"/>
                    <a:pt x="427" y="329"/>
                    <a:pt x="427" y="21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2" name="Google Shape;7342;p13"/>
            <p:cNvSpPr/>
            <p:nvPr/>
          </p:nvSpPr>
          <p:spPr>
            <a:xfrm>
              <a:off x="1648350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6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9"/>
                    <a:pt x="10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3" name="Google Shape;7343;p13"/>
            <p:cNvSpPr/>
            <p:nvPr/>
          </p:nvSpPr>
          <p:spPr>
            <a:xfrm>
              <a:off x="1966550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5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4" name="Google Shape;7344;p13"/>
            <p:cNvSpPr/>
            <p:nvPr/>
          </p:nvSpPr>
          <p:spPr>
            <a:xfrm>
              <a:off x="1701275" y="41438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2" y="1"/>
                  </a:moveTo>
                  <a:cubicBezTo>
                    <a:pt x="93" y="1"/>
                    <a:pt x="0" y="97"/>
                    <a:pt x="5" y="222"/>
                  </a:cubicBezTo>
                  <a:cubicBezTo>
                    <a:pt x="5" y="335"/>
                    <a:pt x="98" y="433"/>
                    <a:pt x="211" y="433"/>
                  </a:cubicBezTo>
                  <a:cubicBezTo>
                    <a:pt x="334" y="433"/>
                    <a:pt x="432" y="340"/>
                    <a:pt x="432" y="222"/>
                  </a:cubicBezTo>
                  <a:cubicBezTo>
                    <a:pt x="432" y="99"/>
                    <a:pt x="345" y="1"/>
                    <a:pt x="221" y="1"/>
                  </a:cubicBezTo>
                  <a:cubicBezTo>
                    <a:pt x="218" y="1"/>
                    <a:pt x="21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5" name="Google Shape;7345;p13"/>
            <p:cNvSpPr/>
            <p:nvPr/>
          </p:nvSpPr>
          <p:spPr>
            <a:xfrm>
              <a:off x="18605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0" y="216"/>
                  </a:cubicBezTo>
                  <a:cubicBezTo>
                    <a:pt x="0" y="329"/>
                    <a:pt x="93" y="422"/>
                    <a:pt x="206" y="427"/>
                  </a:cubicBezTo>
                  <a:cubicBezTo>
                    <a:pt x="209" y="427"/>
                    <a:pt x="213" y="427"/>
                    <a:pt x="216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6" name="Google Shape;7346;p13"/>
            <p:cNvSpPr/>
            <p:nvPr/>
          </p:nvSpPr>
          <p:spPr>
            <a:xfrm>
              <a:off x="1993275" y="390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8"/>
                    <a:pt x="6" y="211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7" name="Google Shape;7347;p13"/>
            <p:cNvSpPr/>
            <p:nvPr/>
          </p:nvSpPr>
          <p:spPr>
            <a:xfrm>
              <a:off x="1966825" y="4037325"/>
              <a:ext cx="10925" cy="10800"/>
            </a:xfrm>
            <a:custGeom>
              <a:rect b="b" l="l" r="r" t="t"/>
              <a:pathLst>
                <a:path extrusionOk="0" h="432" w="437">
                  <a:moveTo>
                    <a:pt x="216" y="0"/>
                  </a:moveTo>
                  <a:cubicBezTo>
                    <a:pt x="103" y="10"/>
                    <a:pt x="5" y="98"/>
                    <a:pt x="5" y="216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214" y="432"/>
                    <a:pt x="217" y="432"/>
                    <a:pt x="220" y="432"/>
                  </a:cubicBezTo>
                  <a:cubicBezTo>
                    <a:pt x="334" y="432"/>
                    <a:pt x="422" y="341"/>
                    <a:pt x="427" y="221"/>
                  </a:cubicBezTo>
                  <a:cubicBezTo>
                    <a:pt x="43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8" name="Google Shape;7348;p13"/>
            <p:cNvSpPr/>
            <p:nvPr/>
          </p:nvSpPr>
          <p:spPr>
            <a:xfrm>
              <a:off x="1435975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0" y="422"/>
                    <a:pt x="427" y="324"/>
                    <a:pt x="427" y="211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9" name="Google Shape;7349;p13"/>
            <p:cNvSpPr/>
            <p:nvPr/>
          </p:nvSpPr>
          <p:spPr>
            <a:xfrm>
              <a:off x="175432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0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0" name="Google Shape;7350;p13"/>
            <p:cNvSpPr/>
            <p:nvPr/>
          </p:nvSpPr>
          <p:spPr>
            <a:xfrm>
              <a:off x="1621625" y="4276650"/>
              <a:ext cx="10800" cy="10425"/>
            </a:xfrm>
            <a:custGeom>
              <a:rect b="b" l="l" r="r" t="t"/>
              <a:pathLst>
                <a:path extrusionOk="0" h="417" w="432">
                  <a:moveTo>
                    <a:pt x="216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93" y="417"/>
                    <a:pt x="216" y="417"/>
                  </a:cubicBezTo>
                  <a:cubicBezTo>
                    <a:pt x="334" y="417"/>
                    <a:pt x="432" y="319"/>
                    <a:pt x="427" y="211"/>
                  </a:cubicBezTo>
                  <a:cubicBezTo>
                    <a:pt x="427" y="9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1" name="Google Shape;7351;p13"/>
            <p:cNvSpPr/>
            <p:nvPr/>
          </p:nvSpPr>
          <p:spPr>
            <a:xfrm>
              <a:off x="151562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" y="319"/>
                    <a:pt x="93" y="421"/>
                    <a:pt x="206" y="421"/>
                  </a:cubicBezTo>
                  <a:cubicBezTo>
                    <a:pt x="330" y="421"/>
                    <a:pt x="427" y="329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2" name="Google Shape;7352;p13"/>
            <p:cNvSpPr/>
            <p:nvPr/>
          </p:nvSpPr>
          <p:spPr>
            <a:xfrm>
              <a:off x="1621875" y="43826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5"/>
                    <a:pt x="1" y="98"/>
                    <a:pt x="1" y="211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24" y="421"/>
                    <a:pt x="422" y="319"/>
                    <a:pt x="422" y="206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3" name="Google Shape;7353;p13"/>
            <p:cNvSpPr/>
            <p:nvPr/>
          </p:nvSpPr>
          <p:spPr>
            <a:xfrm>
              <a:off x="1860575" y="42499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3"/>
                    <a:pt x="11" y="222"/>
                  </a:cubicBezTo>
                  <a:cubicBezTo>
                    <a:pt x="11" y="335"/>
                    <a:pt x="103" y="432"/>
                    <a:pt x="221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3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4" name="Google Shape;7354;p13"/>
            <p:cNvSpPr/>
            <p:nvPr/>
          </p:nvSpPr>
          <p:spPr>
            <a:xfrm>
              <a:off x="2152575" y="43826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88" y="0"/>
                    <a:pt x="1" y="87"/>
                    <a:pt x="1" y="211"/>
                  </a:cubicBezTo>
                  <a:cubicBezTo>
                    <a:pt x="1" y="329"/>
                    <a:pt x="88" y="421"/>
                    <a:pt x="206" y="421"/>
                  </a:cubicBezTo>
                  <a:cubicBezTo>
                    <a:pt x="330" y="421"/>
                    <a:pt x="422" y="329"/>
                    <a:pt x="422" y="211"/>
                  </a:cubicBezTo>
                  <a:cubicBezTo>
                    <a:pt x="422" y="87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5" name="Google Shape;7355;p13"/>
            <p:cNvSpPr/>
            <p:nvPr/>
          </p:nvSpPr>
          <p:spPr>
            <a:xfrm>
              <a:off x="1435975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7" y="427"/>
                  </a:cubicBezTo>
                  <a:cubicBezTo>
                    <a:pt x="330" y="427"/>
                    <a:pt x="427" y="330"/>
                    <a:pt x="427" y="217"/>
                  </a:cubicBezTo>
                  <a:cubicBezTo>
                    <a:pt x="42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6" name="Google Shape;7356;p13"/>
            <p:cNvSpPr/>
            <p:nvPr/>
          </p:nvSpPr>
          <p:spPr>
            <a:xfrm>
              <a:off x="17012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7" name="Google Shape;7357;p13"/>
            <p:cNvSpPr/>
            <p:nvPr/>
          </p:nvSpPr>
          <p:spPr>
            <a:xfrm>
              <a:off x="1966825" y="409085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230" y="0"/>
                  </a:moveTo>
                  <a:cubicBezTo>
                    <a:pt x="222" y="0"/>
                    <a:pt x="214" y="1"/>
                    <a:pt x="206" y="2"/>
                  </a:cubicBezTo>
                  <a:cubicBezTo>
                    <a:pt x="87" y="2"/>
                    <a:pt x="0" y="94"/>
                    <a:pt x="0" y="218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24" y="418"/>
                    <a:pt x="421" y="321"/>
                    <a:pt x="421" y="208"/>
                  </a:cubicBezTo>
                  <a:cubicBezTo>
                    <a:pt x="421" y="93"/>
                    <a:pt x="337" y="0"/>
                    <a:pt x="23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8" name="Google Shape;7358;p13"/>
            <p:cNvSpPr/>
            <p:nvPr/>
          </p:nvSpPr>
          <p:spPr>
            <a:xfrm>
              <a:off x="215245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7" y="33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9" name="Google Shape;7359;p13"/>
            <p:cNvSpPr/>
            <p:nvPr/>
          </p:nvSpPr>
          <p:spPr>
            <a:xfrm>
              <a:off x="1833725" y="454192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7" y="1"/>
                  </a:moveTo>
                  <a:cubicBezTo>
                    <a:pt x="103" y="1"/>
                    <a:pt x="10" y="92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339" y="422"/>
                    <a:pt x="432" y="335"/>
                    <a:pt x="432" y="212"/>
                  </a:cubicBezTo>
                  <a:cubicBezTo>
                    <a:pt x="437" y="88"/>
                    <a:pt x="350" y="1"/>
                    <a:pt x="226" y="1"/>
                  </a:cubicBezTo>
                  <a:cubicBezTo>
                    <a:pt x="223" y="1"/>
                    <a:pt x="22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0" name="Google Shape;7360;p13"/>
            <p:cNvSpPr/>
            <p:nvPr/>
          </p:nvSpPr>
          <p:spPr>
            <a:xfrm>
              <a:off x="1701275" y="45682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2" y="0"/>
                  </a:moveTo>
                  <a:cubicBezTo>
                    <a:pt x="93" y="0"/>
                    <a:pt x="0" y="96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212" y="422"/>
                    <a:pt x="218" y="423"/>
                    <a:pt x="224" y="423"/>
                  </a:cubicBezTo>
                  <a:cubicBezTo>
                    <a:pt x="339" y="423"/>
                    <a:pt x="427" y="333"/>
                    <a:pt x="432" y="216"/>
                  </a:cubicBezTo>
                  <a:cubicBezTo>
                    <a:pt x="432" y="93"/>
                    <a:pt x="345" y="1"/>
                    <a:pt x="221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1" name="Google Shape;7361;p13"/>
            <p:cNvSpPr/>
            <p:nvPr/>
          </p:nvSpPr>
          <p:spPr>
            <a:xfrm>
              <a:off x="2046475" y="4382250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1"/>
                    <a:pt x="0" y="98"/>
                    <a:pt x="0" y="216"/>
                  </a:cubicBezTo>
                  <a:cubicBezTo>
                    <a:pt x="0" y="330"/>
                    <a:pt x="93" y="432"/>
                    <a:pt x="211" y="432"/>
                  </a:cubicBezTo>
                  <a:cubicBezTo>
                    <a:pt x="329" y="432"/>
                    <a:pt x="421" y="345"/>
                    <a:pt x="421" y="222"/>
                  </a:cubicBezTo>
                  <a:cubicBezTo>
                    <a:pt x="416" y="103"/>
                    <a:pt x="324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2" name="Google Shape;7362;p13"/>
            <p:cNvSpPr/>
            <p:nvPr/>
          </p:nvSpPr>
          <p:spPr>
            <a:xfrm>
              <a:off x="2099275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0"/>
                    <a:pt x="10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3" name="Google Shape;7363;p13"/>
            <p:cNvSpPr/>
            <p:nvPr/>
          </p:nvSpPr>
          <p:spPr>
            <a:xfrm>
              <a:off x="1966550" y="419685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08" y="1"/>
                  </a:moveTo>
                  <a:cubicBezTo>
                    <a:pt x="94" y="1"/>
                    <a:pt x="6" y="90"/>
                    <a:pt x="6" y="202"/>
                  </a:cubicBezTo>
                  <a:cubicBezTo>
                    <a:pt x="1" y="325"/>
                    <a:pt x="93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32" y="212"/>
                  </a:cubicBezTo>
                  <a:cubicBezTo>
                    <a:pt x="432" y="99"/>
                    <a:pt x="340" y="7"/>
                    <a:pt x="227" y="1"/>
                  </a:cubicBezTo>
                  <a:cubicBezTo>
                    <a:pt x="221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4" name="Google Shape;7364;p13"/>
            <p:cNvSpPr/>
            <p:nvPr/>
          </p:nvSpPr>
          <p:spPr>
            <a:xfrm>
              <a:off x="1966550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104" y="1"/>
                    <a:pt x="16" y="88"/>
                    <a:pt x="6" y="206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4" y="423"/>
                    <a:pt x="432" y="333"/>
                    <a:pt x="432" y="216"/>
                  </a:cubicBezTo>
                  <a:cubicBezTo>
                    <a:pt x="432" y="10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5" name="Google Shape;7365;p13"/>
            <p:cNvSpPr/>
            <p:nvPr/>
          </p:nvSpPr>
          <p:spPr>
            <a:xfrm>
              <a:off x="1568700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11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87" y="417"/>
                    <a:pt x="211" y="417"/>
                  </a:cubicBezTo>
                  <a:cubicBezTo>
                    <a:pt x="334" y="417"/>
                    <a:pt x="421" y="319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6" name="Google Shape;7366;p13"/>
            <p:cNvSpPr/>
            <p:nvPr/>
          </p:nvSpPr>
          <p:spPr>
            <a:xfrm>
              <a:off x="1833975" y="39047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98" y="1"/>
                    <a:pt x="1" y="93"/>
                    <a:pt x="1" y="212"/>
                  </a:cubicBezTo>
                  <a:cubicBezTo>
                    <a:pt x="1" y="330"/>
                    <a:pt x="98" y="433"/>
                    <a:pt x="211" y="433"/>
                  </a:cubicBezTo>
                  <a:cubicBezTo>
                    <a:pt x="214" y="433"/>
                    <a:pt x="217" y="433"/>
                    <a:pt x="221" y="433"/>
                  </a:cubicBezTo>
                  <a:cubicBezTo>
                    <a:pt x="339" y="433"/>
                    <a:pt x="432" y="337"/>
                    <a:pt x="432" y="217"/>
                  </a:cubicBezTo>
                  <a:cubicBezTo>
                    <a:pt x="432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7" name="Google Shape;7367;p13"/>
            <p:cNvSpPr/>
            <p:nvPr/>
          </p:nvSpPr>
          <p:spPr>
            <a:xfrm>
              <a:off x="2046475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20" y="0"/>
                  </a:moveTo>
                  <a:cubicBezTo>
                    <a:pt x="217" y="0"/>
                    <a:pt x="214" y="0"/>
                    <a:pt x="211" y="1"/>
                  </a:cubicBezTo>
                  <a:cubicBezTo>
                    <a:pt x="93" y="1"/>
                    <a:pt x="0" y="98"/>
                    <a:pt x="0" y="211"/>
                  </a:cubicBezTo>
                  <a:cubicBezTo>
                    <a:pt x="5" y="329"/>
                    <a:pt x="93" y="417"/>
                    <a:pt x="211" y="417"/>
                  </a:cubicBezTo>
                  <a:cubicBezTo>
                    <a:pt x="329" y="417"/>
                    <a:pt x="421" y="329"/>
                    <a:pt x="421" y="206"/>
                  </a:cubicBezTo>
                  <a:cubicBezTo>
                    <a:pt x="421" y="86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8" name="Google Shape;7368;p13"/>
            <p:cNvSpPr/>
            <p:nvPr/>
          </p:nvSpPr>
          <p:spPr>
            <a:xfrm>
              <a:off x="17012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3" y="0"/>
                  </a:moveTo>
                  <a:cubicBezTo>
                    <a:pt x="99" y="0"/>
                    <a:pt x="11" y="101"/>
                    <a:pt x="11" y="211"/>
                  </a:cubicBezTo>
                  <a:cubicBezTo>
                    <a:pt x="1" y="329"/>
                    <a:pt x="94" y="428"/>
                    <a:pt x="205" y="428"/>
                  </a:cubicBezTo>
                  <a:cubicBezTo>
                    <a:pt x="210" y="428"/>
                    <a:pt x="216" y="428"/>
                    <a:pt x="221" y="427"/>
                  </a:cubicBezTo>
                  <a:cubicBezTo>
                    <a:pt x="345" y="417"/>
                    <a:pt x="432" y="330"/>
                    <a:pt x="432" y="211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6" y="0"/>
                    <a:pt x="21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9" name="Google Shape;7369;p13"/>
            <p:cNvSpPr/>
            <p:nvPr/>
          </p:nvSpPr>
          <p:spPr>
            <a:xfrm>
              <a:off x="1913625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88" y="432"/>
                    <a:pt x="211" y="432"/>
                  </a:cubicBezTo>
                  <a:cubicBezTo>
                    <a:pt x="335" y="432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0" name="Google Shape;7370;p13"/>
            <p:cNvSpPr/>
            <p:nvPr/>
          </p:nvSpPr>
          <p:spPr>
            <a:xfrm>
              <a:off x="1488900" y="4037575"/>
              <a:ext cx="11075" cy="10550"/>
            </a:xfrm>
            <a:custGeom>
              <a:rect b="b" l="l" r="r" t="t"/>
              <a:pathLst>
                <a:path extrusionOk="0" h="422" w="443">
                  <a:moveTo>
                    <a:pt x="222" y="0"/>
                  </a:moveTo>
                  <a:cubicBezTo>
                    <a:pt x="88" y="6"/>
                    <a:pt x="1" y="113"/>
                    <a:pt x="11" y="216"/>
                  </a:cubicBezTo>
                  <a:cubicBezTo>
                    <a:pt x="11" y="340"/>
                    <a:pt x="104" y="422"/>
                    <a:pt x="222" y="422"/>
                  </a:cubicBezTo>
                  <a:cubicBezTo>
                    <a:pt x="345" y="422"/>
                    <a:pt x="443" y="324"/>
                    <a:pt x="443" y="211"/>
                  </a:cubicBezTo>
                  <a:cubicBezTo>
                    <a:pt x="443" y="9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1" name="Google Shape;7371;p13"/>
            <p:cNvSpPr/>
            <p:nvPr/>
          </p:nvSpPr>
          <p:spPr>
            <a:xfrm>
              <a:off x="20198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7" y="0"/>
                  </a:moveTo>
                  <a:cubicBezTo>
                    <a:pt x="93" y="0"/>
                    <a:pt x="0" y="96"/>
                    <a:pt x="0" y="216"/>
                  </a:cubicBezTo>
                  <a:cubicBezTo>
                    <a:pt x="0" y="345"/>
                    <a:pt x="93" y="427"/>
                    <a:pt x="21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2" name="Google Shape;7372;p13"/>
            <p:cNvSpPr/>
            <p:nvPr/>
          </p:nvSpPr>
          <p:spPr>
            <a:xfrm>
              <a:off x="1648350" y="4037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103" y="6"/>
                    <a:pt x="0" y="93"/>
                    <a:pt x="0" y="211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1" y="340"/>
                    <a:pt x="421" y="216"/>
                  </a:cubicBezTo>
                  <a:cubicBezTo>
                    <a:pt x="421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3" name="Google Shape;7373;p13"/>
            <p:cNvSpPr/>
            <p:nvPr/>
          </p:nvSpPr>
          <p:spPr>
            <a:xfrm>
              <a:off x="1648350" y="45684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20" y="0"/>
                  </a:moveTo>
                  <a:cubicBezTo>
                    <a:pt x="217" y="0"/>
                    <a:pt x="214" y="1"/>
                    <a:pt x="211" y="1"/>
                  </a:cubicBezTo>
                  <a:cubicBezTo>
                    <a:pt x="103" y="1"/>
                    <a:pt x="5" y="93"/>
                    <a:pt x="0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6"/>
                    <a:pt x="334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4" name="Google Shape;7374;p13"/>
            <p:cNvSpPr/>
            <p:nvPr/>
          </p:nvSpPr>
          <p:spPr>
            <a:xfrm>
              <a:off x="1833975" y="43294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8" y="6"/>
                    <a:pt x="1" y="103"/>
                    <a:pt x="1" y="222"/>
                  </a:cubicBezTo>
                  <a:cubicBezTo>
                    <a:pt x="1" y="340"/>
                    <a:pt x="98" y="432"/>
                    <a:pt x="216" y="432"/>
                  </a:cubicBezTo>
                  <a:cubicBezTo>
                    <a:pt x="340" y="427"/>
                    <a:pt x="432" y="335"/>
                    <a:pt x="43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5" name="Google Shape;7375;p13"/>
            <p:cNvSpPr/>
            <p:nvPr/>
          </p:nvSpPr>
          <p:spPr>
            <a:xfrm>
              <a:off x="1913625" y="4249900"/>
              <a:ext cx="10825" cy="10850"/>
            </a:xfrm>
            <a:custGeom>
              <a:rect b="b" l="l" r="r" t="t"/>
              <a:pathLst>
                <a:path extrusionOk="0" h="434" w="433">
                  <a:moveTo>
                    <a:pt x="226" y="1"/>
                  </a:moveTo>
                  <a:cubicBezTo>
                    <a:pt x="221" y="1"/>
                    <a:pt x="216" y="1"/>
                    <a:pt x="211" y="2"/>
                  </a:cubicBezTo>
                  <a:cubicBezTo>
                    <a:pt x="88" y="2"/>
                    <a:pt x="1" y="94"/>
                    <a:pt x="6" y="228"/>
                  </a:cubicBezTo>
                  <a:cubicBezTo>
                    <a:pt x="6" y="336"/>
                    <a:pt x="103" y="433"/>
                    <a:pt x="216" y="433"/>
                  </a:cubicBezTo>
                  <a:cubicBezTo>
                    <a:pt x="335" y="433"/>
                    <a:pt x="432" y="331"/>
                    <a:pt x="432" y="218"/>
                  </a:cubicBezTo>
                  <a:cubicBezTo>
                    <a:pt x="422" y="95"/>
                    <a:pt x="324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6" name="Google Shape;7376;p13"/>
            <p:cNvSpPr/>
            <p:nvPr/>
          </p:nvSpPr>
          <p:spPr>
            <a:xfrm>
              <a:off x="1701525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3" y="1"/>
                    <a:pt x="1" y="103"/>
                    <a:pt x="1" y="216"/>
                  </a:cubicBezTo>
                  <a:cubicBezTo>
                    <a:pt x="1" y="335"/>
                    <a:pt x="88" y="422"/>
                    <a:pt x="206" y="422"/>
                  </a:cubicBezTo>
                  <a:cubicBezTo>
                    <a:pt x="324" y="422"/>
                    <a:pt x="417" y="335"/>
                    <a:pt x="422" y="216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7" name="Google Shape;7377;p13"/>
            <p:cNvSpPr/>
            <p:nvPr/>
          </p:nvSpPr>
          <p:spPr>
            <a:xfrm>
              <a:off x="18075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8" name="Google Shape;7378;p13"/>
            <p:cNvSpPr/>
            <p:nvPr/>
          </p:nvSpPr>
          <p:spPr>
            <a:xfrm>
              <a:off x="1515625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5" y="422"/>
                    <a:pt x="427" y="32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9" name="Google Shape;7379;p13"/>
            <p:cNvSpPr/>
            <p:nvPr/>
          </p:nvSpPr>
          <p:spPr>
            <a:xfrm>
              <a:off x="18075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0" y="217"/>
                  </a:cubicBezTo>
                  <a:cubicBezTo>
                    <a:pt x="5" y="330"/>
                    <a:pt x="93" y="427"/>
                    <a:pt x="21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0" name="Google Shape;7380;p13"/>
            <p:cNvSpPr/>
            <p:nvPr/>
          </p:nvSpPr>
          <p:spPr>
            <a:xfrm>
              <a:off x="201987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7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3"/>
                    <a:pt x="84" y="423"/>
                    <a:pt x="198" y="423"/>
                  </a:cubicBezTo>
                  <a:cubicBezTo>
                    <a:pt x="204" y="423"/>
                    <a:pt x="210" y="422"/>
                    <a:pt x="216" y="422"/>
                  </a:cubicBezTo>
                  <a:cubicBezTo>
                    <a:pt x="329" y="422"/>
                    <a:pt x="427" y="329"/>
                    <a:pt x="427" y="211"/>
                  </a:cubicBezTo>
                  <a:cubicBezTo>
                    <a:pt x="422" y="93"/>
                    <a:pt x="329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1" name="Google Shape;7381;p13"/>
            <p:cNvSpPr/>
            <p:nvPr/>
          </p:nvSpPr>
          <p:spPr>
            <a:xfrm>
              <a:off x="1807650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5" y="0"/>
                  </a:moveTo>
                  <a:cubicBezTo>
                    <a:pt x="89" y="0"/>
                    <a:pt x="0" y="99"/>
                    <a:pt x="0" y="212"/>
                  </a:cubicBezTo>
                  <a:cubicBezTo>
                    <a:pt x="0" y="335"/>
                    <a:pt x="88" y="422"/>
                    <a:pt x="211" y="422"/>
                  </a:cubicBezTo>
                  <a:cubicBezTo>
                    <a:pt x="329" y="422"/>
                    <a:pt x="422" y="325"/>
                    <a:pt x="422" y="212"/>
                  </a:cubicBezTo>
                  <a:cubicBezTo>
                    <a:pt x="422" y="93"/>
                    <a:pt x="324" y="1"/>
                    <a:pt x="211" y="1"/>
                  </a:cubicBezTo>
                  <a:cubicBezTo>
                    <a:pt x="206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2" name="Google Shape;7382;p13"/>
            <p:cNvSpPr/>
            <p:nvPr/>
          </p:nvSpPr>
          <p:spPr>
            <a:xfrm>
              <a:off x="19137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0"/>
                  </a:moveTo>
                  <a:cubicBezTo>
                    <a:pt x="90" y="0"/>
                    <a:pt x="1" y="99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25"/>
                    <a:pt x="427" y="212"/>
                  </a:cubicBezTo>
                  <a:cubicBezTo>
                    <a:pt x="427" y="93"/>
                    <a:pt x="330" y="1"/>
                    <a:pt x="211" y="1"/>
                  </a:cubicBezTo>
                  <a:cubicBezTo>
                    <a:pt x="206" y="0"/>
                    <a:pt x="201" y="0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3" name="Google Shape;7383;p13"/>
            <p:cNvSpPr/>
            <p:nvPr/>
          </p:nvSpPr>
          <p:spPr>
            <a:xfrm>
              <a:off x="14627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8" y="0"/>
                  </a:moveTo>
                  <a:cubicBezTo>
                    <a:pt x="99" y="0"/>
                    <a:pt x="1" y="101"/>
                    <a:pt x="1" y="211"/>
                  </a:cubicBezTo>
                  <a:cubicBezTo>
                    <a:pt x="1" y="327"/>
                    <a:pt x="84" y="427"/>
                    <a:pt x="202" y="427"/>
                  </a:cubicBezTo>
                  <a:cubicBezTo>
                    <a:pt x="205" y="427"/>
                    <a:pt x="208" y="427"/>
                    <a:pt x="211" y="427"/>
                  </a:cubicBezTo>
                  <a:cubicBezTo>
                    <a:pt x="335" y="427"/>
                    <a:pt x="417" y="335"/>
                    <a:pt x="432" y="211"/>
                  </a:cubicBezTo>
                  <a:cubicBezTo>
                    <a:pt x="422" y="98"/>
                    <a:pt x="335" y="1"/>
                    <a:pt x="216" y="1"/>
                  </a:cubicBezTo>
                  <a:cubicBezTo>
                    <a:pt x="214" y="0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4" name="Google Shape;7384;p13"/>
            <p:cNvSpPr/>
            <p:nvPr/>
          </p:nvSpPr>
          <p:spPr>
            <a:xfrm>
              <a:off x="1462575" y="43293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0"/>
                  </a:moveTo>
                  <a:cubicBezTo>
                    <a:pt x="93" y="6"/>
                    <a:pt x="0" y="98"/>
                    <a:pt x="0" y="211"/>
                  </a:cubicBezTo>
                  <a:cubicBezTo>
                    <a:pt x="0" y="334"/>
                    <a:pt x="93" y="432"/>
                    <a:pt x="211" y="432"/>
                  </a:cubicBezTo>
                  <a:cubicBezTo>
                    <a:pt x="335" y="432"/>
                    <a:pt x="422" y="340"/>
                    <a:pt x="422" y="216"/>
                  </a:cubicBezTo>
                  <a:cubicBezTo>
                    <a:pt x="422" y="98"/>
                    <a:pt x="324" y="6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5" name="Google Shape;7385;p13"/>
            <p:cNvSpPr/>
            <p:nvPr/>
          </p:nvSpPr>
          <p:spPr>
            <a:xfrm>
              <a:off x="2178925" y="4197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218" y="0"/>
                    <a:pt x="214" y="0"/>
                    <a:pt x="211" y="1"/>
                  </a:cubicBezTo>
                  <a:cubicBezTo>
                    <a:pt x="98" y="1"/>
                    <a:pt x="0" y="93"/>
                    <a:pt x="0" y="211"/>
                  </a:cubicBezTo>
                  <a:cubicBezTo>
                    <a:pt x="0" y="329"/>
                    <a:pt x="103" y="422"/>
                    <a:pt x="216" y="422"/>
                  </a:cubicBezTo>
                  <a:cubicBezTo>
                    <a:pt x="339" y="422"/>
                    <a:pt x="432" y="329"/>
                    <a:pt x="432" y="206"/>
                  </a:cubicBezTo>
                  <a:cubicBezTo>
                    <a:pt x="432" y="86"/>
                    <a:pt x="340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6" name="Google Shape;7386;p13"/>
            <p:cNvSpPr/>
            <p:nvPr/>
          </p:nvSpPr>
          <p:spPr>
            <a:xfrm>
              <a:off x="170127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7" name="Google Shape;7387;p13"/>
            <p:cNvSpPr/>
            <p:nvPr/>
          </p:nvSpPr>
          <p:spPr>
            <a:xfrm>
              <a:off x="16748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3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8" name="Google Shape;7388;p13"/>
            <p:cNvSpPr/>
            <p:nvPr/>
          </p:nvSpPr>
          <p:spPr>
            <a:xfrm>
              <a:off x="1993275" y="4276525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9" name="Google Shape;7389;p13"/>
            <p:cNvSpPr/>
            <p:nvPr/>
          </p:nvSpPr>
          <p:spPr>
            <a:xfrm>
              <a:off x="1993275" y="43294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0" name="Google Shape;7390;p13"/>
            <p:cNvSpPr/>
            <p:nvPr/>
          </p:nvSpPr>
          <p:spPr>
            <a:xfrm>
              <a:off x="1674800" y="4117225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211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24"/>
                    <a:pt x="89" y="417"/>
                    <a:pt x="195" y="417"/>
                  </a:cubicBezTo>
                  <a:cubicBezTo>
                    <a:pt x="200" y="417"/>
                    <a:pt x="206" y="417"/>
                    <a:pt x="211" y="417"/>
                  </a:cubicBezTo>
                  <a:cubicBezTo>
                    <a:pt x="330" y="417"/>
                    <a:pt x="422" y="32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1" name="Google Shape;7391;p13"/>
            <p:cNvSpPr/>
            <p:nvPr/>
          </p:nvSpPr>
          <p:spPr>
            <a:xfrm>
              <a:off x="20198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2"/>
                  </a:cubicBezTo>
                  <a:cubicBezTo>
                    <a:pt x="329" y="417"/>
                    <a:pt x="427" y="324"/>
                    <a:pt x="427" y="211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2" name="Google Shape;7392;p13"/>
            <p:cNvSpPr/>
            <p:nvPr/>
          </p:nvSpPr>
          <p:spPr>
            <a:xfrm>
              <a:off x="1966675" y="387840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17" y="1"/>
                  </a:moveTo>
                  <a:cubicBezTo>
                    <a:pt x="99" y="1"/>
                    <a:pt x="1" y="98"/>
                    <a:pt x="1" y="216"/>
                  </a:cubicBezTo>
                  <a:cubicBezTo>
                    <a:pt x="1" y="331"/>
                    <a:pt x="99" y="424"/>
                    <a:pt x="199" y="424"/>
                  </a:cubicBezTo>
                  <a:cubicBezTo>
                    <a:pt x="207" y="424"/>
                    <a:pt x="214" y="423"/>
                    <a:pt x="222" y="422"/>
                  </a:cubicBezTo>
                  <a:cubicBezTo>
                    <a:pt x="345" y="417"/>
                    <a:pt x="433" y="329"/>
                    <a:pt x="427" y="206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3" name="Google Shape;7393;p13"/>
            <p:cNvSpPr/>
            <p:nvPr/>
          </p:nvSpPr>
          <p:spPr>
            <a:xfrm>
              <a:off x="2205500" y="43294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2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27" y="98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4" name="Google Shape;7394;p13"/>
            <p:cNvSpPr/>
            <p:nvPr/>
          </p:nvSpPr>
          <p:spPr>
            <a:xfrm>
              <a:off x="2019750" y="38784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1"/>
                  </a:moveTo>
                  <a:cubicBezTo>
                    <a:pt x="98" y="1"/>
                    <a:pt x="5" y="93"/>
                    <a:pt x="5" y="211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32" y="329"/>
                    <a:pt x="432" y="211"/>
                  </a:cubicBezTo>
                  <a:cubicBezTo>
                    <a:pt x="43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5" name="Google Shape;7395;p13"/>
            <p:cNvSpPr/>
            <p:nvPr/>
          </p:nvSpPr>
          <p:spPr>
            <a:xfrm>
              <a:off x="1833975" y="4276650"/>
              <a:ext cx="10825" cy="10425"/>
            </a:xfrm>
            <a:custGeom>
              <a:rect b="b" l="l" r="r" t="t"/>
              <a:pathLst>
                <a:path extrusionOk="0" h="417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29"/>
                    <a:pt x="93" y="417"/>
                    <a:pt x="216" y="417"/>
                  </a:cubicBezTo>
                  <a:cubicBezTo>
                    <a:pt x="340" y="412"/>
                    <a:pt x="43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6" name="Google Shape;7396;p13"/>
            <p:cNvSpPr/>
            <p:nvPr/>
          </p:nvSpPr>
          <p:spPr>
            <a:xfrm>
              <a:off x="1648200" y="42499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1" y="98"/>
                    <a:pt x="1" y="217"/>
                  </a:cubicBezTo>
                  <a:cubicBezTo>
                    <a:pt x="1" y="330"/>
                    <a:pt x="104" y="427"/>
                    <a:pt x="217" y="427"/>
                  </a:cubicBezTo>
                  <a:cubicBezTo>
                    <a:pt x="335" y="427"/>
                    <a:pt x="427" y="330"/>
                    <a:pt x="427" y="217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7" name="Google Shape;7397;p13"/>
            <p:cNvSpPr/>
            <p:nvPr/>
          </p:nvSpPr>
          <p:spPr>
            <a:xfrm>
              <a:off x="1648350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1"/>
                    <a:pt x="0" y="98"/>
                    <a:pt x="0" y="217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45"/>
                    <a:pt x="421" y="217"/>
                  </a:cubicBezTo>
                  <a:cubicBezTo>
                    <a:pt x="421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8" name="Google Shape;7398;p13"/>
            <p:cNvSpPr/>
            <p:nvPr/>
          </p:nvSpPr>
          <p:spPr>
            <a:xfrm>
              <a:off x="170127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1"/>
                  </a:moveTo>
                  <a:cubicBezTo>
                    <a:pt x="103" y="1"/>
                    <a:pt x="0" y="98"/>
                    <a:pt x="0" y="217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9" name="Google Shape;7399;p13"/>
            <p:cNvSpPr/>
            <p:nvPr/>
          </p:nvSpPr>
          <p:spPr>
            <a:xfrm>
              <a:off x="19668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1" y="335"/>
                    <a:pt x="427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0" name="Google Shape;7400;p13"/>
            <p:cNvSpPr/>
            <p:nvPr/>
          </p:nvSpPr>
          <p:spPr>
            <a:xfrm>
              <a:off x="14891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93"/>
                    <a:pt x="0" y="206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27" y="335"/>
                    <a:pt x="422" y="222"/>
                  </a:cubicBezTo>
                  <a:cubicBezTo>
                    <a:pt x="432" y="10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1" name="Google Shape;7401;p13"/>
            <p:cNvSpPr/>
            <p:nvPr/>
          </p:nvSpPr>
          <p:spPr>
            <a:xfrm>
              <a:off x="15155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11" y="329"/>
                    <a:pt x="103" y="422"/>
                    <a:pt x="222" y="422"/>
                  </a:cubicBezTo>
                  <a:cubicBezTo>
                    <a:pt x="227" y="422"/>
                    <a:pt x="233" y="423"/>
                    <a:pt x="238" y="423"/>
                  </a:cubicBezTo>
                  <a:cubicBezTo>
                    <a:pt x="344" y="423"/>
                    <a:pt x="432" y="329"/>
                    <a:pt x="432" y="211"/>
                  </a:cubicBezTo>
                  <a:cubicBezTo>
                    <a:pt x="432" y="88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2" name="Google Shape;7402;p13"/>
            <p:cNvSpPr/>
            <p:nvPr/>
          </p:nvSpPr>
          <p:spPr>
            <a:xfrm>
              <a:off x="1780800" y="4223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5" y="87"/>
                    <a:pt x="5" y="206"/>
                  </a:cubicBezTo>
                  <a:cubicBezTo>
                    <a:pt x="0" y="324"/>
                    <a:pt x="93" y="421"/>
                    <a:pt x="211" y="421"/>
                  </a:cubicBezTo>
                  <a:cubicBezTo>
                    <a:pt x="334" y="421"/>
                    <a:pt x="432" y="334"/>
                    <a:pt x="432" y="216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3" name="Google Shape;7403;p13"/>
            <p:cNvSpPr/>
            <p:nvPr/>
          </p:nvSpPr>
          <p:spPr>
            <a:xfrm>
              <a:off x="19668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2" y="0"/>
                  </a:moveTo>
                  <a:cubicBezTo>
                    <a:pt x="88" y="0"/>
                    <a:pt x="0" y="96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7" y="330"/>
                    <a:pt x="421" y="211"/>
                  </a:cubicBezTo>
                  <a:cubicBezTo>
                    <a:pt x="421" y="98"/>
                    <a:pt x="324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4" name="Google Shape;7404;p13"/>
            <p:cNvSpPr/>
            <p:nvPr/>
          </p:nvSpPr>
          <p:spPr>
            <a:xfrm>
              <a:off x="1489175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2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1" y="432"/>
                  </a:cubicBezTo>
                  <a:cubicBezTo>
                    <a:pt x="329" y="432"/>
                    <a:pt x="422" y="330"/>
                    <a:pt x="422" y="217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5" name="Google Shape;7405;p13"/>
            <p:cNvSpPr/>
            <p:nvPr/>
          </p:nvSpPr>
          <p:spPr>
            <a:xfrm>
              <a:off x="2046475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93" y="1"/>
                    <a:pt x="0" y="88"/>
                    <a:pt x="0" y="206"/>
                  </a:cubicBezTo>
                  <a:cubicBezTo>
                    <a:pt x="0" y="319"/>
                    <a:pt x="93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3" y="423"/>
                    <a:pt x="421" y="329"/>
                    <a:pt x="421" y="211"/>
                  </a:cubicBezTo>
                  <a:cubicBezTo>
                    <a:pt x="421" y="8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6" name="Google Shape;7406;p13"/>
            <p:cNvSpPr/>
            <p:nvPr/>
          </p:nvSpPr>
          <p:spPr>
            <a:xfrm>
              <a:off x="220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1"/>
                  </a:moveTo>
                  <a:cubicBezTo>
                    <a:pt x="93" y="1"/>
                    <a:pt x="1" y="88"/>
                    <a:pt x="1" y="216"/>
                  </a:cubicBezTo>
                  <a:cubicBezTo>
                    <a:pt x="11" y="335"/>
                    <a:pt x="98" y="422"/>
                    <a:pt x="217" y="422"/>
                  </a:cubicBezTo>
                  <a:cubicBezTo>
                    <a:pt x="335" y="422"/>
                    <a:pt x="432" y="329"/>
                    <a:pt x="432" y="211"/>
                  </a:cubicBezTo>
                  <a:cubicBezTo>
                    <a:pt x="432" y="8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7" name="Google Shape;7407;p13"/>
            <p:cNvSpPr/>
            <p:nvPr/>
          </p:nvSpPr>
          <p:spPr>
            <a:xfrm>
              <a:off x="148917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329" y="427"/>
                    <a:pt x="422" y="329"/>
                    <a:pt x="422" y="211"/>
                  </a:cubicBezTo>
                  <a:cubicBezTo>
                    <a:pt x="416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8" name="Google Shape;7408;p13"/>
            <p:cNvSpPr/>
            <p:nvPr/>
          </p:nvSpPr>
          <p:spPr>
            <a:xfrm>
              <a:off x="1674800" y="443580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1"/>
                  </a:moveTo>
                  <a:cubicBezTo>
                    <a:pt x="89" y="1"/>
                    <a:pt x="1" y="90"/>
                    <a:pt x="1" y="207"/>
                  </a:cubicBezTo>
                  <a:cubicBezTo>
                    <a:pt x="1" y="320"/>
                    <a:pt x="93" y="418"/>
                    <a:pt x="206" y="423"/>
                  </a:cubicBezTo>
                  <a:cubicBezTo>
                    <a:pt x="330" y="423"/>
                    <a:pt x="427" y="325"/>
                    <a:pt x="427" y="212"/>
                  </a:cubicBezTo>
                  <a:cubicBezTo>
                    <a:pt x="427" y="94"/>
                    <a:pt x="335" y="1"/>
                    <a:pt x="222" y="1"/>
                  </a:cubicBezTo>
                  <a:cubicBezTo>
                    <a:pt x="215" y="1"/>
                    <a:pt x="209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9" name="Google Shape;7409;p13"/>
            <p:cNvSpPr/>
            <p:nvPr/>
          </p:nvSpPr>
          <p:spPr>
            <a:xfrm>
              <a:off x="1833975" y="4435575"/>
              <a:ext cx="10825" cy="10800"/>
            </a:xfrm>
            <a:custGeom>
              <a:rect b="b" l="l" r="r" t="t"/>
              <a:pathLst>
                <a:path extrusionOk="0" h="432" w="433">
                  <a:moveTo>
                    <a:pt x="211" y="0"/>
                  </a:moveTo>
                  <a:cubicBezTo>
                    <a:pt x="88" y="5"/>
                    <a:pt x="1" y="103"/>
                    <a:pt x="1" y="221"/>
                  </a:cubicBezTo>
                  <a:cubicBezTo>
                    <a:pt x="1" y="344"/>
                    <a:pt x="98" y="432"/>
                    <a:pt x="216" y="432"/>
                  </a:cubicBezTo>
                  <a:cubicBezTo>
                    <a:pt x="340" y="427"/>
                    <a:pt x="432" y="334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0" name="Google Shape;7410;p13"/>
            <p:cNvSpPr/>
            <p:nvPr/>
          </p:nvSpPr>
          <p:spPr>
            <a:xfrm>
              <a:off x="1993150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3" y="0"/>
                    <a:pt x="0" y="103"/>
                    <a:pt x="6" y="221"/>
                  </a:cubicBezTo>
                  <a:cubicBezTo>
                    <a:pt x="6" y="334"/>
                    <a:pt x="10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1" name="Google Shape;7411;p13"/>
            <p:cNvSpPr/>
            <p:nvPr/>
          </p:nvSpPr>
          <p:spPr>
            <a:xfrm>
              <a:off x="1648350" y="41968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8" y="0"/>
                    <a:pt x="0" y="88"/>
                    <a:pt x="0" y="206"/>
                  </a:cubicBezTo>
                  <a:cubicBezTo>
                    <a:pt x="0" y="319"/>
                    <a:pt x="98" y="422"/>
                    <a:pt x="211" y="422"/>
                  </a:cubicBezTo>
                  <a:cubicBezTo>
                    <a:pt x="334" y="422"/>
                    <a:pt x="421" y="334"/>
                    <a:pt x="421" y="211"/>
                  </a:cubicBezTo>
                  <a:cubicBezTo>
                    <a:pt x="421" y="8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2" name="Google Shape;7412;p13"/>
            <p:cNvSpPr/>
            <p:nvPr/>
          </p:nvSpPr>
          <p:spPr>
            <a:xfrm>
              <a:off x="201987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29" y="416"/>
                    <a:pt x="427" y="329"/>
                    <a:pt x="427" y="211"/>
                  </a:cubicBezTo>
                  <a:cubicBezTo>
                    <a:pt x="432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3" name="Google Shape;7413;p13"/>
            <p:cNvSpPr/>
            <p:nvPr/>
          </p:nvSpPr>
          <p:spPr>
            <a:xfrm>
              <a:off x="1887175" y="42233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0"/>
                  </a:moveTo>
                  <a:cubicBezTo>
                    <a:pt x="98" y="0"/>
                    <a:pt x="5" y="87"/>
                    <a:pt x="0" y="206"/>
                  </a:cubicBezTo>
                  <a:cubicBezTo>
                    <a:pt x="0" y="324"/>
                    <a:pt x="82" y="421"/>
                    <a:pt x="206" y="421"/>
                  </a:cubicBezTo>
                  <a:cubicBezTo>
                    <a:pt x="212" y="422"/>
                    <a:pt x="218" y="422"/>
                    <a:pt x="223" y="422"/>
                  </a:cubicBezTo>
                  <a:cubicBezTo>
                    <a:pt x="333" y="422"/>
                    <a:pt x="421" y="333"/>
                    <a:pt x="416" y="216"/>
                  </a:cubicBezTo>
                  <a:cubicBezTo>
                    <a:pt x="421" y="10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4" name="Google Shape;7414;p13"/>
            <p:cNvSpPr/>
            <p:nvPr/>
          </p:nvSpPr>
          <p:spPr>
            <a:xfrm>
              <a:off x="1648200" y="44619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2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32"/>
                    <a:pt x="212" y="432"/>
                  </a:cubicBezTo>
                  <a:cubicBezTo>
                    <a:pt x="215" y="432"/>
                    <a:pt x="219" y="433"/>
                    <a:pt x="222" y="433"/>
                  </a:cubicBezTo>
                  <a:cubicBezTo>
                    <a:pt x="345" y="433"/>
                    <a:pt x="427" y="347"/>
                    <a:pt x="427" y="227"/>
                  </a:cubicBezTo>
                  <a:cubicBezTo>
                    <a:pt x="427" y="103"/>
                    <a:pt x="335" y="1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5" name="Google Shape;7415;p13"/>
            <p:cNvSpPr/>
            <p:nvPr/>
          </p:nvSpPr>
          <p:spPr>
            <a:xfrm>
              <a:off x="1701275" y="44619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5"/>
                    <a:pt x="98" y="432"/>
                    <a:pt x="221" y="432"/>
                  </a:cubicBezTo>
                  <a:cubicBezTo>
                    <a:pt x="345" y="432"/>
                    <a:pt x="432" y="335"/>
                    <a:pt x="427" y="206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6" name="Google Shape;7416;p13"/>
            <p:cNvSpPr/>
            <p:nvPr/>
          </p:nvSpPr>
          <p:spPr>
            <a:xfrm>
              <a:off x="1568700" y="401122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6" y="1"/>
                  </a:moveTo>
                  <a:cubicBezTo>
                    <a:pt x="87" y="1"/>
                    <a:pt x="0" y="83"/>
                    <a:pt x="5" y="212"/>
                  </a:cubicBezTo>
                  <a:cubicBezTo>
                    <a:pt x="5" y="325"/>
                    <a:pt x="103" y="422"/>
                    <a:pt x="216" y="422"/>
                  </a:cubicBezTo>
                  <a:cubicBezTo>
                    <a:pt x="334" y="422"/>
                    <a:pt x="432" y="325"/>
                    <a:pt x="432" y="212"/>
                  </a:cubicBezTo>
                  <a:cubicBezTo>
                    <a:pt x="432" y="8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7" name="Google Shape;7417;p13"/>
            <p:cNvSpPr/>
            <p:nvPr/>
          </p:nvSpPr>
          <p:spPr>
            <a:xfrm>
              <a:off x="1621875" y="40112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0" y="0"/>
                    <a:pt x="1" y="94"/>
                    <a:pt x="1" y="212"/>
                  </a:cubicBezTo>
                  <a:cubicBezTo>
                    <a:pt x="1" y="325"/>
                    <a:pt x="93" y="422"/>
                    <a:pt x="211" y="422"/>
                  </a:cubicBezTo>
                  <a:cubicBezTo>
                    <a:pt x="324" y="417"/>
                    <a:pt x="422" y="325"/>
                    <a:pt x="422" y="212"/>
                  </a:cubicBezTo>
                  <a:cubicBezTo>
                    <a:pt x="422" y="93"/>
                    <a:pt x="335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8" name="Google Shape;7418;p13"/>
            <p:cNvSpPr/>
            <p:nvPr/>
          </p:nvSpPr>
          <p:spPr>
            <a:xfrm>
              <a:off x="196682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35"/>
                    <a:pt x="87" y="422"/>
                    <a:pt x="211" y="422"/>
                  </a:cubicBezTo>
                  <a:cubicBezTo>
                    <a:pt x="329" y="422"/>
                    <a:pt x="427" y="335"/>
                    <a:pt x="421" y="212"/>
                  </a:cubicBezTo>
                  <a:cubicBezTo>
                    <a:pt x="421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9" name="Google Shape;7419;p13"/>
            <p:cNvSpPr/>
            <p:nvPr/>
          </p:nvSpPr>
          <p:spPr>
            <a:xfrm>
              <a:off x="1515625" y="44887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1"/>
                  </a:moveTo>
                  <a:cubicBezTo>
                    <a:pt x="98" y="1"/>
                    <a:pt x="1" y="98"/>
                    <a:pt x="1" y="211"/>
                  </a:cubicBezTo>
                  <a:cubicBezTo>
                    <a:pt x="1" y="327"/>
                    <a:pt x="94" y="422"/>
                    <a:pt x="208" y="422"/>
                  </a:cubicBezTo>
                  <a:cubicBezTo>
                    <a:pt x="211" y="422"/>
                    <a:pt x="214" y="422"/>
                    <a:pt x="217" y="422"/>
                  </a:cubicBezTo>
                  <a:cubicBezTo>
                    <a:pt x="335" y="422"/>
                    <a:pt x="427" y="330"/>
                    <a:pt x="427" y="206"/>
                  </a:cubicBezTo>
                  <a:cubicBezTo>
                    <a:pt x="422" y="93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0" name="Google Shape;7420;p13"/>
            <p:cNvSpPr/>
            <p:nvPr/>
          </p:nvSpPr>
          <p:spPr>
            <a:xfrm>
              <a:off x="2046200" y="44887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18" y="0"/>
                  </a:moveTo>
                  <a:cubicBezTo>
                    <a:pt x="99" y="0"/>
                    <a:pt x="11" y="96"/>
                    <a:pt x="11" y="206"/>
                  </a:cubicBezTo>
                  <a:cubicBezTo>
                    <a:pt x="1" y="324"/>
                    <a:pt x="98" y="427"/>
                    <a:pt x="222" y="427"/>
                  </a:cubicBezTo>
                  <a:cubicBezTo>
                    <a:pt x="335" y="427"/>
                    <a:pt x="432" y="335"/>
                    <a:pt x="432" y="222"/>
                  </a:cubicBezTo>
                  <a:cubicBezTo>
                    <a:pt x="438" y="98"/>
                    <a:pt x="350" y="1"/>
                    <a:pt x="227" y="1"/>
                  </a:cubicBezTo>
                  <a:cubicBezTo>
                    <a:pt x="224" y="1"/>
                    <a:pt x="221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1" name="Google Shape;7421;p13"/>
            <p:cNvSpPr/>
            <p:nvPr/>
          </p:nvSpPr>
          <p:spPr>
            <a:xfrm>
              <a:off x="164820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2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29"/>
                    <a:pt x="93" y="427"/>
                    <a:pt x="212" y="427"/>
                  </a:cubicBezTo>
                  <a:cubicBezTo>
                    <a:pt x="335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2" name="Google Shape;7422;p13"/>
            <p:cNvSpPr/>
            <p:nvPr/>
          </p:nvSpPr>
          <p:spPr>
            <a:xfrm>
              <a:off x="201987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0"/>
                    <a:pt x="427" y="211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3" name="Google Shape;7423;p13"/>
            <p:cNvSpPr/>
            <p:nvPr/>
          </p:nvSpPr>
          <p:spPr>
            <a:xfrm>
              <a:off x="14359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3" y="1"/>
                    <a:pt x="1" y="88"/>
                    <a:pt x="11" y="206"/>
                  </a:cubicBezTo>
                  <a:cubicBezTo>
                    <a:pt x="11" y="330"/>
                    <a:pt x="98" y="427"/>
                    <a:pt x="222" y="427"/>
                  </a:cubicBezTo>
                  <a:cubicBezTo>
                    <a:pt x="330" y="427"/>
                    <a:pt x="432" y="335"/>
                    <a:pt x="432" y="222"/>
                  </a:cubicBezTo>
                  <a:cubicBezTo>
                    <a:pt x="432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4" name="Google Shape;7424;p13"/>
            <p:cNvSpPr/>
            <p:nvPr/>
          </p:nvSpPr>
          <p:spPr>
            <a:xfrm>
              <a:off x="22055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8" y="421"/>
                    <a:pt x="206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10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5" name="Google Shape;7425;p13"/>
            <p:cNvSpPr/>
            <p:nvPr/>
          </p:nvSpPr>
          <p:spPr>
            <a:xfrm>
              <a:off x="1489175" y="4196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7"/>
                  </a:cubicBezTo>
                  <a:cubicBezTo>
                    <a:pt x="329" y="427"/>
                    <a:pt x="422" y="324"/>
                    <a:pt x="422" y="211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6" name="Google Shape;7426;p13"/>
            <p:cNvSpPr/>
            <p:nvPr/>
          </p:nvSpPr>
          <p:spPr>
            <a:xfrm>
              <a:off x="1993275" y="40112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2" y="0"/>
                  </a:moveTo>
                  <a:cubicBezTo>
                    <a:pt x="96" y="0"/>
                    <a:pt x="1" y="80"/>
                    <a:pt x="1" y="213"/>
                  </a:cubicBezTo>
                  <a:cubicBezTo>
                    <a:pt x="1" y="326"/>
                    <a:pt x="103" y="423"/>
                    <a:pt x="216" y="423"/>
                  </a:cubicBezTo>
                  <a:cubicBezTo>
                    <a:pt x="335" y="423"/>
                    <a:pt x="427" y="326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8" y="1"/>
                    <a:pt x="200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7" name="Google Shape;7427;p13"/>
            <p:cNvSpPr/>
            <p:nvPr/>
          </p:nvSpPr>
          <p:spPr>
            <a:xfrm>
              <a:off x="2099400" y="401120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33" y="0"/>
                  </a:moveTo>
                  <a:cubicBezTo>
                    <a:pt x="225" y="0"/>
                    <a:pt x="218" y="1"/>
                    <a:pt x="211" y="2"/>
                  </a:cubicBezTo>
                  <a:cubicBezTo>
                    <a:pt x="93" y="2"/>
                    <a:pt x="0" y="89"/>
                    <a:pt x="0" y="213"/>
                  </a:cubicBezTo>
                  <a:cubicBezTo>
                    <a:pt x="5" y="326"/>
                    <a:pt x="98" y="423"/>
                    <a:pt x="211" y="423"/>
                  </a:cubicBezTo>
                  <a:cubicBezTo>
                    <a:pt x="214" y="423"/>
                    <a:pt x="217" y="424"/>
                    <a:pt x="219" y="424"/>
                  </a:cubicBezTo>
                  <a:cubicBezTo>
                    <a:pt x="334" y="424"/>
                    <a:pt x="427" y="323"/>
                    <a:pt x="427" y="213"/>
                  </a:cubicBezTo>
                  <a:cubicBezTo>
                    <a:pt x="432" y="93"/>
                    <a:pt x="330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8" name="Google Shape;7428;p13"/>
            <p:cNvSpPr/>
            <p:nvPr/>
          </p:nvSpPr>
          <p:spPr>
            <a:xfrm>
              <a:off x="2019875" y="45152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93" y="0"/>
                    <a:pt x="0" y="98"/>
                    <a:pt x="0" y="221"/>
                  </a:cubicBezTo>
                  <a:cubicBezTo>
                    <a:pt x="0" y="334"/>
                    <a:pt x="93" y="427"/>
                    <a:pt x="20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9" name="Google Shape;7429;p13"/>
            <p:cNvSpPr/>
            <p:nvPr/>
          </p:nvSpPr>
          <p:spPr>
            <a:xfrm>
              <a:off x="1568700" y="454167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6" y="1"/>
                  </a:moveTo>
                  <a:cubicBezTo>
                    <a:pt x="87" y="11"/>
                    <a:pt x="0" y="98"/>
                    <a:pt x="0" y="217"/>
                  </a:cubicBezTo>
                  <a:cubicBezTo>
                    <a:pt x="0" y="340"/>
                    <a:pt x="98" y="432"/>
                    <a:pt x="211" y="432"/>
                  </a:cubicBezTo>
                  <a:cubicBezTo>
                    <a:pt x="329" y="432"/>
                    <a:pt x="421" y="330"/>
                    <a:pt x="421" y="217"/>
                  </a:cubicBezTo>
                  <a:cubicBezTo>
                    <a:pt x="421" y="93"/>
                    <a:pt x="319" y="6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0" name="Google Shape;7430;p13"/>
            <p:cNvSpPr/>
            <p:nvPr/>
          </p:nvSpPr>
          <p:spPr>
            <a:xfrm>
              <a:off x="1621875" y="454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9" y="1"/>
                  </a:moveTo>
                  <a:cubicBezTo>
                    <a:pt x="216" y="1"/>
                    <a:pt x="214" y="1"/>
                    <a:pt x="211" y="1"/>
                  </a:cubicBezTo>
                  <a:cubicBezTo>
                    <a:pt x="88" y="1"/>
                    <a:pt x="1" y="88"/>
                    <a:pt x="1" y="207"/>
                  </a:cubicBezTo>
                  <a:cubicBezTo>
                    <a:pt x="1" y="320"/>
                    <a:pt x="93" y="422"/>
                    <a:pt x="211" y="422"/>
                  </a:cubicBezTo>
                  <a:cubicBezTo>
                    <a:pt x="324" y="422"/>
                    <a:pt x="422" y="320"/>
                    <a:pt x="422" y="207"/>
                  </a:cubicBezTo>
                  <a:cubicBezTo>
                    <a:pt x="422" y="101"/>
                    <a:pt x="324" y="1"/>
                    <a:pt x="21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1" name="Google Shape;7431;p13"/>
            <p:cNvSpPr/>
            <p:nvPr/>
          </p:nvSpPr>
          <p:spPr>
            <a:xfrm>
              <a:off x="2152450" y="401120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194" y="0"/>
                  </a:moveTo>
                  <a:cubicBezTo>
                    <a:pt x="95" y="0"/>
                    <a:pt x="5" y="93"/>
                    <a:pt x="1" y="202"/>
                  </a:cubicBezTo>
                  <a:cubicBezTo>
                    <a:pt x="1" y="326"/>
                    <a:pt x="93" y="423"/>
                    <a:pt x="211" y="423"/>
                  </a:cubicBezTo>
                  <a:cubicBezTo>
                    <a:pt x="324" y="423"/>
                    <a:pt x="422" y="321"/>
                    <a:pt x="422" y="202"/>
                  </a:cubicBezTo>
                  <a:cubicBezTo>
                    <a:pt x="422" y="89"/>
                    <a:pt x="335" y="2"/>
                    <a:pt x="216" y="2"/>
                  </a:cubicBezTo>
                  <a:cubicBezTo>
                    <a:pt x="209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2" name="Google Shape;7432;p13"/>
            <p:cNvSpPr/>
            <p:nvPr/>
          </p:nvSpPr>
          <p:spPr>
            <a:xfrm>
              <a:off x="1993275" y="45419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5" y="0"/>
                  </a:moveTo>
                  <a:cubicBezTo>
                    <a:pt x="107" y="0"/>
                    <a:pt x="6" y="85"/>
                    <a:pt x="6" y="213"/>
                  </a:cubicBezTo>
                  <a:cubicBezTo>
                    <a:pt x="1" y="331"/>
                    <a:pt x="103" y="423"/>
                    <a:pt x="216" y="423"/>
                  </a:cubicBezTo>
                  <a:cubicBezTo>
                    <a:pt x="335" y="418"/>
                    <a:pt x="427" y="331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9" y="1"/>
                    <a:pt x="2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3" name="Google Shape;7433;p13"/>
            <p:cNvSpPr/>
            <p:nvPr/>
          </p:nvSpPr>
          <p:spPr>
            <a:xfrm>
              <a:off x="1462575" y="42765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4"/>
                    <a:pt x="88" y="422"/>
                    <a:pt x="206" y="422"/>
                  </a:cubicBezTo>
                  <a:cubicBezTo>
                    <a:pt x="335" y="422"/>
                    <a:pt x="422" y="334"/>
                    <a:pt x="422" y="216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4" name="Google Shape;7434;p13"/>
            <p:cNvSpPr/>
            <p:nvPr/>
          </p:nvSpPr>
          <p:spPr>
            <a:xfrm>
              <a:off x="2179050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103" y="427"/>
                    <a:pt x="22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5" name="Google Shape;7435;p13"/>
            <p:cNvSpPr/>
            <p:nvPr/>
          </p:nvSpPr>
          <p:spPr>
            <a:xfrm>
              <a:off x="16748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3" y="421"/>
                    <a:pt x="206" y="421"/>
                  </a:cubicBezTo>
                  <a:cubicBezTo>
                    <a:pt x="330" y="421"/>
                    <a:pt x="427" y="334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6" name="Google Shape;7436;p13"/>
            <p:cNvSpPr/>
            <p:nvPr/>
          </p:nvSpPr>
          <p:spPr>
            <a:xfrm>
              <a:off x="1993275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22" y="336"/>
                    <a:pt x="422" y="211"/>
                  </a:cubicBezTo>
                  <a:cubicBezTo>
                    <a:pt x="42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7" name="Google Shape;7437;p13"/>
            <p:cNvSpPr/>
            <p:nvPr/>
          </p:nvSpPr>
          <p:spPr>
            <a:xfrm>
              <a:off x="20198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29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8" name="Google Shape;7438;p13"/>
            <p:cNvSpPr/>
            <p:nvPr/>
          </p:nvSpPr>
          <p:spPr>
            <a:xfrm>
              <a:off x="19668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5" y="217"/>
                  </a:cubicBezTo>
                  <a:cubicBezTo>
                    <a:pt x="10" y="330"/>
                    <a:pt x="103" y="427"/>
                    <a:pt x="216" y="427"/>
                  </a:cubicBezTo>
                  <a:cubicBezTo>
                    <a:pt x="219" y="427"/>
                    <a:pt x="222" y="427"/>
                    <a:pt x="224" y="427"/>
                  </a:cubicBezTo>
                  <a:cubicBezTo>
                    <a:pt x="338" y="427"/>
                    <a:pt x="427" y="327"/>
                    <a:pt x="427" y="217"/>
                  </a:cubicBezTo>
                  <a:cubicBezTo>
                    <a:pt x="421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9" name="Google Shape;7439;p13"/>
            <p:cNvSpPr/>
            <p:nvPr/>
          </p:nvSpPr>
          <p:spPr>
            <a:xfrm>
              <a:off x="14625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8"/>
                    <a:pt x="0" y="206"/>
                  </a:cubicBezTo>
                  <a:cubicBezTo>
                    <a:pt x="0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0" name="Google Shape;7440;p13"/>
            <p:cNvSpPr/>
            <p:nvPr/>
          </p:nvSpPr>
          <p:spPr>
            <a:xfrm>
              <a:off x="1648200" y="40905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7" y="1"/>
                  </a:moveTo>
                  <a:cubicBezTo>
                    <a:pt x="104" y="1"/>
                    <a:pt x="6" y="98"/>
                    <a:pt x="6" y="211"/>
                  </a:cubicBezTo>
                  <a:cubicBezTo>
                    <a:pt x="1" y="335"/>
                    <a:pt x="104" y="432"/>
                    <a:pt x="217" y="432"/>
                  </a:cubicBezTo>
                  <a:cubicBezTo>
                    <a:pt x="340" y="432"/>
                    <a:pt x="427" y="340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1" name="Google Shape;7441;p13"/>
            <p:cNvSpPr/>
            <p:nvPr/>
          </p:nvSpPr>
          <p:spPr>
            <a:xfrm>
              <a:off x="19932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1" y="98"/>
                    <a:pt x="1" y="206"/>
                  </a:cubicBezTo>
                  <a:cubicBezTo>
                    <a:pt x="1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2" name="Google Shape;7442;p13"/>
            <p:cNvSpPr/>
            <p:nvPr/>
          </p:nvSpPr>
          <p:spPr>
            <a:xfrm>
              <a:off x="2179050" y="4090500"/>
              <a:ext cx="10675" cy="10825"/>
            </a:xfrm>
            <a:custGeom>
              <a:rect b="b" l="l" r="r" t="t"/>
              <a:pathLst>
                <a:path extrusionOk="0" h="433" w="427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35"/>
                    <a:pt x="98" y="432"/>
                    <a:pt x="211" y="432"/>
                  </a:cubicBezTo>
                  <a:cubicBezTo>
                    <a:pt x="334" y="432"/>
                    <a:pt x="427" y="340"/>
                    <a:pt x="427" y="222"/>
                  </a:cubicBezTo>
                  <a:cubicBezTo>
                    <a:pt x="427" y="98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3" name="Google Shape;7443;p13"/>
            <p:cNvSpPr/>
            <p:nvPr/>
          </p:nvSpPr>
          <p:spPr>
            <a:xfrm>
              <a:off x="20198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7"/>
                    <a:pt x="88" y="423"/>
                    <a:pt x="206" y="423"/>
                  </a:cubicBezTo>
                  <a:cubicBezTo>
                    <a:pt x="209" y="423"/>
                    <a:pt x="213" y="422"/>
                    <a:pt x="216" y="422"/>
                  </a:cubicBezTo>
                  <a:cubicBezTo>
                    <a:pt x="329" y="422"/>
                    <a:pt x="427" y="335"/>
                    <a:pt x="427" y="217"/>
                  </a:cubicBezTo>
                  <a:cubicBezTo>
                    <a:pt x="432" y="99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4" name="Google Shape;7444;p13"/>
            <p:cNvSpPr/>
            <p:nvPr/>
          </p:nvSpPr>
          <p:spPr>
            <a:xfrm>
              <a:off x="2205500" y="427652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98" y="0"/>
                    <a:pt x="11" y="88"/>
                    <a:pt x="11" y="206"/>
                  </a:cubicBezTo>
                  <a:cubicBezTo>
                    <a:pt x="1" y="334"/>
                    <a:pt x="93" y="422"/>
                    <a:pt x="217" y="422"/>
                  </a:cubicBezTo>
                  <a:cubicBezTo>
                    <a:pt x="335" y="422"/>
                    <a:pt x="427" y="324"/>
                    <a:pt x="438" y="211"/>
                  </a:cubicBezTo>
                  <a:cubicBezTo>
                    <a:pt x="438" y="93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5" name="Google Shape;7445;p13"/>
            <p:cNvSpPr/>
            <p:nvPr/>
          </p:nvSpPr>
          <p:spPr>
            <a:xfrm>
              <a:off x="1621625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29" y="427"/>
                    <a:pt x="432" y="330"/>
                    <a:pt x="432" y="211"/>
                  </a:cubicBezTo>
                  <a:cubicBezTo>
                    <a:pt x="432" y="93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6" name="Google Shape;7446;p13"/>
            <p:cNvSpPr/>
            <p:nvPr/>
          </p:nvSpPr>
          <p:spPr>
            <a:xfrm>
              <a:off x="1674800" y="44887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3" y="1"/>
                    <a:pt x="1" y="93"/>
                    <a:pt x="6" y="227"/>
                  </a:cubicBezTo>
                  <a:cubicBezTo>
                    <a:pt x="16" y="340"/>
                    <a:pt x="103" y="432"/>
                    <a:pt x="222" y="432"/>
                  </a:cubicBezTo>
                  <a:cubicBezTo>
                    <a:pt x="335" y="432"/>
                    <a:pt x="432" y="330"/>
                    <a:pt x="43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7" name="Google Shape;7447;p13"/>
            <p:cNvSpPr/>
            <p:nvPr/>
          </p:nvSpPr>
          <p:spPr>
            <a:xfrm>
              <a:off x="1993275" y="44887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88" y="1"/>
                    <a:pt x="1" y="98"/>
                    <a:pt x="1" y="227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330" y="432"/>
                    <a:pt x="422" y="335"/>
                    <a:pt x="42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8" name="Google Shape;7448;p13"/>
            <p:cNvSpPr/>
            <p:nvPr/>
          </p:nvSpPr>
          <p:spPr>
            <a:xfrm>
              <a:off x="2019875" y="40906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7" y="1"/>
                  </a:moveTo>
                  <a:cubicBezTo>
                    <a:pt x="88" y="1"/>
                    <a:pt x="0" y="96"/>
                    <a:pt x="0" y="217"/>
                  </a:cubicBezTo>
                  <a:cubicBezTo>
                    <a:pt x="0" y="335"/>
                    <a:pt x="93" y="427"/>
                    <a:pt x="216" y="432"/>
                  </a:cubicBezTo>
                  <a:cubicBezTo>
                    <a:pt x="329" y="427"/>
                    <a:pt x="427" y="335"/>
                    <a:pt x="427" y="222"/>
                  </a:cubicBezTo>
                  <a:cubicBezTo>
                    <a:pt x="432" y="103"/>
                    <a:pt x="329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9" name="Google Shape;7449;p13"/>
            <p:cNvSpPr/>
            <p:nvPr/>
          </p:nvSpPr>
          <p:spPr>
            <a:xfrm>
              <a:off x="1409400" y="42233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104"/>
                    <a:pt x="0" y="212"/>
                  </a:cubicBezTo>
                  <a:cubicBezTo>
                    <a:pt x="0" y="330"/>
                    <a:pt x="98" y="422"/>
                    <a:pt x="216" y="422"/>
                  </a:cubicBezTo>
                  <a:cubicBezTo>
                    <a:pt x="339" y="422"/>
                    <a:pt x="421" y="335"/>
                    <a:pt x="421" y="212"/>
                  </a:cubicBezTo>
                  <a:cubicBezTo>
                    <a:pt x="421" y="92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0" name="Google Shape;7450;p13"/>
            <p:cNvSpPr/>
            <p:nvPr/>
          </p:nvSpPr>
          <p:spPr>
            <a:xfrm>
              <a:off x="1940225" y="42233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9"/>
                    <a:pt x="11" y="212"/>
                  </a:cubicBezTo>
                  <a:cubicBezTo>
                    <a:pt x="0" y="330"/>
                    <a:pt x="98" y="422"/>
                    <a:pt x="221" y="422"/>
                  </a:cubicBezTo>
                  <a:cubicBezTo>
                    <a:pt x="345" y="422"/>
                    <a:pt x="427" y="335"/>
                    <a:pt x="427" y="212"/>
                  </a:cubicBezTo>
                  <a:cubicBezTo>
                    <a:pt x="422" y="92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1" name="Google Shape;7451;p13"/>
            <p:cNvSpPr/>
            <p:nvPr/>
          </p:nvSpPr>
          <p:spPr>
            <a:xfrm>
              <a:off x="220550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17" y="427"/>
                  </a:cubicBezTo>
                  <a:cubicBezTo>
                    <a:pt x="335" y="427"/>
                    <a:pt x="427" y="335"/>
                    <a:pt x="427" y="211"/>
                  </a:cubicBezTo>
                  <a:cubicBezTo>
                    <a:pt x="427" y="98"/>
                    <a:pt x="325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2" name="Google Shape;7452;p13"/>
            <p:cNvSpPr/>
            <p:nvPr/>
          </p:nvSpPr>
          <p:spPr>
            <a:xfrm>
              <a:off x="2046075" y="4011200"/>
              <a:ext cx="10950" cy="10725"/>
            </a:xfrm>
            <a:custGeom>
              <a:rect b="b" l="l" r="r" t="t"/>
              <a:pathLst>
                <a:path extrusionOk="0" h="429" w="438">
                  <a:moveTo>
                    <a:pt x="203" y="0"/>
                  </a:moveTo>
                  <a:cubicBezTo>
                    <a:pt x="108" y="0"/>
                    <a:pt x="15" y="85"/>
                    <a:pt x="6" y="213"/>
                  </a:cubicBezTo>
                  <a:cubicBezTo>
                    <a:pt x="1" y="326"/>
                    <a:pt x="103" y="428"/>
                    <a:pt x="222" y="428"/>
                  </a:cubicBezTo>
                  <a:cubicBezTo>
                    <a:pt x="335" y="423"/>
                    <a:pt x="432" y="336"/>
                    <a:pt x="432" y="218"/>
                  </a:cubicBezTo>
                  <a:cubicBezTo>
                    <a:pt x="437" y="89"/>
                    <a:pt x="350" y="2"/>
                    <a:pt x="227" y="2"/>
                  </a:cubicBezTo>
                  <a:cubicBezTo>
                    <a:pt x="219" y="1"/>
                    <a:pt x="211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3" name="Google Shape;7453;p13"/>
            <p:cNvSpPr/>
            <p:nvPr/>
          </p:nvSpPr>
          <p:spPr>
            <a:xfrm>
              <a:off x="1674800" y="40112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1" y="1"/>
                  </a:moveTo>
                  <a:cubicBezTo>
                    <a:pt x="93" y="1"/>
                    <a:pt x="1" y="83"/>
                    <a:pt x="1" y="212"/>
                  </a:cubicBezTo>
                  <a:cubicBezTo>
                    <a:pt x="1" y="325"/>
                    <a:pt x="93" y="422"/>
                    <a:pt x="206" y="422"/>
                  </a:cubicBezTo>
                  <a:cubicBezTo>
                    <a:pt x="209" y="422"/>
                    <a:pt x="212" y="423"/>
                    <a:pt x="215" y="423"/>
                  </a:cubicBezTo>
                  <a:cubicBezTo>
                    <a:pt x="329" y="423"/>
                    <a:pt x="427" y="322"/>
                    <a:pt x="427" y="212"/>
                  </a:cubicBezTo>
                  <a:cubicBezTo>
                    <a:pt x="427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4" name="Google Shape;7454;p13"/>
            <p:cNvSpPr/>
            <p:nvPr/>
          </p:nvSpPr>
          <p:spPr>
            <a:xfrm>
              <a:off x="1940225" y="41702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98" y="11"/>
                    <a:pt x="0" y="104"/>
                    <a:pt x="0" y="217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45" y="427"/>
                    <a:pt x="427" y="335"/>
                    <a:pt x="427" y="217"/>
                  </a:cubicBezTo>
                  <a:cubicBezTo>
                    <a:pt x="427" y="96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5" name="Google Shape;7455;p13"/>
            <p:cNvSpPr/>
            <p:nvPr/>
          </p:nvSpPr>
          <p:spPr>
            <a:xfrm>
              <a:off x="217892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9" y="427"/>
                    <a:pt x="432" y="335"/>
                    <a:pt x="432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1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6" name="Google Shape;7456;p13"/>
            <p:cNvSpPr/>
            <p:nvPr/>
          </p:nvSpPr>
          <p:spPr>
            <a:xfrm>
              <a:off x="1515500" y="40112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8" y="1"/>
                    <a:pt x="6" y="88"/>
                    <a:pt x="1" y="207"/>
                  </a:cubicBezTo>
                  <a:cubicBezTo>
                    <a:pt x="1" y="320"/>
                    <a:pt x="98" y="422"/>
                    <a:pt x="211" y="422"/>
                  </a:cubicBezTo>
                  <a:cubicBezTo>
                    <a:pt x="214" y="422"/>
                    <a:pt x="217" y="423"/>
                    <a:pt x="220" y="423"/>
                  </a:cubicBezTo>
                  <a:cubicBezTo>
                    <a:pt x="339" y="423"/>
                    <a:pt x="432" y="322"/>
                    <a:pt x="432" y="212"/>
                  </a:cubicBezTo>
                  <a:cubicBezTo>
                    <a:pt x="432" y="88"/>
                    <a:pt x="34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7" name="Google Shape;7457;p13"/>
            <p:cNvSpPr/>
            <p:nvPr/>
          </p:nvSpPr>
          <p:spPr>
            <a:xfrm>
              <a:off x="1648200" y="3984375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22" y="1"/>
                  </a:moveTo>
                  <a:cubicBezTo>
                    <a:pt x="109" y="1"/>
                    <a:pt x="6" y="88"/>
                    <a:pt x="6" y="212"/>
                  </a:cubicBezTo>
                  <a:cubicBezTo>
                    <a:pt x="1" y="335"/>
                    <a:pt x="104" y="433"/>
                    <a:pt x="217" y="433"/>
                  </a:cubicBezTo>
                  <a:cubicBezTo>
                    <a:pt x="335" y="433"/>
                    <a:pt x="427" y="340"/>
                    <a:pt x="427" y="227"/>
                  </a:cubicBezTo>
                  <a:cubicBezTo>
                    <a:pt x="427" y="104"/>
                    <a:pt x="340" y="6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8" name="Google Shape;7458;p13"/>
            <p:cNvSpPr/>
            <p:nvPr/>
          </p:nvSpPr>
          <p:spPr>
            <a:xfrm>
              <a:off x="14891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0" y="217"/>
                  </a:cubicBezTo>
                  <a:cubicBezTo>
                    <a:pt x="0" y="335"/>
                    <a:pt x="82" y="427"/>
                    <a:pt x="211" y="427"/>
                  </a:cubicBezTo>
                  <a:cubicBezTo>
                    <a:pt x="334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9" name="Google Shape;7459;p13"/>
            <p:cNvSpPr/>
            <p:nvPr/>
          </p:nvSpPr>
          <p:spPr>
            <a:xfrm>
              <a:off x="1674800" y="45419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29"/>
                    <a:pt x="98" y="416"/>
                    <a:pt x="206" y="421"/>
                  </a:cubicBezTo>
                  <a:cubicBezTo>
                    <a:pt x="211" y="422"/>
                    <a:pt x="217" y="422"/>
                    <a:pt x="222" y="422"/>
                  </a:cubicBezTo>
                  <a:cubicBezTo>
                    <a:pt x="329" y="422"/>
                    <a:pt x="422" y="323"/>
                    <a:pt x="422" y="211"/>
                  </a:cubicBezTo>
                  <a:cubicBezTo>
                    <a:pt x="43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0" name="Google Shape;7460;p13"/>
            <p:cNvSpPr/>
            <p:nvPr/>
          </p:nvSpPr>
          <p:spPr>
            <a:xfrm>
              <a:off x="16218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17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1" name="Google Shape;7461;p13"/>
            <p:cNvSpPr/>
            <p:nvPr/>
          </p:nvSpPr>
          <p:spPr>
            <a:xfrm>
              <a:off x="16748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2" y="0"/>
                  </a:moveTo>
                  <a:cubicBezTo>
                    <a:pt x="93" y="0"/>
                    <a:pt x="1" y="9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2" name="Google Shape;7462;p13"/>
            <p:cNvSpPr/>
            <p:nvPr/>
          </p:nvSpPr>
          <p:spPr>
            <a:xfrm>
              <a:off x="2046200" y="45419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1" y="329"/>
                    <a:pt x="98" y="421"/>
                    <a:pt x="217" y="421"/>
                  </a:cubicBezTo>
                  <a:cubicBezTo>
                    <a:pt x="222" y="422"/>
                    <a:pt x="228" y="422"/>
                    <a:pt x="233" y="422"/>
                  </a:cubicBezTo>
                  <a:cubicBezTo>
                    <a:pt x="339" y="422"/>
                    <a:pt x="427" y="328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3" name="Google Shape;7463;p13"/>
            <p:cNvSpPr/>
            <p:nvPr/>
          </p:nvSpPr>
          <p:spPr>
            <a:xfrm>
              <a:off x="1833725" y="4064175"/>
              <a:ext cx="11075" cy="10675"/>
            </a:xfrm>
            <a:custGeom>
              <a:rect b="b" l="l" r="r" t="t"/>
              <a:pathLst>
                <a:path extrusionOk="0" h="427" w="443">
                  <a:moveTo>
                    <a:pt x="226" y="0"/>
                  </a:moveTo>
                  <a:cubicBezTo>
                    <a:pt x="108" y="0"/>
                    <a:pt x="11" y="98"/>
                    <a:pt x="11" y="211"/>
                  </a:cubicBezTo>
                  <a:cubicBezTo>
                    <a:pt x="0" y="329"/>
                    <a:pt x="98" y="427"/>
                    <a:pt x="221" y="427"/>
                  </a:cubicBezTo>
                  <a:cubicBezTo>
                    <a:pt x="345" y="427"/>
                    <a:pt x="442" y="334"/>
                    <a:pt x="442" y="211"/>
                  </a:cubicBezTo>
                  <a:cubicBezTo>
                    <a:pt x="442" y="87"/>
                    <a:pt x="350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4" name="Google Shape;7464;p13"/>
            <p:cNvSpPr/>
            <p:nvPr/>
          </p:nvSpPr>
          <p:spPr>
            <a:xfrm>
              <a:off x="167480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330" y="422"/>
                    <a:pt x="427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5" name="Google Shape;7465;p13"/>
            <p:cNvSpPr/>
            <p:nvPr/>
          </p:nvSpPr>
          <p:spPr>
            <a:xfrm>
              <a:off x="1621875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1" y="88"/>
                    <a:pt x="1" y="211"/>
                  </a:cubicBezTo>
                  <a:cubicBezTo>
                    <a:pt x="1" y="329"/>
                    <a:pt x="93" y="422"/>
                    <a:pt x="216" y="422"/>
                  </a:cubicBezTo>
                  <a:cubicBezTo>
                    <a:pt x="324" y="422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6" name="Google Shape;7466;p13"/>
            <p:cNvSpPr/>
            <p:nvPr/>
          </p:nvSpPr>
          <p:spPr>
            <a:xfrm>
              <a:off x="1647950" y="435617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7" y="0"/>
                  </a:moveTo>
                  <a:cubicBezTo>
                    <a:pt x="109" y="0"/>
                    <a:pt x="16" y="88"/>
                    <a:pt x="1" y="211"/>
                  </a:cubicBezTo>
                  <a:cubicBezTo>
                    <a:pt x="1" y="324"/>
                    <a:pt x="103" y="422"/>
                    <a:pt x="222" y="422"/>
                  </a:cubicBezTo>
                  <a:cubicBezTo>
                    <a:pt x="345" y="422"/>
                    <a:pt x="432" y="334"/>
                    <a:pt x="432" y="216"/>
                  </a:cubicBezTo>
                  <a:cubicBezTo>
                    <a:pt x="437" y="88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7" name="Google Shape;7467;p13"/>
            <p:cNvSpPr/>
            <p:nvPr/>
          </p:nvSpPr>
          <p:spPr>
            <a:xfrm>
              <a:off x="148917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5" y="0"/>
                  </a:moveTo>
                  <a:cubicBezTo>
                    <a:pt x="89" y="0"/>
                    <a:pt x="0" y="94"/>
                    <a:pt x="0" y="212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27" y="325"/>
                    <a:pt x="422" y="212"/>
                  </a:cubicBezTo>
                  <a:cubicBezTo>
                    <a:pt x="422" y="93"/>
                    <a:pt x="329" y="1"/>
                    <a:pt x="211" y="1"/>
                  </a:cubicBezTo>
                  <a:cubicBezTo>
                    <a:pt x="205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8" name="Google Shape;7468;p13"/>
            <p:cNvSpPr/>
            <p:nvPr/>
          </p:nvSpPr>
          <p:spPr>
            <a:xfrm>
              <a:off x="2178925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8" y="0"/>
                    <a:pt x="0" y="93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9" name="Google Shape;7469;p13"/>
            <p:cNvSpPr/>
            <p:nvPr/>
          </p:nvSpPr>
          <p:spPr>
            <a:xfrm>
              <a:off x="2019750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6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32" y="335"/>
                    <a:pt x="427" y="217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0" name="Google Shape;7470;p13"/>
            <p:cNvSpPr/>
            <p:nvPr/>
          </p:nvSpPr>
          <p:spPr>
            <a:xfrm>
              <a:off x="21525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1" name="Google Shape;7471;p13"/>
            <p:cNvSpPr/>
            <p:nvPr/>
          </p:nvSpPr>
          <p:spPr>
            <a:xfrm>
              <a:off x="183397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3"/>
                    <a:pt x="6" y="216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2" name="Google Shape;7472;p13"/>
            <p:cNvSpPr/>
            <p:nvPr/>
          </p:nvSpPr>
          <p:spPr>
            <a:xfrm>
              <a:off x="1674800" y="38519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0"/>
                  </a:moveTo>
                  <a:cubicBezTo>
                    <a:pt x="89" y="0"/>
                    <a:pt x="1" y="89"/>
                    <a:pt x="1" y="207"/>
                  </a:cubicBezTo>
                  <a:cubicBezTo>
                    <a:pt x="1" y="325"/>
                    <a:pt x="93" y="417"/>
                    <a:pt x="206" y="422"/>
                  </a:cubicBezTo>
                  <a:cubicBezTo>
                    <a:pt x="324" y="422"/>
                    <a:pt x="427" y="325"/>
                    <a:pt x="427" y="212"/>
                  </a:cubicBezTo>
                  <a:cubicBezTo>
                    <a:pt x="427" y="104"/>
                    <a:pt x="335" y="6"/>
                    <a:pt x="222" y="1"/>
                  </a:cubicBezTo>
                  <a:cubicBezTo>
                    <a:pt x="215" y="0"/>
                    <a:pt x="209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3" name="Google Shape;7473;p13"/>
            <p:cNvSpPr/>
            <p:nvPr/>
          </p:nvSpPr>
          <p:spPr>
            <a:xfrm>
              <a:off x="1674800" y="438250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88"/>
                    <a:pt x="1" y="212"/>
                  </a:cubicBezTo>
                  <a:cubicBezTo>
                    <a:pt x="1" y="332"/>
                    <a:pt x="88" y="422"/>
                    <a:pt x="212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224" y="422"/>
                    <a:pt x="227" y="422"/>
                    <a:pt x="230" y="422"/>
                  </a:cubicBezTo>
                  <a:cubicBezTo>
                    <a:pt x="339" y="422"/>
                    <a:pt x="432" y="322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4" name="Google Shape;7474;p13"/>
            <p:cNvSpPr/>
            <p:nvPr/>
          </p:nvSpPr>
          <p:spPr>
            <a:xfrm>
              <a:off x="16483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0" y="98"/>
                    <a:pt x="0" y="211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5" name="Google Shape;7475;p13"/>
            <p:cNvSpPr/>
            <p:nvPr/>
          </p:nvSpPr>
          <p:spPr>
            <a:xfrm>
              <a:off x="20726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9" y="0"/>
                  </a:moveTo>
                  <a:cubicBezTo>
                    <a:pt x="103" y="0"/>
                    <a:pt x="11" y="89"/>
                    <a:pt x="11" y="206"/>
                  </a:cubicBezTo>
                  <a:cubicBezTo>
                    <a:pt x="0" y="325"/>
                    <a:pt x="93" y="417"/>
                    <a:pt x="206" y="422"/>
                  </a:cubicBezTo>
                  <a:cubicBezTo>
                    <a:pt x="210" y="422"/>
                    <a:pt x="214" y="423"/>
                    <a:pt x="217" y="423"/>
                  </a:cubicBezTo>
                  <a:cubicBezTo>
                    <a:pt x="340" y="423"/>
                    <a:pt x="427" y="342"/>
                    <a:pt x="432" y="222"/>
                  </a:cubicBezTo>
                  <a:cubicBezTo>
                    <a:pt x="432" y="104"/>
                    <a:pt x="345" y="6"/>
                    <a:pt x="226" y="1"/>
                  </a:cubicBezTo>
                  <a:cubicBezTo>
                    <a:pt x="221" y="0"/>
                    <a:pt x="215" y="0"/>
                    <a:pt x="20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6" name="Google Shape;7476;p13"/>
            <p:cNvSpPr/>
            <p:nvPr/>
          </p:nvSpPr>
          <p:spPr>
            <a:xfrm>
              <a:off x="21261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40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2"/>
                  </a:cubicBezTo>
                  <a:cubicBezTo>
                    <a:pt x="416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7" name="Google Shape;7477;p13"/>
            <p:cNvSpPr/>
            <p:nvPr/>
          </p:nvSpPr>
          <p:spPr>
            <a:xfrm>
              <a:off x="2125850" y="398437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40"/>
                    <a:pt x="93" y="433"/>
                    <a:pt x="217" y="433"/>
                  </a:cubicBezTo>
                  <a:cubicBezTo>
                    <a:pt x="335" y="433"/>
                    <a:pt x="432" y="335"/>
                    <a:pt x="427" y="212"/>
                  </a:cubicBezTo>
                  <a:cubicBezTo>
                    <a:pt x="422" y="88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8" name="Google Shape;7478;p13"/>
            <p:cNvSpPr/>
            <p:nvPr/>
          </p:nvSpPr>
          <p:spPr>
            <a:xfrm>
              <a:off x="1568550" y="44887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6" y="93"/>
                    <a:pt x="1" y="211"/>
                  </a:cubicBezTo>
                  <a:cubicBezTo>
                    <a:pt x="6" y="330"/>
                    <a:pt x="93" y="427"/>
                    <a:pt x="212" y="427"/>
                  </a:cubicBezTo>
                  <a:cubicBezTo>
                    <a:pt x="325" y="427"/>
                    <a:pt x="427" y="330"/>
                    <a:pt x="427" y="211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9" name="Google Shape;7479;p13"/>
            <p:cNvSpPr/>
            <p:nvPr/>
          </p:nvSpPr>
          <p:spPr>
            <a:xfrm>
              <a:off x="1993275" y="43822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98" y="11"/>
                    <a:pt x="1" y="98"/>
                    <a:pt x="1" y="216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2"/>
                    <a:pt x="422" y="222"/>
                  </a:cubicBezTo>
                  <a:cubicBezTo>
                    <a:pt x="422" y="103"/>
                    <a:pt x="330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0" name="Google Shape;7480;p13"/>
            <p:cNvSpPr/>
            <p:nvPr/>
          </p:nvSpPr>
          <p:spPr>
            <a:xfrm>
              <a:off x="17809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3" y="1"/>
                    <a:pt x="0" y="83"/>
                    <a:pt x="11" y="212"/>
                  </a:cubicBezTo>
                  <a:cubicBezTo>
                    <a:pt x="11" y="325"/>
                    <a:pt x="103" y="422"/>
                    <a:pt x="221" y="422"/>
                  </a:cubicBezTo>
                  <a:cubicBezTo>
                    <a:pt x="329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1" name="Google Shape;7481;p13"/>
            <p:cNvSpPr/>
            <p:nvPr/>
          </p:nvSpPr>
          <p:spPr>
            <a:xfrm>
              <a:off x="1940225" y="44887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1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2" name="Google Shape;7482;p13"/>
            <p:cNvSpPr/>
            <p:nvPr/>
          </p:nvSpPr>
          <p:spPr>
            <a:xfrm>
              <a:off x="1887175" y="4011225"/>
              <a:ext cx="10925" cy="10575"/>
            </a:xfrm>
            <a:custGeom>
              <a:rect b="b" l="l" r="r" t="t"/>
              <a:pathLst>
                <a:path extrusionOk="0" h="423" w="437">
                  <a:moveTo>
                    <a:pt x="210" y="0"/>
                  </a:moveTo>
                  <a:cubicBezTo>
                    <a:pt x="93" y="0"/>
                    <a:pt x="10" y="80"/>
                    <a:pt x="5" y="196"/>
                  </a:cubicBezTo>
                  <a:cubicBezTo>
                    <a:pt x="0" y="320"/>
                    <a:pt x="87" y="417"/>
                    <a:pt x="211" y="422"/>
                  </a:cubicBezTo>
                  <a:cubicBezTo>
                    <a:pt x="324" y="422"/>
                    <a:pt x="427" y="335"/>
                    <a:pt x="427" y="212"/>
                  </a:cubicBezTo>
                  <a:cubicBezTo>
                    <a:pt x="437" y="93"/>
                    <a:pt x="344" y="1"/>
                    <a:pt x="231" y="1"/>
                  </a:cubicBezTo>
                  <a:cubicBezTo>
                    <a:pt x="224" y="0"/>
                    <a:pt x="217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3" name="Google Shape;7483;p13"/>
            <p:cNvSpPr/>
            <p:nvPr/>
          </p:nvSpPr>
          <p:spPr>
            <a:xfrm>
              <a:off x="1542225" y="40373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3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6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4" name="Google Shape;7484;p13"/>
            <p:cNvSpPr/>
            <p:nvPr/>
          </p:nvSpPr>
          <p:spPr>
            <a:xfrm>
              <a:off x="2099400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103" y="427"/>
                    <a:pt x="221" y="427"/>
                  </a:cubicBezTo>
                  <a:cubicBezTo>
                    <a:pt x="334" y="417"/>
                    <a:pt x="432" y="330"/>
                    <a:pt x="432" y="211"/>
                  </a:cubicBezTo>
                  <a:cubicBezTo>
                    <a:pt x="432" y="98"/>
                    <a:pt x="33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5" name="Google Shape;7485;p13"/>
            <p:cNvSpPr/>
            <p:nvPr/>
          </p:nvSpPr>
          <p:spPr>
            <a:xfrm>
              <a:off x="1595150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6" name="Google Shape;7486;p13"/>
            <p:cNvSpPr/>
            <p:nvPr/>
          </p:nvSpPr>
          <p:spPr>
            <a:xfrm>
              <a:off x="207280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5" y="422"/>
                    <a:pt x="427" y="336"/>
                    <a:pt x="427" y="216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7" name="Google Shape;7487;p13"/>
            <p:cNvSpPr/>
            <p:nvPr/>
          </p:nvSpPr>
          <p:spPr>
            <a:xfrm>
              <a:off x="2072800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"/>
                    <a:pt x="6" y="98"/>
                    <a:pt x="1" y="227"/>
                  </a:cubicBezTo>
                  <a:cubicBezTo>
                    <a:pt x="6" y="345"/>
                    <a:pt x="93" y="432"/>
                    <a:pt x="211" y="432"/>
                  </a:cubicBezTo>
                  <a:cubicBezTo>
                    <a:pt x="324" y="432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8" name="Google Shape;7488;p13"/>
            <p:cNvSpPr/>
            <p:nvPr/>
          </p:nvSpPr>
          <p:spPr>
            <a:xfrm>
              <a:off x="1515625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9" name="Google Shape;7489;p13"/>
            <p:cNvSpPr/>
            <p:nvPr/>
          </p:nvSpPr>
          <p:spPr>
            <a:xfrm>
              <a:off x="1542225" y="42499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1" y="93"/>
                    <a:pt x="1" y="217"/>
                  </a:cubicBezTo>
                  <a:cubicBezTo>
                    <a:pt x="1" y="330"/>
                    <a:pt x="93" y="427"/>
                    <a:pt x="211" y="427"/>
                  </a:cubicBezTo>
                  <a:cubicBezTo>
                    <a:pt x="324" y="427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0" name="Google Shape;7490;p13"/>
            <p:cNvSpPr/>
            <p:nvPr/>
          </p:nvSpPr>
          <p:spPr>
            <a:xfrm>
              <a:off x="1754450" y="39313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103"/>
                    <a:pt x="1" y="222"/>
                  </a:cubicBezTo>
                  <a:cubicBezTo>
                    <a:pt x="1" y="342"/>
                    <a:pt x="93" y="427"/>
                    <a:pt x="207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40" y="427"/>
                    <a:pt x="432" y="330"/>
                    <a:pt x="427" y="206"/>
                  </a:cubicBezTo>
                  <a:cubicBezTo>
                    <a:pt x="427" y="93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1" name="Google Shape;7491;p13"/>
            <p:cNvSpPr/>
            <p:nvPr/>
          </p:nvSpPr>
          <p:spPr>
            <a:xfrm>
              <a:off x="2046200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32" y="334"/>
                    <a:pt x="427" y="211"/>
                  </a:cubicBezTo>
                  <a:cubicBezTo>
                    <a:pt x="427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2" name="Google Shape;7492;p13"/>
            <p:cNvSpPr/>
            <p:nvPr/>
          </p:nvSpPr>
          <p:spPr>
            <a:xfrm>
              <a:off x="1648350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8" y="6"/>
                    <a:pt x="0" y="93"/>
                    <a:pt x="0" y="211"/>
                  </a:cubicBezTo>
                  <a:cubicBezTo>
                    <a:pt x="0" y="329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1"/>
                  </a:cubicBezTo>
                  <a:cubicBezTo>
                    <a:pt x="421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3" name="Google Shape;7493;p13"/>
            <p:cNvSpPr/>
            <p:nvPr/>
          </p:nvSpPr>
          <p:spPr>
            <a:xfrm>
              <a:off x="194022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2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4" name="Google Shape;7494;p13"/>
            <p:cNvSpPr/>
            <p:nvPr/>
          </p:nvSpPr>
          <p:spPr>
            <a:xfrm>
              <a:off x="1940225" y="43295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93" y="427"/>
                    <a:pt x="20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5" name="Google Shape;7495;p13"/>
            <p:cNvSpPr/>
            <p:nvPr/>
          </p:nvSpPr>
          <p:spPr>
            <a:xfrm>
              <a:off x="1542225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6" name="Google Shape;7496;p13"/>
            <p:cNvSpPr/>
            <p:nvPr/>
          </p:nvSpPr>
          <p:spPr>
            <a:xfrm>
              <a:off x="1595150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93" y="432"/>
                    <a:pt x="211" y="432"/>
                  </a:cubicBezTo>
                  <a:cubicBezTo>
                    <a:pt x="335" y="432"/>
                    <a:pt x="427" y="340"/>
                    <a:pt x="432" y="211"/>
                  </a:cubicBezTo>
                  <a:cubicBezTo>
                    <a:pt x="43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7" name="Google Shape;7497;p13"/>
            <p:cNvSpPr/>
            <p:nvPr/>
          </p:nvSpPr>
          <p:spPr>
            <a:xfrm>
              <a:off x="1780925" y="45419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0"/>
                  </a:moveTo>
                  <a:cubicBezTo>
                    <a:pt x="93" y="0"/>
                    <a:pt x="0" y="82"/>
                    <a:pt x="0" y="206"/>
                  </a:cubicBezTo>
                  <a:cubicBezTo>
                    <a:pt x="0" y="329"/>
                    <a:pt x="98" y="421"/>
                    <a:pt x="216" y="421"/>
                  </a:cubicBezTo>
                  <a:cubicBezTo>
                    <a:pt x="329" y="421"/>
                    <a:pt x="427" y="329"/>
                    <a:pt x="427" y="206"/>
                  </a:cubicBezTo>
                  <a:cubicBezTo>
                    <a:pt x="427" y="82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8" name="Google Shape;7498;p13"/>
            <p:cNvSpPr/>
            <p:nvPr/>
          </p:nvSpPr>
          <p:spPr>
            <a:xfrm>
              <a:off x="1860575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3" y="1"/>
                  </a:moveTo>
                  <a:cubicBezTo>
                    <a:pt x="93" y="1"/>
                    <a:pt x="0" y="101"/>
                    <a:pt x="0" y="217"/>
                  </a:cubicBezTo>
                  <a:cubicBezTo>
                    <a:pt x="0" y="335"/>
                    <a:pt x="98" y="427"/>
                    <a:pt x="221" y="427"/>
                  </a:cubicBezTo>
                  <a:cubicBezTo>
                    <a:pt x="339" y="427"/>
                    <a:pt x="432" y="335"/>
                    <a:pt x="427" y="217"/>
                  </a:cubicBezTo>
                  <a:cubicBezTo>
                    <a:pt x="422" y="98"/>
                    <a:pt x="329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9" name="Google Shape;7499;p13"/>
            <p:cNvSpPr/>
            <p:nvPr/>
          </p:nvSpPr>
          <p:spPr>
            <a:xfrm>
              <a:off x="1886900" y="45419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98" y="0"/>
                    <a:pt x="11" y="82"/>
                    <a:pt x="11" y="206"/>
                  </a:cubicBezTo>
                  <a:cubicBezTo>
                    <a:pt x="1" y="319"/>
                    <a:pt x="98" y="421"/>
                    <a:pt x="217" y="421"/>
                  </a:cubicBezTo>
                  <a:cubicBezTo>
                    <a:pt x="222" y="422"/>
                    <a:pt x="228" y="422"/>
                    <a:pt x="234" y="422"/>
                  </a:cubicBezTo>
                  <a:cubicBezTo>
                    <a:pt x="344" y="422"/>
                    <a:pt x="432" y="328"/>
                    <a:pt x="432" y="211"/>
                  </a:cubicBezTo>
                  <a:cubicBezTo>
                    <a:pt x="438" y="87"/>
                    <a:pt x="35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0" name="Google Shape;7500;p13"/>
            <p:cNvSpPr/>
            <p:nvPr/>
          </p:nvSpPr>
          <p:spPr>
            <a:xfrm>
              <a:off x="2072925" y="39313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3" y="1"/>
                  </a:moveTo>
                  <a:cubicBezTo>
                    <a:pt x="93" y="1"/>
                    <a:pt x="1" y="96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17" y="217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1" name="Google Shape;7501;p13"/>
            <p:cNvSpPr/>
            <p:nvPr/>
          </p:nvSpPr>
          <p:spPr>
            <a:xfrm>
              <a:off x="1568700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87" y="1"/>
                    <a:pt x="0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7" y="423"/>
                    <a:pt x="421" y="324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2" name="Google Shape;7502;p13"/>
            <p:cNvSpPr/>
            <p:nvPr/>
          </p:nvSpPr>
          <p:spPr>
            <a:xfrm>
              <a:off x="148917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2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2"/>
                  </a:cubicBezTo>
                  <a:cubicBezTo>
                    <a:pt x="329" y="417"/>
                    <a:pt x="422" y="324"/>
                    <a:pt x="422" y="211"/>
                  </a:cubicBezTo>
                  <a:cubicBezTo>
                    <a:pt x="422" y="8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3" name="Google Shape;7503;p13"/>
            <p:cNvSpPr/>
            <p:nvPr/>
          </p:nvSpPr>
          <p:spPr>
            <a:xfrm>
              <a:off x="16748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3" y="1"/>
                    <a:pt x="1" y="88"/>
                    <a:pt x="1" y="211"/>
                  </a:cubicBezTo>
                  <a:cubicBezTo>
                    <a:pt x="1" y="329"/>
                    <a:pt x="94" y="423"/>
                    <a:pt x="200" y="423"/>
                  </a:cubicBezTo>
                  <a:cubicBezTo>
                    <a:pt x="206" y="423"/>
                    <a:pt x="211" y="422"/>
                    <a:pt x="217" y="422"/>
                  </a:cubicBezTo>
                  <a:cubicBezTo>
                    <a:pt x="330" y="422"/>
                    <a:pt x="422" y="319"/>
                    <a:pt x="42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4" name="Google Shape;7504;p13"/>
            <p:cNvSpPr/>
            <p:nvPr/>
          </p:nvSpPr>
          <p:spPr>
            <a:xfrm>
              <a:off x="15422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1" y="94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2" y="335"/>
                    <a:pt x="422" y="212"/>
                  </a:cubicBezTo>
                  <a:cubicBezTo>
                    <a:pt x="417" y="93"/>
                    <a:pt x="324" y="1"/>
                    <a:pt x="211" y="1"/>
                  </a:cubicBezTo>
                  <a:cubicBezTo>
                    <a:pt x="205" y="0"/>
                    <a:pt x="2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5" name="Google Shape;7505;p13"/>
            <p:cNvSpPr/>
            <p:nvPr/>
          </p:nvSpPr>
          <p:spPr>
            <a:xfrm>
              <a:off x="15951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35"/>
                    <a:pt x="417" y="212"/>
                  </a:cubicBezTo>
                  <a:cubicBezTo>
                    <a:pt x="417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6" name="Google Shape;7506;p13"/>
            <p:cNvSpPr/>
            <p:nvPr/>
          </p:nvSpPr>
          <p:spPr>
            <a:xfrm>
              <a:off x="201987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88" y="0"/>
                    <a:pt x="0" y="88"/>
                    <a:pt x="0" y="211"/>
                  </a:cubicBezTo>
                  <a:cubicBezTo>
                    <a:pt x="0" y="334"/>
                    <a:pt x="98" y="422"/>
                    <a:pt x="22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3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7" name="Google Shape;7507;p13"/>
            <p:cNvSpPr/>
            <p:nvPr/>
          </p:nvSpPr>
          <p:spPr>
            <a:xfrm>
              <a:off x="1940475" y="39580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1"/>
                  </a:moveTo>
                  <a:cubicBezTo>
                    <a:pt x="88" y="6"/>
                    <a:pt x="1" y="93"/>
                    <a:pt x="1" y="211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324" y="422"/>
                    <a:pt x="417" y="329"/>
                    <a:pt x="417" y="206"/>
                  </a:cubicBezTo>
                  <a:cubicBezTo>
                    <a:pt x="412" y="83"/>
                    <a:pt x="31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8" name="Google Shape;7508;p13"/>
            <p:cNvSpPr/>
            <p:nvPr/>
          </p:nvSpPr>
          <p:spPr>
            <a:xfrm>
              <a:off x="1754450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5" y="0"/>
                  </a:moveTo>
                  <a:cubicBezTo>
                    <a:pt x="94" y="0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7" y="335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ubicBezTo>
                    <a:pt x="216" y="0"/>
                    <a:pt x="211" y="0"/>
                    <a:pt x="20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9" name="Google Shape;7509;p13"/>
            <p:cNvSpPr/>
            <p:nvPr/>
          </p:nvSpPr>
          <p:spPr>
            <a:xfrm>
              <a:off x="1462575" y="43825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5" y="427"/>
                    <a:pt x="422" y="335"/>
                    <a:pt x="422" y="212"/>
                  </a:cubicBezTo>
                  <a:cubicBezTo>
                    <a:pt x="422" y="93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0" name="Google Shape;7510;p13"/>
            <p:cNvSpPr/>
            <p:nvPr/>
          </p:nvSpPr>
          <p:spPr>
            <a:xfrm>
              <a:off x="1860575" y="446215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8" y="1"/>
                    <a:pt x="0" y="93"/>
                    <a:pt x="0" y="212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34" y="422"/>
                    <a:pt x="427" y="335"/>
                    <a:pt x="432" y="212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1" name="Google Shape;7511;p13"/>
            <p:cNvSpPr/>
            <p:nvPr/>
          </p:nvSpPr>
          <p:spPr>
            <a:xfrm>
              <a:off x="1993275" y="3958050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1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8" y="422"/>
                    <a:pt x="211" y="422"/>
                  </a:cubicBezTo>
                  <a:cubicBezTo>
                    <a:pt x="217" y="422"/>
                    <a:pt x="223" y="423"/>
                    <a:pt x="228" y="423"/>
                  </a:cubicBezTo>
                  <a:cubicBezTo>
                    <a:pt x="338" y="423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2" name="Google Shape;7512;p13"/>
            <p:cNvSpPr/>
            <p:nvPr/>
          </p:nvSpPr>
          <p:spPr>
            <a:xfrm>
              <a:off x="2099400" y="39580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8"/>
                    <a:pt x="0" y="216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8" y="423"/>
                    <a:pt x="427" y="324"/>
                    <a:pt x="427" y="211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3" name="Google Shape;7513;p13"/>
            <p:cNvSpPr/>
            <p:nvPr/>
          </p:nvSpPr>
          <p:spPr>
            <a:xfrm>
              <a:off x="1595275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6"/>
                    <a:pt x="427" y="221"/>
                  </a:cubicBezTo>
                  <a:cubicBezTo>
                    <a:pt x="427" y="98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4" name="Google Shape;7514;p13"/>
            <p:cNvSpPr/>
            <p:nvPr/>
          </p:nvSpPr>
          <p:spPr>
            <a:xfrm>
              <a:off x="1568550" y="42233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109" y="0"/>
                    <a:pt x="11" y="87"/>
                    <a:pt x="6" y="206"/>
                  </a:cubicBezTo>
                  <a:cubicBezTo>
                    <a:pt x="1" y="324"/>
                    <a:pt x="88" y="421"/>
                    <a:pt x="212" y="421"/>
                  </a:cubicBezTo>
                  <a:cubicBezTo>
                    <a:pt x="218" y="422"/>
                    <a:pt x="224" y="422"/>
                    <a:pt x="230" y="422"/>
                  </a:cubicBezTo>
                  <a:cubicBezTo>
                    <a:pt x="344" y="422"/>
                    <a:pt x="428" y="333"/>
                    <a:pt x="438" y="216"/>
                  </a:cubicBezTo>
                  <a:cubicBezTo>
                    <a:pt x="438" y="10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5" name="Google Shape;7515;p13"/>
            <p:cNvSpPr/>
            <p:nvPr/>
          </p:nvSpPr>
          <p:spPr>
            <a:xfrm>
              <a:off x="1807650" y="38781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8" y="0"/>
                    <a:pt x="0" y="98"/>
                    <a:pt x="0" y="221"/>
                  </a:cubicBezTo>
                  <a:cubicBezTo>
                    <a:pt x="0" y="350"/>
                    <a:pt x="88" y="432"/>
                    <a:pt x="211" y="432"/>
                  </a:cubicBezTo>
                  <a:cubicBezTo>
                    <a:pt x="334" y="427"/>
                    <a:pt x="422" y="339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6" name="Google Shape;7516;p13"/>
            <p:cNvSpPr/>
            <p:nvPr/>
          </p:nvSpPr>
          <p:spPr>
            <a:xfrm>
              <a:off x="19932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86"/>
                    <a:pt x="1" y="211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2" y="335"/>
                    <a:pt x="422" y="216"/>
                  </a:cubicBezTo>
                  <a:cubicBezTo>
                    <a:pt x="427" y="9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7" name="Google Shape;7517;p13"/>
            <p:cNvSpPr/>
            <p:nvPr/>
          </p:nvSpPr>
          <p:spPr>
            <a:xfrm>
              <a:off x="14625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4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8" name="Google Shape;7518;p13"/>
            <p:cNvSpPr/>
            <p:nvPr/>
          </p:nvSpPr>
          <p:spPr>
            <a:xfrm>
              <a:off x="1701150" y="4303000"/>
              <a:ext cx="10925" cy="10550"/>
            </a:xfrm>
            <a:custGeom>
              <a:rect b="b" l="l" r="r" t="t"/>
              <a:pathLst>
                <a:path extrusionOk="0" h="422" w="437">
                  <a:moveTo>
                    <a:pt x="211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9"/>
                    <a:pt x="87" y="421"/>
                    <a:pt x="211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7" y="87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9" name="Google Shape;7519;p13"/>
            <p:cNvSpPr/>
            <p:nvPr/>
          </p:nvSpPr>
          <p:spPr>
            <a:xfrm>
              <a:off x="1435850" y="4356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0" y="1"/>
                  </a:moveTo>
                  <a:cubicBezTo>
                    <a:pt x="224" y="1"/>
                    <a:pt x="218" y="1"/>
                    <a:pt x="211" y="1"/>
                  </a:cubicBezTo>
                  <a:cubicBezTo>
                    <a:pt x="93" y="7"/>
                    <a:pt x="1" y="94"/>
                    <a:pt x="1" y="217"/>
                  </a:cubicBezTo>
                  <a:cubicBezTo>
                    <a:pt x="6" y="335"/>
                    <a:pt x="98" y="423"/>
                    <a:pt x="211" y="423"/>
                  </a:cubicBezTo>
                  <a:cubicBezTo>
                    <a:pt x="335" y="423"/>
                    <a:pt x="432" y="325"/>
                    <a:pt x="432" y="212"/>
                  </a:cubicBezTo>
                  <a:cubicBezTo>
                    <a:pt x="432" y="95"/>
                    <a:pt x="349" y="1"/>
                    <a:pt x="23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0" name="Google Shape;7520;p13"/>
            <p:cNvSpPr/>
            <p:nvPr/>
          </p:nvSpPr>
          <p:spPr>
            <a:xfrm>
              <a:off x="196682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87" y="0"/>
                    <a:pt x="0" y="88"/>
                    <a:pt x="5" y="216"/>
                  </a:cubicBezTo>
                  <a:cubicBezTo>
                    <a:pt x="10" y="334"/>
                    <a:pt x="103" y="422"/>
                    <a:pt x="216" y="422"/>
                  </a:cubicBezTo>
                  <a:cubicBezTo>
                    <a:pt x="334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1" name="Google Shape;7521;p13"/>
            <p:cNvSpPr/>
            <p:nvPr/>
          </p:nvSpPr>
          <p:spPr>
            <a:xfrm>
              <a:off x="1542100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6" y="98"/>
                    <a:pt x="0" y="221"/>
                  </a:cubicBezTo>
                  <a:cubicBezTo>
                    <a:pt x="0" y="334"/>
                    <a:pt x="98" y="427"/>
                    <a:pt x="221" y="427"/>
                  </a:cubicBezTo>
                  <a:cubicBezTo>
                    <a:pt x="340" y="427"/>
                    <a:pt x="427" y="329"/>
                    <a:pt x="427" y="211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2" name="Google Shape;7522;p13"/>
            <p:cNvSpPr/>
            <p:nvPr/>
          </p:nvSpPr>
          <p:spPr>
            <a:xfrm>
              <a:off x="1595150" y="42499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3" y="1"/>
                    <a:pt x="6" y="93"/>
                    <a:pt x="1" y="217"/>
                  </a:cubicBezTo>
                  <a:cubicBezTo>
                    <a:pt x="1" y="330"/>
                    <a:pt x="93" y="427"/>
                    <a:pt x="206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3" name="Google Shape;7523;p13"/>
            <p:cNvSpPr/>
            <p:nvPr/>
          </p:nvSpPr>
          <p:spPr>
            <a:xfrm>
              <a:off x="1542225" y="45152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34"/>
                    <a:pt x="88" y="427"/>
                    <a:pt x="211" y="427"/>
                  </a:cubicBezTo>
                  <a:cubicBezTo>
                    <a:pt x="335" y="427"/>
                    <a:pt x="422" y="329"/>
                    <a:pt x="422" y="206"/>
                  </a:cubicBezTo>
                  <a:cubicBezTo>
                    <a:pt x="417" y="9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4" name="Google Shape;7524;p13"/>
            <p:cNvSpPr/>
            <p:nvPr/>
          </p:nvSpPr>
          <p:spPr>
            <a:xfrm>
              <a:off x="2099400" y="42232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104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5" name="Google Shape;7525;p13"/>
            <p:cNvSpPr/>
            <p:nvPr/>
          </p:nvSpPr>
          <p:spPr>
            <a:xfrm>
              <a:off x="1780925" y="41701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11" y="98"/>
                    <a:pt x="11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219" y="427"/>
                    <a:pt x="222" y="427"/>
                    <a:pt x="225" y="427"/>
                  </a:cubicBezTo>
                  <a:cubicBezTo>
                    <a:pt x="339" y="427"/>
                    <a:pt x="427" y="336"/>
                    <a:pt x="432" y="211"/>
                  </a:cubicBezTo>
                  <a:cubicBezTo>
                    <a:pt x="432" y="109"/>
                    <a:pt x="360" y="6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6" name="Google Shape;7526;p13"/>
            <p:cNvSpPr/>
            <p:nvPr/>
          </p:nvSpPr>
          <p:spPr>
            <a:xfrm>
              <a:off x="18873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2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5"/>
                    <a:pt x="88" y="427"/>
                    <a:pt x="211" y="427"/>
                  </a:cubicBezTo>
                  <a:cubicBezTo>
                    <a:pt x="334" y="427"/>
                    <a:pt x="422" y="335"/>
                    <a:pt x="422" y="211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7" name="Google Shape;7527;p13"/>
            <p:cNvSpPr/>
            <p:nvPr/>
          </p:nvSpPr>
          <p:spPr>
            <a:xfrm>
              <a:off x="2125850" y="42499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93" y="1"/>
                    <a:pt x="1" y="93"/>
                    <a:pt x="11" y="227"/>
                  </a:cubicBezTo>
                  <a:cubicBezTo>
                    <a:pt x="16" y="335"/>
                    <a:pt x="104" y="432"/>
                    <a:pt x="222" y="432"/>
                  </a:cubicBezTo>
                  <a:cubicBezTo>
                    <a:pt x="335" y="432"/>
                    <a:pt x="432" y="335"/>
                    <a:pt x="432" y="217"/>
                  </a:cubicBezTo>
                  <a:cubicBezTo>
                    <a:pt x="427" y="93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8" name="Google Shape;7528;p13"/>
            <p:cNvSpPr/>
            <p:nvPr/>
          </p:nvSpPr>
          <p:spPr>
            <a:xfrm>
              <a:off x="2072925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6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9" name="Google Shape;7529;p13"/>
            <p:cNvSpPr/>
            <p:nvPr/>
          </p:nvSpPr>
          <p:spPr>
            <a:xfrm>
              <a:off x="21258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1" y="88"/>
                    <a:pt x="1" y="206"/>
                  </a:cubicBezTo>
                  <a:cubicBezTo>
                    <a:pt x="1" y="324"/>
                    <a:pt x="88" y="422"/>
                    <a:pt x="206" y="422"/>
                  </a:cubicBezTo>
                  <a:cubicBezTo>
                    <a:pt x="210" y="422"/>
                    <a:pt x="214" y="422"/>
                    <a:pt x="217" y="422"/>
                  </a:cubicBezTo>
                  <a:cubicBezTo>
                    <a:pt x="340" y="422"/>
                    <a:pt x="427" y="336"/>
                    <a:pt x="427" y="216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0" name="Google Shape;7530;p13"/>
            <p:cNvSpPr/>
            <p:nvPr/>
          </p:nvSpPr>
          <p:spPr>
            <a:xfrm>
              <a:off x="15951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93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0" y="422"/>
                    <a:pt x="427" y="336"/>
                    <a:pt x="432" y="216"/>
                  </a:cubicBezTo>
                  <a:cubicBezTo>
                    <a:pt x="43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1" name="Google Shape;7531;p13"/>
            <p:cNvSpPr/>
            <p:nvPr/>
          </p:nvSpPr>
          <p:spPr>
            <a:xfrm>
              <a:off x="19402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8" y="1"/>
                    <a:pt x="0" y="88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219" y="422"/>
                    <a:pt x="222" y="423"/>
                    <a:pt x="225" y="423"/>
                  </a:cubicBezTo>
                  <a:cubicBezTo>
                    <a:pt x="334" y="423"/>
                    <a:pt x="427" y="332"/>
                    <a:pt x="427" y="212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2" name="Google Shape;7532;p13"/>
            <p:cNvSpPr/>
            <p:nvPr/>
          </p:nvSpPr>
          <p:spPr>
            <a:xfrm>
              <a:off x="1542225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3" y="0"/>
                  </a:moveTo>
                  <a:cubicBezTo>
                    <a:pt x="89" y="0"/>
                    <a:pt x="1" y="101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17"/>
                    <a:pt x="422" y="335"/>
                    <a:pt x="422" y="211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3" name="Google Shape;7533;p13"/>
            <p:cNvSpPr/>
            <p:nvPr/>
          </p:nvSpPr>
          <p:spPr>
            <a:xfrm>
              <a:off x="1595275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2" y="1"/>
                  </a:moveTo>
                  <a:cubicBezTo>
                    <a:pt x="98" y="1"/>
                    <a:pt x="1" y="98"/>
                    <a:pt x="1" y="222"/>
                  </a:cubicBezTo>
                  <a:cubicBezTo>
                    <a:pt x="1" y="335"/>
                    <a:pt x="88" y="427"/>
                    <a:pt x="206" y="427"/>
                  </a:cubicBezTo>
                  <a:cubicBezTo>
                    <a:pt x="330" y="427"/>
                    <a:pt x="422" y="335"/>
                    <a:pt x="427" y="222"/>
                  </a:cubicBezTo>
                  <a:cubicBezTo>
                    <a:pt x="427" y="98"/>
                    <a:pt x="33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4" name="Google Shape;7534;p13"/>
            <p:cNvSpPr/>
            <p:nvPr/>
          </p:nvSpPr>
          <p:spPr>
            <a:xfrm>
              <a:off x="2072800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103" y="0"/>
                    <a:pt x="6" y="93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29" y="427"/>
                    <a:pt x="422" y="334"/>
                    <a:pt x="422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5" name="Google Shape;7535;p13"/>
            <p:cNvSpPr/>
            <p:nvPr/>
          </p:nvSpPr>
          <p:spPr>
            <a:xfrm>
              <a:off x="18076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"/>
                    <a:pt x="0" y="98"/>
                    <a:pt x="0" y="222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16" y="335"/>
                    <a:pt x="422" y="222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6" name="Google Shape;7536;p13"/>
            <p:cNvSpPr/>
            <p:nvPr/>
          </p:nvSpPr>
          <p:spPr>
            <a:xfrm>
              <a:off x="1913750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3" y="0"/>
                  </a:moveTo>
                  <a:cubicBezTo>
                    <a:pt x="94" y="0"/>
                    <a:pt x="1" y="10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17"/>
                    <a:pt x="427" y="330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9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7" name="Google Shape;7537;p13"/>
            <p:cNvSpPr/>
            <p:nvPr/>
          </p:nvSpPr>
          <p:spPr>
            <a:xfrm>
              <a:off x="2072925" y="440910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6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8" name="Google Shape;7538;p13"/>
            <p:cNvSpPr/>
            <p:nvPr/>
          </p:nvSpPr>
          <p:spPr>
            <a:xfrm>
              <a:off x="21261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0" y="93"/>
                    <a:pt x="0" y="211"/>
                  </a:cubicBezTo>
                  <a:cubicBezTo>
                    <a:pt x="0" y="335"/>
                    <a:pt x="82" y="427"/>
                    <a:pt x="195" y="427"/>
                  </a:cubicBezTo>
                  <a:cubicBezTo>
                    <a:pt x="319" y="427"/>
                    <a:pt x="416" y="340"/>
                    <a:pt x="421" y="227"/>
                  </a:cubicBezTo>
                  <a:cubicBezTo>
                    <a:pt x="427" y="103"/>
                    <a:pt x="33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9" name="Google Shape;7539;p13"/>
            <p:cNvSpPr/>
            <p:nvPr/>
          </p:nvSpPr>
          <p:spPr>
            <a:xfrm>
              <a:off x="1913750" y="38783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1"/>
                  </a:moveTo>
                  <a:cubicBezTo>
                    <a:pt x="90" y="1"/>
                    <a:pt x="1" y="100"/>
                    <a:pt x="1" y="212"/>
                  </a:cubicBezTo>
                  <a:cubicBezTo>
                    <a:pt x="1" y="336"/>
                    <a:pt x="93" y="423"/>
                    <a:pt x="211" y="423"/>
                  </a:cubicBezTo>
                  <a:cubicBezTo>
                    <a:pt x="335" y="418"/>
                    <a:pt x="427" y="330"/>
                    <a:pt x="427" y="212"/>
                  </a:cubicBezTo>
                  <a:cubicBezTo>
                    <a:pt x="417" y="94"/>
                    <a:pt x="330" y="2"/>
                    <a:pt x="211" y="2"/>
                  </a:cubicBezTo>
                  <a:cubicBezTo>
                    <a:pt x="206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0" name="Google Shape;7540;p13"/>
            <p:cNvSpPr/>
            <p:nvPr/>
          </p:nvSpPr>
          <p:spPr>
            <a:xfrm>
              <a:off x="15687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0"/>
                    <a:pt x="210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1" name="Google Shape;7541;p13"/>
            <p:cNvSpPr/>
            <p:nvPr/>
          </p:nvSpPr>
          <p:spPr>
            <a:xfrm>
              <a:off x="15422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6" y="1"/>
                  </a:moveTo>
                  <a:cubicBezTo>
                    <a:pt x="88" y="1"/>
                    <a:pt x="1" y="98"/>
                    <a:pt x="1" y="217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2" name="Google Shape;7542;p13"/>
            <p:cNvSpPr/>
            <p:nvPr/>
          </p:nvSpPr>
          <p:spPr>
            <a:xfrm>
              <a:off x="2072925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6" y="1"/>
                  </a:moveTo>
                  <a:cubicBezTo>
                    <a:pt x="88" y="1"/>
                    <a:pt x="1" y="98"/>
                    <a:pt x="1" y="211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0"/>
                    <a:pt x="422" y="211"/>
                  </a:cubicBezTo>
                  <a:cubicBezTo>
                    <a:pt x="41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3" name="Google Shape;7543;p13"/>
            <p:cNvSpPr/>
            <p:nvPr/>
          </p:nvSpPr>
          <p:spPr>
            <a:xfrm>
              <a:off x="1595150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8"/>
                    <a:pt x="6" y="217"/>
                  </a:cubicBezTo>
                  <a:cubicBezTo>
                    <a:pt x="6" y="335"/>
                    <a:pt x="98" y="427"/>
                    <a:pt x="211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4" name="Google Shape;7544;p13"/>
            <p:cNvSpPr/>
            <p:nvPr/>
          </p:nvSpPr>
          <p:spPr>
            <a:xfrm>
              <a:off x="1701275" y="43561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08" y="1"/>
                  </a:moveTo>
                  <a:cubicBezTo>
                    <a:pt x="94" y="1"/>
                    <a:pt x="10" y="90"/>
                    <a:pt x="5" y="207"/>
                  </a:cubicBezTo>
                  <a:cubicBezTo>
                    <a:pt x="0" y="320"/>
                    <a:pt x="93" y="418"/>
                    <a:pt x="211" y="423"/>
                  </a:cubicBezTo>
                  <a:cubicBezTo>
                    <a:pt x="214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22"/>
                  </a:cubicBezTo>
                  <a:cubicBezTo>
                    <a:pt x="432" y="104"/>
                    <a:pt x="350" y="7"/>
                    <a:pt x="226" y="1"/>
                  </a:cubicBezTo>
                  <a:cubicBezTo>
                    <a:pt x="220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5" name="Google Shape;7545;p13"/>
            <p:cNvSpPr/>
            <p:nvPr/>
          </p:nvSpPr>
          <p:spPr>
            <a:xfrm>
              <a:off x="186057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5"/>
                    <a:pt x="0" y="98"/>
                    <a:pt x="0" y="211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6" name="Google Shape;7546;p13"/>
            <p:cNvSpPr/>
            <p:nvPr/>
          </p:nvSpPr>
          <p:spPr>
            <a:xfrm>
              <a:off x="1860575" y="38783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5" y="1"/>
                  </a:moveTo>
                  <a:cubicBezTo>
                    <a:pt x="94" y="1"/>
                    <a:pt x="0" y="100"/>
                    <a:pt x="0" y="212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34" y="423"/>
                    <a:pt x="427" y="336"/>
                    <a:pt x="427" y="212"/>
                  </a:cubicBezTo>
                  <a:cubicBezTo>
                    <a:pt x="427" y="94"/>
                    <a:pt x="334" y="7"/>
                    <a:pt x="221" y="2"/>
                  </a:cubicBezTo>
                  <a:cubicBezTo>
                    <a:pt x="216" y="1"/>
                    <a:pt x="210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7" name="Google Shape;7547;p13"/>
            <p:cNvSpPr/>
            <p:nvPr/>
          </p:nvSpPr>
          <p:spPr>
            <a:xfrm>
              <a:off x="19932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5"/>
                    <a:pt x="1" y="92"/>
                    <a:pt x="1" y="211"/>
                  </a:cubicBezTo>
                  <a:cubicBezTo>
                    <a:pt x="1" y="329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8" name="Google Shape;7548;p13"/>
            <p:cNvSpPr/>
            <p:nvPr/>
          </p:nvSpPr>
          <p:spPr>
            <a:xfrm>
              <a:off x="1754325" y="38784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1"/>
                  </a:moveTo>
                  <a:cubicBezTo>
                    <a:pt x="98" y="6"/>
                    <a:pt x="1" y="93"/>
                    <a:pt x="1" y="211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40" y="422"/>
                    <a:pt x="432" y="335"/>
                    <a:pt x="422" y="211"/>
                  </a:cubicBezTo>
                  <a:cubicBezTo>
                    <a:pt x="42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9" name="Google Shape;7549;p13"/>
            <p:cNvSpPr/>
            <p:nvPr/>
          </p:nvSpPr>
          <p:spPr>
            <a:xfrm>
              <a:off x="1674800" y="40641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32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0" name="Google Shape;7550;p13"/>
            <p:cNvSpPr/>
            <p:nvPr/>
          </p:nvSpPr>
          <p:spPr>
            <a:xfrm>
              <a:off x="1833975" y="385180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32" y="1"/>
                  </a:moveTo>
                  <a:cubicBezTo>
                    <a:pt x="109" y="1"/>
                    <a:pt x="11" y="93"/>
                    <a:pt x="6" y="206"/>
                  </a:cubicBezTo>
                  <a:cubicBezTo>
                    <a:pt x="1" y="319"/>
                    <a:pt x="98" y="422"/>
                    <a:pt x="211" y="427"/>
                  </a:cubicBezTo>
                  <a:cubicBezTo>
                    <a:pt x="214" y="427"/>
                    <a:pt x="218" y="428"/>
                    <a:pt x="221" y="428"/>
                  </a:cubicBezTo>
                  <a:cubicBezTo>
                    <a:pt x="335" y="428"/>
                    <a:pt x="432" y="337"/>
                    <a:pt x="432" y="222"/>
                  </a:cubicBezTo>
                  <a:cubicBezTo>
                    <a:pt x="432" y="98"/>
                    <a:pt x="345" y="6"/>
                    <a:pt x="23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1" name="Google Shape;7551;p13"/>
            <p:cNvSpPr/>
            <p:nvPr/>
          </p:nvSpPr>
          <p:spPr>
            <a:xfrm>
              <a:off x="1462575" y="4064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7" y="1"/>
                  </a:moveTo>
                  <a:cubicBezTo>
                    <a:pt x="98" y="1"/>
                    <a:pt x="0" y="92"/>
                    <a:pt x="0" y="207"/>
                  </a:cubicBezTo>
                  <a:cubicBezTo>
                    <a:pt x="0" y="330"/>
                    <a:pt x="93" y="428"/>
                    <a:pt x="211" y="428"/>
                  </a:cubicBezTo>
                  <a:cubicBezTo>
                    <a:pt x="335" y="428"/>
                    <a:pt x="422" y="330"/>
                    <a:pt x="422" y="212"/>
                  </a:cubicBezTo>
                  <a:cubicBezTo>
                    <a:pt x="422" y="99"/>
                    <a:pt x="335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2" name="Google Shape;7552;p13"/>
            <p:cNvSpPr/>
            <p:nvPr/>
          </p:nvSpPr>
          <p:spPr>
            <a:xfrm>
              <a:off x="183397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98" y="0"/>
                    <a:pt x="1" y="87"/>
                    <a:pt x="6" y="206"/>
                  </a:cubicBezTo>
                  <a:cubicBezTo>
                    <a:pt x="6" y="319"/>
                    <a:pt x="103" y="421"/>
                    <a:pt x="216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87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3" name="Google Shape;7553;p13"/>
            <p:cNvSpPr/>
            <p:nvPr/>
          </p:nvSpPr>
          <p:spPr>
            <a:xfrm>
              <a:off x="1754450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1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4" name="Google Shape;7554;p13"/>
            <p:cNvSpPr/>
            <p:nvPr/>
          </p:nvSpPr>
          <p:spPr>
            <a:xfrm>
              <a:off x="2099400" y="4170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8"/>
                    <a:pt x="0" y="211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27" y="340"/>
                    <a:pt x="427" y="211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5" name="Google Shape;7555;p13"/>
            <p:cNvSpPr/>
            <p:nvPr/>
          </p:nvSpPr>
          <p:spPr>
            <a:xfrm>
              <a:off x="1727850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7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88" y="421"/>
                    <a:pt x="212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6" name="Google Shape;7556;p13"/>
            <p:cNvSpPr/>
            <p:nvPr/>
          </p:nvSpPr>
          <p:spPr>
            <a:xfrm>
              <a:off x="180752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5" y="211"/>
                  </a:cubicBezTo>
                  <a:cubicBezTo>
                    <a:pt x="5" y="334"/>
                    <a:pt x="93" y="421"/>
                    <a:pt x="216" y="421"/>
                  </a:cubicBezTo>
                  <a:cubicBezTo>
                    <a:pt x="329" y="421"/>
                    <a:pt x="421" y="334"/>
                    <a:pt x="427" y="216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7" name="Google Shape;7557;p13"/>
            <p:cNvSpPr/>
            <p:nvPr/>
          </p:nvSpPr>
          <p:spPr>
            <a:xfrm>
              <a:off x="1913750" y="430300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8" name="Google Shape;7558;p13"/>
            <p:cNvSpPr/>
            <p:nvPr/>
          </p:nvSpPr>
          <p:spPr>
            <a:xfrm>
              <a:off x="1966550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2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9" name="Google Shape;7559;p13"/>
            <p:cNvSpPr/>
            <p:nvPr/>
          </p:nvSpPr>
          <p:spPr>
            <a:xfrm>
              <a:off x="1435850" y="430300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103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0" name="Google Shape;7560;p13"/>
            <p:cNvSpPr/>
            <p:nvPr/>
          </p:nvSpPr>
          <p:spPr>
            <a:xfrm>
              <a:off x="1940100" y="45419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5" y="329"/>
                    <a:pt x="103" y="421"/>
                    <a:pt x="221" y="421"/>
                  </a:cubicBezTo>
                  <a:cubicBezTo>
                    <a:pt x="334" y="421"/>
                    <a:pt x="427" y="329"/>
                    <a:pt x="427" y="211"/>
                  </a:cubicBezTo>
                  <a:cubicBezTo>
                    <a:pt x="432" y="87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1" name="Google Shape;7561;p13"/>
            <p:cNvSpPr/>
            <p:nvPr/>
          </p:nvSpPr>
          <p:spPr>
            <a:xfrm>
              <a:off x="1860575" y="38253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2" y="0"/>
                  </a:moveTo>
                  <a:cubicBezTo>
                    <a:pt x="98" y="0"/>
                    <a:pt x="5" y="91"/>
                    <a:pt x="0" y="206"/>
                  </a:cubicBezTo>
                  <a:cubicBezTo>
                    <a:pt x="0" y="329"/>
                    <a:pt x="93" y="427"/>
                    <a:pt x="211" y="427"/>
                  </a:cubicBezTo>
                  <a:cubicBezTo>
                    <a:pt x="329" y="427"/>
                    <a:pt x="427" y="334"/>
                    <a:pt x="427" y="216"/>
                  </a:cubicBezTo>
                  <a:cubicBezTo>
                    <a:pt x="427" y="98"/>
                    <a:pt x="334" y="11"/>
                    <a:pt x="221" y="0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2" name="Google Shape;7562;p13"/>
            <p:cNvSpPr/>
            <p:nvPr/>
          </p:nvSpPr>
          <p:spPr>
            <a:xfrm>
              <a:off x="2125850" y="4196850"/>
              <a:ext cx="10950" cy="10600"/>
            </a:xfrm>
            <a:custGeom>
              <a:rect b="b" l="l" r="r" t="t"/>
              <a:pathLst>
                <a:path extrusionOk="0" h="424" w="438">
                  <a:moveTo>
                    <a:pt x="211" y="1"/>
                  </a:moveTo>
                  <a:cubicBezTo>
                    <a:pt x="99" y="1"/>
                    <a:pt x="16" y="80"/>
                    <a:pt x="11" y="197"/>
                  </a:cubicBezTo>
                  <a:cubicBezTo>
                    <a:pt x="1" y="325"/>
                    <a:pt x="88" y="418"/>
                    <a:pt x="212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17"/>
                  </a:cubicBezTo>
                  <a:cubicBezTo>
                    <a:pt x="438" y="99"/>
                    <a:pt x="350" y="7"/>
                    <a:pt x="232" y="1"/>
                  </a:cubicBezTo>
                  <a:cubicBezTo>
                    <a:pt x="225" y="1"/>
                    <a:pt x="218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3" name="Google Shape;7563;p13"/>
            <p:cNvSpPr/>
            <p:nvPr/>
          </p:nvSpPr>
          <p:spPr>
            <a:xfrm>
              <a:off x="1595150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6" y="0"/>
                  </a:moveTo>
                  <a:cubicBezTo>
                    <a:pt x="93" y="6"/>
                    <a:pt x="1" y="93"/>
                    <a:pt x="1" y="211"/>
                  </a:cubicBezTo>
                  <a:cubicBezTo>
                    <a:pt x="1" y="334"/>
                    <a:pt x="93" y="422"/>
                    <a:pt x="211" y="422"/>
                  </a:cubicBezTo>
                  <a:cubicBezTo>
                    <a:pt x="330" y="422"/>
                    <a:pt x="427" y="334"/>
                    <a:pt x="427" y="211"/>
                  </a:cubicBezTo>
                  <a:cubicBezTo>
                    <a:pt x="427" y="88"/>
                    <a:pt x="335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4" name="Google Shape;7564;p13"/>
            <p:cNvSpPr/>
            <p:nvPr/>
          </p:nvSpPr>
          <p:spPr>
            <a:xfrm>
              <a:off x="1754325" y="44089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7" y="0"/>
                  </a:moveTo>
                  <a:cubicBezTo>
                    <a:pt x="108" y="0"/>
                    <a:pt x="6" y="98"/>
                    <a:pt x="6" y="211"/>
                  </a:cubicBezTo>
                  <a:cubicBezTo>
                    <a:pt x="1" y="335"/>
                    <a:pt x="88" y="422"/>
                    <a:pt x="216" y="422"/>
                  </a:cubicBezTo>
                  <a:cubicBezTo>
                    <a:pt x="340" y="422"/>
                    <a:pt x="432" y="335"/>
                    <a:pt x="432" y="211"/>
                  </a:cubicBezTo>
                  <a:cubicBezTo>
                    <a:pt x="432" y="98"/>
                    <a:pt x="340" y="6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5" name="Google Shape;7565;p13"/>
            <p:cNvSpPr/>
            <p:nvPr/>
          </p:nvSpPr>
          <p:spPr>
            <a:xfrm>
              <a:off x="1754325" y="3825350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16"/>
                  </a:cubicBezTo>
                  <a:cubicBezTo>
                    <a:pt x="6" y="329"/>
                    <a:pt x="93" y="427"/>
                    <a:pt x="211" y="427"/>
                  </a:cubicBezTo>
                  <a:cubicBezTo>
                    <a:pt x="335" y="427"/>
                    <a:pt x="432" y="334"/>
                    <a:pt x="432" y="216"/>
                  </a:cubicBezTo>
                  <a:cubicBezTo>
                    <a:pt x="432" y="93"/>
                    <a:pt x="34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6" name="Google Shape;7566;p13"/>
            <p:cNvSpPr/>
            <p:nvPr/>
          </p:nvSpPr>
          <p:spPr>
            <a:xfrm>
              <a:off x="18605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0"/>
                    <a:pt x="98" y="427"/>
                    <a:pt x="221" y="427"/>
                  </a:cubicBezTo>
                  <a:cubicBezTo>
                    <a:pt x="339" y="417"/>
                    <a:pt x="432" y="330"/>
                    <a:pt x="427" y="206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7" name="Google Shape;7567;p13"/>
            <p:cNvSpPr/>
            <p:nvPr/>
          </p:nvSpPr>
          <p:spPr>
            <a:xfrm>
              <a:off x="1940225" y="41173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1"/>
                  </a:moveTo>
                  <a:cubicBezTo>
                    <a:pt x="98" y="1"/>
                    <a:pt x="0" y="98"/>
                    <a:pt x="0" y="211"/>
                  </a:cubicBezTo>
                  <a:cubicBezTo>
                    <a:pt x="11" y="329"/>
                    <a:pt x="98" y="422"/>
                    <a:pt x="216" y="422"/>
                  </a:cubicBezTo>
                  <a:cubicBezTo>
                    <a:pt x="329" y="422"/>
                    <a:pt x="427" y="335"/>
                    <a:pt x="427" y="211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8" name="Google Shape;7568;p13"/>
            <p:cNvSpPr/>
            <p:nvPr/>
          </p:nvSpPr>
          <p:spPr>
            <a:xfrm>
              <a:off x="1727850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7" y="1"/>
                  </a:moveTo>
                  <a:cubicBezTo>
                    <a:pt x="104" y="1"/>
                    <a:pt x="1" y="98"/>
                    <a:pt x="1" y="211"/>
                  </a:cubicBezTo>
                  <a:cubicBezTo>
                    <a:pt x="1" y="335"/>
                    <a:pt x="88" y="427"/>
                    <a:pt x="212" y="427"/>
                  </a:cubicBezTo>
                  <a:cubicBezTo>
                    <a:pt x="340" y="427"/>
                    <a:pt x="422" y="340"/>
                    <a:pt x="422" y="211"/>
                  </a:cubicBezTo>
                  <a:cubicBezTo>
                    <a:pt x="42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9" name="Google Shape;7569;p13"/>
            <p:cNvSpPr/>
            <p:nvPr/>
          </p:nvSpPr>
          <p:spPr>
            <a:xfrm>
              <a:off x="188717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5" y="87"/>
                    <a:pt x="0" y="206"/>
                  </a:cubicBezTo>
                  <a:cubicBezTo>
                    <a:pt x="0" y="329"/>
                    <a:pt x="87" y="427"/>
                    <a:pt x="211" y="427"/>
                  </a:cubicBezTo>
                  <a:cubicBezTo>
                    <a:pt x="324" y="427"/>
                    <a:pt x="421" y="334"/>
                    <a:pt x="421" y="221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0" name="Google Shape;7570;p13"/>
            <p:cNvSpPr/>
            <p:nvPr/>
          </p:nvSpPr>
          <p:spPr>
            <a:xfrm>
              <a:off x="1780925" y="43294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7"/>
                    <a:pt x="93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1" name="Google Shape;7571;p13"/>
            <p:cNvSpPr/>
            <p:nvPr/>
          </p:nvSpPr>
          <p:spPr>
            <a:xfrm>
              <a:off x="1674800" y="45948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8"/>
                    <a:pt x="6" y="221"/>
                  </a:cubicBezTo>
                  <a:cubicBezTo>
                    <a:pt x="16" y="334"/>
                    <a:pt x="103" y="427"/>
                    <a:pt x="222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2" name="Google Shape;7572;p13"/>
            <p:cNvSpPr/>
            <p:nvPr/>
          </p:nvSpPr>
          <p:spPr>
            <a:xfrm>
              <a:off x="1886900" y="43294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22" y="1"/>
                  </a:moveTo>
                  <a:cubicBezTo>
                    <a:pt x="104" y="1"/>
                    <a:pt x="16" y="88"/>
                    <a:pt x="11" y="206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32" y="337"/>
                    <a:pt x="432" y="222"/>
                  </a:cubicBezTo>
                  <a:cubicBezTo>
                    <a:pt x="438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3" name="Google Shape;7573;p13"/>
            <p:cNvSpPr/>
            <p:nvPr/>
          </p:nvSpPr>
          <p:spPr>
            <a:xfrm>
              <a:off x="1780800" y="3905000"/>
              <a:ext cx="10925" cy="10675"/>
            </a:xfrm>
            <a:custGeom>
              <a:rect b="b" l="l" r="r" t="t"/>
              <a:pathLst>
                <a:path extrusionOk="0" h="427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19"/>
                    <a:pt x="93" y="422"/>
                    <a:pt x="211" y="427"/>
                  </a:cubicBezTo>
                  <a:cubicBezTo>
                    <a:pt x="214" y="427"/>
                    <a:pt x="217" y="427"/>
                    <a:pt x="221" y="427"/>
                  </a:cubicBezTo>
                  <a:cubicBezTo>
                    <a:pt x="334" y="427"/>
                    <a:pt x="427" y="341"/>
                    <a:pt x="432" y="226"/>
                  </a:cubicBezTo>
                  <a:cubicBezTo>
                    <a:pt x="437" y="113"/>
                    <a:pt x="350" y="11"/>
                    <a:pt x="231" y="0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4" name="Google Shape;7574;p13"/>
            <p:cNvSpPr/>
            <p:nvPr/>
          </p:nvSpPr>
          <p:spPr>
            <a:xfrm>
              <a:off x="1727850" y="39048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7" y="1"/>
                  </a:moveTo>
                  <a:cubicBezTo>
                    <a:pt x="88" y="1"/>
                    <a:pt x="1" y="87"/>
                    <a:pt x="1" y="207"/>
                  </a:cubicBezTo>
                  <a:cubicBezTo>
                    <a:pt x="1" y="330"/>
                    <a:pt x="93" y="428"/>
                    <a:pt x="212" y="428"/>
                  </a:cubicBezTo>
                  <a:cubicBezTo>
                    <a:pt x="215" y="428"/>
                    <a:pt x="218" y="428"/>
                    <a:pt x="221" y="428"/>
                  </a:cubicBezTo>
                  <a:cubicBezTo>
                    <a:pt x="339" y="428"/>
                    <a:pt x="422" y="332"/>
                    <a:pt x="422" y="212"/>
                  </a:cubicBezTo>
                  <a:cubicBezTo>
                    <a:pt x="422" y="94"/>
                    <a:pt x="335" y="1"/>
                    <a:pt x="217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5" name="Google Shape;7575;p13"/>
            <p:cNvSpPr/>
            <p:nvPr/>
          </p:nvSpPr>
          <p:spPr>
            <a:xfrm>
              <a:off x="2125850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8"/>
                    <a:pt x="11" y="222"/>
                  </a:cubicBezTo>
                  <a:cubicBezTo>
                    <a:pt x="11" y="335"/>
                    <a:pt x="98" y="427"/>
                    <a:pt x="217" y="427"/>
                  </a:cubicBezTo>
                  <a:cubicBezTo>
                    <a:pt x="330" y="427"/>
                    <a:pt x="427" y="335"/>
                    <a:pt x="427" y="217"/>
                  </a:cubicBezTo>
                  <a:cubicBezTo>
                    <a:pt x="427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6" name="Google Shape;7576;p13"/>
            <p:cNvSpPr/>
            <p:nvPr/>
          </p:nvSpPr>
          <p:spPr>
            <a:xfrm>
              <a:off x="2099400" y="41172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93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7" name="Google Shape;7577;p13"/>
            <p:cNvSpPr/>
            <p:nvPr/>
          </p:nvSpPr>
          <p:spPr>
            <a:xfrm>
              <a:off x="1754450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25" y="1"/>
                  </a:moveTo>
                  <a:cubicBezTo>
                    <a:pt x="219" y="1"/>
                    <a:pt x="213" y="1"/>
                    <a:pt x="206" y="1"/>
                  </a:cubicBezTo>
                  <a:cubicBezTo>
                    <a:pt x="93" y="7"/>
                    <a:pt x="1" y="94"/>
                    <a:pt x="1" y="212"/>
                  </a:cubicBezTo>
                  <a:cubicBezTo>
                    <a:pt x="1" y="325"/>
                    <a:pt x="88" y="423"/>
                    <a:pt x="211" y="423"/>
                  </a:cubicBezTo>
                  <a:cubicBezTo>
                    <a:pt x="335" y="418"/>
                    <a:pt x="427" y="325"/>
                    <a:pt x="427" y="207"/>
                  </a:cubicBezTo>
                  <a:cubicBezTo>
                    <a:pt x="417" y="90"/>
                    <a:pt x="338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8" name="Google Shape;7578;p13"/>
            <p:cNvSpPr/>
            <p:nvPr/>
          </p:nvSpPr>
          <p:spPr>
            <a:xfrm>
              <a:off x="1807525" y="43559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10"/>
                    <a:pt x="0" y="98"/>
                    <a:pt x="0" y="221"/>
                  </a:cubicBezTo>
                  <a:cubicBezTo>
                    <a:pt x="5" y="334"/>
                    <a:pt x="93" y="427"/>
                    <a:pt x="211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9" name="Google Shape;7579;p13"/>
            <p:cNvSpPr/>
            <p:nvPr/>
          </p:nvSpPr>
          <p:spPr>
            <a:xfrm>
              <a:off x="1860450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8" y="0"/>
                    <a:pt x="5" y="88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0" name="Google Shape;7580;p13"/>
            <p:cNvSpPr/>
            <p:nvPr/>
          </p:nvSpPr>
          <p:spPr>
            <a:xfrm>
              <a:off x="1913625" y="43561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8" y="0"/>
                    <a:pt x="6" y="88"/>
                    <a:pt x="1" y="211"/>
                  </a:cubicBezTo>
                  <a:cubicBezTo>
                    <a:pt x="6" y="334"/>
                    <a:pt x="98" y="422"/>
                    <a:pt x="216" y="422"/>
                  </a:cubicBezTo>
                  <a:cubicBezTo>
                    <a:pt x="335" y="417"/>
                    <a:pt x="432" y="324"/>
                    <a:pt x="432" y="211"/>
                  </a:cubicBez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1" name="Google Shape;7581;p13"/>
            <p:cNvSpPr/>
            <p:nvPr/>
          </p:nvSpPr>
          <p:spPr>
            <a:xfrm>
              <a:off x="1621875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2" name="Google Shape;7582;p13"/>
            <p:cNvSpPr/>
            <p:nvPr/>
          </p:nvSpPr>
          <p:spPr>
            <a:xfrm>
              <a:off x="215245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1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27"/>
                    <a:pt x="216" y="427"/>
                  </a:cubicBezTo>
                  <a:cubicBezTo>
                    <a:pt x="340" y="427"/>
                    <a:pt x="427" y="335"/>
                    <a:pt x="422" y="211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3" name="Google Shape;7583;p13"/>
            <p:cNvSpPr/>
            <p:nvPr/>
          </p:nvSpPr>
          <p:spPr>
            <a:xfrm>
              <a:off x="1727725" y="39580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1"/>
                  </a:moveTo>
                  <a:cubicBezTo>
                    <a:pt x="98" y="1"/>
                    <a:pt x="1" y="88"/>
                    <a:pt x="16" y="211"/>
                  </a:cubicBezTo>
                  <a:cubicBezTo>
                    <a:pt x="16" y="335"/>
                    <a:pt x="114" y="422"/>
                    <a:pt x="227" y="422"/>
                  </a:cubicBezTo>
                  <a:cubicBezTo>
                    <a:pt x="345" y="422"/>
                    <a:pt x="433" y="329"/>
                    <a:pt x="433" y="211"/>
                  </a:cubicBezTo>
                  <a:cubicBezTo>
                    <a:pt x="433" y="8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4" name="Google Shape;7584;p13"/>
            <p:cNvSpPr/>
            <p:nvPr/>
          </p:nvSpPr>
          <p:spPr>
            <a:xfrm>
              <a:off x="1780800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16" y="88"/>
                    <a:pt x="5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5" name="Google Shape;7585;p13"/>
            <p:cNvSpPr/>
            <p:nvPr/>
          </p:nvSpPr>
          <p:spPr>
            <a:xfrm>
              <a:off x="1727850" y="4329325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7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34"/>
                    <a:pt x="88" y="432"/>
                    <a:pt x="212" y="432"/>
                  </a:cubicBezTo>
                  <a:cubicBezTo>
                    <a:pt x="335" y="432"/>
                    <a:pt x="422" y="340"/>
                    <a:pt x="422" y="211"/>
                  </a:cubicBezTo>
                  <a:cubicBezTo>
                    <a:pt x="422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6" name="Google Shape;7586;p13"/>
            <p:cNvSpPr/>
            <p:nvPr/>
          </p:nvSpPr>
          <p:spPr>
            <a:xfrm>
              <a:off x="1887175" y="42765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5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21" y="334"/>
                    <a:pt x="427" y="211"/>
                  </a:cubicBezTo>
                  <a:cubicBezTo>
                    <a:pt x="427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7" name="Google Shape;7587;p13"/>
            <p:cNvSpPr/>
            <p:nvPr/>
          </p:nvSpPr>
          <p:spPr>
            <a:xfrm>
              <a:off x="1940225" y="4276600"/>
              <a:ext cx="10675" cy="10475"/>
            </a:xfrm>
            <a:custGeom>
              <a:rect b="b" l="l" r="r" t="t"/>
              <a:pathLst>
                <a:path extrusionOk="0" h="419" w="427">
                  <a:moveTo>
                    <a:pt x="240" y="1"/>
                  </a:moveTo>
                  <a:cubicBezTo>
                    <a:pt x="232" y="1"/>
                    <a:pt x="224" y="2"/>
                    <a:pt x="216" y="3"/>
                  </a:cubicBezTo>
                  <a:cubicBezTo>
                    <a:pt x="98" y="3"/>
                    <a:pt x="0" y="90"/>
                    <a:pt x="0" y="208"/>
                  </a:cubicBezTo>
                  <a:cubicBezTo>
                    <a:pt x="0" y="321"/>
                    <a:pt x="93" y="419"/>
                    <a:pt x="216" y="419"/>
                  </a:cubicBezTo>
                  <a:cubicBezTo>
                    <a:pt x="334" y="419"/>
                    <a:pt x="427" y="331"/>
                    <a:pt x="427" y="208"/>
                  </a:cubicBezTo>
                  <a:cubicBezTo>
                    <a:pt x="422" y="93"/>
                    <a:pt x="342" y="1"/>
                    <a:pt x="24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8" name="Google Shape;7588;p13"/>
            <p:cNvSpPr/>
            <p:nvPr/>
          </p:nvSpPr>
          <p:spPr>
            <a:xfrm>
              <a:off x="15422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6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9" name="Google Shape;7589;p13"/>
            <p:cNvSpPr/>
            <p:nvPr/>
          </p:nvSpPr>
          <p:spPr>
            <a:xfrm>
              <a:off x="1727600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103" y="1"/>
                    <a:pt x="6" y="93"/>
                    <a:pt x="6" y="206"/>
                  </a:cubicBezTo>
                  <a:cubicBezTo>
                    <a:pt x="1" y="324"/>
                    <a:pt x="98" y="417"/>
                    <a:pt x="217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5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0" name="Google Shape;7590;p13"/>
            <p:cNvSpPr/>
            <p:nvPr/>
          </p:nvSpPr>
          <p:spPr>
            <a:xfrm>
              <a:off x="1648350" y="4303100"/>
              <a:ext cx="10550" cy="10450"/>
            </a:xfrm>
            <a:custGeom>
              <a:rect b="b" l="l" r="r" t="t"/>
              <a:pathLst>
                <a:path extrusionOk="0" h="418" w="422">
                  <a:moveTo>
                    <a:pt x="221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9"/>
                    <a:pt x="0" y="212"/>
                  </a:cubicBezTo>
                  <a:cubicBezTo>
                    <a:pt x="5" y="325"/>
                    <a:pt x="98" y="417"/>
                    <a:pt x="211" y="417"/>
                  </a:cubicBezTo>
                  <a:cubicBezTo>
                    <a:pt x="334" y="417"/>
                    <a:pt x="421" y="330"/>
                    <a:pt x="421" y="207"/>
                  </a:cubicBezTo>
                  <a:cubicBezTo>
                    <a:pt x="421" y="87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1" name="Google Shape;7591;p13"/>
            <p:cNvSpPr/>
            <p:nvPr/>
          </p:nvSpPr>
          <p:spPr>
            <a:xfrm>
              <a:off x="1727725" y="44355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1" y="334"/>
                    <a:pt x="98" y="427"/>
                    <a:pt x="222" y="427"/>
                  </a:cubicBezTo>
                  <a:cubicBezTo>
                    <a:pt x="345" y="427"/>
                    <a:pt x="433" y="329"/>
                    <a:pt x="427" y="206"/>
                  </a:cubicBezTo>
                  <a:cubicBezTo>
                    <a:pt x="422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2" name="Google Shape;7592;p13"/>
            <p:cNvSpPr/>
            <p:nvPr/>
          </p:nvSpPr>
          <p:spPr>
            <a:xfrm>
              <a:off x="1940225" y="43826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11" y="329"/>
                    <a:pt x="103" y="421"/>
                    <a:pt x="216" y="421"/>
                  </a:cubicBezTo>
                  <a:cubicBezTo>
                    <a:pt x="329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3" name="Google Shape;7593;p13"/>
            <p:cNvSpPr/>
            <p:nvPr/>
          </p:nvSpPr>
          <p:spPr>
            <a:xfrm>
              <a:off x="1940225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11" y="329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4" name="Google Shape;7594;p13"/>
            <p:cNvSpPr/>
            <p:nvPr/>
          </p:nvSpPr>
          <p:spPr>
            <a:xfrm>
              <a:off x="1807650" y="3825350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0"/>
                    <a:pt x="0" y="98"/>
                    <a:pt x="0" y="216"/>
                  </a:cubicBezTo>
                  <a:cubicBezTo>
                    <a:pt x="0" y="334"/>
                    <a:pt x="88" y="427"/>
                    <a:pt x="211" y="427"/>
                  </a:cubicBezTo>
                  <a:cubicBezTo>
                    <a:pt x="329" y="422"/>
                    <a:pt x="422" y="324"/>
                    <a:pt x="422" y="206"/>
                  </a:cubicBezTo>
                  <a:cubicBezTo>
                    <a:pt x="422" y="93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5" name="Google Shape;7595;p13"/>
            <p:cNvSpPr/>
            <p:nvPr/>
          </p:nvSpPr>
          <p:spPr>
            <a:xfrm>
              <a:off x="1940225" y="38518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93"/>
                    <a:pt x="32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6" name="Google Shape;7596;p13"/>
            <p:cNvSpPr/>
            <p:nvPr/>
          </p:nvSpPr>
          <p:spPr>
            <a:xfrm>
              <a:off x="1568550" y="406417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7" y="0"/>
                  </a:moveTo>
                  <a:cubicBezTo>
                    <a:pt x="104" y="0"/>
                    <a:pt x="6" y="93"/>
                    <a:pt x="6" y="206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7" y="329"/>
                    <a:pt x="427" y="211"/>
                  </a:cubicBezTo>
                  <a:cubicBezTo>
                    <a:pt x="43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7" name="Google Shape;7597;p13"/>
            <p:cNvSpPr/>
            <p:nvPr/>
          </p:nvSpPr>
          <p:spPr>
            <a:xfrm>
              <a:off x="2099400" y="4064175"/>
              <a:ext cx="10675" cy="10425"/>
            </a:xfrm>
            <a:custGeom>
              <a:rect b="b" l="l" r="r" t="t"/>
              <a:pathLst>
                <a:path extrusionOk="0" h="417" w="427">
                  <a:moveTo>
                    <a:pt x="211" y="0"/>
                  </a:moveTo>
                  <a:cubicBezTo>
                    <a:pt x="93" y="0"/>
                    <a:pt x="0" y="87"/>
                    <a:pt x="0" y="206"/>
                  </a:cubicBezTo>
                  <a:cubicBezTo>
                    <a:pt x="0" y="324"/>
                    <a:pt x="93" y="416"/>
                    <a:pt x="211" y="416"/>
                  </a:cubicBezTo>
                  <a:cubicBezTo>
                    <a:pt x="329" y="416"/>
                    <a:pt x="427" y="329"/>
                    <a:pt x="427" y="206"/>
                  </a:cubicBezTo>
                  <a:cubicBezTo>
                    <a:pt x="427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8" name="Google Shape;7598;p13"/>
            <p:cNvSpPr/>
            <p:nvPr/>
          </p:nvSpPr>
          <p:spPr>
            <a:xfrm>
              <a:off x="1568550" y="411735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17" y="1"/>
                  </a:moveTo>
                  <a:cubicBezTo>
                    <a:pt x="104" y="1"/>
                    <a:pt x="6" y="88"/>
                    <a:pt x="6" y="206"/>
                  </a:cubicBezTo>
                  <a:cubicBezTo>
                    <a:pt x="1" y="329"/>
                    <a:pt x="88" y="422"/>
                    <a:pt x="212" y="422"/>
                  </a:cubicBezTo>
                  <a:cubicBezTo>
                    <a:pt x="335" y="422"/>
                    <a:pt x="427" y="329"/>
                    <a:pt x="427" y="211"/>
                  </a:cubicBezTo>
                  <a:cubicBezTo>
                    <a:pt x="438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9" name="Google Shape;7599;p13"/>
            <p:cNvSpPr/>
            <p:nvPr/>
          </p:nvSpPr>
          <p:spPr>
            <a:xfrm>
              <a:off x="1727850" y="41173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17" y="0"/>
                  </a:moveTo>
                  <a:cubicBezTo>
                    <a:pt x="214" y="0"/>
                    <a:pt x="210" y="0"/>
                    <a:pt x="207" y="1"/>
                  </a:cubicBezTo>
                  <a:cubicBezTo>
                    <a:pt x="88" y="1"/>
                    <a:pt x="1" y="88"/>
                    <a:pt x="1" y="206"/>
                  </a:cubicBezTo>
                  <a:cubicBezTo>
                    <a:pt x="1" y="31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06"/>
                  </a:cubicBezTo>
                  <a:cubicBezTo>
                    <a:pt x="422" y="86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0" name="Google Shape;7600;p13"/>
            <p:cNvSpPr/>
            <p:nvPr/>
          </p:nvSpPr>
          <p:spPr>
            <a:xfrm>
              <a:off x="20726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1" y="0"/>
                  </a:moveTo>
                  <a:cubicBezTo>
                    <a:pt x="103" y="0"/>
                    <a:pt x="16" y="87"/>
                    <a:pt x="11" y="206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2" y="87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1" name="Google Shape;7601;p13"/>
            <p:cNvSpPr/>
            <p:nvPr/>
          </p:nvSpPr>
          <p:spPr>
            <a:xfrm>
              <a:off x="2178925" y="4303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5"/>
                    <a:pt x="5" y="98"/>
                    <a:pt x="5" y="211"/>
                  </a:cubicBezTo>
                  <a:cubicBezTo>
                    <a:pt x="0" y="329"/>
                    <a:pt x="103" y="421"/>
                    <a:pt x="216" y="421"/>
                  </a:cubicBezTo>
                  <a:cubicBezTo>
                    <a:pt x="339" y="421"/>
                    <a:pt x="432" y="334"/>
                    <a:pt x="432" y="211"/>
                  </a:cubicBezTo>
                  <a:cubicBezTo>
                    <a:pt x="432" y="87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2" name="Google Shape;7602;p13"/>
            <p:cNvSpPr/>
            <p:nvPr/>
          </p:nvSpPr>
          <p:spPr>
            <a:xfrm>
              <a:off x="1780800" y="4488750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24"/>
                    <a:pt x="93" y="417"/>
                    <a:pt x="211" y="427"/>
                  </a:cubicBezTo>
                  <a:cubicBezTo>
                    <a:pt x="214" y="427"/>
                    <a:pt x="217" y="427"/>
                    <a:pt x="220" y="427"/>
                  </a:cubicBezTo>
                  <a:cubicBezTo>
                    <a:pt x="334" y="427"/>
                    <a:pt x="432" y="332"/>
                    <a:pt x="432" y="222"/>
                  </a:cubicBezTo>
                  <a:cubicBezTo>
                    <a:pt x="437" y="98"/>
                    <a:pt x="350" y="6"/>
                    <a:pt x="231" y="1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3" name="Google Shape;7603;p13"/>
            <p:cNvSpPr/>
            <p:nvPr/>
          </p:nvSpPr>
          <p:spPr>
            <a:xfrm>
              <a:off x="1887175" y="385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4" y="0"/>
                  </a:moveTo>
                  <a:cubicBezTo>
                    <a:pt x="218" y="0"/>
                    <a:pt x="212" y="0"/>
                    <a:pt x="206" y="1"/>
                  </a:cubicBezTo>
                  <a:cubicBezTo>
                    <a:pt x="87" y="1"/>
                    <a:pt x="0" y="88"/>
                    <a:pt x="0" y="207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24" y="422"/>
                    <a:pt x="421" y="335"/>
                    <a:pt x="421" y="212"/>
                  </a:cubicBezTo>
                  <a:cubicBezTo>
                    <a:pt x="421" y="94"/>
                    <a:pt x="342" y="0"/>
                    <a:pt x="22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4" name="Google Shape;7604;p13"/>
            <p:cNvSpPr/>
            <p:nvPr/>
          </p:nvSpPr>
          <p:spPr>
            <a:xfrm>
              <a:off x="1780925" y="38519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1" y="1"/>
                  </a:moveTo>
                  <a:cubicBezTo>
                    <a:pt x="103" y="1"/>
                    <a:pt x="11" y="88"/>
                    <a:pt x="11" y="207"/>
                  </a:cubicBezTo>
                  <a:cubicBezTo>
                    <a:pt x="0" y="325"/>
                    <a:pt x="93" y="422"/>
                    <a:pt x="216" y="422"/>
                  </a:cubicBezTo>
                  <a:cubicBezTo>
                    <a:pt x="329" y="422"/>
                    <a:pt x="427" y="335"/>
                    <a:pt x="427" y="212"/>
                  </a:cubicBezTo>
                  <a:cubicBezTo>
                    <a:pt x="427" y="88"/>
                    <a:pt x="32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5" name="Google Shape;7605;p13"/>
            <p:cNvSpPr/>
            <p:nvPr/>
          </p:nvSpPr>
          <p:spPr>
            <a:xfrm>
              <a:off x="20726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1" y="0"/>
                  </a:moveTo>
                  <a:cubicBezTo>
                    <a:pt x="108" y="0"/>
                    <a:pt x="11" y="88"/>
                    <a:pt x="0" y="211"/>
                  </a:cubicBezTo>
                  <a:cubicBezTo>
                    <a:pt x="0" y="324"/>
                    <a:pt x="93" y="417"/>
                    <a:pt x="206" y="422"/>
                  </a:cubicBezTo>
                  <a:cubicBezTo>
                    <a:pt x="209" y="422"/>
                    <a:pt x="213" y="422"/>
                    <a:pt x="216" y="422"/>
                  </a:cubicBezTo>
                  <a:cubicBezTo>
                    <a:pt x="335" y="422"/>
                    <a:pt x="427" y="336"/>
                    <a:pt x="427" y="216"/>
                  </a:cubicBezTo>
                  <a:cubicBezTo>
                    <a:pt x="432" y="93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6" name="Google Shape;7606;p13"/>
            <p:cNvSpPr/>
            <p:nvPr/>
          </p:nvSpPr>
          <p:spPr>
            <a:xfrm>
              <a:off x="2126125" y="4356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2" y="1"/>
                  </a:moveTo>
                  <a:cubicBezTo>
                    <a:pt x="79" y="1"/>
                    <a:pt x="0" y="90"/>
                    <a:pt x="0" y="212"/>
                  </a:cubicBezTo>
                  <a:cubicBezTo>
                    <a:pt x="0" y="335"/>
                    <a:pt x="87" y="423"/>
                    <a:pt x="211" y="423"/>
                  </a:cubicBezTo>
                  <a:cubicBezTo>
                    <a:pt x="324" y="423"/>
                    <a:pt x="421" y="335"/>
                    <a:pt x="421" y="217"/>
                  </a:cubicBezTo>
                  <a:cubicBezTo>
                    <a:pt x="421" y="94"/>
                    <a:pt x="334" y="1"/>
                    <a:pt x="211" y="1"/>
                  </a:cubicBezTo>
                  <a:cubicBezTo>
                    <a:pt x="205" y="1"/>
                    <a:pt x="198" y="1"/>
                    <a:pt x="19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7" name="Google Shape;7607;p13"/>
            <p:cNvSpPr/>
            <p:nvPr/>
          </p:nvSpPr>
          <p:spPr>
            <a:xfrm>
              <a:off x="2152200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1"/>
                  </a:moveTo>
                  <a:cubicBezTo>
                    <a:pt x="103" y="1"/>
                    <a:pt x="11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334" y="422"/>
                    <a:pt x="432" y="335"/>
                    <a:pt x="432" y="211"/>
                  </a:cubicBezTo>
                  <a:cubicBezTo>
                    <a:pt x="432" y="8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8" name="Google Shape;7608;p13"/>
            <p:cNvSpPr/>
            <p:nvPr/>
          </p:nvSpPr>
          <p:spPr>
            <a:xfrm>
              <a:off x="1780800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98" y="0"/>
                    <a:pt x="5" y="98"/>
                    <a:pt x="0" y="221"/>
                  </a:cubicBezTo>
                  <a:cubicBezTo>
                    <a:pt x="5" y="334"/>
                    <a:pt x="98" y="427"/>
                    <a:pt x="211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9" name="Google Shape;7609;p13"/>
            <p:cNvSpPr/>
            <p:nvPr/>
          </p:nvSpPr>
          <p:spPr>
            <a:xfrm>
              <a:off x="1542225" y="41966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8" y="10"/>
                    <a:pt x="1" y="98"/>
                    <a:pt x="1" y="211"/>
                  </a:cubicBezTo>
                  <a:cubicBezTo>
                    <a:pt x="1" y="334"/>
                    <a:pt x="93" y="432"/>
                    <a:pt x="211" y="432"/>
                  </a:cubicBezTo>
                  <a:cubicBezTo>
                    <a:pt x="335" y="432"/>
                    <a:pt x="422" y="344"/>
                    <a:pt x="417" y="211"/>
                  </a:cubicBezTo>
                  <a:cubicBezTo>
                    <a:pt x="417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0" name="Google Shape;7610;p13"/>
            <p:cNvSpPr/>
            <p:nvPr/>
          </p:nvSpPr>
          <p:spPr>
            <a:xfrm>
              <a:off x="1489175" y="43029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2" y="1"/>
                    <a:pt x="0" y="87"/>
                    <a:pt x="0" y="207"/>
                  </a:cubicBezTo>
                  <a:cubicBezTo>
                    <a:pt x="0" y="335"/>
                    <a:pt x="82" y="422"/>
                    <a:pt x="211" y="422"/>
                  </a:cubicBezTo>
                  <a:cubicBezTo>
                    <a:pt x="334" y="422"/>
                    <a:pt x="432" y="330"/>
                    <a:pt x="432" y="212"/>
                  </a:cubicBezTo>
                  <a:cubicBezTo>
                    <a:pt x="432" y="99"/>
                    <a:pt x="334" y="1"/>
                    <a:pt x="221" y="1"/>
                  </a:cubicBezTo>
                  <a:cubicBezTo>
                    <a:pt x="218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1" name="Google Shape;7611;p13"/>
            <p:cNvSpPr/>
            <p:nvPr/>
          </p:nvSpPr>
          <p:spPr>
            <a:xfrm>
              <a:off x="1515625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27" y="336"/>
                    <a:pt x="427" y="211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2" name="Google Shape;7612;p13"/>
            <p:cNvSpPr/>
            <p:nvPr/>
          </p:nvSpPr>
          <p:spPr>
            <a:xfrm>
              <a:off x="20462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104" y="1"/>
                    <a:pt x="1" y="103"/>
                    <a:pt x="1" y="222"/>
                  </a:cubicBezTo>
                  <a:cubicBezTo>
                    <a:pt x="10" y="348"/>
                    <a:pt x="107" y="428"/>
                    <a:pt x="204" y="428"/>
                  </a:cubicBezTo>
                  <a:cubicBezTo>
                    <a:pt x="210" y="428"/>
                    <a:pt x="216" y="428"/>
                    <a:pt x="222" y="427"/>
                  </a:cubicBezTo>
                  <a:cubicBezTo>
                    <a:pt x="34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3" name="Google Shape;7613;p13"/>
            <p:cNvSpPr/>
            <p:nvPr/>
          </p:nvSpPr>
          <p:spPr>
            <a:xfrm>
              <a:off x="1728000" y="43826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29"/>
                    <a:pt x="98" y="421"/>
                    <a:pt x="211" y="421"/>
                  </a:cubicBezTo>
                  <a:cubicBezTo>
                    <a:pt x="329" y="421"/>
                    <a:pt x="416" y="329"/>
                    <a:pt x="416" y="211"/>
                  </a:cubicBezTo>
                  <a:cubicBezTo>
                    <a:pt x="416" y="87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4" name="Google Shape;7614;p13"/>
            <p:cNvSpPr/>
            <p:nvPr/>
          </p:nvSpPr>
          <p:spPr>
            <a:xfrm>
              <a:off x="1780925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1"/>
                    <a:pt x="0" y="99"/>
                    <a:pt x="0" y="212"/>
                  </a:cubicBezTo>
                  <a:cubicBezTo>
                    <a:pt x="0" y="335"/>
                    <a:pt x="98" y="422"/>
                    <a:pt x="216" y="422"/>
                  </a:cubicBezTo>
                  <a:cubicBezTo>
                    <a:pt x="334" y="422"/>
                    <a:pt x="427" y="33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5" name="Google Shape;7615;p13"/>
            <p:cNvSpPr/>
            <p:nvPr/>
          </p:nvSpPr>
          <p:spPr>
            <a:xfrm>
              <a:off x="1621625" y="40641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11" y="211"/>
                  </a:cubicBezTo>
                  <a:cubicBezTo>
                    <a:pt x="16" y="334"/>
                    <a:pt x="103" y="427"/>
                    <a:pt x="226" y="427"/>
                  </a:cubicBezTo>
                  <a:cubicBezTo>
                    <a:pt x="345" y="416"/>
                    <a:pt x="432" y="329"/>
                    <a:pt x="432" y="211"/>
                  </a:cubicBezTo>
                  <a:cubicBezTo>
                    <a:pt x="432" y="98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6" name="Google Shape;7616;p13"/>
            <p:cNvSpPr/>
            <p:nvPr/>
          </p:nvSpPr>
          <p:spPr>
            <a:xfrm>
              <a:off x="1727600" y="454180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2" y="0"/>
                  </a:moveTo>
                  <a:cubicBezTo>
                    <a:pt x="94" y="0"/>
                    <a:pt x="16" y="84"/>
                    <a:pt x="11" y="196"/>
                  </a:cubicBezTo>
                  <a:cubicBezTo>
                    <a:pt x="1" y="320"/>
                    <a:pt x="98" y="422"/>
                    <a:pt x="222" y="422"/>
                  </a:cubicBezTo>
                  <a:cubicBezTo>
                    <a:pt x="335" y="422"/>
                    <a:pt x="432" y="335"/>
                    <a:pt x="432" y="217"/>
                  </a:cubicBezTo>
                  <a:cubicBezTo>
                    <a:pt x="438" y="104"/>
                    <a:pt x="355" y="6"/>
                    <a:pt x="232" y="1"/>
                  </a:cubicBezTo>
                  <a:cubicBezTo>
                    <a:pt x="225" y="0"/>
                    <a:pt x="218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7" name="Google Shape;7617;p13"/>
            <p:cNvSpPr/>
            <p:nvPr/>
          </p:nvSpPr>
          <p:spPr>
            <a:xfrm>
              <a:off x="1887300" y="4382625"/>
              <a:ext cx="10425" cy="10575"/>
            </a:xfrm>
            <a:custGeom>
              <a:rect b="b" l="l" r="r" t="t"/>
              <a:pathLst>
                <a:path extrusionOk="0" h="423" w="417">
                  <a:moveTo>
                    <a:pt x="215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88" y="1"/>
                    <a:pt x="0" y="99"/>
                    <a:pt x="0" y="212"/>
                  </a:cubicBezTo>
                  <a:cubicBezTo>
                    <a:pt x="0" y="335"/>
                    <a:pt x="98" y="422"/>
                    <a:pt x="211" y="422"/>
                  </a:cubicBezTo>
                  <a:cubicBezTo>
                    <a:pt x="329" y="422"/>
                    <a:pt x="416" y="330"/>
                    <a:pt x="416" y="207"/>
                  </a:cubicBezTo>
                  <a:cubicBezTo>
                    <a:pt x="416" y="87"/>
                    <a:pt x="324" y="1"/>
                    <a:pt x="21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8" name="Google Shape;7618;p13"/>
            <p:cNvSpPr/>
            <p:nvPr/>
          </p:nvSpPr>
          <p:spPr>
            <a:xfrm>
              <a:off x="1887300" y="44887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0" y="93"/>
                    <a:pt x="0" y="211"/>
                  </a:cubicBezTo>
                  <a:cubicBezTo>
                    <a:pt x="0" y="330"/>
                    <a:pt x="98" y="427"/>
                    <a:pt x="211" y="427"/>
                  </a:cubicBezTo>
                  <a:cubicBezTo>
                    <a:pt x="329" y="417"/>
                    <a:pt x="422" y="330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9" name="Google Shape;7619;p13"/>
            <p:cNvSpPr/>
            <p:nvPr/>
          </p:nvSpPr>
          <p:spPr>
            <a:xfrm>
              <a:off x="2125850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22" y="0"/>
                  </a:moveTo>
                  <a:cubicBezTo>
                    <a:pt x="98" y="0"/>
                    <a:pt x="11" y="93"/>
                    <a:pt x="11" y="206"/>
                  </a:cubicBezTo>
                  <a:cubicBezTo>
                    <a:pt x="1" y="324"/>
                    <a:pt x="98" y="427"/>
                    <a:pt x="217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0" name="Google Shape;7620;p13"/>
            <p:cNvSpPr/>
            <p:nvPr/>
          </p:nvSpPr>
          <p:spPr>
            <a:xfrm>
              <a:off x="2073050" y="4143825"/>
              <a:ext cx="10450" cy="10675"/>
            </a:xfrm>
            <a:custGeom>
              <a:rect b="b" l="l" r="r" t="t"/>
              <a:pathLst>
                <a:path extrusionOk="0" h="427" w="418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19" y="427"/>
                    <a:pt x="417" y="334"/>
                    <a:pt x="417" y="211"/>
                  </a:cubicBezTo>
                  <a:cubicBezTo>
                    <a:pt x="417" y="9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1" name="Google Shape;7621;p13"/>
            <p:cNvSpPr/>
            <p:nvPr/>
          </p:nvSpPr>
          <p:spPr>
            <a:xfrm>
              <a:off x="1595025" y="414382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6" y="0"/>
                  </a:moveTo>
                  <a:cubicBezTo>
                    <a:pt x="98" y="0"/>
                    <a:pt x="6" y="93"/>
                    <a:pt x="6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2" name="Google Shape;7622;p13"/>
            <p:cNvSpPr/>
            <p:nvPr/>
          </p:nvSpPr>
          <p:spPr>
            <a:xfrm>
              <a:off x="1542225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8" y="0"/>
                    <a:pt x="1" y="93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16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3" name="Google Shape;7623;p13"/>
            <p:cNvSpPr/>
            <p:nvPr/>
          </p:nvSpPr>
          <p:spPr>
            <a:xfrm>
              <a:off x="1727850" y="42766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07" y="0"/>
                  </a:moveTo>
                  <a:cubicBezTo>
                    <a:pt x="88" y="0"/>
                    <a:pt x="1" y="86"/>
                    <a:pt x="1" y="206"/>
                  </a:cubicBezTo>
                  <a:cubicBezTo>
                    <a:pt x="1" y="32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11"/>
                  </a:cubicBezTo>
                  <a:cubicBezTo>
                    <a:pt x="422" y="88"/>
                    <a:pt x="335" y="1"/>
                    <a:pt x="217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4" name="Google Shape;7624;p13"/>
            <p:cNvSpPr/>
            <p:nvPr/>
          </p:nvSpPr>
          <p:spPr>
            <a:xfrm>
              <a:off x="204632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1"/>
                  </a:moveTo>
                  <a:cubicBezTo>
                    <a:pt x="99" y="1"/>
                    <a:pt x="1" y="98"/>
                    <a:pt x="1" y="211"/>
                  </a:cubicBezTo>
                  <a:cubicBezTo>
                    <a:pt x="1" y="329"/>
                    <a:pt x="93" y="417"/>
                    <a:pt x="206" y="422"/>
                  </a:cubicBezTo>
                  <a:cubicBezTo>
                    <a:pt x="330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5" name="Google Shape;7625;p13"/>
            <p:cNvSpPr/>
            <p:nvPr/>
          </p:nvSpPr>
          <p:spPr>
            <a:xfrm>
              <a:off x="20198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1"/>
                    <a:pt x="216" y="421"/>
                  </a:cubicBezTo>
                  <a:cubicBezTo>
                    <a:pt x="334" y="421"/>
                    <a:pt x="432" y="319"/>
                    <a:pt x="427" y="206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6" name="Google Shape;7626;p13"/>
            <p:cNvSpPr/>
            <p:nvPr/>
          </p:nvSpPr>
          <p:spPr>
            <a:xfrm>
              <a:off x="1515500" y="4064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7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0"/>
                    <a:pt x="103" y="428"/>
                    <a:pt x="222" y="428"/>
                  </a:cubicBezTo>
                  <a:cubicBezTo>
                    <a:pt x="340" y="417"/>
                    <a:pt x="432" y="330"/>
                    <a:pt x="432" y="207"/>
                  </a:cubicBezTo>
                  <a:cubicBezTo>
                    <a:pt x="427" y="87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7" name="Google Shape;7627;p13"/>
            <p:cNvSpPr/>
            <p:nvPr/>
          </p:nvSpPr>
          <p:spPr>
            <a:xfrm>
              <a:off x="1621625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6" y="0"/>
                  </a:moveTo>
                  <a:cubicBezTo>
                    <a:pt x="223" y="0"/>
                    <a:pt x="219" y="0"/>
                    <a:pt x="216" y="1"/>
                  </a:cubicBezTo>
                  <a:cubicBezTo>
                    <a:pt x="93" y="6"/>
                    <a:pt x="0" y="98"/>
                    <a:pt x="11" y="216"/>
                  </a:cubicBezTo>
                  <a:cubicBezTo>
                    <a:pt x="11" y="335"/>
                    <a:pt x="103" y="422"/>
                    <a:pt x="221" y="422"/>
                  </a:cubicBezTo>
                  <a:cubicBezTo>
                    <a:pt x="345" y="417"/>
                    <a:pt x="432" y="329"/>
                    <a:pt x="432" y="206"/>
                  </a:cubicBezTo>
                  <a:cubicBezTo>
                    <a:pt x="427" y="86"/>
                    <a:pt x="339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8" name="Google Shape;7628;p13"/>
            <p:cNvSpPr/>
            <p:nvPr/>
          </p:nvSpPr>
          <p:spPr>
            <a:xfrm>
              <a:off x="151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2" y="0"/>
                  </a:moveTo>
                  <a:cubicBezTo>
                    <a:pt x="98" y="0"/>
                    <a:pt x="6" y="86"/>
                    <a:pt x="1" y="206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7" y="335"/>
                    <a:pt x="427" y="216"/>
                  </a:cubicBezTo>
                  <a:cubicBezTo>
                    <a:pt x="432" y="98"/>
                    <a:pt x="340" y="1"/>
                    <a:pt x="222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9" name="Google Shape;7629;p13"/>
            <p:cNvSpPr/>
            <p:nvPr/>
          </p:nvSpPr>
          <p:spPr>
            <a:xfrm>
              <a:off x="21525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5"/>
                    <a:pt x="1" y="92"/>
                    <a:pt x="1" y="211"/>
                  </a:cubicBezTo>
                  <a:cubicBezTo>
                    <a:pt x="1" y="329"/>
                    <a:pt x="88" y="421"/>
                    <a:pt x="211" y="421"/>
                  </a:cubicBezTo>
                  <a:cubicBezTo>
                    <a:pt x="330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0" name="Google Shape;7630;p13"/>
            <p:cNvSpPr/>
            <p:nvPr/>
          </p:nvSpPr>
          <p:spPr>
            <a:xfrm>
              <a:off x="2046475" y="4064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5"/>
                    <a:pt x="0" y="92"/>
                    <a:pt x="0" y="211"/>
                  </a:cubicBezTo>
                  <a:cubicBezTo>
                    <a:pt x="0" y="329"/>
                    <a:pt x="93" y="421"/>
                    <a:pt x="211" y="421"/>
                  </a:cubicBezTo>
                  <a:cubicBezTo>
                    <a:pt x="329" y="421"/>
                    <a:pt x="421" y="334"/>
                    <a:pt x="421" y="211"/>
                  </a:cubicBezTo>
                  <a:cubicBezTo>
                    <a:pt x="416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1" name="Google Shape;7631;p13"/>
            <p:cNvSpPr/>
            <p:nvPr/>
          </p:nvSpPr>
          <p:spPr>
            <a:xfrm>
              <a:off x="1727850" y="4011225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2" y="1"/>
                  </a:moveTo>
                  <a:cubicBezTo>
                    <a:pt x="93" y="1"/>
                    <a:pt x="6" y="88"/>
                    <a:pt x="1" y="201"/>
                  </a:cubicBezTo>
                  <a:cubicBezTo>
                    <a:pt x="1" y="325"/>
                    <a:pt x="93" y="422"/>
                    <a:pt x="212" y="422"/>
                  </a:cubicBezTo>
                  <a:cubicBezTo>
                    <a:pt x="325" y="422"/>
                    <a:pt x="422" y="325"/>
                    <a:pt x="422" y="201"/>
                  </a:cubicBezTo>
                  <a:cubicBezTo>
                    <a:pt x="422" y="83"/>
                    <a:pt x="33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2" name="Google Shape;7632;p13"/>
            <p:cNvSpPr/>
            <p:nvPr/>
          </p:nvSpPr>
          <p:spPr>
            <a:xfrm>
              <a:off x="1887175" y="44354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334" y="432"/>
                    <a:pt x="421" y="339"/>
                    <a:pt x="416" y="211"/>
                  </a:cubicBezTo>
                  <a:cubicBezTo>
                    <a:pt x="416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3" name="Google Shape;7633;p13"/>
            <p:cNvSpPr/>
            <p:nvPr/>
          </p:nvSpPr>
          <p:spPr>
            <a:xfrm>
              <a:off x="1887300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0" y="88"/>
                    <a:pt x="0" y="211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329" y="417"/>
                    <a:pt x="422" y="329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4" name="Google Shape;7634;p13"/>
            <p:cNvSpPr/>
            <p:nvPr/>
          </p:nvSpPr>
          <p:spPr>
            <a:xfrm>
              <a:off x="1780925" y="39580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1"/>
                  </a:moveTo>
                  <a:cubicBezTo>
                    <a:pt x="93" y="6"/>
                    <a:pt x="0" y="93"/>
                    <a:pt x="0" y="211"/>
                  </a:cubicBezTo>
                  <a:cubicBezTo>
                    <a:pt x="0" y="329"/>
                    <a:pt x="98" y="422"/>
                    <a:pt x="216" y="422"/>
                  </a:cubicBezTo>
                  <a:cubicBezTo>
                    <a:pt x="329" y="422"/>
                    <a:pt x="427" y="319"/>
                    <a:pt x="427" y="206"/>
                  </a:cubicBezTo>
                  <a:cubicBezTo>
                    <a:pt x="427" y="88"/>
                    <a:pt x="32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5" name="Google Shape;7635;p13"/>
            <p:cNvSpPr/>
            <p:nvPr/>
          </p:nvSpPr>
          <p:spPr>
            <a:xfrm>
              <a:off x="1595275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8" y="1"/>
                  </a:moveTo>
                  <a:cubicBezTo>
                    <a:pt x="84" y="1"/>
                    <a:pt x="1" y="90"/>
                    <a:pt x="1" y="212"/>
                  </a:cubicBezTo>
                  <a:cubicBezTo>
                    <a:pt x="1" y="335"/>
                    <a:pt x="93" y="423"/>
                    <a:pt x="217" y="423"/>
                  </a:cubicBezTo>
                  <a:cubicBezTo>
                    <a:pt x="330" y="423"/>
                    <a:pt x="427" y="335"/>
                    <a:pt x="427" y="217"/>
                  </a:cubicBezTo>
                  <a:cubicBezTo>
                    <a:pt x="427" y="94"/>
                    <a:pt x="335" y="1"/>
                    <a:pt x="217" y="1"/>
                  </a:cubicBezTo>
                  <a:cubicBezTo>
                    <a:pt x="210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6" name="Google Shape;7636;p13"/>
            <p:cNvSpPr/>
            <p:nvPr/>
          </p:nvSpPr>
          <p:spPr>
            <a:xfrm>
              <a:off x="2072925" y="43559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88" y="1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7" name="Google Shape;7637;p13"/>
            <p:cNvSpPr/>
            <p:nvPr/>
          </p:nvSpPr>
          <p:spPr>
            <a:xfrm>
              <a:off x="1940225" y="40641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21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0" y="329"/>
                    <a:pt x="103" y="427"/>
                    <a:pt x="221" y="427"/>
                  </a:cubicBezTo>
                  <a:cubicBezTo>
                    <a:pt x="334" y="416"/>
                    <a:pt x="427" y="329"/>
                    <a:pt x="427" y="206"/>
                  </a:cubicBezTo>
                  <a:cubicBezTo>
                    <a:pt x="422" y="93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8" name="Google Shape;7638;p13"/>
            <p:cNvSpPr/>
            <p:nvPr/>
          </p:nvSpPr>
          <p:spPr>
            <a:xfrm>
              <a:off x="1595275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88" y="6"/>
                    <a:pt x="1" y="99"/>
                    <a:pt x="1" y="212"/>
                  </a:cubicBezTo>
                  <a:cubicBezTo>
                    <a:pt x="1" y="335"/>
                    <a:pt x="93" y="422"/>
                    <a:pt x="217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22" y="92"/>
                    <a:pt x="33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9" name="Google Shape;7639;p13"/>
            <p:cNvSpPr/>
            <p:nvPr/>
          </p:nvSpPr>
          <p:spPr>
            <a:xfrm>
              <a:off x="1727600" y="38519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6" y="0"/>
                  </a:moveTo>
                  <a:cubicBezTo>
                    <a:pt x="230" y="0"/>
                    <a:pt x="223" y="0"/>
                    <a:pt x="217" y="1"/>
                  </a:cubicBezTo>
                  <a:cubicBezTo>
                    <a:pt x="93" y="1"/>
                    <a:pt x="1" y="93"/>
                    <a:pt x="11" y="217"/>
                  </a:cubicBezTo>
                  <a:cubicBezTo>
                    <a:pt x="16" y="335"/>
                    <a:pt x="103" y="422"/>
                    <a:pt x="222" y="422"/>
                  </a:cubicBezTo>
                  <a:cubicBezTo>
                    <a:pt x="345" y="422"/>
                    <a:pt x="432" y="325"/>
                    <a:pt x="432" y="207"/>
                  </a:cubicBezTo>
                  <a:cubicBezTo>
                    <a:pt x="432" y="89"/>
                    <a:pt x="354" y="0"/>
                    <a:pt x="2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0" name="Google Shape;7640;p13"/>
            <p:cNvSpPr/>
            <p:nvPr/>
          </p:nvSpPr>
          <p:spPr>
            <a:xfrm>
              <a:off x="1940225" y="459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3"/>
                    <a:pt x="0" y="20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1" name="Google Shape;7641;p13"/>
            <p:cNvSpPr/>
            <p:nvPr/>
          </p:nvSpPr>
          <p:spPr>
            <a:xfrm>
              <a:off x="154222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88"/>
                    <a:pt x="6" y="211"/>
                  </a:cubicBezTo>
                  <a:cubicBezTo>
                    <a:pt x="6" y="334"/>
                    <a:pt x="93" y="422"/>
                    <a:pt x="216" y="422"/>
                  </a:cubicBezTo>
                  <a:cubicBezTo>
                    <a:pt x="335" y="417"/>
                    <a:pt x="422" y="32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2" name="Google Shape;7642;p13"/>
            <p:cNvSpPr/>
            <p:nvPr/>
          </p:nvSpPr>
          <p:spPr>
            <a:xfrm>
              <a:off x="21261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7" y="0"/>
                    <a:pt x="0" y="87"/>
                    <a:pt x="0" y="211"/>
                  </a:cubicBezTo>
                  <a:cubicBezTo>
                    <a:pt x="0" y="334"/>
                    <a:pt x="87" y="421"/>
                    <a:pt x="211" y="421"/>
                  </a:cubicBezTo>
                  <a:cubicBezTo>
                    <a:pt x="334" y="421"/>
                    <a:pt x="421" y="334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3" name="Google Shape;7643;p13"/>
            <p:cNvSpPr/>
            <p:nvPr/>
          </p:nvSpPr>
          <p:spPr>
            <a:xfrm>
              <a:off x="1727850" y="4595100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198" y="1"/>
                  </a:moveTo>
                  <a:cubicBezTo>
                    <a:pt x="84" y="1"/>
                    <a:pt x="1" y="90"/>
                    <a:pt x="1" y="207"/>
                  </a:cubicBezTo>
                  <a:cubicBezTo>
                    <a:pt x="1" y="320"/>
                    <a:pt x="88" y="418"/>
                    <a:pt x="212" y="418"/>
                  </a:cubicBezTo>
                  <a:cubicBezTo>
                    <a:pt x="335" y="418"/>
                    <a:pt x="422" y="325"/>
                    <a:pt x="422" y="212"/>
                  </a:cubicBezTo>
                  <a:cubicBezTo>
                    <a:pt x="422" y="89"/>
                    <a:pt x="335" y="2"/>
                    <a:pt x="217" y="2"/>
                  </a:cubicBezTo>
                  <a:cubicBezTo>
                    <a:pt x="211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4" name="Google Shape;7644;p13"/>
            <p:cNvSpPr/>
            <p:nvPr/>
          </p:nvSpPr>
          <p:spPr>
            <a:xfrm>
              <a:off x="1727850" y="40641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3" y="0"/>
                    <a:pt x="6" y="93"/>
                    <a:pt x="1" y="211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2" y="334"/>
                    <a:pt x="422" y="221"/>
                  </a:cubicBezTo>
                  <a:cubicBezTo>
                    <a:pt x="42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5" name="Google Shape;7645;p13"/>
            <p:cNvSpPr/>
            <p:nvPr/>
          </p:nvSpPr>
          <p:spPr>
            <a:xfrm>
              <a:off x="1780925" y="4064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213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5"/>
                    <a:pt x="93" y="428"/>
                    <a:pt x="216" y="428"/>
                  </a:cubicBezTo>
                  <a:cubicBezTo>
                    <a:pt x="334" y="417"/>
                    <a:pt x="427" y="330"/>
                    <a:pt x="427" y="207"/>
                  </a:cubicBezTo>
                  <a:cubicBezTo>
                    <a:pt x="427" y="87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6" name="Google Shape;7646;p13"/>
            <p:cNvSpPr/>
            <p:nvPr/>
          </p:nvSpPr>
          <p:spPr>
            <a:xfrm>
              <a:off x="188702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9" y="0"/>
                    <a:pt x="6" y="93"/>
                    <a:pt x="1" y="216"/>
                  </a:cubicBezTo>
                  <a:cubicBezTo>
                    <a:pt x="11" y="334"/>
                    <a:pt x="99" y="427"/>
                    <a:pt x="222" y="427"/>
                  </a:cubicBezTo>
                  <a:cubicBezTo>
                    <a:pt x="335" y="422"/>
                    <a:pt x="427" y="329"/>
                    <a:pt x="427" y="216"/>
                  </a:cubicBezTo>
                  <a:cubicBezTo>
                    <a:pt x="427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7" name="Google Shape;7647;p13"/>
            <p:cNvSpPr/>
            <p:nvPr/>
          </p:nvSpPr>
          <p:spPr>
            <a:xfrm>
              <a:off x="1887175" y="4064175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06" y="0"/>
                  </a:moveTo>
                  <a:cubicBezTo>
                    <a:pt x="87" y="0"/>
                    <a:pt x="0" y="87"/>
                    <a:pt x="0" y="206"/>
                  </a:cubicBezTo>
                  <a:cubicBezTo>
                    <a:pt x="0" y="324"/>
                    <a:pt x="87" y="416"/>
                    <a:pt x="211" y="416"/>
                  </a:cubicBezTo>
                  <a:cubicBezTo>
                    <a:pt x="334" y="416"/>
                    <a:pt x="421" y="329"/>
                    <a:pt x="421" y="206"/>
                  </a:cubicBezTo>
                  <a:cubicBezTo>
                    <a:pt x="421" y="93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8" name="Google Shape;7648;p13"/>
            <p:cNvSpPr/>
            <p:nvPr/>
          </p:nvSpPr>
          <p:spPr>
            <a:xfrm>
              <a:off x="1780800" y="45948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103" y="0"/>
                    <a:pt x="10" y="93"/>
                    <a:pt x="5" y="206"/>
                  </a:cubicBezTo>
                  <a:cubicBezTo>
                    <a:pt x="0" y="329"/>
                    <a:pt x="88" y="427"/>
                    <a:pt x="21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9" name="Google Shape;7649;p13"/>
            <p:cNvSpPr/>
            <p:nvPr/>
          </p:nvSpPr>
          <p:spPr>
            <a:xfrm>
              <a:off x="18871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0"/>
                    <a:pt x="0" y="88"/>
                    <a:pt x="0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24" y="422"/>
                    <a:pt x="421" y="334"/>
                    <a:pt x="421" y="211"/>
                  </a:cubicBezTo>
                  <a:cubicBezTo>
                    <a:pt x="421" y="88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0" name="Google Shape;7650;p13"/>
            <p:cNvSpPr/>
            <p:nvPr/>
          </p:nvSpPr>
          <p:spPr>
            <a:xfrm>
              <a:off x="178092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329" y="417"/>
                    <a:pt x="422" y="324"/>
                    <a:pt x="422" y="201"/>
                  </a:cubicBezTo>
                  <a:cubicBezTo>
                    <a:pt x="422" y="8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1" name="Google Shape;7651;p13"/>
            <p:cNvSpPr/>
            <p:nvPr/>
          </p:nvSpPr>
          <p:spPr>
            <a:xfrm>
              <a:off x="1913250" y="4621450"/>
              <a:ext cx="11200" cy="10125"/>
            </a:xfrm>
            <a:custGeom>
              <a:rect b="b" l="l" r="r" t="t"/>
              <a:pathLst>
                <a:path extrusionOk="0" h="405" w="448">
                  <a:moveTo>
                    <a:pt x="229" y="0"/>
                  </a:moveTo>
                  <a:cubicBezTo>
                    <a:pt x="157" y="0"/>
                    <a:pt x="91" y="37"/>
                    <a:pt x="52" y="104"/>
                  </a:cubicBezTo>
                  <a:cubicBezTo>
                    <a:pt x="0" y="181"/>
                    <a:pt x="16" y="289"/>
                    <a:pt x="77" y="361"/>
                  </a:cubicBezTo>
                  <a:cubicBezTo>
                    <a:pt x="107" y="387"/>
                    <a:pt x="137" y="405"/>
                    <a:pt x="175" y="405"/>
                  </a:cubicBezTo>
                  <a:cubicBezTo>
                    <a:pt x="189" y="405"/>
                    <a:pt x="204" y="402"/>
                    <a:pt x="221" y="397"/>
                  </a:cubicBezTo>
                  <a:cubicBezTo>
                    <a:pt x="252" y="386"/>
                    <a:pt x="288" y="376"/>
                    <a:pt x="324" y="371"/>
                  </a:cubicBezTo>
                  <a:cubicBezTo>
                    <a:pt x="406" y="350"/>
                    <a:pt x="447" y="309"/>
                    <a:pt x="447" y="217"/>
                  </a:cubicBezTo>
                  <a:cubicBezTo>
                    <a:pt x="447" y="119"/>
                    <a:pt x="386" y="32"/>
                    <a:pt x="298" y="11"/>
                  </a:cubicBezTo>
                  <a:cubicBezTo>
                    <a:pt x="275" y="4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2" name="Google Shape;7652;p13"/>
            <p:cNvSpPr/>
            <p:nvPr/>
          </p:nvSpPr>
          <p:spPr>
            <a:xfrm>
              <a:off x="1594650" y="4568225"/>
              <a:ext cx="11325" cy="10625"/>
            </a:xfrm>
            <a:custGeom>
              <a:rect b="b" l="l" r="r" t="t"/>
              <a:pathLst>
                <a:path extrusionOk="0" h="425" w="453">
                  <a:moveTo>
                    <a:pt x="237" y="0"/>
                  </a:moveTo>
                  <a:cubicBezTo>
                    <a:pt x="163" y="0"/>
                    <a:pt x="93" y="40"/>
                    <a:pt x="52" y="105"/>
                  </a:cubicBezTo>
                  <a:cubicBezTo>
                    <a:pt x="0" y="193"/>
                    <a:pt x="21" y="285"/>
                    <a:pt x="113" y="342"/>
                  </a:cubicBezTo>
                  <a:cubicBezTo>
                    <a:pt x="139" y="362"/>
                    <a:pt x="165" y="372"/>
                    <a:pt x="190" y="393"/>
                  </a:cubicBezTo>
                  <a:cubicBezTo>
                    <a:pt x="215" y="416"/>
                    <a:pt x="240" y="424"/>
                    <a:pt x="264" y="424"/>
                  </a:cubicBezTo>
                  <a:cubicBezTo>
                    <a:pt x="296" y="424"/>
                    <a:pt x="326" y="410"/>
                    <a:pt x="355" y="393"/>
                  </a:cubicBezTo>
                  <a:cubicBezTo>
                    <a:pt x="422" y="357"/>
                    <a:pt x="452" y="290"/>
                    <a:pt x="452" y="208"/>
                  </a:cubicBezTo>
                  <a:cubicBezTo>
                    <a:pt x="447" y="116"/>
                    <a:pt x="386" y="38"/>
                    <a:pt x="293" y="8"/>
                  </a:cubicBezTo>
                  <a:cubicBezTo>
                    <a:pt x="275" y="3"/>
                    <a:pt x="256" y="0"/>
                    <a:pt x="23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3" name="Google Shape;7653;p13"/>
            <p:cNvSpPr/>
            <p:nvPr/>
          </p:nvSpPr>
          <p:spPr>
            <a:xfrm>
              <a:off x="2178275" y="4037425"/>
              <a:ext cx="10950" cy="10775"/>
            </a:xfrm>
            <a:custGeom>
              <a:rect b="b" l="l" r="r" t="t"/>
              <a:pathLst>
                <a:path extrusionOk="0" h="431" w="438">
                  <a:moveTo>
                    <a:pt x="243" y="0"/>
                  </a:moveTo>
                  <a:cubicBezTo>
                    <a:pt x="227" y="0"/>
                    <a:pt x="207" y="6"/>
                    <a:pt x="180" y="17"/>
                  </a:cubicBezTo>
                  <a:cubicBezTo>
                    <a:pt x="139" y="37"/>
                    <a:pt x="103" y="63"/>
                    <a:pt x="78" y="94"/>
                  </a:cubicBezTo>
                  <a:cubicBezTo>
                    <a:pt x="0" y="191"/>
                    <a:pt x="26" y="325"/>
                    <a:pt x="129" y="397"/>
                  </a:cubicBezTo>
                  <a:cubicBezTo>
                    <a:pt x="160" y="419"/>
                    <a:pt x="201" y="430"/>
                    <a:pt x="243" y="430"/>
                  </a:cubicBezTo>
                  <a:cubicBezTo>
                    <a:pt x="321" y="430"/>
                    <a:pt x="404" y="391"/>
                    <a:pt x="437" y="304"/>
                  </a:cubicBezTo>
                  <a:cubicBezTo>
                    <a:pt x="391" y="227"/>
                    <a:pt x="355" y="145"/>
                    <a:pt x="314" y="68"/>
                  </a:cubicBezTo>
                  <a:cubicBezTo>
                    <a:pt x="290" y="21"/>
                    <a:pt x="273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4" name="Google Shape;7654;p13"/>
            <p:cNvSpPr/>
            <p:nvPr/>
          </p:nvSpPr>
          <p:spPr>
            <a:xfrm>
              <a:off x="1992775" y="4594800"/>
              <a:ext cx="11450" cy="9600"/>
            </a:xfrm>
            <a:custGeom>
              <a:rect b="b" l="l" r="r" t="t"/>
              <a:pathLst>
                <a:path extrusionOk="0" h="384" w="458">
                  <a:moveTo>
                    <a:pt x="238" y="1"/>
                  </a:moveTo>
                  <a:cubicBezTo>
                    <a:pt x="152" y="1"/>
                    <a:pt x="73" y="49"/>
                    <a:pt x="41" y="121"/>
                  </a:cubicBezTo>
                  <a:cubicBezTo>
                    <a:pt x="0" y="209"/>
                    <a:pt x="21" y="301"/>
                    <a:pt x="108" y="383"/>
                  </a:cubicBezTo>
                  <a:cubicBezTo>
                    <a:pt x="200" y="348"/>
                    <a:pt x="283" y="301"/>
                    <a:pt x="365" y="260"/>
                  </a:cubicBezTo>
                  <a:cubicBezTo>
                    <a:pt x="447" y="219"/>
                    <a:pt x="457" y="183"/>
                    <a:pt x="411" y="106"/>
                  </a:cubicBezTo>
                  <a:cubicBezTo>
                    <a:pt x="380" y="49"/>
                    <a:pt x="334" y="19"/>
                    <a:pt x="272" y="3"/>
                  </a:cubicBezTo>
                  <a:cubicBezTo>
                    <a:pt x="261" y="1"/>
                    <a:pt x="249" y="1"/>
                    <a:pt x="23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5" name="Google Shape;7655;p13"/>
            <p:cNvSpPr/>
            <p:nvPr/>
          </p:nvSpPr>
          <p:spPr>
            <a:xfrm>
              <a:off x="1411825" y="4276350"/>
              <a:ext cx="8625" cy="10575"/>
            </a:xfrm>
            <a:custGeom>
              <a:rect b="b" l="l" r="r" t="t"/>
              <a:pathLst>
                <a:path extrusionOk="0" h="423" w="345">
                  <a:moveTo>
                    <a:pt x="129" y="1"/>
                  </a:moveTo>
                  <a:cubicBezTo>
                    <a:pt x="87" y="1"/>
                    <a:pt x="43" y="15"/>
                    <a:pt x="1" y="43"/>
                  </a:cubicBezTo>
                  <a:cubicBezTo>
                    <a:pt x="11" y="167"/>
                    <a:pt x="32" y="290"/>
                    <a:pt x="42" y="408"/>
                  </a:cubicBezTo>
                  <a:cubicBezTo>
                    <a:pt x="74" y="418"/>
                    <a:pt x="103" y="422"/>
                    <a:pt x="131" y="422"/>
                  </a:cubicBezTo>
                  <a:cubicBezTo>
                    <a:pt x="210" y="422"/>
                    <a:pt x="271" y="385"/>
                    <a:pt x="309" y="316"/>
                  </a:cubicBezTo>
                  <a:cubicBezTo>
                    <a:pt x="345" y="228"/>
                    <a:pt x="335" y="121"/>
                    <a:pt x="263" y="59"/>
                  </a:cubicBezTo>
                  <a:cubicBezTo>
                    <a:pt x="224" y="20"/>
                    <a:pt x="178" y="1"/>
                    <a:pt x="12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6" name="Google Shape;7656;p13"/>
            <p:cNvSpPr/>
            <p:nvPr/>
          </p:nvSpPr>
          <p:spPr>
            <a:xfrm>
              <a:off x="1412475" y="4170325"/>
              <a:ext cx="8125" cy="10550"/>
            </a:xfrm>
            <a:custGeom>
              <a:rect b="b" l="l" r="r" t="t"/>
              <a:pathLst>
                <a:path extrusionOk="0" h="422" w="325">
                  <a:moveTo>
                    <a:pt x="119" y="0"/>
                  </a:moveTo>
                  <a:cubicBezTo>
                    <a:pt x="97" y="0"/>
                    <a:pt x="75" y="5"/>
                    <a:pt x="52" y="14"/>
                  </a:cubicBezTo>
                  <a:lnTo>
                    <a:pt x="11" y="261"/>
                  </a:lnTo>
                  <a:cubicBezTo>
                    <a:pt x="6" y="307"/>
                    <a:pt x="6" y="348"/>
                    <a:pt x="0" y="389"/>
                  </a:cubicBezTo>
                  <a:cubicBezTo>
                    <a:pt x="35" y="411"/>
                    <a:pt x="71" y="422"/>
                    <a:pt x="105" y="422"/>
                  </a:cubicBezTo>
                  <a:cubicBezTo>
                    <a:pt x="159" y="422"/>
                    <a:pt x="210" y="397"/>
                    <a:pt x="247" y="353"/>
                  </a:cubicBezTo>
                  <a:cubicBezTo>
                    <a:pt x="314" y="292"/>
                    <a:pt x="324" y="173"/>
                    <a:pt x="273" y="96"/>
                  </a:cubicBezTo>
                  <a:cubicBezTo>
                    <a:pt x="235" y="36"/>
                    <a:pt x="180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7" name="Google Shape;7657;p13"/>
            <p:cNvSpPr/>
            <p:nvPr/>
          </p:nvSpPr>
          <p:spPr>
            <a:xfrm>
              <a:off x="1464250" y="4435600"/>
              <a:ext cx="9025" cy="10275"/>
            </a:xfrm>
            <a:custGeom>
              <a:rect b="b" l="l" r="r" t="t"/>
              <a:pathLst>
                <a:path extrusionOk="0" h="411" w="361">
                  <a:moveTo>
                    <a:pt x="136" y="0"/>
                  </a:moveTo>
                  <a:cubicBezTo>
                    <a:pt x="89" y="0"/>
                    <a:pt x="43" y="18"/>
                    <a:pt x="0" y="61"/>
                  </a:cubicBezTo>
                  <a:cubicBezTo>
                    <a:pt x="77" y="179"/>
                    <a:pt x="144" y="297"/>
                    <a:pt x="216" y="410"/>
                  </a:cubicBezTo>
                  <a:cubicBezTo>
                    <a:pt x="319" y="369"/>
                    <a:pt x="360" y="302"/>
                    <a:pt x="355" y="205"/>
                  </a:cubicBezTo>
                  <a:cubicBezTo>
                    <a:pt x="350" y="117"/>
                    <a:pt x="298" y="40"/>
                    <a:pt x="216" y="15"/>
                  </a:cubicBezTo>
                  <a:cubicBezTo>
                    <a:pt x="189" y="6"/>
                    <a:pt x="162" y="0"/>
                    <a:pt x="1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8" name="Google Shape;7658;p13"/>
            <p:cNvSpPr/>
            <p:nvPr/>
          </p:nvSpPr>
          <p:spPr>
            <a:xfrm>
              <a:off x="1595800" y="3880450"/>
              <a:ext cx="10825" cy="8450"/>
            </a:xfrm>
            <a:custGeom>
              <a:rect b="b" l="l" r="r" t="t"/>
              <a:pathLst>
                <a:path extrusionOk="0" h="338" w="433">
                  <a:moveTo>
                    <a:pt x="350" y="1"/>
                  </a:moveTo>
                  <a:cubicBezTo>
                    <a:pt x="232" y="73"/>
                    <a:pt x="119" y="145"/>
                    <a:pt x="0" y="222"/>
                  </a:cubicBezTo>
                  <a:cubicBezTo>
                    <a:pt x="40" y="304"/>
                    <a:pt x="119" y="337"/>
                    <a:pt x="194" y="337"/>
                  </a:cubicBezTo>
                  <a:cubicBezTo>
                    <a:pt x="246" y="337"/>
                    <a:pt x="296" y="321"/>
                    <a:pt x="329" y="294"/>
                  </a:cubicBezTo>
                  <a:cubicBezTo>
                    <a:pt x="417" y="222"/>
                    <a:pt x="432" y="93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9" name="Google Shape;7659;p13"/>
            <p:cNvSpPr/>
            <p:nvPr/>
          </p:nvSpPr>
          <p:spPr>
            <a:xfrm>
              <a:off x="1701650" y="4621450"/>
              <a:ext cx="10825" cy="6850"/>
            </a:xfrm>
            <a:custGeom>
              <a:rect b="b" l="l" r="r" t="t"/>
              <a:pathLst>
                <a:path extrusionOk="0" h="274" w="433">
                  <a:moveTo>
                    <a:pt x="194" y="1"/>
                  </a:moveTo>
                  <a:cubicBezTo>
                    <a:pt x="105" y="1"/>
                    <a:pt x="30" y="57"/>
                    <a:pt x="1" y="160"/>
                  </a:cubicBezTo>
                  <a:cubicBezTo>
                    <a:pt x="134" y="196"/>
                    <a:pt x="263" y="237"/>
                    <a:pt x="396" y="273"/>
                  </a:cubicBezTo>
                  <a:cubicBezTo>
                    <a:pt x="432" y="145"/>
                    <a:pt x="381" y="42"/>
                    <a:pt x="263" y="11"/>
                  </a:cubicBezTo>
                  <a:cubicBezTo>
                    <a:pt x="239" y="4"/>
                    <a:pt x="216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0" name="Google Shape;7660;p13"/>
            <p:cNvSpPr/>
            <p:nvPr/>
          </p:nvSpPr>
          <p:spPr>
            <a:xfrm>
              <a:off x="1913500" y="3829575"/>
              <a:ext cx="10550" cy="6550"/>
            </a:xfrm>
            <a:custGeom>
              <a:rect b="b" l="l" r="r" t="t"/>
              <a:pathLst>
                <a:path extrusionOk="0" h="262" w="422">
                  <a:moveTo>
                    <a:pt x="16" y="1"/>
                  </a:moveTo>
                  <a:lnTo>
                    <a:pt x="16" y="1"/>
                  </a:lnTo>
                  <a:cubicBezTo>
                    <a:pt x="0" y="134"/>
                    <a:pt x="67" y="232"/>
                    <a:pt x="191" y="258"/>
                  </a:cubicBezTo>
                  <a:cubicBezTo>
                    <a:pt x="205" y="260"/>
                    <a:pt x="219" y="261"/>
                    <a:pt x="232" y="261"/>
                  </a:cubicBezTo>
                  <a:cubicBezTo>
                    <a:pt x="329" y="261"/>
                    <a:pt x="399" y="198"/>
                    <a:pt x="422" y="98"/>
                  </a:cubicBezTo>
                  <a:cubicBezTo>
                    <a:pt x="309" y="62"/>
                    <a:pt x="196" y="37"/>
                    <a:pt x="88" y="11"/>
                  </a:cubicBezTo>
                  <a:cubicBezTo>
                    <a:pt x="62" y="6"/>
                    <a:pt x="42" y="6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1" name="Google Shape;7661;p13"/>
            <p:cNvSpPr/>
            <p:nvPr/>
          </p:nvSpPr>
          <p:spPr>
            <a:xfrm>
              <a:off x="1466550" y="4012900"/>
              <a:ext cx="7225" cy="8700"/>
            </a:xfrm>
            <a:custGeom>
              <a:rect b="b" l="l" r="r" t="t"/>
              <a:pathLst>
                <a:path extrusionOk="0" h="348" w="289">
                  <a:moveTo>
                    <a:pt x="206" y="1"/>
                  </a:moveTo>
                  <a:cubicBezTo>
                    <a:pt x="134" y="114"/>
                    <a:pt x="73" y="222"/>
                    <a:pt x="1" y="335"/>
                  </a:cubicBezTo>
                  <a:cubicBezTo>
                    <a:pt x="25" y="344"/>
                    <a:pt x="49" y="348"/>
                    <a:pt x="72" y="348"/>
                  </a:cubicBezTo>
                  <a:cubicBezTo>
                    <a:pt x="142" y="348"/>
                    <a:pt x="204" y="309"/>
                    <a:pt x="242" y="247"/>
                  </a:cubicBezTo>
                  <a:cubicBezTo>
                    <a:pt x="289" y="165"/>
                    <a:pt x="278" y="62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2" name="Google Shape;7662;p13"/>
            <p:cNvSpPr/>
            <p:nvPr/>
          </p:nvSpPr>
          <p:spPr>
            <a:xfrm>
              <a:off x="1993275" y="3856550"/>
              <a:ext cx="8900" cy="6000"/>
            </a:xfrm>
            <a:custGeom>
              <a:rect b="b" l="l" r="r" t="t"/>
              <a:pathLst>
                <a:path extrusionOk="0" h="240" w="356">
                  <a:moveTo>
                    <a:pt x="6" y="1"/>
                  </a:moveTo>
                  <a:cubicBezTo>
                    <a:pt x="1" y="109"/>
                    <a:pt x="52" y="186"/>
                    <a:pt x="134" y="222"/>
                  </a:cubicBezTo>
                  <a:cubicBezTo>
                    <a:pt x="161" y="234"/>
                    <a:pt x="188" y="239"/>
                    <a:pt x="214" y="239"/>
                  </a:cubicBezTo>
                  <a:cubicBezTo>
                    <a:pt x="269" y="239"/>
                    <a:pt x="320" y="214"/>
                    <a:pt x="355" y="165"/>
                  </a:cubicBezTo>
                  <a:cubicBezTo>
                    <a:pt x="242" y="109"/>
                    <a:pt x="129" y="57"/>
                    <a:pt x="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3" name="Google Shape;7663;p13"/>
            <p:cNvSpPr/>
            <p:nvPr/>
          </p:nvSpPr>
          <p:spPr>
            <a:xfrm>
              <a:off x="1705500" y="3834075"/>
              <a:ext cx="4775" cy="1675"/>
            </a:xfrm>
            <a:custGeom>
              <a:rect b="b" l="l" r="r" t="t"/>
              <a:pathLst>
                <a:path extrusionOk="0" h="67" w="191">
                  <a:moveTo>
                    <a:pt x="186" y="1"/>
                  </a:moveTo>
                  <a:cubicBezTo>
                    <a:pt x="124" y="11"/>
                    <a:pt x="63" y="32"/>
                    <a:pt x="1" y="52"/>
                  </a:cubicBezTo>
                  <a:cubicBezTo>
                    <a:pt x="26" y="62"/>
                    <a:pt x="49" y="67"/>
                    <a:pt x="70" y="67"/>
                  </a:cubicBezTo>
                  <a:cubicBezTo>
                    <a:pt x="116" y="67"/>
                    <a:pt x="156" y="46"/>
                    <a:pt x="191" y="11"/>
                  </a:cubicBezTo>
                  <a:cubicBezTo>
                    <a:pt x="191" y="11"/>
                    <a:pt x="186" y="6"/>
                    <a:pt x="18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4" name="Google Shape;7664;p13"/>
            <p:cNvSpPr/>
            <p:nvPr/>
          </p:nvSpPr>
          <p:spPr>
            <a:xfrm>
              <a:off x="2232100" y="4253650"/>
              <a:ext cx="800" cy="2350"/>
            </a:xfrm>
            <a:custGeom>
              <a:rect b="b" l="l" r="r" t="t"/>
              <a:pathLst>
                <a:path extrusionOk="0" h="94" w="32">
                  <a:moveTo>
                    <a:pt x="11" y="1"/>
                  </a:moveTo>
                  <a:cubicBezTo>
                    <a:pt x="6" y="26"/>
                    <a:pt x="6" y="57"/>
                    <a:pt x="1" y="83"/>
                  </a:cubicBezTo>
                  <a:cubicBezTo>
                    <a:pt x="6" y="93"/>
                    <a:pt x="11" y="93"/>
                    <a:pt x="26" y="93"/>
                  </a:cubicBezTo>
                  <a:cubicBezTo>
                    <a:pt x="26" y="57"/>
                    <a:pt x="31" y="32"/>
                    <a:pt x="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65" name="Google Shape;7665;p13"/>
          <p:cNvGrpSpPr/>
          <p:nvPr/>
        </p:nvGrpSpPr>
        <p:grpSpPr>
          <a:xfrm flipH="1" rot="-5400000">
            <a:off x="7853598" y="3899876"/>
            <a:ext cx="1464096" cy="1116710"/>
            <a:chOff x="7707548" y="4051726"/>
            <a:chExt cx="1464096" cy="1116710"/>
          </a:xfrm>
        </p:grpSpPr>
        <p:sp>
          <p:nvSpPr>
            <p:cNvPr id="7666" name="Google Shape;7666;p13"/>
            <p:cNvSpPr/>
            <p:nvPr/>
          </p:nvSpPr>
          <p:spPr>
            <a:xfrm>
              <a:off x="7707548" y="4158472"/>
              <a:ext cx="1464096" cy="1009964"/>
            </a:xfrm>
            <a:custGeom>
              <a:rect b="b" l="l" r="r" t="t"/>
              <a:pathLst>
                <a:path extrusionOk="0" h="24410" w="35386">
                  <a:moveTo>
                    <a:pt x="35386" y="0"/>
                  </a:moveTo>
                  <a:cubicBezTo>
                    <a:pt x="33438" y="976"/>
                    <a:pt x="30962" y="1607"/>
                    <a:pt x="27822" y="1607"/>
                  </a:cubicBezTo>
                  <a:cubicBezTo>
                    <a:pt x="27474" y="1607"/>
                    <a:pt x="27117" y="1599"/>
                    <a:pt x="26753" y="1583"/>
                  </a:cubicBezTo>
                  <a:cubicBezTo>
                    <a:pt x="26375" y="1566"/>
                    <a:pt x="26012" y="1558"/>
                    <a:pt x="25664" y="1558"/>
                  </a:cubicBezTo>
                  <a:cubicBezTo>
                    <a:pt x="12098" y="1558"/>
                    <a:pt x="20902" y="14042"/>
                    <a:pt x="10961" y="14533"/>
                  </a:cubicBezTo>
                  <a:cubicBezTo>
                    <a:pt x="2996" y="14923"/>
                    <a:pt x="648" y="21537"/>
                    <a:pt x="0" y="24409"/>
                  </a:cubicBezTo>
                  <a:lnTo>
                    <a:pt x="35386" y="24409"/>
                  </a:lnTo>
                  <a:lnTo>
                    <a:pt x="353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7" name="Google Shape;7667;p13"/>
            <p:cNvSpPr/>
            <p:nvPr/>
          </p:nvSpPr>
          <p:spPr>
            <a:xfrm>
              <a:off x="7985834" y="4426991"/>
              <a:ext cx="321939" cy="321939"/>
            </a:xfrm>
            <a:custGeom>
              <a:rect b="b" l="l" r="r" t="t"/>
              <a:pathLst>
                <a:path extrusionOk="0" h="7781" w="7781">
                  <a:moveTo>
                    <a:pt x="3891" y="1"/>
                  </a:moveTo>
                  <a:cubicBezTo>
                    <a:pt x="1743" y="1"/>
                    <a:pt x="1" y="1743"/>
                    <a:pt x="1" y="3891"/>
                  </a:cubicBezTo>
                  <a:cubicBezTo>
                    <a:pt x="1" y="6039"/>
                    <a:pt x="1743" y="7781"/>
                    <a:pt x="3891" y="7781"/>
                  </a:cubicBezTo>
                  <a:cubicBezTo>
                    <a:pt x="6039" y="7781"/>
                    <a:pt x="7781" y="6039"/>
                    <a:pt x="7781" y="3891"/>
                  </a:cubicBezTo>
                  <a:cubicBezTo>
                    <a:pt x="7781" y="1743"/>
                    <a:pt x="6039" y="1"/>
                    <a:pt x="38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8" name="Google Shape;7668;p13"/>
            <p:cNvSpPr/>
            <p:nvPr/>
          </p:nvSpPr>
          <p:spPr>
            <a:xfrm>
              <a:off x="8288820" y="4363812"/>
              <a:ext cx="71289" cy="70338"/>
            </a:xfrm>
            <a:custGeom>
              <a:rect b="b" l="l" r="r" t="t"/>
              <a:pathLst>
                <a:path extrusionOk="0" h="1700" w="1723">
                  <a:moveTo>
                    <a:pt x="1077" y="1"/>
                  </a:moveTo>
                  <a:cubicBezTo>
                    <a:pt x="810" y="1"/>
                    <a:pt x="513" y="157"/>
                    <a:pt x="309" y="438"/>
                  </a:cubicBezTo>
                  <a:cubicBezTo>
                    <a:pt x="6" y="849"/>
                    <a:pt x="1" y="1373"/>
                    <a:pt x="309" y="1594"/>
                  </a:cubicBezTo>
                  <a:cubicBezTo>
                    <a:pt x="407" y="1666"/>
                    <a:pt x="523" y="1700"/>
                    <a:pt x="645" y="1700"/>
                  </a:cubicBezTo>
                  <a:cubicBezTo>
                    <a:pt x="910" y="1700"/>
                    <a:pt x="1207" y="1541"/>
                    <a:pt x="1414" y="1260"/>
                  </a:cubicBezTo>
                  <a:cubicBezTo>
                    <a:pt x="1712" y="849"/>
                    <a:pt x="1722" y="330"/>
                    <a:pt x="1414" y="104"/>
                  </a:cubicBezTo>
                  <a:cubicBezTo>
                    <a:pt x="1316" y="34"/>
                    <a:pt x="1200" y="1"/>
                    <a:pt x="10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9" name="Google Shape;7669;p13"/>
            <p:cNvSpPr/>
            <p:nvPr/>
          </p:nvSpPr>
          <p:spPr>
            <a:xfrm>
              <a:off x="8270946" y="4051726"/>
              <a:ext cx="249036" cy="219039"/>
            </a:xfrm>
            <a:custGeom>
              <a:rect b="b" l="l" r="r" t="t"/>
              <a:pathLst>
                <a:path extrusionOk="0" h="5294" w="6019">
                  <a:moveTo>
                    <a:pt x="3009" y="1"/>
                  </a:moveTo>
                  <a:cubicBezTo>
                    <a:pt x="1980" y="1"/>
                    <a:pt x="999" y="606"/>
                    <a:pt x="571" y="1614"/>
                  </a:cubicBezTo>
                  <a:cubicBezTo>
                    <a:pt x="1" y="2961"/>
                    <a:pt x="633" y="4513"/>
                    <a:pt x="1979" y="5083"/>
                  </a:cubicBezTo>
                  <a:cubicBezTo>
                    <a:pt x="2316" y="5226"/>
                    <a:pt x="2666" y="5294"/>
                    <a:pt x="3010" y="5294"/>
                  </a:cubicBezTo>
                  <a:cubicBezTo>
                    <a:pt x="4039" y="5294"/>
                    <a:pt x="5021" y="4689"/>
                    <a:pt x="5448" y="3680"/>
                  </a:cubicBezTo>
                  <a:cubicBezTo>
                    <a:pt x="6018" y="2334"/>
                    <a:pt x="5386" y="782"/>
                    <a:pt x="4040" y="211"/>
                  </a:cubicBezTo>
                  <a:cubicBezTo>
                    <a:pt x="3704" y="68"/>
                    <a:pt x="3354" y="1"/>
                    <a:pt x="30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0" name="Google Shape;7670;p13"/>
            <p:cNvSpPr/>
            <p:nvPr/>
          </p:nvSpPr>
          <p:spPr>
            <a:xfrm>
              <a:off x="8871829" y="4055367"/>
              <a:ext cx="166493" cy="127600"/>
            </a:xfrm>
            <a:custGeom>
              <a:rect b="b" l="l" r="r" t="t"/>
              <a:pathLst>
                <a:path extrusionOk="0" h="3084" w="4024">
                  <a:moveTo>
                    <a:pt x="2009" y="0"/>
                  </a:moveTo>
                  <a:cubicBezTo>
                    <a:pt x="899" y="0"/>
                    <a:pt x="0" y="689"/>
                    <a:pt x="0" y="1542"/>
                  </a:cubicBezTo>
                  <a:cubicBezTo>
                    <a:pt x="0" y="2395"/>
                    <a:pt x="899" y="3083"/>
                    <a:pt x="2009" y="3083"/>
                  </a:cubicBezTo>
                  <a:cubicBezTo>
                    <a:pt x="3119" y="3083"/>
                    <a:pt x="4024" y="2395"/>
                    <a:pt x="4024" y="1542"/>
                  </a:cubicBezTo>
                  <a:cubicBezTo>
                    <a:pt x="4024" y="689"/>
                    <a:pt x="3119" y="0"/>
                    <a:pt x="20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671" name="Google Shape;7671;p13"/>
          <p:cNvSpPr/>
          <p:nvPr/>
        </p:nvSpPr>
        <p:spPr>
          <a:xfrm flipH="1" rot="-5400000">
            <a:off x="8424681" y="2358118"/>
            <a:ext cx="321939" cy="321939"/>
          </a:xfrm>
          <a:custGeom>
            <a:rect b="b" l="l" r="r" t="t"/>
            <a:pathLst>
              <a:path extrusionOk="0" h="7781" w="7781">
                <a:moveTo>
                  <a:pt x="3891" y="1"/>
                </a:moveTo>
                <a:cubicBezTo>
                  <a:pt x="1743" y="1"/>
                  <a:pt x="1" y="1743"/>
                  <a:pt x="1" y="3891"/>
                </a:cubicBezTo>
                <a:cubicBezTo>
                  <a:pt x="1" y="6039"/>
                  <a:pt x="1743" y="7781"/>
                  <a:pt x="3891" y="7781"/>
                </a:cubicBezTo>
                <a:cubicBezTo>
                  <a:pt x="6039" y="7781"/>
                  <a:pt x="7781" y="6039"/>
                  <a:pt x="7781" y="3891"/>
                </a:cubicBezTo>
                <a:cubicBezTo>
                  <a:pt x="7781" y="1743"/>
                  <a:pt x="6039" y="1"/>
                  <a:pt x="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72" name="Google Shape;7672;p13"/>
          <p:cNvSpPr/>
          <p:nvPr/>
        </p:nvSpPr>
        <p:spPr>
          <a:xfrm flipH="1" rot="-5400000">
            <a:off x="7562977" y="1724205"/>
            <a:ext cx="71289" cy="70338"/>
          </a:xfrm>
          <a:custGeom>
            <a:rect b="b" l="l" r="r" t="t"/>
            <a:pathLst>
              <a:path extrusionOk="0" h="1700" w="1723">
                <a:moveTo>
                  <a:pt x="1077" y="1"/>
                </a:moveTo>
                <a:cubicBezTo>
                  <a:pt x="810" y="1"/>
                  <a:pt x="513" y="157"/>
                  <a:pt x="309" y="438"/>
                </a:cubicBezTo>
                <a:cubicBezTo>
                  <a:pt x="6" y="849"/>
                  <a:pt x="1" y="1373"/>
                  <a:pt x="309" y="1594"/>
                </a:cubicBezTo>
                <a:cubicBezTo>
                  <a:pt x="407" y="1666"/>
                  <a:pt x="523" y="1700"/>
                  <a:pt x="645" y="1700"/>
                </a:cubicBezTo>
                <a:cubicBezTo>
                  <a:pt x="910" y="1700"/>
                  <a:pt x="1207" y="1541"/>
                  <a:pt x="1414" y="1260"/>
                </a:cubicBezTo>
                <a:cubicBezTo>
                  <a:pt x="1712" y="849"/>
                  <a:pt x="1722" y="330"/>
                  <a:pt x="1414" y="104"/>
                </a:cubicBezTo>
                <a:cubicBezTo>
                  <a:pt x="1316" y="34"/>
                  <a:pt x="1200" y="1"/>
                  <a:pt x="10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73" name="Google Shape;7673;p13"/>
          <p:cNvSpPr/>
          <p:nvPr/>
        </p:nvSpPr>
        <p:spPr>
          <a:xfrm flipH="1" rot="10619200">
            <a:off x="8303677" y="1651556"/>
            <a:ext cx="71289" cy="70337"/>
          </a:xfrm>
          <a:custGeom>
            <a:rect b="b" l="l" r="r" t="t"/>
            <a:pathLst>
              <a:path extrusionOk="0" h="1700" w="1723">
                <a:moveTo>
                  <a:pt x="1077" y="1"/>
                </a:moveTo>
                <a:cubicBezTo>
                  <a:pt x="810" y="1"/>
                  <a:pt x="513" y="157"/>
                  <a:pt x="309" y="438"/>
                </a:cubicBezTo>
                <a:cubicBezTo>
                  <a:pt x="6" y="849"/>
                  <a:pt x="1" y="1373"/>
                  <a:pt x="309" y="1594"/>
                </a:cubicBezTo>
                <a:cubicBezTo>
                  <a:pt x="407" y="1666"/>
                  <a:pt x="523" y="1700"/>
                  <a:pt x="645" y="1700"/>
                </a:cubicBezTo>
                <a:cubicBezTo>
                  <a:pt x="910" y="1700"/>
                  <a:pt x="1207" y="1541"/>
                  <a:pt x="1414" y="1260"/>
                </a:cubicBezTo>
                <a:cubicBezTo>
                  <a:pt x="1712" y="849"/>
                  <a:pt x="1722" y="330"/>
                  <a:pt x="1414" y="104"/>
                </a:cubicBezTo>
                <a:cubicBezTo>
                  <a:pt x="1316" y="34"/>
                  <a:pt x="1200" y="1"/>
                  <a:pt x="10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74" name="Google Shape;7674;p13"/>
          <p:cNvSpPr/>
          <p:nvPr/>
        </p:nvSpPr>
        <p:spPr>
          <a:xfrm flipH="1" rot="-5400000">
            <a:off x="6722806" y="800093"/>
            <a:ext cx="321939" cy="321939"/>
          </a:xfrm>
          <a:custGeom>
            <a:rect b="b" l="l" r="r" t="t"/>
            <a:pathLst>
              <a:path extrusionOk="0" h="7781" w="7781">
                <a:moveTo>
                  <a:pt x="3891" y="1"/>
                </a:moveTo>
                <a:cubicBezTo>
                  <a:pt x="1743" y="1"/>
                  <a:pt x="1" y="1743"/>
                  <a:pt x="1" y="3891"/>
                </a:cubicBezTo>
                <a:cubicBezTo>
                  <a:pt x="1" y="6039"/>
                  <a:pt x="1743" y="7781"/>
                  <a:pt x="3891" y="7781"/>
                </a:cubicBezTo>
                <a:cubicBezTo>
                  <a:pt x="6039" y="7781"/>
                  <a:pt x="7781" y="6039"/>
                  <a:pt x="7781" y="3891"/>
                </a:cubicBezTo>
                <a:cubicBezTo>
                  <a:pt x="7781" y="1743"/>
                  <a:pt x="6039" y="1"/>
                  <a:pt x="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675" name="Google Shape;7675;p13"/>
          <p:cNvGrpSpPr/>
          <p:nvPr/>
        </p:nvGrpSpPr>
        <p:grpSpPr>
          <a:xfrm>
            <a:off x="-481993" y="-377502"/>
            <a:ext cx="1201981" cy="1177605"/>
            <a:chOff x="1409400" y="3825350"/>
            <a:chExt cx="823500" cy="806800"/>
          </a:xfrm>
        </p:grpSpPr>
        <p:sp>
          <p:nvSpPr>
            <p:cNvPr id="7676" name="Google Shape;7676;p13"/>
            <p:cNvSpPr/>
            <p:nvPr/>
          </p:nvSpPr>
          <p:spPr>
            <a:xfrm>
              <a:off x="1860575" y="46214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2"/>
                    <a:pt x="93" y="423"/>
                    <a:pt x="212" y="423"/>
                  </a:cubicBezTo>
                  <a:cubicBezTo>
                    <a:pt x="215" y="423"/>
                    <a:pt x="218" y="422"/>
                    <a:pt x="221" y="422"/>
                  </a:cubicBezTo>
                  <a:cubicBezTo>
                    <a:pt x="334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7" name="Google Shape;7677;p13"/>
            <p:cNvSpPr/>
            <p:nvPr/>
          </p:nvSpPr>
          <p:spPr>
            <a:xfrm>
              <a:off x="1754450" y="46213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3"/>
                    <a:pt x="1" y="217"/>
                  </a:cubicBezTo>
                  <a:cubicBezTo>
                    <a:pt x="1" y="330"/>
                    <a:pt x="88" y="422"/>
                    <a:pt x="206" y="427"/>
                  </a:cubicBezTo>
                  <a:cubicBezTo>
                    <a:pt x="210" y="427"/>
                    <a:pt x="213" y="428"/>
                    <a:pt x="216" y="428"/>
                  </a:cubicBezTo>
                  <a:cubicBezTo>
                    <a:pt x="330" y="428"/>
                    <a:pt x="427" y="342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8" name="Google Shape;7678;p13"/>
            <p:cNvSpPr/>
            <p:nvPr/>
          </p:nvSpPr>
          <p:spPr>
            <a:xfrm>
              <a:off x="1807250" y="462157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31" y="1"/>
                  </a:moveTo>
                  <a:cubicBezTo>
                    <a:pt x="228" y="1"/>
                    <a:pt x="225" y="1"/>
                    <a:pt x="222" y="1"/>
                  </a:cubicBezTo>
                  <a:cubicBezTo>
                    <a:pt x="104" y="1"/>
                    <a:pt x="16" y="88"/>
                    <a:pt x="6" y="207"/>
                  </a:cubicBezTo>
                  <a:cubicBezTo>
                    <a:pt x="1" y="330"/>
                    <a:pt x="93" y="417"/>
                    <a:pt x="211" y="422"/>
                  </a:cubicBezTo>
                  <a:cubicBezTo>
                    <a:pt x="330" y="422"/>
                    <a:pt x="432" y="330"/>
                    <a:pt x="432" y="212"/>
                  </a:cubicBezTo>
                  <a:cubicBezTo>
                    <a:pt x="437" y="92"/>
                    <a:pt x="350" y="1"/>
                    <a:pt x="2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9" name="Google Shape;7679;p13"/>
            <p:cNvSpPr/>
            <p:nvPr/>
          </p:nvSpPr>
          <p:spPr>
            <a:xfrm>
              <a:off x="180752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24" y="427"/>
                    <a:pt x="421" y="335"/>
                    <a:pt x="427" y="217"/>
                  </a:cubicBezTo>
                  <a:cubicBezTo>
                    <a:pt x="427" y="9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0" name="Google Shape;7680;p13"/>
            <p:cNvSpPr/>
            <p:nvPr/>
          </p:nvSpPr>
          <p:spPr>
            <a:xfrm>
              <a:off x="1913625" y="40906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98"/>
                    <a:pt x="6" y="222"/>
                  </a:cubicBezTo>
                  <a:cubicBezTo>
                    <a:pt x="11" y="335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1" name="Google Shape;7681;p13"/>
            <p:cNvSpPr/>
            <p:nvPr/>
          </p:nvSpPr>
          <p:spPr>
            <a:xfrm>
              <a:off x="17543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2" name="Google Shape;7682;p13"/>
            <p:cNvSpPr/>
            <p:nvPr/>
          </p:nvSpPr>
          <p:spPr>
            <a:xfrm>
              <a:off x="186057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3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3" name="Google Shape;7683;p13"/>
            <p:cNvSpPr/>
            <p:nvPr/>
          </p:nvSpPr>
          <p:spPr>
            <a:xfrm>
              <a:off x="1568700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4" name="Google Shape;7684;p13"/>
            <p:cNvSpPr/>
            <p:nvPr/>
          </p:nvSpPr>
          <p:spPr>
            <a:xfrm>
              <a:off x="1568700" y="43294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87" y="1"/>
                    <a:pt x="0" y="103"/>
                    <a:pt x="5" y="222"/>
                  </a:cubicBezTo>
                  <a:cubicBezTo>
                    <a:pt x="5" y="332"/>
                    <a:pt x="98" y="427"/>
                    <a:pt x="212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32" y="329"/>
                    <a:pt x="432" y="211"/>
                  </a:cubicBezTo>
                  <a:cubicBezTo>
                    <a:pt x="421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5" name="Google Shape;7685;p13"/>
            <p:cNvSpPr/>
            <p:nvPr/>
          </p:nvSpPr>
          <p:spPr>
            <a:xfrm>
              <a:off x="1913625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6" name="Google Shape;7686;p13"/>
            <p:cNvSpPr/>
            <p:nvPr/>
          </p:nvSpPr>
          <p:spPr>
            <a:xfrm>
              <a:off x="2099400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0"/>
                    <a:pt x="98" y="422"/>
                    <a:pt x="211" y="422"/>
                  </a:cubicBezTo>
                  <a:cubicBezTo>
                    <a:pt x="329" y="422"/>
                    <a:pt x="427" y="32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7" name="Google Shape;7687;p13"/>
            <p:cNvSpPr/>
            <p:nvPr/>
          </p:nvSpPr>
          <p:spPr>
            <a:xfrm>
              <a:off x="1860450" y="41438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5" y="329"/>
                    <a:pt x="98" y="427"/>
                    <a:pt x="211" y="427"/>
                  </a:cubicBezTo>
                  <a:cubicBezTo>
                    <a:pt x="334" y="427"/>
                    <a:pt x="432" y="334"/>
                    <a:pt x="432" y="211"/>
                  </a:cubicBezTo>
                  <a:cubicBezTo>
                    <a:pt x="432" y="93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8" name="Google Shape;7688;p13"/>
            <p:cNvSpPr/>
            <p:nvPr/>
          </p:nvSpPr>
          <p:spPr>
            <a:xfrm>
              <a:off x="1754450" y="41438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02" y="1"/>
                  </a:moveTo>
                  <a:cubicBezTo>
                    <a:pt x="84" y="1"/>
                    <a:pt x="1" y="97"/>
                    <a:pt x="1" y="222"/>
                  </a:cubicBezTo>
                  <a:cubicBezTo>
                    <a:pt x="1" y="335"/>
                    <a:pt x="98" y="433"/>
                    <a:pt x="211" y="433"/>
                  </a:cubicBezTo>
                  <a:cubicBezTo>
                    <a:pt x="330" y="423"/>
                    <a:pt x="427" y="335"/>
                    <a:pt x="427" y="222"/>
                  </a:cubicBezTo>
                  <a:cubicBezTo>
                    <a:pt x="427" y="99"/>
                    <a:pt x="335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9" name="Google Shape;7689;p13"/>
            <p:cNvSpPr/>
            <p:nvPr/>
          </p:nvSpPr>
          <p:spPr>
            <a:xfrm>
              <a:off x="1568550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2" y="0"/>
                  </a:moveTo>
                  <a:cubicBezTo>
                    <a:pt x="93" y="0"/>
                    <a:pt x="1" y="87"/>
                    <a:pt x="1" y="206"/>
                  </a:cubicBezTo>
                  <a:cubicBezTo>
                    <a:pt x="1" y="329"/>
                    <a:pt x="93" y="421"/>
                    <a:pt x="212" y="421"/>
                  </a:cubicBezTo>
                  <a:cubicBezTo>
                    <a:pt x="335" y="421"/>
                    <a:pt x="427" y="329"/>
                    <a:pt x="427" y="211"/>
                  </a:cubicBezTo>
                  <a:cubicBezTo>
                    <a:pt x="427" y="87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0" name="Google Shape;7690;p13"/>
            <p:cNvSpPr/>
            <p:nvPr/>
          </p:nvSpPr>
          <p:spPr>
            <a:xfrm>
              <a:off x="2099275" y="4329575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32" y="335"/>
                    <a:pt x="432" y="217"/>
                  </a:cubicBezTo>
                  <a:cubicBezTo>
                    <a:pt x="437" y="96"/>
                    <a:pt x="34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1" name="Google Shape;7691;p13"/>
            <p:cNvSpPr/>
            <p:nvPr/>
          </p:nvSpPr>
          <p:spPr>
            <a:xfrm>
              <a:off x="1807525" y="4143800"/>
              <a:ext cx="10675" cy="10600"/>
            </a:xfrm>
            <a:custGeom>
              <a:rect b="b" l="l" r="r" t="t"/>
              <a:pathLst>
                <a:path extrusionOk="0" h="424" w="427">
                  <a:moveTo>
                    <a:pt x="211" y="1"/>
                  </a:moveTo>
                  <a:cubicBezTo>
                    <a:pt x="97" y="1"/>
                    <a:pt x="5" y="82"/>
                    <a:pt x="0" y="202"/>
                  </a:cubicBezTo>
                  <a:cubicBezTo>
                    <a:pt x="0" y="325"/>
                    <a:pt x="82" y="417"/>
                    <a:pt x="195" y="423"/>
                  </a:cubicBezTo>
                  <a:cubicBezTo>
                    <a:pt x="201" y="423"/>
                    <a:pt x="207" y="423"/>
                    <a:pt x="213" y="423"/>
                  </a:cubicBezTo>
                  <a:cubicBezTo>
                    <a:pt x="328" y="423"/>
                    <a:pt x="417" y="330"/>
                    <a:pt x="421" y="222"/>
                  </a:cubicBezTo>
                  <a:cubicBezTo>
                    <a:pt x="427" y="104"/>
                    <a:pt x="339" y="6"/>
                    <a:pt x="221" y="1"/>
                  </a:cubicBezTo>
                  <a:cubicBezTo>
                    <a:pt x="217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2" name="Google Shape;7692;p13"/>
            <p:cNvSpPr/>
            <p:nvPr/>
          </p:nvSpPr>
          <p:spPr>
            <a:xfrm>
              <a:off x="1621875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8" y="0"/>
                    <a:pt x="1" y="98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27"/>
                    <a:pt x="422" y="329"/>
                    <a:pt x="422" y="211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3" name="Google Shape;7693;p13"/>
            <p:cNvSpPr/>
            <p:nvPr/>
          </p:nvSpPr>
          <p:spPr>
            <a:xfrm>
              <a:off x="17012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6" y="334"/>
                    <a:pt x="103" y="422"/>
                    <a:pt x="22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4" name="Google Shape;7694;p13"/>
            <p:cNvSpPr/>
            <p:nvPr/>
          </p:nvSpPr>
          <p:spPr>
            <a:xfrm>
              <a:off x="2152575" y="443557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5" name="Google Shape;7695;p13"/>
            <p:cNvSpPr/>
            <p:nvPr/>
          </p:nvSpPr>
          <p:spPr>
            <a:xfrm>
              <a:off x="2099275" y="4435425"/>
              <a:ext cx="10925" cy="10825"/>
            </a:xfrm>
            <a:custGeom>
              <a:rect b="b" l="l" r="r" t="t"/>
              <a:pathLst>
                <a:path extrusionOk="0" h="433" w="43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87" y="6"/>
                    <a:pt x="0" y="104"/>
                    <a:pt x="5" y="227"/>
                  </a:cubicBezTo>
                  <a:cubicBezTo>
                    <a:pt x="10" y="340"/>
                    <a:pt x="108" y="433"/>
                    <a:pt x="226" y="433"/>
                  </a:cubicBezTo>
                  <a:cubicBezTo>
                    <a:pt x="339" y="433"/>
                    <a:pt x="437" y="335"/>
                    <a:pt x="432" y="207"/>
                  </a:cubicBezTo>
                  <a:cubicBezTo>
                    <a:pt x="432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6" name="Google Shape;7696;p13"/>
            <p:cNvSpPr/>
            <p:nvPr/>
          </p:nvSpPr>
          <p:spPr>
            <a:xfrm>
              <a:off x="1621625" y="44355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8" y="0"/>
                    <a:pt x="0" y="98"/>
                    <a:pt x="11" y="221"/>
                  </a:cubicBezTo>
                  <a:cubicBezTo>
                    <a:pt x="16" y="334"/>
                    <a:pt x="103" y="427"/>
                    <a:pt x="22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7" name="Google Shape;7697;p13"/>
            <p:cNvSpPr/>
            <p:nvPr/>
          </p:nvSpPr>
          <p:spPr>
            <a:xfrm>
              <a:off x="1568700" y="4435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6"/>
                  </a:cubicBezTo>
                  <a:cubicBezTo>
                    <a:pt x="0" y="329"/>
                    <a:pt x="87" y="427"/>
                    <a:pt x="206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8" name="Google Shape;7698;p13"/>
            <p:cNvSpPr/>
            <p:nvPr/>
          </p:nvSpPr>
          <p:spPr>
            <a:xfrm>
              <a:off x="1621625" y="432945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8"/>
                    <a:pt x="11" y="222"/>
                  </a:cubicBezTo>
                  <a:cubicBezTo>
                    <a:pt x="16" y="340"/>
                    <a:pt x="103" y="432"/>
                    <a:pt x="226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9" name="Google Shape;7699;p13"/>
            <p:cNvSpPr/>
            <p:nvPr/>
          </p:nvSpPr>
          <p:spPr>
            <a:xfrm>
              <a:off x="15155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6" y="335"/>
                    <a:pt x="103" y="427"/>
                    <a:pt x="227" y="427"/>
                  </a:cubicBezTo>
                  <a:cubicBezTo>
                    <a:pt x="340" y="427"/>
                    <a:pt x="432" y="329"/>
                    <a:pt x="432" y="211"/>
                  </a:cubicBezTo>
                  <a:cubicBezTo>
                    <a:pt x="432" y="93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0" name="Google Shape;7700;p13"/>
            <p:cNvSpPr/>
            <p:nvPr/>
          </p:nvSpPr>
          <p:spPr>
            <a:xfrm>
              <a:off x="1489175" y="41438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82" y="0"/>
                    <a:pt x="0" y="93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27" y="98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1" name="Google Shape;7701;p13"/>
            <p:cNvSpPr/>
            <p:nvPr/>
          </p:nvSpPr>
          <p:spPr>
            <a:xfrm>
              <a:off x="2046325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6" y="0"/>
                  </a:moveTo>
                  <a:cubicBezTo>
                    <a:pt x="223" y="0"/>
                    <a:pt x="220" y="0"/>
                    <a:pt x="217" y="0"/>
                  </a:cubicBez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30" y="427"/>
                    <a:pt x="427" y="334"/>
                    <a:pt x="427" y="211"/>
                  </a:cubicBezTo>
                  <a:cubicBezTo>
                    <a:pt x="427" y="96"/>
                    <a:pt x="344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2" name="Google Shape;7702;p13"/>
            <p:cNvSpPr/>
            <p:nvPr/>
          </p:nvSpPr>
          <p:spPr>
            <a:xfrm>
              <a:off x="1860575" y="4568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0"/>
                  </a:moveTo>
                  <a:cubicBezTo>
                    <a:pt x="103" y="0"/>
                    <a:pt x="0" y="93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217" y="427"/>
                    <a:pt x="223" y="428"/>
                    <a:pt x="230" y="428"/>
                  </a:cubicBezTo>
                  <a:cubicBezTo>
                    <a:pt x="343" y="428"/>
                    <a:pt x="427" y="338"/>
                    <a:pt x="427" y="211"/>
                  </a:cubicBezTo>
                  <a:cubicBezTo>
                    <a:pt x="427" y="93"/>
                    <a:pt x="334" y="6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3" name="Google Shape;7703;p13"/>
            <p:cNvSpPr/>
            <p:nvPr/>
          </p:nvSpPr>
          <p:spPr>
            <a:xfrm>
              <a:off x="18339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91"/>
                    <a:pt x="6" y="211"/>
                  </a:cubicBezTo>
                  <a:cubicBezTo>
                    <a:pt x="6" y="329"/>
                    <a:pt x="93" y="422"/>
                    <a:pt x="216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4" name="Google Shape;7704;p13"/>
            <p:cNvSpPr/>
            <p:nvPr/>
          </p:nvSpPr>
          <p:spPr>
            <a:xfrm>
              <a:off x="19136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3" y="1"/>
                    <a:pt x="6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7" y="422"/>
                    <a:pt x="223" y="423"/>
                    <a:pt x="229" y="423"/>
                  </a:cubicBezTo>
                  <a:cubicBezTo>
                    <a:pt x="344" y="423"/>
                    <a:pt x="432" y="329"/>
                    <a:pt x="427" y="216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5" name="Google Shape;7705;p13"/>
            <p:cNvSpPr/>
            <p:nvPr/>
          </p:nvSpPr>
          <p:spPr>
            <a:xfrm>
              <a:off x="2019875" y="41437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1"/>
                  </a:cubicBezTo>
                  <a:cubicBezTo>
                    <a:pt x="329" y="421"/>
                    <a:pt x="427" y="319"/>
                    <a:pt x="427" y="20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6" name="Google Shape;7706;p13"/>
            <p:cNvSpPr/>
            <p:nvPr/>
          </p:nvSpPr>
          <p:spPr>
            <a:xfrm>
              <a:off x="18072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11" y="88"/>
                    <a:pt x="1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220" y="422"/>
                    <a:pt x="224" y="422"/>
                    <a:pt x="227" y="422"/>
                  </a:cubicBezTo>
                  <a:cubicBezTo>
                    <a:pt x="350" y="422"/>
                    <a:pt x="432" y="336"/>
                    <a:pt x="432" y="216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7" name="Google Shape;7707;p13"/>
            <p:cNvSpPr/>
            <p:nvPr/>
          </p:nvSpPr>
          <p:spPr>
            <a:xfrm>
              <a:off x="1860450" y="40375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8" y="0"/>
                    <a:pt x="10" y="88"/>
                    <a:pt x="5" y="206"/>
                  </a:cubicBezTo>
                  <a:cubicBezTo>
                    <a:pt x="0" y="324"/>
                    <a:pt x="88" y="422"/>
                    <a:pt x="211" y="422"/>
                  </a:cubicBezTo>
                  <a:cubicBezTo>
                    <a:pt x="214" y="422"/>
                    <a:pt x="218" y="422"/>
                    <a:pt x="221" y="422"/>
                  </a:cubicBezTo>
                  <a:cubicBezTo>
                    <a:pt x="340" y="422"/>
                    <a:pt x="432" y="336"/>
                    <a:pt x="432" y="216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8" name="Google Shape;7708;p13"/>
            <p:cNvSpPr/>
            <p:nvPr/>
          </p:nvSpPr>
          <p:spPr>
            <a:xfrm>
              <a:off x="180752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87" y="0"/>
                    <a:pt x="0" y="98"/>
                    <a:pt x="5" y="221"/>
                  </a:cubicBezTo>
                  <a:cubicBezTo>
                    <a:pt x="10" y="334"/>
                    <a:pt x="103" y="427"/>
                    <a:pt x="216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9" name="Google Shape;7709;p13"/>
            <p:cNvSpPr/>
            <p:nvPr/>
          </p:nvSpPr>
          <p:spPr>
            <a:xfrm>
              <a:off x="191362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0" name="Google Shape;7710;p13"/>
            <p:cNvSpPr/>
            <p:nvPr/>
          </p:nvSpPr>
          <p:spPr>
            <a:xfrm>
              <a:off x="1754325" y="4037325"/>
              <a:ext cx="10800" cy="10800"/>
            </a:xfrm>
            <a:custGeom>
              <a:rect b="b" l="l" r="r" t="t"/>
              <a:pathLst>
                <a:path extrusionOk="0" h="432" w="432">
                  <a:moveTo>
                    <a:pt x="211" y="0"/>
                  </a:moveTo>
                  <a:cubicBezTo>
                    <a:pt x="98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1"/>
                    <a:pt x="422" y="216"/>
                  </a:cubicBezTo>
                  <a:cubicBezTo>
                    <a:pt x="422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1" name="Google Shape;7711;p13"/>
            <p:cNvSpPr/>
            <p:nvPr/>
          </p:nvSpPr>
          <p:spPr>
            <a:xfrm>
              <a:off x="1913750" y="419675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34"/>
                    <a:pt x="93" y="427"/>
                    <a:pt x="211" y="427"/>
                  </a:cubicBezTo>
                  <a:cubicBezTo>
                    <a:pt x="330" y="427"/>
                    <a:pt x="427" y="329"/>
                    <a:pt x="427" y="20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2" name="Google Shape;7712;p13"/>
            <p:cNvSpPr/>
            <p:nvPr/>
          </p:nvSpPr>
          <p:spPr>
            <a:xfrm>
              <a:off x="2046075" y="4329325"/>
              <a:ext cx="10950" cy="10825"/>
            </a:xfrm>
            <a:custGeom>
              <a:rect b="b" l="l" r="r" t="t"/>
              <a:pathLst>
                <a:path extrusionOk="0" h="433" w="438">
                  <a:moveTo>
                    <a:pt x="227" y="0"/>
                  </a:moveTo>
                  <a:cubicBezTo>
                    <a:pt x="109" y="0"/>
                    <a:pt x="11" y="88"/>
                    <a:pt x="6" y="206"/>
                  </a:cubicBezTo>
                  <a:cubicBezTo>
                    <a:pt x="1" y="329"/>
                    <a:pt x="98" y="42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2"/>
                    <a:pt x="432" y="227"/>
                  </a:cubicBezTo>
                  <a:cubicBezTo>
                    <a:pt x="437" y="103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3" name="Google Shape;7713;p13"/>
            <p:cNvSpPr/>
            <p:nvPr/>
          </p:nvSpPr>
          <p:spPr>
            <a:xfrm>
              <a:off x="2152450" y="432957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3"/>
                    <a:pt x="6" y="206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4" name="Google Shape;7714;p13"/>
            <p:cNvSpPr/>
            <p:nvPr/>
          </p:nvSpPr>
          <p:spPr>
            <a:xfrm>
              <a:off x="19137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104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210" y="422"/>
                    <a:pt x="213" y="422"/>
                    <a:pt x="217" y="422"/>
                  </a:cubicBezTo>
                  <a:cubicBezTo>
                    <a:pt x="335" y="422"/>
                    <a:pt x="427" y="336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5" name="Google Shape;7715;p13"/>
            <p:cNvSpPr/>
            <p:nvPr/>
          </p:nvSpPr>
          <p:spPr>
            <a:xfrm>
              <a:off x="15156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98" y="427"/>
                    <a:pt x="217" y="427"/>
                  </a:cubicBezTo>
                  <a:cubicBezTo>
                    <a:pt x="330" y="427"/>
                    <a:pt x="427" y="334"/>
                    <a:pt x="427" y="221"/>
                  </a:cubicBezTo>
                  <a:cubicBezTo>
                    <a:pt x="427" y="98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6" name="Google Shape;7716;p13"/>
            <p:cNvSpPr/>
            <p:nvPr/>
          </p:nvSpPr>
          <p:spPr>
            <a:xfrm>
              <a:off x="20463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2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7" name="Google Shape;7717;p13"/>
            <p:cNvSpPr/>
            <p:nvPr/>
          </p:nvSpPr>
          <p:spPr>
            <a:xfrm>
              <a:off x="1807525" y="41967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7" y="329"/>
                    <a:pt x="427" y="216"/>
                  </a:cubicBezTo>
                  <a:cubicBezTo>
                    <a:pt x="421" y="9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8" name="Google Shape;7718;p13"/>
            <p:cNvSpPr/>
            <p:nvPr/>
          </p:nvSpPr>
          <p:spPr>
            <a:xfrm>
              <a:off x="180737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9" y="0"/>
                    <a:pt x="1" y="93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1"/>
                    <a:pt x="427" y="221"/>
                  </a:cubicBezTo>
                  <a:cubicBezTo>
                    <a:pt x="433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9" name="Google Shape;7719;p13"/>
            <p:cNvSpPr/>
            <p:nvPr/>
          </p:nvSpPr>
          <p:spPr>
            <a:xfrm>
              <a:off x="191362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103" y="0"/>
                    <a:pt x="6" y="93"/>
                    <a:pt x="6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8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0" name="Google Shape;7720;p13"/>
            <p:cNvSpPr/>
            <p:nvPr/>
          </p:nvSpPr>
          <p:spPr>
            <a:xfrm>
              <a:off x="17543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8" y="1"/>
                    <a:pt x="11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3" y="423"/>
                    <a:pt x="422" y="333"/>
                    <a:pt x="432" y="216"/>
                  </a:cubicBezTo>
                  <a:cubicBezTo>
                    <a:pt x="43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1" name="Google Shape;7721;p13"/>
            <p:cNvSpPr/>
            <p:nvPr/>
          </p:nvSpPr>
          <p:spPr>
            <a:xfrm>
              <a:off x="180752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103" y="1"/>
                    <a:pt x="5" y="88"/>
                    <a:pt x="0" y="206"/>
                  </a:cubicBezTo>
                  <a:cubicBezTo>
                    <a:pt x="0" y="329"/>
                    <a:pt x="82" y="422"/>
                    <a:pt x="206" y="422"/>
                  </a:cubicBezTo>
                  <a:cubicBezTo>
                    <a:pt x="212" y="422"/>
                    <a:pt x="218" y="423"/>
                    <a:pt x="223" y="423"/>
                  </a:cubicBezTo>
                  <a:cubicBezTo>
                    <a:pt x="333" y="423"/>
                    <a:pt x="422" y="333"/>
                    <a:pt x="427" y="216"/>
                  </a:cubicBezTo>
                  <a:cubicBezTo>
                    <a:pt x="427" y="10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2" name="Google Shape;7722;p13"/>
            <p:cNvSpPr/>
            <p:nvPr/>
          </p:nvSpPr>
          <p:spPr>
            <a:xfrm>
              <a:off x="1833975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93" y="427"/>
                    <a:pt x="216" y="427"/>
                  </a:cubicBezTo>
                  <a:cubicBezTo>
                    <a:pt x="340" y="427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3" name="Google Shape;7723;p13"/>
            <p:cNvSpPr/>
            <p:nvPr/>
          </p:nvSpPr>
          <p:spPr>
            <a:xfrm>
              <a:off x="1966825" y="414380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6" y="1"/>
                  </a:moveTo>
                  <a:cubicBezTo>
                    <a:pt x="87" y="1"/>
                    <a:pt x="0" y="87"/>
                    <a:pt x="5" y="212"/>
                  </a:cubicBezTo>
                  <a:cubicBezTo>
                    <a:pt x="5" y="330"/>
                    <a:pt x="93" y="423"/>
                    <a:pt x="216" y="423"/>
                  </a:cubicBezTo>
                  <a:cubicBezTo>
                    <a:pt x="329" y="423"/>
                    <a:pt x="427" y="335"/>
                    <a:pt x="427" y="222"/>
                  </a:cubicBezTo>
                  <a:cubicBezTo>
                    <a:pt x="427" y="99"/>
                    <a:pt x="339" y="1"/>
                    <a:pt x="216" y="1"/>
                  </a:cubicBezTo>
                  <a:cubicBezTo>
                    <a:pt x="212" y="1"/>
                    <a:pt x="20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4" name="Google Shape;7724;p13"/>
            <p:cNvSpPr/>
            <p:nvPr/>
          </p:nvSpPr>
          <p:spPr>
            <a:xfrm>
              <a:off x="17012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3" y="0"/>
                    <a:pt x="0" y="98"/>
                    <a:pt x="11" y="221"/>
                  </a:cubicBezTo>
                  <a:cubicBezTo>
                    <a:pt x="11" y="334"/>
                    <a:pt x="103" y="427"/>
                    <a:pt x="221" y="427"/>
                  </a:cubicBezTo>
                  <a:cubicBezTo>
                    <a:pt x="345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5" name="Google Shape;7725;p13"/>
            <p:cNvSpPr/>
            <p:nvPr/>
          </p:nvSpPr>
          <p:spPr>
            <a:xfrm>
              <a:off x="1833975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34"/>
                    <a:pt x="93" y="421"/>
                    <a:pt x="216" y="421"/>
                  </a:cubicBezTo>
                  <a:cubicBezTo>
                    <a:pt x="340" y="421"/>
                    <a:pt x="43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6" name="Google Shape;7726;p13"/>
            <p:cNvSpPr/>
            <p:nvPr/>
          </p:nvSpPr>
          <p:spPr>
            <a:xfrm>
              <a:off x="175445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33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7" name="Google Shape;7727;p13"/>
            <p:cNvSpPr/>
            <p:nvPr/>
          </p:nvSpPr>
          <p:spPr>
            <a:xfrm>
              <a:off x="1833975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8" name="Google Shape;7728;p13"/>
            <p:cNvSpPr/>
            <p:nvPr/>
          </p:nvSpPr>
          <p:spPr>
            <a:xfrm>
              <a:off x="1701275" y="39845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9" y="427"/>
                    <a:pt x="427" y="334"/>
                    <a:pt x="427" y="211"/>
                  </a:cubicBezTo>
                  <a:cubicBezTo>
                    <a:pt x="432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9" name="Google Shape;7729;p13"/>
            <p:cNvSpPr/>
            <p:nvPr/>
          </p:nvSpPr>
          <p:spPr>
            <a:xfrm>
              <a:off x="186057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5"/>
                    <a:pt x="0" y="98"/>
                    <a:pt x="0" y="221"/>
                  </a:cubicBezTo>
                  <a:cubicBezTo>
                    <a:pt x="0" y="33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0" name="Google Shape;7730;p13"/>
            <p:cNvSpPr/>
            <p:nvPr/>
          </p:nvSpPr>
          <p:spPr>
            <a:xfrm>
              <a:off x="1833975" y="39580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3" y="422"/>
                    <a:pt x="211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1" name="Google Shape;7731;p13"/>
            <p:cNvSpPr/>
            <p:nvPr/>
          </p:nvSpPr>
          <p:spPr>
            <a:xfrm>
              <a:off x="18605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1" y="334"/>
                    <a:pt x="103" y="422"/>
                    <a:pt x="221" y="422"/>
                  </a:cubicBezTo>
                  <a:cubicBezTo>
                    <a:pt x="339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2" name="Google Shape;7732;p13"/>
            <p:cNvSpPr/>
            <p:nvPr/>
          </p:nvSpPr>
          <p:spPr>
            <a:xfrm>
              <a:off x="1436000" y="414380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0" y="1"/>
                  </a:moveTo>
                  <a:cubicBezTo>
                    <a:pt x="92" y="1"/>
                    <a:pt x="0" y="87"/>
                    <a:pt x="10" y="207"/>
                  </a:cubicBezTo>
                  <a:cubicBezTo>
                    <a:pt x="10" y="330"/>
                    <a:pt x="97" y="423"/>
                    <a:pt x="221" y="423"/>
                  </a:cubicBezTo>
                  <a:cubicBezTo>
                    <a:pt x="334" y="423"/>
                    <a:pt x="431" y="335"/>
                    <a:pt x="431" y="222"/>
                  </a:cubicBezTo>
                  <a:cubicBezTo>
                    <a:pt x="431" y="99"/>
                    <a:pt x="344" y="1"/>
                    <a:pt x="221" y="1"/>
                  </a:cubicBezTo>
                  <a:cubicBezTo>
                    <a:pt x="217" y="1"/>
                    <a:pt x="214" y="1"/>
                    <a:pt x="21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3" name="Google Shape;7733;p13"/>
            <p:cNvSpPr/>
            <p:nvPr/>
          </p:nvSpPr>
          <p:spPr>
            <a:xfrm>
              <a:off x="1833975" y="40112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6" y="1"/>
                  </a:moveTo>
                  <a:cubicBezTo>
                    <a:pt x="98" y="1"/>
                    <a:pt x="1" y="88"/>
                    <a:pt x="1" y="217"/>
                  </a:cubicBezTo>
                  <a:cubicBezTo>
                    <a:pt x="6" y="335"/>
                    <a:pt x="103" y="427"/>
                    <a:pt x="216" y="427"/>
                  </a:cubicBezTo>
                  <a:cubicBezTo>
                    <a:pt x="340" y="422"/>
                    <a:pt x="427" y="335"/>
                    <a:pt x="427" y="212"/>
                  </a:cubicBezTo>
                  <a:cubicBezTo>
                    <a:pt x="427" y="8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4" name="Google Shape;7734;p13"/>
            <p:cNvSpPr/>
            <p:nvPr/>
          </p:nvSpPr>
          <p:spPr>
            <a:xfrm>
              <a:off x="1674800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3" y="0"/>
                    <a:pt x="1" y="86"/>
                    <a:pt x="1" y="206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330" y="427"/>
                    <a:pt x="427" y="329"/>
                    <a:pt x="427" y="216"/>
                  </a:cubicBezTo>
                  <a:cubicBezTo>
                    <a:pt x="427" y="98"/>
                    <a:pt x="335" y="0"/>
                    <a:pt x="222" y="0"/>
                  </a:cubicBezTo>
                  <a:cubicBezTo>
                    <a:pt x="218" y="0"/>
                    <a:pt x="21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5" name="Google Shape;7735;p13"/>
            <p:cNvSpPr/>
            <p:nvPr/>
          </p:nvSpPr>
          <p:spPr>
            <a:xfrm>
              <a:off x="1754325" y="41968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199" y="1"/>
                  </a:moveTo>
                  <a:cubicBezTo>
                    <a:pt x="94" y="1"/>
                    <a:pt x="5" y="90"/>
                    <a:pt x="1" y="202"/>
                  </a:cubicBezTo>
                  <a:cubicBezTo>
                    <a:pt x="1" y="320"/>
                    <a:pt x="98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22" y="212"/>
                  </a:cubicBezTo>
                  <a:cubicBezTo>
                    <a:pt x="422" y="94"/>
                    <a:pt x="335" y="7"/>
                    <a:pt x="216" y="1"/>
                  </a:cubicBezTo>
                  <a:cubicBezTo>
                    <a:pt x="211" y="1"/>
                    <a:pt x="205" y="1"/>
                    <a:pt x="19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6" name="Google Shape;7736;p13"/>
            <p:cNvSpPr/>
            <p:nvPr/>
          </p:nvSpPr>
          <p:spPr>
            <a:xfrm>
              <a:off x="17012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98" y="422"/>
                    <a:pt x="211" y="427"/>
                  </a:cubicBezTo>
                  <a:cubicBezTo>
                    <a:pt x="214" y="427"/>
                    <a:pt x="218" y="427"/>
                    <a:pt x="221" y="427"/>
                  </a:cubicBezTo>
                  <a:cubicBezTo>
                    <a:pt x="335" y="427"/>
                    <a:pt x="432" y="342"/>
                    <a:pt x="432" y="222"/>
                  </a:cubicBezTo>
                  <a:cubicBezTo>
                    <a:pt x="432" y="9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7" name="Google Shape;7737;p13"/>
            <p:cNvSpPr/>
            <p:nvPr/>
          </p:nvSpPr>
          <p:spPr>
            <a:xfrm>
              <a:off x="2178925" y="41434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6" y="1"/>
                  </a:moveTo>
                  <a:cubicBezTo>
                    <a:pt x="103" y="1"/>
                    <a:pt x="5" y="93"/>
                    <a:pt x="5" y="217"/>
                  </a:cubicBezTo>
                  <a:cubicBezTo>
                    <a:pt x="0" y="330"/>
                    <a:pt x="103" y="432"/>
                    <a:pt x="216" y="432"/>
                  </a:cubicBezTo>
                  <a:cubicBezTo>
                    <a:pt x="334" y="432"/>
                    <a:pt x="432" y="345"/>
                    <a:pt x="432" y="227"/>
                  </a:cubicBezTo>
                  <a:cubicBezTo>
                    <a:pt x="432" y="109"/>
                    <a:pt x="339" y="16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8" name="Google Shape;7738;p13"/>
            <p:cNvSpPr/>
            <p:nvPr/>
          </p:nvSpPr>
          <p:spPr>
            <a:xfrm>
              <a:off x="175432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8"/>
                    <a:pt x="1" y="211"/>
                  </a:cubicBezTo>
                  <a:cubicBezTo>
                    <a:pt x="1" y="334"/>
                    <a:pt x="93" y="427"/>
                    <a:pt x="216" y="427"/>
                  </a:cubicBezTo>
                  <a:cubicBezTo>
                    <a:pt x="335" y="427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9" name="Google Shape;7739;p13"/>
            <p:cNvSpPr/>
            <p:nvPr/>
          </p:nvSpPr>
          <p:spPr>
            <a:xfrm>
              <a:off x="1966675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1" y="341"/>
                    <a:pt x="93" y="427"/>
                    <a:pt x="212" y="427"/>
                  </a:cubicBezTo>
                  <a:cubicBezTo>
                    <a:pt x="215" y="427"/>
                    <a:pt x="218" y="427"/>
                    <a:pt x="222" y="427"/>
                  </a:cubicBezTo>
                  <a:cubicBezTo>
                    <a:pt x="335" y="427"/>
                    <a:pt x="427" y="329"/>
                    <a:pt x="427" y="21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0" name="Google Shape;7740;p13"/>
            <p:cNvSpPr/>
            <p:nvPr/>
          </p:nvSpPr>
          <p:spPr>
            <a:xfrm>
              <a:off x="1648350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6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9"/>
                    <a:pt x="10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1" name="Google Shape;7741;p13"/>
            <p:cNvSpPr/>
            <p:nvPr/>
          </p:nvSpPr>
          <p:spPr>
            <a:xfrm>
              <a:off x="1966550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5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2" name="Google Shape;7742;p13"/>
            <p:cNvSpPr/>
            <p:nvPr/>
          </p:nvSpPr>
          <p:spPr>
            <a:xfrm>
              <a:off x="1701275" y="41438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2" y="1"/>
                  </a:moveTo>
                  <a:cubicBezTo>
                    <a:pt x="93" y="1"/>
                    <a:pt x="0" y="97"/>
                    <a:pt x="5" y="222"/>
                  </a:cubicBezTo>
                  <a:cubicBezTo>
                    <a:pt x="5" y="335"/>
                    <a:pt x="98" y="433"/>
                    <a:pt x="211" y="433"/>
                  </a:cubicBezTo>
                  <a:cubicBezTo>
                    <a:pt x="334" y="433"/>
                    <a:pt x="432" y="340"/>
                    <a:pt x="432" y="222"/>
                  </a:cubicBezTo>
                  <a:cubicBezTo>
                    <a:pt x="432" y="99"/>
                    <a:pt x="345" y="1"/>
                    <a:pt x="221" y="1"/>
                  </a:cubicBezTo>
                  <a:cubicBezTo>
                    <a:pt x="218" y="1"/>
                    <a:pt x="21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3" name="Google Shape;7743;p13"/>
            <p:cNvSpPr/>
            <p:nvPr/>
          </p:nvSpPr>
          <p:spPr>
            <a:xfrm>
              <a:off x="18605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0" y="216"/>
                  </a:cubicBezTo>
                  <a:cubicBezTo>
                    <a:pt x="0" y="329"/>
                    <a:pt x="93" y="422"/>
                    <a:pt x="206" y="427"/>
                  </a:cubicBezTo>
                  <a:cubicBezTo>
                    <a:pt x="209" y="427"/>
                    <a:pt x="213" y="427"/>
                    <a:pt x="216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4" name="Google Shape;7744;p13"/>
            <p:cNvSpPr/>
            <p:nvPr/>
          </p:nvSpPr>
          <p:spPr>
            <a:xfrm>
              <a:off x="1993275" y="390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8"/>
                    <a:pt x="6" y="211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5" name="Google Shape;7745;p13"/>
            <p:cNvSpPr/>
            <p:nvPr/>
          </p:nvSpPr>
          <p:spPr>
            <a:xfrm>
              <a:off x="1966825" y="4037325"/>
              <a:ext cx="10925" cy="10800"/>
            </a:xfrm>
            <a:custGeom>
              <a:rect b="b" l="l" r="r" t="t"/>
              <a:pathLst>
                <a:path extrusionOk="0" h="432" w="437">
                  <a:moveTo>
                    <a:pt x="216" y="0"/>
                  </a:moveTo>
                  <a:cubicBezTo>
                    <a:pt x="103" y="10"/>
                    <a:pt x="5" y="98"/>
                    <a:pt x="5" y="216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214" y="432"/>
                    <a:pt x="217" y="432"/>
                    <a:pt x="220" y="432"/>
                  </a:cubicBezTo>
                  <a:cubicBezTo>
                    <a:pt x="334" y="432"/>
                    <a:pt x="422" y="341"/>
                    <a:pt x="427" y="221"/>
                  </a:cubicBezTo>
                  <a:cubicBezTo>
                    <a:pt x="43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6" name="Google Shape;7746;p13"/>
            <p:cNvSpPr/>
            <p:nvPr/>
          </p:nvSpPr>
          <p:spPr>
            <a:xfrm>
              <a:off x="1435975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0" y="422"/>
                    <a:pt x="427" y="324"/>
                    <a:pt x="427" y="211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7" name="Google Shape;7747;p13"/>
            <p:cNvSpPr/>
            <p:nvPr/>
          </p:nvSpPr>
          <p:spPr>
            <a:xfrm>
              <a:off x="175432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0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8" name="Google Shape;7748;p13"/>
            <p:cNvSpPr/>
            <p:nvPr/>
          </p:nvSpPr>
          <p:spPr>
            <a:xfrm>
              <a:off x="1621625" y="4276650"/>
              <a:ext cx="10800" cy="10425"/>
            </a:xfrm>
            <a:custGeom>
              <a:rect b="b" l="l" r="r" t="t"/>
              <a:pathLst>
                <a:path extrusionOk="0" h="417" w="432">
                  <a:moveTo>
                    <a:pt x="216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93" y="417"/>
                    <a:pt x="216" y="417"/>
                  </a:cubicBezTo>
                  <a:cubicBezTo>
                    <a:pt x="334" y="417"/>
                    <a:pt x="432" y="319"/>
                    <a:pt x="427" y="211"/>
                  </a:cubicBezTo>
                  <a:cubicBezTo>
                    <a:pt x="427" y="9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9" name="Google Shape;7749;p13"/>
            <p:cNvSpPr/>
            <p:nvPr/>
          </p:nvSpPr>
          <p:spPr>
            <a:xfrm>
              <a:off x="151562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" y="319"/>
                    <a:pt x="93" y="421"/>
                    <a:pt x="206" y="421"/>
                  </a:cubicBezTo>
                  <a:cubicBezTo>
                    <a:pt x="330" y="421"/>
                    <a:pt x="427" y="329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0" name="Google Shape;7750;p13"/>
            <p:cNvSpPr/>
            <p:nvPr/>
          </p:nvSpPr>
          <p:spPr>
            <a:xfrm>
              <a:off x="1621875" y="43826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5"/>
                    <a:pt x="1" y="98"/>
                    <a:pt x="1" y="211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24" y="421"/>
                    <a:pt x="422" y="319"/>
                    <a:pt x="422" y="206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1" name="Google Shape;7751;p13"/>
            <p:cNvSpPr/>
            <p:nvPr/>
          </p:nvSpPr>
          <p:spPr>
            <a:xfrm>
              <a:off x="1860575" y="42499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3"/>
                    <a:pt x="11" y="222"/>
                  </a:cubicBezTo>
                  <a:cubicBezTo>
                    <a:pt x="11" y="335"/>
                    <a:pt x="103" y="432"/>
                    <a:pt x="221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3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2" name="Google Shape;7752;p13"/>
            <p:cNvSpPr/>
            <p:nvPr/>
          </p:nvSpPr>
          <p:spPr>
            <a:xfrm>
              <a:off x="2152575" y="43826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88" y="0"/>
                    <a:pt x="1" y="87"/>
                    <a:pt x="1" y="211"/>
                  </a:cubicBezTo>
                  <a:cubicBezTo>
                    <a:pt x="1" y="329"/>
                    <a:pt x="88" y="421"/>
                    <a:pt x="206" y="421"/>
                  </a:cubicBezTo>
                  <a:cubicBezTo>
                    <a:pt x="330" y="421"/>
                    <a:pt x="422" y="329"/>
                    <a:pt x="422" y="211"/>
                  </a:cubicBezTo>
                  <a:cubicBezTo>
                    <a:pt x="422" y="87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3" name="Google Shape;7753;p13"/>
            <p:cNvSpPr/>
            <p:nvPr/>
          </p:nvSpPr>
          <p:spPr>
            <a:xfrm>
              <a:off x="1435975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7" y="427"/>
                  </a:cubicBezTo>
                  <a:cubicBezTo>
                    <a:pt x="330" y="427"/>
                    <a:pt x="427" y="330"/>
                    <a:pt x="427" y="217"/>
                  </a:cubicBezTo>
                  <a:cubicBezTo>
                    <a:pt x="42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4" name="Google Shape;7754;p13"/>
            <p:cNvSpPr/>
            <p:nvPr/>
          </p:nvSpPr>
          <p:spPr>
            <a:xfrm>
              <a:off x="17012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5" name="Google Shape;7755;p13"/>
            <p:cNvSpPr/>
            <p:nvPr/>
          </p:nvSpPr>
          <p:spPr>
            <a:xfrm>
              <a:off x="1966825" y="409085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230" y="0"/>
                  </a:moveTo>
                  <a:cubicBezTo>
                    <a:pt x="222" y="0"/>
                    <a:pt x="214" y="1"/>
                    <a:pt x="206" y="2"/>
                  </a:cubicBezTo>
                  <a:cubicBezTo>
                    <a:pt x="87" y="2"/>
                    <a:pt x="0" y="94"/>
                    <a:pt x="0" y="218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24" y="418"/>
                    <a:pt x="421" y="321"/>
                    <a:pt x="421" y="208"/>
                  </a:cubicBezTo>
                  <a:cubicBezTo>
                    <a:pt x="421" y="93"/>
                    <a:pt x="337" y="0"/>
                    <a:pt x="23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6" name="Google Shape;7756;p13"/>
            <p:cNvSpPr/>
            <p:nvPr/>
          </p:nvSpPr>
          <p:spPr>
            <a:xfrm>
              <a:off x="215245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7" y="33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7" name="Google Shape;7757;p13"/>
            <p:cNvSpPr/>
            <p:nvPr/>
          </p:nvSpPr>
          <p:spPr>
            <a:xfrm>
              <a:off x="1833725" y="454192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7" y="1"/>
                  </a:moveTo>
                  <a:cubicBezTo>
                    <a:pt x="103" y="1"/>
                    <a:pt x="10" y="92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339" y="422"/>
                    <a:pt x="432" y="335"/>
                    <a:pt x="432" y="212"/>
                  </a:cubicBezTo>
                  <a:cubicBezTo>
                    <a:pt x="437" y="88"/>
                    <a:pt x="350" y="1"/>
                    <a:pt x="226" y="1"/>
                  </a:cubicBezTo>
                  <a:cubicBezTo>
                    <a:pt x="223" y="1"/>
                    <a:pt x="22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8" name="Google Shape;7758;p13"/>
            <p:cNvSpPr/>
            <p:nvPr/>
          </p:nvSpPr>
          <p:spPr>
            <a:xfrm>
              <a:off x="1701275" y="45682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2" y="0"/>
                  </a:moveTo>
                  <a:cubicBezTo>
                    <a:pt x="93" y="0"/>
                    <a:pt x="0" y="96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212" y="422"/>
                    <a:pt x="218" y="423"/>
                    <a:pt x="224" y="423"/>
                  </a:cubicBezTo>
                  <a:cubicBezTo>
                    <a:pt x="339" y="423"/>
                    <a:pt x="427" y="333"/>
                    <a:pt x="432" y="216"/>
                  </a:cubicBezTo>
                  <a:cubicBezTo>
                    <a:pt x="432" y="93"/>
                    <a:pt x="345" y="1"/>
                    <a:pt x="221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9" name="Google Shape;7759;p13"/>
            <p:cNvSpPr/>
            <p:nvPr/>
          </p:nvSpPr>
          <p:spPr>
            <a:xfrm>
              <a:off x="2046475" y="4382250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1"/>
                    <a:pt x="0" y="98"/>
                    <a:pt x="0" y="216"/>
                  </a:cubicBezTo>
                  <a:cubicBezTo>
                    <a:pt x="0" y="330"/>
                    <a:pt x="93" y="432"/>
                    <a:pt x="211" y="432"/>
                  </a:cubicBezTo>
                  <a:cubicBezTo>
                    <a:pt x="329" y="432"/>
                    <a:pt x="421" y="345"/>
                    <a:pt x="421" y="222"/>
                  </a:cubicBezTo>
                  <a:cubicBezTo>
                    <a:pt x="416" y="103"/>
                    <a:pt x="324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0" name="Google Shape;7760;p13"/>
            <p:cNvSpPr/>
            <p:nvPr/>
          </p:nvSpPr>
          <p:spPr>
            <a:xfrm>
              <a:off x="2099275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0"/>
                    <a:pt x="10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1" name="Google Shape;7761;p13"/>
            <p:cNvSpPr/>
            <p:nvPr/>
          </p:nvSpPr>
          <p:spPr>
            <a:xfrm>
              <a:off x="1966550" y="419685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08" y="1"/>
                  </a:moveTo>
                  <a:cubicBezTo>
                    <a:pt x="94" y="1"/>
                    <a:pt x="6" y="90"/>
                    <a:pt x="6" y="202"/>
                  </a:cubicBezTo>
                  <a:cubicBezTo>
                    <a:pt x="1" y="325"/>
                    <a:pt x="93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32" y="212"/>
                  </a:cubicBezTo>
                  <a:cubicBezTo>
                    <a:pt x="432" y="99"/>
                    <a:pt x="340" y="7"/>
                    <a:pt x="227" y="1"/>
                  </a:cubicBezTo>
                  <a:cubicBezTo>
                    <a:pt x="221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2" name="Google Shape;7762;p13"/>
            <p:cNvSpPr/>
            <p:nvPr/>
          </p:nvSpPr>
          <p:spPr>
            <a:xfrm>
              <a:off x="1966550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104" y="1"/>
                    <a:pt x="16" y="88"/>
                    <a:pt x="6" y="206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4" y="423"/>
                    <a:pt x="432" y="333"/>
                    <a:pt x="432" y="216"/>
                  </a:cubicBezTo>
                  <a:cubicBezTo>
                    <a:pt x="432" y="10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3" name="Google Shape;7763;p13"/>
            <p:cNvSpPr/>
            <p:nvPr/>
          </p:nvSpPr>
          <p:spPr>
            <a:xfrm>
              <a:off x="1568700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11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87" y="417"/>
                    <a:pt x="211" y="417"/>
                  </a:cubicBezTo>
                  <a:cubicBezTo>
                    <a:pt x="334" y="417"/>
                    <a:pt x="421" y="319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4" name="Google Shape;7764;p13"/>
            <p:cNvSpPr/>
            <p:nvPr/>
          </p:nvSpPr>
          <p:spPr>
            <a:xfrm>
              <a:off x="1833975" y="39047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98" y="1"/>
                    <a:pt x="1" y="93"/>
                    <a:pt x="1" y="212"/>
                  </a:cubicBezTo>
                  <a:cubicBezTo>
                    <a:pt x="1" y="330"/>
                    <a:pt x="98" y="433"/>
                    <a:pt x="211" y="433"/>
                  </a:cubicBezTo>
                  <a:cubicBezTo>
                    <a:pt x="214" y="433"/>
                    <a:pt x="217" y="433"/>
                    <a:pt x="221" y="433"/>
                  </a:cubicBezTo>
                  <a:cubicBezTo>
                    <a:pt x="339" y="433"/>
                    <a:pt x="432" y="337"/>
                    <a:pt x="432" y="217"/>
                  </a:cubicBezTo>
                  <a:cubicBezTo>
                    <a:pt x="432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5" name="Google Shape;7765;p13"/>
            <p:cNvSpPr/>
            <p:nvPr/>
          </p:nvSpPr>
          <p:spPr>
            <a:xfrm>
              <a:off x="2046475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20" y="0"/>
                  </a:moveTo>
                  <a:cubicBezTo>
                    <a:pt x="217" y="0"/>
                    <a:pt x="214" y="0"/>
                    <a:pt x="211" y="1"/>
                  </a:cubicBezTo>
                  <a:cubicBezTo>
                    <a:pt x="93" y="1"/>
                    <a:pt x="0" y="98"/>
                    <a:pt x="0" y="211"/>
                  </a:cubicBezTo>
                  <a:cubicBezTo>
                    <a:pt x="5" y="329"/>
                    <a:pt x="93" y="417"/>
                    <a:pt x="211" y="417"/>
                  </a:cubicBezTo>
                  <a:cubicBezTo>
                    <a:pt x="329" y="417"/>
                    <a:pt x="421" y="329"/>
                    <a:pt x="421" y="206"/>
                  </a:cubicBezTo>
                  <a:cubicBezTo>
                    <a:pt x="421" y="86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6" name="Google Shape;7766;p13"/>
            <p:cNvSpPr/>
            <p:nvPr/>
          </p:nvSpPr>
          <p:spPr>
            <a:xfrm>
              <a:off x="17012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3" y="0"/>
                  </a:moveTo>
                  <a:cubicBezTo>
                    <a:pt x="99" y="0"/>
                    <a:pt x="11" y="101"/>
                    <a:pt x="11" y="211"/>
                  </a:cubicBezTo>
                  <a:cubicBezTo>
                    <a:pt x="1" y="329"/>
                    <a:pt x="94" y="428"/>
                    <a:pt x="205" y="428"/>
                  </a:cubicBezTo>
                  <a:cubicBezTo>
                    <a:pt x="210" y="428"/>
                    <a:pt x="216" y="428"/>
                    <a:pt x="221" y="427"/>
                  </a:cubicBezTo>
                  <a:cubicBezTo>
                    <a:pt x="345" y="417"/>
                    <a:pt x="432" y="330"/>
                    <a:pt x="432" y="211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6" y="0"/>
                    <a:pt x="21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7" name="Google Shape;7767;p13"/>
            <p:cNvSpPr/>
            <p:nvPr/>
          </p:nvSpPr>
          <p:spPr>
            <a:xfrm>
              <a:off x="1913625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88" y="432"/>
                    <a:pt x="211" y="432"/>
                  </a:cubicBezTo>
                  <a:cubicBezTo>
                    <a:pt x="335" y="432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8" name="Google Shape;7768;p13"/>
            <p:cNvSpPr/>
            <p:nvPr/>
          </p:nvSpPr>
          <p:spPr>
            <a:xfrm>
              <a:off x="1488900" y="4037575"/>
              <a:ext cx="11075" cy="10550"/>
            </a:xfrm>
            <a:custGeom>
              <a:rect b="b" l="l" r="r" t="t"/>
              <a:pathLst>
                <a:path extrusionOk="0" h="422" w="443">
                  <a:moveTo>
                    <a:pt x="222" y="0"/>
                  </a:moveTo>
                  <a:cubicBezTo>
                    <a:pt x="88" y="6"/>
                    <a:pt x="1" y="113"/>
                    <a:pt x="11" y="216"/>
                  </a:cubicBezTo>
                  <a:cubicBezTo>
                    <a:pt x="11" y="340"/>
                    <a:pt x="104" y="422"/>
                    <a:pt x="222" y="422"/>
                  </a:cubicBezTo>
                  <a:cubicBezTo>
                    <a:pt x="345" y="422"/>
                    <a:pt x="443" y="324"/>
                    <a:pt x="443" y="211"/>
                  </a:cubicBezTo>
                  <a:cubicBezTo>
                    <a:pt x="443" y="9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9" name="Google Shape;7769;p13"/>
            <p:cNvSpPr/>
            <p:nvPr/>
          </p:nvSpPr>
          <p:spPr>
            <a:xfrm>
              <a:off x="20198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7" y="0"/>
                  </a:moveTo>
                  <a:cubicBezTo>
                    <a:pt x="93" y="0"/>
                    <a:pt x="0" y="96"/>
                    <a:pt x="0" y="216"/>
                  </a:cubicBezTo>
                  <a:cubicBezTo>
                    <a:pt x="0" y="345"/>
                    <a:pt x="93" y="427"/>
                    <a:pt x="21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0" name="Google Shape;7770;p13"/>
            <p:cNvSpPr/>
            <p:nvPr/>
          </p:nvSpPr>
          <p:spPr>
            <a:xfrm>
              <a:off x="1648350" y="4037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103" y="6"/>
                    <a:pt x="0" y="93"/>
                    <a:pt x="0" y="211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1" y="340"/>
                    <a:pt x="421" y="216"/>
                  </a:cubicBezTo>
                  <a:cubicBezTo>
                    <a:pt x="421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1" name="Google Shape;7771;p13"/>
            <p:cNvSpPr/>
            <p:nvPr/>
          </p:nvSpPr>
          <p:spPr>
            <a:xfrm>
              <a:off x="1648350" y="45684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20" y="0"/>
                  </a:moveTo>
                  <a:cubicBezTo>
                    <a:pt x="217" y="0"/>
                    <a:pt x="214" y="1"/>
                    <a:pt x="211" y="1"/>
                  </a:cubicBezTo>
                  <a:cubicBezTo>
                    <a:pt x="103" y="1"/>
                    <a:pt x="5" y="93"/>
                    <a:pt x="0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6"/>
                    <a:pt x="334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2" name="Google Shape;7772;p13"/>
            <p:cNvSpPr/>
            <p:nvPr/>
          </p:nvSpPr>
          <p:spPr>
            <a:xfrm>
              <a:off x="1833975" y="43294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8" y="6"/>
                    <a:pt x="1" y="103"/>
                    <a:pt x="1" y="222"/>
                  </a:cubicBezTo>
                  <a:cubicBezTo>
                    <a:pt x="1" y="340"/>
                    <a:pt x="98" y="432"/>
                    <a:pt x="216" y="432"/>
                  </a:cubicBezTo>
                  <a:cubicBezTo>
                    <a:pt x="340" y="427"/>
                    <a:pt x="432" y="335"/>
                    <a:pt x="43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3" name="Google Shape;7773;p13"/>
            <p:cNvSpPr/>
            <p:nvPr/>
          </p:nvSpPr>
          <p:spPr>
            <a:xfrm>
              <a:off x="1913625" y="4249900"/>
              <a:ext cx="10825" cy="10850"/>
            </a:xfrm>
            <a:custGeom>
              <a:rect b="b" l="l" r="r" t="t"/>
              <a:pathLst>
                <a:path extrusionOk="0" h="434" w="433">
                  <a:moveTo>
                    <a:pt x="226" y="1"/>
                  </a:moveTo>
                  <a:cubicBezTo>
                    <a:pt x="221" y="1"/>
                    <a:pt x="216" y="1"/>
                    <a:pt x="211" y="2"/>
                  </a:cubicBezTo>
                  <a:cubicBezTo>
                    <a:pt x="88" y="2"/>
                    <a:pt x="1" y="94"/>
                    <a:pt x="6" y="228"/>
                  </a:cubicBezTo>
                  <a:cubicBezTo>
                    <a:pt x="6" y="336"/>
                    <a:pt x="103" y="433"/>
                    <a:pt x="216" y="433"/>
                  </a:cubicBezTo>
                  <a:cubicBezTo>
                    <a:pt x="335" y="433"/>
                    <a:pt x="432" y="331"/>
                    <a:pt x="432" y="218"/>
                  </a:cubicBezTo>
                  <a:cubicBezTo>
                    <a:pt x="422" y="95"/>
                    <a:pt x="324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4" name="Google Shape;7774;p13"/>
            <p:cNvSpPr/>
            <p:nvPr/>
          </p:nvSpPr>
          <p:spPr>
            <a:xfrm>
              <a:off x="1701525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3" y="1"/>
                    <a:pt x="1" y="103"/>
                    <a:pt x="1" y="216"/>
                  </a:cubicBezTo>
                  <a:cubicBezTo>
                    <a:pt x="1" y="335"/>
                    <a:pt x="88" y="422"/>
                    <a:pt x="206" y="422"/>
                  </a:cubicBezTo>
                  <a:cubicBezTo>
                    <a:pt x="324" y="422"/>
                    <a:pt x="417" y="335"/>
                    <a:pt x="422" y="216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5" name="Google Shape;7775;p13"/>
            <p:cNvSpPr/>
            <p:nvPr/>
          </p:nvSpPr>
          <p:spPr>
            <a:xfrm>
              <a:off x="18075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6" name="Google Shape;7776;p13"/>
            <p:cNvSpPr/>
            <p:nvPr/>
          </p:nvSpPr>
          <p:spPr>
            <a:xfrm>
              <a:off x="1515625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5" y="422"/>
                    <a:pt x="427" y="32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7" name="Google Shape;7777;p13"/>
            <p:cNvSpPr/>
            <p:nvPr/>
          </p:nvSpPr>
          <p:spPr>
            <a:xfrm>
              <a:off x="18075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0" y="217"/>
                  </a:cubicBezTo>
                  <a:cubicBezTo>
                    <a:pt x="5" y="330"/>
                    <a:pt x="93" y="427"/>
                    <a:pt x="21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8" name="Google Shape;7778;p13"/>
            <p:cNvSpPr/>
            <p:nvPr/>
          </p:nvSpPr>
          <p:spPr>
            <a:xfrm>
              <a:off x="201987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7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3"/>
                    <a:pt x="84" y="423"/>
                    <a:pt x="198" y="423"/>
                  </a:cubicBezTo>
                  <a:cubicBezTo>
                    <a:pt x="204" y="423"/>
                    <a:pt x="210" y="422"/>
                    <a:pt x="216" y="422"/>
                  </a:cubicBezTo>
                  <a:cubicBezTo>
                    <a:pt x="329" y="422"/>
                    <a:pt x="427" y="329"/>
                    <a:pt x="427" y="211"/>
                  </a:cubicBezTo>
                  <a:cubicBezTo>
                    <a:pt x="422" y="93"/>
                    <a:pt x="329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9" name="Google Shape;7779;p13"/>
            <p:cNvSpPr/>
            <p:nvPr/>
          </p:nvSpPr>
          <p:spPr>
            <a:xfrm>
              <a:off x="1807650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5" y="0"/>
                  </a:moveTo>
                  <a:cubicBezTo>
                    <a:pt x="89" y="0"/>
                    <a:pt x="0" y="99"/>
                    <a:pt x="0" y="212"/>
                  </a:cubicBezTo>
                  <a:cubicBezTo>
                    <a:pt x="0" y="335"/>
                    <a:pt x="88" y="422"/>
                    <a:pt x="211" y="422"/>
                  </a:cubicBezTo>
                  <a:cubicBezTo>
                    <a:pt x="329" y="422"/>
                    <a:pt x="422" y="325"/>
                    <a:pt x="422" y="212"/>
                  </a:cubicBezTo>
                  <a:cubicBezTo>
                    <a:pt x="422" y="93"/>
                    <a:pt x="324" y="1"/>
                    <a:pt x="211" y="1"/>
                  </a:cubicBezTo>
                  <a:cubicBezTo>
                    <a:pt x="206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0" name="Google Shape;7780;p13"/>
            <p:cNvSpPr/>
            <p:nvPr/>
          </p:nvSpPr>
          <p:spPr>
            <a:xfrm>
              <a:off x="19137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0"/>
                  </a:moveTo>
                  <a:cubicBezTo>
                    <a:pt x="90" y="0"/>
                    <a:pt x="1" y="99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25"/>
                    <a:pt x="427" y="212"/>
                  </a:cubicBezTo>
                  <a:cubicBezTo>
                    <a:pt x="427" y="93"/>
                    <a:pt x="330" y="1"/>
                    <a:pt x="211" y="1"/>
                  </a:cubicBezTo>
                  <a:cubicBezTo>
                    <a:pt x="206" y="0"/>
                    <a:pt x="201" y="0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1" name="Google Shape;7781;p13"/>
            <p:cNvSpPr/>
            <p:nvPr/>
          </p:nvSpPr>
          <p:spPr>
            <a:xfrm>
              <a:off x="14627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8" y="0"/>
                  </a:moveTo>
                  <a:cubicBezTo>
                    <a:pt x="99" y="0"/>
                    <a:pt x="1" y="101"/>
                    <a:pt x="1" y="211"/>
                  </a:cubicBezTo>
                  <a:cubicBezTo>
                    <a:pt x="1" y="327"/>
                    <a:pt x="84" y="427"/>
                    <a:pt x="202" y="427"/>
                  </a:cubicBezTo>
                  <a:cubicBezTo>
                    <a:pt x="205" y="427"/>
                    <a:pt x="208" y="427"/>
                    <a:pt x="211" y="427"/>
                  </a:cubicBezTo>
                  <a:cubicBezTo>
                    <a:pt x="335" y="427"/>
                    <a:pt x="417" y="335"/>
                    <a:pt x="432" y="211"/>
                  </a:cubicBezTo>
                  <a:cubicBezTo>
                    <a:pt x="422" y="98"/>
                    <a:pt x="335" y="1"/>
                    <a:pt x="216" y="1"/>
                  </a:cubicBezTo>
                  <a:cubicBezTo>
                    <a:pt x="214" y="0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2" name="Google Shape;7782;p13"/>
            <p:cNvSpPr/>
            <p:nvPr/>
          </p:nvSpPr>
          <p:spPr>
            <a:xfrm>
              <a:off x="1462575" y="43293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0"/>
                  </a:moveTo>
                  <a:cubicBezTo>
                    <a:pt x="93" y="6"/>
                    <a:pt x="0" y="98"/>
                    <a:pt x="0" y="211"/>
                  </a:cubicBezTo>
                  <a:cubicBezTo>
                    <a:pt x="0" y="334"/>
                    <a:pt x="93" y="432"/>
                    <a:pt x="211" y="432"/>
                  </a:cubicBezTo>
                  <a:cubicBezTo>
                    <a:pt x="335" y="432"/>
                    <a:pt x="422" y="340"/>
                    <a:pt x="422" y="216"/>
                  </a:cubicBezTo>
                  <a:cubicBezTo>
                    <a:pt x="422" y="98"/>
                    <a:pt x="324" y="6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3" name="Google Shape;7783;p13"/>
            <p:cNvSpPr/>
            <p:nvPr/>
          </p:nvSpPr>
          <p:spPr>
            <a:xfrm>
              <a:off x="2178925" y="4197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218" y="0"/>
                    <a:pt x="214" y="0"/>
                    <a:pt x="211" y="1"/>
                  </a:cubicBezTo>
                  <a:cubicBezTo>
                    <a:pt x="98" y="1"/>
                    <a:pt x="0" y="93"/>
                    <a:pt x="0" y="211"/>
                  </a:cubicBezTo>
                  <a:cubicBezTo>
                    <a:pt x="0" y="329"/>
                    <a:pt x="103" y="422"/>
                    <a:pt x="216" y="422"/>
                  </a:cubicBezTo>
                  <a:cubicBezTo>
                    <a:pt x="339" y="422"/>
                    <a:pt x="432" y="329"/>
                    <a:pt x="432" y="206"/>
                  </a:cubicBezTo>
                  <a:cubicBezTo>
                    <a:pt x="432" y="86"/>
                    <a:pt x="340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4" name="Google Shape;7784;p13"/>
            <p:cNvSpPr/>
            <p:nvPr/>
          </p:nvSpPr>
          <p:spPr>
            <a:xfrm>
              <a:off x="170127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5" name="Google Shape;7785;p13"/>
            <p:cNvSpPr/>
            <p:nvPr/>
          </p:nvSpPr>
          <p:spPr>
            <a:xfrm>
              <a:off x="16748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3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6" name="Google Shape;7786;p13"/>
            <p:cNvSpPr/>
            <p:nvPr/>
          </p:nvSpPr>
          <p:spPr>
            <a:xfrm>
              <a:off x="1993275" y="4276525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7" name="Google Shape;7787;p13"/>
            <p:cNvSpPr/>
            <p:nvPr/>
          </p:nvSpPr>
          <p:spPr>
            <a:xfrm>
              <a:off x="1993275" y="43294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8" name="Google Shape;7788;p13"/>
            <p:cNvSpPr/>
            <p:nvPr/>
          </p:nvSpPr>
          <p:spPr>
            <a:xfrm>
              <a:off x="1674800" y="4117225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211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24"/>
                    <a:pt x="89" y="417"/>
                    <a:pt x="195" y="417"/>
                  </a:cubicBezTo>
                  <a:cubicBezTo>
                    <a:pt x="200" y="417"/>
                    <a:pt x="206" y="417"/>
                    <a:pt x="211" y="417"/>
                  </a:cubicBezTo>
                  <a:cubicBezTo>
                    <a:pt x="330" y="417"/>
                    <a:pt x="422" y="32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9" name="Google Shape;7789;p13"/>
            <p:cNvSpPr/>
            <p:nvPr/>
          </p:nvSpPr>
          <p:spPr>
            <a:xfrm>
              <a:off x="20198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2"/>
                  </a:cubicBezTo>
                  <a:cubicBezTo>
                    <a:pt x="329" y="417"/>
                    <a:pt x="427" y="324"/>
                    <a:pt x="427" y="211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0" name="Google Shape;7790;p13"/>
            <p:cNvSpPr/>
            <p:nvPr/>
          </p:nvSpPr>
          <p:spPr>
            <a:xfrm>
              <a:off x="1966675" y="387840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17" y="1"/>
                  </a:moveTo>
                  <a:cubicBezTo>
                    <a:pt x="99" y="1"/>
                    <a:pt x="1" y="98"/>
                    <a:pt x="1" y="216"/>
                  </a:cubicBezTo>
                  <a:cubicBezTo>
                    <a:pt x="1" y="331"/>
                    <a:pt x="99" y="424"/>
                    <a:pt x="199" y="424"/>
                  </a:cubicBezTo>
                  <a:cubicBezTo>
                    <a:pt x="207" y="424"/>
                    <a:pt x="214" y="423"/>
                    <a:pt x="222" y="422"/>
                  </a:cubicBezTo>
                  <a:cubicBezTo>
                    <a:pt x="345" y="417"/>
                    <a:pt x="433" y="329"/>
                    <a:pt x="427" y="206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1" name="Google Shape;7791;p13"/>
            <p:cNvSpPr/>
            <p:nvPr/>
          </p:nvSpPr>
          <p:spPr>
            <a:xfrm>
              <a:off x="2205500" y="43294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2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27" y="98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2" name="Google Shape;7792;p13"/>
            <p:cNvSpPr/>
            <p:nvPr/>
          </p:nvSpPr>
          <p:spPr>
            <a:xfrm>
              <a:off x="2019750" y="38784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1"/>
                  </a:moveTo>
                  <a:cubicBezTo>
                    <a:pt x="98" y="1"/>
                    <a:pt x="5" y="93"/>
                    <a:pt x="5" y="211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32" y="329"/>
                    <a:pt x="432" y="211"/>
                  </a:cubicBezTo>
                  <a:cubicBezTo>
                    <a:pt x="43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3" name="Google Shape;7793;p13"/>
            <p:cNvSpPr/>
            <p:nvPr/>
          </p:nvSpPr>
          <p:spPr>
            <a:xfrm>
              <a:off x="1833975" y="4276650"/>
              <a:ext cx="10825" cy="10425"/>
            </a:xfrm>
            <a:custGeom>
              <a:rect b="b" l="l" r="r" t="t"/>
              <a:pathLst>
                <a:path extrusionOk="0" h="417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29"/>
                    <a:pt x="93" y="417"/>
                    <a:pt x="216" y="417"/>
                  </a:cubicBezTo>
                  <a:cubicBezTo>
                    <a:pt x="340" y="412"/>
                    <a:pt x="43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4" name="Google Shape;7794;p13"/>
            <p:cNvSpPr/>
            <p:nvPr/>
          </p:nvSpPr>
          <p:spPr>
            <a:xfrm>
              <a:off x="1648200" y="42499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1" y="98"/>
                    <a:pt x="1" y="217"/>
                  </a:cubicBezTo>
                  <a:cubicBezTo>
                    <a:pt x="1" y="330"/>
                    <a:pt x="104" y="427"/>
                    <a:pt x="217" y="427"/>
                  </a:cubicBezTo>
                  <a:cubicBezTo>
                    <a:pt x="335" y="427"/>
                    <a:pt x="427" y="330"/>
                    <a:pt x="427" y="217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5" name="Google Shape;7795;p13"/>
            <p:cNvSpPr/>
            <p:nvPr/>
          </p:nvSpPr>
          <p:spPr>
            <a:xfrm>
              <a:off x="1648350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1"/>
                    <a:pt x="0" y="98"/>
                    <a:pt x="0" y="217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45"/>
                    <a:pt x="421" y="217"/>
                  </a:cubicBezTo>
                  <a:cubicBezTo>
                    <a:pt x="421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6" name="Google Shape;7796;p13"/>
            <p:cNvSpPr/>
            <p:nvPr/>
          </p:nvSpPr>
          <p:spPr>
            <a:xfrm>
              <a:off x="170127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1"/>
                  </a:moveTo>
                  <a:cubicBezTo>
                    <a:pt x="103" y="1"/>
                    <a:pt x="0" y="98"/>
                    <a:pt x="0" y="217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7" name="Google Shape;7797;p13"/>
            <p:cNvSpPr/>
            <p:nvPr/>
          </p:nvSpPr>
          <p:spPr>
            <a:xfrm>
              <a:off x="19668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1" y="335"/>
                    <a:pt x="427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8" name="Google Shape;7798;p13"/>
            <p:cNvSpPr/>
            <p:nvPr/>
          </p:nvSpPr>
          <p:spPr>
            <a:xfrm>
              <a:off x="14891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93"/>
                    <a:pt x="0" y="206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27" y="335"/>
                    <a:pt x="422" y="222"/>
                  </a:cubicBezTo>
                  <a:cubicBezTo>
                    <a:pt x="432" y="10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9" name="Google Shape;7799;p13"/>
            <p:cNvSpPr/>
            <p:nvPr/>
          </p:nvSpPr>
          <p:spPr>
            <a:xfrm>
              <a:off x="15155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11" y="329"/>
                    <a:pt x="103" y="422"/>
                    <a:pt x="222" y="422"/>
                  </a:cubicBezTo>
                  <a:cubicBezTo>
                    <a:pt x="227" y="422"/>
                    <a:pt x="233" y="423"/>
                    <a:pt x="238" y="423"/>
                  </a:cubicBezTo>
                  <a:cubicBezTo>
                    <a:pt x="344" y="423"/>
                    <a:pt x="432" y="329"/>
                    <a:pt x="432" y="211"/>
                  </a:cubicBezTo>
                  <a:cubicBezTo>
                    <a:pt x="432" y="88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0" name="Google Shape;7800;p13"/>
            <p:cNvSpPr/>
            <p:nvPr/>
          </p:nvSpPr>
          <p:spPr>
            <a:xfrm>
              <a:off x="1780800" y="4223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5" y="87"/>
                    <a:pt x="5" y="206"/>
                  </a:cubicBezTo>
                  <a:cubicBezTo>
                    <a:pt x="0" y="324"/>
                    <a:pt x="93" y="421"/>
                    <a:pt x="211" y="421"/>
                  </a:cubicBezTo>
                  <a:cubicBezTo>
                    <a:pt x="334" y="421"/>
                    <a:pt x="432" y="334"/>
                    <a:pt x="432" y="216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1" name="Google Shape;7801;p13"/>
            <p:cNvSpPr/>
            <p:nvPr/>
          </p:nvSpPr>
          <p:spPr>
            <a:xfrm>
              <a:off x="19668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2" y="0"/>
                  </a:moveTo>
                  <a:cubicBezTo>
                    <a:pt x="88" y="0"/>
                    <a:pt x="0" y="96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7" y="330"/>
                    <a:pt x="421" y="211"/>
                  </a:cubicBezTo>
                  <a:cubicBezTo>
                    <a:pt x="421" y="98"/>
                    <a:pt x="324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2" name="Google Shape;7802;p13"/>
            <p:cNvSpPr/>
            <p:nvPr/>
          </p:nvSpPr>
          <p:spPr>
            <a:xfrm>
              <a:off x="1489175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2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1" y="432"/>
                  </a:cubicBezTo>
                  <a:cubicBezTo>
                    <a:pt x="329" y="432"/>
                    <a:pt x="422" y="330"/>
                    <a:pt x="422" y="217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3" name="Google Shape;7803;p13"/>
            <p:cNvSpPr/>
            <p:nvPr/>
          </p:nvSpPr>
          <p:spPr>
            <a:xfrm>
              <a:off x="2046475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93" y="1"/>
                    <a:pt x="0" y="88"/>
                    <a:pt x="0" y="206"/>
                  </a:cubicBezTo>
                  <a:cubicBezTo>
                    <a:pt x="0" y="319"/>
                    <a:pt x="93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3" y="423"/>
                    <a:pt x="421" y="329"/>
                    <a:pt x="421" y="211"/>
                  </a:cubicBezTo>
                  <a:cubicBezTo>
                    <a:pt x="421" y="8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4" name="Google Shape;7804;p13"/>
            <p:cNvSpPr/>
            <p:nvPr/>
          </p:nvSpPr>
          <p:spPr>
            <a:xfrm>
              <a:off x="220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1"/>
                  </a:moveTo>
                  <a:cubicBezTo>
                    <a:pt x="93" y="1"/>
                    <a:pt x="1" y="88"/>
                    <a:pt x="1" y="216"/>
                  </a:cubicBezTo>
                  <a:cubicBezTo>
                    <a:pt x="11" y="335"/>
                    <a:pt x="98" y="422"/>
                    <a:pt x="217" y="422"/>
                  </a:cubicBezTo>
                  <a:cubicBezTo>
                    <a:pt x="335" y="422"/>
                    <a:pt x="432" y="329"/>
                    <a:pt x="432" y="211"/>
                  </a:cubicBezTo>
                  <a:cubicBezTo>
                    <a:pt x="432" y="8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5" name="Google Shape;7805;p13"/>
            <p:cNvSpPr/>
            <p:nvPr/>
          </p:nvSpPr>
          <p:spPr>
            <a:xfrm>
              <a:off x="148917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329" y="427"/>
                    <a:pt x="422" y="329"/>
                    <a:pt x="422" y="211"/>
                  </a:cubicBezTo>
                  <a:cubicBezTo>
                    <a:pt x="416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6" name="Google Shape;7806;p13"/>
            <p:cNvSpPr/>
            <p:nvPr/>
          </p:nvSpPr>
          <p:spPr>
            <a:xfrm>
              <a:off x="1674800" y="443580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1"/>
                  </a:moveTo>
                  <a:cubicBezTo>
                    <a:pt x="89" y="1"/>
                    <a:pt x="1" y="90"/>
                    <a:pt x="1" y="207"/>
                  </a:cubicBezTo>
                  <a:cubicBezTo>
                    <a:pt x="1" y="320"/>
                    <a:pt x="93" y="418"/>
                    <a:pt x="206" y="423"/>
                  </a:cubicBezTo>
                  <a:cubicBezTo>
                    <a:pt x="330" y="423"/>
                    <a:pt x="427" y="325"/>
                    <a:pt x="427" y="212"/>
                  </a:cubicBezTo>
                  <a:cubicBezTo>
                    <a:pt x="427" y="94"/>
                    <a:pt x="335" y="1"/>
                    <a:pt x="222" y="1"/>
                  </a:cubicBezTo>
                  <a:cubicBezTo>
                    <a:pt x="215" y="1"/>
                    <a:pt x="209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7" name="Google Shape;7807;p13"/>
            <p:cNvSpPr/>
            <p:nvPr/>
          </p:nvSpPr>
          <p:spPr>
            <a:xfrm>
              <a:off x="1833975" y="4435575"/>
              <a:ext cx="10825" cy="10800"/>
            </a:xfrm>
            <a:custGeom>
              <a:rect b="b" l="l" r="r" t="t"/>
              <a:pathLst>
                <a:path extrusionOk="0" h="432" w="433">
                  <a:moveTo>
                    <a:pt x="211" y="0"/>
                  </a:moveTo>
                  <a:cubicBezTo>
                    <a:pt x="88" y="5"/>
                    <a:pt x="1" y="103"/>
                    <a:pt x="1" y="221"/>
                  </a:cubicBezTo>
                  <a:cubicBezTo>
                    <a:pt x="1" y="344"/>
                    <a:pt x="98" y="432"/>
                    <a:pt x="216" y="432"/>
                  </a:cubicBezTo>
                  <a:cubicBezTo>
                    <a:pt x="340" y="427"/>
                    <a:pt x="432" y="334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8" name="Google Shape;7808;p13"/>
            <p:cNvSpPr/>
            <p:nvPr/>
          </p:nvSpPr>
          <p:spPr>
            <a:xfrm>
              <a:off x="1993150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3" y="0"/>
                    <a:pt x="0" y="103"/>
                    <a:pt x="6" y="221"/>
                  </a:cubicBezTo>
                  <a:cubicBezTo>
                    <a:pt x="6" y="334"/>
                    <a:pt x="10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9" name="Google Shape;7809;p13"/>
            <p:cNvSpPr/>
            <p:nvPr/>
          </p:nvSpPr>
          <p:spPr>
            <a:xfrm>
              <a:off x="1648350" y="41968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8" y="0"/>
                    <a:pt x="0" y="88"/>
                    <a:pt x="0" y="206"/>
                  </a:cubicBezTo>
                  <a:cubicBezTo>
                    <a:pt x="0" y="319"/>
                    <a:pt x="98" y="422"/>
                    <a:pt x="211" y="422"/>
                  </a:cubicBezTo>
                  <a:cubicBezTo>
                    <a:pt x="334" y="422"/>
                    <a:pt x="421" y="334"/>
                    <a:pt x="421" y="211"/>
                  </a:cubicBezTo>
                  <a:cubicBezTo>
                    <a:pt x="421" y="8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0" name="Google Shape;7810;p13"/>
            <p:cNvSpPr/>
            <p:nvPr/>
          </p:nvSpPr>
          <p:spPr>
            <a:xfrm>
              <a:off x="201987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29" y="416"/>
                    <a:pt x="427" y="329"/>
                    <a:pt x="427" y="211"/>
                  </a:cubicBezTo>
                  <a:cubicBezTo>
                    <a:pt x="432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1" name="Google Shape;7811;p13"/>
            <p:cNvSpPr/>
            <p:nvPr/>
          </p:nvSpPr>
          <p:spPr>
            <a:xfrm>
              <a:off x="1887175" y="42233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0"/>
                  </a:moveTo>
                  <a:cubicBezTo>
                    <a:pt x="98" y="0"/>
                    <a:pt x="5" y="87"/>
                    <a:pt x="0" y="206"/>
                  </a:cubicBezTo>
                  <a:cubicBezTo>
                    <a:pt x="0" y="324"/>
                    <a:pt x="82" y="421"/>
                    <a:pt x="206" y="421"/>
                  </a:cubicBezTo>
                  <a:cubicBezTo>
                    <a:pt x="212" y="422"/>
                    <a:pt x="218" y="422"/>
                    <a:pt x="223" y="422"/>
                  </a:cubicBezTo>
                  <a:cubicBezTo>
                    <a:pt x="333" y="422"/>
                    <a:pt x="421" y="333"/>
                    <a:pt x="416" y="216"/>
                  </a:cubicBezTo>
                  <a:cubicBezTo>
                    <a:pt x="421" y="10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2" name="Google Shape;7812;p13"/>
            <p:cNvSpPr/>
            <p:nvPr/>
          </p:nvSpPr>
          <p:spPr>
            <a:xfrm>
              <a:off x="1648200" y="44619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2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32"/>
                    <a:pt x="212" y="432"/>
                  </a:cubicBezTo>
                  <a:cubicBezTo>
                    <a:pt x="215" y="432"/>
                    <a:pt x="219" y="433"/>
                    <a:pt x="222" y="433"/>
                  </a:cubicBezTo>
                  <a:cubicBezTo>
                    <a:pt x="345" y="433"/>
                    <a:pt x="427" y="347"/>
                    <a:pt x="427" y="227"/>
                  </a:cubicBezTo>
                  <a:cubicBezTo>
                    <a:pt x="427" y="103"/>
                    <a:pt x="335" y="1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3" name="Google Shape;7813;p13"/>
            <p:cNvSpPr/>
            <p:nvPr/>
          </p:nvSpPr>
          <p:spPr>
            <a:xfrm>
              <a:off x="1701275" y="44619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5"/>
                    <a:pt x="98" y="432"/>
                    <a:pt x="221" y="432"/>
                  </a:cubicBezTo>
                  <a:cubicBezTo>
                    <a:pt x="345" y="432"/>
                    <a:pt x="432" y="335"/>
                    <a:pt x="427" y="206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4" name="Google Shape;7814;p13"/>
            <p:cNvSpPr/>
            <p:nvPr/>
          </p:nvSpPr>
          <p:spPr>
            <a:xfrm>
              <a:off x="1568700" y="401122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6" y="1"/>
                  </a:moveTo>
                  <a:cubicBezTo>
                    <a:pt x="87" y="1"/>
                    <a:pt x="0" y="83"/>
                    <a:pt x="5" y="212"/>
                  </a:cubicBezTo>
                  <a:cubicBezTo>
                    <a:pt x="5" y="325"/>
                    <a:pt x="103" y="422"/>
                    <a:pt x="216" y="422"/>
                  </a:cubicBezTo>
                  <a:cubicBezTo>
                    <a:pt x="334" y="422"/>
                    <a:pt x="432" y="325"/>
                    <a:pt x="432" y="212"/>
                  </a:cubicBezTo>
                  <a:cubicBezTo>
                    <a:pt x="432" y="8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5" name="Google Shape;7815;p13"/>
            <p:cNvSpPr/>
            <p:nvPr/>
          </p:nvSpPr>
          <p:spPr>
            <a:xfrm>
              <a:off x="1621875" y="40112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0" y="0"/>
                    <a:pt x="1" y="94"/>
                    <a:pt x="1" y="212"/>
                  </a:cubicBezTo>
                  <a:cubicBezTo>
                    <a:pt x="1" y="325"/>
                    <a:pt x="93" y="422"/>
                    <a:pt x="211" y="422"/>
                  </a:cubicBezTo>
                  <a:cubicBezTo>
                    <a:pt x="324" y="417"/>
                    <a:pt x="422" y="325"/>
                    <a:pt x="422" y="212"/>
                  </a:cubicBezTo>
                  <a:cubicBezTo>
                    <a:pt x="422" y="93"/>
                    <a:pt x="335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6" name="Google Shape;7816;p13"/>
            <p:cNvSpPr/>
            <p:nvPr/>
          </p:nvSpPr>
          <p:spPr>
            <a:xfrm>
              <a:off x="196682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35"/>
                    <a:pt x="87" y="422"/>
                    <a:pt x="211" y="422"/>
                  </a:cubicBezTo>
                  <a:cubicBezTo>
                    <a:pt x="329" y="422"/>
                    <a:pt x="427" y="335"/>
                    <a:pt x="421" y="212"/>
                  </a:cubicBezTo>
                  <a:cubicBezTo>
                    <a:pt x="421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7" name="Google Shape;7817;p13"/>
            <p:cNvSpPr/>
            <p:nvPr/>
          </p:nvSpPr>
          <p:spPr>
            <a:xfrm>
              <a:off x="1515625" y="44887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1"/>
                  </a:moveTo>
                  <a:cubicBezTo>
                    <a:pt x="98" y="1"/>
                    <a:pt x="1" y="98"/>
                    <a:pt x="1" y="211"/>
                  </a:cubicBezTo>
                  <a:cubicBezTo>
                    <a:pt x="1" y="327"/>
                    <a:pt x="94" y="422"/>
                    <a:pt x="208" y="422"/>
                  </a:cubicBezTo>
                  <a:cubicBezTo>
                    <a:pt x="211" y="422"/>
                    <a:pt x="214" y="422"/>
                    <a:pt x="217" y="422"/>
                  </a:cubicBezTo>
                  <a:cubicBezTo>
                    <a:pt x="335" y="422"/>
                    <a:pt x="427" y="330"/>
                    <a:pt x="427" y="206"/>
                  </a:cubicBezTo>
                  <a:cubicBezTo>
                    <a:pt x="422" y="93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8" name="Google Shape;7818;p13"/>
            <p:cNvSpPr/>
            <p:nvPr/>
          </p:nvSpPr>
          <p:spPr>
            <a:xfrm>
              <a:off x="2046200" y="44887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18" y="0"/>
                  </a:moveTo>
                  <a:cubicBezTo>
                    <a:pt x="99" y="0"/>
                    <a:pt x="11" y="96"/>
                    <a:pt x="11" y="206"/>
                  </a:cubicBezTo>
                  <a:cubicBezTo>
                    <a:pt x="1" y="324"/>
                    <a:pt x="98" y="427"/>
                    <a:pt x="222" y="427"/>
                  </a:cubicBezTo>
                  <a:cubicBezTo>
                    <a:pt x="335" y="427"/>
                    <a:pt x="432" y="335"/>
                    <a:pt x="432" y="222"/>
                  </a:cubicBezTo>
                  <a:cubicBezTo>
                    <a:pt x="438" y="98"/>
                    <a:pt x="350" y="1"/>
                    <a:pt x="227" y="1"/>
                  </a:cubicBezTo>
                  <a:cubicBezTo>
                    <a:pt x="224" y="1"/>
                    <a:pt x="221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9" name="Google Shape;7819;p13"/>
            <p:cNvSpPr/>
            <p:nvPr/>
          </p:nvSpPr>
          <p:spPr>
            <a:xfrm>
              <a:off x="164820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2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29"/>
                    <a:pt x="93" y="427"/>
                    <a:pt x="212" y="427"/>
                  </a:cubicBezTo>
                  <a:cubicBezTo>
                    <a:pt x="335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0" name="Google Shape;7820;p13"/>
            <p:cNvSpPr/>
            <p:nvPr/>
          </p:nvSpPr>
          <p:spPr>
            <a:xfrm>
              <a:off x="201987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0"/>
                    <a:pt x="427" y="211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1" name="Google Shape;7821;p13"/>
            <p:cNvSpPr/>
            <p:nvPr/>
          </p:nvSpPr>
          <p:spPr>
            <a:xfrm>
              <a:off x="14359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3" y="1"/>
                    <a:pt x="1" y="88"/>
                    <a:pt x="11" y="206"/>
                  </a:cubicBezTo>
                  <a:cubicBezTo>
                    <a:pt x="11" y="330"/>
                    <a:pt x="98" y="427"/>
                    <a:pt x="222" y="427"/>
                  </a:cubicBezTo>
                  <a:cubicBezTo>
                    <a:pt x="330" y="427"/>
                    <a:pt x="432" y="335"/>
                    <a:pt x="432" y="222"/>
                  </a:cubicBezTo>
                  <a:cubicBezTo>
                    <a:pt x="432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2" name="Google Shape;7822;p13"/>
            <p:cNvSpPr/>
            <p:nvPr/>
          </p:nvSpPr>
          <p:spPr>
            <a:xfrm>
              <a:off x="22055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8" y="421"/>
                    <a:pt x="206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10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3" name="Google Shape;7823;p13"/>
            <p:cNvSpPr/>
            <p:nvPr/>
          </p:nvSpPr>
          <p:spPr>
            <a:xfrm>
              <a:off x="1489175" y="4196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7"/>
                  </a:cubicBezTo>
                  <a:cubicBezTo>
                    <a:pt x="329" y="427"/>
                    <a:pt x="422" y="324"/>
                    <a:pt x="422" y="211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4" name="Google Shape;7824;p13"/>
            <p:cNvSpPr/>
            <p:nvPr/>
          </p:nvSpPr>
          <p:spPr>
            <a:xfrm>
              <a:off x="1993275" y="40112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2" y="0"/>
                  </a:moveTo>
                  <a:cubicBezTo>
                    <a:pt x="96" y="0"/>
                    <a:pt x="1" y="80"/>
                    <a:pt x="1" y="213"/>
                  </a:cubicBezTo>
                  <a:cubicBezTo>
                    <a:pt x="1" y="326"/>
                    <a:pt x="103" y="423"/>
                    <a:pt x="216" y="423"/>
                  </a:cubicBezTo>
                  <a:cubicBezTo>
                    <a:pt x="335" y="423"/>
                    <a:pt x="427" y="326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8" y="1"/>
                    <a:pt x="200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5" name="Google Shape;7825;p13"/>
            <p:cNvSpPr/>
            <p:nvPr/>
          </p:nvSpPr>
          <p:spPr>
            <a:xfrm>
              <a:off x="2099400" y="401120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33" y="0"/>
                  </a:moveTo>
                  <a:cubicBezTo>
                    <a:pt x="225" y="0"/>
                    <a:pt x="218" y="1"/>
                    <a:pt x="211" y="2"/>
                  </a:cubicBezTo>
                  <a:cubicBezTo>
                    <a:pt x="93" y="2"/>
                    <a:pt x="0" y="89"/>
                    <a:pt x="0" y="213"/>
                  </a:cubicBezTo>
                  <a:cubicBezTo>
                    <a:pt x="5" y="326"/>
                    <a:pt x="98" y="423"/>
                    <a:pt x="211" y="423"/>
                  </a:cubicBezTo>
                  <a:cubicBezTo>
                    <a:pt x="214" y="423"/>
                    <a:pt x="217" y="424"/>
                    <a:pt x="219" y="424"/>
                  </a:cubicBezTo>
                  <a:cubicBezTo>
                    <a:pt x="334" y="424"/>
                    <a:pt x="427" y="323"/>
                    <a:pt x="427" y="213"/>
                  </a:cubicBezTo>
                  <a:cubicBezTo>
                    <a:pt x="432" y="93"/>
                    <a:pt x="330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6" name="Google Shape;7826;p13"/>
            <p:cNvSpPr/>
            <p:nvPr/>
          </p:nvSpPr>
          <p:spPr>
            <a:xfrm>
              <a:off x="2019875" y="45152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93" y="0"/>
                    <a:pt x="0" y="98"/>
                    <a:pt x="0" y="221"/>
                  </a:cubicBezTo>
                  <a:cubicBezTo>
                    <a:pt x="0" y="334"/>
                    <a:pt x="93" y="427"/>
                    <a:pt x="20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7" name="Google Shape;7827;p13"/>
            <p:cNvSpPr/>
            <p:nvPr/>
          </p:nvSpPr>
          <p:spPr>
            <a:xfrm>
              <a:off x="1568700" y="454167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6" y="1"/>
                  </a:moveTo>
                  <a:cubicBezTo>
                    <a:pt x="87" y="11"/>
                    <a:pt x="0" y="98"/>
                    <a:pt x="0" y="217"/>
                  </a:cubicBezTo>
                  <a:cubicBezTo>
                    <a:pt x="0" y="340"/>
                    <a:pt x="98" y="432"/>
                    <a:pt x="211" y="432"/>
                  </a:cubicBezTo>
                  <a:cubicBezTo>
                    <a:pt x="329" y="432"/>
                    <a:pt x="421" y="330"/>
                    <a:pt x="421" y="217"/>
                  </a:cubicBezTo>
                  <a:cubicBezTo>
                    <a:pt x="421" y="93"/>
                    <a:pt x="319" y="6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8" name="Google Shape;7828;p13"/>
            <p:cNvSpPr/>
            <p:nvPr/>
          </p:nvSpPr>
          <p:spPr>
            <a:xfrm>
              <a:off x="1621875" y="454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9" y="1"/>
                  </a:moveTo>
                  <a:cubicBezTo>
                    <a:pt x="216" y="1"/>
                    <a:pt x="214" y="1"/>
                    <a:pt x="211" y="1"/>
                  </a:cubicBezTo>
                  <a:cubicBezTo>
                    <a:pt x="88" y="1"/>
                    <a:pt x="1" y="88"/>
                    <a:pt x="1" y="207"/>
                  </a:cubicBezTo>
                  <a:cubicBezTo>
                    <a:pt x="1" y="320"/>
                    <a:pt x="93" y="422"/>
                    <a:pt x="211" y="422"/>
                  </a:cubicBezTo>
                  <a:cubicBezTo>
                    <a:pt x="324" y="422"/>
                    <a:pt x="422" y="320"/>
                    <a:pt x="422" y="207"/>
                  </a:cubicBezTo>
                  <a:cubicBezTo>
                    <a:pt x="422" y="101"/>
                    <a:pt x="324" y="1"/>
                    <a:pt x="21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9" name="Google Shape;7829;p13"/>
            <p:cNvSpPr/>
            <p:nvPr/>
          </p:nvSpPr>
          <p:spPr>
            <a:xfrm>
              <a:off x="2152450" y="401120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194" y="0"/>
                  </a:moveTo>
                  <a:cubicBezTo>
                    <a:pt x="95" y="0"/>
                    <a:pt x="5" y="93"/>
                    <a:pt x="1" y="202"/>
                  </a:cubicBezTo>
                  <a:cubicBezTo>
                    <a:pt x="1" y="326"/>
                    <a:pt x="93" y="423"/>
                    <a:pt x="211" y="423"/>
                  </a:cubicBezTo>
                  <a:cubicBezTo>
                    <a:pt x="324" y="423"/>
                    <a:pt x="422" y="321"/>
                    <a:pt x="422" y="202"/>
                  </a:cubicBezTo>
                  <a:cubicBezTo>
                    <a:pt x="422" y="89"/>
                    <a:pt x="335" y="2"/>
                    <a:pt x="216" y="2"/>
                  </a:cubicBezTo>
                  <a:cubicBezTo>
                    <a:pt x="209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0" name="Google Shape;7830;p13"/>
            <p:cNvSpPr/>
            <p:nvPr/>
          </p:nvSpPr>
          <p:spPr>
            <a:xfrm>
              <a:off x="1993275" y="45419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5" y="0"/>
                  </a:moveTo>
                  <a:cubicBezTo>
                    <a:pt x="107" y="0"/>
                    <a:pt x="6" y="85"/>
                    <a:pt x="6" y="213"/>
                  </a:cubicBezTo>
                  <a:cubicBezTo>
                    <a:pt x="1" y="331"/>
                    <a:pt x="103" y="423"/>
                    <a:pt x="216" y="423"/>
                  </a:cubicBezTo>
                  <a:cubicBezTo>
                    <a:pt x="335" y="418"/>
                    <a:pt x="427" y="331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9" y="1"/>
                    <a:pt x="2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1" name="Google Shape;7831;p13"/>
            <p:cNvSpPr/>
            <p:nvPr/>
          </p:nvSpPr>
          <p:spPr>
            <a:xfrm>
              <a:off x="1462575" y="42765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4"/>
                    <a:pt x="88" y="422"/>
                    <a:pt x="206" y="422"/>
                  </a:cubicBezTo>
                  <a:cubicBezTo>
                    <a:pt x="335" y="422"/>
                    <a:pt x="422" y="334"/>
                    <a:pt x="422" y="216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2" name="Google Shape;7832;p13"/>
            <p:cNvSpPr/>
            <p:nvPr/>
          </p:nvSpPr>
          <p:spPr>
            <a:xfrm>
              <a:off x="2179050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103" y="427"/>
                    <a:pt x="22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3" name="Google Shape;7833;p13"/>
            <p:cNvSpPr/>
            <p:nvPr/>
          </p:nvSpPr>
          <p:spPr>
            <a:xfrm>
              <a:off x="16748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3" y="421"/>
                    <a:pt x="206" y="421"/>
                  </a:cubicBezTo>
                  <a:cubicBezTo>
                    <a:pt x="330" y="421"/>
                    <a:pt x="427" y="334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4" name="Google Shape;7834;p13"/>
            <p:cNvSpPr/>
            <p:nvPr/>
          </p:nvSpPr>
          <p:spPr>
            <a:xfrm>
              <a:off x="1993275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22" y="336"/>
                    <a:pt x="422" y="211"/>
                  </a:cubicBezTo>
                  <a:cubicBezTo>
                    <a:pt x="42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5" name="Google Shape;7835;p13"/>
            <p:cNvSpPr/>
            <p:nvPr/>
          </p:nvSpPr>
          <p:spPr>
            <a:xfrm>
              <a:off x="20198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29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6" name="Google Shape;7836;p13"/>
            <p:cNvSpPr/>
            <p:nvPr/>
          </p:nvSpPr>
          <p:spPr>
            <a:xfrm>
              <a:off x="19668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5" y="217"/>
                  </a:cubicBezTo>
                  <a:cubicBezTo>
                    <a:pt x="10" y="330"/>
                    <a:pt x="103" y="427"/>
                    <a:pt x="216" y="427"/>
                  </a:cubicBezTo>
                  <a:cubicBezTo>
                    <a:pt x="219" y="427"/>
                    <a:pt x="222" y="427"/>
                    <a:pt x="224" y="427"/>
                  </a:cubicBezTo>
                  <a:cubicBezTo>
                    <a:pt x="338" y="427"/>
                    <a:pt x="427" y="327"/>
                    <a:pt x="427" y="217"/>
                  </a:cubicBezTo>
                  <a:cubicBezTo>
                    <a:pt x="421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7" name="Google Shape;7837;p13"/>
            <p:cNvSpPr/>
            <p:nvPr/>
          </p:nvSpPr>
          <p:spPr>
            <a:xfrm>
              <a:off x="14625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8"/>
                    <a:pt x="0" y="206"/>
                  </a:cubicBezTo>
                  <a:cubicBezTo>
                    <a:pt x="0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8" name="Google Shape;7838;p13"/>
            <p:cNvSpPr/>
            <p:nvPr/>
          </p:nvSpPr>
          <p:spPr>
            <a:xfrm>
              <a:off x="1648200" y="40905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7" y="1"/>
                  </a:moveTo>
                  <a:cubicBezTo>
                    <a:pt x="104" y="1"/>
                    <a:pt x="6" y="98"/>
                    <a:pt x="6" y="211"/>
                  </a:cubicBezTo>
                  <a:cubicBezTo>
                    <a:pt x="1" y="335"/>
                    <a:pt x="104" y="432"/>
                    <a:pt x="217" y="432"/>
                  </a:cubicBezTo>
                  <a:cubicBezTo>
                    <a:pt x="340" y="432"/>
                    <a:pt x="427" y="340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9" name="Google Shape;7839;p13"/>
            <p:cNvSpPr/>
            <p:nvPr/>
          </p:nvSpPr>
          <p:spPr>
            <a:xfrm>
              <a:off x="19932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1" y="98"/>
                    <a:pt x="1" y="206"/>
                  </a:cubicBezTo>
                  <a:cubicBezTo>
                    <a:pt x="1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0" name="Google Shape;7840;p13"/>
            <p:cNvSpPr/>
            <p:nvPr/>
          </p:nvSpPr>
          <p:spPr>
            <a:xfrm>
              <a:off x="2179050" y="4090500"/>
              <a:ext cx="10675" cy="10825"/>
            </a:xfrm>
            <a:custGeom>
              <a:rect b="b" l="l" r="r" t="t"/>
              <a:pathLst>
                <a:path extrusionOk="0" h="433" w="427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35"/>
                    <a:pt x="98" y="432"/>
                    <a:pt x="211" y="432"/>
                  </a:cubicBezTo>
                  <a:cubicBezTo>
                    <a:pt x="334" y="432"/>
                    <a:pt x="427" y="340"/>
                    <a:pt x="427" y="222"/>
                  </a:cubicBezTo>
                  <a:cubicBezTo>
                    <a:pt x="427" y="98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1" name="Google Shape;7841;p13"/>
            <p:cNvSpPr/>
            <p:nvPr/>
          </p:nvSpPr>
          <p:spPr>
            <a:xfrm>
              <a:off x="20198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7"/>
                    <a:pt x="88" y="423"/>
                    <a:pt x="206" y="423"/>
                  </a:cubicBezTo>
                  <a:cubicBezTo>
                    <a:pt x="209" y="423"/>
                    <a:pt x="213" y="422"/>
                    <a:pt x="216" y="422"/>
                  </a:cubicBezTo>
                  <a:cubicBezTo>
                    <a:pt x="329" y="422"/>
                    <a:pt x="427" y="335"/>
                    <a:pt x="427" y="217"/>
                  </a:cubicBezTo>
                  <a:cubicBezTo>
                    <a:pt x="432" y="99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2" name="Google Shape;7842;p13"/>
            <p:cNvSpPr/>
            <p:nvPr/>
          </p:nvSpPr>
          <p:spPr>
            <a:xfrm>
              <a:off x="2205500" y="427652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98" y="0"/>
                    <a:pt x="11" y="88"/>
                    <a:pt x="11" y="206"/>
                  </a:cubicBezTo>
                  <a:cubicBezTo>
                    <a:pt x="1" y="334"/>
                    <a:pt x="93" y="422"/>
                    <a:pt x="217" y="422"/>
                  </a:cubicBezTo>
                  <a:cubicBezTo>
                    <a:pt x="335" y="422"/>
                    <a:pt x="427" y="324"/>
                    <a:pt x="438" y="211"/>
                  </a:cubicBezTo>
                  <a:cubicBezTo>
                    <a:pt x="438" y="93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3" name="Google Shape;7843;p13"/>
            <p:cNvSpPr/>
            <p:nvPr/>
          </p:nvSpPr>
          <p:spPr>
            <a:xfrm>
              <a:off x="1621625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29" y="427"/>
                    <a:pt x="432" y="330"/>
                    <a:pt x="432" y="211"/>
                  </a:cubicBezTo>
                  <a:cubicBezTo>
                    <a:pt x="432" y="93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4" name="Google Shape;7844;p13"/>
            <p:cNvSpPr/>
            <p:nvPr/>
          </p:nvSpPr>
          <p:spPr>
            <a:xfrm>
              <a:off x="1674800" y="44887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3" y="1"/>
                    <a:pt x="1" y="93"/>
                    <a:pt x="6" y="227"/>
                  </a:cubicBezTo>
                  <a:cubicBezTo>
                    <a:pt x="16" y="340"/>
                    <a:pt x="103" y="432"/>
                    <a:pt x="222" y="432"/>
                  </a:cubicBezTo>
                  <a:cubicBezTo>
                    <a:pt x="335" y="432"/>
                    <a:pt x="432" y="330"/>
                    <a:pt x="43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5" name="Google Shape;7845;p13"/>
            <p:cNvSpPr/>
            <p:nvPr/>
          </p:nvSpPr>
          <p:spPr>
            <a:xfrm>
              <a:off x="1993275" y="44887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88" y="1"/>
                    <a:pt x="1" y="98"/>
                    <a:pt x="1" y="227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330" y="432"/>
                    <a:pt x="422" y="335"/>
                    <a:pt x="42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6" name="Google Shape;7846;p13"/>
            <p:cNvSpPr/>
            <p:nvPr/>
          </p:nvSpPr>
          <p:spPr>
            <a:xfrm>
              <a:off x="2019875" y="40906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7" y="1"/>
                  </a:moveTo>
                  <a:cubicBezTo>
                    <a:pt x="88" y="1"/>
                    <a:pt x="0" y="96"/>
                    <a:pt x="0" y="217"/>
                  </a:cubicBezTo>
                  <a:cubicBezTo>
                    <a:pt x="0" y="335"/>
                    <a:pt x="93" y="427"/>
                    <a:pt x="216" y="432"/>
                  </a:cubicBezTo>
                  <a:cubicBezTo>
                    <a:pt x="329" y="427"/>
                    <a:pt x="427" y="335"/>
                    <a:pt x="427" y="222"/>
                  </a:cubicBezTo>
                  <a:cubicBezTo>
                    <a:pt x="432" y="103"/>
                    <a:pt x="329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7" name="Google Shape;7847;p13"/>
            <p:cNvSpPr/>
            <p:nvPr/>
          </p:nvSpPr>
          <p:spPr>
            <a:xfrm>
              <a:off x="1409400" y="42233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104"/>
                    <a:pt x="0" y="212"/>
                  </a:cubicBezTo>
                  <a:cubicBezTo>
                    <a:pt x="0" y="330"/>
                    <a:pt x="98" y="422"/>
                    <a:pt x="216" y="422"/>
                  </a:cubicBezTo>
                  <a:cubicBezTo>
                    <a:pt x="339" y="422"/>
                    <a:pt x="421" y="335"/>
                    <a:pt x="421" y="212"/>
                  </a:cubicBezTo>
                  <a:cubicBezTo>
                    <a:pt x="421" y="92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8" name="Google Shape;7848;p13"/>
            <p:cNvSpPr/>
            <p:nvPr/>
          </p:nvSpPr>
          <p:spPr>
            <a:xfrm>
              <a:off x="1940225" y="42233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9"/>
                    <a:pt x="11" y="212"/>
                  </a:cubicBezTo>
                  <a:cubicBezTo>
                    <a:pt x="0" y="330"/>
                    <a:pt x="98" y="422"/>
                    <a:pt x="221" y="422"/>
                  </a:cubicBezTo>
                  <a:cubicBezTo>
                    <a:pt x="345" y="422"/>
                    <a:pt x="427" y="335"/>
                    <a:pt x="427" y="212"/>
                  </a:cubicBezTo>
                  <a:cubicBezTo>
                    <a:pt x="422" y="92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9" name="Google Shape;7849;p13"/>
            <p:cNvSpPr/>
            <p:nvPr/>
          </p:nvSpPr>
          <p:spPr>
            <a:xfrm>
              <a:off x="220550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17" y="427"/>
                  </a:cubicBezTo>
                  <a:cubicBezTo>
                    <a:pt x="335" y="427"/>
                    <a:pt x="427" y="335"/>
                    <a:pt x="427" y="211"/>
                  </a:cubicBezTo>
                  <a:cubicBezTo>
                    <a:pt x="427" y="98"/>
                    <a:pt x="325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0" name="Google Shape;7850;p13"/>
            <p:cNvSpPr/>
            <p:nvPr/>
          </p:nvSpPr>
          <p:spPr>
            <a:xfrm>
              <a:off x="2046075" y="4011200"/>
              <a:ext cx="10950" cy="10725"/>
            </a:xfrm>
            <a:custGeom>
              <a:rect b="b" l="l" r="r" t="t"/>
              <a:pathLst>
                <a:path extrusionOk="0" h="429" w="438">
                  <a:moveTo>
                    <a:pt x="203" y="0"/>
                  </a:moveTo>
                  <a:cubicBezTo>
                    <a:pt x="108" y="0"/>
                    <a:pt x="15" y="85"/>
                    <a:pt x="6" y="213"/>
                  </a:cubicBezTo>
                  <a:cubicBezTo>
                    <a:pt x="1" y="326"/>
                    <a:pt x="103" y="428"/>
                    <a:pt x="222" y="428"/>
                  </a:cubicBezTo>
                  <a:cubicBezTo>
                    <a:pt x="335" y="423"/>
                    <a:pt x="432" y="336"/>
                    <a:pt x="432" y="218"/>
                  </a:cubicBezTo>
                  <a:cubicBezTo>
                    <a:pt x="437" y="89"/>
                    <a:pt x="350" y="2"/>
                    <a:pt x="227" y="2"/>
                  </a:cubicBezTo>
                  <a:cubicBezTo>
                    <a:pt x="219" y="1"/>
                    <a:pt x="211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1" name="Google Shape;7851;p13"/>
            <p:cNvSpPr/>
            <p:nvPr/>
          </p:nvSpPr>
          <p:spPr>
            <a:xfrm>
              <a:off x="1674800" y="40112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1" y="1"/>
                  </a:moveTo>
                  <a:cubicBezTo>
                    <a:pt x="93" y="1"/>
                    <a:pt x="1" y="83"/>
                    <a:pt x="1" y="212"/>
                  </a:cubicBezTo>
                  <a:cubicBezTo>
                    <a:pt x="1" y="325"/>
                    <a:pt x="93" y="422"/>
                    <a:pt x="206" y="422"/>
                  </a:cubicBezTo>
                  <a:cubicBezTo>
                    <a:pt x="209" y="422"/>
                    <a:pt x="212" y="423"/>
                    <a:pt x="215" y="423"/>
                  </a:cubicBezTo>
                  <a:cubicBezTo>
                    <a:pt x="329" y="423"/>
                    <a:pt x="427" y="322"/>
                    <a:pt x="427" y="212"/>
                  </a:cubicBezTo>
                  <a:cubicBezTo>
                    <a:pt x="427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2" name="Google Shape;7852;p13"/>
            <p:cNvSpPr/>
            <p:nvPr/>
          </p:nvSpPr>
          <p:spPr>
            <a:xfrm>
              <a:off x="1940225" y="41702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98" y="11"/>
                    <a:pt x="0" y="104"/>
                    <a:pt x="0" y="217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45" y="427"/>
                    <a:pt x="427" y="335"/>
                    <a:pt x="427" y="217"/>
                  </a:cubicBezTo>
                  <a:cubicBezTo>
                    <a:pt x="427" y="96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3" name="Google Shape;7853;p13"/>
            <p:cNvSpPr/>
            <p:nvPr/>
          </p:nvSpPr>
          <p:spPr>
            <a:xfrm>
              <a:off x="217892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9" y="427"/>
                    <a:pt x="432" y="335"/>
                    <a:pt x="432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1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4" name="Google Shape;7854;p13"/>
            <p:cNvSpPr/>
            <p:nvPr/>
          </p:nvSpPr>
          <p:spPr>
            <a:xfrm>
              <a:off x="1515500" y="40112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8" y="1"/>
                    <a:pt x="6" y="88"/>
                    <a:pt x="1" y="207"/>
                  </a:cubicBezTo>
                  <a:cubicBezTo>
                    <a:pt x="1" y="320"/>
                    <a:pt x="98" y="422"/>
                    <a:pt x="211" y="422"/>
                  </a:cubicBezTo>
                  <a:cubicBezTo>
                    <a:pt x="214" y="422"/>
                    <a:pt x="217" y="423"/>
                    <a:pt x="220" y="423"/>
                  </a:cubicBezTo>
                  <a:cubicBezTo>
                    <a:pt x="339" y="423"/>
                    <a:pt x="432" y="322"/>
                    <a:pt x="432" y="212"/>
                  </a:cubicBezTo>
                  <a:cubicBezTo>
                    <a:pt x="432" y="88"/>
                    <a:pt x="34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5" name="Google Shape;7855;p13"/>
            <p:cNvSpPr/>
            <p:nvPr/>
          </p:nvSpPr>
          <p:spPr>
            <a:xfrm>
              <a:off x="1648200" y="3984375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22" y="1"/>
                  </a:moveTo>
                  <a:cubicBezTo>
                    <a:pt x="109" y="1"/>
                    <a:pt x="6" y="88"/>
                    <a:pt x="6" y="212"/>
                  </a:cubicBezTo>
                  <a:cubicBezTo>
                    <a:pt x="1" y="335"/>
                    <a:pt x="104" y="433"/>
                    <a:pt x="217" y="433"/>
                  </a:cubicBezTo>
                  <a:cubicBezTo>
                    <a:pt x="335" y="433"/>
                    <a:pt x="427" y="340"/>
                    <a:pt x="427" y="227"/>
                  </a:cubicBezTo>
                  <a:cubicBezTo>
                    <a:pt x="427" y="104"/>
                    <a:pt x="340" y="6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6" name="Google Shape;7856;p13"/>
            <p:cNvSpPr/>
            <p:nvPr/>
          </p:nvSpPr>
          <p:spPr>
            <a:xfrm>
              <a:off x="14891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0" y="217"/>
                  </a:cubicBezTo>
                  <a:cubicBezTo>
                    <a:pt x="0" y="335"/>
                    <a:pt x="82" y="427"/>
                    <a:pt x="211" y="427"/>
                  </a:cubicBezTo>
                  <a:cubicBezTo>
                    <a:pt x="334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7" name="Google Shape;7857;p13"/>
            <p:cNvSpPr/>
            <p:nvPr/>
          </p:nvSpPr>
          <p:spPr>
            <a:xfrm>
              <a:off x="1674800" y="45419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29"/>
                    <a:pt x="98" y="416"/>
                    <a:pt x="206" y="421"/>
                  </a:cubicBezTo>
                  <a:cubicBezTo>
                    <a:pt x="211" y="422"/>
                    <a:pt x="217" y="422"/>
                    <a:pt x="222" y="422"/>
                  </a:cubicBezTo>
                  <a:cubicBezTo>
                    <a:pt x="329" y="422"/>
                    <a:pt x="422" y="323"/>
                    <a:pt x="422" y="211"/>
                  </a:cubicBezTo>
                  <a:cubicBezTo>
                    <a:pt x="43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8" name="Google Shape;7858;p13"/>
            <p:cNvSpPr/>
            <p:nvPr/>
          </p:nvSpPr>
          <p:spPr>
            <a:xfrm>
              <a:off x="16218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17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9" name="Google Shape;7859;p13"/>
            <p:cNvSpPr/>
            <p:nvPr/>
          </p:nvSpPr>
          <p:spPr>
            <a:xfrm>
              <a:off x="16748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2" y="0"/>
                  </a:moveTo>
                  <a:cubicBezTo>
                    <a:pt x="93" y="0"/>
                    <a:pt x="1" y="9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0" name="Google Shape;7860;p13"/>
            <p:cNvSpPr/>
            <p:nvPr/>
          </p:nvSpPr>
          <p:spPr>
            <a:xfrm>
              <a:off x="2046200" y="45419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1" y="329"/>
                    <a:pt x="98" y="421"/>
                    <a:pt x="217" y="421"/>
                  </a:cubicBezTo>
                  <a:cubicBezTo>
                    <a:pt x="222" y="422"/>
                    <a:pt x="228" y="422"/>
                    <a:pt x="233" y="422"/>
                  </a:cubicBezTo>
                  <a:cubicBezTo>
                    <a:pt x="339" y="422"/>
                    <a:pt x="427" y="328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1" name="Google Shape;7861;p13"/>
            <p:cNvSpPr/>
            <p:nvPr/>
          </p:nvSpPr>
          <p:spPr>
            <a:xfrm>
              <a:off x="1833725" y="4064175"/>
              <a:ext cx="11075" cy="10675"/>
            </a:xfrm>
            <a:custGeom>
              <a:rect b="b" l="l" r="r" t="t"/>
              <a:pathLst>
                <a:path extrusionOk="0" h="427" w="443">
                  <a:moveTo>
                    <a:pt x="226" y="0"/>
                  </a:moveTo>
                  <a:cubicBezTo>
                    <a:pt x="108" y="0"/>
                    <a:pt x="11" y="98"/>
                    <a:pt x="11" y="211"/>
                  </a:cubicBezTo>
                  <a:cubicBezTo>
                    <a:pt x="0" y="329"/>
                    <a:pt x="98" y="427"/>
                    <a:pt x="221" y="427"/>
                  </a:cubicBezTo>
                  <a:cubicBezTo>
                    <a:pt x="345" y="427"/>
                    <a:pt x="442" y="334"/>
                    <a:pt x="442" y="211"/>
                  </a:cubicBezTo>
                  <a:cubicBezTo>
                    <a:pt x="442" y="87"/>
                    <a:pt x="350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2" name="Google Shape;7862;p13"/>
            <p:cNvSpPr/>
            <p:nvPr/>
          </p:nvSpPr>
          <p:spPr>
            <a:xfrm>
              <a:off x="167480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330" y="422"/>
                    <a:pt x="427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3" name="Google Shape;7863;p13"/>
            <p:cNvSpPr/>
            <p:nvPr/>
          </p:nvSpPr>
          <p:spPr>
            <a:xfrm>
              <a:off x="1621875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1" y="88"/>
                    <a:pt x="1" y="211"/>
                  </a:cubicBezTo>
                  <a:cubicBezTo>
                    <a:pt x="1" y="329"/>
                    <a:pt x="93" y="422"/>
                    <a:pt x="216" y="422"/>
                  </a:cubicBezTo>
                  <a:cubicBezTo>
                    <a:pt x="324" y="422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4" name="Google Shape;7864;p13"/>
            <p:cNvSpPr/>
            <p:nvPr/>
          </p:nvSpPr>
          <p:spPr>
            <a:xfrm>
              <a:off x="1647950" y="435617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7" y="0"/>
                  </a:moveTo>
                  <a:cubicBezTo>
                    <a:pt x="109" y="0"/>
                    <a:pt x="16" y="88"/>
                    <a:pt x="1" y="211"/>
                  </a:cubicBezTo>
                  <a:cubicBezTo>
                    <a:pt x="1" y="324"/>
                    <a:pt x="103" y="422"/>
                    <a:pt x="222" y="422"/>
                  </a:cubicBezTo>
                  <a:cubicBezTo>
                    <a:pt x="345" y="422"/>
                    <a:pt x="432" y="334"/>
                    <a:pt x="432" y="216"/>
                  </a:cubicBezTo>
                  <a:cubicBezTo>
                    <a:pt x="437" y="88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5" name="Google Shape;7865;p13"/>
            <p:cNvSpPr/>
            <p:nvPr/>
          </p:nvSpPr>
          <p:spPr>
            <a:xfrm>
              <a:off x="148917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5" y="0"/>
                  </a:moveTo>
                  <a:cubicBezTo>
                    <a:pt x="89" y="0"/>
                    <a:pt x="0" y="94"/>
                    <a:pt x="0" y="212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27" y="325"/>
                    <a:pt x="422" y="212"/>
                  </a:cubicBezTo>
                  <a:cubicBezTo>
                    <a:pt x="422" y="93"/>
                    <a:pt x="329" y="1"/>
                    <a:pt x="211" y="1"/>
                  </a:cubicBezTo>
                  <a:cubicBezTo>
                    <a:pt x="205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6" name="Google Shape;7866;p13"/>
            <p:cNvSpPr/>
            <p:nvPr/>
          </p:nvSpPr>
          <p:spPr>
            <a:xfrm>
              <a:off x="2178925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8" y="0"/>
                    <a:pt x="0" y="93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7" name="Google Shape;7867;p13"/>
            <p:cNvSpPr/>
            <p:nvPr/>
          </p:nvSpPr>
          <p:spPr>
            <a:xfrm>
              <a:off x="2019750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6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32" y="335"/>
                    <a:pt x="427" y="217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8" name="Google Shape;7868;p13"/>
            <p:cNvSpPr/>
            <p:nvPr/>
          </p:nvSpPr>
          <p:spPr>
            <a:xfrm>
              <a:off x="21525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9" name="Google Shape;7869;p13"/>
            <p:cNvSpPr/>
            <p:nvPr/>
          </p:nvSpPr>
          <p:spPr>
            <a:xfrm>
              <a:off x="183397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3"/>
                    <a:pt x="6" y="216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0" name="Google Shape;7870;p13"/>
            <p:cNvSpPr/>
            <p:nvPr/>
          </p:nvSpPr>
          <p:spPr>
            <a:xfrm>
              <a:off x="1674800" y="38519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0"/>
                  </a:moveTo>
                  <a:cubicBezTo>
                    <a:pt x="89" y="0"/>
                    <a:pt x="1" y="89"/>
                    <a:pt x="1" y="207"/>
                  </a:cubicBezTo>
                  <a:cubicBezTo>
                    <a:pt x="1" y="325"/>
                    <a:pt x="93" y="417"/>
                    <a:pt x="206" y="422"/>
                  </a:cubicBezTo>
                  <a:cubicBezTo>
                    <a:pt x="324" y="422"/>
                    <a:pt x="427" y="325"/>
                    <a:pt x="427" y="212"/>
                  </a:cubicBezTo>
                  <a:cubicBezTo>
                    <a:pt x="427" y="104"/>
                    <a:pt x="335" y="6"/>
                    <a:pt x="222" y="1"/>
                  </a:cubicBezTo>
                  <a:cubicBezTo>
                    <a:pt x="215" y="0"/>
                    <a:pt x="209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1" name="Google Shape;7871;p13"/>
            <p:cNvSpPr/>
            <p:nvPr/>
          </p:nvSpPr>
          <p:spPr>
            <a:xfrm>
              <a:off x="1674800" y="438250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88"/>
                    <a:pt x="1" y="212"/>
                  </a:cubicBezTo>
                  <a:cubicBezTo>
                    <a:pt x="1" y="332"/>
                    <a:pt x="88" y="422"/>
                    <a:pt x="212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224" y="422"/>
                    <a:pt x="227" y="422"/>
                    <a:pt x="230" y="422"/>
                  </a:cubicBezTo>
                  <a:cubicBezTo>
                    <a:pt x="339" y="422"/>
                    <a:pt x="432" y="322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2" name="Google Shape;7872;p13"/>
            <p:cNvSpPr/>
            <p:nvPr/>
          </p:nvSpPr>
          <p:spPr>
            <a:xfrm>
              <a:off x="16483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0" y="98"/>
                    <a:pt x="0" y="211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3" name="Google Shape;7873;p13"/>
            <p:cNvSpPr/>
            <p:nvPr/>
          </p:nvSpPr>
          <p:spPr>
            <a:xfrm>
              <a:off x="20726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9" y="0"/>
                  </a:moveTo>
                  <a:cubicBezTo>
                    <a:pt x="103" y="0"/>
                    <a:pt x="11" y="89"/>
                    <a:pt x="11" y="206"/>
                  </a:cubicBezTo>
                  <a:cubicBezTo>
                    <a:pt x="0" y="325"/>
                    <a:pt x="93" y="417"/>
                    <a:pt x="206" y="422"/>
                  </a:cubicBezTo>
                  <a:cubicBezTo>
                    <a:pt x="210" y="422"/>
                    <a:pt x="214" y="423"/>
                    <a:pt x="217" y="423"/>
                  </a:cubicBezTo>
                  <a:cubicBezTo>
                    <a:pt x="340" y="423"/>
                    <a:pt x="427" y="342"/>
                    <a:pt x="432" y="222"/>
                  </a:cubicBezTo>
                  <a:cubicBezTo>
                    <a:pt x="432" y="104"/>
                    <a:pt x="345" y="6"/>
                    <a:pt x="226" y="1"/>
                  </a:cubicBezTo>
                  <a:cubicBezTo>
                    <a:pt x="221" y="0"/>
                    <a:pt x="215" y="0"/>
                    <a:pt x="20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4" name="Google Shape;7874;p13"/>
            <p:cNvSpPr/>
            <p:nvPr/>
          </p:nvSpPr>
          <p:spPr>
            <a:xfrm>
              <a:off x="21261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40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2"/>
                  </a:cubicBezTo>
                  <a:cubicBezTo>
                    <a:pt x="416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5" name="Google Shape;7875;p13"/>
            <p:cNvSpPr/>
            <p:nvPr/>
          </p:nvSpPr>
          <p:spPr>
            <a:xfrm>
              <a:off x="2125850" y="398437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40"/>
                    <a:pt x="93" y="433"/>
                    <a:pt x="217" y="433"/>
                  </a:cubicBezTo>
                  <a:cubicBezTo>
                    <a:pt x="335" y="433"/>
                    <a:pt x="432" y="335"/>
                    <a:pt x="427" y="212"/>
                  </a:cubicBezTo>
                  <a:cubicBezTo>
                    <a:pt x="422" y="88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6" name="Google Shape;7876;p13"/>
            <p:cNvSpPr/>
            <p:nvPr/>
          </p:nvSpPr>
          <p:spPr>
            <a:xfrm>
              <a:off x="1568550" y="44887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6" y="93"/>
                    <a:pt x="1" y="211"/>
                  </a:cubicBezTo>
                  <a:cubicBezTo>
                    <a:pt x="6" y="330"/>
                    <a:pt x="93" y="427"/>
                    <a:pt x="212" y="427"/>
                  </a:cubicBezTo>
                  <a:cubicBezTo>
                    <a:pt x="325" y="427"/>
                    <a:pt x="427" y="330"/>
                    <a:pt x="427" y="211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7" name="Google Shape;7877;p13"/>
            <p:cNvSpPr/>
            <p:nvPr/>
          </p:nvSpPr>
          <p:spPr>
            <a:xfrm>
              <a:off x="1993275" y="43822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98" y="11"/>
                    <a:pt x="1" y="98"/>
                    <a:pt x="1" y="216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2"/>
                    <a:pt x="422" y="222"/>
                  </a:cubicBezTo>
                  <a:cubicBezTo>
                    <a:pt x="422" y="103"/>
                    <a:pt x="330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8" name="Google Shape;7878;p13"/>
            <p:cNvSpPr/>
            <p:nvPr/>
          </p:nvSpPr>
          <p:spPr>
            <a:xfrm>
              <a:off x="17809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3" y="1"/>
                    <a:pt x="0" y="83"/>
                    <a:pt x="11" y="212"/>
                  </a:cubicBezTo>
                  <a:cubicBezTo>
                    <a:pt x="11" y="325"/>
                    <a:pt x="103" y="422"/>
                    <a:pt x="221" y="422"/>
                  </a:cubicBezTo>
                  <a:cubicBezTo>
                    <a:pt x="329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9" name="Google Shape;7879;p13"/>
            <p:cNvSpPr/>
            <p:nvPr/>
          </p:nvSpPr>
          <p:spPr>
            <a:xfrm>
              <a:off x="1940225" y="44887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1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0" name="Google Shape;7880;p13"/>
            <p:cNvSpPr/>
            <p:nvPr/>
          </p:nvSpPr>
          <p:spPr>
            <a:xfrm>
              <a:off x="1887175" y="4011225"/>
              <a:ext cx="10925" cy="10575"/>
            </a:xfrm>
            <a:custGeom>
              <a:rect b="b" l="l" r="r" t="t"/>
              <a:pathLst>
                <a:path extrusionOk="0" h="423" w="437">
                  <a:moveTo>
                    <a:pt x="210" y="0"/>
                  </a:moveTo>
                  <a:cubicBezTo>
                    <a:pt x="93" y="0"/>
                    <a:pt x="10" y="80"/>
                    <a:pt x="5" y="196"/>
                  </a:cubicBezTo>
                  <a:cubicBezTo>
                    <a:pt x="0" y="320"/>
                    <a:pt x="87" y="417"/>
                    <a:pt x="211" y="422"/>
                  </a:cubicBezTo>
                  <a:cubicBezTo>
                    <a:pt x="324" y="422"/>
                    <a:pt x="427" y="335"/>
                    <a:pt x="427" y="212"/>
                  </a:cubicBezTo>
                  <a:cubicBezTo>
                    <a:pt x="437" y="93"/>
                    <a:pt x="344" y="1"/>
                    <a:pt x="231" y="1"/>
                  </a:cubicBezTo>
                  <a:cubicBezTo>
                    <a:pt x="224" y="0"/>
                    <a:pt x="217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1" name="Google Shape;7881;p13"/>
            <p:cNvSpPr/>
            <p:nvPr/>
          </p:nvSpPr>
          <p:spPr>
            <a:xfrm>
              <a:off x="1542225" y="40373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3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6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2" name="Google Shape;7882;p13"/>
            <p:cNvSpPr/>
            <p:nvPr/>
          </p:nvSpPr>
          <p:spPr>
            <a:xfrm>
              <a:off x="2099400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103" y="427"/>
                    <a:pt x="221" y="427"/>
                  </a:cubicBezTo>
                  <a:cubicBezTo>
                    <a:pt x="334" y="417"/>
                    <a:pt x="432" y="330"/>
                    <a:pt x="432" y="211"/>
                  </a:cubicBezTo>
                  <a:cubicBezTo>
                    <a:pt x="432" y="98"/>
                    <a:pt x="33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3" name="Google Shape;7883;p13"/>
            <p:cNvSpPr/>
            <p:nvPr/>
          </p:nvSpPr>
          <p:spPr>
            <a:xfrm>
              <a:off x="1595150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4" name="Google Shape;7884;p13"/>
            <p:cNvSpPr/>
            <p:nvPr/>
          </p:nvSpPr>
          <p:spPr>
            <a:xfrm>
              <a:off x="207280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5" y="422"/>
                    <a:pt x="427" y="336"/>
                    <a:pt x="427" y="216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5" name="Google Shape;7885;p13"/>
            <p:cNvSpPr/>
            <p:nvPr/>
          </p:nvSpPr>
          <p:spPr>
            <a:xfrm>
              <a:off x="2072800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"/>
                    <a:pt x="6" y="98"/>
                    <a:pt x="1" y="227"/>
                  </a:cubicBezTo>
                  <a:cubicBezTo>
                    <a:pt x="6" y="345"/>
                    <a:pt x="93" y="432"/>
                    <a:pt x="211" y="432"/>
                  </a:cubicBezTo>
                  <a:cubicBezTo>
                    <a:pt x="324" y="432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6" name="Google Shape;7886;p13"/>
            <p:cNvSpPr/>
            <p:nvPr/>
          </p:nvSpPr>
          <p:spPr>
            <a:xfrm>
              <a:off x="1515625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7" name="Google Shape;7887;p13"/>
            <p:cNvSpPr/>
            <p:nvPr/>
          </p:nvSpPr>
          <p:spPr>
            <a:xfrm>
              <a:off x="1542225" y="42499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1" y="93"/>
                    <a:pt x="1" y="217"/>
                  </a:cubicBezTo>
                  <a:cubicBezTo>
                    <a:pt x="1" y="330"/>
                    <a:pt x="93" y="427"/>
                    <a:pt x="211" y="427"/>
                  </a:cubicBezTo>
                  <a:cubicBezTo>
                    <a:pt x="324" y="427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8" name="Google Shape;7888;p13"/>
            <p:cNvSpPr/>
            <p:nvPr/>
          </p:nvSpPr>
          <p:spPr>
            <a:xfrm>
              <a:off x="1754450" y="39313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103"/>
                    <a:pt x="1" y="222"/>
                  </a:cubicBezTo>
                  <a:cubicBezTo>
                    <a:pt x="1" y="342"/>
                    <a:pt x="93" y="427"/>
                    <a:pt x="207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40" y="427"/>
                    <a:pt x="432" y="330"/>
                    <a:pt x="427" y="206"/>
                  </a:cubicBezTo>
                  <a:cubicBezTo>
                    <a:pt x="427" y="93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9" name="Google Shape;7889;p13"/>
            <p:cNvSpPr/>
            <p:nvPr/>
          </p:nvSpPr>
          <p:spPr>
            <a:xfrm>
              <a:off x="2046200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32" y="334"/>
                    <a:pt x="427" y="211"/>
                  </a:cubicBezTo>
                  <a:cubicBezTo>
                    <a:pt x="427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0" name="Google Shape;7890;p13"/>
            <p:cNvSpPr/>
            <p:nvPr/>
          </p:nvSpPr>
          <p:spPr>
            <a:xfrm>
              <a:off x="1648350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8" y="6"/>
                    <a:pt x="0" y="93"/>
                    <a:pt x="0" y="211"/>
                  </a:cubicBezTo>
                  <a:cubicBezTo>
                    <a:pt x="0" y="329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1"/>
                  </a:cubicBezTo>
                  <a:cubicBezTo>
                    <a:pt x="421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1" name="Google Shape;7891;p13"/>
            <p:cNvSpPr/>
            <p:nvPr/>
          </p:nvSpPr>
          <p:spPr>
            <a:xfrm>
              <a:off x="194022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2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2" name="Google Shape;7892;p13"/>
            <p:cNvSpPr/>
            <p:nvPr/>
          </p:nvSpPr>
          <p:spPr>
            <a:xfrm>
              <a:off x="1940225" y="43295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93" y="427"/>
                    <a:pt x="20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3" name="Google Shape;7893;p13"/>
            <p:cNvSpPr/>
            <p:nvPr/>
          </p:nvSpPr>
          <p:spPr>
            <a:xfrm>
              <a:off x="1542225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4" name="Google Shape;7894;p13"/>
            <p:cNvSpPr/>
            <p:nvPr/>
          </p:nvSpPr>
          <p:spPr>
            <a:xfrm>
              <a:off x="1595150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93" y="432"/>
                    <a:pt x="211" y="432"/>
                  </a:cubicBezTo>
                  <a:cubicBezTo>
                    <a:pt x="335" y="432"/>
                    <a:pt x="427" y="340"/>
                    <a:pt x="432" y="211"/>
                  </a:cubicBezTo>
                  <a:cubicBezTo>
                    <a:pt x="43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5" name="Google Shape;7895;p13"/>
            <p:cNvSpPr/>
            <p:nvPr/>
          </p:nvSpPr>
          <p:spPr>
            <a:xfrm>
              <a:off x="1780925" y="45419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0"/>
                  </a:moveTo>
                  <a:cubicBezTo>
                    <a:pt x="93" y="0"/>
                    <a:pt x="0" y="82"/>
                    <a:pt x="0" y="206"/>
                  </a:cubicBezTo>
                  <a:cubicBezTo>
                    <a:pt x="0" y="329"/>
                    <a:pt x="98" y="421"/>
                    <a:pt x="216" y="421"/>
                  </a:cubicBezTo>
                  <a:cubicBezTo>
                    <a:pt x="329" y="421"/>
                    <a:pt x="427" y="329"/>
                    <a:pt x="427" y="206"/>
                  </a:cubicBezTo>
                  <a:cubicBezTo>
                    <a:pt x="427" y="82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6" name="Google Shape;7896;p13"/>
            <p:cNvSpPr/>
            <p:nvPr/>
          </p:nvSpPr>
          <p:spPr>
            <a:xfrm>
              <a:off x="1860575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3" y="1"/>
                  </a:moveTo>
                  <a:cubicBezTo>
                    <a:pt x="93" y="1"/>
                    <a:pt x="0" y="101"/>
                    <a:pt x="0" y="217"/>
                  </a:cubicBezTo>
                  <a:cubicBezTo>
                    <a:pt x="0" y="335"/>
                    <a:pt x="98" y="427"/>
                    <a:pt x="221" y="427"/>
                  </a:cubicBezTo>
                  <a:cubicBezTo>
                    <a:pt x="339" y="427"/>
                    <a:pt x="432" y="335"/>
                    <a:pt x="427" y="217"/>
                  </a:cubicBezTo>
                  <a:cubicBezTo>
                    <a:pt x="422" y="98"/>
                    <a:pt x="329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7" name="Google Shape;7897;p13"/>
            <p:cNvSpPr/>
            <p:nvPr/>
          </p:nvSpPr>
          <p:spPr>
            <a:xfrm>
              <a:off x="1886900" y="45419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98" y="0"/>
                    <a:pt x="11" y="82"/>
                    <a:pt x="11" y="206"/>
                  </a:cubicBezTo>
                  <a:cubicBezTo>
                    <a:pt x="1" y="319"/>
                    <a:pt x="98" y="421"/>
                    <a:pt x="217" y="421"/>
                  </a:cubicBezTo>
                  <a:cubicBezTo>
                    <a:pt x="222" y="422"/>
                    <a:pt x="228" y="422"/>
                    <a:pt x="234" y="422"/>
                  </a:cubicBezTo>
                  <a:cubicBezTo>
                    <a:pt x="344" y="422"/>
                    <a:pt x="432" y="328"/>
                    <a:pt x="432" y="211"/>
                  </a:cubicBezTo>
                  <a:cubicBezTo>
                    <a:pt x="438" y="87"/>
                    <a:pt x="35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8" name="Google Shape;7898;p13"/>
            <p:cNvSpPr/>
            <p:nvPr/>
          </p:nvSpPr>
          <p:spPr>
            <a:xfrm>
              <a:off x="2072925" y="39313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3" y="1"/>
                  </a:moveTo>
                  <a:cubicBezTo>
                    <a:pt x="93" y="1"/>
                    <a:pt x="1" y="96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17" y="217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9" name="Google Shape;7899;p13"/>
            <p:cNvSpPr/>
            <p:nvPr/>
          </p:nvSpPr>
          <p:spPr>
            <a:xfrm>
              <a:off x="1568700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87" y="1"/>
                    <a:pt x="0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7" y="423"/>
                    <a:pt x="421" y="324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0" name="Google Shape;7900;p13"/>
            <p:cNvSpPr/>
            <p:nvPr/>
          </p:nvSpPr>
          <p:spPr>
            <a:xfrm>
              <a:off x="148917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2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2"/>
                  </a:cubicBezTo>
                  <a:cubicBezTo>
                    <a:pt x="329" y="417"/>
                    <a:pt x="422" y="324"/>
                    <a:pt x="422" y="211"/>
                  </a:cubicBezTo>
                  <a:cubicBezTo>
                    <a:pt x="422" y="8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1" name="Google Shape;7901;p13"/>
            <p:cNvSpPr/>
            <p:nvPr/>
          </p:nvSpPr>
          <p:spPr>
            <a:xfrm>
              <a:off x="16748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3" y="1"/>
                    <a:pt x="1" y="88"/>
                    <a:pt x="1" y="211"/>
                  </a:cubicBezTo>
                  <a:cubicBezTo>
                    <a:pt x="1" y="329"/>
                    <a:pt x="94" y="423"/>
                    <a:pt x="200" y="423"/>
                  </a:cubicBezTo>
                  <a:cubicBezTo>
                    <a:pt x="206" y="423"/>
                    <a:pt x="211" y="422"/>
                    <a:pt x="217" y="422"/>
                  </a:cubicBezTo>
                  <a:cubicBezTo>
                    <a:pt x="330" y="422"/>
                    <a:pt x="422" y="319"/>
                    <a:pt x="42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2" name="Google Shape;7902;p13"/>
            <p:cNvSpPr/>
            <p:nvPr/>
          </p:nvSpPr>
          <p:spPr>
            <a:xfrm>
              <a:off x="15422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1" y="94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2" y="335"/>
                    <a:pt x="422" y="212"/>
                  </a:cubicBezTo>
                  <a:cubicBezTo>
                    <a:pt x="417" y="93"/>
                    <a:pt x="324" y="1"/>
                    <a:pt x="211" y="1"/>
                  </a:cubicBezTo>
                  <a:cubicBezTo>
                    <a:pt x="205" y="0"/>
                    <a:pt x="2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3" name="Google Shape;7903;p13"/>
            <p:cNvSpPr/>
            <p:nvPr/>
          </p:nvSpPr>
          <p:spPr>
            <a:xfrm>
              <a:off x="15951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35"/>
                    <a:pt x="417" y="212"/>
                  </a:cubicBezTo>
                  <a:cubicBezTo>
                    <a:pt x="417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4" name="Google Shape;7904;p13"/>
            <p:cNvSpPr/>
            <p:nvPr/>
          </p:nvSpPr>
          <p:spPr>
            <a:xfrm>
              <a:off x="201987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88" y="0"/>
                    <a:pt x="0" y="88"/>
                    <a:pt x="0" y="211"/>
                  </a:cubicBezTo>
                  <a:cubicBezTo>
                    <a:pt x="0" y="334"/>
                    <a:pt x="98" y="422"/>
                    <a:pt x="22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3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5" name="Google Shape;7905;p13"/>
            <p:cNvSpPr/>
            <p:nvPr/>
          </p:nvSpPr>
          <p:spPr>
            <a:xfrm>
              <a:off x="1940475" y="39580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1"/>
                  </a:moveTo>
                  <a:cubicBezTo>
                    <a:pt x="88" y="6"/>
                    <a:pt x="1" y="93"/>
                    <a:pt x="1" y="211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324" y="422"/>
                    <a:pt x="417" y="329"/>
                    <a:pt x="417" y="206"/>
                  </a:cubicBezTo>
                  <a:cubicBezTo>
                    <a:pt x="412" y="83"/>
                    <a:pt x="31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6" name="Google Shape;7906;p13"/>
            <p:cNvSpPr/>
            <p:nvPr/>
          </p:nvSpPr>
          <p:spPr>
            <a:xfrm>
              <a:off x="1754450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5" y="0"/>
                  </a:moveTo>
                  <a:cubicBezTo>
                    <a:pt x="94" y="0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7" y="335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ubicBezTo>
                    <a:pt x="216" y="0"/>
                    <a:pt x="211" y="0"/>
                    <a:pt x="20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7" name="Google Shape;7907;p13"/>
            <p:cNvSpPr/>
            <p:nvPr/>
          </p:nvSpPr>
          <p:spPr>
            <a:xfrm>
              <a:off x="1462575" y="43825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5" y="427"/>
                    <a:pt x="422" y="335"/>
                    <a:pt x="422" y="212"/>
                  </a:cubicBezTo>
                  <a:cubicBezTo>
                    <a:pt x="422" y="93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8" name="Google Shape;7908;p13"/>
            <p:cNvSpPr/>
            <p:nvPr/>
          </p:nvSpPr>
          <p:spPr>
            <a:xfrm>
              <a:off x="1860575" y="446215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8" y="1"/>
                    <a:pt x="0" y="93"/>
                    <a:pt x="0" y="212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34" y="422"/>
                    <a:pt x="427" y="335"/>
                    <a:pt x="432" y="212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9" name="Google Shape;7909;p13"/>
            <p:cNvSpPr/>
            <p:nvPr/>
          </p:nvSpPr>
          <p:spPr>
            <a:xfrm>
              <a:off x="1993275" y="3958050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1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8" y="422"/>
                    <a:pt x="211" y="422"/>
                  </a:cubicBezTo>
                  <a:cubicBezTo>
                    <a:pt x="217" y="422"/>
                    <a:pt x="223" y="423"/>
                    <a:pt x="228" y="423"/>
                  </a:cubicBezTo>
                  <a:cubicBezTo>
                    <a:pt x="338" y="423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0" name="Google Shape;7910;p13"/>
            <p:cNvSpPr/>
            <p:nvPr/>
          </p:nvSpPr>
          <p:spPr>
            <a:xfrm>
              <a:off x="2099400" y="39580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8"/>
                    <a:pt x="0" y="216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8" y="423"/>
                    <a:pt x="427" y="324"/>
                    <a:pt x="427" y="211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1" name="Google Shape;7911;p13"/>
            <p:cNvSpPr/>
            <p:nvPr/>
          </p:nvSpPr>
          <p:spPr>
            <a:xfrm>
              <a:off x="1595275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6"/>
                    <a:pt x="427" y="221"/>
                  </a:cubicBezTo>
                  <a:cubicBezTo>
                    <a:pt x="427" y="98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2" name="Google Shape;7912;p13"/>
            <p:cNvSpPr/>
            <p:nvPr/>
          </p:nvSpPr>
          <p:spPr>
            <a:xfrm>
              <a:off x="1568550" y="42233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109" y="0"/>
                    <a:pt x="11" y="87"/>
                    <a:pt x="6" y="206"/>
                  </a:cubicBezTo>
                  <a:cubicBezTo>
                    <a:pt x="1" y="324"/>
                    <a:pt x="88" y="421"/>
                    <a:pt x="212" y="421"/>
                  </a:cubicBezTo>
                  <a:cubicBezTo>
                    <a:pt x="218" y="422"/>
                    <a:pt x="224" y="422"/>
                    <a:pt x="230" y="422"/>
                  </a:cubicBezTo>
                  <a:cubicBezTo>
                    <a:pt x="344" y="422"/>
                    <a:pt x="428" y="333"/>
                    <a:pt x="438" y="216"/>
                  </a:cubicBezTo>
                  <a:cubicBezTo>
                    <a:pt x="438" y="10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3" name="Google Shape;7913;p13"/>
            <p:cNvSpPr/>
            <p:nvPr/>
          </p:nvSpPr>
          <p:spPr>
            <a:xfrm>
              <a:off x="1807650" y="38781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8" y="0"/>
                    <a:pt x="0" y="98"/>
                    <a:pt x="0" y="221"/>
                  </a:cubicBezTo>
                  <a:cubicBezTo>
                    <a:pt x="0" y="350"/>
                    <a:pt x="88" y="432"/>
                    <a:pt x="211" y="432"/>
                  </a:cubicBezTo>
                  <a:cubicBezTo>
                    <a:pt x="334" y="427"/>
                    <a:pt x="422" y="339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4" name="Google Shape;7914;p13"/>
            <p:cNvSpPr/>
            <p:nvPr/>
          </p:nvSpPr>
          <p:spPr>
            <a:xfrm>
              <a:off x="19932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86"/>
                    <a:pt x="1" y="211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2" y="335"/>
                    <a:pt x="422" y="216"/>
                  </a:cubicBezTo>
                  <a:cubicBezTo>
                    <a:pt x="427" y="9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5" name="Google Shape;7915;p13"/>
            <p:cNvSpPr/>
            <p:nvPr/>
          </p:nvSpPr>
          <p:spPr>
            <a:xfrm>
              <a:off x="14625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4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6" name="Google Shape;7916;p13"/>
            <p:cNvSpPr/>
            <p:nvPr/>
          </p:nvSpPr>
          <p:spPr>
            <a:xfrm>
              <a:off x="1701150" y="4303000"/>
              <a:ext cx="10925" cy="10550"/>
            </a:xfrm>
            <a:custGeom>
              <a:rect b="b" l="l" r="r" t="t"/>
              <a:pathLst>
                <a:path extrusionOk="0" h="422" w="437">
                  <a:moveTo>
                    <a:pt x="211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9"/>
                    <a:pt x="87" y="421"/>
                    <a:pt x="211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7" y="87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7" name="Google Shape;7917;p13"/>
            <p:cNvSpPr/>
            <p:nvPr/>
          </p:nvSpPr>
          <p:spPr>
            <a:xfrm>
              <a:off x="1435850" y="4356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0" y="1"/>
                  </a:moveTo>
                  <a:cubicBezTo>
                    <a:pt x="224" y="1"/>
                    <a:pt x="218" y="1"/>
                    <a:pt x="211" y="1"/>
                  </a:cubicBezTo>
                  <a:cubicBezTo>
                    <a:pt x="93" y="7"/>
                    <a:pt x="1" y="94"/>
                    <a:pt x="1" y="217"/>
                  </a:cubicBezTo>
                  <a:cubicBezTo>
                    <a:pt x="6" y="335"/>
                    <a:pt x="98" y="423"/>
                    <a:pt x="211" y="423"/>
                  </a:cubicBezTo>
                  <a:cubicBezTo>
                    <a:pt x="335" y="423"/>
                    <a:pt x="432" y="325"/>
                    <a:pt x="432" y="212"/>
                  </a:cubicBezTo>
                  <a:cubicBezTo>
                    <a:pt x="432" y="95"/>
                    <a:pt x="349" y="1"/>
                    <a:pt x="23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8" name="Google Shape;7918;p13"/>
            <p:cNvSpPr/>
            <p:nvPr/>
          </p:nvSpPr>
          <p:spPr>
            <a:xfrm>
              <a:off x="196682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87" y="0"/>
                    <a:pt x="0" y="88"/>
                    <a:pt x="5" y="216"/>
                  </a:cubicBezTo>
                  <a:cubicBezTo>
                    <a:pt x="10" y="334"/>
                    <a:pt x="103" y="422"/>
                    <a:pt x="216" y="422"/>
                  </a:cubicBezTo>
                  <a:cubicBezTo>
                    <a:pt x="334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9" name="Google Shape;7919;p13"/>
            <p:cNvSpPr/>
            <p:nvPr/>
          </p:nvSpPr>
          <p:spPr>
            <a:xfrm>
              <a:off x="1542100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6" y="98"/>
                    <a:pt x="0" y="221"/>
                  </a:cubicBezTo>
                  <a:cubicBezTo>
                    <a:pt x="0" y="334"/>
                    <a:pt x="98" y="427"/>
                    <a:pt x="221" y="427"/>
                  </a:cubicBezTo>
                  <a:cubicBezTo>
                    <a:pt x="340" y="427"/>
                    <a:pt x="427" y="329"/>
                    <a:pt x="427" y="211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0" name="Google Shape;7920;p13"/>
            <p:cNvSpPr/>
            <p:nvPr/>
          </p:nvSpPr>
          <p:spPr>
            <a:xfrm>
              <a:off x="1595150" y="42499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3" y="1"/>
                    <a:pt x="6" y="93"/>
                    <a:pt x="1" y="217"/>
                  </a:cubicBezTo>
                  <a:cubicBezTo>
                    <a:pt x="1" y="330"/>
                    <a:pt x="93" y="427"/>
                    <a:pt x="206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1" name="Google Shape;7921;p13"/>
            <p:cNvSpPr/>
            <p:nvPr/>
          </p:nvSpPr>
          <p:spPr>
            <a:xfrm>
              <a:off x="1542225" y="45152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34"/>
                    <a:pt x="88" y="427"/>
                    <a:pt x="211" y="427"/>
                  </a:cubicBezTo>
                  <a:cubicBezTo>
                    <a:pt x="335" y="427"/>
                    <a:pt x="422" y="329"/>
                    <a:pt x="422" y="206"/>
                  </a:cubicBezTo>
                  <a:cubicBezTo>
                    <a:pt x="417" y="9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2" name="Google Shape;7922;p13"/>
            <p:cNvSpPr/>
            <p:nvPr/>
          </p:nvSpPr>
          <p:spPr>
            <a:xfrm>
              <a:off x="2099400" y="42232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104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3" name="Google Shape;7923;p13"/>
            <p:cNvSpPr/>
            <p:nvPr/>
          </p:nvSpPr>
          <p:spPr>
            <a:xfrm>
              <a:off x="1780925" y="41701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11" y="98"/>
                    <a:pt x="11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219" y="427"/>
                    <a:pt x="222" y="427"/>
                    <a:pt x="225" y="427"/>
                  </a:cubicBezTo>
                  <a:cubicBezTo>
                    <a:pt x="339" y="427"/>
                    <a:pt x="427" y="336"/>
                    <a:pt x="432" y="211"/>
                  </a:cubicBezTo>
                  <a:cubicBezTo>
                    <a:pt x="432" y="109"/>
                    <a:pt x="360" y="6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4" name="Google Shape;7924;p13"/>
            <p:cNvSpPr/>
            <p:nvPr/>
          </p:nvSpPr>
          <p:spPr>
            <a:xfrm>
              <a:off x="18873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2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5"/>
                    <a:pt x="88" y="427"/>
                    <a:pt x="211" y="427"/>
                  </a:cubicBezTo>
                  <a:cubicBezTo>
                    <a:pt x="334" y="427"/>
                    <a:pt x="422" y="335"/>
                    <a:pt x="422" y="211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5" name="Google Shape;7925;p13"/>
            <p:cNvSpPr/>
            <p:nvPr/>
          </p:nvSpPr>
          <p:spPr>
            <a:xfrm>
              <a:off x="2125850" y="42499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93" y="1"/>
                    <a:pt x="1" y="93"/>
                    <a:pt x="11" y="227"/>
                  </a:cubicBezTo>
                  <a:cubicBezTo>
                    <a:pt x="16" y="335"/>
                    <a:pt x="104" y="432"/>
                    <a:pt x="222" y="432"/>
                  </a:cubicBezTo>
                  <a:cubicBezTo>
                    <a:pt x="335" y="432"/>
                    <a:pt x="432" y="335"/>
                    <a:pt x="432" y="217"/>
                  </a:cubicBezTo>
                  <a:cubicBezTo>
                    <a:pt x="427" y="93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6" name="Google Shape;7926;p13"/>
            <p:cNvSpPr/>
            <p:nvPr/>
          </p:nvSpPr>
          <p:spPr>
            <a:xfrm>
              <a:off x="2072925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6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7" name="Google Shape;7927;p13"/>
            <p:cNvSpPr/>
            <p:nvPr/>
          </p:nvSpPr>
          <p:spPr>
            <a:xfrm>
              <a:off x="21258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1" y="88"/>
                    <a:pt x="1" y="206"/>
                  </a:cubicBezTo>
                  <a:cubicBezTo>
                    <a:pt x="1" y="324"/>
                    <a:pt x="88" y="422"/>
                    <a:pt x="206" y="422"/>
                  </a:cubicBezTo>
                  <a:cubicBezTo>
                    <a:pt x="210" y="422"/>
                    <a:pt x="214" y="422"/>
                    <a:pt x="217" y="422"/>
                  </a:cubicBezTo>
                  <a:cubicBezTo>
                    <a:pt x="340" y="422"/>
                    <a:pt x="427" y="336"/>
                    <a:pt x="427" y="216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8" name="Google Shape;7928;p13"/>
            <p:cNvSpPr/>
            <p:nvPr/>
          </p:nvSpPr>
          <p:spPr>
            <a:xfrm>
              <a:off x="15951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93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0" y="422"/>
                    <a:pt x="427" y="336"/>
                    <a:pt x="432" y="216"/>
                  </a:cubicBezTo>
                  <a:cubicBezTo>
                    <a:pt x="43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9" name="Google Shape;7929;p13"/>
            <p:cNvSpPr/>
            <p:nvPr/>
          </p:nvSpPr>
          <p:spPr>
            <a:xfrm>
              <a:off x="19402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8" y="1"/>
                    <a:pt x="0" y="88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219" y="422"/>
                    <a:pt x="222" y="423"/>
                    <a:pt x="225" y="423"/>
                  </a:cubicBezTo>
                  <a:cubicBezTo>
                    <a:pt x="334" y="423"/>
                    <a:pt x="427" y="332"/>
                    <a:pt x="427" y="212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0" name="Google Shape;7930;p13"/>
            <p:cNvSpPr/>
            <p:nvPr/>
          </p:nvSpPr>
          <p:spPr>
            <a:xfrm>
              <a:off x="1542225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3" y="0"/>
                  </a:moveTo>
                  <a:cubicBezTo>
                    <a:pt x="89" y="0"/>
                    <a:pt x="1" y="101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17"/>
                    <a:pt x="422" y="335"/>
                    <a:pt x="422" y="211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1" name="Google Shape;7931;p13"/>
            <p:cNvSpPr/>
            <p:nvPr/>
          </p:nvSpPr>
          <p:spPr>
            <a:xfrm>
              <a:off x="1595275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2" y="1"/>
                  </a:moveTo>
                  <a:cubicBezTo>
                    <a:pt x="98" y="1"/>
                    <a:pt x="1" y="98"/>
                    <a:pt x="1" y="222"/>
                  </a:cubicBezTo>
                  <a:cubicBezTo>
                    <a:pt x="1" y="335"/>
                    <a:pt x="88" y="427"/>
                    <a:pt x="206" y="427"/>
                  </a:cubicBezTo>
                  <a:cubicBezTo>
                    <a:pt x="330" y="427"/>
                    <a:pt x="422" y="335"/>
                    <a:pt x="427" y="222"/>
                  </a:cubicBezTo>
                  <a:cubicBezTo>
                    <a:pt x="427" y="98"/>
                    <a:pt x="33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2" name="Google Shape;7932;p13"/>
            <p:cNvSpPr/>
            <p:nvPr/>
          </p:nvSpPr>
          <p:spPr>
            <a:xfrm>
              <a:off x="2072800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103" y="0"/>
                    <a:pt x="6" y="93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29" y="427"/>
                    <a:pt x="422" y="334"/>
                    <a:pt x="422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3" name="Google Shape;7933;p13"/>
            <p:cNvSpPr/>
            <p:nvPr/>
          </p:nvSpPr>
          <p:spPr>
            <a:xfrm>
              <a:off x="18076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"/>
                    <a:pt x="0" y="98"/>
                    <a:pt x="0" y="222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16" y="335"/>
                    <a:pt x="422" y="222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4" name="Google Shape;7934;p13"/>
            <p:cNvSpPr/>
            <p:nvPr/>
          </p:nvSpPr>
          <p:spPr>
            <a:xfrm>
              <a:off x="1913750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3" y="0"/>
                  </a:moveTo>
                  <a:cubicBezTo>
                    <a:pt x="94" y="0"/>
                    <a:pt x="1" y="10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17"/>
                    <a:pt x="427" y="330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9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5" name="Google Shape;7935;p13"/>
            <p:cNvSpPr/>
            <p:nvPr/>
          </p:nvSpPr>
          <p:spPr>
            <a:xfrm>
              <a:off x="2072925" y="440910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6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6" name="Google Shape;7936;p13"/>
            <p:cNvSpPr/>
            <p:nvPr/>
          </p:nvSpPr>
          <p:spPr>
            <a:xfrm>
              <a:off x="21261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0" y="93"/>
                    <a:pt x="0" y="211"/>
                  </a:cubicBezTo>
                  <a:cubicBezTo>
                    <a:pt x="0" y="335"/>
                    <a:pt x="82" y="427"/>
                    <a:pt x="195" y="427"/>
                  </a:cubicBezTo>
                  <a:cubicBezTo>
                    <a:pt x="319" y="427"/>
                    <a:pt x="416" y="340"/>
                    <a:pt x="421" y="227"/>
                  </a:cubicBezTo>
                  <a:cubicBezTo>
                    <a:pt x="427" y="103"/>
                    <a:pt x="33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7" name="Google Shape;7937;p13"/>
            <p:cNvSpPr/>
            <p:nvPr/>
          </p:nvSpPr>
          <p:spPr>
            <a:xfrm>
              <a:off x="1913750" y="38783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1"/>
                  </a:moveTo>
                  <a:cubicBezTo>
                    <a:pt x="90" y="1"/>
                    <a:pt x="1" y="100"/>
                    <a:pt x="1" y="212"/>
                  </a:cubicBezTo>
                  <a:cubicBezTo>
                    <a:pt x="1" y="336"/>
                    <a:pt x="93" y="423"/>
                    <a:pt x="211" y="423"/>
                  </a:cubicBezTo>
                  <a:cubicBezTo>
                    <a:pt x="335" y="418"/>
                    <a:pt x="427" y="330"/>
                    <a:pt x="427" y="212"/>
                  </a:cubicBezTo>
                  <a:cubicBezTo>
                    <a:pt x="417" y="94"/>
                    <a:pt x="330" y="2"/>
                    <a:pt x="211" y="2"/>
                  </a:cubicBezTo>
                  <a:cubicBezTo>
                    <a:pt x="206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8" name="Google Shape;7938;p13"/>
            <p:cNvSpPr/>
            <p:nvPr/>
          </p:nvSpPr>
          <p:spPr>
            <a:xfrm>
              <a:off x="15687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0"/>
                    <a:pt x="210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9" name="Google Shape;7939;p13"/>
            <p:cNvSpPr/>
            <p:nvPr/>
          </p:nvSpPr>
          <p:spPr>
            <a:xfrm>
              <a:off x="15422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6" y="1"/>
                  </a:moveTo>
                  <a:cubicBezTo>
                    <a:pt x="88" y="1"/>
                    <a:pt x="1" y="98"/>
                    <a:pt x="1" y="217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0" name="Google Shape;7940;p13"/>
            <p:cNvSpPr/>
            <p:nvPr/>
          </p:nvSpPr>
          <p:spPr>
            <a:xfrm>
              <a:off x="2072925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6" y="1"/>
                  </a:moveTo>
                  <a:cubicBezTo>
                    <a:pt x="88" y="1"/>
                    <a:pt x="1" y="98"/>
                    <a:pt x="1" y="211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0"/>
                    <a:pt x="422" y="211"/>
                  </a:cubicBezTo>
                  <a:cubicBezTo>
                    <a:pt x="41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1" name="Google Shape;7941;p13"/>
            <p:cNvSpPr/>
            <p:nvPr/>
          </p:nvSpPr>
          <p:spPr>
            <a:xfrm>
              <a:off x="1595150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8"/>
                    <a:pt x="6" y="217"/>
                  </a:cubicBezTo>
                  <a:cubicBezTo>
                    <a:pt x="6" y="335"/>
                    <a:pt x="98" y="427"/>
                    <a:pt x="211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2" name="Google Shape;7942;p13"/>
            <p:cNvSpPr/>
            <p:nvPr/>
          </p:nvSpPr>
          <p:spPr>
            <a:xfrm>
              <a:off x="1701275" y="43561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08" y="1"/>
                  </a:moveTo>
                  <a:cubicBezTo>
                    <a:pt x="94" y="1"/>
                    <a:pt x="10" y="90"/>
                    <a:pt x="5" y="207"/>
                  </a:cubicBezTo>
                  <a:cubicBezTo>
                    <a:pt x="0" y="320"/>
                    <a:pt x="93" y="418"/>
                    <a:pt x="211" y="423"/>
                  </a:cubicBezTo>
                  <a:cubicBezTo>
                    <a:pt x="214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22"/>
                  </a:cubicBezTo>
                  <a:cubicBezTo>
                    <a:pt x="432" y="104"/>
                    <a:pt x="350" y="7"/>
                    <a:pt x="226" y="1"/>
                  </a:cubicBezTo>
                  <a:cubicBezTo>
                    <a:pt x="220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3" name="Google Shape;7943;p13"/>
            <p:cNvSpPr/>
            <p:nvPr/>
          </p:nvSpPr>
          <p:spPr>
            <a:xfrm>
              <a:off x="186057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5"/>
                    <a:pt x="0" y="98"/>
                    <a:pt x="0" y="211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4" name="Google Shape;7944;p13"/>
            <p:cNvSpPr/>
            <p:nvPr/>
          </p:nvSpPr>
          <p:spPr>
            <a:xfrm>
              <a:off x="1860575" y="38783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5" y="1"/>
                  </a:moveTo>
                  <a:cubicBezTo>
                    <a:pt x="94" y="1"/>
                    <a:pt x="0" y="100"/>
                    <a:pt x="0" y="212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34" y="423"/>
                    <a:pt x="427" y="336"/>
                    <a:pt x="427" y="212"/>
                  </a:cubicBezTo>
                  <a:cubicBezTo>
                    <a:pt x="427" y="94"/>
                    <a:pt x="334" y="7"/>
                    <a:pt x="221" y="2"/>
                  </a:cubicBezTo>
                  <a:cubicBezTo>
                    <a:pt x="216" y="1"/>
                    <a:pt x="210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5" name="Google Shape;7945;p13"/>
            <p:cNvSpPr/>
            <p:nvPr/>
          </p:nvSpPr>
          <p:spPr>
            <a:xfrm>
              <a:off x="19932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5"/>
                    <a:pt x="1" y="92"/>
                    <a:pt x="1" y="211"/>
                  </a:cubicBezTo>
                  <a:cubicBezTo>
                    <a:pt x="1" y="329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6" name="Google Shape;7946;p13"/>
            <p:cNvSpPr/>
            <p:nvPr/>
          </p:nvSpPr>
          <p:spPr>
            <a:xfrm>
              <a:off x="1754325" y="38784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1"/>
                  </a:moveTo>
                  <a:cubicBezTo>
                    <a:pt x="98" y="6"/>
                    <a:pt x="1" y="93"/>
                    <a:pt x="1" y="211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40" y="422"/>
                    <a:pt x="432" y="335"/>
                    <a:pt x="422" y="211"/>
                  </a:cubicBezTo>
                  <a:cubicBezTo>
                    <a:pt x="42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7" name="Google Shape;7947;p13"/>
            <p:cNvSpPr/>
            <p:nvPr/>
          </p:nvSpPr>
          <p:spPr>
            <a:xfrm>
              <a:off x="1674800" y="40641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32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8" name="Google Shape;7948;p13"/>
            <p:cNvSpPr/>
            <p:nvPr/>
          </p:nvSpPr>
          <p:spPr>
            <a:xfrm>
              <a:off x="1833975" y="385180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32" y="1"/>
                  </a:moveTo>
                  <a:cubicBezTo>
                    <a:pt x="109" y="1"/>
                    <a:pt x="11" y="93"/>
                    <a:pt x="6" y="206"/>
                  </a:cubicBezTo>
                  <a:cubicBezTo>
                    <a:pt x="1" y="319"/>
                    <a:pt x="98" y="422"/>
                    <a:pt x="211" y="427"/>
                  </a:cubicBezTo>
                  <a:cubicBezTo>
                    <a:pt x="214" y="427"/>
                    <a:pt x="218" y="428"/>
                    <a:pt x="221" y="428"/>
                  </a:cubicBezTo>
                  <a:cubicBezTo>
                    <a:pt x="335" y="428"/>
                    <a:pt x="432" y="337"/>
                    <a:pt x="432" y="222"/>
                  </a:cubicBezTo>
                  <a:cubicBezTo>
                    <a:pt x="432" y="98"/>
                    <a:pt x="345" y="6"/>
                    <a:pt x="23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9" name="Google Shape;7949;p13"/>
            <p:cNvSpPr/>
            <p:nvPr/>
          </p:nvSpPr>
          <p:spPr>
            <a:xfrm>
              <a:off x="1462575" y="4064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7" y="1"/>
                  </a:moveTo>
                  <a:cubicBezTo>
                    <a:pt x="98" y="1"/>
                    <a:pt x="0" y="92"/>
                    <a:pt x="0" y="207"/>
                  </a:cubicBezTo>
                  <a:cubicBezTo>
                    <a:pt x="0" y="330"/>
                    <a:pt x="93" y="428"/>
                    <a:pt x="211" y="428"/>
                  </a:cubicBezTo>
                  <a:cubicBezTo>
                    <a:pt x="335" y="428"/>
                    <a:pt x="422" y="330"/>
                    <a:pt x="422" y="212"/>
                  </a:cubicBezTo>
                  <a:cubicBezTo>
                    <a:pt x="422" y="99"/>
                    <a:pt x="335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0" name="Google Shape;7950;p13"/>
            <p:cNvSpPr/>
            <p:nvPr/>
          </p:nvSpPr>
          <p:spPr>
            <a:xfrm>
              <a:off x="183397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98" y="0"/>
                    <a:pt x="1" y="87"/>
                    <a:pt x="6" y="206"/>
                  </a:cubicBezTo>
                  <a:cubicBezTo>
                    <a:pt x="6" y="319"/>
                    <a:pt x="103" y="421"/>
                    <a:pt x="216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87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1" name="Google Shape;7951;p13"/>
            <p:cNvSpPr/>
            <p:nvPr/>
          </p:nvSpPr>
          <p:spPr>
            <a:xfrm>
              <a:off x="1754450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1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2" name="Google Shape;7952;p13"/>
            <p:cNvSpPr/>
            <p:nvPr/>
          </p:nvSpPr>
          <p:spPr>
            <a:xfrm>
              <a:off x="2099400" y="4170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8"/>
                    <a:pt x="0" y="211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27" y="340"/>
                    <a:pt x="427" y="211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3" name="Google Shape;7953;p13"/>
            <p:cNvSpPr/>
            <p:nvPr/>
          </p:nvSpPr>
          <p:spPr>
            <a:xfrm>
              <a:off x="1727850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7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88" y="421"/>
                    <a:pt x="212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4" name="Google Shape;7954;p13"/>
            <p:cNvSpPr/>
            <p:nvPr/>
          </p:nvSpPr>
          <p:spPr>
            <a:xfrm>
              <a:off x="180752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5" y="211"/>
                  </a:cubicBezTo>
                  <a:cubicBezTo>
                    <a:pt x="5" y="334"/>
                    <a:pt x="93" y="421"/>
                    <a:pt x="216" y="421"/>
                  </a:cubicBezTo>
                  <a:cubicBezTo>
                    <a:pt x="329" y="421"/>
                    <a:pt x="421" y="334"/>
                    <a:pt x="427" y="216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5" name="Google Shape;7955;p13"/>
            <p:cNvSpPr/>
            <p:nvPr/>
          </p:nvSpPr>
          <p:spPr>
            <a:xfrm>
              <a:off x="1913750" y="430300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6" name="Google Shape;7956;p13"/>
            <p:cNvSpPr/>
            <p:nvPr/>
          </p:nvSpPr>
          <p:spPr>
            <a:xfrm>
              <a:off x="1966550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2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7" name="Google Shape;7957;p13"/>
            <p:cNvSpPr/>
            <p:nvPr/>
          </p:nvSpPr>
          <p:spPr>
            <a:xfrm>
              <a:off x="1435850" y="430300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103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8" name="Google Shape;7958;p13"/>
            <p:cNvSpPr/>
            <p:nvPr/>
          </p:nvSpPr>
          <p:spPr>
            <a:xfrm>
              <a:off x="1940100" y="45419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5" y="329"/>
                    <a:pt x="103" y="421"/>
                    <a:pt x="221" y="421"/>
                  </a:cubicBezTo>
                  <a:cubicBezTo>
                    <a:pt x="334" y="421"/>
                    <a:pt x="427" y="329"/>
                    <a:pt x="427" y="211"/>
                  </a:cubicBezTo>
                  <a:cubicBezTo>
                    <a:pt x="432" y="87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9" name="Google Shape;7959;p13"/>
            <p:cNvSpPr/>
            <p:nvPr/>
          </p:nvSpPr>
          <p:spPr>
            <a:xfrm>
              <a:off x="1860575" y="38253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2" y="0"/>
                  </a:moveTo>
                  <a:cubicBezTo>
                    <a:pt x="98" y="0"/>
                    <a:pt x="5" y="91"/>
                    <a:pt x="0" y="206"/>
                  </a:cubicBezTo>
                  <a:cubicBezTo>
                    <a:pt x="0" y="329"/>
                    <a:pt x="93" y="427"/>
                    <a:pt x="211" y="427"/>
                  </a:cubicBezTo>
                  <a:cubicBezTo>
                    <a:pt x="329" y="427"/>
                    <a:pt x="427" y="334"/>
                    <a:pt x="427" y="216"/>
                  </a:cubicBezTo>
                  <a:cubicBezTo>
                    <a:pt x="427" y="98"/>
                    <a:pt x="334" y="11"/>
                    <a:pt x="221" y="0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0" name="Google Shape;7960;p13"/>
            <p:cNvSpPr/>
            <p:nvPr/>
          </p:nvSpPr>
          <p:spPr>
            <a:xfrm>
              <a:off x="2125850" y="4196850"/>
              <a:ext cx="10950" cy="10600"/>
            </a:xfrm>
            <a:custGeom>
              <a:rect b="b" l="l" r="r" t="t"/>
              <a:pathLst>
                <a:path extrusionOk="0" h="424" w="438">
                  <a:moveTo>
                    <a:pt x="211" y="1"/>
                  </a:moveTo>
                  <a:cubicBezTo>
                    <a:pt x="99" y="1"/>
                    <a:pt x="16" y="80"/>
                    <a:pt x="11" y="197"/>
                  </a:cubicBezTo>
                  <a:cubicBezTo>
                    <a:pt x="1" y="325"/>
                    <a:pt x="88" y="418"/>
                    <a:pt x="212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17"/>
                  </a:cubicBezTo>
                  <a:cubicBezTo>
                    <a:pt x="438" y="99"/>
                    <a:pt x="350" y="7"/>
                    <a:pt x="232" y="1"/>
                  </a:cubicBezTo>
                  <a:cubicBezTo>
                    <a:pt x="225" y="1"/>
                    <a:pt x="218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1" name="Google Shape;7961;p13"/>
            <p:cNvSpPr/>
            <p:nvPr/>
          </p:nvSpPr>
          <p:spPr>
            <a:xfrm>
              <a:off x="1595150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6" y="0"/>
                  </a:moveTo>
                  <a:cubicBezTo>
                    <a:pt x="93" y="6"/>
                    <a:pt x="1" y="93"/>
                    <a:pt x="1" y="211"/>
                  </a:cubicBezTo>
                  <a:cubicBezTo>
                    <a:pt x="1" y="334"/>
                    <a:pt x="93" y="422"/>
                    <a:pt x="211" y="422"/>
                  </a:cubicBezTo>
                  <a:cubicBezTo>
                    <a:pt x="330" y="422"/>
                    <a:pt x="427" y="334"/>
                    <a:pt x="427" y="211"/>
                  </a:cubicBezTo>
                  <a:cubicBezTo>
                    <a:pt x="427" y="88"/>
                    <a:pt x="335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2" name="Google Shape;7962;p13"/>
            <p:cNvSpPr/>
            <p:nvPr/>
          </p:nvSpPr>
          <p:spPr>
            <a:xfrm>
              <a:off x="1754325" y="44089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7" y="0"/>
                  </a:moveTo>
                  <a:cubicBezTo>
                    <a:pt x="108" y="0"/>
                    <a:pt x="6" y="98"/>
                    <a:pt x="6" y="211"/>
                  </a:cubicBezTo>
                  <a:cubicBezTo>
                    <a:pt x="1" y="335"/>
                    <a:pt x="88" y="422"/>
                    <a:pt x="216" y="422"/>
                  </a:cubicBezTo>
                  <a:cubicBezTo>
                    <a:pt x="340" y="422"/>
                    <a:pt x="432" y="335"/>
                    <a:pt x="432" y="211"/>
                  </a:cubicBezTo>
                  <a:cubicBezTo>
                    <a:pt x="432" y="98"/>
                    <a:pt x="340" y="6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3" name="Google Shape;7963;p13"/>
            <p:cNvSpPr/>
            <p:nvPr/>
          </p:nvSpPr>
          <p:spPr>
            <a:xfrm>
              <a:off x="1754325" y="3825350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16"/>
                  </a:cubicBezTo>
                  <a:cubicBezTo>
                    <a:pt x="6" y="329"/>
                    <a:pt x="93" y="427"/>
                    <a:pt x="211" y="427"/>
                  </a:cubicBezTo>
                  <a:cubicBezTo>
                    <a:pt x="335" y="427"/>
                    <a:pt x="432" y="334"/>
                    <a:pt x="432" y="216"/>
                  </a:cubicBezTo>
                  <a:cubicBezTo>
                    <a:pt x="432" y="93"/>
                    <a:pt x="34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4" name="Google Shape;7964;p13"/>
            <p:cNvSpPr/>
            <p:nvPr/>
          </p:nvSpPr>
          <p:spPr>
            <a:xfrm>
              <a:off x="18605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0"/>
                    <a:pt x="98" y="427"/>
                    <a:pt x="221" y="427"/>
                  </a:cubicBezTo>
                  <a:cubicBezTo>
                    <a:pt x="339" y="417"/>
                    <a:pt x="432" y="330"/>
                    <a:pt x="427" y="206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5" name="Google Shape;7965;p13"/>
            <p:cNvSpPr/>
            <p:nvPr/>
          </p:nvSpPr>
          <p:spPr>
            <a:xfrm>
              <a:off x="1940225" y="41173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1"/>
                  </a:moveTo>
                  <a:cubicBezTo>
                    <a:pt x="98" y="1"/>
                    <a:pt x="0" y="98"/>
                    <a:pt x="0" y="211"/>
                  </a:cubicBezTo>
                  <a:cubicBezTo>
                    <a:pt x="11" y="329"/>
                    <a:pt x="98" y="422"/>
                    <a:pt x="216" y="422"/>
                  </a:cubicBezTo>
                  <a:cubicBezTo>
                    <a:pt x="329" y="422"/>
                    <a:pt x="427" y="335"/>
                    <a:pt x="427" y="211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6" name="Google Shape;7966;p13"/>
            <p:cNvSpPr/>
            <p:nvPr/>
          </p:nvSpPr>
          <p:spPr>
            <a:xfrm>
              <a:off x="1727850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7" y="1"/>
                  </a:moveTo>
                  <a:cubicBezTo>
                    <a:pt x="104" y="1"/>
                    <a:pt x="1" y="98"/>
                    <a:pt x="1" y="211"/>
                  </a:cubicBezTo>
                  <a:cubicBezTo>
                    <a:pt x="1" y="335"/>
                    <a:pt x="88" y="427"/>
                    <a:pt x="212" y="427"/>
                  </a:cubicBezTo>
                  <a:cubicBezTo>
                    <a:pt x="340" y="427"/>
                    <a:pt x="422" y="340"/>
                    <a:pt x="422" y="211"/>
                  </a:cubicBezTo>
                  <a:cubicBezTo>
                    <a:pt x="42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7" name="Google Shape;7967;p13"/>
            <p:cNvSpPr/>
            <p:nvPr/>
          </p:nvSpPr>
          <p:spPr>
            <a:xfrm>
              <a:off x="188717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5" y="87"/>
                    <a:pt x="0" y="206"/>
                  </a:cubicBezTo>
                  <a:cubicBezTo>
                    <a:pt x="0" y="329"/>
                    <a:pt x="87" y="427"/>
                    <a:pt x="211" y="427"/>
                  </a:cubicBezTo>
                  <a:cubicBezTo>
                    <a:pt x="324" y="427"/>
                    <a:pt x="421" y="334"/>
                    <a:pt x="421" y="221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8" name="Google Shape;7968;p13"/>
            <p:cNvSpPr/>
            <p:nvPr/>
          </p:nvSpPr>
          <p:spPr>
            <a:xfrm>
              <a:off x="1780925" y="43294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7"/>
                    <a:pt x="93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9" name="Google Shape;7969;p13"/>
            <p:cNvSpPr/>
            <p:nvPr/>
          </p:nvSpPr>
          <p:spPr>
            <a:xfrm>
              <a:off x="1674800" y="45948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8"/>
                    <a:pt x="6" y="221"/>
                  </a:cubicBezTo>
                  <a:cubicBezTo>
                    <a:pt x="16" y="334"/>
                    <a:pt x="103" y="427"/>
                    <a:pt x="222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0" name="Google Shape;7970;p13"/>
            <p:cNvSpPr/>
            <p:nvPr/>
          </p:nvSpPr>
          <p:spPr>
            <a:xfrm>
              <a:off x="1886900" y="43294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22" y="1"/>
                  </a:moveTo>
                  <a:cubicBezTo>
                    <a:pt x="104" y="1"/>
                    <a:pt x="16" y="88"/>
                    <a:pt x="11" y="206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32" y="337"/>
                    <a:pt x="432" y="222"/>
                  </a:cubicBezTo>
                  <a:cubicBezTo>
                    <a:pt x="438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1" name="Google Shape;7971;p13"/>
            <p:cNvSpPr/>
            <p:nvPr/>
          </p:nvSpPr>
          <p:spPr>
            <a:xfrm>
              <a:off x="1780800" y="3905000"/>
              <a:ext cx="10925" cy="10675"/>
            </a:xfrm>
            <a:custGeom>
              <a:rect b="b" l="l" r="r" t="t"/>
              <a:pathLst>
                <a:path extrusionOk="0" h="427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19"/>
                    <a:pt x="93" y="422"/>
                    <a:pt x="211" y="427"/>
                  </a:cubicBezTo>
                  <a:cubicBezTo>
                    <a:pt x="214" y="427"/>
                    <a:pt x="217" y="427"/>
                    <a:pt x="221" y="427"/>
                  </a:cubicBezTo>
                  <a:cubicBezTo>
                    <a:pt x="334" y="427"/>
                    <a:pt x="427" y="341"/>
                    <a:pt x="432" y="226"/>
                  </a:cubicBezTo>
                  <a:cubicBezTo>
                    <a:pt x="437" y="113"/>
                    <a:pt x="350" y="11"/>
                    <a:pt x="231" y="0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2" name="Google Shape;7972;p13"/>
            <p:cNvSpPr/>
            <p:nvPr/>
          </p:nvSpPr>
          <p:spPr>
            <a:xfrm>
              <a:off x="1727850" y="39048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7" y="1"/>
                  </a:moveTo>
                  <a:cubicBezTo>
                    <a:pt x="88" y="1"/>
                    <a:pt x="1" y="87"/>
                    <a:pt x="1" y="207"/>
                  </a:cubicBezTo>
                  <a:cubicBezTo>
                    <a:pt x="1" y="330"/>
                    <a:pt x="93" y="428"/>
                    <a:pt x="212" y="428"/>
                  </a:cubicBezTo>
                  <a:cubicBezTo>
                    <a:pt x="215" y="428"/>
                    <a:pt x="218" y="428"/>
                    <a:pt x="221" y="428"/>
                  </a:cubicBezTo>
                  <a:cubicBezTo>
                    <a:pt x="339" y="428"/>
                    <a:pt x="422" y="332"/>
                    <a:pt x="422" y="212"/>
                  </a:cubicBezTo>
                  <a:cubicBezTo>
                    <a:pt x="422" y="94"/>
                    <a:pt x="335" y="1"/>
                    <a:pt x="217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3" name="Google Shape;7973;p13"/>
            <p:cNvSpPr/>
            <p:nvPr/>
          </p:nvSpPr>
          <p:spPr>
            <a:xfrm>
              <a:off x="2125850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8"/>
                    <a:pt x="11" y="222"/>
                  </a:cubicBezTo>
                  <a:cubicBezTo>
                    <a:pt x="11" y="335"/>
                    <a:pt x="98" y="427"/>
                    <a:pt x="217" y="427"/>
                  </a:cubicBezTo>
                  <a:cubicBezTo>
                    <a:pt x="330" y="427"/>
                    <a:pt x="427" y="335"/>
                    <a:pt x="427" y="217"/>
                  </a:cubicBezTo>
                  <a:cubicBezTo>
                    <a:pt x="427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4" name="Google Shape;7974;p13"/>
            <p:cNvSpPr/>
            <p:nvPr/>
          </p:nvSpPr>
          <p:spPr>
            <a:xfrm>
              <a:off x="2099400" y="41172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93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5" name="Google Shape;7975;p13"/>
            <p:cNvSpPr/>
            <p:nvPr/>
          </p:nvSpPr>
          <p:spPr>
            <a:xfrm>
              <a:off x="1754450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25" y="1"/>
                  </a:moveTo>
                  <a:cubicBezTo>
                    <a:pt x="219" y="1"/>
                    <a:pt x="213" y="1"/>
                    <a:pt x="206" y="1"/>
                  </a:cubicBezTo>
                  <a:cubicBezTo>
                    <a:pt x="93" y="7"/>
                    <a:pt x="1" y="94"/>
                    <a:pt x="1" y="212"/>
                  </a:cubicBezTo>
                  <a:cubicBezTo>
                    <a:pt x="1" y="325"/>
                    <a:pt x="88" y="423"/>
                    <a:pt x="211" y="423"/>
                  </a:cubicBezTo>
                  <a:cubicBezTo>
                    <a:pt x="335" y="418"/>
                    <a:pt x="427" y="325"/>
                    <a:pt x="427" y="207"/>
                  </a:cubicBezTo>
                  <a:cubicBezTo>
                    <a:pt x="417" y="90"/>
                    <a:pt x="338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6" name="Google Shape;7976;p13"/>
            <p:cNvSpPr/>
            <p:nvPr/>
          </p:nvSpPr>
          <p:spPr>
            <a:xfrm>
              <a:off x="1807525" y="43559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10"/>
                    <a:pt x="0" y="98"/>
                    <a:pt x="0" y="221"/>
                  </a:cubicBezTo>
                  <a:cubicBezTo>
                    <a:pt x="5" y="334"/>
                    <a:pt x="93" y="427"/>
                    <a:pt x="211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7" name="Google Shape;7977;p13"/>
            <p:cNvSpPr/>
            <p:nvPr/>
          </p:nvSpPr>
          <p:spPr>
            <a:xfrm>
              <a:off x="1860450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8" y="0"/>
                    <a:pt x="5" y="88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8" name="Google Shape;7978;p13"/>
            <p:cNvSpPr/>
            <p:nvPr/>
          </p:nvSpPr>
          <p:spPr>
            <a:xfrm>
              <a:off x="1913625" y="43561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8" y="0"/>
                    <a:pt x="6" y="88"/>
                    <a:pt x="1" y="211"/>
                  </a:cubicBezTo>
                  <a:cubicBezTo>
                    <a:pt x="6" y="334"/>
                    <a:pt x="98" y="422"/>
                    <a:pt x="216" y="422"/>
                  </a:cubicBezTo>
                  <a:cubicBezTo>
                    <a:pt x="335" y="417"/>
                    <a:pt x="432" y="324"/>
                    <a:pt x="432" y="211"/>
                  </a:cubicBez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9" name="Google Shape;7979;p13"/>
            <p:cNvSpPr/>
            <p:nvPr/>
          </p:nvSpPr>
          <p:spPr>
            <a:xfrm>
              <a:off x="1621875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0" name="Google Shape;7980;p13"/>
            <p:cNvSpPr/>
            <p:nvPr/>
          </p:nvSpPr>
          <p:spPr>
            <a:xfrm>
              <a:off x="215245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1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27"/>
                    <a:pt x="216" y="427"/>
                  </a:cubicBezTo>
                  <a:cubicBezTo>
                    <a:pt x="340" y="427"/>
                    <a:pt x="427" y="335"/>
                    <a:pt x="422" y="211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1" name="Google Shape;7981;p13"/>
            <p:cNvSpPr/>
            <p:nvPr/>
          </p:nvSpPr>
          <p:spPr>
            <a:xfrm>
              <a:off x="1727725" y="39580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1"/>
                  </a:moveTo>
                  <a:cubicBezTo>
                    <a:pt x="98" y="1"/>
                    <a:pt x="1" y="88"/>
                    <a:pt x="16" y="211"/>
                  </a:cubicBezTo>
                  <a:cubicBezTo>
                    <a:pt x="16" y="335"/>
                    <a:pt x="114" y="422"/>
                    <a:pt x="227" y="422"/>
                  </a:cubicBezTo>
                  <a:cubicBezTo>
                    <a:pt x="345" y="422"/>
                    <a:pt x="433" y="329"/>
                    <a:pt x="433" y="211"/>
                  </a:cubicBezTo>
                  <a:cubicBezTo>
                    <a:pt x="433" y="8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2" name="Google Shape;7982;p13"/>
            <p:cNvSpPr/>
            <p:nvPr/>
          </p:nvSpPr>
          <p:spPr>
            <a:xfrm>
              <a:off x="1780800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16" y="88"/>
                    <a:pt x="5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3" name="Google Shape;7983;p13"/>
            <p:cNvSpPr/>
            <p:nvPr/>
          </p:nvSpPr>
          <p:spPr>
            <a:xfrm>
              <a:off x="1727850" y="4329325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7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34"/>
                    <a:pt x="88" y="432"/>
                    <a:pt x="212" y="432"/>
                  </a:cubicBezTo>
                  <a:cubicBezTo>
                    <a:pt x="335" y="432"/>
                    <a:pt x="422" y="340"/>
                    <a:pt x="422" y="211"/>
                  </a:cubicBezTo>
                  <a:cubicBezTo>
                    <a:pt x="422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4" name="Google Shape;7984;p13"/>
            <p:cNvSpPr/>
            <p:nvPr/>
          </p:nvSpPr>
          <p:spPr>
            <a:xfrm>
              <a:off x="1887175" y="42765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5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21" y="334"/>
                    <a:pt x="427" y="211"/>
                  </a:cubicBezTo>
                  <a:cubicBezTo>
                    <a:pt x="427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5" name="Google Shape;7985;p13"/>
            <p:cNvSpPr/>
            <p:nvPr/>
          </p:nvSpPr>
          <p:spPr>
            <a:xfrm>
              <a:off x="1940225" y="4276600"/>
              <a:ext cx="10675" cy="10475"/>
            </a:xfrm>
            <a:custGeom>
              <a:rect b="b" l="l" r="r" t="t"/>
              <a:pathLst>
                <a:path extrusionOk="0" h="419" w="427">
                  <a:moveTo>
                    <a:pt x="240" y="1"/>
                  </a:moveTo>
                  <a:cubicBezTo>
                    <a:pt x="232" y="1"/>
                    <a:pt x="224" y="2"/>
                    <a:pt x="216" y="3"/>
                  </a:cubicBezTo>
                  <a:cubicBezTo>
                    <a:pt x="98" y="3"/>
                    <a:pt x="0" y="90"/>
                    <a:pt x="0" y="208"/>
                  </a:cubicBezTo>
                  <a:cubicBezTo>
                    <a:pt x="0" y="321"/>
                    <a:pt x="93" y="419"/>
                    <a:pt x="216" y="419"/>
                  </a:cubicBezTo>
                  <a:cubicBezTo>
                    <a:pt x="334" y="419"/>
                    <a:pt x="427" y="331"/>
                    <a:pt x="427" y="208"/>
                  </a:cubicBezTo>
                  <a:cubicBezTo>
                    <a:pt x="422" y="93"/>
                    <a:pt x="342" y="1"/>
                    <a:pt x="24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6" name="Google Shape;7986;p13"/>
            <p:cNvSpPr/>
            <p:nvPr/>
          </p:nvSpPr>
          <p:spPr>
            <a:xfrm>
              <a:off x="15422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6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7" name="Google Shape;7987;p13"/>
            <p:cNvSpPr/>
            <p:nvPr/>
          </p:nvSpPr>
          <p:spPr>
            <a:xfrm>
              <a:off x="1727600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103" y="1"/>
                    <a:pt x="6" y="93"/>
                    <a:pt x="6" y="206"/>
                  </a:cubicBezTo>
                  <a:cubicBezTo>
                    <a:pt x="1" y="324"/>
                    <a:pt x="98" y="417"/>
                    <a:pt x="217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5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8" name="Google Shape;7988;p13"/>
            <p:cNvSpPr/>
            <p:nvPr/>
          </p:nvSpPr>
          <p:spPr>
            <a:xfrm>
              <a:off x="1648350" y="4303100"/>
              <a:ext cx="10550" cy="10450"/>
            </a:xfrm>
            <a:custGeom>
              <a:rect b="b" l="l" r="r" t="t"/>
              <a:pathLst>
                <a:path extrusionOk="0" h="418" w="422">
                  <a:moveTo>
                    <a:pt x="221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9"/>
                    <a:pt x="0" y="212"/>
                  </a:cubicBezTo>
                  <a:cubicBezTo>
                    <a:pt x="5" y="325"/>
                    <a:pt x="98" y="417"/>
                    <a:pt x="211" y="417"/>
                  </a:cubicBezTo>
                  <a:cubicBezTo>
                    <a:pt x="334" y="417"/>
                    <a:pt x="421" y="330"/>
                    <a:pt x="421" y="207"/>
                  </a:cubicBezTo>
                  <a:cubicBezTo>
                    <a:pt x="421" y="87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9" name="Google Shape;7989;p13"/>
            <p:cNvSpPr/>
            <p:nvPr/>
          </p:nvSpPr>
          <p:spPr>
            <a:xfrm>
              <a:off x="1727725" y="44355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1" y="334"/>
                    <a:pt x="98" y="427"/>
                    <a:pt x="222" y="427"/>
                  </a:cubicBezTo>
                  <a:cubicBezTo>
                    <a:pt x="345" y="427"/>
                    <a:pt x="433" y="329"/>
                    <a:pt x="427" y="206"/>
                  </a:cubicBezTo>
                  <a:cubicBezTo>
                    <a:pt x="422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0" name="Google Shape;7990;p13"/>
            <p:cNvSpPr/>
            <p:nvPr/>
          </p:nvSpPr>
          <p:spPr>
            <a:xfrm>
              <a:off x="1940225" y="43826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11" y="329"/>
                    <a:pt x="103" y="421"/>
                    <a:pt x="216" y="421"/>
                  </a:cubicBezTo>
                  <a:cubicBezTo>
                    <a:pt x="329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1" name="Google Shape;7991;p13"/>
            <p:cNvSpPr/>
            <p:nvPr/>
          </p:nvSpPr>
          <p:spPr>
            <a:xfrm>
              <a:off x="1940225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11" y="329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2" name="Google Shape;7992;p13"/>
            <p:cNvSpPr/>
            <p:nvPr/>
          </p:nvSpPr>
          <p:spPr>
            <a:xfrm>
              <a:off x="1807650" y="3825350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0"/>
                    <a:pt x="0" y="98"/>
                    <a:pt x="0" y="216"/>
                  </a:cubicBezTo>
                  <a:cubicBezTo>
                    <a:pt x="0" y="334"/>
                    <a:pt x="88" y="427"/>
                    <a:pt x="211" y="427"/>
                  </a:cubicBezTo>
                  <a:cubicBezTo>
                    <a:pt x="329" y="422"/>
                    <a:pt x="422" y="324"/>
                    <a:pt x="422" y="206"/>
                  </a:cubicBezTo>
                  <a:cubicBezTo>
                    <a:pt x="422" y="93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3" name="Google Shape;7993;p13"/>
            <p:cNvSpPr/>
            <p:nvPr/>
          </p:nvSpPr>
          <p:spPr>
            <a:xfrm>
              <a:off x="1940225" y="38518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93"/>
                    <a:pt x="32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4" name="Google Shape;7994;p13"/>
            <p:cNvSpPr/>
            <p:nvPr/>
          </p:nvSpPr>
          <p:spPr>
            <a:xfrm>
              <a:off x="1568550" y="406417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7" y="0"/>
                  </a:moveTo>
                  <a:cubicBezTo>
                    <a:pt x="104" y="0"/>
                    <a:pt x="6" y="93"/>
                    <a:pt x="6" y="206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7" y="329"/>
                    <a:pt x="427" y="211"/>
                  </a:cubicBezTo>
                  <a:cubicBezTo>
                    <a:pt x="43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5" name="Google Shape;7995;p13"/>
            <p:cNvSpPr/>
            <p:nvPr/>
          </p:nvSpPr>
          <p:spPr>
            <a:xfrm>
              <a:off x="2099400" y="4064175"/>
              <a:ext cx="10675" cy="10425"/>
            </a:xfrm>
            <a:custGeom>
              <a:rect b="b" l="l" r="r" t="t"/>
              <a:pathLst>
                <a:path extrusionOk="0" h="417" w="427">
                  <a:moveTo>
                    <a:pt x="211" y="0"/>
                  </a:moveTo>
                  <a:cubicBezTo>
                    <a:pt x="93" y="0"/>
                    <a:pt x="0" y="87"/>
                    <a:pt x="0" y="206"/>
                  </a:cubicBezTo>
                  <a:cubicBezTo>
                    <a:pt x="0" y="324"/>
                    <a:pt x="93" y="416"/>
                    <a:pt x="211" y="416"/>
                  </a:cubicBezTo>
                  <a:cubicBezTo>
                    <a:pt x="329" y="416"/>
                    <a:pt x="427" y="329"/>
                    <a:pt x="427" y="206"/>
                  </a:cubicBezTo>
                  <a:cubicBezTo>
                    <a:pt x="427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6" name="Google Shape;7996;p13"/>
            <p:cNvSpPr/>
            <p:nvPr/>
          </p:nvSpPr>
          <p:spPr>
            <a:xfrm>
              <a:off x="1568550" y="411735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17" y="1"/>
                  </a:moveTo>
                  <a:cubicBezTo>
                    <a:pt x="104" y="1"/>
                    <a:pt x="6" y="88"/>
                    <a:pt x="6" y="206"/>
                  </a:cubicBezTo>
                  <a:cubicBezTo>
                    <a:pt x="1" y="329"/>
                    <a:pt x="88" y="422"/>
                    <a:pt x="212" y="422"/>
                  </a:cubicBezTo>
                  <a:cubicBezTo>
                    <a:pt x="335" y="422"/>
                    <a:pt x="427" y="329"/>
                    <a:pt x="427" y="211"/>
                  </a:cubicBezTo>
                  <a:cubicBezTo>
                    <a:pt x="438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7" name="Google Shape;7997;p13"/>
            <p:cNvSpPr/>
            <p:nvPr/>
          </p:nvSpPr>
          <p:spPr>
            <a:xfrm>
              <a:off x="1727850" y="41173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17" y="0"/>
                  </a:moveTo>
                  <a:cubicBezTo>
                    <a:pt x="214" y="0"/>
                    <a:pt x="210" y="0"/>
                    <a:pt x="207" y="1"/>
                  </a:cubicBezTo>
                  <a:cubicBezTo>
                    <a:pt x="88" y="1"/>
                    <a:pt x="1" y="88"/>
                    <a:pt x="1" y="206"/>
                  </a:cubicBezTo>
                  <a:cubicBezTo>
                    <a:pt x="1" y="31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06"/>
                  </a:cubicBezTo>
                  <a:cubicBezTo>
                    <a:pt x="422" y="86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8" name="Google Shape;7998;p13"/>
            <p:cNvSpPr/>
            <p:nvPr/>
          </p:nvSpPr>
          <p:spPr>
            <a:xfrm>
              <a:off x="20726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1" y="0"/>
                  </a:moveTo>
                  <a:cubicBezTo>
                    <a:pt x="103" y="0"/>
                    <a:pt x="16" y="87"/>
                    <a:pt x="11" y="206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2" y="87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9" name="Google Shape;7999;p13"/>
            <p:cNvSpPr/>
            <p:nvPr/>
          </p:nvSpPr>
          <p:spPr>
            <a:xfrm>
              <a:off x="2178925" y="4303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5"/>
                    <a:pt x="5" y="98"/>
                    <a:pt x="5" y="211"/>
                  </a:cubicBezTo>
                  <a:cubicBezTo>
                    <a:pt x="0" y="329"/>
                    <a:pt x="103" y="421"/>
                    <a:pt x="216" y="421"/>
                  </a:cubicBezTo>
                  <a:cubicBezTo>
                    <a:pt x="339" y="421"/>
                    <a:pt x="432" y="334"/>
                    <a:pt x="432" y="211"/>
                  </a:cubicBezTo>
                  <a:cubicBezTo>
                    <a:pt x="432" y="87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0" name="Google Shape;8000;p13"/>
            <p:cNvSpPr/>
            <p:nvPr/>
          </p:nvSpPr>
          <p:spPr>
            <a:xfrm>
              <a:off x="1780800" y="4488750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24"/>
                    <a:pt x="93" y="417"/>
                    <a:pt x="211" y="427"/>
                  </a:cubicBezTo>
                  <a:cubicBezTo>
                    <a:pt x="214" y="427"/>
                    <a:pt x="217" y="427"/>
                    <a:pt x="220" y="427"/>
                  </a:cubicBezTo>
                  <a:cubicBezTo>
                    <a:pt x="334" y="427"/>
                    <a:pt x="432" y="332"/>
                    <a:pt x="432" y="222"/>
                  </a:cubicBezTo>
                  <a:cubicBezTo>
                    <a:pt x="437" y="98"/>
                    <a:pt x="350" y="6"/>
                    <a:pt x="231" y="1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1" name="Google Shape;8001;p13"/>
            <p:cNvSpPr/>
            <p:nvPr/>
          </p:nvSpPr>
          <p:spPr>
            <a:xfrm>
              <a:off x="1887175" y="385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4" y="0"/>
                  </a:moveTo>
                  <a:cubicBezTo>
                    <a:pt x="218" y="0"/>
                    <a:pt x="212" y="0"/>
                    <a:pt x="206" y="1"/>
                  </a:cubicBezTo>
                  <a:cubicBezTo>
                    <a:pt x="87" y="1"/>
                    <a:pt x="0" y="88"/>
                    <a:pt x="0" y="207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24" y="422"/>
                    <a:pt x="421" y="335"/>
                    <a:pt x="421" y="212"/>
                  </a:cubicBezTo>
                  <a:cubicBezTo>
                    <a:pt x="421" y="94"/>
                    <a:pt x="342" y="0"/>
                    <a:pt x="22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2" name="Google Shape;8002;p13"/>
            <p:cNvSpPr/>
            <p:nvPr/>
          </p:nvSpPr>
          <p:spPr>
            <a:xfrm>
              <a:off x="1780925" y="38519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1" y="1"/>
                  </a:moveTo>
                  <a:cubicBezTo>
                    <a:pt x="103" y="1"/>
                    <a:pt x="11" y="88"/>
                    <a:pt x="11" y="207"/>
                  </a:cubicBezTo>
                  <a:cubicBezTo>
                    <a:pt x="0" y="325"/>
                    <a:pt x="93" y="422"/>
                    <a:pt x="216" y="422"/>
                  </a:cubicBezTo>
                  <a:cubicBezTo>
                    <a:pt x="329" y="422"/>
                    <a:pt x="427" y="335"/>
                    <a:pt x="427" y="212"/>
                  </a:cubicBezTo>
                  <a:cubicBezTo>
                    <a:pt x="427" y="88"/>
                    <a:pt x="32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3" name="Google Shape;8003;p13"/>
            <p:cNvSpPr/>
            <p:nvPr/>
          </p:nvSpPr>
          <p:spPr>
            <a:xfrm>
              <a:off x="20726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1" y="0"/>
                  </a:moveTo>
                  <a:cubicBezTo>
                    <a:pt x="108" y="0"/>
                    <a:pt x="11" y="88"/>
                    <a:pt x="0" y="211"/>
                  </a:cubicBezTo>
                  <a:cubicBezTo>
                    <a:pt x="0" y="324"/>
                    <a:pt x="93" y="417"/>
                    <a:pt x="206" y="422"/>
                  </a:cubicBezTo>
                  <a:cubicBezTo>
                    <a:pt x="209" y="422"/>
                    <a:pt x="213" y="422"/>
                    <a:pt x="216" y="422"/>
                  </a:cubicBezTo>
                  <a:cubicBezTo>
                    <a:pt x="335" y="422"/>
                    <a:pt x="427" y="336"/>
                    <a:pt x="427" y="216"/>
                  </a:cubicBezTo>
                  <a:cubicBezTo>
                    <a:pt x="432" y="93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4" name="Google Shape;8004;p13"/>
            <p:cNvSpPr/>
            <p:nvPr/>
          </p:nvSpPr>
          <p:spPr>
            <a:xfrm>
              <a:off x="2126125" y="4356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2" y="1"/>
                  </a:moveTo>
                  <a:cubicBezTo>
                    <a:pt x="79" y="1"/>
                    <a:pt x="0" y="90"/>
                    <a:pt x="0" y="212"/>
                  </a:cubicBezTo>
                  <a:cubicBezTo>
                    <a:pt x="0" y="335"/>
                    <a:pt x="87" y="423"/>
                    <a:pt x="211" y="423"/>
                  </a:cubicBezTo>
                  <a:cubicBezTo>
                    <a:pt x="324" y="423"/>
                    <a:pt x="421" y="335"/>
                    <a:pt x="421" y="217"/>
                  </a:cubicBezTo>
                  <a:cubicBezTo>
                    <a:pt x="421" y="94"/>
                    <a:pt x="334" y="1"/>
                    <a:pt x="211" y="1"/>
                  </a:cubicBezTo>
                  <a:cubicBezTo>
                    <a:pt x="205" y="1"/>
                    <a:pt x="198" y="1"/>
                    <a:pt x="19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5" name="Google Shape;8005;p13"/>
            <p:cNvSpPr/>
            <p:nvPr/>
          </p:nvSpPr>
          <p:spPr>
            <a:xfrm>
              <a:off x="2152200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1"/>
                  </a:moveTo>
                  <a:cubicBezTo>
                    <a:pt x="103" y="1"/>
                    <a:pt x="11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334" y="422"/>
                    <a:pt x="432" y="335"/>
                    <a:pt x="432" y="211"/>
                  </a:cubicBezTo>
                  <a:cubicBezTo>
                    <a:pt x="432" y="8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6" name="Google Shape;8006;p13"/>
            <p:cNvSpPr/>
            <p:nvPr/>
          </p:nvSpPr>
          <p:spPr>
            <a:xfrm>
              <a:off x="1780800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98" y="0"/>
                    <a:pt x="5" y="98"/>
                    <a:pt x="0" y="221"/>
                  </a:cubicBezTo>
                  <a:cubicBezTo>
                    <a:pt x="5" y="334"/>
                    <a:pt x="98" y="427"/>
                    <a:pt x="211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7" name="Google Shape;8007;p13"/>
            <p:cNvSpPr/>
            <p:nvPr/>
          </p:nvSpPr>
          <p:spPr>
            <a:xfrm>
              <a:off x="1542225" y="41966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8" y="10"/>
                    <a:pt x="1" y="98"/>
                    <a:pt x="1" y="211"/>
                  </a:cubicBezTo>
                  <a:cubicBezTo>
                    <a:pt x="1" y="334"/>
                    <a:pt x="93" y="432"/>
                    <a:pt x="211" y="432"/>
                  </a:cubicBezTo>
                  <a:cubicBezTo>
                    <a:pt x="335" y="432"/>
                    <a:pt x="422" y="344"/>
                    <a:pt x="417" y="211"/>
                  </a:cubicBezTo>
                  <a:cubicBezTo>
                    <a:pt x="417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8" name="Google Shape;8008;p13"/>
            <p:cNvSpPr/>
            <p:nvPr/>
          </p:nvSpPr>
          <p:spPr>
            <a:xfrm>
              <a:off x="1489175" y="43029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2" y="1"/>
                    <a:pt x="0" y="87"/>
                    <a:pt x="0" y="207"/>
                  </a:cubicBezTo>
                  <a:cubicBezTo>
                    <a:pt x="0" y="335"/>
                    <a:pt x="82" y="422"/>
                    <a:pt x="211" y="422"/>
                  </a:cubicBezTo>
                  <a:cubicBezTo>
                    <a:pt x="334" y="422"/>
                    <a:pt x="432" y="330"/>
                    <a:pt x="432" y="212"/>
                  </a:cubicBezTo>
                  <a:cubicBezTo>
                    <a:pt x="432" y="99"/>
                    <a:pt x="334" y="1"/>
                    <a:pt x="221" y="1"/>
                  </a:cubicBezTo>
                  <a:cubicBezTo>
                    <a:pt x="218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9" name="Google Shape;8009;p13"/>
            <p:cNvSpPr/>
            <p:nvPr/>
          </p:nvSpPr>
          <p:spPr>
            <a:xfrm>
              <a:off x="1515625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27" y="336"/>
                    <a:pt x="427" y="211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0" name="Google Shape;8010;p13"/>
            <p:cNvSpPr/>
            <p:nvPr/>
          </p:nvSpPr>
          <p:spPr>
            <a:xfrm>
              <a:off x="20462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104" y="1"/>
                    <a:pt x="1" y="103"/>
                    <a:pt x="1" y="222"/>
                  </a:cubicBezTo>
                  <a:cubicBezTo>
                    <a:pt x="10" y="348"/>
                    <a:pt x="107" y="428"/>
                    <a:pt x="204" y="428"/>
                  </a:cubicBezTo>
                  <a:cubicBezTo>
                    <a:pt x="210" y="428"/>
                    <a:pt x="216" y="428"/>
                    <a:pt x="222" y="427"/>
                  </a:cubicBezTo>
                  <a:cubicBezTo>
                    <a:pt x="34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1" name="Google Shape;8011;p13"/>
            <p:cNvSpPr/>
            <p:nvPr/>
          </p:nvSpPr>
          <p:spPr>
            <a:xfrm>
              <a:off x="1728000" y="43826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29"/>
                    <a:pt x="98" y="421"/>
                    <a:pt x="211" y="421"/>
                  </a:cubicBezTo>
                  <a:cubicBezTo>
                    <a:pt x="329" y="421"/>
                    <a:pt x="416" y="329"/>
                    <a:pt x="416" y="211"/>
                  </a:cubicBezTo>
                  <a:cubicBezTo>
                    <a:pt x="416" y="87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2" name="Google Shape;8012;p13"/>
            <p:cNvSpPr/>
            <p:nvPr/>
          </p:nvSpPr>
          <p:spPr>
            <a:xfrm>
              <a:off x="1780925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1"/>
                    <a:pt x="0" y="99"/>
                    <a:pt x="0" y="212"/>
                  </a:cubicBezTo>
                  <a:cubicBezTo>
                    <a:pt x="0" y="335"/>
                    <a:pt x="98" y="422"/>
                    <a:pt x="216" y="422"/>
                  </a:cubicBezTo>
                  <a:cubicBezTo>
                    <a:pt x="334" y="422"/>
                    <a:pt x="427" y="33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3" name="Google Shape;8013;p13"/>
            <p:cNvSpPr/>
            <p:nvPr/>
          </p:nvSpPr>
          <p:spPr>
            <a:xfrm>
              <a:off x="1621625" y="40641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11" y="211"/>
                  </a:cubicBezTo>
                  <a:cubicBezTo>
                    <a:pt x="16" y="334"/>
                    <a:pt x="103" y="427"/>
                    <a:pt x="226" y="427"/>
                  </a:cubicBezTo>
                  <a:cubicBezTo>
                    <a:pt x="345" y="416"/>
                    <a:pt x="432" y="329"/>
                    <a:pt x="432" y="211"/>
                  </a:cubicBezTo>
                  <a:cubicBezTo>
                    <a:pt x="432" y="98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4" name="Google Shape;8014;p13"/>
            <p:cNvSpPr/>
            <p:nvPr/>
          </p:nvSpPr>
          <p:spPr>
            <a:xfrm>
              <a:off x="1727600" y="454180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2" y="0"/>
                  </a:moveTo>
                  <a:cubicBezTo>
                    <a:pt x="94" y="0"/>
                    <a:pt x="16" y="84"/>
                    <a:pt x="11" y="196"/>
                  </a:cubicBezTo>
                  <a:cubicBezTo>
                    <a:pt x="1" y="320"/>
                    <a:pt x="98" y="422"/>
                    <a:pt x="222" y="422"/>
                  </a:cubicBezTo>
                  <a:cubicBezTo>
                    <a:pt x="335" y="422"/>
                    <a:pt x="432" y="335"/>
                    <a:pt x="432" y="217"/>
                  </a:cubicBezTo>
                  <a:cubicBezTo>
                    <a:pt x="438" y="104"/>
                    <a:pt x="355" y="6"/>
                    <a:pt x="232" y="1"/>
                  </a:cubicBezTo>
                  <a:cubicBezTo>
                    <a:pt x="225" y="0"/>
                    <a:pt x="218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5" name="Google Shape;8015;p13"/>
            <p:cNvSpPr/>
            <p:nvPr/>
          </p:nvSpPr>
          <p:spPr>
            <a:xfrm>
              <a:off x="1887300" y="4382625"/>
              <a:ext cx="10425" cy="10575"/>
            </a:xfrm>
            <a:custGeom>
              <a:rect b="b" l="l" r="r" t="t"/>
              <a:pathLst>
                <a:path extrusionOk="0" h="423" w="417">
                  <a:moveTo>
                    <a:pt x="215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88" y="1"/>
                    <a:pt x="0" y="99"/>
                    <a:pt x="0" y="212"/>
                  </a:cubicBezTo>
                  <a:cubicBezTo>
                    <a:pt x="0" y="335"/>
                    <a:pt x="98" y="422"/>
                    <a:pt x="211" y="422"/>
                  </a:cubicBezTo>
                  <a:cubicBezTo>
                    <a:pt x="329" y="422"/>
                    <a:pt x="416" y="330"/>
                    <a:pt x="416" y="207"/>
                  </a:cubicBezTo>
                  <a:cubicBezTo>
                    <a:pt x="416" y="87"/>
                    <a:pt x="324" y="1"/>
                    <a:pt x="21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6" name="Google Shape;8016;p13"/>
            <p:cNvSpPr/>
            <p:nvPr/>
          </p:nvSpPr>
          <p:spPr>
            <a:xfrm>
              <a:off x="1887300" y="44887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0" y="93"/>
                    <a:pt x="0" y="211"/>
                  </a:cubicBezTo>
                  <a:cubicBezTo>
                    <a:pt x="0" y="330"/>
                    <a:pt x="98" y="427"/>
                    <a:pt x="211" y="427"/>
                  </a:cubicBezTo>
                  <a:cubicBezTo>
                    <a:pt x="329" y="417"/>
                    <a:pt x="422" y="330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7" name="Google Shape;8017;p13"/>
            <p:cNvSpPr/>
            <p:nvPr/>
          </p:nvSpPr>
          <p:spPr>
            <a:xfrm>
              <a:off x="2125850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22" y="0"/>
                  </a:moveTo>
                  <a:cubicBezTo>
                    <a:pt x="98" y="0"/>
                    <a:pt x="11" y="93"/>
                    <a:pt x="11" y="206"/>
                  </a:cubicBezTo>
                  <a:cubicBezTo>
                    <a:pt x="1" y="324"/>
                    <a:pt x="98" y="427"/>
                    <a:pt x="217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8" name="Google Shape;8018;p13"/>
            <p:cNvSpPr/>
            <p:nvPr/>
          </p:nvSpPr>
          <p:spPr>
            <a:xfrm>
              <a:off x="2073050" y="4143825"/>
              <a:ext cx="10450" cy="10675"/>
            </a:xfrm>
            <a:custGeom>
              <a:rect b="b" l="l" r="r" t="t"/>
              <a:pathLst>
                <a:path extrusionOk="0" h="427" w="418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19" y="427"/>
                    <a:pt x="417" y="334"/>
                    <a:pt x="417" y="211"/>
                  </a:cubicBezTo>
                  <a:cubicBezTo>
                    <a:pt x="417" y="9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9" name="Google Shape;8019;p13"/>
            <p:cNvSpPr/>
            <p:nvPr/>
          </p:nvSpPr>
          <p:spPr>
            <a:xfrm>
              <a:off x="1595025" y="414382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6" y="0"/>
                  </a:moveTo>
                  <a:cubicBezTo>
                    <a:pt x="98" y="0"/>
                    <a:pt x="6" y="93"/>
                    <a:pt x="6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0" name="Google Shape;8020;p13"/>
            <p:cNvSpPr/>
            <p:nvPr/>
          </p:nvSpPr>
          <p:spPr>
            <a:xfrm>
              <a:off x="1542225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8" y="0"/>
                    <a:pt x="1" y="93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16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1" name="Google Shape;8021;p13"/>
            <p:cNvSpPr/>
            <p:nvPr/>
          </p:nvSpPr>
          <p:spPr>
            <a:xfrm>
              <a:off x="1727850" y="42766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07" y="0"/>
                  </a:moveTo>
                  <a:cubicBezTo>
                    <a:pt x="88" y="0"/>
                    <a:pt x="1" y="86"/>
                    <a:pt x="1" y="206"/>
                  </a:cubicBezTo>
                  <a:cubicBezTo>
                    <a:pt x="1" y="32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11"/>
                  </a:cubicBezTo>
                  <a:cubicBezTo>
                    <a:pt x="422" y="88"/>
                    <a:pt x="335" y="1"/>
                    <a:pt x="217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2" name="Google Shape;8022;p13"/>
            <p:cNvSpPr/>
            <p:nvPr/>
          </p:nvSpPr>
          <p:spPr>
            <a:xfrm>
              <a:off x="204632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1"/>
                  </a:moveTo>
                  <a:cubicBezTo>
                    <a:pt x="99" y="1"/>
                    <a:pt x="1" y="98"/>
                    <a:pt x="1" y="211"/>
                  </a:cubicBezTo>
                  <a:cubicBezTo>
                    <a:pt x="1" y="329"/>
                    <a:pt x="93" y="417"/>
                    <a:pt x="206" y="422"/>
                  </a:cubicBezTo>
                  <a:cubicBezTo>
                    <a:pt x="330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3" name="Google Shape;8023;p13"/>
            <p:cNvSpPr/>
            <p:nvPr/>
          </p:nvSpPr>
          <p:spPr>
            <a:xfrm>
              <a:off x="20198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1"/>
                    <a:pt x="216" y="421"/>
                  </a:cubicBezTo>
                  <a:cubicBezTo>
                    <a:pt x="334" y="421"/>
                    <a:pt x="432" y="319"/>
                    <a:pt x="427" y="206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4" name="Google Shape;8024;p13"/>
            <p:cNvSpPr/>
            <p:nvPr/>
          </p:nvSpPr>
          <p:spPr>
            <a:xfrm>
              <a:off x="1515500" y="4064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7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0"/>
                    <a:pt x="103" y="428"/>
                    <a:pt x="222" y="428"/>
                  </a:cubicBezTo>
                  <a:cubicBezTo>
                    <a:pt x="340" y="417"/>
                    <a:pt x="432" y="330"/>
                    <a:pt x="432" y="207"/>
                  </a:cubicBezTo>
                  <a:cubicBezTo>
                    <a:pt x="427" y="87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5" name="Google Shape;8025;p13"/>
            <p:cNvSpPr/>
            <p:nvPr/>
          </p:nvSpPr>
          <p:spPr>
            <a:xfrm>
              <a:off x="1621625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6" y="0"/>
                  </a:moveTo>
                  <a:cubicBezTo>
                    <a:pt x="223" y="0"/>
                    <a:pt x="219" y="0"/>
                    <a:pt x="216" y="1"/>
                  </a:cubicBezTo>
                  <a:cubicBezTo>
                    <a:pt x="93" y="6"/>
                    <a:pt x="0" y="98"/>
                    <a:pt x="11" y="216"/>
                  </a:cubicBezTo>
                  <a:cubicBezTo>
                    <a:pt x="11" y="335"/>
                    <a:pt x="103" y="422"/>
                    <a:pt x="221" y="422"/>
                  </a:cubicBezTo>
                  <a:cubicBezTo>
                    <a:pt x="345" y="417"/>
                    <a:pt x="432" y="329"/>
                    <a:pt x="432" y="206"/>
                  </a:cubicBezTo>
                  <a:cubicBezTo>
                    <a:pt x="427" y="86"/>
                    <a:pt x="339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6" name="Google Shape;8026;p13"/>
            <p:cNvSpPr/>
            <p:nvPr/>
          </p:nvSpPr>
          <p:spPr>
            <a:xfrm>
              <a:off x="151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2" y="0"/>
                  </a:moveTo>
                  <a:cubicBezTo>
                    <a:pt x="98" y="0"/>
                    <a:pt x="6" y="86"/>
                    <a:pt x="1" y="206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7" y="335"/>
                    <a:pt x="427" y="216"/>
                  </a:cubicBezTo>
                  <a:cubicBezTo>
                    <a:pt x="432" y="98"/>
                    <a:pt x="340" y="1"/>
                    <a:pt x="222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7" name="Google Shape;8027;p13"/>
            <p:cNvSpPr/>
            <p:nvPr/>
          </p:nvSpPr>
          <p:spPr>
            <a:xfrm>
              <a:off x="21525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5"/>
                    <a:pt x="1" y="92"/>
                    <a:pt x="1" y="211"/>
                  </a:cubicBezTo>
                  <a:cubicBezTo>
                    <a:pt x="1" y="329"/>
                    <a:pt x="88" y="421"/>
                    <a:pt x="211" y="421"/>
                  </a:cubicBezTo>
                  <a:cubicBezTo>
                    <a:pt x="330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8" name="Google Shape;8028;p13"/>
            <p:cNvSpPr/>
            <p:nvPr/>
          </p:nvSpPr>
          <p:spPr>
            <a:xfrm>
              <a:off x="2046475" y="4064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5"/>
                    <a:pt x="0" y="92"/>
                    <a:pt x="0" y="211"/>
                  </a:cubicBezTo>
                  <a:cubicBezTo>
                    <a:pt x="0" y="329"/>
                    <a:pt x="93" y="421"/>
                    <a:pt x="211" y="421"/>
                  </a:cubicBezTo>
                  <a:cubicBezTo>
                    <a:pt x="329" y="421"/>
                    <a:pt x="421" y="334"/>
                    <a:pt x="421" y="211"/>
                  </a:cubicBezTo>
                  <a:cubicBezTo>
                    <a:pt x="416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9" name="Google Shape;8029;p13"/>
            <p:cNvSpPr/>
            <p:nvPr/>
          </p:nvSpPr>
          <p:spPr>
            <a:xfrm>
              <a:off x="1727850" y="4011225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2" y="1"/>
                  </a:moveTo>
                  <a:cubicBezTo>
                    <a:pt x="93" y="1"/>
                    <a:pt x="6" y="88"/>
                    <a:pt x="1" y="201"/>
                  </a:cubicBezTo>
                  <a:cubicBezTo>
                    <a:pt x="1" y="325"/>
                    <a:pt x="93" y="422"/>
                    <a:pt x="212" y="422"/>
                  </a:cubicBezTo>
                  <a:cubicBezTo>
                    <a:pt x="325" y="422"/>
                    <a:pt x="422" y="325"/>
                    <a:pt x="422" y="201"/>
                  </a:cubicBezTo>
                  <a:cubicBezTo>
                    <a:pt x="422" y="83"/>
                    <a:pt x="33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0" name="Google Shape;8030;p13"/>
            <p:cNvSpPr/>
            <p:nvPr/>
          </p:nvSpPr>
          <p:spPr>
            <a:xfrm>
              <a:off x="1887175" y="44354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334" y="432"/>
                    <a:pt x="421" y="339"/>
                    <a:pt x="416" y="211"/>
                  </a:cubicBezTo>
                  <a:cubicBezTo>
                    <a:pt x="416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1" name="Google Shape;8031;p13"/>
            <p:cNvSpPr/>
            <p:nvPr/>
          </p:nvSpPr>
          <p:spPr>
            <a:xfrm>
              <a:off x="1887300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0" y="88"/>
                    <a:pt x="0" y="211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329" y="417"/>
                    <a:pt x="422" y="329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2" name="Google Shape;8032;p13"/>
            <p:cNvSpPr/>
            <p:nvPr/>
          </p:nvSpPr>
          <p:spPr>
            <a:xfrm>
              <a:off x="1780925" y="39580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1"/>
                  </a:moveTo>
                  <a:cubicBezTo>
                    <a:pt x="93" y="6"/>
                    <a:pt x="0" y="93"/>
                    <a:pt x="0" y="211"/>
                  </a:cubicBezTo>
                  <a:cubicBezTo>
                    <a:pt x="0" y="329"/>
                    <a:pt x="98" y="422"/>
                    <a:pt x="216" y="422"/>
                  </a:cubicBezTo>
                  <a:cubicBezTo>
                    <a:pt x="329" y="422"/>
                    <a:pt x="427" y="319"/>
                    <a:pt x="427" y="206"/>
                  </a:cubicBezTo>
                  <a:cubicBezTo>
                    <a:pt x="427" y="88"/>
                    <a:pt x="32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3" name="Google Shape;8033;p13"/>
            <p:cNvSpPr/>
            <p:nvPr/>
          </p:nvSpPr>
          <p:spPr>
            <a:xfrm>
              <a:off x="1595275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8" y="1"/>
                  </a:moveTo>
                  <a:cubicBezTo>
                    <a:pt x="84" y="1"/>
                    <a:pt x="1" y="90"/>
                    <a:pt x="1" y="212"/>
                  </a:cubicBezTo>
                  <a:cubicBezTo>
                    <a:pt x="1" y="335"/>
                    <a:pt x="93" y="423"/>
                    <a:pt x="217" y="423"/>
                  </a:cubicBezTo>
                  <a:cubicBezTo>
                    <a:pt x="330" y="423"/>
                    <a:pt x="427" y="335"/>
                    <a:pt x="427" y="217"/>
                  </a:cubicBezTo>
                  <a:cubicBezTo>
                    <a:pt x="427" y="94"/>
                    <a:pt x="335" y="1"/>
                    <a:pt x="217" y="1"/>
                  </a:cubicBezTo>
                  <a:cubicBezTo>
                    <a:pt x="210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4" name="Google Shape;8034;p13"/>
            <p:cNvSpPr/>
            <p:nvPr/>
          </p:nvSpPr>
          <p:spPr>
            <a:xfrm>
              <a:off x="2072925" y="43559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88" y="1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5" name="Google Shape;8035;p13"/>
            <p:cNvSpPr/>
            <p:nvPr/>
          </p:nvSpPr>
          <p:spPr>
            <a:xfrm>
              <a:off x="1940225" y="40641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21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0" y="329"/>
                    <a:pt x="103" y="427"/>
                    <a:pt x="221" y="427"/>
                  </a:cubicBezTo>
                  <a:cubicBezTo>
                    <a:pt x="334" y="416"/>
                    <a:pt x="427" y="329"/>
                    <a:pt x="427" y="206"/>
                  </a:cubicBezTo>
                  <a:cubicBezTo>
                    <a:pt x="422" y="93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6" name="Google Shape;8036;p13"/>
            <p:cNvSpPr/>
            <p:nvPr/>
          </p:nvSpPr>
          <p:spPr>
            <a:xfrm>
              <a:off x="1595275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88" y="6"/>
                    <a:pt x="1" y="99"/>
                    <a:pt x="1" y="212"/>
                  </a:cubicBezTo>
                  <a:cubicBezTo>
                    <a:pt x="1" y="335"/>
                    <a:pt x="93" y="422"/>
                    <a:pt x="217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22" y="92"/>
                    <a:pt x="33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7" name="Google Shape;8037;p13"/>
            <p:cNvSpPr/>
            <p:nvPr/>
          </p:nvSpPr>
          <p:spPr>
            <a:xfrm>
              <a:off x="1727600" y="38519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6" y="0"/>
                  </a:moveTo>
                  <a:cubicBezTo>
                    <a:pt x="230" y="0"/>
                    <a:pt x="223" y="0"/>
                    <a:pt x="217" y="1"/>
                  </a:cubicBezTo>
                  <a:cubicBezTo>
                    <a:pt x="93" y="1"/>
                    <a:pt x="1" y="93"/>
                    <a:pt x="11" y="217"/>
                  </a:cubicBezTo>
                  <a:cubicBezTo>
                    <a:pt x="16" y="335"/>
                    <a:pt x="103" y="422"/>
                    <a:pt x="222" y="422"/>
                  </a:cubicBezTo>
                  <a:cubicBezTo>
                    <a:pt x="345" y="422"/>
                    <a:pt x="432" y="325"/>
                    <a:pt x="432" y="207"/>
                  </a:cubicBezTo>
                  <a:cubicBezTo>
                    <a:pt x="432" y="89"/>
                    <a:pt x="354" y="0"/>
                    <a:pt x="2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8" name="Google Shape;8038;p13"/>
            <p:cNvSpPr/>
            <p:nvPr/>
          </p:nvSpPr>
          <p:spPr>
            <a:xfrm>
              <a:off x="1940225" y="459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3"/>
                    <a:pt x="0" y="20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9" name="Google Shape;8039;p13"/>
            <p:cNvSpPr/>
            <p:nvPr/>
          </p:nvSpPr>
          <p:spPr>
            <a:xfrm>
              <a:off x="154222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88"/>
                    <a:pt x="6" y="211"/>
                  </a:cubicBezTo>
                  <a:cubicBezTo>
                    <a:pt x="6" y="334"/>
                    <a:pt x="93" y="422"/>
                    <a:pt x="216" y="422"/>
                  </a:cubicBezTo>
                  <a:cubicBezTo>
                    <a:pt x="335" y="417"/>
                    <a:pt x="422" y="32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0" name="Google Shape;8040;p13"/>
            <p:cNvSpPr/>
            <p:nvPr/>
          </p:nvSpPr>
          <p:spPr>
            <a:xfrm>
              <a:off x="21261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7" y="0"/>
                    <a:pt x="0" y="87"/>
                    <a:pt x="0" y="211"/>
                  </a:cubicBezTo>
                  <a:cubicBezTo>
                    <a:pt x="0" y="334"/>
                    <a:pt x="87" y="421"/>
                    <a:pt x="211" y="421"/>
                  </a:cubicBezTo>
                  <a:cubicBezTo>
                    <a:pt x="334" y="421"/>
                    <a:pt x="421" y="334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1" name="Google Shape;8041;p13"/>
            <p:cNvSpPr/>
            <p:nvPr/>
          </p:nvSpPr>
          <p:spPr>
            <a:xfrm>
              <a:off x="1727850" y="4595100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198" y="1"/>
                  </a:moveTo>
                  <a:cubicBezTo>
                    <a:pt x="84" y="1"/>
                    <a:pt x="1" y="90"/>
                    <a:pt x="1" y="207"/>
                  </a:cubicBezTo>
                  <a:cubicBezTo>
                    <a:pt x="1" y="320"/>
                    <a:pt x="88" y="418"/>
                    <a:pt x="212" y="418"/>
                  </a:cubicBezTo>
                  <a:cubicBezTo>
                    <a:pt x="335" y="418"/>
                    <a:pt x="422" y="325"/>
                    <a:pt x="422" y="212"/>
                  </a:cubicBezTo>
                  <a:cubicBezTo>
                    <a:pt x="422" y="89"/>
                    <a:pt x="335" y="2"/>
                    <a:pt x="217" y="2"/>
                  </a:cubicBezTo>
                  <a:cubicBezTo>
                    <a:pt x="211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2" name="Google Shape;8042;p13"/>
            <p:cNvSpPr/>
            <p:nvPr/>
          </p:nvSpPr>
          <p:spPr>
            <a:xfrm>
              <a:off x="1727850" y="40641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3" y="0"/>
                    <a:pt x="6" y="93"/>
                    <a:pt x="1" y="211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2" y="334"/>
                    <a:pt x="422" y="221"/>
                  </a:cubicBezTo>
                  <a:cubicBezTo>
                    <a:pt x="42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3" name="Google Shape;8043;p13"/>
            <p:cNvSpPr/>
            <p:nvPr/>
          </p:nvSpPr>
          <p:spPr>
            <a:xfrm>
              <a:off x="1780925" y="4064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213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5"/>
                    <a:pt x="93" y="428"/>
                    <a:pt x="216" y="428"/>
                  </a:cubicBezTo>
                  <a:cubicBezTo>
                    <a:pt x="334" y="417"/>
                    <a:pt x="427" y="330"/>
                    <a:pt x="427" y="207"/>
                  </a:cubicBezTo>
                  <a:cubicBezTo>
                    <a:pt x="427" y="87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4" name="Google Shape;8044;p13"/>
            <p:cNvSpPr/>
            <p:nvPr/>
          </p:nvSpPr>
          <p:spPr>
            <a:xfrm>
              <a:off x="188702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9" y="0"/>
                    <a:pt x="6" y="93"/>
                    <a:pt x="1" y="216"/>
                  </a:cubicBezTo>
                  <a:cubicBezTo>
                    <a:pt x="11" y="334"/>
                    <a:pt x="99" y="427"/>
                    <a:pt x="222" y="427"/>
                  </a:cubicBezTo>
                  <a:cubicBezTo>
                    <a:pt x="335" y="422"/>
                    <a:pt x="427" y="329"/>
                    <a:pt x="427" y="216"/>
                  </a:cubicBezTo>
                  <a:cubicBezTo>
                    <a:pt x="427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5" name="Google Shape;8045;p13"/>
            <p:cNvSpPr/>
            <p:nvPr/>
          </p:nvSpPr>
          <p:spPr>
            <a:xfrm>
              <a:off x="1887175" y="4064175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06" y="0"/>
                  </a:moveTo>
                  <a:cubicBezTo>
                    <a:pt x="87" y="0"/>
                    <a:pt x="0" y="87"/>
                    <a:pt x="0" y="206"/>
                  </a:cubicBezTo>
                  <a:cubicBezTo>
                    <a:pt x="0" y="324"/>
                    <a:pt x="87" y="416"/>
                    <a:pt x="211" y="416"/>
                  </a:cubicBezTo>
                  <a:cubicBezTo>
                    <a:pt x="334" y="416"/>
                    <a:pt x="421" y="329"/>
                    <a:pt x="421" y="206"/>
                  </a:cubicBezTo>
                  <a:cubicBezTo>
                    <a:pt x="421" y="93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6" name="Google Shape;8046;p13"/>
            <p:cNvSpPr/>
            <p:nvPr/>
          </p:nvSpPr>
          <p:spPr>
            <a:xfrm>
              <a:off x="1780800" y="45948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103" y="0"/>
                    <a:pt x="10" y="93"/>
                    <a:pt x="5" y="206"/>
                  </a:cubicBezTo>
                  <a:cubicBezTo>
                    <a:pt x="0" y="329"/>
                    <a:pt x="88" y="427"/>
                    <a:pt x="21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7" name="Google Shape;8047;p13"/>
            <p:cNvSpPr/>
            <p:nvPr/>
          </p:nvSpPr>
          <p:spPr>
            <a:xfrm>
              <a:off x="18871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0"/>
                    <a:pt x="0" y="88"/>
                    <a:pt x="0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24" y="422"/>
                    <a:pt x="421" y="334"/>
                    <a:pt x="421" y="211"/>
                  </a:cubicBezTo>
                  <a:cubicBezTo>
                    <a:pt x="421" y="88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8" name="Google Shape;8048;p13"/>
            <p:cNvSpPr/>
            <p:nvPr/>
          </p:nvSpPr>
          <p:spPr>
            <a:xfrm>
              <a:off x="178092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329" y="417"/>
                    <a:pt x="422" y="324"/>
                    <a:pt x="422" y="201"/>
                  </a:cubicBezTo>
                  <a:cubicBezTo>
                    <a:pt x="422" y="8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9" name="Google Shape;8049;p13"/>
            <p:cNvSpPr/>
            <p:nvPr/>
          </p:nvSpPr>
          <p:spPr>
            <a:xfrm>
              <a:off x="1913250" y="4621450"/>
              <a:ext cx="11200" cy="10125"/>
            </a:xfrm>
            <a:custGeom>
              <a:rect b="b" l="l" r="r" t="t"/>
              <a:pathLst>
                <a:path extrusionOk="0" h="405" w="448">
                  <a:moveTo>
                    <a:pt x="229" y="0"/>
                  </a:moveTo>
                  <a:cubicBezTo>
                    <a:pt x="157" y="0"/>
                    <a:pt x="91" y="37"/>
                    <a:pt x="52" y="104"/>
                  </a:cubicBezTo>
                  <a:cubicBezTo>
                    <a:pt x="0" y="181"/>
                    <a:pt x="16" y="289"/>
                    <a:pt x="77" y="361"/>
                  </a:cubicBezTo>
                  <a:cubicBezTo>
                    <a:pt x="107" y="387"/>
                    <a:pt x="137" y="405"/>
                    <a:pt x="175" y="405"/>
                  </a:cubicBezTo>
                  <a:cubicBezTo>
                    <a:pt x="189" y="405"/>
                    <a:pt x="204" y="402"/>
                    <a:pt x="221" y="397"/>
                  </a:cubicBezTo>
                  <a:cubicBezTo>
                    <a:pt x="252" y="386"/>
                    <a:pt x="288" y="376"/>
                    <a:pt x="324" y="371"/>
                  </a:cubicBezTo>
                  <a:cubicBezTo>
                    <a:pt x="406" y="350"/>
                    <a:pt x="447" y="309"/>
                    <a:pt x="447" y="217"/>
                  </a:cubicBezTo>
                  <a:cubicBezTo>
                    <a:pt x="447" y="119"/>
                    <a:pt x="386" y="32"/>
                    <a:pt x="298" y="11"/>
                  </a:cubicBezTo>
                  <a:cubicBezTo>
                    <a:pt x="275" y="4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0" name="Google Shape;8050;p13"/>
            <p:cNvSpPr/>
            <p:nvPr/>
          </p:nvSpPr>
          <p:spPr>
            <a:xfrm>
              <a:off x="1594650" y="4568225"/>
              <a:ext cx="11325" cy="10625"/>
            </a:xfrm>
            <a:custGeom>
              <a:rect b="b" l="l" r="r" t="t"/>
              <a:pathLst>
                <a:path extrusionOk="0" h="425" w="453">
                  <a:moveTo>
                    <a:pt x="237" y="0"/>
                  </a:moveTo>
                  <a:cubicBezTo>
                    <a:pt x="163" y="0"/>
                    <a:pt x="93" y="40"/>
                    <a:pt x="52" y="105"/>
                  </a:cubicBezTo>
                  <a:cubicBezTo>
                    <a:pt x="0" y="193"/>
                    <a:pt x="21" y="285"/>
                    <a:pt x="113" y="342"/>
                  </a:cubicBezTo>
                  <a:cubicBezTo>
                    <a:pt x="139" y="362"/>
                    <a:pt x="165" y="372"/>
                    <a:pt x="190" y="393"/>
                  </a:cubicBezTo>
                  <a:cubicBezTo>
                    <a:pt x="215" y="416"/>
                    <a:pt x="240" y="424"/>
                    <a:pt x="264" y="424"/>
                  </a:cubicBezTo>
                  <a:cubicBezTo>
                    <a:pt x="296" y="424"/>
                    <a:pt x="326" y="410"/>
                    <a:pt x="355" y="393"/>
                  </a:cubicBezTo>
                  <a:cubicBezTo>
                    <a:pt x="422" y="357"/>
                    <a:pt x="452" y="290"/>
                    <a:pt x="452" y="208"/>
                  </a:cubicBezTo>
                  <a:cubicBezTo>
                    <a:pt x="447" y="116"/>
                    <a:pt x="386" y="38"/>
                    <a:pt x="293" y="8"/>
                  </a:cubicBezTo>
                  <a:cubicBezTo>
                    <a:pt x="275" y="3"/>
                    <a:pt x="256" y="0"/>
                    <a:pt x="23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1" name="Google Shape;8051;p13"/>
            <p:cNvSpPr/>
            <p:nvPr/>
          </p:nvSpPr>
          <p:spPr>
            <a:xfrm>
              <a:off x="2178275" y="4037425"/>
              <a:ext cx="10950" cy="10775"/>
            </a:xfrm>
            <a:custGeom>
              <a:rect b="b" l="l" r="r" t="t"/>
              <a:pathLst>
                <a:path extrusionOk="0" h="431" w="438">
                  <a:moveTo>
                    <a:pt x="243" y="0"/>
                  </a:moveTo>
                  <a:cubicBezTo>
                    <a:pt x="227" y="0"/>
                    <a:pt x="207" y="6"/>
                    <a:pt x="180" y="17"/>
                  </a:cubicBezTo>
                  <a:cubicBezTo>
                    <a:pt x="139" y="37"/>
                    <a:pt x="103" y="63"/>
                    <a:pt x="78" y="94"/>
                  </a:cubicBezTo>
                  <a:cubicBezTo>
                    <a:pt x="0" y="191"/>
                    <a:pt x="26" y="325"/>
                    <a:pt x="129" y="397"/>
                  </a:cubicBezTo>
                  <a:cubicBezTo>
                    <a:pt x="160" y="419"/>
                    <a:pt x="201" y="430"/>
                    <a:pt x="243" y="430"/>
                  </a:cubicBezTo>
                  <a:cubicBezTo>
                    <a:pt x="321" y="430"/>
                    <a:pt x="404" y="391"/>
                    <a:pt x="437" y="304"/>
                  </a:cubicBezTo>
                  <a:cubicBezTo>
                    <a:pt x="391" y="227"/>
                    <a:pt x="355" y="145"/>
                    <a:pt x="314" y="68"/>
                  </a:cubicBezTo>
                  <a:cubicBezTo>
                    <a:pt x="290" y="21"/>
                    <a:pt x="273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2" name="Google Shape;8052;p13"/>
            <p:cNvSpPr/>
            <p:nvPr/>
          </p:nvSpPr>
          <p:spPr>
            <a:xfrm>
              <a:off x="1992775" y="4594800"/>
              <a:ext cx="11450" cy="9600"/>
            </a:xfrm>
            <a:custGeom>
              <a:rect b="b" l="l" r="r" t="t"/>
              <a:pathLst>
                <a:path extrusionOk="0" h="384" w="458">
                  <a:moveTo>
                    <a:pt x="238" y="1"/>
                  </a:moveTo>
                  <a:cubicBezTo>
                    <a:pt x="152" y="1"/>
                    <a:pt x="73" y="49"/>
                    <a:pt x="41" y="121"/>
                  </a:cubicBezTo>
                  <a:cubicBezTo>
                    <a:pt x="0" y="209"/>
                    <a:pt x="21" y="301"/>
                    <a:pt x="108" y="383"/>
                  </a:cubicBezTo>
                  <a:cubicBezTo>
                    <a:pt x="200" y="348"/>
                    <a:pt x="283" y="301"/>
                    <a:pt x="365" y="260"/>
                  </a:cubicBezTo>
                  <a:cubicBezTo>
                    <a:pt x="447" y="219"/>
                    <a:pt x="457" y="183"/>
                    <a:pt x="411" y="106"/>
                  </a:cubicBezTo>
                  <a:cubicBezTo>
                    <a:pt x="380" y="49"/>
                    <a:pt x="334" y="19"/>
                    <a:pt x="272" y="3"/>
                  </a:cubicBezTo>
                  <a:cubicBezTo>
                    <a:pt x="261" y="1"/>
                    <a:pt x="249" y="1"/>
                    <a:pt x="23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3" name="Google Shape;8053;p13"/>
            <p:cNvSpPr/>
            <p:nvPr/>
          </p:nvSpPr>
          <p:spPr>
            <a:xfrm>
              <a:off x="1411825" y="4276350"/>
              <a:ext cx="8625" cy="10575"/>
            </a:xfrm>
            <a:custGeom>
              <a:rect b="b" l="l" r="r" t="t"/>
              <a:pathLst>
                <a:path extrusionOk="0" h="423" w="345">
                  <a:moveTo>
                    <a:pt x="129" y="1"/>
                  </a:moveTo>
                  <a:cubicBezTo>
                    <a:pt x="87" y="1"/>
                    <a:pt x="43" y="15"/>
                    <a:pt x="1" y="43"/>
                  </a:cubicBezTo>
                  <a:cubicBezTo>
                    <a:pt x="11" y="167"/>
                    <a:pt x="32" y="290"/>
                    <a:pt x="42" y="408"/>
                  </a:cubicBezTo>
                  <a:cubicBezTo>
                    <a:pt x="74" y="418"/>
                    <a:pt x="103" y="422"/>
                    <a:pt x="131" y="422"/>
                  </a:cubicBezTo>
                  <a:cubicBezTo>
                    <a:pt x="210" y="422"/>
                    <a:pt x="271" y="385"/>
                    <a:pt x="309" y="316"/>
                  </a:cubicBezTo>
                  <a:cubicBezTo>
                    <a:pt x="345" y="228"/>
                    <a:pt x="335" y="121"/>
                    <a:pt x="263" y="59"/>
                  </a:cubicBezTo>
                  <a:cubicBezTo>
                    <a:pt x="224" y="20"/>
                    <a:pt x="178" y="1"/>
                    <a:pt x="12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4" name="Google Shape;8054;p13"/>
            <p:cNvSpPr/>
            <p:nvPr/>
          </p:nvSpPr>
          <p:spPr>
            <a:xfrm>
              <a:off x="1412475" y="4170325"/>
              <a:ext cx="8125" cy="10550"/>
            </a:xfrm>
            <a:custGeom>
              <a:rect b="b" l="l" r="r" t="t"/>
              <a:pathLst>
                <a:path extrusionOk="0" h="422" w="325">
                  <a:moveTo>
                    <a:pt x="119" y="0"/>
                  </a:moveTo>
                  <a:cubicBezTo>
                    <a:pt x="97" y="0"/>
                    <a:pt x="75" y="5"/>
                    <a:pt x="52" y="14"/>
                  </a:cubicBezTo>
                  <a:lnTo>
                    <a:pt x="11" y="261"/>
                  </a:lnTo>
                  <a:cubicBezTo>
                    <a:pt x="6" y="307"/>
                    <a:pt x="6" y="348"/>
                    <a:pt x="0" y="389"/>
                  </a:cubicBezTo>
                  <a:cubicBezTo>
                    <a:pt x="35" y="411"/>
                    <a:pt x="71" y="422"/>
                    <a:pt x="105" y="422"/>
                  </a:cubicBezTo>
                  <a:cubicBezTo>
                    <a:pt x="159" y="422"/>
                    <a:pt x="210" y="397"/>
                    <a:pt x="247" y="353"/>
                  </a:cubicBezTo>
                  <a:cubicBezTo>
                    <a:pt x="314" y="292"/>
                    <a:pt x="324" y="173"/>
                    <a:pt x="273" y="96"/>
                  </a:cubicBezTo>
                  <a:cubicBezTo>
                    <a:pt x="235" y="36"/>
                    <a:pt x="180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5" name="Google Shape;8055;p13"/>
            <p:cNvSpPr/>
            <p:nvPr/>
          </p:nvSpPr>
          <p:spPr>
            <a:xfrm>
              <a:off x="1464250" y="4435600"/>
              <a:ext cx="9025" cy="10275"/>
            </a:xfrm>
            <a:custGeom>
              <a:rect b="b" l="l" r="r" t="t"/>
              <a:pathLst>
                <a:path extrusionOk="0" h="411" w="361">
                  <a:moveTo>
                    <a:pt x="136" y="0"/>
                  </a:moveTo>
                  <a:cubicBezTo>
                    <a:pt x="89" y="0"/>
                    <a:pt x="43" y="18"/>
                    <a:pt x="0" y="61"/>
                  </a:cubicBezTo>
                  <a:cubicBezTo>
                    <a:pt x="77" y="179"/>
                    <a:pt x="144" y="297"/>
                    <a:pt x="216" y="410"/>
                  </a:cubicBezTo>
                  <a:cubicBezTo>
                    <a:pt x="319" y="369"/>
                    <a:pt x="360" y="302"/>
                    <a:pt x="355" y="205"/>
                  </a:cubicBezTo>
                  <a:cubicBezTo>
                    <a:pt x="350" y="117"/>
                    <a:pt x="298" y="40"/>
                    <a:pt x="216" y="15"/>
                  </a:cubicBezTo>
                  <a:cubicBezTo>
                    <a:pt x="189" y="6"/>
                    <a:pt x="162" y="0"/>
                    <a:pt x="1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6" name="Google Shape;8056;p13"/>
            <p:cNvSpPr/>
            <p:nvPr/>
          </p:nvSpPr>
          <p:spPr>
            <a:xfrm>
              <a:off x="1595800" y="3880450"/>
              <a:ext cx="10825" cy="8450"/>
            </a:xfrm>
            <a:custGeom>
              <a:rect b="b" l="l" r="r" t="t"/>
              <a:pathLst>
                <a:path extrusionOk="0" h="338" w="433">
                  <a:moveTo>
                    <a:pt x="350" y="1"/>
                  </a:moveTo>
                  <a:cubicBezTo>
                    <a:pt x="232" y="73"/>
                    <a:pt x="119" y="145"/>
                    <a:pt x="0" y="222"/>
                  </a:cubicBezTo>
                  <a:cubicBezTo>
                    <a:pt x="40" y="304"/>
                    <a:pt x="119" y="337"/>
                    <a:pt x="194" y="337"/>
                  </a:cubicBezTo>
                  <a:cubicBezTo>
                    <a:pt x="246" y="337"/>
                    <a:pt x="296" y="321"/>
                    <a:pt x="329" y="294"/>
                  </a:cubicBezTo>
                  <a:cubicBezTo>
                    <a:pt x="417" y="222"/>
                    <a:pt x="432" y="93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7" name="Google Shape;8057;p13"/>
            <p:cNvSpPr/>
            <p:nvPr/>
          </p:nvSpPr>
          <p:spPr>
            <a:xfrm>
              <a:off x="1701650" y="4621450"/>
              <a:ext cx="10825" cy="6850"/>
            </a:xfrm>
            <a:custGeom>
              <a:rect b="b" l="l" r="r" t="t"/>
              <a:pathLst>
                <a:path extrusionOk="0" h="274" w="433">
                  <a:moveTo>
                    <a:pt x="194" y="1"/>
                  </a:moveTo>
                  <a:cubicBezTo>
                    <a:pt x="105" y="1"/>
                    <a:pt x="30" y="57"/>
                    <a:pt x="1" y="160"/>
                  </a:cubicBezTo>
                  <a:cubicBezTo>
                    <a:pt x="134" y="196"/>
                    <a:pt x="263" y="237"/>
                    <a:pt x="396" y="273"/>
                  </a:cubicBezTo>
                  <a:cubicBezTo>
                    <a:pt x="432" y="145"/>
                    <a:pt x="381" y="42"/>
                    <a:pt x="263" y="11"/>
                  </a:cubicBezTo>
                  <a:cubicBezTo>
                    <a:pt x="239" y="4"/>
                    <a:pt x="216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8" name="Google Shape;8058;p13"/>
            <p:cNvSpPr/>
            <p:nvPr/>
          </p:nvSpPr>
          <p:spPr>
            <a:xfrm>
              <a:off x="1913500" y="3829575"/>
              <a:ext cx="10550" cy="6550"/>
            </a:xfrm>
            <a:custGeom>
              <a:rect b="b" l="l" r="r" t="t"/>
              <a:pathLst>
                <a:path extrusionOk="0" h="262" w="422">
                  <a:moveTo>
                    <a:pt x="16" y="1"/>
                  </a:moveTo>
                  <a:lnTo>
                    <a:pt x="16" y="1"/>
                  </a:lnTo>
                  <a:cubicBezTo>
                    <a:pt x="0" y="134"/>
                    <a:pt x="67" y="232"/>
                    <a:pt x="191" y="258"/>
                  </a:cubicBezTo>
                  <a:cubicBezTo>
                    <a:pt x="205" y="260"/>
                    <a:pt x="219" y="261"/>
                    <a:pt x="232" y="261"/>
                  </a:cubicBezTo>
                  <a:cubicBezTo>
                    <a:pt x="329" y="261"/>
                    <a:pt x="399" y="198"/>
                    <a:pt x="422" y="98"/>
                  </a:cubicBezTo>
                  <a:cubicBezTo>
                    <a:pt x="309" y="62"/>
                    <a:pt x="196" y="37"/>
                    <a:pt x="88" y="11"/>
                  </a:cubicBezTo>
                  <a:cubicBezTo>
                    <a:pt x="62" y="6"/>
                    <a:pt x="42" y="6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9" name="Google Shape;8059;p13"/>
            <p:cNvSpPr/>
            <p:nvPr/>
          </p:nvSpPr>
          <p:spPr>
            <a:xfrm>
              <a:off x="1466550" y="4012900"/>
              <a:ext cx="7225" cy="8700"/>
            </a:xfrm>
            <a:custGeom>
              <a:rect b="b" l="l" r="r" t="t"/>
              <a:pathLst>
                <a:path extrusionOk="0" h="348" w="289">
                  <a:moveTo>
                    <a:pt x="206" y="1"/>
                  </a:moveTo>
                  <a:cubicBezTo>
                    <a:pt x="134" y="114"/>
                    <a:pt x="73" y="222"/>
                    <a:pt x="1" y="335"/>
                  </a:cubicBezTo>
                  <a:cubicBezTo>
                    <a:pt x="25" y="344"/>
                    <a:pt x="49" y="348"/>
                    <a:pt x="72" y="348"/>
                  </a:cubicBezTo>
                  <a:cubicBezTo>
                    <a:pt x="142" y="348"/>
                    <a:pt x="204" y="309"/>
                    <a:pt x="242" y="247"/>
                  </a:cubicBezTo>
                  <a:cubicBezTo>
                    <a:pt x="289" y="165"/>
                    <a:pt x="278" y="62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0" name="Google Shape;8060;p13"/>
            <p:cNvSpPr/>
            <p:nvPr/>
          </p:nvSpPr>
          <p:spPr>
            <a:xfrm>
              <a:off x="1993275" y="3856550"/>
              <a:ext cx="8900" cy="6000"/>
            </a:xfrm>
            <a:custGeom>
              <a:rect b="b" l="l" r="r" t="t"/>
              <a:pathLst>
                <a:path extrusionOk="0" h="240" w="356">
                  <a:moveTo>
                    <a:pt x="6" y="1"/>
                  </a:moveTo>
                  <a:cubicBezTo>
                    <a:pt x="1" y="109"/>
                    <a:pt x="52" y="186"/>
                    <a:pt x="134" y="222"/>
                  </a:cubicBezTo>
                  <a:cubicBezTo>
                    <a:pt x="161" y="234"/>
                    <a:pt x="188" y="239"/>
                    <a:pt x="214" y="239"/>
                  </a:cubicBezTo>
                  <a:cubicBezTo>
                    <a:pt x="269" y="239"/>
                    <a:pt x="320" y="214"/>
                    <a:pt x="355" y="165"/>
                  </a:cubicBezTo>
                  <a:cubicBezTo>
                    <a:pt x="242" y="109"/>
                    <a:pt x="129" y="57"/>
                    <a:pt x="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1" name="Google Shape;8061;p13"/>
            <p:cNvSpPr/>
            <p:nvPr/>
          </p:nvSpPr>
          <p:spPr>
            <a:xfrm>
              <a:off x="1705500" y="3834075"/>
              <a:ext cx="4775" cy="1675"/>
            </a:xfrm>
            <a:custGeom>
              <a:rect b="b" l="l" r="r" t="t"/>
              <a:pathLst>
                <a:path extrusionOk="0" h="67" w="191">
                  <a:moveTo>
                    <a:pt x="186" y="1"/>
                  </a:moveTo>
                  <a:cubicBezTo>
                    <a:pt x="124" y="11"/>
                    <a:pt x="63" y="32"/>
                    <a:pt x="1" y="52"/>
                  </a:cubicBezTo>
                  <a:cubicBezTo>
                    <a:pt x="26" y="62"/>
                    <a:pt x="49" y="67"/>
                    <a:pt x="70" y="67"/>
                  </a:cubicBezTo>
                  <a:cubicBezTo>
                    <a:pt x="116" y="67"/>
                    <a:pt x="156" y="46"/>
                    <a:pt x="191" y="11"/>
                  </a:cubicBezTo>
                  <a:cubicBezTo>
                    <a:pt x="191" y="11"/>
                    <a:pt x="186" y="6"/>
                    <a:pt x="18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2" name="Google Shape;8062;p13"/>
            <p:cNvSpPr/>
            <p:nvPr/>
          </p:nvSpPr>
          <p:spPr>
            <a:xfrm>
              <a:off x="2232100" y="4253650"/>
              <a:ext cx="800" cy="2350"/>
            </a:xfrm>
            <a:custGeom>
              <a:rect b="b" l="l" r="r" t="t"/>
              <a:pathLst>
                <a:path extrusionOk="0" h="94" w="32">
                  <a:moveTo>
                    <a:pt x="11" y="1"/>
                  </a:moveTo>
                  <a:cubicBezTo>
                    <a:pt x="6" y="26"/>
                    <a:pt x="6" y="57"/>
                    <a:pt x="1" y="83"/>
                  </a:cubicBezTo>
                  <a:cubicBezTo>
                    <a:pt x="6" y="93"/>
                    <a:pt x="11" y="93"/>
                    <a:pt x="26" y="93"/>
                  </a:cubicBezTo>
                  <a:cubicBezTo>
                    <a:pt x="26" y="57"/>
                    <a:pt x="31" y="32"/>
                    <a:pt x="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63" name="Google Shape;8063;p13"/>
          <p:cNvGrpSpPr/>
          <p:nvPr/>
        </p:nvGrpSpPr>
        <p:grpSpPr>
          <a:xfrm>
            <a:off x="-519793" y="4157898"/>
            <a:ext cx="1201981" cy="1177605"/>
            <a:chOff x="1409400" y="3825350"/>
            <a:chExt cx="823500" cy="806800"/>
          </a:xfrm>
        </p:grpSpPr>
        <p:sp>
          <p:nvSpPr>
            <p:cNvPr id="8064" name="Google Shape;8064;p13"/>
            <p:cNvSpPr/>
            <p:nvPr/>
          </p:nvSpPr>
          <p:spPr>
            <a:xfrm>
              <a:off x="1860575" y="46214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2"/>
                    <a:pt x="93" y="423"/>
                    <a:pt x="212" y="423"/>
                  </a:cubicBezTo>
                  <a:cubicBezTo>
                    <a:pt x="215" y="423"/>
                    <a:pt x="218" y="422"/>
                    <a:pt x="221" y="422"/>
                  </a:cubicBezTo>
                  <a:cubicBezTo>
                    <a:pt x="334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5" name="Google Shape;8065;p13"/>
            <p:cNvSpPr/>
            <p:nvPr/>
          </p:nvSpPr>
          <p:spPr>
            <a:xfrm>
              <a:off x="1754450" y="46213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3"/>
                    <a:pt x="1" y="217"/>
                  </a:cubicBezTo>
                  <a:cubicBezTo>
                    <a:pt x="1" y="330"/>
                    <a:pt x="88" y="422"/>
                    <a:pt x="206" y="427"/>
                  </a:cubicBezTo>
                  <a:cubicBezTo>
                    <a:pt x="210" y="427"/>
                    <a:pt x="213" y="428"/>
                    <a:pt x="216" y="428"/>
                  </a:cubicBezTo>
                  <a:cubicBezTo>
                    <a:pt x="330" y="428"/>
                    <a:pt x="427" y="342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6" name="Google Shape;8066;p13"/>
            <p:cNvSpPr/>
            <p:nvPr/>
          </p:nvSpPr>
          <p:spPr>
            <a:xfrm>
              <a:off x="1807250" y="462157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31" y="1"/>
                  </a:moveTo>
                  <a:cubicBezTo>
                    <a:pt x="228" y="1"/>
                    <a:pt x="225" y="1"/>
                    <a:pt x="222" y="1"/>
                  </a:cubicBezTo>
                  <a:cubicBezTo>
                    <a:pt x="104" y="1"/>
                    <a:pt x="16" y="88"/>
                    <a:pt x="6" y="207"/>
                  </a:cubicBezTo>
                  <a:cubicBezTo>
                    <a:pt x="1" y="330"/>
                    <a:pt x="93" y="417"/>
                    <a:pt x="211" y="422"/>
                  </a:cubicBezTo>
                  <a:cubicBezTo>
                    <a:pt x="330" y="422"/>
                    <a:pt x="432" y="330"/>
                    <a:pt x="432" y="212"/>
                  </a:cubicBezTo>
                  <a:cubicBezTo>
                    <a:pt x="437" y="92"/>
                    <a:pt x="350" y="1"/>
                    <a:pt x="2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7" name="Google Shape;8067;p13"/>
            <p:cNvSpPr/>
            <p:nvPr/>
          </p:nvSpPr>
          <p:spPr>
            <a:xfrm>
              <a:off x="180752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24" y="427"/>
                    <a:pt x="421" y="335"/>
                    <a:pt x="427" y="217"/>
                  </a:cubicBezTo>
                  <a:cubicBezTo>
                    <a:pt x="427" y="9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8" name="Google Shape;8068;p13"/>
            <p:cNvSpPr/>
            <p:nvPr/>
          </p:nvSpPr>
          <p:spPr>
            <a:xfrm>
              <a:off x="1913625" y="40906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98"/>
                    <a:pt x="6" y="222"/>
                  </a:cubicBezTo>
                  <a:cubicBezTo>
                    <a:pt x="11" y="335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9" name="Google Shape;8069;p13"/>
            <p:cNvSpPr/>
            <p:nvPr/>
          </p:nvSpPr>
          <p:spPr>
            <a:xfrm>
              <a:off x="17543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0" name="Google Shape;8070;p13"/>
            <p:cNvSpPr/>
            <p:nvPr/>
          </p:nvSpPr>
          <p:spPr>
            <a:xfrm>
              <a:off x="186057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3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1" name="Google Shape;8071;p13"/>
            <p:cNvSpPr/>
            <p:nvPr/>
          </p:nvSpPr>
          <p:spPr>
            <a:xfrm>
              <a:off x="1568700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2" name="Google Shape;8072;p13"/>
            <p:cNvSpPr/>
            <p:nvPr/>
          </p:nvSpPr>
          <p:spPr>
            <a:xfrm>
              <a:off x="1568700" y="43294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87" y="1"/>
                    <a:pt x="0" y="103"/>
                    <a:pt x="5" y="222"/>
                  </a:cubicBezTo>
                  <a:cubicBezTo>
                    <a:pt x="5" y="332"/>
                    <a:pt x="98" y="427"/>
                    <a:pt x="212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32" y="329"/>
                    <a:pt x="432" y="211"/>
                  </a:cubicBezTo>
                  <a:cubicBezTo>
                    <a:pt x="421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3" name="Google Shape;8073;p13"/>
            <p:cNvSpPr/>
            <p:nvPr/>
          </p:nvSpPr>
          <p:spPr>
            <a:xfrm>
              <a:off x="1913625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4" name="Google Shape;8074;p13"/>
            <p:cNvSpPr/>
            <p:nvPr/>
          </p:nvSpPr>
          <p:spPr>
            <a:xfrm>
              <a:off x="2099400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0"/>
                    <a:pt x="98" y="422"/>
                    <a:pt x="211" y="422"/>
                  </a:cubicBezTo>
                  <a:cubicBezTo>
                    <a:pt x="329" y="422"/>
                    <a:pt x="427" y="32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5" name="Google Shape;8075;p13"/>
            <p:cNvSpPr/>
            <p:nvPr/>
          </p:nvSpPr>
          <p:spPr>
            <a:xfrm>
              <a:off x="1860450" y="41438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5" y="329"/>
                    <a:pt x="98" y="427"/>
                    <a:pt x="211" y="427"/>
                  </a:cubicBezTo>
                  <a:cubicBezTo>
                    <a:pt x="334" y="427"/>
                    <a:pt x="432" y="334"/>
                    <a:pt x="432" y="211"/>
                  </a:cubicBezTo>
                  <a:cubicBezTo>
                    <a:pt x="432" y="93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6" name="Google Shape;8076;p13"/>
            <p:cNvSpPr/>
            <p:nvPr/>
          </p:nvSpPr>
          <p:spPr>
            <a:xfrm>
              <a:off x="1754450" y="41438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02" y="1"/>
                  </a:moveTo>
                  <a:cubicBezTo>
                    <a:pt x="84" y="1"/>
                    <a:pt x="1" y="97"/>
                    <a:pt x="1" y="222"/>
                  </a:cubicBezTo>
                  <a:cubicBezTo>
                    <a:pt x="1" y="335"/>
                    <a:pt x="98" y="433"/>
                    <a:pt x="211" y="433"/>
                  </a:cubicBezTo>
                  <a:cubicBezTo>
                    <a:pt x="330" y="423"/>
                    <a:pt x="427" y="335"/>
                    <a:pt x="427" y="222"/>
                  </a:cubicBezTo>
                  <a:cubicBezTo>
                    <a:pt x="427" y="99"/>
                    <a:pt x="335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7" name="Google Shape;8077;p13"/>
            <p:cNvSpPr/>
            <p:nvPr/>
          </p:nvSpPr>
          <p:spPr>
            <a:xfrm>
              <a:off x="1568550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2" y="0"/>
                  </a:moveTo>
                  <a:cubicBezTo>
                    <a:pt x="93" y="0"/>
                    <a:pt x="1" y="87"/>
                    <a:pt x="1" y="206"/>
                  </a:cubicBezTo>
                  <a:cubicBezTo>
                    <a:pt x="1" y="329"/>
                    <a:pt x="93" y="421"/>
                    <a:pt x="212" y="421"/>
                  </a:cubicBezTo>
                  <a:cubicBezTo>
                    <a:pt x="335" y="421"/>
                    <a:pt x="427" y="329"/>
                    <a:pt x="427" y="211"/>
                  </a:cubicBezTo>
                  <a:cubicBezTo>
                    <a:pt x="427" y="87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8" name="Google Shape;8078;p13"/>
            <p:cNvSpPr/>
            <p:nvPr/>
          </p:nvSpPr>
          <p:spPr>
            <a:xfrm>
              <a:off x="2099275" y="4329575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32" y="335"/>
                    <a:pt x="432" y="217"/>
                  </a:cubicBezTo>
                  <a:cubicBezTo>
                    <a:pt x="437" y="96"/>
                    <a:pt x="34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9" name="Google Shape;8079;p13"/>
            <p:cNvSpPr/>
            <p:nvPr/>
          </p:nvSpPr>
          <p:spPr>
            <a:xfrm>
              <a:off x="1807525" y="4143800"/>
              <a:ext cx="10675" cy="10600"/>
            </a:xfrm>
            <a:custGeom>
              <a:rect b="b" l="l" r="r" t="t"/>
              <a:pathLst>
                <a:path extrusionOk="0" h="424" w="427">
                  <a:moveTo>
                    <a:pt x="211" y="1"/>
                  </a:moveTo>
                  <a:cubicBezTo>
                    <a:pt x="97" y="1"/>
                    <a:pt x="5" y="82"/>
                    <a:pt x="0" y="202"/>
                  </a:cubicBezTo>
                  <a:cubicBezTo>
                    <a:pt x="0" y="325"/>
                    <a:pt x="82" y="417"/>
                    <a:pt x="195" y="423"/>
                  </a:cubicBezTo>
                  <a:cubicBezTo>
                    <a:pt x="201" y="423"/>
                    <a:pt x="207" y="423"/>
                    <a:pt x="213" y="423"/>
                  </a:cubicBezTo>
                  <a:cubicBezTo>
                    <a:pt x="328" y="423"/>
                    <a:pt x="417" y="330"/>
                    <a:pt x="421" y="222"/>
                  </a:cubicBezTo>
                  <a:cubicBezTo>
                    <a:pt x="427" y="104"/>
                    <a:pt x="339" y="6"/>
                    <a:pt x="221" y="1"/>
                  </a:cubicBezTo>
                  <a:cubicBezTo>
                    <a:pt x="217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0" name="Google Shape;8080;p13"/>
            <p:cNvSpPr/>
            <p:nvPr/>
          </p:nvSpPr>
          <p:spPr>
            <a:xfrm>
              <a:off x="1621875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8" y="0"/>
                    <a:pt x="1" y="98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27"/>
                    <a:pt x="422" y="329"/>
                    <a:pt x="422" y="211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1" name="Google Shape;8081;p13"/>
            <p:cNvSpPr/>
            <p:nvPr/>
          </p:nvSpPr>
          <p:spPr>
            <a:xfrm>
              <a:off x="17012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6" y="334"/>
                    <a:pt x="103" y="422"/>
                    <a:pt x="22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2" name="Google Shape;8082;p13"/>
            <p:cNvSpPr/>
            <p:nvPr/>
          </p:nvSpPr>
          <p:spPr>
            <a:xfrm>
              <a:off x="2152575" y="443557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3" name="Google Shape;8083;p13"/>
            <p:cNvSpPr/>
            <p:nvPr/>
          </p:nvSpPr>
          <p:spPr>
            <a:xfrm>
              <a:off x="2099275" y="4435425"/>
              <a:ext cx="10925" cy="10825"/>
            </a:xfrm>
            <a:custGeom>
              <a:rect b="b" l="l" r="r" t="t"/>
              <a:pathLst>
                <a:path extrusionOk="0" h="433" w="43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87" y="6"/>
                    <a:pt x="0" y="104"/>
                    <a:pt x="5" y="227"/>
                  </a:cubicBezTo>
                  <a:cubicBezTo>
                    <a:pt x="10" y="340"/>
                    <a:pt x="108" y="433"/>
                    <a:pt x="226" y="433"/>
                  </a:cubicBezTo>
                  <a:cubicBezTo>
                    <a:pt x="339" y="433"/>
                    <a:pt x="437" y="335"/>
                    <a:pt x="432" y="207"/>
                  </a:cubicBezTo>
                  <a:cubicBezTo>
                    <a:pt x="432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4" name="Google Shape;8084;p13"/>
            <p:cNvSpPr/>
            <p:nvPr/>
          </p:nvSpPr>
          <p:spPr>
            <a:xfrm>
              <a:off x="1621625" y="44355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8" y="0"/>
                    <a:pt x="0" y="98"/>
                    <a:pt x="11" y="221"/>
                  </a:cubicBezTo>
                  <a:cubicBezTo>
                    <a:pt x="16" y="334"/>
                    <a:pt x="103" y="427"/>
                    <a:pt x="22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5" name="Google Shape;8085;p13"/>
            <p:cNvSpPr/>
            <p:nvPr/>
          </p:nvSpPr>
          <p:spPr>
            <a:xfrm>
              <a:off x="1568700" y="4435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6"/>
                  </a:cubicBezTo>
                  <a:cubicBezTo>
                    <a:pt x="0" y="329"/>
                    <a:pt x="87" y="427"/>
                    <a:pt x="206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6" name="Google Shape;8086;p13"/>
            <p:cNvSpPr/>
            <p:nvPr/>
          </p:nvSpPr>
          <p:spPr>
            <a:xfrm>
              <a:off x="1621625" y="432945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8"/>
                    <a:pt x="11" y="222"/>
                  </a:cubicBezTo>
                  <a:cubicBezTo>
                    <a:pt x="16" y="340"/>
                    <a:pt x="103" y="432"/>
                    <a:pt x="226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7" name="Google Shape;8087;p13"/>
            <p:cNvSpPr/>
            <p:nvPr/>
          </p:nvSpPr>
          <p:spPr>
            <a:xfrm>
              <a:off x="15155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6" y="335"/>
                    <a:pt x="103" y="427"/>
                    <a:pt x="227" y="427"/>
                  </a:cubicBezTo>
                  <a:cubicBezTo>
                    <a:pt x="340" y="427"/>
                    <a:pt x="432" y="329"/>
                    <a:pt x="432" y="211"/>
                  </a:cubicBezTo>
                  <a:cubicBezTo>
                    <a:pt x="432" y="93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8" name="Google Shape;8088;p13"/>
            <p:cNvSpPr/>
            <p:nvPr/>
          </p:nvSpPr>
          <p:spPr>
            <a:xfrm>
              <a:off x="1489175" y="41438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82" y="0"/>
                    <a:pt x="0" y="93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27" y="98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9" name="Google Shape;8089;p13"/>
            <p:cNvSpPr/>
            <p:nvPr/>
          </p:nvSpPr>
          <p:spPr>
            <a:xfrm>
              <a:off x="2046325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6" y="0"/>
                  </a:moveTo>
                  <a:cubicBezTo>
                    <a:pt x="223" y="0"/>
                    <a:pt x="220" y="0"/>
                    <a:pt x="217" y="0"/>
                  </a:cubicBez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30" y="427"/>
                    <a:pt x="427" y="334"/>
                    <a:pt x="427" y="211"/>
                  </a:cubicBezTo>
                  <a:cubicBezTo>
                    <a:pt x="427" y="96"/>
                    <a:pt x="344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0" name="Google Shape;8090;p13"/>
            <p:cNvSpPr/>
            <p:nvPr/>
          </p:nvSpPr>
          <p:spPr>
            <a:xfrm>
              <a:off x="1860575" y="4568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0"/>
                  </a:moveTo>
                  <a:cubicBezTo>
                    <a:pt x="103" y="0"/>
                    <a:pt x="0" y="93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217" y="427"/>
                    <a:pt x="223" y="428"/>
                    <a:pt x="230" y="428"/>
                  </a:cubicBezTo>
                  <a:cubicBezTo>
                    <a:pt x="343" y="428"/>
                    <a:pt x="427" y="338"/>
                    <a:pt x="427" y="211"/>
                  </a:cubicBezTo>
                  <a:cubicBezTo>
                    <a:pt x="427" y="93"/>
                    <a:pt x="334" y="6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1" name="Google Shape;8091;p13"/>
            <p:cNvSpPr/>
            <p:nvPr/>
          </p:nvSpPr>
          <p:spPr>
            <a:xfrm>
              <a:off x="18339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91"/>
                    <a:pt x="6" y="211"/>
                  </a:cubicBezTo>
                  <a:cubicBezTo>
                    <a:pt x="6" y="329"/>
                    <a:pt x="93" y="422"/>
                    <a:pt x="216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2" name="Google Shape;8092;p13"/>
            <p:cNvSpPr/>
            <p:nvPr/>
          </p:nvSpPr>
          <p:spPr>
            <a:xfrm>
              <a:off x="19136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3" y="1"/>
                    <a:pt x="6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7" y="422"/>
                    <a:pt x="223" y="423"/>
                    <a:pt x="229" y="423"/>
                  </a:cubicBezTo>
                  <a:cubicBezTo>
                    <a:pt x="344" y="423"/>
                    <a:pt x="432" y="329"/>
                    <a:pt x="427" y="216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3" name="Google Shape;8093;p13"/>
            <p:cNvSpPr/>
            <p:nvPr/>
          </p:nvSpPr>
          <p:spPr>
            <a:xfrm>
              <a:off x="2019875" y="41437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1"/>
                  </a:cubicBezTo>
                  <a:cubicBezTo>
                    <a:pt x="329" y="421"/>
                    <a:pt x="427" y="319"/>
                    <a:pt x="427" y="20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4" name="Google Shape;8094;p13"/>
            <p:cNvSpPr/>
            <p:nvPr/>
          </p:nvSpPr>
          <p:spPr>
            <a:xfrm>
              <a:off x="18072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11" y="88"/>
                    <a:pt x="1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220" y="422"/>
                    <a:pt x="224" y="422"/>
                    <a:pt x="227" y="422"/>
                  </a:cubicBezTo>
                  <a:cubicBezTo>
                    <a:pt x="350" y="422"/>
                    <a:pt x="432" y="336"/>
                    <a:pt x="432" y="216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5" name="Google Shape;8095;p13"/>
            <p:cNvSpPr/>
            <p:nvPr/>
          </p:nvSpPr>
          <p:spPr>
            <a:xfrm>
              <a:off x="1860450" y="40375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8" y="0"/>
                    <a:pt x="10" y="88"/>
                    <a:pt x="5" y="206"/>
                  </a:cubicBezTo>
                  <a:cubicBezTo>
                    <a:pt x="0" y="324"/>
                    <a:pt x="88" y="422"/>
                    <a:pt x="211" y="422"/>
                  </a:cubicBezTo>
                  <a:cubicBezTo>
                    <a:pt x="214" y="422"/>
                    <a:pt x="218" y="422"/>
                    <a:pt x="221" y="422"/>
                  </a:cubicBezTo>
                  <a:cubicBezTo>
                    <a:pt x="340" y="422"/>
                    <a:pt x="432" y="336"/>
                    <a:pt x="432" y="216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6" name="Google Shape;8096;p13"/>
            <p:cNvSpPr/>
            <p:nvPr/>
          </p:nvSpPr>
          <p:spPr>
            <a:xfrm>
              <a:off x="180752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87" y="0"/>
                    <a:pt x="0" y="98"/>
                    <a:pt x="5" y="221"/>
                  </a:cubicBezTo>
                  <a:cubicBezTo>
                    <a:pt x="10" y="334"/>
                    <a:pt x="103" y="427"/>
                    <a:pt x="216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7" name="Google Shape;8097;p13"/>
            <p:cNvSpPr/>
            <p:nvPr/>
          </p:nvSpPr>
          <p:spPr>
            <a:xfrm>
              <a:off x="191362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8" name="Google Shape;8098;p13"/>
            <p:cNvSpPr/>
            <p:nvPr/>
          </p:nvSpPr>
          <p:spPr>
            <a:xfrm>
              <a:off x="1754325" y="4037325"/>
              <a:ext cx="10800" cy="10800"/>
            </a:xfrm>
            <a:custGeom>
              <a:rect b="b" l="l" r="r" t="t"/>
              <a:pathLst>
                <a:path extrusionOk="0" h="432" w="432">
                  <a:moveTo>
                    <a:pt x="211" y="0"/>
                  </a:moveTo>
                  <a:cubicBezTo>
                    <a:pt x="98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1"/>
                    <a:pt x="422" y="216"/>
                  </a:cubicBezTo>
                  <a:cubicBezTo>
                    <a:pt x="422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9" name="Google Shape;8099;p13"/>
            <p:cNvSpPr/>
            <p:nvPr/>
          </p:nvSpPr>
          <p:spPr>
            <a:xfrm>
              <a:off x="1913750" y="419675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34"/>
                    <a:pt x="93" y="427"/>
                    <a:pt x="211" y="427"/>
                  </a:cubicBezTo>
                  <a:cubicBezTo>
                    <a:pt x="330" y="427"/>
                    <a:pt x="427" y="329"/>
                    <a:pt x="427" y="20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0" name="Google Shape;8100;p13"/>
            <p:cNvSpPr/>
            <p:nvPr/>
          </p:nvSpPr>
          <p:spPr>
            <a:xfrm>
              <a:off x="2046075" y="4329325"/>
              <a:ext cx="10950" cy="10825"/>
            </a:xfrm>
            <a:custGeom>
              <a:rect b="b" l="l" r="r" t="t"/>
              <a:pathLst>
                <a:path extrusionOk="0" h="433" w="438">
                  <a:moveTo>
                    <a:pt x="227" y="0"/>
                  </a:moveTo>
                  <a:cubicBezTo>
                    <a:pt x="109" y="0"/>
                    <a:pt x="11" y="88"/>
                    <a:pt x="6" y="206"/>
                  </a:cubicBezTo>
                  <a:cubicBezTo>
                    <a:pt x="1" y="329"/>
                    <a:pt x="98" y="42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2"/>
                    <a:pt x="432" y="227"/>
                  </a:cubicBezTo>
                  <a:cubicBezTo>
                    <a:pt x="437" y="103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1" name="Google Shape;8101;p13"/>
            <p:cNvSpPr/>
            <p:nvPr/>
          </p:nvSpPr>
          <p:spPr>
            <a:xfrm>
              <a:off x="2152450" y="432957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3"/>
                    <a:pt x="6" y="206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2" name="Google Shape;8102;p13"/>
            <p:cNvSpPr/>
            <p:nvPr/>
          </p:nvSpPr>
          <p:spPr>
            <a:xfrm>
              <a:off x="19137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104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210" y="422"/>
                    <a:pt x="213" y="422"/>
                    <a:pt x="217" y="422"/>
                  </a:cubicBezTo>
                  <a:cubicBezTo>
                    <a:pt x="335" y="422"/>
                    <a:pt x="427" y="336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3" name="Google Shape;8103;p13"/>
            <p:cNvSpPr/>
            <p:nvPr/>
          </p:nvSpPr>
          <p:spPr>
            <a:xfrm>
              <a:off x="15156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98" y="427"/>
                    <a:pt x="217" y="427"/>
                  </a:cubicBezTo>
                  <a:cubicBezTo>
                    <a:pt x="330" y="427"/>
                    <a:pt x="427" y="334"/>
                    <a:pt x="427" y="221"/>
                  </a:cubicBezTo>
                  <a:cubicBezTo>
                    <a:pt x="427" y="98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4" name="Google Shape;8104;p13"/>
            <p:cNvSpPr/>
            <p:nvPr/>
          </p:nvSpPr>
          <p:spPr>
            <a:xfrm>
              <a:off x="20463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2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5" name="Google Shape;8105;p13"/>
            <p:cNvSpPr/>
            <p:nvPr/>
          </p:nvSpPr>
          <p:spPr>
            <a:xfrm>
              <a:off x="1807525" y="41967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7" y="329"/>
                    <a:pt x="427" y="216"/>
                  </a:cubicBezTo>
                  <a:cubicBezTo>
                    <a:pt x="421" y="9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6" name="Google Shape;8106;p13"/>
            <p:cNvSpPr/>
            <p:nvPr/>
          </p:nvSpPr>
          <p:spPr>
            <a:xfrm>
              <a:off x="180737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9" y="0"/>
                    <a:pt x="1" y="93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1"/>
                    <a:pt x="427" y="221"/>
                  </a:cubicBezTo>
                  <a:cubicBezTo>
                    <a:pt x="433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7" name="Google Shape;8107;p13"/>
            <p:cNvSpPr/>
            <p:nvPr/>
          </p:nvSpPr>
          <p:spPr>
            <a:xfrm>
              <a:off x="191362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103" y="0"/>
                    <a:pt x="6" y="93"/>
                    <a:pt x="6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8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8" name="Google Shape;8108;p13"/>
            <p:cNvSpPr/>
            <p:nvPr/>
          </p:nvSpPr>
          <p:spPr>
            <a:xfrm>
              <a:off x="17543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8" y="1"/>
                    <a:pt x="11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3" y="423"/>
                    <a:pt x="422" y="333"/>
                    <a:pt x="432" y="216"/>
                  </a:cubicBezTo>
                  <a:cubicBezTo>
                    <a:pt x="43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9" name="Google Shape;8109;p13"/>
            <p:cNvSpPr/>
            <p:nvPr/>
          </p:nvSpPr>
          <p:spPr>
            <a:xfrm>
              <a:off x="180752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103" y="1"/>
                    <a:pt x="5" y="88"/>
                    <a:pt x="0" y="206"/>
                  </a:cubicBezTo>
                  <a:cubicBezTo>
                    <a:pt x="0" y="329"/>
                    <a:pt x="82" y="422"/>
                    <a:pt x="206" y="422"/>
                  </a:cubicBezTo>
                  <a:cubicBezTo>
                    <a:pt x="212" y="422"/>
                    <a:pt x="218" y="423"/>
                    <a:pt x="223" y="423"/>
                  </a:cubicBezTo>
                  <a:cubicBezTo>
                    <a:pt x="333" y="423"/>
                    <a:pt x="422" y="333"/>
                    <a:pt x="427" y="216"/>
                  </a:cubicBezTo>
                  <a:cubicBezTo>
                    <a:pt x="427" y="10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0" name="Google Shape;8110;p13"/>
            <p:cNvSpPr/>
            <p:nvPr/>
          </p:nvSpPr>
          <p:spPr>
            <a:xfrm>
              <a:off x="1833975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93" y="427"/>
                    <a:pt x="216" y="427"/>
                  </a:cubicBezTo>
                  <a:cubicBezTo>
                    <a:pt x="340" y="427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1" name="Google Shape;8111;p13"/>
            <p:cNvSpPr/>
            <p:nvPr/>
          </p:nvSpPr>
          <p:spPr>
            <a:xfrm>
              <a:off x="1966825" y="414380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6" y="1"/>
                  </a:moveTo>
                  <a:cubicBezTo>
                    <a:pt x="87" y="1"/>
                    <a:pt x="0" y="87"/>
                    <a:pt x="5" y="212"/>
                  </a:cubicBezTo>
                  <a:cubicBezTo>
                    <a:pt x="5" y="330"/>
                    <a:pt x="93" y="423"/>
                    <a:pt x="216" y="423"/>
                  </a:cubicBezTo>
                  <a:cubicBezTo>
                    <a:pt x="329" y="423"/>
                    <a:pt x="427" y="335"/>
                    <a:pt x="427" y="222"/>
                  </a:cubicBezTo>
                  <a:cubicBezTo>
                    <a:pt x="427" y="99"/>
                    <a:pt x="339" y="1"/>
                    <a:pt x="216" y="1"/>
                  </a:cubicBezTo>
                  <a:cubicBezTo>
                    <a:pt x="212" y="1"/>
                    <a:pt x="20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2" name="Google Shape;8112;p13"/>
            <p:cNvSpPr/>
            <p:nvPr/>
          </p:nvSpPr>
          <p:spPr>
            <a:xfrm>
              <a:off x="17012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3" y="0"/>
                    <a:pt x="0" y="98"/>
                    <a:pt x="11" y="221"/>
                  </a:cubicBezTo>
                  <a:cubicBezTo>
                    <a:pt x="11" y="334"/>
                    <a:pt x="103" y="427"/>
                    <a:pt x="221" y="427"/>
                  </a:cubicBezTo>
                  <a:cubicBezTo>
                    <a:pt x="345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3" name="Google Shape;8113;p13"/>
            <p:cNvSpPr/>
            <p:nvPr/>
          </p:nvSpPr>
          <p:spPr>
            <a:xfrm>
              <a:off x="1833975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34"/>
                    <a:pt x="93" y="421"/>
                    <a:pt x="216" y="421"/>
                  </a:cubicBezTo>
                  <a:cubicBezTo>
                    <a:pt x="340" y="421"/>
                    <a:pt x="43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4" name="Google Shape;8114;p13"/>
            <p:cNvSpPr/>
            <p:nvPr/>
          </p:nvSpPr>
          <p:spPr>
            <a:xfrm>
              <a:off x="175445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33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5" name="Google Shape;8115;p13"/>
            <p:cNvSpPr/>
            <p:nvPr/>
          </p:nvSpPr>
          <p:spPr>
            <a:xfrm>
              <a:off x="1833975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6" name="Google Shape;8116;p13"/>
            <p:cNvSpPr/>
            <p:nvPr/>
          </p:nvSpPr>
          <p:spPr>
            <a:xfrm>
              <a:off x="1701275" y="39845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9" y="427"/>
                    <a:pt x="427" y="334"/>
                    <a:pt x="427" y="211"/>
                  </a:cubicBezTo>
                  <a:cubicBezTo>
                    <a:pt x="432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7" name="Google Shape;8117;p13"/>
            <p:cNvSpPr/>
            <p:nvPr/>
          </p:nvSpPr>
          <p:spPr>
            <a:xfrm>
              <a:off x="186057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5"/>
                    <a:pt x="0" y="98"/>
                    <a:pt x="0" y="221"/>
                  </a:cubicBezTo>
                  <a:cubicBezTo>
                    <a:pt x="0" y="33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8" name="Google Shape;8118;p13"/>
            <p:cNvSpPr/>
            <p:nvPr/>
          </p:nvSpPr>
          <p:spPr>
            <a:xfrm>
              <a:off x="1833975" y="39580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3" y="422"/>
                    <a:pt x="211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9" name="Google Shape;8119;p13"/>
            <p:cNvSpPr/>
            <p:nvPr/>
          </p:nvSpPr>
          <p:spPr>
            <a:xfrm>
              <a:off x="18605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1" y="334"/>
                    <a:pt x="103" y="422"/>
                    <a:pt x="221" y="422"/>
                  </a:cubicBezTo>
                  <a:cubicBezTo>
                    <a:pt x="339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0" name="Google Shape;8120;p13"/>
            <p:cNvSpPr/>
            <p:nvPr/>
          </p:nvSpPr>
          <p:spPr>
            <a:xfrm>
              <a:off x="1436000" y="414380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0" y="1"/>
                  </a:moveTo>
                  <a:cubicBezTo>
                    <a:pt x="92" y="1"/>
                    <a:pt x="0" y="87"/>
                    <a:pt x="10" y="207"/>
                  </a:cubicBezTo>
                  <a:cubicBezTo>
                    <a:pt x="10" y="330"/>
                    <a:pt x="97" y="423"/>
                    <a:pt x="221" y="423"/>
                  </a:cubicBezTo>
                  <a:cubicBezTo>
                    <a:pt x="334" y="423"/>
                    <a:pt x="431" y="335"/>
                    <a:pt x="431" y="222"/>
                  </a:cubicBezTo>
                  <a:cubicBezTo>
                    <a:pt x="431" y="99"/>
                    <a:pt x="344" y="1"/>
                    <a:pt x="221" y="1"/>
                  </a:cubicBezTo>
                  <a:cubicBezTo>
                    <a:pt x="217" y="1"/>
                    <a:pt x="214" y="1"/>
                    <a:pt x="21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1" name="Google Shape;8121;p13"/>
            <p:cNvSpPr/>
            <p:nvPr/>
          </p:nvSpPr>
          <p:spPr>
            <a:xfrm>
              <a:off x="1833975" y="40112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6" y="1"/>
                  </a:moveTo>
                  <a:cubicBezTo>
                    <a:pt x="98" y="1"/>
                    <a:pt x="1" y="88"/>
                    <a:pt x="1" y="217"/>
                  </a:cubicBezTo>
                  <a:cubicBezTo>
                    <a:pt x="6" y="335"/>
                    <a:pt x="103" y="427"/>
                    <a:pt x="216" y="427"/>
                  </a:cubicBezTo>
                  <a:cubicBezTo>
                    <a:pt x="340" y="422"/>
                    <a:pt x="427" y="335"/>
                    <a:pt x="427" y="212"/>
                  </a:cubicBezTo>
                  <a:cubicBezTo>
                    <a:pt x="427" y="8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2" name="Google Shape;8122;p13"/>
            <p:cNvSpPr/>
            <p:nvPr/>
          </p:nvSpPr>
          <p:spPr>
            <a:xfrm>
              <a:off x="1674800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3" y="0"/>
                    <a:pt x="1" y="86"/>
                    <a:pt x="1" y="206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330" y="427"/>
                    <a:pt x="427" y="329"/>
                    <a:pt x="427" y="216"/>
                  </a:cubicBezTo>
                  <a:cubicBezTo>
                    <a:pt x="427" y="98"/>
                    <a:pt x="335" y="0"/>
                    <a:pt x="222" y="0"/>
                  </a:cubicBezTo>
                  <a:cubicBezTo>
                    <a:pt x="218" y="0"/>
                    <a:pt x="21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3" name="Google Shape;8123;p13"/>
            <p:cNvSpPr/>
            <p:nvPr/>
          </p:nvSpPr>
          <p:spPr>
            <a:xfrm>
              <a:off x="1754325" y="41968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199" y="1"/>
                  </a:moveTo>
                  <a:cubicBezTo>
                    <a:pt x="94" y="1"/>
                    <a:pt x="5" y="90"/>
                    <a:pt x="1" y="202"/>
                  </a:cubicBezTo>
                  <a:cubicBezTo>
                    <a:pt x="1" y="320"/>
                    <a:pt x="98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22" y="212"/>
                  </a:cubicBezTo>
                  <a:cubicBezTo>
                    <a:pt x="422" y="94"/>
                    <a:pt x="335" y="7"/>
                    <a:pt x="216" y="1"/>
                  </a:cubicBezTo>
                  <a:cubicBezTo>
                    <a:pt x="211" y="1"/>
                    <a:pt x="205" y="1"/>
                    <a:pt x="19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4" name="Google Shape;8124;p13"/>
            <p:cNvSpPr/>
            <p:nvPr/>
          </p:nvSpPr>
          <p:spPr>
            <a:xfrm>
              <a:off x="17012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98" y="422"/>
                    <a:pt x="211" y="427"/>
                  </a:cubicBezTo>
                  <a:cubicBezTo>
                    <a:pt x="214" y="427"/>
                    <a:pt x="218" y="427"/>
                    <a:pt x="221" y="427"/>
                  </a:cubicBezTo>
                  <a:cubicBezTo>
                    <a:pt x="335" y="427"/>
                    <a:pt x="432" y="342"/>
                    <a:pt x="432" y="222"/>
                  </a:cubicBezTo>
                  <a:cubicBezTo>
                    <a:pt x="432" y="9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5" name="Google Shape;8125;p13"/>
            <p:cNvSpPr/>
            <p:nvPr/>
          </p:nvSpPr>
          <p:spPr>
            <a:xfrm>
              <a:off x="2178925" y="41434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6" y="1"/>
                  </a:moveTo>
                  <a:cubicBezTo>
                    <a:pt x="103" y="1"/>
                    <a:pt x="5" y="93"/>
                    <a:pt x="5" y="217"/>
                  </a:cubicBezTo>
                  <a:cubicBezTo>
                    <a:pt x="0" y="330"/>
                    <a:pt x="103" y="432"/>
                    <a:pt x="216" y="432"/>
                  </a:cubicBezTo>
                  <a:cubicBezTo>
                    <a:pt x="334" y="432"/>
                    <a:pt x="432" y="345"/>
                    <a:pt x="432" y="227"/>
                  </a:cubicBezTo>
                  <a:cubicBezTo>
                    <a:pt x="432" y="109"/>
                    <a:pt x="339" y="16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6" name="Google Shape;8126;p13"/>
            <p:cNvSpPr/>
            <p:nvPr/>
          </p:nvSpPr>
          <p:spPr>
            <a:xfrm>
              <a:off x="175432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8"/>
                    <a:pt x="1" y="211"/>
                  </a:cubicBezTo>
                  <a:cubicBezTo>
                    <a:pt x="1" y="334"/>
                    <a:pt x="93" y="427"/>
                    <a:pt x="216" y="427"/>
                  </a:cubicBezTo>
                  <a:cubicBezTo>
                    <a:pt x="335" y="427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7" name="Google Shape;8127;p13"/>
            <p:cNvSpPr/>
            <p:nvPr/>
          </p:nvSpPr>
          <p:spPr>
            <a:xfrm>
              <a:off x="1966675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1" y="341"/>
                    <a:pt x="93" y="427"/>
                    <a:pt x="212" y="427"/>
                  </a:cubicBezTo>
                  <a:cubicBezTo>
                    <a:pt x="215" y="427"/>
                    <a:pt x="218" y="427"/>
                    <a:pt x="222" y="427"/>
                  </a:cubicBezTo>
                  <a:cubicBezTo>
                    <a:pt x="335" y="427"/>
                    <a:pt x="427" y="329"/>
                    <a:pt x="427" y="21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8" name="Google Shape;8128;p13"/>
            <p:cNvSpPr/>
            <p:nvPr/>
          </p:nvSpPr>
          <p:spPr>
            <a:xfrm>
              <a:off x="1648350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6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9"/>
                    <a:pt x="10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9" name="Google Shape;8129;p13"/>
            <p:cNvSpPr/>
            <p:nvPr/>
          </p:nvSpPr>
          <p:spPr>
            <a:xfrm>
              <a:off x="1966550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5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0" name="Google Shape;8130;p13"/>
            <p:cNvSpPr/>
            <p:nvPr/>
          </p:nvSpPr>
          <p:spPr>
            <a:xfrm>
              <a:off x="1701275" y="41438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2" y="1"/>
                  </a:moveTo>
                  <a:cubicBezTo>
                    <a:pt x="93" y="1"/>
                    <a:pt x="0" y="97"/>
                    <a:pt x="5" y="222"/>
                  </a:cubicBezTo>
                  <a:cubicBezTo>
                    <a:pt x="5" y="335"/>
                    <a:pt x="98" y="433"/>
                    <a:pt x="211" y="433"/>
                  </a:cubicBezTo>
                  <a:cubicBezTo>
                    <a:pt x="334" y="433"/>
                    <a:pt x="432" y="340"/>
                    <a:pt x="432" y="222"/>
                  </a:cubicBezTo>
                  <a:cubicBezTo>
                    <a:pt x="432" y="99"/>
                    <a:pt x="345" y="1"/>
                    <a:pt x="221" y="1"/>
                  </a:cubicBezTo>
                  <a:cubicBezTo>
                    <a:pt x="218" y="1"/>
                    <a:pt x="21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1" name="Google Shape;8131;p13"/>
            <p:cNvSpPr/>
            <p:nvPr/>
          </p:nvSpPr>
          <p:spPr>
            <a:xfrm>
              <a:off x="18605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0" y="216"/>
                  </a:cubicBezTo>
                  <a:cubicBezTo>
                    <a:pt x="0" y="329"/>
                    <a:pt x="93" y="422"/>
                    <a:pt x="206" y="427"/>
                  </a:cubicBezTo>
                  <a:cubicBezTo>
                    <a:pt x="209" y="427"/>
                    <a:pt x="213" y="427"/>
                    <a:pt x="216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2" name="Google Shape;8132;p13"/>
            <p:cNvSpPr/>
            <p:nvPr/>
          </p:nvSpPr>
          <p:spPr>
            <a:xfrm>
              <a:off x="1993275" y="390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8"/>
                    <a:pt x="6" y="211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3" name="Google Shape;8133;p13"/>
            <p:cNvSpPr/>
            <p:nvPr/>
          </p:nvSpPr>
          <p:spPr>
            <a:xfrm>
              <a:off x="1966825" y="4037325"/>
              <a:ext cx="10925" cy="10800"/>
            </a:xfrm>
            <a:custGeom>
              <a:rect b="b" l="l" r="r" t="t"/>
              <a:pathLst>
                <a:path extrusionOk="0" h="432" w="437">
                  <a:moveTo>
                    <a:pt x="216" y="0"/>
                  </a:moveTo>
                  <a:cubicBezTo>
                    <a:pt x="103" y="10"/>
                    <a:pt x="5" y="98"/>
                    <a:pt x="5" y="216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214" y="432"/>
                    <a:pt x="217" y="432"/>
                    <a:pt x="220" y="432"/>
                  </a:cubicBezTo>
                  <a:cubicBezTo>
                    <a:pt x="334" y="432"/>
                    <a:pt x="422" y="341"/>
                    <a:pt x="427" y="221"/>
                  </a:cubicBezTo>
                  <a:cubicBezTo>
                    <a:pt x="43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4" name="Google Shape;8134;p13"/>
            <p:cNvSpPr/>
            <p:nvPr/>
          </p:nvSpPr>
          <p:spPr>
            <a:xfrm>
              <a:off x="1435975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0" y="422"/>
                    <a:pt x="427" y="324"/>
                    <a:pt x="427" y="211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5" name="Google Shape;8135;p13"/>
            <p:cNvSpPr/>
            <p:nvPr/>
          </p:nvSpPr>
          <p:spPr>
            <a:xfrm>
              <a:off x="175432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0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6" name="Google Shape;8136;p13"/>
            <p:cNvSpPr/>
            <p:nvPr/>
          </p:nvSpPr>
          <p:spPr>
            <a:xfrm>
              <a:off x="1621625" y="4276650"/>
              <a:ext cx="10800" cy="10425"/>
            </a:xfrm>
            <a:custGeom>
              <a:rect b="b" l="l" r="r" t="t"/>
              <a:pathLst>
                <a:path extrusionOk="0" h="417" w="432">
                  <a:moveTo>
                    <a:pt x="216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93" y="417"/>
                    <a:pt x="216" y="417"/>
                  </a:cubicBezTo>
                  <a:cubicBezTo>
                    <a:pt x="334" y="417"/>
                    <a:pt x="432" y="319"/>
                    <a:pt x="427" y="211"/>
                  </a:cubicBezTo>
                  <a:cubicBezTo>
                    <a:pt x="427" y="9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7" name="Google Shape;8137;p13"/>
            <p:cNvSpPr/>
            <p:nvPr/>
          </p:nvSpPr>
          <p:spPr>
            <a:xfrm>
              <a:off x="151562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" y="319"/>
                    <a:pt x="93" y="421"/>
                    <a:pt x="206" y="421"/>
                  </a:cubicBezTo>
                  <a:cubicBezTo>
                    <a:pt x="330" y="421"/>
                    <a:pt x="427" y="329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8" name="Google Shape;8138;p13"/>
            <p:cNvSpPr/>
            <p:nvPr/>
          </p:nvSpPr>
          <p:spPr>
            <a:xfrm>
              <a:off x="1621875" y="43826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5"/>
                    <a:pt x="1" y="98"/>
                    <a:pt x="1" y="211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24" y="421"/>
                    <a:pt x="422" y="319"/>
                    <a:pt x="422" y="206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9" name="Google Shape;8139;p13"/>
            <p:cNvSpPr/>
            <p:nvPr/>
          </p:nvSpPr>
          <p:spPr>
            <a:xfrm>
              <a:off x="1860575" y="42499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3"/>
                    <a:pt x="11" y="222"/>
                  </a:cubicBezTo>
                  <a:cubicBezTo>
                    <a:pt x="11" y="335"/>
                    <a:pt x="103" y="432"/>
                    <a:pt x="221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3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0" name="Google Shape;8140;p13"/>
            <p:cNvSpPr/>
            <p:nvPr/>
          </p:nvSpPr>
          <p:spPr>
            <a:xfrm>
              <a:off x="2152575" y="43826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88" y="0"/>
                    <a:pt x="1" y="87"/>
                    <a:pt x="1" y="211"/>
                  </a:cubicBezTo>
                  <a:cubicBezTo>
                    <a:pt x="1" y="329"/>
                    <a:pt x="88" y="421"/>
                    <a:pt x="206" y="421"/>
                  </a:cubicBezTo>
                  <a:cubicBezTo>
                    <a:pt x="330" y="421"/>
                    <a:pt x="422" y="329"/>
                    <a:pt x="422" y="211"/>
                  </a:cubicBezTo>
                  <a:cubicBezTo>
                    <a:pt x="422" y="87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1" name="Google Shape;8141;p13"/>
            <p:cNvSpPr/>
            <p:nvPr/>
          </p:nvSpPr>
          <p:spPr>
            <a:xfrm>
              <a:off x="1435975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7" y="427"/>
                  </a:cubicBezTo>
                  <a:cubicBezTo>
                    <a:pt x="330" y="427"/>
                    <a:pt x="427" y="330"/>
                    <a:pt x="427" y="217"/>
                  </a:cubicBezTo>
                  <a:cubicBezTo>
                    <a:pt x="42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2" name="Google Shape;8142;p13"/>
            <p:cNvSpPr/>
            <p:nvPr/>
          </p:nvSpPr>
          <p:spPr>
            <a:xfrm>
              <a:off x="17012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3" name="Google Shape;8143;p13"/>
            <p:cNvSpPr/>
            <p:nvPr/>
          </p:nvSpPr>
          <p:spPr>
            <a:xfrm>
              <a:off x="1966825" y="409085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230" y="0"/>
                  </a:moveTo>
                  <a:cubicBezTo>
                    <a:pt x="222" y="0"/>
                    <a:pt x="214" y="1"/>
                    <a:pt x="206" y="2"/>
                  </a:cubicBezTo>
                  <a:cubicBezTo>
                    <a:pt x="87" y="2"/>
                    <a:pt x="0" y="94"/>
                    <a:pt x="0" y="218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24" y="418"/>
                    <a:pt x="421" y="321"/>
                    <a:pt x="421" y="208"/>
                  </a:cubicBezTo>
                  <a:cubicBezTo>
                    <a:pt x="421" y="93"/>
                    <a:pt x="337" y="0"/>
                    <a:pt x="23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4" name="Google Shape;8144;p13"/>
            <p:cNvSpPr/>
            <p:nvPr/>
          </p:nvSpPr>
          <p:spPr>
            <a:xfrm>
              <a:off x="215245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7" y="33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5" name="Google Shape;8145;p13"/>
            <p:cNvSpPr/>
            <p:nvPr/>
          </p:nvSpPr>
          <p:spPr>
            <a:xfrm>
              <a:off x="1833725" y="454192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7" y="1"/>
                  </a:moveTo>
                  <a:cubicBezTo>
                    <a:pt x="103" y="1"/>
                    <a:pt x="10" y="92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339" y="422"/>
                    <a:pt x="432" y="335"/>
                    <a:pt x="432" y="212"/>
                  </a:cubicBezTo>
                  <a:cubicBezTo>
                    <a:pt x="437" y="88"/>
                    <a:pt x="350" y="1"/>
                    <a:pt x="226" y="1"/>
                  </a:cubicBezTo>
                  <a:cubicBezTo>
                    <a:pt x="223" y="1"/>
                    <a:pt x="22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6" name="Google Shape;8146;p13"/>
            <p:cNvSpPr/>
            <p:nvPr/>
          </p:nvSpPr>
          <p:spPr>
            <a:xfrm>
              <a:off x="1701275" y="45682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2" y="0"/>
                  </a:moveTo>
                  <a:cubicBezTo>
                    <a:pt x="93" y="0"/>
                    <a:pt x="0" y="96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212" y="422"/>
                    <a:pt x="218" y="423"/>
                    <a:pt x="224" y="423"/>
                  </a:cubicBezTo>
                  <a:cubicBezTo>
                    <a:pt x="339" y="423"/>
                    <a:pt x="427" y="333"/>
                    <a:pt x="432" y="216"/>
                  </a:cubicBezTo>
                  <a:cubicBezTo>
                    <a:pt x="432" y="93"/>
                    <a:pt x="345" y="1"/>
                    <a:pt x="221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7" name="Google Shape;8147;p13"/>
            <p:cNvSpPr/>
            <p:nvPr/>
          </p:nvSpPr>
          <p:spPr>
            <a:xfrm>
              <a:off x="2046475" y="4382250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1"/>
                    <a:pt x="0" y="98"/>
                    <a:pt x="0" y="216"/>
                  </a:cubicBezTo>
                  <a:cubicBezTo>
                    <a:pt x="0" y="330"/>
                    <a:pt x="93" y="432"/>
                    <a:pt x="211" y="432"/>
                  </a:cubicBezTo>
                  <a:cubicBezTo>
                    <a:pt x="329" y="432"/>
                    <a:pt x="421" y="345"/>
                    <a:pt x="421" y="222"/>
                  </a:cubicBezTo>
                  <a:cubicBezTo>
                    <a:pt x="416" y="103"/>
                    <a:pt x="324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8" name="Google Shape;8148;p13"/>
            <p:cNvSpPr/>
            <p:nvPr/>
          </p:nvSpPr>
          <p:spPr>
            <a:xfrm>
              <a:off x="2099275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0"/>
                    <a:pt x="10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9" name="Google Shape;8149;p13"/>
            <p:cNvSpPr/>
            <p:nvPr/>
          </p:nvSpPr>
          <p:spPr>
            <a:xfrm>
              <a:off x="1966550" y="419685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08" y="1"/>
                  </a:moveTo>
                  <a:cubicBezTo>
                    <a:pt x="94" y="1"/>
                    <a:pt x="6" y="90"/>
                    <a:pt x="6" y="202"/>
                  </a:cubicBezTo>
                  <a:cubicBezTo>
                    <a:pt x="1" y="325"/>
                    <a:pt x="93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32" y="212"/>
                  </a:cubicBezTo>
                  <a:cubicBezTo>
                    <a:pt x="432" y="99"/>
                    <a:pt x="340" y="7"/>
                    <a:pt x="227" y="1"/>
                  </a:cubicBezTo>
                  <a:cubicBezTo>
                    <a:pt x="221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0" name="Google Shape;8150;p13"/>
            <p:cNvSpPr/>
            <p:nvPr/>
          </p:nvSpPr>
          <p:spPr>
            <a:xfrm>
              <a:off x="1966550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104" y="1"/>
                    <a:pt x="16" y="88"/>
                    <a:pt x="6" y="206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4" y="423"/>
                    <a:pt x="432" y="333"/>
                    <a:pt x="432" y="216"/>
                  </a:cubicBezTo>
                  <a:cubicBezTo>
                    <a:pt x="432" y="10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1" name="Google Shape;8151;p13"/>
            <p:cNvSpPr/>
            <p:nvPr/>
          </p:nvSpPr>
          <p:spPr>
            <a:xfrm>
              <a:off x="1568700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11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87" y="417"/>
                    <a:pt x="211" y="417"/>
                  </a:cubicBezTo>
                  <a:cubicBezTo>
                    <a:pt x="334" y="417"/>
                    <a:pt x="421" y="319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2" name="Google Shape;8152;p13"/>
            <p:cNvSpPr/>
            <p:nvPr/>
          </p:nvSpPr>
          <p:spPr>
            <a:xfrm>
              <a:off x="1833975" y="39047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98" y="1"/>
                    <a:pt x="1" y="93"/>
                    <a:pt x="1" y="212"/>
                  </a:cubicBezTo>
                  <a:cubicBezTo>
                    <a:pt x="1" y="330"/>
                    <a:pt x="98" y="433"/>
                    <a:pt x="211" y="433"/>
                  </a:cubicBezTo>
                  <a:cubicBezTo>
                    <a:pt x="214" y="433"/>
                    <a:pt x="217" y="433"/>
                    <a:pt x="221" y="433"/>
                  </a:cubicBezTo>
                  <a:cubicBezTo>
                    <a:pt x="339" y="433"/>
                    <a:pt x="432" y="337"/>
                    <a:pt x="432" y="217"/>
                  </a:cubicBezTo>
                  <a:cubicBezTo>
                    <a:pt x="432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3" name="Google Shape;8153;p13"/>
            <p:cNvSpPr/>
            <p:nvPr/>
          </p:nvSpPr>
          <p:spPr>
            <a:xfrm>
              <a:off x="2046475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20" y="0"/>
                  </a:moveTo>
                  <a:cubicBezTo>
                    <a:pt x="217" y="0"/>
                    <a:pt x="214" y="0"/>
                    <a:pt x="211" y="1"/>
                  </a:cubicBezTo>
                  <a:cubicBezTo>
                    <a:pt x="93" y="1"/>
                    <a:pt x="0" y="98"/>
                    <a:pt x="0" y="211"/>
                  </a:cubicBezTo>
                  <a:cubicBezTo>
                    <a:pt x="5" y="329"/>
                    <a:pt x="93" y="417"/>
                    <a:pt x="211" y="417"/>
                  </a:cubicBezTo>
                  <a:cubicBezTo>
                    <a:pt x="329" y="417"/>
                    <a:pt x="421" y="329"/>
                    <a:pt x="421" y="206"/>
                  </a:cubicBezTo>
                  <a:cubicBezTo>
                    <a:pt x="421" y="86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4" name="Google Shape;8154;p13"/>
            <p:cNvSpPr/>
            <p:nvPr/>
          </p:nvSpPr>
          <p:spPr>
            <a:xfrm>
              <a:off x="17012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3" y="0"/>
                  </a:moveTo>
                  <a:cubicBezTo>
                    <a:pt x="99" y="0"/>
                    <a:pt x="11" y="101"/>
                    <a:pt x="11" y="211"/>
                  </a:cubicBezTo>
                  <a:cubicBezTo>
                    <a:pt x="1" y="329"/>
                    <a:pt x="94" y="428"/>
                    <a:pt x="205" y="428"/>
                  </a:cubicBezTo>
                  <a:cubicBezTo>
                    <a:pt x="210" y="428"/>
                    <a:pt x="216" y="428"/>
                    <a:pt x="221" y="427"/>
                  </a:cubicBezTo>
                  <a:cubicBezTo>
                    <a:pt x="345" y="417"/>
                    <a:pt x="432" y="330"/>
                    <a:pt x="432" y="211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6" y="0"/>
                    <a:pt x="21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5" name="Google Shape;8155;p13"/>
            <p:cNvSpPr/>
            <p:nvPr/>
          </p:nvSpPr>
          <p:spPr>
            <a:xfrm>
              <a:off x="1913625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88" y="432"/>
                    <a:pt x="211" y="432"/>
                  </a:cubicBezTo>
                  <a:cubicBezTo>
                    <a:pt x="335" y="432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6" name="Google Shape;8156;p13"/>
            <p:cNvSpPr/>
            <p:nvPr/>
          </p:nvSpPr>
          <p:spPr>
            <a:xfrm>
              <a:off x="1488900" y="4037575"/>
              <a:ext cx="11075" cy="10550"/>
            </a:xfrm>
            <a:custGeom>
              <a:rect b="b" l="l" r="r" t="t"/>
              <a:pathLst>
                <a:path extrusionOk="0" h="422" w="443">
                  <a:moveTo>
                    <a:pt x="222" y="0"/>
                  </a:moveTo>
                  <a:cubicBezTo>
                    <a:pt x="88" y="6"/>
                    <a:pt x="1" y="113"/>
                    <a:pt x="11" y="216"/>
                  </a:cubicBezTo>
                  <a:cubicBezTo>
                    <a:pt x="11" y="340"/>
                    <a:pt x="104" y="422"/>
                    <a:pt x="222" y="422"/>
                  </a:cubicBezTo>
                  <a:cubicBezTo>
                    <a:pt x="345" y="422"/>
                    <a:pt x="443" y="324"/>
                    <a:pt x="443" y="211"/>
                  </a:cubicBezTo>
                  <a:cubicBezTo>
                    <a:pt x="443" y="9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7" name="Google Shape;8157;p13"/>
            <p:cNvSpPr/>
            <p:nvPr/>
          </p:nvSpPr>
          <p:spPr>
            <a:xfrm>
              <a:off x="20198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7" y="0"/>
                  </a:moveTo>
                  <a:cubicBezTo>
                    <a:pt x="93" y="0"/>
                    <a:pt x="0" y="96"/>
                    <a:pt x="0" y="216"/>
                  </a:cubicBezTo>
                  <a:cubicBezTo>
                    <a:pt x="0" y="345"/>
                    <a:pt x="93" y="427"/>
                    <a:pt x="21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8" name="Google Shape;8158;p13"/>
            <p:cNvSpPr/>
            <p:nvPr/>
          </p:nvSpPr>
          <p:spPr>
            <a:xfrm>
              <a:off x="1648350" y="4037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103" y="6"/>
                    <a:pt x="0" y="93"/>
                    <a:pt x="0" y="211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1" y="340"/>
                    <a:pt x="421" y="216"/>
                  </a:cubicBezTo>
                  <a:cubicBezTo>
                    <a:pt x="421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9" name="Google Shape;8159;p13"/>
            <p:cNvSpPr/>
            <p:nvPr/>
          </p:nvSpPr>
          <p:spPr>
            <a:xfrm>
              <a:off x="1648350" y="45684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20" y="0"/>
                  </a:moveTo>
                  <a:cubicBezTo>
                    <a:pt x="217" y="0"/>
                    <a:pt x="214" y="1"/>
                    <a:pt x="211" y="1"/>
                  </a:cubicBezTo>
                  <a:cubicBezTo>
                    <a:pt x="103" y="1"/>
                    <a:pt x="5" y="93"/>
                    <a:pt x="0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6"/>
                    <a:pt x="334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0" name="Google Shape;8160;p13"/>
            <p:cNvSpPr/>
            <p:nvPr/>
          </p:nvSpPr>
          <p:spPr>
            <a:xfrm>
              <a:off x="1833975" y="43294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8" y="6"/>
                    <a:pt x="1" y="103"/>
                    <a:pt x="1" y="222"/>
                  </a:cubicBezTo>
                  <a:cubicBezTo>
                    <a:pt x="1" y="340"/>
                    <a:pt x="98" y="432"/>
                    <a:pt x="216" y="432"/>
                  </a:cubicBezTo>
                  <a:cubicBezTo>
                    <a:pt x="340" y="427"/>
                    <a:pt x="432" y="335"/>
                    <a:pt x="43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1" name="Google Shape;8161;p13"/>
            <p:cNvSpPr/>
            <p:nvPr/>
          </p:nvSpPr>
          <p:spPr>
            <a:xfrm>
              <a:off x="1913625" y="4249900"/>
              <a:ext cx="10825" cy="10850"/>
            </a:xfrm>
            <a:custGeom>
              <a:rect b="b" l="l" r="r" t="t"/>
              <a:pathLst>
                <a:path extrusionOk="0" h="434" w="433">
                  <a:moveTo>
                    <a:pt x="226" y="1"/>
                  </a:moveTo>
                  <a:cubicBezTo>
                    <a:pt x="221" y="1"/>
                    <a:pt x="216" y="1"/>
                    <a:pt x="211" y="2"/>
                  </a:cubicBezTo>
                  <a:cubicBezTo>
                    <a:pt x="88" y="2"/>
                    <a:pt x="1" y="94"/>
                    <a:pt x="6" y="228"/>
                  </a:cubicBezTo>
                  <a:cubicBezTo>
                    <a:pt x="6" y="336"/>
                    <a:pt x="103" y="433"/>
                    <a:pt x="216" y="433"/>
                  </a:cubicBezTo>
                  <a:cubicBezTo>
                    <a:pt x="335" y="433"/>
                    <a:pt x="432" y="331"/>
                    <a:pt x="432" y="218"/>
                  </a:cubicBezTo>
                  <a:cubicBezTo>
                    <a:pt x="422" y="95"/>
                    <a:pt x="324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2" name="Google Shape;8162;p13"/>
            <p:cNvSpPr/>
            <p:nvPr/>
          </p:nvSpPr>
          <p:spPr>
            <a:xfrm>
              <a:off x="1701525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3" y="1"/>
                    <a:pt x="1" y="103"/>
                    <a:pt x="1" y="216"/>
                  </a:cubicBezTo>
                  <a:cubicBezTo>
                    <a:pt x="1" y="335"/>
                    <a:pt x="88" y="422"/>
                    <a:pt x="206" y="422"/>
                  </a:cubicBezTo>
                  <a:cubicBezTo>
                    <a:pt x="324" y="422"/>
                    <a:pt x="417" y="335"/>
                    <a:pt x="422" y="216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3" name="Google Shape;8163;p13"/>
            <p:cNvSpPr/>
            <p:nvPr/>
          </p:nvSpPr>
          <p:spPr>
            <a:xfrm>
              <a:off x="18075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4" name="Google Shape;8164;p13"/>
            <p:cNvSpPr/>
            <p:nvPr/>
          </p:nvSpPr>
          <p:spPr>
            <a:xfrm>
              <a:off x="1515625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5" y="422"/>
                    <a:pt x="427" y="32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5" name="Google Shape;8165;p13"/>
            <p:cNvSpPr/>
            <p:nvPr/>
          </p:nvSpPr>
          <p:spPr>
            <a:xfrm>
              <a:off x="18075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0" y="217"/>
                  </a:cubicBezTo>
                  <a:cubicBezTo>
                    <a:pt x="5" y="330"/>
                    <a:pt x="93" y="427"/>
                    <a:pt x="21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6" name="Google Shape;8166;p13"/>
            <p:cNvSpPr/>
            <p:nvPr/>
          </p:nvSpPr>
          <p:spPr>
            <a:xfrm>
              <a:off x="201987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7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3"/>
                    <a:pt x="84" y="423"/>
                    <a:pt x="198" y="423"/>
                  </a:cubicBezTo>
                  <a:cubicBezTo>
                    <a:pt x="204" y="423"/>
                    <a:pt x="210" y="422"/>
                    <a:pt x="216" y="422"/>
                  </a:cubicBezTo>
                  <a:cubicBezTo>
                    <a:pt x="329" y="422"/>
                    <a:pt x="427" y="329"/>
                    <a:pt x="427" y="211"/>
                  </a:cubicBezTo>
                  <a:cubicBezTo>
                    <a:pt x="422" y="93"/>
                    <a:pt x="329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7" name="Google Shape;8167;p13"/>
            <p:cNvSpPr/>
            <p:nvPr/>
          </p:nvSpPr>
          <p:spPr>
            <a:xfrm>
              <a:off x="1807650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5" y="0"/>
                  </a:moveTo>
                  <a:cubicBezTo>
                    <a:pt x="89" y="0"/>
                    <a:pt x="0" y="99"/>
                    <a:pt x="0" y="212"/>
                  </a:cubicBezTo>
                  <a:cubicBezTo>
                    <a:pt x="0" y="335"/>
                    <a:pt x="88" y="422"/>
                    <a:pt x="211" y="422"/>
                  </a:cubicBezTo>
                  <a:cubicBezTo>
                    <a:pt x="329" y="422"/>
                    <a:pt x="422" y="325"/>
                    <a:pt x="422" y="212"/>
                  </a:cubicBezTo>
                  <a:cubicBezTo>
                    <a:pt x="422" y="93"/>
                    <a:pt x="324" y="1"/>
                    <a:pt x="211" y="1"/>
                  </a:cubicBezTo>
                  <a:cubicBezTo>
                    <a:pt x="206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8" name="Google Shape;8168;p13"/>
            <p:cNvSpPr/>
            <p:nvPr/>
          </p:nvSpPr>
          <p:spPr>
            <a:xfrm>
              <a:off x="19137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0"/>
                  </a:moveTo>
                  <a:cubicBezTo>
                    <a:pt x="90" y="0"/>
                    <a:pt x="1" y="99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25"/>
                    <a:pt x="427" y="212"/>
                  </a:cubicBezTo>
                  <a:cubicBezTo>
                    <a:pt x="427" y="93"/>
                    <a:pt x="330" y="1"/>
                    <a:pt x="211" y="1"/>
                  </a:cubicBezTo>
                  <a:cubicBezTo>
                    <a:pt x="206" y="0"/>
                    <a:pt x="201" y="0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9" name="Google Shape;8169;p13"/>
            <p:cNvSpPr/>
            <p:nvPr/>
          </p:nvSpPr>
          <p:spPr>
            <a:xfrm>
              <a:off x="14627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8" y="0"/>
                  </a:moveTo>
                  <a:cubicBezTo>
                    <a:pt x="99" y="0"/>
                    <a:pt x="1" y="101"/>
                    <a:pt x="1" y="211"/>
                  </a:cubicBezTo>
                  <a:cubicBezTo>
                    <a:pt x="1" y="327"/>
                    <a:pt x="84" y="427"/>
                    <a:pt x="202" y="427"/>
                  </a:cubicBezTo>
                  <a:cubicBezTo>
                    <a:pt x="205" y="427"/>
                    <a:pt x="208" y="427"/>
                    <a:pt x="211" y="427"/>
                  </a:cubicBezTo>
                  <a:cubicBezTo>
                    <a:pt x="335" y="427"/>
                    <a:pt x="417" y="335"/>
                    <a:pt x="432" y="211"/>
                  </a:cubicBezTo>
                  <a:cubicBezTo>
                    <a:pt x="422" y="98"/>
                    <a:pt x="335" y="1"/>
                    <a:pt x="216" y="1"/>
                  </a:cubicBezTo>
                  <a:cubicBezTo>
                    <a:pt x="214" y="0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0" name="Google Shape;8170;p13"/>
            <p:cNvSpPr/>
            <p:nvPr/>
          </p:nvSpPr>
          <p:spPr>
            <a:xfrm>
              <a:off x="1462575" y="43293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0"/>
                  </a:moveTo>
                  <a:cubicBezTo>
                    <a:pt x="93" y="6"/>
                    <a:pt x="0" y="98"/>
                    <a:pt x="0" y="211"/>
                  </a:cubicBezTo>
                  <a:cubicBezTo>
                    <a:pt x="0" y="334"/>
                    <a:pt x="93" y="432"/>
                    <a:pt x="211" y="432"/>
                  </a:cubicBezTo>
                  <a:cubicBezTo>
                    <a:pt x="335" y="432"/>
                    <a:pt x="422" y="340"/>
                    <a:pt x="422" y="216"/>
                  </a:cubicBezTo>
                  <a:cubicBezTo>
                    <a:pt x="422" y="98"/>
                    <a:pt x="324" y="6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1" name="Google Shape;8171;p13"/>
            <p:cNvSpPr/>
            <p:nvPr/>
          </p:nvSpPr>
          <p:spPr>
            <a:xfrm>
              <a:off x="2178925" y="4197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218" y="0"/>
                    <a:pt x="214" y="0"/>
                    <a:pt x="211" y="1"/>
                  </a:cubicBezTo>
                  <a:cubicBezTo>
                    <a:pt x="98" y="1"/>
                    <a:pt x="0" y="93"/>
                    <a:pt x="0" y="211"/>
                  </a:cubicBezTo>
                  <a:cubicBezTo>
                    <a:pt x="0" y="329"/>
                    <a:pt x="103" y="422"/>
                    <a:pt x="216" y="422"/>
                  </a:cubicBezTo>
                  <a:cubicBezTo>
                    <a:pt x="339" y="422"/>
                    <a:pt x="432" y="329"/>
                    <a:pt x="432" y="206"/>
                  </a:cubicBezTo>
                  <a:cubicBezTo>
                    <a:pt x="432" y="86"/>
                    <a:pt x="340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2" name="Google Shape;8172;p13"/>
            <p:cNvSpPr/>
            <p:nvPr/>
          </p:nvSpPr>
          <p:spPr>
            <a:xfrm>
              <a:off x="170127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3" name="Google Shape;8173;p13"/>
            <p:cNvSpPr/>
            <p:nvPr/>
          </p:nvSpPr>
          <p:spPr>
            <a:xfrm>
              <a:off x="16748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3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4" name="Google Shape;8174;p13"/>
            <p:cNvSpPr/>
            <p:nvPr/>
          </p:nvSpPr>
          <p:spPr>
            <a:xfrm>
              <a:off x="1993275" y="4276525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5" name="Google Shape;8175;p13"/>
            <p:cNvSpPr/>
            <p:nvPr/>
          </p:nvSpPr>
          <p:spPr>
            <a:xfrm>
              <a:off x="1993275" y="43294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6" name="Google Shape;8176;p13"/>
            <p:cNvSpPr/>
            <p:nvPr/>
          </p:nvSpPr>
          <p:spPr>
            <a:xfrm>
              <a:off x="1674800" y="4117225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211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24"/>
                    <a:pt x="89" y="417"/>
                    <a:pt x="195" y="417"/>
                  </a:cubicBezTo>
                  <a:cubicBezTo>
                    <a:pt x="200" y="417"/>
                    <a:pt x="206" y="417"/>
                    <a:pt x="211" y="417"/>
                  </a:cubicBezTo>
                  <a:cubicBezTo>
                    <a:pt x="330" y="417"/>
                    <a:pt x="422" y="32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7" name="Google Shape;8177;p13"/>
            <p:cNvSpPr/>
            <p:nvPr/>
          </p:nvSpPr>
          <p:spPr>
            <a:xfrm>
              <a:off x="20198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2"/>
                  </a:cubicBezTo>
                  <a:cubicBezTo>
                    <a:pt x="329" y="417"/>
                    <a:pt x="427" y="324"/>
                    <a:pt x="427" y="211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8" name="Google Shape;8178;p13"/>
            <p:cNvSpPr/>
            <p:nvPr/>
          </p:nvSpPr>
          <p:spPr>
            <a:xfrm>
              <a:off x="1966675" y="387840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17" y="1"/>
                  </a:moveTo>
                  <a:cubicBezTo>
                    <a:pt x="99" y="1"/>
                    <a:pt x="1" y="98"/>
                    <a:pt x="1" y="216"/>
                  </a:cubicBezTo>
                  <a:cubicBezTo>
                    <a:pt x="1" y="331"/>
                    <a:pt x="99" y="424"/>
                    <a:pt x="199" y="424"/>
                  </a:cubicBezTo>
                  <a:cubicBezTo>
                    <a:pt x="207" y="424"/>
                    <a:pt x="214" y="423"/>
                    <a:pt x="222" y="422"/>
                  </a:cubicBezTo>
                  <a:cubicBezTo>
                    <a:pt x="345" y="417"/>
                    <a:pt x="433" y="329"/>
                    <a:pt x="427" y="206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9" name="Google Shape;8179;p13"/>
            <p:cNvSpPr/>
            <p:nvPr/>
          </p:nvSpPr>
          <p:spPr>
            <a:xfrm>
              <a:off x="2205500" y="43294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2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27" y="98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0" name="Google Shape;8180;p13"/>
            <p:cNvSpPr/>
            <p:nvPr/>
          </p:nvSpPr>
          <p:spPr>
            <a:xfrm>
              <a:off x="2019750" y="38784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1"/>
                  </a:moveTo>
                  <a:cubicBezTo>
                    <a:pt x="98" y="1"/>
                    <a:pt x="5" y="93"/>
                    <a:pt x="5" y="211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32" y="329"/>
                    <a:pt x="432" y="211"/>
                  </a:cubicBezTo>
                  <a:cubicBezTo>
                    <a:pt x="43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1" name="Google Shape;8181;p13"/>
            <p:cNvSpPr/>
            <p:nvPr/>
          </p:nvSpPr>
          <p:spPr>
            <a:xfrm>
              <a:off x="1833975" y="4276650"/>
              <a:ext cx="10825" cy="10425"/>
            </a:xfrm>
            <a:custGeom>
              <a:rect b="b" l="l" r="r" t="t"/>
              <a:pathLst>
                <a:path extrusionOk="0" h="417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29"/>
                    <a:pt x="93" y="417"/>
                    <a:pt x="216" y="417"/>
                  </a:cubicBezTo>
                  <a:cubicBezTo>
                    <a:pt x="340" y="412"/>
                    <a:pt x="43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2" name="Google Shape;8182;p13"/>
            <p:cNvSpPr/>
            <p:nvPr/>
          </p:nvSpPr>
          <p:spPr>
            <a:xfrm>
              <a:off x="1648200" y="42499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1" y="98"/>
                    <a:pt x="1" y="217"/>
                  </a:cubicBezTo>
                  <a:cubicBezTo>
                    <a:pt x="1" y="330"/>
                    <a:pt x="104" y="427"/>
                    <a:pt x="217" y="427"/>
                  </a:cubicBezTo>
                  <a:cubicBezTo>
                    <a:pt x="335" y="427"/>
                    <a:pt x="427" y="330"/>
                    <a:pt x="427" y="217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3" name="Google Shape;8183;p13"/>
            <p:cNvSpPr/>
            <p:nvPr/>
          </p:nvSpPr>
          <p:spPr>
            <a:xfrm>
              <a:off x="1648350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1"/>
                    <a:pt x="0" y="98"/>
                    <a:pt x="0" y="217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45"/>
                    <a:pt x="421" y="217"/>
                  </a:cubicBezTo>
                  <a:cubicBezTo>
                    <a:pt x="421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4" name="Google Shape;8184;p13"/>
            <p:cNvSpPr/>
            <p:nvPr/>
          </p:nvSpPr>
          <p:spPr>
            <a:xfrm>
              <a:off x="170127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1"/>
                  </a:moveTo>
                  <a:cubicBezTo>
                    <a:pt x="103" y="1"/>
                    <a:pt x="0" y="98"/>
                    <a:pt x="0" y="217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5" name="Google Shape;8185;p13"/>
            <p:cNvSpPr/>
            <p:nvPr/>
          </p:nvSpPr>
          <p:spPr>
            <a:xfrm>
              <a:off x="19668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1" y="335"/>
                    <a:pt x="427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6" name="Google Shape;8186;p13"/>
            <p:cNvSpPr/>
            <p:nvPr/>
          </p:nvSpPr>
          <p:spPr>
            <a:xfrm>
              <a:off x="14891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93"/>
                    <a:pt x="0" y="206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27" y="335"/>
                    <a:pt x="422" y="222"/>
                  </a:cubicBezTo>
                  <a:cubicBezTo>
                    <a:pt x="432" y="10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7" name="Google Shape;8187;p13"/>
            <p:cNvSpPr/>
            <p:nvPr/>
          </p:nvSpPr>
          <p:spPr>
            <a:xfrm>
              <a:off x="15155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11" y="329"/>
                    <a:pt x="103" y="422"/>
                    <a:pt x="222" y="422"/>
                  </a:cubicBezTo>
                  <a:cubicBezTo>
                    <a:pt x="227" y="422"/>
                    <a:pt x="233" y="423"/>
                    <a:pt x="238" y="423"/>
                  </a:cubicBezTo>
                  <a:cubicBezTo>
                    <a:pt x="344" y="423"/>
                    <a:pt x="432" y="329"/>
                    <a:pt x="432" y="211"/>
                  </a:cubicBezTo>
                  <a:cubicBezTo>
                    <a:pt x="432" y="88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8" name="Google Shape;8188;p13"/>
            <p:cNvSpPr/>
            <p:nvPr/>
          </p:nvSpPr>
          <p:spPr>
            <a:xfrm>
              <a:off x="1780800" y="4223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5" y="87"/>
                    <a:pt x="5" y="206"/>
                  </a:cubicBezTo>
                  <a:cubicBezTo>
                    <a:pt x="0" y="324"/>
                    <a:pt x="93" y="421"/>
                    <a:pt x="211" y="421"/>
                  </a:cubicBezTo>
                  <a:cubicBezTo>
                    <a:pt x="334" y="421"/>
                    <a:pt x="432" y="334"/>
                    <a:pt x="432" y="216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9" name="Google Shape;8189;p13"/>
            <p:cNvSpPr/>
            <p:nvPr/>
          </p:nvSpPr>
          <p:spPr>
            <a:xfrm>
              <a:off x="19668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2" y="0"/>
                  </a:moveTo>
                  <a:cubicBezTo>
                    <a:pt x="88" y="0"/>
                    <a:pt x="0" y="96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7" y="330"/>
                    <a:pt x="421" y="211"/>
                  </a:cubicBezTo>
                  <a:cubicBezTo>
                    <a:pt x="421" y="98"/>
                    <a:pt x="324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0" name="Google Shape;8190;p13"/>
            <p:cNvSpPr/>
            <p:nvPr/>
          </p:nvSpPr>
          <p:spPr>
            <a:xfrm>
              <a:off x="1489175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2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1" y="432"/>
                  </a:cubicBezTo>
                  <a:cubicBezTo>
                    <a:pt x="329" y="432"/>
                    <a:pt x="422" y="330"/>
                    <a:pt x="422" y="217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1" name="Google Shape;8191;p13"/>
            <p:cNvSpPr/>
            <p:nvPr/>
          </p:nvSpPr>
          <p:spPr>
            <a:xfrm>
              <a:off x="2046475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93" y="1"/>
                    <a:pt x="0" y="88"/>
                    <a:pt x="0" y="206"/>
                  </a:cubicBezTo>
                  <a:cubicBezTo>
                    <a:pt x="0" y="319"/>
                    <a:pt x="93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3" y="423"/>
                    <a:pt x="421" y="329"/>
                    <a:pt x="421" y="211"/>
                  </a:cubicBezTo>
                  <a:cubicBezTo>
                    <a:pt x="421" y="8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2" name="Google Shape;8192;p13"/>
            <p:cNvSpPr/>
            <p:nvPr/>
          </p:nvSpPr>
          <p:spPr>
            <a:xfrm>
              <a:off x="220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1"/>
                  </a:moveTo>
                  <a:cubicBezTo>
                    <a:pt x="93" y="1"/>
                    <a:pt x="1" y="88"/>
                    <a:pt x="1" y="216"/>
                  </a:cubicBezTo>
                  <a:cubicBezTo>
                    <a:pt x="11" y="335"/>
                    <a:pt x="98" y="422"/>
                    <a:pt x="217" y="422"/>
                  </a:cubicBezTo>
                  <a:cubicBezTo>
                    <a:pt x="335" y="422"/>
                    <a:pt x="432" y="329"/>
                    <a:pt x="432" y="211"/>
                  </a:cubicBezTo>
                  <a:cubicBezTo>
                    <a:pt x="432" y="8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3" name="Google Shape;8193;p13"/>
            <p:cNvSpPr/>
            <p:nvPr/>
          </p:nvSpPr>
          <p:spPr>
            <a:xfrm>
              <a:off x="148917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329" y="427"/>
                    <a:pt x="422" y="329"/>
                    <a:pt x="422" y="211"/>
                  </a:cubicBezTo>
                  <a:cubicBezTo>
                    <a:pt x="416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4" name="Google Shape;8194;p13"/>
            <p:cNvSpPr/>
            <p:nvPr/>
          </p:nvSpPr>
          <p:spPr>
            <a:xfrm>
              <a:off x="1674800" y="443580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1"/>
                  </a:moveTo>
                  <a:cubicBezTo>
                    <a:pt x="89" y="1"/>
                    <a:pt x="1" y="90"/>
                    <a:pt x="1" y="207"/>
                  </a:cubicBezTo>
                  <a:cubicBezTo>
                    <a:pt x="1" y="320"/>
                    <a:pt x="93" y="418"/>
                    <a:pt x="206" y="423"/>
                  </a:cubicBezTo>
                  <a:cubicBezTo>
                    <a:pt x="330" y="423"/>
                    <a:pt x="427" y="325"/>
                    <a:pt x="427" y="212"/>
                  </a:cubicBezTo>
                  <a:cubicBezTo>
                    <a:pt x="427" y="94"/>
                    <a:pt x="335" y="1"/>
                    <a:pt x="222" y="1"/>
                  </a:cubicBezTo>
                  <a:cubicBezTo>
                    <a:pt x="215" y="1"/>
                    <a:pt x="209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5" name="Google Shape;8195;p13"/>
            <p:cNvSpPr/>
            <p:nvPr/>
          </p:nvSpPr>
          <p:spPr>
            <a:xfrm>
              <a:off x="1833975" y="4435575"/>
              <a:ext cx="10825" cy="10800"/>
            </a:xfrm>
            <a:custGeom>
              <a:rect b="b" l="l" r="r" t="t"/>
              <a:pathLst>
                <a:path extrusionOk="0" h="432" w="433">
                  <a:moveTo>
                    <a:pt x="211" y="0"/>
                  </a:moveTo>
                  <a:cubicBezTo>
                    <a:pt x="88" y="5"/>
                    <a:pt x="1" y="103"/>
                    <a:pt x="1" y="221"/>
                  </a:cubicBezTo>
                  <a:cubicBezTo>
                    <a:pt x="1" y="344"/>
                    <a:pt x="98" y="432"/>
                    <a:pt x="216" y="432"/>
                  </a:cubicBezTo>
                  <a:cubicBezTo>
                    <a:pt x="340" y="427"/>
                    <a:pt x="432" y="334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6" name="Google Shape;8196;p13"/>
            <p:cNvSpPr/>
            <p:nvPr/>
          </p:nvSpPr>
          <p:spPr>
            <a:xfrm>
              <a:off x="1993150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3" y="0"/>
                    <a:pt x="0" y="103"/>
                    <a:pt x="6" y="221"/>
                  </a:cubicBezTo>
                  <a:cubicBezTo>
                    <a:pt x="6" y="334"/>
                    <a:pt x="10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7" name="Google Shape;8197;p13"/>
            <p:cNvSpPr/>
            <p:nvPr/>
          </p:nvSpPr>
          <p:spPr>
            <a:xfrm>
              <a:off x="1648350" y="41968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8" y="0"/>
                    <a:pt x="0" y="88"/>
                    <a:pt x="0" y="206"/>
                  </a:cubicBezTo>
                  <a:cubicBezTo>
                    <a:pt x="0" y="319"/>
                    <a:pt x="98" y="422"/>
                    <a:pt x="211" y="422"/>
                  </a:cubicBezTo>
                  <a:cubicBezTo>
                    <a:pt x="334" y="422"/>
                    <a:pt x="421" y="334"/>
                    <a:pt x="421" y="211"/>
                  </a:cubicBezTo>
                  <a:cubicBezTo>
                    <a:pt x="421" y="8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8" name="Google Shape;8198;p13"/>
            <p:cNvSpPr/>
            <p:nvPr/>
          </p:nvSpPr>
          <p:spPr>
            <a:xfrm>
              <a:off x="201987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29" y="416"/>
                    <a:pt x="427" y="329"/>
                    <a:pt x="427" y="211"/>
                  </a:cubicBezTo>
                  <a:cubicBezTo>
                    <a:pt x="432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9" name="Google Shape;8199;p13"/>
            <p:cNvSpPr/>
            <p:nvPr/>
          </p:nvSpPr>
          <p:spPr>
            <a:xfrm>
              <a:off x="1887175" y="42233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0"/>
                  </a:moveTo>
                  <a:cubicBezTo>
                    <a:pt x="98" y="0"/>
                    <a:pt x="5" y="87"/>
                    <a:pt x="0" y="206"/>
                  </a:cubicBezTo>
                  <a:cubicBezTo>
                    <a:pt x="0" y="324"/>
                    <a:pt x="82" y="421"/>
                    <a:pt x="206" y="421"/>
                  </a:cubicBezTo>
                  <a:cubicBezTo>
                    <a:pt x="212" y="422"/>
                    <a:pt x="218" y="422"/>
                    <a:pt x="223" y="422"/>
                  </a:cubicBezTo>
                  <a:cubicBezTo>
                    <a:pt x="333" y="422"/>
                    <a:pt x="421" y="333"/>
                    <a:pt x="416" y="216"/>
                  </a:cubicBezTo>
                  <a:cubicBezTo>
                    <a:pt x="421" y="10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0" name="Google Shape;8200;p13"/>
            <p:cNvSpPr/>
            <p:nvPr/>
          </p:nvSpPr>
          <p:spPr>
            <a:xfrm>
              <a:off x="1648200" y="44619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2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32"/>
                    <a:pt x="212" y="432"/>
                  </a:cubicBezTo>
                  <a:cubicBezTo>
                    <a:pt x="215" y="432"/>
                    <a:pt x="219" y="433"/>
                    <a:pt x="222" y="433"/>
                  </a:cubicBezTo>
                  <a:cubicBezTo>
                    <a:pt x="345" y="433"/>
                    <a:pt x="427" y="347"/>
                    <a:pt x="427" y="227"/>
                  </a:cubicBezTo>
                  <a:cubicBezTo>
                    <a:pt x="427" y="103"/>
                    <a:pt x="335" y="1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1" name="Google Shape;8201;p13"/>
            <p:cNvSpPr/>
            <p:nvPr/>
          </p:nvSpPr>
          <p:spPr>
            <a:xfrm>
              <a:off x="1701275" y="44619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5"/>
                    <a:pt x="98" y="432"/>
                    <a:pt x="221" y="432"/>
                  </a:cubicBezTo>
                  <a:cubicBezTo>
                    <a:pt x="345" y="432"/>
                    <a:pt x="432" y="335"/>
                    <a:pt x="427" y="206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2" name="Google Shape;8202;p13"/>
            <p:cNvSpPr/>
            <p:nvPr/>
          </p:nvSpPr>
          <p:spPr>
            <a:xfrm>
              <a:off x="1568700" y="401122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6" y="1"/>
                  </a:moveTo>
                  <a:cubicBezTo>
                    <a:pt x="87" y="1"/>
                    <a:pt x="0" y="83"/>
                    <a:pt x="5" y="212"/>
                  </a:cubicBezTo>
                  <a:cubicBezTo>
                    <a:pt x="5" y="325"/>
                    <a:pt x="103" y="422"/>
                    <a:pt x="216" y="422"/>
                  </a:cubicBezTo>
                  <a:cubicBezTo>
                    <a:pt x="334" y="422"/>
                    <a:pt x="432" y="325"/>
                    <a:pt x="432" y="212"/>
                  </a:cubicBezTo>
                  <a:cubicBezTo>
                    <a:pt x="432" y="8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3" name="Google Shape;8203;p13"/>
            <p:cNvSpPr/>
            <p:nvPr/>
          </p:nvSpPr>
          <p:spPr>
            <a:xfrm>
              <a:off x="1621875" y="40112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0" y="0"/>
                    <a:pt x="1" y="94"/>
                    <a:pt x="1" y="212"/>
                  </a:cubicBezTo>
                  <a:cubicBezTo>
                    <a:pt x="1" y="325"/>
                    <a:pt x="93" y="422"/>
                    <a:pt x="211" y="422"/>
                  </a:cubicBezTo>
                  <a:cubicBezTo>
                    <a:pt x="324" y="417"/>
                    <a:pt x="422" y="325"/>
                    <a:pt x="422" y="212"/>
                  </a:cubicBezTo>
                  <a:cubicBezTo>
                    <a:pt x="422" y="93"/>
                    <a:pt x="335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4" name="Google Shape;8204;p13"/>
            <p:cNvSpPr/>
            <p:nvPr/>
          </p:nvSpPr>
          <p:spPr>
            <a:xfrm>
              <a:off x="196682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35"/>
                    <a:pt x="87" y="422"/>
                    <a:pt x="211" y="422"/>
                  </a:cubicBezTo>
                  <a:cubicBezTo>
                    <a:pt x="329" y="422"/>
                    <a:pt x="427" y="335"/>
                    <a:pt x="421" y="212"/>
                  </a:cubicBezTo>
                  <a:cubicBezTo>
                    <a:pt x="421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5" name="Google Shape;8205;p13"/>
            <p:cNvSpPr/>
            <p:nvPr/>
          </p:nvSpPr>
          <p:spPr>
            <a:xfrm>
              <a:off x="1515625" y="44887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1"/>
                  </a:moveTo>
                  <a:cubicBezTo>
                    <a:pt x="98" y="1"/>
                    <a:pt x="1" y="98"/>
                    <a:pt x="1" y="211"/>
                  </a:cubicBezTo>
                  <a:cubicBezTo>
                    <a:pt x="1" y="327"/>
                    <a:pt x="94" y="422"/>
                    <a:pt x="208" y="422"/>
                  </a:cubicBezTo>
                  <a:cubicBezTo>
                    <a:pt x="211" y="422"/>
                    <a:pt x="214" y="422"/>
                    <a:pt x="217" y="422"/>
                  </a:cubicBezTo>
                  <a:cubicBezTo>
                    <a:pt x="335" y="422"/>
                    <a:pt x="427" y="330"/>
                    <a:pt x="427" y="206"/>
                  </a:cubicBezTo>
                  <a:cubicBezTo>
                    <a:pt x="422" y="93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6" name="Google Shape;8206;p13"/>
            <p:cNvSpPr/>
            <p:nvPr/>
          </p:nvSpPr>
          <p:spPr>
            <a:xfrm>
              <a:off x="2046200" y="44887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18" y="0"/>
                  </a:moveTo>
                  <a:cubicBezTo>
                    <a:pt x="99" y="0"/>
                    <a:pt x="11" y="96"/>
                    <a:pt x="11" y="206"/>
                  </a:cubicBezTo>
                  <a:cubicBezTo>
                    <a:pt x="1" y="324"/>
                    <a:pt x="98" y="427"/>
                    <a:pt x="222" y="427"/>
                  </a:cubicBezTo>
                  <a:cubicBezTo>
                    <a:pt x="335" y="427"/>
                    <a:pt x="432" y="335"/>
                    <a:pt x="432" y="222"/>
                  </a:cubicBezTo>
                  <a:cubicBezTo>
                    <a:pt x="438" y="98"/>
                    <a:pt x="350" y="1"/>
                    <a:pt x="227" y="1"/>
                  </a:cubicBezTo>
                  <a:cubicBezTo>
                    <a:pt x="224" y="1"/>
                    <a:pt x="221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7" name="Google Shape;8207;p13"/>
            <p:cNvSpPr/>
            <p:nvPr/>
          </p:nvSpPr>
          <p:spPr>
            <a:xfrm>
              <a:off x="164820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2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29"/>
                    <a:pt x="93" y="427"/>
                    <a:pt x="212" y="427"/>
                  </a:cubicBezTo>
                  <a:cubicBezTo>
                    <a:pt x="335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8" name="Google Shape;8208;p13"/>
            <p:cNvSpPr/>
            <p:nvPr/>
          </p:nvSpPr>
          <p:spPr>
            <a:xfrm>
              <a:off x="201987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0"/>
                    <a:pt x="427" y="211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9" name="Google Shape;8209;p13"/>
            <p:cNvSpPr/>
            <p:nvPr/>
          </p:nvSpPr>
          <p:spPr>
            <a:xfrm>
              <a:off x="14359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3" y="1"/>
                    <a:pt x="1" y="88"/>
                    <a:pt x="11" y="206"/>
                  </a:cubicBezTo>
                  <a:cubicBezTo>
                    <a:pt x="11" y="330"/>
                    <a:pt x="98" y="427"/>
                    <a:pt x="222" y="427"/>
                  </a:cubicBezTo>
                  <a:cubicBezTo>
                    <a:pt x="330" y="427"/>
                    <a:pt x="432" y="335"/>
                    <a:pt x="432" y="222"/>
                  </a:cubicBezTo>
                  <a:cubicBezTo>
                    <a:pt x="432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0" name="Google Shape;8210;p13"/>
            <p:cNvSpPr/>
            <p:nvPr/>
          </p:nvSpPr>
          <p:spPr>
            <a:xfrm>
              <a:off x="22055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8" y="421"/>
                    <a:pt x="206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10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1" name="Google Shape;8211;p13"/>
            <p:cNvSpPr/>
            <p:nvPr/>
          </p:nvSpPr>
          <p:spPr>
            <a:xfrm>
              <a:off x="1489175" y="4196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7"/>
                  </a:cubicBezTo>
                  <a:cubicBezTo>
                    <a:pt x="329" y="427"/>
                    <a:pt x="422" y="324"/>
                    <a:pt x="422" y="211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2" name="Google Shape;8212;p13"/>
            <p:cNvSpPr/>
            <p:nvPr/>
          </p:nvSpPr>
          <p:spPr>
            <a:xfrm>
              <a:off x="1993275" y="40112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2" y="0"/>
                  </a:moveTo>
                  <a:cubicBezTo>
                    <a:pt x="96" y="0"/>
                    <a:pt x="1" y="80"/>
                    <a:pt x="1" y="213"/>
                  </a:cubicBezTo>
                  <a:cubicBezTo>
                    <a:pt x="1" y="326"/>
                    <a:pt x="103" y="423"/>
                    <a:pt x="216" y="423"/>
                  </a:cubicBezTo>
                  <a:cubicBezTo>
                    <a:pt x="335" y="423"/>
                    <a:pt x="427" y="326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8" y="1"/>
                    <a:pt x="200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3" name="Google Shape;8213;p13"/>
            <p:cNvSpPr/>
            <p:nvPr/>
          </p:nvSpPr>
          <p:spPr>
            <a:xfrm>
              <a:off x="2099400" y="401120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33" y="0"/>
                  </a:moveTo>
                  <a:cubicBezTo>
                    <a:pt x="225" y="0"/>
                    <a:pt x="218" y="1"/>
                    <a:pt x="211" y="2"/>
                  </a:cubicBezTo>
                  <a:cubicBezTo>
                    <a:pt x="93" y="2"/>
                    <a:pt x="0" y="89"/>
                    <a:pt x="0" y="213"/>
                  </a:cubicBezTo>
                  <a:cubicBezTo>
                    <a:pt x="5" y="326"/>
                    <a:pt x="98" y="423"/>
                    <a:pt x="211" y="423"/>
                  </a:cubicBezTo>
                  <a:cubicBezTo>
                    <a:pt x="214" y="423"/>
                    <a:pt x="217" y="424"/>
                    <a:pt x="219" y="424"/>
                  </a:cubicBezTo>
                  <a:cubicBezTo>
                    <a:pt x="334" y="424"/>
                    <a:pt x="427" y="323"/>
                    <a:pt x="427" y="213"/>
                  </a:cubicBezTo>
                  <a:cubicBezTo>
                    <a:pt x="432" y="93"/>
                    <a:pt x="330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4" name="Google Shape;8214;p13"/>
            <p:cNvSpPr/>
            <p:nvPr/>
          </p:nvSpPr>
          <p:spPr>
            <a:xfrm>
              <a:off x="2019875" y="45152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93" y="0"/>
                    <a:pt x="0" y="98"/>
                    <a:pt x="0" y="221"/>
                  </a:cubicBezTo>
                  <a:cubicBezTo>
                    <a:pt x="0" y="334"/>
                    <a:pt x="93" y="427"/>
                    <a:pt x="20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5" name="Google Shape;8215;p13"/>
            <p:cNvSpPr/>
            <p:nvPr/>
          </p:nvSpPr>
          <p:spPr>
            <a:xfrm>
              <a:off x="1568700" y="454167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6" y="1"/>
                  </a:moveTo>
                  <a:cubicBezTo>
                    <a:pt x="87" y="11"/>
                    <a:pt x="0" y="98"/>
                    <a:pt x="0" y="217"/>
                  </a:cubicBezTo>
                  <a:cubicBezTo>
                    <a:pt x="0" y="340"/>
                    <a:pt x="98" y="432"/>
                    <a:pt x="211" y="432"/>
                  </a:cubicBezTo>
                  <a:cubicBezTo>
                    <a:pt x="329" y="432"/>
                    <a:pt x="421" y="330"/>
                    <a:pt x="421" y="217"/>
                  </a:cubicBezTo>
                  <a:cubicBezTo>
                    <a:pt x="421" y="93"/>
                    <a:pt x="319" y="6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6" name="Google Shape;8216;p13"/>
            <p:cNvSpPr/>
            <p:nvPr/>
          </p:nvSpPr>
          <p:spPr>
            <a:xfrm>
              <a:off x="1621875" y="454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9" y="1"/>
                  </a:moveTo>
                  <a:cubicBezTo>
                    <a:pt x="216" y="1"/>
                    <a:pt x="214" y="1"/>
                    <a:pt x="211" y="1"/>
                  </a:cubicBezTo>
                  <a:cubicBezTo>
                    <a:pt x="88" y="1"/>
                    <a:pt x="1" y="88"/>
                    <a:pt x="1" y="207"/>
                  </a:cubicBezTo>
                  <a:cubicBezTo>
                    <a:pt x="1" y="320"/>
                    <a:pt x="93" y="422"/>
                    <a:pt x="211" y="422"/>
                  </a:cubicBezTo>
                  <a:cubicBezTo>
                    <a:pt x="324" y="422"/>
                    <a:pt x="422" y="320"/>
                    <a:pt x="422" y="207"/>
                  </a:cubicBezTo>
                  <a:cubicBezTo>
                    <a:pt x="422" y="101"/>
                    <a:pt x="324" y="1"/>
                    <a:pt x="21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7" name="Google Shape;8217;p13"/>
            <p:cNvSpPr/>
            <p:nvPr/>
          </p:nvSpPr>
          <p:spPr>
            <a:xfrm>
              <a:off x="2152450" y="401120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194" y="0"/>
                  </a:moveTo>
                  <a:cubicBezTo>
                    <a:pt x="95" y="0"/>
                    <a:pt x="5" y="93"/>
                    <a:pt x="1" y="202"/>
                  </a:cubicBezTo>
                  <a:cubicBezTo>
                    <a:pt x="1" y="326"/>
                    <a:pt x="93" y="423"/>
                    <a:pt x="211" y="423"/>
                  </a:cubicBezTo>
                  <a:cubicBezTo>
                    <a:pt x="324" y="423"/>
                    <a:pt x="422" y="321"/>
                    <a:pt x="422" y="202"/>
                  </a:cubicBezTo>
                  <a:cubicBezTo>
                    <a:pt x="422" y="89"/>
                    <a:pt x="335" y="2"/>
                    <a:pt x="216" y="2"/>
                  </a:cubicBezTo>
                  <a:cubicBezTo>
                    <a:pt x="209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8" name="Google Shape;8218;p13"/>
            <p:cNvSpPr/>
            <p:nvPr/>
          </p:nvSpPr>
          <p:spPr>
            <a:xfrm>
              <a:off x="1993275" y="45419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5" y="0"/>
                  </a:moveTo>
                  <a:cubicBezTo>
                    <a:pt x="107" y="0"/>
                    <a:pt x="6" y="85"/>
                    <a:pt x="6" y="213"/>
                  </a:cubicBezTo>
                  <a:cubicBezTo>
                    <a:pt x="1" y="331"/>
                    <a:pt x="103" y="423"/>
                    <a:pt x="216" y="423"/>
                  </a:cubicBezTo>
                  <a:cubicBezTo>
                    <a:pt x="335" y="418"/>
                    <a:pt x="427" y="331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9" y="1"/>
                    <a:pt x="2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9" name="Google Shape;8219;p13"/>
            <p:cNvSpPr/>
            <p:nvPr/>
          </p:nvSpPr>
          <p:spPr>
            <a:xfrm>
              <a:off x="1462575" y="42765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4"/>
                    <a:pt x="88" y="422"/>
                    <a:pt x="206" y="422"/>
                  </a:cubicBezTo>
                  <a:cubicBezTo>
                    <a:pt x="335" y="422"/>
                    <a:pt x="422" y="334"/>
                    <a:pt x="422" y="216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0" name="Google Shape;8220;p13"/>
            <p:cNvSpPr/>
            <p:nvPr/>
          </p:nvSpPr>
          <p:spPr>
            <a:xfrm>
              <a:off x="2179050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103" y="427"/>
                    <a:pt x="22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1" name="Google Shape;8221;p13"/>
            <p:cNvSpPr/>
            <p:nvPr/>
          </p:nvSpPr>
          <p:spPr>
            <a:xfrm>
              <a:off x="16748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3" y="421"/>
                    <a:pt x="206" y="421"/>
                  </a:cubicBezTo>
                  <a:cubicBezTo>
                    <a:pt x="330" y="421"/>
                    <a:pt x="427" y="334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2" name="Google Shape;8222;p13"/>
            <p:cNvSpPr/>
            <p:nvPr/>
          </p:nvSpPr>
          <p:spPr>
            <a:xfrm>
              <a:off x="1993275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22" y="336"/>
                    <a:pt x="422" y="211"/>
                  </a:cubicBezTo>
                  <a:cubicBezTo>
                    <a:pt x="42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3" name="Google Shape;8223;p13"/>
            <p:cNvSpPr/>
            <p:nvPr/>
          </p:nvSpPr>
          <p:spPr>
            <a:xfrm>
              <a:off x="20198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29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4" name="Google Shape;8224;p13"/>
            <p:cNvSpPr/>
            <p:nvPr/>
          </p:nvSpPr>
          <p:spPr>
            <a:xfrm>
              <a:off x="19668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5" y="217"/>
                  </a:cubicBezTo>
                  <a:cubicBezTo>
                    <a:pt x="10" y="330"/>
                    <a:pt x="103" y="427"/>
                    <a:pt x="216" y="427"/>
                  </a:cubicBezTo>
                  <a:cubicBezTo>
                    <a:pt x="219" y="427"/>
                    <a:pt x="222" y="427"/>
                    <a:pt x="224" y="427"/>
                  </a:cubicBezTo>
                  <a:cubicBezTo>
                    <a:pt x="338" y="427"/>
                    <a:pt x="427" y="327"/>
                    <a:pt x="427" y="217"/>
                  </a:cubicBezTo>
                  <a:cubicBezTo>
                    <a:pt x="421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5" name="Google Shape;8225;p13"/>
            <p:cNvSpPr/>
            <p:nvPr/>
          </p:nvSpPr>
          <p:spPr>
            <a:xfrm>
              <a:off x="14625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8"/>
                    <a:pt x="0" y="206"/>
                  </a:cubicBezTo>
                  <a:cubicBezTo>
                    <a:pt x="0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6" name="Google Shape;8226;p13"/>
            <p:cNvSpPr/>
            <p:nvPr/>
          </p:nvSpPr>
          <p:spPr>
            <a:xfrm>
              <a:off x="1648200" y="40905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7" y="1"/>
                  </a:moveTo>
                  <a:cubicBezTo>
                    <a:pt x="104" y="1"/>
                    <a:pt x="6" y="98"/>
                    <a:pt x="6" y="211"/>
                  </a:cubicBezTo>
                  <a:cubicBezTo>
                    <a:pt x="1" y="335"/>
                    <a:pt x="104" y="432"/>
                    <a:pt x="217" y="432"/>
                  </a:cubicBezTo>
                  <a:cubicBezTo>
                    <a:pt x="340" y="432"/>
                    <a:pt x="427" y="340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7" name="Google Shape;8227;p13"/>
            <p:cNvSpPr/>
            <p:nvPr/>
          </p:nvSpPr>
          <p:spPr>
            <a:xfrm>
              <a:off x="19932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1" y="98"/>
                    <a:pt x="1" y="206"/>
                  </a:cubicBezTo>
                  <a:cubicBezTo>
                    <a:pt x="1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8" name="Google Shape;8228;p13"/>
            <p:cNvSpPr/>
            <p:nvPr/>
          </p:nvSpPr>
          <p:spPr>
            <a:xfrm>
              <a:off x="2179050" y="4090500"/>
              <a:ext cx="10675" cy="10825"/>
            </a:xfrm>
            <a:custGeom>
              <a:rect b="b" l="l" r="r" t="t"/>
              <a:pathLst>
                <a:path extrusionOk="0" h="433" w="427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35"/>
                    <a:pt x="98" y="432"/>
                    <a:pt x="211" y="432"/>
                  </a:cubicBezTo>
                  <a:cubicBezTo>
                    <a:pt x="334" y="432"/>
                    <a:pt x="427" y="340"/>
                    <a:pt x="427" y="222"/>
                  </a:cubicBezTo>
                  <a:cubicBezTo>
                    <a:pt x="427" y="98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9" name="Google Shape;8229;p13"/>
            <p:cNvSpPr/>
            <p:nvPr/>
          </p:nvSpPr>
          <p:spPr>
            <a:xfrm>
              <a:off x="20198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7"/>
                    <a:pt x="88" y="423"/>
                    <a:pt x="206" y="423"/>
                  </a:cubicBezTo>
                  <a:cubicBezTo>
                    <a:pt x="209" y="423"/>
                    <a:pt x="213" y="422"/>
                    <a:pt x="216" y="422"/>
                  </a:cubicBezTo>
                  <a:cubicBezTo>
                    <a:pt x="329" y="422"/>
                    <a:pt x="427" y="335"/>
                    <a:pt x="427" y="217"/>
                  </a:cubicBezTo>
                  <a:cubicBezTo>
                    <a:pt x="432" y="99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0" name="Google Shape;8230;p13"/>
            <p:cNvSpPr/>
            <p:nvPr/>
          </p:nvSpPr>
          <p:spPr>
            <a:xfrm>
              <a:off x="2205500" y="427652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98" y="0"/>
                    <a:pt x="11" y="88"/>
                    <a:pt x="11" y="206"/>
                  </a:cubicBezTo>
                  <a:cubicBezTo>
                    <a:pt x="1" y="334"/>
                    <a:pt x="93" y="422"/>
                    <a:pt x="217" y="422"/>
                  </a:cubicBezTo>
                  <a:cubicBezTo>
                    <a:pt x="335" y="422"/>
                    <a:pt x="427" y="324"/>
                    <a:pt x="438" y="211"/>
                  </a:cubicBezTo>
                  <a:cubicBezTo>
                    <a:pt x="438" y="93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1" name="Google Shape;8231;p13"/>
            <p:cNvSpPr/>
            <p:nvPr/>
          </p:nvSpPr>
          <p:spPr>
            <a:xfrm>
              <a:off x="1621625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29" y="427"/>
                    <a:pt x="432" y="330"/>
                    <a:pt x="432" y="211"/>
                  </a:cubicBezTo>
                  <a:cubicBezTo>
                    <a:pt x="432" y="93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2" name="Google Shape;8232;p13"/>
            <p:cNvSpPr/>
            <p:nvPr/>
          </p:nvSpPr>
          <p:spPr>
            <a:xfrm>
              <a:off x="1674800" y="44887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3" y="1"/>
                    <a:pt x="1" y="93"/>
                    <a:pt x="6" y="227"/>
                  </a:cubicBezTo>
                  <a:cubicBezTo>
                    <a:pt x="16" y="340"/>
                    <a:pt x="103" y="432"/>
                    <a:pt x="222" y="432"/>
                  </a:cubicBezTo>
                  <a:cubicBezTo>
                    <a:pt x="335" y="432"/>
                    <a:pt x="432" y="330"/>
                    <a:pt x="43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3" name="Google Shape;8233;p13"/>
            <p:cNvSpPr/>
            <p:nvPr/>
          </p:nvSpPr>
          <p:spPr>
            <a:xfrm>
              <a:off x="1993275" y="44887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88" y="1"/>
                    <a:pt x="1" y="98"/>
                    <a:pt x="1" y="227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330" y="432"/>
                    <a:pt x="422" y="335"/>
                    <a:pt x="42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4" name="Google Shape;8234;p13"/>
            <p:cNvSpPr/>
            <p:nvPr/>
          </p:nvSpPr>
          <p:spPr>
            <a:xfrm>
              <a:off x="2019875" y="40906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7" y="1"/>
                  </a:moveTo>
                  <a:cubicBezTo>
                    <a:pt x="88" y="1"/>
                    <a:pt x="0" y="96"/>
                    <a:pt x="0" y="217"/>
                  </a:cubicBezTo>
                  <a:cubicBezTo>
                    <a:pt x="0" y="335"/>
                    <a:pt x="93" y="427"/>
                    <a:pt x="216" y="432"/>
                  </a:cubicBezTo>
                  <a:cubicBezTo>
                    <a:pt x="329" y="427"/>
                    <a:pt x="427" y="335"/>
                    <a:pt x="427" y="222"/>
                  </a:cubicBezTo>
                  <a:cubicBezTo>
                    <a:pt x="432" y="103"/>
                    <a:pt x="329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5" name="Google Shape;8235;p13"/>
            <p:cNvSpPr/>
            <p:nvPr/>
          </p:nvSpPr>
          <p:spPr>
            <a:xfrm>
              <a:off x="1409400" y="42233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104"/>
                    <a:pt x="0" y="212"/>
                  </a:cubicBezTo>
                  <a:cubicBezTo>
                    <a:pt x="0" y="330"/>
                    <a:pt x="98" y="422"/>
                    <a:pt x="216" y="422"/>
                  </a:cubicBezTo>
                  <a:cubicBezTo>
                    <a:pt x="339" y="422"/>
                    <a:pt x="421" y="335"/>
                    <a:pt x="421" y="212"/>
                  </a:cubicBezTo>
                  <a:cubicBezTo>
                    <a:pt x="421" y="92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6" name="Google Shape;8236;p13"/>
            <p:cNvSpPr/>
            <p:nvPr/>
          </p:nvSpPr>
          <p:spPr>
            <a:xfrm>
              <a:off x="1940225" y="42233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9"/>
                    <a:pt x="11" y="212"/>
                  </a:cubicBezTo>
                  <a:cubicBezTo>
                    <a:pt x="0" y="330"/>
                    <a:pt x="98" y="422"/>
                    <a:pt x="221" y="422"/>
                  </a:cubicBezTo>
                  <a:cubicBezTo>
                    <a:pt x="345" y="422"/>
                    <a:pt x="427" y="335"/>
                    <a:pt x="427" y="212"/>
                  </a:cubicBezTo>
                  <a:cubicBezTo>
                    <a:pt x="422" y="92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7" name="Google Shape;8237;p13"/>
            <p:cNvSpPr/>
            <p:nvPr/>
          </p:nvSpPr>
          <p:spPr>
            <a:xfrm>
              <a:off x="220550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17" y="427"/>
                  </a:cubicBezTo>
                  <a:cubicBezTo>
                    <a:pt x="335" y="427"/>
                    <a:pt x="427" y="335"/>
                    <a:pt x="427" y="211"/>
                  </a:cubicBezTo>
                  <a:cubicBezTo>
                    <a:pt x="427" y="98"/>
                    <a:pt x="325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8" name="Google Shape;8238;p13"/>
            <p:cNvSpPr/>
            <p:nvPr/>
          </p:nvSpPr>
          <p:spPr>
            <a:xfrm>
              <a:off x="2046075" y="4011200"/>
              <a:ext cx="10950" cy="10725"/>
            </a:xfrm>
            <a:custGeom>
              <a:rect b="b" l="l" r="r" t="t"/>
              <a:pathLst>
                <a:path extrusionOk="0" h="429" w="438">
                  <a:moveTo>
                    <a:pt x="203" y="0"/>
                  </a:moveTo>
                  <a:cubicBezTo>
                    <a:pt x="108" y="0"/>
                    <a:pt x="15" y="85"/>
                    <a:pt x="6" y="213"/>
                  </a:cubicBezTo>
                  <a:cubicBezTo>
                    <a:pt x="1" y="326"/>
                    <a:pt x="103" y="428"/>
                    <a:pt x="222" y="428"/>
                  </a:cubicBezTo>
                  <a:cubicBezTo>
                    <a:pt x="335" y="423"/>
                    <a:pt x="432" y="336"/>
                    <a:pt x="432" y="218"/>
                  </a:cubicBezTo>
                  <a:cubicBezTo>
                    <a:pt x="437" y="89"/>
                    <a:pt x="350" y="2"/>
                    <a:pt x="227" y="2"/>
                  </a:cubicBezTo>
                  <a:cubicBezTo>
                    <a:pt x="219" y="1"/>
                    <a:pt x="211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9" name="Google Shape;8239;p13"/>
            <p:cNvSpPr/>
            <p:nvPr/>
          </p:nvSpPr>
          <p:spPr>
            <a:xfrm>
              <a:off x="1674800" y="40112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1" y="1"/>
                  </a:moveTo>
                  <a:cubicBezTo>
                    <a:pt x="93" y="1"/>
                    <a:pt x="1" y="83"/>
                    <a:pt x="1" y="212"/>
                  </a:cubicBezTo>
                  <a:cubicBezTo>
                    <a:pt x="1" y="325"/>
                    <a:pt x="93" y="422"/>
                    <a:pt x="206" y="422"/>
                  </a:cubicBezTo>
                  <a:cubicBezTo>
                    <a:pt x="209" y="422"/>
                    <a:pt x="212" y="423"/>
                    <a:pt x="215" y="423"/>
                  </a:cubicBezTo>
                  <a:cubicBezTo>
                    <a:pt x="329" y="423"/>
                    <a:pt x="427" y="322"/>
                    <a:pt x="427" y="212"/>
                  </a:cubicBezTo>
                  <a:cubicBezTo>
                    <a:pt x="427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0" name="Google Shape;8240;p13"/>
            <p:cNvSpPr/>
            <p:nvPr/>
          </p:nvSpPr>
          <p:spPr>
            <a:xfrm>
              <a:off x="1940225" y="41702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98" y="11"/>
                    <a:pt x="0" y="104"/>
                    <a:pt x="0" y="217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45" y="427"/>
                    <a:pt x="427" y="335"/>
                    <a:pt x="427" y="217"/>
                  </a:cubicBezTo>
                  <a:cubicBezTo>
                    <a:pt x="427" y="96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1" name="Google Shape;8241;p13"/>
            <p:cNvSpPr/>
            <p:nvPr/>
          </p:nvSpPr>
          <p:spPr>
            <a:xfrm>
              <a:off x="217892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9" y="427"/>
                    <a:pt x="432" y="335"/>
                    <a:pt x="432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1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2" name="Google Shape;8242;p13"/>
            <p:cNvSpPr/>
            <p:nvPr/>
          </p:nvSpPr>
          <p:spPr>
            <a:xfrm>
              <a:off x="1515500" y="40112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8" y="1"/>
                    <a:pt x="6" y="88"/>
                    <a:pt x="1" y="207"/>
                  </a:cubicBezTo>
                  <a:cubicBezTo>
                    <a:pt x="1" y="320"/>
                    <a:pt x="98" y="422"/>
                    <a:pt x="211" y="422"/>
                  </a:cubicBezTo>
                  <a:cubicBezTo>
                    <a:pt x="214" y="422"/>
                    <a:pt x="217" y="423"/>
                    <a:pt x="220" y="423"/>
                  </a:cubicBezTo>
                  <a:cubicBezTo>
                    <a:pt x="339" y="423"/>
                    <a:pt x="432" y="322"/>
                    <a:pt x="432" y="212"/>
                  </a:cubicBezTo>
                  <a:cubicBezTo>
                    <a:pt x="432" y="88"/>
                    <a:pt x="34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3" name="Google Shape;8243;p13"/>
            <p:cNvSpPr/>
            <p:nvPr/>
          </p:nvSpPr>
          <p:spPr>
            <a:xfrm>
              <a:off x="1648200" y="3984375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22" y="1"/>
                  </a:moveTo>
                  <a:cubicBezTo>
                    <a:pt x="109" y="1"/>
                    <a:pt x="6" y="88"/>
                    <a:pt x="6" y="212"/>
                  </a:cubicBezTo>
                  <a:cubicBezTo>
                    <a:pt x="1" y="335"/>
                    <a:pt x="104" y="433"/>
                    <a:pt x="217" y="433"/>
                  </a:cubicBezTo>
                  <a:cubicBezTo>
                    <a:pt x="335" y="433"/>
                    <a:pt x="427" y="340"/>
                    <a:pt x="427" y="227"/>
                  </a:cubicBezTo>
                  <a:cubicBezTo>
                    <a:pt x="427" y="104"/>
                    <a:pt x="340" y="6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4" name="Google Shape;8244;p13"/>
            <p:cNvSpPr/>
            <p:nvPr/>
          </p:nvSpPr>
          <p:spPr>
            <a:xfrm>
              <a:off x="14891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0" y="217"/>
                  </a:cubicBezTo>
                  <a:cubicBezTo>
                    <a:pt x="0" y="335"/>
                    <a:pt x="82" y="427"/>
                    <a:pt x="211" y="427"/>
                  </a:cubicBezTo>
                  <a:cubicBezTo>
                    <a:pt x="334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5" name="Google Shape;8245;p13"/>
            <p:cNvSpPr/>
            <p:nvPr/>
          </p:nvSpPr>
          <p:spPr>
            <a:xfrm>
              <a:off x="1674800" y="45419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29"/>
                    <a:pt x="98" y="416"/>
                    <a:pt x="206" y="421"/>
                  </a:cubicBezTo>
                  <a:cubicBezTo>
                    <a:pt x="211" y="422"/>
                    <a:pt x="217" y="422"/>
                    <a:pt x="222" y="422"/>
                  </a:cubicBezTo>
                  <a:cubicBezTo>
                    <a:pt x="329" y="422"/>
                    <a:pt x="422" y="323"/>
                    <a:pt x="422" y="211"/>
                  </a:cubicBezTo>
                  <a:cubicBezTo>
                    <a:pt x="43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6" name="Google Shape;8246;p13"/>
            <p:cNvSpPr/>
            <p:nvPr/>
          </p:nvSpPr>
          <p:spPr>
            <a:xfrm>
              <a:off x="16218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17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7" name="Google Shape;8247;p13"/>
            <p:cNvSpPr/>
            <p:nvPr/>
          </p:nvSpPr>
          <p:spPr>
            <a:xfrm>
              <a:off x="16748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2" y="0"/>
                  </a:moveTo>
                  <a:cubicBezTo>
                    <a:pt x="93" y="0"/>
                    <a:pt x="1" y="9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8" name="Google Shape;8248;p13"/>
            <p:cNvSpPr/>
            <p:nvPr/>
          </p:nvSpPr>
          <p:spPr>
            <a:xfrm>
              <a:off x="2046200" y="45419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1" y="329"/>
                    <a:pt x="98" y="421"/>
                    <a:pt x="217" y="421"/>
                  </a:cubicBezTo>
                  <a:cubicBezTo>
                    <a:pt x="222" y="422"/>
                    <a:pt x="228" y="422"/>
                    <a:pt x="233" y="422"/>
                  </a:cubicBezTo>
                  <a:cubicBezTo>
                    <a:pt x="339" y="422"/>
                    <a:pt x="427" y="328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9" name="Google Shape;8249;p13"/>
            <p:cNvSpPr/>
            <p:nvPr/>
          </p:nvSpPr>
          <p:spPr>
            <a:xfrm>
              <a:off x="1833725" y="4064175"/>
              <a:ext cx="11075" cy="10675"/>
            </a:xfrm>
            <a:custGeom>
              <a:rect b="b" l="l" r="r" t="t"/>
              <a:pathLst>
                <a:path extrusionOk="0" h="427" w="443">
                  <a:moveTo>
                    <a:pt x="226" y="0"/>
                  </a:moveTo>
                  <a:cubicBezTo>
                    <a:pt x="108" y="0"/>
                    <a:pt x="11" y="98"/>
                    <a:pt x="11" y="211"/>
                  </a:cubicBezTo>
                  <a:cubicBezTo>
                    <a:pt x="0" y="329"/>
                    <a:pt x="98" y="427"/>
                    <a:pt x="221" y="427"/>
                  </a:cubicBezTo>
                  <a:cubicBezTo>
                    <a:pt x="345" y="427"/>
                    <a:pt x="442" y="334"/>
                    <a:pt x="442" y="211"/>
                  </a:cubicBezTo>
                  <a:cubicBezTo>
                    <a:pt x="442" y="87"/>
                    <a:pt x="350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0" name="Google Shape;8250;p13"/>
            <p:cNvSpPr/>
            <p:nvPr/>
          </p:nvSpPr>
          <p:spPr>
            <a:xfrm>
              <a:off x="167480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330" y="422"/>
                    <a:pt x="427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1" name="Google Shape;8251;p13"/>
            <p:cNvSpPr/>
            <p:nvPr/>
          </p:nvSpPr>
          <p:spPr>
            <a:xfrm>
              <a:off x="1621875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1" y="88"/>
                    <a:pt x="1" y="211"/>
                  </a:cubicBezTo>
                  <a:cubicBezTo>
                    <a:pt x="1" y="329"/>
                    <a:pt x="93" y="422"/>
                    <a:pt x="216" y="422"/>
                  </a:cubicBezTo>
                  <a:cubicBezTo>
                    <a:pt x="324" y="422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2" name="Google Shape;8252;p13"/>
            <p:cNvSpPr/>
            <p:nvPr/>
          </p:nvSpPr>
          <p:spPr>
            <a:xfrm>
              <a:off x="1647950" y="435617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7" y="0"/>
                  </a:moveTo>
                  <a:cubicBezTo>
                    <a:pt x="109" y="0"/>
                    <a:pt x="16" y="88"/>
                    <a:pt x="1" y="211"/>
                  </a:cubicBezTo>
                  <a:cubicBezTo>
                    <a:pt x="1" y="324"/>
                    <a:pt x="103" y="422"/>
                    <a:pt x="222" y="422"/>
                  </a:cubicBezTo>
                  <a:cubicBezTo>
                    <a:pt x="345" y="422"/>
                    <a:pt x="432" y="334"/>
                    <a:pt x="432" y="216"/>
                  </a:cubicBezTo>
                  <a:cubicBezTo>
                    <a:pt x="437" y="88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3" name="Google Shape;8253;p13"/>
            <p:cNvSpPr/>
            <p:nvPr/>
          </p:nvSpPr>
          <p:spPr>
            <a:xfrm>
              <a:off x="148917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5" y="0"/>
                  </a:moveTo>
                  <a:cubicBezTo>
                    <a:pt x="89" y="0"/>
                    <a:pt x="0" y="94"/>
                    <a:pt x="0" y="212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27" y="325"/>
                    <a:pt x="422" y="212"/>
                  </a:cubicBezTo>
                  <a:cubicBezTo>
                    <a:pt x="422" y="93"/>
                    <a:pt x="329" y="1"/>
                    <a:pt x="211" y="1"/>
                  </a:cubicBezTo>
                  <a:cubicBezTo>
                    <a:pt x="205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4" name="Google Shape;8254;p13"/>
            <p:cNvSpPr/>
            <p:nvPr/>
          </p:nvSpPr>
          <p:spPr>
            <a:xfrm>
              <a:off x="2178925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8" y="0"/>
                    <a:pt x="0" y="93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5" name="Google Shape;8255;p13"/>
            <p:cNvSpPr/>
            <p:nvPr/>
          </p:nvSpPr>
          <p:spPr>
            <a:xfrm>
              <a:off x="2019750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6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32" y="335"/>
                    <a:pt x="427" y="217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6" name="Google Shape;8256;p13"/>
            <p:cNvSpPr/>
            <p:nvPr/>
          </p:nvSpPr>
          <p:spPr>
            <a:xfrm>
              <a:off x="21525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7" name="Google Shape;8257;p13"/>
            <p:cNvSpPr/>
            <p:nvPr/>
          </p:nvSpPr>
          <p:spPr>
            <a:xfrm>
              <a:off x="183397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3"/>
                    <a:pt x="6" y="216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8" name="Google Shape;8258;p13"/>
            <p:cNvSpPr/>
            <p:nvPr/>
          </p:nvSpPr>
          <p:spPr>
            <a:xfrm>
              <a:off x="1674800" y="38519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0"/>
                  </a:moveTo>
                  <a:cubicBezTo>
                    <a:pt x="89" y="0"/>
                    <a:pt x="1" y="89"/>
                    <a:pt x="1" y="207"/>
                  </a:cubicBezTo>
                  <a:cubicBezTo>
                    <a:pt x="1" y="325"/>
                    <a:pt x="93" y="417"/>
                    <a:pt x="206" y="422"/>
                  </a:cubicBezTo>
                  <a:cubicBezTo>
                    <a:pt x="324" y="422"/>
                    <a:pt x="427" y="325"/>
                    <a:pt x="427" y="212"/>
                  </a:cubicBezTo>
                  <a:cubicBezTo>
                    <a:pt x="427" y="104"/>
                    <a:pt x="335" y="6"/>
                    <a:pt x="222" y="1"/>
                  </a:cubicBezTo>
                  <a:cubicBezTo>
                    <a:pt x="215" y="0"/>
                    <a:pt x="209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9" name="Google Shape;8259;p13"/>
            <p:cNvSpPr/>
            <p:nvPr/>
          </p:nvSpPr>
          <p:spPr>
            <a:xfrm>
              <a:off x="1674800" y="438250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88"/>
                    <a:pt x="1" y="212"/>
                  </a:cubicBezTo>
                  <a:cubicBezTo>
                    <a:pt x="1" y="332"/>
                    <a:pt x="88" y="422"/>
                    <a:pt x="212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224" y="422"/>
                    <a:pt x="227" y="422"/>
                    <a:pt x="230" y="422"/>
                  </a:cubicBezTo>
                  <a:cubicBezTo>
                    <a:pt x="339" y="422"/>
                    <a:pt x="432" y="322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0" name="Google Shape;8260;p13"/>
            <p:cNvSpPr/>
            <p:nvPr/>
          </p:nvSpPr>
          <p:spPr>
            <a:xfrm>
              <a:off x="16483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0" y="98"/>
                    <a:pt x="0" y="211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1" name="Google Shape;8261;p13"/>
            <p:cNvSpPr/>
            <p:nvPr/>
          </p:nvSpPr>
          <p:spPr>
            <a:xfrm>
              <a:off x="20726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9" y="0"/>
                  </a:moveTo>
                  <a:cubicBezTo>
                    <a:pt x="103" y="0"/>
                    <a:pt x="11" y="89"/>
                    <a:pt x="11" y="206"/>
                  </a:cubicBezTo>
                  <a:cubicBezTo>
                    <a:pt x="0" y="325"/>
                    <a:pt x="93" y="417"/>
                    <a:pt x="206" y="422"/>
                  </a:cubicBezTo>
                  <a:cubicBezTo>
                    <a:pt x="210" y="422"/>
                    <a:pt x="214" y="423"/>
                    <a:pt x="217" y="423"/>
                  </a:cubicBezTo>
                  <a:cubicBezTo>
                    <a:pt x="340" y="423"/>
                    <a:pt x="427" y="342"/>
                    <a:pt x="432" y="222"/>
                  </a:cubicBezTo>
                  <a:cubicBezTo>
                    <a:pt x="432" y="104"/>
                    <a:pt x="345" y="6"/>
                    <a:pt x="226" y="1"/>
                  </a:cubicBezTo>
                  <a:cubicBezTo>
                    <a:pt x="221" y="0"/>
                    <a:pt x="215" y="0"/>
                    <a:pt x="20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2" name="Google Shape;8262;p13"/>
            <p:cNvSpPr/>
            <p:nvPr/>
          </p:nvSpPr>
          <p:spPr>
            <a:xfrm>
              <a:off x="21261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40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2"/>
                  </a:cubicBezTo>
                  <a:cubicBezTo>
                    <a:pt x="416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3" name="Google Shape;8263;p13"/>
            <p:cNvSpPr/>
            <p:nvPr/>
          </p:nvSpPr>
          <p:spPr>
            <a:xfrm>
              <a:off x="2125850" y="398437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40"/>
                    <a:pt x="93" y="433"/>
                    <a:pt x="217" y="433"/>
                  </a:cubicBezTo>
                  <a:cubicBezTo>
                    <a:pt x="335" y="433"/>
                    <a:pt x="432" y="335"/>
                    <a:pt x="427" y="212"/>
                  </a:cubicBezTo>
                  <a:cubicBezTo>
                    <a:pt x="422" y="88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4" name="Google Shape;8264;p13"/>
            <p:cNvSpPr/>
            <p:nvPr/>
          </p:nvSpPr>
          <p:spPr>
            <a:xfrm>
              <a:off x="1568550" y="44887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6" y="93"/>
                    <a:pt x="1" y="211"/>
                  </a:cubicBezTo>
                  <a:cubicBezTo>
                    <a:pt x="6" y="330"/>
                    <a:pt x="93" y="427"/>
                    <a:pt x="212" y="427"/>
                  </a:cubicBezTo>
                  <a:cubicBezTo>
                    <a:pt x="325" y="427"/>
                    <a:pt x="427" y="330"/>
                    <a:pt x="427" y="211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5" name="Google Shape;8265;p13"/>
            <p:cNvSpPr/>
            <p:nvPr/>
          </p:nvSpPr>
          <p:spPr>
            <a:xfrm>
              <a:off x="1993275" y="43822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98" y="11"/>
                    <a:pt x="1" y="98"/>
                    <a:pt x="1" y="216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2"/>
                    <a:pt x="422" y="222"/>
                  </a:cubicBezTo>
                  <a:cubicBezTo>
                    <a:pt x="422" y="103"/>
                    <a:pt x="330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6" name="Google Shape;8266;p13"/>
            <p:cNvSpPr/>
            <p:nvPr/>
          </p:nvSpPr>
          <p:spPr>
            <a:xfrm>
              <a:off x="17809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3" y="1"/>
                    <a:pt x="0" y="83"/>
                    <a:pt x="11" y="212"/>
                  </a:cubicBezTo>
                  <a:cubicBezTo>
                    <a:pt x="11" y="325"/>
                    <a:pt x="103" y="422"/>
                    <a:pt x="221" y="422"/>
                  </a:cubicBezTo>
                  <a:cubicBezTo>
                    <a:pt x="329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7" name="Google Shape;8267;p13"/>
            <p:cNvSpPr/>
            <p:nvPr/>
          </p:nvSpPr>
          <p:spPr>
            <a:xfrm>
              <a:off x="1940225" y="44887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1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8" name="Google Shape;8268;p13"/>
            <p:cNvSpPr/>
            <p:nvPr/>
          </p:nvSpPr>
          <p:spPr>
            <a:xfrm>
              <a:off x="1887175" y="4011225"/>
              <a:ext cx="10925" cy="10575"/>
            </a:xfrm>
            <a:custGeom>
              <a:rect b="b" l="l" r="r" t="t"/>
              <a:pathLst>
                <a:path extrusionOk="0" h="423" w="437">
                  <a:moveTo>
                    <a:pt x="210" y="0"/>
                  </a:moveTo>
                  <a:cubicBezTo>
                    <a:pt x="93" y="0"/>
                    <a:pt x="10" y="80"/>
                    <a:pt x="5" y="196"/>
                  </a:cubicBezTo>
                  <a:cubicBezTo>
                    <a:pt x="0" y="320"/>
                    <a:pt x="87" y="417"/>
                    <a:pt x="211" y="422"/>
                  </a:cubicBezTo>
                  <a:cubicBezTo>
                    <a:pt x="324" y="422"/>
                    <a:pt x="427" y="335"/>
                    <a:pt x="427" y="212"/>
                  </a:cubicBezTo>
                  <a:cubicBezTo>
                    <a:pt x="437" y="93"/>
                    <a:pt x="344" y="1"/>
                    <a:pt x="231" y="1"/>
                  </a:cubicBezTo>
                  <a:cubicBezTo>
                    <a:pt x="224" y="0"/>
                    <a:pt x="217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9" name="Google Shape;8269;p13"/>
            <p:cNvSpPr/>
            <p:nvPr/>
          </p:nvSpPr>
          <p:spPr>
            <a:xfrm>
              <a:off x="1542225" y="40373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3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6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0" name="Google Shape;8270;p13"/>
            <p:cNvSpPr/>
            <p:nvPr/>
          </p:nvSpPr>
          <p:spPr>
            <a:xfrm>
              <a:off x="2099400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103" y="427"/>
                    <a:pt x="221" y="427"/>
                  </a:cubicBezTo>
                  <a:cubicBezTo>
                    <a:pt x="334" y="417"/>
                    <a:pt x="432" y="330"/>
                    <a:pt x="432" y="211"/>
                  </a:cubicBezTo>
                  <a:cubicBezTo>
                    <a:pt x="432" y="98"/>
                    <a:pt x="33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1" name="Google Shape;8271;p13"/>
            <p:cNvSpPr/>
            <p:nvPr/>
          </p:nvSpPr>
          <p:spPr>
            <a:xfrm>
              <a:off x="1595150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2" name="Google Shape;8272;p13"/>
            <p:cNvSpPr/>
            <p:nvPr/>
          </p:nvSpPr>
          <p:spPr>
            <a:xfrm>
              <a:off x="207280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5" y="422"/>
                    <a:pt x="427" y="336"/>
                    <a:pt x="427" y="216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3" name="Google Shape;8273;p13"/>
            <p:cNvSpPr/>
            <p:nvPr/>
          </p:nvSpPr>
          <p:spPr>
            <a:xfrm>
              <a:off x="2072800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"/>
                    <a:pt x="6" y="98"/>
                    <a:pt x="1" y="227"/>
                  </a:cubicBezTo>
                  <a:cubicBezTo>
                    <a:pt x="6" y="345"/>
                    <a:pt x="93" y="432"/>
                    <a:pt x="211" y="432"/>
                  </a:cubicBezTo>
                  <a:cubicBezTo>
                    <a:pt x="324" y="432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4" name="Google Shape;8274;p13"/>
            <p:cNvSpPr/>
            <p:nvPr/>
          </p:nvSpPr>
          <p:spPr>
            <a:xfrm>
              <a:off x="1515625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5" name="Google Shape;8275;p13"/>
            <p:cNvSpPr/>
            <p:nvPr/>
          </p:nvSpPr>
          <p:spPr>
            <a:xfrm>
              <a:off x="1542225" y="42499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1" y="93"/>
                    <a:pt x="1" y="217"/>
                  </a:cubicBezTo>
                  <a:cubicBezTo>
                    <a:pt x="1" y="330"/>
                    <a:pt x="93" y="427"/>
                    <a:pt x="211" y="427"/>
                  </a:cubicBezTo>
                  <a:cubicBezTo>
                    <a:pt x="324" y="427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6" name="Google Shape;8276;p13"/>
            <p:cNvSpPr/>
            <p:nvPr/>
          </p:nvSpPr>
          <p:spPr>
            <a:xfrm>
              <a:off x="1754450" y="39313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103"/>
                    <a:pt x="1" y="222"/>
                  </a:cubicBezTo>
                  <a:cubicBezTo>
                    <a:pt x="1" y="342"/>
                    <a:pt x="93" y="427"/>
                    <a:pt x="207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40" y="427"/>
                    <a:pt x="432" y="330"/>
                    <a:pt x="427" y="206"/>
                  </a:cubicBezTo>
                  <a:cubicBezTo>
                    <a:pt x="427" y="93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7" name="Google Shape;8277;p13"/>
            <p:cNvSpPr/>
            <p:nvPr/>
          </p:nvSpPr>
          <p:spPr>
            <a:xfrm>
              <a:off x="2046200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32" y="334"/>
                    <a:pt x="427" y="211"/>
                  </a:cubicBezTo>
                  <a:cubicBezTo>
                    <a:pt x="427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8" name="Google Shape;8278;p13"/>
            <p:cNvSpPr/>
            <p:nvPr/>
          </p:nvSpPr>
          <p:spPr>
            <a:xfrm>
              <a:off x="1648350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8" y="6"/>
                    <a:pt x="0" y="93"/>
                    <a:pt x="0" y="211"/>
                  </a:cubicBezTo>
                  <a:cubicBezTo>
                    <a:pt x="0" y="329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1"/>
                  </a:cubicBezTo>
                  <a:cubicBezTo>
                    <a:pt x="421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9" name="Google Shape;8279;p13"/>
            <p:cNvSpPr/>
            <p:nvPr/>
          </p:nvSpPr>
          <p:spPr>
            <a:xfrm>
              <a:off x="194022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2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0" name="Google Shape;8280;p13"/>
            <p:cNvSpPr/>
            <p:nvPr/>
          </p:nvSpPr>
          <p:spPr>
            <a:xfrm>
              <a:off x="1940225" y="43295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93" y="427"/>
                    <a:pt x="20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1" name="Google Shape;8281;p13"/>
            <p:cNvSpPr/>
            <p:nvPr/>
          </p:nvSpPr>
          <p:spPr>
            <a:xfrm>
              <a:off x="1542225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2" name="Google Shape;8282;p13"/>
            <p:cNvSpPr/>
            <p:nvPr/>
          </p:nvSpPr>
          <p:spPr>
            <a:xfrm>
              <a:off x="1595150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93" y="432"/>
                    <a:pt x="211" y="432"/>
                  </a:cubicBezTo>
                  <a:cubicBezTo>
                    <a:pt x="335" y="432"/>
                    <a:pt x="427" y="340"/>
                    <a:pt x="432" y="211"/>
                  </a:cubicBezTo>
                  <a:cubicBezTo>
                    <a:pt x="43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3" name="Google Shape;8283;p13"/>
            <p:cNvSpPr/>
            <p:nvPr/>
          </p:nvSpPr>
          <p:spPr>
            <a:xfrm>
              <a:off x="1780925" y="45419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0"/>
                  </a:moveTo>
                  <a:cubicBezTo>
                    <a:pt x="93" y="0"/>
                    <a:pt x="0" y="82"/>
                    <a:pt x="0" y="206"/>
                  </a:cubicBezTo>
                  <a:cubicBezTo>
                    <a:pt x="0" y="329"/>
                    <a:pt x="98" y="421"/>
                    <a:pt x="216" y="421"/>
                  </a:cubicBezTo>
                  <a:cubicBezTo>
                    <a:pt x="329" y="421"/>
                    <a:pt x="427" y="329"/>
                    <a:pt x="427" y="206"/>
                  </a:cubicBezTo>
                  <a:cubicBezTo>
                    <a:pt x="427" y="82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4" name="Google Shape;8284;p13"/>
            <p:cNvSpPr/>
            <p:nvPr/>
          </p:nvSpPr>
          <p:spPr>
            <a:xfrm>
              <a:off x="1860575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3" y="1"/>
                  </a:moveTo>
                  <a:cubicBezTo>
                    <a:pt x="93" y="1"/>
                    <a:pt x="0" y="101"/>
                    <a:pt x="0" y="217"/>
                  </a:cubicBezTo>
                  <a:cubicBezTo>
                    <a:pt x="0" y="335"/>
                    <a:pt x="98" y="427"/>
                    <a:pt x="221" y="427"/>
                  </a:cubicBezTo>
                  <a:cubicBezTo>
                    <a:pt x="339" y="427"/>
                    <a:pt x="432" y="335"/>
                    <a:pt x="427" y="217"/>
                  </a:cubicBezTo>
                  <a:cubicBezTo>
                    <a:pt x="422" y="98"/>
                    <a:pt x="329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5" name="Google Shape;8285;p13"/>
            <p:cNvSpPr/>
            <p:nvPr/>
          </p:nvSpPr>
          <p:spPr>
            <a:xfrm>
              <a:off x="1886900" y="45419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98" y="0"/>
                    <a:pt x="11" y="82"/>
                    <a:pt x="11" y="206"/>
                  </a:cubicBezTo>
                  <a:cubicBezTo>
                    <a:pt x="1" y="319"/>
                    <a:pt x="98" y="421"/>
                    <a:pt x="217" y="421"/>
                  </a:cubicBezTo>
                  <a:cubicBezTo>
                    <a:pt x="222" y="422"/>
                    <a:pt x="228" y="422"/>
                    <a:pt x="234" y="422"/>
                  </a:cubicBezTo>
                  <a:cubicBezTo>
                    <a:pt x="344" y="422"/>
                    <a:pt x="432" y="328"/>
                    <a:pt x="432" y="211"/>
                  </a:cubicBezTo>
                  <a:cubicBezTo>
                    <a:pt x="438" y="87"/>
                    <a:pt x="35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6" name="Google Shape;8286;p13"/>
            <p:cNvSpPr/>
            <p:nvPr/>
          </p:nvSpPr>
          <p:spPr>
            <a:xfrm>
              <a:off x="2072925" y="39313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3" y="1"/>
                  </a:moveTo>
                  <a:cubicBezTo>
                    <a:pt x="93" y="1"/>
                    <a:pt x="1" y="96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17" y="217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7" name="Google Shape;8287;p13"/>
            <p:cNvSpPr/>
            <p:nvPr/>
          </p:nvSpPr>
          <p:spPr>
            <a:xfrm>
              <a:off x="1568700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87" y="1"/>
                    <a:pt x="0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7" y="423"/>
                    <a:pt x="421" y="324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8" name="Google Shape;8288;p13"/>
            <p:cNvSpPr/>
            <p:nvPr/>
          </p:nvSpPr>
          <p:spPr>
            <a:xfrm>
              <a:off x="148917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2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2"/>
                  </a:cubicBezTo>
                  <a:cubicBezTo>
                    <a:pt x="329" y="417"/>
                    <a:pt x="422" y="324"/>
                    <a:pt x="422" y="211"/>
                  </a:cubicBezTo>
                  <a:cubicBezTo>
                    <a:pt x="422" y="8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9" name="Google Shape;8289;p13"/>
            <p:cNvSpPr/>
            <p:nvPr/>
          </p:nvSpPr>
          <p:spPr>
            <a:xfrm>
              <a:off x="16748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3" y="1"/>
                    <a:pt x="1" y="88"/>
                    <a:pt x="1" y="211"/>
                  </a:cubicBezTo>
                  <a:cubicBezTo>
                    <a:pt x="1" y="329"/>
                    <a:pt x="94" y="423"/>
                    <a:pt x="200" y="423"/>
                  </a:cubicBezTo>
                  <a:cubicBezTo>
                    <a:pt x="206" y="423"/>
                    <a:pt x="211" y="422"/>
                    <a:pt x="217" y="422"/>
                  </a:cubicBezTo>
                  <a:cubicBezTo>
                    <a:pt x="330" y="422"/>
                    <a:pt x="422" y="319"/>
                    <a:pt x="42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0" name="Google Shape;8290;p13"/>
            <p:cNvSpPr/>
            <p:nvPr/>
          </p:nvSpPr>
          <p:spPr>
            <a:xfrm>
              <a:off x="15422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1" y="94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2" y="335"/>
                    <a:pt x="422" y="212"/>
                  </a:cubicBezTo>
                  <a:cubicBezTo>
                    <a:pt x="417" y="93"/>
                    <a:pt x="324" y="1"/>
                    <a:pt x="211" y="1"/>
                  </a:cubicBezTo>
                  <a:cubicBezTo>
                    <a:pt x="205" y="0"/>
                    <a:pt x="2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1" name="Google Shape;8291;p13"/>
            <p:cNvSpPr/>
            <p:nvPr/>
          </p:nvSpPr>
          <p:spPr>
            <a:xfrm>
              <a:off x="15951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35"/>
                    <a:pt x="417" y="212"/>
                  </a:cubicBezTo>
                  <a:cubicBezTo>
                    <a:pt x="417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2" name="Google Shape;8292;p13"/>
            <p:cNvSpPr/>
            <p:nvPr/>
          </p:nvSpPr>
          <p:spPr>
            <a:xfrm>
              <a:off x="201987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88" y="0"/>
                    <a:pt x="0" y="88"/>
                    <a:pt x="0" y="211"/>
                  </a:cubicBezTo>
                  <a:cubicBezTo>
                    <a:pt x="0" y="334"/>
                    <a:pt x="98" y="422"/>
                    <a:pt x="22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3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3" name="Google Shape;8293;p13"/>
            <p:cNvSpPr/>
            <p:nvPr/>
          </p:nvSpPr>
          <p:spPr>
            <a:xfrm>
              <a:off x="1940475" y="39580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1"/>
                  </a:moveTo>
                  <a:cubicBezTo>
                    <a:pt x="88" y="6"/>
                    <a:pt x="1" y="93"/>
                    <a:pt x="1" y="211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324" y="422"/>
                    <a:pt x="417" y="329"/>
                    <a:pt x="417" y="206"/>
                  </a:cubicBezTo>
                  <a:cubicBezTo>
                    <a:pt x="412" y="83"/>
                    <a:pt x="31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4" name="Google Shape;8294;p13"/>
            <p:cNvSpPr/>
            <p:nvPr/>
          </p:nvSpPr>
          <p:spPr>
            <a:xfrm>
              <a:off x="1754450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5" y="0"/>
                  </a:moveTo>
                  <a:cubicBezTo>
                    <a:pt x="94" y="0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7" y="335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ubicBezTo>
                    <a:pt x="216" y="0"/>
                    <a:pt x="211" y="0"/>
                    <a:pt x="20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5" name="Google Shape;8295;p13"/>
            <p:cNvSpPr/>
            <p:nvPr/>
          </p:nvSpPr>
          <p:spPr>
            <a:xfrm>
              <a:off x="1462575" y="43825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5" y="427"/>
                    <a:pt x="422" y="335"/>
                    <a:pt x="422" y="212"/>
                  </a:cubicBezTo>
                  <a:cubicBezTo>
                    <a:pt x="422" y="93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6" name="Google Shape;8296;p13"/>
            <p:cNvSpPr/>
            <p:nvPr/>
          </p:nvSpPr>
          <p:spPr>
            <a:xfrm>
              <a:off x="1860575" y="446215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8" y="1"/>
                    <a:pt x="0" y="93"/>
                    <a:pt x="0" y="212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34" y="422"/>
                    <a:pt x="427" y="335"/>
                    <a:pt x="432" y="212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7" name="Google Shape;8297;p13"/>
            <p:cNvSpPr/>
            <p:nvPr/>
          </p:nvSpPr>
          <p:spPr>
            <a:xfrm>
              <a:off x="1993275" y="3958050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1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8" y="422"/>
                    <a:pt x="211" y="422"/>
                  </a:cubicBezTo>
                  <a:cubicBezTo>
                    <a:pt x="217" y="422"/>
                    <a:pt x="223" y="423"/>
                    <a:pt x="228" y="423"/>
                  </a:cubicBezTo>
                  <a:cubicBezTo>
                    <a:pt x="338" y="423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8" name="Google Shape;8298;p13"/>
            <p:cNvSpPr/>
            <p:nvPr/>
          </p:nvSpPr>
          <p:spPr>
            <a:xfrm>
              <a:off x="2099400" y="39580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8"/>
                    <a:pt x="0" y="216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8" y="423"/>
                    <a:pt x="427" y="324"/>
                    <a:pt x="427" y="211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9" name="Google Shape;8299;p13"/>
            <p:cNvSpPr/>
            <p:nvPr/>
          </p:nvSpPr>
          <p:spPr>
            <a:xfrm>
              <a:off x="1595275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6"/>
                    <a:pt x="427" y="221"/>
                  </a:cubicBezTo>
                  <a:cubicBezTo>
                    <a:pt x="427" y="98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0" name="Google Shape;8300;p13"/>
            <p:cNvSpPr/>
            <p:nvPr/>
          </p:nvSpPr>
          <p:spPr>
            <a:xfrm>
              <a:off x="1568550" y="42233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109" y="0"/>
                    <a:pt x="11" y="87"/>
                    <a:pt x="6" y="206"/>
                  </a:cubicBezTo>
                  <a:cubicBezTo>
                    <a:pt x="1" y="324"/>
                    <a:pt x="88" y="421"/>
                    <a:pt x="212" y="421"/>
                  </a:cubicBezTo>
                  <a:cubicBezTo>
                    <a:pt x="218" y="422"/>
                    <a:pt x="224" y="422"/>
                    <a:pt x="230" y="422"/>
                  </a:cubicBezTo>
                  <a:cubicBezTo>
                    <a:pt x="344" y="422"/>
                    <a:pt x="428" y="333"/>
                    <a:pt x="438" y="216"/>
                  </a:cubicBezTo>
                  <a:cubicBezTo>
                    <a:pt x="438" y="10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1" name="Google Shape;8301;p13"/>
            <p:cNvSpPr/>
            <p:nvPr/>
          </p:nvSpPr>
          <p:spPr>
            <a:xfrm>
              <a:off x="1807650" y="38781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8" y="0"/>
                    <a:pt x="0" y="98"/>
                    <a:pt x="0" y="221"/>
                  </a:cubicBezTo>
                  <a:cubicBezTo>
                    <a:pt x="0" y="350"/>
                    <a:pt x="88" y="432"/>
                    <a:pt x="211" y="432"/>
                  </a:cubicBezTo>
                  <a:cubicBezTo>
                    <a:pt x="334" y="427"/>
                    <a:pt x="422" y="339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2" name="Google Shape;8302;p13"/>
            <p:cNvSpPr/>
            <p:nvPr/>
          </p:nvSpPr>
          <p:spPr>
            <a:xfrm>
              <a:off x="19932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86"/>
                    <a:pt x="1" y="211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2" y="335"/>
                    <a:pt x="422" y="216"/>
                  </a:cubicBezTo>
                  <a:cubicBezTo>
                    <a:pt x="427" y="9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3" name="Google Shape;8303;p13"/>
            <p:cNvSpPr/>
            <p:nvPr/>
          </p:nvSpPr>
          <p:spPr>
            <a:xfrm>
              <a:off x="14625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4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4" name="Google Shape;8304;p13"/>
            <p:cNvSpPr/>
            <p:nvPr/>
          </p:nvSpPr>
          <p:spPr>
            <a:xfrm>
              <a:off x="1701150" y="4303000"/>
              <a:ext cx="10925" cy="10550"/>
            </a:xfrm>
            <a:custGeom>
              <a:rect b="b" l="l" r="r" t="t"/>
              <a:pathLst>
                <a:path extrusionOk="0" h="422" w="437">
                  <a:moveTo>
                    <a:pt x="211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9"/>
                    <a:pt x="87" y="421"/>
                    <a:pt x="211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7" y="87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5" name="Google Shape;8305;p13"/>
            <p:cNvSpPr/>
            <p:nvPr/>
          </p:nvSpPr>
          <p:spPr>
            <a:xfrm>
              <a:off x="1435850" y="4356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0" y="1"/>
                  </a:moveTo>
                  <a:cubicBezTo>
                    <a:pt x="224" y="1"/>
                    <a:pt x="218" y="1"/>
                    <a:pt x="211" y="1"/>
                  </a:cubicBezTo>
                  <a:cubicBezTo>
                    <a:pt x="93" y="7"/>
                    <a:pt x="1" y="94"/>
                    <a:pt x="1" y="217"/>
                  </a:cubicBezTo>
                  <a:cubicBezTo>
                    <a:pt x="6" y="335"/>
                    <a:pt x="98" y="423"/>
                    <a:pt x="211" y="423"/>
                  </a:cubicBezTo>
                  <a:cubicBezTo>
                    <a:pt x="335" y="423"/>
                    <a:pt x="432" y="325"/>
                    <a:pt x="432" y="212"/>
                  </a:cubicBezTo>
                  <a:cubicBezTo>
                    <a:pt x="432" y="95"/>
                    <a:pt x="349" y="1"/>
                    <a:pt x="23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6" name="Google Shape;8306;p13"/>
            <p:cNvSpPr/>
            <p:nvPr/>
          </p:nvSpPr>
          <p:spPr>
            <a:xfrm>
              <a:off x="196682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87" y="0"/>
                    <a:pt x="0" y="88"/>
                    <a:pt x="5" y="216"/>
                  </a:cubicBezTo>
                  <a:cubicBezTo>
                    <a:pt x="10" y="334"/>
                    <a:pt x="103" y="422"/>
                    <a:pt x="216" y="422"/>
                  </a:cubicBezTo>
                  <a:cubicBezTo>
                    <a:pt x="334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7" name="Google Shape;8307;p13"/>
            <p:cNvSpPr/>
            <p:nvPr/>
          </p:nvSpPr>
          <p:spPr>
            <a:xfrm>
              <a:off x="1542100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6" y="98"/>
                    <a:pt x="0" y="221"/>
                  </a:cubicBezTo>
                  <a:cubicBezTo>
                    <a:pt x="0" y="334"/>
                    <a:pt x="98" y="427"/>
                    <a:pt x="221" y="427"/>
                  </a:cubicBezTo>
                  <a:cubicBezTo>
                    <a:pt x="340" y="427"/>
                    <a:pt x="427" y="329"/>
                    <a:pt x="427" y="211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8" name="Google Shape;8308;p13"/>
            <p:cNvSpPr/>
            <p:nvPr/>
          </p:nvSpPr>
          <p:spPr>
            <a:xfrm>
              <a:off x="1595150" y="42499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3" y="1"/>
                    <a:pt x="6" y="93"/>
                    <a:pt x="1" y="217"/>
                  </a:cubicBezTo>
                  <a:cubicBezTo>
                    <a:pt x="1" y="330"/>
                    <a:pt x="93" y="427"/>
                    <a:pt x="206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9" name="Google Shape;8309;p13"/>
            <p:cNvSpPr/>
            <p:nvPr/>
          </p:nvSpPr>
          <p:spPr>
            <a:xfrm>
              <a:off x="1542225" y="45152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34"/>
                    <a:pt x="88" y="427"/>
                    <a:pt x="211" y="427"/>
                  </a:cubicBezTo>
                  <a:cubicBezTo>
                    <a:pt x="335" y="427"/>
                    <a:pt x="422" y="329"/>
                    <a:pt x="422" y="206"/>
                  </a:cubicBezTo>
                  <a:cubicBezTo>
                    <a:pt x="417" y="9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0" name="Google Shape;8310;p13"/>
            <p:cNvSpPr/>
            <p:nvPr/>
          </p:nvSpPr>
          <p:spPr>
            <a:xfrm>
              <a:off x="2099400" y="42232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104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1" name="Google Shape;8311;p13"/>
            <p:cNvSpPr/>
            <p:nvPr/>
          </p:nvSpPr>
          <p:spPr>
            <a:xfrm>
              <a:off x="1780925" y="41701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11" y="98"/>
                    <a:pt x="11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219" y="427"/>
                    <a:pt x="222" y="427"/>
                    <a:pt x="225" y="427"/>
                  </a:cubicBezTo>
                  <a:cubicBezTo>
                    <a:pt x="339" y="427"/>
                    <a:pt x="427" y="336"/>
                    <a:pt x="432" y="211"/>
                  </a:cubicBezTo>
                  <a:cubicBezTo>
                    <a:pt x="432" y="109"/>
                    <a:pt x="360" y="6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2" name="Google Shape;8312;p13"/>
            <p:cNvSpPr/>
            <p:nvPr/>
          </p:nvSpPr>
          <p:spPr>
            <a:xfrm>
              <a:off x="18873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2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5"/>
                    <a:pt x="88" y="427"/>
                    <a:pt x="211" y="427"/>
                  </a:cubicBezTo>
                  <a:cubicBezTo>
                    <a:pt x="334" y="427"/>
                    <a:pt x="422" y="335"/>
                    <a:pt x="422" y="211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3" name="Google Shape;8313;p13"/>
            <p:cNvSpPr/>
            <p:nvPr/>
          </p:nvSpPr>
          <p:spPr>
            <a:xfrm>
              <a:off x="2125850" y="42499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93" y="1"/>
                    <a:pt x="1" y="93"/>
                    <a:pt x="11" y="227"/>
                  </a:cubicBezTo>
                  <a:cubicBezTo>
                    <a:pt x="16" y="335"/>
                    <a:pt x="104" y="432"/>
                    <a:pt x="222" y="432"/>
                  </a:cubicBezTo>
                  <a:cubicBezTo>
                    <a:pt x="335" y="432"/>
                    <a:pt x="432" y="335"/>
                    <a:pt x="432" y="217"/>
                  </a:cubicBezTo>
                  <a:cubicBezTo>
                    <a:pt x="427" y="93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4" name="Google Shape;8314;p13"/>
            <p:cNvSpPr/>
            <p:nvPr/>
          </p:nvSpPr>
          <p:spPr>
            <a:xfrm>
              <a:off x="2072925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6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5" name="Google Shape;8315;p13"/>
            <p:cNvSpPr/>
            <p:nvPr/>
          </p:nvSpPr>
          <p:spPr>
            <a:xfrm>
              <a:off x="21258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1" y="88"/>
                    <a:pt x="1" y="206"/>
                  </a:cubicBezTo>
                  <a:cubicBezTo>
                    <a:pt x="1" y="324"/>
                    <a:pt x="88" y="422"/>
                    <a:pt x="206" y="422"/>
                  </a:cubicBezTo>
                  <a:cubicBezTo>
                    <a:pt x="210" y="422"/>
                    <a:pt x="214" y="422"/>
                    <a:pt x="217" y="422"/>
                  </a:cubicBezTo>
                  <a:cubicBezTo>
                    <a:pt x="340" y="422"/>
                    <a:pt x="427" y="336"/>
                    <a:pt x="427" y="216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6" name="Google Shape;8316;p13"/>
            <p:cNvSpPr/>
            <p:nvPr/>
          </p:nvSpPr>
          <p:spPr>
            <a:xfrm>
              <a:off x="15951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93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0" y="422"/>
                    <a:pt x="427" y="336"/>
                    <a:pt x="432" y="216"/>
                  </a:cubicBezTo>
                  <a:cubicBezTo>
                    <a:pt x="43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7" name="Google Shape;8317;p13"/>
            <p:cNvSpPr/>
            <p:nvPr/>
          </p:nvSpPr>
          <p:spPr>
            <a:xfrm>
              <a:off x="19402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8" y="1"/>
                    <a:pt x="0" y="88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219" y="422"/>
                    <a:pt x="222" y="423"/>
                    <a:pt x="225" y="423"/>
                  </a:cubicBezTo>
                  <a:cubicBezTo>
                    <a:pt x="334" y="423"/>
                    <a:pt x="427" y="332"/>
                    <a:pt x="427" y="212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8" name="Google Shape;8318;p13"/>
            <p:cNvSpPr/>
            <p:nvPr/>
          </p:nvSpPr>
          <p:spPr>
            <a:xfrm>
              <a:off x="1542225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3" y="0"/>
                  </a:moveTo>
                  <a:cubicBezTo>
                    <a:pt x="89" y="0"/>
                    <a:pt x="1" y="101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17"/>
                    <a:pt x="422" y="335"/>
                    <a:pt x="422" y="211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9" name="Google Shape;8319;p13"/>
            <p:cNvSpPr/>
            <p:nvPr/>
          </p:nvSpPr>
          <p:spPr>
            <a:xfrm>
              <a:off x="1595275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2" y="1"/>
                  </a:moveTo>
                  <a:cubicBezTo>
                    <a:pt x="98" y="1"/>
                    <a:pt x="1" y="98"/>
                    <a:pt x="1" y="222"/>
                  </a:cubicBezTo>
                  <a:cubicBezTo>
                    <a:pt x="1" y="335"/>
                    <a:pt x="88" y="427"/>
                    <a:pt x="206" y="427"/>
                  </a:cubicBezTo>
                  <a:cubicBezTo>
                    <a:pt x="330" y="427"/>
                    <a:pt x="422" y="335"/>
                    <a:pt x="427" y="222"/>
                  </a:cubicBezTo>
                  <a:cubicBezTo>
                    <a:pt x="427" y="98"/>
                    <a:pt x="33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0" name="Google Shape;8320;p13"/>
            <p:cNvSpPr/>
            <p:nvPr/>
          </p:nvSpPr>
          <p:spPr>
            <a:xfrm>
              <a:off x="2072800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103" y="0"/>
                    <a:pt x="6" y="93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29" y="427"/>
                    <a:pt x="422" y="334"/>
                    <a:pt x="422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1" name="Google Shape;8321;p13"/>
            <p:cNvSpPr/>
            <p:nvPr/>
          </p:nvSpPr>
          <p:spPr>
            <a:xfrm>
              <a:off x="18076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"/>
                    <a:pt x="0" y="98"/>
                    <a:pt x="0" y="222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16" y="335"/>
                    <a:pt x="422" y="222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2" name="Google Shape;8322;p13"/>
            <p:cNvSpPr/>
            <p:nvPr/>
          </p:nvSpPr>
          <p:spPr>
            <a:xfrm>
              <a:off x="1913750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3" y="0"/>
                  </a:moveTo>
                  <a:cubicBezTo>
                    <a:pt x="94" y="0"/>
                    <a:pt x="1" y="10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17"/>
                    <a:pt x="427" y="330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9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3" name="Google Shape;8323;p13"/>
            <p:cNvSpPr/>
            <p:nvPr/>
          </p:nvSpPr>
          <p:spPr>
            <a:xfrm>
              <a:off x="2072925" y="440910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6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4" name="Google Shape;8324;p13"/>
            <p:cNvSpPr/>
            <p:nvPr/>
          </p:nvSpPr>
          <p:spPr>
            <a:xfrm>
              <a:off x="21261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0" y="93"/>
                    <a:pt x="0" y="211"/>
                  </a:cubicBezTo>
                  <a:cubicBezTo>
                    <a:pt x="0" y="335"/>
                    <a:pt x="82" y="427"/>
                    <a:pt x="195" y="427"/>
                  </a:cubicBezTo>
                  <a:cubicBezTo>
                    <a:pt x="319" y="427"/>
                    <a:pt x="416" y="340"/>
                    <a:pt x="421" y="227"/>
                  </a:cubicBezTo>
                  <a:cubicBezTo>
                    <a:pt x="427" y="103"/>
                    <a:pt x="33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5" name="Google Shape;8325;p13"/>
            <p:cNvSpPr/>
            <p:nvPr/>
          </p:nvSpPr>
          <p:spPr>
            <a:xfrm>
              <a:off x="1913750" y="38783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1"/>
                  </a:moveTo>
                  <a:cubicBezTo>
                    <a:pt x="90" y="1"/>
                    <a:pt x="1" y="100"/>
                    <a:pt x="1" y="212"/>
                  </a:cubicBezTo>
                  <a:cubicBezTo>
                    <a:pt x="1" y="336"/>
                    <a:pt x="93" y="423"/>
                    <a:pt x="211" y="423"/>
                  </a:cubicBezTo>
                  <a:cubicBezTo>
                    <a:pt x="335" y="418"/>
                    <a:pt x="427" y="330"/>
                    <a:pt x="427" y="212"/>
                  </a:cubicBezTo>
                  <a:cubicBezTo>
                    <a:pt x="417" y="94"/>
                    <a:pt x="330" y="2"/>
                    <a:pt x="211" y="2"/>
                  </a:cubicBezTo>
                  <a:cubicBezTo>
                    <a:pt x="206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6" name="Google Shape;8326;p13"/>
            <p:cNvSpPr/>
            <p:nvPr/>
          </p:nvSpPr>
          <p:spPr>
            <a:xfrm>
              <a:off x="15687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0"/>
                    <a:pt x="210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7" name="Google Shape;8327;p13"/>
            <p:cNvSpPr/>
            <p:nvPr/>
          </p:nvSpPr>
          <p:spPr>
            <a:xfrm>
              <a:off x="15422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6" y="1"/>
                  </a:moveTo>
                  <a:cubicBezTo>
                    <a:pt x="88" y="1"/>
                    <a:pt x="1" y="98"/>
                    <a:pt x="1" y="217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8" name="Google Shape;8328;p13"/>
            <p:cNvSpPr/>
            <p:nvPr/>
          </p:nvSpPr>
          <p:spPr>
            <a:xfrm>
              <a:off x="2072925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6" y="1"/>
                  </a:moveTo>
                  <a:cubicBezTo>
                    <a:pt x="88" y="1"/>
                    <a:pt x="1" y="98"/>
                    <a:pt x="1" y="211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0"/>
                    <a:pt x="422" y="211"/>
                  </a:cubicBezTo>
                  <a:cubicBezTo>
                    <a:pt x="41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9" name="Google Shape;8329;p13"/>
            <p:cNvSpPr/>
            <p:nvPr/>
          </p:nvSpPr>
          <p:spPr>
            <a:xfrm>
              <a:off x="1595150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8"/>
                    <a:pt x="6" y="217"/>
                  </a:cubicBezTo>
                  <a:cubicBezTo>
                    <a:pt x="6" y="335"/>
                    <a:pt x="98" y="427"/>
                    <a:pt x="211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0" name="Google Shape;8330;p13"/>
            <p:cNvSpPr/>
            <p:nvPr/>
          </p:nvSpPr>
          <p:spPr>
            <a:xfrm>
              <a:off x="1701275" y="43561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08" y="1"/>
                  </a:moveTo>
                  <a:cubicBezTo>
                    <a:pt x="94" y="1"/>
                    <a:pt x="10" y="90"/>
                    <a:pt x="5" y="207"/>
                  </a:cubicBezTo>
                  <a:cubicBezTo>
                    <a:pt x="0" y="320"/>
                    <a:pt x="93" y="418"/>
                    <a:pt x="211" y="423"/>
                  </a:cubicBezTo>
                  <a:cubicBezTo>
                    <a:pt x="214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22"/>
                  </a:cubicBezTo>
                  <a:cubicBezTo>
                    <a:pt x="432" y="104"/>
                    <a:pt x="350" y="7"/>
                    <a:pt x="226" y="1"/>
                  </a:cubicBezTo>
                  <a:cubicBezTo>
                    <a:pt x="220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1" name="Google Shape;8331;p13"/>
            <p:cNvSpPr/>
            <p:nvPr/>
          </p:nvSpPr>
          <p:spPr>
            <a:xfrm>
              <a:off x="186057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5"/>
                    <a:pt x="0" y="98"/>
                    <a:pt x="0" y="211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2" name="Google Shape;8332;p13"/>
            <p:cNvSpPr/>
            <p:nvPr/>
          </p:nvSpPr>
          <p:spPr>
            <a:xfrm>
              <a:off x="1860575" y="38783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5" y="1"/>
                  </a:moveTo>
                  <a:cubicBezTo>
                    <a:pt x="94" y="1"/>
                    <a:pt x="0" y="100"/>
                    <a:pt x="0" y="212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34" y="423"/>
                    <a:pt x="427" y="336"/>
                    <a:pt x="427" y="212"/>
                  </a:cubicBezTo>
                  <a:cubicBezTo>
                    <a:pt x="427" y="94"/>
                    <a:pt x="334" y="7"/>
                    <a:pt x="221" y="2"/>
                  </a:cubicBezTo>
                  <a:cubicBezTo>
                    <a:pt x="216" y="1"/>
                    <a:pt x="210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3" name="Google Shape;8333;p13"/>
            <p:cNvSpPr/>
            <p:nvPr/>
          </p:nvSpPr>
          <p:spPr>
            <a:xfrm>
              <a:off x="19932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5"/>
                    <a:pt x="1" y="92"/>
                    <a:pt x="1" y="211"/>
                  </a:cubicBezTo>
                  <a:cubicBezTo>
                    <a:pt x="1" y="329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4" name="Google Shape;8334;p13"/>
            <p:cNvSpPr/>
            <p:nvPr/>
          </p:nvSpPr>
          <p:spPr>
            <a:xfrm>
              <a:off x="1754325" y="38784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1"/>
                  </a:moveTo>
                  <a:cubicBezTo>
                    <a:pt x="98" y="6"/>
                    <a:pt x="1" y="93"/>
                    <a:pt x="1" y="211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40" y="422"/>
                    <a:pt x="432" y="335"/>
                    <a:pt x="422" y="211"/>
                  </a:cubicBezTo>
                  <a:cubicBezTo>
                    <a:pt x="42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5" name="Google Shape;8335;p13"/>
            <p:cNvSpPr/>
            <p:nvPr/>
          </p:nvSpPr>
          <p:spPr>
            <a:xfrm>
              <a:off x="1674800" y="40641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32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6" name="Google Shape;8336;p13"/>
            <p:cNvSpPr/>
            <p:nvPr/>
          </p:nvSpPr>
          <p:spPr>
            <a:xfrm>
              <a:off x="1833975" y="385180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32" y="1"/>
                  </a:moveTo>
                  <a:cubicBezTo>
                    <a:pt x="109" y="1"/>
                    <a:pt x="11" y="93"/>
                    <a:pt x="6" y="206"/>
                  </a:cubicBezTo>
                  <a:cubicBezTo>
                    <a:pt x="1" y="319"/>
                    <a:pt x="98" y="422"/>
                    <a:pt x="211" y="427"/>
                  </a:cubicBezTo>
                  <a:cubicBezTo>
                    <a:pt x="214" y="427"/>
                    <a:pt x="218" y="428"/>
                    <a:pt x="221" y="428"/>
                  </a:cubicBezTo>
                  <a:cubicBezTo>
                    <a:pt x="335" y="428"/>
                    <a:pt x="432" y="337"/>
                    <a:pt x="432" y="222"/>
                  </a:cubicBezTo>
                  <a:cubicBezTo>
                    <a:pt x="432" y="98"/>
                    <a:pt x="345" y="6"/>
                    <a:pt x="23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7" name="Google Shape;8337;p13"/>
            <p:cNvSpPr/>
            <p:nvPr/>
          </p:nvSpPr>
          <p:spPr>
            <a:xfrm>
              <a:off x="1462575" y="4064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7" y="1"/>
                  </a:moveTo>
                  <a:cubicBezTo>
                    <a:pt x="98" y="1"/>
                    <a:pt x="0" y="92"/>
                    <a:pt x="0" y="207"/>
                  </a:cubicBezTo>
                  <a:cubicBezTo>
                    <a:pt x="0" y="330"/>
                    <a:pt x="93" y="428"/>
                    <a:pt x="211" y="428"/>
                  </a:cubicBezTo>
                  <a:cubicBezTo>
                    <a:pt x="335" y="428"/>
                    <a:pt x="422" y="330"/>
                    <a:pt x="422" y="212"/>
                  </a:cubicBezTo>
                  <a:cubicBezTo>
                    <a:pt x="422" y="99"/>
                    <a:pt x="335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8" name="Google Shape;8338;p13"/>
            <p:cNvSpPr/>
            <p:nvPr/>
          </p:nvSpPr>
          <p:spPr>
            <a:xfrm>
              <a:off x="183397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98" y="0"/>
                    <a:pt x="1" y="87"/>
                    <a:pt x="6" y="206"/>
                  </a:cubicBezTo>
                  <a:cubicBezTo>
                    <a:pt x="6" y="319"/>
                    <a:pt x="103" y="421"/>
                    <a:pt x="216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87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9" name="Google Shape;8339;p13"/>
            <p:cNvSpPr/>
            <p:nvPr/>
          </p:nvSpPr>
          <p:spPr>
            <a:xfrm>
              <a:off x="1754450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1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0" name="Google Shape;8340;p13"/>
            <p:cNvSpPr/>
            <p:nvPr/>
          </p:nvSpPr>
          <p:spPr>
            <a:xfrm>
              <a:off x="2099400" y="4170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8"/>
                    <a:pt x="0" y="211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27" y="340"/>
                    <a:pt x="427" y="211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1" name="Google Shape;8341;p13"/>
            <p:cNvSpPr/>
            <p:nvPr/>
          </p:nvSpPr>
          <p:spPr>
            <a:xfrm>
              <a:off x="1727850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7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88" y="421"/>
                    <a:pt x="212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2" name="Google Shape;8342;p13"/>
            <p:cNvSpPr/>
            <p:nvPr/>
          </p:nvSpPr>
          <p:spPr>
            <a:xfrm>
              <a:off x="180752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5" y="211"/>
                  </a:cubicBezTo>
                  <a:cubicBezTo>
                    <a:pt x="5" y="334"/>
                    <a:pt x="93" y="421"/>
                    <a:pt x="216" y="421"/>
                  </a:cubicBezTo>
                  <a:cubicBezTo>
                    <a:pt x="329" y="421"/>
                    <a:pt x="421" y="334"/>
                    <a:pt x="427" y="216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3" name="Google Shape;8343;p13"/>
            <p:cNvSpPr/>
            <p:nvPr/>
          </p:nvSpPr>
          <p:spPr>
            <a:xfrm>
              <a:off x="1913750" y="430300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4" name="Google Shape;8344;p13"/>
            <p:cNvSpPr/>
            <p:nvPr/>
          </p:nvSpPr>
          <p:spPr>
            <a:xfrm>
              <a:off x="1966550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2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5" name="Google Shape;8345;p13"/>
            <p:cNvSpPr/>
            <p:nvPr/>
          </p:nvSpPr>
          <p:spPr>
            <a:xfrm>
              <a:off x="1435850" y="430300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103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6" name="Google Shape;8346;p13"/>
            <p:cNvSpPr/>
            <p:nvPr/>
          </p:nvSpPr>
          <p:spPr>
            <a:xfrm>
              <a:off x="1940100" y="45419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5" y="329"/>
                    <a:pt x="103" y="421"/>
                    <a:pt x="221" y="421"/>
                  </a:cubicBezTo>
                  <a:cubicBezTo>
                    <a:pt x="334" y="421"/>
                    <a:pt x="427" y="329"/>
                    <a:pt x="427" y="211"/>
                  </a:cubicBezTo>
                  <a:cubicBezTo>
                    <a:pt x="432" y="87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7" name="Google Shape;8347;p13"/>
            <p:cNvSpPr/>
            <p:nvPr/>
          </p:nvSpPr>
          <p:spPr>
            <a:xfrm>
              <a:off x="1860575" y="38253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2" y="0"/>
                  </a:moveTo>
                  <a:cubicBezTo>
                    <a:pt x="98" y="0"/>
                    <a:pt x="5" y="91"/>
                    <a:pt x="0" y="206"/>
                  </a:cubicBezTo>
                  <a:cubicBezTo>
                    <a:pt x="0" y="329"/>
                    <a:pt x="93" y="427"/>
                    <a:pt x="211" y="427"/>
                  </a:cubicBezTo>
                  <a:cubicBezTo>
                    <a:pt x="329" y="427"/>
                    <a:pt x="427" y="334"/>
                    <a:pt x="427" y="216"/>
                  </a:cubicBezTo>
                  <a:cubicBezTo>
                    <a:pt x="427" y="98"/>
                    <a:pt x="334" y="11"/>
                    <a:pt x="221" y="0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8" name="Google Shape;8348;p13"/>
            <p:cNvSpPr/>
            <p:nvPr/>
          </p:nvSpPr>
          <p:spPr>
            <a:xfrm>
              <a:off x="2125850" y="4196850"/>
              <a:ext cx="10950" cy="10600"/>
            </a:xfrm>
            <a:custGeom>
              <a:rect b="b" l="l" r="r" t="t"/>
              <a:pathLst>
                <a:path extrusionOk="0" h="424" w="438">
                  <a:moveTo>
                    <a:pt x="211" y="1"/>
                  </a:moveTo>
                  <a:cubicBezTo>
                    <a:pt x="99" y="1"/>
                    <a:pt x="16" y="80"/>
                    <a:pt x="11" y="197"/>
                  </a:cubicBezTo>
                  <a:cubicBezTo>
                    <a:pt x="1" y="325"/>
                    <a:pt x="88" y="418"/>
                    <a:pt x="212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17"/>
                  </a:cubicBezTo>
                  <a:cubicBezTo>
                    <a:pt x="438" y="99"/>
                    <a:pt x="350" y="7"/>
                    <a:pt x="232" y="1"/>
                  </a:cubicBezTo>
                  <a:cubicBezTo>
                    <a:pt x="225" y="1"/>
                    <a:pt x="218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9" name="Google Shape;8349;p13"/>
            <p:cNvSpPr/>
            <p:nvPr/>
          </p:nvSpPr>
          <p:spPr>
            <a:xfrm>
              <a:off x="1595150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6" y="0"/>
                  </a:moveTo>
                  <a:cubicBezTo>
                    <a:pt x="93" y="6"/>
                    <a:pt x="1" y="93"/>
                    <a:pt x="1" y="211"/>
                  </a:cubicBezTo>
                  <a:cubicBezTo>
                    <a:pt x="1" y="334"/>
                    <a:pt x="93" y="422"/>
                    <a:pt x="211" y="422"/>
                  </a:cubicBezTo>
                  <a:cubicBezTo>
                    <a:pt x="330" y="422"/>
                    <a:pt x="427" y="334"/>
                    <a:pt x="427" y="211"/>
                  </a:cubicBezTo>
                  <a:cubicBezTo>
                    <a:pt x="427" y="88"/>
                    <a:pt x="335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0" name="Google Shape;8350;p13"/>
            <p:cNvSpPr/>
            <p:nvPr/>
          </p:nvSpPr>
          <p:spPr>
            <a:xfrm>
              <a:off x="1754325" y="44089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7" y="0"/>
                  </a:moveTo>
                  <a:cubicBezTo>
                    <a:pt x="108" y="0"/>
                    <a:pt x="6" y="98"/>
                    <a:pt x="6" y="211"/>
                  </a:cubicBezTo>
                  <a:cubicBezTo>
                    <a:pt x="1" y="335"/>
                    <a:pt x="88" y="422"/>
                    <a:pt x="216" y="422"/>
                  </a:cubicBezTo>
                  <a:cubicBezTo>
                    <a:pt x="340" y="422"/>
                    <a:pt x="432" y="335"/>
                    <a:pt x="432" y="211"/>
                  </a:cubicBezTo>
                  <a:cubicBezTo>
                    <a:pt x="432" y="98"/>
                    <a:pt x="340" y="6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1" name="Google Shape;8351;p13"/>
            <p:cNvSpPr/>
            <p:nvPr/>
          </p:nvSpPr>
          <p:spPr>
            <a:xfrm>
              <a:off x="1754325" y="3825350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16"/>
                  </a:cubicBezTo>
                  <a:cubicBezTo>
                    <a:pt x="6" y="329"/>
                    <a:pt x="93" y="427"/>
                    <a:pt x="211" y="427"/>
                  </a:cubicBezTo>
                  <a:cubicBezTo>
                    <a:pt x="335" y="427"/>
                    <a:pt x="432" y="334"/>
                    <a:pt x="432" y="216"/>
                  </a:cubicBezTo>
                  <a:cubicBezTo>
                    <a:pt x="432" y="93"/>
                    <a:pt x="34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2" name="Google Shape;8352;p13"/>
            <p:cNvSpPr/>
            <p:nvPr/>
          </p:nvSpPr>
          <p:spPr>
            <a:xfrm>
              <a:off x="18605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0"/>
                    <a:pt x="98" y="427"/>
                    <a:pt x="221" y="427"/>
                  </a:cubicBezTo>
                  <a:cubicBezTo>
                    <a:pt x="339" y="417"/>
                    <a:pt x="432" y="330"/>
                    <a:pt x="427" y="206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3" name="Google Shape;8353;p13"/>
            <p:cNvSpPr/>
            <p:nvPr/>
          </p:nvSpPr>
          <p:spPr>
            <a:xfrm>
              <a:off x="1940225" y="41173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1"/>
                  </a:moveTo>
                  <a:cubicBezTo>
                    <a:pt x="98" y="1"/>
                    <a:pt x="0" y="98"/>
                    <a:pt x="0" y="211"/>
                  </a:cubicBezTo>
                  <a:cubicBezTo>
                    <a:pt x="11" y="329"/>
                    <a:pt x="98" y="422"/>
                    <a:pt x="216" y="422"/>
                  </a:cubicBezTo>
                  <a:cubicBezTo>
                    <a:pt x="329" y="422"/>
                    <a:pt x="427" y="335"/>
                    <a:pt x="427" y="211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4" name="Google Shape;8354;p13"/>
            <p:cNvSpPr/>
            <p:nvPr/>
          </p:nvSpPr>
          <p:spPr>
            <a:xfrm>
              <a:off x="1727850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7" y="1"/>
                  </a:moveTo>
                  <a:cubicBezTo>
                    <a:pt x="104" y="1"/>
                    <a:pt x="1" y="98"/>
                    <a:pt x="1" y="211"/>
                  </a:cubicBezTo>
                  <a:cubicBezTo>
                    <a:pt x="1" y="335"/>
                    <a:pt x="88" y="427"/>
                    <a:pt x="212" y="427"/>
                  </a:cubicBezTo>
                  <a:cubicBezTo>
                    <a:pt x="340" y="427"/>
                    <a:pt x="422" y="340"/>
                    <a:pt x="422" y="211"/>
                  </a:cubicBezTo>
                  <a:cubicBezTo>
                    <a:pt x="42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5" name="Google Shape;8355;p13"/>
            <p:cNvSpPr/>
            <p:nvPr/>
          </p:nvSpPr>
          <p:spPr>
            <a:xfrm>
              <a:off x="188717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5" y="87"/>
                    <a:pt x="0" y="206"/>
                  </a:cubicBezTo>
                  <a:cubicBezTo>
                    <a:pt x="0" y="329"/>
                    <a:pt x="87" y="427"/>
                    <a:pt x="211" y="427"/>
                  </a:cubicBezTo>
                  <a:cubicBezTo>
                    <a:pt x="324" y="427"/>
                    <a:pt x="421" y="334"/>
                    <a:pt x="421" y="221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6" name="Google Shape;8356;p13"/>
            <p:cNvSpPr/>
            <p:nvPr/>
          </p:nvSpPr>
          <p:spPr>
            <a:xfrm>
              <a:off x="1780925" y="43294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7"/>
                    <a:pt x="93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7" name="Google Shape;8357;p13"/>
            <p:cNvSpPr/>
            <p:nvPr/>
          </p:nvSpPr>
          <p:spPr>
            <a:xfrm>
              <a:off x="1674800" y="45948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8"/>
                    <a:pt x="6" y="221"/>
                  </a:cubicBezTo>
                  <a:cubicBezTo>
                    <a:pt x="16" y="334"/>
                    <a:pt x="103" y="427"/>
                    <a:pt x="222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8" name="Google Shape;8358;p13"/>
            <p:cNvSpPr/>
            <p:nvPr/>
          </p:nvSpPr>
          <p:spPr>
            <a:xfrm>
              <a:off x="1886900" y="43294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22" y="1"/>
                  </a:moveTo>
                  <a:cubicBezTo>
                    <a:pt x="104" y="1"/>
                    <a:pt x="16" y="88"/>
                    <a:pt x="11" y="206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32" y="337"/>
                    <a:pt x="432" y="222"/>
                  </a:cubicBezTo>
                  <a:cubicBezTo>
                    <a:pt x="438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9" name="Google Shape;8359;p13"/>
            <p:cNvSpPr/>
            <p:nvPr/>
          </p:nvSpPr>
          <p:spPr>
            <a:xfrm>
              <a:off x="1780800" y="3905000"/>
              <a:ext cx="10925" cy="10675"/>
            </a:xfrm>
            <a:custGeom>
              <a:rect b="b" l="l" r="r" t="t"/>
              <a:pathLst>
                <a:path extrusionOk="0" h="427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19"/>
                    <a:pt x="93" y="422"/>
                    <a:pt x="211" y="427"/>
                  </a:cubicBezTo>
                  <a:cubicBezTo>
                    <a:pt x="214" y="427"/>
                    <a:pt x="217" y="427"/>
                    <a:pt x="221" y="427"/>
                  </a:cubicBezTo>
                  <a:cubicBezTo>
                    <a:pt x="334" y="427"/>
                    <a:pt x="427" y="341"/>
                    <a:pt x="432" y="226"/>
                  </a:cubicBezTo>
                  <a:cubicBezTo>
                    <a:pt x="437" y="113"/>
                    <a:pt x="350" y="11"/>
                    <a:pt x="231" y="0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0" name="Google Shape;8360;p13"/>
            <p:cNvSpPr/>
            <p:nvPr/>
          </p:nvSpPr>
          <p:spPr>
            <a:xfrm>
              <a:off x="1727850" y="39048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7" y="1"/>
                  </a:moveTo>
                  <a:cubicBezTo>
                    <a:pt x="88" y="1"/>
                    <a:pt x="1" y="87"/>
                    <a:pt x="1" y="207"/>
                  </a:cubicBezTo>
                  <a:cubicBezTo>
                    <a:pt x="1" y="330"/>
                    <a:pt x="93" y="428"/>
                    <a:pt x="212" y="428"/>
                  </a:cubicBezTo>
                  <a:cubicBezTo>
                    <a:pt x="215" y="428"/>
                    <a:pt x="218" y="428"/>
                    <a:pt x="221" y="428"/>
                  </a:cubicBezTo>
                  <a:cubicBezTo>
                    <a:pt x="339" y="428"/>
                    <a:pt x="422" y="332"/>
                    <a:pt x="422" y="212"/>
                  </a:cubicBezTo>
                  <a:cubicBezTo>
                    <a:pt x="422" y="94"/>
                    <a:pt x="335" y="1"/>
                    <a:pt x="217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1" name="Google Shape;8361;p13"/>
            <p:cNvSpPr/>
            <p:nvPr/>
          </p:nvSpPr>
          <p:spPr>
            <a:xfrm>
              <a:off x="2125850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8"/>
                    <a:pt x="11" y="222"/>
                  </a:cubicBezTo>
                  <a:cubicBezTo>
                    <a:pt x="11" y="335"/>
                    <a:pt x="98" y="427"/>
                    <a:pt x="217" y="427"/>
                  </a:cubicBezTo>
                  <a:cubicBezTo>
                    <a:pt x="330" y="427"/>
                    <a:pt x="427" y="335"/>
                    <a:pt x="427" y="217"/>
                  </a:cubicBezTo>
                  <a:cubicBezTo>
                    <a:pt x="427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2" name="Google Shape;8362;p13"/>
            <p:cNvSpPr/>
            <p:nvPr/>
          </p:nvSpPr>
          <p:spPr>
            <a:xfrm>
              <a:off x="2099400" y="41172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93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3" name="Google Shape;8363;p13"/>
            <p:cNvSpPr/>
            <p:nvPr/>
          </p:nvSpPr>
          <p:spPr>
            <a:xfrm>
              <a:off x="1754450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25" y="1"/>
                  </a:moveTo>
                  <a:cubicBezTo>
                    <a:pt x="219" y="1"/>
                    <a:pt x="213" y="1"/>
                    <a:pt x="206" y="1"/>
                  </a:cubicBezTo>
                  <a:cubicBezTo>
                    <a:pt x="93" y="7"/>
                    <a:pt x="1" y="94"/>
                    <a:pt x="1" y="212"/>
                  </a:cubicBezTo>
                  <a:cubicBezTo>
                    <a:pt x="1" y="325"/>
                    <a:pt x="88" y="423"/>
                    <a:pt x="211" y="423"/>
                  </a:cubicBezTo>
                  <a:cubicBezTo>
                    <a:pt x="335" y="418"/>
                    <a:pt x="427" y="325"/>
                    <a:pt x="427" y="207"/>
                  </a:cubicBezTo>
                  <a:cubicBezTo>
                    <a:pt x="417" y="90"/>
                    <a:pt x="338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4" name="Google Shape;8364;p13"/>
            <p:cNvSpPr/>
            <p:nvPr/>
          </p:nvSpPr>
          <p:spPr>
            <a:xfrm>
              <a:off x="1807525" y="43559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10"/>
                    <a:pt x="0" y="98"/>
                    <a:pt x="0" y="221"/>
                  </a:cubicBezTo>
                  <a:cubicBezTo>
                    <a:pt x="5" y="334"/>
                    <a:pt x="93" y="427"/>
                    <a:pt x="211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5" name="Google Shape;8365;p13"/>
            <p:cNvSpPr/>
            <p:nvPr/>
          </p:nvSpPr>
          <p:spPr>
            <a:xfrm>
              <a:off x="1860450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8" y="0"/>
                    <a:pt x="5" y="88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6" name="Google Shape;8366;p13"/>
            <p:cNvSpPr/>
            <p:nvPr/>
          </p:nvSpPr>
          <p:spPr>
            <a:xfrm>
              <a:off x="1913625" y="43561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8" y="0"/>
                    <a:pt x="6" y="88"/>
                    <a:pt x="1" y="211"/>
                  </a:cubicBezTo>
                  <a:cubicBezTo>
                    <a:pt x="6" y="334"/>
                    <a:pt x="98" y="422"/>
                    <a:pt x="216" y="422"/>
                  </a:cubicBezTo>
                  <a:cubicBezTo>
                    <a:pt x="335" y="417"/>
                    <a:pt x="432" y="324"/>
                    <a:pt x="432" y="211"/>
                  </a:cubicBez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7" name="Google Shape;8367;p13"/>
            <p:cNvSpPr/>
            <p:nvPr/>
          </p:nvSpPr>
          <p:spPr>
            <a:xfrm>
              <a:off x="1621875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8" name="Google Shape;8368;p13"/>
            <p:cNvSpPr/>
            <p:nvPr/>
          </p:nvSpPr>
          <p:spPr>
            <a:xfrm>
              <a:off x="215245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1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27"/>
                    <a:pt x="216" y="427"/>
                  </a:cubicBezTo>
                  <a:cubicBezTo>
                    <a:pt x="340" y="427"/>
                    <a:pt x="427" y="335"/>
                    <a:pt x="422" y="211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9" name="Google Shape;8369;p13"/>
            <p:cNvSpPr/>
            <p:nvPr/>
          </p:nvSpPr>
          <p:spPr>
            <a:xfrm>
              <a:off x="1727725" y="39580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1"/>
                  </a:moveTo>
                  <a:cubicBezTo>
                    <a:pt x="98" y="1"/>
                    <a:pt x="1" y="88"/>
                    <a:pt x="16" y="211"/>
                  </a:cubicBezTo>
                  <a:cubicBezTo>
                    <a:pt x="16" y="335"/>
                    <a:pt x="114" y="422"/>
                    <a:pt x="227" y="422"/>
                  </a:cubicBezTo>
                  <a:cubicBezTo>
                    <a:pt x="345" y="422"/>
                    <a:pt x="433" y="329"/>
                    <a:pt x="433" y="211"/>
                  </a:cubicBezTo>
                  <a:cubicBezTo>
                    <a:pt x="433" y="8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0" name="Google Shape;8370;p13"/>
            <p:cNvSpPr/>
            <p:nvPr/>
          </p:nvSpPr>
          <p:spPr>
            <a:xfrm>
              <a:off x="1780800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16" y="88"/>
                    <a:pt x="5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1" name="Google Shape;8371;p13"/>
            <p:cNvSpPr/>
            <p:nvPr/>
          </p:nvSpPr>
          <p:spPr>
            <a:xfrm>
              <a:off x="1727850" y="4329325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7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34"/>
                    <a:pt x="88" y="432"/>
                    <a:pt x="212" y="432"/>
                  </a:cubicBezTo>
                  <a:cubicBezTo>
                    <a:pt x="335" y="432"/>
                    <a:pt x="422" y="340"/>
                    <a:pt x="422" y="211"/>
                  </a:cubicBezTo>
                  <a:cubicBezTo>
                    <a:pt x="422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2" name="Google Shape;8372;p13"/>
            <p:cNvSpPr/>
            <p:nvPr/>
          </p:nvSpPr>
          <p:spPr>
            <a:xfrm>
              <a:off x="1887175" y="42765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5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21" y="334"/>
                    <a:pt x="427" y="211"/>
                  </a:cubicBezTo>
                  <a:cubicBezTo>
                    <a:pt x="427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3" name="Google Shape;8373;p13"/>
            <p:cNvSpPr/>
            <p:nvPr/>
          </p:nvSpPr>
          <p:spPr>
            <a:xfrm>
              <a:off x="1940225" y="4276600"/>
              <a:ext cx="10675" cy="10475"/>
            </a:xfrm>
            <a:custGeom>
              <a:rect b="b" l="l" r="r" t="t"/>
              <a:pathLst>
                <a:path extrusionOk="0" h="419" w="427">
                  <a:moveTo>
                    <a:pt x="240" y="1"/>
                  </a:moveTo>
                  <a:cubicBezTo>
                    <a:pt x="232" y="1"/>
                    <a:pt x="224" y="2"/>
                    <a:pt x="216" y="3"/>
                  </a:cubicBezTo>
                  <a:cubicBezTo>
                    <a:pt x="98" y="3"/>
                    <a:pt x="0" y="90"/>
                    <a:pt x="0" y="208"/>
                  </a:cubicBezTo>
                  <a:cubicBezTo>
                    <a:pt x="0" y="321"/>
                    <a:pt x="93" y="419"/>
                    <a:pt x="216" y="419"/>
                  </a:cubicBezTo>
                  <a:cubicBezTo>
                    <a:pt x="334" y="419"/>
                    <a:pt x="427" y="331"/>
                    <a:pt x="427" y="208"/>
                  </a:cubicBezTo>
                  <a:cubicBezTo>
                    <a:pt x="422" y="93"/>
                    <a:pt x="342" y="1"/>
                    <a:pt x="24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4" name="Google Shape;8374;p13"/>
            <p:cNvSpPr/>
            <p:nvPr/>
          </p:nvSpPr>
          <p:spPr>
            <a:xfrm>
              <a:off x="15422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6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5" name="Google Shape;8375;p13"/>
            <p:cNvSpPr/>
            <p:nvPr/>
          </p:nvSpPr>
          <p:spPr>
            <a:xfrm>
              <a:off x="1727600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103" y="1"/>
                    <a:pt x="6" y="93"/>
                    <a:pt x="6" y="206"/>
                  </a:cubicBezTo>
                  <a:cubicBezTo>
                    <a:pt x="1" y="324"/>
                    <a:pt x="98" y="417"/>
                    <a:pt x="217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5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6" name="Google Shape;8376;p13"/>
            <p:cNvSpPr/>
            <p:nvPr/>
          </p:nvSpPr>
          <p:spPr>
            <a:xfrm>
              <a:off x="1648350" y="4303100"/>
              <a:ext cx="10550" cy="10450"/>
            </a:xfrm>
            <a:custGeom>
              <a:rect b="b" l="l" r="r" t="t"/>
              <a:pathLst>
                <a:path extrusionOk="0" h="418" w="422">
                  <a:moveTo>
                    <a:pt x="221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9"/>
                    <a:pt x="0" y="212"/>
                  </a:cubicBezTo>
                  <a:cubicBezTo>
                    <a:pt x="5" y="325"/>
                    <a:pt x="98" y="417"/>
                    <a:pt x="211" y="417"/>
                  </a:cubicBezTo>
                  <a:cubicBezTo>
                    <a:pt x="334" y="417"/>
                    <a:pt x="421" y="330"/>
                    <a:pt x="421" y="207"/>
                  </a:cubicBezTo>
                  <a:cubicBezTo>
                    <a:pt x="421" y="87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7" name="Google Shape;8377;p13"/>
            <p:cNvSpPr/>
            <p:nvPr/>
          </p:nvSpPr>
          <p:spPr>
            <a:xfrm>
              <a:off x="1727725" y="44355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1" y="334"/>
                    <a:pt x="98" y="427"/>
                    <a:pt x="222" y="427"/>
                  </a:cubicBezTo>
                  <a:cubicBezTo>
                    <a:pt x="345" y="427"/>
                    <a:pt x="433" y="329"/>
                    <a:pt x="427" y="206"/>
                  </a:cubicBezTo>
                  <a:cubicBezTo>
                    <a:pt x="422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8" name="Google Shape;8378;p13"/>
            <p:cNvSpPr/>
            <p:nvPr/>
          </p:nvSpPr>
          <p:spPr>
            <a:xfrm>
              <a:off x="1940225" y="43826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11" y="329"/>
                    <a:pt x="103" y="421"/>
                    <a:pt x="216" y="421"/>
                  </a:cubicBezTo>
                  <a:cubicBezTo>
                    <a:pt x="329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9" name="Google Shape;8379;p13"/>
            <p:cNvSpPr/>
            <p:nvPr/>
          </p:nvSpPr>
          <p:spPr>
            <a:xfrm>
              <a:off x="1940225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11" y="329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0" name="Google Shape;8380;p13"/>
            <p:cNvSpPr/>
            <p:nvPr/>
          </p:nvSpPr>
          <p:spPr>
            <a:xfrm>
              <a:off x="1807650" y="3825350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0"/>
                    <a:pt x="0" y="98"/>
                    <a:pt x="0" y="216"/>
                  </a:cubicBezTo>
                  <a:cubicBezTo>
                    <a:pt x="0" y="334"/>
                    <a:pt x="88" y="427"/>
                    <a:pt x="211" y="427"/>
                  </a:cubicBezTo>
                  <a:cubicBezTo>
                    <a:pt x="329" y="422"/>
                    <a:pt x="422" y="324"/>
                    <a:pt x="422" y="206"/>
                  </a:cubicBezTo>
                  <a:cubicBezTo>
                    <a:pt x="422" y="93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1" name="Google Shape;8381;p13"/>
            <p:cNvSpPr/>
            <p:nvPr/>
          </p:nvSpPr>
          <p:spPr>
            <a:xfrm>
              <a:off x="1940225" y="38518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93"/>
                    <a:pt x="32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2" name="Google Shape;8382;p13"/>
            <p:cNvSpPr/>
            <p:nvPr/>
          </p:nvSpPr>
          <p:spPr>
            <a:xfrm>
              <a:off x="1568550" y="406417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7" y="0"/>
                  </a:moveTo>
                  <a:cubicBezTo>
                    <a:pt x="104" y="0"/>
                    <a:pt x="6" y="93"/>
                    <a:pt x="6" y="206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7" y="329"/>
                    <a:pt x="427" y="211"/>
                  </a:cubicBezTo>
                  <a:cubicBezTo>
                    <a:pt x="43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3" name="Google Shape;8383;p13"/>
            <p:cNvSpPr/>
            <p:nvPr/>
          </p:nvSpPr>
          <p:spPr>
            <a:xfrm>
              <a:off x="2099400" y="4064175"/>
              <a:ext cx="10675" cy="10425"/>
            </a:xfrm>
            <a:custGeom>
              <a:rect b="b" l="l" r="r" t="t"/>
              <a:pathLst>
                <a:path extrusionOk="0" h="417" w="427">
                  <a:moveTo>
                    <a:pt x="211" y="0"/>
                  </a:moveTo>
                  <a:cubicBezTo>
                    <a:pt x="93" y="0"/>
                    <a:pt x="0" y="87"/>
                    <a:pt x="0" y="206"/>
                  </a:cubicBezTo>
                  <a:cubicBezTo>
                    <a:pt x="0" y="324"/>
                    <a:pt x="93" y="416"/>
                    <a:pt x="211" y="416"/>
                  </a:cubicBezTo>
                  <a:cubicBezTo>
                    <a:pt x="329" y="416"/>
                    <a:pt x="427" y="329"/>
                    <a:pt x="427" y="206"/>
                  </a:cubicBezTo>
                  <a:cubicBezTo>
                    <a:pt x="427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4" name="Google Shape;8384;p13"/>
            <p:cNvSpPr/>
            <p:nvPr/>
          </p:nvSpPr>
          <p:spPr>
            <a:xfrm>
              <a:off x="1568550" y="411735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17" y="1"/>
                  </a:moveTo>
                  <a:cubicBezTo>
                    <a:pt x="104" y="1"/>
                    <a:pt x="6" y="88"/>
                    <a:pt x="6" y="206"/>
                  </a:cubicBezTo>
                  <a:cubicBezTo>
                    <a:pt x="1" y="329"/>
                    <a:pt x="88" y="422"/>
                    <a:pt x="212" y="422"/>
                  </a:cubicBezTo>
                  <a:cubicBezTo>
                    <a:pt x="335" y="422"/>
                    <a:pt x="427" y="329"/>
                    <a:pt x="427" y="211"/>
                  </a:cubicBezTo>
                  <a:cubicBezTo>
                    <a:pt x="438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5" name="Google Shape;8385;p13"/>
            <p:cNvSpPr/>
            <p:nvPr/>
          </p:nvSpPr>
          <p:spPr>
            <a:xfrm>
              <a:off x="1727850" y="41173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17" y="0"/>
                  </a:moveTo>
                  <a:cubicBezTo>
                    <a:pt x="214" y="0"/>
                    <a:pt x="210" y="0"/>
                    <a:pt x="207" y="1"/>
                  </a:cubicBezTo>
                  <a:cubicBezTo>
                    <a:pt x="88" y="1"/>
                    <a:pt x="1" y="88"/>
                    <a:pt x="1" y="206"/>
                  </a:cubicBezTo>
                  <a:cubicBezTo>
                    <a:pt x="1" y="31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06"/>
                  </a:cubicBezTo>
                  <a:cubicBezTo>
                    <a:pt x="422" y="86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6" name="Google Shape;8386;p13"/>
            <p:cNvSpPr/>
            <p:nvPr/>
          </p:nvSpPr>
          <p:spPr>
            <a:xfrm>
              <a:off x="20726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1" y="0"/>
                  </a:moveTo>
                  <a:cubicBezTo>
                    <a:pt x="103" y="0"/>
                    <a:pt x="16" y="87"/>
                    <a:pt x="11" y="206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2" y="87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7" name="Google Shape;8387;p13"/>
            <p:cNvSpPr/>
            <p:nvPr/>
          </p:nvSpPr>
          <p:spPr>
            <a:xfrm>
              <a:off x="2178925" y="4303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5"/>
                    <a:pt x="5" y="98"/>
                    <a:pt x="5" y="211"/>
                  </a:cubicBezTo>
                  <a:cubicBezTo>
                    <a:pt x="0" y="329"/>
                    <a:pt x="103" y="421"/>
                    <a:pt x="216" y="421"/>
                  </a:cubicBezTo>
                  <a:cubicBezTo>
                    <a:pt x="339" y="421"/>
                    <a:pt x="432" y="334"/>
                    <a:pt x="432" y="211"/>
                  </a:cubicBezTo>
                  <a:cubicBezTo>
                    <a:pt x="432" y="87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8" name="Google Shape;8388;p13"/>
            <p:cNvSpPr/>
            <p:nvPr/>
          </p:nvSpPr>
          <p:spPr>
            <a:xfrm>
              <a:off x="1780800" y="4488750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24"/>
                    <a:pt x="93" y="417"/>
                    <a:pt x="211" y="427"/>
                  </a:cubicBezTo>
                  <a:cubicBezTo>
                    <a:pt x="214" y="427"/>
                    <a:pt x="217" y="427"/>
                    <a:pt x="220" y="427"/>
                  </a:cubicBezTo>
                  <a:cubicBezTo>
                    <a:pt x="334" y="427"/>
                    <a:pt x="432" y="332"/>
                    <a:pt x="432" y="222"/>
                  </a:cubicBezTo>
                  <a:cubicBezTo>
                    <a:pt x="437" y="98"/>
                    <a:pt x="350" y="6"/>
                    <a:pt x="231" y="1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9" name="Google Shape;8389;p13"/>
            <p:cNvSpPr/>
            <p:nvPr/>
          </p:nvSpPr>
          <p:spPr>
            <a:xfrm>
              <a:off x="1887175" y="385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4" y="0"/>
                  </a:moveTo>
                  <a:cubicBezTo>
                    <a:pt x="218" y="0"/>
                    <a:pt x="212" y="0"/>
                    <a:pt x="206" y="1"/>
                  </a:cubicBezTo>
                  <a:cubicBezTo>
                    <a:pt x="87" y="1"/>
                    <a:pt x="0" y="88"/>
                    <a:pt x="0" y="207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24" y="422"/>
                    <a:pt x="421" y="335"/>
                    <a:pt x="421" y="212"/>
                  </a:cubicBezTo>
                  <a:cubicBezTo>
                    <a:pt x="421" y="94"/>
                    <a:pt x="342" y="0"/>
                    <a:pt x="22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0" name="Google Shape;8390;p13"/>
            <p:cNvSpPr/>
            <p:nvPr/>
          </p:nvSpPr>
          <p:spPr>
            <a:xfrm>
              <a:off x="1780925" y="38519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1" y="1"/>
                  </a:moveTo>
                  <a:cubicBezTo>
                    <a:pt x="103" y="1"/>
                    <a:pt x="11" y="88"/>
                    <a:pt x="11" y="207"/>
                  </a:cubicBezTo>
                  <a:cubicBezTo>
                    <a:pt x="0" y="325"/>
                    <a:pt x="93" y="422"/>
                    <a:pt x="216" y="422"/>
                  </a:cubicBezTo>
                  <a:cubicBezTo>
                    <a:pt x="329" y="422"/>
                    <a:pt x="427" y="335"/>
                    <a:pt x="427" y="212"/>
                  </a:cubicBezTo>
                  <a:cubicBezTo>
                    <a:pt x="427" y="88"/>
                    <a:pt x="32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1" name="Google Shape;8391;p13"/>
            <p:cNvSpPr/>
            <p:nvPr/>
          </p:nvSpPr>
          <p:spPr>
            <a:xfrm>
              <a:off x="20726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1" y="0"/>
                  </a:moveTo>
                  <a:cubicBezTo>
                    <a:pt x="108" y="0"/>
                    <a:pt x="11" y="88"/>
                    <a:pt x="0" y="211"/>
                  </a:cubicBezTo>
                  <a:cubicBezTo>
                    <a:pt x="0" y="324"/>
                    <a:pt x="93" y="417"/>
                    <a:pt x="206" y="422"/>
                  </a:cubicBezTo>
                  <a:cubicBezTo>
                    <a:pt x="209" y="422"/>
                    <a:pt x="213" y="422"/>
                    <a:pt x="216" y="422"/>
                  </a:cubicBezTo>
                  <a:cubicBezTo>
                    <a:pt x="335" y="422"/>
                    <a:pt x="427" y="336"/>
                    <a:pt x="427" y="216"/>
                  </a:cubicBezTo>
                  <a:cubicBezTo>
                    <a:pt x="432" y="93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2" name="Google Shape;8392;p13"/>
            <p:cNvSpPr/>
            <p:nvPr/>
          </p:nvSpPr>
          <p:spPr>
            <a:xfrm>
              <a:off x="2126125" y="4356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2" y="1"/>
                  </a:moveTo>
                  <a:cubicBezTo>
                    <a:pt x="79" y="1"/>
                    <a:pt x="0" y="90"/>
                    <a:pt x="0" y="212"/>
                  </a:cubicBezTo>
                  <a:cubicBezTo>
                    <a:pt x="0" y="335"/>
                    <a:pt x="87" y="423"/>
                    <a:pt x="211" y="423"/>
                  </a:cubicBezTo>
                  <a:cubicBezTo>
                    <a:pt x="324" y="423"/>
                    <a:pt x="421" y="335"/>
                    <a:pt x="421" y="217"/>
                  </a:cubicBezTo>
                  <a:cubicBezTo>
                    <a:pt x="421" y="94"/>
                    <a:pt x="334" y="1"/>
                    <a:pt x="211" y="1"/>
                  </a:cubicBezTo>
                  <a:cubicBezTo>
                    <a:pt x="205" y="1"/>
                    <a:pt x="198" y="1"/>
                    <a:pt x="19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3" name="Google Shape;8393;p13"/>
            <p:cNvSpPr/>
            <p:nvPr/>
          </p:nvSpPr>
          <p:spPr>
            <a:xfrm>
              <a:off x="2152200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1"/>
                  </a:moveTo>
                  <a:cubicBezTo>
                    <a:pt x="103" y="1"/>
                    <a:pt x="11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334" y="422"/>
                    <a:pt x="432" y="335"/>
                    <a:pt x="432" y="211"/>
                  </a:cubicBezTo>
                  <a:cubicBezTo>
                    <a:pt x="432" y="8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4" name="Google Shape;8394;p13"/>
            <p:cNvSpPr/>
            <p:nvPr/>
          </p:nvSpPr>
          <p:spPr>
            <a:xfrm>
              <a:off x="1780800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98" y="0"/>
                    <a:pt x="5" y="98"/>
                    <a:pt x="0" y="221"/>
                  </a:cubicBezTo>
                  <a:cubicBezTo>
                    <a:pt x="5" y="334"/>
                    <a:pt x="98" y="427"/>
                    <a:pt x="211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5" name="Google Shape;8395;p13"/>
            <p:cNvSpPr/>
            <p:nvPr/>
          </p:nvSpPr>
          <p:spPr>
            <a:xfrm>
              <a:off x="1542225" y="41966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8" y="10"/>
                    <a:pt x="1" y="98"/>
                    <a:pt x="1" y="211"/>
                  </a:cubicBezTo>
                  <a:cubicBezTo>
                    <a:pt x="1" y="334"/>
                    <a:pt x="93" y="432"/>
                    <a:pt x="211" y="432"/>
                  </a:cubicBezTo>
                  <a:cubicBezTo>
                    <a:pt x="335" y="432"/>
                    <a:pt x="422" y="344"/>
                    <a:pt x="417" y="211"/>
                  </a:cubicBezTo>
                  <a:cubicBezTo>
                    <a:pt x="417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6" name="Google Shape;8396;p13"/>
            <p:cNvSpPr/>
            <p:nvPr/>
          </p:nvSpPr>
          <p:spPr>
            <a:xfrm>
              <a:off x="1489175" y="43029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2" y="1"/>
                    <a:pt x="0" y="87"/>
                    <a:pt x="0" y="207"/>
                  </a:cubicBezTo>
                  <a:cubicBezTo>
                    <a:pt x="0" y="335"/>
                    <a:pt x="82" y="422"/>
                    <a:pt x="211" y="422"/>
                  </a:cubicBezTo>
                  <a:cubicBezTo>
                    <a:pt x="334" y="422"/>
                    <a:pt x="432" y="330"/>
                    <a:pt x="432" y="212"/>
                  </a:cubicBezTo>
                  <a:cubicBezTo>
                    <a:pt x="432" y="99"/>
                    <a:pt x="334" y="1"/>
                    <a:pt x="221" y="1"/>
                  </a:cubicBezTo>
                  <a:cubicBezTo>
                    <a:pt x="218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7" name="Google Shape;8397;p13"/>
            <p:cNvSpPr/>
            <p:nvPr/>
          </p:nvSpPr>
          <p:spPr>
            <a:xfrm>
              <a:off x="1515625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27" y="336"/>
                    <a:pt x="427" y="211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8" name="Google Shape;8398;p13"/>
            <p:cNvSpPr/>
            <p:nvPr/>
          </p:nvSpPr>
          <p:spPr>
            <a:xfrm>
              <a:off x="20462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104" y="1"/>
                    <a:pt x="1" y="103"/>
                    <a:pt x="1" y="222"/>
                  </a:cubicBezTo>
                  <a:cubicBezTo>
                    <a:pt x="10" y="348"/>
                    <a:pt x="107" y="428"/>
                    <a:pt x="204" y="428"/>
                  </a:cubicBezTo>
                  <a:cubicBezTo>
                    <a:pt x="210" y="428"/>
                    <a:pt x="216" y="428"/>
                    <a:pt x="222" y="427"/>
                  </a:cubicBezTo>
                  <a:cubicBezTo>
                    <a:pt x="34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9" name="Google Shape;8399;p13"/>
            <p:cNvSpPr/>
            <p:nvPr/>
          </p:nvSpPr>
          <p:spPr>
            <a:xfrm>
              <a:off x="1728000" y="43826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29"/>
                    <a:pt x="98" y="421"/>
                    <a:pt x="211" y="421"/>
                  </a:cubicBezTo>
                  <a:cubicBezTo>
                    <a:pt x="329" y="421"/>
                    <a:pt x="416" y="329"/>
                    <a:pt x="416" y="211"/>
                  </a:cubicBezTo>
                  <a:cubicBezTo>
                    <a:pt x="416" y="87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0" name="Google Shape;8400;p13"/>
            <p:cNvSpPr/>
            <p:nvPr/>
          </p:nvSpPr>
          <p:spPr>
            <a:xfrm>
              <a:off x="1780925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1"/>
                    <a:pt x="0" y="99"/>
                    <a:pt x="0" y="212"/>
                  </a:cubicBezTo>
                  <a:cubicBezTo>
                    <a:pt x="0" y="335"/>
                    <a:pt x="98" y="422"/>
                    <a:pt x="216" y="422"/>
                  </a:cubicBezTo>
                  <a:cubicBezTo>
                    <a:pt x="334" y="422"/>
                    <a:pt x="427" y="33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1" name="Google Shape;8401;p13"/>
            <p:cNvSpPr/>
            <p:nvPr/>
          </p:nvSpPr>
          <p:spPr>
            <a:xfrm>
              <a:off x="1621625" y="40641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11" y="211"/>
                  </a:cubicBezTo>
                  <a:cubicBezTo>
                    <a:pt x="16" y="334"/>
                    <a:pt x="103" y="427"/>
                    <a:pt x="226" y="427"/>
                  </a:cubicBezTo>
                  <a:cubicBezTo>
                    <a:pt x="345" y="416"/>
                    <a:pt x="432" y="329"/>
                    <a:pt x="432" y="211"/>
                  </a:cubicBezTo>
                  <a:cubicBezTo>
                    <a:pt x="432" y="98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2" name="Google Shape;8402;p13"/>
            <p:cNvSpPr/>
            <p:nvPr/>
          </p:nvSpPr>
          <p:spPr>
            <a:xfrm>
              <a:off x="1727600" y="454180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2" y="0"/>
                  </a:moveTo>
                  <a:cubicBezTo>
                    <a:pt x="94" y="0"/>
                    <a:pt x="16" y="84"/>
                    <a:pt x="11" y="196"/>
                  </a:cubicBezTo>
                  <a:cubicBezTo>
                    <a:pt x="1" y="320"/>
                    <a:pt x="98" y="422"/>
                    <a:pt x="222" y="422"/>
                  </a:cubicBezTo>
                  <a:cubicBezTo>
                    <a:pt x="335" y="422"/>
                    <a:pt x="432" y="335"/>
                    <a:pt x="432" y="217"/>
                  </a:cubicBezTo>
                  <a:cubicBezTo>
                    <a:pt x="438" y="104"/>
                    <a:pt x="355" y="6"/>
                    <a:pt x="232" y="1"/>
                  </a:cubicBezTo>
                  <a:cubicBezTo>
                    <a:pt x="225" y="0"/>
                    <a:pt x="218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3" name="Google Shape;8403;p13"/>
            <p:cNvSpPr/>
            <p:nvPr/>
          </p:nvSpPr>
          <p:spPr>
            <a:xfrm>
              <a:off x="1887300" y="4382625"/>
              <a:ext cx="10425" cy="10575"/>
            </a:xfrm>
            <a:custGeom>
              <a:rect b="b" l="l" r="r" t="t"/>
              <a:pathLst>
                <a:path extrusionOk="0" h="423" w="417">
                  <a:moveTo>
                    <a:pt x="215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88" y="1"/>
                    <a:pt x="0" y="99"/>
                    <a:pt x="0" y="212"/>
                  </a:cubicBezTo>
                  <a:cubicBezTo>
                    <a:pt x="0" y="335"/>
                    <a:pt x="98" y="422"/>
                    <a:pt x="211" y="422"/>
                  </a:cubicBezTo>
                  <a:cubicBezTo>
                    <a:pt x="329" y="422"/>
                    <a:pt x="416" y="330"/>
                    <a:pt x="416" y="207"/>
                  </a:cubicBezTo>
                  <a:cubicBezTo>
                    <a:pt x="416" y="87"/>
                    <a:pt x="324" y="1"/>
                    <a:pt x="21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4" name="Google Shape;8404;p13"/>
            <p:cNvSpPr/>
            <p:nvPr/>
          </p:nvSpPr>
          <p:spPr>
            <a:xfrm>
              <a:off x="1887300" y="44887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0" y="93"/>
                    <a:pt x="0" y="211"/>
                  </a:cubicBezTo>
                  <a:cubicBezTo>
                    <a:pt x="0" y="330"/>
                    <a:pt x="98" y="427"/>
                    <a:pt x="211" y="427"/>
                  </a:cubicBezTo>
                  <a:cubicBezTo>
                    <a:pt x="329" y="417"/>
                    <a:pt x="422" y="330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5" name="Google Shape;8405;p13"/>
            <p:cNvSpPr/>
            <p:nvPr/>
          </p:nvSpPr>
          <p:spPr>
            <a:xfrm>
              <a:off x="2125850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22" y="0"/>
                  </a:moveTo>
                  <a:cubicBezTo>
                    <a:pt x="98" y="0"/>
                    <a:pt x="11" y="93"/>
                    <a:pt x="11" y="206"/>
                  </a:cubicBezTo>
                  <a:cubicBezTo>
                    <a:pt x="1" y="324"/>
                    <a:pt x="98" y="427"/>
                    <a:pt x="217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6" name="Google Shape;8406;p13"/>
            <p:cNvSpPr/>
            <p:nvPr/>
          </p:nvSpPr>
          <p:spPr>
            <a:xfrm>
              <a:off x="2073050" y="4143825"/>
              <a:ext cx="10450" cy="10675"/>
            </a:xfrm>
            <a:custGeom>
              <a:rect b="b" l="l" r="r" t="t"/>
              <a:pathLst>
                <a:path extrusionOk="0" h="427" w="418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19" y="427"/>
                    <a:pt x="417" y="334"/>
                    <a:pt x="417" y="211"/>
                  </a:cubicBezTo>
                  <a:cubicBezTo>
                    <a:pt x="417" y="9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7" name="Google Shape;8407;p13"/>
            <p:cNvSpPr/>
            <p:nvPr/>
          </p:nvSpPr>
          <p:spPr>
            <a:xfrm>
              <a:off x="1595025" y="414382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6" y="0"/>
                  </a:moveTo>
                  <a:cubicBezTo>
                    <a:pt x="98" y="0"/>
                    <a:pt x="6" y="93"/>
                    <a:pt x="6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8" name="Google Shape;8408;p13"/>
            <p:cNvSpPr/>
            <p:nvPr/>
          </p:nvSpPr>
          <p:spPr>
            <a:xfrm>
              <a:off x="1542225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8" y="0"/>
                    <a:pt x="1" y="93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16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9" name="Google Shape;8409;p13"/>
            <p:cNvSpPr/>
            <p:nvPr/>
          </p:nvSpPr>
          <p:spPr>
            <a:xfrm>
              <a:off x="1727850" y="42766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07" y="0"/>
                  </a:moveTo>
                  <a:cubicBezTo>
                    <a:pt x="88" y="0"/>
                    <a:pt x="1" y="86"/>
                    <a:pt x="1" y="206"/>
                  </a:cubicBezTo>
                  <a:cubicBezTo>
                    <a:pt x="1" y="32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11"/>
                  </a:cubicBezTo>
                  <a:cubicBezTo>
                    <a:pt x="422" y="88"/>
                    <a:pt x="335" y="1"/>
                    <a:pt x="217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0" name="Google Shape;8410;p13"/>
            <p:cNvSpPr/>
            <p:nvPr/>
          </p:nvSpPr>
          <p:spPr>
            <a:xfrm>
              <a:off x="204632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1"/>
                  </a:moveTo>
                  <a:cubicBezTo>
                    <a:pt x="99" y="1"/>
                    <a:pt x="1" y="98"/>
                    <a:pt x="1" y="211"/>
                  </a:cubicBezTo>
                  <a:cubicBezTo>
                    <a:pt x="1" y="329"/>
                    <a:pt x="93" y="417"/>
                    <a:pt x="206" y="422"/>
                  </a:cubicBezTo>
                  <a:cubicBezTo>
                    <a:pt x="330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1" name="Google Shape;8411;p13"/>
            <p:cNvSpPr/>
            <p:nvPr/>
          </p:nvSpPr>
          <p:spPr>
            <a:xfrm>
              <a:off x="20198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1"/>
                    <a:pt x="216" y="421"/>
                  </a:cubicBezTo>
                  <a:cubicBezTo>
                    <a:pt x="334" y="421"/>
                    <a:pt x="432" y="319"/>
                    <a:pt x="427" y="206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2" name="Google Shape;8412;p13"/>
            <p:cNvSpPr/>
            <p:nvPr/>
          </p:nvSpPr>
          <p:spPr>
            <a:xfrm>
              <a:off x="1515500" y="4064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7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0"/>
                    <a:pt x="103" y="428"/>
                    <a:pt x="222" y="428"/>
                  </a:cubicBezTo>
                  <a:cubicBezTo>
                    <a:pt x="340" y="417"/>
                    <a:pt x="432" y="330"/>
                    <a:pt x="432" y="207"/>
                  </a:cubicBezTo>
                  <a:cubicBezTo>
                    <a:pt x="427" y="87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3" name="Google Shape;8413;p13"/>
            <p:cNvSpPr/>
            <p:nvPr/>
          </p:nvSpPr>
          <p:spPr>
            <a:xfrm>
              <a:off x="1621625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6" y="0"/>
                  </a:moveTo>
                  <a:cubicBezTo>
                    <a:pt x="223" y="0"/>
                    <a:pt x="219" y="0"/>
                    <a:pt x="216" y="1"/>
                  </a:cubicBezTo>
                  <a:cubicBezTo>
                    <a:pt x="93" y="6"/>
                    <a:pt x="0" y="98"/>
                    <a:pt x="11" y="216"/>
                  </a:cubicBezTo>
                  <a:cubicBezTo>
                    <a:pt x="11" y="335"/>
                    <a:pt x="103" y="422"/>
                    <a:pt x="221" y="422"/>
                  </a:cubicBezTo>
                  <a:cubicBezTo>
                    <a:pt x="345" y="417"/>
                    <a:pt x="432" y="329"/>
                    <a:pt x="432" y="206"/>
                  </a:cubicBezTo>
                  <a:cubicBezTo>
                    <a:pt x="427" y="86"/>
                    <a:pt x="339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4" name="Google Shape;8414;p13"/>
            <p:cNvSpPr/>
            <p:nvPr/>
          </p:nvSpPr>
          <p:spPr>
            <a:xfrm>
              <a:off x="151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2" y="0"/>
                  </a:moveTo>
                  <a:cubicBezTo>
                    <a:pt x="98" y="0"/>
                    <a:pt x="6" y="86"/>
                    <a:pt x="1" y="206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7" y="335"/>
                    <a:pt x="427" y="216"/>
                  </a:cubicBezTo>
                  <a:cubicBezTo>
                    <a:pt x="432" y="98"/>
                    <a:pt x="340" y="1"/>
                    <a:pt x="222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5" name="Google Shape;8415;p13"/>
            <p:cNvSpPr/>
            <p:nvPr/>
          </p:nvSpPr>
          <p:spPr>
            <a:xfrm>
              <a:off x="21525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5"/>
                    <a:pt x="1" y="92"/>
                    <a:pt x="1" y="211"/>
                  </a:cubicBezTo>
                  <a:cubicBezTo>
                    <a:pt x="1" y="329"/>
                    <a:pt x="88" y="421"/>
                    <a:pt x="211" y="421"/>
                  </a:cubicBezTo>
                  <a:cubicBezTo>
                    <a:pt x="330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6" name="Google Shape;8416;p13"/>
            <p:cNvSpPr/>
            <p:nvPr/>
          </p:nvSpPr>
          <p:spPr>
            <a:xfrm>
              <a:off x="2046475" y="4064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5"/>
                    <a:pt x="0" y="92"/>
                    <a:pt x="0" y="211"/>
                  </a:cubicBezTo>
                  <a:cubicBezTo>
                    <a:pt x="0" y="329"/>
                    <a:pt x="93" y="421"/>
                    <a:pt x="211" y="421"/>
                  </a:cubicBezTo>
                  <a:cubicBezTo>
                    <a:pt x="329" y="421"/>
                    <a:pt x="421" y="334"/>
                    <a:pt x="421" y="211"/>
                  </a:cubicBezTo>
                  <a:cubicBezTo>
                    <a:pt x="416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7" name="Google Shape;8417;p13"/>
            <p:cNvSpPr/>
            <p:nvPr/>
          </p:nvSpPr>
          <p:spPr>
            <a:xfrm>
              <a:off x="1727850" y="4011225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2" y="1"/>
                  </a:moveTo>
                  <a:cubicBezTo>
                    <a:pt x="93" y="1"/>
                    <a:pt x="6" y="88"/>
                    <a:pt x="1" y="201"/>
                  </a:cubicBezTo>
                  <a:cubicBezTo>
                    <a:pt x="1" y="325"/>
                    <a:pt x="93" y="422"/>
                    <a:pt x="212" y="422"/>
                  </a:cubicBezTo>
                  <a:cubicBezTo>
                    <a:pt x="325" y="422"/>
                    <a:pt x="422" y="325"/>
                    <a:pt x="422" y="201"/>
                  </a:cubicBezTo>
                  <a:cubicBezTo>
                    <a:pt x="422" y="83"/>
                    <a:pt x="33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8" name="Google Shape;8418;p13"/>
            <p:cNvSpPr/>
            <p:nvPr/>
          </p:nvSpPr>
          <p:spPr>
            <a:xfrm>
              <a:off x="1887175" y="44354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334" y="432"/>
                    <a:pt x="421" y="339"/>
                    <a:pt x="416" y="211"/>
                  </a:cubicBezTo>
                  <a:cubicBezTo>
                    <a:pt x="416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9" name="Google Shape;8419;p13"/>
            <p:cNvSpPr/>
            <p:nvPr/>
          </p:nvSpPr>
          <p:spPr>
            <a:xfrm>
              <a:off x="1887300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0" y="88"/>
                    <a:pt x="0" y="211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329" y="417"/>
                    <a:pt x="422" y="329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0" name="Google Shape;8420;p13"/>
            <p:cNvSpPr/>
            <p:nvPr/>
          </p:nvSpPr>
          <p:spPr>
            <a:xfrm>
              <a:off x="1780925" y="39580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1"/>
                  </a:moveTo>
                  <a:cubicBezTo>
                    <a:pt x="93" y="6"/>
                    <a:pt x="0" y="93"/>
                    <a:pt x="0" y="211"/>
                  </a:cubicBezTo>
                  <a:cubicBezTo>
                    <a:pt x="0" y="329"/>
                    <a:pt x="98" y="422"/>
                    <a:pt x="216" y="422"/>
                  </a:cubicBezTo>
                  <a:cubicBezTo>
                    <a:pt x="329" y="422"/>
                    <a:pt x="427" y="319"/>
                    <a:pt x="427" y="206"/>
                  </a:cubicBezTo>
                  <a:cubicBezTo>
                    <a:pt x="427" y="88"/>
                    <a:pt x="32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1" name="Google Shape;8421;p13"/>
            <p:cNvSpPr/>
            <p:nvPr/>
          </p:nvSpPr>
          <p:spPr>
            <a:xfrm>
              <a:off x="1595275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8" y="1"/>
                  </a:moveTo>
                  <a:cubicBezTo>
                    <a:pt x="84" y="1"/>
                    <a:pt x="1" y="90"/>
                    <a:pt x="1" y="212"/>
                  </a:cubicBezTo>
                  <a:cubicBezTo>
                    <a:pt x="1" y="335"/>
                    <a:pt x="93" y="423"/>
                    <a:pt x="217" y="423"/>
                  </a:cubicBezTo>
                  <a:cubicBezTo>
                    <a:pt x="330" y="423"/>
                    <a:pt x="427" y="335"/>
                    <a:pt x="427" y="217"/>
                  </a:cubicBezTo>
                  <a:cubicBezTo>
                    <a:pt x="427" y="94"/>
                    <a:pt x="335" y="1"/>
                    <a:pt x="217" y="1"/>
                  </a:cubicBezTo>
                  <a:cubicBezTo>
                    <a:pt x="210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2" name="Google Shape;8422;p13"/>
            <p:cNvSpPr/>
            <p:nvPr/>
          </p:nvSpPr>
          <p:spPr>
            <a:xfrm>
              <a:off x="2072925" y="43559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88" y="1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3" name="Google Shape;8423;p13"/>
            <p:cNvSpPr/>
            <p:nvPr/>
          </p:nvSpPr>
          <p:spPr>
            <a:xfrm>
              <a:off x="1940225" y="40641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21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0" y="329"/>
                    <a:pt x="103" y="427"/>
                    <a:pt x="221" y="427"/>
                  </a:cubicBezTo>
                  <a:cubicBezTo>
                    <a:pt x="334" y="416"/>
                    <a:pt x="427" y="329"/>
                    <a:pt x="427" y="206"/>
                  </a:cubicBezTo>
                  <a:cubicBezTo>
                    <a:pt x="422" y="93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4" name="Google Shape;8424;p13"/>
            <p:cNvSpPr/>
            <p:nvPr/>
          </p:nvSpPr>
          <p:spPr>
            <a:xfrm>
              <a:off x="1595275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88" y="6"/>
                    <a:pt x="1" y="99"/>
                    <a:pt x="1" y="212"/>
                  </a:cubicBezTo>
                  <a:cubicBezTo>
                    <a:pt x="1" y="335"/>
                    <a:pt x="93" y="422"/>
                    <a:pt x="217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22" y="92"/>
                    <a:pt x="33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5" name="Google Shape;8425;p13"/>
            <p:cNvSpPr/>
            <p:nvPr/>
          </p:nvSpPr>
          <p:spPr>
            <a:xfrm>
              <a:off x="1727600" y="38519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6" y="0"/>
                  </a:moveTo>
                  <a:cubicBezTo>
                    <a:pt x="230" y="0"/>
                    <a:pt x="223" y="0"/>
                    <a:pt x="217" y="1"/>
                  </a:cubicBezTo>
                  <a:cubicBezTo>
                    <a:pt x="93" y="1"/>
                    <a:pt x="1" y="93"/>
                    <a:pt x="11" y="217"/>
                  </a:cubicBezTo>
                  <a:cubicBezTo>
                    <a:pt x="16" y="335"/>
                    <a:pt x="103" y="422"/>
                    <a:pt x="222" y="422"/>
                  </a:cubicBezTo>
                  <a:cubicBezTo>
                    <a:pt x="345" y="422"/>
                    <a:pt x="432" y="325"/>
                    <a:pt x="432" y="207"/>
                  </a:cubicBezTo>
                  <a:cubicBezTo>
                    <a:pt x="432" y="89"/>
                    <a:pt x="354" y="0"/>
                    <a:pt x="2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6" name="Google Shape;8426;p13"/>
            <p:cNvSpPr/>
            <p:nvPr/>
          </p:nvSpPr>
          <p:spPr>
            <a:xfrm>
              <a:off x="1940225" y="459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3"/>
                    <a:pt x="0" y="20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7" name="Google Shape;8427;p13"/>
            <p:cNvSpPr/>
            <p:nvPr/>
          </p:nvSpPr>
          <p:spPr>
            <a:xfrm>
              <a:off x="154222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88"/>
                    <a:pt x="6" y="211"/>
                  </a:cubicBezTo>
                  <a:cubicBezTo>
                    <a:pt x="6" y="334"/>
                    <a:pt x="93" y="422"/>
                    <a:pt x="216" y="422"/>
                  </a:cubicBezTo>
                  <a:cubicBezTo>
                    <a:pt x="335" y="417"/>
                    <a:pt x="422" y="32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8" name="Google Shape;8428;p13"/>
            <p:cNvSpPr/>
            <p:nvPr/>
          </p:nvSpPr>
          <p:spPr>
            <a:xfrm>
              <a:off x="21261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7" y="0"/>
                    <a:pt x="0" y="87"/>
                    <a:pt x="0" y="211"/>
                  </a:cubicBezTo>
                  <a:cubicBezTo>
                    <a:pt x="0" y="334"/>
                    <a:pt x="87" y="421"/>
                    <a:pt x="211" y="421"/>
                  </a:cubicBezTo>
                  <a:cubicBezTo>
                    <a:pt x="334" y="421"/>
                    <a:pt x="421" y="334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9" name="Google Shape;8429;p13"/>
            <p:cNvSpPr/>
            <p:nvPr/>
          </p:nvSpPr>
          <p:spPr>
            <a:xfrm>
              <a:off x="1727850" y="4595100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198" y="1"/>
                  </a:moveTo>
                  <a:cubicBezTo>
                    <a:pt x="84" y="1"/>
                    <a:pt x="1" y="90"/>
                    <a:pt x="1" y="207"/>
                  </a:cubicBezTo>
                  <a:cubicBezTo>
                    <a:pt x="1" y="320"/>
                    <a:pt x="88" y="418"/>
                    <a:pt x="212" y="418"/>
                  </a:cubicBezTo>
                  <a:cubicBezTo>
                    <a:pt x="335" y="418"/>
                    <a:pt x="422" y="325"/>
                    <a:pt x="422" y="212"/>
                  </a:cubicBezTo>
                  <a:cubicBezTo>
                    <a:pt x="422" y="89"/>
                    <a:pt x="335" y="2"/>
                    <a:pt x="217" y="2"/>
                  </a:cubicBezTo>
                  <a:cubicBezTo>
                    <a:pt x="211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0" name="Google Shape;8430;p13"/>
            <p:cNvSpPr/>
            <p:nvPr/>
          </p:nvSpPr>
          <p:spPr>
            <a:xfrm>
              <a:off x="1727850" y="40641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3" y="0"/>
                    <a:pt x="6" y="93"/>
                    <a:pt x="1" y="211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2" y="334"/>
                    <a:pt x="422" y="221"/>
                  </a:cubicBezTo>
                  <a:cubicBezTo>
                    <a:pt x="42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1" name="Google Shape;8431;p13"/>
            <p:cNvSpPr/>
            <p:nvPr/>
          </p:nvSpPr>
          <p:spPr>
            <a:xfrm>
              <a:off x="1780925" y="4064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213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5"/>
                    <a:pt x="93" y="428"/>
                    <a:pt x="216" y="428"/>
                  </a:cubicBezTo>
                  <a:cubicBezTo>
                    <a:pt x="334" y="417"/>
                    <a:pt x="427" y="330"/>
                    <a:pt x="427" y="207"/>
                  </a:cubicBezTo>
                  <a:cubicBezTo>
                    <a:pt x="427" y="87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2" name="Google Shape;8432;p13"/>
            <p:cNvSpPr/>
            <p:nvPr/>
          </p:nvSpPr>
          <p:spPr>
            <a:xfrm>
              <a:off x="188702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9" y="0"/>
                    <a:pt x="6" y="93"/>
                    <a:pt x="1" y="216"/>
                  </a:cubicBezTo>
                  <a:cubicBezTo>
                    <a:pt x="11" y="334"/>
                    <a:pt x="99" y="427"/>
                    <a:pt x="222" y="427"/>
                  </a:cubicBezTo>
                  <a:cubicBezTo>
                    <a:pt x="335" y="422"/>
                    <a:pt x="427" y="329"/>
                    <a:pt x="427" y="216"/>
                  </a:cubicBezTo>
                  <a:cubicBezTo>
                    <a:pt x="427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3" name="Google Shape;8433;p13"/>
            <p:cNvSpPr/>
            <p:nvPr/>
          </p:nvSpPr>
          <p:spPr>
            <a:xfrm>
              <a:off x="1887175" y="4064175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06" y="0"/>
                  </a:moveTo>
                  <a:cubicBezTo>
                    <a:pt x="87" y="0"/>
                    <a:pt x="0" y="87"/>
                    <a:pt x="0" y="206"/>
                  </a:cubicBezTo>
                  <a:cubicBezTo>
                    <a:pt x="0" y="324"/>
                    <a:pt x="87" y="416"/>
                    <a:pt x="211" y="416"/>
                  </a:cubicBezTo>
                  <a:cubicBezTo>
                    <a:pt x="334" y="416"/>
                    <a:pt x="421" y="329"/>
                    <a:pt x="421" y="206"/>
                  </a:cubicBezTo>
                  <a:cubicBezTo>
                    <a:pt x="421" y="93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4" name="Google Shape;8434;p13"/>
            <p:cNvSpPr/>
            <p:nvPr/>
          </p:nvSpPr>
          <p:spPr>
            <a:xfrm>
              <a:off x="1780800" y="45948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103" y="0"/>
                    <a:pt x="10" y="93"/>
                    <a:pt x="5" y="206"/>
                  </a:cubicBezTo>
                  <a:cubicBezTo>
                    <a:pt x="0" y="329"/>
                    <a:pt x="88" y="427"/>
                    <a:pt x="21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5" name="Google Shape;8435;p13"/>
            <p:cNvSpPr/>
            <p:nvPr/>
          </p:nvSpPr>
          <p:spPr>
            <a:xfrm>
              <a:off x="18871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0"/>
                    <a:pt x="0" y="88"/>
                    <a:pt x="0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24" y="422"/>
                    <a:pt x="421" y="334"/>
                    <a:pt x="421" y="211"/>
                  </a:cubicBezTo>
                  <a:cubicBezTo>
                    <a:pt x="421" y="88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6" name="Google Shape;8436;p13"/>
            <p:cNvSpPr/>
            <p:nvPr/>
          </p:nvSpPr>
          <p:spPr>
            <a:xfrm>
              <a:off x="178092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329" y="417"/>
                    <a:pt x="422" y="324"/>
                    <a:pt x="422" y="201"/>
                  </a:cubicBezTo>
                  <a:cubicBezTo>
                    <a:pt x="422" y="8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7" name="Google Shape;8437;p13"/>
            <p:cNvSpPr/>
            <p:nvPr/>
          </p:nvSpPr>
          <p:spPr>
            <a:xfrm>
              <a:off x="1913250" y="4621450"/>
              <a:ext cx="11200" cy="10125"/>
            </a:xfrm>
            <a:custGeom>
              <a:rect b="b" l="l" r="r" t="t"/>
              <a:pathLst>
                <a:path extrusionOk="0" h="405" w="448">
                  <a:moveTo>
                    <a:pt x="229" y="0"/>
                  </a:moveTo>
                  <a:cubicBezTo>
                    <a:pt x="157" y="0"/>
                    <a:pt x="91" y="37"/>
                    <a:pt x="52" y="104"/>
                  </a:cubicBezTo>
                  <a:cubicBezTo>
                    <a:pt x="0" y="181"/>
                    <a:pt x="16" y="289"/>
                    <a:pt x="77" y="361"/>
                  </a:cubicBezTo>
                  <a:cubicBezTo>
                    <a:pt x="107" y="387"/>
                    <a:pt x="137" y="405"/>
                    <a:pt x="175" y="405"/>
                  </a:cubicBezTo>
                  <a:cubicBezTo>
                    <a:pt x="189" y="405"/>
                    <a:pt x="204" y="402"/>
                    <a:pt x="221" y="397"/>
                  </a:cubicBezTo>
                  <a:cubicBezTo>
                    <a:pt x="252" y="386"/>
                    <a:pt x="288" y="376"/>
                    <a:pt x="324" y="371"/>
                  </a:cubicBezTo>
                  <a:cubicBezTo>
                    <a:pt x="406" y="350"/>
                    <a:pt x="447" y="309"/>
                    <a:pt x="447" y="217"/>
                  </a:cubicBezTo>
                  <a:cubicBezTo>
                    <a:pt x="447" y="119"/>
                    <a:pt x="386" y="32"/>
                    <a:pt x="298" y="11"/>
                  </a:cubicBezTo>
                  <a:cubicBezTo>
                    <a:pt x="275" y="4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8" name="Google Shape;8438;p13"/>
            <p:cNvSpPr/>
            <p:nvPr/>
          </p:nvSpPr>
          <p:spPr>
            <a:xfrm>
              <a:off x="1594650" y="4568225"/>
              <a:ext cx="11325" cy="10625"/>
            </a:xfrm>
            <a:custGeom>
              <a:rect b="b" l="l" r="r" t="t"/>
              <a:pathLst>
                <a:path extrusionOk="0" h="425" w="453">
                  <a:moveTo>
                    <a:pt x="237" y="0"/>
                  </a:moveTo>
                  <a:cubicBezTo>
                    <a:pt x="163" y="0"/>
                    <a:pt x="93" y="40"/>
                    <a:pt x="52" y="105"/>
                  </a:cubicBezTo>
                  <a:cubicBezTo>
                    <a:pt x="0" y="193"/>
                    <a:pt x="21" y="285"/>
                    <a:pt x="113" y="342"/>
                  </a:cubicBezTo>
                  <a:cubicBezTo>
                    <a:pt x="139" y="362"/>
                    <a:pt x="165" y="372"/>
                    <a:pt x="190" y="393"/>
                  </a:cubicBezTo>
                  <a:cubicBezTo>
                    <a:pt x="215" y="416"/>
                    <a:pt x="240" y="424"/>
                    <a:pt x="264" y="424"/>
                  </a:cubicBezTo>
                  <a:cubicBezTo>
                    <a:pt x="296" y="424"/>
                    <a:pt x="326" y="410"/>
                    <a:pt x="355" y="393"/>
                  </a:cubicBezTo>
                  <a:cubicBezTo>
                    <a:pt x="422" y="357"/>
                    <a:pt x="452" y="290"/>
                    <a:pt x="452" y="208"/>
                  </a:cubicBezTo>
                  <a:cubicBezTo>
                    <a:pt x="447" y="116"/>
                    <a:pt x="386" y="38"/>
                    <a:pt x="293" y="8"/>
                  </a:cubicBezTo>
                  <a:cubicBezTo>
                    <a:pt x="275" y="3"/>
                    <a:pt x="256" y="0"/>
                    <a:pt x="23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9" name="Google Shape;8439;p13"/>
            <p:cNvSpPr/>
            <p:nvPr/>
          </p:nvSpPr>
          <p:spPr>
            <a:xfrm>
              <a:off x="2178275" y="4037425"/>
              <a:ext cx="10950" cy="10775"/>
            </a:xfrm>
            <a:custGeom>
              <a:rect b="b" l="l" r="r" t="t"/>
              <a:pathLst>
                <a:path extrusionOk="0" h="431" w="438">
                  <a:moveTo>
                    <a:pt x="243" y="0"/>
                  </a:moveTo>
                  <a:cubicBezTo>
                    <a:pt x="227" y="0"/>
                    <a:pt x="207" y="6"/>
                    <a:pt x="180" y="17"/>
                  </a:cubicBezTo>
                  <a:cubicBezTo>
                    <a:pt x="139" y="37"/>
                    <a:pt x="103" y="63"/>
                    <a:pt x="78" y="94"/>
                  </a:cubicBezTo>
                  <a:cubicBezTo>
                    <a:pt x="0" y="191"/>
                    <a:pt x="26" y="325"/>
                    <a:pt x="129" y="397"/>
                  </a:cubicBezTo>
                  <a:cubicBezTo>
                    <a:pt x="160" y="419"/>
                    <a:pt x="201" y="430"/>
                    <a:pt x="243" y="430"/>
                  </a:cubicBezTo>
                  <a:cubicBezTo>
                    <a:pt x="321" y="430"/>
                    <a:pt x="404" y="391"/>
                    <a:pt x="437" y="304"/>
                  </a:cubicBezTo>
                  <a:cubicBezTo>
                    <a:pt x="391" y="227"/>
                    <a:pt x="355" y="145"/>
                    <a:pt x="314" y="68"/>
                  </a:cubicBezTo>
                  <a:cubicBezTo>
                    <a:pt x="290" y="21"/>
                    <a:pt x="273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0" name="Google Shape;8440;p13"/>
            <p:cNvSpPr/>
            <p:nvPr/>
          </p:nvSpPr>
          <p:spPr>
            <a:xfrm>
              <a:off x="1992775" y="4594800"/>
              <a:ext cx="11450" cy="9600"/>
            </a:xfrm>
            <a:custGeom>
              <a:rect b="b" l="l" r="r" t="t"/>
              <a:pathLst>
                <a:path extrusionOk="0" h="384" w="458">
                  <a:moveTo>
                    <a:pt x="238" y="1"/>
                  </a:moveTo>
                  <a:cubicBezTo>
                    <a:pt x="152" y="1"/>
                    <a:pt x="73" y="49"/>
                    <a:pt x="41" y="121"/>
                  </a:cubicBezTo>
                  <a:cubicBezTo>
                    <a:pt x="0" y="209"/>
                    <a:pt x="21" y="301"/>
                    <a:pt x="108" y="383"/>
                  </a:cubicBezTo>
                  <a:cubicBezTo>
                    <a:pt x="200" y="348"/>
                    <a:pt x="283" y="301"/>
                    <a:pt x="365" y="260"/>
                  </a:cubicBezTo>
                  <a:cubicBezTo>
                    <a:pt x="447" y="219"/>
                    <a:pt x="457" y="183"/>
                    <a:pt x="411" y="106"/>
                  </a:cubicBezTo>
                  <a:cubicBezTo>
                    <a:pt x="380" y="49"/>
                    <a:pt x="334" y="19"/>
                    <a:pt x="272" y="3"/>
                  </a:cubicBezTo>
                  <a:cubicBezTo>
                    <a:pt x="261" y="1"/>
                    <a:pt x="249" y="1"/>
                    <a:pt x="23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1" name="Google Shape;8441;p13"/>
            <p:cNvSpPr/>
            <p:nvPr/>
          </p:nvSpPr>
          <p:spPr>
            <a:xfrm>
              <a:off x="1411825" y="4276350"/>
              <a:ext cx="8625" cy="10575"/>
            </a:xfrm>
            <a:custGeom>
              <a:rect b="b" l="l" r="r" t="t"/>
              <a:pathLst>
                <a:path extrusionOk="0" h="423" w="345">
                  <a:moveTo>
                    <a:pt x="129" y="1"/>
                  </a:moveTo>
                  <a:cubicBezTo>
                    <a:pt x="87" y="1"/>
                    <a:pt x="43" y="15"/>
                    <a:pt x="1" y="43"/>
                  </a:cubicBezTo>
                  <a:cubicBezTo>
                    <a:pt x="11" y="167"/>
                    <a:pt x="32" y="290"/>
                    <a:pt x="42" y="408"/>
                  </a:cubicBezTo>
                  <a:cubicBezTo>
                    <a:pt x="74" y="418"/>
                    <a:pt x="103" y="422"/>
                    <a:pt x="131" y="422"/>
                  </a:cubicBezTo>
                  <a:cubicBezTo>
                    <a:pt x="210" y="422"/>
                    <a:pt x="271" y="385"/>
                    <a:pt x="309" y="316"/>
                  </a:cubicBezTo>
                  <a:cubicBezTo>
                    <a:pt x="345" y="228"/>
                    <a:pt x="335" y="121"/>
                    <a:pt x="263" y="59"/>
                  </a:cubicBezTo>
                  <a:cubicBezTo>
                    <a:pt x="224" y="20"/>
                    <a:pt x="178" y="1"/>
                    <a:pt x="12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2" name="Google Shape;8442;p13"/>
            <p:cNvSpPr/>
            <p:nvPr/>
          </p:nvSpPr>
          <p:spPr>
            <a:xfrm>
              <a:off x="1412475" y="4170325"/>
              <a:ext cx="8125" cy="10550"/>
            </a:xfrm>
            <a:custGeom>
              <a:rect b="b" l="l" r="r" t="t"/>
              <a:pathLst>
                <a:path extrusionOk="0" h="422" w="325">
                  <a:moveTo>
                    <a:pt x="119" y="0"/>
                  </a:moveTo>
                  <a:cubicBezTo>
                    <a:pt x="97" y="0"/>
                    <a:pt x="75" y="5"/>
                    <a:pt x="52" y="14"/>
                  </a:cubicBezTo>
                  <a:lnTo>
                    <a:pt x="11" y="261"/>
                  </a:lnTo>
                  <a:cubicBezTo>
                    <a:pt x="6" y="307"/>
                    <a:pt x="6" y="348"/>
                    <a:pt x="0" y="389"/>
                  </a:cubicBezTo>
                  <a:cubicBezTo>
                    <a:pt x="35" y="411"/>
                    <a:pt x="71" y="422"/>
                    <a:pt x="105" y="422"/>
                  </a:cubicBezTo>
                  <a:cubicBezTo>
                    <a:pt x="159" y="422"/>
                    <a:pt x="210" y="397"/>
                    <a:pt x="247" y="353"/>
                  </a:cubicBezTo>
                  <a:cubicBezTo>
                    <a:pt x="314" y="292"/>
                    <a:pt x="324" y="173"/>
                    <a:pt x="273" y="96"/>
                  </a:cubicBezTo>
                  <a:cubicBezTo>
                    <a:pt x="235" y="36"/>
                    <a:pt x="180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3" name="Google Shape;8443;p13"/>
            <p:cNvSpPr/>
            <p:nvPr/>
          </p:nvSpPr>
          <p:spPr>
            <a:xfrm>
              <a:off x="1464250" y="4435600"/>
              <a:ext cx="9025" cy="10275"/>
            </a:xfrm>
            <a:custGeom>
              <a:rect b="b" l="l" r="r" t="t"/>
              <a:pathLst>
                <a:path extrusionOk="0" h="411" w="361">
                  <a:moveTo>
                    <a:pt x="136" y="0"/>
                  </a:moveTo>
                  <a:cubicBezTo>
                    <a:pt x="89" y="0"/>
                    <a:pt x="43" y="18"/>
                    <a:pt x="0" y="61"/>
                  </a:cubicBezTo>
                  <a:cubicBezTo>
                    <a:pt x="77" y="179"/>
                    <a:pt x="144" y="297"/>
                    <a:pt x="216" y="410"/>
                  </a:cubicBezTo>
                  <a:cubicBezTo>
                    <a:pt x="319" y="369"/>
                    <a:pt x="360" y="302"/>
                    <a:pt x="355" y="205"/>
                  </a:cubicBezTo>
                  <a:cubicBezTo>
                    <a:pt x="350" y="117"/>
                    <a:pt x="298" y="40"/>
                    <a:pt x="216" y="15"/>
                  </a:cubicBezTo>
                  <a:cubicBezTo>
                    <a:pt x="189" y="6"/>
                    <a:pt x="162" y="0"/>
                    <a:pt x="1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4" name="Google Shape;8444;p13"/>
            <p:cNvSpPr/>
            <p:nvPr/>
          </p:nvSpPr>
          <p:spPr>
            <a:xfrm>
              <a:off x="1595800" y="3880450"/>
              <a:ext cx="10825" cy="8450"/>
            </a:xfrm>
            <a:custGeom>
              <a:rect b="b" l="l" r="r" t="t"/>
              <a:pathLst>
                <a:path extrusionOk="0" h="338" w="433">
                  <a:moveTo>
                    <a:pt x="350" y="1"/>
                  </a:moveTo>
                  <a:cubicBezTo>
                    <a:pt x="232" y="73"/>
                    <a:pt x="119" y="145"/>
                    <a:pt x="0" y="222"/>
                  </a:cubicBezTo>
                  <a:cubicBezTo>
                    <a:pt x="40" y="304"/>
                    <a:pt x="119" y="337"/>
                    <a:pt x="194" y="337"/>
                  </a:cubicBezTo>
                  <a:cubicBezTo>
                    <a:pt x="246" y="337"/>
                    <a:pt x="296" y="321"/>
                    <a:pt x="329" y="294"/>
                  </a:cubicBezTo>
                  <a:cubicBezTo>
                    <a:pt x="417" y="222"/>
                    <a:pt x="432" y="93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5" name="Google Shape;8445;p13"/>
            <p:cNvSpPr/>
            <p:nvPr/>
          </p:nvSpPr>
          <p:spPr>
            <a:xfrm>
              <a:off x="1701650" y="4621450"/>
              <a:ext cx="10825" cy="6850"/>
            </a:xfrm>
            <a:custGeom>
              <a:rect b="b" l="l" r="r" t="t"/>
              <a:pathLst>
                <a:path extrusionOk="0" h="274" w="433">
                  <a:moveTo>
                    <a:pt x="194" y="1"/>
                  </a:moveTo>
                  <a:cubicBezTo>
                    <a:pt x="105" y="1"/>
                    <a:pt x="30" y="57"/>
                    <a:pt x="1" y="160"/>
                  </a:cubicBezTo>
                  <a:cubicBezTo>
                    <a:pt x="134" y="196"/>
                    <a:pt x="263" y="237"/>
                    <a:pt x="396" y="273"/>
                  </a:cubicBezTo>
                  <a:cubicBezTo>
                    <a:pt x="432" y="145"/>
                    <a:pt x="381" y="42"/>
                    <a:pt x="263" y="11"/>
                  </a:cubicBezTo>
                  <a:cubicBezTo>
                    <a:pt x="239" y="4"/>
                    <a:pt x="216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6" name="Google Shape;8446;p13"/>
            <p:cNvSpPr/>
            <p:nvPr/>
          </p:nvSpPr>
          <p:spPr>
            <a:xfrm>
              <a:off x="1913500" y="3829575"/>
              <a:ext cx="10550" cy="6550"/>
            </a:xfrm>
            <a:custGeom>
              <a:rect b="b" l="l" r="r" t="t"/>
              <a:pathLst>
                <a:path extrusionOk="0" h="262" w="422">
                  <a:moveTo>
                    <a:pt x="16" y="1"/>
                  </a:moveTo>
                  <a:lnTo>
                    <a:pt x="16" y="1"/>
                  </a:lnTo>
                  <a:cubicBezTo>
                    <a:pt x="0" y="134"/>
                    <a:pt x="67" y="232"/>
                    <a:pt x="191" y="258"/>
                  </a:cubicBezTo>
                  <a:cubicBezTo>
                    <a:pt x="205" y="260"/>
                    <a:pt x="219" y="261"/>
                    <a:pt x="232" y="261"/>
                  </a:cubicBezTo>
                  <a:cubicBezTo>
                    <a:pt x="329" y="261"/>
                    <a:pt x="399" y="198"/>
                    <a:pt x="422" y="98"/>
                  </a:cubicBezTo>
                  <a:cubicBezTo>
                    <a:pt x="309" y="62"/>
                    <a:pt x="196" y="37"/>
                    <a:pt x="88" y="11"/>
                  </a:cubicBezTo>
                  <a:cubicBezTo>
                    <a:pt x="62" y="6"/>
                    <a:pt x="42" y="6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7" name="Google Shape;8447;p13"/>
            <p:cNvSpPr/>
            <p:nvPr/>
          </p:nvSpPr>
          <p:spPr>
            <a:xfrm>
              <a:off x="1466550" y="4012900"/>
              <a:ext cx="7225" cy="8700"/>
            </a:xfrm>
            <a:custGeom>
              <a:rect b="b" l="l" r="r" t="t"/>
              <a:pathLst>
                <a:path extrusionOk="0" h="348" w="289">
                  <a:moveTo>
                    <a:pt x="206" y="1"/>
                  </a:moveTo>
                  <a:cubicBezTo>
                    <a:pt x="134" y="114"/>
                    <a:pt x="73" y="222"/>
                    <a:pt x="1" y="335"/>
                  </a:cubicBezTo>
                  <a:cubicBezTo>
                    <a:pt x="25" y="344"/>
                    <a:pt x="49" y="348"/>
                    <a:pt x="72" y="348"/>
                  </a:cubicBezTo>
                  <a:cubicBezTo>
                    <a:pt x="142" y="348"/>
                    <a:pt x="204" y="309"/>
                    <a:pt x="242" y="247"/>
                  </a:cubicBezTo>
                  <a:cubicBezTo>
                    <a:pt x="289" y="165"/>
                    <a:pt x="278" y="62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8" name="Google Shape;8448;p13"/>
            <p:cNvSpPr/>
            <p:nvPr/>
          </p:nvSpPr>
          <p:spPr>
            <a:xfrm>
              <a:off x="1993275" y="3856550"/>
              <a:ext cx="8900" cy="6000"/>
            </a:xfrm>
            <a:custGeom>
              <a:rect b="b" l="l" r="r" t="t"/>
              <a:pathLst>
                <a:path extrusionOk="0" h="240" w="356">
                  <a:moveTo>
                    <a:pt x="6" y="1"/>
                  </a:moveTo>
                  <a:cubicBezTo>
                    <a:pt x="1" y="109"/>
                    <a:pt x="52" y="186"/>
                    <a:pt x="134" y="222"/>
                  </a:cubicBezTo>
                  <a:cubicBezTo>
                    <a:pt x="161" y="234"/>
                    <a:pt x="188" y="239"/>
                    <a:pt x="214" y="239"/>
                  </a:cubicBezTo>
                  <a:cubicBezTo>
                    <a:pt x="269" y="239"/>
                    <a:pt x="320" y="214"/>
                    <a:pt x="355" y="165"/>
                  </a:cubicBezTo>
                  <a:cubicBezTo>
                    <a:pt x="242" y="109"/>
                    <a:pt x="129" y="57"/>
                    <a:pt x="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9" name="Google Shape;8449;p13"/>
            <p:cNvSpPr/>
            <p:nvPr/>
          </p:nvSpPr>
          <p:spPr>
            <a:xfrm>
              <a:off x="1705500" y="3834075"/>
              <a:ext cx="4775" cy="1675"/>
            </a:xfrm>
            <a:custGeom>
              <a:rect b="b" l="l" r="r" t="t"/>
              <a:pathLst>
                <a:path extrusionOk="0" h="67" w="191">
                  <a:moveTo>
                    <a:pt x="186" y="1"/>
                  </a:moveTo>
                  <a:cubicBezTo>
                    <a:pt x="124" y="11"/>
                    <a:pt x="63" y="32"/>
                    <a:pt x="1" y="52"/>
                  </a:cubicBezTo>
                  <a:cubicBezTo>
                    <a:pt x="26" y="62"/>
                    <a:pt x="49" y="67"/>
                    <a:pt x="70" y="67"/>
                  </a:cubicBezTo>
                  <a:cubicBezTo>
                    <a:pt x="116" y="67"/>
                    <a:pt x="156" y="46"/>
                    <a:pt x="191" y="11"/>
                  </a:cubicBezTo>
                  <a:cubicBezTo>
                    <a:pt x="191" y="11"/>
                    <a:pt x="186" y="6"/>
                    <a:pt x="18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0" name="Google Shape;8450;p13"/>
            <p:cNvSpPr/>
            <p:nvPr/>
          </p:nvSpPr>
          <p:spPr>
            <a:xfrm>
              <a:off x="2232100" y="4253650"/>
              <a:ext cx="800" cy="2350"/>
            </a:xfrm>
            <a:custGeom>
              <a:rect b="b" l="l" r="r" t="t"/>
              <a:pathLst>
                <a:path extrusionOk="0" h="94" w="32">
                  <a:moveTo>
                    <a:pt x="11" y="1"/>
                  </a:moveTo>
                  <a:cubicBezTo>
                    <a:pt x="6" y="26"/>
                    <a:pt x="6" y="57"/>
                    <a:pt x="1" y="83"/>
                  </a:cubicBezTo>
                  <a:cubicBezTo>
                    <a:pt x="6" y="93"/>
                    <a:pt x="11" y="93"/>
                    <a:pt x="26" y="93"/>
                  </a:cubicBezTo>
                  <a:cubicBezTo>
                    <a:pt x="26" y="57"/>
                    <a:pt x="31" y="32"/>
                    <a:pt x="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">
  <p:cSld name="BLANK_1_1">
    <p:bg>
      <p:bgPr>
        <a:solidFill>
          <a:schemeClr val="accent3"/>
        </a:solidFill>
      </p:bgPr>
    </p:bg>
    <p:spTree>
      <p:nvGrpSpPr>
        <p:cNvPr id="8451" name="Shape 84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52" name="Google Shape;8452;p14"/>
          <p:cNvSpPr txBox="1"/>
          <p:nvPr>
            <p:ph type="title"/>
          </p:nvPr>
        </p:nvSpPr>
        <p:spPr>
          <a:xfrm>
            <a:off x="2391900" y="3359775"/>
            <a:ext cx="4360200" cy="531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2500">
                <a:solidFill>
                  <a:schemeClr val="dk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8453" name="Google Shape;8453;p14"/>
          <p:cNvSpPr txBox="1"/>
          <p:nvPr>
            <p:ph idx="1" type="subTitle"/>
          </p:nvPr>
        </p:nvSpPr>
        <p:spPr>
          <a:xfrm>
            <a:off x="1226400" y="1733400"/>
            <a:ext cx="6691200" cy="1478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grpSp>
        <p:nvGrpSpPr>
          <p:cNvPr id="8454" name="Google Shape;8454;p14"/>
          <p:cNvGrpSpPr/>
          <p:nvPr/>
        </p:nvGrpSpPr>
        <p:grpSpPr>
          <a:xfrm flipH="1" rot="10800000">
            <a:off x="0" y="-1325"/>
            <a:ext cx="9143989" cy="5146143"/>
            <a:chOff x="0" y="0"/>
            <a:chExt cx="9143989" cy="5146143"/>
          </a:xfrm>
        </p:grpSpPr>
        <p:sp>
          <p:nvSpPr>
            <p:cNvPr id="8455" name="Google Shape;8455;p14"/>
            <p:cNvSpPr/>
            <p:nvPr/>
          </p:nvSpPr>
          <p:spPr>
            <a:xfrm>
              <a:off x="0" y="2403884"/>
              <a:ext cx="2577339" cy="2741846"/>
            </a:xfrm>
            <a:custGeom>
              <a:rect b="b" l="l" r="r" t="t"/>
              <a:pathLst>
                <a:path extrusionOk="0" h="27184" w="25553">
                  <a:moveTo>
                    <a:pt x="1" y="0"/>
                  </a:moveTo>
                  <a:lnTo>
                    <a:pt x="1" y="291"/>
                  </a:lnTo>
                  <a:cubicBezTo>
                    <a:pt x="1932" y="2226"/>
                    <a:pt x="4114" y="3064"/>
                    <a:pt x="6396" y="3936"/>
                  </a:cubicBezTo>
                  <a:cubicBezTo>
                    <a:pt x="10800" y="5624"/>
                    <a:pt x="15352" y="7368"/>
                    <a:pt x="19309" y="17000"/>
                  </a:cubicBezTo>
                  <a:cubicBezTo>
                    <a:pt x="21166" y="21525"/>
                    <a:pt x="23162" y="24918"/>
                    <a:pt x="25270" y="27183"/>
                  </a:cubicBezTo>
                  <a:lnTo>
                    <a:pt x="25552" y="27183"/>
                  </a:lnTo>
                  <a:cubicBezTo>
                    <a:pt x="23413" y="24949"/>
                    <a:pt x="21391" y="21521"/>
                    <a:pt x="19504" y="16926"/>
                  </a:cubicBezTo>
                  <a:cubicBezTo>
                    <a:pt x="18545" y="14601"/>
                    <a:pt x="17525" y="12661"/>
                    <a:pt x="16393" y="11008"/>
                  </a:cubicBezTo>
                  <a:cubicBezTo>
                    <a:pt x="15382" y="9537"/>
                    <a:pt x="14315" y="8335"/>
                    <a:pt x="13117" y="7320"/>
                  </a:cubicBezTo>
                  <a:cubicBezTo>
                    <a:pt x="10896" y="5446"/>
                    <a:pt x="8648" y="4582"/>
                    <a:pt x="6474" y="3745"/>
                  </a:cubicBezTo>
                  <a:cubicBezTo>
                    <a:pt x="4158" y="2855"/>
                    <a:pt x="1945" y="2009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6" name="Google Shape;8456;p14"/>
            <p:cNvSpPr/>
            <p:nvPr/>
          </p:nvSpPr>
          <p:spPr>
            <a:xfrm>
              <a:off x="4402196" y="3650459"/>
              <a:ext cx="2172377" cy="1495287"/>
            </a:xfrm>
            <a:custGeom>
              <a:rect b="b" l="l" r="r" t="t"/>
              <a:pathLst>
                <a:path extrusionOk="0" h="14825" w="21538">
                  <a:moveTo>
                    <a:pt x="14504" y="0"/>
                  </a:moveTo>
                  <a:cubicBezTo>
                    <a:pt x="13929" y="0"/>
                    <a:pt x="13335" y="82"/>
                    <a:pt x="12726" y="246"/>
                  </a:cubicBezTo>
                  <a:cubicBezTo>
                    <a:pt x="11520" y="571"/>
                    <a:pt x="10279" y="1205"/>
                    <a:pt x="9046" y="2133"/>
                  </a:cubicBezTo>
                  <a:cubicBezTo>
                    <a:pt x="6413" y="4112"/>
                    <a:pt x="3922" y="7340"/>
                    <a:pt x="1840" y="11466"/>
                  </a:cubicBezTo>
                  <a:cubicBezTo>
                    <a:pt x="1237" y="12659"/>
                    <a:pt x="625" y="13774"/>
                    <a:pt x="0" y="14815"/>
                  </a:cubicBezTo>
                  <a:lnTo>
                    <a:pt x="239" y="14815"/>
                  </a:lnTo>
                  <a:cubicBezTo>
                    <a:pt x="846" y="13796"/>
                    <a:pt x="1436" y="12711"/>
                    <a:pt x="2022" y="11557"/>
                  </a:cubicBezTo>
                  <a:cubicBezTo>
                    <a:pt x="4092" y="7461"/>
                    <a:pt x="6565" y="4263"/>
                    <a:pt x="9172" y="2298"/>
                  </a:cubicBezTo>
                  <a:cubicBezTo>
                    <a:pt x="10994" y="925"/>
                    <a:pt x="12844" y="210"/>
                    <a:pt x="14521" y="210"/>
                  </a:cubicBezTo>
                  <a:cubicBezTo>
                    <a:pt x="15048" y="210"/>
                    <a:pt x="15558" y="280"/>
                    <a:pt x="16045" y="424"/>
                  </a:cubicBezTo>
                  <a:cubicBezTo>
                    <a:pt x="17889" y="962"/>
                    <a:pt x="19334" y="2493"/>
                    <a:pt x="20236" y="4858"/>
                  </a:cubicBezTo>
                  <a:cubicBezTo>
                    <a:pt x="21195" y="7374"/>
                    <a:pt x="21499" y="10819"/>
                    <a:pt x="21121" y="14824"/>
                  </a:cubicBezTo>
                  <a:lnTo>
                    <a:pt x="21325" y="14824"/>
                  </a:lnTo>
                  <a:cubicBezTo>
                    <a:pt x="21516" y="12798"/>
                    <a:pt x="21538" y="10919"/>
                    <a:pt x="21386" y="9231"/>
                  </a:cubicBezTo>
                  <a:cubicBezTo>
                    <a:pt x="21234" y="7548"/>
                    <a:pt x="20913" y="6051"/>
                    <a:pt x="20427" y="4784"/>
                  </a:cubicBezTo>
                  <a:cubicBezTo>
                    <a:pt x="19503" y="2359"/>
                    <a:pt x="18006" y="779"/>
                    <a:pt x="16097" y="224"/>
                  </a:cubicBezTo>
                  <a:cubicBezTo>
                    <a:pt x="15587" y="75"/>
                    <a:pt x="15055" y="0"/>
                    <a:pt x="14504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7" name="Google Shape;8457;p14"/>
            <p:cNvSpPr/>
            <p:nvPr/>
          </p:nvSpPr>
          <p:spPr>
            <a:xfrm>
              <a:off x="3890514" y="2607427"/>
              <a:ext cx="3449498" cy="2537398"/>
            </a:xfrm>
            <a:custGeom>
              <a:rect b="b" l="l" r="r" t="t"/>
              <a:pathLst>
                <a:path extrusionOk="0" h="25157" w="34200">
                  <a:moveTo>
                    <a:pt x="23459" y="0"/>
                  </a:moveTo>
                  <a:cubicBezTo>
                    <a:pt x="22882" y="0"/>
                    <a:pt x="22296" y="57"/>
                    <a:pt x="21704" y="169"/>
                  </a:cubicBezTo>
                  <a:cubicBezTo>
                    <a:pt x="20242" y="451"/>
                    <a:pt x="18775" y="1072"/>
                    <a:pt x="17330" y="2009"/>
                  </a:cubicBezTo>
                  <a:cubicBezTo>
                    <a:pt x="14258" y="4018"/>
                    <a:pt x="11468" y="7402"/>
                    <a:pt x="9243" y="11802"/>
                  </a:cubicBezTo>
                  <a:cubicBezTo>
                    <a:pt x="6527" y="17186"/>
                    <a:pt x="3789" y="21325"/>
                    <a:pt x="1103" y="24093"/>
                  </a:cubicBezTo>
                  <a:cubicBezTo>
                    <a:pt x="734" y="24475"/>
                    <a:pt x="365" y="24831"/>
                    <a:pt x="1" y="25156"/>
                  </a:cubicBezTo>
                  <a:lnTo>
                    <a:pt x="305" y="25156"/>
                  </a:lnTo>
                  <a:cubicBezTo>
                    <a:pt x="621" y="24870"/>
                    <a:pt x="934" y="24562"/>
                    <a:pt x="1251" y="24237"/>
                  </a:cubicBezTo>
                  <a:cubicBezTo>
                    <a:pt x="3949" y="21447"/>
                    <a:pt x="6700" y="17294"/>
                    <a:pt x="9429" y="11893"/>
                  </a:cubicBezTo>
                  <a:cubicBezTo>
                    <a:pt x="11629" y="7519"/>
                    <a:pt x="14402" y="4161"/>
                    <a:pt x="17439" y="2178"/>
                  </a:cubicBezTo>
                  <a:cubicBezTo>
                    <a:pt x="19444" y="864"/>
                    <a:pt x="21478" y="197"/>
                    <a:pt x="23422" y="197"/>
                  </a:cubicBezTo>
                  <a:cubicBezTo>
                    <a:pt x="24233" y="197"/>
                    <a:pt x="25028" y="313"/>
                    <a:pt x="25800" y="547"/>
                  </a:cubicBezTo>
                  <a:cubicBezTo>
                    <a:pt x="28589" y="1380"/>
                    <a:pt x="30807" y="3666"/>
                    <a:pt x="32208" y="7146"/>
                  </a:cubicBezTo>
                  <a:cubicBezTo>
                    <a:pt x="33748" y="10986"/>
                    <a:pt x="34200" y="16149"/>
                    <a:pt x="33510" y="22085"/>
                  </a:cubicBezTo>
                  <a:cubicBezTo>
                    <a:pt x="33384" y="23135"/>
                    <a:pt x="33310" y="24167"/>
                    <a:pt x="33271" y="25156"/>
                  </a:cubicBezTo>
                  <a:lnTo>
                    <a:pt x="33475" y="25156"/>
                  </a:lnTo>
                  <a:cubicBezTo>
                    <a:pt x="33514" y="24172"/>
                    <a:pt x="33596" y="23156"/>
                    <a:pt x="33722" y="22102"/>
                  </a:cubicBezTo>
                  <a:cubicBezTo>
                    <a:pt x="34078" y="19034"/>
                    <a:pt x="34139" y="16162"/>
                    <a:pt x="33887" y="13567"/>
                  </a:cubicBezTo>
                  <a:cubicBezTo>
                    <a:pt x="33657" y="11133"/>
                    <a:pt x="33158" y="8947"/>
                    <a:pt x="32403" y="7077"/>
                  </a:cubicBezTo>
                  <a:cubicBezTo>
                    <a:pt x="31687" y="5293"/>
                    <a:pt x="30750" y="3805"/>
                    <a:pt x="29613" y="2655"/>
                  </a:cubicBezTo>
                  <a:cubicBezTo>
                    <a:pt x="28516" y="1545"/>
                    <a:pt x="27257" y="768"/>
                    <a:pt x="25869" y="351"/>
                  </a:cubicBezTo>
                  <a:cubicBezTo>
                    <a:pt x="25092" y="116"/>
                    <a:pt x="24285" y="0"/>
                    <a:pt x="23459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8" name="Google Shape;8458;p14"/>
            <p:cNvSpPr/>
            <p:nvPr/>
          </p:nvSpPr>
          <p:spPr>
            <a:xfrm>
              <a:off x="908" y="3142610"/>
              <a:ext cx="2010089" cy="2003533"/>
            </a:xfrm>
            <a:custGeom>
              <a:rect b="b" l="l" r="r" t="t"/>
              <a:pathLst>
                <a:path extrusionOk="0" h="19864" w="19929">
                  <a:moveTo>
                    <a:pt x="1" y="0"/>
                  </a:moveTo>
                  <a:lnTo>
                    <a:pt x="1" y="321"/>
                  </a:lnTo>
                  <a:cubicBezTo>
                    <a:pt x="2031" y="2526"/>
                    <a:pt x="4339" y="3766"/>
                    <a:pt x="6756" y="5072"/>
                  </a:cubicBezTo>
                  <a:cubicBezTo>
                    <a:pt x="11065" y="7394"/>
                    <a:pt x="15516" y="9797"/>
                    <a:pt x="18900" y="18024"/>
                  </a:cubicBezTo>
                  <a:cubicBezTo>
                    <a:pt x="19161" y="18657"/>
                    <a:pt x="19425" y="19273"/>
                    <a:pt x="19703" y="19863"/>
                  </a:cubicBezTo>
                  <a:lnTo>
                    <a:pt x="19929" y="19863"/>
                  </a:lnTo>
                  <a:cubicBezTo>
                    <a:pt x="19642" y="19252"/>
                    <a:pt x="19365" y="18610"/>
                    <a:pt x="19096" y="17950"/>
                  </a:cubicBezTo>
                  <a:cubicBezTo>
                    <a:pt x="18267" y="15954"/>
                    <a:pt x="17365" y="14249"/>
                    <a:pt x="16341" y="12730"/>
                  </a:cubicBezTo>
                  <a:cubicBezTo>
                    <a:pt x="15429" y="11381"/>
                    <a:pt x="14432" y="10218"/>
                    <a:pt x="13303" y="9173"/>
                  </a:cubicBezTo>
                  <a:cubicBezTo>
                    <a:pt x="11208" y="7238"/>
                    <a:pt x="8991" y="6044"/>
                    <a:pt x="6856" y="4890"/>
                  </a:cubicBezTo>
                  <a:cubicBezTo>
                    <a:pt x="4431" y="3580"/>
                    <a:pt x="2062" y="2309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9" name="Google Shape;8459;p14"/>
            <p:cNvSpPr/>
            <p:nvPr/>
          </p:nvSpPr>
          <p:spPr>
            <a:xfrm>
              <a:off x="0" y="3800746"/>
              <a:ext cx="1533614" cy="1344094"/>
            </a:xfrm>
            <a:custGeom>
              <a:rect b="b" l="l" r="r" t="t"/>
              <a:pathLst>
                <a:path extrusionOk="0" h="13326" w="15205">
                  <a:moveTo>
                    <a:pt x="1" y="1"/>
                  </a:moveTo>
                  <a:lnTo>
                    <a:pt x="1" y="352"/>
                  </a:lnTo>
                  <a:cubicBezTo>
                    <a:pt x="148" y="561"/>
                    <a:pt x="305" y="786"/>
                    <a:pt x="470" y="1021"/>
                  </a:cubicBezTo>
                  <a:cubicBezTo>
                    <a:pt x="1997" y="3246"/>
                    <a:pt x="4309" y="6600"/>
                    <a:pt x="9104" y="8787"/>
                  </a:cubicBezTo>
                  <a:cubicBezTo>
                    <a:pt x="11928" y="10080"/>
                    <a:pt x="13764" y="11759"/>
                    <a:pt x="14948" y="13325"/>
                  </a:cubicBezTo>
                  <a:lnTo>
                    <a:pt x="15204" y="13325"/>
                  </a:lnTo>
                  <a:cubicBezTo>
                    <a:pt x="14753" y="12731"/>
                    <a:pt x="14250" y="12154"/>
                    <a:pt x="13686" y="11612"/>
                  </a:cubicBezTo>
                  <a:cubicBezTo>
                    <a:pt x="12427" y="10405"/>
                    <a:pt x="10913" y="9394"/>
                    <a:pt x="9186" y="8605"/>
                  </a:cubicBezTo>
                  <a:cubicBezTo>
                    <a:pt x="4444" y="6440"/>
                    <a:pt x="2149" y="3108"/>
                    <a:pt x="639" y="908"/>
                  </a:cubicBezTo>
                  <a:cubicBezTo>
                    <a:pt x="409" y="578"/>
                    <a:pt x="205" y="274"/>
                    <a:pt x="1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0" name="Google Shape;8460;p14"/>
            <p:cNvSpPr/>
            <p:nvPr/>
          </p:nvSpPr>
          <p:spPr>
            <a:xfrm>
              <a:off x="5662992" y="4001061"/>
              <a:ext cx="682335" cy="1143781"/>
            </a:xfrm>
            <a:custGeom>
              <a:rect b="b" l="l" r="r" t="t"/>
              <a:pathLst>
                <a:path extrusionOk="0" h="11340" w="6765">
                  <a:moveTo>
                    <a:pt x="3803" y="1"/>
                  </a:moveTo>
                  <a:cubicBezTo>
                    <a:pt x="3748" y="1"/>
                    <a:pt x="3692" y="4"/>
                    <a:pt x="3636" y="11"/>
                  </a:cubicBezTo>
                  <a:cubicBezTo>
                    <a:pt x="2725" y="115"/>
                    <a:pt x="2148" y="610"/>
                    <a:pt x="1827" y="1551"/>
                  </a:cubicBezTo>
                  <a:cubicBezTo>
                    <a:pt x="1549" y="2388"/>
                    <a:pt x="1488" y="3482"/>
                    <a:pt x="1415" y="4753"/>
                  </a:cubicBezTo>
                  <a:cubicBezTo>
                    <a:pt x="1302" y="6840"/>
                    <a:pt x="1176" y="9244"/>
                    <a:pt x="0" y="11339"/>
                  </a:cubicBezTo>
                  <a:lnTo>
                    <a:pt x="230" y="11339"/>
                  </a:lnTo>
                  <a:cubicBezTo>
                    <a:pt x="447" y="10940"/>
                    <a:pt x="634" y="10515"/>
                    <a:pt x="794" y="10068"/>
                  </a:cubicBezTo>
                  <a:cubicBezTo>
                    <a:pt x="1428" y="8281"/>
                    <a:pt x="1532" y="6411"/>
                    <a:pt x="1619" y="4762"/>
                  </a:cubicBezTo>
                  <a:cubicBezTo>
                    <a:pt x="1684" y="3508"/>
                    <a:pt x="1740" y="2423"/>
                    <a:pt x="2018" y="1616"/>
                  </a:cubicBezTo>
                  <a:cubicBezTo>
                    <a:pt x="2313" y="753"/>
                    <a:pt x="2833" y="310"/>
                    <a:pt x="3649" y="210"/>
                  </a:cubicBezTo>
                  <a:cubicBezTo>
                    <a:pt x="3691" y="206"/>
                    <a:pt x="3733" y="204"/>
                    <a:pt x="3774" y="204"/>
                  </a:cubicBezTo>
                  <a:cubicBezTo>
                    <a:pt x="4653" y="204"/>
                    <a:pt x="5443" y="1207"/>
                    <a:pt x="5949" y="3009"/>
                  </a:cubicBezTo>
                  <a:cubicBezTo>
                    <a:pt x="6595" y="5291"/>
                    <a:pt x="6695" y="8359"/>
                    <a:pt x="6252" y="11339"/>
                  </a:cubicBezTo>
                  <a:lnTo>
                    <a:pt x="6465" y="11339"/>
                  </a:lnTo>
                  <a:cubicBezTo>
                    <a:pt x="6621" y="10255"/>
                    <a:pt x="6717" y="9153"/>
                    <a:pt x="6725" y="8068"/>
                  </a:cubicBezTo>
                  <a:cubicBezTo>
                    <a:pt x="6764" y="6155"/>
                    <a:pt x="6565" y="4389"/>
                    <a:pt x="6157" y="2957"/>
                  </a:cubicBezTo>
                  <a:cubicBezTo>
                    <a:pt x="5888" y="1998"/>
                    <a:pt x="5541" y="1252"/>
                    <a:pt x="5129" y="744"/>
                  </a:cubicBezTo>
                  <a:cubicBezTo>
                    <a:pt x="4728" y="254"/>
                    <a:pt x="4282" y="1"/>
                    <a:pt x="3803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1" name="Google Shape;8461;p14"/>
            <p:cNvSpPr/>
            <p:nvPr/>
          </p:nvSpPr>
          <p:spPr>
            <a:xfrm>
              <a:off x="1989032" y="0"/>
              <a:ext cx="1361543" cy="1154976"/>
            </a:xfrm>
            <a:custGeom>
              <a:rect b="b" l="l" r="r" t="t"/>
              <a:pathLst>
                <a:path extrusionOk="0" h="11451" w="13499">
                  <a:moveTo>
                    <a:pt x="1" y="0"/>
                  </a:moveTo>
                  <a:cubicBezTo>
                    <a:pt x="335" y="217"/>
                    <a:pt x="686" y="430"/>
                    <a:pt x="1055" y="630"/>
                  </a:cubicBezTo>
                  <a:cubicBezTo>
                    <a:pt x="5576" y="3137"/>
                    <a:pt x="7546" y="6617"/>
                    <a:pt x="8848" y="8921"/>
                  </a:cubicBezTo>
                  <a:cubicBezTo>
                    <a:pt x="9676" y="10388"/>
                    <a:pt x="10279" y="11451"/>
                    <a:pt x="11126" y="11451"/>
                  </a:cubicBezTo>
                  <a:cubicBezTo>
                    <a:pt x="11321" y="11451"/>
                    <a:pt x="11533" y="11390"/>
                    <a:pt x="11759" y="11268"/>
                  </a:cubicBezTo>
                  <a:cubicBezTo>
                    <a:pt x="12432" y="10913"/>
                    <a:pt x="12931" y="9897"/>
                    <a:pt x="13204" y="8348"/>
                  </a:cubicBezTo>
                  <a:cubicBezTo>
                    <a:pt x="13464" y="6843"/>
                    <a:pt x="13499" y="4942"/>
                    <a:pt x="13304" y="2842"/>
                  </a:cubicBezTo>
                  <a:cubicBezTo>
                    <a:pt x="13221" y="1914"/>
                    <a:pt x="13087" y="959"/>
                    <a:pt x="12917" y="5"/>
                  </a:cubicBezTo>
                  <a:lnTo>
                    <a:pt x="12705" y="5"/>
                  </a:lnTo>
                  <a:cubicBezTo>
                    <a:pt x="12878" y="955"/>
                    <a:pt x="13009" y="1914"/>
                    <a:pt x="13100" y="2860"/>
                  </a:cubicBezTo>
                  <a:cubicBezTo>
                    <a:pt x="13495" y="7112"/>
                    <a:pt x="12917" y="10414"/>
                    <a:pt x="11664" y="11086"/>
                  </a:cubicBezTo>
                  <a:cubicBezTo>
                    <a:pt x="11470" y="11188"/>
                    <a:pt x="11294" y="11240"/>
                    <a:pt x="11125" y="11240"/>
                  </a:cubicBezTo>
                  <a:cubicBezTo>
                    <a:pt x="10861" y="11240"/>
                    <a:pt x="10617" y="11113"/>
                    <a:pt x="10358" y="10852"/>
                  </a:cubicBezTo>
                  <a:cubicBezTo>
                    <a:pt x="9937" y="10435"/>
                    <a:pt x="9538" y="9719"/>
                    <a:pt x="9026" y="8813"/>
                  </a:cubicBezTo>
                  <a:cubicBezTo>
                    <a:pt x="7715" y="6487"/>
                    <a:pt x="5724" y="2977"/>
                    <a:pt x="1159" y="452"/>
                  </a:cubicBezTo>
                  <a:cubicBezTo>
                    <a:pt x="890" y="304"/>
                    <a:pt x="639" y="152"/>
                    <a:pt x="387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2" name="Google Shape;8462;p14"/>
            <p:cNvSpPr/>
            <p:nvPr/>
          </p:nvSpPr>
          <p:spPr>
            <a:xfrm>
              <a:off x="1730821" y="909488"/>
              <a:ext cx="1826822" cy="2581979"/>
            </a:xfrm>
            <a:custGeom>
              <a:rect b="b" l="l" r="r" t="t"/>
              <a:pathLst>
                <a:path extrusionOk="0" h="25599" w="18112">
                  <a:moveTo>
                    <a:pt x="1728" y="208"/>
                  </a:moveTo>
                  <a:cubicBezTo>
                    <a:pt x="2682" y="208"/>
                    <a:pt x="4058" y="767"/>
                    <a:pt x="5680" y="1843"/>
                  </a:cubicBezTo>
                  <a:cubicBezTo>
                    <a:pt x="8913" y="3978"/>
                    <a:pt x="12249" y="7540"/>
                    <a:pt x="14384" y="11137"/>
                  </a:cubicBezTo>
                  <a:cubicBezTo>
                    <a:pt x="16258" y="14283"/>
                    <a:pt x="18111" y="18930"/>
                    <a:pt x="16337" y="23221"/>
                  </a:cubicBezTo>
                  <a:cubicBezTo>
                    <a:pt x="15747" y="24653"/>
                    <a:pt x="14644" y="25412"/>
                    <a:pt x="13256" y="25412"/>
                  </a:cubicBezTo>
                  <a:cubicBezTo>
                    <a:pt x="12744" y="25412"/>
                    <a:pt x="12184" y="25308"/>
                    <a:pt x="11599" y="25091"/>
                  </a:cubicBezTo>
                  <a:cubicBezTo>
                    <a:pt x="8587" y="23984"/>
                    <a:pt x="6149" y="20405"/>
                    <a:pt x="7299" y="16843"/>
                  </a:cubicBezTo>
                  <a:cubicBezTo>
                    <a:pt x="7997" y="14678"/>
                    <a:pt x="7785" y="12582"/>
                    <a:pt x="6652" y="10421"/>
                  </a:cubicBezTo>
                  <a:cubicBezTo>
                    <a:pt x="5676" y="8569"/>
                    <a:pt x="4188" y="6976"/>
                    <a:pt x="2873" y="5575"/>
                  </a:cubicBezTo>
                  <a:cubicBezTo>
                    <a:pt x="1875" y="4503"/>
                    <a:pt x="1012" y="3588"/>
                    <a:pt x="552" y="2746"/>
                  </a:cubicBezTo>
                  <a:cubicBezTo>
                    <a:pt x="66" y="1843"/>
                    <a:pt x="109" y="1167"/>
                    <a:pt x="708" y="568"/>
                  </a:cubicBezTo>
                  <a:cubicBezTo>
                    <a:pt x="947" y="329"/>
                    <a:pt x="1290" y="208"/>
                    <a:pt x="1728" y="208"/>
                  </a:cubicBezTo>
                  <a:close/>
                  <a:moveTo>
                    <a:pt x="1727" y="1"/>
                  </a:moveTo>
                  <a:cubicBezTo>
                    <a:pt x="1234" y="1"/>
                    <a:pt x="839" y="139"/>
                    <a:pt x="561" y="420"/>
                  </a:cubicBezTo>
                  <a:cubicBezTo>
                    <a:pt x="214" y="772"/>
                    <a:pt x="36" y="1154"/>
                    <a:pt x="18" y="1574"/>
                  </a:cubicBezTo>
                  <a:cubicBezTo>
                    <a:pt x="1" y="1956"/>
                    <a:pt x="122" y="2368"/>
                    <a:pt x="374" y="2841"/>
                  </a:cubicBezTo>
                  <a:cubicBezTo>
                    <a:pt x="847" y="3700"/>
                    <a:pt x="1723" y="4629"/>
                    <a:pt x="2730" y="5705"/>
                  </a:cubicBezTo>
                  <a:cubicBezTo>
                    <a:pt x="5368" y="8517"/>
                    <a:pt x="8648" y="12022"/>
                    <a:pt x="7108" y="16769"/>
                  </a:cubicBezTo>
                  <a:cubicBezTo>
                    <a:pt x="6809" y="17684"/>
                    <a:pt x="6726" y="18626"/>
                    <a:pt x="6861" y="19572"/>
                  </a:cubicBezTo>
                  <a:cubicBezTo>
                    <a:pt x="6986" y="20435"/>
                    <a:pt x="7286" y="21268"/>
                    <a:pt x="7759" y="22062"/>
                  </a:cubicBezTo>
                  <a:cubicBezTo>
                    <a:pt x="8627" y="23520"/>
                    <a:pt x="10037" y="24718"/>
                    <a:pt x="11525" y="25273"/>
                  </a:cubicBezTo>
                  <a:cubicBezTo>
                    <a:pt x="12119" y="25490"/>
                    <a:pt x="12696" y="25598"/>
                    <a:pt x="13247" y="25598"/>
                  </a:cubicBezTo>
                  <a:cubicBezTo>
                    <a:pt x="13660" y="25598"/>
                    <a:pt x="14050" y="25538"/>
                    <a:pt x="14419" y="25412"/>
                  </a:cubicBezTo>
                  <a:cubicBezTo>
                    <a:pt x="15360" y="25091"/>
                    <a:pt x="16094" y="24358"/>
                    <a:pt x="16532" y="23290"/>
                  </a:cubicBezTo>
                  <a:cubicBezTo>
                    <a:pt x="17287" y="21464"/>
                    <a:pt x="17456" y="19407"/>
                    <a:pt x="17031" y="17185"/>
                  </a:cubicBezTo>
                  <a:cubicBezTo>
                    <a:pt x="16658" y="15216"/>
                    <a:pt x="15829" y="13146"/>
                    <a:pt x="14562" y="11029"/>
                  </a:cubicBezTo>
                  <a:cubicBezTo>
                    <a:pt x="12410" y="7406"/>
                    <a:pt x="9047" y="3822"/>
                    <a:pt x="5793" y="1670"/>
                  </a:cubicBezTo>
                  <a:cubicBezTo>
                    <a:pt x="4132" y="569"/>
                    <a:pt x="2727" y="1"/>
                    <a:pt x="172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3" name="Google Shape;8463;p14"/>
            <p:cNvSpPr/>
            <p:nvPr/>
          </p:nvSpPr>
          <p:spPr>
            <a:xfrm>
              <a:off x="0" y="1311"/>
              <a:ext cx="702507" cy="1375563"/>
            </a:xfrm>
            <a:custGeom>
              <a:rect b="b" l="l" r="r" t="t"/>
              <a:pathLst>
                <a:path extrusionOk="0" h="13638" w="6965">
                  <a:moveTo>
                    <a:pt x="6735" y="0"/>
                  </a:moveTo>
                  <a:lnTo>
                    <a:pt x="1" y="13190"/>
                  </a:lnTo>
                  <a:lnTo>
                    <a:pt x="1" y="13637"/>
                  </a:lnTo>
                  <a:lnTo>
                    <a:pt x="6965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4" name="Google Shape;8464;p14"/>
            <p:cNvSpPr/>
            <p:nvPr/>
          </p:nvSpPr>
          <p:spPr>
            <a:xfrm>
              <a:off x="0" y="285343"/>
              <a:ext cx="9143892" cy="3638514"/>
            </a:xfrm>
            <a:custGeom>
              <a:rect b="b" l="l" r="r" t="t"/>
              <a:pathLst>
                <a:path extrusionOk="0" h="36074" w="90657">
                  <a:moveTo>
                    <a:pt x="44023" y="1"/>
                  </a:moveTo>
                  <a:cubicBezTo>
                    <a:pt x="42210" y="1"/>
                    <a:pt x="40658" y="441"/>
                    <a:pt x="39393" y="1328"/>
                  </a:cubicBezTo>
                  <a:cubicBezTo>
                    <a:pt x="37506" y="2651"/>
                    <a:pt x="36317" y="4916"/>
                    <a:pt x="35857" y="8066"/>
                  </a:cubicBezTo>
                  <a:cubicBezTo>
                    <a:pt x="35401" y="11181"/>
                    <a:pt x="35675" y="15069"/>
                    <a:pt x="36660" y="19620"/>
                  </a:cubicBezTo>
                  <a:cubicBezTo>
                    <a:pt x="37553" y="23742"/>
                    <a:pt x="37640" y="27417"/>
                    <a:pt x="36920" y="30255"/>
                  </a:cubicBezTo>
                  <a:cubicBezTo>
                    <a:pt x="36247" y="32893"/>
                    <a:pt x="34915" y="34693"/>
                    <a:pt x="33071" y="35457"/>
                  </a:cubicBezTo>
                  <a:cubicBezTo>
                    <a:pt x="32422" y="35727"/>
                    <a:pt x="31726" y="35861"/>
                    <a:pt x="30994" y="35861"/>
                  </a:cubicBezTo>
                  <a:cubicBezTo>
                    <a:pt x="29598" y="35861"/>
                    <a:pt x="28071" y="35375"/>
                    <a:pt x="26481" y="34416"/>
                  </a:cubicBezTo>
                  <a:cubicBezTo>
                    <a:pt x="23838" y="32815"/>
                    <a:pt x="21122" y="29934"/>
                    <a:pt x="18632" y="26081"/>
                  </a:cubicBezTo>
                  <a:cubicBezTo>
                    <a:pt x="16185" y="22293"/>
                    <a:pt x="13590" y="19312"/>
                    <a:pt x="10909" y="17212"/>
                  </a:cubicBezTo>
                  <a:cubicBezTo>
                    <a:pt x="8761" y="15529"/>
                    <a:pt x="6553" y="14409"/>
                    <a:pt x="4357" y="13880"/>
                  </a:cubicBezTo>
                  <a:cubicBezTo>
                    <a:pt x="3290" y="13629"/>
                    <a:pt x="2322" y="13533"/>
                    <a:pt x="1511" y="13533"/>
                  </a:cubicBezTo>
                  <a:cubicBezTo>
                    <a:pt x="925" y="13533"/>
                    <a:pt x="422" y="13576"/>
                    <a:pt x="1" y="13637"/>
                  </a:cubicBezTo>
                  <a:lnTo>
                    <a:pt x="1" y="13845"/>
                  </a:lnTo>
                  <a:cubicBezTo>
                    <a:pt x="412" y="13791"/>
                    <a:pt x="914" y="13747"/>
                    <a:pt x="1493" y="13747"/>
                  </a:cubicBezTo>
                  <a:cubicBezTo>
                    <a:pt x="2301" y="13747"/>
                    <a:pt x="3258" y="13832"/>
                    <a:pt x="4327" y="14093"/>
                  </a:cubicBezTo>
                  <a:cubicBezTo>
                    <a:pt x="7737" y="14917"/>
                    <a:pt x="12957" y="17685"/>
                    <a:pt x="18458" y="26198"/>
                  </a:cubicBezTo>
                  <a:cubicBezTo>
                    <a:pt x="19751" y="28194"/>
                    <a:pt x="21092" y="29934"/>
                    <a:pt x="22463" y="31366"/>
                  </a:cubicBezTo>
                  <a:cubicBezTo>
                    <a:pt x="23756" y="32728"/>
                    <a:pt x="25071" y="33813"/>
                    <a:pt x="26372" y="34598"/>
                  </a:cubicBezTo>
                  <a:cubicBezTo>
                    <a:pt x="27617" y="35353"/>
                    <a:pt x="28841" y="35826"/>
                    <a:pt x="29999" y="35999"/>
                  </a:cubicBezTo>
                  <a:cubicBezTo>
                    <a:pt x="30342" y="36047"/>
                    <a:pt x="30672" y="36073"/>
                    <a:pt x="30997" y="36073"/>
                  </a:cubicBezTo>
                  <a:cubicBezTo>
                    <a:pt x="31757" y="36073"/>
                    <a:pt x="32477" y="35934"/>
                    <a:pt x="33149" y="35657"/>
                  </a:cubicBezTo>
                  <a:cubicBezTo>
                    <a:pt x="34091" y="35266"/>
                    <a:pt x="34902" y="34615"/>
                    <a:pt x="35575" y="33717"/>
                  </a:cubicBezTo>
                  <a:cubicBezTo>
                    <a:pt x="36252" y="32806"/>
                    <a:pt x="36772" y="31661"/>
                    <a:pt x="37119" y="30316"/>
                  </a:cubicBezTo>
                  <a:cubicBezTo>
                    <a:pt x="37853" y="27452"/>
                    <a:pt x="37766" y="23742"/>
                    <a:pt x="36859" y="19581"/>
                  </a:cubicBezTo>
                  <a:cubicBezTo>
                    <a:pt x="35879" y="15052"/>
                    <a:pt x="35605" y="11190"/>
                    <a:pt x="36061" y="8101"/>
                  </a:cubicBezTo>
                  <a:cubicBezTo>
                    <a:pt x="36512" y="5007"/>
                    <a:pt x="37679" y="2786"/>
                    <a:pt x="39510" y="1502"/>
                  </a:cubicBezTo>
                  <a:cubicBezTo>
                    <a:pt x="40743" y="639"/>
                    <a:pt x="42256" y="210"/>
                    <a:pt x="44028" y="210"/>
                  </a:cubicBezTo>
                  <a:cubicBezTo>
                    <a:pt x="47602" y="210"/>
                    <a:pt x="52223" y="1954"/>
                    <a:pt x="57694" y="5398"/>
                  </a:cubicBezTo>
                  <a:cubicBezTo>
                    <a:pt x="59655" y="6634"/>
                    <a:pt x="61499" y="7602"/>
                    <a:pt x="63335" y="8344"/>
                  </a:cubicBezTo>
                  <a:cubicBezTo>
                    <a:pt x="64962" y="9008"/>
                    <a:pt x="66532" y="9472"/>
                    <a:pt x="68142" y="9776"/>
                  </a:cubicBezTo>
                  <a:cubicBezTo>
                    <a:pt x="69937" y="10115"/>
                    <a:pt x="71591" y="10211"/>
                    <a:pt x="73172" y="10211"/>
                  </a:cubicBezTo>
                  <a:cubicBezTo>
                    <a:pt x="74221" y="10211"/>
                    <a:pt x="75238" y="10169"/>
                    <a:pt x="76243" y="10127"/>
                  </a:cubicBezTo>
                  <a:cubicBezTo>
                    <a:pt x="77216" y="10087"/>
                    <a:pt x="78182" y="10047"/>
                    <a:pt x="79159" y="10047"/>
                  </a:cubicBezTo>
                  <a:cubicBezTo>
                    <a:pt x="82579" y="10047"/>
                    <a:pt x="86137" y="10538"/>
                    <a:pt x="90656" y="13221"/>
                  </a:cubicBezTo>
                  <a:lnTo>
                    <a:pt x="90656" y="12969"/>
                  </a:lnTo>
                  <a:cubicBezTo>
                    <a:pt x="89402" y="12231"/>
                    <a:pt x="88179" y="11637"/>
                    <a:pt x="86959" y="11168"/>
                  </a:cubicBezTo>
                  <a:cubicBezTo>
                    <a:pt x="84109" y="10083"/>
                    <a:pt x="81634" y="9837"/>
                    <a:pt x="79201" y="9837"/>
                  </a:cubicBezTo>
                  <a:cubicBezTo>
                    <a:pt x="78211" y="9837"/>
                    <a:pt x="77228" y="9877"/>
                    <a:pt x="76230" y="9919"/>
                  </a:cubicBezTo>
                  <a:cubicBezTo>
                    <a:pt x="75223" y="9960"/>
                    <a:pt x="74210" y="10002"/>
                    <a:pt x="73168" y="10002"/>
                  </a:cubicBezTo>
                  <a:cubicBezTo>
                    <a:pt x="68974" y="10002"/>
                    <a:pt x="64320" y="9325"/>
                    <a:pt x="57803" y="5220"/>
                  </a:cubicBezTo>
                  <a:cubicBezTo>
                    <a:pt x="52303" y="1755"/>
                    <a:pt x="47642" y="1"/>
                    <a:pt x="44023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5" name="Google Shape;8465;p14"/>
            <p:cNvSpPr/>
            <p:nvPr/>
          </p:nvSpPr>
          <p:spPr>
            <a:xfrm>
              <a:off x="8204253" y="1311"/>
              <a:ext cx="939736" cy="1168089"/>
            </a:xfrm>
            <a:custGeom>
              <a:rect b="b" l="l" r="r" t="t"/>
              <a:pathLst>
                <a:path extrusionOk="0" h="11581" w="9317">
                  <a:moveTo>
                    <a:pt x="1" y="0"/>
                  </a:moveTo>
                  <a:lnTo>
                    <a:pt x="9316" y="11581"/>
                  </a:lnTo>
                  <a:lnTo>
                    <a:pt x="9316" y="11255"/>
                  </a:lnTo>
                  <a:lnTo>
                    <a:pt x="265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6" name="Google Shape;8466;p14"/>
            <p:cNvSpPr/>
            <p:nvPr/>
          </p:nvSpPr>
          <p:spPr>
            <a:xfrm>
              <a:off x="5358384" y="403"/>
              <a:ext cx="3123006" cy="874478"/>
            </a:xfrm>
            <a:custGeom>
              <a:rect b="b" l="l" r="r" t="t"/>
              <a:pathLst>
                <a:path extrusionOk="0" h="8670" w="30963">
                  <a:moveTo>
                    <a:pt x="24688" y="1"/>
                  </a:moveTo>
                  <a:cubicBezTo>
                    <a:pt x="25764" y="925"/>
                    <a:pt x="26754" y="1875"/>
                    <a:pt x="27626" y="2834"/>
                  </a:cubicBezTo>
                  <a:cubicBezTo>
                    <a:pt x="29708" y="5108"/>
                    <a:pt x="30737" y="6999"/>
                    <a:pt x="30372" y="7910"/>
                  </a:cubicBezTo>
                  <a:cubicBezTo>
                    <a:pt x="30216" y="8303"/>
                    <a:pt x="29929" y="8463"/>
                    <a:pt x="29511" y="8463"/>
                  </a:cubicBezTo>
                  <a:cubicBezTo>
                    <a:pt x="28871" y="8463"/>
                    <a:pt x="27926" y="8086"/>
                    <a:pt x="26684" y="7589"/>
                  </a:cubicBezTo>
                  <a:cubicBezTo>
                    <a:pt x="24363" y="6661"/>
                    <a:pt x="21022" y="5333"/>
                    <a:pt x="16718" y="5333"/>
                  </a:cubicBezTo>
                  <a:cubicBezTo>
                    <a:pt x="16015" y="5333"/>
                    <a:pt x="15286" y="5372"/>
                    <a:pt x="14535" y="5446"/>
                  </a:cubicBezTo>
                  <a:cubicBezTo>
                    <a:pt x="13879" y="5514"/>
                    <a:pt x="13225" y="5548"/>
                    <a:pt x="12576" y="5548"/>
                  </a:cubicBezTo>
                  <a:cubicBezTo>
                    <a:pt x="9362" y="5548"/>
                    <a:pt x="6283" y="4717"/>
                    <a:pt x="3749" y="3146"/>
                  </a:cubicBezTo>
                  <a:cubicBezTo>
                    <a:pt x="2317" y="2257"/>
                    <a:pt x="1124" y="1172"/>
                    <a:pt x="256" y="9"/>
                  </a:cubicBezTo>
                  <a:lnTo>
                    <a:pt x="0" y="9"/>
                  </a:lnTo>
                  <a:cubicBezTo>
                    <a:pt x="885" y="1237"/>
                    <a:pt x="2135" y="2387"/>
                    <a:pt x="3636" y="3320"/>
                  </a:cubicBezTo>
                  <a:cubicBezTo>
                    <a:pt x="5098" y="4231"/>
                    <a:pt x="6730" y="4899"/>
                    <a:pt x="8496" y="5307"/>
                  </a:cubicBezTo>
                  <a:cubicBezTo>
                    <a:pt x="9797" y="5611"/>
                    <a:pt x="11145" y="5761"/>
                    <a:pt x="12522" y="5761"/>
                  </a:cubicBezTo>
                  <a:cubicBezTo>
                    <a:pt x="13193" y="5761"/>
                    <a:pt x="13871" y="5725"/>
                    <a:pt x="14553" y="5654"/>
                  </a:cubicBezTo>
                  <a:cubicBezTo>
                    <a:pt x="15297" y="5576"/>
                    <a:pt x="16017" y="5541"/>
                    <a:pt x="16711" y="5541"/>
                  </a:cubicBezTo>
                  <a:cubicBezTo>
                    <a:pt x="20977" y="5541"/>
                    <a:pt x="24299" y="6867"/>
                    <a:pt x="26602" y="7785"/>
                  </a:cubicBezTo>
                  <a:cubicBezTo>
                    <a:pt x="27673" y="8210"/>
                    <a:pt x="28511" y="8544"/>
                    <a:pt x="29162" y="8644"/>
                  </a:cubicBezTo>
                  <a:cubicBezTo>
                    <a:pt x="29287" y="8665"/>
                    <a:pt x="29409" y="8670"/>
                    <a:pt x="29517" y="8670"/>
                  </a:cubicBezTo>
                  <a:cubicBezTo>
                    <a:pt x="30042" y="8670"/>
                    <a:pt x="30376" y="8448"/>
                    <a:pt x="30563" y="7984"/>
                  </a:cubicBezTo>
                  <a:cubicBezTo>
                    <a:pt x="30962" y="6986"/>
                    <a:pt x="29951" y="5055"/>
                    <a:pt x="27782" y="2691"/>
                  </a:cubicBezTo>
                  <a:cubicBezTo>
                    <a:pt x="26966" y="1801"/>
                    <a:pt x="26025" y="899"/>
                    <a:pt x="24996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67" name="Google Shape;8467;p14"/>
          <p:cNvSpPr/>
          <p:nvPr/>
        </p:nvSpPr>
        <p:spPr>
          <a:xfrm flipH="1" rot="10800000">
            <a:off x="1839455" y="285523"/>
            <a:ext cx="274728" cy="274728"/>
          </a:xfrm>
          <a:custGeom>
            <a:rect b="b" l="l" r="r" t="t"/>
            <a:pathLst>
              <a:path extrusionOk="0" h="7781" w="7781">
                <a:moveTo>
                  <a:pt x="3891" y="1"/>
                </a:moveTo>
                <a:cubicBezTo>
                  <a:pt x="1743" y="1"/>
                  <a:pt x="1" y="1743"/>
                  <a:pt x="1" y="3891"/>
                </a:cubicBezTo>
                <a:cubicBezTo>
                  <a:pt x="1" y="6039"/>
                  <a:pt x="1743" y="7781"/>
                  <a:pt x="3891" y="7781"/>
                </a:cubicBezTo>
                <a:cubicBezTo>
                  <a:pt x="6039" y="7781"/>
                  <a:pt x="7781" y="6039"/>
                  <a:pt x="7781" y="3891"/>
                </a:cubicBezTo>
                <a:cubicBezTo>
                  <a:pt x="7781" y="1743"/>
                  <a:pt x="6039" y="1"/>
                  <a:pt x="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68" name="Google Shape;8468;p14"/>
          <p:cNvSpPr/>
          <p:nvPr/>
        </p:nvSpPr>
        <p:spPr>
          <a:xfrm flipH="1" rot="10800000">
            <a:off x="1946390" y="1102178"/>
            <a:ext cx="60835" cy="60023"/>
          </a:xfrm>
          <a:custGeom>
            <a:rect b="b" l="l" r="r" t="t"/>
            <a:pathLst>
              <a:path extrusionOk="0" h="1700" w="1723">
                <a:moveTo>
                  <a:pt x="1077" y="1"/>
                </a:moveTo>
                <a:cubicBezTo>
                  <a:pt x="810" y="1"/>
                  <a:pt x="513" y="157"/>
                  <a:pt x="309" y="438"/>
                </a:cubicBezTo>
                <a:cubicBezTo>
                  <a:pt x="6" y="849"/>
                  <a:pt x="1" y="1373"/>
                  <a:pt x="309" y="1594"/>
                </a:cubicBezTo>
                <a:cubicBezTo>
                  <a:pt x="407" y="1666"/>
                  <a:pt x="523" y="1700"/>
                  <a:pt x="645" y="1700"/>
                </a:cubicBezTo>
                <a:cubicBezTo>
                  <a:pt x="910" y="1700"/>
                  <a:pt x="1207" y="1541"/>
                  <a:pt x="1414" y="1260"/>
                </a:cubicBezTo>
                <a:cubicBezTo>
                  <a:pt x="1712" y="849"/>
                  <a:pt x="1722" y="330"/>
                  <a:pt x="1414" y="104"/>
                </a:cubicBezTo>
                <a:cubicBezTo>
                  <a:pt x="1316" y="34"/>
                  <a:pt x="1200" y="1"/>
                  <a:pt x="10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69" name="Google Shape;8469;p14"/>
          <p:cNvSpPr/>
          <p:nvPr/>
        </p:nvSpPr>
        <p:spPr>
          <a:xfrm flipH="1" rot="5219297">
            <a:off x="167349" y="2782546"/>
            <a:ext cx="60833" cy="60021"/>
          </a:xfrm>
          <a:custGeom>
            <a:rect b="b" l="l" r="r" t="t"/>
            <a:pathLst>
              <a:path extrusionOk="0" h="1700" w="1723">
                <a:moveTo>
                  <a:pt x="1077" y="1"/>
                </a:moveTo>
                <a:cubicBezTo>
                  <a:pt x="810" y="1"/>
                  <a:pt x="513" y="157"/>
                  <a:pt x="309" y="438"/>
                </a:cubicBezTo>
                <a:cubicBezTo>
                  <a:pt x="6" y="849"/>
                  <a:pt x="1" y="1373"/>
                  <a:pt x="309" y="1594"/>
                </a:cubicBezTo>
                <a:cubicBezTo>
                  <a:pt x="407" y="1666"/>
                  <a:pt x="523" y="1700"/>
                  <a:pt x="645" y="1700"/>
                </a:cubicBezTo>
                <a:cubicBezTo>
                  <a:pt x="910" y="1700"/>
                  <a:pt x="1207" y="1541"/>
                  <a:pt x="1414" y="1260"/>
                </a:cubicBezTo>
                <a:cubicBezTo>
                  <a:pt x="1712" y="849"/>
                  <a:pt x="1722" y="330"/>
                  <a:pt x="1414" y="104"/>
                </a:cubicBezTo>
                <a:cubicBezTo>
                  <a:pt x="1316" y="34"/>
                  <a:pt x="1200" y="1"/>
                  <a:pt x="10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70" name="Google Shape;8470;p14"/>
          <p:cNvSpPr/>
          <p:nvPr/>
        </p:nvSpPr>
        <p:spPr>
          <a:xfrm flipH="1" rot="10800000">
            <a:off x="281780" y="1715308"/>
            <a:ext cx="274728" cy="274728"/>
          </a:xfrm>
          <a:custGeom>
            <a:rect b="b" l="l" r="r" t="t"/>
            <a:pathLst>
              <a:path extrusionOk="0" h="7781" w="7781">
                <a:moveTo>
                  <a:pt x="3891" y="1"/>
                </a:moveTo>
                <a:cubicBezTo>
                  <a:pt x="1743" y="1"/>
                  <a:pt x="1" y="1743"/>
                  <a:pt x="1" y="3891"/>
                </a:cubicBezTo>
                <a:cubicBezTo>
                  <a:pt x="1" y="6039"/>
                  <a:pt x="1743" y="7781"/>
                  <a:pt x="3891" y="7781"/>
                </a:cubicBezTo>
                <a:cubicBezTo>
                  <a:pt x="6039" y="7781"/>
                  <a:pt x="7781" y="6039"/>
                  <a:pt x="7781" y="3891"/>
                </a:cubicBezTo>
                <a:cubicBezTo>
                  <a:pt x="7781" y="1743"/>
                  <a:pt x="6039" y="1"/>
                  <a:pt x="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71" name="Google Shape;8471;p14"/>
          <p:cNvSpPr/>
          <p:nvPr/>
        </p:nvSpPr>
        <p:spPr>
          <a:xfrm flipH="1">
            <a:off x="6621953" y="4564454"/>
            <a:ext cx="274728" cy="274728"/>
          </a:xfrm>
          <a:custGeom>
            <a:rect b="b" l="l" r="r" t="t"/>
            <a:pathLst>
              <a:path extrusionOk="0" h="7781" w="7781">
                <a:moveTo>
                  <a:pt x="3891" y="1"/>
                </a:moveTo>
                <a:cubicBezTo>
                  <a:pt x="1743" y="1"/>
                  <a:pt x="1" y="1743"/>
                  <a:pt x="1" y="3891"/>
                </a:cubicBezTo>
                <a:cubicBezTo>
                  <a:pt x="1" y="6039"/>
                  <a:pt x="1743" y="7781"/>
                  <a:pt x="3891" y="7781"/>
                </a:cubicBezTo>
                <a:cubicBezTo>
                  <a:pt x="6039" y="7781"/>
                  <a:pt x="7781" y="6039"/>
                  <a:pt x="7781" y="3891"/>
                </a:cubicBezTo>
                <a:cubicBezTo>
                  <a:pt x="7781" y="1743"/>
                  <a:pt x="6039" y="1"/>
                  <a:pt x="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72" name="Google Shape;8472;p14"/>
          <p:cNvSpPr/>
          <p:nvPr/>
        </p:nvSpPr>
        <p:spPr>
          <a:xfrm flipH="1">
            <a:off x="7527162" y="4154154"/>
            <a:ext cx="60835" cy="60023"/>
          </a:xfrm>
          <a:custGeom>
            <a:rect b="b" l="l" r="r" t="t"/>
            <a:pathLst>
              <a:path extrusionOk="0" h="1700" w="1723">
                <a:moveTo>
                  <a:pt x="1077" y="1"/>
                </a:moveTo>
                <a:cubicBezTo>
                  <a:pt x="810" y="1"/>
                  <a:pt x="513" y="157"/>
                  <a:pt x="309" y="438"/>
                </a:cubicBezTo>
                <a:cubicBezTo>
                  <a:pt x="6" y="849"/>
                  <a:pt x="1" y="1373"/>
                  <a:pt x="309" y="1594"/>
                </a:cubicBezTo>
                <a:cubicBezTo>
                  <a:pt x="407" y="1666"/>
                  <a:pt x="523" y="1700"/>
                  <a:pt x="645" y="1700"/>
                </a:cubicBezTo>
                <a:cubicBezTo>
                  <a:pt x="910" y="1700"/>
                  <a:pt x="1207" y="1541"/>
                  <a:pt x="1414" y="1260"/>
                </a:cubicBezTo>
                <a:cubicBezTo>
                  <a:pt x="1712" y="849"/>
                  <a:pt x="1722" y="330"/>
                  <a:pt x="1414" y="104"/>
                </a:cubicBezTo>
                <a:cubicBezTo>
                  <a:pt x="1316" y="34"/>
                  <a:pt x="1200" y="1"/>
                  <a:pt x="10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73" name="Google Shape;8473;p14"/>
          <p:cNvSpPr/>
          <p:nvPr/>
        </p:nvSpPr>
        <p:spPr>
          <a:xfrm flipH="1" rot="-5580703">
            <a:off x="8535604" y="2999187"/>
            <a:ext cx="60833" cy="60021"/>
          </a:xfrm>
          <a:custGeom>
            <a:rect b="b" l="l" r="r" t="t"/>
            <a:pathLst>
              <a:path extrusionOk="0" h="1700" w="1723">
                <a:moveTo>
                  <a:pt x="1077" y="1"/>
                </a:moveTo>
                <a:cubicBezTo>
                  <a:pt x="810" y="1"/>
                  <a:pt x="513" y="157"/>
                  <a:pt x="309" y="438"/>
                </a:cubicBezTo>
                <a:cubicBezTo>
                  <a:pt x="6" y="849"/>
                  <a:pt x="1" y="1373"/>
                  <a:pt x="309" y="1594"/>
                </a:cubicBezTo>
                <a:cubicBezTo>
                  <a:pt x="407" y="1666"/>
                  <a:pt x="523" y="1700"/>
                  <a:pt x="645" y="1700"/>
                </a:cubicBezTo>
                <a:cubicBezTo>
                  <a:pt x="910" y="1700"/>
                  <a:pt x="1207" y="1541"/>
                  <a:pt x="1414" y="1260"/>
                </a:cubicBezTo>
                <a:cubicBezTo>
                  <a:pt x="1712" y="849"/>
                  <a:pt x="1722" y="330"/>
                  <a:pt x="1414" y="104"/>
                </a:cubicBezTo>
                <a:cubicBezTo>
                  <a:pt x="1316" y="34"/>
                  <a:pt x="1200" y="1"/>
                  <a:pt x="10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74" name="Google Shape;8474;p14"/>
          <p:cNvSpPr/>
          <p:nvPr/>
        </p:nvSpPr>
        <p:spPr>
          <a:xfrm flipH="1">
            <a:off x="8703078" y="3194944"/>
            <a:ext cx="274728" cy="274728"/>
          </a:xfrm>
          <a:custGeom>
            <a:rect b="b" l="l" r="r" t="t"/>
            <a:pathLst>
              <a:path extrusionOk="0" h="7781" w="7781">
                <a:moveTo>
                  <a:pt x="3891" y="1"/>
                </a:moveTo>
                <a:cubicBezTo>
                  <a:pt x="1743" y="1"/>
                  <a:pt x="1" y="1743"/>
                  <a:pt x="1" y="3891"/>
                </a:cubicBezTo>
                <a:cubicBezTo>
                  <a:pt x="1" y="6039"/>
                  <a:pt x="1743" y="7781"/>
                  <a:pt x="3891" y="7781"/>
                </a:cubicBezTo>
                <a:cubicBezTo>
                  <a:pt x="6039" y="7781"/>
                  <a:pt x="7781" y="6039"/>
                  <a:pt x="7781" y="3891"/>
                </a:cubicBezTo>
                <a:cubicBezTo>
                  <a:pt x="7781" y="1743"/>
                  <a:pt x="6039" y="1"/>
                  <a:pt x="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75" name="Google Shape;8475;p14"/>
          <p:cNvGrpSpPr/>
          <p:nvPr/>
        </p:nvGrpSpPr>
        <p:grpSpPr>
          <a:xfrm>
            <a:off x="7267186" y="-228103"/>
            <a:ext cx="2323752" cy="2276628"/>
            <a:chOff x="1409400" y="3825350"/>
            <a:chExt cx="823500" cy="806800"/>
          </a:xfrm>
        </p:grpSpPr>
        <p:sp>
          <p:nvSpPr>
            <p:cNvPr id="8476" name="Google Shape;8476;p14"/>
            <p:cNvSpPr/>
            <p:nvPr/>
          </p:nvSpPr>
          <p:spPr>
            <a:xfrm>
              <a:off x="1860575" y="46214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2"/>
                    <a:pt x="93" y="423"/>
                    <a:pt x="212" y="423"/>
                  </a:cubicBezTo>
                  <a:cubicBezTo>
                    <a:pt x="215" y="423"/>
                    <a:pt x="218" y="422"/>
                    <a:pt x="221" y="422"/>
                  </a:cubicBezTo>
                  <a:cubicBezTo>
                    <a:pt x="334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7" name="Google Shape;8477;p14"/>
            <p:cNvSpPr/>
            <p:nvPr/>
          </p:nvSpPr>
          <p:spPr>
            <a:xfrm>
              <a:off x="1754450" y="46213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3"/>
                    <a:pt x="1" y="217"/>
                  </a:cubicBezTo>
                  <a:cubicBezTo>
                    <a:pt x="1" y="330"/>
                    <a:pt x="88" y="422"/>
                    <a:pt x="206" y="427"/>
                  </a:cubicBezTo>
                  <a:cubicBezTo>
                    <a:pt x="210" y="427"/>
                    <a:pt x="213" y="428"/>
                    <a:pt x="216" y="428"/>
                  </a:cubicBezTo>
                  <a:cubicBezTo>
                    <a:pt x="330" y="428"/>
                    <a:pt x="427" y="342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8" name="Google Shape;8478;p14"/>
            <p:cNvSpPr/>
            <p:nvPr/>
          </p:nvSpPr>
          <p:spPr>
            <a:xfrm>
              <a:off x="1807250" y="462157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31" y="1"/>
                  </a:moveTo>
                  <a:cubicBezTo>
                    <a:pt x="228" y="1"/>
                    <a:pt x="225" y="1"/>
                    <a:pt x="222" y="1"/>
                  </a:cubicBezTo>
                  <a:cubicBezTo>
                    <a:pt x="104" y="1"/>
                    <a:pt x="16" y="88"/>
                    <a:pt x="6" y="207"/>
                  </a:cubicBezTo>
                  <a:cubicBezTo>
                    <a:pt x="1" y="330"/>
                    <a:pt x="93" y="417"/>
                    <a:pt x="211" y="422"/>
                  </a:cubicBezTo>
                  <a:cubicBezTo>
                    <a:pt x="330" y="422"/>
                    <a:pt x="432" y="330"/>
                    <a:pt x="432" y="212"/>
                  </a:cubicBezTo>
                  <a:cubicBezTo>
                    <a:pt x="437" y="92"/>
                    <a:pt x="350" y="1"/>
                    <a:pt x="2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9" name="Google Shape;8479;p14"/>
            <p:cNvSpPr/>
            <p:nvPr/>
          </p:nvSpPr>
          <p:spPr>
            <a:xfrm>
              <a:off x="180752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24" y="427"/>
                    <a:pt x="421" y="335"/>
                    <a:pt x="427" y="217"/>
                  </a:cubicBezTo>
                  <a:cubicBezTo>
                    <a:pt x="427" y="9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0" name="Google Shape;8480;p14"/>
            <p:cNvSpPr/>
            <p:nvPr/>
          </p:nvSpPr>
          <p:spPr>
            <a:xfrm>
              <a:off x="1913625" y="40906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98"/>
                    <a:pt x="6" y="222"/>
                  </a:cubicBezTo>
                  <a:cubicBezTo>
                    <a:pt x="11" y="335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1" name="Google Shape;8481;p14"/>
            <p:cNvSpPr/>
            <p:nvPr/>
          </p:nvSpPr>
          <p:spPr>
            <a:xfrm>
              <a:off x="17543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2" name="Google Shape;8482;p14"/>
            <p:cNvSpPr/>
            <p:nvPr/>
          </p:nvSpPr>
          <p:spPr>
            <a:xfrm>
              <a:off x="186057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3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3" name="Google Shape;8483;p14"/>
            <p:cNvSpPr/>
            <p:nvPr/>
          </p:nvSpPr>
          <p:spPr>
            <a:xfrm>
              <a:off x="1568700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4" name="Google Shape;8484;p14"/>
            <p:cNvSpPr/>
            <p:nvPr/>
          </p:nvSpPr>
          <p:spPr>
            <a:xfrm>
              <a:off x="1568700" y="43294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87" y="1"/>
                    <a:pt x="0" y="103"/>
                    <a:pt x="5" y="222"/>
                  </a:cubicBezTo>
                  <a:cubicBezTo>
                    <a:pt x="5" y="332"/>
                    <a:pt x="98" y="427"/>
                    <a:pt x="212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32" y="329"/>
                    <a:pt x="432" y="211"/>
                  </a:cubicBezTo>
                  <a:cubicBezTo>
                    <a:pt x="421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5" name="Google Shape;8485;p14"/>
            <p:cNvSpPr/>
            <p:nvPr/>
          </p:nvSpPr>
          <p:spPr>
            <a:xfrm>
              <a:off x="1913625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6" name="Google Shape;8486;p14"/>
            <p:cNvSpPr/>
            <p:nvPr/>
          </p:nvSpPr>
          <p:spPr>
            <a:xfrm>
              <a:off x="2099400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0"/>
                    <a:pt x="98" y="422"/>
                    <a:pt x="211" y="422"/>
                  </a:cubicBezTo>
                  <a:cubicBezTo>
                    <a:pt x="329" y="422"/>
                    <a:pt x="427" y="32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7" name="Google Shape;8487;p14"/>
            <p:cNvSpPr/>
            <p:nvPr/>
          </p:nvSpPr>
          <p:spPr>
            <a:xfrm>
              <a:off x="1860450" y="41438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5" y="329"/>
                    <a:pt x="98" y="427"/>
                    <a:pt x="211" y="427"/>
                  </a:cubicBezTo>
                  <a:cubicBezTo>
                    <a:pt x="334" y="427"/>
                    <a:pt x="432" y="334"/>
                    <a:pt x="432" y="211"/>
                  </a:cubicBezTo>
                  <a:cubicBezTo>
                    <a:pt x="432" y="93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8" name="Google Shape;8488;p14"/>
            <p:cNvSpPr/>
            <p:nvPr/>
          </p:nvSpPr>
          <p:spPr>
            <a:xfrm>
              <a:off x="1754450" y="41438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02" y="1"/>
                  </a:moveTo>
                  <a:cubicBezTo>
                    <a:pt x="84" y="1"/>
                    <a:pt x="1" y="97"/>
                    <a:pt x="1" y="222"/>
                  </a:cubicBezTo>
                  <a:cubicBezTo>
                    <a:pt x="1" y="335"/>
                    <a:pt x="98" y="433"/>
                    <a:pt x="211" y="433"/>
                  </a:cubicBezTo>
                  <a:cubicBezTo>
                    <a:pt x="330" y="423"/>
                    <a:pt x="427" y="335"/>
                    <a:pt x="427" y="222"/>
                  </a:cubicBezTo>
                  <a:cubicBezTo>
                    <a:pt x="427" y="99"/>
                    <a:pt x="335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9" name="Google Shape;8489;p14"/>
            <p:cNvSpPr/>
            <p:nvPr/>
          </p:nvSpPr>
          <p:spPr>
            <a:xfrm>
              <a:off x="1568550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2" y="0"/>
                  </a:moveTo>
                  <a:cubicBezTo>
                    <a:pt x="93" y="0"/>
                    <a:pt x="1" y="87"/>
                    <a:pt x="1" y="206"/>
                  </a:cubicBezTo>
                  <a:cubicBezTo>
                    <a:pt x="1" y="329"/>
                    <a:pt x="93" y="421"/>
                    <a:pt x="212" y="421"/>
                  </a:cubicBezTo>
                  <a:cubicBezTo>
                    <a:pt x="335" y="421"/>
                    <a:pt x="427" y="329"/>
                    <a:pt x="427" y="211"/>
                  </a:cubicBezTo>
                  <a:cubicBezTo>
                    <a:pt x="427" y="87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0" name="Google Shape;8490;p14"/>
            <p:cNvSpPr/>
            <p:nvPr/>
          </p:nvSpPr>
          <p:spPr>
            <a:xfrm>
              <a:off x="2099275" y="4329575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32" y="335"/>
                    <a:pt x="432" y="217"/>
                  </a:cubicBezTo>
                  <a:cubicBezTo>
                    <a:pt x="437" y="96"/>
                    <a:pt x="34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1" name="Google Shape;8491;p14"/>
            <p:cNvSpPr/>
            <p:nvPr/>
          </p:nvSpPr>
          <p:spPr>
            <a:xfrm>
              <a:off x="1807525" y="4143800"/>
              <a:ext cx="10675" cy="10600"/>
            </a:xfrm>
            <a:custGeom>
              <a:rect b="b" l="l" r="r" t="t"/>
              <a:pathLst>
                <a:path extrusionOk="0" h="424" w="427">
                  <a:moveTo>
                    <a:pt x="211" y="1"/>
                  </a:moveTo>
                  <a:cubicBezTo>
                    <a:pt x="97" y="1"/>
                    <a:pt x="5" y="82"/>
                    <a:pt x="0" y="202"/>
                  </a:cubicBezTo>
                  <a:cubicBezTo>
                    <a:pt x="0" y="325"/>
                    <a:pt x="82" y="417"/>
                    <a:pt x="195" y="423"/>
                  </a:cubicBezTo>
                  <a:cubicBezTo>
                    <a:pt x="201" y="423"/>
                    <a:pt x="207" y="423"/>
                    <a:pt x="213" y="423"/>
                  </a:cubicBezTo>
                  <a:cubicBezTo>
                    <a:pt x="328" y="423"/>
                    <a:pt x="417" y="330"/>
                    <a:pt x="421" y="222"/>
                  </a:cubicBezTo>
                  <a:cubicBezTo>
                    <a:pt x="427" y="104"/>
                    <a:pt x="339" y="6"/>
                    <a:pt x="221" y="1"/>
                  </a:cubicBezTo>
                  <a:cubicBezTo>
                    <a:pt x="217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2" name="Google Shape;8492;p14"/>
            <p:cNvSpPr/>
            <p:nvPr/>
          </p:nvSpPr>
          <p:spPr>
            <a:xfrm>
              <a:off x="1621875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8" y="0"/>
                    <a:pt x="1" y="98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27"/>
                    <a:pt x="422" y="329"/>
                    <a:pt x="422" y="211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3" name="Google Shape;8493;p14"/>
            <p:cNvSpPr/>
            <p:nvPr/>
          </p:nvSpPr>
          <p:spPr>
            <a:xfrm>
              <a:off x="17012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6" y="334"/>
                    <a:pt x="103" y="422"/>
                    <a:pt x="22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4" name="Google Shape;8494;p14"/>
            <p:cNvSpPr/>
            <p:nvPr/>
          </p:nvSpPr>
          <p:spPr>
            <a:xfrm>
              <a:off x="2152575" y="443557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5" name="Google Shape;8495;p14"/>
            <p:cNvSpPr/>
            <p:nvPr/>
          </p:nvSpPr>
          <p:spPr>
            <a:xfrm>
              <a:off x="2099275" y="4435425"/>
              <a:ext cx="10925" cy="10825"/>
            </a:xfrm>
            <a:custGeom>
              <a:rect b="b" l="l" r="r" t="t"/>
              <a:pathLst>
                <a:path extrusionOk="0" h="433" w="43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87" y="6"/>
                    <a:pt x="0" y="104"/>
                    <a:pt x="5" y="227"/>
                  </a:cubicBezTo>
                  <a:cubicBezTo>
                    <a:pt x="10" y="340"/>
                    <a:pt x="108" y="433"/>
                    <a:pt x="226" y="433"/>
                  </a:cubicBezTo>
                  <a:cubicBezTo>
                    <a:pt x="339" y="433"/>
                    <a:pt x="437" y="335"/>
                    <a:pt x="432" y="207"/>
                  </a:cubicBezTo>
                  <a:cubicBezTo>
                    <a:pt x="432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6" name="Google Shape;8496;p14"/>
            <p:cNvSpPr/>
            <p:nvPr/>
          </p:nvSpPr>
          <p:spPr>
            <a:xfrm>
              <a:off x="1621625" y="44355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8" y="0"/>
                    <a:pt x="0" y="98"/>
                    <a:pt x="11" y="221"/>
                  </a:cubicBezTo>
                  <a:cubicBezTo>
                    <a:pt x="16" y="334"/>
                    <a:pt x="103" y="427"/>
                    <a:pt x="22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7" name="Google Shape;8497;p14"/>
            <p:cNvSpPr/>
            <p:nvPr/>
          </p:nvSpPr>
          <p:spPr>
            <a:xfrm>
              <a:off x="1568700" y="4435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6"/>
                  </a:cubicBezTo>
                  <a:cubicBezTo>
                    <a:pt x="0" y="329"/>
                    <a:pt x="87" y="427"/>
                    <a:pt x="206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8" name="Google Shape;8498;p14"/>
            <p:cNvSpPr/>
            <p:nvPr/>
          </p:nvSpPr>
          <p:spPr>
            <a:xfrm>
              <a:off x="1621625" y="432945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8"/>
                    <a:pt x="11" y="222"/>
                  </a:cubicBezTo>
                  <a:cubicBezTo>
                    <a:pt x="16" y="340"/>
                    <a:pt x="103" y="432"/>
                    <a:pt x="226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9" name="Google Shape;8499;p14"/>
            <p:cNvSpPr/>
            <p:nvPr/>
          </p:nvSpPr>
          <p:spPr>
            <a:xfrm>
              <a:off x="15155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6" y="335"/>
                    <a:pt x="103" y="427"/>
                    <a:pt x="227" y="427"/>
                  </a:cubicBezTo>
                  <a:cubicBezTo>
                    <a:pt x="340" y="427"/>
                    <a:pt x="432" y="329"/>
                    <a:pt x="432" y="211"/>
                  </a:cubicBezTo>
                  <a:cubicBezTo>
                    <a:pt x="432" y="93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0" name="Google Shape;8500;p14"/>
            <p:cNvSpPr/>
            <p:nvPr/>
          </p:nvSpPr>
          <p:spPr>
            <a:xfrm>
              <a:off x="1489175" y="41438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82" y="0"/>
                    <a:pt x="0" y="93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27" y="98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1" name="Google Shape;8501;p14"/>
            <p:cNvSpPr/>
            <p:nvPr/>
          </p:nvSpPr>
          <p:spPr>
            <a:xfrm>
              <a:off x="2046325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6" y="0"/>
                  </a:moveTo>
                  <a:cubicBezTo>
                    <a:pt x="223" y="0"/>
                    <a:pt x="220" y="0"/>
                    <a:pt x="217" y="0"/>
                  </a:cubicBez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30" y="427"/>
                    <a:pt x="427" y="334"/>
                    <a:pt x="427" y="211"/>
                  </a:cubicBezTo>
                  <a:cubicBezTo>
                    <a:pt x="427" y="96"/>
                    <a:pt x="344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2" name="Google Shape;8502;p14"/>
            <p:cNvSpPr/>
            <p:nvPr/>
          </p:nvSpPr>
          <p:spPr>
            <a:xfrm>
              <a:off x="1860575" y="4568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0"/>
                  </a:moveTo>
                  <a:cubicBezTo>
                    <a:pt x="103" y="0"/>
                    <a:pt x="0" y="93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217" y="427"/>
                    <a:pt x="223" y="428"/>
                    <a:pt x="230" y="428"/>
                  </a:cubicBezTo>
                  <a:cubicBezTo>
                    <a:pt x="343" y="428"/>
                    <a:pt x="427" y="338"/>
                    <a:pt x="427" y="211"/>
                  </a:cubicBezTo>
                  <a:cubicBezTo>
                    <a:pt x="427" y="93"/>
                    <a:pt x="334" y="6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3" name="Google Shape;8503;p14"/>
            <p:cNvSpPr/>
            <p:nvPr/>
          </p:nvSpPr>
          <p:spPr>
            <a:xfrm>
              <a:off x="18339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91"/>
                    <a:pt x="6" y="211"/>
                  </a:cubicBezTo>
                  <a:cubicBezTo>
                    <a:pt x="6" y="329"/>
                    <a:pt x="93" y="422"/>
                    <a:pt x="216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4" name="Google Shape;8504;p14"/>
            <p:cNvSpPr/>
            <p:nvPr/>
          </p:nvSpPr>
          <p:spPr>
            <a:xfrm>
              <a:off x="19136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3" y="1"/>
                    <a:pt x="6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7" y="422"/>
                    <a:pt x="223" y="423"/>
                    <a:pt x="229" y="423"/>
                  </a:cubicBezTo>
                  <a:cubicBezTo>
                    <a:pt x="344" y="423"/>
                    <a:pt x="432" y="329"/>
                    <a:pt x="427" y="216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5" name="Google Shape;8505;p14"/>
            <p:cNvSpPr/>
            <p:nvPr/>
          </p:nvSpPr>
          <p:spPr>
            <a:xfrm>
              <a:off x="2019875" y="41437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1"/>
                  </a:cubicBezTo>
                  <a:cubicBezTo>
                    <a:pt x="329" y="421"/>
                    <a:pt x="427" y="319"/>
                    <a:pt x="427" y="20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6" name="Google Shape;8506;p14"/>
            <p:cNvSpPr/>
            <p:nvPr/>
          </p:nvSpPr>
          <p:spPr>
            <a:xfrm>
              <a:off x="18072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11" y="88"/>
                    <a:pt x="1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220" y="422"/>
                    <a:pt x="224" y="422"/>
                    <a:pt x="227" y="422"/>
                  </a:cubicBezTo>
                  <a:cubicBezTo>
                    <a:pt x="350" y="422"/>
                    <a:pt x="432" y="336"/>
                    <a:pt x="432" y="216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7" name="Google Shape;8507;p14"/>
            <p:cNvSpPr/>
            <p:nvPr/>
          </p:nvSpPr>
          <p:spPr>
            <a:xfrm>
              <a:off x="1860450" y="40375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8" y="0"/>
                    <a:pt x="10" y="88"/>
                    <a:pt x="5" y="206"/>
                  </a:cubicBezTo>
                  <a:cubicBezTo>
                    <a:pt x="0" y="324"/>
                    <a:pt x="88" y="422"/>
                    <a:pt x="211" y="422"/>
                  </a:cubicBezTo>
                  <a:cubicBezTo>
                    <a:pt x="214" y="422"/>
                    <a:pt x="218" y="422"/>
                    <a:pt x="221" y="422"/>
                  </a:cubicBezTo>
                  <a:cubicBezTo>
                    <a:pt x="340" y="422"/>
                    <a:pt x="432" y="336"/>
                    <a:pt x="432" y="216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8" name="Google Shape;8508;p14"/>
            <p:cNvSpPr/>
            <p:nvPr/>
          </p:nvSpPr>
          <p:spPr>
            <a:xfrm>
              <a:off x="180752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87" y="0"/>
                    <a:pt x="0" y="98"/>
                    <a:pt x="5" y="221"/>
                  </a:cubicBezTo>
                  <a:cubicBezTo>
                    <a:pt x="10" y="334"/>
                    <a:pt x="103" y="427"/>
                    <a:pt x="216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9" name="Google Shape;8509;p14"/>
            <p:cNvSpPr/>
            <p:nvPr/>
          </p:nvSpPr>
          <p:spPr>
            <a:xfrm>
              <a:off x="191362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0" name="Google Shape;8510;p14"/>
            <p:cNvSpPr/>
            <p:nvPr/>
          </p:nvSpPr>
          <p:spPr>
            <a:xfrm>
              <a:off x="1754325" y="4037325"/>
              <a:ext cx="10800" cy="10800"/>
            </a:xfrm>
            <a:custGeom>
              <a:rect b="b" l="l" r="r" t="t"/>
              <a:pathLst>
                <a:path extrusionOk="0" h="432" w="432">
                  <a:moveTo>
                    <a:pt x="211" y="0"/>
                  </a:moveTo>
                  <a:cubicBezTo>
                    <a:pt x="98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1"/>
                    <a:pt x="422" y="216"/>
                  </a:cubicBezTo>
                  <a:cubicBezTo>
                    <a:pt x="422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1" name="Google Shape;8511;p14"/>
            <p:cNvSpPr/>
            <p:nvPr/>
          </p:nvSpPr>
          <p:spPr>
            <a:xfrm>
              <a:off x="1913750" y="419675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34"/>
                    <a:pt x="93" y="427"/>
                    <a:pt x="211" y="427"/>
                  </a:cubicBezTo>
                  <a:cubicBezTo>
                    <a:pt x="330" y="427"/>
                    <a:pt x="427" y="329"/>
                    <a:pt x="427" y="20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2" name="Google Shape;8512;p14"/>
            <p:cNvSpPr/>
            <p:nvPr/>
          </p:nvSpPr>
          <p:spPr>
            <a:xfrm>
              <a:off x="2046075" y="4329325"/>
              <a:ext cx="10950" cy="10825"/>
            </a:xfrm>
            <a:custGeom>
              <a:rect b="b" l="l" r="r" t="t"/>
              <a:pathLst>
                <a:path extrusionOk="0" h="433" w="438">
                  <a:moveTo>
                    <a:pt x="227" y="0"/>
                  </a:moveTo>
                  <a:cubicBezTo>
                    <a:pt x="109" y="0"/>
                    <a:pt x="11" y="88"/>
                    <a:pt x="6" y="206"/>
                  </a:cubicBezTo>
                  <a:cubicBezTo>
                    <a:pt x="1" y="329"/>
                    <a:pt x="98" y="42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2"/>
                    <a:pt x="432" y="227"/>
                  </a:cubicBezTo>
                  <a:cubicBezTo>
                    <a:pt x="437" y="103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3" name="Google Shape;8513;p14"/>
            <p:cNvSpPr/>
            <p:nvPr/>
          </p:nvSpPr>
          <p:spPr>
            <a:xfrm>
              <a:off x="2152450" y="432957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3"/>
                    <a:pt x="6" y="206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4" name="Google Shape;8514;p14"/>
            <p:cNvSpPr/>
            <p:nvPr/>
          </p:nvSpPr>
          <p:spPr>
            <a:xfrm>
              <a:off x="19137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104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210" y="422"/>
                    <a:pt x="213" y="422"/>
                    <a:pt x="217" y="422"/>
                  </a:cubicBezTo>
                  <a:cubicBezTo>
                    <a:pt x="335" y="422"/>
                    <a:pt x="427" y="336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5" name="Google Shape;8515;p14"/>
            <p:cNvSpPr/>
            <p:nvPr/>
          </p:nvSpPr>
          <p:spPr>
            <a:xfrm>
              <a:off x="15156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98" y="427"/>
                    <a:pt x="217" y="427"/>
                  </a:cubicBezTo>
                  <a:cubicBezTo>
                    <a:pt x="330" y="427"/>
                    <a:pt x="427" y="334"/>
                    <a:pt x="427" y="221"/>
                  </a:cubicBezTo>
                  <a:cubicBezTo>
                    <a:pt x="427" y="98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6" name="Google Shape;8516;p14"/>
            <p:cNvSpPr/>
            <p:nvPr/>
          </p:nvSpPr>
          <p:spPr>
            <a:xfrm>
              <a:off x="20463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2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7" name="Google Shape;8517;p14"/>
            <p:cNvSpPr/>
            <p:nvPr/>
          </p:nvSpPr>
          <p:spPr>
            <a:xfrm>
              <a:off x="1807525" y="41967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7" y="329"/>
                    <a:pt x="427" y="216"/>
                  </a:cubicBezTo>
                  <a:cubicBezTo>
                    <a:pt x="421" y="9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8" name="Google Shape;8518;p14"/>
            <p:cNvSpPr/>
            <p:nvPr/>
          </p:nvSpPr>
          <p:spPr>
            <a:xfrm>
              <a:off x="180737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9" y="0"/>
                    <a:pt x="1" y="93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1"/>
                    <a:pt x="427" y="221"/>
                  </a:cubicBezTo>
                  <a:cubicBezTo>
                    <a:pt x="433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9" name="Google Shape;8519;p14"/>
            <p:cNvSpPr/>
            <p:nvPr/>
          </p:nvSpPr>
          <p:spPr>
            <a:xfrm>
              <a:off x="191362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103" y="0"/>
                    <a:pt x="6" y="93"/>
                    <a:pt x="6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8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0" name="Google Shape;8520;p14"/>
            <p:cNvSpPr/>
            <p:nvPr/>
          </p:nvSpPr>
          <p:spPr>
            <a:xfrm>
              <a:off x="17543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8" y="1"/>
                    <a:pt x="11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3" y="423"/>
                    <a:pt x="422" y="333"/>
                    <a:pt x="432" y="216"/>
                  </a:cubicBezTo>
                  <a:cubicBezTo>
                    <a:pt x="43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1" name="Google Shape;8521;p14"/>
            <p:cNvSpPr/>
            <p:nvPr/>
          </p:nvSpPr>
          <p:spPr>
            <a:xfrm>
              <a:off x="180752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103" y="1"/>
                    <a:pt x="5" y="88"/>
                    <a:pt x="0" y="206"/>
                  </a:cubicBezTo>
                  <a:cubicBezTo>
                    <a:pt x="0" y="329"/>
                    <a:pt x="82" y="422"/>
                    <a:pt x="206" y="422"/>
                  </a:cubicBezTo>
                  <a:cubicBezTo>
                    <a:pt x="212" y="422"/>
                    <a:pt x="218" y="423"/>
                    <a:pt x="223" y="423"/>
                  </a:cubicBezTo>
                  <a:cubicBezTo>
                    <a:pt x="333" y="423"/>
                    <a:pt x="422" y="333"/>
                    <a:pt x="427" y="216"/>
                  </a:cubicBezTo>
                  <a:cubicBezTo>
                    <a:pt x="427" y="10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2" name="Google Shape;8522;p14"/>
            <p:cNvSpPr/>
            <p:nvPr/>
          </p:nvSpPr>
          <p:spPr>
            <a:xfrm>
              <a:off x="1833975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93" y="427"/>
                    <a:pt x="216" y="427"/>
                  </a:cubicBezTo>
                  <a:cubicBezTo>
                    <a:pt x="340" y="427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3" name="Google Shape;8523;p14"/>
            <p:cNvSpPr/>
            <p:nvPr/>
          </p:nvSpPr>
          <p:spPr>
            <a:xfrm>
              <a:off x="1966825" y="414380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6" y="1"/>
                  </a:moveTo>
                  <a:cubicBezTo>
                    <a:pt x="87" y="1"/>
                    <a:pt x="0" y="87"/>
                    <a:pt x="5" y="212"/>
                  </a:cubicBezTo>
                  <a:cubicBezTo>
                    <a:pt x="5" y="330"/>
                    <a:pt x="93" y="423"/>
                    <a:pt x="216" y="423"/>
                  </a:cubicBezTo>
                  <a:cubicBezTo>
                    <a:pt x="329" y="423"/>
                    <a:pt x="427" y="335"/>
                    <a:pt x="427" y="222"/>
                  </a:cubicBezTo>
                  <a:cubicBezTo>
                    <a:pt x="427" y="99"/>
                    <a:pt x="339" y="1"/>
                    <a:pt x="216" y="1"/>
                  </a:cubicBezTo>
                  <a:cubicBezTo>
                    <a:pt x="212" y="1"/>
                    <a:pt x="20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4" name="Google Shape;8524;p14"/>
            <p:cNvSpPr/>
            <p:nvPr/>
          </p:nvSpPr>
          <p:spPr>
            <a:xfrm>
              <a:off x="17012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3" y="0"/>
                    <a:pt x="0" y="98"/>
                    <a:pt x="11" y="221"/>
                  </a:cubicBezTo>
                  <a:cubicBezTo>
                    <a:pt x="11" y="334"/>
                    <a:pt x="103" y="427"/>
                    <a:pt x="221" y="427"/>
                  </a:cubicBezTo>
                  <a:cubicBezTo>
                    <a:pt x="345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5" name="Google Shape;8525;p14"/>
            <p:cNvSpPr/>
            <p:nvPr/>
          </p:nvSpPr>
          <p:spPr>
            <a:xfrm>
              <a:off x="1833975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34"/>
                    <a:pt x="93" y="421"/>
                    <a:pt x="216" y="421"/>
                  </a:cubicBezTo>
                  <a:cubicBezTo>
                    <a:pt x="340" y="421"/>
                    <a:pt x="43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6" name="Google Shape;8526;p14"/>
            <p:cNvSpPr/>
            <p:nvPr/>
          </p:nvSpPr>
          <p:spPr>
            <a:xfrm>
              <a:off x="175445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33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7" name="Google Shape;8527;p14"/>
            <p:cNvSpPr/>
            <p:nvPr/>
          </p:nvSpPr>
          <p:spPr>
            <a:xfrm>
              <a:off x="1833975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8" name="Google Shape;8528;p14"/>
            <p:cNvSpPr/>
            <p:nvPr/>
          </p:nvSpPr>
          <p:spPr>
            <a:xfrm>
              <a:off x="1701275" y="39845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9" y="427"/>
                    <a:pt x="427" y="334"/>
                    <a:pt x="427" y="211"/>
                  </a:cubicBezTo>
                  <a:cubicBezTo>
                    <a:pt x="432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9" name="Google Shape;8529;p14"/>
            <p:cNvSpPr/>
            <p:nvPr/>
          </p:nvSpPr>
          <p:spPr>
            <a:xfrm>
              <a:off x="186057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5"/>
                    <a:pt x="0" y="98"/>
                    <a:pt x="0" y="221"/>
                  </a:cubicBezTo>
                  <a:cubicBezTo>
                    <a:pt x="0" y="33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0" name="Google Shape;8530;p14"/>
            <p:cNvSpPr/>
            <p:nvPr/>
          </p:nvSpPr>
          <p:spPr>
            <a:xfrm>
              <a:off x="1833975" y="39580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3" y="422"/>
                    <a:pt x="211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1" name="Google Shape;8531;p14"/>
            <p:cNvSpPr/>
            <p:nvPr/>
          </p:nvSpPr>
          <p:spPr>
            <a:xfrm>
              <a:off x="18605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1" y="334"/>
                    <a:pt x="103" y="422"/>
                    <a:pt x="221" y="422"/>
                  </a:cubicBezTo>
                  <a:cubicBezTo>
                    <a:pt x="339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2" name="Google Shape;8532;p14"/>
            <p:cNvSpPr/>
            <p:nvPr/>
          </p:nvSpPr>
          <p:spPr>
            <a:xfrm>
              <a:off x="1436000" y="414380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0" y="1"/>
                  </a:moveTo>
                  <a:cubicBezTo>
                    <a:pt x="92" y="1"/>
                    <a:pt x="0" y="87"/>
                    <a:pt x="10" y="207"/>
                  </a:cubicBezTo>
                  <a:cubicBezTo>
                    <a:pt x="10" y="330"/>
                    <a:pt x="97" y="423"/>
                    <a:pt x="221" y="423"/>
                  </a:cubicBezTo>
                  <a:cubicBezTo>
                    <a:pt x="334" y="423"/>
                    <a:pt x="431" y="335"/>
                    <a:pt x="431" y="222"/>
                  </a:cubicBezTo>
                  <a:cubicBezTo>
                    <a:pt x="431" y="99"/>
                    <a:pt x="344" y="1"/>
                    <a:pt x="221" y="1"/>
                  </a:cubicBezTo>
                  <a:cubicBezTo>
                    <a:pt x="217" y="1"/>
                    <a:pt x="214" y="1"/>
                    <a:pt x="21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3" name="Google Shape;8533;p14"/>
            <p:cNvSpPr/>
            <p:nvPr/>
          </p:nvSpPr>
          <p:spPr>
            <a:xfrm>
              <a:off x="1833975" y="40112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6" y="1"/>
                  </a:moveTo>
                  <a:cubicBezTo>
                    <a:pt x="98" y="1"/>
                    <a:pt x="1" y="88"/>
                    <a:pt x="1" y="217"/>
                  </a:cubicBezTo>
                  <a:cubicBezTo>
                    <a:pt x="6" y="335"/>
                    <a:pt x="103" y="427"/>
                    <a:pt x="216" y="427"/>
                  </a:cubicBezTo>
                  <a:cubicBezTo>
                    <a:pt x="340" y="422"/>
                    <a:pt x="427" y="335"/>
                    <a:pt x="427" y="212"/>
                  </a:cubicBezTo>
                  <a:cubicBezTo>
                    <a:pt x="427" y="8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4" name="Google Shape;8534;p14"/>
            <p:cNvSpPr/>
            <p:nvPr/>
          </p:nvSpPr>
          <p:spPr>
            <a:xfrm>
              <a:off x="1674800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3" y="0"/>
                    <a:pt x="1" y="86"/>
                    <a:pt x="1" y="206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330" y="427"/>
                    <a:pt x="427" y="329"/>
                    <a:pt x="427" y="216"/>
                  </a:cubicBezTo>
                  <a:cubicBezTo>
                    <a:pt x="427" y="98"/>
                    <a:pt x="335" y="0"/>
                    <a:pt x="222" y="0"/>
                  </a:cubicBezTo>
                  <a:cubicBezTo>
                    <a:pt x="218" y="0"/>
                    <a:pt x="21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5" name="Google Shape;8535;p14"/>
            <p:cNvSpPr/>
            <p:nvPr/>
          </p:nvSpPr>
          <p:spPr>
            <a:xfrm>
              <a:off x="1754325" y="41968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199" y="1"/>
                  </a:moveTo>
                  <a:cubicBezTo>
                    <a:pt x="94" y="1"/>
                    <a:pt x="5" y="90"/>
                    <a:pt x="1" y="202"/>
                  </a:cubicBezTo>
                  <a:cubicBezTo>
                    <a:pt x="1" y="320"/>
                    <a:pt x="98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22" y="212"/>
                  </a:cubicBezTo>
                  <a:cubicBezTo>
                    <a:pt x="422" y="94"/>
                    <a:pt x="335" y="7"/>
                    <a:pt x="216" y="1"/>
                  </a:cubicBezTo>
                  <a:cubicBezTo>
                    <a:pt x="211" y="1"/>
                    <a:pt x="205" y="1"/>
                    <a:pt x="19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6" name="Google Shape;8536;p14"/>
            <p:cNvSpPr/>
            <p:nvPr/>
          </p:nvSpPr>
          <p:spPr>
            <a:xfrm>
              <a:off x="17012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98" y="422"/>
                    <a:pt x="211" y="427"/>
                  </a:cubicBezTo>
                  <a:cubicBezTo>
                    <a:pt x="214" y="427"/>
                    <a:pt x="218" y="427"/>
                    <a:pt x="221" y="427"/>
                  </a:cubicBezTo>
                  <a:cubicBezTo>
                    <a:pt x="335" y="427"/>
                    <a:pt x="432" y="342"/>
                    <a:pt x="432" y="222"/>
                  </a:cubicBezTo>
                  <a:cubicBezTo>
                    <a:pt x="432" y="9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7" name="Google Shape;8537;p14"/>
            <p:cNvSpPr/>
            <p:nvPr/>
          </p:nvSpPr>
          <p:spPr>
            <a:xfrm>
              <a:off x="2178925" y="41434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6" y="1"/>
                  </a:moveTo>
                  <a:cubicBezTo>
                    <a:pt x="103" y="1"/>
                    <a:pt x="5" y="93"/>
                    <a:pt x="5" y="217"/>
                  </a:cubicBezTo>
                  <a:cubicBezTo>
                    <a:pt x="0" y="330"/>
                    <a:pt x="103" y="432"/>
                    <a:pt x="216" y="432"/>
                  </a:cubicBezTo>
                  <a:cubicBezTo>
                    <a:pt x="334" y="432"/>
                    <a:pt x="432" y="345"/>
                    <a:pt x="432" y="227"/>
                  </a:cubicBezTo>
                  <a:cubicBezTo>
                    <a:pt x="432" y="109"/>
                    <a:pt x="339" y="16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8" name="Google Shape;8538;p14"/>
            <p:cNvSpPr/>
            <p:nvPr/>
          </p:nvSpPr>
          <p:spPr>
            <a:xfrm>
              <a:off x="175432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8"/>
                    <a:pt x="1" y="211"/>
                  </a:cubicBezTo>
                  <a:cubicBezTo>
                    <a:pt x="1" y="334"/>
                    <a:pt x="93" y="427"/>
                    <a:pt x="216" y="427"/>
                  </a:cubicBezTo>
                  <a:cubicBezTo>
                    <a:pt x="335" y="427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9" name="Google Shape;8539;p14"/>
            <p:cNvSpPr/>
            <p:nvPr/>
          </p:nvSpPr>
          <p:spPr>
            <a:xfrm>
              <a:off x="1966675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1" y="341"/>
                    <a:pt x="93" y="427"/>
                    <a:pt x="212" y="427"/>
                  </a:cubicBezTo>
                  <a:cubicBezTo>
                    <a:pt x="215" y="427"/>
                    <a:pt x="218" y="427"/>
                    <a:pt x="222" y="427"/>
                  </a:cubicBezTo>
                  <a:cubicBezTo>
                    <a:pt x="335" y="427"/>
                    <a:pt x="427" y="329"/>
                    <a:pt x="427" y="21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0" name="Google Shape;8540;p14"/>
            <p:cNvSpPr/>
            <p:nvPr/>
          </p:nvSpPr>
          <p:spPr>
            <a:xfrm>
              <a:off x="1648350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6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9"/>
                    <a:pt x="10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1" name="Google Shape;8541;p14"/>
            <p:cNvSpPr/>
            <p:nvPr/>
          </p:nvSpPr>
          <p:spPr>
            <a:xfrm>
              <a:off x="1966550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5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2" name="Google Shape;8542;p14"/>
            <p:cNvSpPr/>
            <p:nvPr/>
          </p:nvSpPr>
          <p:spPr>
            <a:xfrm>
              <a:off x="1701275" y="41438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2" y="1"/>
                  </a:moveTo>
                  <a:cubicBezTo>
                    <a:pt x="93" y="1"/>
                    <a:pt x="0" y="97"/>
                    <a:pt x="5" y="222"/>
                  </a:cubicBezTo>
                  <a:cubicBezTo>
                    <a:pt x="5" y="335"/>
                    <a:pt x="98" y="433"/>
                    <a:pt x="211" y="433"/>
                  </a:cubicBezTo>
                  <a:cubicBezTo>
                    <a:pt x="334" y="433"/>
                    <a:pt x="432" y="340"/>
                    <a:pt x="432" y="222"/>
                  </a:cubicBezTo>
                  <a:cubicBezTo>
                    <a:pt x="432" y="99"/>
                    <a:pt x="345" y="1"/>
                    <a:pt x="221" y="1"/>
                  </a:cubicBezTo>
                  <a:cubicBezTo>
                    <a:pt x="218" y="1"/>
                    <a:pt x="21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3" name="Google Shape;8543;p14"/>
            <p:cNvSpPr/>
            <p:nvPr/>
          </p:nvSpPr>
          <p:spPr>
            <a:xfrm>
              <a:off x="18605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0" y="216"/>
                  </a:cubicBezTo>
                  <a:cubicBezTo>
                    <a:pt x="0" y="329"/>
                    <a:pt x="93" y="422"/>
                    <a:pt x="206" y="427"/>
                  </a:cubicBezTo>
                  <a:cubicBezTo>
                    <a:pt x="209" y="427"/>
                    <a:pt x="213" y="427"/>
                    <a:pt x="216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4" name="Google Shape;8544;p14"/>
            <p:cNvSpPr/>
            <p:nvPr/>
          </p:nvSpPr>
          <p:spPr>
            <a:xfrm>
              <a:off x="1993275" y="390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8"/>
                    <a:pt x="6" y="211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5" name="Google Shape;8545;p14"/>
            <p:cNvSpPr/>
            <p:nvPr/>
          </p:nvSpPr>
          <p:spPr>
            <a:xfrm>
              <a:off x="1966825" y="4037325"/>
              <a:ext cx="10925" cy="10800"/>
            </a:xfrm>
            <a:custGeom>
              <a:rect b="b" l="l" r="r" t="t"/>
              <a:pathLst>
                <a:path extrusionOk="0" h="432" w="437">
                  <a:moveTo>
                    <a:pt x="216" y="0"/>
                  </a:moveTo>
                  <a:cubicBezTo>
                    <a:pt x="103" y="10"/>
                    <a:pt x="5" y="98"/>
                    <a:pt x="5" y="216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214" y="432"/>
                    <a:pt x="217" y="432"/>
                    <a:pt x="220" y="432"/>
                  </a:cubicBezTo>
                  <a:cubicBezTo>
                    <a:pt x="334" y="432"/>
                    <a:pt x="422" y="341"/>
                    <a:pt x="427" y="221"/>
                  </a:cubicBezTo>
                  <a:cubicBezTo>
                    <a:pt x="43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6" name="Google Shape;8546;p14"/>
            <p:cNvSpPr/>
            <p:nvPr/>
          </p:nvSpPr>
          <p:spPr>
            <a:xfrm>
              <a:off x="1435975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0" y="422"/>
                    <a:pt x="427" y="324"/>
                    <a:pt x="427" y="211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7" name="Google Shape;8547;p14"/>
            <p:cNvSpPr/>
            <p:nvPr/>
          </p:nvSpPr>
          <p:spPr>
            <a:xfrm>
              <a:off x="175432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0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8" name="Google Shape;8548;p14"/>
            <p:cNvSpPr/>
            <p:nvPr/>
          </p:nvSpPr>
          <p:spPr>
            <a:xfrm>
              <a:off x="1621625" y="4276650"/>
              <a:ext cx="10800" cy="10425"/>
            </a:xfrm>
            <a:custGeom>
              <a:rect b="b" l="l" r="r" t="t"/>
              <a:pathLst>
                <a:path extrusionOk="0" h="417" w="432">
                  <a:moveTo>
                    <a:pt x="216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93" y="417"/>
                    <a:pt x="216" y="417"/>
                  </a:cubicBezTo>
                  <a:cubicBezTo>
                    <a:pt x="334" y="417"/>
                    <a:pt x="432" y="319"/>
                    <a:pt x="427" y="211"/>
                  </a:cubicBezTo>
                  <a:cubicBezTo>
                    <a:pt x="427" y="9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9" name="Google Shape;8549;p14"/>
            <p:cNvSpPr/>
            <p:nvPr/>
          </p:nvSpPr>
          <p:spPr>
            <a:xfrm>
              <a:off x="151562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" y="319"/>
                    <a:pt x="93" y="421"/>
                    <a:pt x="206" y="421"/>
                  </a:cubicBezTo>
                  <a:cubicBezTo>
                    <a:pt x="330" y="421"/>
                    <a:pt x="427" y="329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0" name="Google Shape;8550;p14"/>
            <p:cNvSpPr/>
            <p:nvPr/>
          </p:nvSpPr>
          <p:spPr>
            <a:xfrm>
              <a:off x="1621875" y="43826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5"/>
                    <a:pt x="1" y="98"/>
                    <a:pt x="1" y="211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24" y="421"/>
                    <a:pt x="422" y="319"/>
                    <a:pt x="422" y="206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1" name="Google Shape;8551;p14"/>
            <p:cNvSpPr/>
            <p:nvPr/>
          </p:nvSpPr>
          <p:spPr>
            <a:xfrm>
              <a:off x="1860575" y="42499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3"/>
                    <a:pt x="11" y="222"/>
                  </a:cubicBezTo>
                  <a:cubicBezTo>
                    <a:pt x="11" y="335"/>
                    <a:pt x="103" y="432"/>
                    <a:pt x="221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3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2" name="Google Shape;8552;p14"/>
            <p:cNvSpPr/>
            <p:nvPr/>
          </p:nvSpPr>
          <p:spPr>
            <a:xfrm>
              <a:off x="2152575" y="43826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88" y="0"/>
                    <a:pt x="1" y="87"/>
                    <a:pt x="1" y="211"/>
                  </a:cubicBezTo>
                  <a:cubicBezTo>
                    <a:pt x="1" y="329"/>
                    <a:pt x="88" y="421"/>
                    <a:pt x="206" y="421"/>
                  </a:cubicBezTo>
                  <a:cubicBezTo>
                    <a:pt x="330" y="421"/>
                    <a:pt x="422" y="329"/>
                    <a:pt x="422" y="211"/>
                  </a:cubicBezTo>
                  <a:cubicBezTo>
                    <a:pt x="422" y="87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3" name="Google Shape;8553;p14"/>
            <p:cNvSpPr/>
            <p:nvPr/>
          </p:nvSpPr>
          <p:spPr>
            <a:xfrm>
              <a:off x="1435975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7" y="427"/>
                  </a:cubicBezTo>
                  <a:cubicBezTo>
                    <a:pt x="330" y="427"/>
                    <a:pt x="427" y="330"/>
                    <a:pt x="427" y="217"/>
                  </a:cubicBezTo>
                  <a:cubicBezTo>
                    <a:pt x="42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4" name="Google Shape;8554;p14"/>
            <p:cNvSpPr/>
            <p:nvPr/>
          </p:nvSpPr>
          <p:spPr>
            <a:xfrm>
              <a:off x="17012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5" name="Google Shape;8555;p14"/>
            <p:cNvSpPr/>
            <p:nvPr/>
          </p:nvSpPr>
          <p:spPr>
            <a:xfrm>
              <a:off x="1966825" y="409085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230" y="0"/>
                  </a:moveTo>
                  <a:cubicBezTo>
                    <a:pt x="222" y="0"/>
                    <a:pt x="214" y="1"/>
                    <a:pt x="206" y="2"/>
                  </a:cubicBezTo>
                  <a:cubicBezTo>
                    <a:pt x="87" y="2"/>
                    <a:pt x="0" y="94"/>
                    <a:pt x="0" y="218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24" y="418"/>
                    <a:pt x="421" y="321"/>
                    <a:pt x="421" y="208"/>
                  </a:cubicBezTo>
                  <a:cubicBezTo>
                    <a:pt x="421" y="93"/>
                    <a:pt x="337" y="0"/>
                    <a:pt x="23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6" name="Google Shape;8556;p14"/>
            <p:cNvSpPr/>
            <p:nvPr/>
          </p:nvSpPr>
          <p:spPr>
            <a:xfrm>
              <a:off x="215245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7" y="33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7" name="Google Shape;8557;p14"/>
            <p:cNvSpPr/>
            <p:nvPr/>
          </p:nvSpPr>
          <p:spPr>
            <a:xfrm>
              <a:off x="1833725" y="454192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7" y="1"/>
                  </a:moveTo>
                  <a:cubicBezTo>
                    <a:pt x="103" y="1"/>
                    <a:pt x="10" y="92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339" y="422"/>
                    <a:pt x="432" y="335"/>
                    <a:pt x="432" y="212"/>
                  </a:cubicBezTo>
                  <a:cubicBezTo>
                    <a:pt x="437" y="88"/>
                    <a:pt x="350" y="1"/>
                    <a:pt x="226" y="1"/>
                  </a:cubicBezTo>
                  <a:cubicBezTo>
                    <a:pt x="223" y="1"/>
                    <a:pt x="22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8" name="Google Shape;8558;p14"/>
            <p:cNvSpPr/>
            <p:nvPr/>
          </p:nvSpPr>
          <p:spPr>
            <a:xfrm>
              <a:off x="1701275" y="45682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2" y="0"/>
                  </a:moveTo>
                  <a:cubicBezTo>
                    <a:pt x="93" y="0"/>
                    <a:pt x="0" y="96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212" y="422"/>
                    <a:pt x="218" y="423"/>
                    <a:pt x="224" y="423"/>
                  </a:cubicBezTo>
                  <a:cubicBezTo>
                    <a:pt x="339" y="423"/>
                    <a:pt x="427" y="333"/>
                    <a:pt x="432" y="216"/>
                  </a:cubicBezTo>
                  <a:cubicBezTo>
                    <a:pt x="432" y="93"/>
                    <a:pt x="345" y="1"/>
                    <a:pt x="221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9" name="Google Shape;8559;p14"/>
            <p:cNvSpPr/>
            <p:nvPr/>
          </p:nvSpPr>
          <p:spPr>
            <a:xfrm>
              <a:off x="2046475" y="4382250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1"/>
                    <a:pt x="0" y="98"/>
                    <a:pt x="0" y="216"/>
                  </a:cubicBezTo>
                  <a:cubicBezTo>
                    <a:pt x="0" y="330"/>
                    <a:pt x="93" y="432"/>
                    <a:pt x="211" y="432"/>
                  </a:cubicBezTo>
                  <a:cubicBezTo>
                    <a:pt x="329" y="432"/>
                    <a:pt x="421" y="345"/>
                    <a:pt x="421" y="222"/>
                  </a:cubicBezTo>
                  <a:cubicBezTo>
                    <a:pt x="416" y="103"/>
                    <a:pt x="324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0" name="Google Shape;8560;p14"/>
            <p:cNvSpPr/>
            <p:nvPr/>
          </p:nvSpPr>
          <p:spPr>
            <a:xfrm>
              <a:off x="2099275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0"/>
                    <a:pt x="10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1" name="Google Shape;8561;p14"/>
            <p:cNvSpPr/>
            <p:nvPr/>
          </p:nvSpPr>
          <p:spPr>
            <a:xfrm>
              <a:off x="1966550" y="419685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08" y="1"/>
                  </a:moveTo>
                  <a:cubicBezTo>
                    <a:pt x="94" y="1"/>
                    <a:pt x="6" y="90"/>
                    <a:pt x="6" y="202"/>
                  </a:cubicBezTo>
                  <a:cubicBezTo>
                    <a:pt x="1" y="325"/>
                    <a:pt x="93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32" y="212"/>
                  </a:cubicBezTo>
                  <a:cubicBezTo>
                    <a:pt x="432" y="99"/>
                    <a:pt x="340" y="7"/>
                    <a:pt x="227" y="1"/>
                  </a:cubicBezTo>
                  <a:cubicBezTo>
                    <a:pt x="221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2" name="Google Shape;8562;p14"/>
            <p:cNvSpPr/>
            <p:nvPr/>
          </p:nvSpPr>
          <p:spPr>
            <a:xfrm>
              <a:off x="1966550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104" y="1"/>
                    <a:pt x="16" y="88"/>
                    <a:pt x="6" y="206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4" y="423"/>
                    <a:pt x="432" y="333"/>
                    <a:pt x="432" y="216"/>
                  </a:cubicBezTo>
                  <a:cubicBezTo>
                    <a:pt x="432" y="10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3" name="Google Shape;8563;p14"/>
            <p:cNvSpPr/>
            <p:nvPr/>
          </p:nvSpPr>
          <p:spPr>
            <a:xfrm>
              <a:off x="1568700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11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87" y="417"/>
                    <a:pt x="211" y="417"/>
                  </a:cubicBezTo>
                  <a:cubicBezTo>
                    <a:pt x="334" y="417"/>
                    <a:pt x="421" y="319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4" name="Google Shape;8564;p14"/>
            <p:cNvSpPr/>
            <p:nvPr/>
          </p:nvSpPr>
          <p:spPr>
            <a:xfrm>
              <a:off x="1833975" y="39047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98" y="1"/>
                    <a:pt x="1" y="93"/>
                    <a:pt x="1" y="212"/>
                  </a:cubicBezTo>
                  <a:cubicBezTo>
                    <a:pt x="1" y="330"/>
                    <a:pt x="98" y="433"/>
                    <a:pt x="211" y="433"/>
                  </a:cubicBezTo>
                  <a:cubicBezTo>
                    <a:pt x="214" y="433"/>
                    <a:pt x="217" y="433"/>
                    <a:pt x="221" y="433"/>
                  </a:cubicBezTo>
                  <a:cubicBezTo>
                    <a:pt x="339" y="433"/>
                    <a:pt x="432" y="337"/>
                    <a:pt x="432" y="217"/>
                  </a:cubicBezTo>
                  <a:cubicBezTo>
                    <a:pt x="432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5" name="Google Shape;8565;p14"/>
            <p:cNvSpPr/>
            <p:nvPr/>
          </p:nvSpPr>
          <p:spPr>
            <a:xfrm>
              <a:off x="2046475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20" y="0"/>
                  </a:moveTo>
                  <a:cubicBezTo>
                    <a:pt x="217" y="0"/>
                    <a:pt x="214" y="0"/>
                    <a:pt x="211" y="1"/>
                  </a:cubicBezTo>
                  <a:cubicBezTo>
                    <a:pt x="93" y="1"/>
                    <a:pt x="0" y="98"/>
                    <a:pt x="0" y="211"/>
                  </a:cubicBezTo>
                  <a:cubicBezTo>
                    <a:pt x="5" y="329"/>
                    <a:pt x="93" y="417"/>
                    <a:pt x="211" y="417"/>
                  </a:cubicBezTo>
                  <a:cubicBezTo>
                    <a:pt x="329" y="417"/>
                    <a:pt x="421" y="329"/>
                    <a:pt x="421" y="206"/>
                  </a:cubicBezTo>
                  <a:cubicBezTo>
                    <a:pt x="421" y="86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6" name="Google Shape;8566;p14"/>
            <p:cNvSpPr/>
            <p:nvPr/>
          </p:nvSpPr>
          <p:spPr>
            <a:xfrm>
              <a:off x="17012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3" y="0"/>
                  </a:moveTo>
                  <a:cubicBezTo>
                    <a:pt x="99" y="0"/>
                    <a:pt x="11" y="101"/>
                    <a:pt x="11" y="211"/>
                  </a:cubicBezTo>
                  <a:cubicBezTo>
                    <a:pt x="1" y="329"/>
                    <a:pt x="94" y="428"/>
                    <a:pt x="205" y="428"/>
                  </a:cubicBezTo>
                  <a:cubicBezTo>
                    <a:pt x="210" y="428"/>
                    <a:pt x="216" y="428"/>
                    <a:pt x="221" y="427"/>
                  </a:cubicBezTo>
                  <a:cubicBezTo>
                    <a:pt x="345" y="417"/>
                    <a:pt x="432" y="330"/>
                    <a:pt x="432" y="211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6" y="0"/>
                    <a:pt x="21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7" name="Google Shape;8567;p14"/>
            <p:cNvSpPr/>
            <p:nvPr/>
          </p:nvSpPr>
          <p:spPr>
            <a:xfrm>
              <a:off x="1913625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88" y="432"/>
                    <a:pt x="211" y="432"/>
                  </a:cubicBezTo>
                  <a:cubicBezTo>
                    <a:pt x="335" y="432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8" name="Google Shape;8568;p14"/>
            <p:cNvSpPr/>
            <p:nvPr/>
          </p:nvSpPr>
          <p:spPr>
            <a:xfrm>
              <a:off x="1488900" y="4037575"/>
              <a:ext cx="11075" cy="10550"/>
            </a:xfrm>
            <a:custGeom>
              <a:rect b="b" l="l" r="r" t="t"/>
              <a:pathLst>
                <a:path extrusionOk="0" h="422" w="443">
                  <a:moveTo>
                    <a:pt x="222" y="0"/>
                  </a:moveTo>
                  <a:cubicBezTo>
                    <a:pt x="88" y="6"/>
                    <a:pt x="1" y="113"/>
                    <a:pt x="11" y="216"/>
                  </a:cubicBezTo>
                  <a:cubicBezTo>
                    <a:pt x="11" y="340"/>
                    <a:pt x="104" y="422"/>
                    <a:pt x="222" y="422"/>
                  </a:cubicBezTo>
                  <a:cubicBezTo>
                    <a:pt x="345" y="422"/>
                    <a:pt x="443" y="324"/>
                    <a:pt x="443" y="211"/>
                  </a:cubicBezTo>
                  <a:cubicBezTo>
                    <a:pt x="443" y="9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9" name="Google Shape;8569;p14"/>
            <p:cNvSpPr/>
            <p:nvPr/>
          </p:nvSpPr>
          <p:spPr>
            <a:xfrm>
              <a:off x="20198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7" y="0"/>
                  </a:moveTo>
                  <a:cubicBezTo>
                    <a:pt x="93" y="0"/>
                    <a:pt x="0" y="96"/>
                    <a:pt x="0" y="216"/>
                  </a:cubicBezTo>
                  <a:cubicBezTo>
                    <a:pt x="0" y="345"/>
                    <a:pt x="93" y="427"/>
                    <a:pt x="21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0" name="Google Shape;8570;p14"/>
            <p:cNvSpPr/>
            <p:nvPr/>
          </p:nvSpPr>
          <p:spPr>
            <a:xfrm>
              <a:off x="1648350" y="4037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103" y="6"/>
                    <a:pt x="0" y="93"/>
                    <a:pt x="0" y="211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1" y="340"/>
                    <a:pt x="421" y="216"/>
                  </a:cubicBezTo>
                  <a:cubicBezTo>
                    <a:pt x="421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1" name="Google Shape;8571;p14"/>
            <p:cNvSpPr/>
            <p:nvPr/>
          </p:nvSpPr>
          <p:spPr>
            <a:xfrm>
              <a:off x="1648350" y="45684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20" y="0"/>
                  </a:moveTo>
                  <a:cubicBezTo>
                    <a:pt x="217" y="0"/>
                    <a:pt x="214" y="1"/>
                    <a:pt x="211" y="1"/>
                  </a:cubicBezTo>
                  <a:cubicBezTo>
                    <a:pt x="103" y="1"/>
                    <a:pt x="5" y="93"/>
                    <a:pt x="0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6"/>
                    <a:pt x="334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2" name="Google Shape;8572;p14"/>
            <p:cNvSpPr/>
            <p:nvPr/>
          </p:nvSpPr>
          <p:spPr>
            <a:xfrm>
              <a:off x="1833975" y="43294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8" y="6"/>
                    <a:pt x="1" y="103"/>
                    <a:pt x="1" y="222"/>
                  </a:cubicBezTo>
                  <a:cubicBezTo>
                    <a:pt x="1" y="340"/>
                    <a:pt x="98" y="432"/>
                    <a:pt x="216" y="432"/>
                  </a:cubicBezTo>
                  <a:cubicBezTo>
                    <a:pt x="340" y="427"/>
                    <a:pt x="432" y="335"/>
                    <a:pt x="43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3" name="Google Shape;8573;p14"/>
            <p:cNvSpPr/>
            <p:nvPr/>
          </p:nvSpPr>
          <p:spPr>
            <a:xfrm>
              <a:off x="1913625" y="4249900"/>
              <a:ext cx="10825" cy="10850"/>
            </a:xfrm>
            <a:custGeom>
              <a:rect b="b" l="l" r="r" t="t"/>
              <a:pathLst>
                <a:path extrusionOk="0" h="434" w="433">
                  <a:moveTo>
                    <a:pt x="226" y="1"/>
                  </a:moveTo>
                  <a:cubicBezTo>
                    <a:pt x="221" y="1"/>
                    <a:pt x="216" y="1"/>
                    <a:pt x="211" y="2"/>
                  </a:cubicBezTo>
                  <a:cubicBezTo>
                    <a:pt x="88" y="2"/>
                    <a:pt x="1" y="94"/>
                    <a:pt x="6" y="228"/>
                  </a:cubicBezTo>
                  <a:cubicBezTo>
                    <a:pt x="6" y="336"/>
                    <a:pt x="103" y="433"/>
                    <a:pt x="216" y="433"/>
                  </a:cubicBezTo>
                  <a:cubicBezTo>
                    <a:pt x="335" y="433"/>
                    <a:pt x="432" y="331"/>
                    <a:pt x="432" y="218"/>
                  </a:cubicBezTo>
                  <a:cubicBezTo>
                    <a:pt x="422" y="95"/>
                    <a:pt x="324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4" name="Google Shape;8574;p14"/>
            <p:cNvSpPr/>
            <p:nvPr/>
          </p:nvSpPr>
          <p:spPr>
            <a:xfrm>
              <a:off x="1701525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3" y="1"/>
                    <a:pt x="1" y="103"/>
                    <a:pt x="1" y="216"/>
                  </a:cubicBezTo>
                  <a:cubicBezTo>
                    <a:pt x="1" y="335"/>
                    <a:pt x="88" y="422"/>
                    <a:pt x="206" y="422"/>
                  </a:cubicBezTo>
                  <a:cubicBezTo>
                    <a:pt x="324" y="422"/>
                    <a:pt x="417" y="335"/>
                    <a:pt x="422" y="216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5" name="Google Shape;8575;p14"/>
            <p:cNvSpPr/>
            <p:nvPr/>
          </p:nvSpPr>
          <p:spPr>
            <a:xfrm>
              <a:off x="18075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6" name="Google Shape;8576;p14"/>
            <p:cNvSpPr/>
            <p:nvPr/>
          </p:nvSpPr>
          <p:spPr>
            <a:xfrm>
              <a:off x="1515625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5" y="422"/>
                    <a:pt x="427" y="32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7" name="Google Shape;8577;p14"/>
            <p:cNvSpPr/>
            <p:nvPr/>
          </p:nvSpPr>
          <p:spPr>
            <a:xfrm>
              <a:off x="18075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0" y="217"/>
                  </a:cubicBezTo>
                  <a:cubicBezTo>
                    <a:pt x="5" y="330"/>
                    <a:pt x="93" y="427"/>
                    <a:pt x="21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8" name="Google Shape;8578;p14"/>
            <p:cNvSpPr/>
            <p:nvPr/>
          </p:nvSpPr>
          <p:spPr>
            <a:xfrm>
              <a:off x="201987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7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3"/>
                    <a:pt x="84" y="423"/>
                    <a:pt x="198" y="423"/>
                  </a:cubicBezTo>
                  <a:cubicBezTo>
                    <a:pt x="204" y="423"/>
                    <a:pt x="210" y="422"/>
                    <a:pt x="216" y="422"/>
                  </a:cubicBezTo>
                  <a:cubicBezTo>
                    <a:pt x="329" y="422"/>
                    <a:pt x="427" y="329"/>
                    <a:pt x="427" y="211"/>
                  </a:cubicBezTo>
                  <a:cubicBezTo>
                    <a:pt x="422" y="93"/>
                    <a:pt x="329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9" name="Google Shape;8579;p14"/>
            <p:cNvSpPr/>
            <p:nvPr/>
          </p:nvSpPr>
          <p:spPr>
            <a:xfrm>
              <a:off x="1807650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5" y="0"/>
                  </a:moveTo>
                  <a:cubicBezTo>
                    <a:pt x="89" y="0"/>
                    <a:pt x="0" y="99"/>
                    <a:pt x="0" y="212"/>
                  </a:cubicBezTo>
                  <a:cubicBezTo>
                    <a:pt x="0" y="335"/>
                    <a:pt x="88" y="422"/>
                    <a:pt x="211" y="422"/>
                  </a:cubicBezTo>
                  <a:cubicBezTo>
                    <a:pt x="329" y="422"/>
                    <a:pt x="422" y="325"/>
                    <a:pt x="422" y="212"/>
                  </a:cubicBezTo>
                  <a:cubicBezTo>
                    <a:pt x="422" y="93"/>
                    <a:pt x="324" y="1"/>
                    <a:pt x="211" y="1"/>
                  </a:cubicBezTo>
                  <a:cubicBezTo>
                    <a:pt x="206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0" name="Google Shape;8580;p14"/>
            <p:cNvSpPr/>
            <p:nvPr/>
          </p:nvSpPr>
          <p:spPr>
            <a:xfrm>
              <a:off x="19137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0"/>
                  </a:moveTo>
                  <a:cubicBezTo>
                    <a:pt x="90" y="0"/>
                    <a:pt x="1" y="99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25"/>
                    <a:pt x="427" y="212"/>
                  </a:cubicBezTo>
                  <a:cubicBezTo>
                    <a:pt x="427" y="93"/>
                    <a:pt x="330" y="1"/>
                    <a:pt x="211" y="1"/>
                  </a:cubicBezTo>
                  <a:cubicBezTo>
                    <a:pt x="206" y="0"/>
                    <a:pt x="201" y="0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1" name="Google Shape;8581;p14"/>
            <p:cNvSpPr/>
            <p:nvPr/>
          </p:nvSpPr>
          <p:spPr>
            <a:xfrm>
              <a:off x="14627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8" y="0"/>
                  </a:moveTo>
                  <a:cubicBezTo>
                    <a:pt x="99" y="0"/>
                    <a:pt x="1" y="101"/>
                    <a:pt x="1" y="211"/>
                  </a:cubicBezTo>
                  <a:cubicBezTo>
                    <a:pt x="1" y="327"/>
                    <a:pt x="84" y="427"/>
                    <a:pt x="202" y="427"/>
                  </a:cubicBezTo>
                  <a:cubicBezTo>
                    <a:pt x="205" y="427"/>
                    <a:pt x="208" y="427"/>
                    <a:pt x="211" y="427"/>
                  </a:cubicBezTo>
                  <a:cubicBezTo>
                    <a:pt x="335" y="427"/>
                    <a:pt x="417" y="335"/>
                    <a:pt x="432" y="211"/>
                  </a:cubicBezTo>
                  <a:cubicBezTo>
                    <a:pt x="422" y="98"/>
                    <a:pt x="335" y="1"/>
                    <a:pt x="216" y="1"/>
                  </a:cubicBezTo>
                  <a:cubicBezTo>
                    <a:pt x="214" y="0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2" name="Google Shape;8582;p14"/>
            <p:cNvSpPr/>
            <p:nvPr/>
          </p:nvSpPr>
          <p:spPr>
            <a:xfrm>
              <a:off x="1462575" y="43293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0"/>
                  </a:moveTo>
                  <a:cubicBezTo>
                    <a:pt x="93" y="6"/>
                    <a:pt x="0" y="98"/>
                    <a:pt x="0" y="211"/>
                  </a:cubicBezTo>
                  <a:cubicBezTo>
                    <a:pt x="0" y="334"/>
                    <a:pt x="93" y="432"/>
                    <a:pt x="211" y="432"/>
                  </a:cubicBezTo>
                  <a:cubicBezTo>
                    <a:pt x="335" y="432"/>
                    <a:pt x="422" y="340"/>
                    <a:pt x="422" y="216"/>
                  </a:cubicBezTo>
                  <a:cubicBezTo>
                    <a:pt x="422" y="98"/>
                    <a:pt x="324" y="6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3" name="Google Shape;8583;p14"/>
            <p:cNvSpPr/>
            <p:nvPr/>
          </p:nvSpPr>
          <p:spPr>
            <a:xfrm>
              <a:off x="2178925" y="4197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218" y="0"/>
                    <a:pt x="214" y="0"/>
                    <a:pt x="211" y="1"/>
                  </a:cubicBezTo>
                  <a:cubicBezTo>
                    <a:pt x="98" y="1"/>
                    <a:pt x="0" y="93"/>
                    <a:pt x="0" y="211"/>
                  </a:cubicBezTo>
                  <a:cubicBezTo>
                    <a:pt x="0" y="329"/>
                    <a:pt x="103" y="422"/>
                    <a:pt x="216" y="422"/>
                  </a:cubicBezTo>
                  <a:cubicBezTo>
                    <a:pt x="339" y="422"/>
                    <a:pt x="432" y="329"/>
                    <a:pt x="432" y="206"/>
                  </a:cubicBezTo>
                  <a:cubicBezTo>
                    <a:pt x="432" y="86"/>
                    <a:pt x="340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4" name="Google Shape;8584;p14"/>
            <p:cNvSpPr/>
            <p:nvPr/>
          </p:nvSpPr>
          <p:spPr>
            <a:xfrm>
              <a:off x="170127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5" name="Google Shape;8585;p14"/>
            <p:cNvSpPr/>
            <p:nvPr/>
          </p:nvSpPr>
          <p:spPr>
            <a:xfrm>
              <a:off x="16748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3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6" name="Google Shape;8586;p14"/>
            <p:cNvSpPr/>
            <p:nvPr/>
          </p:nvSpPr>
          <p:spPr>
            <a:xfrm>
              <a:off x="1993275" y="4276525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7" name="Google Shape;8587;p14"/>
            <p:cNvSpPr/>
            <p:nvPr/>
          </p:nvSpPr>
          <p:spPr>
            <a:xfrm>
              <a:off x="1993275" y="43294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8" name="Google Shape;8588;p14"/>
            <p:cNvSpPr/>
            <p:nvPr/>
          </p:nvSpPr>
          <p:spPr>
            <a:xfrm>
              <a:off x="1674800" y="4117225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211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24"/>
                    <a:pt x="89" y="417"/>
                    <a:pt x="195" y="417"/>
                  </a:cubicBezTo>
                  <a:cubicBezTo>
                    <a:pt x="200" y="417"/>
                    <a:pt x="206" y="417"/>
                    <a:pt x="211" y="417"/>
                  </a:cubicBezTo>
                  <a:cubicBezTo>
                    <a:pt x="330" y="417"/>
                    <a:pt x="422" y="32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9" name="Google Shape;8589;p14"/>
            <p:cNvSpPr/>
            <p:nvPr/>
          </p:nvSpPr>
          <p:spPr>
            <a:xfrm>
              <a:off x="20198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2"/>
                  </a:cubicBezTo>
                  <a:cubicBezTo>
                    <a:pt x="329" y="417"/>
                    <a:pt x="427" y="324"/>
                    <a:pt x="427" y="211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0" name="Google Shape;8590;p14"/>
            <p:cNvSpPr/>
            <p:nvPr/>
          </p:nvSpPr>
          <p:spPr>
            <a:xfrm>
              <a:off x="1966675" y="387840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17" y="1"/>
                  </a:moveTo>
                  <a:cubicBezTo>
                    <a:pt x="99" y="1"/>
                    <a:pt x="1" y="98"/>
                    <a:pt x="1" y="216"/>
                  </a:cubicBezTo>
                  <a:cubicBezTo>
                    <a:pt x="1" y="331"/>
                    <a:pt x="99" y="424"/>
                    <a:pt x="199" y="424"/>
                  </a:cubicBezTo>
                  <a:cubicBezTo>
                    <a:pt x="207" y="424"/>
                    <a:pt x="214" y="423"/>
                    <a:pt x="222" y="422"/>
                  </a:cubicBezTo>
                  <a:cubicBezTo>
                    <a:pt x="345" y="417"/>
                    <a:pt x="433" y="329"/>
                    <a:pt x="427" y="206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1" name="Google Shape;8591;p14"/>
            <p:cNvSpPr/>
            <p:nvPr/>
          </p:nvSpPr>
          <p:spPr>
            <a:xfrm>
              <a:off x="2205500" y="43294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2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27" y="98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2" name="Google Shape;8592;p14"/>
            <p:cNvSpPr/>
            <p:nvPr/>
          </p:nvSpPr>
          <p:spPr>
            <a:xfrm>
              <a:off x="2019750" y="38784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1"/>
                  </a:moveTo>
                  <a:cubicBezTo>
                    <a:pt x="98" y="1"/>
                    <a:pt x="5" y="93"/>
                    <a:pt x="5" y="211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32" y="329"/>
                    <a:pt x="432" y="211"/>
                  </a:cubicBezTo>
                  <a:cubicBezTo>
                    <a:pt x="43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3" name="Google Shape;8593;p14"/>
            <p:cNvSpPr/>
            <p:nvPr/>
          </p:nvSpPr>
          <p:spPr>
            <a:xfrm>
              <a:off x="1833975" y="4276650"/>
              <a:ext cx="10825" cy="10425"/>
            </a:xfrm>
            <a:custGeom>
              <a:rect b="b" l="l" r="r" t="t"/>
              <a:pathLst>
                <a:path extrusionOk="0" h="417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29"/>
                    <a:pt x="93" y="417"/>
                    <a:pt x="216" y="417"/>
                  </a:cubicBezTo>
                  <a:cubicBezTo>
                    <a:pt x="340" y="412"/>
                    <a:pt x="43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4" name="Google Shape;8594;p14"/>
            <p:cNvSpPr/>
            <p:nvPr/>
          </p:nvSpPr>
          <p:spPr>
            <a:xfrm>
              <a:off x="1648200" y="42499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1" y="98"/>
                    <a:pt x="1" y="217"/>
                  </a:cubicBezTo>
                  <a:cubicBezTo>
                    <a:pt x="1" y="330"/>
                    <a:pt x="104" y="427"/>
                    <a:pt x="217" y="427"/>
                  </a:cubicBezTo>
                  <a:cubicBezTo>
                    <a:pt x="335" y="427"/>
                    <a:pt x="427" y="330"/>
                    <a:pt x="427" y="217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5" name="Google Shape;8595;p14"/>
            <p:cNvSpPr/>
            <p:nvPr/>
          </p:nvSpPr>
          <p:spPr>
            <a:xfrm>
              <a:off x="1648350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1"/>
                    <a:pt x="0" y="98"/>
                    <a:pt x="0" y="217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45"/>
                    <a:pt x="421" y="217"/>
                  </a:cubicBezTo>
                  <a:cubicBezTo>
                    <a:pt x="421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6" name="Google Shape;8596;p14"/>
            <p:cNvSpPr/>
            <p:nvPr/>
          </p:nvSpPr>
          <p:spPr>
            <a:xfrm>
              <a:off x="170127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1"/>
                  </a:moveTo>
                  <a:cubicBezTo>
                    <a:pt x="103" y="1"/>
                    <a:pt x="0" y="98"/>
                    <a:pt x="0" y="217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7" name="Google Shape;8597;p14"/>
            <p:cNvSpPr/>
            <p:nvPr/>
          </p:nvSpPr>
          <p:spPr>
            <a:xfrm>
              <a:off x="19668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1" y="335"/>
                    <a:pt x="427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8" name="Google Shape;8598;p14"/>
            <p:cNvSpPr/>
            <p:nvPr/>
          </p:nvSpPr>
          <p:spPr>
            <a:xfrm>
              <a:off x="14891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93"/>
                    <a:pt x="0" y="206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27" y="335"/>
                    <a:pt x="422" y="222"/>
                  </a:cubicBezTo>
                  <a:cubicBezTo>
                    <a:pt x="432" y="10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9" name="Google Shape;8599;p14"/>
            <p:cNvSpPr/>
            <p:nvPr/>
          </p:nvSpPr>
          <p:spPr>
            <a:xfrm>
              <a:off x="15155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11" y="329"/>
                    <a:pt x="103" y="422"/>
                    <a:pt x="222" y="422"/>
                  </a:cubicBezTo>
                  <a:cubicBezTo>
                    <a:pt x="227" y="422"/>
                    <a:pt x="233" y="423"/>
                    <a:pt x="238" y="423"/>
                  </a:cubicBezTo>
                  <a:cubicBezTo>
                    <a:pt x="344" y="423"/>
                    <a:pt x="432" y="329"/>
                    <a:pt x="432" y="211"/>
                  </a:cubicBezTo>
                  <a:cubicBezTo>
                    <a:pt x="432" y="88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0" name="Google Shape;8600;p14"/>
            <p:cNvSpPr/>
            <p:nvPr/>
          </p:nvSpPr>
          <p:spPr>
            <a:xfrm>
              <a:off x="1780800" y="4223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5" y="87"/>
                    <a:pt x="5" y="206"/>
                  </a:cubicBezTo>
                  <a:cubicBezTo>
                    <a:pt x="0" y="324"/>
                    <a:pt x="93" y="421"/>
                    <a:pt x="211" y="421"/>
                  </a:cubicBezTo>
                  <a:cubicBezTo>
                    <a:pt x="334" y="421"/>
                    <a:pt x="432" y="334"/>
                    <a:pt x="432" y="216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1" name="Google Shape;8601;p14"/>
            <p:cNvSpPr/>
            <p:nvPr/>
          </p:nvSpPr>
          <p:spPr>
            <a:xfrm>
              <a:off x="19668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2" y="0"/>
                  </a:moveTo>
                  <a:cubicBezTo>
                    <a:pt x="88" y="0"/>
                    <a:pt x="0" y="96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7" y="330"/>
                    <a:pt x="421" y="211"/>
                  </a:cubicBezTo>
                  <a:cubicBezTo>
                    <a:pt x="421" y="98"/>
                    <a:pt x="324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2" name="Google Shape;8602;p14"/>
            <p:cNvSpPr/>
            <p:nvPr/>
          </p:nvSpPr>
          <p:spPr>
            <a:xfrm>
              <a:off x="1489175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2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1" y="432"/>
                  </a:cubicBezTo>
                  <a:cubicBezTo>
                    <a:pt x="329" y="432"/>
                    <a:pt x="422" y="330"/>
                    <a:pt x="422" y="217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3" name="Google Shape;8603;p14"/>
            <p:cNvSpPr/>
            <p:nvPr/>
          </p:nvSpPr>
          <p:spPr>
            <a:xfrm>
              <a:off x="2046475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93" y="1"/>
                    <a:pt x="0" y="88"/>
                    <a:pt x="0" y="206"/>
                  </a:cubicBezTo>
                  <a:cubicBezTo>
                    <a:pt x="0" y="319"/>
                    <a:pt x="93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3" y="423"/>
                    <a:pt x="421" y="329"/>
                    <a:pt x="421" y="211"/>
                  </a:cubicBezTo>
                  <a:cubicBezTo>
                    <a:pt x="421" y="8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4" name="Google Shape;8604;p14"/>
            <p:cNvSpPr/>
            <p:nvPr/>
          </p:nvSpPr>
          <p:spPr>
            <a:xfrm>
              <a:off x="220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1"/>
                  </a:moveTo>
                  <a:cubicBezTo>
                    <a:pt x="93" y="1"/>
                    <a:pt x="1" y="88"/>
                    <a:pt x="1" y="216"/>
                  </a:cubicBezTo>
                  <a:cubicBezTo>
                    <a:pt x="11" y="335"/>
                    <a:pt x="98" y="422"/>
                    <a:pt x="217" y="422"/>
                  </a:cubicBezTo>
                  <a:cubicBezTo>
                    <a:pt x="335" y="422"/>
                    <a:pt x="432" y="329"/>
                    <a:pt x="432" y="211"/>
                  </a:cubicBezTo>
                  <a:cubicBezTo>
                    <a:pt x="432" y="8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5" name="Google Shape;8605;p14"/>
            <p:cNvSpPr/>
            <p:nvPr/>
          </p:nvSpPr>
          <p:spPr>
            <a:xfrm>
              <a:off x="148917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329" y="427"/>
                    <a:pt x="422" y="329"/>
                    <a:pt x="422" y="211"/>
                  </a:cubicBezTo>
                  <a:cubicBezTo>
                    <a:pt x="416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6" name="Google Shape;8606;p14"/>
            <p:cNvSpPr/>
            <p:nvPr/>
          </p:nvSpPr>
          <p:spPr>
            <a:xfrm>
              <a:off x="1674800" y="443580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1"/>
                  </a:moveTo>
                  <a:cubicBezTo>
                    <a:pt x="89" y="1"/>
                    <a:pt x="1" y="90"/>
                    <a:pt x="1" y="207"/>
                  </a:cubicBezTo>
                  <a:cubicBezTo>
                    <a:pt x="1" y="320"/>
                    <a:pt x="93" y="418"/>
                    <a:pt x="206" y="423"/>
                  </a:cubicBezTo>
                  <a:cubicBezTo>
                    <a:pt x="330" y="423"/>
                    <a:pt x="427" y="325"/>
                    <a:pt x="427" y="212"/>
                  </a:cubicBezTo>
                  <a:cubicBezTo>
                    <a:pt x="427" y="94"/>
                    <a:pt x="335" y="1"/>
                    <a:pt x="222" y="1"/>
                  </a:cubicBezTo>
                  <a:cubicBezTo>
                    <a:pt x="215" y="1"/>
                    <a:pt x="209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7" name="Google Shape;8607;p14"/>
            <p:cNvSpPr/>
            <p:nvPr/>
          </p:nvSpPr>
          <p:spPr>
            <a:xfrm>
              <a:off x="1833975" y="4435575"/>
              <a:ext cx="10825" cy="10800"/>
            </a:xfrm>
            <a:custGeom>
              <a:rect b="b" l="l" r="r" t="t"/>
              <a:pathLst>
                <a:path extrusionOk="0" h="432" w="433">
                  <a:moveTo>
                    <a:pt x="211" y="0"/>
                  </a:moveTo>
                  <a:cubicBezTo>
                    <a:pt x="88" y="5"/>
                    <a:pt x="1" y="103"/>
                    <a:pt x="1" y="221"/>
                  </a:cubicBezTo>
                  <a:cubicBezTo>
                    <a:pt x="1" y="344"/>
                    <a:pt x="98" y="432"/>
                    <a:pt x="216" y="432"/>
                  </a:cubicBezTo>
                  <a:cubicBezTo>
                    <a:pt x="340" y="427"/>
                    <a:pt x="432" y="334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8" name="Google Shape;8608;p14"/>
            <p:cNvSpPr/>
            <p:nvPr/>
          </p:nvSpPr>
          <p:spPr>
            <a:xfrm>
              <a:off x="1993150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3" y="0"/>
                    <a:pt x="0" y="103"/>
                    <a:pt x="6" y="221"/>
                  </a:cubicBezTo>
                  <a:cubicBezTo>
                    <a:pt x="6" y="334"/>
                    <a:pt x="10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9" name="Google Shape;8609;p14"/>
            <p:cNvSpPr/>
            <p:nvPr/>
          </p:nvSpPr>
          <p:spPr>
            <a:xfrm>
              <a:off x="1648350" y="41968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8" y="0"/>
                    <a:pt x="0" y="88"/>
                    <a:pt x="0" y="206"/>
                  </a:cubicBezTo>
                  <a:cubicBezTo>
                    <a:pt x="0" y="319"/>
                    <a:pt x="98" y="422"/>
                    <a:pt x="211" y="422"/>
                  </a:cubicBezTo>
                  <a:cubicBezTo>
                    <a:pt x="334" y="422"/>
                    <a:pt x="421" y="334"/>
                    <a:pt x="421" y="211"/>
                  </a:cubicBezTo>
                  <a:cubicBezTo>
                    <a:pt x="421" y="8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0" name="Google Shape;8610;p14"/>
            <p:cNvSpPr/>
            <p:nvPr/>
          </p:nvSpPr>
          <p:spPr>
            <a:xfrm>
              <a:off x="201987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29" y="416"/>
                    <a:pt x="427" y="329"/>
                    <a:pt x="427" y="211"/>
                  </a:cubicBezTo>
                  <a:cubicBezTo>
                    <a:pt x="432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1" name="Google Shape;8611;p14"/>
            <p:cNvSpPr/>
            <p:nvPr/>
          </p:nvSpPr>
          <p:spPr>
            <a:xfrm>
              <a:off x="1887175" y="42233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0"/>
                  </a:moveTo>
                  <a:cubicBezTo>
                    <a:pt x="98" y="0"/>
                    <a:pt x="5" y="87"/>
                    <a:pt x="0" y="206"/>
                  </a:cubicBezTo>
                  <a:cubicBezTo>
                    <a:pt x="0" y="324"/>
                    <a:pt x="82" y="421"/>
                    <a:pt x="206" y="421"/>
                  </a:cubicBezTo>
                  <a:cubicBezTo>
                    <a:pt x="212" y="422"/>
                    <a:pt x="218" y="422"/>
                    <a:pt x="223" y="422"/>
                  </a:cubicBezTo>
                  <a:cubicBezTo>
                    <a:pt x="333" y="422"/>
                    <a:pt x="421" y="333"/>
                    <a:pt x="416" y="216"/>
                  </a:cubicBezTo>
                  <a:cubicBezTo>
                    <a:pt x="421" y="10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2" name="Google Shape;8612;p14"/>
            <p:cNvSpPr/>
            <p:nvPr/>
          </p:nvSpPr>
          <p:spPr>
            <a:xfrm>
              <a:off x="1648200" y="44619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2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32"/>
                    <a:pt x="212" y="432"/>
                  </a:cubicBezTo>
                  <a:cubicBezTo>
                    <a:pt x="215" y="432"/>
                    <a:pt x="219" y="433"/>
                    <a:pt x="222" y="433"/>
                  </a:cubicBezTo>
                  <a:cubicBezTo>
                    <a:pt x="345" y="433"/>
                    <a:pt x="427" y="347"/>
                    <a:pt x="427" y="227"/>
                  </a:cubicBezTo>
                  <a:cubicBezTo>
                    <a:pt x="427" y="103"/>
                    <a:pt x="335" y="1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3" name="Google Shape;8613;p14"/>
            <p:cNvSpPr/>
            <p:nvPr/>
          </p:nvSpPr>
          <p:spPr>
            <a:xfrm>
              <a:off x="1701275" y="44619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5"/>
                    <a:pt x="98" y="432"/>
                    <a:pt x="221" y="432"/>
                  </a:cubicBezTo>
                  <a:cubicBezTo>
                    <a:pt x="345" y="432"/>
                    <a:pt x="432" y="335"/>
                    <a:pt x="427" y="206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4" name="Google Shape;8614;p14"/>
            <p:cNvSpPr/>
            <p:nvPr/>
          </p:nvSpPr>
          <p:spPr>
            <a:xfrm>
              <a:off x="1568700" y="401122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6" y="1"/>
                  </a:moveTo>
                  <a:cubicBezTo>
                    <a:pt x="87" y="1"/>
                    <a:pt x="0" y="83"/>
                    <a:pt x="5" y="212"/>
                  </a:cubicBezTo>
                  <a:cubicBezTo>
                    <a:pt x="5" y="325"/>
                    <a:pt x="103" y="422"/>
                    <a:pt x="216" y="422"/>
                  </a:cubicBezTo>
                  <a:cubicBezTo>
                    <a:pt x="334" y="422"/>
                    <a:pt x="432" y="325"/>
                    <a:pt x="432" y="212"/>
                  </a:cubicBezTo>
                  <a:cubicBezTo>
                    <a:pt x="432" y="8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5" name="Google Shape;8615;p14"/>
            <p:cNvSpPr/>
            <p:nvPr/>
          </p:nvSpPr>
          <p:spPr>
            <a:xfrm>
              <a:off x="1621875" y="40112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0" y="0"/>
                    <a:pt x="1" y="94"/>
                    <a:pt x="1" y="212"/>
                  </a:cubicBezTo>
                  <a:cubicBezTo>
                    <a:pt x="1" y="325"/>
                    <a:pt x="93" y="422"/>
                    <a:pt x="211" y="422"/>
                  </a:cubicBezTo>
                  <a:cubicBezTo>
                    <a:pt x="324" y="417"/>
                    <a:pt x="422" y="325"/>
                    <a:pt x="422" y="212"/>
                  </a:cubicBezTo>
                  <a:cubicBezTo>
                    <a:pt x="422" y="93"/>
                    <a:pt x="335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6" name="Google Shape;8616;p14"/>
            <p:cNvSpPr/>
            <p:nvPr/>
          </p:nvSpPr>
          <p:spPr>
            <a:xfrm>
              <a:off x="196682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35"/>
                    <a:pt x="87" y="422"/>
                    <a:pt x="211" y="422"/>
                  </a:cubicBezTo>
                  <a:cubicBezTo>
                    <a:pt x="329" y="422"/>
                    <a:pt x="427" y="335"/>
                    <a:pt x="421" y="212"/>
                  </a:cubicBezTo>
                  <a:cubicBezTo>
                    <a:pt x="421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7" name="Google Shape;8617;p14"/>
            <p:cNvSpPr/>
            <p:nvPr/>
          </p:nvSpPr>
          <p:spPr>
            <a:xfrm>
              <a:off x="1515625" y="44887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1"/>
                  </a:moveTo>
                  <a:cubicBezTo>
                    <a:pt x="98" y="1"/>
                    <a:pt x="1" y="98"/>
                    <a:pt x="1" y="211"/>
                  </a:cubicBezTo>
                  <a:cubicBezTo>
                    <a:pt x="1" y="327"/>
                    <a:pt x="94" y="422"/>
                    <a:pt x="208" y="422"/>
                  </a:cubicBezTo>
                  <a:cubicBezTo>
                    <a:pt x="211" y="422"/>
                    <a:pt x="214" y="422"/>
                    <a:pt x="217" y="422"/>
                  </a:cubicBezTo>
                  <a:cubicBezTo>
                    <a:pt x="335" y="422"/>
                    <a:pt x="427" y="330"/>
                    <a:pt x="427" y="206"/>
                  </a:cubicBezTo>
                  <a:cubicBezTo>
                    <a:pt x="422" y="93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8" name="Google Shape;8618;p14"/>
            <p:cNvSpPr/>
            <p:nvPr/>
          </p:nvSpPr>
          <p:spPr>
            <a:xfrm>
              <a:off x="2046200" y="44887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18" y="0"/>
                  </a:moveTo>
                  <a:cubicBezTo>
                    <a:pt x="99" y="0"/>
                    <a:pt x="11" y="96"/>
                    <a:pt x="11" y="206"/>
                  </a:cubicBezTo>
                  <a:cubicBezTo>
                    <a:pt x="1" y="324"/>
                    <a:pt x="98" y="427"/>
                    <a:pt x="222" y="427"/>
                  </a:cubicBezTo>
                  <a:cubicBezTo>
                    <a:pt x="335" y="427"/>
                    <a:pt x="432" y="335"/>
                    <a:pt x="432" y="222"/>
                  </a:cubicBezTo>
                  <a:cubicBezTo>
                    <a:pt x="438" y="98"/>
                    <a:pt x="350" y="1"/>
                    <a:pt x="227" y="1"/>
                  </a:cubicBezTo>
                  <a:cubicBezTo>
                    <a:pt x="224" y="1"/>
                    <a:pt x="221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9" name="Google Shape;8619;p14"/>
            <p:cNvSpPr/>
            <p:nvPr/>
          </p:nvSpPr>
          <p:spPr>
            <a:xfrm>
              <a:off x="164820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2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29"/>
                    <a:pt x="93" y="427"/>
                    <a:pt x="212" y="427"/>
                  </a:cubicBezTo>
                  <a:cubicBezTo>
                    <a:pt x="335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0" name="Google Shape;8620;p14"/>
            <p:cNvSpPr/>
            <p:nvPr/>
          </p:nvSpPr>
          <p:spPr>
            <a:xfrm>
              <a:off x="201987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0"/>
                    <a:pt x="427" y="211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1" name="Google Shape;8621;p14"/>
            <p:cNvSpPr/>
            <p:nvPr/>
          </p:nvSpPr>
          <p:spPr>
            <a:xfrm>
              <a:off x="14359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3" y="1"/>
                    <a:pt x="1" y="88"/>
                    <a:pt x="11" y="206"/>
                  </a:cubicBezTo>
                  <a:cubicBezTo>
                    <a:pt x="11" y="330"/>
                    <a:pt x="98" y="427"/>
                    <a:pt x="222" y="427"/>
                  </a:cubicBezTo>
                  <a:cubicBezTo>
                    <a:pt x="330" y="427"/>
                    <a:pt x="432" y="335"/>
                    <a:pt x="432" y="222"/>
                  </a:cubicBezTo>
                  <a:cubicBezTo>
                    <a:pt x="432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2" name="Google Shape;8622;p14"/>
            <p:cNvSpPr/>
            <p:nvPr/>
          </p:nvSpPr>
          <p:spPr>
            <a:xfrm>
              <a:off x="22055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8" y="421"/>
                    <a:pt x="206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10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3" name="Google Shape;8623;p14"/>
            <p:cNvSpPr/>
            <p:nvPr/>
          </p:nvSpPr>
          <p:spPr>
            <a:xfrm>
              <a:off x="1489175" y="4196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7"/>
                  </a:cubicBezTo>
                  <a:cubicBezTo>
                    <a:pt x="329" y="427"/>
                    <a:pt x="422" y="324"/>
                    <a:pt x="422" y="211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4" name="Google Shape;8624;p14"/>
            <p:cNvSpPr/>
            <p:nvPr/>
          </p:nvSpPr>
          <p:spPr>
            <a:xfrm>
              <a:off x="1993275" y="40112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2" y="0"/>
                  </a:moveTo>
                  <a:cubicBezTo>
                    <a:pt x="96" y="0"/>
                    <a:pt x="1" y="80"/>
                    <a:pt x="1" y="213"/>
                  </a:cubicBezTo>
                  <a:cubicBezTo>
                    <a:pt x="1" y="326"/>
                    <a:pt x="103" y="423"/>
                    <a:pt x="216" y="423"/>
                  </a:cubicBezTo>
                  <a:cubicBezTo>
                    <a:pt x="335" y="423"/>
                    <a:pt x="427" y="326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8" y="1"/>
                    <a:pt x="200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5" name="Google Shape;8625;p14"/>
            <p:cNvSpPr/>
            <p:nvPr/>
          </p:nvSpPr>
          <p:spPr>
            <a:xfrm>
              <a:off x="2099400" y="401120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33" y="0"/>
                  </a:moveTo>
                  <a:cubicBezTo>
                    <a:pt x="225" y="0"/>
                    <a:pt x="218" y="1"/>
                    <a:pt x="211" y="2"/>
                  </a:cubicBezTo>
                  <a:cubicBezTo>
                    <a:pt x="93" y="2"/>
                    <a:pt x="0" y="89"/>
                    <a:pt x="0" y="213"/>
                  </a:cubicBezTo>
                  <a:cubicBezTo>
                    <a:pt x="5" y="326"/>
                    <a:pt x="98" y="423"/>
                    <a:pt x="211" y="423"/>
                  </a:cubicBezTo>
                  <a:cubicBezTo>
                    <a:pt x="214" y="423"/>
                    <a:pt x="217" y="424"/>
                    <a:pt x="219" y="424"/>
                  </a:cubicBezTo>
                  <a:cubicBezTo>
                    <a:pt x="334" y="424"/>
                    <a:pt x="427" y="323"/>
                    <a:pt x="427" y="213"/>
                  </a:cubicBezTo>
                  <a:cubicBezTo>
                    <a:pt x="432" y="93"/>
                    <a:pt x="330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6" name="Google Shape;8626;p14"/>
            <p:cNvSpPr/>
            <p:nvPr/>
          </p:nvSpPr>
          <p:spPr>
            <a:xfrm>
              <a:off x="2019875" y="45152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93" y="0"/>
                    <a:pt x="0" y="98"/>
                    <a:pt x="0" y="221"/>
                  </a:cubicBezTo>
                  <a:cubicBezTo>
                    <a:pt x="0" y="334"/>
                    <a:pt x="93" y="427"/>
                    <a:pt x="20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7" name="Google Shape;8627;p14"/>
            <p:cNvSpPr/>
            <p:nvPr/>
          </p:nvSpPr>
          <p:spPr>
            <a:xfrm>
              <a:off x="1568700" y="454167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6" y="1"/>
                  </a:moveTo>
                  <a:cubicBezTo>
                    <a:pt x="87" y="11"/>
                    <a:pt x="0" y="98"/>
                    <a:pt x="0" y="217"/>
                  </a:cubicBezTo>
                  <a:cubicBezTo>
                    <a:pt x="0" y="340"/>
                    <a:pt x="98" y="432"/>
                    <a:pt x="211" y="432"/>
                  </a:cubicBezTo>
                  <a:cubicBezTo>
                    <a:pt x="329" y="432"/>
                    <a:pt x="421" y="330"/>
                    <a:pt x="421" y="217"/>
                  </a:cubicBezTo>
                  <a:cubicBezTo>
                    <a:pt x="421" y="93"/>
                    <a:pt x="319" y="6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8" name="Google Shape;8628;p14"/>
            <p:cNvSpPr/>
            <p:nvPr/>
          </p:nvSpPr>
          <p:spPr>
            <a:xfrm>
              <a:off x="1621875" y="454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9" y="1"/>
                  </a:moveTo>
                  <a:cubicBezTo>
                    <a:pt x="216" y="1"/>
                    <a:pt x="214" y="1"/>
                    <a:pt x="211" y="1"/>
                  </a:cubicBezTo>
                  <a:cubicBezTo>
                    <a:pt x="88" y="1"/>
                    <a:pt x="1" y="88"/>
                    <a:pt x="1" y="207"/>
                  </a:cubicBezTo>
                  <a:cubicBezTo>
                    <a:pt x="1" y="320"/>
                    <a:pt x="93" y="422"/>
                    <a:pt x="211" y="422"/>
                  </a:cubicBezTo>
                  <a:cubicBezTo>
                    <a:pt x="324" y="422"/>
                    <a:pt x="422" y="320"/>
                    <a:pt x="422" y="207"/>
                  </a:cubicBezTo>
                  <a:cubicBezTo>
                    <a:pt x="422" y="101"/>
                    <a:pt x="324" y="1"/>
                    <a:pt x="21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9" name="Google Shape;8629;p14"/>
            <p:cNvSpPr/>
            <p:nvPr/>
          </p:nvSpPr>
          <p:spPr>
            <a:xfrm>
              <a:off x="2152450" y="401120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194" y="0"/>
                  </a:moveTo>
                  <a:cubicBezTo>
                    <a:pt x="95" y="0"/>
                    <a:pt x="5" y="93"/>
                    <a:pt x="1" y="202"/>
                  </a:cubicBezTo>
                  <a:cubicBezTo>
                    <a:pt x="1" y="326"/>
                    <a:pt x="93" y="423"/>
                    <a:pt x="211" y="423"/>
                  </a:cubicBezTo>
                  <a:cubicBezTo>
                    <a:pt x="324" y="423"/>
                    <a:pt x="422" y="321"/>
                    <a:pt x="422" y="202"/>
                  </a:cubicBezTo>
                  <a:cubicBezTo>
                    <a:pt x="422" y="89"/>
                    <a:pt x="335" y="2"/>
                    <a:pt x="216" y="2"/>
                  </a:cubicBezTo>
                  <a:cubicBezTo>
                    <a:pt x="209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0" name="Google Shape;8630;p14"/>
            <p:cNvSpPr/>
            <p:nvPr/>
          </p:nvSpPr>
          <p:spPr>
            <a:xfrm>
              <a:off x="1993275" y="45419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5" y="0"/>
                  </a:moveTo>
                  <a:cubicBezTo>
                    <a:pt x="107" y="0"/>
                    <a:pt x="6" y="85"/>
                    <a:pt x="6" y="213"/>
                  </a:cubicBezTo>
                  <a:cubicBezTo>
                    <a:pt x="1" y="331"/>
                    <a:pt x="103" y="423"/>
                    <a:pt x="216" y="423"/>
                  </a:cubicBezTo>
                  <a:cubicBezTo>
                    <a:pt x="335" y="418"/>
                    <a:pt x="427" y="331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9" y="1"/>
                    <a:pt x="2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1" name="Google Shape;8631;p14"/>
            <p:cNvSpPr/>
            <p:nvPr/>
          </p:nvSpPr>
          <p:spPr>
            <a:xfrm>
              <a:off x="1462575" y="42765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4"/>
                    <a:pt x="88" y="422"/>
                    <a:pt x="206" y="422"/>
                  </a:cubicBezTo>
                  <a:cubicBezTo>
                    <a:pt x="335" y="422"/>
                    <a:pt x="422" y="334"/>
                    <a:pt x="422" y="216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2" name="Google Shape;8632;p14"/>
            <p:cNvSpPr/>
            <p:nvPr/>
          </p:nvSpPr>
          <p:spPr>
            <a:xfrm>
              <a:off x="2179050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103" y="427"/>
                    <a:pt x="22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3" name="Google Shape;8633;p14"/>
            <p:cNvSpPr/>
            <p:nvPr/>
          </p:nvSpPr>
          <p:spPr>
            <a:xfrm>
              <a:off x="16748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3" y="421"/>
                    <a:pt x="206" y="421"/>
                  </a:cubicBezTo>
                  <a:cubicBezTo>
                    <a:pt x="330" y="421"/>
                    <a:pt x="427" y="334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4" name="Google Shape;8634;p14"/>
            <p:cNvSpPr/>
            <p:nvPr/>
          </p:nvSpPr>
          <p:spPr>
            <a:xfrm>
              <a:off x="1993275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22" y="336"/>
                    <a:pt x="422" y="211"/>
                  </a:cubicBezTo>
                  <a:cubicBezTo>
                    <a:pt x="42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5" name="Google Shape;8635;p14"/>
            <p:cNvSpPr/>
            <p:nvPr/>
          </p:nvSpPr>
          <p:spPr>
            <a:xfrm>
              <a:off x="20198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29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6" name="Google Shape;8636;p14"/>
            <p:cNvSpPr/>
            <p:nvPr/>
          </p:nvSpPr>
          <p:spPr>
            <a:xfrm>
              <a:off x="19668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5" y="217"/>
                  </a:cubicBezTo>
                  <a:cubicBezTo>
                    <a:pt x="10" y="330"/>
                    <a:pt x="103" y="427"/>
                    <a:pt x="216" y="427"/>
                  </a:cubicBezTo>
                  <a:cubicBezTo>
                    <a:pt x="219" y="427"/>
                    <a:pt x="222" y="427"/>
                    <a:pt x="224" y="427"/>
                  </a:cubicBezTo>
                  <a:cubicBezTo>
                    <a:pt x="338" y="427"/>
                    <a:pt x="427" y="327"/>
                    <a:pt x="427" y="217"/>
                  </a:cubicBezTo>
                  <a:cubicBezTo>
                    <a:pt x="421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7" name="Google Shape;8637;p14"/>
            <p:cNvSpPr/>
            <p:nvPr/>
          </p:nvSpPr>
          <p:spPr>
            <a:xfrm>
              <a:off x="14625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8"/>
                    <a:pt x="0" y="206"/>
                  </a:cubicBezTo>
                  <a:cubicBezTo>
                    <a:pt x="0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8" name="Google Shape;8638;p14"/>
            <p:cNvSpPr/>
            <p:nvPr/>
          </p:nvSpPr>
          <p:spPr>
            <a:xfrm>
              <a:off x="1648200" y="40905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7" y="1"/>
                  </a:moveTo>
                  <a:cubicBezTo>
                    <a:pt x="104" y="1"/>
                    <a:pt x="6" y="98"/>
                    <a:pt x="6" y="211"/>
                  </a:cubicBezTo>
                  <a:cubicBezTo>
                    <a:pt x="1" y="335"/>
                    <a:pt x="104" y="432"/>
                    <a:pt x="217" y="432"/>
                  </a:cubicBezTo>
                  <a:cubicBezTo>
                    <a:pt x="340" y="432"/>
                    <a:pt x="427" y="340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9" name="Google Shape;8639;p14"/>
            <p:cNvSpPr/>
            <p:nvPr/>
          </p:nvSpPr>
          <p:spPr>
            <a:xfrm>
              <a:off x="19932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1" y="98"/>
                    <a:pt x="1" y="206"/>
                  </a:cubicBezTo>
                  <a:cubicBezTo>
                    <a:pt x="1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0" name="Google Shape;8640;p14"/>
            <p:cNvSpPr/>
            <p:nvPr/>
          </p:nvSpPr>
          <p:spPr>
            <a:xfrm>
              <a:off x="2179050" y="4090500"/>
              <a:ext cx="10675" cy="10825"/>
            </a:xfrm>
            <a:custGeom>
              <a:rect b="b" l="l" r="r" t="t"/>
              <a:pathLst>
                <a:path extrusionOk="0" h="433" w="427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35"/>
                    <a:pt x="98" y="432"/>
                    <a:pt x="211" y="432"/>
                  </a:cubicBezTo>
                  <a:cubicBezTo>
                    <a:pt x="334" y="432"/>
                    <a:pt x="427" y="340"/>
                    <a:pt x="427" y="222"/>
                  </a:cubicBezTo>
                  <a:cubicBezTo>
                    <a:pt x="427" y="98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1" name="Google Shape;8641;p14"/>
            <p:cNvSpPr/>
            <p:nvPr/>
          </p:nvSpPr>
          <p:spPr>
            <a:xfrm>
              <a:off x="20198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7"/>
                    <a:pt x="88" y="423"/>
                    <a:pt x="206" y="423"/>
                  </a:cubicBezTo>
                  <a:cubicBezTo>
                    <a:pt x="209" y="423"/>
                    <a:pt x="213" y="422"/>
                    <a:pt x="216" y="422"/>
                  </a:cubicBezTo>
                  <a:cubicBezTo>
                    <a:pt x="329" y="422"/>
                    <a:pt x="427" y="335"/>
                    <a:pt x="427" y="217"/>
                  </a:cubicBezTo>
                  <a:cubicBezTo>
                    <a:pt x="432" y="99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2" name="Google Shape;8642;p14"/>
            <p:cNvSpPr/>
            <p:nvPr/>
          </p:nvSpPr>
          <p:spPr>
            <a:xfrm>
              <a:off x="2205500" y="427652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98" y="0"/>
                    <a:pt x="11" y="88"/>
                    <a:pt x="11" y="206"/>
                  </a:cubicBezTo>
                  <a:cubicBezTo>
                    <a:pt x="1" y="334"/>
                    <a:pt x="93" y="422"/>
                    <a:pt x="217" y="422"/>
                  </a:cubicBezTo>
                  <a:cubicBezTo>
                    <a:pt x="335" y="422"/>
                    <a:pt x="427" y="324"/>
                    <a:pt x="438" y="211"/>
                  </a:cubicBezTo>
                  <a:cubicBezTo>
                    <a:pt x="438" y="93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3" name="Google Shape;8643;p14"/>
            <p:cNvSpPr/>
            <p:nvPr/>
          </p:nvSpPr>
          <p:spPr>
            <a:xfrm>
              <a:off x="1621625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29" y="427"/>
                    <a:pt x="432" y="330"/>
                    <a:pt x="432" y="211"/>
                  </a:cubicBezTo>
                  <a:cubicBezTo>
                    <a:pt x="432" y="93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4" name="Google Shape;8644;p14"/>
            <p:cNvSpPr/>
            <p:nvPr/>
          </p:nvSpPr>
          <p:spPr>
            <a:xfrm>
              <a:off x="1674800" y="44887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3" y="1"/>
                    <a:pt x="1" y="93"/>
                    <a:pt x="6" y="227"/>
                  </a:cubicBezTo>
                  <a:cubicBezTo>
                    <a:pt x="16" y="340"/>
                    <a:pt x="103" y="432"/>
                    <a:pt x="222" y="432"/>
                  </a:cubicBezTo>
                  <a:cubicBezTo>
                    <a:pt x="335" y="432"/>
                    <a:pt x="432" y="330"/>
                    <a:pt x="43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5" name="Google Shape;8645;p14"/>
            <p:cNvSpPr/>
            <p:nvPr/>
          </p:nvSpPr>
          <p:spPr>
            <a:xfrm>
              <a:off x="1993275" y="44887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88" y="1"/>
                    <a:pt x="1" y="98"/>
                    <a:pt x="1" y="227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330" y="432"/>
                    <a:pt x="422" y="335"/>
                    <a:pt x="42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6" name="Google Shape;8646;p14"/>
            <p:cNvSpPr/>
            <p:nvPr/>
          </p:nvSpPr>
          <p:spPr>
            <a:xfrm>
              <a:off x="2019875" y="40906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7" y="1"/>
                  </a:moveTo>
                  <a:cubicBezTo>
                    <a:pt x="88" y="1"/>
                    <a:pt x="0" y="96"/>
                    <a:pt x="0" y="217"/>
                  </a:cubicBezTo>
                  <a:cubicBezTo>
                    <a:pt x="0" y="335"/>
                    <a:pt x="93" y="427"/>
                    <a:pt x="216" y="432"/>
                  </a:cubicBezTo>
                  <a:cubicBezTo>
                    <a:pt x="329" y="427"/>
                    <a:pt x="427" y="335"/>
                    <a:pt x="427" y="222"/>
                  </a:cubicBezTo>
                  <a:cubicBezTo>
                    <a:pt x="432" y="103"/>
                    <a:pt x="329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7" name="Google Shape;8647;p14"/>
            <p:cNvSpPr/>
            <p:nvPr/>
          </p:nvSpPr>
          <p:spPr>
            <a:xfrm>
              <a:off x="1409400" y="42233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104"/>
                    <a:pt x="0" y="212"/>
                  </a:cubicBezTo>
                  <a:cubicBezTo>
                    <a:pt x="0" y="330"/>
                    <a:pt x="98" y="422"/>
                    <a:pt x="216" y="422"/>
                  </a:cubicBezTo>
                  <a:cubicBezTo>
                    <a:pt x="339" y="422"/>
                    <a:pt x="421" y="335"/>
                    <a:pt x="421" y="212"/>
                  </a:cubicBezTo>
                  <a:cubicBezTo>
                    <a:pt x="421" y="92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8" name="Google Shape;8648;p14"/>
            <p:cNvSpPr/>
            <p:nvPr/>
          </p:nvSpPr>
          <p:spPr>
            <a:xfrm>
              <a:off x="1940225" y="42233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9"/>
                    <a:pt x="11" y="212"/>
                  </a:cubicBezTo>
                  <a:cubicBezTo>
                    <a:pt x="0" y="330"/>
                    <a:pt x="98" y="422"/>
                    <a:pt x="221" y="422"/>
                  </a:cubicBezTo>
                  <a:cubicBezTo>
                    <a:pt x="345" y="422"/>
                    <a:pt x="427" y="335"/>
                    <a:pt x="427" y="212"/>
                  </a:cubicBezTo>
                  <a:cubicBezTo>
                    <a:pt x="422" y="92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9" name="Google Shape;8649;p14"/>
            <p:cNvSpPr/>
            <p:nvPr/>
          </p:nvSpPr>
          <p:spPr>
            <a:xfrm>
              <a:off x="220550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17" y="427"/>
                  </a:cubicBezTo>
                  <a:cubicBezTo>
                    <a:pt x="335" y="427"/>
                    <a:pt x="427" y="335"/>
                    <a:pt x="427" y="211"/>
                  </a:cubicBezTo>
                  <a:cubicBezTo>
                    <a:pt x="427" y="98"/>
                    <a:pt x="325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0" name="Google Shape;8650;p14"/>
            <p:cNvSpPr/>
            <p:nvPr/>
          </p:nvSpPr>
          <p:spPr>
            <a:xfrm>
              <a:off x="2046075" y="4011200"/>
              <a:ext cx="10950" cy="10725"/>
            </a:xfrm>
            <a:custGeom>
              <a:rect b="b" l="l" r="r" t="t"/>
              <a:pathLst>
                <a:path extrusionOk="0" h="429" w="438">
                  <a:moveTo>
                    <a:pt x="203" y="0"/>
                  </a:moveTo>
                  <a:cubicBezTo>
                    <a:pt x="108" y="0"/>
                    <a:pt x="15" y="85"/>
                    <a:pt x="6" y="213"/>
                  </a:cubicBezTo>
                  <a:cubicBezTo>
                    <a:pt x="1" y="326"/>
                    <a:pt x="103" y="428"/>
                    <a:pt x="222" y="428"/>
                  </a:cubicBezTo>
                  <a:cubicBezTo>
                    <a:pt x="335" y="423"/>
                    <a:pt x="432" y="336"/>
                    <a:pt x="432" y="218"/>
                  </a:cubicBezTo>
                  <a:cubicBezTo>
                    <a:pt x="437" y="89"/>
                    <a:pt x="350" y="2"/>
                    <a:pt x="227" y="2"/>
                  </a:cubicBezTo>
                  <a:cubicBezTo>
                    <a:pt x="219" y="1"/>
                    <a:pt x="211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1" name="Google Shape;8651;p14"/>
            <p:cNvSpPr/>
            <p:nvPr/>
          </p:nvSpPr>
          <p:spPr>
            <a:xfrm>
              <a:off x="1674800" y="40112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1" y="1"/>
                  </a:moveTo>
                  <a:cubicBezTo>
                    <a:pt x="93" y="1"/>
                    <a:pt x="1" y="83"/>
                    <a:pt x="1" y="212"/>
                  </a:cubicBezTo>
                  <a:cubicBezTo>
                    <a:pt x="1" y="325"/>
                    <a:pt x="93" y="422"/>
                    <a:pt x="206" y="422"/>
                  </a:cubicBezTo>
                  <a:cubicBezTo>
                    <a:pt x="209" y="422"/>
                    <a:pt x="212" y="423"/>
                    <a:pt x="215" y="423"/>
                  </a:cubicBezTo>
                  <a:cubicBezTo>
                    <a:pt x="329" y="423"/>
                    <a:pt x="427" y="322"/>
                    <a:pt x="427" y="212"/>
                  </a:cubicBezTo>
                  <a:cubicBezTo>
                    <a:pt x="427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2" name="Google Shape;8652;p14"/>
            <p:cNvSpPr/>
            <p:nvPr/>
          </p:nvSpPr>
          <p:spPr>
            <a:xfrm>
              <a:off x="1940225" y="41702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98" y="11"/>
                    <a:pt x="0" y="104"/>
                    <a:pt x="0" y="217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45" y="427"/>
                    <a:pt x="427" y="335"/>
                    <a:pt x="427" y="217"/>
                  </a:cubicBezTo>
                  <a:cubicBezTo>
                    <a:pt x="427" y="96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3" name="Google Shape;8653;p14"/>
            <p:cNvSpPr/>
            <p:nvPr/>
          </p:nvSpPr>
          <p:spPr>
            <a:xfrm>
              <a:off x="217892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9" y="427"/>
                    <a:pt x="432" y="335"/>
                    <a:pt x="432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1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4" name="Google Shape;8654;p14"/>
            <p:cNvSpPr/>
            <p:nvPr/>
          </p:nvSpPr>
          <p:spPr>
            <a:xfrm>
              <a:off x="1515500" y="40112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8" y="1"/>
                    <a:pt x="6" y="88"/>
                    <a:pt x="1" y="207"/>
                  </a:cubicBezTo>
                  <a:cubicBezTo>
                    <a:pt x="1" y="320"/>
                    <a:pt x="98" y="422"/>
                    <a:pt x="211" y="422"/>
                  </a:cubicBezTo>
                  <a:cubicBezTo>
                    <a:pt x="214" y="422"/>
                    <a:pt x="217" y="423"/>
                    <a:pt x="220" y="423"/>
                  </a:cubicBezTo>
                  <a:cubicBezTo>
                    <a:pt x="339" y="423"/>
                    <a:pt x="432" y="322"/>
                    <a:pt x="432" y="212"/>
                  </a:cubicBezTo>
                  <a:cubicBezTo>
                    <a:pt x="432" y="88"/>
                    <a:pt x="34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5" name="Google Shape;8655;p14"/>
            <p:cNvSpPr/>
            <p:nvPr/>
          </p:nvSpPr>
          <p:spPr>
            <a:xfrm>
              <a:off x="1648200" y="3984375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22" y="1"/>
                  </a:moveTo>
                  <a:cubicBezTo>
                    <a:pt x="109" y="1"/>
                    <a:pt x="6" y="88"/>
                    <a:pt x="6" y="212"/>
                  </a:cubicBezTo>
                  <a:cubicBezTo>
                    <a:pt x="1" y="335"/>
                    <a:pt x="104" y="433"/>
                    <a:pt x="217" y="433"/>
                  </a:cubicBezTo>
                  <a:cubicBezTo>
                    <a:pt x="335" y="433"/>
                    <a:pt x="427" y="340"/>
                    <a:pt x="427" y="227"/>
                  </a:cubicBezTo>
                  <a:cubicBezTo>
                    <a:pt x="427" y="104"/>
                    <a:pt x="340" y="6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6" name="Google Shape;8656;p14"/>
            <p:cNvSpPr/>
            <p:nvPr/>
          </p:nvSpPr>
          <p:spPr>
            <a:xfrm>
              <a:off x="14891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0" y="217"/>
                  </a:cubicBezTo>
                  <a:cubicBezTo>
                    <a:pt x="0" y="335"/>
                    <a:pt x="82" y="427"/>
                    <a:pt x="211" y="427"/>
                  </a:cubicBezTo>
                  <a:cubicBezTo>
                    <a:pt x="334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7" name="Google Shape;8657;p14"/>
            <p:cNvSpPr/>
            <p:nvPr/>
          </p:nvSpPr>
          <p:spPr>
            <a:xfrm>
              <a:off x="1674800" y="45419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29"/>
                    <a:pt x="98" y="416"/>
                    <a:pt x="206" y="421"/>
                  </a:cubicBezTo>
                  <a:cubicBezTo>
                    <a:pt x="211" y="422"/>
                    <a:pt x="217" y="422"/>
                    <a:pt x="222" y="422"/>
                  </a:cubicBezTo>
                  <a:cubicBezTo>
                    <a:pt x="329" y="422"/>
                    <a:pt x="422" y="323"/>
                    <a:pt x="422" y="211"/>
                  </a:cubicBezTo>
                  <a:cubicBezTo>
                    <a:pt x="43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8" name="Google Shape;8658;p14"/>
            <p:cNvSpPr/>
            <p:nvPr/>
          </p:nvSpPr>
          <p:spPr>
            <a:xfrm>
              <a:off x="16218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17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9" name="Google Shape;8659;p14"/>
            <p:cNvSpPr/>
            <p:nvPr/>
          </p:nvSpPr>
          <p:spPr>
            <a:xfrm>
              <a:off x="16748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2" y="0"/>
                  </a:moveTo>
                  <a:cubicBezTo>
                    <a:pt x="93" y="0"/>
                    <a:pt x="1" y="9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0" name="Google Shape;8660;p14"/>
            <p:cNvSpPr/>
            <p:nvPr/>
          </p:nvSpPr>
          <p:spPr>
            <a:xfrm>
              <a:off x="2046200" y="45419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1" y="329"/>
                    <a:pt x="98" y="421"/>
                    <a:pt x="217" y="421"/>
                  </a:cubicBezTo>
                  <a:cubicBezTo>
                    <a:pt x="222" y="422"/>
                    <a:pt x="228" y="422"/>
                    <a:pt x="233" y="422"/>
                  </a:cubicBezTo>
                  <a:cubicBezTo>
                    <a:pt x="339" y="422"/>
                    <a:pt x="427" y="328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1" name="Google Shape;8661;p14"/>
            <p:cNvSpPr/>
            <p:nvPr/>
          </p:nvSpPr>
          <p:spPr>
            <a:xfrm>
              <a:off x="1833725" y="4064175"/>
              <a:ext cx="11075" cy="10675"/>
            </a:xfrm>
            <a:custGeom>
              <a:rect b="b" l="l" r="r" t="t"/>
              <a:pathLst>
                <a:path extrusionOk="0" h="427" w="443">
                  <a:moveTo>
                    <a:pt x="226" y="0"/>
                  </a:moveTo>
                  <a:cubicBezTo>
                    <a:pt x="108" y="0"/>
                    <a:pt x="11" y="98"/>
                    <a:pt x="11" y="211"/>
                  </a:cubicBezTo>
                  <a:cubicBezTo>
                    <a:pt x="0" y="329"/>
                    <a:pt x="98" y="427"/>
                    <a:pt x="221" y="427"/>
                  </a:cubicBezTo>
                  <a:cubicBezTo>
                    <a:pt x="345" y="427"/>
                    <a:pt x="442" y="334"/>
                    <a:pt x="442" y="211"/>
                  </a:cubicBezTo>
                  <a:cubicBezTo>
                    <a:pt x="442" y="87"/>
                    <a:pt x="350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2" name="Google Shape;8662;p14"/>
            <p:cNvSpPr/>
            <p:nvPr/>
          </p:nvSpPr>
          <p:spPr>
            <a:xfrm>
              <a:off x="167480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330" y="422"/>
                    <a:pt x="427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3" name="Google Shape;8663;p14"/>
            <p:cNvSpPr/>
            <p:nvPr/>
          </p:nvSpPr>
          <p:spPr>
            <a:xfrm>
              <a:off x="1621875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1" y="88"/>
                    <a:pt x="1" y="211"/>
                  </a:cubicBezTo>
                  <a:cubicBezTo>
                    <a:pt x="1" y="329"/>
                    <a:pt x="93" y="422"/>
                    <a:pt x="216" y="422"/>
                  </a:cubicBezTo>
                  <a:cubicBezTo>
                    <a:pt x="324" y="422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4" name="Google Shape;8664;p14"/>
            <p:cNvSpPr/>
            <p:nvPr/>
          </p:nvSpPr>
          <p:spPr>
            <a:xfrm>
              <a:off x="1647950" y="435617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7" y="0"/>
                  </a:moveTo>
                  <a:cubicBezTo>
                    <a:pt x="109" y="0"/>
                    <a:pt x="16" y="88"/>
                    <a:pt x="1" y="211"/>
                  </a:cubicBezTo>
                  <a:cubicBezTo>
                    <a:pt x="1" y="324"/>
                    <a:pt x="103" y="422"/>
                    <a:pt x="222" y="422"/>
                  </a:cubicBezTo>
                  <a:cubicBezTo>
                    <a:pt x="345" y="422"/>
                    <a:pt x="432" y="334"/>
                    <a:pt x="432" y="216"/>
                  </a:cubicBezTo>
                  <a:cubicBezTo>
                    <a:pt x="437" y="88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5" name="Google Shape;8665;p14"/>
            <p:cNvSpPr/>
            <p:nvPr/>
          </p:nvSpPr>
          <p:spPr>
            <a:xfrm>
              <a:off x="148917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5" y="0"/>
                  </a:moveTo>
                  <a:cubicBezTo>
                    <a:pt x="89" y="0"/>
                    <a:pt x="0" y="94"/>
                    <a:pt x="0" y="212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27" y="325"/>
                    <a:pt x="422" y="212"/>
                  </a:cubicBezTo>
                  <a:cubicBezTo>
                    <a:pt x="422" y="93"/>
                    <a:pt x="329" y="1"/>
                    <a:pt x="211" y="1"/>
                  </a:cubicBezTo>
                  <a:cubicBezTo>
                    <a:pt x="205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6" name="Google Shape;8666;p14"/>
            <p:cNvSpPr/>
            <p:nvPr/>
          </p:nvSpPr>
          <p:spPr>
            <a:xfrm>
              <a:off x="2178925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8" y="0"/>
                    <a:pt x="0" y="93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7" name="Google Shape;8667;p14"/>
            <p:cNvSpPr/>
            <p:nvPr/>
          </p:nvSpPr>
          <p:spPr>
            <a:xfrm>
              <a:off x="2019750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6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32" y="335"/>
                    <a:pt x="427" y="217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8" name="Google Shape;8668;p14"/>
            <p:cNvSpPr/>
            <p:nvPr/>
          </p:nvSpPr>
          <p:spPr>
            <a:xfrm>
              <a:off x="21525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9" name="Google Shape;8669;p14"/>
            <p:cNvSpPr/>
            <p:nvPr/>
          </p:nvSpPr>
          <p:spPr>
            <a:xfrm>
              <a:off x="183397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3"/>
                    <a:pt x="6" y="216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0" name="Google Shape;8670;p14"/>
            <p:cNvSpPr/>
            <p:nvPr/>
          </p:nvSpPr>
          <p:spPr>
            <a:xfrm>
              <a:off x="1674800" y="38519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0"/>
                  </a:moveTo>
                  <a:cubicBezTo>
                    <a:pt x="89" y="0"/>
                    <a:pt x="1" y="89"/>
                    <a:pt x="1" y="207"/>
                  </a:cubicBezTo>
                  <a:cubicBezTo>
                    <a:pt x="1" y="325"/>
                    <a:pt x="93" y="417"/>
                    <a:pt x="206" y="422"/>
                  </a:cubicBezTo>
                  <a:cubicBezTo>
                    <a:pt x="324" y="422"/>
                    <a:pt x="427" y="325"/>
                    <a:pt x="427" y="212"/>
                  </a:cubicBezTo>
                  <a:cubicBezTo>
                    <a:pt x="427" y="104"/>
                    <a:pt x="335" y="6"/>
                    <a:pt x="222" y="1"/>
                  </a:cubicBezTo>
                  <a:cubicBezTo>
                    <a:pt x="215" y="0"/>
                    <a:pt x="209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1" name="Google Shape;8671;p14"/>
            <p:cNvSpPr/>
            <p:nvPr/>
          </p:nvSpPr>
          <p:spPr>
            <a:xfrm>
              <a:off x="1674800" y="438250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88"/>
                    <a:pt x="1" y="212"/>
                  </a:cubicBezTo>
                  <a:cubicBezTo>
                    <a:pt x="1" y="332"/>
                    <a:pt x="88" y="422"/>
                    <a:pt x="212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224" y="422"/>
                    <a:pt x="227" y="422"/>
                    <a:pt x="230" y="422"/>
                  </a:cubicBezTo>
                  <a:cubicBezTo>
                    <a:pt x="339" y="422"/>
                    <a:pt x="432" y="322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2" name="Google Shape;8672;p14"/>
            <p:cNvSpPr/>
            <p:nvPr/>
          </p:nvSpPr>
          <p:spPr>
            <a:xfrm>
              <a:off x="16483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0" y="98"/>
                    <a:pt x="0" y="211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3" name="Google Shape;8673;p14"/>
            <p:cNvSpPr/>
            <p:nvPr/>
          </p:nvSpPr>
          <p:spPr>
            <a:xfrm>
              <a:off x="20726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9" y="0"/>
                  </a:moveTo>
                  <a:cubicBezTo>
                    <a:pt x="103" y="0"/>
                    <a:pt x="11" y="89"/>
                    <a:pt x="11" y="206"/>
                  </a:cubicBezTo>
                  <a:cubicBezTo>
                    <a:pt x="0" y="325"/>
                    <a:pt x="93" y="417"/>
                    <a:pt x="206" y="422"/>
                  </a:cubicBezTo>
                  <a:cubicBezTo>
                    <a:pt x="210" y="422"/>
                    <a:pt x="214" y="423"/>
                    <a:pt x="217" y="423"/>
                  </a:cubicBezTo>
                  <a:cubicBezTo>
                    <a:pt x="340" y="423"/>
                    <a:pt x="427" y="342"/>
                    <a:pt x="432" y="222"/>
                  </a:cubicBezTo>
                  <a:cubicBezTo>
                    <a:pt x="432" y="104"/>
                    <a:pt x="345" y="6"/>
                    <a:pt x="226" y="1"/>
                  </a:cubicBezTo>
                  <a:cubicBezTo>
                    <a:pt x="221" y="0"/>
                    <a:pt x="215" y="0"/>
                    <a:pt x="20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4" name="Google Shape;8674;p14"/>
            <p:cNvSpPr/>
            <p:nvPr/>
          </p:nvSpPr>
          <p:spPr>
            <a:xfrm>
              <a:off x="21261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40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2"/>
                  </a:cubicBezTo>
                  <a:cubicBezTo>
                    <a:pt x="416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5" name="Google Shape;8675;p14"/>
            <p:cNvSpPr/>
            <p:nvPr/>
          </p:nvSpPr>
          <p:spPr>
            <a:xfrm>
              <a:off x="2125850" y="398437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40"/>
                    <a:pt x="93" y="433"/>
                    <a:pt x="217" y="433"/>
                  </a:cubicBezTo>
                  <a:cubicBezTo>
                    <a:pt x="335" y="433"/>
                    <a:pt x="432" y="335"/>
                    <a:pt x="427" y="212"/>
                  </a:cubicBezTo>
                  <a:cubicBezTo>
                    <a:pt x="422" y="88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6" name="Google Shape;8676;p14"/>
            <p:cNvSpPr/>
            <p:nvPr/>
          </p:nvSpPr>
          <p:spPr>
            <a:xfrm>
              <a:off x="1568550" y="44887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6" y="93"/>
                    <a:pt x="1" y="211"/>
                  </a:cubicBezTo>
                  <a:cubicBezTo>
                    <a:pt x="6" y="330"/>
                    <a:pt x="93" y="427"/>
                    <a:pt x="212" y="427"/>
                  </a:cubicBezTo>
                  <a:cubicBezTo>
                    <a:pt x="325" y="427"/>
                    <a:pt x="427" y="330"/>
                    <a:pt x="427" y="211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7" name="Google Shape;8677;p14"/>
            <p:cNvSpPr/>
            <p:nvPr/>
          </p:nvSpPr>
          <p:spPr>
            <a:xfrm>
              <a:off x="1993275" y="43822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98" y="11"/>
                    <a:pt x="1" y="98"/>
                    <a:pt x="1" y="216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2"/>
                    <a:pt x="422" y="222"/>
                  </a:cubicBezTo>
                  <a:cubicBezTo>
                    <a:pt x="422" y="103"/>
                    <a:pt x="330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8" name="Google Shape;8678;p14"/>
            <p:cNvSpPr/>
            <p:nvPr/>
          </p:nvSpPr>
          <p:spPr>
            <a:xfrm>
              <a:off x="17809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3" y="1"/>
                    <a:pt x="0" y="83"/>
                    <a:pt x="11" y="212"/>
                  </a:cubicBezTo>
                  <a:cubicBezTo>
                    <a:pt x="11" y="325"/>
                    <a:pt x="103" y="422"/>
                    <a:pt x="221" y="422"/>
                  </a:cubicBezTo>
                  <a:cubicBezTo>
                    <a:pt x="329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9" name="Google Shape;8679;p14"/>
            <p:cNvSpPr/>
            <p:nvPr/>
          </p:nvSpPr>
          <p:spPr>
            <a:xfrm>
              <a:off x="1940225" y="44887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1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0" name="Google Shape;8680;p14"/>
            <p:cNvSpPr/>
            <p:nvPr/>
          </p:nvSpPr>
          <p:spPr>
            <a:xfrm>
              <a:off x="1887175" y="4011225"/>
              <a:ext cx="10925" cy="10575"/>
            </a:xfrm>
            <a:custGeom>
              <a:rect b="b" l="l" r="r" t="t"/>
              <a:pathLst>
                <a:path extrusionOk="0" h="423" w="437">
                  <a:moveTo>
                    <a:pt x="210" y="0"/>
                  </a:moveTo>
                  <a:cubicBezTo>
                    <a:pt x="93" y="0"/>
                    <a:pt x="10" y="80"/>
                    <a:pt x="5" y="196"/>
                  </a:cubicBezTo>
                  <a:cubicBezTo>
                    <a:pt x="0" y="320"/>
                    <a:pt x="87" y="417"/>
                    <a:pt x="211" y="422"/>
                  </a:cubicBezTo>
                  <a:cubicBezTo>
                    <a:pt x="324" y="422"/>
                    <a:pt x="427" y="335"/>
                    <a:pt x="427" y="212"/>
                  </a:cubicBezTo>
                  <a:cubicBezTo>
                    <a:pt x="437" y="93"/>
                    <a:pt x="344" y="1"/>
                    <a:pt x="231" y="1"/>
                  </a:cubicBezTo>
                  <a:cubicBezTo>
                    <a:pt x="224" y="0"/>
                    <a:pt x="217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1" name="Google Shape;8681;p14"/>
            <p:cNvSpPr/>
            <p:nvPr/>
          </p:nvSpPr>
          <p:spPr>
            <a:xfrm>
              <a:off x="1542225" y="40373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3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6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2" name="Google Shape;8682;p14"/>
            <p:cNvSpPr/>
            <p:nvPr/>
          </p:nvSpPr>
          <p:spPr>
            <a:xfrm>
              <a:off x="2099400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103" y="427"/>
                    <a:pt x="221" y="427"/>
                  </a:cubicBezTo>
                  <a:cubicBezTo>
                    <a:pt x="334" y="417"/>
                    <a:pt x="432" y="330"/>
                    <a:pt x="432" y="211"/>
                  </a:cubicBezTo>
                  <a:cubicBezTo>
                    <a:pt x="432" y="98"/>
                    <a:pt x="33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3" name="Google Shape;8683;p14"/>
            <p:cNvSpPr/>
            <p:nvPr/>
          </p:nvSpPr>
          <p:spPr>
            <a:xfrm>
              <a:off x="1595150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4" name="Google Shape;8684;p14"/>
            <p:cNvSpPr/>
            <p:nvPr/>
          </p:nvSpPr>
          <p:spPr>
            <a:xfrm>
              <a:off x="207280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5" y="422"/>
                    <a:pt x="427" y="336"/>
                    <a:pt x="427" y="216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5" name="Google Shape;8685;p14"/>
            <p:cNvSpPr/>
            <p:nvPr/>
          </p:nvSpPr>
          <p:spPr>
            <a:xfrm>
              <a:off x="2072800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"/>
                    <a:pt x="6" y="98"/>
                    <a:pt x="1" y="227"/>
                  </a:cubicBezTo>
                  <a:cubicBezTo>
                    <a:pt x="6" y="345"/>
                    <a:pt x="93" y="432"/>
                    <a:pt x="211" y="432"/>
                  </a:cubicBezTo>
                  <a:cubicBezTo>
                    <a:pt x="324" y="432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6" name="Google Shape;8686;p14"/>
            <p:cNvSpPr/>
            <p:nvPr/>
          </p:nvSpPr>
          <p:spPr>
            <a:xfrm>
              <a:off x="1515625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7" name="Google Shape;8687;p14"/>
            <p:cNvSpPr/>
            <p:nvPr/>
          </p:nvSpPr>
          <p:spPr>
            <a:xfrm>
              <a:off x="1542225" y="42499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1" y="93"/>
                    <a:pt x="1" y="217"/>
                  </a:cubicBezTo>
                  <a:cubicBezTo>
                    <a:pt x="1" y="330"/>
                    <a:pt x="93" y="427"/>
                    <a:pt x="211" y="427"/>
                  </a:cubicBezTo>
                  <a:cubicBezTo>
                    <a:pt x="324" y="427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8" name="Google Shape;8688;p14"/>
            <p:cNvSpPr/>
            <p:nvPr/>
          </p:nvSpPr>
          <p:spPr>
            <a:xfrm>
              <a:off x="1754450" y="39313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103"/>
                    <a:pt x="1" y="222"/>
                  </a:cubicBezTo>
                  <a:cubicBezTo>
                    <a:pt x="1" y="342"/>
                    <a:pt x="93" y="427"/>
                    <a:pt x="207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40" y="427"/>
                    <a:pt x="432" y="330"/>
                    <a:pt x="427" y="206"/>
                  </a:cubicBezTo>
                  <a:cubicBezTo>
                    <a:pt x="427" y="93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9" name="Google Shape;8689;p14"/>
            <p:cNvSpPr/>
            <p:nvPr/>
          </p:nvSpPr>
          <p:spPr>
            <a:xfrm>
              <a:off x="2046200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32" y="334"/>
                    <a:pt x="427" y="211"/>
                  </a:cubicBezTo>
                  <a:cubicBezTo>
                    <a:pt x="427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0" name="Google Shape;8690;p14"/>
            <p:cNvSpPr/>
            <p:nvPr/>
          </p:nvSpPr>
          <p:spPr>
            <a:xfrm>
              <a:off x="1648350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8" y="6"/>
                    <a:pt x="0" y="93"/>
                    <a:pt x="0" y="211"/>
                  </a:cubicBezTo>
                  <a:cubicBezTo>
                    <a:pt x="0" y="329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1"/>
                  </a:cubicBezTo>
                  <a:cubicBezTo>
                    <a:pt x="421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1" name="Google Shape;8691;p14"/>
            <p:cNvSpPr/>
            <p:nvPr/>
          </p:nvSpPr>
          <p:spPr>
            <a:xfrm>
              <a:off x="194022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2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2" name="Google Shape;8692;p14"/>
            <p:cNvSpPr/>
            <p:nvPr/>
          </p:nvSpPr>
          <p:spPr>
            <a:xfrm>
              <a:off x="1940225" y="43295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93" y="427"/>
                    <a:pt x="20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3" name="Google Shape;8693;p14"/>
            <p:cNvSpPr/>
            <p:nvPr/>
          </p:nvSpPr>
          <p:spPr>
            <a:xfrm>
              <a:off x="1542225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4" name="Google Shape;8694;p14"/>
            <p:cNvSpPr/>
            <p:nvPr/>
          </p:nvSpPr>
          <p:spPr>
            <a:xfrm>
              <a:off x="1595150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93" y="432"/>
                    <a:pt x="211" y="432"/>
                  </a:cubicBezTo>
                  <a:cubicBezTo>
                    <a:pt x="335" y="432"/>
                    <a:pt x="427" y="340"/>
                    <a:pt x="432" y="211"/>
                  </a:cubicBezTo>
                  <a:cubicBezTo>
                    <a:pt x="43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5" name="Google Shape;8695;p14"/>
            <p:cNvSpPr/>
            <p:nvPr/>
          </p:nvSpPr>
          <p:spPr>
            <a:xfrm>
              <a:off x="1780925" y="45419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0"/>
                  </a:moveTo>
                  <a:cubicBezTo>
                    <a:pt x="93" y="0"/>
                    <a:pt x="0" y="82"/>
                    <a:pt x="0" y="206"/>
                  </a:cubicBezTo>
                  <a:cubicBezTo>
                    <a:pt x="0" y="329"/>
                    <a:pt x="98" y="421"/>
                    <a:pt x="216" y="421"/>
                  </a:cubicBezTo>
                  <a:cubicBezTo>
                    <a:pt x="329" y="421"/>
                    <a:pt x="427" y="329"/>
                    <a:pt x="427" y="206"/>
                  </a:cubicBezTo>
                  <a:cubicBezTo>
                    <a:pt x="427" y="82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6" name="Google Shape;8696;p14"/>
            <p:cNvSpPr/>
            <p:nvPr/>
          </p:nvSpPr>
          <p:spPr>
            <a:xfrm>
              <a:off x="1860575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3" y="1"/>
                  </a:moveTo>
                  <a:cubicBezTo>
                    <a:pt x="93" y="1"/>
                    <a:pt x="0" y="101"/>
                    <a:pt x="0" y="217"/>
                  </a:cubicBezTo>
                  <a:cubicBezTo>
                    <a:pt x="0" y="335"/>
                    <a:pt x="98" y="427"/>
                    <a:pt x="221" y="427"/>
                  </a:cubicBezTo>
                  <a:cubicBezTo>
                    <a:pt x="339" y="427"/>
                    <a:pt x="432" y="335"/>
                    <a:pt x="427" y="217"/>
                  </a:cubicBezTo>
                  <a:cubicBezTo>
                    <a:pt x="422" y="98"/>
                    <a:pt x="329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7" name="Google Shape;8697;p14"/>
            <p:cNvSpPr/>
            <p:nvPr/>
          </p:nvSpPr>
          <p:spPr>
            <a:xfrm>
              <a:off x="1886900" y="45419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98" y="0"/>
                    <a:pt x="11" y="82"/>
                    <a:pt x="11" y="206"/>
                  </a:cubicBezTo>
                  <a:cubicBezTo>
                    <a:pt x="1" y="319"/>
                    <a:pt x="98" y="421"/>
                    <a:pt x="217" y="421"/>
                  </a:cubicBezTo>
                  <a:cubicBezTo>
                    <a:pt x="222" y="422"/>
                    <a:pt x="228" y="422"/>
                    <a:pt x="234" y="422"/>
                  </a:cubicBezTo>
                  <a:cubicBezTo>
                    <a:pt x="344" y="422"/>
                    <a:pt x="432" y="328"/>
                    <a:pt x="432" y="211"/>
                  </a:cubicBezTo>
                  <a:cubicBezTo>
                    <a:pt x="438" y="87"/>
                    <a:pt x="35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8" name="Google Shape;8698;p14"/>
            <p:cNvSpPr/>
            <p:nvPr/>
          </p:nvSpPr>
          <p:spPr>
            <a:xfrm>
              <a:off x="2072925" y="39313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3" y="1"/>
                  </a:moveTo>
                  <a:cubicBezTo>
                    <a:pt x="93" y="1"/>
                    <a:pt x="1" y="96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17" y="217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9" name="Google Shape;8699;p14"/>
            <p:cNvSpPr/>
            <p:nvPr/>
          </p:nvSpPr>
          <p:spPr>
            <a:xfrm>
              <a:off x="1568700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87" y="1"/>
                    <a:pt x="0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7" y="423"/>
                    <a:pt x="421" y="324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0" name="Google Shape;8700;p14"/>
            <p:cNvSpPr/>
            <p:nvPr/>
          </p:nvSpPr>
          <p:spPr>
            <a:xfrm>
              <a:off x="148917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2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2"/>
                  </a:cubicBezTo>
                  <a:cubicBezTo>
                    <a:pt x="329" y="417"/>
                    <a:pt x="422" y="324"/>
                    <a:pt x="422" y="211"/>
                  </a:cubicBezTo>
                  <a:cubicBezTo>
                    <a:pt x="422" y="8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1" name="Google Shape;8701;p14"/>
            <p:cNvSpPr/>
            <p:nvPr/>
          </p:nvSpPr>
          <p:spPr>
            <a:xfrm>
              <a:off x="16748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3" y="1"/>
                    <a:pt x="1" y="88"/>
                    <a:pt x="1" y="211"/>
                  </a:cubicBezTo>
                  <a:cubicBezTo>
                    <a:pt x="1" y="329"/>
                    <a:pt x="94" y="423"/>
                    <a:pt x="200" y="423"/>
                  </a:cubicBezTo>
                  <a:cubicBezTo>
                    <a:pt x="206" y="423"/>
                    <a:pt x="211" y="422"/>
                    <a:pt x="217" y="422"/>
                  </a:cubicBezTo>
                  <a:cubicBezTo>
                    <a:pt x="330" y="422"/>
                    <a:pt x="422" y="319"/>
                    <a:pt x="42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2" name="Google Shape;8702;p14"/>
            <p:cNvSpPr/>
            <p:nvPr/>
          </p:nvSpPr>
          <p:spPr>
            <a:xfrm>
              <a:off x="15422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1" y="94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2" y="335"/>
                    <a:pt x="422" y="212"/>
                  </a:cubicBezTo>
                  <a:cubicBezTo>
                    <a:pt x="417" y="93"/>
                    <a:pt x="324" y="1"/>
                    <a:pt x="211" y="1"/>
                  </a:cubicBezTo>
                  <a:cubicBezTo>
                    <a:pt x="205" y="0"/>
                    <a:pt x="2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3" name="Google Shape;8703;p14"/>
            <p:cNvSpPr/>
            <p:nvPr/>
          </p:nvSpPr>
          <p:spPr>
            <a:xfrm>
              <a:off x="15951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35"/>
                    <a:pt x="417" y="212"/>
                  </a:cubicBezTo>
                  <a:cubicBezTo>
                    <a:pt x="417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4" name="Google Shape;8704;p14"/>
            <p:cNvSpPr/>
            <p:nvPr/>
          </p:nvSpPr>
          <p:spPr>
            <a:xfrm>
              <a:off x="201987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88" y="0"/>
                    <a:pt x="0" y="88"/>
                    <a:pt x="0" y="211"/>
                  </a:cubicBezTo>
                  <a:cubicBezTo>
                    <a:pt x="0" y="334"/>
                    <a:pt x="98" y="422"/>
                    <a:pt x="22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3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5" name="Google Shape;8705;p14"/>
            <p:cNvSpPr/>
            <p:nvPr/>
          </p:nvSpPr>
          <p:spPr>
            <a:xfrm>
              <a:off x="1940475" y="39580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1"/>
                  </a:moveTo>
                  <a:cubicBezTo>
                    <a:pt x="88" y="6"/>
                    <a:pt x="1" y="93"/>
                    <a:pt x="1" y="211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324" y="422"/>
                    <a:pt x="417" y="329"/>
                    <a:pt x="417" y="206"/>
                  </a:cubicBezTo>
                  <a:cubicBezTo>
                    <a:pt x="412" y="83"/>
                    <a:pt x="31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6" name="Google Shape;8706;p14"/>
            <p:cNvSpPr/>
            <p:nvPr/>
          </p:nvSpPr>
          <p:spPr>
            <a:xfrm>
              <a:off x="1754450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5" y="0"/>
                  </a:moveTo>
                  <a:cubicBezTo>
                    <a:pt x="94" y="0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7" y="335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ubicBezTo>
                    <a:pt x="216" y="0"/>
                    <a:pt x="211" y="0"/>
                    <a:pt x="20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7" name="Google Shape;8707;p14"/>
            <p:cNvSpPr/>
            <p:nvPr/>
          </p:nvSpPr>
          <p:spPr>
            <a:xfrm>
              <a:off x="1462575" y="43825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5" y="427"/>
                    <a:pt x="422" y="335"/>
                    <a:pt x="422" y="212"/>
                  </a:cubicBezTo>
                  <a:cubicBezTo>
                    <a:pt x="422" y="93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8" name="Google Shape;8708;p14"/>
            <p:cNvSpPr/>
            <p:nvPr/>
          </p:nvSpPr>
          <p:spPr>
            <a:xfrm>
              <a:off x="1860575" y="446215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8" y="1"/>
                    <a:pt x="0" y="93"/>
                    <a:pt x="0" y="212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34" y="422"/>
                    <a:pt x="427" y="335"/>
                    <a:pt x="432" y="212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9" name="Google Shape;8709;p14"/>
            <p:cNvSpPr/>
            <p:nvPr/>
          </p:nvSpPr>
          <p:spPr>
            <a:xfrm>
              <a:off x="1993275" y="3958050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1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8" y="422"/>
                    <a:pt x="211" y="422"/>
                  </a:cubicBezTo>
                  <a:cubicBezTo>
                    <a:pt x="217" y="422"/>
                    <a:pt x="223" y="423"/>
                    <a:pt x="228" y="423"/>
                  </a:cubicBezTo>
                  <a:cubicBezTo>
                    <a:pt x="338" y="423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0" name="Google Shape;8710;p14"/>
            <p:cNvSpPr/>
            <p:nvPr/>
          </p:nvSpPr>
          <p:spPr>
            <a:xfrm>
              <a:off x="2099400" y="39580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8"/>
                    <a:pt x="0" y="216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8" y="423"/>
                    <a:pt x="427" y="324"/>
                    <a:pt x="427" y="211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1" name="Google Shape;8711;p14"/>
            <p:cNvSpPr/>
            <p:nvPr/>
          </p:nvSpPr>
          <p:spPr>
            <a:xfrm>
              <a:off x="1595275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6"/>
                    <a:pt x="427" y="221"/>
                  </a:cubicBezTo>
                  <a:cubicBezTo>
                    <a:pt x="427" y="98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2" name="Google Shape;8712;p14"/>
            <p:cNvSpPr/>
            <p:nvPr/>
          </p:nvSpPr>
          <p:spPr>
            <a:xfrm>
              <a:off x="1568550" y="42233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109" y="0"/>
                    <a:pt x="11" y="87"/>
                    <a:pt x="6" y="206"/>
                  </a:cubicBezTo>
                  <a:cubicBezTo>
                    <a:pt x="1" y="324"/>
                    <a:pt x="88" y="421"/>
                    <a:pt x="212" y="421"/>
                  </a:cubicBezTo>
                  <a:cubicBezTo>
                    <a:pt x="218" y="422"/>
                    <a:pt x="224" y="422"/>
                    <a:pt x="230" y="422"/>
                  </a:cubicBezTo>
                  <a:cubicBezTo>
                    <a:pt x="344" y="422"/>
                    <a:pt x="428" y="333"/>
                    <a:pt x="438" y="216"/>
                  </a:cubicBezTo>
                  <a:cubicBezTo>
                    <a:pt x="438" y="10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3" name="Google Shape;8713;p14"/>
            <p:cNvSpPr/>
            <p:nvPr/>
          </p:nvSpPr>
          <p:spPr>
            <a:xfrm>
              <a:off x="1807650" y="38781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8" y="0"/>
                    <a:pt x="0" y="98"/>
                    <a:pt x="0" y="221"/>
                  </a:cubicBezTo>
                  <a:cubicBezTo>
                    <a:pt x="0" y="350"/>
                    <a:pt x="88" y="432"/>
                    <a:pt x="211" y="432"/>
                  </a:cubicBezTo>
                  <a:cubicBezTo>
                    <a:pt x="334" y="427"/>
                    <a:pt x="422" y="339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4" name="Google Shape;8714;p14"/>
            <p:cNvSpPr/>
            <p:nvPr/>
          </p:nvSpPr>
          <p:spPr>
            <a:xfrm>
              <a:off x="19932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86"/>
                    <a:pt x="1" y="211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2" y="335"/>
                    <a:pt x="422" y="216"/>
                  </a:cubicBezTo>
                  <a:cubicBezTo>
                    <a:pt x="427" y="9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5" name="Google Shape;8715;p14"/>
            <p:cNvSpPr/>
            <p:nvPr/>
          </p:nvSpPr>
          <p:spPr>
            <a:xfrm>
              <a:off x="14625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4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6" name="Google Shape;8716;p14"/>
            <p:cNvSpPr/>
            <p:nvPr/>
          </p:nvSpPr>
          <p:spPr>
            <a:xfrm>
              <a:off x="1701150" y="4303000"/>
              <a:ext cx="10925" cy="10550"/>
            </a:xfrm>
            <a:custGeom>
              <a:rect b="b" l="l" r="r" t="t"/>
              <a:pathLst>
                <a:path extrusionOk="0" h="422" w="437">
                  <a:moveTo>
                    <a:pt x="211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9"/>
                    <a:pt x="87" y="421"/>
                    <a:pt x="211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7" y="87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7" name="Google Shape;8717;p14"/>
            <p:cNvSpPr/>
            <p:nvPr/>
          </p:nvSpPr>
          <p:spPr>
            <a:xfrm>
              <a:off x="1435850" y="4356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0" y="1"/>
                  </a:moveTo>
                  <a:cubicBezTo>
                    <a:pt x="224" y="1"/>
                    <a:pt x="218" y="1"/>
                    <a:pt x="211" y="1"/>
                  </a:cubicBezTo>
                  <a:cubicBezTo>
                    <a:pt x="93" y="7"/>
                    <a:pt x="1" y="94"/>
                    <a:pt x="1" y="217"/>
                  </a:cubicBezTo>
                  <a:cubicBezTo>
                    <a:pt x="6" y="335"/>
                    <a:pt x="98" y="423"/>
                    <a:pt x="211" y="423"/>
                  </a:cubicBezTo>
                  <a:cubicBezTo>
                    <a:pt x="335" y="423"/>
                    <a:pt x="432" y="325"/>
                    <a:pt x="432" y="212"/>
                  </a:cubicBezTo>
                  <a:cubicBezTo>
                    <a:pt x="432" y="95"/>
                    <a:pt x="349" y="1"/>
                    <a:pt x="23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8" name="Google Shape;8718;p14"/>
            <p:cNvSpPr/>
            <p:nvPr/>
          </p:nvSpPr>
          <p:spPr>
            <a:xfrm>
              <a:off x="196682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87" y="0"/>
                    <a:pt x="0" y="88"/>
                    <a:pt x="5" y="216"/>
                  </a:cubicBezTo>
                  <a:cubicBezTo>
                    <a:pt x="10" y="334"/>
                    <a:pt x="103" y="422"/>
                    <a:pt x="216" y="422"/>
                  </a:cubicBezTo>
                  <a:cubicBezTo>
                    <a:pt x="334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9" name="Google Shape;8719;p14"/>
            <p:cNvSpPr/>
            <p:nvPr/>
          </p:nvSpPr>
          <p:spPr>
            <a:xfrm>
              <a:off x="1542100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6" y="98"/>
                    <a:pt x="0" y="221"/>
                  </a:cubicBezTo>
                  <a:cubicBezTo>
                    <a:pt x="0" y="334"/>
                    <a:pt x="98" y="427"/>
                    <a:pt x="221" y="427"/>
                  </a:cubicBezTo>
                  <a:cubicBezTo>
                    <a:pt x="340" y="427"/>
                    <a:pt x="427" y="329"/>
                    <a:pt x="427" y="211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0" name="Google Shape;8720;p14"/>
            <p:cNvSpPr/>
            <p:nvPr/>
          </p:nvSpPr>
          <p:spPr>
            <a:xfrm>
              <a:off x="1595150" y="42499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3" y="1"/>
                    <a:pt x="6" y="93"/>
                    <a:pt x="1" y="217"/>
                  </a:cubicBezTo>
                  <a:cubicBezTo>
                    <a:pt x="1" y="330"/>
                    <a:pt x="93" y="427"/>
                    <a:pt x="206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1" name="Google Shape;8721;p14"/>
            <p:cNvSpPr/>
            <p:nvPr/>
          </p:nvSpPr>
          <p:spPr>
            <a:xfrm>
              <a:off x="1542225" y="45152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34"/>
                    <a:pt x="88" y="427"/>
                    <a:pt x="211" y="427"/>
                  </a:cubicBezTo>
                  <a:cubicBezTo>
                    <a:pt x="335" y="427"/>
                    <a:pt x="422" y="329"/>
                    <a:pt x="422" y="206"/>
                  </a:cubicBezTo>
                  <a:cubicBezTo>
                    <a:pt x="417" y="9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2" name="Google Shape;8722;p14"/>
            <p:cNvSpPr/>
            <p:nvPr/>
          </p:nvSpPr>
          <p:spPr>
            <a:xfrm>
              <a:off x="2099400" y="42232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104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3" name="Google Shape;8723;p14"/>
            <p:cNvSpPr/>
            <p:nvPr/>
          </p:nvSpPr>
          <p:spPr>
            <a:xfrm>
              <a:off x="1780925" y="41701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11" y="98"/>
                    <a:pt x="11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219" y="427"/>
                    <a:pt x="222" y="427"/>
                    <a:pt x="225" y="427"/>
                  </a:cubicBezTo>
                  <a:cubicBezTo>
                    <a:pt x="339" y="427"/>
                    <a:pt x="427" y="336"/>
                    <a:pt x="432" y="211"/>
                  </a:cubicBezTo>
                  <a:cubicBezTo>
                    <a:pt x="432" y="109"/>
                    <a:pt x="360" y="6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4" name="Google Shape;8724;p14"/>
            <p:cNvSpPr/>
            <p:nvPr/>
          </p:nvSpPr>
          <p:spPr>
            <a:xfrm>
              <a:off x="18873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2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5"/>
                    <a:pt x="88" y="427"/>
                    <a:pt x="211" y="427"/>
                  </a:cubicBezTo>
                  <a:cubicBezTo>
                    <a:pt x="334" y="427"/>
                    <a:pt x="422" y="335"/>
                    <a:pt x="422" y="211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5" name="Google Shape;8725;p14"/>
            <p:cNvSpPr/>
            <p:nvPr/>
          </p:nvSpPr>
          <p:spPr>
            <a:xfrm>
              <a:off x="2125850" y="42499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93" y="1"/>
                    <a:pt x="1" y="93"/>
                    <a:pt x="11" y="227"/>
                  </a:cubicBezTo>
                  <a:cubicBezTo>
                    <a:pt x="16" y="335"/>
                    <a:pt x="104" y="432"/>
                    <a:pt x="222" y="432"/>
                  </a:cubicBezTo>
                  <a:cubicBezTo>
                    <a:pt x="335" y="432"/>
                    <a:pt x="432" y="335"/>
                    <a:pt x="432" y="217"/>
                  </a:cubicBezTo>
                  <a:cubicBezTo>
                    <a:pt x="427" y="93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6" name="Google Shape;8726;p14"/>
            <p:cNvSpPr/>
            <p:nvPr/>
          </p:nvSpPr>
          <p:spPr>
            <a:xfrm>
              <a:off x="2072925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6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7" name="Google Shape;8727;p14"/>
            <p:cNvSpPr/>
            <p:nvPr/>
          </p:nvSpPr>
          <p:spPr>
            <a:xfrm>
              <a:off x="21258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1" y="88"/>
                    <a:pt x="1" y="206"/>
                  </a:cubicBezTo>
                  <a:cubicBezTo>
                    <a:pt x="1" y="324"/>
                    <a:pt x="88" y="422"/>
                    <a:pt x="206" y="422"/>
                  </a:cubicBezTo>
                  <a:cubicBezTo>
                    <a:pt x="210" y="422"/>
                    <a:pt x="214" y="422"/>
                    <a:pt x="217" y="422"/>
                  </a:cubicBezTo>
                  <a:cubicBezTo>
                    <a:pt x="340" y="422"/>
                    <a:pt x="427" y="336"/>
                    <a:pt x="427" y="216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8" name="Google Shape;8728;p14"/>
            <p:cNvSpPr/>
            <p:nvPr/>
          </p:nvSpPr>
          <p:spPr>
            <a:xfrm>
              <a:off x="15951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93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0" y="422"/>
                    <a:pt x="427" y="336"/>
                    <a:pt x="432" y="216"/>
                  </a:cubicBezTo>
                  <a:cubicBezTo>
                    <a:pt x="43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9" name="Google Shape;8729;p14"/>
            <p:cNvSpPr/>
            <p:nvPr/>
          </p:nvSpPr>
          <p:spPr>
            <a:xfrm>
              <a:off x="19402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8" y="1"/>
                    <a:pt x="0" y="88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219" y="422"/>
                    <a:pt x="222" y="423"/>
                    <a:pt x="225" y="423"/>
                  </a:cubicBezTo>
                  <a:cubicBezTo>
                    <a:pt x="334" y="423"/>
                    <a:pt x="427" y="332"/>
                    <a:pt x="427" y="212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0" name="Google Shape;8730;p14"/>
            <p:cNvSpPr/>
            <p:nvPr/>
          </p:nvSpPr>
          <p:spPr>
            <a:xfrm>
              <a:off x="1542225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3" y="0"/>
                  </a:moveTo>
                  <a:cubicBezTo>
                    <a:pt x="89" y="0"/>
                    <a:pt x="1" y="101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17"/>
                    <a:pt x="422" y="335"/>
                    <a:pt x="422" y="211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1" name="Google Shape;8731;p14"/>
            <p:cNvSpPr/>
            <p:nvPr/>
          </p:nvSpPr>
          <p:spPr>
            <a:xfrm>
              <a:off x="1595275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2" y="1"/>
                  </a:moveTo>
                  <a:cubicBezTo>
                    <a:pt x="98" y="1"/>
                    <a:pt x="1" y="98"/>
                    <a:pt x="1" y="222"/>
                  </a:cubicBezTo>
                  <a:cubicBezTo>
                    <a:pt x="1" y="335"/>
                    <a:pt x="88" y="427"/>
                    <a:pt x="206" y="427"/>
                  </a:cubicBezTo>
                  <a:cubicBezTo>
                    <a:pt x="330" y="427"/>
                    <a:pt x="422" y="335"/>
                    <a:pt x="427" y="222"/>
                  </a:cubicBezTo>
                  <a:cubicBezTo>
                    <a:pt x="427" y="98"/>
                    <a:pt x="33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2" name="Google Shape;8732;p14"/>
            <p:cNvSpPr/>
            <p:nvPr/>
          </p:nvSpPr>
          <p:spPr>
            <a:xfrm>
              <a:off x="2072800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103" y="0"/>
                    <a:pt x="6" y="93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29" y="427"/>
                    <a:pt x="422" y="334"/>
                    <a:pt x="422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3" name="Google Shape;8733;p14"/>
            <p:cNvSpPr/>
            <p:nvPr/>
          </p:nvSpPr>
          <p:spPr>
            <a:xfrm>
              <a:off x="18076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"/>
                    <a:pt x="0" y="98"/>
                    <a:pt x="0" y="222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16" y="335"/>
                    <a:pt x="422" y="222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4" name="Google Shape;8734;p14"/>
            <p:cNvSpPr/>
            <p:nvPr/>
          </p:nvSpPr>
          <p:spPr>
            <a:xfrm>
              <a:off x="1913750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3" y="0"/>
                  </a:moveTo>
                  <a:cubicBezTo>
                    <a:pt x="94" y="0"/>
                    <a:pt x="1" y="10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17"/>
                    <a:pt x="427" y="330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9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5" name="Google Shape;8735;p14"/>
            <p:cNvSpPr/>
            <p:nvPr/>
          </p:nvSpPr>
          <p:spPr>
            <a:xfrm>
              <a:off x="2072925" y="440910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6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6" name="Google Shape;8736;p14"/>
            <p:cNvSpPr/>
            <p:nvPr/>
          </p:nvSpPr>
          <p:spPr>
            <a:xfrm>
              <a:off x="21261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0" y="93"/>
                    <a:pt x="0" y="211"/>
                  </a:cubicBezTo>
                  <a:cubicBezTo>
                    <a:pt x="0" y="335"/>
                    <a:pt x="82" y="427"/>
                    <a:pt x="195" y="427"/>
                  </a:cubicBezTo>
                  <a:cubicBezTo>
                    <a:pt x="319" y="427"/>
                    <a:pt x="416" y="340"/>
                    <a:pt x="421" y="227"/>
                  </a:cubicBezTo>
                  <a:cubicBezTo>
                    <a:pt x="427" y="103"/>
                    <a:pt x="33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7" name="Google Shape;8737;p14"/>
            <p:cNvSpPr/>
            <p:nvPr/>
          </p:nvSpPr>
          <p:spPr>
            <a:xfrm>
              <a:off x="1913750" y="38783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1"/>
                  </a:moveTo>
                  <a:cubicBezTo>
                    <a:pt x="90" y="1"/>
                    <a:pt x="1" y="100"/>
                    <a:pt x="1" y="212"/>
                  </a:cubicBezTo>
                  <a:cubicBezTo>
                    <a:pt x="1" y="336"/>
                    <a:pt x="93" y="423"/>
                    <a:pt x="211" y="423"/>
                  </a:cubicBezTo>
                  <a:cubicBezTo>
                    <a:pt x="335" y="418"/>
                    <a:pt x="427" y="330"/>
                    <a:pt x="427" y="212"/>
                  </a:cubicBezTo>
                  <a:cubicBezTo>
                    <a:pt x="417" y="94"/>
                    <a:pt x="330" y="2"/>
                    <a:pt x="211" y="2"/>
                  </a:cubicBezTo>
                  <a:cubicBezTo>
                    <a:pt x="206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8" name="Google Shape;8738;p14"/>
            <p:cNvSpPr/>
            <p:nvPr/>
          </p:nvSpPr>
          <p:spPr>
            <a:xfrm>
              <a:off x="15687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0"/>
                    <a:pt x="210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9" name="Google Shape;8739;p14"/>
            <p:cNvSpPr/>
            <p:nvPr/>
          </p:nvSpPr>
          <p:spPr>
            <a:xfrm>
              <a:off x="15422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6" y="1"/>
                  </a:moveTo>
                  <a:cubicBezTo>
                    <a:pt x="88" y="1"/>
                    <a:pt x="1" y="98"/>
                    <a:pt x="1" y="217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0" name="Google Shape;8740;p14"/>
            <p:cNvSpPr/>
            <p:nvPr/>
          </p:nvSpPr>
          <p:spPr>
            <a:xfrm>
              <a:off x="2072925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6" y="1"/>
                  </a:moveTo>
                  <a:cubicBezTo>
                    <a:pt x="88" y="1"/>
                    <a:pt x="1" y="98"/>
                    <a:pt x="1" y="211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0"/>
                    <a:pt x="422" y="211"/>
                  </a:cubicBezTo>
                  <a:cubicBezTo>
                    <a:pt x="41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1" name="Google Shape;8741;p14"/>
            <p:cNvSpPr/>
            <p:nvPr/>
          </p:nvSpPr>
          <p:spPr>
            <a:xfrm>
              <a:off x="1595150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8"/>
                    <a:pt x="6" y="217"/>
                  </a:cubicBezTo>
                  <a:cubicBezTo>
                    <a:pt x="6" y="335"/>
                    <a:pt x="98" y="427"/>
                    <a:pt x="211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2" name="Google Shape;8742;p14"/>
            <p:cNvSpPr/>
            <p:nvPr/>
          </p:nvSpPr>
          <p:spPr>
            <a:xfrm>
              <a:off x="1701275" y="43561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08" y="1"/>
                  </a:moveTo>
                  <a:cubicBezTo>
                    <a:pt x="94" y="1"/>
                    <a:pt x="10" y="90"/>
                    <a:pt x="5" y="207"/>
                  </a:cubicBezTo>
                  <a:cubicBezTo>
                    <a:pt x="0" y="320"/>
                    <a:pt x="93" y="418"/>
                    <a:pt x="211" y="423"/>
                  </a:cubicBezTo>
                  <a:cubicBezTo>
                    <a:pt x="214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22"/>
                  </a:cubicBezTo>
                  <a:cubicBezTo>
                    <a:pt x="432" y="104"/>
                    <a:pt x="350" y="7"/>
                    <a:pt x="226" y="1"/>
                  </a:cubicBezTo>
                  <a:cubicBezTo>
                    <a:pt x="220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3" name="Google Shape;8743;p14"/>
            <p:cNvSpPr/>
            <p:nvPr/>
          </p:nvSpPr>
          <p:spPr>
            <a:xfrm>
              <a:off x="186057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5"/>
                    <a:pt x="0" y="98"/>
                    <a:pt x="0" y="211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4" name="Google Shape;8744;p14"/>
            <p:cNvSpPr/>
            <p:nvPr/>
          </p:nvSpPr>
          <p:spPr>
            <a:xfrm>
              <a:off x="1860575" y="38783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5" y="1"/>
                  </a:moveTo>
                  <a:cubicBezTo>
                    <a:pt x="94" y="1"/>
                    <a:pt x="0" y="100"/>
                    <a:pt x="0" y="212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34" y="423"/>
                    <a:pt x="427" y="336"/>
                    <a:pt x="427" y="212"/>
                  </a:cubicBezTo>
                  <a:cubicBezTo>
                    <a:pt x="427" y="94"/>
                    <a:pt x="334" y="7"/>
                    <a:pt x="221" y="2"/>
                  </a:cubicBezTo>
                  <a:cubicBezTo>
                    <a:pt x="216" y="1"/>
                    <a:pt x="210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5" name="Google Shape;8745;p14"/>
            <p:cNvSpPr/>
            <p:nvPr/>
          </p:nvSpPr>
          <p:spPr>
            <a:xfrm>
              <a:off x="19932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5"/>
                    <a:pt x="1" y="92"/>
                    <a:pt x="1" y="211"/>
                  </a:cubicBezTo>
                  <a:cubicBezTo>
                    <a:pt x="1" y="329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6" name="Google Shape;8746;p14"/>
            <p:cNvSpPr/>
            <p:nvPr/>
          </p:nvSpPr>
          <p:spPr>
            <a:xfrm>
              <a:off x="1754325" y="38784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1"/>
                  </a:moveTo>
                  <a:cubicBezTo>
                    <a:pt x="98" y="6"/>
                    <a:pt x="1" y="93"/>
                    <a:pt x="1" y="211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40" y="422"/>
                    <a:pt x="432" y="335"/>
                    <a:pt x="422" y="211"/>
                  </a:cubicBezTo>
                  <a:cubicBezTo>
                    <a:pt x="42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7" name="Google Shape;8747;p14"/>
            <p:cNvSpPr/>
            <p:nvPr/>
          </p:nvSpPr>
          <p:spPr>
            <a:xfrm>
              <a:off x="1674800" y="40641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32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8" name="Google Shape;8748;p14"/>
            <p:cNvSpPr/>
            <p:nvPr/>
          </p:nvSpPr>
          <p:spPr>
            <a:xfrm>
              <a:off x="1833975" y="385180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32" y="1"/>
                  </a:moveTo>
                  <a:cubicBezTo>
                    <a:pt x="109" y="1"/>
                    <a:pt x="11" y="93"/>
                    <a:pt x="6" y="206"/>
                  </a:cubicBezTo>
                  <a:cubicBezTo>
                    <a:pt x="1" y="319"/>
                    <a:pt x="98" y="422"/>
                    <a:pt x="211" y="427"/>
                  </a:cubicBezTo>
                  <a:cubicBezTo>
                    <a:pt x="214" y="427"/>
                    <a:pt x="218" y="428"/>
                    <a:pt x="221" y="428"/>
                  </a:cubicBezTo>
                  <a:cubicBezTo>
                    <a:pt x="335" y="428"/>
                    <a:pt x="432" y="337"/>
                    <a:pt x="432" y="222"/>
                  </a:cubicBezTo>
                  <a:cubicBezTo>
                    <a:pt x="432" y="98"/>
                    <a:pt x="345" y="6"/>
                    <a:pt x="23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9" name="Google Shape;8749;p14"/>
            <p:cNvSpPr/>
            <p:nvPr/>
          </p:nvSpPr>
          <p:spPr>
            <a:xfrm>
              <a:off x="1462575" y="4064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7" y="1"/>
                  </a:moveTo>
                  <a:cubicBezTo>
                    <a:pt x="98" y="1"/>
                    <a:pt x="0" y="92"/>
                    <a:pt x="0" y="207"/>
                  </a:cubicBezTo>
                  <a:cubicBezTo>
                    <a:pt x="0" y="330"/>
                    <a:pt x="93" y="428"/>
                    <a:pt x="211" y="428"/>
                  </a:cubicBezTo>
                  <a:cubicBezTo>
                    <a:pt x="335" y="428"/>
                    <a:pt x="422" y="330"/>
                    <a:pt x="422" y="212"/>
                  </a:cubicBezTo>
                  <a:cubicBezTo>
                    <a:pt x="422" y="99"/>
                    <a:pt x="335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0" name="Google Shape;8750;p14"/>
            <p:cNvSpPr/>
            <p:nvPr/>
          </p:nvSpPr>
          <p:spPr>
            <a:xfrm>
              <a:off x="183397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98" y="0"/>
                    <a:pt x="1" y="87"/>
                    <a:pt x="6" y="206"/>
                  </a:cubicBezTo>
                  <a:cubicBezTo>
                    <a:pt x="6" y="319"/>
                    <a:pt x="103" y="421"/>
                    <a:pt x="216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87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1" name="Google Shape;8751;p14"/>
            <p:cNvSpPr/>
            <p:nvPr/>
          </p:nvSpPr>
          <p:spPr>
            <a:xfrm>
              <a:off x="1754450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1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2" name="Google Shape;8752;p14"/>
            <p:cNvSpPr/>
            <p:nvPr/>
          </p:nvSpPr>
          <p:spPr>
            <a:xfrm>
              <a:off x="2099400" y="4170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8"/>
                    <a:pt x="0" y="211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27" y="340"/>
                    <a:pt x="427" y="211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3" name="Google Shape;8753;p14"/>
            <p:cNvSpPr/>
            <p:nvPr/>
          </p:nvSpPr>
          <p:spPr>
            <a:xfrm>
              <a:off x="1727850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7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88" y="421"/>
                    <a:pt x="212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4" name="Google Shape;8754;p14"/>
            <p:cNvSpPr/>
            <p:nvPr/>
          </p:nvSpPr>
          <p:spPr>
            <a:xfrm>
              <a:off x="180752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5" y="211"/>
                  </a:cubicBezTo>
                  <a:cubicBezTo>
                    <a:pt x="5" y="334"/>
                    <a:pt x="93" y="421"/>
                    <a:pt x="216" y="421"/>
                  </a:cubicBezTo>
                  <a:cubicBezTo>
                    <a:pt x="329" y="421"/>
                    <a:pt x="421" y="334"/>
                    <a:pt x="427" y="216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5" name="Google Shape;8755;p14"/>
            <p:cNvSpPr/>
            <p:nvPr/>
          </p:nvSpPr>
          <p:spPr>
            <a:xfrm>
              <a:off x="1913750" y="430300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6" name="Google Shape;8756;p14"/>
            <p:cNvSpPr/>
            <p:nvPr/>
          </p:nvSpPr>
          <p:spPr>
            <a:xfrm>
              <a:off x="1966550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2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7" name="Google Shape;8757;p14"/>
            <p:cNvSpPr/>
            <p:nvPr/>
          </p:nvSpPr>
          <p:spPr>
            <a:xfrm>
              <a:off x="1435850" y="430300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103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8" name="Google Shape;8758;p14"/>
            <p:cNvSpPr/>
            <p:nvPr/>
          </p:nvSpPr>
          <p:spPr>
            <a:xfrm>
              <a:off x="1940100" y="45419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5" y="329"/>
                    <a:pt x="103" y="421"/>
                    <a:pt x="221" y="421"/>
                  </a:cubicBezTo>
                  <a:cubicBezTo>
                    <a:pt x="334" y="421"/>
                    <a:pt x="427" y="329"/>
                    <a:pt x="427" y="211"/>
                  </a:cubicBezTo>
                  <a:cubicBezTo>
                    <a:pt x="432" y="87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9" name="Google Shape;8759;p14"/>
            <p:cNvSpPr/>
            <p:nvPr/>
          </p:nvSpPr>
          <p:spPr>
            <a:xfrm>
              <a:off x="1860575" y="38253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2" y="0"/>
                  </a:moveTo>
                  <a:cubicBezTo>
                    <a:pt x="98" y="0"/>
                    <a:pt x="5" y="91"/>
                    <a:pt x="0" y="206"/>
                  </a:cubicBezTo>
                  <a:cubicBezTo>
                    <a:pt x="0" y="329"/>
                    <a:pt x="93" y="427"/>
                    <a:pt x="211" y="427"/>
                  </a:cubicBezTo>
                  <a:cubicBezTo>
                    <a:pt x="329" y="427"/>
                    <a:pt x="427" y="334"/>
                    <a:pt x="427" y="216"/>
                  </a:cubicBezTo>
                  <a:cubicBezTo>
                    <a:pt x="427" y="98"/>
                    <a:pt x="334" y="11"/>
                    <a:pt x="221" y="0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0" name="Google Shape;8760;p14"/>
            <p:cNvSpPr/>
            <p:nvPr/>
          </p:nvSpPr>
          <p:spPr>
            <a:xfrm>
              <a:off x="2125850" y="4196850"/>
              <a:ext cx="10950" cy="10600"/>
            </a:xfrm>
            <a:custGeom>
              <a:rect b="b" l="l" r="r" t="t"/>
              <a:pathLst>
                <a:path extrusionOk="0" h="424" w="438">
                  <a:moveTo>
                    <a:pt x="211" y="1"/>
                  </a:moveTo>
                  <a:cubicBezTo>
                    <a:pt x="99" y="1"/>
                    <a:pt x="16" y="80"/>
                    <a:pt x="11" y="197"/>
                  </a:cubicBezTo>
                  <a:cubicBezTo>
                    <a:pt x="1" y="325"/>
                    <a:pt x="88" y="418"/>
                    <a:pt x="212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17"/>
                  </a:cubicBezTo>
                  <a:cubicBezTo>
                    <a:pt x="438" y="99"/>
                    <a:pt x="350" y="7"/>
                    <a:pt x="232" y="1"/>
                  </a:cubicBezTo>
                  <a:cubicBezTo>
                    <a:pt x="225" y="1"/>
                    <a:pt x="218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1" name="Google Shape;8761;p14"/>
            <p:cNvSpPr/>
            <p:nvPr/>
          </p:nvSpPr>
          <p:spPr>
            <a:xfrm>
              <a:off x="1595150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6" y="0"/>
                  </a:moveTo>
                  <a:cubicBezTo>
                    <a:pt x="93" y="6"/>
                    <a:pt x="1" y="93"/>
                    <a:pt x="1" y="211"/>
                  </a:cubicBezTo>
                  <a:cubicBezTo>
                    <a:pt x="1" y="334"/>
                    <a:pt x="93" y="422"/>
                    <a:pt x="211" y="422"/>
                  </a:cubicBezTo>
                  <a:cubicBezTo>
                    <a:pt x="330" y="422"/>
                    <a:pt x="427" y="334"/>
                    <a:pt x="427" y="211"/>
                  </a:cubicBezTo>
                  <a:cubicBezTo>
                    <a:pt x="427" y="88"/>
                    <a:pt x="335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2" name="Google Shape;8762;p14"/>
            <p:cNvSpPr/>
            <p:nvPr/>
          </p:nvSpPr>
          <p:spPr>
            <a:xfrm>
              <a:off x="1754325" y="44089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7" y="0"/>
                  </a:moveTo>
                  <a:cubicBezTo>
                    <a:pt x="108" y="0"/>
                    <a:pt x="6" y="98"/>
                    <a:pt x="6" y="211"/>
                  </a:cubicBezTo>
                  <a:cubicBezTo>
                    <a:pt x="1" y="335"/>
                    <a:pt x="88" y="422"/>
                    <a:pt x="216" y="422"/>
                  </a:cubicBezTo>
                  <a:cubicBezTo>
                    <a:pt x="340" y="422"/>
                    <a:pt x="432" y="335"/>
                    <a:pt x="432" y="211"/>
                  </a:cubicBezTo>
                  <a:cubicBezTo>
                    <a:pt x="432" y="98"/>
                    <a:pt x="340" y="6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3" name="Google Shape;8763;p14"/>
            <p:cNvSpPr/>
            <p:nvPr/>
          </p:nvSpPr>
          <p:spPr>
            <a:xfrm>
              <a:off x="1754325" y="3825350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16"/>
                  </a:cubicBezTo>
                  <a:cubicBezTo>
                    <a:pt x="6" y="329"/>
                    <a:pt x="93" y="427"/>
                    <a:pt x="211" y="427"/>
                  </a:cubicBezTo>
                  <a:cubicBezTo>
                    <a:pt x="335" y="427"/>
                    <a:pt x="432" y="334"/>
                    <a:pt x="432" y="216"/>
                  </a:cubicBezTo>
                  <a:cubicBezTo>
                    <a:pt x="432" y="93"/>
                    <a:pt x="34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4" name="Google Shape;8764;p14"/>
            <p:cNvSpPr/>
            <p:nvPr/>
          </p:nvSpPr>
          <p:spPr>
            <a:xfrm>
              <a:off x="18605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0"/>
                    <a:pt x="98" y="427"/>
                    <a:pt x="221" y="427"/>
                  </a:cubicBezTo>
                  <a:cubicBezTo>
                    <a:pt x="339" y="417"/>
                    <a:pt x="432" y="330"/>
                    <a:pt x="427" y="206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5" name="Google Shape;8765;p14"/>
            <p:cNvSpPr/>
            <p:nvPr/>
          </p:nvSpPr>
          <p:spPr>
            <a:xfrm>
              <a:off x="1940225" y="41173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1"/>
                  </a:moveTo>
                  <a:cubicBezTo>
                    <a:pt x="98" y="1"/>
                    <a:pt x="0" y="98"/>
                    <a:pt x="0" y="211"/>
                  </a:cubicBezTo>
                  <a:cubicBezTo>
                    <a:pt x="11" y="329"/>
                    <a:pt x="98" y="422"/>
                    <a:pt x="216" y="422"/>
                  </a:cubicBezTo>
                  <a:cubicBezTo>
                    <a:pt x="329" y="422"/>
                    <a:pt x="427" y="335"/>
                    <a:pt x="427" y="211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6" name="Google Shape;8766;p14"/>
            <p:cNvSpPr/>
            <p:nvPr/>
          </p:nvSpPr>
          <p:spPr>
            <a:xfrm>
              <a:off x="1727850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7" y="1"/>
                  </a:moveTo>
                  <a:cubicBezTo>
                    <a:pt x="104" y="1"/>
                    <a:pt x="1" y="98"/>
                    <a:pt x="1" y="211"/>
                  </a:cubicBezTo>
                  <a:cubicBezTo>
                    <a:pt x="1" y="335"/>
                    <a:pt x="88" y="427"/>
                    <a:pt x="212" y="427"/>
                  </a:cubicBezTo>
                  <a:cubicBezTo>
                    <a:pt x="340" y="427"/>
                    <a:pt x="422" y="340"/>
                    <a:pt x="422" y="211"/>
                  </a:cubicBezTo>
                  <a:cubicBezTo>
                    <a:pt x="42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7" name="Google Shape;8767;p14"/>
            <p:cNvSpPr/>
            <p:nvPr/>
          </p:nvSpPr>
          <p:spPr>
            <a:xfrm>
              <a:off x="188717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5" y="87"/>
                    <a:pt x="0" y="206"/>
                  </a:cubicBezTo>
                  <a:cubicBezTo>
                    <a:pt x="0" y="329"/>
                    <a:pt x="87" y="427"/>
                    <a:pt x="211" y="427"/>
                  </a:cubicBezTo>
                  <a:cubicBezTo>
                    <a:pt x="324" y="427"/>
                    <a:pt x="421" y="334"/>
                    <a:pt x="421" y="221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8" name="Google Shape;8768;p14"/>
            <p:cNvSpPr/>
            <p:nvPr/>
          </p:nvSpPr>
          <p:spPr>
            <a:xfrm>
              <a:off x="1780925" y="43294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7"/>
                    <a:pt x="93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9" name="Google Shape;8769;p14"/>
            <p:cNvSpPr/>
            <p:nvPr/>
          </p:nvSpPr>
          <p:spPr>
            <a:xfrm>
              <a:off x="1674800" y="45948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8"/>
                    <a:pt x="6" y="221"/>
                  </a:cubicBezTo>
                  <a:cubicBezTo>
                    <a:pt x="16" y="334"/>
                    <a:pt x="103" y="427"/>
                    <a:pt x="222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0" name="Google Shape;8770;p14"/>
            <p:cNvSpPr/>
            <p:nvPr/>
          </p:nvSpPr>
          <p:spPr>
            <a:xfrm>
              <a:off x="1886900" y="43294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22" y="1"/>
                  </a:moveTo>
                  <a:cubicBezTo>
                    <a:pt x="104" y="1"/>
                    <a:pt x="16" y="88"/>
                    <a:pt x="11" y="206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32" y="337"/>
                    <a:pt x="432" y="222"/>
                  </a:cubicBezTo>
                  <a:cubicBezTo>
                    <a:pt x="438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1" name="Google Shape;8771;p14"/>
            <p:cNvSpPr/>
            <p:nvPr/>
          </p:nvSpPr>
          <p:spPr>
            <a:xfrm>
              <a:off x="1780800" y="3905000"/>
              <a:ext cx="10925" cy="10675"/>
            </a:xfrm>
            <a:custGeom>
              <a:rect b="b" l="l" r="r" t="t"/>
              <a:pathLst>
                <a:path extrusionOk="0" h="427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19"/>
                    <a:pt x="93" y="422"/>
                    <a:pt x="211" y="427"/>
                  </a:cubicBezTo>
                  <a:cubicBezTo>
                    <a:pt x="214" y="427"/>
                    <a:pt x="217" y="427"/>
                    <a:pt x="221" y="427"/>
                  </a:cubicBezTo>
                  <a:cubicBezTo>
                    <a:pt x="334" y="427"/>
                    <a:pt x="427" y="341"/>
                    <a:pt x="432" y="226"/>
                  </a:cubicBezTo>
                  <a:cubicBezTo>
                    <a:pt x="437" y="113"/>
                    <a:pt x="350" y="11"/>
                    <a:pt x="231" y="0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2" name="Google Shape;8772;p14"/>
            <p:cNvSpPr/>
            <p:nvPr/>
          </p:nvSpPr>
          <p:spPr>
            <a:xfrm>
              <a:off x="1727850" y="39048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7" y="1"/>
                  </a:moveTo>
                  <a:cubicBezTo>
                    <a:pt x="88" y="1"/>
                    <a:pt x="1" y="87"/>
                    <a:pt x="1" y="207"/>
                  </a:cubicBezTo>
                  <a:cubicBezTo>
                    <a:pt x="1" y="330"/>
                    <a:pt x="93" y="428"/>
                    <a:pt x="212" y="428"/>
                  </a:cubicBezTo>
                  <a:cubicBezTo>
                    <a:pt x="215" y="428"/>
                    <a:pt x="218" y="428"/>
                    <a:pt x="221" y="428"/>
                  </a:cubicBezTo>
                  <a:cubicBezTo>
                    <a:pt x="339" y="428"/>
                    <a:pt x="422" y="332"/>
                    <a:pt x="422" y="212"/>
                  </a:cubicBezTo>
                  <a:cubicBezTo>
                    <a:pt x="422" y="94"/>
                    <a:pt x="335" y="1"/>
                    <a:pt x="217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3" name="Google Shape;8773;p14"/>
            <p:cNvSpPr/>
            <p:nvPr/>
          </p:nvSpPr>
          <p:spPr>
            <a:xfrm>
              <a:off x="2125850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8"/>
                    <a:pt x="11" y="222"/>
                  </a:cubicBezTo>
                  <a:cubicBezTo>
                    <a:pt x="11" y="335"/>
                    <a:pt x="98" y="427"/>
                    <a:pt x="217" y="427"/>
                  </a:cubicBezTo>
                  <a:cubicBezTo>
                    <a:pt x="330" y="427"/>
                    <a:pt x="427" y="335"/>
                    <a:pt x="427" y="217"/>
                  </a:cubicBezTo>
                  <a:cubicBezTo>
                    <a:pt x="427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4" name="Google Shape;8774;p14"/>
            <p:cNvSpPr/>
            <p:nvPr/>
          </p:nvSpPr>
          <p:spPr>
            <a:xfrm>
              <a:off x="2099400" y="41172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93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5" name="Google Shape;8775;p14"/>
            <p:cNvSpPr/>
            <p:nvPr/>
          </p:nvSpPr>
          <p:spPr>
            <a:xfrm>
              <a:off x="1754450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25" y="1"/>
                  </a:moveTo>
                  <a:cubicBezTo>
                    <a:pt x="219" y="1"/>
                    <a:pt x="213" y="1"/>
                    <a:pt x="206" y="1"/>
                  </a:cubicBezTo>
                  <a:cubicBezTo>
                    <a:pt x="93" y="7"/>
                    <a:pt x="1" y="94"/>
                    <a:pt x="1" y="212"/>
                  </a:cubicBezTo>
                  <a:cubicBezTo>
                    <a:pt x="1" y="325"/>
                    <a:pt x="88" y="423"/>
                    <a:pt x="211" y="423"/>
                  </a:cubicBezTo>
                  <a:cubicBezTo>
                    <a:pt x="335" y="418"/>
                    <a:pt x="427" y="325"/>
                    <a:pt x="427" y="207"/>
                  </a:cubicBezTo>
                  <a:cubicBezTo>
                    <a:pt x="417" y="90"/>
                    <a:pt x="338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6" name="Google Shape;8776;p14"/>
            <p:cNvSpPr/>
            <p:nvPr/>
          </p:nvSpPr>
          <p:spPr>
            <a:xfrm>
              <a:off x="1807525" y="43559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10"/>
                    <a:pt x="0" y="98"/>
                    <a:pt x="0" y="221"/>
                  </a:cubicBezTo>
                  <a:cubicBezTo>
                    <a:pt x="5" y="334"/>
                    <a:pt x="93" y="427"/>
                    <a:pt x="211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7" name="Google Shape;8777;p14"/>
            <p:cNvSpPr/>
            <p:nvPr/>
          </p:nvSpPr>
          <p:spPr>
            <a:xfrm>
              <a:off x="1860450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8" y="0"/>
                    <a:pt x="5" y="88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8" name="Google Shape;8778;p14"/>
            <p:cNvSpPr/>
            <p:nvPr/>
          </p:nvSpPr>
          <p:spPr>
            <a:xfrm>
              <a:off x="1913625" y="43561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8" y="0"/>
                    <a:pt x="6" y="88"/>
                    <a:pt x="1" y="211"/>
                  </a:cubicBezTo>
                  <a:cubicBezTo>
                    <a:pt x="6" y="334"/>
                    <a:pt x="98" y="422"/>
                    <a:pt x="216" y="422"/>
                  </a:cubicBezTo>
                  <a:cubicBezTo>
                    <a:pt x="335" y="417"/>
                    <a:pt x="432" y="324"/>
                    <a:pt x="432" y="211"/>
                  </a:cubicBez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9" name="Google Shape;8779;p14"/>
            <p:cNvSpPr/>
            <p:nvPr/>
          </p:nvSpPr>
          <p:spPr>
            <a:xfrm>
              <a:off x="1621875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0" name="Google Shape;8780;p14"/>
            <p:cNvSpPr/>
            <p:nvPr/>
          </p:nvSpPr>
          <p:spPr>
            <a:xfrm>
              <a:off x="215245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1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27"/>
                    <a:pt x="216" y="427"/>
                  </a:cubicBezTo>
                  <a:cubicBezTo>
                    <a:pt x="340" y="427"/>
                    <a:pt x="427" y="335"/>
                    <a:pt x="422" y="211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1" name="Google Shape;8781;p14"/>
            <p:cNvSpPr/>
            <p:nvPr/>
          </p:nvSpPr>
          <p:spPr>
            <a:xfrm>
              <a:off x="1727725" y="39580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1"/>
                  </a:moveTo>
                  <a:cubicBezTo>
                    <a:pt x="98" y="1"/>
                    <a:pt x="1" y="88"/>
                    <a:pt x="16" y="211"/>
                  </a:cubicBezTo>
                  <a:cubicBezTo>
                    <a:pt x="16" y="335"/>
                    <a:pt x="114" y="422"/>
                    <a:pt x="227" y="422"/>
                  </a:cubicBezTo>
                  <a:cubicBezTo>
                    <a:pt x="345" y="422"/>
                    <a:pt x="433" y="329"/>
                    <a:pt x="433" y="211"/>
                  </a:cubicBezTo>
                  <a:cubicBezTo>
                    <a:pt x="433" y="8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2" name="Google Shape;8782;p14"/>
            <p:cNvSpPr/>
            <p:nvPr/>
          </p:nvSpPr>
          <p:spPr>
            <a:xfrm>
              <a:off x="1780800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16" y="88"/>
                    <a:pt x="5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3" name="Google Shape;8783;p14"/>
            <p:cNvSpPr/>
            <p:nvPr/>
          </p:nvSpPr>
          <p:spPr>
            <a:xfrm>
              <a:off x="1727850" y="4329325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7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34"/>
                    <a:pt x="88" y="432"/>
                    <a:pt x="212" y="432"/>
                  </a:cubicBezTo>
                  <a:cubicBezTo>
                    <a:pt x="335" y="432"/>
                    <a:pt x="422" y="340"/>
                    <a:pt x="422" y="211"/>
                  </a:cubicBezTo>
                  <a:cubicBezTo>
                    <a:pt x="422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4" name="Google Shape;8784;p14"/>
            <p:cNvSpPr/>
            <p:nvPr/>
          </p:nvSpPr>
          <p:spPr>
            <a:xfrm>
              <a:off x="1887175" y="42765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5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21" y="334"/>
                    <a:pt x="427" y="211"/>
                  </a:cubicBezTo>
                  <a:cubicBezTo>
                    <a:pt x="427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5" name="Google Shape;8785;p14"/>
            <p:cNvSpPr/>
            <p:nvPr/>
          </p:nvSpPr>
          <p:spPr>
            <a:xfrm>
              <a:off x="1940225" y="4276600"/>
              <a:ext cx="10675" cy="10475"/>
            </a:xfrm>
            <a:custGeom>
              <a:rect b="b" l="l" r="r" t="t"/>
              <a:pathLst>
                <a:path extrusionOk="0" h="419" w="427">
                  <a:moveTo>
                    <a:pt x="240" y="1"/>
                  </a:moveTo>
                  <a:cubicBezTo>
                    <a:pt x="232" y="1"/>
                    <a:pt x="224" y="2"/>
                    <a:pt x="216" y="3"/>
                  </a:cubicBezTo>
                  <a:cubicBezTo>
                    <a:pt x="98" y="3"/>
                    <a:pt x="0" y="90"/>
                    <a:pt x="0" y="208"/>
                  </a:cubicBezTo>
                  <a:cubicBezTo>
                    <a:pt x="0" y="321"/>
                    <a:pt x="93" y="419"/>
                    <a:pt x="216" y="419"/>
                  </a:cubicBezTo>
                  <a:cubicBezTo>
                    <a:pt x="334" y="419"/>
                    <a:pt x="427" y="331"/>
                    <a:pt x="427" y="208"/>
                  </a:cubicBezTo>
                  <a:cubicBezTo>
                    <a:pt x="422" y="93"/>
                    <a:pt x="342" y="1"/>
                    <a:pt x="24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6" name="Google Shape;8786;p14"/>
            <p:cNvSpPr/>
            <p:nvPr/>
          </p:nvSpPr>
          <p:spPr>
            <a:xfrm>
              <a:off x="15422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6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7" name="Google Shape;8787;p14"/>
            <p:cNvSpPr/>
            <p:nvPr/>
          </p:nvSpPr>
          <p:spPr>
            <a:xfrm>
              <a:off x="1727600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103" y="1"/>
                    <a:pt x="6" y="93"/>
                    <a:pt x="6" y="206"/>
                  </a:cubicBezTo>
                  <a:cubicBezTo>
                    <a:pt x="1" y="324"/>
                    <a:pt x="98" y="417"/>
                    <a:pt x="217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5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8" name="Google Shape;8788;p14"/>
            <p:cNvSpPr/>
            <p:nvPr/>
          </p:nvSpPr>
          <p:spPr>
            <a:xfrm>
              <a:off x="1648350" y="4303100"/>
              <a:ext cx="10550" cy="10450"/>
            </a:xfrm>
            <a:custGeom>
              <a:rect b="b" l="l" r="r" t="t"/>
              <a:pathLst>
                <a:path extrusionOk="0" h="418" w="422">
                  <a:moveTo>
                    <a:pt x="221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9"/>
                    <a:pt x="0" y="212"/>
                  </a:cubicBezTo>
                  <a:cubicBezTo>
                    <a:pt x="5" y="325"/>
                    <a:pt x="98" y="417"/>
                    <a:pt x="211" y="417"/>
                  </a:cubicBezTo>
                  <a:cubicBezTo>
                    <a:pt x="334" y="417"/>
                    <a:pt x="421" y="330"/>
                    <a:pt x="421" y="207"/>
                  </a:cubicBezTo>
                  <a:cubicBezTo>
                    <a:pt x="421" y="87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9" name="Google Shape;8789;p14"/>
            <p:cNvSpPr/>
            <p:nvPr/>
          </p:nvSpPr>
          <p:spPr>
            <a:xfrm>
              <a:off x="1727725" y="44355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1" y="334"/>
                    <a:pt x="98" y="427"/>
                    <a:pt x="222" y="427"/>
                  </a:cubicBezTo>
                  <a:cubicBezTo>
                    <a:pt x="345" y="427"/>
                    <a:pt x="433" y="329"/>
                    <a:pt x="427" y="206"/>
                  </a:cubicBezTo>
                  <a:cubicBezTo>
                    <a:pt x="422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0" name="Google Shape;8790;p14"/>
            <p:cNvSpPr/>
            <p:nvPr/>
          </p:nvSpPr>
          <p:spPr>
            <a:xfrm>
              <a:off x="1940225" y="43826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11" y="329"/>
                    <a:pt x="103" y="421"/>
                    <a:pt x="216" y="421"/>
                  </a:cubicBezTo>
                  <a:cubicBezTo>
                    <a:pt x="329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1" name="Google Shape;8791;p14"/>
            <p:cNvSpPr/>
            <p:nvPr/>
          </p:nvSpPr>
          <p:spPr>
            <a:xfrm>
              <a:off x="1940225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11" y="329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2" name="Google Shape;8792;p14"/>
            <p:cNvSpPr/>
            <p:nvPr/>
          </p:nvSpPr>
          <p:spPr>
            <a:xfrm>
              <a:off x="1807650" y="3825350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0"/>
                    <a:pt x="0" y="98"/>
                    <a:pt x="0" y="216"/>
                  </a:cubicBezTo>
                  <a:cubicBezTo>
                    <a:pt x="0" y="334"/>
                    <a:pt x="88" y="427"/>
                    <a:pt x="211" y="427"/>
                  </a:cubicBezTo>
                  <a:cubicBezTo>
                    <a:pt x="329" y="422"/>
                    <a:pt x="422" y="324"/>
                    <a:pt x="422" y="206"/>
                  </a:cubicBezTo>
                  <a:cubicBezTo>
                    <a:pt x="422" y="93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3" name="Google Shape;8793;p14"/>
            <p:cNvSpPr/>
            <p:nvPr/>
          </p:nvSpPr>
          <p:spPr>
            <a:xfrm>
              <a:off x="1940225" y="38518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93"/>
                    <a:pt x="32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4" name="Google Shape;8794;p14"/>
            <p:cNvSpPr/>
            <p:nvPr/>
          </p:nvSpPr>
          <p:spPr>
            <a:xfrm>
              <a:off x="1568550" y="406417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7" y="0"/>
                  </a:moveTo>
                  <a:cubicBezTo>
                    <a:pt x="104" y="0"/>
                    <a:pt x="6" y="93"/>
                    <a:pt x="6" y="206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7" y="329"/>
                    <a:pt x="427" y="211"/>
                  </a:cubicBezTo>
                  <a:cubicBezTo>
                    <a:pt x="43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5" name="Google Shape;8795;p14"/>
            <p:cNvSpPr/>
            <p:nvPr/>
          </p:nvSpPr>
          <p:spPr>
            <a:xfrm>
              <a:off x="2099400" y="4064175"/>
              <a:ext cx="10675" cy="10425"/>
            </a:xfrm>
            <a:custGeom>
              <a:rect b="b" l="l" r="r" t="t"/>
              <a:pathLst>
                <a:path extrusionOk="0" h="417" w="427">
                  <a:moveTo>
                    <a:pt x="211" y="0"/>
                  </a:moveTo>
                  <a:cubicBezTo>
                    <a:pt x="93" y="0"/>
                    <a:pt x="0" y="87"/>
                    <a:pt x="0" y="206"/>
                  </a:cubicBezTo>
                  <a:cubicBezTo>
                    <a:pt x="0" y="324"/>
                    <a:pt x="93" y="416"/>
                    <a:pt x="211" y="416"/>
                  </a:cubicBezTo>
                  <a:cubicBezTo>
                    <a:pt x="329" y="416"/>
                    <a:pt x="427" y="329"/>
                    <a:pt x="427" y="206"/>
                  </a:cubicBezTo>
                  <a:cubicBezTo>
                    <a:pt x="427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6" name="Google Shape;8796;p14"/>
            <p:cNvSpPr/>
            <p:nvPr/>
          </p:nvSpPr>
          <p:spPr>
            <a:xfrm>
              <a:off x="1568550" y="411735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17" y="1"/>
                  </a:moveTo>
                  <a:cubicBezTo>
                    <a:pt x="104" y="1"/>
                    <a:pt x="6" y="88"/>
                    <a:pt x="6" y="206"/>
                  </a:cubicBezTo>
                  <a:cubicBezTo>
                    <a:pt x="1" y="329"/>
                    <a:pt x="88" y="422"/>
                    <a:pt x="212" y="422"/>
                  </a:cubicBezTo>
                  <a:cubicBezTo>
                    <a:pt x="335" y="422"/>
                    <a:pt x="427" y="329"/>
                    <a:pt x="427" y="211"/>
                  </a:cubicBezTo>
                  <a:cubicBezTo>
                    <a:pt x="438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7" name="Google Shape;8797;p14"/>
            <p:cNvSpPr/>
            <p:nvPr/>
          </p:nvSpPr>
          <p:spPr>
            <a:xfrm>
              <a:off x="1727850" y="41173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17" y="0"/>
                  </a:moveTo>
                  <a:cubicBezTo>
                    <a:pt x="214" y="0"/>
                    <a:pt x="210" y="0"/>
                    <a:pt x="207" y="1"/>
                  </a:cubicBezTo>
                  <a:cubicBezTo>
                    <a:pt x="88" y="1"/>
                    <a:pt x="1" y="88"/>
                    <a:pt x="1" y="206"/>
                  </a:cubicBezTo>
                  <a:cubicBezTo>
                    <a:pt x="1" y="31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06"/>
                  </a:cubicBezTo>
                  <a:cubicBezTo>
                    <a:pt x="422" y="86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8" name="Google Shape;8798;p14"/>
            <p:cNvSpPr/>
            <p:nvPr/>
          </p:nvSpPr>
          <p:spPr>
            <a:xfrm>
              <a:off x="20726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1" y="0"/>
                  </a:moveTo>
                  <a:cubicBezTo>
                    <a:pt x="103" y="0"/>
                    <a:pt x="16" y="87"/>
                    <a:pt x="11" y="206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2" y="87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9" name="Google Shape;8799;p14"/>
            <p:cNvSpPr/>
            <p:nvPr/>
          </p:nvSpPr>
          <p:spPr>
            <a:xfrm>
              <a:off x="2178925" y="4303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5"/>
                    <a:pt x="5" y="98"/>
                    <a:pt x="5" y="211"/>
                  </a:cubicBezTo>
                  <a:cubicBezTo>
                    <a:pt x="0" y="329"/>
                    <a:pt x="103" y="421"/>
                    <a:pt x="216" y="421"/>
                  </a:cubicBezTo>
                  <a:cubicBezTo>
                    <a:pt x="339" y="421"/>
                    <a:pt x="432" y="334"/>
                    <a:pt x="432" y="211"/>
                  </a:cubicBezTo>
                  <a:cubicBezTo>
                    <a:pt x="432" y="87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0" name="Google Shape;8800;p14"/>
            <p:cNvSpPr/>
            <p:nvPr/>
          </p:nvSpPr>
          <p:spPr>
            <a:xfrm>
              <a:off x="1780800" y="4488750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24"/>
                    <a:pt x="93" y="417"/>
                    <a:pt x="211" y="427"/>
                  </a:cubicBezTo>
                  <a:cubicBezTo>
                    <a:pt x="214" y="427"/>
                    <a:pt x="217" y="427"/>
                    <a:pt x="220" y="427"/>
                  </a:cubicBezTo>
                  <a:cubicBezTo>
                    <a:pt x="334" y="427"/>
                    <a:pt x="432" y="332"/>
                    <a:pt x="432" y="222"/>
                  </a:cubicBezTo>
                  <a:cubicBezTo>
                    <a:pt x="437" y="98"/>
                    <a:pt x="350" y="6"/>
                    <a:pt x="231" y="1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1" name="Google Shape;8801;p14"/>
            <p:cNvSpPr/>
            <p:nvPr/>
          </p:nvSpPr>
          <p:spPr>
            <a:xfrm>
              <a:off x="1887175" y="385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4" y="0"/>
                  </a:moveTo>
                  <a:cubicBezTo>
                    <a:pt x="218" y="0"/>
                    <a:pt x="212" y="0"/>
                    <a:pt x="206" y="1"/>
                  </a:cubicBezTo>
                  <a:cubicBezTo>
                    <a:pt x="87" y="1"/>
                    <a:pt x="0" y="88"/>
                    <a:pt x="0" y="207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24" y="422"/>
                    <a:pt x="421" y="335"/>
                    <a:pt x="421" y="212"/>
                  </a:cubicBezTo>
                  <a:cubicBezTo>
                    <a:pt x="421" y="94"/>
                    <a:pt x="342" y="0"/>
                    <a:pt x="22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2" name="Google Shape;8802;p14"/>
            <p:cNvSpPr/>
            <p:nvPr/>
          </p:nvSpPr>
          <p:spPr>
            <a:xfrm>
              <a:off x="1780925" y="38519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1" y="1"/>
                  </a:moveTo>
                  <a:cubicBezTo>
                    <a:pt x="103" y="1"/>
                    <a:pt x="11" y="88"/>
                    <a:pt x="11" y="207"/>
                  </a:cubicBezTo>
                  <a:cubicBezTo>
                    <a:pt x="0" y="325"/>
                    <a:pt x="93" y="422"/>
                    <a:pt x="216" y="422"/>
                  </a:cubicBezTo>
                  <a:cubicBezTo>
                    <a:pt x="329" y="422"/>
                    <a:pt x="427" y="335"/>
                    <a:pt x="427" y="212"/>
                  </a:cubicBezTo>
                  <a:cubicBezTo>
                    <a:pt x="427" y="88"/>
                    <a:pt x="32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3" name="Google Shape;8803;p14"/>
            <p:cNvSpPr/>
            <p:nvPr/>
          </p:nvSpPr>
          <p:spPr>
            <a:xfrm>
              <a:off x="20726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1" y="0"/>
                  </a:moveTo>
                  <a:cubicBezTo>
                    <a:pt x="108" y="0"/>
                    <a:pt x="11" y="88"/>
                    <a:pt x="0" y="211"/>
                  </a:cubicBezTo>
                  <a:cubicBezTo>
                    <a:pt x="0" y="324"/>
                    <a:pt x="93" y="417"/>
                    <a:pt x="206" y="422"/>
                  </a:cubicBezTo>
                  <a:cubicBezTo>
                    <a:pt x="209" y="422"/>
                    <a:pt x="213" y="422"/>
                    <a:pt x="216" y="422"/>
                  </a:cubicBezTo>
                  <a:cubicBezTo>
                    <a:pt x="335" y="422"/>
                    <a:pt x="427" y="336"/>
                    <a:pt x="427" y="216"/>
                  </a:cubicBezTo>
                  <a:cubicBezTo>
                    <a:pt x="432" y="93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4" name="Google Shape;8804;p14"/>
            <p:cNvSpPr/>
            <p:nvPr/>
          </p:nvSpPr>
          <p:spPr>
            <a:xfrm>
              <a:off x="2126125" y="4356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2" y="1"/>
                  </a:moveTo>
                  <a:cubicBezTo>
                    <a:pt x="79" y="1"/>
                    <a:pt x="0" y="90"/>
                    <a:pt x="0" y="212"/>
                  </a:cubicBezTo>
                  <a:cubicBezTo>
                    <a:pt x="0" y="335"/>
                    <a:pt x="87" y="423"/>
                    <a:pt x="211" y="423"/>
                  </a:cubicBezTo>
                  <a:cubicBezTo>
                    <a:pt x="324" y="423"/>
                    <a:pt x="421" y="335"/>
                    <a:pt x="421" y="217"/>
                  </a:cubicBezTo>
                  <a:cubicBezTo>
                    <a:pt x="421" y="94"/>
                    <a:pt x="334" y="1"/>
                    <a:pt x="211" y="1"/>
                  </a:cubicBezTo>
                  <a:cubicBezTo>
                    <a:pt x="205" y="1"/>
                    <a:pt x="198" y="1"/>
                    <a:pt x="19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5" name="Google Shape;8805;p14"/>
            <p:cNvSpPr/>
            <p:nvPr/>
          </p:nvSpPr>
          <p:spPr>
            <a:xfrm>
              <a:off x="2152200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1"/>
                  </a:moveTo>
                  <a:cubicBezTo>
                    <a:pt x="103" y="1"/>
                    <a:pt x="11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334" y="422"/>
                    <a:pt x="432" y="335"/>
                    <a:pt x="432" y="211"/>
                  </a:cubicBezTo>
                  <a:cubicBezTo>
                    <a:pt x="432" y="8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6" name="Google Shape;8806;p14"/>
            <p:cNvSpPr/>
            <p:nvPr/>
          </p:nvSpPr>
          <p:spPr>
            <a:xfrm>
              <a:off x="1780800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98" y="0"/>
                    <a:pt x="5" y="98"/>
                    <a:pt x="0" y="221"/>
                  </a:cubicBezTo>
                  <a:cubicBezTo>
                    <a:pt x="5" y="334"/>
                    <a:pt x="98" y="427"/>
                    <a:pt x="211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7" name="Google Shape;8807;p14"/>
            <p:cNvSpPr/>
            <p:nvPr/>
          </p:nvSpPr>
          <p:spPr>
            <a:xfrm>
              <a:off x="1542225" y="41966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8" y="10"/>
                    <a:pt x="1" y="98"/>
                    <a:pt x="1" y="211"/>
                  </a:cubicBezTo>
                  <a:cubicBezTo>
                    <a:pt x="1" y="334"/>
                    <a:pt x="93" y="432"/>
                    <a:pt x="211" y="432"/>
                  </a:cubicBezTo>
                  <a:cubicBezTo>
                    <a:pt x="335" y="432"/>
                    <a:pt x="422" y="344"/>
                    <a:pt x="417" y="211"/>
                  </a:cubicBezTo>
                  <a:cubicBezTo>
                    <a:pt x="417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8" name="Google Shape;8808;p14"/>
            <p:cNvSpPr/>
            <p:nvPr/>
          </p:nvSpPr>
          <p:spPr>
            <a:xfrm>
              <a:off x="1489175" y="43029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2" y="1"/>
                    <a:pt x="0" y="87"/>
                    <a:pt x="0" y="207"/>
                  </a:cubicBezTo>
                  <a:cubicBezTo>
                    <a:pt x="0" y="335"/>
                    <a:pt x="82" y="422"/>
                    <a:pt x="211" y="422"/>
                  </a:cubicBezTo>
                  <a:cubicBezTo>
                    <a:pt x="334" y="422"/>
                    <a:pt x="432" y="330"/>
                    <a:pt x="432" y="212"/>
                  </a:cubicBezTo>
                  <a:cubicBezTo>
                    <a:pt x="432" y="99"/>
                    <a:pt x="334" y="1"/>
                    <a:pt x="221" y="1"/>
                  </a:cubicBezTo>
                  <a:cubicBezTo>
                    <a:pt x="218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9" name="Google Shape;8809;p14"/>
            <p:cNvSpPr/>
            <p:nvPr/>
          </p:nvSpPr>
          <p:spPr>
            <a:xfrm>
              <a:off x="1515625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27" y="336"/>
                    <a:pt x="427" y="211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0" name="Google Shape;8810;p14"/>
            <p:cNvSpPr/>
            <p:nvPr/>
          </p:nvSpPr>
          <p:spPr>
            <a:xfrm>
              <a:off x="20462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104" y="1"/>
                    <a:pt x="1" y="103"/>
                    <a:pt x="1" y="222"/>
                  </a:cubicBezTo>
                  <a:cubicBezTo>
                    <a:pt x="10" y="348"/>
                    <a:pt x="107" y="428"/>
                    <a:pt x="204" y="428"/>
                  </a:cubicBezTo>
                  <a:cubicBezTo>
                    <a:pt x="210" y="428"/>
                    <a:pt x="216" y="428"/>
                    <a:pt x="222" y="427"/>
                  </a:cubicBezTo>
                  <a:cubicBezTo>
                    <a:pt x="34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1" name="Google Shape;8811;p14"/>
            <p:cNvSpPr/>
            <p:nvPr/>
          </p:nvSpPr>
          <p:spPr>
            <a:xfrm>
              <a:off x="1728000" y="43826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29"/>
                    <a:pt x="98" y="421"/>
                    <a:pt x="211" y="421"/>
                  </a:cubicBezTo>
                  <a:cubicBezTo>
                    <a:pt x="329" y="421"/>
                    <a:pt x="416" y="329"/>
                    <a:pt x="416" y="211"/>
                  </a:cubicBezTo>
                  <a:cubicBezTo>
                    <a:pt x="416" y="87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2" name="Google Shape;8812;p14"/>
            <p:cNvSpPr/>
            <p:nvPr/>
          </p:nvSpPr>
          <p:spPr>
            <a:xfrm>
              <a:off x="1780925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1"/>
                    <a:pt x="0" y="99"/>
                    <a:pt x="0" y="212"/>
                  </a:cubicBezTo>
                  <a:cubicBezTo>
                    <a:pt x="0" y="335"/>
                    <a:pt x="98" y="422"/>
                    <a:pt x="216" y="422"/>
                  </a:cubicBezTo>
                  <a:cubicBezTo>
                    <a:pt x="334" y="422"/>
                    <a:pt x="427" y="33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3" name="Google Shape;8813;p14"/>
            <p:cNvSpPr/>
            <p:nvPr/>
          </p:nvSpPr>
          <p:spPr>
            <a:xfrm>
              <a:off x="1621625" y="40641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11" y="211"/>
                  </a:cubicBezTo>
                  <a:cubicBezTo>
                    <a:pt x="16" y="334"/>
                    <a:pt x="103" y="427"/>
                    <a:pt x="226" y="427"/>
                  </a:cubicBezTo>
                  <a:cubicBezTo>
                    <a:pt x="345" y="416"/>
                    <a:pt x="432" y="329"/>
                    <a:pt x="432" y="211"/>
                  </a:cubicBezTo>
                  <a:cubicBezTo>
                    <a:pt x="432" y="98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4" name="Google Shape;8814;p14"/>
            <p:cNvSpPr/>
            <p:nvPr/>
          </p:nvSpPr>
          <p:spPr>
            <a:xfrm>
              <a:off x="1727600" y="454180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2" y="0"/>
                  </a:moveTo>
                  <a:cubicBezTo>
                    <a:pt x="94" y="0"/>
                    <a:pt x="16" y="84"/>
                    <a:pt x="11" y="196"/>
                  </a:cubicBezTo>
                  <a:cubicBezTo>
                    <a:pt x="1" y="320"/>
                    <a:pt x="98" y="422"/>
                    <a:pt x="222" y="422"/>
                  </a:cubicBezTo>
                  <a:cubicBezTo>
                    <a:pt x="335" y="422"/>
                    <a:pt x="432" y="335"/>
                    <a:pt x="432" y="217"/>
                  </a:cubicBezTo>
                  <a:cubicBezTo>
                    <a:pt x="438" y="104"/>
                    <a:pt x="355" y="6"/>
                    <a:pt x="232" y="1"/>
                  </a:cubicBezTo>
                  <a:cubicBezTo>
                    <a:pt x="225" y="0"/>
                    <a:pt x="218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5" name="Google Shape;8815;p14"/>
            <p:cNvSpPr/>
            <p:nvPr/>
          </p:nvSpPr>
          <p:spPr>
            <a:xfrm>
              <a:off x="1887300" y="4382625"/>
              <a:ext cx="10425" cy="10575"/>
            </a:xfrm>
            <a:custGeom>
              <a:rect b="b" l="l" r="r" t="t"/>
              <a:pathLst>
                <a:path extrusionOk="0" h="423" w="417">
                  <a:moveTo>
                    <a:pt x="215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88" y="1"/>
                    <a:pt x="0" y="99"/>
                    <a:pt x="0" y="212"/>
                  </a:cubicBezTo>
                  <a:cubicBezTo>
                    <a:pt x="0" y="335"/>
                    <a:pt x="98" y="422"/>
                    <a:pt x="211" y="422"/>
                  </a:cubicBezTo>
                  <a:cubicBezTo>
                    <a:pt x="329" y="422"/>
                    <a:pt x="416" y="330"/>
                    <a:pt x="416" y="207"/>
                  </a:cubicBezTo>
                  <a:cubicBezTo>
                    <a:pt x="416" y="87"/>
                    <a:pt x="324" y="1"/>
                    <a:pt x="21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6" name="Google Shape;8816;p14"/>
            <p:cNvSpPr/>
            <p:nvPr/>
          </p:nvSpPr>
          <p:spPr>
            <a:xfrm>
              <a:off x="1887300" y="44887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0" y="93"/>
                    <a:pt x="0" y="211"/>
                  </a:cubicBezTo>
                  <a:cubicBezTo>
                    <a:pt x="0" y="330"/>
                    <a:pt x="98" y="427"/>
                    <a:pt x="211" y="427"/>
                  </a:cubicBezTo>
                  <a:cubicBezTo>
                    <a:pt x="329" y="417"/>
                    <a:pt x="422" y="330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7" name="Google Shape;8817;p14"/>
            <p:cNvSpPr/>
            <p:nvPr/>
          </p:nvSpPr>
          <p:spPr>
            <a:xfrm>
              <a:off x="2125850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22" y="0"/>
                  </a:moveTo>
                  <a:cubicBezTo>
                    <a:pt x="98" y="0"/>
                    <a:pt x="11" y="93"/>
                    <a:pt x="11" y="206"/>
                  </a:cubicBezTo>
                  <a:cubicBezTo>
                    <a:pt x="1" y="324"/>
                    <a:pt x="98" y="427"/>
                    <a:pt x="217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8" name="Google Shape;8818;p14"/>
            <p:cNvSpPr/>
            <p:nvPr/>
          </p:nvSpPr>
          <p:spPr>
            <a:xfrm>
              <a:off x="2073050" y="4143825"/>
              <a:ext cx="10450" cy="10675"/>
            </a:xfrm>
            <a:custGeom>
              <a:rect b="b" l="l" r="r" t="t"/>
              <a:pathLst>
                <a:path extrusionOk="0" h="427" w="418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19" y="427"/>
                    <a:pt x="417" y="334"/>
                    <a:pt x="417" y="211"/>
                  </a:cubicBezTo>
                  <a:cubicBezTo>
                    <a:pt x="417" y="9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9" name="Google Shape;8819;p14"/>
            <p:cNvSpPr/>
            <p:nvPr/>
          </p:nvSpPr>
          <p:spPr>
            <a:xfrm>
              <a:off x="1595025" y="414382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6" y="0"/>
                  </a:moveTo>
                  <a:cubicBezTo>
                    <a:pt x="98" y="0"/>
                    <a:pt x="6" y="93"/>
                    <a:pt x="6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0" name="Google Shape;8820;p14"/>
            <p:cNvSpPr/>
            <p:nvPr/>
          </p:nvSpPr>
          <p:spPr>
            <a:xfrm>
              <a:off x="1542225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8" y="0"/>
                    <a:pt x="1" y="93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16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1" name="Google Shape;8821;p14"/>
            <p:cNvSpPr/>
            <p:nvPr/>
          </p:nvSpPr>
          <p:spPr>
            <a:xfrm>
              <a:off x="1727850" y="42766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07" y="0"/>
                  </a:moveTo>
                  <a:cubicBezTo>
                    <a:pt x="88" y="0"/>
                    <a:pt x="1" y="86"/>
                    <a:pt x="1" y="206"/>
                  </a:cubicBezTo>
                  <a:cubicBezTo>
                    <a:pt x="1" y="32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11"/>
                  </a:cubicBezTo>
                  <a:cubicBezTo>
                    <a:pt x="422" y="88"/>
                    <a:pt x="335" y="1"/>
                    <a:pt x="217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2" name="Google Shape;8822;p14"/>
            <p:cNvSpPr/>
            <p:nvPr/>
          </p:nvSpPr>
          <p:spPr>
            <a:xfrm>
              <a:off x="204632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1"/>
                  </a:moveTo>
                  <a:cubicBezTo>
                    <a:pt x="99" y="1"/>
                    <a:pt x="1" y="98"/>
                    <a:pt x="1" y="211"/>
                  </a:cubicBezTo>
                  <a:cubicBezTo>
                    <a:pt x="1" y="329"/>
                    <a:pt x="93" y="417"/>
                    <a:pt x="206" y="422"/>
                  </a:cubicBezTo>
                  <a:cubicBezTo>
                    <a:pt x="330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3" name="Google Shape;8823;p14"/>
            <p:cNvSpPr/>
            <p:nvPr/>
          </p:nvSpPr>
          <p:spPr>
            <a:xfrm>
              <a:off x="20198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1"/>
                    <a:pt x="216" y="421"/>
                  </a:cubicBezTo>
                  <a:cubicBezTo>
                    <a:pt x="334" y="421"/>
                    <a:pt x="432" y="319"/>
                    <a:pt x="427" y="206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4" name="Google Shape;8824;p14"/>
            <p:cNvSpPr/>
            <p:nvPr/>
          </p:nvSpPr>
          <p:spPr>
            <a:xfrm>
              <a:off x="1515500" y="4064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7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0"/>
                    <a:pt x="103" y="428"/>
                    <a:pt x="222" y="428"/>
                  </a:cubicBezTo>
                  <a:cubicBezTo>
                    <a:pt x="340" y="417"/>
                    <a:pt x="432" y="330"/>
                    <a:pt x="432" y="207"/>
                  </a:cubicBezTo>
                  <a:cubicBezTo>
                    <a:pt x="427" y="87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5" name="Google Shape;8825;p14"/>
            <p:cNvSpPr/>
            <p:nvPr/>
          </p:nvSpPr>
          <p:spPr>
            <a:xfrm>
              <a:off x="1621625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6" y="0"/>
                  </a:moveTo>
                  <a:cubicBezTo>
                    <a:pt x="223" y="0"/>
                    <a:pt x="219" y="0"/>
                    <a:pt x="216" y="1"/>
                  </a:cubicBezTo>
                  <a:cubicBezTo>
                    <a:pt x="93" y="6"/>
                    <a:pt x="0" y="98"/>
                    <a:pt x="11" y="216"/>
                  </a:cubicBezTo>
                  <a:cubicBezTo>
                    <a:pt x="11" y="335"/>
                    <a:pt x="103" y="422"/>
                    <a:pt x="221" y="422"/>
                  </a:cubicBezTo>
                  <a:cubicBezTo>
                    <a:pt x="345" y="417"/>
                    <a:pt x="432" y="329"/>
                    <a:pt x="432" y="206"/>
                  </a:cubicBezTo>
                  <a:cubicBezTo>
                    <a:pt x="427" y="86"/>
                    <a:pt x="339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6" name="Google Shape;8826;p14"/>
            <p:cNvSpPr/>
            <p:nvPr/>
          </p:nvSpPr>
          <p:spPr>
            <a:xfrm>
              <a:off x="151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2" y="0"/>
                  </a:moveTo>
                  <a:cubicBezTo>
                    <a:pt x="98" y="0"/>
                    <a:pt x="6" y="86"/>
                    <a:pt x="1" y="206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7" y="335"/>
                    <a:pt x="427" y="216"/>
                  </a:cubicBezTo>
                  <a:cubicBezTo>
                    <a:pt x="432" y="98"/>
                    <a:pt x="340" y="1"/>
                    <a:pt x="222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7" name="Google Shape;8827;p14"/>
            <p:cNvSpPr/>
            <p:nvPr/>
          </p:nvSpPr>
          <p:spPr>
            <a:xfrm>
              <a:off x="21525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5"/>
                    <a:pt x="1" y="92"/>
                    <a:pt x="1" y="211"/>
                  </a:cubicBezTo>
                  <a:cubicBezTo>
                    <a:pt x="1" y="329"/>
                    <a:pt x="88" y="421"/>
                    <a:pt x="211" y="421"/>
                  </a:cubicBezTo>
                  <a:cubicBezTo>
                    <a:pt x="330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8" name="Google Shape;8828;p14"/>
            <p:cNvSpPr/>
            <p:nvPr/>
          </p:nvSpPr>
          <p:spPr>
            <a:xfrm>
              <a:off x="2046475" y="4064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5"/>
                    <a:pt x="0" y="92"/>
                    <a:pt x="0" y="211"/>
                  </a:cubicBezTo>
                  <a:cubicBezTo>
                    <a:pt x="0" y="329"/>
                    <a:pt x="93" y="421"/>
                    <a:pt x="211" y="421"/>
                  </a:cubicBezTo>
                  <a:cubicBezTo>
                    <a:pt x="329" y="421"/>
                    <a:pt x="421" y="334"/>
                    <a:pt x="421" y="211"/>
                  </a:cubicBezTo>
                  <a:cubicBezTo>
                    <a:pt x="416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9" name="Google Shape;8829;p14"/>
            <p:cNvSpPr/>
            <p:nvPr/>
          </p:nvSpPr>
          <p:spPr>
            <a:xfrm>
              <a:off x="1727850" y="4011225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2" y="1"/>
                  </a:moveTo>
                  <a:cubicBezTo>
                    <a:pt x="93" y="1"/>
                    <a:pt x="6" y="88"/>
                    <a:pt x="1" y="201"/>
                  </a:cubicBezTo>
                  <a:cubicBezTo>
                    <a:pt x="1" y="325"/>
                    <a:pt x="93" y="422"/>
                    <a:pt x="212" y="422"/>
                  </a:cubicBezTo>
                  <a:cubicBezTo>
                    <a:pt x="325" y="422"/>
                    <a:pt x="422" y="325"/>
                    <a:pt x="422" y="201"/>
                  </a:cubicBezTo>
                  <a:cubicBezTo>
                    <a:pt x="422" y="83"/>
                    <a:pt x="33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0" name="Google Shape;8830;p14"/>
            <p:cNvSpPr/>
            <p:nvPr/>
          </p:nvSpPr>
          <p:spPr>
            <a:xfrm>
              <a:off x="1887175" y="44354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334" y="432"/>
                    <a:pt x="421" y="339"/>
                    <a:pt x="416" y="211"/>
                  </a:cubicBezTo>
                  <a:cubicBezTo>
                    <a:pt x="416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1" name="Google Shape;8831;p14"/>
            <p:cNvSpPr/>
            <p:nvPr/>
          </p:nvSpPr>
          <p:spPr>
            <a:xfrm>
              <a:off x="1887300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0" y="88"/>
                    <a:pt x="0" y="211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329" y="417"/>
                    <a:pt x="422" y="329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2" name="Google Shape;8832;p14"/>
            <p:cNvSpPr/>
            <p:nvPr/>
          </p:nvSpPr>
          <p:spPr>
            <a:xfrm>
              <a:off x="1780925" y="39580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1"/>
                  </a:moveTo>
                  <a:cubicBezTo>
                    <a:pt x="93" y="6"/>
                    <a:pt x="0" y="93"/>
                    <a:pt x="0" y="211"/>
                  </a:cubicBezTo>
                  <a:cubicBezTo>
                    <a:pt x="0" y="329"/>
                    <a:pt x="98" y="422"/>
                    <a:pt x="216" y="422"/>
                  </a:cubicBezTo>
                  <a:cubicBezTo>
                    <a:pt x="329" y="422"/>
                    <a:pt x="427" y="319"/>
                    <a:pt x="427" y="206"/>
                  </a:cubicBezTo>
                  <a:cubicBezTo>
                    <a:pt x="427" y="88"/>
                    <a:pt x="32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3" name="Google Shape;8833;p14"/>
            <p:cNvSpPr/>
            <p:nvPr/>
          </p:nvSpPr>
          <p:spPr>
            <a:xfrm>
              <a:off x="1595275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8" y="1"/>
                  </a:moveTo>
                  <a:cubicBezTo>
                    <a:pt x="84" y="1"/>
                    <a:pt x="1" y="90"/>
                    <a:pt x="1" y="212"/>
                  </a:cubicBezTo>
                  <a:cubicBezTo>
                    <a:pt x="1" y="335"/>
                    <a:pt x="93" y="423"/>
                    <a:pt x="217" y="423"/>
                  </a:cubicBezTo>
                  <a:cubicBezTo>
                    <a:pt x="330" y="423"/>
                    <a:pt x="427" y="335"/>
                    <a:pt x="427" y="217"/>
                  </a:cubicBezTo>
                  <a:cubicBezTo>
                    <a:pt x="427" y="94"/>
                    <a:pt x="335" y="1"/>
                    <a:pt x="217" y="1"/>
                  </a:cubicBezTo>
                  <a:cubicBezTo>
                    <a:pt x="210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4" name="Google Shape;8834;p14"/>
            <p:cNvSpPr/>
            <p:nvPr/>
          </p:nvSpPr>
          <p:spPr>
            <a:xfrm>
              <a:off x="2072925" y="43559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88" y="1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5" name="Google Shape;8835;p14"/>
            <p:cNvSpPr/>
            <p:nvPr/>
          </p:nvSpPr>
          <p:spPr>
            <a:xfrm>
              <a:off x="1940225" y="40641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21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0" y="329"/>
                    <a:pt x="103" y="427"/>
                    <a:pt x="221" y="427"/>
                  </a:cubicBezTo>
                  <a:cubicBezTo>
                    <a:pt x="334" y="416"/>
                    <a:pt x="427" y="329"/>
                    <a:pt x="427" y="206"/>
                  </a:cubicBezTo>
                  <a:cubicBezTo>
                    <a:pt x="422" y="93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6" name="Google Shape;8836;p14"/>
            <p:cNvSpPr/>
            <p:nvPr/>
          </p:nvSpPr>
          <p:spPr>
            <a:xfrm>
              <a:off x="1595275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88" y="6"/>
                    <a:pt x="1" y="99"/>
                    <a:pt x="1" y="212"/>
                  </a:cubicBezTo>
                  <a:cubicBezTo>
                    <a:pt x="1" y="335"/>
                    <a:pt x="93" y="422"/>
                    <a:pt x="217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22" y="92"/>
                    <a:pt x="33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7" name="Google Shape;8837;p14"/>
            <p:cNvSpPr/>
            <p:nvPr/>
          </p:nvSpPr>
          <p:spPr>
            <a:xfrm>
              <a:off x="1727600" y="38519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6" y="0"/>
                  </a:moveTo>
                  <a:cubicBezTo>
                    <a:pt x="230" y="0"/>
                    <a:pt x="223" y="0"/>
                    <a:pt x="217" y="1"/>
                  </a:cubicBezTo>
                  <a:cubicBezTo>
                    <a:pt x="93" y="1"/>
                    <a:pt x="1" y="93"/>
                    <a:pt x="11" y="217"/>
                  </a:cubicBezTo>
                  <a:cubicBezTo>
                    <a:pt x="16" y="335"/>
                    <a:pt x="103" y="422"/>
                    <a:pt x="222" y="422"/>
                  </a:cubicBezTo>
                  <a:cubicBezTo>
                    <a:pt x="345" y="422"/>
                    <a:pt x="432" y="325"/>
                    <a:pt x="432" y="207"/>
                  </a:cubicBezTo>
                  <a:cubicBezTo>
                    <a:pt x="432" y="89"/>
                    <a:pt x="354" y="0"/>
                    <a:pt x="2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8" name="Google Shape;8838;p14"/>
            <p:cNvSpPr/>
            <p:nvPr/>
          </p:nvSpPr>
          <p:spPr>
            <a:xfrm>
              <a:off x="1940225" y="459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3"/>
                    <a:pt x="0" y="20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9" name="Google Shape;8839;p14"/>
            <p:cNvSpPr/>
            <p:nvPr/>
          </p:nvSpPr>
          <p:spPr>
            <a:xfrm>
              <a:off x="154222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88"/>
                    <a:pt x="6" y="211"/>
                  </a:cubicBezTo>
                  <a:cubicBezTo>
                    <a:pt x="6" y="334"/>
                    <a:pt x="93" y="422"/>
                    <a:pt x="216" y="422"/>
                  </a:cubicBezTo>
                  <a:cubicBezTo>
                    <a:pt x="335" y="417"/>
                    <a:pt x="422" y="32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0" name="Google Shape;8840;p14"/>
            <p:cNvSpPr/>
            <p:nvPr/>
          </p:nvSpPr>
          <p:spPr>
            <a:xfrm>
              <a:off x="21261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7" y="0"/>
                    <a:pt x="0" y="87"/>
                    <a:pt x="0" y="211"/>
                  </a:cubicBezTo>
                  <a:cubicBezTo>
                    <a:pt x="0" y="334"/>
                    <a:pt x="87" y="421"/>
                    <a:pt x="211" y="421"/>
                  </a:cubicBezTo>
                  <a:cubicBezTo>
                    <a:pt x="334" y="421"/>
                    <a:pt x="421" y="334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1" name="Google Shape;8841;p14"/>
            <p:cNvSpPr/>
            <p:nvPr/>
          </p:nvSpPr>
          <p:spPr>
            <a:xfrm>
              <a:off x="1727850" y="4595100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198" y="1"/>
                  </a:moveTo>
                  <a:cubicBezTo>
                    <a:pt x="84" y="1"/>
                    <a:pt x="1" y="90"/>
                    <a:pt x="1" y="207"/>
                  </a:cubicBezTo>
                  <a:cubicBezTo>
                    <a:pt x="1" y="320"/>
                    <a:pt x="88" y="418"/>
                    <a:pt x="212" y="418"/>
                  </a:cubicBezTo>
                  <a:cubicBezTo>
                    <a:pt x="335" y="418"/>
                    <a:pt x="422" y="325"/>
                    <a:pt x="422" y="212"/>
                  </a:cubicBezTo>
                  <a:cubicBezTo>
                    <a:pt x="422" y="89"/>
                    <a:pt x="335" y="2"/>
                    <a:pt x="217" y="2"/>
                  </a:cubicBezTo>
                  <a:cubicBezTo>
                    <a:pt x="211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2" name="Google Shape;8842;p14"/>
            <p:cNvSpPr/>
            <p:nvPr/>
          </p:nvSpPr>
          <p:spPr>
            <a:xfrm>
              <a:off x="1727850" y="40641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3" y="0"/>
                    <a:pt x="6" y="93"/>
                    <a:pt x="1" y="211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2" y="334"/>
                    <a:pt x="422" y="221"/>
                  </a:cubicBezTo>
                  <a:cubicBezTo>
                    <a:pt x="42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3" name="Google Shape;8843;p14"/>
            <p:cNvSpPr/>
            <p:nvPr/>
          </p:nvSpPr>
          <p:spPr>
            <a:xfrm>
              <a:off x="1780925" y="4064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213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5"/>
                    <a:pt x="93" y="428"/>
                    <a:pt x="216" y="428"/>
                  </a:cubicBezTo>
                  <a:cubicBezTo>
                    <a:pt x="334" y="417"/>
                    <a:pt x="427" y="330"/>
                    <a:pt x="427" y="207"/>
                  </a:cubicBezTo>
                  <a:cubicBezTo>
                    <a:pt x="427" y="87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4" name="Google Shape;8844;p14"/>
            <p:cNvSpPr/>
            <p:nvPr/>
          </p:nvSpPr>
          <p:spPr>
            <a:xfrm>
              <a:off x="188702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9" y="0"/>
                    <a:pt x="6" y="93"/>
                    <a:pt x="1" y="216"/>
                  </a:cubicBezTo>
                  <a:cubicBezTo>
                    <a:pt x="11" y="334"/>
                    <a:pt x="99" y="427"/>
                    <a:pt x="222" y="427"/>
                  </a:cubicBezTo>
                  <a:cubicBezTo>
                    <a:pt x="335" y="422"/>
                    <a:pt x="427" y="329"/>
                    <a:pt x="427" y="216"/>
                  </a:cubicBezTo>
                  <a:cubicBezTo>
                    <a:pt x="427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5" name="Google Shape;8845;p14"/>
            <p:cNvSpPr/>
            <p:nvPr/>
          </p:nvSpPr>
          <p:spPr>
            <a:xfrm>
              <a:off x="1887175" y="4064175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06" y="0"/>
                  </a:moveTo>
                  <a:cubicBezTo>
                    <a:pt x="87" y="0"/>
                    <a:pt x="0" y="87"/>
                    <a:pt x="0" y="206"/>
                  </a:cubicBezTo>
                  <a:cubicBezTo>
                    <a:pt x="0" y="324"/>
                    <a:pt x="87" y="416"/>
                    <a:pt x="211" y="416"/>
                  </a:cubicBezTo>
                  <a:cubicBezTo>
                    <a:pt x="334" y="416"/>
                    <a:pt x="421" y="329"/>
                    <a:pt x="421" y="206"/>
                  </a:cubicBezTo>
                  <a:cubicBezTo>
                    <a:pt x="421" y="93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6" name="Google Shape;8846;p14"/>
            <p:cNvSpPr/>
            <p:nvPr/>
          </p:nvSpPr>
          <p:spPr>
            <a:xfrm>
              <a:off x="1780800" y="45948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103" y="0"/>
                    <a:pt x="10" y="93"/>
                    <a:pt x="5" y="206"/>
                  </a:cubicBezTo>
                  <a:cubicBezTo>
                    <a:pt x="0" y="329"/>
                    <a:pt x="88" y="427"/>
                    <a:pt x="21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7" name="Google Shape;8847;p14"/>
            <p:cNvSpPr/>
            <p:nvPr/>
          </p:nvSpPr>
          <p:spPr>
            <a:xfrm>
              <a:off x="18871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0"/>
                    <a:pt x="0" y="88"/>
                    <a:pt x="0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24" y="422"/>
                    <a:pt x="421" y="334"/>
                    <a:pt x="421" y="211"/>
                  </a:cubicBezTo>
                  <a:cubicBezTo>
                    <a:pt x="421" y="88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8" name="Google Shape;8848;p14"/>
            <p:cNvSpPr/>
            <p:nvPr/>
          </p:nvSpPr>
          <p:spPr>
            <a:xfrm>
              <a:off x="178092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329" y="417"/>
                    <a:pt x="422" y="324"/>
                    <a:pt x="422" y="201"/>
                  </a:cubicBezTo>
                  <a:cubicBezTo>
                    <a:pt x="422" y="8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9" name="Google Shape;8849;p14"/>
            <p:cNvSpPr/>
            <p:nvPr/>
          </p:nvSpPr>
          <p:spPr>
            <a:xfrm>
              <a:off x="1913250" y="4621450"/>
              <a:ext cx="11200" cy="10125"/>
            </a:xfrm>
            <a:custGeom>
              <a:rect b="b" l="l" r="r" t="t"/>
              <a:pathLst>
                <a:path extrusionOk="0" h="405" w="448">
                  <a:moveTo>
                    <a:pt x="229" y="0"/>
                  </a:moveTo>
                  <a:cubicBezTo>
                    <a:pt x="157" y="0"/>
                    <a:pt x="91" y="37"/>
                    <a:pt x="52" y="104"/>
                  </a:cubicBezTo>
                  <a:cubicBezTo>
                    <a:pt x="0" y="181"/>
                    <a:pt x="16" y="289"/>
                    <a:pt x="77" y="361"/>
                  </a:cubicBezTo>
                  <a:cubicBezTo>
                    <a:pt x="107" y="387"/>
                    <a:pt x="137" y="405"/>
                    <a:pt x="175" y="405"/>
                  </a:cubicBezTo>
                  <a:cubicBezTo>
                    <a:pt x="189" y="405"/>
                    <a:pt x="204" y="402"/>
                    <a:pt x="221" y="397"/>
                  </a:cubicBezTo>
                  <a:cubicBezTo>
                    <a:pt x="252" y="386"/>
                    <a:pt x="288" y="376"/>
                    <a:pt x="324" y="371"/>
                  </a:cubicBezTo>
                  <a:cubicBezTo>
                    <a:pt x="406" y="350"/>
                    <a:pt x="447" y="309"/>
                    <a:pt x="447" y="217"/>
                  </a:cubicBezTo>
                  <a:cubicBezTo>
                    <a:pt x="447" y="119"/>
                    <a:pt x="386" y="32"/>
                    <a:pt x="298" y="11"/>
                  </a:cubicBezTo>
                  <a:cubicBezTo>
                    <a:pt x="275" y="4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0" name="Google Shape;8850;p14"/>
            <p:cNvSpPr/>
            <p:nvPr/>
          </p:nvSpPr>
          <p:spPr>
            <a:xfrm>
              <a:off x="1594650" y="4568225"/>
              <a:ext cx="11325" cy="10625"/>
            </a:xfrm>
            <a:custGeom>
              <a:rect b="b" l="l" r="r" t="t"/>
              <a:pathLst>
                <a:path extrusionOk="0" h="425" w="453">
                  <a:moveTo>
                    <a:pt x="237" y="0"/>
                  </a:moveTo>
                  <a:cubicBezTo>
                    <a:pt x="163" y="0"/>
                    <a:pt x="93" y="40"/>
                    <a:pt x="52" y="105"/>
                  </a:cubicBezTo>
                  <a:cubicBezTo>
                    <a:pt x="0" y="193"/>
                    <a:pt x="21" y="285"/>
                    <a:pt x="113" y="342"/>
                  </a:cubicBezTo>
                  <a:cubicBezTo>
                    <a:pt x="139" y="362"/>
                    <a:pt x="165" y="372"/>
                    <a:pt x="190" y="393"/>
                  </a:cubicBezTo>
                  <a:cubicBezTo>
                    <a:pt x="215" y="416"/>
                    <a:pt x="240" y="424"/>
                    <a:pt x="264" y="424"/>
                  </a:cubicBezTo>
                  <a:cubicBezTo>
                    <a:pt x="296" y="424"/>
                    <a:pt x="326" y="410"/>
                    <a:pt x="355" y="393"/>
                  </a:cubicBezTo>
                  <a:cubicBezTo>
                    <a:pt x="422" y="357"/>
                    <a:pt x="452" y="290"/>
                    <a:pt x="452" y="208"/>
                  </a:cubicBezTo>
                  <a:cubicBezTo>
                    <a:pt x="447" y="116"/>
                    <a:pt x="386" y="38"/>
                    <a:pt x="293" y="8"/>
                  </a:cubicBezTo>
                  <a:cubicBezTo>
                    <a:pt x="275" y="3"/>
                    <a:pt x="256" y="0"/>
                    <a:pt x="23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1" name="Google Shape;8851;p14"/>
            <p:cNvSpPr/>
            <p:nvPr/>
          </p:nvSpPr>
          <p:spPr>
            <a:xfrm>
              <a:off x="2178275" y="4037425"/>
              <a:ext cx="10950" cy="10775"/>
            </a:xfrm>
            <a:custGeom>
              <a:rect b="b" l="l" r="r" t="t"/>
              <a:pathLst>
                <a:path extrusionOk="0" h="431" w="438">
                  <a:moveTo>
                    <a:pt x="243" y="0"/>
                  </a:moveTo>
                  <a:cubicBezTo>
                    <a:pt x="227" y="0"/>
                    <a:pt x="207" y="6"/>
                    <a:pt x="180" y="17"/>
                  </a:cubicBezTo>
                  <a:cubicBezTo>
                    <a:pt x="139" y="37"/>
                    <a:pt x="103" y="63"/>
                    <a:pt x="78" y="94"/>
                  </a:cubicBezTo>
                  <a:cubicBezTo>
                    <a:pt x="0" y="191"/>
                    <a:pt x="26" y="325"/>
                    <a:pt x="129" y="397"/>
                  </a:cubicBezTo>
                  <a:cubicBezTo>
                    <a:pt x="160" y="419"/>
                    <a:pt x="201" y="430"/>
                    <a:pt x="243" y="430"/>
                  </a:cubicBezTo>
                  <a:cubicBezTo>
                    <a:pt x="321" y="430"/>
                    <a:pt x="404" y="391"/>
                    <a:pt x="437" y="304"/>
                  </a:cubicBezTo>
                  <a:cubicBezTo>
                    <a:pt x="391" y="227"/>
                    <a:pt x="355" y="145"/>
                    <a:pt x="314" y="68"/>
                  </a:cubicBezTo>
                  <a:cubicBezTo>
                    <a:pt x="290" y="21"/>
                    <a:pt x="273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2" name="Google Shape;8852;p14"/>
            <p:cNvSpPr/>
            <p:nvPr/>
          </p:nvSpPr>
          <p:spPr>
            <a:xfrm>
              <a:off x="1992775" y="4594800"/>
              <a:ext cx="11450" cy="9600"/>
            </a:xfrm>
            <a:custGeom>
              <a:rect b="b" l="l" r="r" t="t"/>
              <a:pathLst>
                <a:path extrusionOk="0" h="384" w="458">
                  <a:moveTo>
                    <a:pt x="238" y="1"/>
                  </a:moveTo>
                  <a:cubicBezTo>
                    <a:pt x="152" y="1"/>
                    <a:pt x="73" y="49"/>
                    <a:pt x="41" y="121"/>
                  </a:cubicBezTo>
                  <a:cubicBezTo>
                    <a:pt x="0" y="209"/>
                    <a:pt x="21" y="301"/>
                    <a:pt x="108" y="383"/>
                  </a:cubicBezTo>
                  <a:cubicBezTo>
                    <a:pt x="200" y="348"/>
                    <a:pt x="283" y="301"/>
                    <a:pt x="365" y="260"/>
                  </a:cubicBezTo>
                  <a:cubicBezTo>
                    <a:pt x="447" y="219"/>
                    <a:pt x="457" y="183"/>
                    <a:pt x="411" y="106"/>
                  </a:cubicBezTo>
                  <a:cubicBezTo>
                    <a:pt x="380" y="49"/>
                    <a:pt x="334" y="19"/>
                    <a:pt x="272" y="3"/>
                  </a:cubicBezTo>
                  <a:cubicBezTo>
                    <a:pt x="261" y="1"/>
                    <a:pt x="249" y="1"/>
                    <a:pt x="23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3" name="Google Shape;8853;p14"/>
            <p:cNvSpPr/>
            <p:nvPr/>
          </p:nvSpPr>
          <p:spPr>
            <a:xfrm>
              <a:off x="1411825" y="4276350"/>
              <a:ext cx="8625" cy="10575"/>
            </a:xfrm>
            <a:custGeom>
              <a:rect b="b" l="l" r="r" t="t"/>
              <a:pathLst>
                <a:path extrusionOk="0" h="423" w="345">
                  <a:moveTo>
                    <a:pt x="129" y="1"/>
                  </a:moveTo>
                  <a:cubicBezTo>
                    <a:pt x="87" y="1"/>
                    <a:pt x="43" y="15"/>
                    <a:pt x="1" y="43"/>
                  </a:cubicBezTo>
                  <a:cubicBezTo>
                    <a:pt x="11" y="167"/>
                    <a:pt x="32" y="290"/>
                    <a:pt x="42" y="408"/>
                  </a:cubicBezTo>
                  <a:cubicBezTo>
                    <a:pt x="74" y="418"/>
                    <a:pt x="103" y="422"/>
                    <a:pt x="131" y="422"/>
                  </a:cubicBezTo>
                  <a:cubicBezTo>
                    <a:pt x="210" y="422"/>
                    <a:pt x="271" y="385"/>
                    <a:pt x="309" y="316"/>
                  </a:cubicBezTo>
                  <a:cubicBezTo>
                    <a:pt x="345" y="228"/>
                    <a:pt x="335" y="121"/>
                    <a:pt x="263" y="59"/>
                  </a:cubicBezTo>
                  <a:cubicBezTo>
                    <a:pt x="224" y="20"/>
                    <a:pt x="178" y="1"/>
                    <a:pt x="12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4" name="Google Shape;8854;p14"/>
            <p:cNvSpPr/>
            <p:nvPr/>
          </p:nvSpPr>
          <p:spPr>
            <a:xfrm>
              <a:off x="1412475" y="4170325"/>
              <a:ext cx="8125" cy="10550"/>
            </a:xfrm>
            <a:custGeom>
              <a:rect b="b" l="l" r="r" t="t"/>
              <a:pathLst>
                <a:path extrusionOk="0" h="422" w="325">
                  <a:moveTo>
                    <a:pt x="119" y="0"/>
                  </a:moveTo>
                  <a:cubicBezTo>
                    <a:pt x="97" y="0"/>
                    <a:pt x="75" y="5"/>
                    <a:pt x="52" y="14"/>
                  </a:cubicBezTo>
                  <a:lnTo>
                    <a:pt x="11" y="261"/>
                  </a:lnTo>
                  <a:cubicBezTo>
                    <a:pt x="6" y="307"/>
                    <a:pt x="6" y="348"/>
                    <a:pt x="0" y="389"/>
                  </a:cubicBezTo>
                  <a:cubicBezTo>
                    <a:pt x="35" y="411"/>
                    <a:pt x="71" y="422"/>
                    <a:pt x="105" y="422"/>
                  </a:cubicBezTo>
                  <a:cubicBezTo>
                    <a:pt x="159" y="422"/>
                    <a:pt x="210" y="397"/>
                    <a:pt x="247" y="353"/>
                  </a:cubicBezTo>
                  <a:cubicBezTo>
                    <a:pt x="314" y="292"/>
                    <a:pt x="324" y="173"/>
                    <a:pt x="273" y="96"/>
                  </a:cubicBezTo>
                  <a:cubicBezTo>
                    <a:pt x="235" y="36"/>
                    <a:pt x="180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5" name="Google Shape;8855;p14"/>
            <p:cNvSpPr/>
            <p:nvPr/>
          </p:nvSpPr>
          <p:spPr>
            <a:xfrm>
              <a:off x="1464250" y="4435600"/>
              <a:ext cx="9025" cy="10275"/>
            </a:xfrm>
            <a:custGeom>
              <a:rect b="b" l="l" r="r" t="t"/>
              <a:pathLst>
                <a:path extrusionOk="0" h="411" w="361">
                  <a:moveTo>
                    <a:pt x="136" y="0"/>
                  </a:moveTo>
                  <a:cubicBezTo>
                    <a:pt x="89" y="0"/>
                    <a:pt x="43" y="18"/>
                    <a:pt x="0" y="61"/>
                  </a:cubicBezTo>
                  <a:cubicBezTo>
                    <a:pt x="77" y="179"/>
                    <a:pt x="144" y="297"/>
                    <a:pt x="216" y="410"/>
                  </a:cubicBezTo>
                  <a:cubicBezTo>
                    <a:pt x="319" y="369"/>
                    <a:pt x="360" y="302"/>
                    <a:pt x="355" y="205"/>
                  </a:cubicBezTo>
                  <a:cubicBezTo>
                    <a:pt x="350" y="117"/>
                    <a:pt x="298" y="40"/>
                    <a:pt x="216" y="15"/>
                  </a:cubicBezTo>
                  <a:cubicBezTo>
                    <a:pt x="189" y="6"/>
                    <a:pt x="162" y="0"/>
                    <a:pt x="1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6" name="Google Shape;8856;p14"/>
            <p:cNvSpPr/>
            <p:nvPr/>
          </p:nvSpPr>
          <p:spPr>
            <a:xfrm>
              <a:off x="1595800" y="3880450"/>
              <a:ext cx="10825" cy="8450"/>
            </a:xfrm>
            <a:custGeom>
              <a:rect b="b" l="l" r="r" t="t"/>
              <a:pathLst>
                <a:path extrusionOk="0" h="338" w="433">
                  <a:moveTo>
                    <a:pt x="350" y="1"/>
                  </a:moveTo>
                  <a:cubicBezTo>
                    <a:pt x="232" y="73"/>
                    <a:pt x="119" y="145"/>
                    <a:pt x="0" y="222"/>
                  </a:cubicBezTo>
                  <a:cubicBezTo>
                    <a:pt x="40" y="304"/>
                    <a:pt x="119" y="337"/>
                    <a:pt x="194" y="337"/>
                  </a:cubicBezTo>
                  <a:cubicBezTo>
                    <a:pt x="246" y="337"/>
                    <a:pt x="296" y="321"/>
                    <a:pt x="329" y="294"/>
                  </a:cubicBezTo>
                  <a:cubicBezTo>
                    <a:pt x="417" y="222"/>
                    <a:pt x="432" y="93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7" name="Google Shape;8857;p14"/>
            <p:cNvSpPr/>
            <p:nvPr/>
          </p:nvSpPr>
          <p:spPr>
            <a:xfrm>
              <a:off x="1701650" y="4621450"/>
              <a:ext cx="10825" cy="6850"/>
            </a:xfrm>
            <a:custGeom>
              <a:rect b="b" l="l" r="r" t="t"/>
              <a:pathLst>
                <a:path extrusionOk="0" h="274" w="433">
                  <a:moveTo>
                    <a:pt x="194" y="1"/>
                  </a:moveTo>
                  <a:cubicBezTo>
                    <a:pt x="105" y="1"/>
                    <a:pt x="30" y="57"/>
                    <a:pt x="1" y="160"/>
                  </a:cubicBezTo>
                  <a:cubicBezTo>
                    <a:pt x="134" y="196"/>
                    <a:pt x="263" y="237"/>
                    <a:pt x="396" y="273"/>
                  </a:cubicBezTo>
                  <a:cubicBezTo>
                    <a:pt x="432" y="145"/>
                    <a:pt x="381" y="42"/>
                    <a:pt x="263" y="11"/>
                  </a:cubicBezTo>
                  <a:cubicBezTo>
                    <a:pt x="239" y="4"/>
                    <a:pt x="216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8" name="Google Shape;8858;p14"/>
            <p:cNvSpPr/>
            <p:nvPr/>
          </p:nvSpPr>
          <p:spPr>
            <a:xfrm>
              <a:off x="1913500" y="3829575"/>
              <a:ext cx="10550" cy="6550"/>
            </a:xfrm>
            <a:custGeom>
              <a:rect b="b" l="l" r="r" t="t"/>
              <a:pathLst>
                <a:path extrusionOk="0" h="262" w="422">
                  <a:moveTo>
                    <a:pt x="16" y="1"/>
                  </a:moveTo>
                  <a:lnTo>
                    <a:pt x="16" y="1"/>
                  </a:lnTo>
                  <a:cubicBezTo>
                    <a:pt x="0" y="134"/>
                    <a:pt x="67" y="232"/>
                    <a:pt x="191" y="258"/>
                  </a:cubicBezTo>
                  <a:cubicBezTo>
                    <a:pt x="205" y="260"/>
                    <a:pt x="219" y="261"/>
                    <a:pt x="232" y="261"/>
                  </a:cubicBezTo>
                  <a:cubicBezTo>
                    <a:pt x="329" y="261"/>
                    <a:pt x="399" y="198"/>
                    <a:pt x="422" y="98"/>
                  </a:cubicBezTo>
                  <a:cubicBezTo>
                    <a:pt x="309" y="62"/>
                    <a:pt x="196" y="37"/>
                    <a:pt x="88" y="11"/>
                  </a:cubicBezTo>
                  <a:cubicBezTo>
                    <a:pt x="62" y="6"/>
                    <a:pt x="42" y="6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9" name="Google Shape;8859;p14"/>
            <p:cNvSpPr/>
            <p:nvPr/>
          </p:nvSpPr>
          <p:spPr>
            <a:xfrm>
              <a:off x="1466550" y="4012900"/>
              <a:ext cx="7225" cy="8700"/>
            </a:xfrm>
            <a:custGeom>
              <a:rect b="b" l="l" r="r" t="t"/>
              <a:pathLst>
                <a:path extrusionOk="0" h="348" w="289">
                  <a:moveTo>
                    <a:pt x="206" y="1"/>
                  </a:moveTo>
                  <a:cubicBezTo>
                    <a:pt x="134" y="114"/>
                    <a:pt x="73" y="222"/>
                    <a:pt x="1" y="335"/>
                  </a:cubicBezTo>
                  <a:cubicBezTo>
                    <a:pt x="25" y="344"/>
                    <a:pt x="49" y="348"/>
                    <a:pt x="72" y="348"/>
                  </a:cubicBezTo>
                  <a:cubicBezTo>
                    <a:pt x="142" y="348"/>
                    <a:pt x="204" y="309"/>
                    <a:pt x="242" y="247"/>
                  </a:cubicBezTo>
                  <a:cubicBezTo>
                    <a:pt x="289" y="165"/>
                    <a:pt x="278" y="62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0" name="Google Shape;8860;p14"/>
            <p:cNvSpPr/>
            <p:nvPr/>
          </p:nvSpPr>
          <p:spPr>
            <a:xfrm>
              <a:off x="1993275" y="3856550"/>
              <a:ext cx="8900" cy="6000"/>
            </a:xfrm>
            <a:custGeom>
              <a:rect b="b" l="l" r="r" t="t"/>
              <a:pathLst>
                <a:path extrusionOk="0" h="240" w="356">
                  <a:moveTo>
                    <a:pt x="6" y="1"/>
                  </a:moveTo>
                  <a:cubicBezTo>
                    <a:pt x="1" y="109"/>
                    <a:pt x="52" y="186"/>
                    <a:pt x="134" y="222"/>
                  </a:cubicBezTo>
                  <a:cubicBezTo>
                    <a:pt x="161" y="234"/>
                    <a:pt x="188" y="239"/>
                    <a:pt x="214" y="239"/>
                  </a:cubicBezTo>
                  <a:cubicBezTo>
                    <a:pt x="269" y="239"/>
                    <a:pt x="320" y="214"/>
                    <a:pt x="355" y="165"/>
                  </a:cubicBezTo>
                  <a:cubicBezTo>
                    <a:pt x="242" y="109"/>
                    <a:pt x="129" y="57"/>
                    <a:pt x="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1" name="Google Shape;8861;p14"/>
            <p:cNvSpPr/>
            <p:nvPr/>
          </p:nvSpPr>
          <p:spPr>
            <a:xfrm>
              <a:off x="1705500" y="3834075"/>
              <a:ext cx="4775" cy="1675"/>
            </a:xfrm>
            <a:custGeom>
              <a:rect b="b" l="l" r="r" t="t"/>
              <a:pathLst>
                <a:path extrusionOk="0" h="67" w="191">
                  <a:moveTo>
                    <a:pt x="186" y="1"/>
                  </a:moveTo>
                  <a:cubicBezTo>
                    <a:pt x="124" y="11"/>
                    <a:pt x="63" y="32"/>
                    <a:pt x="1" y="52"/>
                  </a:cubicBezTo>
                  <a:cubicBezTo>
                    <a:pt x="26" y="62"/>
                    <a:pt x="49" y="67"/>
                    <a:pt x="70" y="67"/>
                  </a:cubicBezTo>
                  <a:cubicBezTo>
                    <a:pt x="116" y="67"/>
                    <a:pt x="156" y="46"/>
                    <a:pt x="191" y="11"/>
                  </a:cubicBezTo>
                  <a:cubicBezTo>
                    <a:pt x="191" y="11"/>
                    <a:pt x="186" y="6"/>
                    <a:pt x="18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2" name="Google Shape;8862;p14"/>
            <p:cNvSpPr/>
            <p:nvPr/>
          </p:nvSpPr>
          <p:spPr>
            <a:xfrm>
              <a:off x="2232100" y="4253650"/>
              <a:ext cx="800" cy="2350"/>
            </a:xfrm>
            <a:custGeom>
              <a:rect b="b" l="l" r="r" t="t"/>
              <a:pathLst>
                <a:path extrusionOk="0" h="94" w="32">
                  <a:moveTo>
                    <a:pt x="11" y="1"/>
                  </a:moveTo>
                  <a:cubicBezTo>
                    <a:pt x="6" y="26"/>
                    <a:pt x="6" y="57"/>
                    <a:pt x="1" y="83"/>
                  </a:cubicBezTo>
                  <a:cubicBezTo>
                    <a:pt x="6" y="93"/>
                    <a:pt x="11" y="93"/>
                    <a:pt x="26" y="93"/>
                  </a:cubicBezTo>
                  <a:cubicBezTo>
                    <a:pt x="26" y="57"/>
                    <a:pt x="31" y="32"/>
                    <a:pt x="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63" name="Google Shape;8863;p14"/>
          <p:cNvGrpSpPr/>
          <p:nvPr/>
        </p:nvGrpSpPr>
        <p:grpSpPr>
          <a:xfrm>
            <a:off x="-466373" y="3290888"/>
            <a:ext cx="2412855" cy="2363924"/>
            <a:chOff x="1409400" y="3825350"/>
            <a:chExt cx="823500" cy="806800"/>
          </a:xfrm>
        </p:grpSpPr>
        <p:sp>
          <p:nvSpPr>
            <p:cNvPr id="8864" name="Google Shape;8864;p14"/>
            <p:cNvSpPr/>
            <p:nvPr/>
          </p:nvSpPr>
          <p:spPr>
            <a:xfrm>
              <a:off x="1860575" y="46214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2"/>
                    <a:pt x="93" y="423"/>
                    <a:pt x="212" y="423"/>
                  </a:cubicBezTo>
                  <a:cubicBezTo>
                    <a:pt x="215" y="423"/>
                    <a:pt x="218" y="422"/>
                    <a:pt x="221" y="422"/>
                  </a:cubicBezTo>
                  <a:cubicBezTo>
                    <a:pt x="334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5" name="Google Shape;8865;p14"/>
            <p:cNvSpPr/>
            <p:nvPr/>
          </p:nvSpPr>
          <p:spPr>
            <a:xfrm>
              <a:off x="1754450" y="46213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3"/>
                    <a:pt x="1" y="217"/>
                  </a:cubicBezTo>
                  <a:cubicBezTo>
                    <a:pt x="1" y="330"/>
                    <a:pt x="88" y="422"/>
                    <a:pt x="206" y="427"/>
                  </a:cubicBezTo>
                  <a:cubicBezTo>
                    <a:pt x="210" y="427"/>
                    <a:pt x="213" y="428"/>
                    <a:pt x="216" y="428"/>
                  </a:cubicBezTo>
                  <a:cubicBezTo>
                    <a:pt x="330" y="428"/>
                    <a:pt x="427" y="342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6" name="Google Shape;8866;p14"/>
            <p:cNvSpPr/>
            <p:nvPr/>
          </p:nvSpPr>
          <p:spPr>
            <a:xfrm>
              <a:off x="1807250" y="462157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31" y="1"/>
                  </a:moveTo>
                  <a:cubicBezTo>
                    <a:pt x="228" y="1"/>
                    <a:pt x="225" y="1"/>
                    <a:pt x="222" y="1"/>
                  </a:cubicBezTo>
                  <a:cubicBezTo>
                    <a:pt x="104" y="1"/>
                    <a:pt x="16" y="88"/>
                    <a:pt x="6" y="207"/>
                  </a:cubicBezTo>
                  <a:cubicBezTo>
                    <a:pt x="1" y="330"/>
                    <a:pt x="93" y="417"/>
                    <a:pt x="211" y="422"/>
                  </a:cubicBezTo>
                  <a:cubicBezTo>
                    <a:pt x="330" y="422"/>
                    <a:pt x="432" y="330"/>
                    <a:pt x="432" y="212"/>
                  </a:cubicBezTo>
                  <a:cubicBezTo>
                    <a:pt x="437" y="92"/>
                    <a:pt x="350" y="1"/>
                    <a:pt x="2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7" name="Google Shape;8867;p14"/>
            <p:cNvSpPr/>
            <p:nvPr/>
          </p:nvSpPr>
          <p:spPr>
            <a:xfrm>
              <a:off x="180752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24" y="427"/>
                    <a:pt x="421" y="335"/>
                    <a:pt x="427" y="217"/>
                  </a:cubicBezTo>
                  <a:cubicBezTo>
                    <a:pt x="427" y="9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8" name="Google Shape;8868;p14"/>
            <p:cNvSpPr/>
            <p:nvPr/>
          </p:nvSpPr>
          <p:spPr>
            <a:xfrm>
              <a:off x="1913625" y="40906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98"/>
                    <a:pt x="6" y="222"/>
                  </a:cubicBezTo>
                  <a:cubicBezTo>
                    <a:pt x="11" y="335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9" name="Google Shape;8869;p14"/>
            <p:cNvSpPr/>
            <p:nvPr/>
          </p:nvSpPr>
          <p:spPr>
            <a:xfrm>
              <a:off x="17543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0" name="Google Shape;8870;p14"/>
            <p:cNvSpPr/>
            <p:nvPr/>
          </p:nvSpPr>
          <p:spPr>
            <a:xfrm>
              <a:off x="186057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3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1" name="Google Shape;8871;p14"/>
            <p:cNvSpPr/>
            <p:nvPr/>
          </p:nvSpPr>
          <p:spPr>
            <a:xfrm>
              <a:off x="1568700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2" name="Google Shape;8872;p14"/>
            <p:cNvSpPr/>
            <p:nvPr/>
          </p:nvSpPr>
          <p:spPr>
            <a:xfrm>
              <a:off x="1568700" y="43294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87" y="1"/>
                    <a:pt x="0" y="103"/>
                    <a:pt x="5" y="222"/>
                  </a:cubicBezTo>
                  <a:cubicBezTo>
                    <a:pt x="5" y="332"/>
                    <a:pt x="98" y="427"/>
                    <a:pt x="212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32" y="329"/>
                    <a:pt x="432" y="211"/>
                  </a:cubicBezTo>
                  <a:cubicBezTo>
                    <a:pt x="421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3" name="Google Shape;8873;p14"/>
            <p:cNvSpPr/>
            <p:nvPr/>
          </p:nvSpPr>
          <p:spPr>
            <a:xfrm>
              <a:off x="1913625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4" name="Google Shape;8874;p14"/>
            <p:cNvSpPr/>
            <p:nvPr/>
          </p:nvSpPr>
          <p:spPr>
            <a:xfrm>
              <a:off x="2099400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0"/>
                    <a:pt x="98" y="422"/>
                    <a:pt x="211" y="422"/>
                  </a:cubicBezTo>
                  <a:cubicBezTo>
                    <a:pt x="329" y="422"/>
                    <a:pt x="427" y="32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5" name="Google Shape;8875;p14"/>
            <p:cNvSpPr/>
            <p:nvPr/>
          </p:nvSpPr>
          <p:spPr>
            <a:xfrm>
              <a:off x="1860450" y="41438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5" y="329"/>
                    <a:pt x="98" y="427"/>
                    <a:pt x="211" y="427"/>
                  </a:cubicBezTo>
                  <a:cubicBezTo>
                    <a:pt x="334" y="427"/>
                    <a:pt x="432" y="334"/>
                    <a:pt x="432" y="211"/>
                  </a:cubicBezTo>
                  <a:cubicBezTo>
                    <a:pt x="432" y="93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6" name="Google Shape;8876;p14"/>
            <p:cNvSpPr/>
            <p:nvPr/>
          </p:nvSpPr>
          <p:spPr>
            <a:xfrm>
              <a:off x="1754450" y="41438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02" y="1"/>
                  </a:moveTo>
                  <a:cubicBezTo>
                    <a:pt x="84" y="1"/>
                    <a:pt x="1" y="97"/>
                    <a:pt x="1" y="222"/>
                  </a:cubicBezTo>
                  <a:cubicBezTo>
                    <a:pt x="1" y="335"/>
                    <a:pt x="98" y="433"/>
                    <a:pt x="211" y="433"/>
                  </a:cubicBezTo>
                  <a:cubicBezTo>
                    <a:pt x="330" y="423"/>
                    <a:pt x="427" y="335"/>
                    <a:pt x="427" y="222"/>
                  </a:cubicBezTo>
                  <a:cubicBezTo>
                    <a:pt x="427" y="99"/>
                    <a:pt x="335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7" name="Google Shape;8877;p14"/>
            <p:cNvSpPr/>
            <p:nvPr/>
          </p:nvSpPr>
          <p:spPr>
            <a:xfrm>
              <a:off x="1568550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2" y="0"/>
                  </a:moveTo>
                  <a:cubicBezTo>
                    <a:pt x="93" y="0"/>
                    <a:pt x="1" y="87"/>
                    <a:pt x="1" y="206"/>
                  </a:cubicBezTo>
                  <a:cubicBezTo>
                    <a:pt x="1" y="329"/>
                    <a:pt x="93" y="421"/>
                    <a:pt x="212" y="421"/>
                  </a:cubicBezTo>
                  <a:cubicBezTo>
                    <a:pt x="335" y="421"/>
                    <a:pt x="427" y="329"/>
                    <a:pt x="427" y="211"/>
                  </a:cubicBezTo>
                  <a:cubicBezTo>
                    <a:pt x="427" y="87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8" name="Google Shape;8878;p14"/>
            <p:cNvSpPr/>
            <p:nvPr/>
          </p:nvSpPr>
          <p:spPr>
            <a:xfrm>
              <a:off x="2099275" y="4329575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32" y="335"/>
                    <a:pt x="432" y="217"/>
                  </a:cubicBezTo>
                  <a:cubicBezTo>
                    <a:pt x="437" y="96"/>
                    <a:pt x="34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9" name="Google Shape;8879;p14"/>
            <p:cNvSpPr/>
            <p:nvPr/>
          </p:nvSpPr>
          <p:spPr>
            <a:xfrm>
              <a:off x="1807525" y="4143800"/>
              <a:ext cx="10675" cy="10600"/>
            </a:xfrm>
            <a:custGeom>
              <a:rect b="b" l="l" r="r" t="t"/>
              <a:pathLst>
                <a:path extrusionOk="0" h="424" w="427">
                  <a:moveTo>
                    <a:pt x="211" y="1"/>
                  </a:moveTo>
                  <a:cubicBezTo>
                    <a:pt x="97" y="1"/>
                    <a:pt x="5" y="82"/>
                    <a:pt x="0" y="202"/>
                  </a:cubicBezTo>
                  <a:cubicBezTo>
                    <a:pt x="0" y="325"/>
                    <a:pt x="82" y="417"/>
                    <a:pt x="195" y="423"/>
                  </a:cubicBezTo>
                  <a:cubicBezTo>
                    <a:pt x="201" y="423"/>
                    <a:pt x="207" y="423"/>
                    <a:pt x="213" y="423"/>
                  </a:cubicBezTo>
                  <a:cubicBezTo>
                    <a:pt x="328" y="423"/>
                    <a:pt x="417" y="330"/>
                    <a:pt x="421" y="222"/>
                  </a:cubicBezTo>
                  <a:cubicBezTo>
                    <a:pt x="427" y="104"/>
                    <a:pt x="339" y="6"/>
                    <a:pt x="221" y="1"/>
                  </a:cubicBezTo>
                  <a:cubicBezTo>
                    <a:pt x="217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0" name="Google Shape;8880;p14"/>
            <p:cNvSpPr/>
            <p:nvPr/>
          </p:nvSpPr>
          <p:spPr>
            <a:xfrm>
              <a:off x="1621875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8" y="0"/>
                    <a:pt x="1" y="98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27"/>
                    <a:pt x="422" y="329"/>
                    <a:pt x="422" y="211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1" name="Google Shape;8881;p14"/>
            <p:cNvSpPr/>
            <p:nvPr/>
          </p:nvSpPr>
          <p:spPr>
            <a:xfrm>
              <a:off x="17012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6" y="334"/>
                    <a:pt x="103" y="422"/>
                    <a:pt x="22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2" name="Google Shape;8882;p14"/>
            <p:cNvSpPr/>
            <p:nvPr/>
          </p:nvSpPr>
          <p:spPr>
            <a:xfrm>
              <a:off x="2152575" y="443557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3" name="Google Shape;8883;p14"/>
            <p:cNvSpPr/>
            <p:nvPr/>
          </p:nvSpPr>
          <p:spPr>
            <a:xfrm>
              <a:off x="2099275" y="4435425"/>
              <a:ext cx="10925" cy="10825"/>
            </a:xfrm>
            <a:custGeom>
              <a:rect b="b" l="l" r="r" t="t"/>
              <a:pathLst>
                <a:path extrusionOk="0" h="433" w="43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87" y="6"/>
                    <a:pt x="0" y="104"/>
                    <a:pt x="5" y="227"/>
                  </a:cubicBezTo>
                  <a:cubicBezTo>
                    <a:pt x="10" y="340"/>
                    <a:pt x="108" y="433"/>
                    <a:pt x="226" y="433"/>
                  </a:cubicBezTo>
                  <a:cubicBezTo>
                    <a:pt x="339" y="433"/>
                    <a:pt x="437" y="335"/>
                    <a:pt x="432" y="207"/>
                  </a:cubicBezTo>
                  <a:cubicBezTo>
                    <a:pt x="432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4" name="Google Shape;8884;p14"/>
            <p:cNvSpPr/>
            <p:nvPr/>
          </p:nvSpPr>
          <p:spPr>
            <a:xfrm>
              <a:off x="1621625" y="44355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8" y="0"/>
                    <a:pt x="0" y="98"/>
                    <a:pt x="11" y="221"/>
                  </a:cubicBezTo>
                  <a:cubicBezTo>
                    <a:pt x="16" y="334"/>
                    <a:pt x="103" y="427"/>
                    <a:pt x="22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5" name="Google Shape;8885;p14"/>
            <p:cNvSpPr/>
            <p:nvPr/>
          </p:nvSpPr>
          <p:spPr>
            <a:xfrm>
              <a:off x="1568700" y="4435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6"/>
                  </a:cubicBezTo>
                  <a:cubicBezTo>
                    <a:pt x="0" y="329"/>
                    <a:pt x="87" y="427"/>
                    <a:pt x="206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6" name="Google Shape;8886;p14"/>
            <p:cNvSpPr/>
            <p:nvPr/>
          </p:nvSpPr>
          <p:spPr>
            <a:xfrm>
              <a:off x="1621625" y="432945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8"/>
                    <a:pt x="11" y="222"/>
                  </a:cubicBezTo>
                  <a:cubicBezTo>
                    <a:pt x="16" y="340"/>
                    <a:pt x="103" y="432"/>
                    <a:pt x="226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7" name="Google Shape;8887;p14"/>
            <p:cNvSpPr/>
            <p:nvPr/>
          </p:nvSpPr>
          <p:spPr>
            <a:xfrm>
              <a:off x="15155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6" y="335"/>
                    <a:pt x="103" y="427"/>
                    <a:pt x="227" y="427"/>
                  </a:cubicBezTo>
                  <a:cubicBezTo>
                    <a:pt x="340" y="427"/>
                    <a:pt x="432" y="329"/>
                    <a:pt x="432" y="211"/>
                  </a:cubicBezTo>
                  <a:cubicBezTo>
                    <a:pt x="432" y="93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8" name="Google Shape;8888;p14"/>
            <p:cNvSpPr/>
            <p:nvPr/>
          </p:nvSpPr>
          <p:spPr>
            <a:xfrm>
              <a:off x="1489175" y="41438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82" y="0"/>
                    <a:pt x="0" y="93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27" y="98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9" name="Google Shape;8889;p14"/>
            <p:cNvSpPr/>
            <p:nvPr/>
          </p:nvSpPr>
          <p:spPr>
            <a:xfrm>
              <a:off x="2046325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6" y="0"/>
                  </a:moveTo>
                  <a:cubicBezTo>
                    <a:pt x="223" y="0"/>
                    <a:pt x="220" y="0"/>
                    <a:pt x="217" y="0"/>
                  </a:cubicBez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30" y="427"/>
                    <a:pt x="427" y="334"/>
                    <a:pt x="427" y="211"/>
                  </a:cubicBezTo>
                  <a:cubicBezTo>
                    <a:pt x="427" y="96"/>
                    <a:pt x="344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0" name="Google Shape;8890;p14"/>
            <p:cNvSpPr/>
            <p:nvPr/>
          </p:nvSpPr>
          <p:spPr>
            <a:xfrm>
              <a:off x="1860575" y="4568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0"/>
                  </a:moveTo>
                  <a:cubicBezTo>
                    <a:pt x="103" y="0"/>
                    <a:pt x="0" y="93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217" y="427"/>
                    <a:pt x="223" y="428"/>
                    <a:pt x="230" y="428"/>
                  </a:cubicBezTo>
                  <a:cubicBezTo>
                    <a:pt x="343" y="428"/>
                    <a:pt x="427" y="338"/>
                    <a:pt x="427" y="211"/>
                  </a:cubicBezTo>
                  <a:cubicBezTo>
                    <a:pt x="427" y="93"/>
                    <a:pt x="334" y="6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1" name="Google Shape;8891;p14"/>
            <p:cNvSpPr/>
            <p:nvPr/>
          </p:nvSpPr>
          <p:spPr>
            <a:xfrm>
              <a:off x="18339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91"/>
                    <a:pt x="6" y="211"/>
                  </a:cubicBezTo>
                  <a:cubicBezTo>
                    <a:pt x="6" y="329"/>
                    <a:pt x="93" y="422"/>
                    <a:pt x="216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2" name="Google Shape;8892;p14"/>
            <p:cNvSpPr/>
            <p:nvPr/>
          </p:nvSpPr>
          <p:spPr>
            <a:xfrm>
              <a:off x="19136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3" y="1"/>
                    <a:pt x="6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7" y="422"/>
                    <a:pt x="223" y="423"/>
                    <a:pt x="229" y="423"/>
                  </a:cubicBezTo>
                  <a:cubicBezTo>
                    <a:pt x="344" y="423"/>
                    <a:pt x="432" y="329"/>
                    <a:pt x="427" y="216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3" name="Google Shape;8893;p14"/>
            <p:cNvSpPr/>
            <p:nvPr/>
          </p:nvSpPr>
          <p:spPr>
            <a:xfrm>
              <a:off x="2019875" y="41437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1"/>
                  </a:cubicBezTo>
                  <a:cubicBezTo>
                    <a:pt x="329" y="421"/>
                    <a:pt x="427" y="319"/>
                    <a:pt x="427" y="20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4" name="Google Shape;8894;p14"/>
            <p:cNvSpPr/>
            <p:nvPr/>
          </p:nvSpPr>
          <p:spPr>
            <a:xfrm>
              <a:off x="18072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11" y="88"/>
                    <a:pt x="1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220" y="422"/>
                    <a:pt x="224" y="422"/>
                    <a:pt x="227" y="422"/>
                  </a:cubicBezTo>
                  <a:cubicBezTo>
                    <a:pt x="350" y="422"/>
                    <a:pt x="432" y="336"/>
                    <a:pt x="432" y="216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5" name="Google Shape;8895;p14"/>
            <p:cNvSpPr/>
            <p:nvPr/>
          </p:nvSpPr>
          <p:spPr>
            <a:xfrm>
              <a:off x="1860450" y="40375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8" y="0"/>
                    <a:pt x="10" y="88"/>
                    <a:pt x="5" y="206"/>
                  </a:cubicBezTo>
                  <a:cubicBezTo>
                    <a:pt x="0" y="324"/>
                    <a:pt x="88" y="422"/>
                    <a:pt x="211" y="422"/>
                  </a:cubicBezTo>
                  <a:cubicBezTo>
                    <a:pt x="214" y="422"/>
                    <a:pt x="218" y="422"/>
                    <a:pt x="221" y="422"/>
                  </a:cubicBezTo>
                  <a:cubicBezTo>
                    <a:pt x="340" y="422"/>
                    <a:pt x="432" y="336"/>
                    <a:pt x="432" y="216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6" name="Google Shape;8896;p14"/>
            <p:cNvSpPr/>
            <p:nvPr/>
          </p:nvSpPr>
          <p:spPr>
            <a:xfrm>
              <a:off x="180752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87" y="0"/>
                    <a:pt x="0" y="98"/>
                    <a:pt x="5" y="221"/>
                  </a:cubicBezTo>
                  <a:cubicBezTo>
                    <a:pt x="10" y="334"/>
                    <a:pt x="103" y="427"/>
                    <a:pt x="216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7" name="Google Shape;8897;p14"/>
            <p:cNvSpPr/>
            <p:nvPr/>
          </p:nvSpPr>
          <p:spPr>
            <a:xfrm>
              <a:off x="191362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8" name="Google Shape;8898;p14"/>
            <p:cNvSpPr/>
            <p:nvPr/>
          </p:nvSpPr>
          <p:spPr>
            <a:xfrm>
              <a:off x="1754325" y="4037325"/>
              <a:ext cx="10800" cy="10800"/>
            </a:xfrm>
            <a:custGeom>
              <a:rect b="b" l="l" r="r" t="t"/>
              <a:pathLst>
                <a:path extrusionOk="0" h="432" w="432">
                  <a:moveTo>
                    <a:pt x="211" y="0"/>
                  </a:moveTo>
                  <a:cubicBezTo>
                    <a:pt x="98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1"/>
                    <a:pt x="422" y="216"/>
                  </a:cubicBezTo>
                  <a:cubicBezTo>
                    <a:pt x="422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9" name="Google Shape;8899;p14"/>
            <p:cNvSpPr/>
            <p:nvPr/>
          </p:nvSpPr>
          <p:spPr>
            <a:xfrm>
              <a:off x="1913750" y="419675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34"/>
                    <a:pt x="93" y="427"/>
                    <a:pt x="211" y="427"/>
                  </a:cubicBezTo>
                  <a:cubicBezTo>
                    <a:pt x="330" y="427"/>
                    <a:pt x="427" y="329"/>
                    <a:pt x="427" y="20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0" name="Google Shape;8900;p14"/>
            <p:cNvSpPr/>
            <p:nvPr/>
          </p:nvSpPr>
          <p:spPr>
            <a:xfrm>
              <a:off x="2046075" y="4329325"/>
              <a:ext cx="10950" cy="10825"/>
            </a:xfrm>
            <a:custGeom>
              <a:rect b="b" l="l" r="r" t="t"/>
              <a:pathLst>
                <a:path extrusionOk="0" h="433" w="438">
                  <a:moveTo>
                    <a:pt x="227" y="0"/>
                  </a:moveTo>
                  <a:cubicBezTo>
                    <a:pt x="109" y="0"/>
                    <a:pt x="11" y="88"/>
                    <a:pt x="6" y="206"/>
                  </a:cubicBezTo>
                  <a:cubicBezTo>
                    <a:pt x="1" y="329"/>
                    <a:pt x="98" y="42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2"/>
                    <a:pt x="432" y="227"/>
                  </a:cubicBezTo>
                  <a:cubicBezTo>
                    <a:pt x="437" y="103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1" name="Google Shape;8901;p14"/>
            <p:cNvSpPr/>
            <p:nvPr/>
          </p:nvSpPr>
          <p:spPr>
            <a:xfrm>
              <a:off x="2152450" y="432957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3"/>
                    <a:pt x="6" y="206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2" name="Google Shape;8902;p14"/>
            <p:cNvSpPr/>
            <p:nvPr/>
          </p:nvSpPr>
          <p:spPr>
            <a:xfrm>
              <a:off x="19137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104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210" y="422"/>
                    <a:pt x="213" y="422"/>
                    <a:pt x="217" y="422"/>
                  </a:cubicBezTo>
                  <a:cubicBezTo>
                    <a:pt x="335" y="422"/>
                    <a:pt x="427" y="336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3" name="Google Shape;8903;p14"/>
            <p:cNvSpPr/>
            <p:nvPr/>
          </p:nvSpPr>
          <p:spPr>
            <a:xfrm>
              <a:off x="15156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98" y="427"/>
                    <a:pt x="217" y="427"/>
                  </a:cubicBezTo>
                  <a:cubicBezTo>
                    <a:pt x="330" y="427"/>
                    <a:pt x="427" y="334"/>
                    <a:pt x="427" y="221"/>
                  </a:cubicBezTo>
                  <a:cubicBezTo>
                    <a:pt x="427" y="98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4" name="Google Shape;8904;p14"/>
            <p:cNvSpPr/>
            <p:nvPr/>
          </p:nvSpPr>
          <p:spPr>
            <a:xfrm>
              <a:off x="20463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2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5" name="Google Shape;8905;p14"/>
            <p:cNvSpPr/>
            <p:nvPr/>
          </p:nvSpPr>
          <p:spPr>
            <a:xfrm>
              <a:off x="1807525" y="41967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7" y="329"/>
                    <a:pt x="427" y="216"/>
                  </a:cubicBezTo>
                  <a:cubicBezTo>
                    <a:pt x="421" y="9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6" name="Google Shape;8906;p14"/>
            <p:cNvSpPr/>
            <p:nvPr/>
          </p:nvSpPr>
          <p:spPr>
            <a:xfrm>
              <a:off x="180737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9" y="0"/>
                    <a:pt x="1" y="93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1"/>
                    <a:pt x="427" y="221"/>
                  </a:cubicBezTo>
                  <a:cubicBezTo>
                    <a:pt x="433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7" name="Google Shape;8907;p14"/>
            <p:cNvSpPr/>
            <p:nvPr/>
          </p:nvSpPr>
          <p:spPr>
            <a:xfrm>
              <a:off x="191362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103" y="0"/>
                    <a:pt x="6" y="93"/>
                    <a:pt x="6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8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8" name="Google Shape;8908;p14"/>
            <p:cNvSpPr/>
            <p:nvPr/>
          </p:nvSpPr>
          <p:spPr>
            <a:xfrm>
              <a:off x="17543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8" y="1"/>
                    <a:pt x="11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3" y="423"/>
                    <a:pt x="422" y="333"/>
                    <a:pt x="432" y="216"/>
                  </a:cubicBezTo>
                  <a:cubicBezTo>
                    <a:pt x="43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9" name="Google Shape;8909;p14"/>
            <p:cNvSpPr/>
            <p:nvPr/>
          </p:nvSpPr>
          <p:spPr>
            <a:xfrm>
              <a:off x="180752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103" y="1"/>
                    <a:pt x="5" y="88"/>
                    <a:pt x="0" y="206"/>
                  </a:cubicBezTo>
                  <a:cubicBezTo>
                    <a:pt x="0" y="329"/>
                    <a:pt x="82" y="422"/>
                    <a:pt x="206" y="422"/>
                  </a:cubicBezTo>
                  <a:cubicBezTo>
                    <a:pt x="212" y="422"/>
                    <a:pt x="218" y="423"/>
                    <a:pt x="223" y="423"/>
                  </a:cubicBezTo>
                  <a:cubicBezTo>
                    <a:pt x="333" y="423"/>
                    <a:pt x="422" y="333"/>
                    <a:pt x="427" y="216"/>
                  </a:cubicBezTo>
                  <a:cubicBezTo>
                    <a:pt x="427" y="10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0" name="Google Shape;8910;p14"/>
            <p:cNvSpPr/>
            <p:nvPr/>
          </p:nvSpPr>
          <p:spPr>
            <a:xfrm>
              <a:off x="1833975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93" y="427"/>
                    <a:pt x="216" y="427"/>
                  </a:cubicBezTo>
                  <a:cubicBezTo>
                    <a:pt x="340" y="427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1" name="Google Shape;8911;p14"/>
            <p:cNvSpPr/>
            <p:nvPr/>
          </p:nvSpPr>
          <p:spPr>
            <a:xfrm>
              <a:off x="1966825" y="414380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6" y="1"/>
                  </a:moveTo>
                  <a:cubicBezTo>
                    <a:pt x="87" y="1"/>
                    <a:pt x="0" y="87"/>
                    <a:pt x="5" y="212"/>
                  </a:cubicBezTo>
                  <a:cubicBezTo>
                    <a:pt x="5" y="330"/>
                    <a:pt x="93" y="423"/>
                    <a:pt x="216" y="423"/>
                  </a:cubicBezTo>
                  <a:cubicBezTo>
                    <a:pt x="329" y="423"/>
                    <a:pt x="427" y="335"/>
                    <a:pt x="427" y="222"/>
                  </a:cubicBezTo>
                  <a:cubicBezTo>
                    <a:pt x="427" y="99"/>
                    <a:pt x="339" y="1"/>
                    <a:pt x="216" y="1"/>
                  </a:cubicBezTo>
                  <a:cubicBezTo>
                    <a:pt x="212" y="1"/>
                    <a:pt x="20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2" name="Google Shape;8912;p14"/>
            <p:cNvSpPr/>
            <p:nvPr/>
          </p:nvSpPr>
          <p:spPr>
            <a:xfrm>
              <a:off x="17012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3" y="0"/>
                    <a:pt x="0" y="98"/>
                    <a:pt x="11" y="221"/>
                  </a:cubicBezTo>
                  <a:cubicBezTo>
                    <a:pt x="11" y="334"/>
                    <a:pt x="103" y="427"/>
                    <a:pt x="221" y="427"/>
                  </a:cubicBezTo>
                  <a:cubicBezTo>
                    <a:pt x="345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3" name="Google Shape;8913;p14"/>
            <p:cNvSpPr/>
            <p:nvPr/>
          </p:nvSpPr>
          <p:spPr>
            <a:xfrm>
              <a:off x="1833975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34"/>
                    <a:pt x="93" y="421"/>
                    <a:pt x="216" y="421"/>
                  </a:cubicBezTo>
                  <a:cubicBezTo>
                    <a:pt x="340" y="421"/>
                    <a:pt x="43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4" name="Google Shape;8914;p14"/>
            <p:cNvSpPr/>
            <p:nvPr/>
          </p:nvSpPr>
          <p:spPr>
            <a:xfrm>
              <a:off x="175445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33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5" name="Google Shape;8915;p14"/>
            <p:cNvSpPr/>
            <p:nvPr/>
          </p:nvSpPr>
          <p:spPr>
            <a:xfrm>
              <a:off x="1833975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6" name="Google Shape;8916;p14"/>
            <p:cNvSpPr/>
            <p:nvPr/>
          </p:nvSpPr>
          <p:spPr>
            <a:xfrm>
              <a:off x="1701275" y="39845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9" y="427"/>
                    <a:pt x="427" y="334"/>
                    <a:pt x="427" y="211"/>
                  </a:cubicBezTo>
                  <a:cubicBezTo>
                    <a:pt x="432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7" name="Google Shape;8917;p14"/>
            <p:cNvSpPr/>
            <p:nvPr/>
          </p:nvSpPr>
          <p:spPr>
            <a:xfrm>
              <a:off x="186057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5"/>
                    <a:pt x="0" y="98"/>
                    <a:pt x="0" y="221"/>
                  </a:cubicBezTo>
                  <a:cubicBezTo>
                    <a:pt x="0" y="33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8" name="Google Shape;8918;p14"/>
            <p:cNvSpPr/>
            <p:nvPr/>
          </p:nvSpPr>
          <p:spPr>
            <a:xfrm>
              <a:off x="1833975" y="39580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3" y="422"/>
                    <a:pt x="211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9" name="Google Shape;8919;p14"/>
            <p:cNvSpPr/>
            <p:nvPr/>
          </p:nvSpPr>
          <p:spPr>
            <a:xfrm>
              <a:off x="18605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1" y="334"/>
                    <a:pt x="103" y="422"/>
                    <a:pt x="221" y="422"/>
                  </a:cubicBezTo>
                  <a:cubicBezTo>
                    <a:pt x="339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0" name="Google Shape;8920;p14"/>
            <p:cNvSpPr/>
            <p:nvPr/>
          </p:nvSpPr>
          <p:spPr>
            <a:xfrm>
              <a:off x="1436000" y="414380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0" y="1"/>
                  </a:moveTo>
                  <a:cubicBezTo>
                    <a:pt x="92" y="1"/>
                    <a:pt x="0" y="87"/>
                    <a:pt x="10" y="207"/>
                  </a:cubicBezTo>
                  <a:cubicBezTo>
                    <a:pt x="10" y="330"/>
                    <a:pt x="97" y="423"/>
                    <a:pt x="221" y="423"/>
                  </a:cubicBezTo>
                  <a:cubicBezTo>
                    <a:pt x="334" y="423"/>
                    <a:pt x="431" y="335"/>
                    <a:pt x="431" y="222"/>
                  </a:cubicBezTo>
                  <a:cubicBezTo>
                    <a:pt x="431" y="99"/>
                    <a:pt x="344" y="1"/>
                    <a:pt x="221" y="1"/>
                  </a:cubicBezTo>
                  <a:cubicBezTo>
                    <a:pt x="217" y="1"/>
                    <a:pt x="214" y="1"/>
                    <a:pt x="21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1" name="Google Shape;8921;p14"/>
            <p:cNvSpPr/>
            <p:nvPr/>
          </p:nvSpPr>
          <p:spPr>
            <a:xfrm>
              <a:off x="1833975" y="40112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6" y="1"/>
                  </a:moveTo>
                  <a:cubicBezTo>
                    <a:pt x="98" y="1"/>
                    <a:pt x="1" y="88"/>
                    <a:pt x="1" y="217"/>
                  </a:cubicBezTo>
                  <a:cubicBezTo>
                    <a:pt x="6" y="335"/>
                    <a:pt x="103" y="427"/>
                    <a:pt x="216" y="427"/>
                  </a:cubicBezTo>
                  <a:cubicBezTo>
                    <a:pt x="340" y="422"/>
                    <a:pt x="427" y="335"/>
                    <a:pt x="427" y="212"/>
                  </a:cubicBezTo>
                  <a:cubicBezTo>
                    <a:pt x="427" y="8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2" name="Google Shape;8922;p14"/>
            <p:cNvSpPr/>
            <p:nvPr/>
          </p:nvSpPr>
          <p:spPr>
            <a:xfrm>
              <a:off x="1674800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3" y="0"/>
                    <a:pt x="1" y="86"/>
                    <a:pt x="1" y="206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330" y="427"/>
                    <a:pt x="427" y="329"/>
                    <a:pt x="427" y="216"/>
                  </a:cubicBezTo>
                  <a:cubicBezTo>
                    <a:pt x="427" y="98"/>
                    <a:pt x="335" y="0"/>
                    <a:pt x="222" y="0"/>
                  </a:cubicBezTo>
                  <a:cubicBezTo>
                    <a:pt x="218" y="0"/>
                    <a:pt x="21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3" name="Google Shape;8923;p14"/>
            <p:cNvSpPr/>
            <p:nvPr/>
          </p:nvSpPr>
          <p:spPr>
            <a:xfrm>
              <a:off x="1754325" y="41968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199" y="1"/>
                  </a:moveTo>
                  <a:cubicBezTo>
                    <a:pt x="94" y="1"/>
                    <a:pt x="5" y="90"/>
                    <a:pt x="1" y="202"/>
                  </a:cubicBezTo>
                  <a:cubicBezTo>
                    <a:pt x="1" y="320"/>
                    <a:pt x="98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22" y="212"/>
                  </a:cubicBezTo>
                  <a:cubicBezTo>
                    <a:pt x="422" y="94"/>
                    <a:pt x="335" y="7"/>
                    <a:pt x="216" y="1"/>
                  </a:cubicBezTo>
                  <a:cubicBezTo>
                    <a:pt x="211" y="1"/>
                    <a:pt x="205" y="1"/>
                    <a:pt x="19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4" name="Google Shape;8924;p14"/>
            <p:cNvSpPr/>
            <p:nvPr/>
          </p:nvSpPr>
          <p:spPr>
            <a:xfrm>
              <a:off x="17012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98" y="422"/>
                    <a:pt x="211" y="427"/>
                  </a:cubicBezTo>
                  <a:cubicBezTo>
                    <a:pt x="214" y="427"/>
                    <a:pt x="218" y="427"/>
                    <a:pt x="221" y="427"/>
                  </a:cubicBezTo>
                  <a:cubicBezTo>
                    <a:pt x="335" y="427"/>
                    <a:pt x="432" y="342"/>
                    <a:pt x="432" y="222"/>
                  </a:cubicBezTo>
                  <a:cubicBezTo>
                    <a:pt x="432" y="9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5" name="Google Shape;8925;p14"/>
            <p:cNvSpPr/>
            <p:nvPr/>
          </p:nvSpPr>
          <p:spPr>
            <a:xfrm>
              <a:off x="2178925" y="41434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6" y="1"/>
                  </a:moveTo>
                  <a:cubicBezTo>
                    <a:pt x="103" y="1"/>
                    <a:pt x="5" y="93"/>
                    <a:pt x="5" y="217"/>
                  </a:cubicBezTo>
                  <a:cubicBezTo>
                    <a:pt x="0" y="330"/>
                    <a:pt x="103" y="432"/>
                    <a:pt x="216" y="432"/>
                  </a:cubicBezTo>
                  <a:cubicBezTo>
                    <a:pt x="334" y="432"/>
                    <a:pt x="432" y="345"/>
                    <a:pt x="432" y="227"/>
                  </a:cubicBezTo>
                  <a:cubicBezTo>
                    <a:pt x="432" y="109"/>
                    <a:pt x="339" y="16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6" name="Google Shape;8926;p14"/>
            <p:cNvSpPr/>
            <p:nvPr/>
          </p:nvSpPr>
          <p:spPr>
            <a:xfrm>
              <a:off x="175432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8"/>
                    <a:pt x="1" y="211"/>
                  </a:cubicBezTo>
                  <a:cubicBezTo>
                    <a:pt x="1" y="334"/>
                    <a:pt x="93" y="427"/>
                    <a:pt x="216" y="427"/>
                  </a:cubicBezTo>
                  <a:cubicBezTo>
                    <a:pt x="335" y="427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7" name="Google Shape;8927;p14"/>
            <p:cNvSpPr/>
            <p:nvPr/>
          </p:nvSpPr>
          <p:spPr>
            <a:xfrm>
              <a:off x="1966675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1" y="341"/>
                    <a:pt x="93" y="427"/>
                    <a:pt x="212" y="427"/>
                  </a:cubicBezTo>
                  <a:cubicBezTo>
                    <a:pt x="215" y="427"/>
                    <a:pt x="218" y="427"/>
                    <a:pt x="222" y="427"/>
                  </a:cubicBezTo>
                  <a:cubicBezTo>
                    <a:pt x="335" y="427"/>
                    <a:pt x="427" y="329"/>
                    <a:pt x="427" y="21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8" name="Google Shape;8928;p14"/>
            <p:cNvSpPr/>
            <p:nvPr/>
          </p:nvSpPr>
          <p:spPr>
            <a:xfrm>
              <a:off x="1648350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6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9"/>
                    <a:pt x="10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9" name="Google Shape;8929;p14"/>
            <p:cNvSpPr/>
            <p:nvPr/>
          </p:nvSpPr>
          <p:spPr>
            <a:xfrm>
              <a:off x="1966550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5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0" name="Google Shape;8930;p14"/>
            <p:cNvSpPr/>
            <p:nvPr/>
          </p:nvSpPr>
          <p:spPr>
            <a:xfrm>
              <a:off x="1701275" y="41438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2" y="1"/>
                  </a:moveTo>
                  <a:cubicBezTo>
                    <a:pt x="93" y="1"/>
                    <a:pt x="0" y="97"/>
                    <a:pt x="5" y="222"/>
                  </a:cubicBezTo>
                  <a:cubicBezTo>
                    <a:pt x="5" y="335"/>
                    <a:pt x="98" y="433"/>
                    <a:pt x="211" y="433"/>
                  </a:cubicBezTo>
                  <a:cubicBezTo>
                    <a:pt x="334" y="433"/>
                    <a:pt x="432" y="340"/>
                    <a:pt x="432" y="222"/>
                  </a:cubicBezTo>
                  <a:cubicBezTo>
                    <a:pt x="432" y="99"/>
                    <a:pt x="345" y="1"/>
                    <a:pt x="221" y="1"/>
                  </a:cubicBezTo>
                  <a:cubicBezTo>
                    <a:pt x="218" y="1"/>
                    <a:pt x="21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1" name="Google Shape;8931;p14"/>
            <p:cNvSpPr/>
            <p:nvPr/>
          </p:nvSpPr>
          <p:spPr>
            <a:xfrm>
              <a:off x="18605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0" y="216"/>
                  </a:cubicBezTo>
                  <a:cubicBezTo>
                    <a:pt x="0" y="329"/>
                    <a:pt x="93" y="422"/>
                    <a:pt x="206" y="427"/>
                  </a:cubicBezTo>
                  <a:cubicBezTo>
                    <a:pt x="209" y="427"/>
                    <a:pt x="213" y="427"/>
                    <a:pt x="216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2" name="Google Shape;8932;p14"/>
            <p:cNvSpPr/>
            <p:nvPr/>
          </p:nvSpPr>
          <p:spPr>
            <a:xfrm>
              <a:off x="1993275" y="390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8"/>
                    <a:pt x="6" y="211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3" name="Google Shape;8933;p14"/>
            <p:cNvSpPr/>
            <p:nvPr/>
          </p:nvSpPr>
          <p:spPr>
            <a:xfrm>
              <a:off x="1966825" y="4037325"/>
              <a:ext cx="10925" cy="10800"/>
            </a:xfrm>
            <a:custGeom>
              <a:rect b="b" l="l" r="r" t="t"/>
              <a:pathLst>
                <a:path extrusionOk="0" h="432" w="437">
                  <a:moveTo>
                    <a:pt x="216" y="0"/>
                  </a:moveTo>
                  <a:cubicBezTo>
                    <a:pt x="103" y="10"/>
                    <a:pt x="5" y="98"/>
                    <a:pt x="5" y="216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214" y="432"/>
                    <a:pt x="217" y="432"/>
                    <a:pt x="220" y="432"/>
                  </a:cubicBezTo>
                  <a:cubicBezTo>
                    <a:pt x="334" y="432"/>
                    <a:pt x="422" y="341"/>
                    <a:pt x="427" y="221"/>
                  </a:cubicBezTo>
                  <a:cubicBezTo>
                    <a:pt x="43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4" name="Google Shape;8934;p14"/>
            <p:cNvSpPr/>
            <p:nvPr/>
          </p:nvSpPr>
          <p:spPr>
            <a:xfrm>
              <a:off x="1435975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0" y="422"/>
                    <a:pt x="427" y="324"/>
                    <a:pt x="427" y="211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5" name="Google Shape;8935;p14"/>
            <p:cNvSpPr/>
            <p:nvPr/>
          </p:nvSpPr>
          <p:spPr>
            <a:xfrm>
              <a:off x="175432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0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6" name="Google Shape;8936;p14"/>
            <p:cNvSpPr/>
            <p:nvPr/>
          </p:nvSpPr>
          <p:spPr>
            <a:xfrm>
              <a:off x="1621625" y="4276650"/>
              <a:ext cx="10800" cy="10425"/>
            </a:xfrm>
            <a:custGeom>
              <a:rect b="b" l="l" r="r" t="t"/>
              <a:pathLst>
                <a:path extrusionOk="0" h="417" w="432">
                  <a:moveTo>
                    <a:pt x="216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93" y="417"/>
                    <a:pt x="216" y="417"/>
                  </a:cubicBezTo>
                  <a:cubicBezTo>
                    <a:pt x="334" y="417"/>
                    <a:pt x="432" y="319"/>
                    <a:pt x="427" y="211"/>
                  </a:cubicBezTo>
                  <a:cubicBezTo>
                    <a:pt x="427" y="9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7" name="Google Shape;8937;p14"/>
            <p:cNvSpPr/>
            <p:nvPr/>
          </p:nvSpPr>
          <p:spPr>
            <a:xfrm>
              <a:off x="151562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" y="319"/>
                    <a:pt x="93" y="421"/>
                    <a:pt x="206" y="421"/>
                  </a:cubicBezTo>
                  <a:cubicBezTo>
                    <a:pt x="330" y="421"/>
                    <a:pt x="427" y="329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8" name="Google Shape;8938;p14"/>
            <p:cNvSpPr/>
            <p:nvPr/>
          </p:nvSpPr>
          <p:spPr>
            <a:xfrm>
              <a:off x="1621875" y="43826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5"/>
                    <a:pt x="1" y="98"/>
                    <a:pt x="1" y="211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24" y="421"/>
                    <a:pt x="422" y="319"/>
                    <a:pt x="422" y="206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9" name="Google Shape;8939;p14"/>
            <p:cNvSpPr/>
            <p:nvPr/>
          </p:nvSpPr>
          <p:spPr>
            <a:xfrm>
              <a:off x="1860575" y="42499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3"/>
                    <a:pt x="11" y="222"/>
                  </a:cubicBezTo>
                  <a:cubicBezTo>
                    <a:pt x="11" y="335"/>
                    <a:pt x="103" y="432"/>
                    <a:pt x="221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3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0" name="Google Shape;8940;p14"/>
            <p:cNvSpPr/>
            <p:nvPr/>
          </p:nvSpPr>
          <p:spPr>
            <a:xfrm>
              <a:off x="2152575" y="43826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88" y="0"/>
                    <a:pt x="1" y="87"/>
                    <a:pt x="1" y="211"/>
                  </a:cubicBezTo>
                  <a:cubicBezTo>
                    <a:pt x="1" y="329"/>
                    <a:pt x="88" y="421"/>
                    <a:pt x="206" y="421"/>
                  </a:cubicBezTo>
                  <a:cubicBezTo>
                    <a:pt x="330" y="421"/>
                    <a:pt x="422" y="329"/>
                    <a:pt x="422" y="211"/>
                  </a:cubicBezTo>
                  <a:cubicBezTo>
                    <a:pt x="422" y="87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1" name="Google Shape;8941;p14"/>
            <p:cNvSpPr/>
            <p:nvPr/>
          </p:nvSpPr>
          <p:spPr>
            <a:xfrm>
              <a:off x="1435975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7" y="427"/>
                  </a:cubicBezTo>
                  <a:cubicBezTo>
                    <a:pt x="330" y="427"/>
                    <a:pt x="427" y="330"/>
                    <a:pt x="427" y="217"/>
                  </a:cubicBezTo>
                  <a:cubicBezTo>
                    <a:pt x="42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2" name="Google Shape;8942;p14"/>
            <p:cNvSpPr/>
            <p:nvPr/>
          </p:nvSpPr>
          <p:spPr>
            <a:xfrm>
              <a:off x="17012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3" name="Google Shape;8943;p14"/>
            <p:cNvSpPr/>
            <p:nvPr/>
          </p:nvSpPr>
          <p:spPr>
            <a:xfrm>
              <a:off x="1966825" y="409085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230" y="0"/>
                  </a:moveTo>
                  <a:cubicBezTo>
                    <a:pt x="222" y="0"/>
                    <a:pt x="214" y="1"/>
                    <a:pt x="206" y="2"/>
                  </a:cubicBezTo>
                  <a:cubicBezTo>
                    <a:pt x="87" y="2"/>
                    <a:pt x="0" y="94"/>
                    <a:pt x="0" y="218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24" y="418"/>
                    <a:pt x="421" y="321"/>
                    <a:pt x="421" y="208"/>
                  </a:cubicBezTo>
                  <a:cubicBezTo>
                    <a:pt x="421" y="93"/>
                    <a:pt x="337" y="0"/>
                    <a:pt x="23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4" name="Google Shape;8944;p14"/>
            <p:cNvSpPr/>
            <p:nvPr/>
          </p:nvSpPr>
          <p:spPr>
            <a:xfrm>
              <a:off x="215245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7" y="33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5" name="Google Shape;8945;p14"/>
            <p:cNvSpPr/>
            <p:nvPr/>
          </p:nvSpPr>
          <p:spPr>
            <a:xfrm>
              <a:off x="1833725" y="454192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7" y="1"/>
                  </a:moveTo>
                  <a:cubicBezTo>
                    <a:pt x="103" y="1"/>
                    <a:pt x="10" y="92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339" y="422"/>
                    <a:pt x="432" y="335"/>
                    <a:pt x="432" y="212"/>
                  </a:cubicBezTo>
                  <a:cubicBezTo>
                    <a:pt x="437" y="88"/>
                    <a:pt x="350" y="1"/>
                    <a:pt x="226" y="1"/>
                  </a:cubicBezTo>
                  <a:cubicBezTo>
                    <a:pt x="223" y="1"/>
                    <a:pt x="22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6" name="Google Shape;8946;p14"/>
            <p:cNvSpPr/>
            <p:nvPr/>
          </p:nvSpPr>
          <p:spPr>
            <a:xfrm>
              <a:off x="1701275" y="45682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2" y="0"/>
                  </a:moveTo>
                  <a:cubicBezTo>
                    <a:pt x="93" y="0"/>
                    <a:pt x="0" y="96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212" y="422"/>
                    <a:pt x="218" y="423"/>
                    <a:pt x="224" y="423"/>
                  </a:cubicBezTo>
                  <a:cubicBezTo>
                    <a:pt x="339" y="423"/>
                    <a:pt x="427" y="333"/>
                    <a:pt x="432" y="216"/>
                  </a:cubicBezTo>
                  <a:cubicBezTo>
                    <a:pt x="432" y="93"/>
                    <a:pt x="345" y="1"/>
                    <a:pt x="221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7" name="Google Shape;8947;p14"/>
            <p:cNvSpPr/>
            <p:nvPr/>
          </p:nvSpPr>
          <p:spPr>
            <a:xfrm>
              <a:off x="2046475" y="4382250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1"/>
                    <a:pt x="0" y="98"/>
                    <a:pt x="0" y="216"/>
                  </a:cubicBezTo>
                  <a:cubicBezTo>
                    <a:pt x="0" y="330"/>
                    <a:pt x="93" y="432"/>
                    <a:pt x="211" y="432"/>
                  </a:cubicBezTo>
                  <a:cubicBezTo>
                    <a:pt x="329" y="432"/>
                    <a:pt x="421" y="345"/>
                    <a:pt x="421" y="222"/>
                  </a:cubicBezTo>
                  <a:cubicBezTo>
                    <a:pt x="416" y="103"/>
                    <a:pt x="324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8" name="Google Shape;8948;p14"/>
            <p:cNvSpPr/>
            <p:nvPr/>
          </p:nvSpPr>
          <p:spPr>
            <a:xfrm>
              <a:off x="2099275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0"/>
                    <a:pt x="10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9" name="Google Shape;8949;p14"/>
            <p:cNvSpPr/>
            <p:nvPr/>
          </p:nvSpPr>
          <p:spPr>
            <a:xfrm>
              <a:off x="1966550" y="419685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08" y="1"/>
                  </a:moveTo>
                  <a:cubicBezTo>
                    <a:pt x="94" y="1"/>
                    <a:pt x="6" y="90"/>
                    <a:pt x="6" y="202"/>
                  </a:cubicBezTo>
                  <a:cubicBezTo>
                    <a:pt x="1" y="325"/>
                    <a:pt x="93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32" y="212"/>
                  </a:cubicBezTo>
                  <a:cubicBezTo>
                    <a:pt x="432" y="99"/>
                    <a:pt x="340" y="7"/>
                    <a:pt x="227" y="1"/>
                  </a:cubicBezTo>
                  <a:cubicBezTo>
                    <a:pt x="221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0" name="Google Shape;8950;p14"/>
            <p:cNvSpPr/>
            <p:nvPr/>
          </p:nvSpPr>
          <p:spPr>
            <a:xfrm>
              <a:off x="1966550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104" y="1"/>
                    <a:pt x="16" y="88"/>
                    <a:pt x="6" y="206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4" y="423"/>
                    <a:pt x="432" y="333"/>
                    <a:pt x="432" y="216"/>
                  </a:cubicBezTo>
                  <a:cubicBezTo>
                    <a:pt x="432" y="10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1" name="Google Shape;8951;p14"/>
            <p:cNvSpPr/>
            <p:nvPr/>
          </p:nvSpPr>
          <p:spPr>
            <a:xfrm>
              <a:off x="1568700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11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87" y="417"/>
                    <a:pt x="211" y="417"/>
                  </a:cubicBezTo>
                  <a:cubicBezTo>
                    <a:pt x="334" y="417"/>
                    <a:pt x="421" y="319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2" name="Google Shape;8952;p14"/>
            <p:cNvSpPr/>
            <p:nvPr/>
          </p:nvSpPr>
          <p:spPr>
            <a:xfrm>
              <a:off x="1833975" y="39047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98" y="1"/>
                    <a:pt x="1" y="93"/>
                    <a:pt x="1" y="212"/>
                  </a:cubicBezTo>
                  <a:cubicBezTo>
                    <a:pt x="1" y="330"/>
                    <a:pt x="98" y="433"/>
                    <a:pt x="211" y="433"/>
                  </a:cubicBezTo>
                  <a:cubicBezTo>
                    <a:pt x="214" y="433"/>
                    <a:pt x="217" y="433"/>
                    <a:pt x="221" y="433"/>
                  </a:cubicBezTo>
                  <a:cubicBezTo>
                    <a:pt x="339" y="433"/>
                    <a:pt x="432" y="337"/>
                    <a:pt x="432" y="217"/>
                  </a:cubicBezTo>
                  <a:cubicBezTo>
                    <a:pt x="432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3" name="Google Shape;8953;p14"/>
            <p:cNvSpPr/>
            <p:nvPr/>
          </p:nvSpPr>
          <p:spPr>
            <a:xfrm>
              <a:off x="2046475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20" y="0"/>
                  </a:moveTo>
                  <a:cubicBezTo>
                    <a:pt x="217" y="0"/>
                    <a:pt x="214" y="0"/>
                    <a:pt x="211" y="1"/>
                  </a:cubicBezTo>
                  <a:cubicBezTo>
                    <a:pt x="93" y="1"/>
                    <a:pt x="0" y="98"/>
                    <a:pt x="0" y="211"/>
                  </a:cubicBezTo>
                  <a:cubicBezTo>
                    <a:pt x="5" y="329"/>
                    <a:pt x="93" y="417"/>
                    <a:pt x="211" y="417"/>
                  </a:cubicBezTo>
                  <a:cubicBezTo>
                    <a:pt x="329" y="417"/>
                    <a:pt x="421" y="329"/>
                    <a:pt x="421" y="206"/>
                  </a:cubicBezTo>
                  <a:cubicBezTo>
                    <a:pt x="421" y="86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4" name="Google Shape;8954;p14"/>
            <p:cNvSpPr/>
            <p:nvPr/>
          </p:nvSpPr>
          <p:spPr>
            <a:xfrm>
              <a:off x="17012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3" y="0"/>
                  </a:moveTo>
                  <a:cubicBezTo>
                    <a:pt x="99" y="0"/>
                    <a:pt x="11" y="101"/>
                    <a:pt x="11" y="211"/>
                  </a:cubicBezTo>
                  <a:cubicBezTo>
                    <a:pt x="1" y="329"/>
                    <a:pt x="94" y="428"/>
                    <a:pt x="205" y="428"/>
                  </a:cubicBezTo>
                  <a:cubicBezTo>
                    <a:pt x="210" y="428"/>
                    <a:pt x="216" y="428"/>
                    <a:pt x="221" y="427"/>
                  </a:cubicBezTo>
                  <a:cubicBezTo>
                    <a:pt x="345" y="417"/>
                    <a:pt x="432" y="330"/>
                    <a:pt x="432" y="211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6" y="0"/>
                    <a:pt x="21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5" name="Google Shape;8955;p14"/>
            <p:cNvSpPr/>
            <p:nvPr/>
          </p:nvSpPr>
          <p:spPr>
            <a:xfrm>
              <a:off x="1913625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88" y="432"/>
                    <a:pt x="211" y="432"/>
                  </a:cubicBezTo>
                  <a:cubicBezTo>
                    <a:pt x="335" y="432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6" name="Google Shape;8956;p14"/>
            <p:cNvSpPr/>
            <p:nvPr/>
          </p:nvSpPr>
          <p:spPr>
            <a:xfrm>
              <a:off x="1488900" y="4037575"/>
              <a:ext cx="11075" cy="10550"/>
            </a:xfrm>
            <a:custGeom>
              <a:rect b="b" l="l" r="r" t="t"/>
              <a:pathLst>
                <a:path extrusionOk="0" h="422" w="443">
                  <a:moveTo>
                    <a:pt x="222" y="0"/>
                  </a:moveTo>
                  <a:cubicBezTo>
                    <a:pt x="88" y="6"/>
                    <a:pt x="1" y="113"/>
                    <a:pt x="11" y="216"/>
                  </a:cubicBezTo>
                  <a:cubicBezTo>
                    <a:pt x="11" y="340"/>
                    <a:pt x="104" y="422"/>
                    <a:pt x="222" y="422"/>
                  </a:cubicBezTo>
                  <a:cubicBezTo>
                    <a:pt x="345" y="422"/>
                    <a:pt x="443" y="324"/>
                    <a:pt x="443" y="211"/>
                  </a:cubicBezTo>
                  <a:cubicBezTo>
                    <a:pt x="443" y="9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7" name="Google Shape;8957;p14"/>
            <p:cNvSpPr/>
            <p:nvPr/>
          </p:nvSpPr>
          <p:spPr>
            <a:xfrm>
              <a:off x="20198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7" y="0"/>
                  </a:moveTo>
                  <a:cubicBezTo>
                    <a:pt x="93" y="0"/>
                    <a:pt x="0" y="96"/>
                    <a:pt x="0" y="216"/>
                  </a:cubicBezTo>
                  <a:cubicBezTo>
                    <a:pt x="0" y="345"/>
                    <a:pt x="93" y="427"/>
                    <a:pt x="21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8" name="Google Shape;8958;p14"/>
            <p:cNvSpPr/>
            <p:nvPr/>
          </p:nvSpPr>
          <p:spPr>
            <a:xfrm>
              <a:off x="1648350" y="4037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103" y="6"/>
                    <a:pt x="0" y="93"/>
                    <a:pt x="0" y="211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1" y="340"/>
                    <a:pt x="421" y="216"/>
                  </a:cubicBezTo>
                  <a:cubicBezTo>
                    <a:pt x="421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9" name="Google Shape;8959;p14"/>
            <p:cNvSpPr/>
            <p:nvPr/>
          </p:nvSpPr>
          <p:spPr>
            <a:xfrm>
              <a:off x="1648350" y="45684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20" y="0"/>
                  </a:moveTo>
                  <a:cubicBezTo>
                    <a:pt x="217" y="0"/>
                    <a:pt x="214" y="1"/>
                    <a:pt x="211" y="1"/>
                  </a:cubicBezTo>
                  <a:cubicBezTo>
                    <a:pt x="103" y="1"/>
                    <a:pt x="5" y="93"/>
                    <a:pt x="0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6"/>
                    <a:pt x="334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0" name="Google Shape;8960;p14"/>
            <p:cNvSpPr/>
            <p:nvPr/>
          </p:nvSpPr>
          <p:spPr>
            <a:xfrm>
              <a:off x="1833975" y="43294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8" y="6"/>
                    <a:pt x="1" y="103"/>
                    <a:pt x="1" y="222"/>
                  </a:cubicBezTo>
                  <a:cubicBezTo>
                    <a:pt x="1" y="340"/>
                    <a:pt x="98" y="432"/>
                    <a:pt x="216" y="432"/>
                  </a:cubicBezTo>
                  <a:cubicBezTo>
                    <a:pt x="340" y="427"/>
                    <a:pt x="432" y="335"/>
                    <a:pt x="43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1" name="Google Shape;8961;p14"/>
            <p:cNvSpPr/>
            <p:nvPr/>
          </p:nvSpPr>
          <p:spPr>
            <a:xfrm>
              <a:off x="1913625" y="4249900"/>
              <a:ext cx="10825" cy="10850"/>
            </a:xfrm>
            <a:custGeom>
              <a:rect b="b" l="l" r="r" t="t"/>
              <a:pathLst>
                <a:path extrusionOk="0" h="434" w="433">
                  <a:moveTo>
                    <a:pt x="226" y="1"/>
                  </a:moveTo>
                  <a:cubicBezTo>
                    <a:pt x="221" y="1"/>
                    <a:pt x="216" y="1"/>
                    <a:pt x="211" y="2"/>
                  </a:cubicBezTo>
                  <a:cubicBezTo>
                    <a:pt x="88" y="2"/>
                    <a:pt x="1" y="94"/>
                    <a:pt x="6" y="228"/>
                  </a:cubicBezTo>
                  <a:cubicBezTo>
                    <a:pt x="6" y="336"/>
                    <a:pt x="103" y="433"/>
                    <a:pt x="216" y="433"/>
                  </a:cubicBezTo>
                  <a:cubicBezTo>
                    <a:pt x="335" y="433"/>
                    <a:pt x="432" y="331"/>
                    <a:pt x="432" y="218"/>
                  </a:cubicBezTo>
                  <a:cubicBezTo>
                    <a:pt x="422" y="95"/>
                    <a:pt x="324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2" name="Google Shape;8962;p14"/>
            <p:cNvSpPr/>
            <p:nvPr/>
          </p:nvSpPr>
          <p:spPr>
            <a:xfrm>
              <a:off x="1701525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3" y="1"/>
                    <a:pt x="1" y="103"/>
                    <a:pt x="1" y="216"/>
                  </a:cubicBezTo>
                  <a:cubicBezTo>
                    <a:pt x="1" y="335"/>
                    <a:pt x="88" y="422"/>
                    <a:pt x="206" y="422"/>
                  </a:cubicBezTo>
                  <a:cubicBezTo>
                    <a:pt x="324" y="422"/>
                    <a:pt x="417" y="335"/>
                    <a:pt x="422" y="216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3" name="Google Shape;8963;p14"/>
            <p:cNvSpPr/>
            <p:nvPr/>
          </p:nvSpPr>
          <p:spPr>
            <a:xfrm>
              <a:off x="18075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4" name="Google Shape;8964;p14"/>
            <p:cNvSpPr/>
            <p:nvPr/>
          </p:nvSpPr>
          <p:spPr>
            <a:xfrm>
              <a:off x="1515625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5" y="422"/>
                    <a:pt x="427" y="32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5" name="Google Shape;8965;p14"/>
            <p:cNvSpPr/>
            <p:nvPr/>
          </p:nvSpPr>
          <p:spPr>
            <a:xfrm>
              <a:off x="18075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0" y="217"/>
                  </a:cubicBezTo>
                  <a:cubicBezTo>
                    <a:pt x="5" y="330"/>
                    <a:pt x="93" y="427"/>
                    <a:pt x="21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6" name="Google Shape;8966;p14"/>
            <p:cNvSpPr/>
            <p:nvPr/>
          </p:nvSpPr>
          <p:spPr>
            <a:xfrm>
              <a:off x="201987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7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3"/>
                    <a:pt x="84" y="423"/>
                    <a:pt x="198" y="423"/>
                  </a:cubicBezTo>
                  <a:cubicBezTo>
                    <a:pt x="204" y="423"/>
                    <a:pt x="210" y="422"/>
                    <a:pt x="216" y="422"/>
                  </a:cubicBezTo>
                  <a:cubicBezTo>
                    <a:pt x="329" y="422"/>
                    <a:pt x="427" y="329"/>
                    <a:pt x="427" y="211"/>
                  </a:cubicBezTo>
                  <a:cubicBezTo>
                    <a:pt x="422" y="93"/>
                    <a:pt x="329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7" name="Google Shape;8967;p14"/>
            <p:cNvSpPr/>
            <p:nvPr/>
          </p:nvSpPr>
          <p:spPr>
            <a:xfrm>
              <a:off x="1807650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5" y="0"/>
                  </a:moveTo>
                  <a:cubicBezTo>
                    <a:pt x="89" y="0"/>
                    <a:pt x="0" y="99"/>
                    <a:pt x="0" y="212"/>
                  </a:cubicBezTo>
                  <a:cubicBezTo>
                    <a:pt x="0" y="335"/>
                    <a:pt x="88" y="422"/>
                    <a:pt x="211" y="422"/>
                  </a:cubicBezTo>
                  <a:cubicBezTo>
                    <a:pt x="329" y="422"/>
                    <a:pt x="422" y="325"/>
                    <a:pt x="422" y="212"/>
                  </a:cubicBezTo>
                  <a:cubicBezTo>
                    <a:pt x="422" y="93"/>
                    <a:pt x="324" y="1"/>
                    <a:pt x="211" y="1"/>
                  </a:cubicBezTo>
                  <a:cubicBezTo>
                    <a:pt x="206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8" name="Google Shape;8968;p14"/>
            <p:cNvSpPr/>
            <p:nvPr/>
          </p:nvSpPr>
          <p:spPr>
            <a:xfrm>
              <a:off x="19137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0"/>
                  </a:moveTo>
                  <a:cubicBezTo>
                    <a:pt x="90" y="0"/>
                    <a:pt x="1" y="99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25"/>
                    <a:pt x="427" y="212"/>
                  </a:cubicBezTo>
                  <a:cubicBezTo>
                    <a:pt x="427" y="93"/>
                    <a:pt x="330" y="1"/>
                    <a:pt x="211" y="1"/>
                  </a:cubicBezTo>
                  <a:cubicBezTo>
                    <a:pt x="206" y="0"/>
                    <a:pt x="201" y="0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9" name="Google Shape;8969;p14"/>
            <p:cNvSpPr/>
            <p:nvPr/>
          </p:nvSpPr>
          <p:spPr>
            <a:xfrm>
              <a:off x="14627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8" y="0"/>
                  </a:moveTo>
                  <a:cubicBezTo>
                    <a:pt x="99" y="0"/>
                    <a:pt x="1" y="101"/>
                    <a:pt x="1" y="211"/>
                  </a:cubicBezTo>
                  <a:cubicBezTo>
                    <a:pt x="1" y="327"/>
                    <a:pt x="84" y="427"/>
                    <a:pt x="202" y="427"/>
                  </a:cubicBezTo>
                  <a:cubicBezTo>
                    <a:pt x="205" y="427"/>
                    <a:pt x="208" y="427"/>
                    <a:pt x="211" y="427"/>
                  </a:cubicBezTo>
                  <a:cubicBezTo>
                    <a:pt x="335" y="427"/>
                    <a:pt x="417" y="335"/>
                    <a:pt x="432" y="211"/>
                  </a:cubicBezTo>
                  <a:cubicBezTo>
                    <a:pt x="422" y="98"/>
                    <a:pt x="335" y="1"/>
                    <a:pt x="216" y="1"/>
                  </a:cubicBezTo>
                  <a:cubicBezTo>
                    <a:pt x="214" y="0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0" name="Google Shape;8970;p14"/>
            <p:cNvSpPr/>
            <p:nvPr/>
          </p:nvSpPr>
          <p:spPr>
            <a:xfrm>
              <a:off x="1462575" y="43293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0"/>
                  </a:moveTo>
                  <a:cubicBezTo>
                    <a:pt x="93" y="6"/>
                    <a:pt x="0" y="98"/>
                    <a:pt x="0" y="211"/>
                  </a:cubicBezTo>
                  <a:cubicBezTo>
                    <a:pt x="0" y="334"/>
                    <a:pt x="93" y="432"/>
                    <a:pt x="211" y="432"/>
                  </a:cubicBezTo>
                  <a:cubicBezTo>
                    <a:pt x="335" y="432"/>
                    <a:pt x="422" y="340"/>
                    <a:pt x="422" y="216"/>
                  </a:cubicBezTo>
                  <a:cubicBezTo>
                    <a:pt x="422" y="98"/>
                    <a:pt x="324" y="6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1" name="Google Shape;8971;p14"/>
            <p:cNvSpPr/>
            <p:nvPr/>
          </p:nvSpPr>
          <p:spPr>
            <a:xfrm>
              <a:off x="2178925" y="4197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218" y="0"/>
                    <a:pt x="214" y="0"/>
                    <a:pt x="211" y="1"/>
                  </a:cubicBezTo>
                  <a:cubicBezTo>
                    <a:pt x="98" y="1"/>
                    <a:pt x="0" y="93"/>
                    <a:pt x="0" y="211"/>
                  </a:cubicBezTo>
                  <a:cubicBezTo>
                    <a:pt x="0" y="329"/>
                    <a:pt x="103" y="422"/>
                    <a:pt x="216" y="422"/>
                  </a:cubicBezTo>
                  <a:cubicBezTo>
                    <a:pt x="339" y="422"/>
                    <a:pt x="432" y="329"/>
                    <a:pt x="432" y="206"/>
                  </a:cubicBezTo>
                  <a:cubicBezTo>
                    <a:pt x="432" y="86"/>
                    <a:pt x="340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2" name="Google Shape;8972;p14"/>
            <p:cNvSpPr/>
            <p:nvPr/>
          </p:nvSpPr>
          <p:spPr>
            <a:xfrm>
              <a:off x="170127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3" name="Google Shape;8973;p14"/>
            <p:cNvSpPr/>
            <p:nvPr/>
          </p:nvSpPr>
          <p:spPr>
            <a:xfrm>
              <a:off x="16748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3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4" name="Google Shape;8974;p14"/>
            <p:cNvSpPr/>
            <p:nvPr/>
          </p:nvSpPr>
          <p:spPr>
            <a:xfrm>
              <a:off x="1993275" y="4276525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5" name="Google Shape;8975;p14"/>
            <p:cNvSpPr/>
            <p:nvPr/>
          </p:nvSpPr>
          <p:spPr>
            <a:xfrm>
              <a:off x="1993275" y="43294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6" name="Google Shape;8976;p14"/>
            <p:cNvSpPr/>
            <p:nvPr/>
          </p:nvSpPr>
          <p:spPr>
            <a:xfrm>
              <a:off x="1674800" y="4117225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211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24"/>
                    <a:pt x="89" y="417"/>
                    <a:pt x="195" y="417"/>
                  </a:cubicBezTo>
                  <a:cubicBezTo>
                    <a:pt x="200" y="417"/>
                    <a:pt x="206" y="417"/>
                    <a:pt x="211" y="417"/>
                  </a:cubicBezTo>
                  <a:cubicBezTo>
                    <a:pt x="330" y="417"/>
                    <a:pt x="422" y="32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7" name="Google Shape;8977;p14"/>
            <p:cNvSpPr/>
            <p:nvPr/>
          </p:nvSpPr>
          <p:spPr>
            <a:xfrm>
              <a:off x="20198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2"/>
                  </a:cubicBezTo>
                  <a:cubicBezTo>
                    <a:pt x="329" y="417"/>
                    <a:pt x="427" y="324"/>
                    <a:pt x="427" y="211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8" name="Google Shape;8978;p14"/>
            <p:cNvSpPr/>
            <p:nvPr/>
          </p:nvSpPr>
          <p:spPr>
            <a:xfrm>
              <a:off x="1966675" y="387840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17" y="1"/>
                  </a:moveTo>
                  <a:cubicBezTo>
                    <a:pt x="99" y="1"/>
                    <a:pt x="1" y="98"/>
                    <a:pt x="1" y="216"/>
                  </a:cubicBezTo>
                  <a:cubicBezTo>
                    <a:pt x="1" y="331"/>
                    <a:pt x="99" y="424"/>
                    <a:pt x="199" y="424"/>
                  </a:cubicBezTo>
                  <a:cubicBezTo>
                    <a:pt x="207" y="424"/>
                    <a:pt x="214" y="423"/>
                    <a:pt x="222" y="422"/>
                  </a:cubicBezTo>
                  <a:cubicBezTo>
                    <a:pt x="345" y="417"/>
                    <a:pt x="433" y="329"/>
                    <a:pt x="427" y="206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9" name="Google Shape;8979;p14"/>
            <p:cNvSpPr/>
            <p:nvPr/>
          </p:nvSpPr>
          <p:spPr>
            <a:xfrm>
              <a:off x="2205500" y="43294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2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27" y="98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0" name="Google Shape;8980;p14"/>
            <p:cNvSpPr/>
            <p:nvPr/>
          </p:nvSpPr>
          <p:spPr>
            <a:xfrm>
              <a:off x="2019750" y="38784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1"/>
                  </a:moveTo>
                  <a:cubicBezTo>
                    <a:pt x="98" y="1"/>
                    <a:pt x="5" y="93"/>
                    <a:pt x="5" y="211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32" y="329"/>
                    <a:pt x="432" y="211"/>
                  </a:cubicBezTo>
                  <a:cubicBezTo>
                    <a:pt x="43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1" name="Google Shape;8981;p14"/>
            <p:cNvSpPr/>
            <p:nvPr/>
          </p:nvSpPr>
          <p:spPr>
            <a:xfrm>
              <a:off x="1833975" y="4276650"/>
              <a:ext cx="10825" cy="10425"/>
            </a:xfrm>
            <a:custGeom>
              <a:rect b="b" l="l" r="r" t="t"/>
              <a:pathLst>
                <a:path extrusionOk="0" h="417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29"/>
                    <a:pt x="93" y="417"/>
                    <a:pt x="216" y="417"/>
                  </a:cubicBezTo>
                  <a:cubicBezTo>
                    <a:pt x="340" y="412"/>
                    <a:pt x="43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2" name="Google Shape;8982;p14"/>
            <p:cNvSpPr/>
            <p:nvPr/>
          </p:nvSpPr>
          <p:spPr>
            <a:xfrm>
              <a:off x="1648200" y="42499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1" y="98"/>
                    <a:pt x="1" y="217"/>
                  </a:cubicBezTo>
                  <a:cubicBezTo>
                    <a:pt x="1" y="330"/>
                    <a:pt x="104" y="427"/>
                    <a:pt x="217" y="427"/>
                  </a:cubicBezTo>
                  <a:cubicBezTo>
                    <a:pt x="335" y="427"/>
                    <a:pt x="427" y="330"/>
                    <a:pt x="427" y="217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3" name="Google Shape;8983;p14"/>
            <p:cNvSpPr/>
            <p:nvPr/>
          </p:nvSpPr>
          <p:spPr>
            <a:xfrm>
              <a:off x="1648350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1"/>
                    <a:pt x="0" y="98"/>
                    <a:pt x="0" y="217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45"/>
                    <a:pt x="421" y="217"/>
                  </a:cubicBezTo>
                  <a:cubicBezTo>
                    <a:pt x="421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4" name="Google Shape;8984;p14"/>
            <p:cNvSpPr/>
            <p:nvPr/>
          </p:nvSpPr>
          <p:spPr>
            <a:xfrm>
              <a:off x="170127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1"/>
                  </a:moveTo>
                  <a:cubicBezTo>
                    <a:pt x="103" y="1"/>
                    <a:pt x="0" y="98"/>
                    <a:pt x="0" y="217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5" name="Google Shape;8985;p14"/>
            <p:cNvSpPr/>
            <p:nvPr/>
          </p:nvSpPr>
          <p:spPr>
            <a:xfrm>
              <a:off x="19668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1" y="335"/>
                    <a:pt x="427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6" name="Google Shape;8986;p14"/>
            <p:cNvSpPr/>
            <p:nvPr/>
          </p:nvSpPr>
          <p:spPr>
            <a:xfrm>
              <a:off x="14891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93"/>
                    <a:pt x="0" y="206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27" y="335"/>
                    <a:pt x="422" y="222"/>
                  </a:cubicBezTo>
                  <a:cubicBezTo>
                    <a:pt x="432" y="10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7" name="Google Shape;8987;p14"/>
            <p:cNvSpPr/>
            <p:nvPr/>
          </p:nvSpPr>
          <p:spPr>
            <a:xfrm>
              <a:off x="15155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11" y="329"/>
                    <a:pt x="103" y="422"/>
                    <a:pt x="222" y="422"/>
                  </a:cubicBezTo>
                  <a:cubicBezTo>
                    <a:pt x="227" y="422"/>
                    <a:pt x="233" y="423"/>
                    <a:pt x="238" y="423"/>
                  </a:cubicBezTo>
                  <a:cubicBezTo>
                    <a:pt x="344" y="423"/>
                    <a:pt x="432" y="329"/>
                    <a:pt x="432" y="211"/>
                  </a:cubicBezTo>
                  <a:cubicBezTo>
                    <a:pt x="432" y="88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8" name="Google Shape;8988;p14"/>
            <p:cNvSpPr/>
            <p:nvPr/>
          </p:nvSpPr>
          <p:spPr>
            <a:xfrm>
              <a:off x="1780800" y="4223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5" y="87"/>
                    <a:pt x="5" y="206"/>
                  </a:cubicBezTo>
                  <a:cubicBezTo>
                    <a:pt x="0" y="324"/>
                    <a:pt x="93" y="421"/>
                    <a:pt x="211" y="421"/>
                  </a:cubicBezTo>
                  <a:cubicBezTo>
                    <a:pt x="334" y="421"/>
                    <a:pt x="432" y="334"/>
                    <a:pt x="432" y="216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9" name="Google Shape;8989;p14"/>
            <p:cNvSpPr/>
            <p:nvPr/>
          </p:nvSpPr>
          <p:spPr>
            <a:xfrm>
              <a:off x="19668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2" y="0"/>
                  </a:moveTo>
                  <a:cubicBezTo>
                    <a:pt x="88" y="0"/>
                    <a:pt x="0" y="96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7" y="330"/>
                    <a:pt x="421" y="211"/>
                  </a:cubicBezTo>
                  <a:cubicBezTo>
                    <a:pt x="421" y="98"/>
                    <a:pt x="324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0" name="Google Shape;8990;p14"/>
            <p:cNvSpPr/>
            <p:nvPr/>
          </p:nvSpPr>
          <p:spPr>
            <a:xfrm>
              <a:off x="1489175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2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1" y="432"/>
                  </a:cubicBezTo>
                  <a:cubicBezTo>
                    <a:pt x="329" y="432"/>
                    <a:pt x="422" y="330"/>
                    <a:pt x="422" y="217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1" name="Google Shape;8991;p14"/>
            <p:cNvSpPr/>
            <p:nvPr/>
          </p:nvSpPr>
          <p:spPr>
            <a:xfrm>
              <a:off x="2046475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93" y="1"/>
                    <a:pt x="0" y="88"/>
                    <a:pt x="0" y="206"/>
                  </a:cubicBezTo>
                  <a:cubicBezTo>
                    <a:pt x="0" y="319"/>
                    <a:pt x="93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3" y="423"/>
                    <a:pt x="421" y="329"/>
                    <a:pt x="421" y="211"/>
                  </a:cubicBezTo>
                  <a:cubicBezTo>
                    <a:pt x="421" y="8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2" name="Google Shape;8992;p14"/>
            <p:cNvSpPr/>
            <p:nvPr/>
          </p:nvSpPr>
          <p:spPr>
            <a:xfrm>
              <a:off x="220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1"/>
                  </a:moveTo>
                  <a:cubicBezTo>
                    <a:pt x="93" y="1"/>
                    <a:pt x="1" y="88"/>
                    <a:pt x="1" y="216"/>
                  </a:cubicBezTo>
                  <a:cubicBezTo>
                    <a:pt x="11" y="335"/>
                    <a:pt x="98" y="422"/>
                    <a:pt x="217" y="422"/>
                  </a:cubicBezTo>
                  <a:cubicBezTo>
                    <a:pt x="335" y="422"/>
                    <a:pt x="432" y="329"/>
                    <a:pt x="432" y="211"/>
                  </a:cubicBezTo>
                  <a:cubicBezTo>
                    <a:pt x="432" y="8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3" name="Google Shape;8993;p14"/>
            <p:cNvSpPr/>
            <p:nvPr/>
          </p:nvSpPr>
          <p:spPr>
            <a:xfrm>
              <a:off x="148917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329" y="427"/>
                    <a:pt x="422" y="329"/>
                    <a:pt x="422" y="211"/>
                  </a:cubicBezTo>
                  <a:cubicBezTo>
                    <a:pt x="416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4" name="Google Shape;8994;p14"/>
            <p:cNvSpPr/>
            <p:nvPr/>
          </p:nvSpPr>
          <p:spPr>
            <a:xfrm>
              <a:off x="1674800" y="443580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1"/>
                  </a:moveTo>
                  <a:cubicBezTo>
                    <a:pt x="89" y="1"/>
                    <a:pt x="1" y="90"/>
                    <a:pt x="1" y="207"/>
                  </a:cubicBezTo>
                  <a:cubicBezTo>
                    <a:pt x="1" y="320"/>
                    <a:pt x="93" y="418"/>
                    <a:pt x="206" y="423"/>
                  </a:cubicBezTo>
                  <a:cubicBezTo>
                    <a:pt x="330" y="423"/>
                    <a:pt x="427" y="325"/>
                    <a:pt x="427" y="212"/>
                  </a:cubicBezTo>
                  <a:cubicBezTo>
                    <a:pt x="427" y="94"/>
                    <a:pt x="335" y="1"/>
                    <a:pt x="222" y="1"/>
                  </a:cubicBezTo>
                  <a:cubicBezTo>
                    <a:pt x="215" y="1"/>
                    <a:pt x="209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5" name="Google Shape;8995;p14"/>
            <p:cNvSpPr/>
            <p:nvPr/>
          </p:nvSpPr>
          <p:spPr>
            <a:xfrm>
              <a:off x="1833975" y="4435575"/>
              <a:ext cx="10825" cy="10800"/>
            </a:xfrm>
            <a:custGeom>
              <a:rect b="b" l="l" r="r" t="t"/>
              <a:pathLst>
                <a:path extrusionOk="0" h="432" w="433">
                  <a:moveTo>
                    <a:pt x="211" y="0"/>
                  </a:moveTo>
                  <a:cubicBezTo>
                    <a:pt x="88" y="5"/>
                    <a:pt x="1" y="103"/>
                    <a:pt x="1" y="221"/>
                  </a:cubicBezTo>
                  <a:cubicBezTo>
                    <a:pt x="1" y="344"/>
                    <a:pt x="98" y="432"/>
                    <a:pt x="216" y="432"/>
                  </a:cubicBezTo>
                  <a:cubicBezTo>
                    <a:pt x="340" y="427"/>
                    <a:pt x="432" y="334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6" name="Google Shape;8996;p14"/>
            <p:cNvSpPr/>
            <p:nvPr/>
          </p:nvSpPr>
          <p:spPr>
            <a:xfrm>
              <a:off x="1993150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3" y="0"/>
                    <a:pt x="0" y="103"/>
                    <a:pt x="6" y="221"/>
                  </a:cubicBezTo>
                  <a:cubicBezTo>
                    <a:pt x="6" y="334"/>
                    <a:pt x="10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7" name="Google Shape;8997;p14"/>
            <p:cNvSpPr/>
            <p:nvPr/>
          </p:nvSpPr>
          <p:spPr>
            <a:xfrm>
              <a:off x="1648350" y="41968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8" y="0"/>
                    <a:pt x="0" y="88"/>
                    <a:pt x="0" y="206"/>
                  </a:cubicBezTo>
                  <a:cubicBezTo>
                    <a:pt x="0" y="319"/>
                    <a:pt x="98" y="422"/>
                    <a:pt x="211" y="422"/>
                  </a:cubicBezTo>
                  <a:cubicBezTo>
                    <a:pt x="334" y="422"/>
                    <a:pt x="421" y="334"/>
                    <a:pt x="421" y="211"/>
                  </a:cubicBezTo>
                  <a:cubicBezTo>
                    <a:pt x="421" y="8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8" name="Google Shape;8998;p14"/>
            <p:cNvSpPr/>
            <p:nvPr/>
          </p:nvSpPr>
          <p:spPr>
            <a:xfrm>
              <a:off x="201987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29" y="416"/>
                    <a:pt x="427" y="329"/>
                    <a:pt x="427" y="211"/>
                  </a:cubicBezTo>
                  <a:cubicBezTo>
                    <a:pt x="432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9" name="Google Shape;8999;p14"/>
            <p:cNvSpPr/>
            <p:nvPr/>
          </p:nvSpPr>
          <p:spPr>
            <a:xfrm>
              <a:off x="1887175" y="42233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0"/>
                  </a:moveTo>
                  <a:cubicBezTo>
                    <a:pt x="98" y="0"/>
                    <a:pt x="5" y="87"/>
                    <a:pt x="0" y="206"/>
                  </a:cubicBezTo>
                  <a:cubicBezTo>
                    <a:pt x="0" y="324"/>
                    <a:pt x="82" y="421"/>
                    <a:pt x="206" y="421"/>
                  </a:cubicBezTo>
                  <a:cubicBezTo>
                    <a:pt x="212" y="422"/>
                    <a:pt x="218" y="422"/>
                    <a:pt x="223" y="422"/>
                  </a:cubicBezTo>
                  <a:cubicBezTo>
                    <a:pt x="333" y="422"/>
                    <a:pt x="421" y="333"/>
                    <a:pt x="416" y="216"/>
                  </a:cubicBezTo>
                  <a:cubicBezTo>
                    <a:pt x="421" y="10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0" name="Google Shape;9000;p14"/>
            <p:cNvSpPr/>
            <p:nvPr/>
          </p:nvSpPr>
          <p:spPr>
            <a:xfrm>
              <a:off x="1648200" y="44619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2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32"/>
                    <a:pt x="212" y="432"/>
                  </a:cubicBezTo>
                  <a:cubicBezTo>
                    <a:pt x="215" y="432"/>
                    <a:pt x="219" y="433"/>
                    <a:pt x="222" y="433"/>
                  </a:cubicBezTo>
                  <a:cubicBezTo>
                    <a:pt x="345" y="433"/>
                    <a:pt x="427" y="347"/>
                    <a:pt x="427" y="227"/>
                  </a:cubicBezTo>
                  <a:cubicBezTo>
                    <a:pt x="427" y="103"/>
                    <a:pt x="335" y="1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1" name="Google Shape;9001;p14"/>
            <p:cNvSpPr/>
            <p:nvPr/>
          </p:nvSpPr>
          <p:spPr>
            <a:xfrm>
              <a:off x="1701275" y="44619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5"/>
                    <a:pt x="98" y="432"/>
                    <a:pt x="221" y="432"/>
                  </a:cubicBezTo>
                  <a:cubicBezTo>
                    <a:pt x="345" y="432"/>
                    <a:pt x="432" y="335"/>
                    <a:pt x="427" y="206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2" name="Google Shape;9002;p14"/>
            <p:cNvSpPr/>
            <p:nvPr/>
          </p:nvSpPr>
          <p:spPr>
            <a:xfrm>
              <a:off x="1568700" y="401122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6" y="1"/>
                  </a:moveTo>
                  <a:cubicBezTo>
                    <a:pt x="87" y="1"/>
                    <a:pt x="0" y="83"/>
                    <a:pt x="5" y="212"/>
                  </a:cubicBezTo>
                  <a:cubicBezTo>
                    <a:pt x="5" y="325"/>
                    <a:pt x="103" y="422"/>
                    <a:pt x="216" y="422"/>
                  </a:cubicBezTo>
                  <a:cubicBezTo>
                    <a:pt x="334" y="422"/>
                    <a:pt x="432" y="325"/>
                    <a:pt x="432" y="212"/>
                  </a:cubicBezTo>
                  <a:cubicBezTo>
                    <a:pt x="432" y="8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3" name="Google Shape;9003;p14"/>
            <p:cNvSpPr/>
            <p:nvPr/>
          </p:nvSpPr>
          <p:spPr>
            <a:xfrm>
              <a:off x="1621875" y="40112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0" y="0"/>
                    <a:pt x="1" y="94"/>
                    <a:pt x="1" y="212"/>
                  </a:cubicBezTo>
                  <a:cubicBezTo>
                    <a:pt x="1" y="325"/>
                    <a:pt x="93" y="422"/>
                    <a:pt x="211" y="422"/>
                  </a:cubicBezTo>
                  <a:cubicBezTo>
                    <a:pt x="324" y="417"/>
                    <a:pt x="422" y="325"/>
                    <a:pt x="422" y="212"/>
                  </a:cubicBezTo>
                  <a:cubicBezTo>
                    <a:pt x="422" y="93"/>
                    <a:pt x="335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4" name="Google Shape;9004;p14"/>
            <p:cNvSpPr/>
            <p:nvPr/>
          </p:nvSpPr>
          <p:spPr>
            <a:xfrm>
              <a:off x="196682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35"/>
                    <a:pt x="87" y="422"/>
                    <a:pt x="211" y="422"/>
                  </a:cubicBezTo>
                  <a:cubicBezTo>
                    <a:pt x="329" y="422"/>
                    <a:pt x="427" y="335"/>
                    <a:pt x="421" y="212"/>
                  </a:cubicBezTo>
                  <a:cubicBezTo>
                    <a:pt x="421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5" name="Google Shape;9005;p14"/>
            <p:cNvSpPr/>
            <p:nvPr/>
          </p:nvSpPr>
          <p:spPr>
            <a:xfrm>
              <a:off x="1515625" y="44887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1"/>
                  </a:moveTo>
                  <a:cubicBezTo>
                    <a:pt x="98" y="1"/>
                    <a:pt x="1" y="98"/>
                    <a:pt x="1" y="211"/>
                  </a:cubicBezTo>
                  <a:cubicBezTo>
                    <a:pt x="1" y="327"/>
                    <a:pt x="94" y="422"/>
                    <a:pt x="208" y="422"/>
                  </a:cubicBezTo>
                  <a:cubicBezTo>
                    <a:pt x="211" y="422"/>
                    <a:pt x="214" y="422"/>
                    <a:pt x="217" y="422"/>
                  </a:cubicBezTo>
                  <a:cubicBezTo>
                    <a:pt x="335" y="422"/>
                    <a:pt x="427" y="330"/>
                    <a:pt x="427" y="206"/>
                  </a:cubicBezTo>
                  <a:cubicBezTo>
                    <a:pt x="422" y="93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6" name="Google Shape;9006;p14"/>
            <p:cNvSpPr/>
            <p:nvPr/>
          </p:nvSpPr>
          <p:spPr>
            <a:xfrm>
              <a:off x="2046200" y="44887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18" y="0"/>
                  </a:moveTo>
                  <a:cubicBezTo>
                    <a:pt x="99" y="0"/>
                    <a:pt x="11" y="96"/>
                    <a:pt x="11" y="206"/>
                  </a:cubicBezTo>
                  <a:cubicBezTo>
                    <a:pt x="1" y="324"/>
                    <a:pt x="98" y="427"/>
                    <a:pt x="222" y="427"/>
                  </a:cubicBezTo>
                  <a:cubicBezTo>
                    <a:pt x="335" y="427"/>
                    <a:pt x="432" y="335"/>
                    <a:pt x="432" y="222"/>
                  </a:cubicBezTo>
                  <a:cubicBezTo>
                    <a:pt x="438" y="98"/>
                    <a:pt x="350" y="1"/>
                    <a:pt x="227" y="1"/>
                  </a:cubicBezTo>
                  <a:cubicBezTo>
                    <a:pt x="224" y="1"/>
                    <a:pt x="221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7" name="Google Shape;9007;p14"/>
            <p:cNvSpPr/>
            <p:nvPr/>
          </p:nvSpPr>
          <p:spPr>
            <a:xfrm>
              <a:off x="164820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2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29"/>
                    <a:pt x="93" y="427"/>
                    <a:pt x="212" y="427"/>
                  </a:cubicBezTo>
                  <a:cubicBezTo>
                    <a:pt x="335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8" name="Google Shape;9008;p14"/>
            <p:cNvSpPr/>
            <p:nvPr/>
          </p:nvSpPr>
          <p:spPr>
            <a:xfrm>
              <a:off x="201987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0"/>
                    <a:pt x="427" y="211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9" name="Google Shape;9009;p14"/>
            <p:cNvSpPr/>
            <p:nvPr/>
          </p:nvSpPr>
          <p:spPr>
            <a:xfrm>
              <a:off x="14359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3" y="1"/>
                    <a:pt x="1" y="88"/>
                    <a:pt x="11" y="206"/>
                  </a:cubicBezTo>
                  <a:cubicBezTo>
                    <a:pt x="11" y="330"/>
                    <a:pt x="98" y="427"/>
                    <a:pt x="222" y="427"/>
                  </a:cubicBezTo>
                  <a:cubicBezTo>
                    <a:pt x="330" y="427"/>
                    <a:pt x="432" y="335"/>
                    <a:pt x="432" y="222"/>
                  </a:cubicBezTo>
                  <a:cubicBezTo>
                    <a:pt x="432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0" name="Google Shape;9010;p14"/>
            <p:cNvSpPr/>
            <p:nvPr/>
          </p:nvSpPr>
          <p:spPr>
            <a:xfrm>
              <a:off x="22055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8" y="421"/>
                    <a:pt x="206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10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1" name="Google Shape;9011;p14"/>
            <p:cNvSpPr/>
            <p:nvPr/>
          </p:nvSpPr>
          <p:spPr>
            <a:xfrm>
              <a:off x="1489175" y="4196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7"/>
                  </a:cubicBezTo>
                  <a:cubicBezTo>
                    <a:pt x="329" y="427"/>
                    <a:pt x="422" y="324"/>
                    <a:pt x="422" y="211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2" name="Google Shape;9012;p14"/>
            <p:cNvSpPr/>
            <p:nvPr/>
          </p:nvSpPr>
          <p:spPr>
            <a:xfrm>
              <a:off x="1993275" y="40112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2" y="0"/>
                  </a:moveTo>
                  <a:cubicBezTo>
                    <a:pt x="96" y="0"/>
                    <a:pt x="1" y="80"/>
                    <a:pt x="1" y="213"/>
                  </a:cubicBezTo>
                  <a:cubicBezTo>
                    <a:pt x="1" y="326"/>
                    <a:pt x="103" y="423"/>
                    <a:pt x="216" y="423"/>
                  </a:cubicBezTo>
                  <a:cubicBezTo>
                    <a:pt x="335" y="423"/>
                    <a:pt x="427" y="326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8" y="1"/>
                    <a:pt x="200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3" name="Google Shape;9013;p14"/>
            <p:cNvSpPr/>
            <p:nvPr/>
          </p:nvSpPr>
          <p:spPr>
            <a:xfrm>
              <a:off x="2099400" y="401120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33" y="0"/>
                  </a:moveTo>
                  <a:cubicBezTo>
                    <a:pt x="225" y="0"/>
                    <a:pt x="218" y="1"/>
                    <a:pt x="211" y="2"/>
                  </a:cubicBezTo>
                  <a:cubicBezTo>
                    <a:pt x="93" y="2"/>
                    <a:pt x="0" y="89"/>
                    <a:pt x="0" y="213"/>
                  </a:cubicBezTo>
                  <a:cubicBezTo>
                    <a:pt x="5" y="326"/>
                    <a:pt x="98" y="423"/>
                    <a:pt x="211" y="423"/>
                  </a:cubicBezTo>
                  <a:cubicBezTo>
                    <a:pt x="214" y="423"/>
                    <a:pt x="217" y="424"/>
                    <a:pt x="219" y="424"/>
                  </a:cubicBezTo>
                  <a:cubicBezTo>
                    <a:pt x="334" y="424"/>
                    <a:pt x="427" y="323"/>
                    <a:pt x="427" y="213"/>
                  </a:cubicBezTo>
                  <a:cubicBezTo>
                    <a:pt x="432" y="93"/>
                    <a:pt x="330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4" name="Google Shape;9014;p14"/>
            <p:cNvSpPr/>
            <p:nvPr/>
          </p:nvSpPr>
          <p:spPr>
            <a:xfrm>
              <a:off x="2019875" y="45152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93" y="0"/>
                    <a:pt x="0" y="98"/>
                    <a:pt x="0" y="221"/>
                  </a:cubicBezTo>
                  <a:cubicBezTo>
                    <a:pt x="0" y="334"/>
                    <a:pt x="93" y="427"/>
                    <a:pt x="20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5" name="Google Shape;9015;p14"/>
            <p:cNvSpPr/>
            <p:nvPr/>
          </p:nvSpPr>
          <p:spPr>
            <a:xfrm>
              <a:off x="1568700" y="454167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6" y="1"/>
                  </a:moveTo>
                  <a:cubicBezTo>
                    <a:pt x="87" y="11"/>
                    <a:pt x="0" y="98"/>
                    <a:pt x="0" y="217"/>
                  </a:cubicBezTo>
                  <a:cubicBezTo>
                    <a:pt x="0" y="340"/>
                    <a:pt x="98" y="432"/>
                    <a:pt x="211" y="432"/>
                  </a:cubicBezTo>
                  <a:cubicBezTo>
                    <a:pt x="329" y="432"/>
                    <a:pt x="421" y="330"/>
                    <a:pt x="421" y="217"/>
                  </a:cubicBezTo>
                  <a:cubicBezTo>
                    <a:pt x="421" y="93"/>
                    <a:pt x="319" y="6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6" name="Google Shape;9016;p14"/>
            <p:cNvSpPr/>
            <p:nvPr/>
          </p:nvSpPr>
          <p:spPr>
            <a:xfrm>
              <a:off x="1621875" y="454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9" y="1"/>
                  </a:moveTo>
                  <a:cubicBezTo>
                    <a:pt x="216" y="1"/>
                    <a:pt x="214" y="1"/>
                    <a:pt x="211" y="1"/>
                  </a:cubicBezTo>
                  <a:cubicBezTo>
                    <a:pt x="88" y="1"/>
                    <a:pt x="1" y="88"/>
                    <a:pt x="1" y="207"/>
                  </a:cubicBezTo>
                  <a:cubicBezTo>
                    <a:pt x="1" y="320"/>
                    <a:pt x="93" y="422"/>
                    <a:pt x="211" y="422"/>
                  </a:cubicBezTo>
                  <a:cubicBezTo>
                    <a:pt x="324" y="422"/>
                    <a:pt x="422" y="320"/>
                    <a:pt x="422" y="207"/>
                  </a:cubicBezTo>
                  <a:cubicBezTo>
                    <a:pt x="422" y="101"/>
                    <a:pt x="324" y="1"/>
                    <a:pt x="21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7" name="Google Shape;9017;p14"/>
            <p:cNvSpPr/>
            <p:nvPr/>
          </p:nvSpPr>
          <p:spPr>
            <a:xfrm>
              <a:off x="2152450" y="401120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194" y="0"/>
                  </a:moveTo>
                  <a:cubicBezTo>
                    <a:pt x="95" y="0"/>
                    <a:pt x="5" y="93"/>
                    <a:pt x="1" y="202"/>
                  </a:cubicBezTo>
                  <a:cubicBezTo>
                    <a:pt x="1" y="326"/>
                    <a:pt x="93" y="423"/>
                    <a:pt x="211" y="423"/>
                  </a:cubicBezTo>
                  <a:cubicBezTo>
                    <a:pt x="324" y="423"/>
                    <a:pt x="422" y="321"/>
                    <a:pt x="422" y="202"/>
                  </a:cubicBezTo>
                  <a:cubicBezTo>
                    <a:pt x="422" y="89"/>
                    <a:pt x="335" y="2"/>
                    <a:pt x="216" y="2"/>
                  </a:cubicBezTo>
                  <a:cubicBezTo>
                    <a:pt x="209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8" name="Google Shape;9018;p14"/>
            <p:cNvSpPr/>
            <p:nvPr/>
          </p:nvSpPr>
          <p:spPr>
            <a:xfrm>
              <a:off x="1993275" y="45419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5" y="0"/>
                  </a:moveTo>
                  <a:cubicBezTo>
                    <a:pt x="107" y="0"/>
                    <a:pt x="6" y="85"/>
                    <a:pt x="6" y="213"/>
                  </a:cubicBezTo>
                  <a:cubicBezTo>
                    <a:pt x="1" y="331"/>
                    <a:pt x="103" y="423"/>
                    <a:pt x="216" y="423"/>
                  </a:cubicBezTo>
                  <a:cubicBezTo>
                    <a:pt x="335" y="418"/>
                    <a:pt x="427" y="331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9" y="1"/>
                    <a:pt x="2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9" name="Google Shape;9019;p14"/>
            <p:cNvSpPr/>
            <p:nvPr/>
          </p:nvSpPr>
          <p:spPr>
            <a:xfrm>
              <a:off x="1462575" y="42765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4"/>
                    <a:pt x="88" y="422"/>
                    <a:pt x="206" y="422"/>
                  </a:cubicBezTo>
                  <a:cubicBezTo>
                    <a:pt x="335" y="422"/>
                    <a:pt x="422" y="334"/>
                    <a:pt x="422" y="216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0" name="Google Shape;9020;p14"/>
            <p:cNvSpPr/>
            <p:nvPr/>
          </p:nvSpPr>
          <p:spPr>
            <a:xfrm>
              <a:off x="2179050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103" y="427"/>
                    <a:pt x="22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1" name="Google Shape;9021;p14"/>
            <p:cNvSpPr/>
            <p:nvPr/>
          </p:nvSpPr>
          <p:spPr>
            <a:xfrm>
              <a:off x="16748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3" y="421"/>
                    <a:pt x="206" y="421"/>
                  </a:cubicBezTo>
                  <a:cubicBezTo>
                    <a:pt x="330" y="421"/>
                    <a:pt x="427" y="334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2" name="Google Shape;9022;p14"/>
            <p:cNvSpPr/>
            <p:nvPr/>
          </p:nvSpPr>
          <p:spPr>
            <a:xfrm>
              <a:off x="1993275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22" y="336"/>
                    <a:pt x="422" y="211"/>
                  </a:cubicBezTo>
                  <a:cubicBezTo>
                    <a:pt x="42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3" name="Google Shape;9023;p14"/>
            <p:cNvSpPr/>
            <p:nvPr/>
          </p:nvSpPr>
          <p:spPr>
            <a:xfrm>
              <a:off x="20198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29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4" name="Google Shape;9024;p14"/>
            <p:cNvSpPr/>
            <p:nvPr/>
          </p:nvSpPr>
          <p:spPr>
            <a:xfrm>
              <a:off x="19668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5" y="217"/>
                  </a:cubicBezTo>
                  <a:cubicBezTo>
                    <a:pt x="10" y="330"/>
                    <a:pt x="103" y="427"/>
                    <a:pt x="216" y="427"/>
                  </a:cubicBezTo>
                  <a:cubicBezTo>
                    <a:pt x="219" y="427"/>
                    <a:pt x="222" y="427"/>
                    <a:pt x="224" y="427"/>
                  </a:cubicBezTo>
                  <a:cubicBezTo>
                    <a:pt x="338" y="427"/>
                    <a:pt x="427" y="327"/>
                    <a:pt x="427" y="217"/>
                  </a:cubicBezTo>
                  <a:cubicBezTo>
                    <a:pt x="421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5" name="Google Shape;9025;p14"/>
            <p:cNvSpPr/>
            <p:nvPr/>
          </p:nvSpPr>
          <p:spPr>
            <a:xfrm>
              <a:off x="14625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8"/>
                    <a:pt x="0" y="206"/>
                  </a:cubicBezTo>
                  <a:cubicBezTo>
                    <a:pt x="0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6" name="Google Shape;9026;p14"/>
            <p:cNvSpPr/>
            <p:nvPr/>
          </p:nvSpPr>
          <p:spPr>
            <a:xfrm>
              <a:off x="1648200" y="40905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7" y="1"/>
                  </a:moveTo>
                  <a:cubicBezTo>
                    <a:pt x="104" y="1"/>
                    <a:pt x="6" y="98"/>
                    <a:pt x="6" y="211"/>
                  </a:cubicBezTo>
                  <a:cubicBezTo>
                    <a:pt x="1" y="335"/>
                    <a:pt x="104" y="432"/>
                    <a:pt x="217" y="432"/>
                  </a:cubicBezTo>
                  <a:cubicBezTo>
                    <a:pt x="340" y="432"/>
                    <a:pt x="427" y="340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7" name="Google Shape;9027;p14"/>
            <p:cNvSpPr/>
            <p:nvPr/>
          </p:nvSpPr>
          <p:spPr>
            <a:xfrm>
              <a:off x="19932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1" y="98"/>
                    <a:pt x="1" y="206"/>
                  </a:cubicBezTo>
                  <a:cubicBezTo>
                    <a:pt x="1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8" name="Google Shape;9028;p14"/>
            <p:cNvSpPr/>
            <p:nvPr/>
          </p:nvSpPr>
          <p:spPr>
            <a:xfrm>
              <a:off x="2179050" y="4090500"/>
              <a:ext cx="10675" cy="10825"/>
            </a:xfrm>
            <a:custGeom>
              <a:rect b="b" l="l" r="r" t="t"/>
              <a:pathLst>
                <a:path extrusionOk="0" h="433" w="427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35"/>
                    <a:pt x="98" y="432"/>
                    <a:pt x="211" y="432"/>
                  </a:cubicBezTo>
                  <a:cubicBezTo>
                    <a:pt x="334" y="432"/>
                    <a:pt x="427" y="340"/>
                    <a:pt x="427" y="222"/>
                  </a:cubicBezTo>
                  <a:cubicBezTo>
                    <a:pt x="427" y="98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9" name="Google Shape;9029;p14"/>
            <p:cNvSpPr/>
            <p:nvPr/>
          </p:nvSpPr>
          <p:spPr>
            <a:xfrm>
              <a:off x="20198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7"/>
                    <a:pt x="88" y="423"/>
                    <a:pt x="206" y="423"/>
                  </a:cubicBezTo>
                  <a:cubicBezTo>
                    <a:pt x="209" y="423"/>
                    <a:pt x="213" y="422"/>
                    <a:pt x="216" y="422"/>
                  </a:cubicBezTo>
                  <a:cubicBezTo>
                    <a:pt x="329" y="422"/>
                    <a:pt x="427" y="335"/>
                    <a:pt x="427" y="217"/>
                  </a:cubicBezTo>
                  <a:cubicBezTo>
                    <a:pt x="432" y="99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0" name="Google Shape;9030;p14"/>
            <p:cNvSpPr/>
            <p:nvPr/>
          </p:nvSpPr>
          <p:spPr>
            <a:xfrm>
              <a:off x="2205500" y="427652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98" y="0"/>
                    <a:pt x="11" y="88"/>
                    <a:pt x="11" y="206"/>
                  </a:cubicBezTo>
                  <a:cubicBezTo>
                    <a:pt x="1" y="334"/>
                    <a:pt x="93" y="422"/>
                    <a:pt x="217" y="422"/>
                  </a:cubicBezTo>
                  <a:cubicBezTo>
                    <a:pt x="335" y="422"/>
                    <a:pt x="427" y="324"/>
                    <a:pt x="438" y="211"/>
                  </a:cubicBezTo>
                  <a:cubicBezTo>
                    <a:pt x="438" y="93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1" name="Google Shape;9031;p14"/>
            <p:cNvSpPr/>
            <p:nvPr/>
          </p:nvSpPr>
          <p:spPr>
            <a:xfrm>
              <a:off x="1621625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29" y="427"/>
                    <a:pt x="432" y="330"/>
                    <a:pt x="432" y="211"/>
                  </a:cubicBezTo>
                  <a:cubicBezTo>
                    <a:pt x="432" y="93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2" name="Google Shape;9032;p14"/>
            <p:cNvSpPr/>
            <p:nvPr/>
          </p:nvSpPr>
          <p:spPr>
            <a:xfrm>
              <a:off x="1674800" y="44887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3" y="1"/>
                    <a:pt x="1" y="93"/>
                    <a:pt x="6" y="227"/>
                  </a:cubicBezTo>
                  <a:cubicBezTo>
                    <a:pt x="16" y="340"/>
                    <a:pt x="103" y="432"/>
                    <a:pt x="222" y="432"/>
                  </a:cubicBezTo>
                  <a:cubicBezTo>
                    <a:pt x="335" y="432"/>
                    <a:pt x="432" y="330"/>
                    <a:pt x="43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3" name="Google Shape;9033;p14"/>
            <p:cNvSpPr/>
            <p:nvPr/>
          </p:nvSpPr>
          <p:spPr>
            <a:xfrm>
              <a:off x="1993275" y="44887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88" y="1"/>
                    <a:pt x="1" y="98"/>
                    <a:pt x="1" y="227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330" y="432"/>
                    <a:pt x="422" y="335"/>
                    <a:pt x="42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4" name="Google Shape;9034;p14"/>
            <p:cNvSpPr/>
            <p:nvPr/>
          </p:nvSpPr>
          <p:spPr>
            <a:xfrm>
              <a:off x="2019875" y="40906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7" y="1"/>
                  </a:moveTo>
                  <a:cubicBezTo>
                    <a:pt x="88" y="1"/>
                    <a:pt x="0" y="96"/>
                    <a:pt x="0" y="217"/>
                  </a:cubicBezTo>
                  <a:cubicBezTo>
                    <a:pt x="0" y="335"/>
                    <a:pt x="93" y="427"/>
                    <a:pt x="216" y="432"/>
                  </a:cubicBezTo>
                  <a:cubicBezTo>
                    <a:pt x="329" y="427"/>
                    <a:pt x="427" y="335"/>
                    <a:pt x="427" y="222"/>
                  </a:cubicBezTo>
                  <a:cubicBezTo>
                    <a:pt x="432" y="103"/>
                    <a:pt x="329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5" name="Google Shape;9035;p14"/>
            <p:cNvSpPr/>
            <p:nvPr/>
          </p:nvSpPr>
          <p:spPr>
            <a:xfrm>
              <a:off x="1409400" y="42233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104"/>
                    <a:pt x="0" y="212"/>
                  </a:cubicBezTo>
                  <a:cubicBezTo>
                    <a:pt x="0" y="330"/>
                    <a:pt x="98" y="422"/>
                    <a:pt x="216" y="422"/>
                  </a:cubicBezTo>
                  <a:cubicBezTo>
                    <a:pt x="339" y="422"/>
                    <a:pt x="421" y="335"/>
                    <a:pt x="421" y="212"/>
                  </a:cubicBezTo>
                  <a:cubicBezTo>
                    <a:pt x="421" y="92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6" name="Google Shape;9036;p14"/>
            <p:cNvSpPr/>
            <p:nvPr/>
          </p:nvSpPr>
          <p:spPr>
            <a:xfrm>
              <a:off x="1940225" y="42233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9"/>
                    <a:pt x="11" y="212"/>
                  </a:cubicBezTo>
                  <a:cubicBezTo>
                    <a:pt x="0" y="330"/>
                    <a:pt x="98" y="422"/>
                    <a:pt x="221" y="422"/>
                  </a:cubicBezTo>
                  <a:cubicBezTo>
                    <a:pt x="345" y="422"/>
                    <a:pt x="427" y="335"/>
                    <a:pt x="427" y="212"/>
                  </a:cubicBezTo>
                  <a:cubicBezTo>
                    <a:pt x="422" y="92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7" name="Google Shape;9037;p14"/>
            <p:cNvSpPr/>
            <p:nvPr/>
          </p:nvSpPr>
          <p:spPr>
            <a:xfrm>
              <a:off x="220550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17" y="427"/>
                  </a:cubicBezTo>
                  <a:cubicBezTo>
                    <a:pt x="335" y="427"/>
                    <a:pt x="427" y="335"/>
                    <a:pt x="427" y="211"/>
                  </a:cubicBezTo>
                  <a:cubicBezTo>
                    <a:pt x="427" y="98"/>
                    <a:pt x="325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8" name="Google Shape;9038;p14"/>
            <p:cNvSpPr/>
            <p:nvPr/>
          </p:nvSpPr>
          <p:spPr>
            <a:xfrm>
              <a:off x="2046075" y="4011200"/>
              <a:ext cx="10950" cy="10725"/>
            </a:xfrm>
            <a:custGeom>
              <a:rect b="b" l="l" r="r" t="t"/>
              <a:pathLst>
                <a:path extrusionOk="0" h="429" w="438">
                  <a:moveTo>
                    <a:pt x="203" y="0"/>
                  </a:moveTo>
                  <a:cubicBezTo>
                    <a:pt x="108" y="0"/>
                    <a:pt x="15" y="85"/>
                    <a:pt x="6" y="213"/>
                  </a:cubicBezTo>
                  <a:cubicBezTo>
                    <a:pt x="1" y="326"/>
                    <a:pt x="103" y="428"/>
                    <a:pt x="222" y="428"/>
                  </a:cubicBezTo>
                  <a:cubicBezTo>
                    <a:pt x="335" y="423"/>
                    <a:pt x="432" y="336"/>
                    <a:pt x="432" y="218"/>
                  </a:cubicBezTo>
                  <a:cubicBezTo>
                    <a:pt x="437" y="89"/>
                    <a:pt x="350" y="2"/>
                    <a:pt x="227" y="2"/>
                  </a:cubicBezTo>
                  <a:cubicBezTo>
                    <a:pt x="219" y="1"/>
                    <a:pt x="211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9" name="Google Shape;9039;p14"/>
            <p:cNvSpPr/>
            <p:nvPr/>
          </p:nvSpPr>
          <p:spPr>
            <a:xfrm>
              <a:off x="1674800" y="40112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1" y="1"/>
                  </a:moveTo>
                  <a:cubicBezTo>
                    <a:pt x="93" y="1"/>
                    <a:pt x="1" y="83"/>
                    <a:pt x="1" y="212"/>
                  </a:cubicBezTo>
                  <a:cubicBezTo>
                    <a:pt x="1" y="325"/>
                    <a:pt x="93" y="422"/>
                    <a:pt x="206" y="422"/>
                  </a:cubicBezTo>
                  <a:cubicBezTo>
                    <a:pt x="209" y="422"/>
                    <a:pt x="212" y="423"/>
                    <a:pt x="215" y="423"/>
                  </a:cubicBezTo>
                  <a:cubicBezTo>
                    <a:pt x="329" y="423"/>
                    <a:pt x="427" y="322"/>
                    <a:pt x="427" y="212"/>
                  </a:cubicBezTo>
                  <a:cubicBezTo>
                    <a:pt x="427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0" name="Google Shape;9040;p14"/>
            <p:cNvSpPr/>
            <p:nvPr/>
          </p:nvSpPr>
          <p:spPr>
            <a:xfrm>
              <a:off x="1940225" y="41702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98" y="11"/>
                    <a:pt x="0" y="104"/>
                    <a:pt x="0" y="217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45" y="427"/>
                    <a:pt x="427" y="335"/>
                    <a:pt x="427" y="217"/>
                  </a:cubicBezTo>
                  <a:cubicBezTo>
                    <a:pt x="427" y="96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1" name="Google Shape;9041;p14"/>
            <p:cNvSpPr/>
            <p:nvPr/>
          </p:nvSpPr>
          <p:spPr>
            <a:xfrm>
              <a:off x="217892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9" y="427"/>
                    <a:pt x="432" y="335"/>
                    <a:pt x="432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1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2" name="Google Shape;9042;p14"/>
            <p:cNvSpPr/>
            <p:nvPr/>
          </p:nvSpPr>
          <p:spPr>
            <a:xfrm>
              <a:off x="1515500" y="40112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8" y="1"/>
                    <a:pt x="6" y="88"/>
                    <a:pt x="1" y="207"/>
                  </a:cubicBezTo>
                  <a:cubicBezTo>
                    <a:pt x="1" y="320"/>
                    <a:pt x="98" y="422"/>
                    <a:pt x="211" y="422"/>
                  </a:cubicBezTo>
                  <a:cubicBezTo>
                    <a:pt x="214" y="422"/>
                    <a:pt x="217" y="423"/>
                    <a:pt x="220" y="423"/>
                  </a:cubicBezTo>
                  <a:cubicBezTo>
                    <a:pt x="339" y="423"/>
                    <a:pt x="432" y="322"/>
                    <a:pt x="432" y="212"/>
                  </a:cubicBezTo>
                  <a:cubicBezTo>
                    <a:pt x="432" y="88"/>
                    <a:pt x="34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3" name="Google Shape;9043;p14"/>
            <p:cNvSpPr/>
            <p:nvPr/>
          </p:nvSpPr>
          <p:spPr>
            <a:xfrm>
              <a:off x="1648200" y="3984375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22" y="1"/>
                  </a:moveTo>
                  <a:cubicBezTo>
                    <a:pt x="109" y="1"/>
                    <a:pt x="6" y="88"/>
                    <a:pt x="6" y="212"/>
                  </a:cubicBezTo>
                  <a:cubicBezTo>
                    <a:pt x="1" y="335"/>
                    <a:pt x="104" y="433"/>
                    <a:pt x="217" y="433"/>
                  </a:cubicBezTo>
                  <a:cubicBezTo>
                    <a:pt x="335" y="433"/>
                    <a:pt x="427" y="340"/>
                    <a:pt x="427" y="227"/>
                  </a:cubicBezTo>
                  <a:cubicBezTo>
                    <a:pt x="427" y="104"/>
                    <a:pt x="340" y="6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4" name="Google Shape;9044;p14"/>
            <p:cNvSpPr/>
            <p:nvPr/>
          </p:nvSpPr>
          <p:spPr>
            <a:xfrm>
              <a:off x="14891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0" y="217"/>
                  </a:cubicBezTo>
                  <a:cubicBezTo>
                    <a:pt x="0" y="335"/>
                    <a:pt x="82" y="427"/>
                    <a:pt x="211" y="427"/>
                  </a:cubicBezTo>
                  <a:cubicBezTo>
                    <a:pt x="334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5" name="Google Shape;9045;p14"/>
            <p:cNvSpPr/>
            <p:nvPr/>
          </p:nvSpPr>
          <p:spPr>
            <a:xfrm>
              <a:off x="1674800" y="45419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29"/>
                    <a:pt x="98" y="416"/>
                    <a:pt x="206" y="421"/>
                  </a:cubicBezTo>
                  <a:cubicBezTo>
                    <a:pt x="211" y="422"/>
                    <a:pt x="217" y="422"/>
                    <a:pt x="222" y="422"/>
                  </a:cubicBezTo>
                  <a:cubicBezTo>
                    <a:pt x="329" y="422"/>
                    <a:pt x="422" y="323"/>
                    <a:pt x="422" y="211"/>
                  </a:cubicBezTo>
                  <a:cubicBezTo>
                    <a:pt x="43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6" name="Google Shape;9046;p14"/>
            <p:cNvSpPr/>
            <p:nvPr/>
          </p:nvSpPr>
          <p:spPr>
            <a:xfrm>
              <a:off x="16218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17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7" name="Google Shape;9047;p14"/>
            <p:cNvSpPr/>
            <p:nvPr/>
          </p:nvSpPr>
          <p:spPr>
            <a:xfrm>
              <a:off x="16748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2" y="0"/>
                  </a:moveTo>
                  <a:cubicBezTo>
                    <a:pt x="93" y="0"/>
                    <a:pt x="1" y="9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8" name="Google Shape;9048;p14"/>
            <p:cNvSpPr/>
            <p:nvPr/>
          </p:nvSpPr>
          <p:spPr>
            <a:xfrm>
              <a:off x="2046200" y="45419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1" y="329"/>
                    <a:pt x="98" y="421"/>
                    <a:pt x="217" y="421"/>
                  </a:cubicBezTo>
                  <a:cubicBezTo>
                    <a:pt x="222" y="422"/>
                    <a:pt x="228" y="422"/>
                    <a:pt x="233" y="422"/>
                  </a:cubicBezTo>
                  <a:cubicBezTo>
                    <a:pt x="339" y="422"/>
                    <a:pt x="427" y="328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9" name="Google Shape;9049;p14"/>
            <p:cNvSpPr/>
            <p:nvPr/>
          </p:nvSpPr>
          <p:spPr>
            <a:xfrm>
              <a:off x="1833725" y="4064175"/>
              <a:ext cx="11075" cy="10675"/>
            </a:xfrm>
            <a:custGeom>
              <a:rect b="b" l="l" r="r" t="t"/>
              <a:pathLst>
                <a:path extrusionOk="0" h="427" w="443">
                  <a:moveTo>
                    <a:pt x="226" y="0"/>
                  </a:moveTo>
                  <a:cubicBezTo>
                    <a:pt x="108" y="0"/>
                    <a:pt x="11" y="98"/>
                    <a:pt x="11" y="211"/>
                  </a:cubicBezTo>
                  <a:cubicBezTo>
                    <a:pt x="0" y="329"/>
                    <a:pt x="98" y="427"/>
                    <a:pt x="221" y="427"/>
                  </a:cubicBezTo>
                  <a:cubicBezTo>
                    <a:pt x="345" y="427"/>
                    <a:pt x="442" y="334"/>
                    <a:pt x="442" y="211"/>
                  </a:cubicBezTo>
                  <a:cubicBezTo>
                    <a:pt x="442" y="87"/>
                    <a:pt x="350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0" name="Google Shape;9050;p14"/>
            <p:cNvSpPr/>
            <p:nvPr/>
          </p:nvSpPr>
          <p:spPr>
            <a:xfrm>
              <a:off x="167480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330" y="422"/>
                    <a:pt x="427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1" name="Google Shape;9051;p14"/>
            <p:cNvSpPr/>
            <p:nvPr/>
          </p:nvSpPr>
          <p:spPr>
            <a:xfrm>
              <a:off x="1621875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1" y="88"/>
                    <a:pt x="1" y="211"/>
                  </a:cubicBezTo>
                  <a:cubicBezTo>
                    <a:pt x="1" y="329"/>
                    <a:pt x="93" y="422"/>
                    <a:pt x="216" y="422"/>
                  </a:cubicBezTo>
                  <a:cubicBezTo>
                    <a:pt x="324" y="422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2" name="Google Shape;9052;p14"/>
            <p:cNvSpPr/>
            <p:nvPr/>
          </p:nvSpPr>
          <p:spPr>
            <a:xfrm>
              <a:off x="1647950" y="435617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7" y="0"/>
                  </a:moveTo>
                  <a:cubicBezTo>
                    <a:pt x="109" y="0"/>
                    <a:pt x="16" y="88"/>
                    <a:pt x="1" y="211"/>
                  </a:cubicBezTo>
                  <a:cubicBezTo>
                    <a:pt x="1" y="324"/>
                    <a:pt x="103" y="422"/>
                    <a:pt x="222" y="422"/>
                  </a:cubicBezTo>
                  <a:cubicBezTo>
                    <a:pt x="345" y="422"/>
                    <a:pt x="432" y="334"/>
                    <a:pt x="432" y="216"/>
                  </a:cubicBezTo>
                  <a:cubicBezTo>
                    <a:pt x="437" y="88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3" name="Google Shape;9053;p14"/>
            <p:cNvSpPr/>
            <p:nvPr/>
          </p:nvSpPr>
          <p:spPr>
            <a:xfrm>
              <a:off x="148917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5" y="0"/>
                  </a:moveTo>
                  <a:cubicBezTo>
                    <a:pt x="89" y="0"/>
                    <a:pt x="0" y="94"/>
                    <a:pt x="0" y="212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27" y="325"/>
                    <a:pt x="422" y="212"/>
                  </a:cubicBezTo>
                  <a:cubicBezTo>
                    <a:pt x="422" y="93"/>
                    <a:pt x="329" y="1"/>
                    <a:pt x="211" y="1"/>
                  </a:cubicBezTo>
                  <a:cubicBezTo>
                    <a:pt x="205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4" name="Google Shape;9054;p14"/>
            <p:cNvSpPr/>
            <p:nvPr/>
          </p:nvSpPr>
          <p:spPr>
            <a:xfrm>
              <a:off x="2178925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8" y="0"/>
                    <a:pt x="0" y="93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5" name="Google Shape;9055;p14"/>
            <p:cNvSpPr/>
            <p:nvPr/>
          </p:nvSpPr>
          <p:spPr>
            <a:xfrm>
              <a:off x="2019750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6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32" y="335"/>
                    <a:pt x="427" y="217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6" name="Google Shape;9056;p14"/>
            <p:cNvSpPr/>
            <p:nvPr/>
          </p:nvSpPr>
          <p:spPr>
            <a:xfrm>
              <a:off x="21525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7" name="Google Shape;9057;p14"/>
            <p:cNvSpPr/>
            <p:nvPr/>
          </p:nvSpPr>
          <p:spPr>
            <a:xfrm>
              <a:off x="183397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3"/>
                    <a:pt x="6" y="216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8" name="Google Shape;9058;p14"/>
            <p:cNvSpPr/>
            <p:nvPr/>
          </p:nvSpPr>
          <p:spPr>
            <a:xfrm>
              <a:off x="1674800" y="38519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0"/>
                  </a:moveTo>
                  <a:cubicBezTo>
                    <a:pt x="89" y="0"/>
                    <a:pt x="1" y="89"/>
                    <a:pt x="1" y="207"/>
                  </a:cubicBezTo>
                  <a:cubicBezTo>
                    <a:pt x="1" y="325"/>
                    <a:pt x="93" y="417"/>
                    <a:pt x="206" y="422"/>
                  </a:cubicBezTo>
                  <a:cubicBezTo>
                    <a:pt x="324" y="422"/>
                    <a:pt x="427" y="325"/>
                    <a:pt x="427" y="212"/>
                  </a:cubicBezTo>
                  <a:cubicBezTo>
                    <a:pt x="427" y="104"/>
                    <a:pt x="335" y="6"/>
                    <a:pt x="222" y="1"/>
                  </a:cubicBezTo>
                  <a:cubicBezTo>
                    <a:pt x="215" y="0"/>
                    <a:pt x="209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9" name="Google Shape;9059;p14"/>
            <p:cNvSpPr/>
            <p:nvPr/>
          </p:nvSpPr>
          <p:spPr>
            <a:xfrm>
              <a:off x="1674800" y="438250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88"/>
                    <a:pt x="1" y="212"/>
                  </a:cubicBezTo>
                  <a:cubicBezTo>
                    <a:pt x="1" y="332"/>
                    <a:pt x="88" y="422"/>
                    <a:pt x="212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224" y="422"/>
                    <a:pt x="227" y="422"/>
                    <a:pt x="230" y="422"/>
                  </a:cubicBezTo>
                  <a:cubicBezTo>
                    <a:pt x="339" y="422"/>
                    <a:pt x="432" y="322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0" name="Google Shape;9060;p14"/>
            <p:cNvSpPr/>
            <p:nvPr/>
          </p:nvSpPr>
          <p:spPr>
            <a:xfrm>
              <a:off x="16483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0" y="98"/>
                    <a:pt x="0" y="211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1" name="Google Shape;9061;p14"/>
            <p:cNvSpPr/>
            <p:nvPr/>
          </p:nvSpPr>
          <p:spPr>
            <a:xfrm>
              <a:off x="20726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9" y="0"/>
                  </a:moveTo>
                  <a:cubicBezTo>
                    <a:pt x="103" y="0"/>
                    <a:pt x="11" y="89"/>
                    <a:pt x="11" y="206"/>
                  </a:cubicBezTo>
                  <a:cubicBezTo>
                    <a:pt x="0" y="325"/>
                    <a:pt x="93" y="417"/>
                    <a:pt x="206" y="422"/>
                  </a:cubicBezTo>
                  <a:cubicBezTo>
                    <a:pt x="210" y="422"/>
                    <a:pt x="214" y="423"/>
                    <a:pt x="217" y="423"/>
                  </a:cubicBezTo>
                  <a:cubicBezTo>
                    <a:pt x="340" y="423"/>
                    <a:pt x="427" y="342"/>
                    <a:pt x="432" y="222"/>
                  </a:cubicBezTo>
                  <a:cubicBezTo>
                    <a:pt x="432" y="104"/>
                    <a:pt x="345" y="6"/>
                    <a:pt x="226" y="1"/>
                  </a:cubicBezTo>
                  <a:cubicBezTo>
                    <a:pt x="221" y="0"/>
                    <a:pt x="215" y="0"/>
                    <a:pt x="20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2" name="Google Shape;9062;p14"/>
            <p:cNvSpPr/>
            <p:nvPr/>
          </p:nvSpPr>
          <p:spPr>
            <a:xfrm>
              <a:off x="21261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40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2"/>
                  </a:cubicBezTo>
                  <a:cubicBezTo>
                    <a:pt x="416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3" name="Google Shape;9063;p14"/>
            <p:cNvSpPr/>
            <p:nvPr/>
          </p:nvSpPr>
          <p:spPr>
            <a:xfrm>
              <a:off x="2125850" y="398437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40"/>
                    <a:pt x="93" y="433"/>
                    <a:pt x="217" y="433"/>
                  </a:cubicBezTo>
                  <a:cubicBezTo>
                    <a:pt x="335" y="433"/>
                    <a:pt x="432" y="335"/>
                    <a:pt x="427" y="212"/>
                  </a:cubicBezTo>
                  <a:cubicBezTo>
                    <a:pt x="422" y="88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4" name="Google Shape;9064;p14"/>
            <p:cNvSpPr/>
            <p:nvPr/>
          </p:nvSpPr>
          <p:spPr>
            <a:xfrm>
              <a:off x="1568550" y="44887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6" y="93"/>
                    <a:pt x="1" y="211"/>
                  </a:cubicBezTo>
                  <a:cubicBezTo>
                    <a:pt x="6" y="330"/>
                    <a:pt x="93" y="427"/>
                    <a:pt x="212" y="427"/>
                  </a:cubicBezTo>
                  <a:cubicBezTo>
                    <a:pt x="325" y="427"/>
                    <a:pt x="427" y="330"/>
                    <a:pt x="427" y="211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5" name="Google Shape;9065;p14"/>
            <p:cNvSpPr/>
            <p:nvPr/>
          </p:nvSpPr>
          <p:spPr>
            <a:xfrm>
              <a:off x="1993275" y="43822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98" y="11"/>
                    <a:pt x="1" y="98"/>
                    <a:pt x="1" y="216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2"/>
                    <a:pt x="422" y="222"/>
                  </a:cubicBezTo>
                  <a:cubicBezTo>
                    <a:pt x="422" y="103"/>
                    <a:pt x="330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6" name="Google Shape;9066;p14"/>
            <p:cNvSpPr/>
            <p:nvPr/>
          </p:nvSpPr>
          <p:spPr>
            <a:xfrm>
              <a:off x="17809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3" y="1"/>
                    <a:pt x="0" y="83"/>
                    <a:pt x="11" y="212"/>
                  </a:cubicBezTo>
                  <a:cubicBezTo>
                    <a:pt x="11" y="325"/>
                    <a:pt x="103" y="422"/>
                    <a:pt x="221" y="422"/>
                  </a:cubicBezTo>
                  <a:cubicBezTo>
                    <a:pt x="329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7" name="Google Shape;9067;p14"/>
            <p:cNvSpPr/>
            <p:nvPr/>
          </p:nvSpPr>
          <p:spPr>
            <a:xfrm>
              <a:off x="1940225" y="44887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1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8" name="Google Shape;9068;p14"/>
            <p:cNvSpPr/>
            <p:nvPr/>
          </p:nvSpPr>
          <p:spPr>
            <a:xfrm>
              <a:off x="1887175" y="4011225"/>
              <a:ext cx="10925" cy="10575"/>
            </a:xfrm>
            <a:custGeom>
              <a:rect b="b" l="l" r="r" t="t"/>
              <a:pathLst>
                <a:path extrusionOk="0" h="423" w="437">
                  <a:moveTo>
                    <a:pt x="210" y="0"/>
                  </a:moveTo>
                  <a:cubicBezTo>
                    <a:pt x="93" y="0"/>
                    <a:pt x="10" y="80"/>
                    <a:pt x="5" y="196"/>
                  </a:cubicBezTo>
                  <a:cubicBezTo>
                    <a:pt x="0" y="320"/>
                    <a:pt x="87" y="417"/>
                    <a:pt x="211" y="422"/>
                  </a:cubicBezTo>
                  <a:cubicBezTo>
                    <a:pt x="324" y="422"/>
                    <a:pt x="427" y="335"/>
                    <a:pt x="427" y="212"/>
                  </a:cubicBezTo>
                  <a:cubicBezTo>
                    <a:pt x="437" y="93"/>
                    <a:pt x="344" y="1"/>
                    <a:pt x="231" y="1"/>
                  </a:cubicBezTo>
                  <a:cubicBezTo>
                    <a:pt x="224" y="0"/>
                    <a:pt x="217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9" name="Google Shape;9069;p14"/>
            <p:cNvSpPr/>
            <p:nvPr/>
          </p:nvSpPr>
          <p:spPr>
            <a:xfrm>
              <a:off x="1542225" y="40373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3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6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0" name="Google Shape;9070;p14"/>
            <p:cNvSpPr/>
            <p:nvPr/>
          </p:nvSpPr>
          <p:spPr>
            <a:xfrm>
              <a:off x="2099400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103" y="427"/>
                    <a:pt x="221" y="427"/>
                  </a:cubicBezTo>
                  <a:cubicBezTo>
                    <a:pt x="334" y="417"/>
                    <a:pt x="432" y="330"/>
                    <a:pt x="432" y="211"/>
                  </a:cubicBezTo>
                  <a:cubicBezTo>
                    <a:pt x="432" y="98"/>
                    <a:pt x="33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1" name="Google Shape;9071;p14"/>
            <p:cNvSpPr/>
            <p:nvPr/>
          </p:nvSpPr>
          <p:spPr>
            <a:xfrm>
              <a:off x="1595150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2" name="Google Shape;9072;p14"/>
            <p:cNvSpPr/>
            <p:nvPr/>
          </p:nvSpPr>
          <p:spPr>
            <a:xfrm>
              <a:off x="207280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5" y="422"/>
                    <a:pt x="427" y="336"/>
                    <a:pt x="427" y="216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3" name="Google Shape;9073;p14"/>
            <p:cNvSpPr/>
            <p:nvPr/>
          </p:nvSpPr>
          <p:spPr>
            <a:xfrm>
              <a:off x="2072800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"/>
                    <a:pt x="6" y="98"/>
                    <a:pt x="1" y="227"/>
                  </a:cubicBezTo>
                  <a:cubicBezTo>
                    <a:pt x="6" y="345"/>
                    <a:pt x="93" y="432"/>
                    <a:pt x="211" y="432"/>
                  </a:cubicBezTo>
                  <a:cubicBezTo>
                    <a:pt x="324" y="432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4" name="Google Shape;9074;p14"/>
            <p:cNvSpPr/>
            <p:nvPr/>
          </p:nvSpPr>
          <p:spPr>
            <a:xfrm>
              <a:off x="1515625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5" name="Google Shape;9075;p14"/>
            <p:cNvSpPr/>
            <p:nvPr/>
          </p:nvSpPr>
          <p:spPr>
            <a:xfrm>
              <a:off x="1542225" y="42499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1" y="93"/>
                    <a:pt x="1" y="217"/>
                  </a:cubicBezTo>
                  <a:cubicBezTo>
                    <a:pt x="1" y="330"/>
                    <a:pt x="93" y="427"/>
                    <a:pt x="211" y="427"/>
                  </a:cubicBezTo>
                  <a:cubicBezTo>
                    <a:pt x="324" y="427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6" name="Google Shape;9076;p14"/>
            <p:cNvSpPr/>
            <p:nvPr/>
          </p:nvSpPr>
          <p:spPr>
            <a:xfrm>
              <a:off x="1754450" y="39313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103"/>
                    <a:pt x="1" y="222"/>
                  </a:cubicBezTo>
                  <a:cubicBezTo>
                    <a:pt x="1" y="342"/>
                    <a:pt x="93" y="427"/>
                    <a:pt x="207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40" y="427"/>
                    <a:pt x="432" y="330"/>
                    <a:pt x="427" y="206"/>
                  </a:cubicBezTo>
                  <a:cubicBezTo>
                    <a:pt x="427" y="93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7" name="Google Shape;9077;p14"/>
            <p:cNvSpPr/>
            <p:nvPr/>
          </p:nvSpPr>
          <p:spPr>
            <a:xfrm>
              <a:off x="2046200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32" y="334"/>
                    <a:pt x="427" y="211"/>
                  </a:cubicBezTo>
                  <a:cubicBezTo>
                    <a:pt x="427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8" name="Google Shape;9078;p14"/>
            <p:cNvSpPr/>
            <p:nvPr/>
          </p:nvSpPr>
          <p:spPr>
            <a:xfrm>
              <a:off x="1648350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8" y="6"/>
                    <a:pt x="0" y="93"/>
                    <a:pt x="0" y="211"/>
                  </a:cubicBezTo>
                  <a:cubicBezTo>
                    <a:pt x="0" y="329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1"/>
                  </a:cubicBezTo>
                  <a:cubicBezTo>
                    <a:pt x="421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9" name="Google Shape;9079;p14"/>
            <p:cNvSpPr/>
            <p:nvPr/>
          </p:nvSpPr>
          <p:spPr>
            <a:xfrm>
              <a:off x="194022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2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0" name="Google Shape;9080;p14"/>
            <p:cNvSpPr/>
            <p:nvPr/>
          </p:nvSpPr>
          <p:spPr>
            <a:xfrm>
              <a:off x="1940225" y="43295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93" y="427"/>
                    <a:pt x="20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1" name="Google Shape;9081;p14"/>
            <p:cNvSpPr/>
            <p:nvPr/>
          </p:nvSpPr>
          <p:spPr>
            <a:xfrm>
              <a:off x="1542225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2" name="Google Shape;9082;p14"/>
            <p:cNvSpPr/>
            <p:nvPr/>
          </p:nvSpPr>
          <p:spPr>
            <a:xfrm>
              <a:off x="1595150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93" y="432"/>
                    <a:pt x="211" y="432"/>
                  </a:cubicBezTo>
                  <a:cubicBezTo>
                    <a:pt x="335" y="432"/>
                    <a:pt x="427" y="340"/>
                    <a:pt x="432" y="211"/>
                  </a:cubicBezTo>
                  <a:cubicBezTo>
                    <a:pt x="43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3" name="Google Shape;9083;p14"/>
            <p:cNvSpPr/>
            <p:nvPr/>
          </p:nvSpPr>
          <p:spPr>
            <a:xfrm>
              <a:off x="1780925" y="45419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0"/>
                  </a:moveTo>
                  <a:cubicBezTo>
                    <a:pt x="93" y="0"/>
                    <a:pt x="0" y="82"/>
                    <a:pt x="0" y="206"/>
                  </a:cubicBezTo>
                  <a:cubicBezTo>
                    <a:pt x="0" y="329"/>
                    <a:pt x="98" y="421"/>
                    <a:pt x="216" y="421"/>
                  </a:cubicBezTo>
                  <a:cubicBezTo>
                    <a:pt x="329" y="421"/>
                    <a:pt x="427" y="329"/>
                    <a:pt x="427" y="206"/>
                  </a:cubicBezTo>
                  <a:cubicBezTo>
                    <a:pt x="427" y="82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4" name="Google Shape;9084;p14"/>
            <p:cNvSpPr/>
            <p:nvPr/>
          </p:nvSpPr>
          <p:spPr>
            <a:xfrm>
              <a:off x="1860575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3" y="1"/>
                  </a:moveTo>
                  <a:cubicBezTo>
                    <a:pt x="93" y="1"/>
                    <a:pt x="0" y="101"/>
                    <a:pt x="0" y="217"/>
                  </a:cubicBezTo>
                  <a:cubicBezTo>
                    <a:pt x="0" y="335"/>
                    <a:pt x="98" y="427"/>
                    <a:pt x="221" y="427"/>
                  </a:cubicBezTo>
                  <a:cubicBezTo>
                    <a:pt x="339" y="427"/>
                    <a:pt x="432" y="335"/>
                    <a:pt x="427" y="217"/>
                  </a:cubicBezTo>
                  <a:cubicBezTo>
                    <a:pt x="422" y="98"/>
                    <a:pt x="329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5" name="Google Shape;9085;p14"/>
            <p:cNvSpPr/>
            <p:nvPr/>
          </p:nvSpPr>
          <p:spPr>
            <a:xfrm>
              <a:off x="1886900" y="45419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98" y="0"/>
                    <a:pt x="11" y="82"/>
                    <a:pt x="11" y="206"/>
                  </a:cubicBezTo>
                  <a:cubicBezTo>
                    <a:pt x="1" y="319"/>
                    <a:pt x="98" y="421"/>
                    <a:pt x="217" y="421"/>
                  </a:cubicBezTo>
                  <a:cubicBezTo>
                    <a:pt x="222" y="422"/>
                    <a:pt x="228" y="422"/>
                    <a:pt x="234" y="422"/>
                  </a:cubicBezTo>
                  <a:cubicBezTo>
                    <a:pt x="344" y="422"/>
                    <a:pt x="432" y="328"/>
                    <a:pt x="432" y="211"/>
                  </a:cubicBezTo>
                  <a:cubicBezTo>
                    <a:pt x="438" y="87"/>
                    <a:pt x="35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6" name="Google Shape;9086;p14"/>
            <p:cNvSpPr/>
            <p:nvPr/>
          </p:nvSpPr>
          <p:spPr>
            <a:xfrm>
              <a:off x="2072925" y="39313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3" y="1"/>
                  </a:moveTo>
                  <a:cubicBezTo>
                    <a:pt x="93" y="1"/>
                    <a:pt x="1" y="96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17" y="217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7" name="Google Shape;9087;p14"/>
            <p:cNvSpPr/>
            <p:nvPr/>
          </p:nvSpPr>
          <p:spPr>
            <a:xfrm>
              <a:off x="1568700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87" y="1"/>
                    <a:pt x="0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7" y="423"/>
                    <a:pt x="421" y="324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8" name="Google Shape;9088;p14"/>
            <p:cNvSpPr/>
            <p:nvPr/>
          </p:nvSpPr>
          <p:spPr>
            <a:xfrm>
              <a:off x="148917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2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2"/>
                  </a:cubicBezTo>
                  <a:cubicBezTo>
                    <a:pt x="329" y="417"/>
                    <a:pt x="422" y="324"/>
                    <a:pt x="422" y="211"/>
                  </a:cubicBezTo>
                  <a:cubicBezTo>
                    <a:pt x="422" y="8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9" name="Google Shape;9089;p14"/>
            <p:cNvSpPr/>
            <p:nvPr/>
          </p:nvSpPr>
          <p:spPr>
            <a:xfrm>
              <a:off x="16748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3" y="1"/>
                    <a:pt x="1" y="88"/>
                    <a:pt x="1" y="211"/>
                  </a:cubicBezTo>
                  <a:cubicBezTo>
                    <a:pt x="1" y="329"/>
                    <a:pt x="94" y="423"/>
                    <a:pt x="200" y="423"/>
                  </a:cubicBezTo>
                  <a:cubicBezTo>
                    <a:pt x="206" y="423"/>
                    <a:pt x="211" y="422"/>
                    <a:pt x="217" y="422"/>
                  </a:cubicBezTo>
                  <a:cubicBezTo>
                    <a:pt x="330" y="422"/>
                    <a:pt x="422" y="319"/>
                    <a:pt x="42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0" name="Google Shape;9090;p14"/>
            <p:cNvSpPr/>
            <p:nvPr/>
          </p:nvSpPr>
          <p:spPr>
            <a:xfrm>
              <a:off x="15422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1" y="94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2" y="335"/>
                    <a:pt x="422" y="212"/>
                  </a:cubicBezTo>
                  <a:cubicBezTo>
                    <a:pt x="417" y="93"/>
                    <a:pt x="324" y="1"/>
                    <a:pt x="211" y="1"/>
                  </a:cubicBezTo>
                  <a:cubicBezTo>
                    <a:pt x="205" y="0"/>
                    <a:pt x="2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1" name="Google Shape;9091;p14"/>
            <p:cNvSpPr/>
            <p:nvPr/>
          </p:nvSpPr>
          <p:spPr>
            <a:xfrm>
              <a:off x="15951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35"/>
                    <a:pt x="417" y="212"/>
                  </a:cubicBezTo>
                  <a:cubicBezTo>
                    <a:pt x="417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2" name="Google Shape;9092;p14"/>
            <p:cNvSpPr/>
            <p:nvPr/>
          </p:nvSpPr>
          <p:spPr>
            <a:xfrm>
              <a:off x="201987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88" y="0"/>
                    <a:pt x="0" y="88"/>
                    <a:pt x="0" y="211"/>
                  </a:cubicBezTo>
                  <a:cubicBezTo>
                    <a:pt x="0" y="334"/>
                    <a:pt x="98" y="422"/>
                    <a:pt x="22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3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3" name="Google Shape;9093;p14"/>
            <p:cNvSpPr/>
            <p:nvPr/>
          </p:nvSpPr>
          <p:spPr>
            <a:xfrm>
              <a:off x="1940475" y="39580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1"/>
                  </a:moveTo>
                  <a:cubicBezTo>
                    <a:pt x="88" y="6"/>
                    <a:pt x="1" y="93"/>
                    <a:pt x="1" y="211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324" y="422"/>
                    <a:pt x="417" y="329"/>
                    <a:pt x="417" y="206"/>
                  </a:cubicBezTo>
                  <a:cubicBezTo>
                    <a:pt x="412" y="83"/>
                    <a:pt x="31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4" name="Google Shape;9094;p14"/>
            <p:cNvSpPr/>
            <p:nvPr/>
          </p:nvSpPr>
          <p:spPr>
            <a:xfrm>
              <a:off x="1754450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5" y="0"/>
                  </a:moveTo>
                  <a:cubicBezTo>
                    <a:pt x="94" y="0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7" y="335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ubicBezTo>
                    <a:pt x="216" y="0"/>
                    <a:pt x="211" y="0"/>
                    <a:pt x="20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5" name="Google Shape;9095;p14"/>
            <p:cNvSpPr/>
            <p:nvPr/>
          </p:nvSpPr>
          <p:spPr>
            <a:xfrm>
              <a:off x="1462575" y="43825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5" y="427"/>
                    <a:pt x="422" y="335"/>
                    <a:pt x="422" y="212"/>
                  </a:cubicBezTo>
                  <a:cubicBezTo>
                    <a:pt x="422" y="93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6" name="Google Shape;9096;p14"/>
            <p:cNvSpPr/>
            <p:nvPr/>
          </p:nvSpPr>
          <p:spPr>
            <a:xfrm>
              <a:off x="1860575" y="446215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8" y="1"/>
                    <a:pt x="0" y="93"/>
                    <a:pt x="0" y="212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34" y="422"/>
                    <a:pt x="427" y="335"/>
                    <a:pt x="432" y="212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7" name="Google Shape;9097;p14"/>
            <p:cNvSpPr/>
            <p:nvPr/>
          </p:nvSpPr>
          <p:spPr>
            <a:xfrm>
              <a:off x="1993275" y="3958050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1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8" y="422"/>
                    <a:pt x="211" y="422"/>
                  </a:cubicBezTo>
                  <a:cubicBezTo>
                    <a:pt x="217" y="422"/>
                    <a:pt x="223" y="423"/>
                    <a:pt x="228" y="423"/>
                  </a:cubicBezTo>
                  <a:cubicBezTo>
                    <a:pt x="338" y="423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8" name="Google Shape;9098;p14"/>
            <p:cNvSpPr/>
            <p:nvPr/>
          </p:nvSpPr>
          <p:spPr>
            <a:xfrm>
              <a:off x="2099400" y="39580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8"/>
                    <a:pt x="0" y="216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8" y="423"/>
                    <a:pt x="427" y="324"/>
                    <a:pt x="427" y="211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9" name="Google Shape;9099;p14"/>
            <p:cNvSpPr/>
            <p:nvPr/>
          </p:nvSpPr>
          <p:spPr>
            <a:xfrm>
              <a:off x="1595275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6"/>
                    <a:pt x="427" y="221"/>
                  </a:cubicBezTo>
                  <a:cubicBezTo>
                    <a:pt x="427" y="98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0" name="Google Shape;9100;p14"/>
            <p:cNvSpPr/>
            <p:nvPr/>
          </p:nvSpPr>
          <p:spPr>
            <a:xfrm>
              <a:off x="1568550" y="42233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109" y="0"/>
                    <a:pt x="11" y="87"/>
                    <a:pt x="6" y="206"/>
                  </a:cubicBezTo>
                  <a:cubicBezTo>
                    <a:pt x="1" y="324"/>
                    <a:pt x="88" y="421"/>
                    <a:pt x="212" y="421"/>
                  </a:cubicBezTo>
                  <a:cubicBezTo>
                    <a:pt x="218" y="422"/>
                    <a:pt x="224" y="422"/>
                    <a:pt x="230" y="422"/>
                  </a:cubicBezTo>
                  <a:cubicBezTo>
                    <a:pt x="344" y="422"/>
                    <a:pt x="428" y="333"/>
                    <a:pt x="438" y="216"/>
                  </a:cubicBezTo>
                  <a:cubicBezTo>
                    <a:pt x="438" y="10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1" name="Google Shape;9101;p14"/>
            <p:cNvSpPr/>
            <p:nvPr/>
          </p:nvSpPr>
          <p:spPr>
            <a:xfrm>
              <a:off x="1807650" y="38781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8" y="0"/>
                    <a:pt x="0" y="98"/>
                    <a:pt x="0" y="221"/>
                  </a:cubicBezTo>
                  <a:cubicBezTo>
                    <a:pt x="0" y="350"/>
                    <a:pt x="88" y="432"/>
                    <a:pt x="211" y="432"/>
                  </a:cubicBezTo>
                  <a:cubicBezTo>
                    <a:pt x="334" y="427"/>
                    <a:pt x="422" y="339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2" name="Google Shape;9102;p14"/>
            <p:cNvSpPr/>
            <p:nvPr/>
          </p:nvSpPr>
          <p:spPr>
            <a:xfrm>
              <a:off x="19932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86"/>
                    <a:pt x="1" y="211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2" y="335"/>
                    <a:pt x="422" y="216"/>
                  </a:cubicBezTo>
                  <a:cubicBezTo>
                    <a:pt x="427" y="9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3" name="Google Shape;9103;p14"/>
            <p:cNvSpPr/>
            <p:nvPr/>
          </p:nvSpPr>
          <p:spPr>
            <a:xfrm>
              <a:off x="14625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4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4" name="Google Shape;9104;p14"/>
            <p:cNvSpPr/>
            <p:nvPr/>
          </p:nvSpPr>
          <p:spPr>
            <a:xfrm>
              <a:off x="1701150" y="4303000"/>
              <a:ext cx="10925" cy="10550"/>
            </a:xfrm>
            <a:custGeom>
              <a:rect b="b" l="l" r="r" t="t"/>
              <a:pathLst>
                <a:path extrusionOk="0" h="422" w="437">
                  <a:moveTo>
                    <a:pt x="211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9"/>
                    <a:pt x="87" y="421"/>
                    <a:pt x="211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7" y="87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5" name="Google Shape;9105;p14"/>
            <p:cNvSpPr/>
            <p:nvPr/>
          </p:nvSpPr>
          <p:spPr>
            <a:xfrm>
              <a:off x="1435850" y="4356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0" y="1"/>
                  </a:moveTo>
                  <a:cubicBezTo>
                    <a:pt x="224" y="1"/>
                    <a:pt x="218" y="1"/>
                    <a:pt x="211" y="1"/>
                  </a:cubicBezTo>
                  <a:cubicBezTo>
                    <a:pt x="93" y="7"/>
                    <a:pt x="1" y="94"/>
                    <a:pt x="1" y="217"/>
                  </a:cubicBezTo>
                  <a:cubicBezTo>
                    <a:pt x="6" y="335"/>
                    <a:pt x="98" y="423"/>
                    <a:pt x="211" y="423"/>
                  </a:cubicBezTo>
                  <a:cubicBezTo>
                    <a:pt x="335" y="423"/>
                    <a:pt x="432" y="325"/>
                    <a:pt x="432" y="212"/>
                  </a:cubicBezTo>
                  <a:cubicBezTo>
                    <a:pt x="432" y="95"/>
                    <a:pt x="349" y="1"/>
                    <a:pt x="23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6" name="Google Shape;9106;p14"/>
            <p:cNvSpPr/>
            <p:nvPr/>
          </p:nvSpPr>
          <p:spPr>
            <a:xfrm>
              <a:off x="196682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87" y="0"/>
                    <a:pt x="0" y="88"/>
                    <a:pt x="5" y="216"/>
                  </a:cubicBezTo>
                  <a:cubicBezTo>
                    <a:pt x="10" y="334"/>
                    <a:pt x="103" y="422"/>
                    <a:pt x="216" y="422"/>
                  </a:cubicBezTo>
                  <a:cubicBezTo>
                    <a:pt x="334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7" name="Google Shape;9107;p14"/>
            <p:cNvSpPr/>
            <p:nvPr/>
          </p:nvSpPr>
          <p:spPr>
            <a:xfrm>
              <a:off x="1542100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6" y="98"/>
                    <a:pt x="0" y="221"/>
                  </a:cubicBezTo>
                  <a:cubicBezTo>
                    <a:pt x="0" y="334"/>
                    <a:pt x="98" y="427"/>
                    <a:pt x="221" y="427"/>
                  </a:cubicBezTo>
                  <a:cubicBezTo>
                    <a:pt x="340" y="427"/>
                    <a:pt x="427" y="329"/>
                    <a:pt x="427" y="211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8" name="Google Shape;9108;p14"/>
            <p:cNvSpPr/>
            <p:nvPr/>
          </p:nvSpPr>
          <p:spPr>
            <a:xfrm>
              <a:off x="1595150" y="42499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3" y="1"/>
                    <a:pt x="6" y="93"/>
                    <a:pt x="1" y="217"/>
                  </a:cubicBezTo>
                  <a:cubicBezTo>
                    <a:pt x="1" y="330"/>
                    <a:pt x="93" y="427"/>
                    <a:pt x="206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9" name="Google Shape;9109;p14"/>
            <p:cNvSpPr/>
            <p:nvPr/>
          </p:nvSpPr>
          <p:spPr>
            <a:xfrm>
              <a:off x="1542225" y="45152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34"/>
                    <a:pt x="88" y="427"/>
                    <a:pt x="211" y="427"/>
                  </a:cubicBezTo>
                  <a:cubicBezTo>
                    <a:pt x="335" y="427"/>
                    <a:pt x="422" y="329"/>
                    <a:pt x="422" y="206"/>
                  </a:cubicBezTo>
                  <a:cubicBezTo>
                    <a:pt x="417" y="9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0" name="Google Shape;9110;p14"/>
            <p:cNvSpPr/>
            <p:nvPr/>
          </p:nvSpPr>
          <p:spPr>
            <a:xfrm>
              <a:off x="2099400" y="42232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104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1" name="Google Shape;9111;p14"/>
            <p:cNvSpPr/>
            <p:nvPr/>
          </p:nvSpPr>
          <p:spPr>
            <a:xfrm>
              <a:off x="1780925" y="41701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11" y="98"/>
                    <a:pt x="11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219" y="427"/>
                    <a:pt x="222" y="427"/>
                    <a:pt x="225" y="427"/>
                  </a:cubicBezTo>
                  <a:cubicBezTo>
                    <a:pt x="339" y="427"/>
                    <a:pt x="427" y="336"/>
                    <a:pt x="432" y="211"/>
                  </a:cubicBezTo>
                  <a:cubicBezTo>
                    <a:pt x="432" y="109"/>
                    <a:pt x="360" y="6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2" name="Google Shape;9112;p14"/>
            <p:cNvSpPr/>
            <p:nvPr/>
          </p:nvSpPr>
          <p:spPr>
            <a:xfrm>
              <a:off x="18873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2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5"/>
                    <a:pt x="88" y="427"/>
                    <a:pt x="211" y="427"/>
                  </a:cubicBezTo>
                  <a:cubicBezTo>
                    <a:pt x="334" y="427"/>
                    <a:pt x="422" y="335"/>
                    <a:pt x="422" y="211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3" name="Google Shape;9113;p14"/>
            <p:cNvSpPr/>
            <p:nvPr/>
          </p:nvSpPr>
          <p:spPr>
            <a:xfrm>
              <a:off x="2125850" y="42499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93" y="1"/>
                    <a:pt x="1" y="93"/>
                    <a:pt x="11" y="227"/>
                  </a:cubicBezTo>
                  <a:cubicBezTo>
                    <a:pt x="16" y="335"/>
                    <a:pt x="104" y="432"/>
                    <a:pt x="222" y="432"/>
                  </a:cubicBezTo>
                  <a:cubicBezTo>
                    <a:pt x="335" y="432"/>
                    <a:pt x="432" y="335"/>
                    <a:pt x="432" y="217"/>
                  </a:cubicBezTo>
                  <a:cubicBezTo>
                    <a:pt x="427" y="93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4" name="Google Shape;9114;p14"/>
            <p:cNvSpPr/>
            <p:nvPr/>
          </p:nvSpPr>
          <p:spPr>
            <a:xfrm>
              <a:off x="2072925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6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5" name="Google Shape;9115;p14"/>
            <p:cNvSpPr/>
            <p:nvPr/>
          </p:nvSpPr>
          <p:spPr>
            <a:xfrm>
              <a:off x="21258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1" y="88"/>
                    <a:pt x="1" y="206"/>
                  </a:cubicBezTo>
                  <a:cubicBezTo>
                    <a:pt x="1" y="324"/>
                    <a:pt x="88" y="422"/>
                    <a:pt x="206" y="422"/>
                  </a:cubicBezTo>
                  <a:cubicBezTo>
                    <a:pt x="210" y="422"/>
                    <a:pt x="214" y="422"/>
                    <a:pt x="217" y="422"/>
                  </a:cubicBezTo>
                  <a:cubicBezTo>
                    <a:pt x="340" y="422"/>
                    <a:pt x="427" y="336"/>
                    <a:pt x="427" y="216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6" name="Google Shape;9116;p14"/>
            <p:cNvSpPr/>
            <p:nvPr/>
          </p:nvSpPr>
          <p:spPr>
            <a:xfrm>
              <a:off x="15951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93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0" y="422"/>
                    <a:pt x="427" y="336"/>
                    <a:pt x="432" y="216"/>
                  </a:cubicBezTo>
                  <a:cubicBezTo>
                    <a:pt x="43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7" name="Google Shape;9117;p14"/>
            <p:cNvSpPr/>
            <p:nvPr/>
          </p:nvSpPr>
          <p:spPr>
            <a:xfrm>
              <a:off x="19402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8" y="1"/>
                    <a:pt x="0" y="88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219" y="422"/>
                    <a:pt x="222" y="423"/>
                    <a:pt x="225" y="423"/>
                  </a:cubicBezTo>
                  <a:cubicBezTo>
                    <a:pt x="334" y="423"/>
                    <a:pt x="427" y="332"/>
                    <a:pt x="427" y="212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8" name="Google Shape;9118;p14"/>
            <p:cNvSpPr/>
            <p:nvPr/>
          </p:nvSpPr>
          <p:spPr>
            <a:xfrm>
              <a:off x="1542225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3" y="0"/>
                  </a:moveTo>
                  <a:cubicBezTo>
                    <a:pt x="89" y="0"/>
                    <a:pt x="1" y="101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17"/>
                    <a:pt x="422" y="335"/>
                    <a:pt x="422" y="211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9" name="Google Shape;9119;p14"/>
            <p:cNvSpPr/>
            <p:nvPr/>
          </p:nvSpPr>
          <p:spPr>
            <a:xfrm>
              <a:off x="1595275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2" y="1"/>
                  </a:moveTo>
                  <a:cubicBezTo>
                    <a:pt x="98" y="1"/>
                    <a:pt x="1" y="98"/>
                    <a:pt x="1" y="222"/>
                  </a:cubicBezTo>
                  <a:cubicBezTo>
                    <a:pt x="1" y="335"/>
                    <a:pt x="88" y="427"/>
                    <a:pt x="206" y="427"/>
                  </a:cubicBezTo>
                  <a:cubicBezTo>
                    <a:pt x="330" y="427"/>
                    <a:pt x="422" y="335"/>
                    <a:pt x="427" y="222"/>
                  </a:cubicBezTo>
                  <a:cubicBezTo>
                    <a:pt x="427" y="98"/>
                    <a:pt x="33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0" name="Google Shape;9120;p14"/>
            <p:cNvSpPr/>
            <p:nvPr/>
          </p:nvSpPr>
          <p:spPr>
            <a:xfrm>
              <a:off x="2072800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103" y="0"/>
                    <a:pt x="6" y="93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29" y="427"/>
                    <a:pt x="422" y="334"/>
                    <a:pt x="422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1" name="Google Shape;9121;p14"/>
            <p:cNvSpPr/>
            <p:nvPr/>
          </p:nvSpPr>
          <p:spPr>
            <a:xfrm>
              <a:off x="18076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"/>
                    <a:pt x="0" y="98"/>
                    <a:pt x="0" y="222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16" y="335"/>
                    <a:pt x="422" y="222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2" name="Google Shape;9122;p14"/>
            <p:cNvSpPr/>
            <p:nvPr/>
          </p:nvSpPr>
          <p:spPr>
            <a:xfrm>
              <a:off x="1913750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3" y="0"/>
                  </a:moveTo>
                  <a:cubicBezTo>
                    <a:pt x="94" y="0"/>
                    <a:pt x="1" y="10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17"/>
                    <a:pt x="427" y="330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9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3" name="Google Shape;9123;p14"/>
            <p:cNvSpPr/>
            <p:nvPr/>
          </p:nvSpPr>
          <p:spPr>
            <a:xfrm>
              <a:off x="2072925" y="440910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6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4" name="Google Shape;9124;p14"/>
            <p:cNvSpPr/>
            <p:nvPr/>
          </p:nvSpPr>
          <p:spPr>
            <a:xfrm>
              <a:off x="21261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0" y="93"/>
                    <a:pt x="0" y="211"/>
                  </a:cubicBezTo>
                  <a:cubicBezTo>
                    <a:pt x="0" y="335"/>
                    <a:pt x="82" y="427"/>
                    <a:pt x="195" y="427"/>
                  </a:cubicBezTo>
                  <a:cubicBezTo>
                    <a:pt x="319" y="427"/>
                    <a:pt x="416" y="340"/>
                    <a:pt x="421" y="227"/>
                  </a:cubicBezTo>
                  <a:cubicBezTo>
                    <a:pt x="427" y="103"/>
                    <a:pt x="33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5" name="Google Shape;9125;p14"/>
            <p:cNvSpPr/>
            <p:nvPr/>
          </p:nvSpPr>
          <p:spPr>
            <a:xfrm>
              <a:off x="1913750" y="38783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1"/>
                  </a:moveTo>
                  <a:cubicBezTo>
                    <a:pt x="90" y="1"/>
                    <a:pt x="1" y="100"/>
                    <a:pt x="1" y="212"/>
                  </a:cubicBezTo>
                  <a:cubicBezTo>
                    <a:pt x="1" y="336"/>
                    <a:pt x="93" y="423"/>
                    <a:pt x="211" y="423"/>
                  </a:cubicBezTo>
                  <a:cubicBezTo>
                    <a:pt x="335" y="418"/>
                    <a:pt x="427" y="330"/>
                    <a:pt x="427" y="212"/>
                  </a:cubicBezTo>
                  <a:cubicBezTo>
                    <a:pt x="417" y="94"/>
                    <a:pt x="330" y="2"/>
                    <a:pt x="211" y="2"/>
                  </a:cubicBezTo>
                  <a:cubicBezTo>
                    <a:pt x="206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6" name="Google Shape;9126;p14"/>
            <p:cNvSpPr/>
            <p:nvPr/>
          </p:nvSpPr>
          <p:spPr>
            <a:xfrm>
              <a:off x="15687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0"/>
                    <a:pt x="210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7" name="Google Shape;9127;p14"/>
            <p:cNvSpPr/>
            <p:nvPr/>
          </p:nvSpPr>
          <p:spPr>
            <a:xfrm>
              <a:off x="15422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6" y="1"/>
                  </a:moveTo>
                  <a:cubicBezTo>
                    <a:pt x="88" y="1"/>
                    <a:pt x="1" y="98"/>
                    <a:pt x="1" y="217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8" name="Google Shape;9128;p14"/>
            <p:cNvSpPr/>
            <p:nvPr/>
          </p:nvSpPr>
          <p:spPr>
            <a:xfrm>
              <a:off x="2072925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6" y="1"/>
                  </a:moveTo>
                  <a:cubicBezTo>
                    <a:pt x="88" y="1"/>
                    <a:pt x="1" y="98"/>
                    <a:pt x="1" y="211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0"/>
                    <a:pt x="422" y="211"/>
                  </a:cubicBezTo>
                  <a:cubicBezTo>
                    <a:pt x="41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9" name="Google Shape;9129;p14"/>
            <p:cNvSpPr/>
            <p:nvPr/>
          </p:nvSpPr>
          <p:spPr>
            <a:xfrm>
              <a:off x="1595150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8"/>
                    <a:pt x="6" y="217"/>
                  </a:cubicBezTo>
                  <a:cubicBezTo>
                    <a:pt x="6" y="335"/>
                    <a:pt x="98" y="427"/>
                    <a:pt x="211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0" name="Google Shape;9130;p14"/>
            <p:cNvSpPr/>
            <p:nvPr/>
          </p:nvSpPr>
          <p:spPr>
            <a:xfrm>
              <a:off x="1701275" y="43561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08" y="1"/>
                  </a:moveTo>
                  <a:cubicBezTo>
                    <a:pt x="94" y="1"/>
                    <a:pt x="10" y="90"/>
                    <a:pt x="5" y="207"/>
                  </a:cubicBezTo>
                  <a:cubicBezTo>
                    <a:pt x="0" y="320"/>
                    <a:pt x="93" y="418"/>
                    <a:pt x="211" y="423"/>
                  </a:cubicBezTo>
                  <a:cubicBezTo>
                    <a:pt x="214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22"/>
                  </a:cubicBezTo>
                  <a:cubicBezTo>
                    <a:pt x="432" y="104"/>
                    <a:pt x="350" y="7"/>
                    <a:pt x="226" y="1"/>
                  </a:cubicBezTo>
                  <a:cubicBezTo>
                    <a:pt x="220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1" name="Google Shape;9131;p14"/>
            <p:cNvSpPr/>
            <p:nvPr/>
          </p:nvSpPr>
          <p:spPr>
            <a:xfrm>
              <a:off x="186057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5"/>
                    <a:pt x="0" y="98"/>
                    <a:pt x="0" y="211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2" name="Google Shape;9132;p14"/>
            <p:cNvSpPr/>
            <p:nvPr/>
          </p:nvSpPr>
          <p:spPr>
            <a:xfrm>
              <a:off x="1860575" y="38783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5" y="1"/>
                  </a:moveTo>
                  <a:cubicBezTo>
                    <a:pt x="94" y="1"/>
                    <a:pt x="0" y="100"/>
                    <a:pt x="0" y="212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34" y="423"/>
                    <a:pt x="427" y="336"/>
                    <a:pt x="427" y="212"/>
                  </a:cubicBezTo>
                  <a:cubicBezTo>
                    <a:pt x="427" y="94"/>
                    <a:pt x="334" y="7"/>
                    <a:pt x="221" y="2"/>
                  </a:cubicBezTo>
                  <a:cubicBezTo>
                    <a:pt x="216" y="1"/>
                    <a:pt x="210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3" name="Google Shape;9133;p14"/>
            <p:cNvSpPr/>
            <p:nvPr/>
          </p:nvSpPr>
          <p:spPr>
            <a:xfrm>
              <a:off x="19932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5"/>
                    <a:pt x="1" y="92"/>
                    <a:pt x="1" y="211"/>
                  </a:cubicBezTo>
                  <a:cubicBezTo>
                    <a:pt x="1" y="329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4" name="Google Shape;9134;p14"/>
            <p:cNvSpPr/>
            <p:nvPr/>
          </p:nvSpPr>
          <p:spPr>
            <a:xfrm>
              <a:off x="1754325" y="38784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1"/>
                  </a:moveTo>
                  <a:cubicBezTo>
                    <a:pt x="98" y="6"/>
                    <a:pt x="1" y="93"/>
                    <a:pt x="1" y="211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40" y="422"/>
                    <a:pt x="432" y="335"/>
                    <a:pt x="422" y="211"/>
                  </a:cubicBezTo>
                  <a:cubicBezTo>
                    <a:pt x="42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5" name="Google Shape;9135;p14"/>
            <p:cNvSpPr/>
            <p:nvPr/>
          </p:nvSpPr>
          <p:spPr>
            <a:xfrm>
              <a:off x="1674800" y="40641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32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6" name="Google Shape;9136;p14"/>
            <p:cNvSpPr/>
            <p:nvPr/>
          </p:nvSpPr>
          <p:spPr>
            <a:xfrm>
              <a:off x="1833975" y="385180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32" y="1"/>
                  </a:moveTo>
                  <a:cubicBezTo>
                    <a:pt x="109" y="1"/>
                    <a:pt x="11" y="93"/>
                    <a:pt x="6" y="206"/>
                  </a:cubicBezTo>
                  <a:cubicBezTo>
                    <a:pt x="1" y="319"/>
                    <a:pt x="98" y="422"/>
                    <a:pt x="211" y="427"/>
                  </a:cubicBezTo>
                  <a:cubicBezTo>
                    <a:pt x="214" y="427"/>
                    <a:pt x="218" y="428"/>
                    <a:pt x="221" y="428"/>
                  </a:cubicBezTo>
                  <a:cubicBezTo>
                    <a:pt x="335" y="428"/>
                    <a:pt x="432" y="337"/>
                    <a:pt x="432" y="222"/>
                  </a:cubicBezTo>
                  <a:cubicBezTo>
                    <a:pt x="432" y="98"/>
                    <a:pt x="345" y="6"/>
                    <a:pt x="23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7" name="Google Shape;9137;p14"/>
            <p:cNvSpPr/>
            <p:nvPr/>
          </p:nvSpPr>
          <p:spPr>
            <a:xfrm>
              <a:off x="1462575" y="4064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7" y="1"/>
                  </a:moveTo>
                  <a:cubicBezTo>
                    <a:pt x="98" y="1"/>
                    <a:pt x="0" y="92"/>
                    <a:pt x="0" y="207"/>
                  </a:cubicBezTo>
                  <a:cubicBezTo>
                    <a:pt x="0" y="330"/>
                    <a:pt x="93" y="428"/>
                    <a:pt x="211" y="428"/>
                  </a:cubicBezTo>
                  <a:cubicBezTo>
                    <a:pt x="335" y="428"/>
                    <a:pt x="422" y="330"/>
                    <a:pt x="422" y="212"/>
                  </a:cubicBezTo>
                  <a:cubicBezTo>
                    <a:pt x="422" y="99"/>
                    <a:pt x="335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8" name="Google Shape;9138;p14"/>
            <p:cNvSpPr/>
            <p:nvPr/>
          </p:nvSpPr>
          <p:spPr>
            <a:xfrm>
              <a:off x="183397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98" y="0"/>
                    <a:pt x="1" y="87"/>
                    <a:pt x="6" y="206"/>
                  </a:cubicBezTo>
                  <a:cubicBezTo>
                    <a:pt x="6" y="319"/>
                    <a:pt x="103" y="421"/>
                    <a:pt x="216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87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9" name="Google Shape;9139;p14"/>
            <p:cNvSpPr/>
            <p:nvPr/>
          </p:nvSpPr>
          <p:spPr>
            <a:xfrm>
              <a:off x="1754450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1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0" name="Google Shape;9140;p14"/>
            <p:cNvSpPr/>
            <p:nvPr/>
          </p:nvSpPr>
          <p:spPr>
            <a:xfrm>
              <a:off x="2099400" y="4170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8"/>
                    <a:pt x="0" y="211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27" y="340"/>
                    <a:pt x="427" y="211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1" name="Google Shape;9141;p14"/>
            <p:cNvSpPr/>
            <p:nvPr/>
          </p:nvSpPr>
          <p:spPr>
            <a:xfrm>
              <a:off x="1727850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7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88" y="421"/>
                    <a:pt x="212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2" name="Google Shape;9142;p14"/>
            <p:cNvSpPr/>
            <p:nvPr/>
          </p:nvSpPr>
          <p:spPr>
            <a:xfrm>
              <a:off x="180752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5" y="211"/>
                  </a:cubicBezTo>
                  <a:cubicBezTo>
                    <a:pt x="5" y="334"/>
                    <a:pt x="93" y="421"/>
                    <a:pt x="216" y="421"/>
                  </a:cubicBezTo>
                  <a:cubicBezTo>
                    <a:pt x="329" y="421"/>
                    <a:pt x="421" y="334"/>
                    <a:pt x="427" y="216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3" name="Google Shape;9143;p14"/>
            <p:cNvSpPr/>
            <p:nvPr/>
          </p:nvSpPr>
          <p:spPr>
            <a:xfrm>
              <a:off x="1913750" y="430300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4" name="Google Shape;9144;p14"/>
            <p:cNvSpPr/>
            <p:nvPr/>
          </p:nvSpPr>
          <p:spPr>
            <a:xfrm>
              <a:off x="1966550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2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5" name="Google Shape;9145;p14"/>
            <p:cNvSpPr/>
            <p:nvPr/>
          </p:nvSpPr>
          <p:spPr>
            <a:xfrm>
              <a:off x="1435850" y="430300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103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6" name="Google Shape;9146;p14"/>
            <p:cNvSpPr/>
            <p:nvPr/>
          </p:nvSpPr>
          <p:spPr>
            <a:xfrm>
              <a:off x="1940100" y="45419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5" y="329"/>
                    <a:pt x="103" y="421"/>
                    <a:pt x="221" y="421"/>
                  </a:cubicBezTo>
                  <a:cubicBezTo>
                    <a:pt x="334" y="421"/>
                    <a:pt x="427" y="329"/>
                    <a:pt x="427" y="211"/>
                  </a:cubicBezTo>
                  <a:cubicBezTo>
                    <a:pt x="432" y="87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7" name="Google Shape;9147;p14"/>
            <p:cNvSpPr/>
            <p:nvPr/>
          </p:nvSpPr>
          <p:spPr>
            <a:xfrm>
              <a:off x="1860575" y="38253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2" y="0"/>
                  </a:moveTo>
                  <a:cubicBezTo>
                    <a:pt x="98" y="0"/>
                    <a:pt x="5" y="91"/>
                    <a:pt x="0" y="206"/>
                  </a:cubicBezTo>
                  <a:cubicBezTo>
                    <a:pt x="0" y="329"/>
                    <a:pt x="93" y="427"/>
                    <a:pt x="211" y="427"/>
                  </a:cubicBezTo>
                  <a:cubicBezTo>
                    <a:pt x="329" y="427"/>
                    <a:pt x="427" y="334"/>
                    <a:pt x="427" y="216"/>
                  </a:cubicBezTo>
                  <a:cubicBezTo>
                    <a:pt x="427" y="98"/>
                    <a:pt x="334" y="11"/>
                    <a:pt x="221" y="0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8" name="Google Shape;9148;p14"/>
            <p:cNvSpPr/>
            <p:nvPr/>
          </p:nvSpPr>
          <p:spPr>
            <a:xfrm>
              <a:off x="2125850" y="4196850"/>
              <a:ext cx="10950" cy="10600"/>
            </a:xfrm>
            <a:custGeom>
              <a:rect b="b" l="l" r="r" t="t"/>
              <a:pathLst>
                <a:path extrusionOk="0" h="424" w="438">
                  <a:moveTo>
                    <a:pt x="211" y="1"/>
                  </a:moveTo>
                  <a:cubicBezTo>
                    <a:pt x="99" y="1"/>
                    <a:pt x="16" y="80"/>
                    <a:pt x="11" y="197"/>
                  </a:cubicBezTo>
                  <a:cubicBezTo>
                    <a:pt x="1" y="325"/>
                    <a:pt x="88" y="418"/>
                    <a:pt x="212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17"/>
                  </a:cubicBezTo>
                  <a:cubicBezTo>
                    <a:pt x="438" y="99"/>
                    <a:pt x="350" y="7"/>
                    <a:pt x="232" y="1"/>
                  </a:cubicBezTo>
                  <a:cubicBezTo>
                    <a:pt x="225" y="1"/>
                    <a:pt x="218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9" name="Google Shape;9149;p14"/>
            <p:cNvSpPr/>
            <p:nvPr/>
          </p:nvSpPr>
          <p:spPr>
            <a:xfrm>
              <a:off x="1595150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6" y="0"/>
                  </a:moveTo>
                  <a:cubicBezTo>
                    <a:pt x="93" y="6"/>
                    <a:pt x="1" y="93"/>
                    <a:pt x="1" y="211"/>
                  </a:cubicBezTo>
                  <a:cubicBezTo>
                    <a:pt x="1" y="334"/>
                    <a:pt x="93" y="422"/>
                    <a:pt x="211" y="422"/>
                  </a:cubicBezTo>
                  <a:cubicBezTo>
                    <a:pt x="330" y="422"/>
                    <a:pt x="427" y="334"/>
                    <a:pt x="427" y="211"/>
                  </a:cubicBezTo>
                  <a:cubicBezTo>
                    <a:pt x="427" y="88"/>
                    <a:pt x="335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0" name="Google Shape;9150;p14"/>
            <p:cNvSpPr/>
            <p:nvPr/>
          </p:nvSpPr>
          <p:spPr>
            <a:xfrm>
              <a:off x="1754325" y="44089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7" y="0"/>
                  </a:moveTo>
                  <a:cubicBezTo>
                    <a:pt x="108" y="0"/>
                    <a:pt x="6" y="98"/>
                    <a:pt x="6" y="211"/>
                  </a:cubicBezTo>
                  <a:cubicBezTo>
                    <a:pt x="1" y="335"/>
                    <a:pt x="88" y="422"/>
                    <a:pt x="216" y="422"/>
                  </a:cubicBezTo>
                  <a:cubicBezTo>
                    <a:pt x="340" y="422"/>
                    <a:pt x="432" y="335"/>
                    <a:pt x="432" y="211"/>
                  </a:cubicBezTo>
                  <a:cubicBezTo>
                    <a:pt x="432" y="98"/>
                    <a:pt x="340" y="6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1" name="Google Shape;9151;p14"/>
            <p:cNvSpPr/>
            <p:nvPr/>
          </p:nvSpPr>
          <p:spPr>
            <a:xfrm>
              <a:off x="1754325" y="3825350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16"/>
                  </a:cubicBezTo>
                  <a:cubicBezTo>
                    <a:pt x="6" y="329"/>
                    <a:pt x="93" y="427"/>
                    <a:pt x="211" y="427"/>
                  </a:cubicBezTo>
                  <a:cubicBezTo>
                    <a:pt x="335" y="427"/>
                    <a:pt x="432" y="334"/>
                    <a:pt x="432" y="216"/>
                  </a:cubicBezTo>
                  <a:cubicBezTo>
                    <a:pt x="432" y="93"/>
                    <a:pt x="34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2" name="Google Shape;9152;p14"/>
            <p:cNvSpPr/>
            <p:nvPr/>
          </p:nvSpPr>
          <p:spPr>
            <a:xfrm>
              <a:off x="18605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0"/>
                    <a:pt x="98" y="427"/>
                    <a:pt x="221" y="427"/>
                  </a:cubicBezTo>
                  <a:cubicBezTo>
                    <a:pt x="339" y="417"/>
                    <a:pt x="432" y="330"/>
                    <a:pt x="427" y="206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3" name="Google Shape;9153;p14"/>
            <p:cNvSpPr/>
            <p:nvPr/>
          </p:nvSpPr>
          <p:spPr>
            <a:xfrm>
              <a:off x="1940225" y="41173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1"/>
                  </a:moveTo>
                  <a:cubicBezTo>
                    <a:pt x="98" y="1"/>
                    <a:pt x="0" y="98"/>
                    <a:pt x="0" y="211"/>
                  </a:cubicBezTo>
                  <a:cubicBezTo>
                    <a:pt x="11" y="329"/>
                    <a:pt x="98" y="422"/>
                    <a:pt x="216" y="422"/>
                  </a:cubicBezTo>
                  <a:cubicBezTo>
                    <a:pt x="329" y="422"/>
                    <a:pt x="427" y="335"/>
                    <a:pt x="427" y="211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4" name="Google Shape;9154;p14"/>
            <p:cNvSpPr/>
            <p:nvPr/>
          </p:nvSpPr>
          <p:spPr>
            <a:xfrm>
              <a:off x="1727850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7" y="1"/>
                  </a:moveTo>
                  <a:cubicBezTo>
                    <a:pt x="104" y="1"/>
                    <a:pt x="1" y="98"/>
                    <a:pt x="1" y="211"/>
                  </a:cubicBezTo>
                  <a:cubicBezTo>
                    <a:pt x="1" y="335"/>
                    <a:pt x="88" y="427"/>
                    <a:pt x="212" y="427"/>
                  </a:cubicBezTo>
                  <a:cubicBezTo>
                    <a:pt x="340" y="427"/>
                    <a:pt x="422" y="340"/>
                    <a:pt x="422" y="211"/>
                  </a:cubicBezTo>
                  <a:cubicBezTo>
                    <a:pt x="42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5" name="Google Shape;9155;p14"/>
            <p:cNvSpPr/>
            <p:nvPr/>
          </p:nvSpPr>
          <p:spPr>
            <a:xfrm>
              <a:off x="188717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5" y="87"/>
                    <a:pt x="0" y="206"/>
                  </a:cubicBezTo>
                  <a:cubicBezTo>
                    <a:pt x="0" y="329"/>
                    <a:pt x="87" y="427"/>
                    <a:pt x="211" y="427"/>
                  </a:cubicBezTo>
                  <a:cubicBezTo>
                    <a:pt x="324" y="427"/>
                    <a:pt x="421" y="334"/>
                    <a:pt x="421" y="221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6" name="Google Shape;9156;p14"/>
            <p:cNvSpPr/>
            <p:nvPr/>
          </p:nvSpPr>
          <p:spPr>
            <a:xfrm>
              <a:off x="1780925" y="43294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7"/>
                    <a:pt x="93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7" name="Google Shape;9157;p14"/>
            <p:cNvSpPr/>
            <p:nvPr/>
          </p:nvSpPr>
          <p:spPr>
            <a:xfrm>
              <a:off x="1674800" y="45948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8"/>
                    <a:pt x="6" y="221"/>
                  </a:cubicBezTo>
                  <a:cubicBezTo>
                    <a:pt x="16" y="334"/>
                    <a:pt x="103" y="427"/>
                    <a:pt x="222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8" name="Google Shape;9158;p14"/>
            <p:cNvSpPr/>
            <p:nvPr/>
          </p:nvSpPr>
          <p:spPr>
            <a:xfrm>
              <a:off x="1886900" y="43294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22" y="1"/>
                  </a:moveTo>
                  <a:cubicBezTo>
                    <a:pt x="104" y="1"/>
                    <a:pt x="16" y="88"/>
                    <a:pt x="11" y="206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32" y="337"/>
                    <a:pt x="432" y="222"/>
                  </a:cubicBezTo>
                  <a:cubicBezTo>
                    <a:pt x="438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9" name="Google Shape;9159;p14"/>
            <p:cNvSpPr/>
            <p:nvPr/>
          </p:nvSpPr>
          <p:spPr>
            <a:xfrm>
              <a:off x="1780800" y="3905000"/>
              <a:ext cx="10925" cy="10675"/>
            </a:xfrm>
            <a:custGeom>
              <a:rect b="b" l="l" r="r" t="t"/>
              <a:pathLst>
                <a:path extrusionOk="0" h="427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19"/>
                    <a:pt x="93" y="422"/>
                    <a:pt x="211" y="427"/>
                  </a:cubicBezTo>
                  <a:cubicBezTo>
                    <a:pt x="214" y="427"/>
                    <a:pt x="217" y="427"/>
                    <a:pt x="221" y="427"/>
                  </a:cubicBezTo>
                  <a:cubicBezTo>
                    <a:pt x="334" y="427"/>
                    <a:pt x="427" y="341"/>
                    <a:pt x="432" y="226"/>
                  </a:cubicBezTo>
                  <a:cubicBezTo>
                    <a:pt x="437" y="113"/>
                    <a:pt x="350" y="11"/>
                    <a:pt x="231" y="0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0" name="Google Shape;9160;p14"/>
            <p:cNvSpPr/>
            <p:nvPr/>
          </p:nvSpPr>
          <p:spPr>
            <a:xfrm>
              <a:off x="1727850" y="39048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7" y="1"/>
                  </a:moveTo>
                  <a:cubicBezTo>
                    <a:pt x="88" y="1"/>
                    <a:pt x="1" y="87"/>
                    <a:pt x="1" y="207"/>
                  </a:cubicBezTo>
                  <a:cubicBezTo>
                    <a:pt x="1" y="330"/>
                    <a:pt x="93" y="428"/>
                    <a:pt x="212" y="428"/>
                  </a:cubicBezTo>
                  <a:cubicBezTo>
                    <a:pt x="215" y="428"/>
                    <a:pt x="218" y="428"/>
                    <a:pt x="221" y="428"/>
                  </a:cubicBezTo>
                  <a:cubicBezTo>
                    <a:pt x="339" y="428"/>
                    <a:pt x="422" y="332"/>
                    <a:pt x="422" y="212"/>
                  </a:cubicBezTo>
                  <a:cubicBezTo>
                    <a:pt x="422" y="94"/>
                    <a:pt x="335" y="1"/>
                    <a:pt x="217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1" name="Google Shape;9161;p14"/>
            <p:cNvSpPr/>
            <p:nvPr/>
          </p:nvSpPr>
          <p:spPr>
            <a:xfrm>
              <a:off x="2125850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8"/>
                    <a:pt x="11" y="222"/>
                  </a:cubicBezTo>
                  <a:cubicBezTo>
                    <a:pt x="11" y="335"/>
                    <a:pt x="98" y="427"/>
                    <a:pt x="217" y="427"/>
                  </a:cubicBezTo>
                  <a:cubicBezTo>
                    <a:pt x="330" y="427"/>
                    <a:pt x="427" y="335"/>
                    <a:pt x="427" y="217"/>
                  </a:cubicBezTo>
                  <a:cubicBezTo>
                    <a:pt x="427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2" name="Google Shape;9162;p14"/>
            <p:cNvSpPr/>
            <p:nvPr/>
          </p:nvSpPr>
          <p:spPr>
            <a:xfrm>
              <a:off x="2099400" y="41172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93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3" name="Google Shape;9163;p14"/>
            <p:cNvSpPr/>
            <p:nvPr/>
          </p:nvSpPr>
          <p:spPr>
            <a:xfrm>
              <a:off x="1754450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25" y="1"/>
                  </a:moveTo>
                  <a:cubicBezTo>
                    <a:pt x="219" y="1"/>
                    <a:pt x="213" y="1"/>
                    <a:pt x="206" y="1"/>
                  </a:cubicBezTo>
                  <a:cubicBezTo>
                    <a:pt x="93" y="7"/>
                    <a:pt x="1" y="94"/>
                    <a:pt x="1" y="212"/>
                  </a:cubicBezTo>
                  <a:cubicBezTo>
                    <a:pt x="1" y="325"/>
                    <a:pt x="88" y="423"/>
                    <a:pt x="211" y="423"/>
                  </a:cubicBezTo>
                  <a:cubicBezTo>
                    <a:pt x="335" y="418"/>
                    <a:pt x="427" y="325"/>
                    <a:pt x="427" y="207"/>
                  </a:cubicBezTo>
                  <a:cubicBezTo>
                    <a:pt x="417" y="90"/>
                    <a:pt x="338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4" name="Google Shape;9164;p14"/>
            <p:cNvSpPr/>
            <p:nvPr/>
          </p:nvSpPr>
          <p:spPr>
            <a:xfrm>
              <a:off x="1807525" y="43559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10"/>
                    <a:pt x="0" y="98"/>
                    <a:pt x="0" y="221"/>
                  </a:cubicBezTo>
                  <a:cubicBezTo>
                    <a:pt x="5" y="334"/>
                    <a:pt x="93" y="427"/>
                    <a:pt x="211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5" name="Google Shape;9165;p14"/>
            <p:cNvSpPr/>
            <p:nvPr/>
          </p:nvSpPr>
          <p:spPr>
            <a:xfrm>
              <a:off x="1860450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8" y="0"/>
                    <a:pt x="5" y="88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6" name="Google Shape;9166;p14"/>
            <p:cNvSpPr/>
            <p:nvPr/>
          </p:nvSpPr>
          <p:spPr>
            <a:xfrm>
              <a:off x="1913625" y="43561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8" y="0"/>
                    <a:pt x="6" y="88"/>
                    <a:pt x="1" y="211"/>
                  </a:cubicBezTo>
                  <a:cubicBezTo>
                    <a:pt x="6" y="334"/>
                    <a:pt x="98" y="422"/>
                    <a:pt x="216" y="422"/>
                  </a:cubicBezTo>
                  <a:cubicBezTo>
                    <a:pt x="335" y="417"/>
                    <a:pt x="432" y="324"/>
                    <a:pt x="432" y="211"/>
                  </a:cubicBez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7" name="Google Shape;9167;p14"/>
            <p:cNvSpPr/>
            <p:nvPr/>
          </p:nvSpPr>
          <p:spPr>
            <a:xfrm>
              <a:off x="1621875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8" name="Google Shape;9168;p14"/>
            <p:cNvSpPr/>
            <p:nvPr/>
          </p:nvSpPr>
          <p:spPr>
            <a:xfrm>
              <a:off x="215245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1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27"/>
                    <a:pt x="216" y="427"/>
                  </a:cubicBezTo>
                  <a:cubicBezTo>
                    <a:pt x="340" y="427"/>
                    <a:pt x="427" y="335"/>
                    <a:pt x="422" y="211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9" name="Google Shape;9169;p14"/>
            <p:cNvSpPr/>
            <p:nvPr/>
          </p:nvSpPr>
          <p:spPr>
            <a:xfrm>
              <a:off x="1727725" y="39580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1"/>
                  </a:moveTo>
                  <a:cubicBezTo>
                    <a:pt x="98" y="1"/>
                    <a:pt x="1" y="88"/>
                    <a:pt x="16" y="211"/>
                  </a:cubicBezTo>
                  <a:cubicBezTo>
                    <a:pt x="16" y="335"/>
                    <a:pt x="114" y="422"/>
                    <a:pt x="227" y="422"/>
                  </a:cubicBezTo>
                  <a:cubicBezTo>
                    <a:pt x="345" y="422"/>
                    <a:pt x="433" y="329"/>
                    <a:pt x="433" y="211"/>
                  </a:cubicBezTo>
                  <a:cubicBezTo>
                    <a:pt x="433" y="8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0" name="Google Shape;9170;p14"/>
            <p:cNvSpPr/>
            <p:nvPr/>
          </p:nvSpPr>
          <p:spPr>
            <a:xfrm>
              <a:off x="1780800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16" y="88"/>
                    <a:pt x="5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1" name="Google Shape;9171;p14"/>
            <p:cNvSpPr/>
            <p:nvPr/>
          </p:nvSpPr>
          <p:spPr>
            <a:xfrm>
              <a:off x="1727850" y="4329325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7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34"/>
                    <a:pt x="88" y="432"/>
                    <a:pt x="212" y="432"/>
                  </a:cubicBezTo>
                  <a:cubicBezTo>
                    <a:pt x="335" y="432"/>
                    <a:pt x="422" y="340"/>
                    <a:pt x="422" y="211"/>
                  </a:cubicBezTo>
                  <a:cubicBezTo>
                    <a:pt x="422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2" name="Google Shape;9172;p14"/>
            <p:cNvSpPr/>
            <p:nvPr/>
          </p:nvSpPr>
          <p:spPr>
            <a:xfrm>
              <a:off x="1887175" y="42765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5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21" y="334"/>
                    <a:pt x="427" y="211"/>
                  </a:cubicBezTo>
                  <a:cubicBezTo>
                    <a:pt x="427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3" name="Google Shape;9173;p14"/>
            <p:cNvSpPr/>
            <p:nvPr/>
          </p:nvSpPr>
          <p:spPr>
            <a:xfrm>
              <a:off x="1940225" y="4276600"/>
              <a:ext cx="10675" cy="10475"/>
            </a:xfrm>
            <a:custGeom>
              <a:rect b="b" l="l" r="r" t="t"/>
              <a:pathLst>
                <a:path extrusionOk="0" h="419" w="427">
                  <a:moveTo>
                    <a:pt x="240" y="1"/>
                  </a:moveTo>
                  <a:cubicBezTo>
                    <a:pt x="232" y="1"/>
                    <a:pt x="224" y="2"/>
                    <a:pt x="216" y="3"/>
                  </a:cubicBezTo>
                  <a:cubicBezTo>
                    <a:pt x="98" y="3"/>
                    <a:pt x="0" y="90"/>
                    <a:pt x="0" y="208"/>
                  </a:cubicBezTo>
                  <a:cubicBezTo>
                    <a:pt x="0" y="321"/>
                    <a:pt x="93" y="419"/>
                    <a:pt x="216" y="419"/>
                  </a:cubicBezTo>
                  <a:cubicBezTo>
                    <a:pt x="334" y="419"/>
                    <a:pt x="427" y="331"/>
                    <a:pt x="427" y="208"/>
                  </a:cubicBezTo>
                  <a:cubicBezTo>
                    <a:pt x="422" y="93"/>
                    <a:pt x="342" y="1"/>
                    <a:pt x="24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4" name="Google Shape;9174;p14"/>
            <p:cNvSpPr/>
            <p:nvPr/>
          </p:nvSpPr>
          <p:spPr>
            <a:xfrm>
              <a:off x="15422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6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5" name="Google Shape;9175;p14"/>
            <p:cNvSpPr/>
            <p:nvPr/>
          </p:nvSpPr>
          <p:spPr>
            <a:xfrm>
              <a:off x="1727600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103" y="1"/>
                    <a:pt x="6" y="93"/>
                    <a:pt x="6" y="206"/>
                  </a:cubicBezTo>
                  <a:cubicBezTo>
                    <a:pt x="1" y="324"/>
                    <a:pt x="98" y="417"/>
                    <a:pt x="217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5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6" name="Google Shape;9176;p14"/>
            <p:cNvSpPr/>
            <p:nvPr/>
          </p:nvSpPr>
          <p:spPr>
            <a:xfrm>
              <a:off x="1648350" y="4303100"/>
              <a:ext cx="10550" cy="10450"/>
            </a:xfrm>
            <a:custGeom>
              <a:rect b="b" l="l" r="r" t="t"/>
              <a:pathLst>
                <a:path extrusionOk="0" h="418" w="422">
                  <a:moveTo>
                    <a:pt x="221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9"/>
                    <a:pt x="0" y="212"/>
                  </a:cubicBezTo>
                  <a:cubicBezTo>
                    <a:pt x="5" y="325"/>
                    <a:pt x="98" y="417"/>
                    <a:pt x="211" y="417"/>
                  </a:cubicBezTo>
                  <a:cubicBezTo>
                    <a:pt x="334" y="417"/>
                    <a:pt x="421" y="330"/>
                    <a:pt x="421" y="207"/>
                  </a:cubicBezTo>
                  <a:cubicBezTo>
                    <a:pt x="421" y="87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7" name="Google Shape;9177;p14"/>
            <p:cNvSpPr/>
            <p:nvPr/>
          </p:nvSpPr>
          <p:spPr>
            <a:xfrm>
              <a:off x="1727725" y="44355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1" y="334"/>
                    <a:pt x="98" y="427"/>
                    <a:pt x="222" y="427"/>
                  </a:cubicBezTo>
                  <a:cubicBezTo>
                    <a:pt x="345" y="427"/>
                    <a:pt x="433" y="329"/>
                    <a:pt x="427" y="206"/>
                  </a:cubicBezTo>
                  <a:cubicBezTo>
                    <a:pt x="422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8" name="Google Shape;9178;p14"/>
            <p:cNvSpPr/>
            <p:nvPr/>
          </p:nvSpPr>
          <p:spPr>
            <a:xfrm>
              <a:off x="1940225" y="43826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11" y="329"/>
                    <a:pt x="103" y="421"/>
                    <a:pt x="216" y="421"/>
                  </a:cubicBezTo>
                  <a:cubicBezTo>
                    <a:pt x="329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9" name="Google Shape;9179;p14"/>
            <p:cNvSpPr/>
            <p:nvPr/>
          </p:nvSpPr>
          <p:spPr>
            <a:xfrm>
              <a:off x="1940225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11" y="329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0" name="Google Shape;9180;p14"/>
            <p:cNvSpPr/>
            <p:nvPr/>
          </p:nvSpPr>
          <p:spPr>
            <a:xfrm>
              <a:off x="1807650" y="3825350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0"/>
                    <a:pt x="0" y="98"/>
                    <a:pt x="0" y="216"/>
                  </a:cubicBezTo>
                  <a:cubicBezTo>
                    <a:pt x="0" y="334"/>
                    <a:pt x="88" y="427"/>
                    <a:pt x="211" y="427"/>
                  </a:cubicBezTo>
                  <a:cubicBezTo>
                    <a:pt x="329" y="422"/>
                    <a:pt x="422" y="324"/>
                    <a:pt x="422" y="206"/>
                  </a:cubicBezTo>
                  <a:cubicBezTo>
                    <a:pt x="422" y="93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1" name="Google Shape;9181;p14"/>
            <p:cNvSpPr/>
            <p:nvPr/>
          </p:nvSpPr>
          <p:spPr>
            <a:xfrm>
              <a:off x="1940225" y="38518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93"/>
                    <a:pt x="32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2" name="Google Shape;9182;p14"/>
            <p:cNvSpPr/>
            <p:nvPr/>
          </p:nvSpPr>
          <p:spPr>
            <a:xfrm>
              <a:off x="1568550" y="406417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7" y="0"/>
                  </a:moveTo>
                  <a:cubicBezTo>
                    <a:pt x="104" y="0"/>
                    <a:pt x="6" y="93"/>
                    <a:pt x="6" y="206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7" y="329"/>
                    <a:pt x="427" y="211"/>
                  </a:cubicBezTo>
                  <a:cubicBezTo>
                    <a:pt x="43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3" name="Google Shape;9183;p14"/>
            <p:cNvSpPr/>
            <p:nvPr/>
          </p:nvSpPr>
          <p:spPr>
            <a:xfrm>
              <a:off x="2099400" y="4064175"/>
              <a:ext cx="10675" cy="10425"/>
            </a:xfrm>
            <a:custGeom>
              <a:rect b="b" l="l" r="r" t="t"/>
              <a:pathLst>
                <a:path extrusionOk="0" h="417" w="427">
                  <a:moveTo>
                    <a:pt x="211" y="0"/>
                  </a:moveTo>
                  <a:cubicBezTo>
                    <a:pt x="93" y="0"/>
                    <a:pt x="0" y="87"/>
                    <a:pt x="0" y="206"/>
                  </a:cubicBezTo>
                  <a:cubicBezTo>
                    <a:pt x="0" y="324"/>
                    <a:pt x="93" y="416"/>
                    <a:pt x="211" y="416"/>
                  </a:cubicBezTo>
                  <a:cubicBezTo>
                    <a:pt x="329" y="416"/>
                    <a:pt x="427" y="329"/>
                    <a:pt x="427" y="206"/>
                  </a:cubicBezTo>
                  <a:cubicBezTo>
                    <a:pt x="427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4" name="Google Shape;9184;p14"/>
            <p:cNvSpPr/>
            <p:nvPr/>
          </p:nvSpPr>
          <p:spPr>
            <a:xfrm>
              <a:off x="1568550" y="411735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17" y="1"/>
                  </a:moveTo>
                  <a:cubicBezTo>
                    <a:pt x="104" y="1"/>
                    <a:pt x="6" y="88"/>
                    <a:pt x="6" y="206"/>
                  </a:cubicBezTo>
                  <a:cubicBezTo>
                    <a:pt x="1" y="329"/>
                    <a:pt x="88" y="422"/>
                    <a:pt x="212" y="422"/>
                  </a:cubicBezTo>
                  <a:cubicBezTo>
                    <a:pt x="335" y="422"/>
                    <a:pt x="427" y="329"/>
                    <a:pt x="427" y="211"/>
                  </a:cubicBezTo>
                  <a:cubicBezTo>
                    <a:pt x="438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5" name="Google Shape;9185;p14"/>
            <p:cNvSpPr/>
            <p:nvPr/>
          </p:nvSpPr>
          <p:spPr>
            <a:xfrm>
              <a:off x="1727850" y="41173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17" y="0"/>
                  </a:moveTo>
                  <a:cubicBezTo>
                    <a:pt x="214" y="0"/>
                    <a:pt x="210" y="0"/>
                    <a:pt x="207" y="1"/>
                  </a:cubicBezTo>
                  <a:cubicBezTo>
                    <a:pt x="88" y="1"/>
                    <a:pt x="1" y="88"/>
                    <a:pt x="1" y="206"/>
                  </a:cubicBezTo>
                  <a:cubicBezTo>
                    <a:pt x="1" y="31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06"/>
                  </a:cubicBezTo>
                  <a:cubicBezTo>
                    <a:pt x="422" y="86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6" name="Google Shape;9186;p14"/>
            <p:cNvSpPr/>
            <p:nvPr/>
          </p:nvSpPr>
          <p:spPr>
            <a:xfrm>
              <a:off x="20726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1" y="0"/>
                  </a:moveTo>
                  <a:cubicBezTo>
                    <a:pt x="103" y="0"/>
                    <a:pt x="16" y="87"/>
                    <a:pt x="11" y="206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2" y="87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7" name="Google Shape;9187;p14"/>
            <p:cNvSpPr/>
            <p:nvPr/>
          </p:nvSpPr>
          <p:spPr>
            <a:xfrm>
              <a:off x="2178925" y="4303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5"/>
                    <a:pt x="5" y="98"/>
                    <a:pt x="5" y="211"/>
                  </a:cubicBezTo>
                  <a:cubicBezTo>
                    <a:pt x="0" y="329"/>
                    <a:pt x="103" y="421"/>
                    <a:pt x="216" y="421"/>
                  </a:cubicBezTo>
                  <a:cubicBezTo>
                    <a:pt x="339" y="421"/>
                    <a:pt x="432" y="334"/>
                    <a:pt x="432" y="211"/>
                  </a:cubicBezTo>
                  <a:cubicBezTo>
                    <a:pt x="432" y="87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8" name="Google Shape;9188;p14"/>
            <p:cNvSpPr/>
            <p:nvPr/>
          </p:nvSpPr>
          <p:spPr>
            <a:xfrm>
              <a:off x="1780800" y="4488750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24"/>
                    <a:pt x="93" y="417"/>
                    <a:pt x="211" y="427"/>
                  </a:cubicBezTo>
                  <a:cubicBezTo>
                    <a:pt x="214" y="427"/>
                    <a:pt x="217" y="427"/>
                    <a:pt x="220" y="427"/>
                  </a:cubicBezTo>
                  <a:cubicBezTo>
                    <a:pt x="334" y="427"/>
                    <a:pt x="432" y="332"/>
                    <a:pt x="432" y="222"/>
                  </a:cubicBezTo>
                  <a:cubicBezTo>
                    <a:pt x="437" y="98"/>
                    <a:pt x="350" y="6"/>
                    <a:pt x="231" y="1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9" name="Google Shape;9189;p14"/>
            <p:cNvSpPr/>
            <p:nvPr/>
          </p:nvSpPr>
          <p:spPr>
            <a:xfrm>
              <a:off x="1887175" y="385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4" y="0"/>
                  </a:moveTo>
                  <a:cubicBezTo>
                    <a:pt x="218" y="0"/>
                    <a:pt x="212" y="0"/>
                    <a:pt x="206" y="1"/>
                  </a:cubicBezTo>
                  <a:cubicBezTo>
                    <a:pt x="87" y="1"/>
                    <a:pt x="0" y="88"/>
                    <a:pt x="0" y="207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24" y="422"/>
                    <a:pt x="421" y="335"/>
                    <a:pt x="421" y="212"/>
                  </a:cubicBezTo>
                  <a:cubicBezTo>
                    <a:pt x="421" y="94"/>
                    <a:pt x="342" y="0"/>
                    <a:pt x="22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0" name="Google Shape;9190;p14"/>
            <p:cNvSpPr/>
            <p:nvPr/>
          </p:nvSpPr>
          <p:spPr>
            <a:xfrm>
              <a:off x="1780925" y="38519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1" y="1"/>
                  </a:moveTo>
                  <a:cubicBezTo>
                    <a:pt x="103" y="1"/>
                    <a:pt x="11" y="88"/>
                    <a:pt x="11" y="207"/>
                  </a:cubicBezTo>
                  <a:cubicBezTo>
                    <a:pt x="0" y="325"/>
                    <a:pt x="93" y="422"/>
                    <a:pt x="216" y="422"/>
                  </a:cubicBezTo>
                  <a:cubicBezTo>
                    <a:pt x="329" y="422"/>
                    <a:pt x="427" y="335"/>
                    <a:pt x="427" y="212"/>
                  </a:cubicBezTo>
                  <a:cubicBezTo>
                    <a:pt x="427" y="88"/>
                    <a:pt x="32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1" name="Google Shape;9191;p14"/>
            <p:cNvSpPr/>
            <p:nvPr/>
          </p:nvSpPr>
          <p:spPr>
            <a:xfrm>
              <a:off x="20726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1" y="0"/>
                  </a:moveTo>
                  <a:cubicBezTo>
                    <a:pt x="108" y="0"/>
                    <a:pt x="11" y="88"/>
                    <a:pt x="0" y="211"/>
                  </a:cubicBezTo>
                  <a:cubicBezTo>
                    <a:pt x="0" y="324"/>
                    <a:pt x="93" y="417"/>
                    <a:pt x="206" y="422"/>
                  </a:cubicBezTo>
                  <a:cubicBezTo>
                    <a:pt x="209" y="422"/>
                    <a:pt x="213" y="422"/>
                    <a:pt x="216" y="422"/>
                  </a:cubicBezTo>
                  <a:cubicBezTo>
                    <a:pt x="335" y="422"/>
                    <a:pt x="427" y="336"/>
                    <a:pt x="427" y="216"/>
                  </a:cubicBezTo>
                  <a:cubicBezTo>
                    <a:pt x="432" y="93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2" name="Google Shape;9192;p14"/>
            <p:cNvSpPr/>
            <p:nvPr/>
          </p:nvSpPr>
          <p:spPr>
            <a:xfrm>
              <a:off x="2126125" y="4356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2" y="1"/>
                  </a:moveTo>
                  <a:cubicBezTo>
                    <a:pt x="79" y="1"/>
                    <a:pt x="0" y="90"/>
                    <a:pt x="0" y="212"/>
                  </a:cubicBezTo>
                  <a:cubicBezTo>
                    <a:pt x="0" y="335"/>
                    <a:pt x="87" y="423"/>
                    <a:pt x="211" y="423"/>
                  </a:cubicBezTo>
                  <a:cubicBezTo>
                    <a:pt x="324" y="423"/>
                    <a:pt x="421" y="335"/>
                    <a:pt x="421" y="217"/>
                  </a:cubicBezTo>
                  <a:cubicBezTo>
                    <a:pt x="421" y="94"/>
                    <a:pt x="334" y="1"/>
                    <a:pt x="211" y="1"/>
                  </a:cubicBezTo>
                  <a:cubicBezTo>
                    <a:pt x="205" y="1"/>
                    <a:pt x="198" y="1"/>
                    <a:pt x="19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3" name="Google Shape;9193;p14"/>
            <p:cNvSpPr/>
            <p:nvPr/>
          </p:nvSpPr>
          <p:spPr>
            <a:xfrm>
              <a:off x="2152200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1"/>
                  </a:moveTo>
                  <a:cubicBezTo>
                    <a:pt x="103" y="1"/>
                    <a:pt x="11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334" y="422"/>
                    <a:pt x="432" y="335"/>
                    <a:pt x="432" y="211"/>
                  </a:cubicBezTo>
                  <a:cubicBezTo>
                    <a:pt x="432" y="8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4" name="Google Shape;9194;p14"/>
            <p:cNvSpPr/>
            <p:nvPr/>
          </p:nvSpPr>
          <p:spPr>
            <a:xfrm>
              <a:off x="1780800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98" y="0"/>
                    <a:pt x="5" y="98"/>
                    <a:pt x="0" y="221"/>
                  </a:cubicBezTo>
                  <a:cubicBezTo>
                    <a:pt x="5" y="334"/>
                    <a:pt x="98" y="427"/>
                    <a:pt x="211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5" name="Google Shape;9195;p14"/>
            <p:cNvSpPr/>
            <p:nvPr/>
          </p:nvSpPr>
          <p:spPr>
            <a:xfrm>
              <a:off x="1542225" y="41966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8" y="10"/>
                    <a:pt x="1" y="98"/>
                    <a:pt x="1" y="211"/>
                  </a:cubicBezTo>
                  <a:cubicBezTo>
                    <a:pt x="1" y="334"/>
                    <a:pt x="93" y="432"/>
                    <a:pt x="211" y="432"/>
                  </a:cubicBezTo>
                  <a:cubicBezTo>
                    <a:pt x="335" y="432"/>
                    <a:pt x="422" y="344"/>
                    <a:pt x="417" y="211"/>
                  </a:cubicBezTo>
                  <a:cubicBezTo>
                    <a:pt x="417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6" name="Google Shape;9196;p14"/>
            <p:cNvSpPr/>
            <p:nvPr/>
          </p:nvSpPr>
          <p:spPr>
            <a:xfrm>
              <a:off x="1489175" y="43029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2" y="1"/>
                    <a:pt x="0" y="87"/>
                    <a:pt x="0" y="207"/>
                  </a:cubicBezTo>
                  <a:cubicBezTo>
                    <a:pt x="0" y="335"/>
                    <a:pt x="82" y="422"/>
                    <a:pt x="211" y="422"/>
                  </a:cubicBezTo>
                  <a:cubicBezTo>
                    <a:pt x="334" y="422"/>
                    <a:pt x="432" y="330"/>
                    <a:pt x="432" y="212"/>
                  </a:cubicBezTo>
                  <a:cubicBezTo>
                    <a:pt x="432" y="99"/>
                    <a:pt x="334" y="1"/>
                    <a:pt x="221" y="1"/>
                  </a:cubicBezTo>
                  <a:cubicBezTo>
                    <a:pt x="218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7" name="Google Shape;9197;p14"/>
            <p:cNvSpPr/>
            <p:nvPr/>
          </p:nvSpPr>
          <p:spPr>
            <a:xfrm>
              <a:off x="1515625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27" y="336"/>
                    <a:pt x="427" y="211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8" name="Google Shape;9198;p14"/>
            <p:cNvSpPr/>
            <p:nvPr/>
          </p:nvSpPr>
          <p:spPr>
            <a:xfrm>
              <a:off x="20462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104" y="1"/>
                    <a:pt x="1" y="103"/>
                    <a:pt x="1" y="222"/>
                  </a:cubicBezTo>
                  <a:cubicBezTo>
                    <a:pt x="10" y="348"/>
                    <a:pt x="107" y="428"/>
                    <a:pt x="204" y="428"/>
                  </a:cubicBezTo>
                  <a:cubicBezTo>
                    <a:pt x="210" y="428"/>
                    <a:pt x="216" y="428"/>
                    <a:pt x="222" y="427"/>
                  </a:cubicBezTo>
                  <a:cubicBezTo>
                    <a:pt x="34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9" name="Google Shape;9199;p14"/>
            <p:cNvSpPr/>
            <p:nvPr/>
          </p:nvSpPr>
          <p:spPr>
            <a:xfrm>
              <a:off x="1728000" y="43826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29"/>
                    <a:pt x="98" y="421"/>
                    <a:pt x="211" y="421"/>
                  </a:cubicBezTo>
                  <a:cubicBezTo>
                    <a:pt x="329" y="421"/>
                    <a:pt x="416" y="329"/>
                    <a:pt x="416" y="211"/>
                  </a:cubicBezTo>
                  <a:cubicBezTo>
                    <a:pt x="416" y="87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0" name="Google Shape;9200;p14"/>
            <p:cNvSpPr/>
            <p:nvPr/>
          </p:nvSpPr>
          <p:spPr>
            <a:xfrm>
              <a:off x="1780925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1"/>
                    <a:pt x="0" y="99"/>
                    <a:pt x="0" y="212"/>
                  </a:cubicBezTo>
                  <a:cubicBezTo>
                    <a:pt x="0" y="335"/>
                    <a:pt x="98" y="422"/>
                    <a:pt x="216" y="422"/>
                  </a:cubicBezTo>
                  <a:cubicBezTo>
                    <a:pt x="334" y="422"/>
                    <a:pt x="427" y="33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1" name="Google Shape;9201;p14"/>
            <p:cNvSpPr/>
            <p:nvPr/>
          </p:nvSpPr>
          <p:spPr>
            <a:xfrm>
              <a:off x="1621625" y="40641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11" y="211"/>
                  </a:cubicBezTo>
                  <a:cubicBezTo>
                    <a:pt x="16" y="334"/>
                    <a:pt x="103" y="427"/>
                    <a:pt x="226" y="427"/>
                  </a:cubicBezTo>
                  <a:cubicBezTo>
                    <a:pt x="345" y="416"/>
                    <a:pt x="432" y="329"/>
                    <a:pt x="432" y="211"/>
                  </a:cubicBezTo>
                  <a:cubicBezTo>
                    <a:pt x="432" y="98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2" name="Google Shape;9202;p14"/>
            <p:cNvSpPr/>
            <p:nvPr/>
          </p:nvSpPr>
          <p:spPr>
            <a:xfrm>
              <a:off x="1727600" y="454180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2" y="0"/>
                  </a:moveTo>
                  <a:cubicBezTo>
                    <a:pt x="94" y="0"/>
                    <a:pt x="16" y="84"/>
                    <a:pt x="11" y="196"/>
                  </a:cubicBezTo>
                  <a:cubicBezTo>
                    <a:pt x="1" y="320"/>
                    <a:pt x="98" y="422"/>
                    <a:pt x="222" y="422"/>
                  </a:cubicBezTo>
                  <a:cubicBezTo>
                    <a:pt x="335" y="422"/>
                    <a:pt x="432" y="335"/>
                    <a:pt x="432" y="217"/>
                  </a:cubicBezTo>
                  <a:cubicBezTo>
                    <a:pt x="438" y="104"/>
                    <a:pt x="355" y="6"/>
                    <a:pt x="232" y="1"/>
                  </a:cubicBezTo>
                  <a:cubicBezTo>
                    <a:pt x="225" y="0"/>
                    <a:pt x="218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3" name="Google Shape;9203;p14"/>
            <p:cNvSpPr/>
            <p:nvPr/>
          </p:nvSpPr>
          <p:spPr>
            <a:xfrm>
              <a:off x="1887300" y="4382625"/>
              <a:ext cx="10425" cy="10575"/>
            </a:xfrm>
            <a:custGeom>
              <a:rect b="b" l="l" r="r" t="t"/>
              <a:pathLst>
                <a:path extrusionOk="0" h="423" w="417">
                  <a:moveTo>
                    <a:pt x="215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88" y="1"/>
                    <a:pt x="0" y="99"/>
                    <a:pt x="0" y="212"/>
                  </a:cubicBezTo>
                  <a:cubicBezTo>
                    <a:pt x="0" y="335"/>
                    <a:pt x="98" y="422"/>
                    <a:pt x="211" y="422"/>
                  </a:cubicBezTo>
                  <a:cubicBezTo>
                    <a:pt x="329" y="422"/>
                    <a:pt x="416" y="330"/>
                    <a:pt x="416" y="207"/>
                  </a:cubicBezTo>
                  <a:cubicBezTo>
                    <a:pt x="416" y="87"/>
                    <a:pt x="324" y="1"/>
                    <a:pt x="21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4" name="Google Shape;9204;p14"/>
            <p:cNvSpPr/>
            <p:nvPr/>
          </p:nvSpPr>
          <p:spPr>
            <a:xfrm>
              <a:off x="1887300" y="44887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0" y="93"/>
                    <a:pt x="0" y="211"/>
                  </a:cubicBezTo>
                  <a:cubicBezTo>
                    <a:pt x="0" y="330"/>
                    <a:pt x="98" y="427"/>
                    <a:pt x="211" y="427"/>
                  </a:cubicBezTo>
                  <a:cubicBezTo>
                    <a:pt x="329" y="417"/>
                    <a:pt x="422" y="330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5" name="Google Shape;9205;p14"/>
            <p:cNvSpPr/>
            <p:nvPr/>
          </p:nvSpPr>
          <p:spPr>
            <a:xfrm>
              <a:off x="2125850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22" y="0"/>
                  </a:moveTo>
                  <a:cubicBezTo>
                    <a:pt x="98" y="0"/>
                    <a:pt x="11" y="93"/>
                    <a:pt x="11" y="206"/>
                  </a:cubicBezTo>
                  <a:cubicBezTo>
                    <a:pt x="1" y="324"/>
                    <a:pt x="98" y="427"/>
                    <a:pt x="217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6" name="Google Shape;9206;p14"/>
            <p:cNvSpPr/>
            <p:nvPr/>
          </p:nvSpPr>
          <p:spPr>
            <a:xfrm>
              <a:off x="2073050" y="4143825"/>
              <a:ext cx="10450" cy="10675"/>
            </a:xfrm>
            <a:custGeom>
              <a:rect b="b" l="l" r="r" t="t"/>
              <a:pathLst>
                <a:path extrusionOk="0" h="427" w="418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19" y="427"/>
                    <a:pt x="417" y="334"/>
                    <a:pt x="417" y="211"/>
                  </a:cubicBezTo>
                  <a:cubicBezTo>
                    <a:pt x="417" y="9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7" name="Google Shape;9207;p14"/>
            <p:cNvSpPr/>
            <p:nvPr/>
          </p:nvSpPr>
          <p:spPr>
            <a:xfrm>
              <a:off x="1595025" y="414382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6" y="0"/>
                  </a:moveTo>
                  <a:cubicBezTo>
                    <a:pt x="98" y="0"/>
                    <a:pt x="6" y="93"/>
                    <a:pt x="6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8" name="Google Shape;9208;p14"/>
            <p:cNvSpPr/>
            <p:nvPr/>
          </p:nvSpPr>
          <p:spPr>
            <a:xfrm>
              <a:off x="1542225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8" y="0"/>
                    <a:pt x="1" y="93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16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9" name="Google Shape;9209;p14"/>
            <p:cNvSpPr/>
            <p:nvPr/>
          </p:nvSpPr>
          <p:spPr>
            <a:xfrm>
              <a:off x="1727850" y="42766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07" y="0"/>
                  </a:moveTo>
                  <a:cubicBezTo>
                    <a:pt x="88" y="0"/>
                    <a:pt x="1" y="86"/>
                    <a:pt x="1" y="206"/>
                  </a:cubicBezTo>
                  <a:cubicBezTo>
                    <a:pt x="1" y="32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11"/>
                  </a:cubicBezTo>
                  <a:cubicBezTo>
                    <a:pt x="422" y="88"/>
                    <a:pt x="335" y="1"/>
                    <a:pt x="217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0" name="Google Shape;9210;p14"/>
            <p:cNvSpPr/>
            <p:nvPr/>
          </p:nvSpPr>
          <p:spPr>
            <a:xfrm>
              <a:off x="204632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1"/>
                  </a:moveTo>
                  <a:cubicBezTo>
                    <a:pt x="99" y="1"/>
                    <a:pt x="1" y="98"/>
                    <a:pt x="1" y="211"/>
                  </a:cubicBezTo>
                  <a:cubicBezTo>
                    <a:pt x="1" y="329"/>
                    <a:pt x="93" y="417"/>
                    <a:pt x="206" y="422"/>
                  </a:cubicBezTo>
                  <a:cubicBezTo>
                    <a:pt x="330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1" name="Google Shape;9211;p14"/>
            <p:cNvSpPr/>
            <p:nvPr/>
          </p:nvSpPr>
          <p:spPr>
            <a:xfrm>
              <a:off x="20198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1"/>
                    <a:pt x="216" y="421"/>
                  </a:cubicBezTo>
                  <a:cubicBezTo>
                    <a:pt x="334" y="421"/>
                    <a:pt x="432" y="319"/>
                    <a:pt x="427" y="206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2" name="Google Shape;9212;p14"/>
            <p:cNvSpPr/>
            <p:nvPr/>
          </p:nvSpPr>
          <p:spPr>
            <a:xfrm>
              <a:off x="1515500" y="4064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7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0"/>
                    <a:pt x="103" y="428"/>
                    <a:pt x="222" y="428"/>
                  </a:cubicBezTo>
                  <a:cubicBezTo>
                    <a:pt x="340" y="417"/>
                    <a:pt x="432" y="330"/>
                    <a:pt x="432" y="207"/>
                  </a:cubicBezTo>
                  <a:cubicBezTo>
                    <a:pt x="427" y="87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3" name="Google Shape;9213;p14"/>
            <p:cNvSpPr/>
            <p:nvPr/>
          </p:nvSpPr>
          <p:spPr>
            <a:xfrm>
              <a:off x="1621625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6" y="0"/>
                  </a:moveTo>
                  <a:cubicBezTo>
                    <a:pt x="223" y="0"/>
                    <a:pt x="219" y="0"/>
                    <a:pt x="216" y="1"/>
                  </a:cubicBezTo>
                  <a:cubicBezTo>
                    <a:pt x="93" y="6"/>
                    <a:pt x="0" y="98"/>
                    <a:pt x="11" y="216"/>
                  </a:cubicBezTo>
                  <a:cubicBezTo>
                    <a:pt x="11" y="335"/>
                    <a:pt x="103" y="422"/>
                    <a:pt x="221" y="422"/>
                  </a:cubicBezTo>
                  <a:cubicBezTo>
                    <a:pt x="345" y="417"/>
                    <a:pt x="432" y="329"/>
                    <a:pt x="432" y="206"/>
                  </a:cubicBezTo>
                  <a:cubicBezTo>
                    <a:pt x="427" y="86"/>
                    <a:pt x="339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4" name="Google Shape;9214;p14"/>
            <p:cNvSpPr/>
            <p:nvPr/>
          </p:nvSpPr>
          <p:spPr>
            <a:xfrm>
              <a:off x="151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2" y="0"/>
                  </a:moveTo>
                  <a:cubicBezTo>
                    <a:pt x="98" y="0"/>
                    <a:pt x="6" y="86"/>
                    <a:pt x="1" y="206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7" y="335"/>
                    <a:pt x="427" y="216"/>
                  </a:cubicBezTo>
                  <a:cubicBezTo>
                    <a:pt x="432" y="98"/>
                    <a:pt x="340" y="1"/>
                    <a:pt x="222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5" name="Google Shape;9215;p14"/>
            <p:cNvSpPr/>
            <p:nvPr/>
          </p:nvSpPr>
          <p:spPr>
            <a:xfrm>
              <a:off x="21525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5"/>
                    <a:pt x="1" y="92"/>
                    <a:pt x="1" y="211"/>
                  </a:cubicBezTo>
                  <a:cubicBezTo>
                    <a:pt x="1" y="329"/>
                    <a:pt x="88" y="421"/>
                    <a:pt x="211" y="421"/>
                  </a:cubicBezTo>
                  <a:cubicBezTo>
                    <a:pt x="330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6" name="Google Shape;9216;p14"/>
            <p:cNvSpPr/>
            <p:nvPr/>
          </p:nvSpPr>
          <p:spPr>
            <a:xfrm>
              <a:off x="2046475" y="4064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5"/>
                    <a:pt x="0" y="92"/>
                    <a:pt x="0" y="211"/>
                  </a:cubicBezTo>
                  <a:cubicBezTo>
                    <a:pt x="0" y="329"/>
                    <a:pt x="93" y="421"/>
                    <a:pt x="211" y="421"/>
                  </a:cubicBezTo>
                  <a:cubicBezTo>
                    <a:pt x="329" y="421"/>
                    <a:pt x="421" y="334"/>
                    <a:pt x="421" y="211"/>
                  </a:cubicBezTo>
                  <a:cubicBezTo>
                    <a:pt x="416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7" name="Google Shape;9217;p14"/>
            <p:cNvSpPr/>
            <p:nvPr/>
          </p:nvSpPr>
          <p:spPr>
            <a:xfrm>
              <a:off x="1727850" y="4011225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2" y="1"/>
                  </a:moveTo>
                  <a:cubicBezTo>
                    <a:pt x="93" y="1"/>
                    <a:pt x="6" y="88"/>
                    <a:pt x="1" y="201"/>
                  </a:cubicBezTo>
                  <a:cubicBezTo>
                    <a:pt x="1" y="325"/>
                    <a:pt x="93" y="422"/>
                    <a:pt x="212" y="422"/>
                  </a:cubicBezTo>
                  <a:cubicBezTo>
                    <a:pt x="325" y="422"/>
                    <a:pt x="422" y="325"/>
                    <a:pt x="422" y="201"/>
                  </a:cubicBezTo>
                  <a:cubicBezTo>
                    <a:pt x="422" y="83"/>
                    <a:pt x="33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8" name="Google Shape;9218;p14"/>
            <p:cNvSpPr/>
            <p:nvPr/>
          </p:nvSpPr>
          <p:spPr>
            <a:xfrm>
              <a:off x="1887175" y="44354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334" y="432"/>
                    <a:pt x="421" y="339"/>
                    <a:pt x="416" y="211"/>
                  </a:cubicBezTo>
                  <a:cubicBezTo>
                    <a:pt x="416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9" name="Google Shape;9219;p14"/>
            <p:cNvSpPr/>
            <p:nvPr/>
          </p:nvSpPr>
          <p:spPr>
            <a:xfrm>
              <a:off x="1887300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0" y="88"/>
                    <a:pt x="0" y="211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329" y="417"/>
                    <a:pt x="422" y="329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0" name="Google Shape;9220;p14"/>
            <p:cNvSpPr/>
            <p:nvPr/>
          </p:nvSpPr>
          <p:spPr>
            <a:xfrm>
              <a:off x="1780925" y="39580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1"/>
                  </a:moveTo>
                  <a:cubicBezTo>
                    <a:pt x="93" y="6"/>
                    <a:pt x="0" y="93"/>
                    <a:pt x="0" y="211"/>
                  </a:cubicBezTo>
                  <a:cubicBezTo>
                    <a:pt x="0" y="329"/>
                    <a:pt x="98" y="422"/>
                    <a:pt x="216" y="422"/>
                  </a:cubicBezTo>
                  <a:cubicBezTo>
                    <a:pt x="329" y="422"/>
                    <a:pt x="427" y="319"/>
                    <a:pt x="427" y="206"/>
                  </a:cubicBezTo>
                  <a:cubicBezTo>
                    <a:pt x="427" y="88"/>
                    <a:pt x="32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1" name="Google Shape;9221;p14"/>
            <p:cNvSpPr/>
            <p:nvPr/>
          </p:nvSpPr>
          <p:spPr>
            <a:xfrm>
              <a:off x="1595275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8" y="1"/>
                  </a:moveTo>
                  <a:cubicBezTo>
                    <a:pt x="84" y="1"/>
                    <a:pt x="1" y="90"/>
                    <a:pt x="1" y="212"/>
                  </a:cubicBezTo>
                  <a:cubicBezTo>
                    <a:pt x="1" y="335"/>
                    <a:pt x="93" y="423"/>
                    <a:pt x="217" y="423"/>
                  </a:cubicBezTo>
                  <a:cubicBezTo>
                    <a:pt x="330" y="423"/>
                    <a:pt x="427" y="335"/>
                    <a:pt x="427" y="217"/>
                  </a:cubicBezTo>
                  <a:cubicBezTo>
                    <a:pt x="427" y="94"/>
                    <a:pt x="335" y="1"/>
                    <a:pt x="217" y="1"/>
                  </a:cubicBezTo>
                  <a:cubicBezTo>
                    <a:pt x="210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2" name="Google Shape;9222;p14"/>
            <p:cNvSpPr/>
            <p:nvPr/>
          </p:nvSpPr>
          <p:spPr>
            <a:xfrm>
              <a:off x="2072925" y="43559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88" y="1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3" name="Google Shape;9223;p14"/>
            <p:cNvSpPr/>
            <p:nvPr/>
          </p:nvSpPr>
          <p:spPr>
            <a:xfrm>
              <a:off x="1940225" y="40641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21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0" y="329"/>
                    <a:pt x="103" y="427"/>
                    <a:pt x="221" y="427"/>
                  </a:cubicBezTo>
                  <a:cubicBezTo>
                    <a:pt x="334" y="416"/>
                    <a:pt x="427" y="329"/>
                    <a:pt x="427" y="206"/>
                  </a:cubicBezTo>
                  <a:cubicBezTo>
                    <a:pt x="422" y="93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4" name="Google Shape;9224;p14"/>
            <p:cNvSpPr/>
            <p:nvPr/>
          </p:nvSpPr>
          <p:spPr>
            <a:xfrm>
              <a:off x="1595275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88" y="6"/>
                    <a:pt x="1" y="99"/>
                    <a:pt x="1" y="212"/>
                  </a:cubicBezTo>
                  <a:cubicBezTo>
                    <a:pt x="1" y="335"/>
                    <a:pt x="93" y="422"/>
                    <a:pt x="217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22" y="92"/>
                    <a:pt x="33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5" name="Google Shape;9225;p14"/>
            <p:cNvSpPr/>
            <p:nvPr/>
          </p:nvSpPr>
          <p:spPr>
            <a:xfrm>
              <a:off x="1727600" y="38519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6" y="0"/>
                  </a:moveTo>
                  <a:cubicBezTo>
                    <a:pt x="230" y="0"/>
                    <a:pt x="223" y="0"/>
                    <a:pt x="217" y="1"/>
                  </a:cubicBezTo>
                  <a:cubicBezTo>
                    <a:pt x="93" y="1"/>
                    <a:pt x="1" y="93"/>
                    <a:pt x="11" y="217"/>
                  </a:cubicBezTo>
                  <a:cubicBezTo>
                    <a:pt x="16" y="335"/>
                    <a:pt x="103" y="422"/>
                    <a:pt x="222" y="422"/>
                  </a:cubicBezTo>
                  <a:cubicBezTo>
                    <a:pt x="345" y="422"/>
                    <a:pt x="432" y="325"/>
                    <a:pt x="432" y="207"/>
                  </a:cubicBezTo>
                  <a:cubicBezTo>
                    <a:pt x="432" y="89"/>
                    <a:pt x="354" y="0"/>
                    <a:pt x="2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6" name="Google Shape;9226;p14"/>
            <p:cNvSpPr/>
            <p:nvPr/>
          </p:nvSpPr>
          <p:spPr>
            <a:xfrm>
              <a:off x="1940225" y="459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3"/>
                    <a:pt x="0" y="20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7" name="Google Shape;9227;p14"/>
            <p:cNvSpPr/>
            <p:nvPr/>
          </p:nvSpPr>
          <p:spPr>
            <a:xfrm>
              <a:off x="154222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88"/>
                    <a:pt x="6" y="211"/>
                  </a:cubicBezTo>
                  <a:cubicBezTo>
                    <a:pt x="6" y="334"/>
                    <a:pt x="93" y="422"/>
                    <a:pt x="216" y="422"/>
                  </a:cubicBezTo>
                  <a:cubicBezTo>
                    <a:pt x="335" y="417"/>
                    <a:pt x="422" y="32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8" name="Google Shape;9228;p14"/>
            <p:cNvSpPr/>
            <p:nvPr/>
          </p:nvSpPr>
          <p:spPr>
            <a:xfrm>
              <a:off x="21261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7" y="0"/>
                    <a:pt x="0" y="87"/>
                    <a:pt x="0" y="211"/>
                  </a:cubicBezTo>
                  <a:cubicBezTo>
                    <a:pt x="0" y="334"/>
                    <a:pt x="87" y="421"/>
                    <a:pt x="211" y="421"/>
                  </a:cubicBezTo>
                  <a:cubicBezTo>
                    <a:pt x="334" y="421"/>
                    <a:pt x="421" y="334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9" name="Google Shape;9229;p14"/>
            <p:cNvSpPr/>
            <p:nvPr/>
          </p:nvSpPr>
          <p:spPr>
            <a:xfrm>
              <a:off x="1727850" y="4595100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198" y="1"/>
                  </a:moveTo>
                  <a:cubicBezTo>
                    <a:pt x="84" y="1"/>
                    <a:pt x="1" y="90"/>
                    <a:pt x="1" y="207"/>
                  </a:cubicBezTo>
                  <a:cubicBezTo>
                    <a:pt x="1" y="320"/>
                    <a:pt x="88" y="418"/>
                    <a:pt x="212" y="418"/>
                  </a:cubicBezTo>
                  <a:cubicBezTo>
                    <a:pt x="335" y="418"/>
                    <a:pt x="422" y="325"/>
                    <a:pt x="422" y="212"/>
                  </a:cubicBezTo>
                  <a:cubicBezTo>
                    <a:pt x="422" y="89"/>
                    <a:pt x="335" y="2"/>
                    <a:pt x="217" y="2"/>
                  </a:cubicBezTo>
                  <a:cubicBezTo>
                    <a:pt x="211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0" name="Google Shape;9230;p14"/>
            <p:cNvSpPr/>
            <p:nvPr/>
          </p:nvSpPr>
          <p:spPr>
            <a:xfrm>
              <a:off x="1727850" y="40641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3" y="0"/>
                    <a:pt x="6" y="93"/>
                    <a:pt x="1" y="211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2" y="334"/>
                    <a:pt x="422" y="221"/>
                  </a:cubicBezTo>
                  <a:cubicBezTo>
                    <a:pt x="42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1" name="Google Shape;9231;p14"/>
            <p:cNvSpPr/>
            <p:nvPr/>
          </p:nvSpPr>
          <p:spPr>
            <a:xfrm>
              <a:off x="1780925" y="4064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213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5"/>
                    <a:pt x="93" y="428"/>
                    <a:pt x="216" y="428"/>
                  </a:cubicBezTo>
                  <a:cubicBezTo>
                    <a:pt x="334" y="417"/>
                    <a:pt x="427" y="330"/>
                    <a:pt x="427" y="207"/>
                  </a:cubicBezTo>
                  <a:cubicBezTo>
                    <a:pt x="427" y="87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2" name="Google Shape;9232;p14"/>
            <p:cNvSpPr/>
            <p:nvPr/>
          </p:nvSpPr>
          <p:spPr>
            <a:xfrm>
              <a:off x="188702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9" y="0"/>
                    <a:pt x="6" y="93"/>
                    <a:pt x="1" y="216"/>
                  </a:cubicBezTo>
                  <a:cubicBezTo>
                    <a:pt x="11" y="334"/>
                    <a:pt x="99" y="427"/>
                    <a:pt x="222" y="427"/>
                  </a:cubicBezTo>
                  <a:cubicBezTo>
                    <a:pt x="335" y="422"/>
                    <a:pt x="427" y="329"/>
                    <a:pt x="427" y="216"/>
                  </a:cubicBezTo>
                  <a:cubicBezTo>
                    <a:pt x="427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3" name="Google Shape;9233;p14"/>
            <p:cNvSpPr/>
            <p:nvPr/>
          </p:nvSpPr>
          <p:spPr>
            <a:xfrm>
              <a:off x="1887175" y="4064175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06" y="0"/>
                  </a:moveTo>
                  <a:cubicBezTo>
                    <a:pt x="87" y="0"/>
                    <a:pt x="0" y="87"/>
                    <a:pt x="0" y="206"/>
                  </a:cubicBezTo>
                  <a:cubicBezTo>
                    <a:pt x="0" y="324"/>
                    <a:pt x="87" y="416"/>
                    <a:pt x="211" y="416"/>
                  </a:cubicBezTo>
                  <a:cubicBezTo>
                    <a:pt x="334" y="416"/>
                    <a:pt x="421" y="329"/>
                    <a:pt x="421" y="206"/>
                  </a:cubicBezTo>
                  <a:cubicBezTo>
                    <a:pt x="421" y="93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4" name="Google Shape;9234;p14"/>
            <p:cNvSpPr/>
            <p:nvPr/>
          </p:nvSpPr>
          <p:spPr>
            <a:xfrm>
              <a:off x="1780800" y="45948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103" y="0"/>
                    <a:pt x="10" y="93"/>
                    <a:pt x="5" y="206"/>
                  </a:cubicBezTo>
                  <a:cubicBezTo>
                    <a:pt x="0" y="329"/>
                    <a:pt x="88" y="427"/>
                    <a:pt x="21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5" name="Google Shape;9235;p14"/>
            <p:cNvSpPr/>
            <p:nvPr/>
          </p:nvSpPr>
          <p:spPr>
            <a:xfrm>
              <a:off x="18871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0"/>
                    <a:pt x="0" y="88"/>
                    <a:pt x="0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24" y="422"/>
                    <a:pt x="421" y="334"/>
                    <a:pt x="421" y="211"/>
                  </a:cubicBezTo>
                  <a:cubicBezTo>
                    <a:pt x="421" y="88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6" name="Google Shape;9236;p14"/>
            <p:cNvSpPr/>
            <p:nvPr/>
          </p:nvSpPr>
          <p:spPr>
            <a:xfrm>
              <a:off x="178092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329" y="417"/>
                    <a:pt x="422" y="324"/>
                    <a:pt x="422" y="201"/>
                  </a:cubicBezTo>
                  <a:cubicBezTo>
                    <a:pt x="422" y="8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7" name="Google Shape;9237;p14"/>
            <p:cNvSpPr/>
            <p:nvPr/>
          </p:nvSpPr>
          <p:spPr>
            <a:xfrm>
              <a:off x="1913250" y="4621450"/>
              <a:ext cx="11200" cy="10125"/>
            </a:xfrm>
            <a:custGeom>
              <a:rect b="b" l="l" r="r" t="t"/>
              <a:pathLst>
                <a:path extrusionOk="0" h="405" w="448">
                  <a:moveTo>
                    <a:pt x="229" y="0"/>
                  </a:moveTo>
                  <a:cubicBezTo>
                    <a:pt x="157" y="0"/>
                    <a:pt x="91" y="37"/>
                    <a:pt x="52" y="104"/>
                  </a:cubicBezTo>
                  <a:cubicBezTo>
                    <a:pt x="0" y="181"/>
                    <a:pt x="16" y="289"/>
                    <a:pt x="77" y="361"/>
                  </a:cubicBezTo>
                  <a:cubicBezTo>
                    <a:pt x="107" y="387"/>
                    <a:pt x="137" y="405"/>
                    <a:pt x="175" y="405"/>
                  </a:cubicBezTo>
                  <a:cubicBezTo>
                    <a:pt x="189" y="405"/>
                    <a:pt x="204" y="402"/>
                    <a:pt x="221" y="397"/>
                  </a:cubicBezTo>
                  <a:cubicBezTo>
                    <a:pt x="252" y="386"/>
                    <a:pt x="288" y="376"/>
                    <a:pt x="324" y="371"/>
                  </a:cubicBezTo>
                  <a:cubicBezTo>
                    <a:pt x="406" y="350"/>
                    <a:pt x="447" y="309"/>
                    <a:pt x="447" y="217"/>
                  </a:cubicBezTo>
                  <a:cubicBezTo>
                    <a:pt x="447" y="119"/>
                    <a:pt x="386" y="32"/>
                    <a:pt x="298" y="11"/>
                  </a:cubicBezTo>
                  <a:cubicBezTo>
                    <a:pt x="275" y="4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8" name="Google Shape;9238;p14"/>
            <p:cNvSpPr/>
            <p:nvPr/>
          </p:nvSpPr>
          <p:spPr>
            <a:xfrm>
              <a:off x="1594650" y="4568225"/>
              <a:ext cx="11325" cy="10625"/>
            </a:xfrm>
            <a:custGeom>
              <a:rect b="b" l="l" r="r" t="t"/>
              <a:pathLst>
                <a:path extrusionOk="0" h="425" w="453">
                  <a:moveTo>
                    <a:pt x="237" y="0"/>
                  </a:moveTo>
                  <a:cubicBezTo>
                    <a:pt x="163" y="0"/>
                    <a:pt x="93" y="40"/>
                    <a:pt x="52" y="105"/>
                  </a:cubicBezTo>
                  <a:cubicBezTo>
                    <a:pt x="0" y="193"/>
                    <a:pt x="21" y="285"/>
                    <a:pt x="113" y="342"/>
                  </a:cubicBezTo>
                  <a:cubicBezTo>
                    <a:pt x="139" y="362"/>
                    <a:pt x="165" y="372"/>
                    <a:pt x="190" y="393"/>
                  </a:cubicBezTo>
                  <a:cubicBezTo>
                    <a:pt x="215" y="416"/>
                    <a:pt x="240" y="424"/>
                    <a:pt x="264" y="424"/>
                  </a:cubicBezTo>
                  <a:cubicBezTo>
                    <a:pt x="296" y="424"/>
                    <a:pt x="326" y="410"/>
                    <a:pt x="355" y="393"/>
                  </a:cubicBezTo>
                  <a:cubicBezTo>
                    <a:pt x="422" y="357"/>
                    <a:pt x="452" y="290"/>
                    <a:pt x="452" y="208"/>
                  </a:cubicBezTo>
                  <a:cubicBezTo>
                    <a:pt x="447" y="116"/>
                    <a:pt x="386" y="38"/>
                    <a:pt x="293" y="8"/>
                  </a:cubicBezTo>
                  <a:cubicBezTo>
                    <a:pt x="275" y="3"/>
                    <a:pt x="256" y="0"/>
                    <a:pt x="23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9" name="Google Shape;9239;p14"/>
            <p:cNvSpPr/>
            <p:nvPr/>
          </p:nvSpPr>
          <p:spPr>
            <a:xfrm>
              <a:off x="2178275" y="4037425"/>
              <a:ext cx="10950" cy="10775"/>
            </a:xfrm>
            <a:custGeom>
              <a:rect b="b" l="l" r="r" t="t"/>
              <a:pathLst>
                <a:path extrusionOk="0" h="431" w="438">
                  <a:moveTo>
                    <a:pt x="243" y="0"/>
                  </a:moveTo>
                  <a:cubicBezTo>
                    <a:pt x="227" y="0"/>
                    <a:pt x="207" y="6"/>
                    <a:pt x="180" y="17"/>
                  </a:cubicBezTo>
                  <a:cubicBezTo>
                    <a:pt x="139" y="37"/>
                    <a:pt x="103" y="63"/>
                    <a:pt x="78" y="94"/>
                  </a:cubicBezTo>
                  <a:cubicBezTo>
                    <a:pt x="0" y="191"/>
                    <a:pt x="26" y="325"/>
                    <a:pt x="129" y="397"/>
                  </a:cubicBezTo>
                  <a:cubicBezTo>
                    <a:pt x="160" y="419"/>
                    <a:pt x="201" y="430"/>
                    <a:pt x="243" y="430"/>
                  </a:cubicBezTo>
                  <a:cubicBezTo>
                    <a:pt x="321" y="430"/>
                    <a:pt x="404" y="391"/>
                    <a:pt x="437" y="304"/>
                  </a:cubicBezTo>
                  <a:cubicBezTo>
                    <a:pt x="391" y="227"/>
                    <a:pt x="355" y="145"/>
                    <a:pt x="314" y="68"/>
                  </a:cubicBezTo>
                  <a:cubicBezTo>
                    <a:pt x="290" y="21"/>
                    <a:pt x="273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0" name="Google Shape;9240;p14"/>
            <p:cNvSpPr/>
            <p:nvPr/>
          </p:nvSpPr>
          <p:spPr>
            <a:xfrm>
              <a:off x="1992775" y="4594800"/>
              <a:ext cx="11450" cy="9600"/>
            </a:xfrm>
            <a:custGeom>
              <a:rect b="b" l="l" r="r" t="t"/>
              <a:pathLst>
                <a:path extrusionOk="0" h="384" w="458">
                  <a:moveTo>
                    <a:pt x="238" y="1"/>
                  </a:moveTo>
                  <a:cubicBezTo>
                    <a:pt x="152" y="1"/>
                    <a:pt x="73" y="49"/>
                    <a:pt x="41" y="121"/>
                  </a:cubicBezTo>
                  <a:cubicBezTo>
                    <a:pt x="0" y="209"/>
                    <a:pt x="21" y="301"/>
                    <a:pt x="108" y="383"/>
                  </a:cubicBezTo>
                  <a:cubicBezTo>
                    <a:pt x="200" y="348"/>
                    <a:pt x="283" y="301"/>
                    <a:pt x="365" y="260"/>
                  </a:cubicBezTo>
                  <a:cubicBezTo>
                    <a:pt x="447" y="219"/>
                    <a:pt x="457" y="183"/>
                    <a:pt x="411" y="106"/>
                  </a:cubicBezTo>
                  <a:cubicBezTo>
                    <a:pt x="380" y="49"/>
                    <a:pt x="334" y="19"/>
                    <a:pt x="272" y="3"/>
                  </a:cubicBezTo>
                  <a:cubicBezTo>
                    <a:pt x="261" y="1"/>
                    <a:pt x="249" y="1"/>
                    <a:pt x="23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1" name="Google Shape;9241;p14"/>
            <p:cNvSpPr/>
            <p:nvPr/>
          </p:nvSpPr>
          <p:spPr>
            <a:xfrm>
              <a:off x="1411825" y="4276350"/>
              <a:ext cx="8625" cy="10575"/>
            </a:xfrm>
            <a:custGeom>
              <a:rect b="b" l="l" r="r" t="t"/>
              <a:pathLst>
                <a:path extrusionOk="0" h="423" w="345">
                  <a:moveTo>
                    <a:pt x="129" y="1"/>
                  </a:moveTo>
                  <a:cubicBezTo>
                    <a:pt x="87" y="1"/>
                    <a:pt x="43" y="15"/>
                    <a:pt x="1" y="43"/>
                  </a:cubicBezTo>
                  <a:cubicBezTo>
                    <a:pt x="11" y="167"/>
                    <a:pt x="32" y="290"/>
                    <a:pt x="42" y="408"/>
                  </a:cubicBezTo>
                  <a:cubicBezTo>
                    <a:pt x="74" y="418"/>
                    <a:pt x="103" y="422"/>
                    <a:pt x="131" y="422"/>
                  </a:cubicBezTo>
                  <a:cubicBezTo>
                    <a:pt x="210" y="422"/>
                    <a:pt x="271" y="385"/>
                    <a:pt x="309" y="316"/>
                  </a:cubicBezTo>
                  <a:cubicBezTo>
                    <a:pt x="345" y="228"/>
                    <a:pt x="335" y="121"/>
                    <a:pt x="263" y="59"/>
                  </a:cubicBezTo>
                  <a:cubicBezTo>
                    <a:pt x="224" y="20"/>
                    <a:pt x="178" y="1"/>
                    <a:pt x="12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2" name="Google Shape;9242;p14"/>
            <p:cNvSpPr/>
            <p:nvPr/>
          </p:nvSpPr>
          <p:spPr>
            <a:xfrm>
              <a:off x="1412475" y="4170325"/>
              <a:ext cx="8125" cy="10550"/>
            </a:xfrm>
            <a:custGeom>
              <a:rect b="b" l="l" r="r" t="t"/>
              <a:pathLst>
                <a:path extrusionOk="0" h="422" w="325">
                  <a:moveTo>
                    <a:pt x="119" y="0"/>
                  </a:moveTo>
                  <a:cubicBezTo>
                    <a:pt x="97" y="0"/>
                    <a:pt x="75" y="5"/>
                    <a:pt x="52" y="14"/>
                  </a:cubicBezTo>
                  <a:lnTo>
                    <a:pt x="11" y="261"/>
                  </a:lnTo>
                  <a:cubicBezTo>
                    <a:pt x="6" y="307"/>
                    <a:pt x="6" y="348"/>
                    <a:pt x="0" y="389"/>
                  </a:cubicBezTo>
                  <a:cubicBezTo>
                    <a:pt x="35" y="411"/>
                    <a:pt x="71" y="422"/>
                    <a:pt x="105" y="422"/>
                  </a:cubicBezTo>
                  <a:cubicBezTo>
                    <a:pt x="159" y="422"/>
                    <a:pt x="210" y="397"/>
                    <a:pt x="247" y="353"/>
                  </a:cubicBezTo>
                  <a:cubicBezTo>
                    <a:pt x="314" y="292"/>
                    <a:pt x="324" y="173"/>
                    <a:pt x="273" y="96"/>
                  </a:cubicBezTo>
                  <a:cubicBezTo>
                    <a:pt x="235" y="36"/>
                    <a:pt x="180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3" name="Google Shape;9243;p14"/>
            <p:cNvSpPr/>
            <p:nvPr/>
          </p:nvSpPr>
          <p:spPr>
            <a:xfrm>
              <a:off x="1464250" y="4435600"/>
              <a:ext cx="9025" cy="10275"/>
            </a:xfrm>
            <a:custGeom>
              <a:rect b="b" l="l" r="r" t="t"/>
              <a:pathLst>
                <a:path extrusionOk="0" h="411" w="361">
                  <a:moveTo>
                    <a:pt x="136" y="0"/>
                  </a:moveTo>
                  <a:cubicBezTo>
                    <a:pt x="89" y="0"/>
                    <a:pt x="43" y="18"/>
                    <a:pt x="0" y="61"/>
                  </a:cubicBezTo>
                  <a:cubicBezTo>
                    <a:pt x="77" y="179"/>
                    <a:pt x="144" y="297"/>
                    <a:pt x="216" y="410"/>
                  </a:cubicBezTo>
                  <a:cubicBezTo>
                    <a:pt x="319" y="369"/>
                    <a:pt x="360" y="302"/>
                    <a:pt x="355" y="205"/>
                  </a:cubicBezTo>
                  <a:cubicBezTo>
                    <a:pt x="350" y="117"/>
                    <a:pt x="298" y="40"/>
                    <a:pt x="216" y="15"/>
                  </a:cubicBezTo>
                  <a:cubicBezTo>
                    <a:pt x="189" y="6"/>
                    <a:pt x="162" y="0"/>
                    <a:pt x="1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4" name="Google Shape;9244;p14"/>
            <p:cNvSpPr/>
            <p:nvPr/>
          </p:nvSpPr>
          <p:spPr>
            <a:xfrm>
              <a:off x="1595800" y="3880450"/>
              <a:ext cx="10825" cy="8450"/>
            </a:xfrm>
            <a:custGeom>
              <a:rect b="b" l="l" r="r" t="t"/>
              <a:pathLst>
                <a:path extrusionOk="0" h="338" w="433">
                  <a:moveTo>
                    <a:pt x="350" y="1"/>
                  </a:moveTo>
                  <a:cubicBezTo>
                    <a:pt x="232" y="73"/>
                    <a:pt x="119" y="145"/>
                    <a:pt x="0" y="222"/>
                  </a:cubicBezTo>
                  <a:cubicBezTo>
                    <a:pt x="40" y="304"/>
                    <a:pt x="119" y="337"/>
                    <a:pt x="194" y="337"/>
                  </a:cubicBezTo>
                  <a:cubicBezTo>
                    <a:pt x="246" y="337"/>
                    <a:pt x="296" y="321"/>
                    <a:pt x="329" y="294"/>
                  </a:cubicBezTo>
                  <a:cubicBezTo>
                    <a:pt x="417" y="222"/>
                    <a:pt x="432" y="93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5" name="Google Shape;9245;p14"/>
            <p:cNvSpPr/>
            <p:nvPr/>
          </p:nvSpPr>
          <p:spPr>
            <a:xfrm>
              <a:off x="1701650" y="4621450"/>
              <a:ext cx="10825" cy="6850"/>
            </a:xfrm>
            <a:custGeom>
              <a:rect b="b" l="l" r="r" t="t"/>
              <a:pathLst>
                <a:path extrusionOk="0" h="274" w="433">
                  <a:moveTo>
                    <a:pt x="194" y="1"/>
                  </a:moveTo>
                  <a:cubicBezTo>
                    <a:pt x="105" y="1"/>
                    <a:pt x="30" y="57"/>
                    <a:pt x="1" y="160"/>
                  </a:cubicBezTo>
                  <a:cubicBezTo>
                    <a:pt x="134" y="196"/>
                    <a:pt x="263" y="237"/>
                    <a:pt x="396" y="273"/>
                  </a:cubicBezTo>
                  <a:cubicBezTo>
                    <a:pt x="432" y="145"/>
                    <a:pt x="381" y="42"/>
                    <a:pt x="263" y="11"/>
                  </a:cubicBezTo>
                  <a:cubicBezTo>
                    <a:pt x="239" y="4"/>
                    <a:pt x="216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6" name="Google Shape;9246;p14"/>
            <p:cNvSpPr/>
            <p:nvPr/>
          </p:nvSpPr>
          <p:spPr>
            <a:xfrm>
              <a:off x="1913500" y="3829575"/>
              <a:ext cx="10550" cy="6550"/>
            </a:xfrm>
            <a:custGeom>
              <a:rect b="b" l="l" r="r" t="t"/>
              <a:pathLst>
                <a:path extrusionOk="0" h="262" w="422">
                  <a:moveTo>
                    <a:pt x="16" y="1"/>
                  </a:moveTo>
                  <a:lnTo>
                    <a:pt x="16" y="1"/>
                  </a:lnTo>
                  <a:cubicBezTo>
                    <a:pt x="0" y="134"/>
                    <a:pt x="67" y="232"/>
                    <a:pt x="191" y="258"/>
                  </a:cubicBezTo>
                  <a:cubicBezTo>
                    <a:pt x="205" y="260"/>
                    <a:pt x="219" y="261"/>
                    <a:pt x="232" y="261"/>
                  </a:cubicBezTo>
                  <a:cubicBezTo>
                    <a:pt x="329" y="261"/>
                    <a:pt x="399" y="198"/>
                    <a:pt x="422" y="98"/>
                  </a:cubicBezTo>
                  <a:cubicBezTo>
                    <a:pt x="309" y="62"/>
                    <a:pt x="196" y="37"/>
                    <a:pt x="88" y="11"/>
                  </a:cubicBezTo>
                  <a:cubicBezTo>
                    <a:pt x="62" y="6"/>
                    <a:pt x="42" y="6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7" name="Google Shape;9247;p14"/>
            <p:cNvSpPr/>
            <p:nvPr/>
          </p:nvSpPr>
          <p:spPr>
            <a:xfrm>
              <a:off x="1466550" y="4012900"/>
              <a:ext cx="7225" cy="8700"/>
            </a:xfrm>
            <a:custGeom>
              <a:rect b="b" l="l" r="r" t="t"/>
              <a:pathLst>
                <a:path extrusionOk="0" h="348" w="289">
                  <a:moveTo>
                    <a:pt x="206" y="1"/>
                  </a:moveTo>
                  <a:cubicBezTo>
                    <a:pt x="134" y="114"/>
                    <a:pt x="73" y="222"/>
                    <a:pt x="1" y="335"/>
                  </a:cubicBezTo>
                  <a:cubicBezTo>
                    <a:pt x="25" y="344"/>
                    <a:pt x="49" y="348"/>
                    <a:pt x="72" y="348"/>
                  </a:cubicBezTo>
                  <a:cubicBezTo>
                    <a:pt x="142" y="348"/>
                    <a:pt x="204" y="309"/>
                    <a:pt x="242" y="247"/>
                  </a:cubicBezTo>
                  <a:cubicBezTo>
                    <a:pt x="289" y="165"/>
                    <a:pt x="278" y="62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8" name="Google Shape;9248;p14"/>
            <p:cNvSpPr/>
            <p:nvPr/>
          </p:nvSpPr>
          <p:spPr>
            <a:xfrm>
              <a:off x="1993275" y="3856550"/>
              <a:ext cx="8900" cy="6000"/>
            </a:xfrm>
            <a:custGeom>
              <a:rect b="b" l="l" r="r" t="t"/>
              <a:pathLst>
                <a:path extrusionOk="0" h="240" w="356">
                  <a:moveTo>
                    <a:pt x="6" y="1"/>
                  </a:moveTo>
                  <a:cubicBezTo>
                    <a:pt x="1" y="109"/>
                    <a:pt x="52" y="186"/>
                    <a:pt x="134" y="222"/>
                  </a:cubicBezTo>
                  <a:cubicBezTo>
                    <a:pt x="161" y="234"/>
                    <a:pt x="188" y="239"/>
                    <a:pt x="214" y="239"/>
                  </a:cubicBezTo>
                  <a:cubicBezTo>
                    <a:pt x="269" y="239"/>
                    <a:pt x="320" y="214"/>
                    <a:pt x="355" y="165"/>
                  </a:cubicBezTo>
                  <a:cubicBezTo>
                    <a:pt x="242" y="109"/>
                    <a:pt x="129" y="57"/>
                    <a:pt x="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9" name="Google Shape;9249;p14"/>
            <p:cNvSpPr/>
            <p:nvPr/>
          </p:nvSpPr>
          <p:spPr>
            <a:xfrm>
              <a:off x="1705500" y="3834075"/>
              <a:ext cx="4775" cy="1675"/>
            </a:xfrm>
            <a:custGeom>
              <a:rect b="b" l="l" r="r" t="t"/>
              <a:pathLst>
                <a:path extrusionOk="0" h="67" w="191">
                  <a:moveTo>
                    <a:pt x="186" y="1"/>
                  </a:moveTo>
                  <a:cubicBezTo>
                    <a:pt x="124" y="11"/>
                    <a:pt x="63" y="32"/>
                    <a:pt x="1" y="52"/>
                  </a:cubicBezTo>
                  <a:cubicBezTo>
                    <a:pt x="26" y="62"/>
                    <a:pt x="49" y="67"/>
                    <a:pt x="70" y="67"/>
                  </a:cubicBezTo>
                  <a:cubicBezTo>
                    <a:pt x="116" y="67"/>
                    <a:pt x="156" y="46"/>
                    <a:pt x="191" y="11"/>
                  </a:cubicBezTo>
                  <a:cubicBezTo>
                    <a:pt x="191" y="11"/>
                    <a:pt x="186" y="6"/>
                    <a:pt x="18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0" name="Google Shape;9250;p14"/>
            <p:cNvSpPr/>
            <p:nvPr/>
          </p:nvSpPr>
          <p:spPr>
            <a:xfrm>
              <a:off x="2232100" y="4253650"/>
              <a:ext cx="800" cy="2350"/>
            </a:xfrm>
            <a:custGeom>
              <a:rect b="b" l="l" r="r" t="t"/>
              <a:pathLst>
                <a:path extrusionOk="0" h="94" w="32">
                  <a:moveTo>
                    <a:pt x="11" y="1"/>
                  </a:moveTo>
                  <a:cubicBezTo>
                    <a:pt x="6" y="26"/>
                    <a:pt x="6" y="57"/>
                    <a:pt x="1" y="83"/>
                  </a:cubicBezTo>
                  <a:cubicBezTo>
                    <a:pt x="6" y="93"/>
                    <a:pt x="11" y="93"/>
                    <a:pt x="26" y="93"/>
                  </a:cubicBezTo>
                  <a:cubicBezTo>
                    <a:pt x="26" y="57"/>
                    <a:pt x="31" y="32"/>
                    <a:pt x="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251" name="Google Shape;9251;p14"/>
          <p:cNvSpPr/>
          <p:nvPr/>
        </p:nvSpPr>
        <p:spPr>
          <a:xfrm rot="797684">
            <a:off x="-858389" y="-328454"/>
            <a:ext cx="2963721" cy="1925305"/>
          </a:xfrm>
          <a:custGeom>
            <a:rect b="b" l="l" r="r" t="t"/>
            <a:pathLst>
              <a:path extrusionOk="0" h="20660" w="31803">
                <a:moveTo>
                  <a:pt x="11677" y="0"/>
                </a:moveTo>
                <a:cubicBezTo>
                  <a:pt x="10140" y="0"/>
                  <a:pt x="8469" y="405"/>
                  <a:pt x="7325" y="1822"/>
                </a:cubicBezTo>
                <a:cubicBezTo>
                  <a:pt x="4658" y="5132"/>
                  <a:pt x="11148" y="9453"/>
                  <a:pt x="4447" y="12758"/>
                </a:cubicBezTo>
                <a:cubicBezTo>
                  <a:pt x="1" y="14952"/>
                  <a:pt x="1873" y="20660"/>
                  <a:pt x="6279" y="20660"/>
                </a:cubicBezTo>
                <a:cubicBezTo>
                  <a:pt x="6558" y="20660"/>
                  <a:pt x="6847" y="20637"/>
                  <a:pt x="7145" y="20589"/>
                </a:cubicBezTo>
                <a:cubicBezTo>
                  <a:pt x="11576" y="19874"/>
                  <a:pt x="10219" y="17764"/>
                  <a:pt x="15310" y="17764"/>
                </a:cubicBezTo>
                <a:cubicBezTo>
                  <a:pt x="16766" y="17764"/>
                  <a:pt x="18750" y="17936"/>
                  <a:pt x="21549" y="18364"/>
                </a:cubicBezTo>
                <a:cubicBezTo>
                  <a:pt x="21761" y="18396"/>
                  <a:pt x="21971" y="18411"/>
                  <a:pt x="22179" y="18411"/>
                </a:cubicBezTo>
                <a:cubicBezTo>
                  <a:pt x="28065" y="18411"/>
                  <a:pt x="31802" y="5880"/>
                  <a:pt x="15526" y="717"/>
                </a:cubicBezTo>
                <a:cubicBezTo>
                  <a:pt x="15526" y="717"/>
                  <a:pt x="13721" y="0"/>
                  <a:pt x="1167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52" name="Google Shape;9252;p14"/>
          <p:cNvSpPr/>
          <p:nvPr/>
        </p:nvSpPr>
        <p:spPr>
          <a:xfrm rot="797684">
            <a:off x="1490124" y="145758"/>
            <a:ext cx="177713" cy="120961"/>
          </a:xfrm>
          <a:custGeom>
            <a:rect b="b" l="l" r="r" t="t"/>
            <a:pathLst>
              <a:path extrusionOk="0" h="1298" w="1907">
                <a:moveTo>
                  <a:pt x="963" y="1"/>
                </a:moveTo>
                <a:cubicBezTo>
                  <a:pt x="806" y="1"/>
                  <a:pt x="651" y="55"/>
                  <a:pt x="519" y="202"/>
                </a:cubicBezTo>
                <a:cubicBezTo>
                  <a:pt x="0" y="783"/>
                  <a:pt x="776" y="1173"/>
                  <a:pt x="1198" y="1291"/>
                </a:cubicBezTo>
                <a:cubicBezTo>
                  <a:pt x="1218" y="1296"/>
                  <a:pt x="1240" y="1298"/>
                  <a:pt x="1261" y="1298"/>
                </a:cubicBezTo>
                <a:cubicBezTo>
                  <a:pt x="1414" y="1298"/>
                  <a:pt x="1578" y="1193"/>
                  <a:pt x="1650" y="1111"/>
                </a:cubicBezTo>
                <a:cubicBezTo>
                  <a:pt x="1907" y="793"/>
                  <a:pt x="1799" y="320"/>
                  <a:pt x="1434" y="135"/>
                </a:cubicBezTo>
                <a:cubicBezTo>
                  <a:pt x="1290" y="59"/>
                  <a:pt x="1125" y="1"/>
                  <a:pt x="96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53" name="Google Shape;9253;p14"/>
          <p:cNvSpPr/>
          <p:nvPr/>
        </p:nvSpPr>
        <p:spPr>
          <a:xfrm rot="797684">
            <a:off x="586708" y="1455382"/>
            <a:ext cx="296531" cy="139878"/>
          </a:xfrm>
          <a:custGeom>
            <a:rect b="b" l="l" r="r" t="t"/>
            <a:pathLst>
              <a:path extrusionOk="0" h="1501" w="3182">
                <a:moveTo>
                  <a:pt x="1584" y="0"/>
                </a:moveTo>
                <a:cubicBezTo>
                  <a:pt x="1239" y="0"/>
                  <a:pt x="907" y="69"/>
                  <a:pt x="694" y="216"/>
                </a:cubicBezTo>
                <a:cubicBezTo>
                  <a:pt x="1" y="689"/>
                  <a:pt x="422" y="1423"/>
                  <a:pt x="967" y="1459"/>
                </a:cubicBezTo>
                <a:cubicBezTo>
                  <a:pt x="967" y="1459"/>
                  <a:pt x="1211" y="1501"/>
                  <a:pt x="1531" y="1501"/>
                </a:cubicBezTo>
                <a:cubicBezTo>
                  <a:pt x="2023" y="1501"/>
                  <a:pt x="2692" y="1403"/>
                  <a:pt x="2919" y="904"/>
                </a:cubicBezTo>
                <a:cubicBezTo>
                  <a:pt x="3181" y="338"/>
                  <a:pt x="2350" y="0"/>
                  <a:pt x="158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54" name="Google Shape;9254;p14"/>
          <p:cNvSpPr/>
          <p:nvPr/>
        </p:nvSpPr>
        <p:spPr>
          <a:xfrm rot="1829134">
            <a:off x="7415251" y="3785002"/>
            <a:ext cx="2963735" cy="1925314"/>
          </a:xfrm>
          <a:custGeom>
            <a:rect b="b" l="l" r="r" t="t"/>
            <a:pathLst>
              <a:path extrusionOk="0" h="20660" w="31803">
                <a:moveTo>
                  <a:pt x="11677" y="0"/>
                </a:moveTo>
                <a:cubicBezTo>
                  <a:pt x="10140" y="0"/>
                  <a:pt x="8469" y="405"/>
                  <a:pt x="7325" y="1822"/>
                </a:cubicBezTo>
                <a:cubicBezTo>
                  <a:pt x="4658" y="5132"/>
                  <a:pt x="11148" y="9453"/>
                  <a:pt x="4447" y="12758"/>
                </a:cubicBezTo>
                <a:cubicBezTo>
                  <a:pt x="1" y="14952"/>
                  <a:pt x="1873" y="20660"/>
                  <a:pt x="6279" y="20660"/>
                </a:cubicBezTo>
                <a:cubicBezTo>
                  <a:pt x="6558" y="20660"/>
                  <a:pt x="6847" y="20637"/>
                  <a:pt x="7145" y="20589"/>
                </a:cubicBezTo>
                <a:cubicBezTo>
                  <a:pt x="11576" y="19874"/>
                  <a:pt x="10219" y="17764"/>
                  <a:pt x="15310" y="17764"/>
                </a:cubicBezTo>
                <a:cubicBezTo>
                  <a:pt x="16766" y="17764"/>
                  <a:pt x="18750" y="17936"/>
                  <a:pt x="21549" y="18364"/>
                </a:cubicBezTo>
                <a:cubicBezTo>
                  <a:pt x="21761" y="18396"/>
                  <a:pt x="21971" y="18411"/>
                  <a:pt x="22179" y="18411"/>
                </a:cubicBezTo>
                <a:cubicBezTo>
                  <a:pt x="28065" y="18411"/>
                  <a:pt x="31802" y="5880"/>
                  <a:pt x="15526" y="717"/>
                </a:cubicBezTo>
                <a:cubicBezTo>
                  <a:pt x="15526" y="717"/>
                  <a:pt x="13721" y="0"/>
                  <a:pt x="1167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1">
  <p:cSld name="CUSTOM_15">
    <p:spTree>
      <p:nvGrpSpPr>
        <p:cNvPr id="9255" name="Shape 9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56" name="Google Shape;9256;p15"/>
          <p:cNvSpPr txBox="1"/>
          <p:nvPr>
            <p:ph type="title"/>
          </p:nvPr>
        </p:nvSpPr>
        <p:spPr>
          <a:xfrm>
            <a:off x="720000" y="399950"/>
            <a:ext cx="7704000" cy="59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9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9pPr>
          </a:lstStyle>
          <a:p/>
        </p:txBody>
      </p:sp>
      <p:grpSp>
        <p:nvGrpSpPr>
          <p:cNvPr id="9257" name="Google Shape;9257;p15"/>
          <p:cNvGrpSpPr/>
          <p:nvPr/>
        </p:nvGrpSpPr>
        <p:grpSpPr>
          <a:xfrm>
            <a:off x="0" y="11"/>
            <a:ext cx="9143989" cy="5146143"/>
            <a:chOff x="0" y="0"/>
            <a:chExt cx="9143989" cy="5146143"/>
          </a:xfrm>
        </p:grpSpPr>
        <p:sp>
          <p:nvSpPr>
            <p:cNvPr id="9258" name="Google Shape;9258;p15"/>
            <p:cNvSpPr/>
            <p:nvPr/>
          </p:nvSpPr>
          <p:spPr>
            <a:xfrm>
              <a:off x="0" y="2403884"/>
              <a:ext cx="2577339" cy="2741846"/>
            </a:xfrm>
            <a:custGeom>
              <a:rect b="b" l="l" r="r" t="t"/>
              <a:pathLst>
                <a:path extrusionOk="0" h="27184" w="25553">
                  <a:moveTo>
                    <a:pt x="1" y="0"/>
                  </a:moveTo>
                  <a:lnTo>
                    <a:pt x="1" y="291"/>
                  </a:lnTo>
                  <a:cubicBezTo>
                    <a:pt x="1932" y="2226"/>
                    <a:pt x="4114" y="3064"/>
                    <a:pt x="6396" y="3936"/>
                  </a:cubicBezTo>
                  <a:cubicBezTo>
                    <a:pt x="10800" y="5624"/>
                    <a:pt x="15352" y="7368"/>
                    <a:pt x="19309" y="17000"/>
                  </a:cubicBezTo>
                  <a:cubicBezTo>
                    <a:pt x="21166" y="21525"/>
                    <a:pt x="23162" y="24918"/>
                    <a:pt x="25270" y="27183"/>
                  </a:cubicBezTo>
                  <a:lnTo>
                    <a:pt x="25552" y="27183"/>
                  </a:lnTo>
                  <a:cubicBezTo>
                    <a:pt x="23413" y="24949"/>
                    <a:pt x="21391" y="21521"/>
                    <a:pt x="19504" y="16926"/>
                  </a:cubicBezTo>
                  <a:cubicBezTo>
                    <a:pt x="18545" y="14601"/>
                    <a:pt x="17525" y="12661"/>
                    <a:pt x="16393" y="11008"/>
                  </a:cubicBezTo>
                  <a:cubicBezTo>
                    <a:pt x="15382" y="9537"/>
                    <a:pt x="14315" y="8335"/>
                    <a:pt x="13117" y="7320"/>
                  </a:cubicBezTo>
                  <a:cubicBezTo>
                    <a:pt x="10896" y="5446"/>
                    <a:pt x="8648" y="4582"/>
                    <a:pt x="6474" y="3745"/>
                  </a:cubicBezTo>
                  <a:cubicBezTo>
                    <a:pt x="4158" y="2855"/>
                    <a:pt x="1945" y="2009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9" name="Google Shape;9259;p15"/>
            <p:cNvSpPr/>
            <p:nvPr/>
          </p:nvSpPr>
          <p:spPr>
            <a:xfrm>
              <a:off x="4402196" y="3650459"/>
              <a:ext cx="2172377" cy="1495287"/>
            </a:xfrm>
            <a:custGeom>
              <a:rect b="b" l="l" r="r" t="t"/>
              <a:pathLst>
                <a:path extrusionOk="0" h="14825" w="21538">
                  <a:moveTo>
                    <a:pt x="14504" y="0"/>
                  </a:moveTo>
                  <a:cubicBezTo>
                    <a:pt x="13929" y="0"/>
                    <a:pt x="13335" y="82"/>
                    <a:pt x="12726" y="246"/>
                  </a:cubicBezTo>
                  <a:cubicBezTo>
                    <a:pt x="11520" y="571"/>
                    <a:pt x="10279" y="1205"/>
                    <a:pt x="9046" y="2133"/>
                  </a:cubicBezTo>
                  <a:cubicBezTo>
                    <a:pt x="6413" y="4112"/>
                    <a:pt x="3922" y="7340"/>
                    <a:pt x="1840" y="11466"/>
                  </a:cubicBezTo>
                  <a:cubicBezTo>
                    <a:pt x="1237" y="12659"/>
                    <a:pt x="625" y="13774"/>
                    <a:pt x="0" y="14815"/>
                  </a:cubicBezTo>
                  <a:lnTo>
                    <a:pt x="239" y="14815"/>
                  </a:lnTo>
                  <a:cubicBezTo>
                    <a:pt x="846" y="13796"/>
                    <a:pt x="1436" y="12711"/>
                    <a:pt x="2022" y="11557"/>
                  </a:cubicBezTo>
                  <a:cubicBezTo>
                    <a:pt x="4092" y="7461"/>
                    <a:pt x="6565" y="4263"/>
                    <a:pt x="9172" y="2298"/>
                  </a:cubicBezTo>
                  <a:cubicBezTo>
                    <a:pt x="10994" y="925"/>
                    <a:pt x="12844" y="210"/>
                    <a:pt x="14521" y="210"/>
                  </a:cubicBezTo>
                  <a:cubicBezTo>
                    <a:pt x="15048" y="210"/>
                    <a:pt x="15558" y="280"/>
                    <a:pt x="16045" y="424"/>
                  </a:cubicBezTo>
                  <a:cubicBezTo>
                    <a:pt x="17889" y="962"/>
                    <a:pt x="19334" y="2493"/>
                    <a:pt x="20236" y="4858"/>
                  </a:cubicBezTo>
                  <a:cubicBezTo>
                    <a:pt x="21195" y="7374"/>
                    <a:pt x="21499" y="10819"/>
                    <a:pt x="21121" y="14824"/>
                  </a:cubicBezTo>
                  <a:lnTo>
                    <a:pt x="21325" y="14824"/>
                  </a:lnTo>
                  <a:cubicBezTo>
                    <a:pt x="21516" y="12798"/>
                    <a:pt x="21538" y="10919"/>
                    <a:pt x="21386" y="9231"/>
                  </a:cubicBezTo>
                  <a:cubicBezTo>
                    <a:pt x="21234" y="7548"/>
                    <a:pt x="20913" y="6051"/>
                    <a:pt x="20427" y="4784"/>
                  </a:cubicBezTo>
                  <a:cubicBezTo>
                    <a:pt x="19503" y="2359"/>
                    <a:pt x="18006" y="779"/>
                    <a:pt x="16097" y="224"/>
                  </a:cubicBezTo>
                  <a:cubicBezTo>
                    <a:pt x="15587" y="75"/>
                    <a:pt x="15055" y="0"/>
                    <a:pt x="14504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0" name="Google Shape;9260;p15"/>
            <p:cNvSpPr/>
            <p:nvPr/>
          </p:nvSpPr>
          <p:spPr>
            <a:xfrm>
              <a:off x="3890514" y="2607427"/>
              <a:ext cx="3449498" cy="2537398"/>
            </a:xfrm>
            <a:custGeom>
              <a:rect b="b" l="l" r="r" t="t"/>
              <a:pathLst>
                <a:path extrusionOk="0" h="25157" w="34200">
                  <a:moveTo>
                    <a:pt x="23459" y="0"/>
                  </a:moveTo>
                  <a:cubicBezTo>
                    <a:pt x="22882" y="0"/>
                    <a:pt x="22296" y="57"/>
                    <a:pt x="21704" y="169"/>
                  </a:cubicBezTo>
                  <a:cubicBezTo>
                    <a:pt x="20242" y="451"/>
                    <a:pt x="18775" y="1072"/>
                    <a:pt x="17330" y="2009"/>
                  </a:cubicBezTo>
                  <a:cubicBezTo>
                    <a:pt x="14258" y="4018"/>
                    <a:pt x="11468" y="7402"/>
                    <a:pt x="9243" y="11802"/>
                  </a:cubicBezTo>
                  <a:cubicBezTo>
                    <a:pt x="6527" y="17186"/>
                    <a:pt x="3789" y="21325"/>
                    <a:pt x="1103" y="24093"/>
                  </a:cubicBezTo>
                  <a:cubicBezTo>
                    <a:pt x="734" y="24475"/>
                    <a:pt x="365" y="24831"/>
                    <a:pt x="1" y="25156"/>
                  </a:cubicBezTo>
                  <a:lnTo>
                    <a:pt x="305" y="25156"/>
                  </a:lnTo>
                  <a:cubicBezTo>
                    <a:pt x="621" y="24870"/>
                    <a:pt x="934" y="24562"/>
                    <a:pt x="1251" y="24237"/>
                  </a:cubicBezTo>
                  <a:cubicBezTo>
                    <a:pt x="3949" y="21447"/>
                    <a:pt x="6700" y="17294"/>
                    <a:pt x="9429" y="11893"/>
                  </a:cubicBezTo>
                  <a:cubicBezTo>
                    <a:pt x="11629" y="7519"/>
                    <a:pt x="14402" y="4161"/>
                    <a:pt x="17439" y="2178"/>
                  </a:cubicBezTo>
                  <a:cubicBezTo>
                    <a:pt x="19444" y="864"/>
                    <a:pt x="21478" y="197"/>
                    <a:pt x="23422" y="197"/>
                  </a:cubicBezTo>
                  <a:cubicBezTo>
                    <a:pt x="24233" y="197"/>
                    <a:pt x="25028" y="313"/>
                    <a:pt x="25800" y="547"/>
                  </a:cubicBezTo>
                  <a:cubicBezTo>
                    <a:pt x="28589" y="1380"/>
                    <a:pt x="30807" y="3666"/>
                    <a:pt x="32208" y="7146"/>
                  </a:cubicBezTo>
                  <a:cubicBezTo>
                    <a:pt x="33748" y="10986"/>
                    <a:pt x="34200" y="16149"/>
                    <a:pt x="33510" y="22085"/>
                  </a:cubicBezTo>
                  <a:cubicBezTo>
                    <a:pt x="33384" y="23135"/>
                    <a:pt x="33310" y="24167"/>
                    <a:pt x="33271" y="25156"/>
                  </a:cubicBezTo>
                  <a:lnTo>
                    <a:pt x="33475" y="25156"/>
                  </a:lnTo>
                  <a:cubicBezTo>
                    <a:pt x="33514" y="24172"/>
                    <a:pt x="33596" y="23156"/>
                    <a:pt x="33722" y="22102"/>
                  </a:cubicBezTo>
                  <a:cubicBezTo>
                    <a:pt x="34078" y="19034"/>
                    <a:pt x="34139" y="16162"/>
                    <a:pt x="33887" y="13567"/>
                  </a:cubicBezTo>
                  <a:cubicBezTo>
                    <a:pt x="33657" y="11133"/>
                    <a:pt x="33158" y="8947"/>
                    <a:pt x="32403" y="7077"/>
                  </a:cubicBezTo>
                  <a:cubicBezTo>
                    <a:pt x="31687" y="5293"/>
                    <a:pt x="30750" y="3805"/>
                    <a:pt x="29613" y="2655"/>
                  </a:cubicBezTo>
                  <a:cubicBezTo>
                    <a:pt x="28516" y="1545"/>
                    <a:pt x="27257" y="768"/>
                    <a:pt x="25869" y="351"/>
                  </a:cubicBezTo>
                  <a:cubicBezTo>
                    <a:pt x="25092" y="116"/>
                    <a:pt x="24285" y="0"/>
                    <a:pt x="23459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1" name="Google Shape;9261;p15"/>
            <p:cNvSpPr/>
            <p:nvPr/>
          </p:nvSpPr>
          <p:spPr>
            <a:xfrm>
              <a:off x="908" y="3142610"/>
              <a:ext cx="2010089" cy="2003533"/>
            </a:xfrm>
            <a:custGeom>
              <a:rect b="b" l="l" r="r" t="t"/>
              <a:pathLst>
                <a:path extrusionOk="0" h="19864" w="19929">
                  <a:moveTo>
                    <a:pt x="1" y="0"/>
                  </a:moveTo>
                  <a:lnTo>
                    <a:pt x="1" y="321"/>
                  </a:lnTo>
                  <a:cubicBezTo>
                    <a:pt x="2031" y="2526"/>
                    <a:pt x="4339" y="3766"/>
                    <a:pt x="6756" y="5072"/>
                  </a:cubicBezTo>
                  <a:cubicBezTo>
                    <a:pt x="11065" y="7394"/>
                    <a:pt x="15516" y="9797"/>
                    <a:pt x="18900" y="18024"/>
                  </a:cubicBezTo>
                  <a:cubicBezTo>
                    <a:pt x="19161" y="18657"/>
                    <a:pt x="19425" y="19273"/>
                    <a:pt x="19703" y="19863"/>
                  </a:cubicBezTo>
                  <a:lnTo>
                    <a:pt x="19929" y="19863"/>
                  </a:lnTo>
                  <a:cubicBezTo>
                    <a:pt x="19642" y="19252"/>
                    <a:pt x="19365" y="18610"/>
                    <a:pt x="19096" y="17950"/>
                  </a:cubicBezTo>
                  <a:cubicBezTo>
                    <a:pt x="18267" y="15954"/>
                    <a:pt x="17365" y="14249"/>
                    <a:pt x="16341" y="12730"/>
                  </a:cubicBezTo>
                  <a:cubicBezTo>
                    <a:pt x="15429" y="11381"/>
                    <a:pt x="14432" y="10218"/>
                    <a:pt x="13303" y="9173"/>
                  </a:cubicBezTo>
                  <a:cubicBezTo>
                    <a:pt x="11208" y="7238"/>
                    <a:pt x="8991" y="6044"/>
                    <a:pt x="6856" y="4890"/>
                  </a:cubicBezTo>
                  <a:cubicBezTo>
                    <a:pt x="4431" y="3580"/>
                    <a:pt x="2062" y="2309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2" name="Google Shape;9262;p15"/>
            <p:cNvSpPr/>
            <p:nvPr/>
          </p:nvSpPr>
          <p:spPr>
            <a:xfrm>
              <a:off x="0" y="3800746"/>
              <a:ext cx="1533614" cy="1344094"/>
            </a:xfrm>
            <a:custGeom>
              <a:rect b="b" l="l" r="r" t="t"/>
              <a:pathLst>
                <a:path extrusionOk="0" h="13326" w="15205">
                  <a:moveTo>
                    <a:pt x="1" y="1"/>
                  </a:moveTo>
                  <a:lnTo>
                    <a:pt x="1" y="352"/>
                  </a:lnTo>
                  <a:cubicBezTo>
                    <a:pt x="148" y="561"/>
                    <a:pt x="305" y="786"/>
                    <a:pt x="470" y="1021"/>
                  </a:cubicBezTo>
                  <a:cubicBezTo>
                    <a:pt x="1997" y="3246"/>
                    <a:pt x="4309" y="6600"/>
                    <a:pt x="9104" y="8787"/>
                  </a:cubicBezTo>
                  <a:cubicBezTo>
                    <a:pt x="11928" y="10080"/>
                    <a:pt x="13764" y="11759"/>
                    <a:pt x="14948" y="13325"/>
                  </a:cubicBezTo>
                  <a:lnTo>
                    <a:pt x="15204" y="13325"/>
                  </a:lnTo>
                  <a:cubicBezTo>
                    <a:pt x="14753" y="12731"/>
                    <a:pt x="14250" y="12154"/>
                    <a:pt x="13686" y="11612"/>
                  </a:cubicBezTo>
                  <a:cubicBezTo>
                    <a:pt x="12427" y="10405"/>
                    <a:pt x="10913" y="9394"/>
                    <a:pt x="9186" y="8605"/>
                  </a:cubicBezTo>
                  <a:cubicBezTo>
                    <a:pt x="4444" y="6440"/>
                    <a:pt x="2149" y="3108"/>
                    <a:pt x="639" y="908"/>
                  </a:cubicBezTo>
                  <a:cubicBezTo>
                    <a:pt x="409" y="578"/>
                    <a:pt x="205" y="274"/>
                    <a:pt x="1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3" name="Google Shape;9263;p15"/>
            <p:cNvSpPr/>
            <p:nvPr/>
          </p:nvSpPr>
          <p:spPr>
            <a:xfrm>
              <a:off x="5662992" y="4001061"/>
              <a:ext cx="682335" cy="1143781"/>
            </a:xfrm>
            <a:custGeom>
              <a:rect b="b" l="l" r="r" t="t"/>
              <a:pathLst>
                <a:path extrusionOk="0" h="11340" w="6765">
                  <a:moveTo>
                    <a:pt x="3803" y="1"/>
                  </a:moveTo>
                  <a:cubicBezTo>
                    <a:pt x="3748" y="1"/>
                    <a:pt x="3692" y="4"/>
                    <a:pt x="3636" y="11"/>
                  </a:cubicBezTo>
                  <a:cubicBezTo>
                    <a:pt x="2725" y="115"/>
                    <a:pt x="2148" y="610"/>
                    <a:pt x="1827" y="1551"/>
                  </a:cubicBezTo>
                  <a:cubicBezTo>
                    <a:pt x="1549" y="2388"/>
                    <a:pt x="1488" y="3482"/>
                    <a:pt x="1415" y="4753"/>
                  </a:cubicBezTo>
                  <a:cubicBezTo>
                    <a:pt x="1302" y="6840"/>
                    <a:pt x="1176" y="9244"/>
                    <a:pt x="0" y="11339"/>
                  </a:cubicBezTo>
                  <a:lnTo>
                    <a:pt x="230" y="11339"/>
                  </a:lnTo>
                  <a:cubicBezTo>
                    <a:pt x="447" y="10940"/>
                    <a:pt x="634" y="10515"/>
                    <a:pt x="794" y="10068"/>
                  </a:cubicBezTo>
                  <a:cubicBezTo>
                    <a:pt x="1428" y="8281"/>
                    <a:pt x="1532" y="6411"/>
                    <a:pt x="1619" y="4762"/>
                  </a:cubicBezTo>
                  <a:cubicBezTo>
                    <a:pt x="1684" y="3508"/>
                    <a:pt x="1740" y="2423"/>
                    <a:pt x="2018" y="1616"/>
                  </a:cubicBezTo>
                  <a:cubicBezTo>
                    <a:pt x="2313" y="753"/>
                    <a:pt x="2833" y="310"/>
                    <a:pt x="3649" y="210"/>
                  </a:cubicBezTo>
                  <a:cubicBezTo>
                    <a:pt x="3691" y="206"/>
                    <a:pt x="3733" y="204"/>
                    <a:pt x="3774" y="204"/>
                  </a:cubicBezTo>
                  <a:cubicBezTo>
                    <a:pt x="4653" y="204"/>
                    <a:pt x="5443" y="1207"/>
                    <a:pt x="5949" y="3009"/>
                  </a:cubicBezTo>
                  <a:cubicBezTo>
                    <a:pt x="6595" y="5291"/>
                    <a:pt x="6695" y="8359"/>
                    <a:pt x="6252" y="11339"/>
                  </a:cubicBezTo>
                  <a:lnTo>
                    <a:pt x="6465" y="11339"/>
                  </a:lnTo>
                  <a:cubicBezTo>
                    <a:pt x="6621" y="10255"/>
                    <a:pt x="6717" y="9153"/>
                    <a:pt x="6725" y="8068"/>
                  </a:cubicBezTo>
                  <a:cubicBezTo>
                    <a:pt x="6764" y="6155"/>
                    <a:pt x="6565" y="4389"/>
                    <a:pt x="6157" y="2957"/>
                  </a:cubicBezTo>
                  <a:cubicBezTo>
                    <a:pt x="5888" y="1998"/>
                    <a:pt x="5541" y="1252"/>
                    <a:pt x="5129" y="744"/>
                  </a:cubicBezTo>
                  <a:cubicBezTo>
                    <a:pt x="4728" y="254"/>
                    <a:pt x="4282" y="1"/>
                    <a:pt x="3803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4" name="Google Shape;9264;p15"/>
            <p:cNvSpPr/>
            <p:nvPr/>
          </p:nvSpPr>
          <p:spPr>
            <a:xfrm>
              <a:off x="1989032" y="0"/>
              <a:ext cx="1361543" cy="1154976"/>
            </a:xfrm>
            <a:custGeom>
              <a:rect b="b" l="l" r="r" t="t"/>
              <a:pathLst>
                <a:path extrusionOk="0" h="11451" w="13499">
                  <a:moveTo>
                    <a:pt x="1" y="0"/>
                  </a:moveTo>
                  <a:cubicBezTo>
                    <a:pt x="335" y="217"/>
                    <a:pt x="686" y="430"/>
                    <a:pt x="1055" y="630"/>
                  </a:cubicBezTo>
                  <a:cubicBezTo>
                    <a:pt x="5576" y="3137"/>
                    <a:pt x="7546" y="6617"/>
                    <a:pt x="8848" y="8921"/>
                  </a:cubicBezTo>
                  <a:cubicBezTo>
                    <a:pt x="9676" y="10388"/>
                    <a:pt x="10279" y="11451"/>
                    <a:pt x="11126" y="11451"/>
                  </a:cubicBezTo>
                  <a:cubicBezTo>
                    <a:pt x="11321" y="11451"/>
                    <a:pt x="11533" y="11390"/>
                    <a:pt x="11759" y="11268"/>
                  </a:cubicBezTo>
                  <a:cubicBezTo>
                    <a:pt x="12432" y="10913"/>
                    <a:pt x="12931" y="9897"/>
                    <a:pt x="13204" y="8348"/>
                  </a:cubicBezTo>
                  <a:cubicBezTo>
                    <a:pt x="13464" y="6843"/>
                    <a:pt x="13499" y="4942"/>
                    <a:pt x="13304" y="2842"/>
                  </a:cubicBezTo>
                  <a:cubicBezTo>
                    <a:pt x="13221" y="1914"/>
                    <a:pt x="13087" y="959"/>
                    <a:pt x="12917" y="5"/>
                  </a:cubicBezTo>
                  <a:lnTo>
                    <a:pt x="12705" y="5"/>
                  </a:lnTo>
                  <a:cubicBezTo>
                    <a:pt x="12878" y="955"/>
                    <a:pt x="13009" y="1914"/>
                    <a:pt x="13100" y="2860"/>
                  </a:cubicBezTo>
                  <a:cubicBezTo>
                    <a:pt x="13495" y="7112"/>
                    <a:pt x="12917" y="10414"/>
                    <a:pt x="11664" y="11086"/>
                  </a:cubicBezTo>
                  <a:cubicBezTo>
                    <a:pt x="11470" y="11188"/>
                    <a:pt x="11294" y="11240"/>
                    <a:pt x="11125" y="11240"/>
                  </a:cubicBezTo>
                  <a:cubicBezTo>
                    <a:pt x="10861" y="11240"/>
                    <a:pt x="10617" y="11113"/>
                    <a:pt x="10358" y="10852"/>
                  </a:cubicBezTo>
                  <a:cubicBezTo>
                    <a:pt x="9937" y="10435"/>
                    <a:pt x="9538" y="9719"/>
                    <a:pt x="9026" y="8813"/>
                  </a:cubicBezTo>
                  <a:cubicBezTo>
                    <a:pt x="7715" y="6487"/>
                    <a:pt x="5724" y="2977"/>
                    <a:pt x="1159" y="452"/>
                  </a:cubicBezTo>
                  <a:cubicBezTo>
                    <a:pt x="890" y="304"/>
                    <a:pt x="639" y="152"/>
                    <a:pt x="387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5" name="Google Shape;9265;p15"/>
            <p:cNvSpPr/>
            <p:nvPr/>
          </p:nvSpPr>
          <p:spPr>
            <a:xfrm>
              <a:off x="1730821" y="909488"/>
              <a:ext cx="1826822" cy="2581979"/>
            </a:xfrm>
            <a:custGeom>
              <a:rect b="b" l="l" r="r" t="t"/>
              <a:pathLst>
                <a:path extrusionOk="0" h="25599" w="18112">
                  <a:moveTo>
                    <a:pt x="1728" y="208"/>
                  </a:moveTo>
                  <a:cubicBezTo>
                    <a:pt x="2682" y="208"/>
                    <a:pt x="4058" y="767"/>
                    <a:pt x="5680" y="1843"/>
                  </a:cubicBezTo>
                  <a:cubicBezTo>
                    <a:pt x="8913" y="3978"/>
                    <a:pt x="12249" y="7540"/>
                    <a:pt x="14384" y="11137"/>
                  </a:cubicBezTo>
                  <a:cubicBezTo>
                    <a:pt x="16258" y="14283"/>
                    <a:pt x="18111" y="18930"/>
                    <a:pt x="16337" y="23221"/>
                  </a:cubicBezTo>
                  <a:cubicBezTo>
                    <a:pt x="15747" y="24653"/>
                    <a:pt x="14644" y="25412"/>
                    <a:pt x="13256" y="25412"/>
                  </a:cubicBezTo>
                  <a:cubicBezTo>
                    <a:pt x="12744" y="25412"/>
                    <a:pt x="12184" y="25308"/>
                    <a:pt x="11599" y="25091"/>
                  </a:cubicBezTo>
                  <a:cubicBezTo>
                    <a:pt x="8587" y="23984"/>
                    <a:pt x="6149" y="20405"/>
                    <a:pt x="7299" y="16843"/>
                  </a:cubicBezTo>
                  <a:cubicBezTo>
                    <a:pt x="7997" y="14678"/>
                    <a:pt x="7785" y="12582"/>
                    <a:pt x="6652" y="10421"/>
                  </a:cubicBezTo>
                  <a:cubicBezTo>
                    <a:pt x="5676" y="8569"/>
                    <a:pt x="4188" y="6976"/>
                    <a:pt x="2873" y="5575"/>
                  </a:cubicBezTo>
                  <a:cubicBezTo>
                    <a:pt x="1875" y="4503"/>
                    <a:pt x="1012" y="3588"/>
                    <a:pt x="552" y="2746"/>
                  </a:cubicBezTo>
                  <a:cubicBezTo>
                    <a:pt x="66" y="1843"/>
                    <a:pt x="109" y="1167"/>
                    <a:pt x="708" y="568"/>
                  </a:cubicBezTo>
                  <a:cubicBezTo>
                    <a:pt x="947" y="329"/>
                    <a:pt x="1290" y="208"/>
                    <a:pt x="1728" y="208"/>
                  </a:cubicBezTo>
                  <a:close/>
                  <a:moveTo>
                    <a:pt x="1727" y="1"/>
                  </a:moveTo>
                  <a:cubicBezTo>
                    <a:pt x="1234" y="1"/>
                    <a:pt x="839" y="139"/>
                    <a:pt x="561" y="420"/>
                  </a:cubicBezTo>
                  <a:cubicBezTo>
                    <a:pt x="214" y="772"/>
                    <a:pt x="36" y="1154"/>
                    <a:pt x="18" y="1574"/>
                  </a:cubicBezTo>
                  <a:cubicBezTo>
                    <a:pt x="1" y="1956"/>
                    <a:pt x="122" y="2368"/>
                    <a:pt x="374" y="2841"/>
                  </a:cubicBezTo>
                  <a:cubicBezTo>
                    <a:pt x="847" y="3700"/>
                    <a:pt x="1723" y="4629"/>
                    <a:pt x="2730" y="5705"/>
                  </a:cubicBezTo>
                  <a:cubicBezTo>
                    <a:pt x="5368" y="8517"/>
                    <a:pt x="8648" y="12022"/>
                    <a:pt x="7108" y="16769"/>
                  </a:cubicBezTo>
                  <a:cubicBezTo>
                    <a:pt x="6809" y="17684"/>
                    <a:pt x="6726" y="18626"/>
                    <a:pt x="6861" y="19572"/>
                  </a:cubicBezTo>
                  <a:cubicBezTo>
                    <a:pt x="6986" y="20435"/>
                    <a:pt x="7286" y="21268"/>
                    <a:pt x="7759" y="22062"/>
                  </a:cubicBezTo>
                  <a:cubicBezTo>
                    <a:pt x="8627" y="23520"/>
                    <a:pt x="10037" y="24718"/>
                    <a:pt x="11525" y="25273"/>
                  </a:cubicBezTo>
                  <a:cubicBezTo>
                    <a:pt x="12119" y="25490"/>
                    <a:pt x="12696" y="25598"/>
                    <a:pt x="13247" y="25598"/>
                  </a:cubicBezTo>
                  <a:cubicBezTo>
                    <a:pt x="13660" y="25598"/>
                    <a:pt x="14050" y="25538"/>
                    <a:pt x="14419" y="25412"/>
                  </a:cubicBezTo>
                  <a:cubicBezTo>
                    <a:pt x="15360" y="25091"/>
                    <a:pt x="16094" y="24358"/>
                    <a:pt x="16532" y="23290"/>
                  </a:cubicBezTo>
                  <a:cubicBezTo>
                    <a:pt x="17287" y="21464"/>
                    <a:pt x="17456" y="19407"/>
                    <a:pt x="17031" y="17185"/>
                  </a:cubicBezTo>
                  <a:cubicBezTo>
                    <a:pt x="16658" y="15216"/>
                    <a:pt x="15829" y="13146"/>
                    <a:pt x="14562" y="11029"/>
                  </a:cubicBezTo>
                  <a:cubicBezTo>
                    <a:pt x="12410" y="7406"/>
                    <a:pt x="9047" y="3822"/>
                    <a:pt x="5793" y="1670"/>
                  </a:cubicBezTo>
                  <a:cubicBezTo>
                    <a:pt x="4132" y="569"/>
                    <a:pt x="2727" y="1"/>
                    <a:pt x="172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6" name="Google Shape;9266;p15"/>
            <p:cNvSpPr/>
            <p:nvPr/>
          </p:nvSpPr>
          <p:spPr>
            <a:xfrm>
              <a:off x="0" y="1311"/>
              <a:ext cx="702507" cy="1375563"/>
            </a:xfrm>
            <a:custGeom>
              <a:rect b="b" l="l" r="r" t="t"/>
              <a:pathLst>
                <a:path extrusionOk="0" h="13638" w="6965">
                  <a:moveTo>
                    <a:pt x="6735" y="0"/>
                  </a:moveTo>
                  <a:lnTo>
                    <a:pt x="1" y="13190"/>
                  </a:lnTo>
                  <a:lnTo>
                    <a:pt x="1" y="13637"/>
                  </a:lnTo>
                  <a:lnTo>
                    <a:pt x="6965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7" name="Google Shape;9267;p15"/>
            <p:cNvSpPr/>
            <p:nvPr/>
          </p:nvSpPr>
          <p:spPr>
            <a:xfrm>
              <a:off x="0" y="285343"/>
              <a:ext cx="9143892" cy="3638514"/>
            </a:xfrm>
            <a:custGeom>
              <a:rect b="b" l="l" r="r" t="t"/>
              <a:pathLst>
                <a:path extrusionOk="0" h="36074" w="90657">
                  <a:moveTo>
                    <a:pt x="44023" y="1"/>
                  </a:moveTo>
                  <a:cubicBezTo>
                    <a:pt x="42210" y="1"/>
                    <a:pt x="40658" y="441"/>
                    <a:pt x="39393" y="1328"/>
                  </a:cubicBezTo>
                  <a:cubicBezTo>
                    <a:pt x="37506" y="2651"/>
                    <a:pt x="36317" y="4916"/>
                    <a:pt x="35857" y="8066"/>
                  </a:cubicBezTo>
                  <a:cubicBezTo>
                    <a:pt x="35401" y="11181"/>
                    <a:pt x="35675" y="15069"/>
                    <a:pt x="36660" y="19620"/>
                  </a:cubicBezTo>
                  <a:cubicBezTo>
                    <a:pt x="37553" y="23742"/>
                    <a:pt x="37640" y="27417"/>
                    <a:pt x="36920" y="30255"/>
                  </a:cubicBezTo>
                  <a:cubicBezTo>
                    <a:pt x="36247" y="32893"/>
                    <a:pt x="34915" y="34693"/>
                    <a:pt x="33071" y="35457"/>
                  </a:cubicBezTo>
                  <a:cubicBezTo>
                    <a:pt x="32422" y="35727"/>
                    <a:pt x="31726" y="35861"/>
                    <a:pt x="30994" y="35861"/>
                  </a:cubicBezTo>
                  <a:cubicBezTo>
                    <a:pt x="29598" y="35861"/>
                    <a:pt x="28071" y="35375"/>
                    <a:pt x="26481" y="34416"/>
                  </a:cubicBezTo>
                  <a:cubicBezTo>
                    <a:pt x="23838" y="32815"/>
                    <a:pt x="21122" y="29934"/>
                    <a:pt x="18632" y="26081"/>
                  </a:cubicBezTo>
                  <a:cubicBezTo>
                    <a:pt x="16185" y="22293"/>
                    <a:pt x="13590" y="19312"/>
                    <a:pt x="10909" y="17212"/>
                  </a:cubicBezTo>
                  <a:cubicBezTo>
                    <a:pt x="8761" y="15529"/>
                    <a:pt x="6553" y="14409"/>
                    <a:pt x="4357" y="13880"/>
                  </a:cubicBezTo>
                  <a:cubicBezTo>
                    <a:pt x="3290" y="13629"/>
                    <a:pt x="2322" y="13533"/>
                    <a:pt x="1511" y="13533"/>
                  </a:cubicBezTo>
                  <a:cubicBezTo>
                    <a:pt x="925" y="13533"/>
                    <a:pt x="422" y="13576"/>
                    <a:pt x="1" y="13637"/>
                  </a:cubicBezTo>
                  <a:lnTo>
                    <a:pt x="1" y="13845"/>
                  </a:lnTo>
                  <a:cubicBezTo>
                    <a:pt x="412" y="13791"/>
                    <a:pt x="914" y="13747"/>
                    <a:pt x="1493" y="13747"/>
                  </a:cubicBezTo>
                  <a:cubicBezTo>
                    <a:pt x="2301" y="13747"/>
                    <a:pt x="3258" y="13832"/>
                    <a:pt x="4327" y="14093"/>
                  </a:cubicBezTo>
                  <a:cubicBezTo>
                    <a:pt x="7737" y="14917"/>
                    <a:pt x="12957" y="17685"/>
                    <a:pt x="18458" y="26198"/>
                  </a:cubicBezTo>
                  <a:cubicBezTo>
                    <a:pt x="19751" y="28194"/>
                    <a:pt x="21092" y="29934"/>
                    <a:pt x="22463" y="31366"/>
                  </a:cubicBezTo>
                  <a:cubicBezTo>
                    <a:pt x="23756" y="32728"/>
                    <a:pt x="25071" y="33813"/>
                    <a:pt x="26372" y="34598"/>
                  </a:cubicBezTo>
                  <a:cubicBezTo>
                    <a:pt x="27617" y="35353"/>
                    <a:pt x="28841" y="35826"/>
                    <a:pt x="29999" y="35999"/>
                  </a:cubicBezTo>
                  <a:cubicBezTo>
                    <a:pt x="30342" y="36047"/>
                    <a:pt x="30672" y="36073"/>
                    <a:pt x="30997" y="36073"/>
                  </a:cubicBezTo>
                  <a:cubicBezTo>
                    <a:pt x="31757" y="36073"/>
                    <a:pt x="32477" y="35934"/>
                    <a:pt x="33149" y="35657"/>
                  </a:cubicBezTo>
                  <a:cubicBezTo>
                    <a:pt x="34091" y="35266"/>
                    <a:pt x="34902" y="34615"/>
                    <a:pt x="35575" y="33717"/>
                  </a:cubicBezTo>
                  <a:cubicBezTo>
                    <a:pt x="36252" y="32806"/>
                    <a:pt x="36772" y="31661"/>
                    <a:pt x="37119" y="30316"/>
                  </a:cubicBezTo>
                  <a:cubicBezTo>
                    <a:pt x="37853" y="27452"/>
                    <a:pt x="37766" y="23742"/>
                    <a:pt x="36859" y="19581"/>
                  </a:cubicBezTo>
                  <a:cubicBezTo>
                    <a:pt x="35879" y="15052"/>
                    <a:pt x="35605" y="11190"/>
                    <a:pt x="36061" y="8101"/>
                  </a:cubicBezTo>
                  <a:cubicBezTo>
                    <a:pt x="36512" y="5007"/>
                    <a:pt x="37679" y="2786"/>
                    <a:pt x="39510" y="1502"/>
                  </a:cubicBezTo>
                  <a:cubicBezTo>
                    <a:pt x="40743" y="639"/>
                    <a:pt x="42256" y="210"/>
                    <a:pt x="44028" y="210"/>
                  </a:cubicBezTo>
                  <a:cubicBezTo>
                    <a:pt x="47602" y="210"/>
                    <a:pt x="52223" y="1954"/>
                    <a:pt x="57694" y="5398"/>
                  </a:cubicBezTo>
                  <a:cubicBezTo>
                    <a:pt x="59655" y="6634"/>
                    <a:pt x="61499" y="7602"/>
                    <a:pt x="63335" y="8344"/>
                  </a:cubicBezTo>
                  <a:cubicBezTo>
                    <a:pt x="64962" y="9008"/>
                    <a:pt x="66532" y="9472"/>
                    <a:pt x="68142" y="9776"/>
                  </a:cubicBezTo>
                  <a:cubicBezTo>
                    <a:pt x="69937" y="10115"/>
                    <a:pt x="71591" y="10211"/>
                    <a:pt x="73172" y="10211"/>
                  </a:cubicBezTo>
                  <a:cubicBezTo>
                    <a:pt x="74221" y="10211"/>
                    <a:pt x="75238" y="10169"/>
                    <a:pt x="76243" y="10127"/>
                  </a:cubicBezTo>
                  <a:cubicBezTo>
                    <a:pt x="77216" y="10087"/>
                    <a:pt x="78182" y="10047"/>
                    <a:pt x="79159" y="10047"/>
                  </a:cubicBezTo>
                  <a:cubicBezTo>
                    <a:pt x="82579" y="10047"/>
                    <a:pt x="86137" y="10538"/>
                    <a:pt x="90656" y="13221"/>
                  </a:cubicBezTo>
                  <a:lnTo>
                    <a:pt x="90656" y="12969"/>
                  </a:lnTo>
                  <a:cubicBezTo>
                    <a:pt x="89402" y="12231"/>
                    <a:pt x="88179" y="11637"/>
                    <a:pt x="86959" y="11168"/>
                  </a:cubicBezTo>
                  <a:cubicBezTo>
                    <a:pt x="84109" y="10083"/>
                    <a:pt x="81634" y="9837"/>
                    <a:pt x="79201" y="9837"/>
                  </a:cubicBezTo>
                  <a:cubicBezTo>
                    <a:pt x="78211" y="9837"/>
                    <a:pt x="77228" y="9877"/>
                    <a:pt x="76230" y="9919"/>
                  </a:cubicBezTo>
                  <a:cubicBezTo>
                    <a:pt x="75223" y="9960"/>
                    <a:pt x="74210" y="10002"/>
                    <a:pt x="73168" y="10002"/>
                  </a:cubicBezTo>
                  <a:cubicBezTo>
                    <a:pt x="68974" y="10002"/>
                    <a:pt x="64320" y="9325"/>
                    <a:pt x="57803" y="5220"/>
                  </a:cubicBezTo>
                  <a:cubicBezTo>
                    <a:pt x="52303" y="1755"/>
                    <a:pt x="47642" y="1"/>
                    <a:pt x="44023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8" name="Google Shape;9268;p15"/>
            <p:cNvSpPr/>
            <p:nvPr/>
          </p:nvSpPr>
          <p:spPr>
            <a:xfrm>
              <a:off x="8204253" y="1311"/>
              <a:ext cx="939736" cy="1168089"/>
            </a:xfrm>
            <a:custGeom>
              <a:rect b="b" l="l" r="r" t="t"/>
              <a:pathLst>
                <a:path extrusionOk="0" h="11581" w="9317">
                  <a:moveTo>
                    <a:pt x="1" y="0"/>
                  </a:moveTo>
                  <a:lnTo>
                    <a:pt x="9316" y="11581"/>
                  </a:lnTo>
                  <a:lnTo>
                    <a:pt x="9316" y="11255"/>
                  </a:lnTo>
                  <a:lnTo>
                    <a:pt x="265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9" name="Google Shape;9269;p15"/>
            <p:cNvSpPr/>
            <p:nvPr/>
          </p:nvSpPr>
          <p:spPr>
            <a:xfrm>
              <a:off x="5358384" y="403"/>
              <a:ext cx="3123006" cy="874478"/>
            </a:xfrm>
            <a:custGeom>
              <a:rect b="b" l="l" r="r" t="t"/>
              <a:pathLst>
                <a:path extrusionOk="0" h="8670" w="30963">
                  <a:moveTo>
                    <a:pt x="24688" y="1"/>
                  </a:moveTo>
                  <a:cubicBezTo>
                    <a:pt x="25764" y="925"/>
                    <a:pt x="26754" y="1875"/>
                    <a:pt x="27626" y="2834"/>
                  </a:cubicBezTo>
                  <a:cubicBezTo>
                    <a:pt x="29708" y="5108"/>
                    <a:pt x="30737" y="6999"/>
                    <a:pt x="30372" y="7910"/>
                  </a:cubicBezTo>
                  <a:cubicBezTo>
                    <a:pt x="30216" y="8303"/>
                    <a:pt x="29929" y="8463"/>
                    <a:pt x="29511" y="8463"/>
                  </a:cubicBezTo>
                  <a:cubicBezTo>
                    <a:pt x="28871" y="8463"/>
                    <a:pt x="27926" y="8086"/>
                    <a:pt x="26684" y="7589"/>
                  </a:cubicBezTo>
                  <a:cubicBezTo>
                    <a:pt x="24363" y="6661"/>
                    <a:pt x="21022" y="5333"/>
                    <a:pt x="16718" y="5333"/>
                  </a:cubicBezTo>
                  <a:cubicBezTo>
                    <a:pt x="16015" y="5333"/>
                    <a:pt x="15286" y="5372"/>
                    <a:pt x="14535" y="5446"/>
                  </a:cubicBezTo>
                  <a:cubicBezTo>
                    <a:pt x="13879" y="5514"/>
                    <a:pt x="13225" y="5548"/>
                    <a:pt x="12576" y="5548"/>
                  </a:cubicBezTo>
                  <a:cubicBezTo>
                    <a:pt x="9362" y="5548"/>
                    <a:pt x="6283" y="4717"/>
                    <a:pt x="3749" y="3146"/>
                  </a:cubicBezTo>
                  <a:cubicBezTo>
                    <a:pt x="2317" y="2257"/>
                    <a:pt x="1124" y="1172"/>
                    <a:pt x="256" y="9"/>
                  </a:cubicBezTo>
                  <a:lnTo>
                    <a:pt x="0" y="9"/>
                  </a:lnTo>
                  <a:cubicBezTo>
                    <a:pt x="885" y="1237"/>
                    <a:pt x="2135" y="2387"/>
                    <a:pt x="3636" y="3320"/>
                  </a:cubicBezTo>
                  <a:cubicBezTo>
                    <a:pt x="5098" y="4231"/>
                    <a:pt x="6730" y="4899"/>
                    <a:pt x="8496" y="5307"/>
                  </a:cubicBezTo>
                  <a:cubicBezTo>
                    <a:pt x="9797" y="5611"/>
                    <a:pt x="11145" y="5761"/>
                    <a:pt x="12522" y="5761"/>
                  </a:cubicBezTo>
                  <a:cubicBezTo>
                    <a:pt x="13193" y="5761"/>
                    <a:pt x="13871" y="5725"/>
                    <a:pt x="14553" y="5654"/>
                  </a:cubicBezTo>
                  <a:cubicBezTo>
                    <a:pt x="15297" y="5576"/>
                    <a:pt x="16017" y="5541"/>
                    <a:pt x="16711" y="5541"/>
                  </a:cubicBezTo>
                  <a:cubicBezTo>
                    <a:pt x="20977" y="5541"/>
                    <a:pt x="24299" y="6867"/>
                    <a:pt x="26602" y="7785"/>
                  </a:cubicBezTo>
                  <a:cubicBezTo>
                    <a:pt x="27673" y="8210"/>
                    <a:pt x="28511" y="8544"/>
                    <a:pt x="29162" y="8644"/>
                  </a:cubicBezTo>
                  <a:cubicBezTo>
                    <a:pt x="29287" y="8665"/>
                    <a:pt x="29409" y="8670"/>
                    <a:pt x="29517" y="8670"/>
                  </a:cubicBezTo>
                  <a:cubicBezTo>
                    <a:pt x="30042" y="8670"/>
                    <a:pt x="30376" y="8448"/>
                    <a:pt x="30563" y="7984"/>
                  </a:cubicBezTo>
                  <a:cubicBezTo>
                    <a:pt x="30962" y="6986"/>
                    <a:pt x="29951" y="5055"/>
                    <a:pt x="27782" y="2691"/>
                  </a:cubicBezTo>
                  <a:cubicBezTo>
                    <a:pt x="26966" y="1801"/>
                    <a:pt x="26025" y="899"/>
                    <a:pt x="24996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70" name="Google Shape;9270;p15"/>
          <p:cNvGrpSpPr/>
          <p:nvPr/>
        </p:nvGrpSpPr>
        <p:grpSpPr>
          <a:xfrm flipH="1" rot="10800000">
            <a:off x="6625437" y="3393592"/>
            <a:ext cx="2518561" cy="1752560"/>
            <a:chOff x="6205865" y="7"/>
            <a:chExt cx="2938125" cy="2044517"/>
          </a:xfrm>
        </p:grpSpPr>
        <p:sp>
          <p:nvSpPr>
            <p:cNvPr id="9271" name="Google Shape;9271;p15"/>
            <p:cNvSpPr/>
            <p:nvPr/>
          </p:nvSpPr>
          <p:spPr>
            <a:xfrm rot="10800000">
              <a:off x="6878296" y="7"/>
              <a:ext cx="2265694" cy="1671760"/>
            </a:xfrm>
            <a:custGeom>
              <a:rect b="b" l="l" r="r" t="t"/>
              <a:pathLst>
                <a:path extrusionOk="0" h="34289" w="46471">
                  <a:moveTo>
                    <a:pt x="2103" y="1"/>
                  </a:moveTo>
                  <a:cubicBezTo>
                    <a:pt x="1323" y="1"/>
                    <a:pt x="600" y="128"/>
                    <a:pt x="1" y="362"/>
                  </a:cubicBezTo>
                  <a:lnTo>
                    <a:pt x="1" y="34288"/>
                  </a:lnTo>
                  <a:lnTo>
                    <a:pt x="46471" y="34288"/>
                  </a:lnTo>
                  <a:cubicBezTo>
                    <a:pt x="40412" y="22228"/>
                    <a:pt x="21471" y="24545"/>
                    <a:pt x="13639" y="22161"/>
                  </a:cubicBezTo>
                  <a:cubicBezTo>
                    <a:pt x="5808" y="19787"/>
                    <a:pt x="12776" y="10034"/>
                    <a:pt x="8778" y="3687"/>
                  </a:cubicBezTo>
                  <a:cubicBezTo>
                    <a:pt x="7119" y="1070"/>
                    <a:pt x="4367" y="1"/>
                    <a:pt x="210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2" name="Google Shape;9272;p15"/>
            <p:cNvSpPr/>
            <p:nvPr/>
          </p:nvSpPr>
          <p:spPr>
            <a:xfrm>
              <a:off x="6977846" y="294027"/>
              <a:ext cx="370356" cy="370356"/>
            </a:xfrm>
            <a:custGeom>
              <a:rect b="b" l="l" r="r" t="t"/>
              <a:pathLst>
                <a:path extrusionOk="0" h="7781" w="7781">
                  <a:moveTo>
                    <a:pt x="3891" y="1"/>
                  </a:moveTo>
                  <a:cubicBezTo>
                    <a:pt x="1743" y="1"/>
                    <a:pt x="1" y="1743"/>
                    <a:pt x="1" y="3891"/>
                  </a:cubicBezTo>
                  <a:cubicBezTo>
                    <a:pt x="1" y="6039"/>
                    <a:pt x="1743" y="7781"/>
                    <a:pt x="3891" y="7781"/>
                  </a:cubicBezTo>
                  <a:cubicBezTo>
                    <a:pt x="6039" y="7781"/>
                    <a:pt x="7781" y="6039"/>
                    <a:pt x="7781" y="3891"/>
                  </a:cubicBezTo>
                  <a:cubicBezTo>
                    <a:pt x="7781" y="1743"/>
                    <a:pt x="6039" y="1"/>
                    <a:pt x="38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3" name="Google Shape;9273;p15"/>
            <p:cNvSpPr/>
            <p:nvPr/>
          </p:nvSpPr>
          <p:spPr>
            <a:xfrm rot="-1422808">
              <a:off x="6227297" y="114908"/>
              <a:ext cx="191538" cy="146795"/>
            </a:xfrm>
            <a:custGeom>
              <a:rect b="b" l="l" r="r" t="t"/>
              <a:pathLst>
                <a:path extrusionOk="0" h="3084" w="4024">
                  <a:moveTo>
                    <a:pt x="2009" y="0"/>
                  </a:moveTo>
                  <a:cubicBezTo>
                    <a:pt x="899" y="0"/>
                    <a:pt x="0" y="689"/>
                    <a:pt x="0" y="1542"/>
                  </a:cubicBezTo>
                  <a:cubicBezTo>
                    <a:pt x="0" y="2395"/>
                    <a:pt x="899" y="3083"/>
                    <a:pt x="2009" y="3083"/>
                  </a:cubicBezTo>
                  <a:cubicBezTo>
                    <a:pt x="3119" y="3083"/>
                    <a:pt x="4024" y="2395"/>
                    <a:pt x="4024" y="1542"/>
                  </a:cubicBezTo>
                  <a:cubicBezTo>
                    <a:pt x="4024" y="689"/>
                    <a:pt x="3119" y="0"/>
                    <a:pt x="20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4" name="Google Shape;9274;p15"/>
            <p:cNvSpPr/>
            <p:nvPr/>
          </p:nvSpPr>
          <p:spPr>
            <a:xfrm>
              <a:off x="8914152" y="1963608"/>
              <a:ext cx="82010" cy="80916"/>
            </a:xfrm>
            <a:custGeom>
              <a:rect b="b" l="l" r="r" t="t"/>
              <a:pathLst>
                <a:path extrusionOk="0" h="1700" w="1723">
                  <a:moveTo>
                    <a:pt x="1077" y="1"/>
                  </a:moveTo>
                  <a:cubicBezTo>
                    <a:pt x="810" y="1"/>
                    <a:pt x="513" y="157"/>
                    <a:pt x="309" y="438"/>
                  </a:cubicBezTo>
                  <a:cubicBezTo>
                    <a:pt x="6" y="849"/>
                    <a:pt x="1" y="1373"/>
                    <a:pt x="309" y="1594"/>
                  </a:cubicBezTo>
                  <a:cubicBezTo>
                    <a:pt x="407" y="1666"/>
                    <a:pt x="523" y="1700"/>
                    <a:pt x="645" y="1700"/>
                  </a:cubicBezTo>
                  <a:cubicBezTo>
                    <a:pt x="910" y="1700"/>
                    <a:pt x="1207" y="1541"/>
                    <a:pt x="1414" y="1260"/>
                  </a:cubicBezTo>
                  <a:cubicBezTo>
                    <a:pt x="1712" y="849"/>
                    <a:pt x="1722" y="330"/>
                    <a:pt x="1414" y="104"/>
                  </a:cubicBezTo>
                  <a:cubicBezTo>
                    <a:pt x="1316" y="34"/>
                    <a:pt x="1200" y="1"/>
                    <a:pt x="10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75" name="Google Shape;9275;p15"/>
          <p:cNvGrpSpPr/>
          <p:nvPr/>
        </p:nvGrpSpPr>
        <p:grpSpPr>
          <a:xfrm flipH="1">
            <a:off x="-501488" y="3756821"/>
            <a:ext cx="1828746" cy="1791661"/>
            <a:chOff x="1409400" y="3825350"/>
            <a:chExt cx="823500" cy="806800"/>
          </a:xfrm>
        </p:grpSpPr>
        <p:sp>
          <p:nvSpPr>
            <p:cNvPr id="9276" name="Google Shape;9276;p15"/>
            <p:cNvSpPr/>
            <p:nvPr/>
          </p:nvSpPr>
          <p:spPr>
            <a:xfrm>
              <a:off x="1860575" y="46214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2"/>
                    <a:pt x="93" y="423"/>
                    <a:pt x="212" y="423"/>
                  </a:cubicBezTo>
                  <a:cubicBezTo>
                    <a:pt x="215" y="423"/>
                    <a:pt x="218" y="422"/>
                    <a:pt x="221" y="422"/>
                  </a:cubicBezTo>
                  <a:cubicBezTo>
                    <a:pt x="334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7" name="Google Shape;9277;p15"/>
            <p:cNvSpPr/>
            <p:nvPr/>
          </p:nvSpPr>
          <p:spPr>
            <a:xfrm>
              <a:off x="1754450" y="46213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3"/>
                    <a:pt x="1" y="217"/>
                  </a:cubicBezTo>
                  <a:cubicBezTo>
                    <a:pt x="1" y="330"/>
                    <a:pt x="88" y="422"/>
                    <a:pt x="206" y="427"/>
                  </a:cubicBezTo>
                  <a:cubicBezTo>
                    <a:pt x="210" y="427"/>
                    <a:pt x="213" y="428"/>
                    <a:pt x="216" y="428"/>
                  </a:cubicBezTo>
                  <a:cubicBezTo>
                    <a:pt x="330" y="428"/>
                    <a:pt x="427" y="342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8" name="Google Shape;9278;p15"/>
            <p:cNvSpPr/>
            <p:nvPr/>
          </p:nvSpPr>
          <p:spPr>
            <a:xfrm>
              <a:off x="1807250" y="462157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31" y="1"/>
                  </a:moveTo>
                  <a:cubicBezTo>
                    <a:pt x="228" y="1"/>
                    <a:pt x="225" y="1"/>
                    <a:pt x="222" y="1"/>
                  </a:cubicBezTo>
                  <a:cubicBezTo>
                    <a:pt x="104" y="1"/>
                    <a:pt x="16" y="88"/>
                    <a:pt x="6" y="207"/>
                  </a:cubicBezTo>
                  <a:cubicBezTo>
                    <a:pt x="1" y="330"/>
                    <a:pt x="93" y="417"/>
                    <a:pt x="211" y="422"/>
                  </a:cubicBezTo>
                  <a:cubicBezTo>
                    <a:pt x="330" y="422"/>
                    <a:pt x="432" y="330"/>
                    <a:pt x="432" y="212"/>
                  </a:cubicBezTo>
                  <a:cubicBezTo>
                    <a:pt x="437" y="92"/>
                    <a:pt x="350" y="1"/>
                    <a:pt x="2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9" name="Google Shape;9279;p15"/>
            <p:cNvSpPr/>
            <p:nvPr/>
          </p:nvSpPr>
          <p:spPr>
            <a:xfrm>
              <a:off x="180752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24" y="427"/>
                    <a:pt x="421" y="335"/>
                    <a:pt x="427" y="217"/>
                  </a:cubicBezTo>
                  <a:cubicBezTo>
                    <a:pt x="427" y="9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0" name="Google Shape;9280;p15"/>
            <p:cNvSpPr/>
            <p:nvPr/>
          </p:nvSpPr>
          <p:spPr>
            <a:xfrm>
              <a:off x="1913625" y="40906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98"/>
                    <a:pt x="6" y="222"/>
                  </a:cubicBezTo>
                  <a:cubicBezTo>
                    <a:pt x="11" y="335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1" name="Google Shape;9281;p15"/>
            <p:cNvSpPr/>
            <p:nvPr/>
          </p:nvSpPr>
          <p:spPr>
            <a:xfrm>
              <a:off x="17543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2" name="Google Shape;9282;p15"/>
            <p:cNvSpPr/>
            <p:nvPr/>
          </p:nvSpPr>
          <p:spPr>
            <a:xfrm>
              <a:off x="186057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3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3" name="Google Shape;9283;p15"/>
            <p:cNvSpPr/>
            <p:nvPr/>
          </p:nvSpPr>
          <p:spPr>
            <a:xfrm>
              <a:off x="1568700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4" name="Google Shape;9284;p15"/>
            <p:cNvSpPr/>
            <p:nvPr/>
          </p:nvSpPr>
          <p:spPr>
            <a:xfrm>
              <a:off x="1568700" y="43294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87" y="1"/>
                    <a:pt x="0" y="103"/>
                    <a:pt x="5" y="222"/>
                  </a:cubicBezTo>
                  <a:cubicBezTo>
                    <a:pt x="5" y="332"/>
                    <a:pt x="98" y="427"/>
                    <a:pt x="212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32" y="329"/>
                    <a:pt x="432" y="211"/>
                  </a:cubicBezTo>
                  <a:cubicBezTo>
                    <a:pt x="421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5" name="Google Shape;9285;p15"/>
            <p:cNvSpPr/>
            <p:nvPr/>
          </p:nvSpPr>
          <p:spPr>
            <a:xfrm>
              <a:off x="1913625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6" name="Google Shape;9286;p15"/>
            <p:cNvSpPr/>
            <p:nvPr/>
          </p:nvSpPr>
          <p:spPr>
            <a:xfrm>
              <a:off x="2099400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0"/>
                    <a:pt x="98" y="422"/>
                    <a:pt x="211" y="422"/>
                  </a:cubicBezTo>
                  <a:cubicBezTo>
                    <a:pt x="329" y="422"/>
                    <a:pt x="427" y="32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7" name="Google Shape;9287;p15"/>
            <p:cNvSpPr/>
            <p:nvPr/>
          </p:nvSpPr>
          <p:spPr>
            <a:xfrm>
              <a:off x="1860450" y="41438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5" y="329"/>
                    <a:pt x="98" y="427"/>
                    <a:pt x="211" y="427"/>
                  </a:cubicBezTo>
                  <a:cubicBezTo>
                    <a:pt x="334" y="427"/>
                    <a:pt x="432" y="334"/>
                    <a:pt x="432" y="211"/>
                  </a:cubicBezTo>
                  <a:cubicBezTo>
                    <a:pt x="432" y="93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8" name="Google Shape;9288;p15"/>
            <p:cNvSpPr/>
            <p:nvPr/>
          </p:nvSpPr>
          <p:spPr>
            <a:xfrm>
              <a:off x="1754450" y="41438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02" y="1"/>
                  </a:moveTo>
                  <a:cubicBezTo>
                    <a:pt x="84" y="1"/>
                    <a:pt x="1" y="97"/>
                    <a:pt x="1" y="222"/>
                  </a:cubicBezTo>
                  <a:cubicBezTo>
                    <a:pt x="1" y="335"/>
                    <a:pt x="98" y="433"/>
                    <a:pt x="211" y="433"/>
                  </a:cubicBezTo>
                  <a:cubicBezTo>
                    <a:pt x="330" y="423"/>
                    <a:pt x="427" y="335"/>
                    <a:pt x="427" y="222"/>
                  </a:cubicBezTo>
                  <a:cubicBezTo>
                    <a:pt x="427" y="99"/>
                    <a:pt x="335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9" name="Google Shape;9289;p15"/>
            <p:cNvSpPr/>
            <p:nvPr/>
          </p:nvSpPr>
          <p:spPr>
            <a:xfrm>
              <a:off x="1568550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2" y="0"/>
                  </a:moveTo>
                  <a:cubicBezTo>
                    <a:pt x="93" y="0"/>
                    <a:pt x="1" y="87"/>
                    <a:pt x="1" y="206"/>
                  </a:cubicBezTo>
                  <a:cubicBezTo>
                    <a:pt x="1" y="329"/>
                    <a:pt x="93" y="421"/>
                    <a:pt x="212" y="421"/>
                  </a:cubicBezTo>
                  <a:cubicBezTo>
                    <a:pt x="335" y="421"/>
                    <a:pt x="427" y="329"/>
                    <a:pt x="427" y="211"/>
                  </a:cubicBezTo>
                  <a:cubicBezTo>
                    <a:pt x="427" y="87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0" name="Google Shape;9290;p15"/>
            <p:cNvSpPr/>
            <p:nvPr/>
          </p:nvSpPr>
          <p:spPr>
            <a:xfrm>
              <a:off x="2099275" y="4329575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32" y="335"/>
                    <a:pt x="432" y="217"/>
                  </a:cubicBezTo>
                  <a:cubicBezTo>
                    <a:pt x="437" y="96"/>
                    <a:pt x="34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1" name="Google Shape;9291;p15"/>
            <p:cNvSpPr/>
            <p:nvPr/>
          </p:nvSpPr>
          <p:spPr>
            <a:xfrm>
              <a:off x="1807525" y="4143800"/>
              <a:ext cx="10675" cy="10600"/>
            </a:xfrm>
            <a:custGeom>
              <a:rect b="b" l="l" r="r" t="t"/>
              <a:pathLst>
                <a:path extrusionOk="0" h="424" w="427">
                  <a:moveTo>
                    <a:pt x="211" y="1"/>
                  </a:moveTo>
                  <a:cubicBezTo>
                    <a:pt x="97" y="1"/>
                    <a:pt x="5" y="82"/>
                    <a:pt x="0" y="202"/>
                  </a:cubicBezTo>
                  <a:cubicBezTo>
                    <a:pt x="0" y="325"/>
                    <a:pt x="82" y="417"/>
                    <a:pt x="195" y="423"/>
                  </a:cubicBezTo>
                  <a:cubicBezTo>
                    <a:pt x="201" y="423"/>
                    <a:pt x="207" y="423"/>
                    <a:pt x="213" y="423"/>
                  </a:cubicBezTo>
                  <a:cubicBezTo>
                    <a:pt x="328" y="423"/>
                    <a:pt x="417" y="330"/>
                    <a:pt x="421" y="222"/>
                  </a:cubicBezTo>
                  <a:cubicBezTo>
                    <a:pt x="427" y="104"/>
                    <a:pt x="339" y="6"/>
                    <a:pt x="221" y="1"/>
                  </a:cubicBezTo>
                  <a:cubicBezTo>
                    <a:pt x="217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2" name="Google Shape;9292;p15"/>
            <p:cNvSpPr/>
            <p:nvPr/>
          </p:nvSpPr>
          <p:spPr>
            <a:xfrm>
              <a:off x="1621875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8" y="0"/>
                    <a:pt x="1" y="98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27"/>
                    <a:pt x="422" y="329"/>
                    <a:pt x="422" y="211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3" name="Google Shape;9293;p15"/>
            <p:cNvSpPr/>
            <p:nvPr/>
          </p:nvSpPr>
          <p:spPr>
            <a:xfrm>
              <a:off x="17012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6" y="334"/>
                    <a:pt x="103" y="422"/>
                    <a:pt x="22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4" name="Google Shape;9294;p15"/>
            <p:cNvSpPr/>
            <p:nvPr/>
          </p:nvSpPr>
          <p:spPr>
            <a:xfrm>
              <a:off x="2152575" y="443557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5" name="Google Shape;9295;p15"/>
            <p:cNvSpPr/>
            <p:nvPr/>
          </p:nvSpPr>
          <p:spPr>
            <a:xfrm>
              <a:off x="2099275" y="4435425"/>
              <a:ext cx="10925" cy="10825"/>
            </a:xfrm>
            <a:custGeom>
              <a:rect b="b" l="l" r="r" t="t"/>
              <a:pathLst>
                <a:path extrusionOk="0" h="433" w="43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87" y="6"/>
                    <a:pt x="0" y="104"/>
                    <a:pt x="5" y="227"/>
                  </a:cubicBezTo>
                  <a:cubicBezTo>
                    <a:pt x="10" y="340"/>
                    <a:pt x="108" y="433"/>
                    <a:pt x="226" y="433"/>
                  </a:cubicBezTo>
                  <a:cubicBezTo>
                    <a:pt x="339" y="433"/>
                    <a:pt x="437" y="335"/>
                    <a:pt x="432" y="207"/>
                  </a:cubicBezTo>
                  <a:cubicBezTo>
                    <a:pt x="432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6" name="Google Shape;9296;p15"/>
            <p:cNvSpPr/>
            <p:nvPr/>
          </p:nvSpPr>
          <p:spPr>
            <a:xfrm>
              <a:off x="1621625" y="44355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8" y="0"/>
                    <a:pt x="0" y="98"/>
                    <a:pt x="11" y="221"/>
                  </a:cubicBezTo>
                  <a:cubicBezTo>
                    <a:pt x="16" y="334"/>
                    <a:pt x="103" y="427"/>
                    <a:pt x="22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7" name="Google Shape;9297;p15"/>
            <p:cNvSpPr/>
            <p:nvPr/>
          </p:nvSpPr>
          <p:spPr>
            <a:xfrm>
              <a:off x="1568700" y="4435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6"/>
                  </a:cubicBezTo>
                  <a:cubicBezTo>
                    <a:pt x="0" y="329"/>
                    <a:pt x="87" y="427"/>
                    <a:pt x="206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8" name="Google Shape;9298;p15"/>
            <p:cNvSpPr/>
            <p:nvPr/>
          </p:nvSpPr>
          <p:spPr>
            <a:xfrm>
              <a:off x="1621625" y="432945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8"/>
                    <a:pt x="11" y="222"/>
                  </a:cubicBezTo>
                  <a:cubicBezTo>
                    <a:pt x="16" y="340"/>
                    <a:pt x="103" y="432"/>
                    <a:pt x="226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9" name="Google Shape;9299;p15"/>
            <p:cNvSpPr/>
            <p:nvPr/>
          </p:nvSpPr>
          <p:spPr>
            <a:xfrm>
              <a:off x="15155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6" y="335"/>
                    <a:pt x="103" y="427"/>
                    <a:pt x="227" y="427"/>
                  </a:cubicBezTo>
                  <a:cubicBezTo>
                    <a:pt x="340" y="427"/>
                    <a:pt x="432" y="329"/>
                    <a:pt x="432" y="211"/>
                  </a:cubicBezTo>
                  <a:cubicBezTo>
                    <a:pt x="432" y="93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0" name="Google Shape;9300;p15"/>
            <p:cNvSpPr/>
            <p:nvPr/>
          </p:nvSpPr>
          <p:spPr>
            <a:xfrm>
              <a:off x="1489175" y="41438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82" y="0"/>
                    <a:pt x="0" y="93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27" y="98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1" name="Google Shape;9301;p15"/>
            <p:cNvSpPr/>
            <p:nvPr/>
          </p:nvSpPr>
          <p:spPr>
            <a:xfrm>
              <a:off x="2046325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6" y="0"/>
                  </a:moveTo>
                  <a:cubicBezTo>
                    <a:pt x="223" y="0"/>
                    <a:pt x="220" y="0"/>
                    <a:pt x="217" y="0"/>
                  </a:cubicBez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30" y="427"/>
                    <a:pt x="427" y="334"/>
                    <a:pt x="427" y="211"/>
                  </a:cubicBezTo>
                  <a:cubicBezTo>
                    <a:pt x="427" y="96"/>
                    <a:pt x="344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2" name="Google Shape;9302;p15"/>
            <p:cNvSpPr/>
            <p:nvPr/>
          </p:nvSpPr>
          <p:spPr>
            <a:xfrm>
              <a:off x="1860575" y="4568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0"/>
                  </a:moveTo>
                  <a:cubicBezTo>
                    <a:pt x="103" y="0"/>
                    <a:pt x="0" y="93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217" y="427"/>
                    <a:pt x="223" y="428"/>
                    <a:pt x="230" y="428"/>
                  </a:cubicBezTo>
                  <a:cubicBezTo>
                    <a:pt x="343" y="428"/>
                    <a:pt x="427" y="338"/>
                    <a:pt x="427" y="211"/>
                  </a:cubicBezTo>
                  <a:cubicBezTo>
                    <a:pt x="427" y="93"/>
                    <a:pt x="334" y="6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3" name="Google Shape;9303;p15"/>
            <p:cNvSpPr/>
            <p:nvPr/>
          </p:nvSpPr>
          <p:spPr>
            <a:xfrm>
              <a:off x="18339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91"/>
                    <a:pt x="6" y="211"/>
                  </a:cubicBezTo>
                  <a:cubicBezTo>
                    <a:pt x="6" y="329"/>
                    <a:pt x="93" y="422"/>
                    <a:pt x="216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4" name="Google Shape;9304;p15"/>
            <p:cNvSpPr/>
            <p:nvPr/>
          </p:nvSpPr>
          <p:spPr>
            <a:xfrm>
              <a:off x="19136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3" y="1"/>
                    <a:pt x="6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7" y="422"/>
                    <a:pt x="223" y="423"/>
                    <a:pt x="229" y="423"/>
                  </a:cubicBezTo>
                  <a:cubicBezTo>
                    <a:pt x="344" y="423"/>
                    <a:pt x="432" y="329"/>
                    <a:pt x="427" y="216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5" name="Google Shape;9305;p15"/>
            <p:cNvSpPr/>
            <p:nvPr/>
          </p:nvSpPr>
          <p:spPr>
            <a:xfrm>
              <a:off x="2019875" y="41437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1"/>
                  </a:cubicBezTo>
                  <a:cubicBezTo>
                    <a:pt x="329" y="421"/>
                    <a:pt x="427" y="319"/>
                    <a:pt x="427" y="20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6" name="Google Shape;9306;p15"/>
            <p:cNvSpPr/>
            <p:nvPr/>
          </p:nvSpPr>
          <p:spPr>
            <a:xfrm>
              <a:off x="18072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11" y="88"/>
                    <a:pt x="1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220" y="422"/>
                    <a:pt x="224" y="422"/>
                    <a:pt x="227" y="422"/>
                  </a:cubicBezTo>
                  <a:cubicBezTo>
                    <a:pt x="350" y="422"/>
                    <a:pt x="432" y="336"/>
                    <a:pt x="432" y="216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7" name="Google Shape;9307;p15"/>
            <p:cNvSpPr/>
            <p:nvPr/>
          </p:nvSpPr>
          <p:spPr>
            <a:xfrm>
              <a:off x="1860450" y="40375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8" y="0"/>
                    <a:pt x="10" y="88"/>
                    <a:pt x="5" y="206"/>
                  </a:cubicBezTo>
                  <a:cubicBezTo>
                    <a:pt x="0" y="324"/>
                    <a:pt x="88" y="422"/>
                    <a:pt x="211" y="422"/>
                  </a:cubicBezTo>
                  <a:cubicBezTo>
                    <a:pt x="214" y="422"/>
                    <a:pt x="218" y="422"/>
                    <a:pt x="221" y="422"/>
                  </a:cubicBezTo>
                  <a:cubicBezTo>
                    <a:pt x="340" y="422"/>
                    <a:pt x="432" y="336"/>
                    <a:pt x="432" y="216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8" name="Google Shape;9308;p15"/>
            <p:cNvSpPr/>
            <p:nvPr/>
          </p:nvSpPr>
          <p:spPr>
            <a:xfrm>
              <a:off x="180752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87" y="0"/>
                    <a:pt x="0" y="98"/>
                    <a:pt x="5" y="221"/>
                  </a:cubicBezTo>
                  <a:cubicBezTo>
                    <a:pt x="10" y="334"/>
                    <a:pt x="103" y="427"/>
                    <a:pt x="216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9" name="Google Shape;9309;p15"/>
            <p:cNvSpPr/>
            <p:nvPr/>
          </p:nvSpPr>
          <p:spPr>
            <a:xfrm>
              <a:off x="191362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0" name="Google Shape;9310;p15"/>
            <p:cNvSpPr/>
            <p:nvPr/>
          </p:nvSpPr>
          <p:spPr>
            <a:xfrm>
              <a:off x="1754325" y="4037325"/>
              <a:ext cx="10800" cy="10800"/>
            </a:xfrm>
            <a:custGeom>
              <a:rect b="b" l="l" r="r" t="t"/>
              <a:pathLst>
                <a:path extrusionOk="0" h="432" w="432">
                  <a:moveTo>
                    <a:pt x="211" y="0"/>
                  </a:moveTo>
                  <a:cubicBezTo>
                    <a:pt x="98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1"/>
                    <a:pt x="422" y="216"/>
                  </a:cubicBezTo>
                  <a:cubicBezTo>
                    <a:pt x="422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1" name="Google Shape;9311;p15"/>
            <p:cNvSpPr/>
            <p:nvPr/>
          </p:nvSpPr>
          <p:spPr>
            <a:xfrm>
              <a:off x="1913750" y="419675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34"/>
                    <a:pt x="93" y="427"/>
                    <a:pt x="211" y="427"/>
                  </a:cubicBezTo>
                  <a:cubicBezTo>
                    <a:pt x="330" y="427"/>
                    <a:pt x="427" y="329"/>
                    <a:pt x="427" y="20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2" name="Google Shape;9312;p15"/>
            <p:cNvSpPr/>
            <p:nvPr/>
          </p:nvSpPr>
          <p:spPr>
            <a:xfrm>
              <a:off x="2046075" y="4329325"/>
              <a:ext cx="10950" cy="10825"/>
            </a:xfrm>
            <a:custGeom>
              <a:rect b="b" l="l" r="r" t="t"/>
              <a:pathLst>
                <a:path extrusionOk="0" h="433" w="438">
                  <a:moveTo>
                    <a:pt x="227" y="0"/>
                  </a:moveTo>
                  <a:cubicBezTo>
                    <a:pt x="109" y="0"/>
                    <a:pt x="11" y="88"/>
                    <a:pt x="6" y="206"/>
                  </a:cubicBezTo>
                  <a:cubicBezTo>
                    <a:pt x="1" y="329"/>
                    <a:pt x="98" y="42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2"/>
                    <a:pt x="432" y="227"/>
                  </a:cubicBezTo>
                  <a:cubicBezTo>
                    <a:pt x="437" y="103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3" name="Google Shape;9313;p15"/>
            <p:cNvSpPr/>
            <p:nvPr/>
          </p:nvSpPr>
          <p:spPr>
            <a:xfrm>
              <a:off x="2152450" y="432957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3"/>
                    <a:pt x="6" y="206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4" name="Google Shape;9314;p15"/>
            <p:cNvSpPr/>
            <p:nvPr/>
          </p:nvSpPr>
          <p:spPr>
            <a:xfrm>
              <a:off x="19137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104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210" y="422"/>
                    <a:pt x="213" y="422"/>
                    <a:pt x="217" y="422"/>
                  </a:cubicBezTo>
                  <a:cubicBezTo>
                    <a:pt x="335" y="422"/>
                    <a:pt x="427" y="336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5" name="Google Shape;9315;p15"/>
            <p:cNvSpPr/>
            <p:nvPr/>
          </p:nvSpPr>
          <p:spPr>
            <a:xfrm>
              <a:off x="15156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98" y="427"/>
                    <a:pt x="217" y="427"/>
                  </a:cubicBezTo>
                  <a:cubicBezTo>
                    <a:pt x="330" y="427"/>
                    <a:pt x="427" y="334"/>
                    <a:pt x="427" y="221"/>
                  </a:cubicBezTo>
                  <a:cubicBezTo>
                    <a:pt x="427" y="98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6" name="Google Shape;9316;p15"/>
            <p:cNvSpPr/>
            <p:nvPr/>
          </p:nvSpPr>
          <p:spPr>
            <a:xfrm>
              <a:off x="20463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2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7" name="Google Shape;9317;p15"/>
            <p:cNvSpPr/>
            <p:nvPr/>
          </p:nvSpPr>
          <p:spPr>
            <a:xfrm>
              <a:off x="1807525" y="41967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7" y="329"/>
                    <a:pt x="427" y="216"/>
                  </a:cubicBezTo>
                  <a:cubicBezTo>
                    <a:pt x="421" y="9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8" name="Google Shape;9318;p15"/>
            <p:cNvSpPr/>
            <p:nvPr/>
          </p:nvSpPr>
          <p:spPr>
            <a:xfrm>
              <a:off x="180737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9" y="0"/>
                    <a:pt x="1" y="93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1"/>
                    <a:pt x="427" y="221"/>
                  </a:cubicBezTo>
                  <a:cubicBezTo>
                    <a:pt x="433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9" name="Google Shape;9319;p15"/>
            <p:cNvSpPr/>
            <p:nvPr/>
          </p:nvSpPr>
          <p:spPr>
            <a:xfrm>
              <a:off x="191362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103" y="0"/>
                    <a:pt x="6" y="93"/>
                    <a:pt x="6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8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0" name="Google Shape;9320;p15"/>
            <p:cNvSpPr/>
            <p:nvPr/>
          </p:nvSpPr>
          <p:spPr>
            <a:xfrm>
              <a:off x="17543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8" y="1"/>
                    <a:pt x="11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3" y="423"/>
                    <a:pt x="422" y="333"/>
                    <a:pt x="432" y="216"/>
                  </a:cubicBezTo>
                  <a:cubicBezTo>
                    <a:pt x="43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1" name="Google Shape;9321;p15"/>
            <p:cNvSpPr/>
            <p:nvPr/>
          </p:nvSpPr>
          <p:spPr>
            <a:xfrm>
              <a:off x="180752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103" y="1"/>
                    <a:pt x="5" y="88"/>
                    <a:pt x="0" y="206"/>
                  </a:cubicBezTo>
                  <a:cubicBezTo>
                    <a:pt x="0" y="329"/>
                    <a:pt x="82" y="422"/>
                    <a:pt x="206" y="422"/>
                  </a:cubicBezTo>
                  <a:cubicBezTo>
                    <a:pt x="212" y="422"/>
                    <a:pt x="218" y="423"/>
                    <a:pt x="223" y="423"/>
                  </a:cubicBezTo>
                  <a:cubicBezTo>
                    <a:pt x="333" y="423"/>
                    <a:pt x="422" y="333"/>
                    <a:pt x="427" y="216"/>
                  </a:cubicBezTo>
                  <a:cubicBezTo>
                    <a:pt x="427" y="10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2" name="Google Shape;9322;p15"/>
            <p:cNvSpPr/>
            <p:nvPr/>
          </p:nvSpPr>
          <p:spPr>
            <a:xfrm>
              <a:off x="1833975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93" y="427"/>
                    <a:pt x="216" y="427"/>
                  </a:cubicBezTo>
                  <a:cubicBezTo>
                    <a:pt x="340" y="427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3" name="Google Shape;9323;p15"/>
            <p:cNvSpPr/>
            <p:nvPr/>
          </p:nvSpPr>
          <p:spPr>
            <a:xfrm>
              <a:off x="1966825" y="414380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6" y="1"/>
                  </a:moveTo>
                  <a:cubicBezTo>
                    <a:pt x="87" y="1"/>
                    <a:pt x="0" y="87"/>
                    <a:pt x="5" y="212"/>
                  </a:cubicBezTo>
                  <a:cubicBezTo>
                    <a:pt x="5" y="330"/>
                    <a:pt x="93" y="423"/>
                    <a:pt x="216" y="423"/>
                  </a:cubicBezTo>
                  <a:cubicBezTo>
                    <a:pt x="329" y="423"/>
                    <a:pt x="427" y="335"/>
                    <a:pt x="427" y="222"/>
                  </a:cubicBezTo>
                  <a:cubicBezTo>
                    <a:pt x="427" y="99"/>
                    <a:pt x="339" y="1"/>
                    <a:pt x="216" y="1"/>
                  </a:cubicBezTo>
                  <a:cubicBezTo>
                    <a:pt x="212" y="1"/>
                    <a:pt x="20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4" name="Google Shape;9324;p15"/>
            <p:cNvSpPr/>
            <p:nvPr/>
          </p:nvSpPr>
          <p:spPr>
            <a:xfrm>
              <a:off x="17012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3" y="0"/>
                    <a:pt x="0" y="98"/>
                    <a:pt x="11" y="221"/>
                  </a:cubicBezTo>
                  <a:cubicBezTo>
                    <a:pt x="11" y="334"/>
                    <a:pt x="103" y="427"/>
                    <a:pt x="221" y="427"/>
                  </a:cubicBezTo>
                  <a:cubicBezTo>
                    <a:pt x="345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5" name="Google Shape;9325;p15"/>
            <p:cNvSpPr/>
            <p:nvPr/>
          </p:nvSpPr>
          <p:spPr>
            <a:xfrm>
              <a:off x="1833975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34"/>
                    <a:pt x="93" y="421"/>
                    <a:pt x="216" y="421"/>
                  </a:cubicBezTo>
                  <a:cubicBezTo>
                    <a:pt x="340" y="421"/>
                    <a:pt x="43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6" name="Google Shape;9326;p15"/>
            <p:cNvSpPr/>
            <p:nvPr/>
          </p:nvSpPr>
          <p:spPr>
            <a:xfrm>
              <a:off x="175445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33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7" name="Google Shape;9327;p15"/>
            <p:cNvSpPr/>
            <p:nvPr/>
          </p:nvSpPr>
          <p:spPr>
            <a:xfrm>
              <a:off x="1833975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8" name="Google Shape;9328;p15"/>
            <p:cNvSpPr/>
            <p:nvPr/>
          </p:nvSpPr>
          <p:spPr>
            <a:xfrm>
              <a:off x="1701275" y="39845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9" y="427"/>
                    <a:pt x="427" y="334"/>
                    <a:pt x="427" y="211"/>
                  </a:cubicBezTo>
                  <a:cubicBezTo>
                    <a:pt x="432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9" name="Google Shape;9329;p15"/>
            <p:cNvSpPr/>
            <p:nvPr/>
          </p:nvSpPr>
          <p:spPr>
            <a:xfrm>
              <a:off x="186057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5"/>
                    <a:pt x="0" y="98"/>
                    <a:pt x="0" y="221"/>
                  </a:cubicBezTo>
                  <a:cubicBezTo>
                    <a:pt x="0" y="33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0" name="Google Shape;9330;p15"/>
            <p:cNvSpPr/>
            <p:nvPr/>
          </p:nvSpPr>
          <p:spPr>
            <a:xfrm>
              <a:off x="1833975" y="39580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3" y="422"/>
                    <a:pt x="211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1" name="Google Shape;9331;p15"/>
            <p:cNvSpPr/>
            <p:nvPr/>
          </p:nvSpPr>
          <p:spPr>
            <a:xfrm>
              <a:off x="18605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1" y="334"/>
                    <a:pt x="103" y="422"/>
                    <a:pt x="221" y="422"/>
                  </a:cubicBezTo>
                  <a:cubicBezTo>
                    <a:pt x="339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2" name="Google Shape;9332;p15"/>
            <p:cNvSpPr/>
            <p:nvPr/>
          </p:nvSpPr>
          <p:spPr>
            <a:xfrm>
              <a:off x="1436000" y="414380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0" y="1"/>
                  </a:moveTo>
                  <a:cubicBezTo>
                    <a:pt x="92" y="1"/>
                    <a:pt x="0" y="87"/>
                    <a:pt x="10" y="207"/>
                  </a:cubicBezTo>
                  <a:cubicBezTo>
                    <a:pt x="10" y="330"/>
                    <a:pt x="97" y="423"/>
                    <a:pt x="221" y="423"/>
                  </a:cubicBezTo>
                  <a:cubicBezTo>
                    <a:pt x="334" y="423"/>
                    <a:pt x="431" y="335"/>
                    <a:pt x="431" y="222"/>
                  </a:cubicBezTo>
                  <a:cubicBezTo>
                    <a:pt x="431" y="99"/>
                    <a:pt x="344" y="1"/>
                    <a:pt x="221" y="1"/>
                  </a:cubicBezTo>
                  <a:cubicBezTo>
                    <a:pt x="217" y="1"/>
                    <a:pt x="214" y="1"/>
                    <a:pt x="21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3" name="Google Shape;9333;p15"/>
            <p:cNvSpPr/>
            <p:nvPr/>
          </p:nvSpPr>
          <p:spPr>
            <a:xfrm>
              <a:off x="1833975" y="40112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6" y="1"/>
                  </a:moveTo>
                  <a:cubicBezTo>
                    <a:pt x="98" y="1"/>
                    <a:pt x="1" y="88"/>
                    <a:pt x="1" y="217"/>
                  </a:cubicBezTo>
                  <a:cubicBezTo>
                    <a:pt x="6" y="335"/>
                    <a:pt x="103" y="427"/>
                    <a:pt x="216" y="427"/>
                  </a:cubicBezTo>
                  <a:cubicBezTo>
                    <a:pt x="340" y="422"/>
                    <a:pt x="427" y="335"/>
                    <a:pt x="427" y="212"/>
                  </a:cubicBezTo>
                  <a:cubicBezTo>
                    <a:pt x="427" y="8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4" name="Google Shape;9334;p15"/>
            <p:cNvSpPr/>
            <p:nvPr/>
          </p:nvSpPr>
          <p:spPr>
            <a:xfrm>
              <a:off x="1674800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3" y="0"/>
                    <a:pt x="1" y="86"/>
                    <a:pt x="1" y="206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330" y="427"/>
                    <a:pt x="427" y="329"/>
                    <a:pt x="427" y="216"/>
                  </a:cubicBezTo>
                  <a:cubicBezTo>
                    <a:pt x="427" y="98"/>
                    <a:pt x="335" y="0"/>
                    <a:pt x="222" y="0"/>
                  </a:cubicBezTo>
                  <a:cubicBezTo>
                    <a:pt x="218" y="0"/>
                    <a:pt x="21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5" name="Google Shape;9335;p15"/>
            <p:cNvSpPr/>
            <p:nvPr/>
          </p:nvSpPr>
          <p:spPr>
            <a:xfrm>
              <a:off x="1754325" y="41968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199" y="1"/>
                  </a:moveTo>
                  <a:cubicBezTo>
                    <a:pt x="94" y="1"/>
                    <a:pt x="5" y="90"/>
                    <a:pt x="1" y="202"/>
                  </a:cubicBezTo>
                  <a:cubicBezTo>
                    <a:pt x="1" y="320"/>
                    <a:pt x="98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22" y="212"/>
                  </a:cubicBezTo>
                  <a:cubicBezTo>
                    <a:pt x="422" y="94"/>
                    <a:pt x="335" y="7"/>
                    <a:pt x="216" y="1"/>
                  </a:cubicBezTo>
                  <a:cubicBezTo>
                    <a:pt x="211" y="1"/>
                    <a:pt x="205" y="1"/>
                    <a:pt x="19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6" name="Google Shape;9336;p15"/>
            <p:cNvSpPr/>
            <p:nvPr/>
          </p:nvSpPr>
          <p:spPr>
            <a:xfrm>
              <a:off x="17012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98" y="422"/>
                    <a:pt x="211" y="427"/>
                  </a:cubicBezTo>
                  <a:cubicBezTo>
                    <a:pt x="214" y="427"/>
                    <a:pt x="218" y="427"/>
                    <a:pt x="221" y="427"/>
                  </a:cubicBezTo>
                  <a:cubicBezTo>
                    <a:pt x="335" y="427"/>
                    <a:pt x="432" y="342"/>
                    <a:pt x="432" y="222"/>
                  </a:cubicBezTo>
                  <a:cubicBezTo>
                    <a:pt x="432" y="9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7" name="Google Shape;9337;p15"/>
            <p:cNvSpPr/>
            <p:nvPr/>
          </p:nvSpPr>
          <p:spPr>
            <a:xfrm>
              <a:off x="2178925" y="41434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6" y="1"/>
                  </a:moveTo>
                  <a:cubicBezTo>
                    <a:pt x="103" y="1"/>
                    <a:pt x="5" y="93"/>
                    <a:pt x="5" y="217"/>
                  </a:cubicBezTo>
                  <a:cubicBezTo>
                    <a:pt x="0" y="330"/>
                    <a:pt x="103" y="432"/>
                    <a:pt x="216" y="432"/>
                  </a:cubicBezTo>
                  <a:cubicBezTo>
                    <a:pt x="334" y="432"/>
                    <a:pt x="432" y="345"/>
                    <a:pt x="432" y="227"/>
                  </a:cubicBezTo>
                  <a:cubicBezTo>
                    <a:pt x="432" y="109"/>
                    <a:pt x="339" y="16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8" name="Google Shape;9338;p15"/>
            <p:cNvSpPr/>
            <p:nvPr/>
          </p:nvSpPr>
          <p:spPr>
            <a:xfrm>
              <a:off x="175432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8"/>
                    <a:pt x="1" y="211"/>
                  </a:cubicBezTo>
                  <a:cubicBezTo>
                    <a:pt x="1" y="334"/>
                    <a:pt x="93" y="427"/>
                    <a:pt x="216" y="427"/>
                  </a:cubicBezTo>
                  <a:cubicBezTo>
                    <a:pt x="335" y="427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9" name="Google Shape;9339;p15"/>
            <p:cNvSpPr/>
            <p:nvPr/>
          </p:nvSpPr>
          <p:spPr>
            <a:xfrm>
              <a:off x="1966675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1" y="341"/>
                    <a:pt x="93" y="427"/>
                    <a:pt x="212" y="427"/>
                  </a:cubicBezTo>
                  <a:cubicBezTo>
                    <a:pt x="215" y="427"/>
                    <a:pt x="218" y="427"/>
                    <a:pt x="222" y="427"/>
                  </a:cubicBezTo>
                  <a:cubicBezTo>
                    <a:pt x="335" y="427"/>
                    <a:pt x="427" y="329"/>
                    <a:pt x="427" y="21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0" name="Google Shape;9340;p15"/>
            <p:cNvSpPr/>
            <p:nvPr/>
          </p:nvSpPr>
          <p:spPr>
            <a:xfrm>
              <a:off x="1648350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6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9"/>
                    <a:pt x="10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1" name="Google Shape;9341;p15"/>
            <p:cNvSpPr/>
            <p:nvPr/>
          </p:nvSpPr>
          <p:spPr>
            <a:xfrm>
              <a:off x="1966550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5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2" name="Google Shape;9342;p15"/>
            <p:cNvSpPr/>
            <p:nvPr/>
          </p:nvSpPr>
          <p:spPr>
            <a:xfrm>
              <a:off x="1701275" y="41438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2" y="1"/>
                  </a:moveTo>
                  <a:cubicBezTo>
                    <a:pt x="93" y="1"/>
                    <a:pt x="0" y="97"/>
                    <a:pt x="5" y="222"/>
                  </a:cubicBezTo>
                  <a:cubicBezTo>
                    <a:pt x="5" y="335"/>
                    <a:pt x="98" y="433"/>
                    <a:pt x="211" y="433"/>
                  </a:cubicBezTo>
                  <a:cubicBezTo>
                    <a:pt x="334" y="433"/>
                    <a:pt x="432" y="340"/>
                    <a:pt x="432" y="222"/>
                  </a:cubicBezTo>
                  <a:cubicBezTo>
                    <a:pt x="432" y="99"/>
                    <a:pt x="345" y="1"/>
                    <a:pt x="221" y="1"/>
                  </a:cubicBezTo>
                  <a:cubicBezTo>
                    <a:pt x="218" y="1"/>
                    <a:pt x="21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3" name="Google Shape;9343;p15"/>
            <p:cNvSpPr/>
            <p:nvPr/>
          </p:nvSpPr>
          <p:spPr>
            <a:xfrm>
              <a:off x="18605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0" y="216"/>
                  </a:cubicBezTo>
                  <a:cubicBezTo>
                    <a:pt x="0" y="329"/>
                    <a:pt x="93" y="422"/>
                    <a:pt x="206" y="427"/>
                  </a:cubicBezTo>
                  <a:cubicBezTo>
                    <a:pt x="209" y="427"/>
                    <a:pt x="213" y="427"/>
                    <a:pt x="216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4" name="Google Shape;9344;p15"/>
            <p:cNvSpPr/>
            <p:nvPr/>
          </p:nvSpPr>
          <p:spPr>
            <a:xfrm>
              <a:off x="1993275" y="390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8"/>
                    <a:pt x="6" y="211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5" name="Google Shape;9345;p15"/>
            <p:cNvSpPr/>
            <p:nvPr/>
          </p:nvSpPr>
          <p:spPr>
            <a:xfrm>
              <a:off x="1966825" y="4037325"/>
              <a:ext cx="10925" cy="10800"/>
            </a:xfrm>
            <a:custGeom>
              <a:rect b="b" l="l" r="r" t="t"/>
              <a:pathLst>
                <a:path extrusionOk="0" h="432" w="437">
                  <a:moveTo>
                    <a:pt x="216" y="0"/>
                  </a:moveTo>
                  <a:cubicBezTo>
                    <a:pt x="103" y="10"/>
                    <a:pt x="5" y="98"/>
                    <a:pt x="5" y="216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214" y="432"/>
                    <a:pt x="217" y="432"/>
                    <a:pt x="220" y="432"/>
                  </a:cubicBezTo>
                  <a:cubicBezTo>
                    <a:pt x="334" y="432"/>
                    <a:pt x="422" y="341"/>
                    <a:pt x="427" y="221"/>
                  </a:cubicBezTo>
                  <a:cubicBezTo>
                    <a:pt x="43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6" name="Google Shape;9346;p15"/>
            <p:cNvSpPr/>
            <p:nvPr/>
          </p:nvSpPr>
          <p:spPr>
            <a:xfrm>
              <a:off x="1435975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0" y="422"/>
                    <a:pt x="427" y="324"/>
                    <a:pt x="427" y="211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7" name="Google Shape;9347;p15"/>
            <p:cNvSpPr/>
            <p:nvPr/>
          </p:nvSpPr>
          <p:spPr>
            <a:xfrm>
              <a:off x="175432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0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8" name="Google Shape;9348;p15"/>
            <p:cNvSpPr/>
            <p:nvPr/>
          </p:nvSpPr>
          <p:spPr>
            <a:xfrm>
              <a:off x="1621625" y="4276650"/>
              <a:ext cx="10800" cy="10425"/>
            </a:xfrm>
            <a:custGeom>
              <a:rect b="b" l="l" r="r" t="t"/>
              <a:pathLst>
                <a:path extrusionOk="0" h="417" w="432">
                  <a:moveTo>
                    <a:pt x="216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93" y="417"/>
                    <a:pt x="216" y="417"/>
                  </a:cubicBezTo>
                  <a:cubicBezTo>
                    <a:pt x="334" y="417"/>
                    <a:pt x="432" y="319"/>
                    <a:pt x="427" y="211"/>
                  </a:cubicBezTo>
                  <a:cubicBezTo>
                    <a:pt x="427" y="9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9" name="Google Shape;9349;p15"/>
            <p:cNvSpPr/>
            <p:nvPr/>
          </p:nvSpPr>
          <p:spPr>
            <a:xfrm>
              <a:off x="151562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" y="319"/>
                    <a:pt x="93" y="421"/>
                    <a:pt x="206" y="421"/>
                  </a:cubicBezTo>
                  <a:cubicBezTo>
                    <a:pt x="330" y="421"/>
                    <a:pt x="427" y="329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0" name="Google Shape;9350;p15"/>
            <p:cNvSpPr/>
            <p:nvPr/>
          </p:nvSpPr>
          <p:spPr>
            <a:xfrm>
              <a:off x="1621875" y="43826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5"/>
                    <a:pt x="1" y="98"/>
                    <a:pt x="1" y="211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24" y="421"/>
                    <a:pt x="422" y="319"/>
                    <a:pt x="422" y="206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1" name="Google Shape;9351;p15"/>
            <p:cNvSpPr/>
            <p:nvPr/>
          </p:nvSpPr>
          <p:spPr>
            <a:xfrm>
              <a:off x="1860575" y="42499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3"/>
                    <a:pt x="11" y="222"/>
                  </a:cubicBezTo>
                  <a:cubicBezTo>
                    <a:pt x="11" y="335"/>
                    <a:pt x="103" y="432"/>
                    <a:pt x="221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3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2" name="Google Shape;9352;p15"/>
            <p:cNvSpPr/>
            <p:nvPr/>
          </p:nvSpPr>
          <p:spPr>
            <a:xfrm>
              <a:off x="2152575" y="43826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88" y="0"/>
                    <a:pt x="1" y="87"/>
                    <a:pt x="1" y="211"/>
                  </a:cubicBezTo>
                  <a:cubicBezTo>
                    <a:pt x="1" y="329"/>
                    <a:pt x="88" y="421"/>
                    <a:pt x="206" y="421"/>
                  </a:cubicBezTo>
                  <a:cubicBezTo>
                    <a:pt x="330" y="421"/>
                    <a:pt x="422" y="329"/>
                    <a:pt x="422" y="211"/>
                  </a:cubicBezTo>
                  <a:cubicBezTo>
                    <a:pt x="422" y="87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3" name="Google Shape;9353;p15"/>
            <p:cNvSpPr/>
            <p:nvPr/>
          </p:nvSpPr>
          <p:spPr>
            <a:xfrm>
              <a:off x="1435975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7" y="427"/>
                  </a:cubicBezTo>
                  <a:cubicBezTo>
                    <a:pt x="330" y="427"/>
                    <a:pt x="427" y="330"/>
                    <a:pt x="427" y="217"/>
                  </a:cubicBezTo>
                  <a:cubicBezTo>
                    <a:pt x="42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4" name="Google Shape;9354;p15"/>
            <p:cNvSpPr/>
            <p:nvPr/>
          </p:nvSpPr>
          <p:spPr>
            <a:xfrm>
              <a:off x="17012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5" name="Google Shape;9355;p15"/>
            <p:cNvSpPr/>
            <p:nvPr/>
          </p:nvSpPr>
          <p:spPr>
            <a:xfrm>
              <a:off x="1966825" y="409085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230" y="0"/>
                  </a:moveTo>
                  <a:cubicBezTo>
                    <a:pt x="222" y="0"/>
                    <a:pt x="214" y="1"/>
                    <a:pt x="206" y="2"/>
                  </a:cubicBezTo>
                  <a:cubicBezTo>
                    <a:pt x="87" y="2"/>
                    <a:pt x="0" y="94"/>
                    <a:pt x="0" y="218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24" y="418"/>
                    <a:pt x="421" y="321"/>
                    <a:pt x="421" y="208"/>
                  </a:cubicBezTo>
                  <a:cubicBezTo>
                    <a:pt x="421" y="93"/>
                    <a:pt x="337" y="0"/>
                    <a:pt x="23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6" name="Google Shape;9356;p15"/>
            <p:cNvSpPr/>
            <p:nvPr/>
          </p:nvSpPr>
          <p:spPr>
            <a:xfrm>
              <a:off x="215245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7" y="33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7" name="Google Shape;9357;p15"/>
            <p:cNvSpPr/>
            <p:nvPr/>
          </p:nvSpPr>
          <p:spPr>
            <a:xfrm>
              <a:off x="1833725" y="454192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7" y="1"/>
                  </a:moveTo>
                  <a:cubicBezTo>
                    <a:pt x="103" y="1"/>
                    <a:pt x="10" y="92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339" y="422"/>
                    <a:pt x="432" y="335"/>
                    <a:pt x="432" y="212"/>
                  </a:cubicBezTo>
                  <a:cubicBezTo>
                    <a:pt x="437" y="88"/>
                    <a:pt x="350" y="1"/>
                    <a:pt x="226" y="1"/>
                  </a:cubicBezTo>
                  <a:cubicBezTo>
                    <a:pt x="223" y="1"/>
                    <a:pt x="22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8" name="Google Shape;9358;p15"/>
            <p:cNvSpPr/>
            <p:nvPr/>
          </p:nvSpPr>
          <p:spPr>
            <a:xfrm>
              <a:off x="1701275" y="45682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2" y="0"/>
                  </a:moveTo>
                  <a:cubicBezTo>
                    <a:pt x="93" y="0"/>
                    <a:pt x="0" y="96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212" y="422"/>
                    <a:pt x="218" y="423"/>
                    <a:pt x="224" y="423"/>
                  </a:cubicBezTo>
                  <a:cubicBezTo>
                    <a:pt x="339" y="423"/>
                    <a:pt x="427" y="333"/>
                    <a:pt x="432" y="216"/>
                  </a:cubicBezTo>
                  <a:cubicBezTo>
                    <a:pt x="432" y="93"/>
                    <a:pt x="345" y="1"/>
                    <a:pt x="221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9" name="Google Shape;9359;p15"/>
            <p:cNvSpPr/>
            <p:nvPr/>
          </p:nvSpPr>
          <p:spPr>
            <a:xfrm>
              <a:off x="2046475" y="4382250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1"/>
                    <a:pt x="0" y="98"/>
                    <a:pt x="0" y="216"/>
                  </a:cubicBezTo>
                  <a:cubicBezTo>
                    <a:pt x="0" y="330"/>
                    <a:pt x="93" y="432"/>
                    <a:pt x="211" y="432"/>
                  </a:cubicBezTo>
                  <a:cubicBezTo>
                    <a:pt x="329" y="432"/>
                    <a:pt x="421" y="345"/>
                    <a:pt x="421" y="222"/>
                  </a:cubicBezTo>
                  <a:cubicBezTo>
                    <a:pt x="416" y="103"/>
                    <a:pt x="324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0" name="Google Shape;9360;p15"/>
            <p:cNvSpPr/>
            <p:nvPr/>
          </p:nvSpPr>
          <p:spPr>
            <a:xfrm>
              <a:off x="2099275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0"/>
                    <a:pt x="10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1" name="Google Shape;9361;p15"/>
            <p:cNvSpPr/>
            <p:nvPr/>
          </p:nvSpPr>
          <p:spPr>
            <a:xfrm>
              <a:off x="1966550" y="419685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08" y="1"/>
                  </a:moveTo>
                  <a:cubicBezTo>
                    <a:pt x="94" y="1"/>
                    <a:pt x="6" y="90"/>
                    <a:pt x="6" y="202"/>
                  </a:cubicBezTo>
                  <a:cubicBezTo>
                    <a:pt x="1" y="325"/>
                    <a:pt x="93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32" y="212"/>
                  </a:cubicBezTo>
                  <a:cubicBezTo>
                    <a:pt x="432" y="99"/>
                    <a:pt x="340" y="7"/>
                    <a:pt x="227" y="1"/>
                  </a:cubicBezTo>
                  <a:cubicBezTo>
                    <a:pt x="221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2" name="Google Shape;9362;p15"/>
            <p:cNvSpPr/>
            <p:nvPr/>
          </p:nvSpPr>
          <p:spPr>
            <a:xfrm>
              <a:off x="1966550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104" y="1"/>
                    <a:pt x="16" y="88"/>
                    <a:pt x="6" y="206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4" y="423"/>
                    <a:pt x="432" y="333"/>
                    <a:pt x="432" y="216"/>
                  </a:cubicBezTo>
                  <a:cubicBezTo>
                    <a:pt x="432" y="10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3" name="Google Shape;9363;p15"/>
            <p:cNvSpPr/>
            <p:nvPr/>
          </p:nvSpPr>
          <p:spPr>
            <a:xfrm>
              <a:off x="1568700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11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87" y="417"/>
                    <a:pt x="211" y="417"/>
                  </a:cubicBezTo>
                  <a:cubicBezTo>
                    <a:pt x="334" y="417"/>
                    <a:pt x="421" y="319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4" name="Google Shape;9364;p15"/>
            <p:cNvSpPr/>
            <p:nvPr/>
          </p:nvSpPr>
          <p:spPr>
            <a:xfrm>
              <a:off x="1833975" y="39047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98" y="1"/>
                    <a:pt x="1" y="93"/>
                    <a:pt x="1" y="212"/>
                  </a:cubicBezTo>
                  <a:cubicBezTo>
                    <a:pt x="1" y="330"/>
                    <a:pt x="98" y="433"/>
                    <a:pt x="211" y="433"/>
                  </a:cubicBezTo>
                  <a:cubicBezTo>
                    <a:pt x="214" y="433"/>
                    <a:pt x="217" y="433"/>
                    <a:pt x="221" y="433"/>
                  </a:cubicBezTo>
                  <a:cubicBezTo>
                    <a:pt x="339" y="433"/>
                    <a:pt x="432" y="337"/>
                    <a:pt x="432" y="217"/>
                  </a:cubicBezTo>
                  <a:cubicBezTo>
                    <a:pt x="432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5" name="Google Shape;9365;p15"/>
            <p:cNvSpPr/>
            <p:nvPr/>
          </p:nvSpPr>
          <p:spPr>
            <a:xfrm>
              <a:off x="2046475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20" y="0"/>
                  </a:moveTo>
                  <a:cubicBezTo>
                    <a:pt x="217" y="0"/>
                    <a:pt x="214" y="0"/>
                    <a:pt x="211" y="1"/>
                  </a:cubicBezTo>
                  <a:cubicBezTo>
                    <a:pt x="93" y="1"/>
                    <a:pt x="0" y="98"/>
                    <a:pt x="0" y="211"/>
                  </a:cubicBezTo>
                  <a:cubicBezTo>
                    <a:pt x="5" y="329"/>
                    <a:pt x="93" y="417"/>
                    <a:pt x="211" y="417"/>
                  </a:cubicBezTo>
                  <a:cubicBezTo>
                    <a:pt x="329" y="417"/>
                    <a:pt x="421" y="329"/>
                    <a:pt x="421" y="206"/>
                  </a:cubicBezTo>
                  <a:cubicBezTo>
                    <a:pt x="421" y="86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6" name="Google Shape;9366;p15"/>
            <p:cNvSpPr/>
            <p:nvPr/>
          </p:nvSpPr>
          <p:spPr>
            <a:xfrm>
              <a:off x="17012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3" y="0"/>
                  </a:moveTo>
                  <a:cubicBezTo>
                    <a:pt x="99" y="0"/>
                    <a:pt x="11" y="101"/>
                    <a:pt x="11" y="211"/>
                  </a:cubicBezTo>
                  <a:cubicBezTo>
                    <a:pt x="1" y="329"/>
                    <a:pt x="94" y="428"/>
                    <a:pt x="205" y="428"/>
                  </a:cubicBezTo>
                  <a:cubicBezTo>
                    <a:pt x="210" y="428"/>
                    <a:pt x="216" y="428"/>
                    <a:pt x="221" y="427"/>
                  </a:cubicBezTo>
                  <a:cubicBezTo>
                    <a:pt x="345" y="417"/>
                    <a:pt x="432" y="330"/>
                    <a:pt x="432" y="211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6" y="0"/>
                    <a:pt x="21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7" name="Google Shape;9367;p15"/>
            <p:cNvSpPr/>
            <p:nvPr/>
          </p:nvSpPr>
          <p:spPr>
            <a:xfrm>
              <a:off x="1913625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88" y="432"/>
                    <a:pt x="211" y="432"/>
                  </a:cubicBezTo>
                  <a:cubicBezTo>
                    <a:pt x="335" y="432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8" name="Google Shape;9368;p15"/>
            <p:cNvSpPr/>
            <p:nvPr/>
          </p:nvSpPr>
          <p:spPr>
            <a:xfrm>
              <a:off x="1488900" y="4037575"/>
              <a:ext cx="11075" cy="10550"/>
            </a:xfrm>
            <a:custGeom>
              <a:rect b="b" l="l" r="r" t="t"/>
              <a:pathLst>
                <a:path extrusionOk="0" h="422" w="443">
                  <a:moveTo>
                    <a:pt x="222" y="0"/>
                  </a:moveTo>
                  <a:cubicBezTo>
                    <a:pt x="88" y="6"/>
                    <a:pt x="1" y="113"/>
                    <a:pt x="11" y="216"/>
                  </a:cubicBezTo>
                  <a:cubicBezTo>
                    <a:pt x="11" y="340"/>
                    <a:pt x="104" y="422"/>
                    <a:pt x="222" y="422"/>
                  </a:cubicBezTo>
                  <a:cubicBezTo>
                    <a:pt x="345" y="422"/>
                    <a:pt x="443" y="324"/>
                    <a:pt x="443" y="211"/>
                  </a:cubicBezTo>
                  <a:cubicBezTo>
                    <a:pt x="443" y="9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9" name="Google Shape;9369;p15"/>
            <p:cNvSpPr/>
            <p:nvPr/>
          </p:nvSpPr>
          <p:spPr>
            <a:xfrm>
              <a:off x="20198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7" y="0"/>
                  </a:moveTo>
                  <a:cubicBezTo>
                    <a:pt x="93" y="0"/>
                    <a:pt x="0" y="96"/>
                    <a:pt x="0" y="216"/>
                  </a:cubicBezTo>
                  <a:cubicBezTo>
                    <a:pt x="0" y="345"/>
                    <a:pt x="93" y="427"/>
                    <a:pt x="21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0" name="Google Shape;9370;p15"/>
            <p:cNvSpPr/>
            <p:nvPr/>
          </p:nvSpPr>
          <p:spPr>
            <a:xfrm>
              <a:off x="1648350" y="4037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103" y="6"/>
                    <a:pt x="0" y="93"/>
                    <a:pt x="0" y="211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1" y="340"/>
                    <a:pt x="421" y="216"/>
                  </a:cubicBezTo>
                  <a:cubicBezTo>
                    <a:pt x="421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1" name="Google Shape;9371;p15"/>
            <p:cNvSpPr/>
            <p:nvPr/>
          </p:nvSpPr>
          <p:spPr>
            <a:xfrm>
              <a:off x="1648350" y="45684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20" y="0"/>
                  </a:moveTo>
                  <a:cubicBezTo>
                    <a:pt x="217" y="0"/>
                    <a:pt x="214" y="1"/>
                    <a:pt x="211" y="1"/>
                  </a:cubicBezTo>
                  <a:cubicBezTo>
                    <a:pt x="103" y="1"/>
                    <a:pt x="5" y="93"/>
                    <a:pt x="0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6"/>
                    <a:pt x="334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2" name="Google Shape;9372;p15"/>
            <p:cNvSpPr/>
            <p:nvPr/>
          </p:nvSpPr>
          <p:spPr>
            <a:xfrm>
              <a:off x="1833975" y="43294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8" y="6"/>
                    <a:pt x="1" y="103"/>
                    <a:pt x="1" y="222"/>
                  </a:cubicBezTo>
                  <a:cubicBezTo>
                    <a:pt x="1" y="340"/>
                    <a:pt x="98" y="432"/>
                    <a:pt x="216" y="432"/>
                  </a:cubicBezTo>
                  <a:cubicBezTo>
                    <a:pt x="340" y="427"/>
                    <a:pt x="432" y="335"/>
                    <a:pt x="43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3" name="Google Shape;9373;p15"/>
            <p:cNvSpPr/>
            <p:nvPr/>
          </p:nvSpPr>
          <p:spPr>
            <a:xfrm>
              <a:off x="1913625" y="4249900"/>
              <a:ext cx="10825" cy="10850"/>
            </a:xfrm>
            <a:custGeom>
              <a:rect b="b" l="l" r="r" t="t"/>
              <a:pathLst>
                <a:path extrusionOk="0" h="434" w="433">
                  <a:moveTo>
                    <a:pt x="226" y="1"/>
                  </a:moveTo>
                  <a:cubicBezTo>
                    <a:pt x="221" y="1"/>
                    <a:pt x="216" y="1"/>
                    <a:pt x="211" y="2"/>
                  </a:cubicBezTo>
                  <a:cubicBezTo>
                    <a:pt x="88" y="2"/>
                    <a:pt x="1" y="94"/>
                    <a:pt x="6" y="228"/>
                  </a:cubicBezTo>
                  <a:cubicBezTo>
                    <a:pt x="6" y="336"/>
                    <a:pt x="103" y="433"/>
                    <a:pt x="216" y="433"/>
                  </a:cubicBezTo>
                  <a:cubicBezTo>
                    <a:pt x="335" y="433"/>
                    <a:pt x="432" y="331"/>
                    <a:pt x="432" y="218"/>
                  </a:cubicBezTo>
                  <a:cubicBezTo>
                    <a:pt x="422" y="95"/>
                    <a:pt x="324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4" name="Google Shape;9374;p15"/>
            <p:cNvSpPr/>
            <p:nvPr/>
          </p:nvSpPr>
          <p:spPr>
            <a:xfrm>
              <a:off x="1701525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3" y="1"/>
                    <a:pt x="1" y="103"/>
                    <a:pt x="1" y="216"/>
                  </a:cubicBezTo>
                  <a:cubicBezTo>
                    <a:pt x="1" y="335"/>
                    <a:pt x="88" y="422"/>
                    <a:pt x="206" y="422"/>
                  </a:cubicBezTo>
                  <a:cubicBezTo>
                    <a:pt x="324" y="422"/>
                    <a:pt x="417" y="335"/>
                    <a:pt x="422" y="216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5" name="Google Shape;9375;p15"/>
            <p:cNvSpPr/>
            <p:nvPr/>
          </p:nvSpPr>
          <p:spPr>
            <a:xfrm>
              <a:off x="18075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6" name="Google Shape;9376;p15"/>
            <p:cNvSpPr/>
            <p:nvPr/>
          </p:nvSpPr>
          <p:spPr>
            <a:xfrm>
              <a:off x="1515625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5" y="422"/>
                    <a:pt x="427" y="32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7" name="Google Shape;9377;p15"/>
            <p:cNvSpPr/>
            <p:nvPr/>
          </p:nvSpPr>
          <p:spPr>
            <a:xfrm>
              <a:off x="18075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0" y="217"/>
                  </a:cubicBezTo>
                  <a:cubicBezTo>
                    <a:pt x="5" y="330"/>
                    <a:pt x="93" y="427"/>
                    <a:pt x="21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8" name="Google Shape;9378;p15"/>
            <p:cNvSpPr/>
            <p:nvPr/>
          </p:nvSpPr>
          <p:spPr>
            <a:xfrm>
              <a:off x="201987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7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3"/>
                    <a:pt x="84" y="423"/>
                    <a:pt x="198" y="423"/>
                  </a:cubicBezTo>
                  <a:cubicBezTo>
                    <a:pt x="204" y="423"/>
                    <a:pt x="210" y="422"/>
                    <a:pt x="216" y="422"/>
                  </a:cubicBezTo>
                  <a:cubicBezTo>
                    <a:pt x="329" y="422"/>
                    <a:pt x="427" y="329"/>
                    <a:pt x="427" y="211"/>
                  </a:cubicBezTo>
                  <a:cubicBezTo>
                    <a:pt x="422" y="93"/>
                    <a:pt x="329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9" name="Google Shape;9379;p15"/>
            <p:cNvSpPr/>
            <p:nvPr/>
          </p:nvSpPr>
          <p:spPr>
            <a:xfrm>
              <a:off x="1807650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5" y="0"/>
                  </a:moveTo>
                  <a:cubicBezTo>
                    <a:pt x="89" y="0"/>
                    <a:pt x="0" y="99"/>
                    <a:pt x="0" y="212"/>
                  </a:cubicBezTo>
                  <a:cubicBezTo>
                    <a:pt x="0" y="335"/>
                    <a:pt x="88" y="422"/>
                    <a:pt x="211" y="422"/>
                  </a:cubicBezTo>
                  <a:cubicBezTo>
                    <a:pt x="329" y="422"/>
                    <a:pt x="422" y="325"/>
                    <a:pt x="422" y="212"/>
                  </a:cubicBezTo>
                  <a:cubicBezTo>
                    <a:pt x="422" y="93"/>
                    <a:pt x="324" y="1"/>
                    <a:pt x="211" y="1"/>
                  </a:cubicBezTo>
                  <a:cubicBezTo>
                    <a:pt x="206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0" name="Google Shape;9380;p15"/>
            <p:cNvSpPr/>
            <p:nvPr/>
          </p:nvSpPr>
          <p:spPr>
            <a:xfrm>
              <a:off x="19137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0"/>
                  </a:moveTo>
                  <a:cubicBezTo>
                    <a:pt x="90" y="0"/>
                    <a:pt x="1" y="99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25"/>
                    <a:pt x="427" y="212"/>
                  </a:cubicBezTo>
                  <a:cubicBezTo>
                    <a:pt x="427" y="93"/>
                    <a:pt x="330" y="1"/>
                    <a:pt x="211" y="1"/>
                  </a:cubicBezTo>
                  <a:cubicBezTo>
                    <a:pt x="206" y="0"/>
                    <a:pt x="201" y="0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1" name="Google Shape;9381;p15"/>
            <p:cNvSpPr/>
            <p:nvPr/>
          </p:nvSpPr>
          <p:spPr>
            <a:xfrm>
              <a:off x="14627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8" y="0"/>
                  </a:moveTo>
                  <a:cubicBezTo>
                    <a:pt x="99" y="0"/>
                    <a:pt x="1" y="101"/>
                    <a:pt x="1" y="211"/>
                  </a:cubicBezTo>
                  <a:cubicBezTo>
                    <a:pt x="1" y="327"/>
                    <a:pt x="84" y="427"/>
                    <a:pt x="202" y="427"/>
                  </a:cubicBezTo>
                  <a:cubicBezTo>
                    <a:pt x="205" y="427"/>
                    <a:pt x="208" y="427"/>
                    <a:pt x="211" y="427"/>
                  </a:cubicBezTo>
                  <a:cubicBezTo>
                    <a:pt x="335" y="427"/>
                    <a:pt x="417" y="335"/>
                    <a:pt x="432" y="211"/>
                  </a:cubicBezTo>
                  <a:cubicBezTo>
                    <a:pt x="422" y="98"/>
                    <a:pt x="335" y="1"/>
                    <a:pt x="216" y="1"/>
                  </a:cubicBezTo>
                  <a:cubicBezTo>
                    <a:pt x="214" y="0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2" name="Google Shape;9382;p15"/>
            <p:cNvSpPr/>
            <p:nvPr/>
          </p:nvSpPr>
          <p:spPr>
            <a:xfrm>
              <a:off x="1462575" y="43293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0"/>
                  </a:moveTo>
                  <a:cubicBezTo>
                    <a:pt x="93" y="6"/>
                    <a:pt x="0" y="98"/>
                    <a:pt x="0" y="211"/>
                  </a:cubicBezTo>
                  <a:cubicBezTo>
                    <a:pt x="0" y="334"/>
                    <a:pt x="93" y="432"/>
                    <a:pt x="211" y="432"/>
                  </a:cubicBezTo>
                  <a:cubicBezTo>
                    <a:pt x="335" y="432"/>
                    <a:pt x="422" y="340"/>
                    <a:pt x="422" y="216"/>
                  </a:cubicBezTo>
                  <a:cubicBezTo>
                    <a:pt x="422" y="98"/>
                    <a:pt x="324" y="6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3" name="Google Shape;9383;p15"/>
            <p:cNvSpPr/>
            <p:nvPr/>
          </p:nvSpPr>
          <p:spPr>
            <a:xfrm>
              <a:off x="2178925" y="4197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218" y="0"/>
                    <a:pt x="214" y="0"/>
                    <a:pt x="211" y="1"/>
                  </a:cubicBezTo>
                  <a:cubicBezTo>
                    <a:pt x="98" y="1"/>
                    <a:pt x="0" y="93"/>
                    <a:pt x="0" y="211"/>
                  </a:cubicBezTo>
                  <a:cubicBezTo>
                    <a:pt x="0" y="329"/>
                    <a:pt x="103" y="422"/>
                    <a:pt x="216" y="422"/>
                  </a:cubicBezTo>
                  <a:cubicBezTo>
                    <a:pt x="339" y="422"/>
                    <a:pt x="432" y="329"/>
                    <a:pt x="432" y="206"/>
                  </a:cubicBezTo>
                  <a:cubicBezTo>
                    <a:pt x="432" y="86"/>
                    <a:pt x="340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4" name="Google Shape;9384;p15"/>
            <p:cNvSpPr/>
            <p:nvPr/>
          </p:nvSpPr>
          <p:spPr>
            <a:xfrm>
              <a:off x="170127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5" name="Google Shape;9385;p15"/>
            <p:cNvSpPr/>
            <p:nvPr/>
          </p:nvSpPr>
          <p:spPr>
            <a:xfrm>
              <a:off x="16748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3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6" name="Google Shape;9386;p15"/>
            <p:cNvSpPr/>
            <p:nvPr/>
          </p:nvSpPr>
          <p:spPr>
            <a:xfrm>
              <a:off x="1993275" y="4276525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7" name="Google Shape;9387;p15"/>
            <p:cNvSpPr/>
            <p:nvPr/>
          </p:nvSpPr>
          <p:spPr>
            <a:xfrm>
              <a:off x="1993275" y="43294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8" name="Google Shape;9388;p15"/>
            <p:cNvSpPr/>
            <p:nvPr/>
          </p:nvSpPr>
          <p:spPr>
            <a:xfrm>
              <a:off x="1674800" y="4117225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211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24"/>
                    <a:pt x="89" y="417"/>
                    <a:pt x="195" y="417"/>
                  </a:cubicBezTo>
                  <a:cubicBezTo>
                    <a:pt x="200" y="417"/>
                    <a:pt x="206" y="417"/>
                    <a:pt x="211" y="417"/>
                  </a:cubicBezTo>
                  <a:cubicBezTo>
                    <a:pt x="330" y="417"/>
                    <a:pt x="422" y="32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9" name="Google Shape;9389;p15"/>
            <p:cNvSpPr/>
            <p:nvPr/>
          </p:nvSpPr>
          <p:spPr>
            <a:xfrm>
              <a:off x="20198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2"/>
                  </a:cubicBezTo>
                  <a:cubicBezTo>
                    <a:pt x="329" y="417"/>
                    <a:pt x="427" y="324"/>
                    <a:pt x="427" y="211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0" name="Google Shape;9390;p15"/>
            <p:cNvSpPr/>
            <p:nvPr/>
          </p:nvSpPr>
          <p:spPr>
            <a:xfrm>
              <a:off x="1966675" y="387840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17" y="1"/>
                  </a:moveTo>
                  <a:cubicBezTo>
                    <a:pt x="99" y="1"/>
                    <a:pt x="1" y="98"/>
                    <a:pt x="1" y="216"/>
                  </a:cubicBezTo>
                  <a:cubicBezTo>
                    <a:pt x="1" y="331"/>
                    <a:pt x="99" y="424"/>
                    <a:pt x="199" y="424"/>
                  </a:cubicBezTo>
                  <a:cubicBezTo>
                    <a:pt x="207" y="424"/>
                    <a:pt x="214" y="423"/>
                    <a:pt x="222" y="422"/>
                  </a:cubicBezTo>
                  <a:cubicBezTo>
                    <a:pt x="345" y="417"/>
                    <a:pt x="433" y="329"/>
                    <a:pt x="427" y="206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1" name="Google Shape;9391;p15"/>
            <p:cNvSpPr/>
            <p:nvPr/>
          </p:nvSpPr>
          <p:spPr>
            <a:xfrm>
              <a:off x="2205500" y="43294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2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27" y="98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2" name="Google Shape;9392;p15"/>
            <p:cNvSpPr/>
            <p:nvPr/>
          </p:nvSpPr>
          <p:spPr>
            <a:xfrm>
              <a:off x="2019750" y="38784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1"/>
                  </a:moveTo>
                  <a:cubicBezTo>
                    <a:pt x="98" y="1"/>
                    <a:pt x="5" y="93"/>
                    <a:pt x="5" y="211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32" y="329"/>
                    <a:pt x="432" y="211"/>
                  </a:cubicBezTo>
                  <a:cubicBezTo>
                    <a:pt x="43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3" name="Google Shape;9393;p15"/>
            <p:cNvSpPr/>
            <p:nvPr/>
          </p:nvSpPr>
          <p:spPr>
            <a:xfrm>
              <a:off x="1833975" y="4276650"/>
              <a:ext cx="10825" cy="10425"/>
            </a:xfrm>
            <a:custGeom>
              <a:rect b="b" l="l" r="r" t="t"/>
              <a:pathLst>
                <a:path extrusionOk="0" h="417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29"/>
                    <a:pt x="93" y="417"/>
                    <a:pt x="216" y="417"/>
                  </a:cubicBezTo>
                  <a:cubicBezTo>
                    <a:pt x="340" y="412"/>
                    <a:pt x="43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4" name="Google Shape;9394;p15"/>
            <p:cNvSpPr/>
            <p:nvPr/>
          </p:nvSpPr>
          <p:spPr>
            <a:xfrm>
              <a:off x="1648200" y="42499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1" y="98"/>
                    <a:pt x="1" y="217"/>
                  </a:cubicBezTo>
                  <a:cubicBezTo>
                    <a:pt x="1" y="330"/>
                    <a:pt x="104" y="427"/>
                    <a:pt x="217" y="427"/>
                  </a:cubicBezTo>
                  <a:cubicBezTo>
                    <a:pt x="335" y="427"/>
                    <a:pt x="427" y="330"/>
                    <a:pt x="427" y="217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5" name="Google Shape;9395;p15"/>
            <p:cNvSpPr/>
            <p:nvPr/>
          </p:nvSpPr>
          <p:spPr>
            <a:xfrm>
              <a:off x="1648350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1"/>
                    <a:pt x="0" y="98"/>
                    <a:pt x="0" y="217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45"/>
                    <a:pt x="421" y="217"/>
                  </a:cubicBezTo>
                  <a:cubicBezTo>
                    <a:pt x="421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6" name="Google Shape;9396;p15"/>
            <p:cNvSpPr/>
            <p:nvPr/>
          </p:nvSpPr>
          <p:spPr>
            <a:xfrm>
              <a:off x="170127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1"/>
                  </a:moveTo>
                  <a:cubicBezTo>
                    <a:pt x="103" y="1"/>
                    <a:pt x="0" y="98"/>
                    <a:pt x="0" y="217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7" name="Google Shape;9397;p15"/>
            <p:cNvSpPr/>
            <p:nvPr/>
          </p:nvSpPr>
          <p:spPr>
            <a:xfrm>
              <a:off x="19668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1" y="335"/>
                    <a:pt x="427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8" name="Google Shape;9398;p15"/>
            <p:cNvSpPr/>
            <p:nvPr/>
          </p:nvSpPr>
          <p:spPr>
            <a:xfrm>
              <a:off x="14891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93"/>
                    <a:pt x="0" y="206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27" y="335"/>
                    <a:pt x="422" y="222"/>
                  </a:cubicBezTo>
                  <a:cubicBezTo>
                    <a:pt x="432" y="10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9" name="Google Shape;9399;p15"/>
            <p:cNvSpPr/>
            <p:nvPr/>
          </p:nvSpPr>
          <p:spPr>
            <a:xfrm>
              <a:off x="15155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11" y="329"/>
                    <a:pt x="103" y="422"/>
                    <a:pt x="222" y="422"/>
                  </a:cubicBezTo>
                  <a:cubicBezTo>
                    <a:pt x="227" y="422"/>
                    <a:pt x="233" y="423"/>
                    <a:pt x="238" y="423"/>
                  </a:cubicBezTo>
                  <a:cubicBezTo>
                    <a:pt x="344" y="423"/>
                    <a:pt x="432" y="329"/>
                    <a:pt x="432" y="211"/>
                  </a:cubicBezTo>
                  <a:cubicBezTo>
                    <a:pt x="432" y="88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0" name="Google Shape;9400;p15"/>
            <p:cNvSpPr/>
            <p:nvPr/>
          </p:nvSpPr>
          <p:spPr>
            <a:xfrm>
              <a:off x="1780800" y="4223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5" y="87"/>
                    <a:pt x="5" y="206"/>
                  </a:cubicBezTo>
                  <a:cubicBezTo>
                    <a:pt x="0" y="324"/>
                    <a:pt x="93" y="421"/>
                    <a:pt x="211" y="421"/>
                  </a:cubicBezTo>
                  <a:cubicBezTo>
                    <a:pt x="334" y="421"/>
                    <a:pt x="432" y="334"/>
                    <a:pt x="432" y="216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1" name="Google Shape;9401;p15"/>
            <p:cNvSpPr/>
            <p:nvPr/>
          </p:nvSpPr>
          <p:spPr>
            <a:xfrm>
              <a:off x="19668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2" y="0"/>
                  </a:moveTo>
                  <a:cubicBezTo>
                    <a:pt x="88" y="0"/>
                    <a:pt x="0" y="96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7" y="330"/>
                    <a:pt x="421" y="211"/>
                  </a:cubicBezTo>
                  <a:cubicBezTo>
                    <a:pt x="421" y="98"/>
                    <a:pt x="324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2" name="Google Shape;9402;p15"/>
            <p:cNvSpPr/>
            <p:nvPr/>
          </p:nvSpPr>
          <p:spPr>
            <a:xfrm>
              <a:off x="1489175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2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1" y="432"/>
                  </a:cubicBezTo>
                  <a:cubicBezTo>
                    <a:pt x="329" y="432"/>
                    <a:pt x="422" y="330"/>
                    <a:pt x="422" y="217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3" name="Google Shape;9403;p15"/>
            <p:cNvSpPr/>
            <p:nvPr/>
          </p:nvSpPr>
          <p:spPr>
            <a:xfrm>
              <a:off x="2046475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93" y="1"/>
                    <a:pt x="0" y="88"/>
                    <a:pt x="0" y="206"/>
                  </a:cubicBezTo>
                  <a:cubicBezTo>
                    <a:pt x="0" y="319"/>
                    <a:pt x="93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3" y="423"/>
                    <a:pt x="421" y="329"/>
                    <a:pt x="421" y="211"/>
                  </a:cubicBezTo>
                  <a:cubicBezTo>
                    <a:pt x="421" y="8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4" name="Google Shape;9404;p15"/>
            <p:cNvSpPr/>
            <p:nvPr/>
          </p:nvSpPr>
          <p:spPr>
            <a:xfrm>
              <a:off x="220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1"/>
                  </a:moveTo>
                  <a:cubicBezTo>
                    <a:pt x="93" y="1"/>
                    <a:pt x="1" y="88"/>
                    <a:pt x="1" y="216"/>
                  </a:cubicBezTo>
                  <a:cubicBezTo>
                    <a:pt x="11" y="335"/>
                    <a:pt x="98" y="422"/>
                    <a:pt x="217" y="422"/>
                  </a:cubicBezTo>
                  <a:cubicBezTo>
                    <a:pt x="335" y="422"/>
                    <a:pt x="432" y="329"/>
                    <a:pt x="432" y="211"/>
                  </a:cubicBezTo>
                  <a:cubicBezTo>
                    <a:pt x="432" y="8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5" name="Google Shape;9405;p15"/>
            <p:cNvSpPr/>
            <p:nvPr/>
          </p:nvSpPr>
          <p:spPr>
            <a:xfrm>
              <a:off x="148917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329" y="427"/>
                    <a:pt x="422" y="329"/>
                    <a:pt x="422" y="211"/>
                  </a:cubicBezTo>
                  <a:cubicBezTo>
                    <a:pt x="416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6" name="Google Shape;9406;p15"/>
            <p:cNvSpPr/>
            <p:nvPr/>
          </p:nvSpPr>
          <p:spPr>
            <a:xfrm>
              <a:off x="1674800" y="443580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1"/>
                  </a:moveTo>
                  <a:cubicBezTo>
                    <a:pt x="89" y="1"/>
                    <a:pt x="1" y="90"/>
                    <a:pt x="1" y="207"/>
                  </a:cubicBezTo>
                  <a:cubicBezTo>
                    <a:pt x="1" y="320"/>
                    <a:pt x="93" y="418"/>
                    <a:pt x="206" y="423"/>
                  </a:cubicBezTo>
                  <a:cubicBezTo>
                    <a:pt x="330" y="423"/>
                    <a:pt x="427" y="325"/>
                    <a:pt x="427" y="212"/>
                  </a:cubicBezTo>
                  <a:cubicBezTo>
                    <a:pt x="427" y="94"/>
                    <a:pt x="335" y="1"/>
                    <a:pt x="222" y="1"/>
                  </a:cubicBezTo>
                  <a:cubicBezTo>
                    <a:pt x="215" y="1"/>
                    <a:pt x="209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7" name="Google Shape;9407;p15"/>
            <p:cNvSpPr/>
            <p:nvPr/>
          </p:nvSpPr>
          <p:spPr>
            <a:xfrm>
              <a:off x="1833975" y="4435575"/>
              <a:ext cx="10825" cy="10800"/>
            </a:xfrm>
            <a:custGeom>
              <a:rect b="b" l="l" r="r" t="t"/>
              <a:pathLst>
                <a:path extrusionOk="0" h="432" w="433">
                  <a:moveTo>
                    <a:pt x="211" y="0"/>
                  </a:moveTo>
                  <a:cubicBezTo>
                    <a:pt x="88" y="5"/>
                    <a:pt x="1" y="103"/>
                    <a:pt x="1" y="221"/>
                  </a:cubicBezTo>
                  <a:cubicBezTo>
                    <a:pt x="1" y="344"/>
                    <a:pt x="98" y="432"/>
                    <a:pt x="216" y="432"/>
                  </a:cubicBezTo>
                  <a:cubicBezTo>
                    <a:pt x="340" y="427"/>
                    <a:pt x="432" y="334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8" name="Google Shape;9408;p15"/>
            <p:cNvSpPr/>
            <p:nvPr/>
          </p:nvSpPr>
          <p:spPr>
            <a:xfrm>
              <a:off x="1993150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3" y="0"/>
                    <a:pt x="0" y="103"/>
                    <a:pt x="6" y="221"/>
                  </a:cubicBezTo>
                  <a:cubicBezTo>
                    <a:pt x="6" y="334"/>
                    <a:pt x="10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9" name="Google Shape;9409;p15"/>
            <p:cNvSpPr/>
            <p:nvPr/>
          </p:nvSpPr>
          <p:spPr>
            <a:xfrm>
              <a:off x="1648350" y="41968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8" y="0"/>
                    <a:pt x="0" y="88"/>
                    <a:pt x="0" y="206"/>
                  </a:cubicBezTo>
                  <a:cubicBezTo>
                    <a:pt x="0" y="319"/>
                    <a:pt x="98" y="422"/>
                    <a:pt x="211" y="422"/>
                  </a:cubicBezTo>
                  <a:cubicBezTo>
                    <a:pt x="334" y="422"/>
                    <a:pt x="421" y="334"/>
                    <a:pt x="421" y="211"/>
                  </a:cubicBezTo>
                  <a:cubicBezTo>
                    <a:pt x="421" y="8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0" name="Google Shape;9410;p15"/>
            <p:cNvSpPr/>
            <p:nvPr/>
          </p:nvSpPr>
          <p:spPr>
            <a:xfrm>
              <a:off x="201987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29" y="416"/>
                    <a:pt x="427" y="329"/>
                    <a:pt x="427" y="211"/>
                  </a:cubicBezTo>
                  <a:cubicBezTo>
                    <a:pt x="432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1" name="Google Shape;9411;p15"/>
            <p:cNvSpPr/>
            <p:nvPr/>
          </p:nvSpPr>
          <p:spPr>
            <a:xfrm>
              <a:off x="1887175" y="42233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0"/>
                  </a:moveTo>
                  <a:cubicBezTo>
                    <a:pt x="98" y="0"/>
                    <a:pt x="5" y="87"/>
                    <a:pt x="0" y="206"/>
                  </a:cubicBezTo>
                  <a:cubicBezTo>
                    <a:pt x="0" y="324"/>
                    <a:pt x="82" y="421"/>
                    <a:pt x="206" y="421"/>
                  </a:cubicBezTo>
                  <a:cubicBezTo>
                    <a:pt x="212" y="422"/>
                    <a:pt x="218" y="422"/>
                    <a:pt x="223" y="422"/>
                  </a:cubicBezTo>
                  <a:cubicBezTo>
                    <a:pt x="333" y="422"/>
                    <a:pt x="421" y="333"/>
                    <a:pt x="416" y="216"/>
                  </a:cubicBezTo>
                  <a:cubicBezTo>
                    <a:pt x="421" y="10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2" name="Google Shape;9412;p15"/>
            <p:cNvSpPr/>
            <p:nvPr/>
          </p:nvSpPr>
          <p:spPr>
            <a:xfrm>
              <a:off x="1648200" y="44619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2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32"/>
                    <a:pt x="212" y="432"/>
                  </a:cubicBezTo>
                  <a:cubicBezTo>
                    <a:pt x="215" y="432"/>
                    <a:pt x="219" y="433"/>
                    <a:pt x="222" y="433"/>
                  </a:cubicBezTo>
                  <a:cubicBezTo>
                    <a:pt x="345" y="433"/>
                    <a:pt x="427" y="347"/>
                    <a:pt x="427" y="227"/>
                  </a:cubicBezTo>
                  <a:cubicBezTo>
                    <a:pt x="427" y="103"/>
                    <a:pt x="335" y="1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3" name="Google Shape;9413;p15"/>
            <p:cNvSpPr/>
            <p:nvPr/>
          </p:nvSpPr>
          <p:spPr>
            <a:xfrm>
              <a:off x="1701275" y="44619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5"/>
                    <a:pt x="98" y="432"/>
                    <a:pt x="221" y="432"/>
                  </a:cubicBezTo>
                  <a:cubicBezTo>
                    <a:pt x="345" y="432"/>
                    <a:pt x="432" y="335"/>
                    <a:pt x="427" y="206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4" name="Google Shape;9414;p15"/>
            <p:cNvSpPr/>
            <p:nvPr/>
          </p:nvSpPr>
          <p:spPr>
            <a:xfrm>
              <a:off x="1568700" y="401122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6" y="1"/>
                  </a:moveTo>
                  <a:cubicBezTo>
                    <a:pt x="87" y="1"/>
                    <a:pt x="0" y="83"/>
                    <a:pt x="5" y="212"/>
                  </a:cubicBezTo>
                  <a:cubicBezTo>
                    <a:pt x="5" y="325"/>
                    <a:pt x="103" y="422"/>
                    <a:pt x="216" y="422"/>
                  </a:cubicBezTo>
                  <a:cubicBezTo>
                    <a:pt x="334" y="422"/>
                    <a:pt x="432" y="325"/>
                    <a:pt x="432" y="212"/>
                  </a:cubicBezTo>
                  <a:cubicBezTo>
                    <a:pt x="432" y="8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5" name="Google Shape;9415;p15"/>
            <p:cNvSpPr/>
            <p:nvPr/>
          </p:nvSpPr>
          <p:spPr>
            <a:xfrm>
              <a:off x="1621875" y="40112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0" y="0"/>
                    <a:pt x="1" y="94"/>
                    <a:pt x="1" y="212"/>
                  </a:cubicBezTo>
                  <a:cubicBezTo>
                    <a:pt x="1" y="325"/>
                    <a:pt x="93" y="422"/>
                    <a:pt x="211" y="422"/>
                  </a:cubicBezTo>
                  <a:cubicBezTo>
                    <a:pt x="324" y="417"/>
                    <a:pt x="422" y="325"/>
                    <a:pt x="422" y="212"/>
                  </a:cubicBezTo>
                  <a:cubicBezTo>
                    <a:pt x="422" y="93"/>
                    <a:pt x="335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6" name="Google Shape;9416;p15"/>
            <p:cNvSpPr/>
            <p:nvPr/>
          </p:nvSpPr>
          <p:spPr>
            <a:xfrm>
              <a:off x="196682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35"/>
                    <a:pt x="87" y="422"/>
                    <a:pt x="211" y="422"/>
                  </a:cubicBezTo>
                  <a:cubicBezTo>
                    <a:pt x="329" y="422"/>
                    <a:pt x="427" y="335"/>
                    <a:pt x="421" y="212"/>
                  </a:cubicBezTo>
                  <a:cubicBezTo>
                    <a:pt x="421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7" name="Google Shape;9417;p15"/>
            <p:cNvSpPr/>
            <p:nvPr/>
          </p:nvSpPr>
          <p:spPr>
            <a:xfrm>
              <a:off x="1515625" y="44887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1"/>
                  </a:moveTo>
                  <a:cubicBezTo>
                    <a:pt x="98" y="1"/>
                    <a:pt x="1" y="98"/>
                    <a:pt x="1" y="211"/>
                  </a:cubicBezTo>
                  <a:cubicBezTo>
                    <a:pt x="1" y="327"/>
                    <a:pt x="94" y="422"/>
                    <a:pt x="208" y="422"/>
                  </a:cubicBezTo>
                  <a:cubicBezTo>
                    <a:pt x="211" y="422"/>
                    <a:pt x="214" y="422"/>
                    <a:pt x="217" y="422"/>
                  </a:cubicBezTo>
                  <a:cubicBezTo>
                    <a:pt x="335" y="422"/>
                    <a:pt x="427" y="330"/>
                    <a:pt x="427" y="206"/>
                  </a:cubicBezTo>
                  <a:cubicBezTo>
                    <a:pt x="422" y="93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8" name="Google Shape;9418;p15"/>
            <p:cNvSpPr/>
            <p:nvPr/>
          </p:nvSpPr>
          <p:spPr>
            <a:xfrm>
              <a:off x="2046200" y="44887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18" y="0"/>
                  </a:moveTo>
                  <a:cubicBezTo>
                    <a:pt x="99" y="0"/>
                    <a:pt x="11" y="96"/>
                    <a:pt x="11" y="206"/>
                  </a:cubicBezTo>
                  <a:cubicBezTo>
                    <a:pt x="1" y="324"/>
                    <a:pt x="98" y="427"/>
                    <a:pt x="222" y="427"/>
                  </a:cubicBezTo>
                  <a:cubicBezTo>
                    <a:pt x="335" y="427"/>
                    <a:pt x="432" y="335"/>
                    <a:pt x="432" y="222"/>
                  </a:cubicBezTo>
                  <a:cubicBezTo>
                    <a:pt x="438" y="98"/>
                    <a:pt x="350" y="1"/>
                    <a:pt x="227" y="1"/>
                  </a:cubicBezTo>
                  <a:cubicBezTo>
                    <a:pt x="224" y="1"/>
                    <a:pt x="221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9" name="Google Shape;9419;p15"/>
            <p:cNvSpPr/>
            <p:nvPr/>
          </p:nvSpPr>
          <p:spPr>
            <a:xfrm>
              <a:off x="164820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2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29"/>
                    <a:pt x="93" y="427"/>
                    <a:pt x="212" y="427"/>
                  </a:cubicBezTo>
                  <a:cubicBezTo>
                    <a:pt x="335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0" name="Google Shape;9420;p15"/>
            <p:cNvSpPr/>
            <p:nvPr/>
          </p:nvSpPr>
          <p:spPr>
            <a:xfrm>
              <a:off x="201987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0"/>
                    <a:pt x="427" y="211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1" name="Google Shape;9421;p15"/>
            <p:cNvSpPr/>
            <p:nvPr/>
          </p:nvSpPr>
          <p:spPr>
            <a:xfrm>
              <a:off x="14359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3" y="1"/>
                    <a:pt x="1" y="88"/>
                    <a:pt x="11" y="206"/>
                  </a:cubicBezTo>
                  <a:cubicBezTo>
                    <a:pt x="11" y="330"/>
                    <a:pt x="98" y="427"/>
                    <a:pt x="222" y="427"/>
                  </a:cubicBezTo>
                  <a:cubicBezTo>
                    <a:pt x="330" y="427"/>
                    <a:pt x="432" y="335"/>
                    <a:pt x="432" y="222"/>
                  </a:cubicBezTo>
                  <a:cubicBezTo>
                    <a:pt x="432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2" name="Google Shape;9422;p15"/>
            <p:cNvSpPr/>
            <p:nvPr/>
          </p:nvSpPr>
          <p:spPr>
            <a:xfrm>
              <a:off x="22055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8" y="421"/>
                    <a:pt x="206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10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3" name="Google Shape;9423;p15"/>
            <p:cNvSpPr/>
            <p:nvPr/>
          </p:nvSpPr>
          <p:spPr>
            <a:xfrm>
              <a:off x="1489175" y="4196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7"/>
                  </a:cubicBezTo>
                  <a:cubicBezTo>
                    <a:pt x="329" y="427"/>
                    <a:pt x="422" y="324"/>
                    <a:pt x="422" y="211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4" name="Google Shape;9424;p15"/>
            <p:cNvSpPr/>
            <p:nvPr/>
          </p:nvSpPr>
          <p:spPr>
            <a:xfrm>
              <a:off x="1993275" y="40112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2" y="0"/>
                  </a:moveTo>
                  <a:cubicBezTo>
                    <a:pt x="96" y="0"/>
                    <a:pt x="1" y="80"/>
                    <a:pt x="1" y="213"/>
                  </a:cubicBezTo>
                  <a:cubicBezTo>
                    <a:pt x="1" y="326"/>
                    <a:pt x="103" y="423"/>
                    <a:pt x="216" y="423"/>
                  </a:cubicBezTo>
                  <a:cubicBezTo>
                    <a:pt x="335" y="423"/>
                    <a:pt x="427" y="326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8" y="1"/>
                    <a:pt x="200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5" name="Google Shape;9425;p15"/>
            <p:cNvSpPr/>
            <p:nvPr/>
          </p:nvSpPr>
          <p:spPr>
            <a:xfrm>
              <a:off x="2099400" y="401120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33" y="0"/>
                  </a:moveTo>
                  <a:cubicBezTo>
                    <a:pt x="225" y="0"/>
                    <a:pt x="218" y="1"/>
                    <a:pt x="211" y="2"/>
                  </a:cubicBezTo>
                  <a:cubicBezTo>
                    <a:pt x="93" y="2"/>
                    <a:pt x="0" y="89"/>
                    <a:pt x="0" y="213"/>
                  </a:cubicBezTo>
                  <a:cubicBezTo>
                    <a:pt x="5" y="326"/>
                    <a:pt x="98" y="423"/>
                    <a:pt x="211" y="423"/>
                  </a:cubicBezTo>
                  <a:cubicBezTo>
                    <a:pt x="214" y="423"/>
                    <a:pt x="217" y="424"/>
                    <a:pt x="219" y="424"/>
                  </a:cubicBezTo>
                  <a:cubicBezTo>
                    <a:pt x="334" y="424"/>
                    <a:pt x="427" y="323"/>
                    <a:pt x="427" y="213"/>
                  </a:cubicBezTo>
                  <a:cubicBezTo>
                    <a:pt x="432" y="93"/>
                    <a:pt x="330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6" name="Google Shape;9426;p15"/>
            <p:cNvSpPr/>
            <p:nvPr/>
          </p:nvSpPr>
          <p:spPr>
            <a:xfrm>
              <a:off x="2019875" y="45152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93" y="0"/>
                    <a:pt x="0" y="98"/>
                    <a:pt x="0" y="221"/>
                  </a:cubicBezTo>
                  <a:cubicBezTo>
                    <a:pt x="0" y="334"/>
                    <a:pt x="93" y="427"/>
                    <a:pt x="20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7" name="Google Shape;9427;p15"/>
            <p:cNvSpPr/>
            <p:nvPr/>
          </p:nvSpPr>
          <p:spPr>
            <a:xfrm>
              <a:off x="1568700" y="454167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6" y="1"/>
                  </a:moveTo>
                  <a:cubicBezTo>
                    <a:pt x="87" y="11"/>
                    <a:pt x="0" y="98"/>
                    <a:pt x="0" y="217"/>
                  </a:cubicBezTo>
                  <a:cubicBezTo>
                    <a:pt x="0" y="340"/>
                    <a:pt x="98" y="432"/>
                    <a:pt x="211" y="432"/>
                  </a:cubicBezTo>
                  <a:cubicBezTo>
                    <a:pt x="329" y="432"/>
                    <a:pt x="421" y="330"/>
                    <a:pt x="421" y="217"/>
                  </a:cubicBezTo>
                  <a:cubicBezTo>
                    <a:pt x="421" y="93"/>
                    <a:pt x="319" y="6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8" name="Google Shape;9428;p15"/>
            <p:cNvSpPr/>
            <p:nvPr/>
          </p:nvSpPr>
          <p:spPr>
            <a:xfrm>
              <a:off x="1621875" y="454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9" y="1"/>
                  </a:moveTo>
                  <a:cubicBezTo>
                    <a:pt x="216" y="1"/>
                    <a:pt x="214" y="1"/>
                    <a:pt x="211" y="1"/>
                  </a:cubicBezTo>
                  <a:cubicBezTo>
                    <a:pt x="88" y="1"/>
                    <a:pt x="1" y="88"/>
                    <a:pt x="1" y="207"/>
                  </a:cubicBezTo>
                  <a:cubicBezTo>
                    <a:pt x="1" y="320"/>
                    <a:pt x="93" y="422"/>
                    <a:pt x="211" y="422"/>
                  </a:cubicBezTo>
                  <a:cubicBezTo>
                    <a:pt x="324" y="422"/>
                    <a:pt x="422" y="320"/>
                    <a:pt x="422" y="207"/>
                  </a:cubicBezTo>
                  <a:cubicBezTo>
                    <a:pt x="422" y="101"/>
                    <a:pt x="324" y="1"/>
                    <a:pt x="21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9" name="Google Shape;9429;p15"/>
            <p:cNvSpPr/>
            <p:nvPr/>
          </p:nvSpPr>
          <p:spPr>
            <a:xfrm>
              <a:off x="2152450" y="401120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194" y="0"/>
                  </a:moveTo>
                  <a:cubicBezTo>
                    <a:pt x="95" y="0"/>
                    <a:pt x="5" y="93"/>
                    <a:pt x="1" y="202"/>
                  </a:cubicBezTo>
                  <a:cubicBezTo>
                    <a:pt x="1" y="326"/>
                    <a:pt x="93" y="423"/>
                    <a:pt x="211" y="423"/>
                  </a:cubicBezTo>
                  <a:cubicBezTo>
                    <a:pt x="324" y="423"/>
                    <a:pt x="422" y="321"/>
                    <a:pt x="422" y="202"/>
                  </a:cubicBezTo>
                  <a:cubicBezTo>
                    <a:pt x="422" y="89"/>
                    <a:pt x="335" y="2"/>
                    <a:pt x="216" y="2"/>
                  </a:cubicBezTo>
                  <a:cubicBezTo>
                    <a:pt x="209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0" name="Google Shape;9430;p15"/>
            <p:cNvSpPr/>
            <p:nvPr/>
          </p:nvSpPr>
          <p:spPr>
            <a:xfrm>
              <a:off x="1993275" y="45419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5" y="0"/>
                  </a:moveTo>
                  <a:cubicBezTo>
                    <a:pt x="107" y="0"/>
                    <a:pt x="6" y="85"/>
                    <a:pt x="6" y="213"/>
                  </a:cubicBezTo>
                  <a:cubicBezTo>
                    <a:pt x="1" y="331"/>
                    <a:pt x="103" y="423"/>
                    <a:pt x="216" y="423"/>
                  </a:cubicBezTo>
                  <a:cubicBezTo>
                    <a:pt x="335" y="418"/>
                    <a:pt x="427" y="331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9" y="1"/>
                    <a:pt x="2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1" name="Google Shape;9431;p15"/>
            <p:cNvSpPr/>
            <p:nvPr/>
          </p:nvSpPr>
          <p:spPr>
            <a:xfrm>
              <a:off x="1462575" y="42765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4"/>
                    <a:pt x="88" y="422"/>
                    <a:pt x="206" y="422"/>
                  </a:cubicBezTo>
                  <a:cubicBezTo>
                    <a:pt x="335" y="422"/>
                    <a:pt x="422" y="334"/>
                    <a:pt x="422" y="216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2" name="Google Shape;9432;p15"/>
            <p:cNvSpPr/>
            <p:nvPr/>
          </p:nvSpPr>
          <p:spPr>
            <a:xfrm>
              <a:off x="2179050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103" y="427"/>
                    <a:pt x="22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3" name="Google Shape;9433;p15"/>
            <p:cNvSpPr/>
            <p:nvPr/>
          </p:nvSpPr>
          <p:spPr>
            <a:xfrm>
              <a:off x="16748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3" y="421"/>
                    <a:pt x="206" y="421"/>
                  </a:cubicBezTo>
                  <a:cubicBezTo>
                    <a:pt x="330" y="421"/>
                    <a:pt x="427" y="334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4" name="Google Shape;9434;p15"/>
            <p:cNvSpPr/>
            <p:nvPr/>
          </p:nvSpPr>
          <p:spPr>
            <a:xfrm>
              <a:off x="1993275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22" y="336"/>
                    <a:pt x="422" y="211"/>
                  </a:cubicBezTo>
                  <a:cubicBezTo>
                    <a:pt x="42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5" name="Google Shape;9435;p15"/>
            <p:cNvSpPr/>
            <p:nvPr/>
          </p:nvSpPr>
          <p:spPr>
            <a:xfrm>
              <a:off x="20198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29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6" name="Google Shape;9436;p15"/>
            <p:cNvSpPr/>
            <p:nvPr/>
          </p:nvSpPr>
          <p:spPr>
            <a:xfrm>
              <a:off x="19668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5" y="217"/>
                  </a:cubicBezTo>
                  <a:cubicBezTo>
                    <a:pt x="10" y="330"/>
                    <a:pt x="103" y="427"/>
                    <a:pt x="216" y="427"/>
                  </a:cubicBezTo>
                  <a:cubicBezTo>
                    <a:pt x="219" y="427"/>
                    <a:pt x="222" y="427"/>
                    <a:pt x="224" y="427"/>
                  </a:cubicBezTo>
                  <a:cubicBezTo>
                    <a:pt x="338" y="427"/>
                    <a:pt x="427" y="327"/>
                    <a:pt x="427" y="217"/>
                  </a:cubicBezTo>
                  <a:cubicBezTo>
                    <a:pt x="421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7" name="Google Shape;9437;p15"/>
            <p:cNvSpPr/>
            <p:nvPr/>
          </p:nvSpPr>
          <p:spPr>
            <a:xfrm>
              <a:off x="14625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8"/>
                    <a:pt x="0" y="206"/>
                  </a:cubicBezTo>
                  <a:cubicBezTo>
                    <a:pt x="0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8" name="Google Shape;9438;p15"/>
            <p:cNvSpPr/>
            <p:nvPr/>
          </p:nvSpPr>
          <p:spPr>
            <a:xfrm>
              <a:off x="1648200" y="40905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7" y="1"/>
                  </a:moveTo>
                  <a:cubicBezTo>
                    <a:pt x="104" y="1"/>
                    <a:pt x="6" y="98"/>
                    <a:pt x="6" y="211"/>
                  </a:cubicBezTo>
                  <a:cubicBezTo>
                    <a:pt x="1" y="335"/>
                    <a:pt x="104" y="432"/>
                    <a:pt x="217" y="432"/>
                  </a:cubicBezTo>
                  <a:cubicBezTo>
                    <a:pt x="340" y="432"/>
                    <a:pt x="427" y="340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9" name="Google Shape;9439;p15"/>
            <p:cNvSpPr/>
            <p:nvPr/>
          </p:nvSpPr>
          <p:spPr>
            <a:xfrm>
              <a:off x="19932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1" y="98"/>
                    <a:pt x="1" y="206"/>
                  </a:cubicBezTo>
                  <a:cubicBezTo>
                    <a:pt x="1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0" name="Google Shape;9440;p15"/>
            <p:cNvSpPr/>
            <p:nvPr/>
          </p:nvSpPr>
          <p:spPr>
            <a:xfrm>
              <a:off x="2179050" y="4090500"/>
              <a:ext cx="10675" cy="10825"/>
            </a:xfrm>
            <a:custGeom>
              <a:rect b="b" l="l" r="r" t="t"/>
              <a:pathLst>
                <a:path extrusionOk="0" h="433" w="427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35"/>
                    <a:pt x="98" y="432"/>
                    <a:pt x="211" y="432"/>
                  </a:cubicBezTo>
                  <a:cubicBezTo>
                    <a:pt x="334" y="432"/>
                    <a:pt x="427" y="340"/>
                    <a:pt x="427" y="222"/>
                  </a:cubicBezTo>
                  <a:cubicBezTo>
                    <a:pt x="427" y="98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1" name="Google Shape;9441;p15"/>
            <p:cNvSpPr/>
            <p:nvPr/>
          </p:nvSpPr>
          <p:spPr>
            <a:xfrm>
              <a:off x="20198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7"/>
                    <a:pt x="88" y="423"/>
                    <a:pt x="206" y="423"/>
                  </a:cubicBezTo>
                  <a:cubicBezTo>
                    <a:pt x="209" y="423"/>
                    <a:pt x="213" y="422"/>
                    <a:pt x="216" y="422"/>
                  </a:cubicBezTo>
                  <a:cubicBezTo>
                    <a:pt x="329" y="422"/>
                    <a:pt x="427" y="335"/>
                    <a:pt x="427" y="217"/>
                  </a:cubicBezTo>
                  <a:cubicBezTo>
                    <a:pt x="432" y="99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2" name="Google Shape;9442;p15"/>
            <p:cNvSpPr/>
            <p:nvPr/>
          </p:nvSpPr>
          <p:spPr>
            <a:xfrm>
              <a:off x="2205500" y="427652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98" y="0"/>
                    <a:pt x="11" y="88"/>
                    <a:pt x="11" y="206"/>
                  </a:cubicBezTo>
                  <a:cubicBezTo>
                    <a:pt x="1" y="334"/>
                    <a:pt x="93" y="422"/>
                    <a:pt x="217" y="422"/>
                  </a:cubicBezTo>
                  <a:cubicBezTo>
                    <a:pt x="335" y="422"/>
                    <a:pt x="427" y="324"/>
                    <a:pt x="438" y="211"/>
                  </a:cubicBezTo>
                  <a:cubicBezTo>
                    <a:pt x="438" y="93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3" name="Google Shape;9443;p15"/>
            <p:cNvSpPr/>
            <p:nvPr/>
          </p:nvSpPr>
          <p:spPr>
            <a:xfrm>
              <a:off x="1621625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29" y="427"/>
                    <a:pt x="432" y="330"/>
                    <a:pt x="432" y="211"/>
                  </a:cubicBezTo>
                  <a:cubicBezTo>
                    <a:pt x="432" y="93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4" name="Google Shape;9444;p15"/>
            <p:cNvSpPr/>
            <p:nvPr/>
          </p:nvSpPr>
          <p:spPr>
            <a:xfrm>
              <a:off x="1674800" y="44887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3" y="1"/>
                    <a:pt x="1" y="93"/>
                    <a:pt x="6" y="227"/>
                  </a:cubicBezTo>
                  <a:cubicBezTo>
                    <a:pt x="16" y="340"/>
                    <a:pt x="103" y="432"/>
                    <a:pt x="222" y="432"/>
                  </a:cubicBezTo>
                  <a:cubicBezTo>
                    <a:pt x="335" y="432"/>
                    <a:pt x="432" y="330"/>
                    <a:pt x="43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5" name="Google Shape;9445;p15"/>
            <p:cNvSpPr/>
            <p:nvPr/>
          </p:nvSpPr>
          <p:spPr>
            <a:xfrm>
              <a:off x="1993275" y="44887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88" y="1"/>
                    <a:pt x="1" y="98"/>
                    <a:pt x="1" y="227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330" y="432"/>
                    <a:pt x="422" y="335"/>
                    <a:pt x="42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6" name="Google Shape;9446;p15"/>
            <p:cNvSpPr/>
            <p:nvPr/>
          </p:nvSpPr>
          <p:spPr>
            <a:xfrm>
              <a:off x="2019875" y="40906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7" y="1"/>
                  </a:moveTo>
                  <a:cubicBezTo>
                    <a:pt x="88" y="1"/>
                    <a:pt x="0" y="96"/>
                    <a:pt x="0" y="217"/>
                  </a:cubicBezTo>
                  <a:cubicBezTo>
                    <a:pt x="0" y="335"/>
                    <a:pt x="93" y="427"/>
                    <a:pt x="216" y="432"/>
                  </a:cubicBezTo>
                  <a:cubicBezTo>
                    <a:pt x="329" y="427"/>
                    <a:pt x="427" y="335"/>
                    <a:pt x="427" y="222"/>
                  </a:cubicBezTo>
                  <a:cubicBezTo>
                    <a:pt x="432" y="103"/>
                    <a:pt x="329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7" name="Google Shape;9447;p15"/>
            <p:cNvSpPr/>
            <p:nvPr/>
          </p:nvSpPr>
          <p:spPr>
            <a:xfrm>
              <a:off x="1409400" y="42233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104"/>
                    <a:pt x="0" y="212"/>
                  </a:cubicBezTo>
                  <a:cubicBezTo>
                    <a:pt x="0" y="330"/>
                    <a:pt x="98" y="422"/>
                    <a:pt x="216" y="422"/>
                  </a:cubicBezTo>
                  <a:cubicBezTo>
                    <a:pt x="339" y="422"/>
                    <a:pt x="421" y="335"/>
                    <a:pt x="421" y="212"/>
                  </a:cubicBezTo>
                  <a:cubicBezTo>
                    <a:pt x="421" y="92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8" name="Google Shape;9448;p15"/>
            <p:cNvSpPr/>
            <p:nvPr/>
          </p:nvSpPr>
          <p:spPr>
            <a:xfrm>
              <a:off x="1940225" y="42233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9"/>
                    <a:pt x="11" y="212"/>
                  </a:cubicBezTo>
                  <a:cubicBezTo>
                    <a:pt x="0" y="330"/>
                    <a:pt x="98" y="422"/>
                    <a:pt x="221" y="422"/>
                  </a:cubicBezTo>
                  <a:cubicBezTo>
                    <a:pt x="345" y="422"/>
                    <a:pt x="427" y="335"/>
                    <a:pt x="427" y="212"/>
                  </a:cubicBezTo>
                  <a:cubicBezTo>
                    <a:pt x="422" y="92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9" name="Google Shape;9449;p15"/>
            <p:cNvSpPr/>
            <p:nvPr/>
          </p:nvSpPr>
          <p:spPr>
            <a:xfrm>
              <a:off x="220550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17" y="427"/>
                  </a:cubicBezTo>
                  <a:cubicBezTo>
                    <a:pt x="335" y="427"/>
                    <a:pt x="427" y="335"/>
                    <a:pt x="427" y="211"/>
                  </a:cubicBezTo>
                  <a:cubicBezTo>
                    <a:pt x="427" y="98"/>
                    <a:pt x="325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0" name="Google Shape;9450;p15"/>
            <p:cNvSpPr/>
            <p:nvPr/>
          </p:nvSpPr>
          <p:spPr>
            <a:xfrm>
              <a:off x="2046075" y="4011200"/>
              <a:ext cx="10950" cy="10725"/>
            </a:xfrm>
            <a:custGeom>
              <a:rect b="b" l="l" r="r" t="t"/>
              <a:pathLst>
                <a:path extrusionOk="0" h="429" w="438">
                  <a:moveTo>
                    <a:pt x="203" y="0"/>
                  </a:moveTo>
                  <a:cubicBezTo>
                    <a:pt x="108" y="0"/>
                    <a:pt x="15" y="85"/>
                    <a:pt x="6" y="213"/>
                  </a:cubicBezTo>
                  <a:cubicBezTo>
                    <a:pt x="1" y="326"/>
                    <a:pt x="103" y="428"/>
                    <a:pt x="222" y="428"/>
                  </a:cubicBezTo>
                  <a:cubicBezTo>
                    <a:pt x="335" y="423"/>
                    <a:pt x="432" y="336"/>
                    <a:pt x="432" y="218"/>
                  </a:cubicBezTo>
                  <a:cubicBezTo>
                    <a:pt x="437" y="89"/>
                    <a:pt x="350" y="2"/>
                    <a:pt x="227" y="2"/>
                  </a:cubicBezTo>
                  <a:cubicBezTo>
                    <a:pt x="219" y="1"/>
                    <a:pt x="211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1" name="Google Shape;9451;p15"/>
            <p:cNvSpPr/>
            <p:nvPr/>
          </p:nvSpPr>
          <p:spPr>
            <a:xfrm>
              <a:off x="1674800" y="40112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1" y="1"/>
                  </a:moveTo>
                  <a:cubicBezTo>
                    <a:pt x="93" y="1"/>
                    <a:pt x="1" y="83"/>
                    <a:pt x="1" y="212"/>
                  </a:cubicBezTo>
                  <a:cubicBezTo>
                    <a:pt x="1" y="325"/>
                    <a:pt x="93" y="422"/>
                    <a:pt x="206" y="422"/>
                  </a:cubicBezTo>
                  <a:cubicBezTo>
                    <a:pt x="209" y="422"/>
                    <a:pt x="212" y="423"/>
                    <a:pt x="215" y="423"/>
                  </a:cubicBezTo>
                  <a:cubicBezTo>
                    <a:pt x="329" y="423"/>
                    <a:pt x="427" y="322"/>
                    <a:pt x="427" y="212"/>
                  </a:cubicBezTo>
                  <a:cubicBezTo>
                    <a:pt x="427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2" name="Google Shape;9452;p15"/>
            <p:cNvSpPr/>
            <p:nvPr/>
          </p:nvSpPr>
          <p:spPr>
            <a:xfrm>
              <a:off x="1940225" y="41702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98" y="11"/>
                    <a:pt x="0" y="104"/>
                    <a:pt x="0" y="217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45" y="427"/>
                    <a:pt x="427" y="335"/>
                    <a:pt x="427" y="217"/>
                  </a:cubicBezTo>
                  <a:cubicBezTo>
                    <a:pt x="427" y="96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3" name="Google Shape;9453;p15"/>
            <p:cNvSpPr/>
            <p:nvPr/>
          </p:nvSpPr>
          <p:spPr>
            <a:xfrm>
              <a:off x="217892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9" y="427"/>
                    <a:pt x="432" y="335"/>
                    <a:pt x="432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1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4" name="Google Shape;9454;p15"/>
            <p:cNvSpPr/>
            <p:nvPr/>
          </p:nvSpPr>
          <p:spPr>
            <a:xfrm>
              <a:off x="1515500" y="40112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8" y="1"/>
                    <a:pt x="6" y="88"/>
                    <a:pt x="1" y="207"/>
                  </a:cubicBezTo>
                  <a:cubicBezTo>
                    <a:pt x="1" y="320"/>
                    <a:pt x="98" y="422"/>
                    <a:pt x="211" y="422"/>
                  </a:cubicBezTo>
                  <a:cubicBezTo>
                    <a:pt x="214" y="422"/>
                    <a:pt x="217" y="423"/>
                    <a:pt x="220" y="423"/>
                  </a:cubicBezTo>
                  <a:cubicBezTo>
                    <a:pt x="339" y="423"/>
                    <a:pt x="432" y="322"/>
                    <a:pt x="432" y="212"/>
                  </a:cubicBezTo>
                  <a:cubicBezTo>
                    <a:pt x="432" y="88"/>
                    <a:pt x="34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5" name="Google Shape;9455;p15"/>
            <p:cNvSpPr/>
            <p:nvPr/>
          </p:nvSpPr>
          <p:spPr>
            <a:xfrm>
              <a:off x="1648200" y="3984375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22" y="1"/>
                  </a:moveTo>
                  <a:cubicBezTo>
                    <a:pt x="109" y="1"/>
                    <a:pt x="6" y="88"/>
                    <a:pt x="6" y="212"/>
                  </a:cubicBezTo>
                  <a:cubicBezTo>
                    <a:pt x="1" y="335"/>
                    <a:pt x="104" y="433"/>
                    <a:pt x="217" y="433"/>
                  </a:cubicBezTo>
                  <a:cubicBezTo>
                    <a:pt x="335" y="433"/>
                    <a:pt x="427" y="340"/>
                    <a:pt x="427" y="227"/>
                  </a:cubicBezTo>
                  <a:cubicBezTo>
                    <a:pt x="427" y="104"/>
                    <a:pt x="340" y="6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6" name="Google Shape;9456;p15"/>
            <p:cNvSpPr/>
            <p:nvPr/>
          </p:nvSpPr>
          <p:spPr>
            <a:xfrm>
              <a:off x="14891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0" y="217"/>
                  </a:cubicBezTo>
                  <a:cubicBezTo>
                    <a:pt x="0" y="335"/>
                    <a:pt x="82" y="427"/>
                    <a:pt x="211" y="427"/>
                  </a:cubicBezTo>
                  <a:cubicBezTo>
                    <a:pt x="334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7" name="Google Shape;9457;p15"/>
            <p:cNvSpPr/>
            <p:nvPr/>
          </p:nvSpPr>
          <p:spPr>
            <a:xfrm>
              <a:off x="1674800" y="45419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29"/>
                    <a:pt x="98" y="416"/>
                    <a:pt x="206" y="421"/>
                  </a:cubicBezTo>
                  <a:cubicBezTo>
                    <a:pt x="211" y="422"/>
                    <a:pt x="217" y="422"/>
                    <a:pt x="222" y="422"/>
                  </a:cubicBezTo>
                  <a:cubicBezTo>
                    <a:pt x="329" y="422"/>
                    <a:pt x="422" y="323"/>
                    <a:pt x="422" y="211"/>
                  </a:cubicBezTo>
                  <a:cubicBezTo>
                    <a:pt x="43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8" name="Google Shape;9458;p15"/>
            <p:cNvSpPr/>
            <p:nvPr/>
          </p:nvSpPr>
          <p:spPr>
            <a:xfrm>
              <a:off x="16218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17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9" name="Google Shape;9459;p15"/>
            <p:cNvSpPr/>
            <p:nvPr/>
          </p:nvSpPr>
          <p:spPr>
            <a:xfrm>
              <a:off x="16748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2" y="0"/>
                  </a:moveTo>
                  <a:cubicBezTo>
                    <a:pt x="93" y="0"/>
                    <a:pt x="1" y="9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0" name="Google Shape;9460;p15"/>
            <p:cNvSpPr/>
            <p:nvPr/>
          </p:nvSpPr>
          <p:spPr>
            <a:xfrm>
              <a:off x="2046200" y="45419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1" y="329"/>
                    <a:pt x="98" y="421"/>
                    <a:pt x="217" y="421"/>
                  </a:cubicBezTo>
                  <a:cubicBezTo>
                    <a:pt x="222" y="422"/>
                    <a:pt x="228" y="422"/>
                    <a:pt x="233" y="422"/>
                  </a:cubicBezTo>
                  <a:cubicBezTo>
                    <a:pt x="339" y="422"/>
                    <a:pt x="427" y="328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1" name="Google Shape;9461;p15"/>
            <p:cNvSpPr/>
            <p:nvPr/>
          </p:nvSpPr>
          <p:spPr>
            <a:xfrm>
              <a:off x="1833725" y="4064175"/>
              <a:ext cx="11075" cy="10675"/>
            </a:xfrm>
            <a:custGeom>
              <a:rect b="b" l="l" r="r" t="t"/>
              <a:pathLst>
                <a:path extrusionOk="0" h="427" w="443">
                  <a:moveTo>
                    <a:pt x="226" y="0"/>
                  </a:moveTo>
                  <a:cubicBezTo>
                    <a:pt x="108" y="0"/>
                    <a:pt x="11" y="98"/>
                    <a:pt x="11" y="211"/>
                  </a:cubicBezTo>
                  <a:cubicBezTo>
                    <a:pt x="0" y="329"/>
                    <a:pt x="98" y="427"/>
                    <a:pt x="221" y="427"/>
                  </a:cubicBezTo>
                  <a:cubicBezTo>
                    <a:pt x="345" y="427"/>
                    <a:pt x="442" y="334"/>
                    <a:pt x="442" y="211"/>
                  </a:cubicBezTo>
                  <a:cubicBezTo>
                    <a:pt x="442" y="87"/>
                    <a:pt x="350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2" name="Google Shape;9462;p15"/>
            <p:cNvSpPr/>
            <p:nvPr/>
          </p:nvSpPr>
          <p:spPr>
            <a:xfrm>
              <a:off x="167480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330" y="422"/>
                    <a:pt x="427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3" name="Google Shape;9463;p15"/>
            <p:cNvSpPr/>
            <p:nvPr/>
          </p:nvSpPr>
          <p:spPr>
            <a:xfrm>
              <a:off x="1621875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1" y="88"/>
                    <a:pt x="1" y="211"/>
                  </a:cubicBezTo>
                  <a:cubicBezTo>
                    <a:pt x="1" y="329"/>
                    <a:pt x="93" y="422"/>
                    <a:pt x="216" y="422"/>
                  </a:cubicBezTo>
                  <a:cubicBezTo>
                    <a:pt x="324" y="422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4" name="Google Shape;9464;p15"/>
            <p:cNvSpPr/>
            <p:nvPr/>
          </p:nvSpPr>
          <p:spPr>
            <a:xfrm>
              <a:off x="1647950" y="435617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7" y="0"/>
                  </a:moveTo>
                  <a:cubicBezTo>
                    <a:pt x="109" y="0"/>
                    <a:pt x="16" y="88"/>
                    <a:pt x="1" y="211"/>
                  </a:cubicBezTo>
                  <a:cubicBezTo>
                    <a:pt x="1" y="324"/>
                    <a:pt x="103" y="422"/>
                    <a:pt x="222" y="422"/>
                  </a:cubicBezTo>
                  <a:cubicBezTo>
                    <a:pt x="345" y="422"/>
                    <a:pt x="432" y="334"/>
                    <a:pt x="432" y="216"/>
                  </a:cubicBezTo>
                  <a:cubicBezTo>
                    <a:pt x="437" y="88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5" name="Google Shape;9465;p15"/>
            <p:cNvSpPr/>
            <p:nvPr/>
          </p:nvSpPr>
          <p:spPr>
            <a:xfrm>
              <a:off x="148917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5" y="0"/>
                  </a:moveTo>
                  <a:cubicBezTo>
                    <a:pt x="89" y="0"/>
                    <a:pt x="0" y="94"/>
                    <a:pt x="0" y="212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27" y="325"/>
                    <a:pt x="422" y="212"/>
                  </a:cubicBezTo>
                  <a:cubicBezTo>
                    <a:pt x="422" y="93"/>
                    <a:pt x="329" y="1"/>
                    <a:pt x="211" y="1"/>
                  </a:cubicBezTo>
                  <a:cubicBezTo>
                    <a:pt x="205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6" name="Google Shape;9466;p15"/>
            <p:cNvSpPr/>
            <p:nvPr/>
          </p:nvSpPr>
          <p:spPr>
            <a:xfrm>
              <a:off x="2178925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8" y="0"/>
                    <a:pt x="0" y="93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7" name="Google Shape;9467;p15"/>
            <p:cNvSpPr/>
            <p:nvPr/>
          </p:nvSpPr>
          <p:spPr>
            <a:xfrm>
              <a:off x="2019750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6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32" y="335"/>
                    <a:pt x="427" y="217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8" name="Google Shape;9468;p15"/>
            <p:cNvSpPr/>
            <p:nvPr/>
          </p:nvSpPr>
          <p:spPr>
            <a:xfrm>
              <a:off x="21525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9" name="Google Shape;9469;p15"/>
            <p:cNvSpPr/>
            <p:nvPr/>
          </p:nvSpPr>
          <p:spPr>
            <a:xfrm>
              <a:off x="183397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3"/>
                    <a:pt x="6" y="216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0" name="Google Shape;9470;p15"/>
            <p:cNvSpPr/>
            <p:nvPr/>
          </p:nvSpPr>
          <p:spPr>
            <a:xfrm>
              <a:off x="1674800" y="38519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0"/>
                  </a:moveTo>
                  <a:cubicBezTo>
                    <a:pt x="89" y="0"/>
                    <a:pt x="1" y="89"/>
                    <a:pt x="1" y="207"/>
                  </a:cubicBezTo>
                  <a:cubicBezTo>
                    <a:pt x="1" y="325"/>
                    <a:pt x="93" y="417"/>
                    <a:pt x="206" y="422"/>
                  </a:cubicBezTo>
                  <a:cubicBezTo>
                    <a:pt x="324" y="422"/>
                    <a:pt x="427" y="325"/>
                    <a:pt x="427" y="212"/>
                  </a:cubicBezTo>
                  <a:cubicBezTo>
                    <a:pt x="427" y="104"/>
                    <a:pt x="335" y="6"/>
                    <a:pt x="222" y="1"/>
                  </a:cubicBezTo>
                  <a:cubicBezTo>
                    <a:pt x="215" y="0"/>
                    <a:pt x="209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1" name="Google Shape;9471;p15"/>
            <p:cNvSpPr/>
            <p:nvPr/>
          </p:nvSpPr>
          <p:spPr>
            <a:xfrm>
              <a:off x="1674800" y="438250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88"/>
                    <a:pt x="1" y="212"/>
                  </a:cubicBezTo>
                  <a:cubicBezTo>
                    <a:pt x="1" y="332"/>
                    <a:pt x="88" y="422"/>
                    <a:pt x="212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224" y="422"/>
                    <a:pt x="227" y="422"/>
                    <a:pt x="230" y="422"/>
                  </a:cubicBezTo>
                  <a:cubicBezTo>
                    <a:pt x="339" y="422"/>
                    <a:pt x="432" y="322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2" name="Google Shape;9472;p15"/>
            <p:cNvSpPr/>
            <p:nvPr/>
          </p:nvSpPr>
          <p:spPr>
            <a:xfrm>
              <a:off x="16483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0" y="98"/>
                    <a:pt x="0" y="211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3" name="Google Shape;9473;p15"/>
            <p:cNvSpPr/>
            <p:nvPr/>
          </p:nvSpPr>
          <p:spPr>
            <a:xfrm>
              <a:off x="20726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9" y="0"/>
                  </a:moveTo>
                  <a:cubicBezTo>
                    <a:pt x="103" y="0"/>
                    <a:pt x="11" y="89"/>
                    <a:pt x="11" y="206"/>
                  </a:cubicBezTo>
                  <a:cubicBezTo>
                    <a:pt x="0" y="325"/>
                    <a:pt x="93" y="417"/>
                    <a:pt x="206" y="422"/>
                  </a:cubicBezTo>
                  <a:cubicBezTo>
                    <a:pt x="210" y="422"/>
                    <a:pt x="214" y="423"/>
                    <a:pt x="217" y="423"/>
                  </a:cubicBezTo>
                  <a:cubicBezTo>
                    <a:pt x="340" y="423"/>
                    <a:pt x="427" y="342"/>
                    <a:pt x="432" y="222"/>
                  </a:cubicBezTo>
                  <a:cubicBezTo>
                    <a:pt x="432" y="104"/>
                    <a:pt x="345" y="6"/>
                    <a:pt x="226" y="1"/>
                  </a:cubicBezTo>
                  <a:cubicBezTo>
                    <a:pt x="221" y="0"/>
                    <a:pt x="215" y="0"/>
                    <a:pt x="20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4" name="Google Shape;9474;p15"/>
            <p:cNvSpPr/>
            <p:nvPr/>
          </p:nvSpPr>
          <p:spPr>
            <a:xfrm>
              <a:off x="21261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40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2"/>
                  </a:cubicBezTo>
                  <a:cubicBezTo>
                    <a:pt x="416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5" name="Google Shape;9475;p15"/>
            <p:cNvSpPr/>
            <p:nvPr/>
          </p:nvSpPr>
          <p:spPr>
            <a:xfrm>
              <a:off x="2125850" y="398437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40"/>
                    <a:pt x="93" y="433"/>
                    <a:pt x="217" y="433"/>
                  </a:cubicBezTo>
                  <a:cubicBezTo>
                    <a:pt x="335" y="433"/>
                    <a:pt x="432" y="335"/>
                    <a:pt x="427" y="212"/>
                  </a:cubicBezTo>
                  <a:cubicBezTo>
                    <a:pt x="422" y="88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6" name="Google Shape;9476;p15"/>
            <p:cNvSpPr/>
            <p:nvPr/>
          </p:nvSpPr>
          <p:spPr>
            <a:xfrm>
              <a:off x="1568550" y="44887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6" y="93"/>
                    <a:pt x="1" y="211"/>
                  </a:cubicBezTo>
                  <a:cubicBezTo>
                    <a:pt x="6" y="330"/>
                    <a:pt x="93" y="427"/>
                    <a:pt x="212" y="427"/>
                  </a:cubicBezTo>
                  <a:cubicBezTo>
                    <a:pt x="325" y="427"/>
                    <a:pt x="427" y="330"/>
                    <a:pt x="427" y="211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7" name="Google Shape;9477;p15"/>
            <p:cNvSpPr/>
            <p:nvPr/>
          </p:nvSpPr>
          <p:spPr>
            <a:xfrm>
              <a:off x="1993275" y="43822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98" y="11"/>
                    <a:pt x="1" y="98"/>
                    <a:pt x="1" y="216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2"/>
                    <a:pt x="422" y="222"/>
                  </a:cubicBezTo>
                  <a:cubicBezTo>
                    <a:pt x="422" y="103"/>
                    <a:pt x="330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8" name="Google Shape;9478;p15"/>
            <p:cNvSpPr/>
            <p:nvPr/>
          </p:nvSpPr>
          <p:spPr>
            <a:xfrm>
              <a:off x="17809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3" y="1"/>
                    <a:pt x="0" y="83"/>
                    <a:pt x="11" y="212"/>
                  </a:cubicBezTo>
                  <a:cubicBezTo>
                    <a:pt x="11" y="325"/>
                    <a:pt x="103" y="422"/>
                    <a:pt x="221" y="422"/>
                  </a:cubicBezTo>
                  <a:cubicBezTo>
                    <a:pt x="329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9" name="Google Shape;9479;p15"/>
            <p:cNvSpPr/>
            <p:nvPr/>
          </p:nvSpPr>
          <p:spPr>
            <a:xfrm>
              <a:off x="1940225" y="44887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1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0" name="Google Shape;9480;p15"/>
            <p:cNvSpPr/>
            <p:nvPr/>
          </p:nvSpPr>
          <p:spPr>
            <a:xfrm>
              <a:off x="1887175" y="4011225"/>
              <a:ext cx="10925" cy="10575"/>
            </a:xfrm>
            <a:custGeom>
              <a:rect b="b" l="l" r="r" t="t"/>
              <a:pathLst>
                <a:path extrusionOk="0" h="423" w="437">
                  <a:moveTo>
                    <a:pt x="210" y="0"/>
                  </a:moveTo>
                  <a:cubicBezTo>
                    <a:pt x="93" y="0"/>
                    <a:pt x="10" y="80"/>
                    <a:pt x="5" y="196"/>
                  </a:cubicBezTo>
                  <a:cubicBezTo>
                    <a:pt x="0" y="320"/>
                    <a:pt x="87" y="417"/>
                    <a:pt x="211" y="422"/>
                  </a:cubicBezTo>
                  <a:cubicBezTo>
                    <a:pt x="324" y="422"/>
                    <a:pt x="427" y="335"/>
                    <a:pt x="427" y="212"/>
                  </a:cubicBezTo>
                  <a:cubicBezTo>
                    <a:pt x="437" y="93"/>
                    <a:pt x="344" y="1"/>
                    <a:pt x="231" y="1"/>
                  </a:cubicBezTo>
                  <a:cubicBezTo>
                    <a:pt x="224" y="0"/>
                    <a:pt x="217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1" name="Google Shape;9481;p15"/>
            <p:cNvSpPr/>
            <p:nvPr/>
          </p:nvSpPr>
          <p:spPr>
            <a:xfrm>
              <a:off x="1542225" y="40373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3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6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2" name="Google Shape;9482;p15"/>
            <p:cNvSpPr/>
            <p:nvPr/>
          </p:nvSpPr>
          <p:spPr>
            <a:xfrm>
              <a:off x="2099400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103" y="427"/>
                    <a:pt x="221" y="427"/>
                  </a:cubicBezTo>
                  <a:cubicBezTo>
                    <a:pt x="334" y="417"/>
                    <a:pt x="432" y="330"/>
                    <a:pt x="432" y="211"/>
                  </a:cubicBezTo>
                  <a:cubicBezTo>
                    <a:pt x="432" y="98"/>
                    <a:pt x="33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3" name="Google Shape;9483;p15"/>
            <p:cNvSpPr/>
            <p:nvPr/>
          </p:nvSpPr>
          <p:spPr>
            <a:xfrm>
              <a:off x="1595150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4" name="Google Shape;9484;p15"/>
            <p:cNvSpPr/>
            <p:nvPr/>
          </p:nvSpPr>
          <p:spPr>
            <a:xfrm>
              <a:off x="207280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5" y="422"/>
                    <a:pt x="427" y="336"/>
                    <a:pt x="427" y="216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5" name="Google Shape;9485;p15"/>
            <p:cNvSpPr/>
            <p:nvPr/>
          </p:nvSpPr>
          <p:spPr>
            <a:xfrm>
              <a:off x="2072800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"/>
                    <a:pt x="6" y="98"/>
                    <a:pt x="1" y="227"/>
                  </a:cubicBezTo>
                  <a:cubicBezTo>
                    <a:pt x="6" y="345"/>
                    <a:pt x="93" y="432"/>
                    <a:pt x="211" y="432"/>
                  </a:cubicBezTo>
                  <a:cubicBezTo>
                    <a:pt x="324" y="432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6" name="Google Shape;9486;p15"/>
            <p:cNvSpPr/>
            <p:nvPr/>
          </p:nvSpPr>
          <p:spPr>
            <a:xfrm>
              <a:off x="1515625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7" name="Google Shape;9487;p15"/>
            <p:cNvSpPr/>
            <p:nvPr/>
          </p:nvSpPr>
          <p:spPr>
            <a:xfrm>
              <a:off x="1542225" y="42499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1" y="93"/>
                    <a:pt x="1" y="217"/>
                  </a:cubicBezTo>
                  <a:cubicBezTo>
                    <a:pt x="1" y="330"/>
                    <a:pt x="93" y="427"/>
                    <a:pt x="211" y="427"/>
                  </a:cubicBezTo>
                  <a:cubicBezTo>
                    <a:pt x="324" y="427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8" name="Google Shape;9488;p15"/>
            <p:cNvSpPr/>
            <p:nvPr/>
          </p:nvSpPr>
          <p:spPr>
            <a:xfrm>
              <a:off x="1754450" y="39313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103"/>
                    <a:pt x="1" y="222"/>
                  </a:cubicBezTo>
                  <a:cubicBezTo>
                    <a:pt x="1" y="342"/>
                    <a:pt x="93" y="427"/>
                    <a:pt x="207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40" y="427"/>
                    <a:pt x="432" y="330"/>
                    <a:pt x="427" y="206"/>
                  </a:cubicBezTo>
                  <a:cubicBezTo>
                    <a:pt x="427" y="93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9" name="Google Shape;9489;p15"/>
            <p:cNvSpPr/>
            <p:nvPr/>
          </p:nvSpPr>
          <p:spPr>
            <a:xfrm>
              <a:off x="2046200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32" y="334"/>
                    <a:pt x="427" y="211"/>
                  </a:cubicBezTo>
                  <a:cubicBezTo>
                    <a:pt x="427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0" name="Google Shape;9490;p15"/>
            <p:cNvSpPr/>
            <p:nvPr/>
          </p:nvSpPr>
          <p:spPr>
            <a:xfrm>
              <a:off x="1648350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8" y="6"/>
                    <a:pt x="0" y="93"/>
                    <a:pt x="0" y="211"/>
                  </a:cubicBezTo>
                  <a:cubicBezTo>
                    <a:pt x="0" y="329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1"/>
                  </a:cubicBezTo>
                  <a:cubicBezTo>
                    <a:pt x="421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1" name="Google Shape;9491;p15"/>
            <p:cNvSpPr/>
            <p:nvPr/>
          </p:nvSpPr>
          <p:spPr>
            <a:xfrm>
              <a:off x="194022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2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2" name="Google Shape;9492;p15"/>
            <p:cNvSpPr/>
            <p:nvPr/>
          </p:nvSpPr>
          <p:spPr>
            <a:xfrm>
              <a:off x="1940225" y="43295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93" y="427"/>
                    <a:pt x="20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3" name="Google Shape;9493;p15"/>
            <p:cNvSpPr/>
            <p:nvPr/>
          </p:nvSpPr>
          <p:spPr>
            <a:xfrm>
              <a:off x="1542225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4" name="Google Shape;9494;p15"/>
            <p:cNvSpPr/>
            <p:nvPr/>
          </p:nvSpPr>
          <p:spPr>
            <a:xfrm>
              <a:off x="1595150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93" y="432"/>
                    <a:pt x="211" y="432"/>
                  </a:cubicBezTo>
                  <a:cubicBezTo>
                    <a:pt x="335" y="432"/>
                    <a:pt x="427" y="340"/>
                    <a:pt x="432" y="211"/>
                  </a:cubicBezTo>
                  <a:cubicBezTo>
                    <a:pt x="43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5" name="Google Shape;9495;p15"/>
            <p:cNvSpPr/>
            <p:nvPr/>
          </p:nvSpPr>
          <p:spPr>
            <a:xfrm>
              <a:off x="1780925" y="45419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0"/>
                  </a:moveTo>
                  <a:cubicBezTo>
                    <a:pt x="93" y="0"/>
                    <a:pt x="0" y="82"/>
                    <a:pt x="0" y="206"/>
                  </a:cubicBezTo>
                  <a:cubicBezTo>
                    <a:pt x="0" y="329"/>
                    <a:pt x="98" y="421"/>
                    <a:pt x="216" y="421"/>
                  </a:cubicBezTo>
                  <a:cubicBezTo>
                    <a:pt x="329" y="421"/>
                    <a:pt x="427" y="329"/>
                    <a:pt x="427" y="206"/>
                  </a:cubicBezTo>
                  <a:cubicBezTo>
                    <a:pt x="427" y="82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6" name="Google Shape;9496;p15"/>
            <p:cNvSpPr/>
            <p:nvPr/>
          </p:nvSpPr>
          <p:spPr>
            <a:xfrm>
              <a:off x="1860575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3" y="1"/>
                  </a:moveTo>
                  <a:cubicBezTo>
                    <a:pt x="93" y="1"/>
                    <a:pt x="0" y="101"/>
                    <a:pt x="0" y="217"/>
                  </a:cubicBezTo>
                  <a:cubicBezTo>
                    <a:pt x="0" y="335"/>
                    <a:pt x="98" y="427"/>
                    <a:pt x="221" y="427"/>
                  </a:cubicBezTo>
                  <a:cubicBezTo>
                    <a:pt x="339" y="427"/>
                    <a:pt x="432" y="335"/>
                    <a:pt x="427" y="217"/>
                  </a:cubicBezTo>
                  <a:cubicBezTo>
                    <a:pt x="422" y="98"/>
                    <a:pt x="329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7" name="Google Shape;9497;p15"/>
            <p:cNvSpPr/>
            <p:nvPr/>
          </p:nvSpPr>
          <p:spPr>
            <a:xfrm>
              <a:off x="1886900" y="45419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98" y="0"/>
                    <a:pt x="11" y="82"/>
                    <a:pt x="11" y="206"/>
                  </a:cubicBezTo>
                  <a:cubicBezTo>
                    <a:pt x="1" y="319"/>
                    <a:pt x="98" y="421"/>
                    <a:pt x="217" y="421"/>
                  </a:cubicBezTo>
                  <a:cubicBezTo>
                    <a:pt x="222" y="422"/>
                    <a:pt x="228" y="422"/>
                    <a:pt x="234" y="422"/>
                  </a:cubicBezTo>
                  <a:cubicBezTo>
                    <a:pt x="344" y="422"/>
                    <a:pt x="432" y="328"/>
                    <a:pt x="432" y="211"/>
                  </a:cubicBezTo>
                  <a:cubicBezTo>
                    <a:pt x="438" y="87"/>
                    <a:pt x="35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8" name="Google Shape;9498;p15"/>
            <p:cNvSpPr/>
            <p:nvPr/>
          </p:nvSpPr>
          <p:spPr>
            <a:xfrm>
              <a:off x="2072925" y="39313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3" y="1"/>
                  </a:moveTo>
                  <a:cubicBezTo>
                    <a:pt x="93" y="1"/>
                    <a:pt x="1" y="96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17" y="217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9" name="Google Shape;9499;p15"/>
            <p:cNvSpPr/>
            <p:nvPr/>
          </p:nvSpPr>
          <p:spPr>
            <a:xfrm>
              <a:off x="1568700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87" y="1"/>
                    <a:pt x="0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7" y="423"/>
                    <a:pt x="421" y="324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0" name="Google Shape;9500;p15"/>
            <p:cNvSpPr/>
            <p:nvPr/>
          </p:nvSpPr>
          <p:spPr>
            <a:xfrm>
              <a:off x="148917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2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2"/>
                  </a:cubicBezTo>
                  <a:cubicBezTo>
                    <a:pt x="329" y="417"/>
                    <a:pt x="422" y="324"/>
                    <a:pt x="422" y="211"/>
                  </a:cubicBezTo>
                  <a:cubicBezTo>
                    <a:pt x="422" y="8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1" name="Google Shape;9501;p15"/>
            <p:cNvSpPr/>
            <p:nvPr/>
          </p:nvSpPr>
          <p:spPr>
            <a:xfrm>
              <a:off x="16748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3" y="1"/>
                    <a:pt x="1" y="88"/>
                    <a:pt x="1" y="211"/>
                  </a:cubicBezTo>
                  <a:cubicBezTo>
                    <a:pt x="1" y="329"/>
                    <a:pt x="94" y="423"/>
                    <a:pt x="200" y="423"/>
                  </a:cubicBezTo>
                  <a:cubicBezTo>
                    <a:pt x="206" y="423"/>
                    <a:pt x="211" y="422"/>
                    <a:pt x="217" y="422"/>
                  </a:cubicBezTo>
                  <a:cubicBezTo>
                    <a:pt x="330" y="422"/>
                    <a:pt x="422" y="319"/>
                    <a:pt x="42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2" name="Google Shape;9502;p15"/>
            <p:cNvSpPr/>
            <p:nvPr/>
          </p:nvSpPr>
          <p:spPr>
            <a:xfrm>
              <a:off x="15422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1" y="94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2" y="335"/>
                    <a:pt x="422" y="212"/>
                  </a:cubicBezTo>
                  <a:cubicBezTo>
                    <a:pt x="417" y="93"/>
                    <a:pt x="324" y="1"/>
                    <a:pt x="211" y="1"/>
                  </a:cubicBezTo>
                  <a:cubicBezTo>
                    <a:pt x="205" y="0"/>
                    <a:pt x="2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3" name="Google Shape;9503;p15"/>
            <p:cNvSpPr/>
            <p:nvPr/>
          </p:nvSpPr>
          <p:spPr>
            <a:xfrm>
              <a:off x="15951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35"/>
                    <a:pt x="417" y="212"/>
                  </a:cubicBezTo>
                  <a:cubicBezTo>
                    <a:pt x="417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4" name="Google Shape;9504;p15"/>
            <p:cNvSpPr/>
            <p:nvPr/>
          </p:nvSpPr>
          <p:spPr>
            <a:xfrm>
              <a:off x="201987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88" y="0"/>
                    <a:pt x="0" y="88"/>
                    <a:pt x="0" y="211"/>
                  </a:cubicBezTo>
                  <a:cubicBezTo>
                    <a:pt x="0" y="334"/>
                    <a:pt x="98" y="422"/>
                    <a:pt x="22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3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5" name="Google Shape;9505;p15"/>
            <p:cNvSpPr/>
            <p:nvPr/>
          </p:nvSpPr>
          <p:spPr>
            <a:xfrm>
              <a:off x="1940475" y="39580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1"/>
                  </a:moveTo>
                  <a:cubicBezTo>
                    <a:pt x="88" y="6"/>
                    <a:pt x="1" y="93"/>
                    <a:pt x="1" y="211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324" y="422"/>
                    <a:pt x="417" y="329"/>
                    <a:pt x="417" y="206"/>
                  </a:cubicBezTo>
                  <a:cubicBezTo>
                    <a:pt x="412" y="83"/>
                    <a:pt x="31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6" name="Google Shape;9506;p15"/>
            <p:cNvSpPr/>
            <p:nvPr/>
          </p:nvSpPr>
          <p:spPr>
            <a:xfrm>
              <a:off x="1754450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5" y="0"/>
                  </a:moveTo>
                  <a:cubicBezTo>
                    <a:pt x="94" y="0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7" y="335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ubicBezTo>
                    <a:pt x="216" y="0"/>
                    <a:pt x="211" y="0"/>
                    <a:pt x="20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7" name="Google Shape;9507;p15"/>
            <p:cNvSpPr/>
            <p:nvPr/>
          </p:nvSpPr>
          <p:spPr>
            <a:xfrm>
              <a:off x="1462575" y="43825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5" y="427"/>
                    <a:pt x="422" y="335"/>
                    <a:pt x="422" y="212"/>
                  </a:cubicBezTo>
                  <a:cubicBezTo>
                    <a:pt x="422" y="93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8" name="Google Shape;9508;p15"/>
            <p:cNvSpPr/>
            <p:nvPr/>
          </p:nvSpPr>
          <p:spPr>
            <a:xfrm>
              <a:off x="1860575" y="446215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8" y="1"/>
                    <a:pt x="0" y="93"/>
                    <a:pt x="0" y="212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34" y="422"/>
                    <a:pt x="427" y="335"/>
                    <a:pt x="432" y="212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9" name="Google Shape;9509;p15"/>
            <p:cNvSpPr/>
            <p:nvPr/>
          </p:nvSpPr>
          <p:spPr>
            <a:xfrm>
              <a:off x="1993275" y="3958050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1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8" y="422"/>
                    <a:pt x="211" y="422"/>
                  </a:cubicBezTo>
                  <a:cubicBezTo>
                    <a:pt x="217" y="422"/>
                    <a:pt x="223" y="423"/>
                    <a:pt x="228" y="423"/>
                  </a:cubicBezTo>
                  <a:cubicBezTo>
                    <a:pt x="338" y="423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0" name="Google Shape;9510;p15"/>
            <p:cNvSpPr/>
            <p:nvPr/>
          </p:nvSpPr>
          <p:spPr>
            <a:xfrm>
              <a:off x="2099400" y="39580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8"/>
                    <a:pt x="0" y="216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8" y="423"/>
                    <a:pt x="427" y="324"/>
                    <a:pt x="427" y="211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1" name="Google Shape;9511;p15"/>
            <p:cNvSpPr/>
            <p:nvPr/>
          </p:nvSpPr>
          <p:spPr>
            <a:xfrm>
              <a:off x="1595275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6"/>
                    <a:pt x="427" y="221"/>
                  </a:cubicBezTo>
                  <a:cubicBezTo>
                    <a:pt x="427" y="98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2" name="Google Shape;9512;p15"/>
            <p:cNvSpPr/>
            <p:nvPr/>
          </p:nvSpPr>
          <p:spPr>
            <a:xfrm>
              <a:off x="1568550" y="42233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109" y="0"/>
                    <a:pt x="11" y="87"/>
                    <a:pt x="6" y="206"/>
                  </a:cubicBezTo>
                  <a:cubicBezTo>
                    <a:pt x="1" y="324"/>
                    <a:pt x="88" y="421"/>
                    <a:pt x="212" y="421"/>
                  </a:cubicBezTo>
                  <a:cubicBezTo>
                    <a:pt x="218" y="422"/>
                    <a:pt x="224" y="422"/>
                    <a:pt x="230" y="422"/>
                  </a:cubicBezTo>
                  <a:cubicBezTo>
                    <a:pt x="344" y="422"/>
                    <a:pt x="428" y="333"/>
                    <a:pt x="438" y="216"/>
                  </a:cubicBezTo>
                  <a:cubicBezTo>
                    <a:pt x="438" y="10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3" name="Google Shape;9513;p15"/>
            <p:cNvSpPr/>
            <p:nvPr/>
          </p:nvSpPr>
          <p:spPr>
            <a:xfrm>
              <a:off x="1807650" y="38781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8" y="0"/>
                    <a:pt x="0" y="98"/>
                    <a:pt x="0" y="221"/>
                  </a:cubicBezTo>
                  <a:cubicBezTo>
                    <a:pt x="0" y="350"/>
                    <a:pt x="88" y="432"/>
                    <a:pt x="211" y="432"/>
                  </a:cubicBezTo>
                  <a:cubicBezTo>
                    <a:pt x="334" y="427"/>
                    <a:pt x="422" y="339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4" name="Google Shape;9514;p15"/>
            <p:cNvSpPr/>
            <p:nvPr/>
          </p:nvSpPr>
          <p:spPr>
            <a:xfrm>
              <a:off x="19932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86"/>
                    <a:pt x="1" y="211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2" y="335"/>
                    <a:pt x="422" y="216"/>
                  </a:cubicBezTo>
                  <a:cubicBezTo>
                    <a:pt x="427" y="9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5" name="Google Shape;9515;p15"/>
            <p:cNvSpPr/>
            <p:nvPr/>
          </p:nvSpPr>
          <p:spPr>
            <a:xfrm>
              <a:off x="14625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4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6" name="Google Shape;9516;p15"/>
            <p:cNvSpPr/>
            <p:nvPr/>
          </p:nvSpPr>
          <p:spPr>
            <a:xfrm>
              <a:off x="1701150" y="4303000"/>
              <a:ext cx="10925" cy="10550"/>
            </a:xfrm>
            <a:custGeom>
              <a:rect b="b" l="l" r="r" t="t"/>
              <a:pathLst>
                <a:path extrusionOk="0" h="422" w="437">
                  <a:moveTo>
                    <a:pt x="211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9"/>
                    <a:pt x="87" y="421"/>
                    <a:pt x="211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7" y="87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7" name="Google Shape;9517;p15"/>
            <p:cNvSpPr/>
            <p:nvPr/>
          </p:nvSpPr>
          <p:spPr>
            <a:xfrm>
              <a:off x="1435850" y="4356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0" y="1"/>
                  </a:moveTo>
                  <a:cubicBezTo>
                    <a:pt x="224" y="1"/>
                    <a:pt x="218" y="1"/>
                    <a:pt x="211" y="1"/>
                  </a:cubicBezTo>
                  <a:cubicBezTo>
                    <a:pt x="93" y="7"/>
                    <a:pt x="1" y="94"/>
                    <a:pt x="1" y="217"/>
                  </a:cubicBezTo>
                  <a:cubicBezTo>
                    <a:pt x="6" y="335"/>
                    <a:pt x="98" y="423"/>
                    <a:pt x="211" y="423"/>
                  </a:cubicBezTo>
                  <a:cubicBezTo>
                    <a:pt x="335" y="423"/>
                    <a:pt x="432" y="325"/>
                    <a:pt x="432" y="212"/>
                  </a:cubicBezTo>
                  <a:cubicBezTo>
                    <a:pt x="432" y="95"/>
                    <a:pt x="349" y="1"/>
                    <a:pt x="23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8" name="Google Shape;9518;p15"/>
            <p:cNvSpPr/>
            <p:nvPr/>
          </p:nvSpPr>
          <p:spPr>
            <a:xfrm>
              <a:off x="196682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87" y="0"/>
                    <a:pt x="0" y="88"/>
                    <a:pt x="5" y="216"/>
                  </a:cubicBezTo>
                  <a:cubicBezTo>
                    <a:pt x="10" y="334"/>
                    <a:pt x="103" y="422"/>
                    <a:pt x="216" y="422"/>
                  </a:cubicBezTo>
                  <a:cubicBezTo>
                    <a:pt x="334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9" name="Google Shape;9519;p15"/>
            <p:cNvSpPr/>
            <p:nvPr/>
          </p:nvSpPr>
          <p:spPr>
            <a:xfrm>
              <a:off x="1542100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6" y="98"/>
                    <a:pt x="0" y="221"/>
                  </a:cubicBezTo>
                  <a:cubicBezTo>
                    <a:pt x="0" y="334"/>
                    <a:pt x="98" y="427"/>
                    <a:pt x="221" y="427"/>
                  </a:cubicBezTo>
                  <a:cubicBezTo>
                    <a:pt x="340" y="427"/>
                    <a:pt x="427" y="329"/>
                    <a:pt x="427" y="211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0" name="Google Shape;9520;p15"/>
            <p:cNvSpPr/>
            <p:nvPr/>
          </p:nvSpPr>
          <p:spPr>
            <a:xfrm>
              <a:off x="1595150" y="42499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3" y="1"/>
                    <a:pt x="6" y="93"/>
                    <a:pt x="1" y="217"/>
                  </a:cubicBezTo>
                  <a:cubicBezTo>
                    <a:pt x="1" y="330"/>
                    <a:pt x="93" y="427"/>
                    <a:pt x="206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1" name="Google Shape;9521;p15"/>
            <p:cNvSpPr/>
            <p:nvPr/>
          </p:nvSpPr>
          <p:spPr>
            <a:xfrm>
              <a:off x="1542225" y="45152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34"/>
                    <a:pt x="88" y="427"/>
                    <a:pt x="211" y="427"/>
                  </a:cubicBezTo>
                  <a:cubicBezTo>
                    <a:pt x="335" y="427"/>
                    <a:pt x="422" y="329"/>
                    <a:pt x="422" y="206"/>
                  </a:cubicBezTo>
                  <a:cubicBezTo>
                    <a:pt x="417" y="9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2" name="Google Shape;9522;p15"/>
            <p:cNvSpPr/>
            <p:nvPr/>
          </p:nvSpPr>
          <p:spPr>
            <a:xfrm>
              <a:off x="2099400" y="42232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104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3" name="Google Shape;9523;p15"/>
            <p:cNvSpPr/>
            <p:nvPr/>
          </p:nvSpPr>
          <p:spPr>
            <a:xfrm>
              <a:off x="1780925" y="41701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11" y="98"/>
                    <a:pt x="11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219" y="427"/>
                    <a:pt x="222" y="427"/>
                    <a:pt x="225" y="427"/>
                  </a:cubicBezTo>
                  <a:cubicBezTo>
                    <a:pt x="339" y="427"/>
                    <a:pt x="427" y="336"/>
                    <a:pt x="432" y="211"/>
                  </a:cubicBezTo>
                  <a:cubicBezTo>
                    <a:pt x="432" y="109"/>
                    <a:pt x="360" y="6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4" name="Google Shape;9524;p15"/>
            <p:cNvSpPr/>
            <p:nvPr/>
          </p:nvSpPr>
          <p:spPr>
            <a:xfrm>
              <a:off x="18873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2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5"/>
                    <a:pt x="88" y="427"/>
                    <a:pt x="211" y="427"/>
                  </a:cubicBezTo>
                  <a:cubicBezTo>
                    <a:pt x="334" y="427"/>
                    <a:pt x="422" y="335"/>
                    <a:pt x="422" y="211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5" name="Google Shape;9525;p15"/>
            <p:cNvSpPr/>
            <p:nvPr/>
          </p:nvSpPr>
          <p:spPr>
            <a:xfrm>
              <a:off x="2125850" y="42499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93" y="1"/>
                    <a:pt x="1" y="93"/>
                    <a:pt x="11" y="227"/>
                  </a:cubicBezTo>
                  <a:cubicBezTo>
                    <a:pt x="16" y="335"/>
                    <a:pt x="104" y="432"/>
                    <a:pt x="222" y="432"/>
                  </a:cubicBezTo>
                  <a:cubicBezTo>
                    <a:pt x="335" y="432"/>
                    <a:pt x="432" y="335"/>
                    <a:pt x="432" y="217"/>
                  </a:cubicBezTo>
                  <a:cubicBezTo>
                    <a:pt x="427" y="93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6" name="Google Shape;9526;p15"/>
            <p:cNvSpPr/>
            <p:nvPr/>
          </p:nvSpPr>
          <p:spPr>
            <a:xfrm>
              <a:off x="2072925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6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7" name="Google Shape;9527;p15"/>
            <p:cNvSpPr/>
            <p:nvPr/>
          </p:nvSpPr>
          <p:spPr>
            <a:xfrm>
              <a:off x="21258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1" y="88"/>
                    <a:pt x="1" y="206"/>
                  </a:cubicBezTo>
                  <a:cubicBezTo>
                    <a:pt x="1" y="324"/>
                    <a:pt x="88" y="422"/>
                    <a:pt x="206" y="422"/>
                  </a:cubicBezTo>
                  <a:cubicBezTo>
                    <a:pt x="210" y="422"/>
                    <a:pt x="214" y="422"/>
                    <a:pt x="217" y="422"/>
                  </a:cubicBezTo>
                  <a:cubicBezTo>
                    <a:pt x="340" y="422"/>
                    <a:pt x="427" y="336"/>
                    <a:pt x="427" y="216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8" name="Google Shape;9528;p15"/>
            <p:cNvSpPr/>
            <p:nvPr/>
          </p:nvSpPr>
          <p:spPr>
            <a:xfrm>
              <a:off x="15951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93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0" y="422"/>
                    <a:pt x="427" y="336"/>
                    <a:pt x="432" y="216"/>
                  </a:cubicBezTo>
                  <a:cubicBezTo>
                    <a:pt x="43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9" name="Google Shape;9529;p15"/>
            <p:cNvSpPr/>
            <p:nvPr/>
          </p:nvSpPr>
          <p:spPr>
            <a:xfrm>
              <a:off x="19402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8" y="1"/>
                    <a:pt x="0" y="88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219" y="422"/>
                    <a:pt x="222" y="423"/>
                    <a:pt x="225" y="423"/>
                  </a:cubicBezTo>
                  <a:cubicBezTo>
                    <a:pt x="334" y="423"/>
                    <a:pt x="427" y="332"/>
                    <a:pt x="427" y="212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0" name="Google Shape;9530;p15"/>
            <p:cNvSpPr/>
            <p:nvPr/>
          </p:nvSpPr>
          <p:spPr>
            <a:xfrm>
              <a:off x="1542225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3" y="0"/>
                  </a:moveTo>
                  <a:cubicBezTo>
                    <a:pt x="89" y="0"/>
                    <a:pt x="1" y="101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17"/>
                    <a:pt x="422" y="335"/>
                    <a:pt x="422" y="211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1" name="Google Shape;9531;p15"/>
            <p:cNvSpPr/>
            <p:nvPr/>
          </p:nvSpPr>
          <p:spPr>
            <a:xfrm>
              <a:off x="1595275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2" y="1"/>
                  </a:moveTo>
                  <a:cubicBezTo>
                    <a:pt x="98" y="1"/>
                    <a:pt x="1" y="98"/>
                    <a:pt x="1" y="222"/>
                  </a:cubicBezTo>
                  <a:cubicBezTo>
                    <a:pt x="1" y="335"/>
                    <a:pt x="88" y="427"/>
                    <a:pt x="206" y="427"/>
                  </a:cubicBezTo>
                  <a:cubicBezTo>
                    <a:pt x="330" y="427"/>
                    <a:pt x="422" y="335"/>
                    <a:pt x="427" y="222"/>
                  </a:cubicBezTo>
                  <a:cubicBezTo>
                    <a:pt x="427" y="98"/>
                    <a:pt x="33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2" name="Google Shape;9532;p15"/>
            <p:cNvSpPr/>
            <p:nvPr/>
          </p:nvSpPr>
          <p:spPr>
            <a:xfrm>
              <a:off x="2072800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103" y="0"/>
                    <a:pt x="6" y="93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29" y="427"/>
                    <a:pt x="422" y="334"/>
                    <a:pt x="422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3" name="Google Shape;9533;p15"/>
            <p:cNvSpPr/>
            <p:nvPr/>
          </p:nvSpPr>
          <p:spPr>
            <a:xfrm>
              <a:off x="18076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"/>
                    <a:pt x="0" y="98"/>
                    <a:pt x="0" y="222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16" y="335"/>
                    <a:pt x="422" y="222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4" name="Google Shape;9534;p15"/>
            <p:cNvSpPr/>
            <p:nvPr/>
          </p:nvSpPr>
          <p:spPr>
            <a:xfrm>
              <a:off x="1913750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3" y="0"/>
                  </a:moveTo>
                  <a:cubicBezTo>
                    <a:pt x="94" y="0"/>
                    <a:pt x="1" y="10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17"/>
                    <a:pt x="427" y="330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9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5" name="Google Shape;9535;p15"/>
            <p:cNvSpPr/>
            <p:nvPr/>
          </p:nvSpPr>
          <p:spPr>
            <a:xfrm>
              <a:off x="2072925" y="440910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6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6" name="Google Shape;9536;p15"/>
            <p:cNvSpPr/>
            <p:nvPr/>
          </p:nvSpPr>
          <p:spPr>
            <a:xfrm>
              <a:off x="21261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0" y="93"/>
                    <a:pt x="0" y="211"/>
                  </a:cubicBezTo>
                  <a:cubicBezTo>
                    <a:pt x="0" y="335"/>
                    <a:pt x="82" y="427"/>
                    <a:pt x="195" y="427"/>
                  </a:cubicBezTo>
                  <a:cubicBezTo>
                    <a:pt x="319" y="427"/>
                    <a:pt x="416" y="340"/>
                    <a:pt x="421" y="227"/>
                  </a:cubicBezTo>
                  <a:cubicBezTo>
                    <a:pt x="427" y="103"/>
                    <a:pt x="33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7" name="Google Shape;9537;p15"/>
            <p:cNvSpPr/>
            <p:nvPr/>
          </p:nvSpPr>
          <p:spPr>
            <a:xfrm>
              <a:off x="1913750" y="38783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1"/>
                  </a:moveTo>
                  <a:cubicBezTo>
                    <a:pt x="90" y="1"/>
                    <a:pt x="1" y="100"/>
                    <a:pt x="1" y="212"/>
                  </a:cubicBezTo>
                  <a:cubicBezTo>
                    <a:pt x="1" y="336"/>
                    <a:pt x="93" y="423"/>
                    <a:pt x="211" y="423"/>
                  </a:cubicBezTo>
                  <a:cubicBezTo>
                    <a:pt x="335" y="418"/>
                    <a:pt x="427" y="330"/>
                    <a:pt x="427" y="212"/>
                  </a:cubicBezTo>
                  <a:cubicBezTo>
                    <a:pt x="417" y="94"/>
                    <a:pt x="330" y="2"/>
                    <a:pt x="211" y="2"/>
                  </a:cubicBezTo>
                  <a:cubicBezTo>
                    <a:pt x="206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8" name="Google Shape;9538;p15"/>
            <p:cNvSpPr/>
            <p:nvPr/>
          </p:nvSpPr>
          <p:spPr>
            <a:xfrm>
              <a:off x="15687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0"/>
                    <a:pt x="210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9" name="Google Shape;9539;p15"/>
            <p:cNvSpPr/>
            <p:nvPr/>
          </p:nvSpPr>
          <p:spPr>
            <a:xfrm>
              <a:off x="15422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6" y="1"/>
                  </a:moveTo>
                  <a:cubicBezTo>
                    <a:pt x="88" y="1"/>
                    <a:pt x="1" y="98"/>
                    <a:pt x="1" y="217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0" name="Google Shape;9540;p15"/>
            <p:cNvSpPr/>
            <p:nvPr/>
          </p:nvSpPr>
          <p:spPr>
            <a:xfrm>
              <a:off x="2072925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6" y="1"/>
                  </a:moveTo>
                  <a:cubicBezTo>
                    <a:pt x="88" y="1"/>
                    <a:pt x="1" y="98"/>
                    <a:pt x="1" y="211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0"/>
                    <a:pt x="422" y="211"/>
                  </a:cubicBezTo>
                  <a:cubicBezTo>
                    <a:pt x="41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1" name="Google Shape;9541;p15"/>
            <p:cNvSpPr/>
            <p:nvPr/>
          </p:nvSpPr>
          <p:spPr>
            <a:xfrm>
              <a:off x="1595150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8"/>
                    <a:pt x="6" y="217"/>
                  </a:cubicBezTo>
                  <a:cubicBezTo>
                    <a:pt x="6" y="335"/>
                    <a:pt x="98" y="427"/>
                    <a:pt x="211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2" name="Google Shape;9542;p15"/>
            <p:cNvSpPr/>
            <p:nvPr/>
          </p:nvSpPr>
          <p:spPr>
            <a:xfrm>
              <a:off x="1701275" y="43561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08" y="1"/>
                  </a:moveTo>
                  <a:cubicBezTo>
                    <a:pt x="94" y="1"/>
                    <a:pt x="10" y="90"/>
                    <a:pt x="5" y="207"/>
                  </a:cubicBezTo>
                  <a:cubicBezTo>
                    <a:pt x="0" y="320"/>
                    <a:pt x="93" y="418"/>
                    <a:pt x="211" y="423"/>
                  </a:cubicBezTo>
                  <a:cubicBezTo>
                    <a:pt x="214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22"/>
                  </a:cubicBezTo>
                  <a:cubicBezTo>
                    <a:pt x="432" y="104"/>
                    <a:pt x="350" y="7"/>
                    <a:pt x="226" y="1"/>
                  </a:cubicBezTo>
                  <a:cubicBezTo>
                    <a:pt x="220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3" name="Google Shape;9543;p15"/>
            <p:cNvSpPr/>
            <p:nvPr/>
          </p:nvSpPr>
          <p:spPr>
            <a:xfrm>
              <a:off x="186057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5"/>
                    <a:pt x="0" y="98"/>
                    <a:pt x="0" y="211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4" name="Google Shape;9544;p15"/>
            <p:cNvSpPr/>
            <p:nvPr/>
          </p:nvSpPr>
          <p:spPr>
            <a:xfrm>
              <a:off x="1860575" y="38783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5" y="1"/>
                  </a:moveTo>
                  <a:cubicBezTo>
                    <a:pt x="94" y="1"/>
                    <a:pt x="0" y="100"/>
                    <a:pt x="0" y="212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34" y="423"/>
                    <a:pt x="427" y="336"/>
                    <a:pt x="427" y="212"/>
                  </a:cubicBezTo>
                  <a:cubicBezTo>
                    <a:pt x="427" y="94"/>
                    <a:pt x="334" y="7"/>
                    <a:pt x="221" y="2"/>
                  </a:cubicBezTo>
                  <a:cubicBezTo>
                    <a:pt x="216" y="1"/>
                    <a:pt x="210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5" name="Google Shape;9545;p15"/>
            <p:cNvSpPr/>
            <p:nvPr/>
          </p:nvSpPr>
          <p:spPr>
            <a:xfrm>
              <a:off x="19932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5"/>
                    <a:pt x="1" y="92"/>
                    <a:pt x="1" y="211"/>
                  </a:cubicBezTo>
                  <a:cubicBezTo>
                    <a:pt x="1" y="329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6" name="Google Shape;9546;p15"/>
            <p:cNvSpPr/>
            <p:nvPr/>
          </p:nvSpPr>
          <p:spPr>
            <a:xfrm>
              <a:off x="1754325" y="38784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1"/>
                  </a:moveTo>
                  <a:cubicBezTo>
                    <a:pt x="98" y="6"/>
                    <a:pt x="1" y="93"/>
                    <a:pt x="1" y="211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40" y="422"/>
                    <a:pt x="432" y="335"/>
                    <a:pt x="422" y="211"/>
                  </a:cubicBezTo>
                  <a:cubicBezTo>
                    <a:pt x="42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7" name="Google Shape;9547;p15"/>
            <p:cNvSpPr/>
            <p:nvPr/>
          </p:nvSpPr>
          <p:spPr>
            <a:xfrm>
              <a:off x="1674800" y="40641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32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8" name="Google Shape;9548;p15"/>
            <p:cNvSpPr/>
            <p:nvPr/>
          </p:nvSpPr>
          <p:spPr>
            <a:xfrm>
              <a:off x="1833975" y="385180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32" y="1"/>
                  </a:moveTo>
                  <a:cubicBezTo>
                    <a:pt x="109" y="1"/>
                    <a:pt x="11" y="93"/>
                    <a:pt x="6" y="206"/>
                  </a:cubicBezTo>
                  <a:cubicBezTo>
                    <a:pt x="1" y="319"/>
                    <a:pt x="98" y="422"/>
                    <a:pt x="211" y="427"/>
                  </a:cubicBezTo>
                  <a:cubicBezTo>
                    <a:pt x="214" y="427"/>
                    <a:pt x="218" y="428"/>
                    <a:pt x="221" y="428"/>
                  </a:cubicBezTo>
                  <a:cubicBezTo>
                    <a:pt x="335" y="428"/>
                    <a:pt x="432" y="337"/>
                    <a:pt x="432" y="222"/>
                  </a:cubicBezTo>
                  <a:cubicBezTo>
                    <a:pt x="432" y="98"/>
                    <a:pt x="345" y="6"/>
                    <a:pt x="23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9" name="Google Shape;9549;p15"/>
            <p:cNvSpPr/>
            <p:nvPr/>
          </p:nvSpPr>
          <p:spPr>
            <a:xfrm>
              <a:off x="1462575" y="4064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7" y="1"/>
                  </a:moveTo>
                  <a:cubicBezTo>
                    <a:pt x="98" y="1"/>
                    <a:pt x="0" y="92"/>
                    <a:pt x="0" y="207"/>
                  </a:cubicBezTo>
                  <a:cubicBezTo>
                    <a:pt x="0" y="330"/>
                    <a:pt x="93" y="428"/>
                    <a:pt x="211" y="428"/>
                  </a:cubicBezTo>
                  <a:cubicBezTo>
                    <a:pt x="335" y="428"/>
                    <a:pt x="422" y="330"/>
                    <a:pt x="422" y="212"/>
                  </a:cubicBezTo>
                  <a:cubicBezTo>
                    <a:pt x="422" y="99"/>
                    <a:pt x="335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0" name="Google Shape;9550;p15"/>
            <p:cNvSpPr/>
            <p:nvPr/>
          </p:nvSpPr>
          <p:spPr>
            <a:xfrm>
              <a:off x="183397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98" y="0"/>
                    <a:pt x="1" y="87"/>
                    <a:pt x="6" y="206"/>
                  </a:cubicBezTo>
                  <a:cubicBezTo>
                    <a:pt x="6" y="319"/>
                    <a:pt x="103" y="421"/>
                    <a:pt x="216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87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1" name="Google Shape;9551;p15"/>
            <p:cNvSpPr/>
            <p:nvPr/>
          </p:nvSpPr>
          <p:spPr>
            <a:xfrm>
              <a:off x="1754450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1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2" name="Google Shape;9552;p15"/>
            <p:cNvSpPr/>
            <p:nvPr/>
          </p:nvSpPr>
          <p:spPr>
            <a:xfrm>
              <a:off x="2099400" y="4170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8"/>
                    <a:pt x="0" y="211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27" y="340"/>
                    <a:pt x="427" y="211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3" name="Google Shape;9553;p15"/>
            <p:cNvSpPr/>
            <p:nvPr/>
          </p:nvSpPr>
          <p:spPr>
            <a:xfrm>
              <a:off x="1727850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7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88" y="421"/>
                    <a:pt x="212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4" name="Google Shape;9554;p15"/>
            <p:cNvSpPr/>
            <p:nvPr/>
          </p:nvSpPr>
          <p:spPr>
            <a:xfrm>
              <a:off x="180752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5" y="211"/>
                  </a:cubicBezTo>
                  <a:cubicBezTo>
                    <a:pt x="5" y="334"/>
                    <a:pt x="93" y="421"/>
                    <a:pt x="216" y="421"/>
                  </a:cubicBezTo>
                  <a:cubicBezTo>
                    <a:pt x="329" y="421"/>
                    <a:pt x="421" y="334"/>
                    <a:pt x="427" y="216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5" name="Google Shape;9555;p15"/>
            <p:cNvSpPr/>
            <p:nvPr/>
          </p:nvSpPr>
          <p:spPr>
            <a:xfrm>
              <a:off x="1913750" y="430300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6" name="Google Shape;9556;p15"/>
            <p:cNvSpPr/>
            <p:nvPr/>
          </p:nvSpPr>
          <p:spPr>
            <a:xfrm>
              <a:off x="1966550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2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7" name="Google Shape;9557;p15"/>
            <p:cNvSpPr/>
            <p:nvPr/>
          </p:nvSpPr>
          <p:spPr>
            <a:xfrm>
              <a:off x="1435850" y="430300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103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8" name="Google Shape;9558;p15"/>
            <p:cNvSpPr/>
            <p:nvPr/>
          </p:nvSpPr>
          <p:spPr>
            <a:xfrm>
              <a:off x="1940100" y="45419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5" y="329"/>
                    <a:pt x="103" y="421"/>
                    <a:pt x="221" y="421"/>
                  </a:cubicBezTo>
                  <a:cubicBezTo>
                    <a:pt x="334" y="421"/>
                    <a:pt x="427" y="329"/>
                    <a:pt x="427" y="211"/>
                  </a:cubicBezTo>
                  <a:cubicBezTo>
                    <a:pt x="432" y="87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9" name="Google Shape;9559;p15"/>
            <p:cNvSpPr/>
            <p:nvPr/>
          </p:nvSpPr>
          <p:spPr>
            <a:xfrm>
              <a:off x="1860575" y="38253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2" y="0"/>
                  </a:moveTo>
                  <a:cubicBezTo>
                    <a:pt x="98" y="0"/>
                    <a:pt x="5" y="91"/>
                    <a:pt x="0" y="206"/>
                  </a:cubicBezTo>
                  <a:cubicBezTo>
                    <a:pt x="0" y="329"/>
                    <a:pt x="93" y="427"/>
                    <a:pt x="211" y="427"/>
                  </a:cubicBezTo>
                  <a:cubicBezTo>
                    <a:pt x="329" y="427"/>
                    <a:pt x="427" y="334"/>
                    <a:pt x="427" y="216"/>
                  </a:cubicBezTo>
                  <a:cubicBezTo>
                    <a:pt x="427" y="98"/>
                    <a:pt x="334" y="11"/>
                    <a:pt x="221" y="0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0" name="Google Shape;9560;p15"/>
            <p:cNvSpPr/>
            <p:nvPr/>
          </p:nvSpPr>
          <p:spPr>
            <a:xfrm>
              <a:off x="2125850" y="4196850"/>
              <a:ext cx="10950" cy="10600"/>
            </a:xfrm>
            <a:custGeom>
              <a:rect b="b" l="l" r="r" t="t"/>
              <a:pathLst>
                <a:path extrusionOk="0" h="424" w="438">
                  <a:moveTo>
                    <a:pt x="211" y="1"/>
                  </a:moveTo>
                  <a:cubicBezTo>
                    <a:pt x="99" y="1"/>
                    <a:pt x="16" y="80"/>
                    <a:pt x="11" y="197"/>
                  </a:cubicBezTo>
                  <a:cubicBezTo>
                    <a:pt x="1" y="325"/>
                    <a:pt x="88" y="418"/>
                    <a:pt x="212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17"/>
                  </a:cubicBezTo>
                  <a:cubicBezTo>
                    <a:pt x="438" y="99"/>
                    <a:pt x="350" y="7"/>
                    <a:pt x="232" y="1"/>
                  </a:cubicBezTo>
                  <a:cubicBezTo>
                    <a:pt x="225" y="1"/>
                    <a:pt x="218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1" name="Google Shape;9561;p15"/>
            <p:cNvSpPr/>
            <p:nvPr/>
          </p:nvSpPr>
          <p:spPr>
            <a:xfrm>
              <a:off x="1595150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6" y="0"/>
                  </a:moveTo>
                  <a:cubicBezTo>
                    <a:pt x="93" y="6"/>
                    <a:pt x="1" y="93"/>
                    <a:pt x="1" y="211"/>
                  </a:cubicBezTo>
                  <a:cubicBezTo>
                    <a:pt x="1" y="334"/>
                    <a:pt x="93" y="422"/>
                    <a:pt x="211" y="422"/>
                  </a:cubicBezTo>
                  <a:cubicBezTo>
                    <a:pt x="330" y="422"/>
                    <a:pt x="427" y="334"/>
                    <a:pt x="427" y="211"/>
                  </a:cubicBezTo>
                  <a:cubicBezTo>
                    <a:pt x="427" y="88"/>
                    <a:pt x="335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2" name="Google Shape;9562;p15"/>
            <p:cNvSpPr/>
            <p:nvPr/>
          </p:nvSpPr>
          <p:spPr>
            <a:xfrm>
              <a:off x="1754325" y="44089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7" y="0"/>
                  </a:moveTo>
                  <a:cubicBezTo>
                    <a:pt x="108" y="0"/>
                    <a:pt x="6" y="98"/>
                    <a:pt x="6" y="211"/>
                  </a:cubicBezTo>
                  <a:cubicBezTo>
                    <a:pt x="1" y="335"/>
                    <a:pt x="88" y="422"/>
                    <a:pt x="216" y="422"/>
                  </a:cubicBezTo>
                  <a:cubicBezTo>
                    <a:pt x="340" y="422"/>
                    <a:pt x="432" y="335"/>
                    <a:pt x="432" y="211"/>
                  </a:cubicBezTo>
                  <a:cubicBezTo>
                    <a:pt x="432" y="98"/>
                    <a:pt x="340" y="6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3" name="Google Shape;9563;p15"/>
            <p:cNvSpPr/>
            <p:nvPr/>
          </p:nvSpPr>
          <p:spPr>
            <a:xfrm>
              <a:off x="1754325" y="3825350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16"/>
                  </a:cubicBezTo>
                  <a:cubicBezTo>
                    <a:pt x="6" y="329"/>
                    <a:pt x="93" y="427"/>
                    <a:pt x="211" y="427"/>
                  </a:cubicBezTo>
                  <a:cubicBezTo>
                    <a:pt x="335" y="427"/>
                    <a:pt x="432" y="334"/>
                    <a:pt x="432" y="216"/>
                  </a:cubicBezTo>
                  <a:cubicBezTo>
                    <a:pt x="432" y="93"/>
                    <a:pt x="34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4" name="Google Shape;9564;p15"/>
            <p:cNvSpPr/>
            <p:nvPr/>
          </p:nvSpPr>
          <p:spPr>
            <a:xfrm>
              <a:off x="18605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0"/>
                    <a:pt x="98" y="427"/>
                    <a:pt x="221" y="427"/>
                  </a:cubicBezTo>
                  <a:cubicBezTo>
                    <a:pt x="339" y="417"/>
                    <a:pt x="432" y="330"/>
                    <a:pt x="427" y="206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5" name="Google Shape;9565;p15"/>
            <p:cNvSpPr/>
            <p:nvPr/>
          </p:nvSpPr>
          <p:spPr>
            <a:xfrm>
              <a:off x="1940225" y="41173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1"/>
                  </a:moveTo>
                  <a:cubicBezTo>
                    <a:pt x="98" y="1"/>
                    <a:pt x="0" y="98"/>
                    <a:pt x="0" y="211"/>
                  </a:cubicBezTo>
                  <a:cubicBezTo>
                    <a:pt x="11" y="329"/>
                    <a:pt x="98" y="422"/>
                    <a:pt x="216" y="422"/>
                  </a:cubicBezTo>
                  <a:cubicBezTo>
                    <a:pt x="329" y="422"/>
                    <a:pt x="427" y="335"/>
                    <a:pt x="427" y="211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6" name="Google Shape;9566;p15"/>
            <p:cNvSpPr/>
            <p:nvPr/>
          </p:nvSpPr>
          <p:spPr>
            <a:xfrm>
              <a:off x="1727850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7" y="1"/>
                  </a:moveTo>
                  <a:cubicBezTo>
                    <a:pt x="104" y="1"/>
                    <a:pt x="1" y="98"/>
                    <a:pt x="1" y="211"/>
                  </a:cubicBezTo>
                  <a:cubicBezTo>
                    <a:pt x="1" y="335"/>
                    <a:pt x="88" y="427"/>
                    <a:pt x="212" y="427"/>
                  </a:cubicBezTo>
                  <a:cubicBezTo>
                    <a:pt x="340" y="427"/>
                    <a:pt x="422" y="340"/>
                    <a:pt x="422" y="211"/>
                  </a:cubicBezTo>
                  <a:cubicBezTo>
                    <a:pt x="42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7" name="Google Shape;9567;p15"/>
            <p:cNvSpPr/>
            <p:nvPr/>
          </p:nvSpPr>
          <p:spPr>
            <a:xfrm>
              <a:off x="188717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5" y="87"/>
                    <a:pt x="0" y="206"/>
                  </a:cubicBezTo>
                  <a:cubicBezTo>
                    <a:pt x="0" y="329"/>
                    <a:pt x="87" y="427"/>
                    <a:pt x="211" y="427"/>
                  </a:cubicBezTo>
                  <a:cubicBezTo>
                    <a:pt x="324" y="427"/>
                    <a:pt x="421" y="334"/>
                    <a:pt x="421" y="221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8" name="Google Shape;9568;p15"/>
            <p:cNvSpPr/>
            <p:nvPr/>
          </p:nvSpPr>
          <p:spPr>
            <a:xfrm>
              <a:off x="1780925" y="43294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7"/>
                    <a:pt x="93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9" name="Google Shape;9569;p15"/>
            <p:cNvSpPr/>
            <p:nvPr/>
          </p:nvSpPr>
          <p:spPr>
            <a:xfrm>
              <a:off x="1674800" y="45948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8"/>
                    <a:pt x="6" y="221"/>
                  </a:cubicBezTo>
                  <a:cubicBezTo>
                    <a:pt x="16" y="334"/>
                    <a:pt x="103" y="427"/>
                    <a:pt x="222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0" name="Google Shape;9570;p15"/>
            <p:cNvSpPr/>
            <p:nvPr/>
          </p:nvSpPr>
          <p:spPr>
            <a:xfrm>
              <a:off x="1886900" y="43294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22" y="1"/>
                  </a:moveTo>
                  <a:cubicBezTo>
                    <a:pt x="104" y="1"/>
                    <a:pt x="16" y="88"/>
                    <a:pt x="11" y="206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32" y="337"/>
                    <a:pt x="432" y="222"/>
                  </a:cubicBezTo>
                  <a:cubicBezTo>
                    <a:pt x="438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1" name="Google Shape;9571;p15"/>
            <p:cNvSpPr/>
            <p:nvPr/>
          </p:nvSpPr>
          <p:spPr>
            <a:xfrm>
              <a:off x="1780800" y="3905000"/>
              <a:ext cx="10925" cy="10675"/>
            </a:xfrm>
            <a:custGeom>
              <a:rect b="b" l="l" r="r" t="t"/>
              <a:pathLst>
                <a:path extrusionOk="0" h="427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19"/>
                    <a:pt x="93" y="422"/>
                    <a:pt x="211" y="427"/>
                  </a:cubicBezTo>
                  <a:cubicBezTo>
                    <a:pt x="214" y="427"/>
                    <a:pt x="217" y="427"/>
                    <a:pt x="221" y="427"/>
                  </a:cubicBezTo>
                  <a:cubicBezTo>
                    <a:pt x="334" y="427"/>
                    <a:pt x="427" y="341"/>
                    <a:pt x="432" y="226"/>
                  </a:cubicBezTo>
                  <a:cubicBezTo>
                    <a:pt x="437" y="113"/>
                    <a:pt x="350" y="11"/>
                    <a:pt x="231" y="0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2" name="Google Shape;9572;p15"/>
            <p:cNvSpPr/>
            <p:nvPr/>
          </p:nvSpPr>
          <p:spPr>
            <a:xfrm>
              <a:off x="1727850" y="39048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7" y="1"/>
                  </a:moveTo>
                  <a:cubicBezTo>
                    <a:pt x="88" y="1"/>
                    <a:pt x="1" y="87"/>
                    <a:pt x="1" y="207"/>
                  </a:cubicBezTo>
                  <a:cubicBezTo>
                    <a:pt x="1" y="330"/>
                    <a:pt x="93" y="428"/>
                    <a:pt x="212" y="428"/>
                  </a:cubicBezTo>
                  <a:cubicBezTo>
                    <a:pt x="215" y="428"/>
                    <a:pt x="218" y="428"/>
                    <a:pt x="221" y="428"/>
                  </a:cubicBezTo>
                  <a:cubicBezTo>
                    <a:pt x="339" y="428"/>
                    <a:pt x="422" y="332"/>
                    <a:pt x="422" y="212"/>
                  </a:cubicBezTo>
                  <a:cubicBezTo>
                    <a:pt x="422" y="94"/>
                    <a:pt x="335" y="1"/>
                    <a:pt x="217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3" name="Google Shape;9573;p15"/>
            <p:cNvSpPr/>
            <p:nvPr/>
          </p:nvSpPr>
          <p:spPr>
            <a:xfrm>
              <a:off x="2125850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8"/>
                    <a:pt x="11" y="222"/>
                  </a:cubicBezTo>
                  <a:cubicBezTo>
                    <a:pt x="11" y="335"/>
                    <a:pt x="98" y="427"/>
                    <a:pt x="217" y="427"/>
                  </a:cubicBezTo>
                  <a:cubicBezTo>
                    <a:pt x="330" y="427"/>
                    <a:pt x="427" y="335"/>
                    <a:pt x="427" y="217"/>
                  </a:cubicBezTo>
                  <a:cubicBezTo>
                    <a:pt x="427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4" name="Google Shape;9574;p15"/>
            <p:cNvSpPr/>
            <p:nvPr/>
          </p:nvSpPr>
          <p:spPr>
            <a:xfrm>
              <a:off x="2099400" y="41172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93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5" name="Google Shape;9575;p15"/>
            <p:cNvSpPr/>
            <p:nvPr/>
          </p:nvSpPr>
          <p:spPr>
            <a:xfrm>
              <a:off x="1754450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25" y="1"/>
                  </a:moveTo>
                  <a:cubicBezTo>
                    <a:pt x="219" y="1"/>
                    <a:pt x="213" y="1"/>
                    <a:pt x="206" y="1"/>
                  </a:cubicBezTo>
                  <a:cubicBezTo>
                    <a:pt x="93" y="7"/>
                    <a:pt x="1" y="94"/>
                    <a:pt x="1" y="212"/>
                  </a:cubicBezTo>
                  <a:cubicBezTo>
                    <a:pt x="1" y="325"/>
                    <a:pt x="88" y="423"/>
                    <a:pt x="211" y="423"/>
                  </a:cubicBezTo>
                  <a:cubicBezTo>
                    <a:pt x="335" y="418"/>
                    <a:pt x="427" y="325"/>
                    <a:pt x="427" y="207"/>
                  </a:cubicBezTo>
                  <a:cubicBezTo>
                    <a:pt x="417" y="90"/>
                    <a:pt x="338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6" name="Google Shape;9576;p15"/>
            <p:cNvSpPr/>
            <p:nvPr/>
          </p:nvSpPr>
          <p:spPr>
            <a:xfrm>
              <a:off x="1807525" y="43559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10"/>
                    <a:pt x="0" y="98"/>
                    <a:pt x="0" y="221"/>
                  </a:cubicBezTo>
                  <a:cubicBezTo>
                    <a:pt x="5" y="334"/>
                    <a:pt x="93" y="427"/>
                    <a:pt x="211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7" name="Google Shape;9577;p15"/>
            <p:cNvSpPr/>
            <p:nvPr/>
          </p:nvSpPr>
          <p:spPr>
            <a:xfrm>
              <a:off x="1860450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8" y="0"/>
                    <a:pt x="5" y="88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8" name="Google Shape;9578;p15"/>
            <p:cNvSpPr/>
            <p:nvPr/>
          </p:nvSpPr>
          <p:spPr>
            <a:xfrm>
              <a:off x="1913625" y="43561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8" y="0"/>
                    <a:pt x="6" y="88"/>
                    <a:pt x="1" y="211"/>
                  </a:cubicBezTo>
                  <a:cubicBezTo>
                    <a:pt x="6" y="334"/>
                    <a:pt x="98" y="422"/>
                    <a:pt x="216" y="422"/>
                  </a:cubicBezTo>
                  <a:cubicBezTo>
                    <a:pt x="335" y="417"/>
                    <a:pt x="432" y="324"/>
                    <a:pt x="432" y="211"/>
                  </a:cubicBez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9" name="Google Shape;9579;p15"/>
            <p:cNvSpPr/>
            <p:nvPr/>
          </p:nvSpPr>
          <p:spPr>
            <a:xfrm>
              <a:off x="1621875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0" name="Google Shape;9580;p15"/>
            <p:cNvSpPr/>
            <p:nvPr/>
          </p:nvSpPr>
          <p:spPr>
            <a:xfrm>
              <a:off x="215245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1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27"/>
                    <a:pt x="216" y="427"/>
                  </a:cubicBezTo>
                  <a:cubicBezTo>
                    <a:pt x="340" y="427"/>
                    <a:pt x="427" y="335"/>
                    <a:pt x="422" y="211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1" name="Google Shape;9581;p15"/>
            <p:cNvSpPr/>
            <p:nvPr/>
          </p:nvSpPr>
          <p:spPr>
            <a:xfrm>
              <a:off x="1727725" y="39580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1"/>
                  </a:moveTo>
                  <a:cubicBezTo>
                    <a:pt x="98" y="1"/>
                    <a:pt x="1" y="88"/>
                    <a:pt x="16" y="211"/>
                  </a:cubicBezTo>
                  <a:cubicBezTo>
                    <a:pt x="16" y="335"/>
                    <a:pt x="114" y="422"/>
                    <a:pt x="227" y="422"/>
                  </a:cubicBezTo>
                  <a:cubicBezTo>
                    <a:pt x="345" y="422"/>
                    <a:pt x="433" y="329"/>
                    <a:pt x="433" y="211"/>
                  </a:cubicBezTo>
                  <a:cubicBezTo>
                    <a:pt x="433" y="8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2" name="Google Shape;9582;p15"/>
            <p:cNvSpPr/>
            <p:nvPr/>
          </p:nvSpPr>
          <p:spPr>
            <a:xfrm>
              <a:off x="1780800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16" y="88"/>
                    <a:pt x="5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3" name="Google Shape;9583;p15"/>
            <p:cNvSpPr/>
            <p:nvPr/>
          </p:nvSpPr>
          <p:spPr>
            <a:xfrm>
              <a:off x="1727850" y="4329325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7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34"/>
                    <a:pt x="88" y="432"/>
                    <a:pt x="212" y="432"/>
                  </a:cubicBezTo>
                  <a:cubicBezTo>
                    <a:pt x="335" y="432"/>
                    <a:pt x="422" y="340"/>
                    <a:pt x="422" y="211"/>
                  </a:cubicBezTo>
                  <a:cubicBezTo>
                    <a:pt x="422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4" name="Google Shape;9584;p15"/>
            <p:cNvSpPr/>
            <p:nvPr/>
          </p:nvSpPr>
          <p:spPr>
            <a:xfrm>
              <a:off x="1887175" y="42765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5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21" y="334"/>
                    <a:pt x="427" y="211"/>
                  </a:cubicBezTo>
                  <a:cubicBezTo>
                    <a:pt x="427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5" name="Google Shape;9585;p15"/>
            <p:cNvSpPr/>
            <p:nvPr/>
          </p:nvSpPr>
          <p:spPr>
            <a:xfrm>
              <a:off x="1940225" y="4276600"/>
              <a:ext cx="10675" cy="10475"/>
            </a:xfrm>
            <a:custGeom>
              <a:rect b="b" l="l" r="r" t="t"/>
              <a:pathLst>
                <a:path extrusionOk="0" h="419" w="427">
                  <a:moveTo>
                    <a:pt x="240" y="1"/>
                  </a:moveTo>
                  <a:cubicBezTo>
                    <a:pt x="232" y="1"/>
                    <a:pt x="224" y="2"/>
                    <a:pt x="216" y="3"/>
                  </a:cubicBezTo>
                  <a:cubicBezTo>
                    <a:pt x="98" y="3"/>
                    <a:pt x="0" y="90"/>
                    <a:pt x="0" y="208"/>
                  </a:cubicBezTo>
                  <a:cubicBezTo>
                    <a:pt x="0" y="321"/>
                    <a:pt x="93" y="419"/>
                    <a:pt x="216" y="419"/>
                  </a:cubicBezTo>
                  <a:cubicBezTo>
                    <a:pt x="334" y="419"/>
                    <a:pt x="427" y="331"/>
                    <a:pt x="427" y="208"/>
                  </a:cubicBezTo>
                  <a:cubicBezTo>
                    <a:pt x="422" y="93"/>
                    <a:pt x="342" y="1"/>
                    <a:pt x="24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6" name="Google Shape;9586;p15"/>
            <p:cNvSpPr/>
            <p:nvPr/>
          </p:nvSpPr>
          <p:spPr>
            <a:xfrm>
              <a:off x="15422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6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7" name="Google Shape;9587;p15"/>
            <p:cNvSpPr/>
            <p:nvPr/>
          </p:nvSpPr>
          <p:spPr>
            <a:xfrm>
              <a:off x="1727600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103" y="1"/>
                    <a:pt x="6" y="93"/>
                    <a:pt x="6" y="206"/>
                  </a:cubicBezTo>
                  <a:cubicBezTo>
                    <a:pt x="1" y="324"/>
                    <a:pt x="98" y="417"/>
                    <a:pt x="217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5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8" name="Google Shape;9588;p15"/>
            <p:cNvSpPr/>
            <p:nvPr/>
          </p:nvSpPr>
          <p:spPr>
            <a:xfrm>
              <a:off x="1648350" y="4303100"/>
              <a:ext cx="10550" cy="10450"/>
            </a:xfrm>
            <a:custGeom>
              <a:rect b="b" l="l" r="r" t="t"/>
              <a:pathLst>
                <a:path extrusionOk="0" h="418" w="422">
                  <a:moveTo>
                    <a:pt x="221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9"/>
                    <a:pt x="0" y="212"/>
                  </a:cubicBezTo>
                  <a:cubicBezTo>
                    <a:pt x="5" y="325"/>
                    <a:pt x="98" y="417"/>
                    <a:pt x="211" y="417"/>
                  </a:cubicBezTo>
                  <a:cubicBezTo>
                    <a:pt x="334" y="417"/>
                    <a:pt x="421" y="330"/>
                    <a:pt x="421" y="207"/>
                  </a:cubicBezTo>
                  <a:cubicBezTo>
                    <a:pt x="421" y="87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9" name="Google Shape;9589;p15"/>
            <p:cNvSpPr/>
            <p:nvPr/>
          </p:nvSpPr>
          <p:spPr>
            <a:xfrm>
              <a:off x="1727725" y="44355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1" y="334"/>
                    <a:pt x="98" y="427"/>
                    <a:pt x="222" y="427"/>
                  </a:cubicBezTo>
                  <a:cubicBezTo>
                    <a:pt x="345" y="427"/>
                    <a:pt x="433" y="329"/>
                    <a:pt x="427" y="206"/>
                  </a:cubicBezTo>
                  <a:cubicBezTo>
                    <a:pt x="422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0" name="Google Shape;9590;p15"/>
            <p:cNvSpPr/>
            <p:nvPr/>
          </p:nvSpPr>
          <p:spPr>
            <a:xfrm>
              <a:off x="1940225" y="43826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11" y="329"/>
                    <a:pt x="103" y="421"/>
                    <a:pt x="216" y="421"/>
                  </a:cubicBezTo>
                  <a:cubicBezTo>
                    <a:pt x="329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1" name="Google Shape;9591;p15"/>
            <p:cNvSpPr/>
            <p:nvPr/>
          </p:nvSpPr>
          <p:spPr>
            <a:xfrm>
              <a:off x="1940225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11" y="329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2" name="Google Shape;9592;p15"/>
            <p:cNvSpPr/>
            <p:nvPr/>
          </p:nvSpPr>
          <p:spPr>
            <a:xfrm>
              <a:off x="1807650" y="3825350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0"/>
                    <a:pt x="0" y="98"/>
                    <a:pt x="0" y="216"/>
                  </a:cubicBezTo>
                  <a:cubicBezTo>
                    <a:pt x="0" y="334"/>
                    <a:pt x="88" y="427"/>
                    <a:pt x="211" y="427"/>
                  </a:cubicBezTo>
                  <a:cubicBezTo>
                    <a:pt x="329" y="422"/>
                    <a:pt x="422" y="324"/>
                    <a:pt x="422" y="206"/>
                  </a:cubicBezTo>
                  <a:cubicBezTo>
                    <a:pt x="422" y="93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3" name="Google Shape;9593;p15"/>
            <p:cNvSpPr/>
            <p:nvPr/>
          </p:nvSpPr>
          <p:spPr>
            <a:xfrm>
              <a:off x="1940225" y="38518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93"/>
                    <a:pt x="32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4" name="Google Shape;9594;p15"/>
            <p:cNvSpPr/>
            <p:nvPr/>
          </p:nvSpPr>
          <p:spPr>
            <a:xfrm>
              <a:off x="1568550" y="406417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7" y="0"/>
                  </a:moveTo>
                  <a:cubicBezTo>
                    <a:pt x="104" y="0"/>
                    <a:pt x="6" y="93"/>
                    <a:pt x="6" y="206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7" y="329"/>
                    <a:pt x="427" y="211"/>
                  </a:cubicBezTo>
                  <a:cubicBezTo>
                    <a:pt x="43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5" name="Google Shape;9595;p15"/>
            <p:cNvSpPr/>
            <p:nvPr/>
          </p:nvSpPr>
          <p:spPr>
            <a:xfrm>
              <a:off x="2099400" y="4064175"/>
              <a:ext cx="10675" cy="10425"/>
            </a:xfrm>
            <a:custGeom>
              <a:rect b="b" l="l" r="r" t="t"/>
              <a:pathLst>
                <a:path extrusionOk="0" h="417" w="427">
                  <a:moveTo>
                    <a:pt x="211" y="0"/>
                  </a:moveTo>
                  <a:cubicBezTo>
                    <a:pt x="93" y="0"/>
                    <a:pt x="0" y="87"/>
                    <a:pt x="0" y="206"/>
                  </a:cubicBezTo>
                  <a:cubicBezTo>
                    <a:pt x="0" y="324"/>
                    <a:pt x="93" y="416"/>
                    <a:pt x="211" y="416"/>
                  </a:cubicBezTo>
                  <a:cubicBezTo>
                    <a:pt x="329" y="416"/>
                    <a:pt x="427" y="329"/>
                    <a:pt x="427" y="206"/>
                  </a:cubicBezTo>
                  <a:cubicBezTo>
                    <a:pt x="427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6" name="Google Shape;9596;p15"/>
            <p:cNvSpPr/>
            <p:nvPr/>
          </p:nvSpPr>
          <p:spPr>
            <a:xfrm>
              <a:off x="1568550" y="411735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17" y="1"/>
                  </a:moveTo>
                  <a:cubicBezTo>
                    <a:pt x="104" y="1"/>
                    <a:pt x="6" y="88"/>
                    <a:pt x="6" y="206"/>
                  </a:cubicBezTo>
                  <a:cubicBezTo>
                    <a:pt x="1" y="329"/>
                    <a:pt x="88" y="422"/>
                    <a:pt x="212" y="422"/>
                  </a:cubicBezTo>
                  <a:cubicBezTo>
                    <a:pt x="335" y="422"/>
                    <a:pt x="427" y="329"/>
                    <a:pt x="427" y="211"/>
                  </a:cubicBezTo>
                  <a:cubicBezTo>
                    <a:pt x="438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7" name="Google Shape;9597;p15"/>
            <p:cNvSpPr/>
            <p:nvPr/>
          </p:nvSpPr>
          <p:spPr>
            <a:xfrm>
              <a:off x="1727850" y="41173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17" y="0"/>
                  </a:moveTo>
                  <a:cubicBezTo>
                    <a:pt x="214" y="0"/>
                    <a:pt x="210" y="0"/>
                    <a:pt x="207" y="1"/>
                  </a:cubicBezTo>
                  <a:cubicBezTo>
                    <a:pt x="88" y="1"/>
                    <a:pt x="1" y="88"/>
                    <a:pt x="1" y="206"/>
                  </a:cubicBezTo>
                  <a:cubicBezTo>
                    <a:pt x="1" y="31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06"/>
                  </a:cubicBezTo>
                  <a:cubicBezTo>
                    <a:pt x="422" y="86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8" name="Google Shape;9598;p15"/>
            <p:cNvSpPr/>
            <p:nvPr/>
          </p:nvSpPr>
          <p:spPr>
            <a:xfrm>
              <a:off x="20726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1" y="0"/>
                  </a:moveTo>
                  <a:cubicBezTo>
                    <a:pt x="103" y="0"/>
                    <a:pt x="16" y="87"/>
                    <a:pt x="11" y="206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2" y="87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9" name="Google Shape;9599;p15"/>
            <p:cNvSpPr/>
            <p:nvPr/>
          </p:nvSpPr>
          <p:spPr>
            <a:xfrm>
              <a:off x="2178925" y="4303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5"/>
                    <a:pt x="5" y="98"/>
                    <a:pt x="5" y="211"/>
                  </a:cubicBezTo>
                  <a:cubicBezTo>
                    <a:pt x="0" y="329"/>
                    <a:pt x="103" y="421"/>
                    <a:pt x="216" y="421"/>
                  </a:cubicBezTo>
                  <a:cubicBezTo>
                    <a:pt x="339" y="421"/>
                    <a:pt x="432" y="334"/>
                    <a:pt x="432" y="211"/>
                  </a:cubicBezTo>
                  <a:cubicBezTo>
                    <a:pt x="432" y="87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0" name="Google Shape;9600;p15"/>
            <p:cNvSpPr/>
            <p:nvPr/>
          </p:nvSpPr>
          <p:spPr>
            <a:xfrm>
              <a:off x="1780800" y="4488750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24"/>
                    <a:pt x="93" y="417"/>
                    <a:pt x="211" y="427"/>
                  </a:cubicBezTo>
                  <a:cubicBezTo>
                    <a:pt x="214" y="427"/>
                    <a:pt x="217" y="427"/>
                    <a:pt x="220" y="427"/>
                  </a:cubicBezTo>
                  <a:cubicBezTo>
                    <a:pt x="334" y="427"/>
                    <a:pt x="432" y="332"/>
                    <a:pt x="432" y="222"/>
                  </a:cubicBezTo>
                  <a:cubicBezTo>
                    <a:pt x="437" y="98"/>
                    <a:pt x="350" y="6"/>
                    <a:pt x="231" y="1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1" name="Google Shape;9601;p15"/>
            <p:cNvSpPr/>
            <p:nvPr/>
          </p:nvSpPr>
          <p:spPr>
            <a:xfrm>
              <a:off x="1887175" y="385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4" y="0"/>
                  </a:moveTo>
                  <a:cubicBezTo>
                    <a:pt x="218" y="0"/>
                    <a:pt x="212" y="0"/>
                    <a:pt x="206" y="1"/>
                  </a:cubicBezTo>
                  <a:cubicBezTo>
                    <a:pt x="87" y="1"/>
                    <a:pt x="0" y="88"/>
                    <a:pt x="0" y="207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24" y="422"/>
                    <a:pt x="421" y="335"/>
                    <a:pt x="421" y="212"/>
                  </a:cubicBezTo>
                  <a:cubicBezTo>
                    <a:pt x="421" y="94"/>
                    <a:pt x="342" y="0"/>
                    <a:pt x="22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2" name="Google Shape;9602;p15"/>
            <p:cNvSpPr/>
            <p:nvPr/>
          </p:nvSpPr>
          <p:spPr>
            <a:xfrm>
              <a:off x="1780925" y="38519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1" y="1"/>
                  </a:moveTo>
                  <a:cubicBezTo>
                    <a:pt x="103" y="1"/>
                    <a:pt x="11" y="88"/>
                    <a:pt x="11" y="207"/>
                  </a:cubicBezTo>
                  <a:cubicBezTo>
                    <a:pt x="0" y="325"/>
                    <a:pt x="93" y="422"/>
                    <a:pt x="216" y="422"/>
                  </a:cubicBezTo>
                  <a:cubicBezTo>
                    <a:pt x="329" y="422"/>
                    <a:pt x="427" y="335"/>
                    <a:pt x="427" y="212"/>
                  </a:cubicBezTo>
                  <a:cubicBezTo>
                    <a:pt x="427" y="88"/>
                    <a:pt x="32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3" name="Google Shape;9603;p15"/>
            <p:cNvSpPr/>
            <p:nvPr/>
          </p:nvSpPr>
          <p:spPr>
            <a:xfrm>
              <a:off x="20726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1" y="0"/>
                  </a:moveTo>
                  <a:cubicBezTo>
                    <a:pt x="108" y="0"/>
                    <a:pt x="11" y="88"/>
                    <a:pt x="0" y="211"/>
                  </a:cubicBezTo>
                  <a:cubicBezTo>
                    <a:pt x="0" y="324"/>
                    <a:pt x="93" y="417"/>
                    <a:pt x="206" y="422"/>
                  </a:cubicBezTo>
                  <a:cubicBezTo>
                    <a:pt x="209" y="422"/>
                    <a:pt x="213" y="422"/>
                    <a:pt x="216" y="422"/>
                  </a:cubicBezTo>
                  <a:cubicBezTo>
                    <a:pt x="335" y="422"/>
                    <a:pt x="427" y="336"/>
                    <a:pt x="427" y="216"/>
                  </a:cubicBezTo>
                  <a:cubicBezTo>
                    <a:pt x="432" y="93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4" name="Google Shape;9604;p15"/>
            <p:cNvSpPr/>
            <p:nvPr/>
          </p:nvSpPr>
          <p:spPr>
            <a:xfrm>
              <a:off x="2126125" y="4356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2" y="1"/>
                  </a:moveTo>
                  <a:cubicBezTo>
                    <a:pt x="79" y="1"/>
                    <a:pt x="0" y="90"/>
                    <a:pt x="0" y="212"/>
                  </a:cubicBezTo>
                  <a:cubicBezTo>
                    <a:pt x="0" y="335"/>
                    <a:pt x="87" y="423"/>
                    <a:pt x="211" y="423"/>
                  </a:cubicBezTo>
                  <a:cubicBezTo>
                    <a:pt x="324" y="423"/>
                    <a:pt x="421" y="335"/>
                    <a:pt x="421" y="217"/>
                  </a:cubicBezTo>
                  <a:cubicBezTo>
                    <a:pt x="421" y="94"/>
                    <a:pt x="334" y="1"/>
                    <a:pt x="211" y="1"/>
                  </a:cubicBezTo>
                  <a:cubicBezTo>
                    <a:pt x="205" y="1"/>
                    <a:pt x="198" y="1"/>
                    <a:pt x="19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5" name="Google Shape;9605;p15"/>
            <p:cNvSpPr/>
            <p:nvPr/>
          </p:nvSpPr>
          <p:spPr>
            <a:xfrm>
              <a:off x="2152200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1"/>
                  </a:moveTo>
                  <a:cubicBezTo>
                    <a:pt x="103" y="1"/>
                    <a:pt x="11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334" y="422"/>
                    <a:pt x="432" y="335"/>
                    <a:pt x="432" y="211"/>
                  </a:cubicBezTo>
                  <a:cubicBezTo>
                    <a:pt x="432" y="8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6" name="Google Shape;9606;p15"/>
            <p:cNvSpPr/>
            <p:nvPr/>
          </p:nvSpPr>
          <p:spPr>
            <a:xfrm>
              <a:off x="1780800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98" y="0"/>
                    <a:pt x="5" y="98"/>
                    <a:pt x="0" y="221"/>
                  </a:cubicBezTo>
                  <a:cubicBezTo>
                    <a:pt x="5" y="334"/>
                    <a:pt x="98" y="427"/>
                    <a:pt x="211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7" name="Google Shape;9607;p15"/>
            <p:cNvSpPr/>
            <p:nvPr/>
          </p:nvSpPr>
          <p:spPr>
            <a:xfrm>
              <a:off x="1542225" y="41966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8" y="10"/>
                    <a:pt x="1" y="98"/>
                    <a:pt x="1" y="211"/>
                  </a:cubicBezTo>
                  <a:cubicBezTo>
                    <a:pt x="1" y="334"/>
                    <a:pt x="93" y="432"/>
                    <a:pt x="211" y="432"/>
                  </a:cubicBezTo>
                  <a:cubicBezTo>
                    <a:pt x="335" y="432"/>
                    <a:pt x="422" y="344"/>
                    <a:pt x="417" y="211"/>
                  </a:cubicBezTo>
                  <a:cubicBezTo>
                    <a:pt x="417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8" name="Google Shape;9608;p15"/>
            <p:cNvSpPr/>
            <p:nvPr/>
          </p:nvSpPr>
          <p:spPr>
            <a:xfrm>
              <a:off x="1489175" y="43029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2" y="1"/>
                    <a:pt x="0" y="87"/>
                    <a:pt x="0" y="207"/>
                  </a:cubicBezTo>
                  <a:cubicBezTo>
                    <a:pt x="0" y="335"/>
                    <a:pt x="82" y="422"/>
                    <a:pt x="211" y="422"/>
                  </a:cubicBezTo>
                  <a:cubicBezTo>
                    <a:pt x="334" y="422"/>
                    <a:pt x="432" y="330"/>
                    <a:pt x="432" y="212"/>
                  </a:cubicBezTo>
                  <a:cubicBezTo>
                    <a:pt x="432" y="99"/>
                    <a:pt x="334" y="1"/>
                    <a:pt x="221" y="1"/>
                  </a:cubicBezTo>
                  <a:cubicBezTo>
                    <a:pt x="218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9" name="Google Shape;9609;p15"/>
            <p:cNvSpPr/>
            <p:nvPr/>
          </p:nvSpPr>
          <p:spPr>
            <a:xfrm>
              <a:off x="1515625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27" y="336"/>
                    <a:pt x="427" y="211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0" name="Google Shape;9610;p15"/>
            <p:cNvSpPr/>
            <p:nvPr/>
          </p:nvSpPr>
          <p:spPr>
            <a:xfrm>
              <a:off x="20462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104" y="1"/>
                    <a:pt x="1" y="103"/>
                    <a:pt x="1" y="222"/>
                  </a:cubicBezTo>
                  <a:cubicBezTo>
                    <a:pt x="10" y="348"/>
                    <a:pt x="107" y="428"/>
                    <a:pt x="204" y="428"/>
                  </a:cubicBezTo>
                  <a:cubicBezTo>
                    <a:pt x="210" y="428"/>
                    <a:pt x="216" y="428"/>
                    <a:pt x="222" y="427"/>
                  </a:cubicBezTo>
                  <a:cubicBezTo>
                    <a:pt x="34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1" name="Google Shape;9611;p15"/>
            <p:cNvSpPr/>
            <p:nvPr/>
          </p:nvSpPr>
          <p:spPr>
            <a:xfrm>
              <a:off x="1728000" y="43826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29"/>
                    <a:pt x="98" y="421"/>
                    <a:pt x="211" y="421"/>
                  </a:cubicBezTo>
                  <a:cubicBezTo>
                    <a:pt x="329" y="421"/>
                    <a:pt x="416" y="329"/>
                    <a:pt x="416" y="211"/>
                  </a:cubicBezTo>
                  <a:cubicBezTo>
                    <a:pt x="416" y="87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2" name="Google Shape;9612;p15"/>
            <p:cNvSpPr/>
            <p:nvPr/>
          </p:nvSpPr>
          <p:spPr>
            <a:xfrm>
              <a:off x="1780925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1"/>
                    <a:pt x="0" y="99"/>
                    <a:pt x="0" y="212"/>
                  </a:cubicBezTo>
                  <a:cubicBezTo>
                    <a:pt x="0" y="335"/>
                    <a:pt x="98" y="422"/>
                    <a:pt x="216" y="422"/>
                  </a:cubicBezTo>
                  <a:cubicBezTo>
                    <a:pt x="334" y="422"/>
                    <a:pt x="427" y="33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3" name="Google Shape;9613;p15"/>
            <p:cNvSpPr/>
            <p:nvPr/>
          </p:nvSpPr>
          <p:spPr>
            <a:xfrm>
              <a:off x="1621625" y="40641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11" y="211"/>
                  </a:cubicBezTo>
                  <a:cubicBezTo>
                    <a:pt x="16" y="334"/>
                    <a:pt x="103" y="427"/>
                    <a:pt x="226" y="427"/>
                  </a:cubicBezTo>
                  <a:cubicBezTo>
                    <a:pt x="345" y="416"/>
                    <a:pt x="432" y="329"/>
                    <a:pt x="432" y="211"/>
                  </a:cubicBezTo>
                  <a:cubicBezTo>
                    <a:pt x="432" y="98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4" name="Google Shape;9614;p15"/>
            <p:cNvSpPr/>
            <p:nvPr/>
          </p:nvSpPr>
          <p:spPr>
            <a:xfrm>
              <a:off x="1727600" y="454180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2" y="0"/>
                  </a:moveTo>
                  <a:cubicBezTo>
                    <a:pt x="94" y="0"/>
                    <a:pt x="16" y="84"/>
                    <a:pt x="11" y="196"/>
                  </a:cubicBezTo>
                  <a:cubicBezTo>
                    <a:pt x="1" y="320"/>
                    <a:pt x="98" y="422"/>
                    <a:pt x="222" y="422"/>
                  </a:cubicBezTo>
                  <a:cubicBezTo>
                    <a:pt x="335" y="422"/>
                    <a:pt x="432" y="335"/>
                    <a:pt x="432" y="217"/>
                  </a:cubicBezTo>
                  <a:cubicBezTo>
                    <a:pt x="438" y="104"/>
                    <a:pt x="355" y="6"/>
                    <a:pt x="232" y="1"/>
                  </a:cubicBezTo>
                  <a:cubicBezTo>
                    <a:pt x="225" y="0"/>
                    <a:pt x="218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5" name="Google Shape;9615;p15"/>
            <p:cNvSpPr/>
            <p:nvPr/>
          </p:nvSpPr>
          <p:spPr>
            <a:xfrm>
              <a:off x="1887300" y="4382625"/>
              <a:ext cx="10425" cy="10575"/>
            </a:xfrm>
            <a:custGeom>
              <a:rect b="b" l="l" r="r" t="t"/>
              <a:pathLst>
                <a:path extrusionOk="0" h="423" w="417">
                  <a:moveTo>
                    <a:pt x="215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88" y="1"/>
                    <a:pt x="0" y="99"/>
                    <a:pt x="0" y="212"/>
                  </a:cubicBezTo>
                  <a:cubicBezTo>
                    <a:pt x="0" y="335"/>
                    <a:pt x="98" y="422"/>
                    <a:pt x="211" y="422"/>
                  </a:cubicBezTo>
                  <a:cubicBezTo>
                    <a:pt x="329" y="422"/>
                    <a:pt x="416" y="330"/>
                    <a:pt x="416" y="207"/>
                  </a:cubicBezTo>
                  <a:cubicBezTo>
                    <a:pt x="416" y="87"/>
                    <a:pt x="324" y="1"/>
                    <a:pt x="21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6" name="Google Shape;9616;p15"/>
            <p:cNvSpPr/>
            <p:nvPr/>
          </p:nvSpPr>
          <p:spPr>
            <a:xfrm>
              <a:off x="1887300" y="44887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0" y="93"/>
                    <a:pt x="0" y="211"/>
                  </a:cubicBezTo>
                  <a:cubicBezTo>
                    <a:pt x="0" y="330"/>
                    <a:pt x="98" y="427"/>
                    <a:pt x="211" y="427"/>
                  </a:cubicBezTo>
                  <a:cubicBezTo>
                    <a:pt x="329" y="417"/>
                    <a:pt x="422" y="330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7" name="Google Shape;9617;p15"/>
            <p:cNvSpPr/>
            <p:nvPr/>
          </p:nvSpPr>
          <p:spPr>
            <a:xfrm>
              <a:off x="2125850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22" y="0"/>
                  </a:moveTo>
                  <a:cubicBezTo>
                    <a:pt x="98" y="0"/>
                    <a:pt x="11" y="93"/>
                    <a:pt x="11" y="206"/>
                  </a:cubicBezTo>
                  <a:cubicBezTo>
                    <a:pt x="1" y="324"/>
                    <a:pt x="98" y="427"/>
                    <a:pt x="217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8" name="Google Shape;9618;p15"/>
            <p:cNvSpPr/>
            <p:nvPr/>
          </p:nvSpPr>
          <p:spPr>
            <a:xfrm>
              <a:off x="2073050" y="4143825"/>
              <a:ext cx="10450" cy="10675"/>
            </a:xfrm>
            <a:custGeom>
              <a:rect b="b" l="l" r="r" t="t"/>
              <a:pathLst>
                <a:path extrusionOk="0" h="427" w="418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19" y="427"/>
                    <a:pt x="417" y="334"/>
                    <a:pt x="417" y="211"/>
                  </a:cubicBezTo>
                  <a:cubicBezTo>
                    <a:pt x="417" y="9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9" name="Google Shape;9619;p15"/>
            <p:cNvSpPr/>
            <p:nvPr/>
          </p:nvSpPr>
          <p:spPr>
            <a:xfrm>
              <a:off x="1595025" y="414382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6" y="0"/>
                  </a:moveTo>
                  <a:cubicBezTo>
                    <a:pt x="98" y="0"/>
                    <a:pt x="6" y="93"/>
                    <a:pt x="6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0" name="Google Shape;9620;p15"/>
            <p:cNvSpPr/>
            <p:nvPr/>
          </p:nvSpPr>
          <p:spPr>
            <a:xfrm>
              <a:off x="1542225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8" y="0"/>
                    <a:pt x="1" y="93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16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1" name="Google Shape;9621;p15"/>
            <p:cNvSpPr/>
            <p:nvPr/>
          </p:nvSpPr>
          <p:spPr>
            <a:xfrm>
              <a:off x="1727850" y="42766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07" y="0"/>
                  </a:moveTo>
                  <a:cubicBezTo>
                    <a:pt x="88" y="0"/>
                    <a:pt x="1" y="86"/>
                    <a:pt x="1" y="206"/>
                  </a:cubicBezTo>
                  <a:cubicBezTo>
                    <a:pt x="1" y="32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11"/>
                  </a:cubicBezTo>
                  <a:cubicBezTo>
                    <a:pt x="422" y="88"/>
                    <a:pt x="335" y="1"/>
                    <a:pt x="217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2" name="Google Shape;9622;p15"/>
            <p:cNvSpPr/>
            <p:nvPr/>
          </p:nvSpPr>
          <p:spPr>
            <a:xfrm>
              <a:off x="204632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1"/>
                  </a:moveTo>
                  <a:cubicBezTo>
                    <a:pt x="99" y="1"/>
                    <a:pt x="1" y="98"/>
                    <a:pt x="1" y="211"/>
                  </a:cubicBezTo>
                  <a:cubicBezTo>
                    <a:pt x="1" y="329"/>
                    <a:pt x="93" y="417"/>
                    <a:pt x="206" y="422"/>
                  </a:cubicBezTo>
                  <a:cubicBezTo>
                    <a:pt x="330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3" name="Google Shape;9623;p15"/>
            <p:cNvSpPr/>
            <p:nvPr/>
          </p:nvSpPr>
          <p:spPr>
            <a:xfrm>
              <a:off x="20198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1"/>
                    <a:pt x="216" y="421"/>
                  </a:cubicBezTo>
                  <a:cubicBezTo>
                    <a:pt x="334" y="421"/>
                    <a:pt x="432" y="319"/>
                    <a:pt x="427" y="206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4" name="Google Shape;9624;p15"/>
            <p:cNvSpPr/>
            <p:nvPr/>
          </p:nvSpPr>
          <p:spPr>
            <a:xfrm>
              <a:off x="1515500" y="4064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7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0"/>
                    <a:pt x="103" y="428"/>
                    <a:pt x="222" y="428"/>
                  </a:cubicBezTo>
                  <a:cubicBezTo>
                    <a:pt x="340" y="417"/>
                    <a:pt x="432" y="330"/>
                    <a:pt x="432" y="207"/>
                  </a:cubicBezTo>
                  <a:cubicBezTo>
                    <a:pt x="427" y="87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5" name="Google Shape;9625;p15"/>
            <p:cNvSpPr/>
            <p:nvPr/>
          </p:nvSpPr>
          <p:spPr>
            <a:xfrm>
              <a:off x="1621625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6" y="0"/>
                  </a:moveTo>
                  <a:cubicBezTo>
                    <a:pt x="223" y="0"/>
                    <a:pt x="219" y="0"/>
                    <a:pt x="216" y="1"/>
                  </a:cubicBezTo>
                  <a:cubicBezTo>
                    <a:pt x="93" y="6"/>
                    <a:pt x="0" y="98"/>
                    <a:pt x="11" y="216"/>
                  </a:cubicBezTo>
                  <a:cubicBezTo>
                    <a:pt x="11" y="335"/>
                    <a:pt x="103" y="422"/>
                    <a:pt x="221" y="422"/>
                  </a:cubicBezTo>
                  <a:cubicBezTo>
                    <a:pt x="345" y="417"/>
                    <a:pt x="432" y="329"/>
                    <a:pt x="432" y="206"/>
                  </a:cubicBezTo>
                  <a:cubicBezTo>
                    <a:pt x="427" y="86"/>
                    <a:pt x="339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6" name="Google Shape;9626;p15"/>
            <p:cNvSpPr/>
            <p:nvPr/>
          </p:nvSpPr>
          <p:spPr>
            <a:xfrm>
              <a:off x="151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2" y="0"/>
                  </a:moveTo>
                  <a:cubicBezTo>
                    <a:pt x="98" y="0"/>
                    <a:pt x="6" y="86"/>
                    <a:pt x="1" y="206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7" y="335"/>
                    <a:pt x="427" y="216"/>
                  </a:cubicBezTo>
                  <a:cubicBezTo>
                    <a:pt x="432" y="98"/>
                    <a:pt x="340" y="1"/>
                    <a:pt x="222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7" name="Google Shape;9627;p15"/>
            <p:cNvSpPr/>
            <p:nvPr/>
          </p:nvSpPr>
          <p:spPr>
            <a:xfrm>
              <a:off x="21525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5"/>
                    <a:pt x="1" y="92"/>
                    <a:pt x="1" y="211"/>
                  </a:cubicBezTo>
                  <a:cubicBezTo>
                    <a:pt x="1" y="329"/>
                    <a:pt x="88" y="421"/>
                    <a:pt x="211" y="421"/>
                  </a:cubicBezTo>
                  <a:cubicBezTo>
                    <a:pt x="330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8" name="Google Shape;9628;p15"/>
            <p:cNvSpPr/>
            <p:nvPr/>
          </p:nvSpPr>
          <p:spPr>
            <a:xfrm>
              <a:off x="2046475" y="4064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5"/>
                    <a:pt x="0" y="92"/>
                    <a:pt x="0" y="211"/>
                  </a:cubicBezTo>
                  <a:cubicBezTo>
                    <a:pt x="0" y="329"/>
                    <a:pt x="93" y="421"/>
                    <a:pt x="211" y="421"/>
                  </a:cubicBezTo>
                  <a:cubicBezTo>
                    <a:pt x="329" y="421"/>
                    <a:pt x="421" y="334"/>
                    <a:pt x="421" y="211"/>
                  </a:cubicBezTo>
                  <a:cubicBezTo>
                    <a:pt x="416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9" name="Google Shape;9629;p15"/>
            <p:cNvSpPr/>
            <p:nvPr/>
          </p:nvSpPr>
          <p:spPr>
            <a:xfrm>
              <a:off x="1727850" y="4011225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2" y="1"/>
                  </a:moveTo>
                  <a:cubicBezTo>
                    <a:pt x="93" y="1"/>
                    <a:pt x="6" y="88"/>
                    <a:pt x="1" y="201"/>
                  </a:cubicBezTo>
                  <a:cubicBezTo>
                    <a:pt x="1" y="325"/>
                    <a:pt x="93" y="422"/>
                    <a:pt x="212" y="422"/>
                  </a:cubicBezTo>
                  <a:cubicBezTo>
                    <a:pt x="325" y="422"/>
                    <a:pt x="422" y="325"/>
                    <a:pt x="422" y="201"/>
                  </a:cubicBezTo>
                  <a:cubicBezTo>
                    <a:pt x="422" y="83"/>
                    <a:pt x="33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0" name="Google Shape;9630;p15"/>
            <p:cNvSpPr/>
            <p:nvPr/>
          </p:nvSpPr>
          <p:spPr>
            <a:xfrm>
              <a:off x="1887175" y="44354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334" y="432"/>
                    <a:pt x="421" y="339"/>
                    <a:pt x="416" y="211"/>
                  </a:cubicBezTo>
                  <a:cubicBezTo>
                    <a:pt x="416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1" name="Google Shape;9631;p15"/>
            <p:cNvSpPr/>
            <p:nvPr/>
          </p:nvSpPr>
          <p:spPr>
            <a:xfrm>
              <a:off x="1887300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0" y="88"/>
                    <a:pt x="0" y="211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329" y="417"/>
                    <a:pt x="422" y="329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2" name="Google Shape;9632;p15"/>
            <p:cNvSpPr/>
            <p:nvPr/>
          </p:nvSpPr>
          <p:spPr>
            <a:xfrm>
              <a:off x="1780925" y="39580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1"/>
                  </a:moveTo>
                  <a:cubicBezTo>
                    <a:pt x="93" y="6"/>
                    <a:pt x="0" y="93"/>
                    <a:pt x="0" y="211"/>
                  </a:cubicBezTo>
                  <a:cubicBezTo>
                    <a:pt x="0" y="329"/>
                    <a:pt x="98" y="422"/>
                    <a:pt x="216" y="422"/>
                  </a:cubicBezTo>
                  <a:cubicBezTo>
                    <a:pt x="329" y="422"/>
                    <a:pt x="427" y="319"/>
                    <a:pt x="427" y="206"/>
                  </a:cubicBezTo>
                  <a:cubicBezTo>
                    <a:pt x="427" y="88"/>
                    <a:pt x="32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3" name="Google Shape;9633;p15"/>
            <p:cNvSpPr/>
            <p:nvPr/>
          </p:nvSpPr>
          <p:spPr>
            <a:xfrm>
              <a:off x="1595275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8" y="1"/>
                  </a:moveTo>
                  <a:cubicBezTo>
                    <a:pt x="84" y="1"/>
                    <a:pt x="1" y="90"/>
                    <a:pt x="1" y="212"/>
                  </a:cubicBezTo>
                  <a:cubicBezTo>
                    <a:pt x="1" y="335"/>
                    <a:pt x="93" y="423"/>
                    <a:pt x="217" y="423"/>
                  </a:cubicBezTo>
                  <a:cubicBezTo>
                    <a:pt x="330" y="423"/>
                    <a:pt x="427" y="335"/>
                    <a:pt x="427" y="217"/>
                  </a:cubicBezTo>
                  <a:cubicBezTo>
                    <a:pt x="427" y="94"/>
                    <a:pt x="335" y="1"/>
                    <a:pt x="217" y="1"/>
                  </a:cubicBezTo>
                  <a:cubicBezTo>
                    <a:pt x="210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4" name="Google Shape;9634;p15"/>
            <p:cNvSpPr/>
            <p:nvPr/>
          </p:nvSpPr>
          <p:spPr>
            <a:xfrm>
              <a:off x="2072925" y="43559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88" y="1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5" name="Google Shape;9635;p15"/>
            <p:cNvSpPr/>
            <p:nvPr/>
          </p:nvSpPr>
          <p:spPr>
            <a:xfrm>
              <a:off x="1940225" y="40641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21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0" y="329"/>
                    <a:pt x="103" y="427"/>
                    <a:pt x="221" y="427"/>
                  </a:cubicBezTo>
                  <a:cubicBezTo>
                    <a:pt x="334" y="416"/>
                    <a:pt x="427" y="329"/>
                    <a:pt x="427" y="206"/>
                  </a:cubicBezTo>
                  <a:cubicBezTo>
                    <a:pt x="422" y="93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6" name="Google Shape;9636;p15"/>
            <p:cNvSpPr/>
            <p:nvPr/>
          </p:nvSpPr>
          <p:spPr>
            <a:xfrm>
              <a:off x="1595275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88" y="6"/>
                    <a:pt x="1" y="99"/>
                    <a:pt x="1" y="212"/>
                  </a:cubicBezTo>
                  <a:cubicBezTo>
                    <a:pt x="1" y="335"/>
                    <a:pt x="93" y="422"/>
                    <a:pt x="217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22" y="92"/>
                    <a:pt x="33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7" name="Google Shape;9637;p15"/>
            <p:cNvSpPr/>
            <p:nvPr/>
          </p:nvSpPr>
          <p:spPr>
            <a:xfrm>
              <a:off x="1727600" y="38519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6" y="0"/>
                  </a:moveTo>
                  <a:cubicBezTo>
                    <a:pt x="230" y="0"/>
                    <a:pt x="223" y="0"/>
                    <a:pt x="217" y="1"/>
                  </a:cubicBezTo>
                  <a:cubicBezTo>
                    <a:pt x="93" y="1"/>
                    <a:pt x="1" y="93"/>
                    <a:pt x="11" y="217"/>
                  </a:cubicBezTo>
                  <a:cubicBezTo>
                    <a:pt x="16" y="335"/>
                    <a:pt x="103" y="422"/>
                    <a:pt x="222" y="422"/>
                  </a:cubicBezTo>
                  <a:cubicBezTo>
                    <a:pt x="345" y="422"/>
                    <a:pt x="432" y="325"/>
                    <a:pt x="432" y="207"/>
                  </a:cubicBezTo>
                  <a:cubicBezTo>
                    <a:pt x="432" y="89"/>
                    <a:pt x="354" y="0"/>
                    <a:pt x="2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8" name="Google Shape;9638;p15"/>
            <p:cNvSpPr/>
            <p:nvPr/>
          </p:nvSpPr>
          <p:spPr>
            <a:xfrm>
              <a:off x="1940225" y="459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3"/>
                    <a:pt x="0" y="20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9" name="Google Shape;9639;p15"/>
            <p:cNvSpPr/>
            <p:nvPr/>
          </p:nvSpPr>
          <p:spPr>
            <a:xfrm>
              <a:off x="154222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88"/>
                    <a:pt x="6" y="211"/>
                  </a:cubicBezTo>
                  <a:cubicBezTo>
                    <a:pt x="6" y="334"/>
                    <a:pt x="93" y="422"/>
                    <a:pt x="216" y="422"/>
                  </a:cubicBezTo>
                  <a:cubicBezTo>
                    <a:pt x="335" y="417"/>
                    <a:pt x="422" y="32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0" name="Google Shape;9640;p15"/>
            <p:cNvSpPr/>
            <p:nvPr/>
          </p:nvSpPr>
          <p:spPr>
            <a:xfrm>
              <a:off x="21261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7" y="0"/>
                    <a:pt x="0" y="87"/>
                    <a:pt x="0" y="211"/>
                  </a:cubicBezTo>
                  <a:cubicBezTo>
                    <a:pt x="0" y="334"/>
                    <a:pt x="87" y="421"/>
                    <a:pt x="211" y="421"/>
                  </a:cubicBezTo>
                  <a:cubicBezTo>
                    <a:pt x="334" y="421"/>
                    <a:pt x="421" y="334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1" name="Google Shape;9641;p15"/>
            <p:cNvSpPr/>
            <p:nvPr/>
          </p:nvSpPr>
          <p:spPr>
            <a:xfrm>
              <a:off x="1727850" y="4595100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198" y="1"/>
                  </a:moveTo>
                  <a:cubicBezTo>
                    <a:pt x="84" y="1"/>
                    <a:pt x="1" y="90"/>
                    <a:pt x="1" y="207"/>
                  </a:cubicBezTo>
                  <a:cubicBezTo>
                    <a:pt x="1" y="320"/>
                    <a:pt x="88" y="418"/>
                    <a:pt x="212" y="418"/>
                  </a:cubicBezTo>
                  <a:cubicBezTo>
                    <a:pt x="335" y="418"/>
                    <a:pt x="422" y="325"/>
                    <a:pt x="422" y="212"/>
                  </a:cubicBezTo>
                  <a:cubicBezTo>
                    <a:pt x="422" y="89"/>
                    <a:pt x="335" y="2"/>
                    <a:pt x="217" y="2"/>
                  </a:cubicBezTo>
                  <a:cubicBezTo>
                    <a:pt x="211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2" name="Google Shape;9642;p15"/>
            <p:cNvSpPr/>
            <p:nvPr/>
          </p:nvSpPr>
          <p:spPr>
            <a:xfrm>
              <a:off x="1727850" y="40641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3" y="0"/>
                    <a:pt x="6" y="93"/>
                    <a:pt x="1" y="211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2" y="334"/>
                    <a:pt x="422" y="221"/>
                  </a:cubicBezTo>
                  <a:cubicBezTo>
                    <a:pt x="42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3" name="Google Shape;9643;p15"/>
            <p:cNvSpPr/>
            <p:nvPr/>
          </p:nvSpPr>
          <p:spPr>
            <a:xfrm>
              <a:off x="1780925" y="4064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213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5"/>
                    <a:pt x="93" y="428"/>
                    <a:pt x="216" y="428"/>
                  </a:cubicBezTo>
                  <a:cubicBezTo>
                    <a:pt x="334" y="417"/>
                    <a:pt x="427" y="330"/>
                    <a:pt x="427" y="207"/>
                  </a:cubicBezTo>
                  <a:cubicBezTo>
                    <a:pt x="427" y="87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4" name="Google Shape;9644;p15"/>
            <p:cNvSpPr/>
            <p:nvPr/>
          </p:nvSpPr>
          <p:spPr>
            <a:xfrm>
              <a:off x="188702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9" y="0"/>
                    <a:pt x="6" y="93"/>
                    <a:pt x="1" y="216"/>
                  </a:cubicBezTo>
                  <a:cubicBezTo>
                    <a:pt x="11" y="334"/>
                    <a:pt x="99" y="427"/>
                    <a:pt x="222" y="427"/>
                  </a:cubicBezTo>
                  <a:cubicBezTo>
                    <a:pt x="335" y="422"/>
                    <a:pt x="427" y="329"/>
                    <a:pt x="427" y="216"/>
                  </a:cubicBezTo>
                  <a:cubicBezTo>
                    <a:pt x="427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5" name="Google Shape;9645;p15"/>
            <p:cNvSpPr/>
            <p:nvPr/>
          </p:nvSpPr>
          <p:spPr>
            <a:xfrm>
              <a:off x="1887175" y="4064175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06" y="0"/>
                  </a:moveTo>
                  <a:cubicBezTo>
                    <a:pt x="87" y="0"/>
                    <a:pt x="0" y="87"/>
                    <a:pt x="0" y="206"/>
                  </a:cubicBezTo>
                  <a:cubicBezTo>
                    <a:pt x="0" y="324"/>
                    <a:pt x="87" y="416"/>
                    <a:pt x="211" y="416"/>
                  </a:cubicBezTo>
                  <a:cubicBezTo>
                    <a:pt x="334" y="416"/>
                    <a:pt x="421" y="329"/>
                    <a:pt x="421" y="206"/>
                  </a:cubicBezTo>
                  <a:cubicBezTo>
                    <a:pt x="421" y="93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6" name="Google Shape;9646;p15"/>
            <p:cNvSpPr/>
            <p:nvPr/>
          </p:nvSpPr>
          <p:spPr>
            <a:xfrm>
              <a:off x="1780800" y="45948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103" y="0"/>
                    <a:pt x="10" y="93"/>
                    <a:pt x="5" y="206"/>
                  </a:cubicBezTo>
                  <a:cubicBezTo>
                    <a:pt x="0" y="329"/>
                    <a:pt x="88" y="427"/>
                    <a:pt x="21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7" name="Google Shape;9647;p15"/>
            <p:cNvSpPr/>
            <p:nvPr/>
          </p:nvSpPr>
          <p:spPr>
            <a:xfrm>
              <a:off x="18871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0"/>
                    <a:pt x="0" y="88"/>
                    <a:pt x="0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24" y="422"/>
                    <a:pt x="421" y="334"/>
                    <a:pt x="421" y="211"/>
                  </a:cubicBezTo>
                  <a:cubicBezTo>
                    <a:pt x="421" y="88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8" name="Google Shape;9648;p15"/>
            <p:cNvSpPr/>
            <p:nvPr/>
          </p:nvSpPr>
          <p:spPr>
            <a:xfrm>
              <a:off x="178092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329" y="417"/>
                    <a:pt x="422" y="324"/>
                    <a:pt x="422" y="201"/>
                  </a:cubicBezTo>
                  <a:cubicBezTo>
                    <a:pt x="422" y="8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9" name="Google Shape;9649;p15"/>
            <p:cNvSpPr/>
            <p:nvPr/>
          </p:nvSpPr>
          <p:spPr>
            <a:xfrm>
              <a:off x="1913250" y="4621450"/>
              <a:ext cx="11200" cy="10125"/>
            </a:xfrm>
            <a:custGeom>
              <a:rect b="b" l="l" r="r" t="t"/>
              <a:pathLst>
                <a:path extrusionOk="0" h="405" w="448">
                  <a:moveTo>
                    <a:pt x="229" y="0"/>
                  </a:moveTo>
                  <a:cubicBezTo>
                    <a:pt x="157" y="0"/>
                    <a:pt x="91" y="37"/>
                    <a:pt x="52" y="104"/>
                  </a:cubicBezTo>
                  <a:cubicBezTo>
                    <a:pt x="0" y="181"/>
                    <a:pt x="16" y="289"/>
                    <a:pt x="77" y="361"/>
                  </a:cubicBezTo>
                  <a:cubicBezTo>
                    <a:pt x="107" y="387"/>
                    <a:pt x="137" y="405"/>
                    <a:pt x="175" y="405"/>
                  </a:cubicBezTo>
                  <a:cubicBezTo>
                    <a:pt x="189" y="405"/>
                    <a:pt x="204" y="402"/>
                    <a:pt x="221" y="397"/>
                  </a:cubicBezTo>
                  <a:cubicBezTo>
                    <a:pt x="252" y="386"/>
                    <a:pt x="288" y="376"/>
                    <a:pt x="324" y="371"/>
                  </a:cubicBezTo>
                  <a:cubicBezTo>
                    <a:pt x="406" y="350"/>
                    <a:pt x="447" y="309"/>
                    <a:pt x="447" y="217"/>
                  </a:cubicBezTo>
                  <a:cubicBezTo>
                    <a:pt x="447" y="119"/>
                    <a:pt x="386" y="32"/>
                    <a:pt x="298" y="11"/>
                  </a:cubicBezTo>
                  <a:cubicBezTo>
                    <a:pt x="275" y="4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0" name="Google Shape;9650;p15"/>
            <p:cNvSpPr/>
            <p:nvPr/>
          </p:nvSpPr>
          <p:spPr>
            <a:xfrm>
              <a:off x="1594650" y="4568225"/>
              <a:ext cx="11325" cy="10625"/>
            </a:xfrm>
            <a:custGeom>
              <a:rect b="b" l="l" r="r" t="t"/>
              <a:pathLst>
                <a:path extrusionOk="0" h="425" w="453">
                  <a:moveTo>
                    <a:pt x="237" y="0"/>
                  </a:moveTo>
                  <a:cubicBezTo>
                    <a:pt x="163" y="0"/>
                    <a:pt x="93" y="40"/>
                    <a:pt x="52" y="105"/>
                  </a:cubicBezTo>
                  <a:cubicBezTo>
                    <a:pt x="0" y="193"/>
                    <a:pt x="21" y="285"/>
                    <a:pt x="113" y="342"/>
                  </a:cubicBezTo>
                  <a:cubicBezTo>
                    <a:pt x="139" y="362"/>
                    <a:pt x="165" y="372"/>
                    <a:pt x="190" y="393"/>
                  </a:cubicBezTo>
                  <a:cubicBezTo>
                    <a:pt x="215" y="416"/>
                    <a:pt x="240" y="424"/>
                    <a:pt x="264" y="424"/>
                  </a:cubicBezTo>
                  <a:cubicBezTo>
                    <a:pt x="296" y="424"/>
                    <a:pt x="326" y="410"/>
                    <a:pt x="355" y="393"/>
                  </a:cubicBezTo>
                  <a:cubicBezTo>
                    <a:pt x="422" y="357"/>
                    <a:pt x="452" y="290"/>
                    <a:pt x="452" y="208"/>
                  </a:cubicBezTo>
                  <a:cubicBezTo>
                    <a:pt x="447" y="116"/>
                    <a:pt x="386" y="38"/>
                    <a:pt x="293" y="8"/>
                  </a:cubicBezTo>
                  <a:cubicBezTo>
                    <a:pt x="275" y="3"/>
                    <a:pt x="256" y="0"/>
                    <a:pt x="23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1" name="Google Shape;9651;p15"/>
            <p:cNvSpPr/>
            <p:nvPr/>
          </p:nvSpPr>
          <p:spPr>
            <a:xfrm>
              <a:off x="2178275" y="4037425"/>
              <a:ext cx="10950" cy="10775"/>
            </a:xfrm>
            <a:custGeom>
              <a:rect b="b" l="l" r="r" t="t"/>
              <a:pathLst>
                <a:path extrusionOk="0" h="431" w="438">
                  <a:moveTo>
                    <a:pt x="243" y="0"/>
                  </a:moveTo>
                  <a:cubicBezTo>
                    <a:pt x="227" y="0"/>
                    <a:pt x="207" y="6"/>
                    <a:pt x="180" y="17"/>
                  </a:cubicBezTo>
                  <a:cubicBezTo>
                    <a:pt x="139" y="37"/>
                    <a:pt x="103" y="63"/>
                    <a:pt x="78" y="94"/>
                  </a:cubicBezTo>
                  <a:cubicBezTo>
                    <a:pt x="0" y="191"/>
                    <a:pt x="26" y="325"/>
                    <a:pt x="129" y="397"/>
                  </a:cubicBezTo>
                  <a:cubicBezTo>
                    <a:pt x="160" y="419"/>
                    <a:pt x="201" y="430"/>
                    <a:pt x="243" y="430"/>
                  </a:cubicBezTo>
                  <a:cubicBezTo>
                    <a:pt x="321" y="430"/>
                    <a:pt x="404" y="391"/>
                    <a:pt x="437" y="304"/>
                  </a:cubicBezTo>
                  <a:cubicBezTo>
                    <a:pt x="391" y="227"/>
                    <a:pt x="355" y="145"/>
                    <a:pt x="314" y="68"/>
                  </a:cubicBezTo>
                  <a:cubicBezTo>
                    <a:pt x="290" y="21"/>
                    <a:pt x="273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2" name="Google Shape;9652;p15"/>
            <p:cNvSpPr/>
            <p:nvPr/>
          </p:nvSpPr>
          <p:spPr>
            <a:xfrm>
              <a:off x="1992775" y="4594800"/>
              <a:ext cx="11450" cy="9600"/>
            </a:xfrm>
            <a:custGeom>
              <a:rect b="b" l="l" r="r" t="t"/>
              <a:pathLst>
                <a:path extrusionOk="0" h="384" w="458">
                  <a:moveTo>
                    <a:pt x="238" y="1"/>
                  </a:moveTo>
                  <a:cubicBezTo>
                    <a:pt x="152" y="1"/>
                    <a:pt x="73" y="49"/>
                    <a:pt x="41" y="121"/>
                  </a:cubicBezTo>
                  <a:cubicBezTo>
                    <a:pt x="0" y="209"/>
                    <a:pt x="21" y="301"/>
                    <a:pt x="108" y="383"/>
                  </a:cubicBezTo>
                  <a:cubicBezTo>
                    <a:pt x="200" y="348"/>
                    <a:pt x="283" y="301"/>
                    <a:pt x="365" y="260"/>
                  </a:cubicBezTo>
                  <a:cubicBezTo>
                    <a:pt x="447" y="219"/>
                    <a:pt x="457" y="183"/>
                    <a:pt x="411" y="106"/>
                  </a:cubicBezTo>
                  <a:cubicBezTo>
                    <a:pt x="380" y="49"/>
                    <a:pt x="334" y="19"/>
                    <a:pt x="272" y="3"/>
                  </a:cubicBezTo>
                  <a:cubicBezTo>
                    <a:pt x="261" y="1"/>
                    <a:pt x="249" y="1"/>
                    <a:pt x="23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3" name="Google Shape;9653;p15"/>
            <p:cNvSpPr/>
            <p:nvPr/>
          </p:nvSpPr>
          <p:spPr>
            <a:xfrm>
              <a:off x="1411825" y="4276350"/>
              <a:ext cx="8625" cy="10575"/>
            </a:xfrm>
            <a:custGeom>
              <a:rect b="b" l="l" r="r" t="t"/>
              <a:pathLst>
                <a:path extrusionOk="0" h="423" w="345">
                  <a:moveTo>
                    <a:pt x="129" y="1"/>
                  </a:moveTo>
                  <a:cubicBezTo>
                    <a:pt x="87" y="1"/>
                    <a:pt x="43" y="15"/>
                    <a:pt x="1" y="43"/>
                  </a:cubicBezTo>
                  <a:cubicBezTo>
                    <a:pt x="11" y="167"/>
                    <a:pt x="32" y="290"/>
                    <a:pt x="42" y="408"/>
                  </a:cubicBezTo>
                  <a:cubicBezTo>
                    <a:pt x="74" y="418"/>
                    <a:pt x="103" y="422"/>
                    <a:pt x="131" y="422"/>
                  </a:cubicBezTo>
                  <a:cubicBezTo>
                    <a:pt x="210" y="422"/>
                    <a:pt x="271" y="385"/>
                    <a:pt x="309" y="316"/>
                  </a:cubicBezTo>
                  <a:cubicBezTo>
                    <a:pt x="345" y="228"/>
                    <a:pt x="335" y="121"/>
                    <a:pt x="263" y="59"/>
                  </a:cubicBezTo>
                  <a:cubicBezTo>
                    <a:pt x="224" y="20"/>
                    <a:pt x="178" y="1"/>
                    <a:pt x="12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4" name="Google Shape;9654;p15"/>
            <p:cNvSpPr/>
            <p:nvPr/>
          </p:nvSpPr>
          <p:spPr>
            <a:xfrm>
              <a:off x="1412475" y="4170325"/>
              <a:ext cx="8125" cy="10550"/>
            </a:xfrm>
            <a:custGeom>
              <a:rect b="b" l="l" r="r" t="t"/>
              <a:pathLst>
                <a:path extrusionOk="0" h="422" w="325">
                  <a:moveTo>
                    <a:pt x="119" y="0"/>
                  </a:moveTo>
                  <a:cubicBezTo>
                    <a:pt x="97" y="0"/>
                    <a:pt x="75" y="5"/>
                    <a:pt x="52" y="14"/>
                  </a:cubicBezTo>
                  <a:lnTo>
                    <a:pt x="11" y="261"/>
                  </a:lnTo>
                  <a:cubicBezTo>
                    <a:pt x="6" y="307"/>
                    <a:pt x="6" y="348"/>
                    <a:pt x="0" y="389"/>
                  </a:cubicBezTo>
                  <a:cubicBezTo>
                    <a:pt x="35" y="411"/>
                    <a:pt x="71" y="422"/>
                    <a:pt x="105" y="422"/>
                  </a:cubicBezTo>
                  <a:cubicBezTo>
                    <a:pt x="159" y="422"/>
                    <a:pt x="210" y="397"/>
                    <a:pt x="247" y="353"/>
                  </a:cubicBezTo>
                  <a:cubicBezTo>
                    <a:pt x="314" y="292"/>
                    <a:pt x="324" y="173"/>
                    <a:pt x="273" y="96"/>
                  </a:cubicBezTo>
                  <a:cubicBezTo>
                    <a:pt x="235" y="36"/>
                    <a:pt x="180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5" name="Google Shape;9655;p15"/>
            <p:cNvSpPr/>
            <p:nvPr/>
          </p:nvSpPr>
          <p:spPr>
            <a:xfrm>
              <a:off x="1464250" y="4435600"/>
              <a:ext cx="9025" cy="10275"/>
            </a:xfrm>
            <a:custGeom>
              <a:rect b="b" l="l" r="r" t="t"/>
              <a:pathLst>
                <a:path extrusionOk="0" h="411" w="361">
                  <a:moveTo>
                    <a:pt x="136" y="0"/>
                  </a:moveTo>
                  <a:cubicBezTo>
                    <a:pt x="89" y="0"/>
                    <a:pt x="43" y="18"/>
                    <a:pt x="0" y="61"/>
                  </a:cubicBezTo>
                  <a:cubicBezTo>
                    <a:pt x="77" y="179"/>
                    <a:pt x="144" y="297"/>
                    <a:pt x="216" y="410"/>
                  </a:cubicBezTo>
                  <a:cubicBezTo>
                    <a:pt x="319" y="369"/>
                    <a:pt x="360" y="302"/>
                    <a:pt x="355" y="205"/>
                  </a:cubicBezTo>
                  <a:cubicBezTo>
                    <a:pt x="350" y="117"/>
                    <a:pt x="298" y="40"/>
                    <a:pt x="216" y="15"/>
                  </a:cubicBezTo>
                  <a:cubicBezTo>
                    <a:pt x="189" y="6"/>
                    <a:pt x="162" y="0"/>
                    <a:pt x="1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6" name="Google Shape;9656;p15"/>
            <p:cNvSpPr/>
            <p:nvPr/>
          </p:nvSpPr>
          <p:spPr>
            <a:xfrm>
              <a:off x="1595800" y="3880450"/>
              <a:ext cx="10825" cy="8450"/>
            </a:xfrm>
            <a:custGeom>
              <a:rect b="b" l="l" r="r" t="t"/>
              <a:pathLst>
                <a:path extrusionOk="0" h="338" w="433">
                  <a:moveTo>
                    <a:pt x="350" y="1"/>
                  </a:moveTo>
                  <a:cubicBezTo>
                    <a:pt x="232" y="73"/>
                    <a:pt x="119" y="145"/>
                    <a:pt x="0" y="222"/>
                  </a:cubicBezTo>
                  <a:cubicBezTo>
                    <a:pt x="40" y="304"/>
                    <a:pt x="119" y="337"/>
                    <a:pt x="194" y="337"/>
                  </a:cubicBezTo>
                  <a:cubicBezTo>
                    <a:pt x="246" y="337"/>
                    <a:pt x="296" y="321"/>
                    <a:pt x="329" y="294"/>
                  </a:cubicBezTo>
                  <a:cubicBezTo>
                    <a:pt x="417" y="222"/>
                    <a:pt x="432" y="93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7" name="Google Shape;9657;p15"/>
            <p:cNvSpPr/>
            <p:nvPr/>
          </p:nvSpPr>
          <p:spPr>
            <a:xfrm>
              <a:off x="1701650" y="4621450"/>
              <a:ext cx="10825" cy="6850"/>
            </a:xfrm>
            <a:custGeom>
              <a:rect b="b" l="l" r="r" t="t"/>
              <a:pathLst>
                <a:path extrusionOk="0" h="274" w="433">
                  <a:moveTo>
                    <a:pt x="194" y="1"/>
                  </a:moveTo>
                  <a:cubicBezTo>
                    <a:pt x="105" y="1"/>
                    <a:pt x="30" y="57"/>
                    <a:pt x="1" y="160"/>
                  </a:cubicBezTo>
                  <a:cubicBezTo>
                    <a:pt x="134" y="196"/>
                    <a:pt x="263" y="237"/>
                    <a:pt x="396" y="273"/>
                  </a:cubicBezTo>
                  <a:cubicBezTo>
                    <a:pt x="432" y="145"/>
                    <a:pt x="381" y="42"/>
                    <a:pt x="263" y="11"/>
                  </a:cubicBezTo>
                  <a:cubicBezTo>
                    <a:pt x="239" y="4"/>
                    <a:pt x="216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8" name="Google Shape;9658;p15"/>
            <p:cNvSpPr/>
            <p:nvPr/>
          </p:nvSpPr>
          <p:spPr>
            <a:xfrm>
              <a:off x="1913500" y="3829575"/>
              <a:ext cx="10550" cy="6550"/>
            </a:xfrm>
            <a:custGeom>
              <a:rect b="b" l="l" r="r" t="t"/>
              <a:pathLst>
                <a:path extrusionOk="0" h="262" w="422">
                  <a:moveTo>
                    <a:pt x="16" y="1"/>
                  </a:moveTo>
                  <a:lnTo>
                    <a:pt x="16" y="1"/>
                  </a:lnTo>
                  <a:cubicBezTo>
                    <a:pt x="0" y="134"/>
                    <a:pt x="67" y="232"/>
                    <a:pt x="191" y="258"/>
                  </a:cubicBezTo>
                  <a:cubicBezTo>
                    <a:pt x="205" y="260"/>
                    <a:pt x="219" y="261"/>
                    <a:pt x="232" y="261"/>
                  </a:cubicBezTo>
                  <a:cubicBezTo>
                    <a:pt x="329" y="261"/>
                    <a:pt x="399" y="198"/>
                    <a:pt x="422" y="98"/>
                  </a:cubicBezTo>
                  <a:cubicBezTo>
                    <a:pt x="309" y="62"/>
                    <a:pt x="196" y="37"/>
                    <a:pt x="88" y="11"/>
                  </a:cubicBezTo>
                  <a:cubicBezTo>
                    <a:pt x="62" y="6"/>
                    <a:pt x="42" y="6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9" name="Google Shape;9659;p15"/>
            <p:cNvSpPr/>
            <p:nvPr/>
          </p:nvSpPr>
          <p:spPr>
            <a:xfrm>
              <a:off x="1466550" y="4012900"/>
              <a:ext cx="7225" cy="8700"/>
            </a:xfrm>
            <a:custGeom>
              <a:rect b="b" l="l" r="r" t="t"/>
              <a:pathLst>
                <a:path extrusionOk="0" h="348" w="289">
                  <a:moveTo>
                    <a:pt x="206" y="1"/>
                  </a:moveTo>
                  <a:cubicBezTo>
                    <a:pt x="134" y="114"/>
                    <a:pt x="73" y="222"/>
                    <a:pt x="1" y="335"/>
                  </a:cubicBezTo>
                  <a:cubicBezTo>
                    <a:pt x="25" y="344"/>
                    <a:pt x="49" y="348"/>
                    <a:pt x="72" y="348"/>
                  </a:cubicBezTo>
                  <a:cubicBezTo>
                    <a:pt x="142" y="348"/>
                    <a:pt x="204" y="309"/>
                    <a:pt x="242" y="247"/>
                  </a:cubicBezTo>
                  <a:cubicBezTo>
                    <a:pt x="289" y="165"/>
                    <a:pt x="278" y="62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0" name="Google Shape;9660;p15"/>
            <p:cNvSpPr/>
            <p:nvPr/>
          </p:nvSpPr>
          <p:spPr>
            <a:xfrm>
              <a:off x="1993275" y="3856550"/>
              <a:ext cx="8900" cy="6000"/>
            </a:xfrm>
            <a:custGeom>
              <a:rect b="b" l="l" r="r" t="t"/>
              <a:pathLst>
                <a:path extrusionOk="0" h="240" w="356">
                  <a:moveTo>
                    <a:pt x="6" y="1"/>
                  </a:moveTo>
                  <a:cubicBezTo>
                    <a:pt x="1" y="109"/>
                    <a:pt x="52" y="186"/>
                    <a:pt x="134" y="222"/>
                  </a:cubicBezTo>
                  <a:cubicBezTo>
                    <a:pt x="161" y="234"/>
                    <a:pt x="188" y="239"/>
                    <a:pt x="214" y="239"/>
                  </a:cubicBezTo>
                  <a:cubicBezTo>
                    <a:pt x="269" y="239"/>
                    <a:pt x="320" y="214"/>
                    <a:pt x="355" y="165"/>
                  </a:cubicBezTo>
                  <a:cubicBezTo>
                    <a:pt x="242" y="109"/>
                    <a:pt x="129" y="57"/>
                    <a:pt x="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1" name="Google Shape;9661;p15"/>
            <p:cNvSpPr/>
            <p:nvPr/>
          </p:nvSpPr>
          <p:spPr>
            <a:xfrm>
              <a:off x="1705500" y="3834075"/>
              <a:ext cx="4775" cy="1675"/>
            </a:xfrm>
            <a:custGeom>
              <a:rect b="b" l="l" r="r" t="t"/>
              <a:pathLst>
                <a:path extrusionOk="0" h="67" w="191">
                  <a:moveTo>
                    <a:pt x="186" y="1"/>
                  </a:moveTo>
                  <a:cubicBezTo>
                    <a:pt x="124" y="11"/>
                    <a:pt x="63" y="32"/>
                    <a:pt x="1" y="52"/>
                  </a:cubicBezTo>
                  <a:cubicBezTo>
                    <a:pt x="26" y="62"/>
                    <a:pt x="49" y="67"/>
                    <a:pt x="70" y="67"/>
                  </a:cubicBezTo>
                  <a:cubicBezTo>
                    <a:pt x="116" y="67"/>
                    <a:pt x="156" y="46"/>
                    <a:pt x="191" y="11"/>
                  </a:cubicBezTo>
                  <a:cubicBezTo>
                    <a:pt x="191" y="11"/>
                    <a:pt x="186" y="6"/>
                    <a:pt x="18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2" name="Google Shape;9662;p15"/>
            <p:cNvSpPr/>
            <p:nvPr/>
          </p:nvSpPr>
          <p:spPr>
            <a:xfrm>
              <a:off x="2232100" y="4253650"/>
              <a:ext cx="800" cy="2350"/>
            </a:xfrm>
            <a:custGeom>
              <a:rect b="b" l="l" r="r" t="t"/>
              <a:pathLst>
                <a:path extrusionOk="0" h="94" w="32">
                  <a:moveTo>
                    <a:pt x="11" y="1"/>
                  </a:moveTo>
                  <a:cubicBezTo>
                    <a:pt x="6" y="26"/>
                    <a:pt x="6" y="57"/>
                    <a:pt x="1" y="83"/>
                  </a:cubicBezTo>
                  <a:cubicBezTo>
                    <a:pt x="6" y="93"/>
                    <a:pt x="11" y="93"/>
                    <a:pt x="26" y="93"/>
                  </a:cubicBezTo>
                  <a:cubicBezTo>
                    <a:pt x="26" y="57"/>
                    <a:pt x="31" y="32"/>
                    <a:pt x="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663" name="Google Shape;9663;p15"/>
          <p:cNvSpPr/>
          <p:nvPr/>
        </p:nvSpPr>
        <p:spPr>
          <a:xfrm flipH="1" rot="10800000">
            <a:off x="-8200" y="-14242"/>
            <a:ext cx="1785648" cy="1317555"/>
          </a:xfrm>
          <a:custGeom>
            <a:rect b="b" l="l" r="r" t="t"/>
            <a:pathLst>
              <a:path extrusionOk="0" h="34289" w="46471">
                <a:moveTo>
                  <a:pt x="2103" y="1"/>
                </a:moveTo>
                <a:cubicBezTo>
                  <a:pt x="1323" y="1"/>
                  <a:pt x="600" y="128"/>
                  <a:pt x="1" y="362"/>
                </a:cubicBezTo>
                <a:lnTo>
                  <a:pt x="1" y="34288"/>
                </a:lnTo>
                <a:lnTo>
                  <a:pt x="46471" y="34288"/>
                </a:lnTo>
                <a:cubicBezTo>
                  <a:pt x="40412" y="22228"/>
                  <a:pt x="21471" y="24545"/>
                  <a:pt x="13639" y="22161"/>
                </a:cubicBezTo>
                <a:cubicBezTo>
                  <a:pt x="5808" y="19787"/>
                  <a:pt x="12776" y="10034"/>
                  <a:pt x="8778" y="3687"/>
                </a:cubicBezTo>
                <a:cubicBezTo>
                  <a:pt x="7119" y="1070"/>
                  <a:pt x="4367" y="1"/>
                  <a:pt x="210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664" name="Google Shape;9664;p15"/>
          <p:cNvSpPr/>
          <p:nvPr/>
        </p:nvSpPr>
        <p:spPr>
          <a:xfrm flipH="1">
            <a:off x="1410835" y="219111"/>
            <a:ext cx="291885" cy="291885"/>
          </a:xfrm>
          <a:custGeom>
            <a:rect b="b" l="l" r="r" t="t"/>
            <a:pathLst>
              <a:path extrusionOk="0" h="7781" w="7781">
                <a:moveTo>
                  <a:pt x="3891" y="1"/>
                </a:moveTo>
                <a:cubicBezTo>
                  <a:pt x="1743" y="1"/>
                  <a:pt x="1" y="1743"/>
                  <a:pt x="1" y="3891"/>
                </a:cubicBezTo>
                <a:cubicBezTo>
                  <a:pt x="1" y="6039"/>
                  <a:pt x="1743" y="7781"/>
                  <a:pt x="3891" y="7781"/>
                </a:cubicBezTo>
                <a:cubicBezTo>
                  <a:pt x="6039" y="7781"/>
                  <a:pt x="7781" y="6039"/>
                  <a:pt x="7781" y="3891"/>
                </a:cubicBezTo>
                <a:cubicBezTo>
                  <a:pt x="7781" y="1743"/>
                  <a:pt x="6039" y="1"/>
                  <a:pt x="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665" name="Google Shape;9665;p15"/>
          <p:cNvSpPr/>
          <p:nvPr/>
        </p:nvSpPr>
        <p:spPr>
          <a:xfrm flipH="1" rot="1422839">
            <a:off x="2143298" y="77939"/>
            <a:ext cx="150961" cy="115697"/>
          </a:xfrm>
          <a:custGeom>
            <a:rect b="b" l="l" r="r" t="t"/>
            <a:pathLst>
              <a:path extrusionOk="0" h="3084" w="4024">
                <a:moveTo>
                  <a:pt x="2009" y="0"/>
                </a:moveTo>
                <a:cubicBezTo>
                  <a:pt x="899" y="0"/>
                  <a:pt x="0" y="689"/>
                  <a:pt x="0" y="1542"/>
                </a:cubicBezTo>
                <a:cubicBezTo>
                  <a:pt x="0" y="2395"/>
                  <a:pt x="899" y="3083"/>
                  <a:pt x="2009" y="3083"/>
                </a:cubicBezTo>
                <a:cubicBezTo>
                  <a:pt x="3119" y="3083"/>
                  <a:pt x="4024" y="2395"/>
                  <a:pt x="4024" y="1542"/>
                </a:cubicBezTo>
                <a:cubicBezTo>
                  <a:pt x="4024" y="689"/>
                  <a:pt x="3119" y="0"/>
                  <a:pt x="200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666" name="Google Shape;9666;p15"/>
          <p:cNvSpPr/>
          <p:nvPr/>
        </p:nvSpPr>
        <p:spPr>
          <a:xfrm flipH="1">
            <a:off x="112005" y="1534981"/>
            <a:ext cx="64634" cy="63771"/>
          </a:xfrm>
          <a:custGeom>
            <a:rect b="b" l="l" r="r" t="t"/>
            <a:pathLst>
              <a:path extrusionOk="0" h="1700" w="1723">
                <a:moveTo>
                  <a:pt x="1077" y="1"/>
                </a:moveTo>
                <a:cubicBezTo>
                  <a:pt x="810" y="1"/>
                  <a:pt x="513" y="157"/>
                  <a:pt x="309" y="438"/>
                </a:cubicBezTo>
                <a:cubicBezTo>
                  <a:pt x="6" y="849"/>
                  <a:pt x="1" y="1373"/>
                  <a:pt x="309" y="1594"/>
                </a:cubicBezTo>
                <a:cubicBezTo>
                  <a:pt x="407" y="1666"/>
                  <a:pt x="523" y="1700"/>
                  <a:pt x="645" y="1700"/>
                </a:cubicBezTo>
                <a:cubicBezTo>
                  <a:pt x="910" y="1700"/>
                  <a:pt x="1207" y="1541"/>
                  <a:pt x="1414" y="1260"/>
                </a:cubicBezTo>
                <a:cubicBezTo>
                  <a:pt x="1712" y="849"/>
                  <a:pt x="1722" y="330"/>
                  <a:pt x="1414" y="104"/>
                </a:cubicBezTo>
                <a:cubicBezTo>
                  <a:pt x="1316" y="34"/>
                  <a:pt x="1200" y="1"/>
                  <a:pt x="10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667" name="Google Shape;9667;p15"/>
          <p:cNvGrpSpPr/>
          <p:nvPr/>
        </p:nvGrpSpPr>
        <p:grpSpPr>
          <a:xfrm flipH="1">
            <a:off x="7634462" y="-530779"/>
            <a:ext cx="1828746" cy="1791661"/>
            <a:chOff x="1409400" y="3825350"/>
            <a:chExt cx="823500" cy="806800"/>
          </a:xfrm>
        </p:grpSpPr>
        <p:sp>
          <p:nvSpPr>
            <p:cNvPr id="9668" name="Google Shape;9668;p15"/>
            <p:cNvSpPr/>
            <p:nvPr/>
          </p:nvSpPr>
          <p:spPr>
            <a:xfrm>
              <a:off x="1860575" y="46214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2"/>
                    <a:pt x="93" y="423"/>
                    <a:pt x="212" y="423"/>
                  </a:cubicBezTo>
                  <a:cubicBezTo>
                    <a:pt x="215" y="423"/>
                    <a:pt x="218" y="422"/>
                    <a:pt x="221" y="422"/>
                  </a:cubicBezTo>
                  <a:cubicBezTo>
                    <a:pt x="334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9" name="Google Shape;9669;p15"/>
            <p:cNvSpPr/>
            <p:nvPr/>
          </p:nvSpPr>
          <p:spPr>
            <a:xfrm>
              <a:off x="1754450" y="46213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3"/>
                    <a:pt x="1" y="217"/>
                  </a:cubicBezTo>
                  <a:cubicBezTo>
                    <a:pt x="1" y="330"/>
                    <a:pt x="88" y="422"/>
                    <a:pt x="206" y="427"/>
                  </a:cubicBezTo>
                  <a:cubicBezTo>
                    <a:pt x="210" y="427"/>
                    <a:pt x="213" y="428"/>
                    <a:pt x="216" y="428"/>
                  </a:cubicBezTo>
                  <a:cubicBezTo>
                    <a:pt x="330" y="428"/>
                    <a:pt x="427" y="342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0" name="Google Shape;9670;p15"/>
            <p:cNvSpPr/>
            <p:nvPr/>
          </p:nvSpPr>
          <p:spPr>
            <a:xfrm>
              <a:off x="1807250" y="462157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31" y="1"/>
                  </a:moveTo>
                  <a:cubicBezTo>
                    <a:pt x="228" y="1"/>
                    <a:pt x="225" y="1"/>
                    <a:pt x="222" y="1"/>
                  </a:cubicBezTo>
                  <a:cubicBezTo>
                    <a:pt x="104" y="1"/>
                    <a:pt x="16" y="88"/>
                    <a:pt x="6" y="207"/>
                  </a:cubicBezTo>
                  <a:cubicBezTo>
                    <a:pt x="1" y="330"/>
                    <a:pt x="93" y="417"/>
                    <a:pt x="211" y="422"/>
                  </a:cubicBezTo>
                  <a:cubicBezTo>
                    <a:pt x="330" y="422"/>
                    <a:pt x="432" y="330"/>
                    <a:pt x="432" y="212"/>
                  </a:cubicBezTo>
                  <a:cubicBezTo>
                    <a:pt x="437" y="92"/>
                    <a:pt x="350" y="1"/>
                    <a:pt x="2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1" name="Google Shape;9671;p15"/>
            <p:cNvSpPr/>
            <p:nvPr/>
          </p:nvSpPr>
          <p:spPr>
            <a:xfrm>
              <a:off x="180752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24" y="427"/>
                    <a:pt x="421" y="335"/>
                    <a:pt x="427" y="217"/>
                  </a:cubicBezTo>
                  <a:cubicBezTo>
                    <a:pt x="427" y="9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2" name="Google Shape;9672;p15"/>
            <p:cNvSpPr/>
            <p:nvPr/>
          </p:nvSpPr>
          <p:spPr>
            <a:xfrm>
              <a:off x="1913625" y="40906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98"/>
                    <a:pt x="6" y="222"/>
                  </a:cubicBezTo>
                  <a:cubicBezTo>
                    <a:pt x="11" y="335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3" name="Google Shape;9673;p15"/>
            <p:cNvSpPr/>
            <p:nvPr/>
          </p:nvSpPr>
          <p:spPr>
            <a:xfrm>
              <a:off x="17543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4" name="Google Shape;9674;p15"/>
            <p:cNvSpPr/>
            <p:nvPr/>
          </p:nvSpPr>
          <p:spPr>
            <a:xfrm>
              <a:off x="186057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3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5" name="Google Shape;9675;p15"/>
            <p:cNvSpPr/>
            <p:nvPr/>
          </p:nvSpPr>
          <p:spPr>
            <a:xfrm>
              <a:off x="1568700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6" name="Google Shape;9676;p15"/>
            <p:cNvSpPr/>
            <p:nvPr/>
          </p:nvSpPr>
          <p:spPr>
            <a:xfrm>
              <a:off x="1568700" y="43294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87" y="1"/>
                    <a:pt x="0" y="103"/>
                    <a:pt x="5" y="222"/>
                  </a:cubicBezTo>
                  <a:cubicBezTo>
                    <a:pt x="5" y="332"/>
                    <a:pt x="98" y="427"/>
                    <a:pt x="212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32" y="329"/>
                    <a:pt x="432" y="211"/>
                  </a:cubicBezTo>
                  <a:cubicBezTo>
                    <a:pt x="421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7" name="Google Shape;9677;p15"/>
            <p:cNvSpPr/>
            <p:nvPr/>
          </p:nvSpPr>
          <p:spPr>
            <a:xfrm>
              <a:off x="1913625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8" name="Google Shape;9678;p15"/>
            <p:cNvSpPr/>
            <p:nvPr/>
          </p:nvSpPr>
          <p:spPr>
            <a:xfrm>
              <a:off x="2099400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0"/>
                    <a:pt x="98" y="422"/>
                    <a:pt x="211" y="422"/>
                  </a:cubicBezTo>
                  <a:cubicBezTo>
                    <a:pt x="329" y="422"/>
                    <a:pt x="427" y="32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9" name="Google Shape;9679;p15"/>
            <p:cNvSpPr/>
            <p:nvPr/>
          </p:nvSpPr>
          <p:spPr>
            <a:xfrm>
              <a:off x="1860450" y="41438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5" y="329"/>
                    <a:pt x="98" y="427"/>
                    <a:pt x="211" y="427"/>
                  </a:cubicBezTo>
                  <a:cubicBezTo>
                    <a:pt x="334" y="427"/>
                    <a:pt x="432" y="334"/>
                    <a:pt x="432" y="211"/>
                  </a:cubicBezTo>
                  <a:cubicBezTo>
                    <a:pt x="432" y="93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0" name="Google Shape;9680;p15"/>
            <p:cNvSpPr/>
            <p:nvPr/>
          </p:nvSpPr>
          <p:spPr>
            <a:xfrm>
              <a:off x="1754450" y="41438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02" y="1"/>
                  </a:moveTo>
                  <a:cubicBezTo>
                    <a:pt x="84" y="1"/>
                    <a:pt x="1" y="97"/>
                    <a:pt x="1" y="222"/>
                  </a:cubicBezTo>
                  <a:cubicBezTo>
                    <a:pt x="1" y="335"/>
                    <a:pt x="98" y="433"/>
                    <a:pt x="211" y="433"/>
                  </a:cubicBezTo>
                  <a:cubicBezTo>
                    <a:pt x="330" y="423"/>
                    <a:pt x="427" y="335"/>
                    <a:pt x="427" y="222"/>
                  </a:cubicBezTo>
                  <a:cubicBezTo>
                    <a:pt x="427" y="99"/>
                    <a:pt x="335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1" name="Google Shape;9681;p15"/>
            <p:cNvSpPr/>
            <p:nvPr/>
          </p:nvSpPr>
          <p:spPr>
            <a:xfrm>
              <a:off x="1568550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2" y="0"/>
                  </a:moveTo>
                  <a:cubicBezTo>
                    <a:pt x="93" y="0"/>
                    <a:pt x="1" y="87"/>
                    <a:pt x="1" y="206"/>
                  </a:cubicBezTo>
                  <a:cubicBezTo>
                    <a:pt x="1" y="329"/>
                    <a:pt x="93" y="421"/>
                    <a:pt x="212" y="421"/>
                  </a:cubicBezTo>
                  <a:cubicBezTo>
                    <a:pt x="335" y="421"/>
                    <a:pt x="427" y="329"/>
                    <a:pt x="427" y="211"/>
                  </a:cubicBezTo>
                  <a:cubicBezTo>
                    <a:pt x="427" y="87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2" name="Google Shape;9682;p15"/>
            <p:cNvSpPr/>
            <p:nvPr/>
          </p:nvSpPr>
          <p:spPr>
            <a:xfrm>
              <a:off x="2099275" y="4329575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32" y="335"/>
                    <a:pt x="432" y="217"/>
                  </a:cubicBezTo>
                  <a:cubicBezTo>
                    <a:pt x="437" y="96"/>
                    <a:pt x="34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3" name="Google Shape;9683;p15"/>
            <p:cNvSpPr/>
            <p:nvPr/>
          </p:nvSpPr>
          <p:spPr>
            <a:xfrm>
              <a:off x="1807525" y="4143800"/>
              <a:ext cx="10675" cy="10600"/>
            </a:xfrm>
            <a:custGeom>
              <a:rect b="b" l="l" r="r" t="t"/>
              <a:pathLst>
                <a:path extrusionOk="0" h="424" w="427">
                  <a:moveTo>
                    <a:pt x="211" y="1"/>
                  </a:moveTo>
                  <a:cubicBezTo>
                    <a:pt x="97" y="1"/>
                    <a:pt x="5" y="82"/>
                    <a:pt x="0" y="202"/>
                  </a:cubicBezTo>
                  <a:cubicBezTo>
                    <a:pt x="0" y="325"/>
                    <a:pt x="82" y="417"/>
                    <a:pt x="195" y="423"/>
                  </a:cubicBezTo>
                  <a:cubicBezTo>
                    <a:pt x="201" y="423"/>
                    <a:pt x="207" y="423"/>
                    <a:pt x="213" y="423"/>
                  </a:cubicBezTo>
                  <a:cubicBezTo>
                    <a:pt x="328" y="423"/>
                    <a:pt x="417" y="330"/>
                    <a:pt x="421" y="222"/>
                  </a:cubicBezTo>
                  <a:cubicBezTo>
                    <a:pt x="427" y="104"/>
                    <a:pt x="339" y="6"/>
                    <a:pt x="221" y="1"/>
                  </a:cubicBezTo>
                  <a:cubicBezTo>
                    <a:pt x="217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4" name="Google Shape;9684;p15"/>
            <p:cNvSpPr/>
            <p:nvPr/>
          </p:nvSpPr>
          <p:spPr>
            <a:xfrm>
              <a:off x="1621875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8" y="0"/>
                    <a:pt x="1" y="98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27"/>
                    <a:pt x="422" y="329"/>
                    <a:pt x="422" y="211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5" name="Google Shape;9685;p15"/>
            <p:cNvSpPr/>
            <p:nvPr/>
          </p:nvSpPr>
          <p:spPr>
            <a:xfrm>
              <a:off x="17012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6" y="334"/>
                    <a:pt x="103" y="422"/>
                    <a:pt x="22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6" name="Google Shape;9686;p15"/>
            <p:cNvSpPr/>
            <p:nvPr/>
          </p:nvSpPr>
          <p:spPr>
            <a:xfrm>
              <a:off x="2152575" y="443557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7" name="Google Shape;9687;p15"/>
            <p:cNvSpPr/>
            <p:nvPr/>
          </p:nvSpPr>
          <p:spPr>
            <a:xfrm>
              <a:off x="2099275" y="4435425"/>
              <a:ext cx="10925" cy="10825"/>
            </a:xfrm>
            <a:custGeom>
              <a:rect b="b" l="l" r="r" t="t"/>
              <a:pathLst>
                <a:path extrusionOk="0" h="433" w="43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87" y="6"/>
                    <a:pt x="0" y="104"/>
                    <a:pt x="5" y="227"/>
                  </a:cubicBezTo>
                  <a:cubicBezTo>
                    <a:pt x="10" y="340"/>
                    <a:pt x="108" y="433"/>
                    <a:pt x="226" y="433"/>
                  </a:cubicBezTo>
                  <a:cubicBezTo>
                    <a:pt x="339" y="433"/>
                    <a:pt x="437" y="335"/>
                    <a:pt x="432" y="207"/>
                  </a:cubicBezTo>
                  <a:cubicBezTo>
                    <a:pt x="432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8" name="Google Shape;9688;p15"/>
            <p:cNvSpPr/>
            <p:nvPr/>
          </p:nvSpPr>
          <p:spPr>
            <a:xfrm>
              <a:off x="1621625" y="44355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8" y="0"/>
                    <a:pt x="0" y="98"/>
                    <a:pt x="11" y="221"/>
                  </a:cubicBezTo>
                  <a:cubicBezTo>
                    <a:pt x="16" y="334"/>
                    <a:pt x="103" y="427"/>
                    <a:pt x="22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9" name="Google Shape;9689;p15"/>
            <p:cNvSpPr/>
            <p:nvPr/>
          </p:nvSpPr>
          <p:spPr>
            <a:xfrm>
              <a:off x="1568700" y="4435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6"/>
                  </a:cubicBezTo>
                  <a:cubicBezTo>
                    <a:pt x="0" y="329"/>
                    <a:pt x="87" y="427"/>
                    <a:pt x="206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0" name="Google Shape;9690;p15"/>
            <p:cNvSpPr/>
            <p:nvPr/>
          </p:nvSpPr>
          <p:spPr>
            <a:xfrm>
              <a:off x="1621625" y="432945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8"/>
                    <a:pt x="11" y="222"/>
                  </a:cubicBezTo>
                  <a:cubicBezTo>
                    <a:pt x="16" y="340"/>
                    <a:pt x="103" y="432"/>
                    <a:pt x="226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1" name="Google Shape;9691;p15"/>
            <p:cNvSpPr/>
            <p:nvPr/>
          </p:nvSpPr>
          <p:spPr>
            <a:xfrm>
              <a:off x="15155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6" y="335"/>
                    <a:pt x="103" y="427"/>
                    <a:pt x="227" y="427"/>
                  </a:cubicBezTo>
                  <a:cubicBezTo>
                    <a:pt x="340" y="427"/>
                    <a:pt x="432" y="329"/>
                    <a:pt x="432" y="211"/>
                  </a:cubicBezTo>
                  <a:cubicBezTo>
                    <a:pt x="432" y="93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2" name="Google Shape;9692;p15"/>
            <p:cNvSpPr/>
            <p:nvPr/>
          </p:nvSpPr>
          <p:spPr>
            <a:xfrm>
              <a:off x="1489175" y="41438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82" y="0"/>
                    <a:pt x="0" y="93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27" y="98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3" name="Google Shape;9693;p15"/>
            <p:cNvSpPr/>
            <p:nvPr/>
          </p:nvSpPr>
          <p:spPr>
            <a:xfrm>
              <a:off x="2046325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6" y="0"/>
                  </a:moveTo>
                  <a:cubicBezTo>
                    <a:pt x="223" y="0"/>
                    <a:pt x="220" y="0"/>
                    <a:pt x="217" y="0"/>
                  </a:cubicBez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30" y="427"/>
                    <a:pt x="427" y="334"/>
                    <a:pt x="427" y="211"/>
                  </a:cubicBezTo>
                  <a:cubicBezTo>
                    <a:pt x="427" y="96"/>
                    <a:pt x="344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4" name="Google Shape;9694;p15"/>
            <p:cNvSpPr/>
            <p:nvPr/>
          </p:nvSpPr>
          <p:spPr>
            <a:xfrm>
              <a:off x="1860575" y="4568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0"/>
                  </a:moveTo>
                  <a:cubicBezTo>
                    <a:pt x="103" y="0"/>
                    <a:pt x="0" y="93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217" y="427"/>
                    <a:pt x="223" y="428"/>
                    <a:pt x="230" y="428"/>
                  </a:cubicBezTo>
                  <a:cubicBezTo>
                    <a:pt x="343" y="428"/>
                    <a:pt x="427" y="338"/>
                    <a:pt x="427" y="211"/>
                  </a:cubicBezTo>
                  <a:cubicBezTo>
                    <a:pt x="427" y="93"/>
                    <a:pt x="334" y="6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5" name="Google Shape;9695;p15"/>
            <p:cNvSpPr/>
            <p:nvPr/>
          </p:nvSpPr>
          <p:spPr>
            <a:xfrm>
              <a:off x="18339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91"/>
                    <a:pt x="6" y="211"/>
                  </a:cubicBezTo>
                  <a:cubicBezTo>
                    <a:pt x="6" y="329"/>
                    <a:pt x="93" y="422"/>
                    <a:pt x="216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6" name="Google Shape;9696;p15"/>
            <p:cNvSpPr/>
            <p:nvPr/>
          </p:nvSpPr>
          <p:spPr>
            <a:xfrm>
              <a:off x="19136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3" y="1"/>
                    <a:pt x="6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7" y="422"/>
                    <a:pt x="223" y="423"/>
                    <a:pt x="229" y="423"/>
                  </a:cubicBezTo>
                  <a:cubicBezTo>
                    <a:pt x="344" y="423"/>
                    <a:pt x="432" y="329"/>
                    <a:pt x="427" y="216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7" name="Google Shape;9697;p15"/>
            <p:cNvSpPr/>
            <p:nvPr/>
          </p:nvSpPr>
          <p:spPr>
            <a:xfrm>
              <a:off x="2019875" y="41437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1"/>
                  </a:cubicBezTo>
                  <a:cubicBezTo>
                    <a:pt x="329" y="421"/>
                    <a:pt x="427" y="319"/>
                    <a:pt x="427" y="20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8" name="Google Shape;9698;p15"/>
            <p:cNvSpPr/>
            <p:nvPr/>
          </p:nvSpPr>
          <p:spPr>
            <a:xfrm>
              <a:off x="18072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11" y="88"/>
                    <a:pt x="1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220" y="422"/>
                    <a:pt x="224" y="422"/>
                    <a:pt x="227" y="422"/>
                  </a:cubicBezTo>
                  <a:cubicBezTo>
                    <a:pt x="350" y="422"/>
                    <a:pt x="432" y="336"/>
                    <a:pt x="432" y="216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9" name="Google Shape;9699;p15"/>
            <p:cNvSpPr/>
            <p:nvPr/>
          </p:nvSpPr>
          <p:spPr>
            <a:xfrm>
              <a:off x="1860450" y="40375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8" y="0"/>
                    <a:pt x="10" y="88"/>
                    <a:pt x="5" y="206"/>
                  </a:cubicBezTo>
                  <a:cubicBezTo>
                    <a:pt x="0" y="324"/>
                    <a:pt x="88" y="422"/>
                    <a:pt x="211" y="422"/>
                  </a:cubicBezTo>
                  <a:cubicBezTo>
                    <a:pt x="214" y="422"/>
                    <a:pt x="218" y="422"/>
                    <a:pt x="221" y="422"/>
                  </a:cubicBezTo>
                  <a:cubicBezTo>
                    <a:pt x="340" y="422"/>
                    <a:pt x="432" y="336"/>
                    <a:pt x="432" y="216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0" name="Google Shape;9700;p15"/>
            <p:cNvSpPr/>
            <p:nvPr/>
          </p:nvSpPr>
          <p:spPr>
            <a:xfrm>
              <a:off x="180752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87" y="0"/>
                    <a:pt x="0" y="98"/>
                    <a:pt x="5" y="221"/>
                  </a:cubicBezTo>
                  <a:cubicBezTo>
                    <a:pt x="10" y="334"/>
                    <a:pt x="103" y="427"/>
                    <a:pt x="216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1" name="Google Shape;9701;p15"/>
            <p:cNvSpPr/>
            <p:nvPr/>
          </p:nvSpPr>
          <p:spPr>
            <a:xfrm>
              <a:off x="191362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2" name="Google Shape;9702;p15"/>
            <p:cNvSpPr/>
            <p:nvPr/>
          </p:nvSpPr>
          <p:spPr>
            <a:xfrm>
              <a:off x="1754325" y="4037325"/>
              <a:ext cx="10800" cy="10800"/>
            </a:xfrm>
            <a:custGeom>
              <a:rect b="b" l="l" r="r" t="t"/>
              <a:pathLst>
                <a:path extrusionOk="0" h="432" w="432">
                  <a:moveTo>
                    <a:pt x="211" y="0"/>
                  </a:moveTo>
                  <a:cubicBezTo>
                    <a:pt x="98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1"/>
                    <a:pt x="422" y="216"/>
                  </a:cubicBezTo>
                  <a:cubicBezTo>
                    <a:pt x="422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3" name="Google Shape;9703;p15"/>
            <p:cNvSpPr/>
            <p:nvPr/>
          </p:nvSpPr>
          <p:spPr>
            <a:xfrm>
              <a:off x="1913750" y="419675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34"/>
                    <a:pt x="93" y="427"/>
                    <a:pt x="211" y="427"/>
                  </a:cubicBezTo>
                  <a:cubicBezTo>
                    <a:pt x="330" y="427"/>
                    <a:pt x="427" y="329"/>
                    <a:pt x="427" y="20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4" name="Google Shape;9704;p15"/>
            <p:cNvSpPr/>
            <p:nvPr/>
          </p:nvSpPr>
          <p:spPr>
            <a:xfrm>
              <a:off x="2046075" y="4329325"/>
              <a:ext cx="10950" cy="10825"/>
            </a:xfrm>
            <a:custGeom>
              <a:rect b="b" l="l" r="r" t="t"/>
              <a:pathLst>
                <a:path extrusionOk="0" h="433" w="438">
                  <a:moveTo>
                    <a:pt x="227" y="0"/>
                  </a:moveTo>
                  <a:cubicBezTo>
                    <a:pt x="109" y="0"/>
                    <a:pt x="11" y="88"/>
                    <a:pt x="6" y="206"/>
                  </a:cubicBezTo>
                  <a:cubicBezTo>
                    <a:pt x="1" y="329"/>
                    <a:pt x="98" y="42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2"/>
                    <a:pt x="432" y="227"/>
                  </a:cubicBezTo>
                  <a:cubicBezTo>
                    <a:pt x="437" y="103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5" name="Google Shape;9705;p15"/>
            <p:cNvSpPr/>
            <p:nvPr/>
          </p:nvSpPr>
          <p:spPr>
            <a:xfrm>
              <a:off x="2152450" y="432957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3"/>
                    <a:pt x="6" y="206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6" name="Google Shape;9706;p15"/>
            <p:cNvSpPr/>
            <p:nvPr/>
          </p:nvSpPr>
          <p:spPr>
            <a:xfrm>
              <a:off x="19137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104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210" y="422"/>
                    <a:pt x="213" y="422"/>
                    <a:pt x="217" y="422"/>
                  </a:cubicBezTo>
                  <a:cubicBezTo>
                    <a:pt x="335" y="422"/>
                    <a:pt x="427" y="336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7" name="Google Shape;9707;p15"/>
            <p:cNvSpPr/>
            <p:nvPr/>
          </p:nvSpPr>
          <p:spPr>
            <a:xfrm>
              <a:off x="15156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98" y="427"/>
                    <a:pt x="217" y="427"/>
                  </a:cubicBezTo>
                  <a:cubicBezTo>
                    <a:pt x="330" y="427"/>
                    <a:pt x="427" y="334"/>
                    <a:pt x="427" y="221"/>
                  </a:cubicBezTo>
                  <a:cubicBezTo>
                    <a:pt x="427" y="98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8" name="Google Shape;9708;p15"/>
            <p:cNvSpPr/>
            <p:nvPr/>
          </p:nvSpPr>
          <p:spPr>
            <a:xfrm>
              <a:off x="20463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2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9" name="Google Shape;9709;p15"/>
            <p:cNvSpPr/>
            <p:nvPr/>
          </p:nvSpPr>
          <p:spPr>
            <a:xfrm>
              <a:off x="1807525" y="41967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7" y="329"/>
                    <a:pt x="427" y="216"/>
                  </a:cubicBezTo>
                  <a:cubicBezTo>
                    <a:pt x="421" y="9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0" name="Google Shape;9710;p15"/>
            <p:cNvSpPr/>
            <p:nvPr/>
          </p:nvSpPr>
          <p:spPr>
            <a:xfrm>
              <a:off x="180737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9" y="0"/>
                    <a:pt x="1" y="93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1"/>
                    <a:pt x="427" y="221"/>
                  </a:cubicBezTo>
                  <a:cubicBezTo>
                    <a:pt x="433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1" name="Google Shape;9711;p15"/>
            <p:cNvSpPr/>
            <p:nvPr/>
          </p:nvSpPr>
          <p:spPr>
            <a:xfrm>
              <a:off x="191362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103" y="0"/>
                    <a:pt x="6" y="93"/>
                    <a:pt x="6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8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2" name="Google Shape;9712;p15"/>
            <p:cNvSpPr/>
            <p:nvPr/>
          </p:nvSpPr>
          <p:spPr>
            <a:xfrm>
              <a:off x="17543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8" y="1"/>
                    <a:pt x="11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3" y="423"/>
                    <a:pt x="422" y="333"/>
                    <a:pt x="432" y="216"/>
                  </a:cubicBezTo>
                  <a:cubicBezTo>
                    <a:pt x="43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3" name="Google Shape;9713;p15"/>
            <p:cNvSpPr/>
            <p:nvPr/>
          </p:nvSpPr>
          <p:spPr>
            <a:xfrm>
              <a:off x="180752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103" y="1"/>
                    <a:pt x="5" y="88"/>
                    <a:pt x="0" y="206"/>
                  </a:cubicBezTo>
                  <a:cubicBezTo>
                    <a:pt x="0" y="329"/>
                    <a:pt x="82" y="422"/>
                    <a:pt x="206" y="422"/>
                  </a:cubicBezTo>
                  <a:cubicBezTo>
                    <a:pt x="212" y="422"/>
                    <a:pt x="218" y="423"/>
                    <a:pt x="223" y="423"/>
                  </a:cubicBezTo>
                  <a:cubicBezTo>
                    <a:pt x="333" y="423"/>
                    <a:pt x="422" y="333"/>
                    <a:pt x="427" y="216"/>
                  </a:cubicBezTo>
                  <a:cubicBezTo>
                    <a:pt x="427" y="10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4" name="Google Shape;9714;p15"/>
            <p:cNvSpPr/>
            <p:nvPr/>
          </p:nvSpPr>
          <p:spPr>
            <a:xfrm>
              <a:off x="1833975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93" y="427"/>
                    <a:pt x="216" y="427"/>
                  </a:cubicBezTo>
                  <a:cubicBezTo>
                    <a:pt x="340" y="427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5" name="Google Shape;9715;p15"/>
            <p:cNvSpPr/>
            <p:nvPr/>
          </p:nvSpPr>
          <p:spPr>
            <a:xfrm>
              <a:off x="1966825" y="414380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6" y="1"/>
                  </a:moveTo>
                  <a:cubicBezTo>
                    <a:pt x="87" y="1"/>
                    <a:pt x="0" y="87"/>
                    <a:pt x="5" y="212"/>
                  </a:cubicBezTo>
                  <a:cubicBezTo>
                    <a:pt x="5" y="330"/>
                    <a:pt x="93" y="423"/>
                    <a:pt x="216" y="423"/>
                  </a:cubicBezTo>
                  <a:cubicBezTo>
                    <a:pt x="329" y="423"/>
                    <a:pt x="427" y="335"/>
                    <a:pt x="427" y="222"/>
                  </a:cubicBezTo>
                  <a:cubicBezTo>
                    <a:pt x="427" y="99"/>
                    <a:pt x="339" y="1"/>
                    <a:pt x="216" y="1"/>
                  </a:cubicBezTo>
                  <a:cubicBezTo>
                    <a:pt x="212" y="1"/>
                    <a:pt x="20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6" name="Google Shape;9716;p15"/>
            <p:cNvSpPr/>
            <p:nvPr/>
          </p:nvSpPr>
          <p:spPr>
            <a:xfrm>
              <a:off x="17012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3" y="0"/>
                    <a:pt x="0" y="98"/>
                    <a:pt x="11" y="221"/>
                  </a:cubicBezTo>
                  <a:cubicBezTo>
                    <a:pt x="11" y="334"/>
                    <a:pt x="103" y="427"/>
                    <a:pt x="221" y="427"/>
                  </a:cubicBezTo>
                  <a:cubicBezTo>
                    <a:pt x="345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7" name="Google Shape;9717;p15"/>
            <p:cNvSpPr/>
            <p:nvPr/>
          </p:nvSpPr>
          <p:spPr>
            <a:xfrm>
              <a:off x="1833975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34"/>
                    <a:pt x="93" y="421"/>
                    <a:pt x="216" y="421"/>
                  </a:cubicBezTo>
                  <a:cubicBezTo>
                    <a:pt x="340" y="421"/>
                    <a:pt x="43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8" name="Google Shape;9718;p15"/>
            <p:cNvSpPr/>
            <p:nvPr/>
          </p:nvSpPr>
          <p:spPr>
            <a:xfrm>
              <a:off x="175445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33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9" name="Google Shape;9719;p15"/>
            <p:cNvSpPr/>
            <p:nvPr/>
          </p:nvSpPr>
          <p:spPr>
            <a:xfrm>
              <a:off x="1833975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0" name="Google Shape;9720;p15"/>
            <p:cNvSpPr/>
            <p:nvPr/>
          </p:nvSpPr>
          <p:spPr>
            <a:xfrm>
              <a:off x="1701275" y="39845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9" y="427"/>
                    <a:pt x="427" y="334"/>
                    <a:pt x="427" y="211"/>
                  </a:cubicBezTo>
                  <a:cubicBezTo>
                    <a:pt x="432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1" name="Google Shape;9721;p15"/>
            <p:cNvSpPr/>
            <p:nvPr/>
          </p:nvSpPr>
          <p:spPr>
            <a:xfrm>
              <a:off x="186057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5"/>
                    <a:pt x="0" y="98"/>
                    <a:pt x="0" y="221"/>
                  </a:cubicBezTo>
                  <a:cubicBezTo>
                    <a:pt x="0" y="33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2" name="Google Shape;9722;p15"/>
            <p:cNvSpPr/>
            <p:nvPr/>
          </p:nvSpPr>
          <p:spPr>
            <a:xfrm>
              <a:off x="1833975" y="39580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3" y="422"/>
                    <a:pt x="211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3" name="Google Shape;9723;p15"/>
            <p:cNvSpPr/>
            <p:nvPr/>
          </p:nvSpPr>
          <p:spPr>
            <a:xfrm>
              <a:off x="18605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1" y="334"/>
                    <a:pt x="103" y="422"/>
                    <a:pt x="221" y="422"/>
                  </a:cubicBezTo>
                  <a:cubicBezTo>
                    <a:pt x="339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4" name="Google Shape;9724;p15"/>
            <p:cNvSpPr/>
            <p:nvPr/>
          </p:nvSpPr>
          <p:spPr>
            <a:xfrm>
              <a:off x="1436000" y="414380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0" y="1"/>
                  </a:moveTo>
                  <a:cubicBezTo>
                    <a:pt x="92" y="1"/>
                    <a:pt x="0" y="87"/>
                    <a:pt x="10" y="207"/>
                  </a:cubicBezTo>
                  <a:cubicBezTo>
                    <a:pt x="10" y="330"/>
                    <a:pt x="97" y="423"/>
                    <a:pt x="221" y="423"/>
                  </a:cubicBezTo>
                  <a:cubicBezTo>
                    <a:pt x="334" y="423"/>
                    <a:pt x="431" y="335"/>
                    <a:pt x="431" y="222"/>
                  </a:cubicBezTo>
                  <a:cubicBezTo>
                    <a:pt x="431" y="99"/>
                    <a:pt x="344" y="1"/>
                    <a:pt x="221" y="1"/>
                  </a:cubicBezTo>
                  <a:cubicBezTo>
                    <a:pt x="217" y="1"/>
                    <a:pt x="214" y="1"/>
                    <a:pt x="21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5" name="Google Shape;9725;p15"/>
            <p:cNvSpPr/>
            <p:nvPr/>
          </p:nvSpPr>
          <p:spPr>
            <a:xfrm>
              <a:off x="1833975" y="40112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6" y="1"/>
                  </a:moveTo>
                  <a:cubicBezTo>
                    <a:pt x="98" y="1"/>
                    <a:pt x="1" y="88"/>
                    <a:pt x="1" y="217"/>
                  </a:cubicBezTo>
                  <a:cubicBezTo>
                    <a:pt x="6" y="335"/>
                    <a:pt x="103" y="427"/>
                    <a:pt x="216" y="427"/>
                  </a:cubicBezTo>
                  <a:cubicBezTo>
                    <a:pt x="340" y="422"/>
                    <a:pt x="427" y="335"/>
                    <a:pt x="427" y="212"/>
                  </a:cubicBezTo>
                  <a:cubicBezTo>
                    <a:pt x="427" y="8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6" name="Google Shape;9726;p15"/>
            <p:cNvSpPr/>
            <p:nvPr/>
          </p:nvSpPr>
          <p:spPr>
            <a:xfrm>
              <a:off x="1674800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3" y="0"/>
                    <a:pt x="1" y="86"/>
                    <a:pt x="1" y="206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330" y="427"/>
                    <a:pt x="427" y="329"/>
                    <a:pt x="427" y="216"/>
                  </a:cubicBezTo>
                  <a:cubicBezTo>
                    <a:pt x="427" y="98"/>
                    <a:pt x="335" y="0"/>
                    <a:pt x="222" y="0"/>
                  </a:cubicBezTo>
                  <a:cubicBezTo>
                    <a:pt x="218" y="0"/>
                    <a:pt x="21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7" name="Google Shape;9727;p15"/>
            <p:cNvSpPr/>
            <p:nvPr/>
          </p:nvSpPr>
          <p:spPr>
            <a:xfrm>
              <a:off x="1754325" y="41968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199" y="1"/>
                  </a:moveTo>
                  <a:cubicBezTo>
                    <a:pt x="94" y="1"/>
                    <a:pt x="5" y="90"/>
                    <a:pt x="1" y="202"/>
                  </a:cubicBezTo>
                  <a:cubicBezTo>
                    <a:pt x="1" y="320"/>
                    <a:pt x="98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22" y="212"/>
                  </a:cubicBezTo>
                  <a:cubicBezTo>
                    <a:pt x="422" y="94"/>
                    <a:pt x="335" y="7"/>
                    <a:pt x="216" y="1"/>
                  </a:cubicBezTo>
                  <a:cubicBezTo>
                    <a:pt x="211" y="1"/>
                    <a:pt x="205" y="1"/>
                    <a:pt x="19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8" name="Google Shape;9728;p15"/>
            <p:cNvSpPr/>
            <p:nvPr/>
          </p:nvSpPr>
          <p:spPr>
            <a:xfrm>
              <a:off x="17012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98" y="422"/>
                    <a:pt x="211" y="427"/>
                  </a:cubicBezTo>
                  <a:cubicBezTo>
                    <a:pt x="214" y="427"/>
                    <a:pt x="218" y="427"/>
                    <a:pt x="221" y="427"/>
                  </a:cubicBezTo>
                  <a:cubicBezTo>
                    <a:pt x="335" y="427"/>
                    <a:pt x="432" y="342"/>
                    <a:pt x="432" y="222"/>
                  </a:cubicBezTo>
                  <a:cubicBezTo>
                    <a:pt x="432" y="9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9" name="Google Shape;9729;p15"/>
            <p:cNvSpPr/>
            <p:nvPr/>
          </p:nvSpPr>
          <p:spPr>
            <a:xfrm>
              <a:off x="2178925" y="41434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6" y="1"/>
                  </a:moveTo>
                  <a:cubicBezTo>
                    <a:pt x="103" y="1"/>
                    <a:pt x="5" y="93"/>
                    <a:pt x="5" y="217"/>
                  </a:cubicBezTo>
                  <a:cubicBezTo>
                    <a:pt x="0" y="330"/>
                    <a:pt x="103" y="432"/>
                    <a:pt x="216" y="432"/>
                  </a:cubicBezTo>
                  <a:cubicBezTo>
                    <a:pt x="334" y="432"/>
                    <a:pt x="432" y="345"/>
                    <a:pt x="432" y="227"/>
                  </a:cubicBezTo>
                  <a:cubicBezTo>
                    <a:pt x="432" y="109"/>
                    <a:pt x="339" y="16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0" name="Google Shape;9730;p15"/>
            <p:cNvSpPr/>
            <p:nvPr/>
          </p:nvSpPr>
          <p:spPr>
            <a:xfrm>
              <a:off x="175432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8"/>
                    <a:pt x="1" y="211"/>
                  </a:cubicBezTo>
                  <a:cubicBezTo>
                    <a:pt x="1" y="334"/>
                    <a:pt x="93" y="427"/>
                    <a:pt x="216" y="427"/>
                  </a:cubicBezTo>
                  <a:cubicBezTo>
                    <a:pt x="335" y="427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1" name="Google Shape;9731;p15"/>
            <p:cNvSpPr/>
            <p:nvPr/>
          </p:nvSpPr>
          <p:spPr>
            <a:xfrm>
              <a:off x="1966675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1" y="341"/>
                    <a:pt x="93" y="427"/>
                    <a:pt x="212" y="427"/>
                  </a:cubicBezTo>
                  <a:cubicBezTo>
                    <a:pt x="215" y="427"/>
                    <a:pt x="218" y="427"/>
                    <a:pt x="222" y="427"/>
                  </a:cubicBezTo>
                  <a:cubicBezTo>
                    <a:pt x="335" y="427"/>
                    <a:pt x="427" y="329"/>
                    <a:pt x="427" y="21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2" name="Google Shape;9732;p15"/>
            <p:cNvSpPr/>
            <p:nvPr/>
          </p:nvSpPr>
          <p:spPr>
            <a:xfrm>
              <a:off x="1648350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6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9"/>
                    <a:pt x="10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3" name="Google Shape;9733;p15"/>
            <p:cNvSpPr/>
            <p:nvPr/>
          </p:nvSpPr>
          <p:spPr>
            <a:xfrm>
              <a:off x="1966550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5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4" name="Google Shape;9734;p15"/>
            <p:cNvSpPr/>
            <p:nvPr/>
          </p:nvSpPr>
          <p:spPr>
            <a:xfrm>
              <a:off x="1701275" y="41438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2" y="1"/>
                  </a:moveTo>
                  <a:cubicBezTo>
                    <a:pt x="93" y="1"/>
                    <a:pt x="0" y="97"/>
                    <a:pt x="5" y="222"/>
                  </a:cubicBezTo>
                  <a:cubicBezTo>
                    <a:pt x="5" y="335"/>
                    <a:pt x="98" y="433"/>
                    <a:pt x="211" y="433"/>
                  </a:cubicBezTo>
                  <a:cubicBezTo>
                    <a:pt x="334" y="433"/>
                    <a:pt x="432" y="340"/>
                    <a:pt x="432" y="222"/>
                  </a:cubicBezTo>
                  <a:cubicBezTo>
                    <a:pt x="432" y="99"/>
                    <a:pt x="345" y="1"/>
                    <a:pt x="221" y="1"/>
                  </a:cubicBezTo>
                  <a:cubicBezTo>
                    <a:pt x="218" y="1"/>
                    <a:pt x="21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5" name="Google Shape;9735;p15"/>
            <p:cNvSpPr/>
            <p:nvPr/>
          </p:nvSpPr>
          <p:spPr>
            <a:xfrm>
              <a:off x="18605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0" y="216"/>
                  </a:cubicBezTo>
                  <a:cubicBezTo>
                    <a:pt x="0" y="329"/>
                    <a:pt x="93" y="422"/>
                    <a:pt x="206" y="427"/>
                  </a:cubicBezTo>
                  <a:cubicBezTo>
                    <a:pt x="209" y="427"/>
                    <a:pt x="213" y="427"/>
                    <a:pt x="216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6" name="Google Shape;9736;p15"/>
            <p:cNvSpPr/>
            <p:nvPr/>
          </p:nvSpPr>
          <p:spPr>
            <a:xfrm>
              <a:off x="1993275" y="390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8"/>
                    <a:pt x="6" y="211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7" name="Google Shape;9737;p15"/>
            <p:cNvSpPr/>
            <p:nvPr/>
          </p:nvSpPr>
          <p:spPr>
            <a:xfrm>
              <a:off x="1966825" y="4037325"/>
              <a:ext cx="10925" cy="10800"/>
            </a:xfrm>
            <a:custGeom>
              <a:rect b="b" l="l" r="r" t="t"/>
              <a:pathLst>
                <a:path extrusionOk="0" h="432" w="437">
                  <a:moveTo>
                    <a:pt x="216" y="0"/>
                  </a:moveTo>
                  <a:cubicBezTo>
                    <a:pt x="103" y="10"/>
                    <a:pt x="5" y="98"/>
                    <a:pt x="5" y="216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214" y="432"/>
                    <a:pt x="217" y="432"/>
                    <a:pt x="220" y="432"/>
                  </a:cubicBezTo>
                  <a:cubicBezTo>
                    <a:pt x="334" y="432"/>
                    <a:pt x="422" y="341"/>
                    <a:pt x="427" y="221"/>
                  </a:cubicBezTo>
                  <a:cubicBezTo>
                    <a:pt x="43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8" name="Google Shape;9738;p15"/>
            <p:cNvSpPr/>
            <p:nvPr/>
          </p:nvSpPr>
          <p:spPr>
            <a:xfrm>
              <a:off x="1435975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0" y="422"/>
                    <a:pt x="427" y="324"/>
                    <a:pt x="427" y="211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9" name="Google Shape;9739;p15"/>
            <p:cNvSpPr/>
            <p:nvPr/>
          </p:nvSpPr>
          <p:spPr>
            <a:xfrm>
              <a:off x="175432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0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0" name="Google Shape;9740;p15"/>
            <p:cNvSpPr/>
            <p:nvPr/>
          </p:nvSpPr>
          <p:spPr>
            <a:xfrm>
              <a:off x="1621625" y="4276650"/>
              <a:ext cx="10800" cy="10425"/>
            </a:xfrm>
            <a:custGeom>
              <a:rect b="b" l="l" r="r" t="t"/>
              <a:pathLst>
                <a:path extrusionOk="0" h="417" w="432">
                  <a:moveTo>
                    <a:pt x="216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93" y="417"/>
                    <a:pt x="216" y="417"/>
                  </a:cubicBezTo>
                  <a:cubicBezTo>
                    <a:pt x="334" y="417"/>
                    <a:pt x="432" y="319"/>
                    <a:pt x="427" y="211"/>
                  </a:cubicBezTo>
                  <a:cubicBezTo>
                    <a:pt x="427" y="9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1" name="Google Shape;9741;p15"/>
            <p:cNvSpPr/>
            <p:nvPr/>
          </p:nvSpPr>
          <p:spPr>
            <a:xfrm>
              <a:off x="151562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" y="319"/>
                    <a:pt x="93" y="421"/>
                    <a:pt x="206" y="421"/>
                  </a:cubicBezTo>
                  <a:cubicBezTo>
                    <a:pt x="330" y="421"/>
                    <a:pt x="427" y="329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2" name="Google Shape;9742;p15"/>
            <p:cNvSpPr/>
            <p:nvPr/>
          </p:nvSpPr>
          <p:spPr>
            <a:xfrm>
              <a:off x="1621875" y="43826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5"/>
                    <a:pt x="1" y="98"/>
                    <a:pt x="1" y="211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24" y="421"/>
                    <a:pt x="422" y="319"/>
                    <a:pt x="422" y="206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3" name="Google Shape;9743;p15"/>
            <p:cNvSpPr/>
            <p:nvPr/>
          </p:nvSpPr>
          <p:spPr>
            <a:xfrm>
              <a:off x="1860575" y="42499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3"/>
                    <a:pt x="11" y="222"/>
                  </a:cubicBezTo>
                  <a:cubicBezTo>
                    <a:pt x="11" y="335"/>
                    <a:pt x="103" y="432"/>
                    <a:pt x="221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3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4" name="Google Shape;9744;p15"/>
            <p:cNvSpPr/>
            <p:nvPr/>
          </p:nvSpPr>
          <p:spPr>
            <a:xfrm>
              <a:off x="2152575" y="43826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88" y="0"/>
                    <a:pt x="1" y="87"/>
                    <a:pt x="1" y="211"/>
                  </a:cubicBezTo>
                  <a:cubicBezTo>
                    <a:pt x="1" y="329"/>
                    <a:pt x="88" y="421"/>
                    <a:pt x="206" y="421"/>
                  </a:cubicBezTo>
                  <a:cubicBezTo>
                    <a:pt x="330" y="421"/>
                    <a:pt x="422" y="329"/>
                    <a:pt x="422" y="211"/>
                  </a:cubicBezTo>
                  <a:cubicBezTo>
                    <a:pt x="422" y="87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5" name="Google Shape;9745;p15"/>
            <p:cNvSpPr/>
            <p:nvPr/>
          </p:nvSpPr>
          <p:spPr>
            <a:xfrm>
              <a:off x="1435975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7" y="427"/>
                  </a:cubicBezTo>
                  <a:cubicBezTo>
                    <a:pt x="330" y="427"/>
                    <a:pt x="427" y="330"/>
                    <a:pt x="427" y="217"/>
                  </a:cubicBezTo>
                  <a:cubicBezTo>
                    <a:pt x="42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6" name="Google Shape;9746;p15"/>
            <p:cNvSpPr/>
            <p:nvPr/>
          </p:nvSpPr>
          <p:spPr>
            <a:xfrm>
              <a:off x="17012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7" name="Google Shape;9747;p15"/>
            <p:cNvSpPr/>
            <p:nvPr/>
          </p:nvSpPr>
          <p:spPr>
            <a:xfrm>
              <a:off x="1966825" y="409085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230" y="0"/>
                  </a:moveTo>
                  <a:cubicBezTo>
                    <a:pt x="222" y="0"/>
                    <a:pt x="214" y="1"/>
                    <a:pt x="206" y="2"/>
                  </a:cubicBezTo>
                  <a:cubicBezTo>
                    <a:pt x="87" y="2"/>
                    <a:pt x="0" y="94"/>
                    <a:pt x="0" y="218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24" y="418"/>
                    <a:pt x="421" y="321"/>
                    <a:pt x="421" y="208"/>
                  </a:cubicBezTo>
                  <a:cubicBezTo>
                    <a:pt x="421" y="93"/>
                    <a:pt x="337" y="0"/>
                    <a:pt x="23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8" name="Google Shape;9748;p15"/>
            <p:cNvSpPr/>
            <p:nvPr/>
          </p:nvSpPr>
          <p:spPr>
            <a:xfrm>
              <a:off x="215245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7" y="33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9" name="Google Shape;9749;p15"/>
            <p:cNvSpPr/>
            <p:nvPr/>
          </p:nvSpPr>
          <p:spPr>
            <a:xfrm>
              <a:off x="1833725" y="454192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7" y="1"/>
                  </a:moveTo>
                  <a:cubicBezTo>
                    <a:pt x="103" y="1"/>
                    <a:pt x="10" y="92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339" y="422"/>
                    <a:pt x="432" y="335"/>
                    <a:pt x="432" y="212"/>
                  </a:cubicBezTo>
                  <a:cubicBezTo>
                    <a:pt x="437" y="88"/>
                    <a:pt x="350" y="1"/>
                    <a:pt x="226" y="1"/>
                  </a:cubicBezTo>
                  <a:cubicBezTo>
                    <a:pt x="223" y="1"/>
                    <a:pt x="22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0" name="Google Shape;9750;p15"/>
            <p:cNvSpPr/>
            <p:nvPr/>
          </p:nvSpPr>
          <p:spPr>
            <a:xfrm>
              <a:off x="1701275" y="45682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2" y="0"/>
                  </a:moveTo>
                  <a:cubicBezTo>
                    <a:pt x="93" y="0"/>
                    <a:pt x="0" y="96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212" y="422"/>
                    <a:pt x="218" y="423"/>
                    <a:pt x="224" y="423"/>
                  </a:cubicBezTo>
                  <a:cubicBezTo>
                    <a:pt x="339" y="423"/>
                    <a:pt x="427" y="333"/>
                    <a:pt x="432" y="216"/>
                  </a:cubicBezTo>
                  <a:cubicBezTo>
                    <a:pt x="432" y="93"/>
                    <a:pt x="345" y="1"/>
                    <a:pt x="221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1" name="Google Shape;9751;p15"/>
            <p:cNvSpPr/>
            <p:nvPr/>
          </p:nvSpPr>
          <p:spPr>
            <a:xfrm>
              <a:off x="2046475" y="4382250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1"/>
                    <a:pt x="0" y="98"/>
                    <a:pt x="0" y="216"/>
                  </a:cubicBezTo>
                  <a:cubicBezTo>
                    <a:pt x="0" y="330"/>
                    <a:pt x="93" y="432"/>
                    <a:pt x="211" y="432"/>
                  </a:cubicBezTo>
                  <a:cubicBezTo>
                    <a:pt x="329" y="432"/>
                    <a:pt x="421" y="345"/>
                    <a:pt x="421" y="222"/>
                  </a:cubicBezTo>
                  <a:cubicBezTo>
                    <a:pt x="416" y="103"/>
                    <a:pt x="324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2" name="Google Shape;9752;p15"/>
            <p:cNvSpPr/>
            <p:nvPr/>
          </p:nvSpPr>
          <p:spPr>
            <a:xfrm>
              <a:off x="2099275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0"/>
                    <a:pt x="10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3" name="Google Shape;9753;p15"/>
            <p:cNvSpPr/>
            <p:nvPr/>
          </p:nvSpPr>
          <p:spPr>
            <a:xfrm>
              <a:off x="1966550" y="419685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08" y="1"/>
                  </a:moveTo>
                  <a:cubicBezTo>
                    <a:pt x="94" y="1"/>
                    <a:pt x="6" y="90"/>
                    <a:pt x="6" y="202"/>
                  </a:cubicBezTo>
                  <a:cubicBezTo>
                    <a:pt x="1" y="325"/>
                    <a:pt x="93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32" y="212"/>
                  </a:cubicBezTo>
                  <a:cubicBezTo>
                    <a:pt x="432" y="99"/>
                    <a:pt x="340" y="7"/>
                    <a:pt x="227" y="1"/>
                  </a:cubicBezTo>
                  <a:cubicBezTo>
                    <a:pt x="221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4" name="Google Shape;9754;p15"/>
            <p:cNvSpPr/>
            <p:nvPr/>
          </p:nvSpPr>
          <p:spPr>
            <a:xfrm>
              <a:off x="1966550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104" y="1"/>
                    <a:pt x="16" y="88"/>
                    <a:pt x="6" y="206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4" y="423"/>
                    <a:pt x="432" y="333"/>
                    <a:pt x="432" y="216"/>
                  </a:cubicBezTo>
                  <a:cubicBezTo>
                    <a:pt x="432" y="10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5" name="Google Shape;9755;p15"/>
            <p:cNvSpPr/>
            <p:nvPr/>
          </p:nvSpPr>
          <p:spPr>
            <a:xfrm>
              <a:off x="1568700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11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87" y="417"/>
                    <a:pt x="211" y="417"/>
                  </a:cubicBezTo>
                  <a:cubicBezTo>
                    <a:pt x="334" y="417"/>
                    <a:pt x="421" y="319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6" name="Google Shape;9756;p15"/>
            <p:cNvSpPr/>
            <p:nvPr/>
          </p:nvSpPr>
          <p:spPr>
            <a:xfrm>
              <a:off x="1833975" y="39047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98" y="1"/>
                    <a:pt x="1" y="93"/>
                    <a:pt x="1" y="212"/>
                  </a:cubicBezTo>
                  <a:cubicBezTo>
                    <a:pt x="1" y="330"/>
                    <a:pt x="98" y="433"/>
                    <a:pt x="211" y="433"/>
                  </a:cubicBezTo>
                  <a:cubicBezTo>
                    <a:pt x="214" y="433"/>
                    <a:pt x="217" y="433"/>
                    <a:pt x="221" y="433"/>
                  </a:cubicBezTo>
                  <a:cubicBezTo>
                    <a:pt x="339" y="433"/>
                    <a:pt x="432" y="337"/>
                    <a:pt x="432" y="217"/>
                  </a:cubicBezTo>
                  <a:cubicBezTo>
                    <a:pt x="432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7" name="Google Shape;9757;p15"/>
            <p:cNvSpPr/>
            <p:nvPr/>
          </p:nvSpPr>
          <p:spPr>
            <a:xfrm>
              <a:off x="2046475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20" y="0"/>
                  </a:moveTo>
                  <a:cubicBezTo>
                    <a:pt x="217" y="0"/>
                    <a:pt x="214" y="0"/>
                    <a:pt x="211" y="1"/>
                  </a:cubicBezTo>
                  <a:cubicBezTo>
                    <a:pt x="93" y="1"/>
                    <a:pt x="0" y="98"/>
                    <a:pt x="0" y="211"/>
                  </a:cubicBezTo>
                  <a:cubicBezTo>
                    <a:pt x="5" y="329"/>
                    <a:pt x="93" y="417"/>
                    <a:pt x="211" y="417"/>
                  </a:cubicBezTo>
                  <a:cubicBezTo>
                    <a:pt x="329" y="417"/>
                    <a:pt x="421" y="329"/>
                    <a:pt x="421" y="206"/>
                  </a:cubicBezTo>
                  <a:cubicBezTo>
                    <a:pt x="421" y="86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8" name="Google Shape;9758;p15"/>
            <p:cNvSpPr/>
            <p:nvPr/>
          </p:nvSpPr>
          <p:spPr>
            <a:xfrm>
              <a:off x="17012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3" y="0"/>
                  </a:moveTo>
                  <a:cubicBezTo>
                    <a:pt x="99" y="0"/>
                    <a:pt x="11" y="101"/>
                    <a:pt x="11" y="211"/>
                  </a:cubicBezTo>
                  <a:cubicBezTo>
                    <a:pt x="1" y="329"/>
                    <a:pt x="94" y="428"/>
                    <a:pt x="205" y="428"/>
                  </a:cubicBezTo>
                  <a:cubicBezTo>
                    <a:pt x="210" y="428"/>
                    <a:pt x="216" y="428"/>
                    <a:pt x="221" y="427"/>
                  </a:cubicBezTo>
                  <a:cubicBezTo>
                    <a:pt x="345" y="417"/>
                    <a:pt x="432" y="330"/>
                    <a:pt x="432" y="211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6" y="0"/>
                    <a:pt x="21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9" name="Google Shape;9759;p15"/>
            <p:cNvSpPr/>
            <p:nvPr/>
          </p:nvSpPr>
          <p:spPr>
            <a:xfrm>
              <a:off x="1913625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88" y="432"/>
                    <a:pt x="211" y="432"/>
                  </a:cubicBezTo>
                  <a:cubicBezTo>
                    <a:pt x="335" y="432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0" name="Google Shape;9760;p15"/>
            <p:cNvSpPr/>
            <p:nvPr/>
          </p:nvSpPr>
          <p:spPr>
            <a:xfrm>
              <a:off x="1488900" y="4037575"/>
              <a:ext cx="11075" cy="10550"/>
            </a:xfrm>
            <a:custGeom>
              <a:rect b="b" l="l" r="r" t="t"/>
              <a:pathLst>
                <a:path extrusionOk="0" h="422" w="443">
                  <a:moveTo>
                    <a:pt x="222" y="0"/>
                  </a:moveTo>
                  <a:cubicBezTo>
                    <a:pt x="88" y="6"/>
                    <a:pt x="1" y="113"/>
                    <a:pt x="11" y="216"/>
                  </a:cubicBezTo>
                  <a:cubicBezTo>
                    <a:pt x="11" y="340"/>
                    <a:pt x="104" y="422"/>
                    <a:pt x="222" y="422"/>
                  </a:cubicBezTo>
                  <a:cubicBezTo>
                    <a:pt x="345" y="422"/>
                    <a:pt x="443" y="324"/>
                    <a:pt x="443" y="211"/>
                  </a:cubicBezTo>
                  <a:cubicBezTo>
                    <a:pt x="443" y="9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1" name="Google Shape;9761;p15"/>
            <p:cNvSpPr/>
            <p:nvPr/>
          </p:nvSpPr>
          <p:spPr>
            <a:xfrm>
              <a:off x="20198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7" y="0"/>
                  </a:moveTo>
                  <a:cubicBezTo>
                    <a:pt x="93" y="0"/>
                    <a:pt x="0" y="96"/>
                    <a:pt x="0" y="216"/>
                  </a:cubicBezTo>
                  <a:cubicBezTo>
                    <a:pt x="0" y="345"/>
                    <a:pt x="93" y="427"/>
                    <a:pt x="21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2" name="Google Shape;9762;p15"/>
            <p:cNvSpPr/>
            <p:nvPr/>
          </p:nvSpPr>
          <p:spPr>
            <a:xfrm>
              <a:off x="1648350" y="4037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103" y="6"/>
                    <a:pt x="0" y="93"/>
                    <a:pt x="0" y="211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1" y="340"/>
                    <a:pt x="421" y="216"/>
                  </a:cubicBezTo>
                  <a:cubicBezTo>
                    <a:pt x="421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3" name="Google Shape;9763;p15"/>
            <p:cNvSpPr/>
            <p:nvPr/>
          </p:nvSpPr>
          <p:spPr>
            <a:xfrm>
              <a:off x="1648350" y="45684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20" y="0"/>
                  </a:moveTo>
                  <a:cubicBezTo>
                    <a:pt x="217" y="0"/>
                    <a:pt x="214" y="1"/>
                    <a:pt x="211" y="1"/>
                  </a:cubicBezTo>
                  <a:cubicBezTo>
                    <a:pt x="103" y="1"/>
                    <a:pt x="5" y="93"/>
                    <a:pt x="0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6"/>
                    <a:pt x="334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4" name="Google Shape;9764;p15"/>
            <p:cNvSpPr/>
            <p:nvPr/>
          </p:nvSpPr>
          <p:spPr>
            <a:xfrm>
              <a:off x="1833975" y="43294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8" y="6"/>
                    <a:pt x="1" y="103"/>
                    <a:pt x="1" y="222"/>
                  </a:cubicBezTo>
                  <a:cubicBezTo>
                    <a:pt x="1" y="340"/>
                    <a:pt x="98" y="432"/>
                    <a:pt x="216" y="432"/>
                  </a:cubicBezTo>
                  <a:cubicBezTo>
                    <a:pt x="340" y="427"/>
                    <a:pt x="432" y="335"/>
                    <a:pt x="43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5" name="Google Shape;9765;p15"/>
            <p:cNvSpPr/>
            <p:nvPr/>
          </p:nvSpPr>
          <p:spPr>
            <a:xfrm>
              <a:off x="1913625" y="4249900"/>
              <a:ext cx="10825" cy="10850"/>
            </a:xfrm>
            <a:custGeom>
              <a:rect b="b" l="l" r="r" t="t"/>
              <a:pathLst>
                <a:path extrusionOk="0" h="434" w="433">
                  <a:moveTo>
                    <a:pt x="226" y="1"/>
                  </a:moveTo>
                  <a:cubicBezTo>
                    <a:pt x="221" y="1"/>
                    <a:pt x="216" y="1"/>
                    <a:pt x="211" y="2"/>
                  </a:cubicBezTo>
                  <a:cubicBezTo>
                    <a:pt x="88" y="2"/>
                    <a:pt x="1" y="94"/>
                    <a:pt x="6" y="228"/>
                  </a:cubicBezTo>
                  <a:cubicBezTo>
                    <a:pt x="6" y="336"/>
                    <a:pt x="103" y="433"/>
                    <a:pt x="216" y="433"/>
                  </a:cubicBezTo>
                  <a:cubicBezTo>
                    <a:pt x="335" y="433"/>
                    <a:pt x="432" y="331"/>
                    <a:pt x="432" y="218"/>
                  </a:cubicBezTo>
                  <a:cubicBezTo>
                    <a:pt x="422" y="95"/>
                    <a:pt x="324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6" name="Google Shape;9766;p15"/>
            <p:cNvSpPr/>
            <p:nvPr/>
          </p:nvSpPr>
          <p:spPr>
            <a:xfrm>
              <a:off x="1701525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3" y="1"/>
                    <a:pt x="1" y="103"/>
                    <a:pt x="1" y="216"/>
                  </a:cubicBezTo>
                  <a:cubicBezTo>
                    <a:pt x="1" y="335"/>
                    <a:pt x="88" y="422"/>
                    <a:pt x="206" y="422"/>
                  </a:cubicBezTo>
                  <a:cubicBezTo>
                    <a:pt x="324" y="422"/>
                    <a:pt x="417" y="335"/>
                    <a:pt x="422" y="216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7" name="Google Shape;9767;p15"/>
            <p:cNvSpPr/>
            <p:nvPr/>
          </p:nvSpPr>
          <p:spPr>
            <a:xfrm>
              <a:off x="18075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8" name="Google Shape;9768;p15"/>
            <p:cNvSpPr/>
            <p:nvPr/>
          </p:nvSpPr>
          <p:spPr>
            <a:xfrm>
              <a:off x="1515625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5" y="422"/>
                    <a:pt x="427" y="32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9" name="Google Shape;9769;p15"/>
            <p:cNvSpPr/>
            <p:nvPr/>
          </p:nvSpPr>
          <p:spPr>
            <a:xfrm>
              <a:off x="18075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0" y="217"/>
                  </a:cubicBezTo>
                  <a:cubicBezTo>
                    <a:pt x="5" y="330"/>
                    <a:pt x="93" y="427"/>
                    <a:pt x="21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0" name="Google Shape;9770;p15"/>
            <p:cNvSpPr/>
            <p:nvPr/>
          </p:nvSpPr>
          <p:spPr>
            <a:xfrm>
              <a:off x="201987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7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3"/>
                    <a:pt x="84" y="423"/>
                    <a:pt x="198" y="423"/>
                  </a:cubicBezTo>
                  <a:cubicBezTo>
                    <a:pt x="204" y="423"/>
                    <a:pt x="210" y="422"/>
                    <a:pt x="216" y="422"/>
                  </a:cubicBezTo>
                  <a:cubicBezTo>
                    <a:pt x="329" y="422"/>
                    <a:pt x="427" y="329"/>
                    <a:pt x="427" y="211"/>
                  </a:cubicBezTo>
                  <a:cubicBezTo>
                    <a:pt x="422" y="93"/>
                    <a:pt x="329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1" name="Google Shape;9771;p15"/>
            <p:cNvSpPr/>
            <p:nvPr/>
          </p:nvSpPr>
          <p:spPr>
            <a:xfrm>
              <a:off x="1807650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5" y="0"/>
                  </a:moveTo>
                  <a:cubicBezTo>
                    <a:pt x="89" y="0"/>
                    <a:pt x="0" y="99"/>
                    <a:pt x="0" y="212"/>
                  </a:cubicBezTo>
                  <a:cubicBezTo>
                    <a:pt x="0" y="335"/>
                    <a:pt x="88" y="422"/>
                    <a:pt x="211" y="422"/>
                  </a:cubicBezTo>
                  <a:cubicBezTo>
                    <a:pt x="329" y="422"/>
                    <a:pt x="422" y="325"/>
                    <a:pt x="422" y="212"/>
                  </a:cubicBezTo>
                  <a:cubicBezTo>
                    <a:pt x="422" y="93"/>
                    <a:pt x="324" y="1"/>
                    <a:pt x="211" y="1"/>
                  </a:cubicBezTo>
                  <a:cubicBezTo>
                    <a:pt x="206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2" name="Google Shape;9772;p15"/>
            <p:cNvSpPr/>
            <p:nvPr/>
          </p:nvSpPr>
          <p:spPr>
            <a:xfrm>
              <a:off x="19137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0"/>
                  </a:moveTo>
                  <a:cubicBezTo>
                    <a:pt x="90" y="0"/>
                    <a:pt x="1" y="99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25"/>
                    <a:pt x="427" y="212"/>
                  </a:cubicBezTo>
                  <a:cubicBezTo>
                    <a:pt x="427" y="93"/>
                    <a:pt x="330" y="1"/>
                    <a:pt x="211" y="1"/>
                  </a:cubicBezTo>
                  <a:cubicBezTo>
                    <a:pt x="206" y="0"/>
                    <a:pt x="201" y="0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3" name="Google Shape;9773;p15"/>
            <p:cNvSpPr/>
            <p:nvPr/>
          </p:nvSpPr>
          <p:spPr>
            <a:xfrm>
              <a:off x="14627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8" y="0"/>
                  </a:moveTo>
                  <a:cubicBezTo>
                    <a:pt x="99" y="0"/>
                    <a:pt x="1" y="101"/>
                    <a:pt x="1" y="211"/>
                  </a:cubicBezTo>
                  <a:cubicBezTo>
                    <a:pt x="1" y="327"/>
                    <a:pt x="84" y="427"/>
                    <a:pt x="202" y="427"/>
                  </a:cubicBezTo>
                  <a:cubicBezTo>
                    <a:pt x="205" y="427"/>
                    <a:pt x="208" y="427"/>
                    <a:pt x="211" y="427"/>
                  </a:cubicBezTo>
                  <a:cubicBezTo>
                    <a:pt x="335" y="427"/>
                    <a:pt x="417" y="335"/>
                    <a:pt x="432" y="211"/>
                  </a:cubicBezTo>
                  <a:cubicBezTo>
                    <a:pt x="422" y="98"/>
                    <a:pt x="335" y="1"/>
                    <a:pt x="216" y="1"/>
                  </a:cubicBezTo>
                  <a:cubicBezTo>
                    <a:pt x="214" y="0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4" name="Google Shape;9774;p15"/>
            <p:cNvSpPr/>
            <p:nvPr/>
          </p:nvSpPr>
          <p:spPr>
            <a:xfrm>
              <a:off x="1462575" y="43293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0"/>
                  </a:moveTo>
                  <a:cubicBezTo>
                    <a:pt x="93" y="6"/>
                    <a:pt x="0" y="98"/>
                    <a:pt x="0" y="211"/>
                  </a:cubicBezTo>
                  <a:cubicBezTo>
                    <a:pt x="0" y="334"/>
                    <a:pt x="93" y="432"/>
                    <a:pt x="211" y="432"/>
                  </a:cubicBezTo>
                  <a:cubicBezTo>
                    <a:pt x="335" y="432"/>
                    <a:pt x="422" y="340"/>
                    <a:pt x="422" y="216"/>
                  </a:cubicBezTo>
                  <a:cubicBezTo>
                    <a:pt x="422" y="98"/>
                    <a:pt x="324" y="6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5" name="Google Shape;9775;p15"/>
            <p:cNvSpPr/>
            <p:nvPr/>
          </p:nvSpPr>
          <p:spPr>
            <a:xfrm>
              <a:off x="2178925" y="4197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218" y="0"/>
                    <a:pt x="214" y="0"/>
                    <a:pt x="211" y="1"/>
                  </a:cubicBezTo>
                  <a:cubicBezTo>
                    <a:pt x="98" y="1"/>
                    <a:pt x="0" y="93"/>
                    <a:pt x="0" y="211"/>
                  </a:cubicBezTo>
                  <a:cubicBezTo>
                    <a:pt x="0" y="329"/>
                    <a:pt x="103" y="422"/>
                    <a:pt x="216" y="422"/>
                  </a:cubicBezTo>
                  <a:cubicBezTo>
                    <a:pt x="339" y="422"/>
                    <a:pt x="432" y="329"/>
                    <a:pt x="432" y="206"/>
                  </a:cubicBezTo>
                  <a:cubicBezTo>
                    <a:pt x="432" y="86"/>
                    <a:pt x="340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6" name="Google Shape;9776;p15"/>
            <p:cNvSpPr/>
            <p:nvPr/>
          </p:nvSpPr>
          <p:spPr>
            <a:xfrm>
              <a:off x="170127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7" name="Google Shape;9777;p15"/>
            <p:cNvSpPr/>
            <p:nvPr/>
          </p:nvSpPr>
          <p:spPr>
            <a:xfrm>
              <a:off x="16748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3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8" name="Google Shape;9778;p15"/>
            <p:cNvSpPr/>
            <p:nvPr/>
          </p:nvSpPr>
          <p:spPr>
            <a:xfrm>
              <a:off x="1993275" y="4276525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9" name="Google Shape;9779;p15"/>
            <p:cNvSpPr/>
            <p:nvPr/>
          </p:nvSpPr>
          <p:spPr>
            <a:xfrm>
              <a:off x="1993275" y="43294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0" name="Google Shape;9780;p15"/>
            <p:cNvSpPr/>
            <p:nvPr/>
          </p:nvSpPr>
          <p:spPr>
            <a:xfrm>
              <a:off x="1674800" y="4117225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211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24"/>
                    <a:pt x="89" y="417"/>
                    <a:pt x="195" y="417"/>
                  </a:cubicBezTo>
                  <a:cubicBezTo>
                    <a:pt x="200" y="417"/>
                    <a:pt x="206" y="417"/>
                    <a:pt x="211" y="417"/>
                  </a:cubicBezTo>
                  <a:cubicBezTo>
                    <a:pt x="330" y="417"/>
                    <a:pt x="422" y="32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1" name="Google Shape;9781;p15"/>
            <p:cNvSpPr/>
            <p:nvPr/>
          </p:nvSpPr>
          <p:spPr>
            <a:xfrm>
              <a:off x="20198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2"/>
                  </a:cubicBezTo>
                  <a:cubicBezTo>
                    <a:pt x="329" y="417"/>
                    <a:pt x="427" y="324"/>
                    <a:pt x="427" y="211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2" name="Google Shape;9782;p15"/>
            <p:cNvSpPr/>
            <p:nvPr/>
          </p:nvSpPr>
          <p:spPr>
            <a:xfrm>
              <a:off x="1966675" y="387840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17" y="1"/>
                  </a:moveTo>
                  <a:cubicBezTo>
                    <a:pt x="99" y="1"/>
                    <a:pt x="1" y="98"/>
                    <a:pt x="1" y="216"/>
                  </a:cubicBezTo>
                  <a:cubicBezTo>
                    <a:pt x="1" y="331"/>
                    <a:pt x="99" y="424"/>
                    <a:pt x="199" y="424"/>
                  </a:cubicBezTo>
                  <a:cubicBezTo>
                    <a:pt x="207" y="424"/>
                    <a:pt x="214" y="423"/>
                    <a:pt x="222" y="422"/>
                  </a:cubicBezTo>
                  <a:cubicBezTo>
                    <a:pt x="345" y="417"/>
                    <a:pt x="433" y="329"/>
                    <a:pt x="427" y="206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3" name="Google Shape;9783;p15"/>
            <p:cNvSpPr/>
            <p:nvPr/>
          </p:nvSpPr>
          <p:spPr>
            <a:xfrm>
              <a:off x="2205500" y="43294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2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27" y="98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4" name="Google Shape;9784;p15"/>
            <p:cNvSpPr/>
            <p:nvPr/>
          </p:nvSpPr>
          <p:spPr>
            <a:xfrm>
              <a:off x="2019750" y="38784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1"/>
                  </a:moveTo>
                  <a:cubicBezTo>
                    <a:pt x="98" y="1"/>
                    <a:pt x="5" y="93"/>
                    <a:pt x="5" y="211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32" y="329"/>
                    <a:pt x="432" y="211"/>
                  </a:cubicBezTo>
                  <a:cubicBezTo>
                    <a:pt x="43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5" name="Google Shape;9785;p15"/>
            <p:cNvSpPr/>
            <p:nvPr/>
          </p:nvSpPr>
          <p:spPr>
            <a:xfrm>
              <a:off x="1833975" y="4276650"/>
              <a:ext cx="10825" cy="10425"/>
            </a:xfrm>
            <a:custGeom>
              <a:rect b="b" l="l" r="r" t="t"/>
              <a:pathLst>
                <a:path extrusionOk="0" h="417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29"/>
                    <a:pt x="93" y="417"/>
                    <a:pt x="216" y="417"/>
                  </a:cubicBezTo>
                  <a:cubicBezTo>
                    <a:pt x="340" y="412"/>
                    <a:pt x="43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6" name="Google Shape;9786;p15"/>
            <p:cNvSpPr/>
            <p:nvPr/>
          </p:nvSpPr>
          <p:spPr>
            <a:xfrm>
              <a:off x="1648200" y="42499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1" y="98"/>
                    <a:pt x="1" y="217"/>
                  </a:cubicBezTo>
                  <a:cubicBezTo>
                    <a:pt x="1" y="330"/>
                    <a:pt x="104" y="427"/>
                    <a:pt x="217" y="427"/>
                  </a:cubicBezTo>
                  <a:cubicBezTo>
                    <a:pt x="335" y="427"/>
                    <a:pt x="427" y="330"/>
                    <a:pt x="427" y="217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7" name="Google Shape;9787;p15"/>
            <p:cNvSpPr/>
            <p:nvPr/>
          </p:nvSpPr>
          <p:spPr>
            <a:xfrm>
              <a:off x="1648350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1"/>
                    <a:pt x="0" y="98"/>
                    <a:pt x="0" y="217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45"/>
                    <a:pt x="421" y="217"/>
                  </a:cubicBezTo>
                  <a:cubicBezTo>
                    <a:pt x="421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8" name="Google Shape;9788;p15"/>
            <p:cNvSpPr/>
            <p:nvPr/>
          </p:nvSpPr>
          <p:spPr>
            <a:xfrm>
              <a:off x="170127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1"/>
                  </a:moveTo>
                  <a:cubicBezTo>
                    <a:pt x="103" y="1"/>
                    <a:pt x="0" y="98"/>
                    <a:pt x="0" y="217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9" name="Google Shape;9789;p15"/>
            <p:cNvSpPr/>
            <p:nvPr/>
          </p:nvSpPr>
          <p:spPr>
            <a:xfrm>
              <a:off x="19668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1" y="335"/>
                    <a:pt x="427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0" name="Google Shape;9790;p15"/>
            <p:cNvSpPr/>
            <p:nvPr/>
          </p:nvSpPr>
          <p:spPr>
            <a:xfrm>
              <a:off x="14891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93"/>
                    <a:pt x="0" y="206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27" y="335"/>
                    <a:pt x="422" y="222"/>
                  </a:cubicBezTo>
                  <a:cubicBezTo>
                    <a:pt x="432" y="10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1" name="Google Shape;9791;p15"/>
            <p:cNvSpPr/>
            <p:nvPr/>
          </p:nvSpPr>
          <p:spPr>
            <a:xfrm>
              <a:off x="15155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11" y="329"/>
                    <a:pt x="103" y="422"/>
                    <a:pt x="222" y="422"/>
                  </a:cubicBezTo>
                  <a:cubicBezTo>
                    <a:pt x="227" y="422"/>
                    <a:pt x="233" y="423"/>
                    <a:pt x="238" y="423"/>
                  </a:cubicBezTo>
                  <a:cubicBezTo>
                    <a:pt x="344" y="423"/>
                    <a:pt x="432" y="329"/>
                    <a:pt x="432" y="211"/>
                  </a:cubicBezTo>
                  <a:cubicBezTo>
                    <a:pt x="432" y="88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2" name="Google Shape;9792;p15"/>
            <p:cNvSpPr/>
            <p:nvPr/>
          </p:nvSpPr>
          <p:spPr>
            <a:xfrm>
              <a:off x="1780800" y="4223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5" y="87"/>
                    <a:pt x="5" y="206"/>
                  </a:cubicBezTo>
                  <a:cubicBezTo>
                    <a:pt x="0" y="324"/>
                    <a:pt x="93" y="421"/>
                    <a:pt x="211" y="421"/>
                  </a:cubicBezTo>
                  <a:cubicBezTo>
                    <a:pt x="334" y="421"/>
                    <a:pt x="432" y="334"/>
                    <a:pt x="432" y="216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3" name="Google Shape;9793;p15"/>
            <p:cNvSpPr/>
            <p:nvPr/>
          </p:nvSpPr>
          <p:spPr>
            <a:xfrm>
              <a:off x="19668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2" y="0"/>
                  </a:moveTo>
                  <a:cubicBezTo>
                    <a:pt x="88" y="0"/>
                    <a:pt x="0" y="96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7" y="330"/>
                    <a:pt x="421" y="211"/>
                  </a:cubicBezTo>
                  <a:cubicBezTo>
                    <a:pt x="421" y="98"/>
                    <a:pt x="324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4" name="Google Shape;9794;p15"/>
            <p:cNvSpPr/>
            <p:nvPr/>
          </p:nvSpPr>
          <p:spPr>
            <a:xfrm>
              <a:off x="1489175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2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1" y="432"/>
                  </a:cubicBezTo>
                  <a:cubicBezTo>
                    <a:pt x="329" y="432"/>
                    <a:pt x="422" y="330"/>
                    <a:pt x="422" y="217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5" name="Google Shape;9795;p15"/>
            <p:cNvSpPr/>
            <p:nvPr/>
          </p:nvSpPr>
          <p:spPr>
            <a:xfrm>
              <a:off x="2046475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93" y="1"/>
                    <a:pt x="0" y="88"/>
                    <a:pt x="0" y="206"/>
                  </a:cubicBezTo>
                  <a:cubicBezTo>
                    <a:pt x="0" y="319"/>
                    <a:pt x="93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3" y="423"/>
                    <a:pt x="421" y="329"/>
                    <a:pt x="421" y="211"/>
                  </a:cubicBezTo>
                  <a:cubicBezTo>
                    <a:pt x="421" y="8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6" name="Google Shape;9796;p15"/>
            <p:cNvSpPr/>
            <p:nvPr/>
          </p:nvSpPr>
          <p:spPr>
            <a:xfrm>
              <a:off x="220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1"/>
                  </a:moveTo>
                  <a:cubicBezTo>
                    <a:pt x="93" y="1"/>
                    <a:pt x="1" y="88"/>
                    <a:pt x="1" y="216"/>
                  </a:cubicBezTo>
                  <a:cubicBezTo>
                    <a:pt x="11" y="335"/>
                    <a:pt x="98" y="422"/>
                    <a:pt x="217" y="422"/>
                  </a:cubicBezTo>
                  <a:cubicBezTo>
                    <a:pt x="335" y="422"/>
                    <a:pt x="432" y="329"/>
                    <a:pt x="432" y="211"/>
                  </a:cubicBezTo>
                  <a:cubicBezTo>
                    <a:pt x="432" y="8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7" name="Google Shape;9797;p15"/>
            <p:cNvSpPr/>
            <p:nvPr/>
          </p:nvSpPr>
          <p:spPr>
            <a:xfrm>
              <a:off x="148917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329" y="427"/>
                    <a:pt x="422" y="329"/>
                    <a:pt x="422" y="211"/>
                  </a:cubicBezTo>
                  <a:cubicBezTo>
                    <a:pt x="416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8" name="Google Shape;9798;p15"/>
            <p:cNvSpPr/>
            <p:nvPr/>
          </p:nvSpPr>
          <p:spPr>
            <a:xfrm>
              <a:off x="1674800" y="443580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1"/>
                  </a:moveTo>
                  <a:cubicBezTo>
                    <a:pt x="89" y="1"/>
                    <a:pt x="1" y="90"/>
                    <a:pt x="1" y="207"/>
                  </a:cubicBezTo>
                  <a:cubicBezTo>
                    <a:pt x="1" y="320"/>
                    <a:pt x="93" y="418"/>
                    <a:pt x="206" y="423"/>
                  </a:cubicBezTo>
                  <a:cubicBezTo>
                    <a:pt x="330" y="423"/>
                    <a:pt x="427" y="325"/>
                    <a:pt x="427" y="212"/>
                  </a:cubicBezTo>
                  <a:cubicBezTo>
                    <a:pt x="427" y="94"/>
                    <a:pt x="335" y="1"/>
                    <a:pt x="222" y="1"/>
                  </a:cubicBezTo>
                  <a:cubicBezTo>
                    <a:pt x="215" y="1"/>
                    <a:pt x="209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9" name="Google Shape;9799;p15"/>
            <p:cNvSpPr/>
            <p:nvPr/>
          </p:nvSpPr>
          <p:spPr>
            <a:xfrm>
              <a:off x="1833975" y="4435575"/>
              <a:ext cx="10825" cy="10800"/>
            </a:xfrm>
            <a:custGeom>
              <a:rect b="b" l="l" r="r" t="t"/>
              <a:pathLst>
                <a:path extrusionOk="0" h="432" w="433">
                  <a:moveTo>
                    <a:pt x="211" y="0"/>
                  </a:moveTo>
                  <a:cubicBezTo>
                    <a:pt x="88" y="5"/>
                    <a:pt x="1" y="103"/>
                    <a:pt x="1" y="221"/>
                  </a:cubicBezTo>
                  <a:cubicBezTo>
                    <a:pt x="1" y="344"/>
                    <a:pt x="98" y="432"/>
                    <a:pt x="216" y="432"/>
                  </a:cubicBezTo>
                  <a:cubicBezTo>
                    <a:pt x="340" y="427"/>
                    <a:pt x="432" y="334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0" name="Google Shape;9800;p15"/>
            <p:cNvSpPr/>
            <p:nvPr/>
          </p:nvSpPr>
          <p:spPr>
            <a:xfrm>
              <a:off x="1993150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3" y="0"/>
                    <a:pt x="0" y="103"/>
                    <a:pt x="6" y="221"/>
                  </a:cubicBezTo>
                  <a:cubicBezTo>
                    <a:pt x="6" y="334"/>
                    <a:pt x="10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1" name="Google Shape;9801;p15"/>
            <p:cNvSpPr/>
            <p:nvPr/>
          </p:nvSpPr>
          <p:spPr>
            <a:xfrm>
              <a:off x="1648350" y="41968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8" y="0"/>
                    <a:pt x="0" y="88"/>
                    <a:pt x="0" y="206"/>
                  </a:cubicBezTo>
                  <a:cubicBezTo>
                    <a:pt x="0" y="319"/>
                    <a:pt x="98" y="422"/>
                    <a:pt x="211" y="422"/>
                  </a:cubicBezTo>
                  <a:cubicBezTo>
                    <a:pt x="334" y="422"/>
                    <a:pt x="421" y="334"/>
                    <a:pt x="421" y="211"/>
                  </a:cubicBezTo>
                  <a:cubicBezTo>
                    <a:pt x="421" y="8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2" name="Google Shape;9802;p15"/>
            <p:cNvSpPr/>
            <p:nvPr/>
          </p:nvSpPr>
          <p:spPr>
            <a:xfrm>
              <a:off x="201987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29" y="416"/>
                    <a:pt x="427" y="329"/>
                    <a:pt x="427" y="211"/>
                  </a:cubicBezTo>
                  <a:cubicBezTo>
                    <a:pt x="432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3" name="Google Shape;9803;p15"/>
            <p:cNvSpPr/>
            <p:nvPr/>
          </p:nvSpPr>
          <p:spPr>
            <a:xfrm>
              <a:off x="1887175" y="42233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0"/>
                  </a:moveTo>
                  <a:cubicBezTo>
                    <a:pt x="98" y="0"/>
                    <a:pt x="5" y="87"/>
                    <a:pt x="0" y="206"/>
                  </a:cubicBezTo>
                  <a:cubicBezTo>
                    <a:pt x="0" y="324"/>
                    <a:pt x="82" y="421"/>
                    <a:pt x="206" y="421"/>
                  </a:cubicBezTo>
                  <a:cubicBezTo>
                    <a:pt x="212" y="422"/>
                    <a:pt x="218" y="422"/>
                    <a:pt x="223" y="422"/>
                  </a:cubicBezTo>
                  <a:cubicBezTo>
                    <a:pt x="333" y="422"/>
                    <a:pt x="421" y="333"/>
                    <a:pt x="416" y="216"/>
                  </a:cubicBezTo>
                  <a:cubicBezTo>
                    <a:pt x="421" y="10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4" name="Google Shape;9804;p15"/>
            <p:cNvSpPr/>
            <p:nvPr/>
          </p:nvSpPr>
          <p:spPr>
            <a:xfrm>
              <a:off x="1648200" y="44619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2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32"/>
                    <a:pt x="212" y="432"/>
                  </a:cubicBezTo>
                  <a:cubicBezTo>
                    <a:pt x="215" y="432"/>
                    <a:pt x="219" y="433"/>
                    <a:pt x="222" y="433"/>
                  </a:cubicBezTo>
                  <a:cubicBezTo>
                    <a:pt x="345" y="433"/>
                    <a:pt x="427" y="347"/>
                    <a:pt x="427" y="227"/>
                  </a:cubicBezTo>
                  <a:cubicBezTo>
                    <a:pt x="427" y="103"/>
                    <a:pt x="335" y="1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5" name="Google Shape;9805;p15"/>
            <p:cNvSpPr/>
            <p:nvPr/>
          </p:nvSpPr>
          <p:spPr>
            <a:xfrm>
              <a:off x="1701275" y="44619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5"/>
                    <a:pt x="98" y="432"/>
                    <a:pt x="221" y="432"/>
                  </a:cubicBezTo>
                  <a:cubicBezTo>
                    <a:pt x="345" y="432"/>
                    <a:pt x="432" y="335"/>
                    <a:pt x="427" y="206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6" name="Google Shape;9806;p15"/>
            <p:cNvSpPr/>
            <p:nvPr/>
          </p:nvSpPr>
          <p:spPr>
            <a:xfrm>
              <a:off x="1568700" y="401122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6" y="1"/>
                  </a:moveTo>
                  <a:cubicBezTo>
                    <a:pt x="87" y="1"/>
                    <a:pt x="0" y="83"/>
                    <a:pt x="5" y="212"/>
                  </a:cubicBezTo>
                  <a:cubicBezTo>
                    <a:pt x="5" y="325"/>
                    <a:pt x="103" y="422"/>
                    <a:pt x="216" y="422"/>
                  </a:cubicBezTo>
                  <a:cubicBezTo>
                    <a:pt x="334" y="422"/>
                    <a:pt x="432" y="325"/>
                    <a:pt x="432" y="212"/>
                  </a:cubicBezTo>
                  <a:cubicBezTo>
                    <a:pt x="432" y="8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7" name="Google Shape;9807;p15"/>
            <p:cNvSpPr/>
            <p:nvPr/>
          </p:nvSpPr>
          <p:spPr>
            <a:xfrm>
              <a:off x="1621875" y="40112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0" y="0"/>
                    <a:pt x="1" y="94"/>
                    <a:pt x="1" y="212"/>
                  </a:cubicBezTo>
                  <a:cubicBezTo>
                    <a:pt x="1" y="325"/>
                    <a:pt x="93" y="422"/>
                    <a:pt x="211" y="422"/>
                  </a:cubicBezTo>
                  <a:cubicBezTo>
                    <a:pt x="324" y="417"/>
                    <a:pt x="422" y="325"/>
                    <a:pt x="422" y="212"/>
                  </a:cubicBezTo>
                  <a:cubicBezTo>
                    <a:pt x="422" y="93"/>
                    <a:pt x="335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8" name="Google Shape;9808;p15"/>
            <p:cNvSpPr/>
            <p:nvPr/>
          </p:nvSpPr>
          <p:spPr>
            <a:xfrm>
              <a:off x="196682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35"/>
                    <a:pt x="87" y="422"/>
                    <a:pt x="211" y="422"/>
                  </a:cubicBezTo>
                  <a:cubicBezTo>
                    <a:pt x="329" y="422"/>
                    <a:pt x="427" y="335"/>
                    <a:pt x="421" y="212"/>
                  </a:cubicBezTo>
                  <a:cubicBezTo>
                    <a:pt x="421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9" name="Google Shape;9809;p15"/>
            <p:cNvSpPr/>
            <p:nvPr/>
          </p:nvSpPr>
          <p:spPr>
            <a:xfrm>
              <a:off x="1515625" y="44887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1"/>
                  </a:moveTo>
                  <a:cubicBezTo>
                    <a:pt x="98" y="1"/>
                    <a:pt x="1" y="98"/>
                    <a:pt x="1" y="211"/>
                  </a:cubicBezTo>
                  <a:cubicBezTo>
                    <a:pt x="1" y="327"/>
                    <a:pt x="94" y="422"/>
                    <a:pt x="208" y="422"/>
                  </a:cubicBezTo>
                  <a:cubicBezTo>
                    <a:pt x="211" y="422"/>
                    <a:pt x="214" y="422"/>
                    <a:pt x="217" y="422"/>
                  </a:cubicBezTo>
                  <a:cubicBezTo>
                    <a:pt x="335" y="422"/>
                    <a:pt x="427" y="330"/>
                    <a:pt x="427" y="206"/>
                  </a:cubicBezTo>
                  <a:cubicBezTo>
                    <a:pt x="422" y="93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0" name="Google Shape;9810;p15"/>
            <p:cNvSpPr/>
            <p:nvPr/>
          </p:nvSpPr>
          <p:spPr>
            <a:xfrm>
              <a:off x="2046200" y="44887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18" y="0"/>
                  </a:moveTo>
                  <a:cubicBezTo>
                    <a:pt x="99" y="0"/>
                    <a:pt x="11" y="96"/>
                    <a:pt x="11" y="206"/>
                  </a:cubicBezTo>
                  <a:cubicBezTo>
                    <a:pt x="1" y="324"/>
                    <a:pt x="98" y="427"/>
                    <a:pt x="222" y="427"/>
                  </a:cubicBezTo>
                  <a:cubicBezTo>
                    <a:pt x="335" y="427"/>
                    <a:pt x="432" y="335"/>
                    <a:pt x="432" y="222"/>
                  </a:cubicBezTo>
                  <a:cubicBezTo>
                    <a:pt x="438" y="98"/>
                    <a:pt x="350" y="1"/>
                    <a:pt x="227" y="1"/>
                  </a:cubicBezTo>
                  <a:cubicBezTo>
                    <a:pt x="224" y="1"/>
                    <a:pt x="221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1" name="Google Shape;9811;p15"/>
            <p:cNvSpPr/>
            <p:nvPr/>
          </p:nvSpPr>
          <p:spPr>
            <a:xfrm>
              <a:off x="164820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2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29"/>
                    <a:pt x="93" y="427"/>
                    <a:pt x="212" y="427"/>
                  </a:cubicBezTo>
                  <a:cubicBezTo>
                    <a:pt x="335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2" name="Google Shape;9812;p15"/>
            <p:cNvSpPr/>
            <p:nvPr/>
          </p:nvSpPr>
          <p:spPr>
            <a:xfrm>
              <a:off x="201987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0"/>
                    <a:pt x="427" y="211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3" name="Google Shape;9813;p15"/>
            <p:cNvSpPr/>
            <p:nvPr/>
          </p:nvSpPr>
          <p:spPr>
            <a:xfrm>
              <a:off x="14359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3" y="1"/>
                    <a:pt x="1" y="88"/>
                    <a:pt x="11" y="206"/>
                  </a:cubicBezTo>
                  <a:cubicBezTo>
                    <a:pt x="11" y="330"/>
                    <a:pt x="98" y="427"/>
                    <a:pt x="222" y="427"/>
                  </a:cubicBezTo>
                  <a:cubicBezTo>
                    <a:pt x="330" y="427"/>
                    <a:pt x="432" y="335"/>
                    <a:pt x="432" y="222"/>
                  </a:cubicBezTo>
                  <a:cubicBezTo>
                    <a:pt x="432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4" name="Google Shape;9814;p15"/>
            <p:cNvSpPr/>
            <p:nvPr/>
          </p:nvSpPr>
          <p:spPr>
            <a:xfrm>
              <a:off x="22055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8" y="421"/>
                    <a:pt x="206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10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5" name="Google Shape;9815;p15"/>
            <p:cNvSpPr/>
            <p:nvPr/>
          </p:nvSpPr>
          <p:spPr>
            <a:xfrm>
              <a:off x="1489175" y="4196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7"/>
                  </a:cubicBezTo>
                  <a:cubicBezTo>
                    <a:pt x="329" y="427"/>
                    <a:pt x="422" y="324"/>
                    <a:pt x="422" y="211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6" name="Google Shape;9816;p15"/>
            <p:cNvSpPr/>
            <p:nvPr/>
          </p:nvSpPr>
          <p:spPr>
            <a:xfrm>
              <a:off x="1993275" y="40112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2" y="0"/>
                  </a:moveTo>
                  <a:cubicBezTo>
                    <a:pt x="96" y="0"/>
                    <a:pt x="1" y="80"/>
                    <a:pt x="1" y="213"/>
                  </a:cubicBezTo>
                  <a:cubicBezTo>
                    <a:pt x="1" y="326"/>
                    <a:pt x="103" y="423"/>
                    <a:pt x="216" y="423"/>
                  </a:cubicBezTo>
                  <a:cubicBezTo>
                    <a:pt x="335" y="423"/>
                    <a:pt x="427" y="326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8" y="1"/>
                    <a:pt x="200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7" name="Google Shape;9817;p15"/>
            <p:cNvSpPr/>
            <p:nvPr/>
          </p:nvSpPr>
          <p:spPr>
            <a:xfrm>
              <a:off x="2099400" y="401120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33" y="0"/>
                  </a:moveTo>
                  <a:cubicBezTo>
                    <a:pt x="225" y="0"/>
                    <a:pt x="218" y="1"/>
                    <a:pt x="211" y="2"/>
                  </a:cubicBezTo>
                  <a:cubicBezTo>
                    <a:pt x="93" y="2"/>
                    <a:pt x="0" y="89"/>
                    <a:pt x="0" y="213"/>
                  </a:cubicBezTo>
                  <a:cubicBezTo>
                    <a:pt x="5" y="326"/>
                    <a:pt x="98" y="423"/>
                    <a:pt x="211" y="423"/>
                  </a:cubicBezTo>
                  <a:cubicBezTo>
                    <a:pt x="214" y="423"/>
                    <a:pt x="217" y="424"/>
                    <a:pt x="219" y="424"/>
                  </a:cubicBezTo>
                  <a:cubicBezTo>
                    <a:pt x="334" y="424"/>
                    <a:pt x="427" y="323"/>
                    <a:pt x="427" y="213"/>
                  </a:cubicBezTo>
                  <a:cubicBezTo>
                    <a:pt x="432" y="93"/>
                    <a:pt x="330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8" name="Google Shape;9818;p15"/>
            <p:cNvSpPr/>
            <p:nvPr/>
          </p:nvSpPr>
          <p:spPr>
            <a:xfrm>
              <a:off x="2019875" y="45152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93" y="0"/>
                    <a:pt x="0" y="98"/>
                    <a:pt x="0" y="221"/>
                  </a:cubicBezTo>
                  <a:cubicBezTo>
                    <a:pt x="0" y="334"/>
                    <a:pt x="93" y="427"/>
                    <a:pt x="20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9" name="Google Shape;9819;p15"/>
            <p:cNvSpPr/>
            <p:nvPr/>
          </p:nvSpPr>
          <p:spPr>
            <a:xfrm>
              <a:off x="1568700" y="454167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6" y="1"/>
                  </a:moveTo>
                  <a:cubicBezTo>
                    <a:pt x="87" y="11"/>
                    <a:pt x="0" y="98"/>
                    <a:pt x="0" y="217"/>
                  </a:cubicBezTo>
                  <a:cubicBezTo>
                    <a:pt x="0" y="340"/>
                    <a:pt x="98" y="432"/>
                    <a:pt x="211" y="432"/>
                  </a:cubicBezTo>
                  <a:cubicBezTo>
                    <a:pt x="329" y="432"/>
                    <a:pt x="421" y="330"/>
                    <a:pt x="421" y="217"/>
                  </a:cubicBezTo>
                  <a:cubicBezTo>
                    <a:pt x="421" y="93"/>
                    <a:pt x="319" y="6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0" name="Google Shape;9820;p15"/>
            <p:cNvSpPr/>
            <p:nvPr/>
          </p:nvSpPr>
          <p:spPr>
            <a:xfrm>
              <a:off x="1621875" y="454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9" y="1"/>
                  </a:moveTo>
                  <a:cubicBezTo>
                    <a:pt x="216" y="1"/>
                    <a:pt x="214" y="1"/>
                    <a:pt x="211" y="1"/>
                  </a:cubicBezTo>
                  <a:cubicBezTo>
                    <a:pt x="88" y="1"/>
                    <a:pt x="1" y="88"/>
                    <a:pt x="1" y="207"/>
                  </a:cubicBezTo>
                  <a:cubicBezTo>
                    <a:pt x="1" y="320"/>
                    <a:pt x="93" y="422"/>
                    <a:pt x="211" y="422"/>
                  </a:cubicBezTo>
                  <a:cubicBezTo>
                    <a:pt x="324" y="422"/>
                    <a:pt x="422" y="320"/>
                    <a:pt x="422" y="207"/>
                  </a:cubicBezTo>
                  <a:cubicBezTo>
                    <a:pt x="422" y="101"/>
                    <a:pt x="324" y="1"/>
                    <a:pt x="21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1" name="Google Shape;9821;p15"/>
            <p:cNvSpPr/>
            <p:nvPr/>
          </p:nvSpPr>
          <p:spPr>
            <a:xfrm>
              <a:off x="2152450" y="401120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194" y="0"/>
                  </a:moveTo>
                  <a:cubicBezTo>
                    <a:pt x="95" y="0"/>
                    <a:pt x="5" y="93"/>
                    <a:pt x="1" y="202"/>
                  </a:cubicBezTo>
                  <a:cubicBezTo>
                    <a:pt x="1" y="326"/>
                    <a:pt x="93" y="423"/>
                    <a:pt x="211" y="423"/>
                  </a:cubicBezTo>
                  <a:cubicBezTo>
                    <a:pt x="324" y="423"/>
                    <a:pt x="422" y="321"/>
                    <a:pt x="422" y="202"/>
                  </a:cubicBezTo>
                  <a:cubicBezTo>
                    <a:pt x="422" y="89"/>
                    <a:pt x="335" y="2"/>
                    <a:pt x="216" y="2"/>
                  </a:cubicBezTo>
                  <a:cubicBezTo>
                    <a:pt x="209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2" name="Google Shape;9822;p15"/>
            <p:cNvSpPr/>
            <p:nvPr/>
          </p:nvSpPr>
          <p:spPr>
            <a:xfrm>
              <a:off x="1993275" y="45419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5" y="0"/>
                  </a:moveTo>
                  <a:cubicBezTo>
                    <a:pt x="107" y="0"/>
                    <a:pt x="6" y="85"/>
                    <a:pt x="6" y="213"/>
                  </a:cubicBezTo>
                  <a:cubicBezTo>
                    <a:pt x="1" y="331"/>
                    <a:pt x="103" y="423"/>
                    <a:pt x="216" y="423"/>
                  </a:cubicBezTo>
                  <a:cubicBezTo>
                    <a:pt x="335" y="418"/>
                    <a:pt x="427" y="331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9" y="1"/>
                    <a:pt x="2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3" name="Google Shape;9823;p15"/>
            <p:cNvSpPr/>
            <p:nvPr/>
          </p:nvSpPr>
          <p:spPr>
            <a:xfrm>
              <a:off x="1462575" y="42765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4"/>
                    <a:pt x="88" y="422"/>
                    <a:pt x="206" y="422"/>
                  </a:cubicBezTo>
                  <a:cubicBezTo>
                    <a:pt x="335" y="422"/>
                    <a:pt x="422" y="334"/>
                    <a:pt x="422" y="216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4" name="Google Shape;9824;p15"/>
            <p:cNvSpPr/>
            <p:nvPr/>
          </p:nvSpPr>
          <p:spPr>
            <a:xfrm>
              <a:off x="2179050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103" y="427"/>
                    <a:pt x="22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5" name="Google Shape;9825;p15"/>
            <p:cNvSpPr/>
            <p:nvPr/>
          </p:nvSpPr>
          <p:spPr>
            <a:xfrm>
              <a:off x="16748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3" y="421"/>
                    <a:pt x="206" y="421"/>
                  </a:cubicBezTo>
                  <a:cubicBezTo>
                    <a:pt x="330" y="421"/>
                    <a:pt x="427" y="334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6" name="Google Shape;9826;p15"/>
            <p:cNvSpPr/>
            <p:nvPr/>
          </p:nvSpPr>
          <p:spPr>
            <a:xfrm>
              <a:off x="1993275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22" y="336"/>
                    <a:pt x="422" y="211"/>
                  </a:cubicBezTo>
                  <a:cubicBezTo>
                    <a:pt x="42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7" name="Google Shape;9827;p15"/>
            <p:cNvSpPr/>
            <p:nvPr/>
          </p:nvSpPr>
          <p:spPr>
            <a:xfrm>
              <a:off x="20198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29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8" name="Google Shape;9828;p15"/>
            <p:cNvSpPr/>
            <p:nvPr/>
          </p:nvSpPr>
          <p:spPr>
            <a:xfrm>
              <a:off x="19668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5" y="217"/>
                  </a:cubicBezTo>
                  <a:cubicBezTo>
                    <a:pt x="10" y="330"/>
                    <a:pt x="103" y="427"/>
                    <a:pt x="216" y="427"/>
                  </a:cubicBezTo>
                  <a:cubicBezTo>
                    <a:pt x="219" y="427"/>
                    <a:pt x="222" y="427"/>
                    <a:pt x="224" y="427"/>
                  </a:cubicBezTo>
                  <a:cubicBezTo>
                    <a:pt x="338" y="427"/>
                    <a:pt x="427" y="327"/>
                    <a:pt x="427" y="217"/>
                  </a:cubicBezTo>
                  <a:cubicBezTo>
                    <a:pt x="421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9" name="Google Shape;9829;p15"/>
            <p:cNvSpPr/>
            <p:nvPr/>
          </p:nvSpPr>
          <p:spPr>
            <a:xfrm>
              <a:off x="14625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8"/>
                    <a:pt x="0" y="206"/>
                  </a:cubicBezTo>
                  <a:cubicBezTo>
                    <a:pt x="0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0" name="Google Shape;9830;p15"/>
            <p:cNvSpPr/>
            <p:nvPr/>
          </p:nvSpPr>
          <p:spPr>
            <a:xfrm>
              <a:off x="1648200" y="40905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7" y="1"/>
                  </a:moveTo>
                  <a:cubicBezTo>
                    <a:pt x="104" y="1"/>
                    <a:pt x="6" y="98"/>
                    <a:pt x="6" y="211"/>
                  </a:cubicBezTo>
                  <a:cubicBezTo>
                    <a:pt x="1" y="335"/>
                    <a:pt x="104" y="432"/>
                    <a:pt x="217" y="432"/>
                  </a:cubicBezTo>
                  <a:cubicBezTo>
                    <a:pt x="340" y="432"/>
                    <a:pt x="427" y="340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1" name="Google Shape;9831;p15"/>
            <p:cNvSpPr/>
            <p:nvPr/>
          </p:nvSpPr>
          <p:spPr>
            <a:xfrm>
              <a:off x="19932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1" y="98"/>
                    <a:pt x="1" y="206"/>
                  </a:cubicBezTo>
                  <a:cubicBezTo>
                    <a:pt x="1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2" name="Google Shape;9832;p15"/>
            <p:cNvSpPr/>
            <p:nvPr/>
          </p:nvSpPr>
          <p:spPr>
            <a:xfrm>
              <a:off x="2179050" y="4090500"/>
              <a:ext cx="10675" cy="10825"/>
            </a:xfrm>
            <a:custGeom>
              <a:rect b="b" l="l" r="r" t="t"/>
              <a:pathLst>
                <a:path extrusionOk="0" h="433" w="427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35"/>
                    <a:pt x="98" y="432"/>
                    <a:pt x="211" y="432"/>
                  </a:cubicBezTo>
                  <a:cubicBezTo>
                    <a:pt x="334" y="432"/>
                    <a:pt x="427" y="340"/>
                    <a:pt x="427" y="222"/>
                  </a:cubicBezTo>
                  <a:cubicBezTo>
                    <a:pt x="427" y="98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3" name="Google Shape;9833;p15"/>
            <p:cNvSpPr/>
            <p:nvPr/>
          </p:nvSpPr>
          <p:spPr>
            <a:xfrm>
              <a:off x="20198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7"/>
                    <a:pt x="88" y="423"/>
                    <a:pt x="206" y="423"/>
                  </a:cubicBezTo>
                  <a:cubicBezTo>
                    <a:pt x="209" y="423"/>
                    <a:pt x="213" y="422"/>
                    <a:pt x="216" y="422"/>
                  </a:cubicBezTo>
                  <a:cubicBezTo>
                    <a:pt x="329" y="422"/>
                    <a:pt x="427" y="335"/>
                    <a:pt x="427" y="217"/>
                  </a:cubicBezTo>
                  <a:cubicBezTo>
                    <a:pt x="432" y="99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4" name="Google Shape;9834;p15"/>
            <p:cNvSpPr/>
            <p:nvPr/>
          </p:nvSpPr>
          <p:spPr>
            <a:xfrm>
              <a:off x="2205500" y="427652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98" y="0"/>
                    <a:pt x="11" y="88"/>
                    <a:pt x="11" y="206"/>
                  </a:cubicBezTo>
                  <a:cubicBezTo>
                    <a:pt x="1" y="334"/>
                    <a:pt x="93" y="422"/>
                    <a:pt x="217" y="422"/>
                  </a:cubicBezTo>
                  <a:cubicBezTo>
                    <a:pt x="335" y="422"/>
                    <a:pt x="427" y="324"/>
                    <a:pt x="438" y="211"/>
                  </a:cubicBezTo>
                  <a:cubicBezTo>
                    <a:pt x="438" y="93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5" name="Google Shape;9835;p15"/>
            <p:cNvSpPr/>
            <p:nvPr/>
          </p:nvSpPr>
          <p:spPr>
            <a:xfrm>
              <a:off x="1621625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29" y="427"/>
                    <a:pt x="432" y="330"/>
                    <a:pt x="432" y="211"/>
                  </a:cubicBezTo>
                  <a:cubicBezTo>
                    <a:pt x="432" y="93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6" name="Google Shape;9836;p15"/>
            <p:cNvSpPr/>
            <p:nvPr/>
          </p:nvSpPr>
          <p:spPr>
            <a:xfrm>
              <a:off x="1674800" y="44887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3" y="1"/>
                    <a:pt x="1" y="93"/>
                    <a:pt x="6" y="227"/>
                  </a:cubicBezTo>
                  <a:cubicBezTo>
                    <a:pt x="16" y="340"/>
                    <a:pt x="103" y="432"/>
                    <a:pt x="222" y="432"/>
                  </a:cubicBezTo>
                  <a:cubicBezTo>
                    <a:pt x="335" y="432"/>
                    <a:pt x="432" y="330"/>
                    <a:pt x="43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7" name="Google Shape;9837;p15"/>
            <p:cNvSpPr/>
            <p:nvPr/>
          </p:nvSpPr>
          <p:spPr>
            <a:xfrm>
              <a:off x="1993275" y="44887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88" y="1"/>
                    <a:pt x="1" y="98"/>
                    <a:pt x="1" y="227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330" y="432"/>
                    <a:pt x="422" y="335"/>
                    <a:pt x="42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8" name="Google Shape;9838;p15"/>
            <p:cNvSpPr/>
            <p:nvPr/>
          </p:nvSpPr>
          <p:spPr>
            <a:xfrm>
              <a:off x="2019875" y="40906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7" y="1"/>
                  </a:moveTo>
                  <a:cubicBezTo>
                    <a:pt x="88" y="1"/>
                    <a:pt x="0" y="96"/>
                    <a:pt x="0" y="217"/>
                  </a:cubicBezTo>
                  <a:cubicBezTo>
                    <a:pt x="0" y="335"/>
                    <a:pt x="93" y="427"/>
                    <a:pt x="216" y="432"/>
                  </a:cubicBezTo>
                  <a:cubicBezTo>
                    <a:pt x="329" y="427"/>
                    <a:pt x="427" y="335"/>
                    <a:pt x="427" y="222"/>
                  </a:cubicBezTo>
                  <a:cubicBezTo>
                    <a:pt x="432" y="103"/>
                    <a:pt x="329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9" name="Google Shape;9839;p15"/>
            <p:cNvSpPr/>
            <p:nvPr/>
          </p:nvSpPr>
          <p:spPr>
            <a:xfrm>
              <a:off x="1409400" y="42233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104"/>
                    <a:pt x="0" y="212"/>
                  </a:cubicBezTo>
                  <a:cubicBezTo>
                    <a:pt x="0" y="330"/>
                    <a:pt x="98" y="422"/>
                    <a:pt x="216" y="422"/>
                  </a:cubicBezTo>
                  <a:cubicBezTo>
                    <a:pt x="339" y="422"/>
                    <a:pt x="421" y="335"/>
                    <a:pt x="421" y="212"/>
                  </a:cubicBezTo>
                  <a:cubicBezTo>
                    <a:pt x="421" y="92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0" name="Google Shape;9840;p15"/>
            <p:cNvSpPr/>
            <p:nvPr/>
          </p:nvSpPr>
          <p:spPr>
            <a:xfrm>
              <a:off x="1940225" y="42233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9"/>
                    <a:pt x="11" y="212"/>
                  </a:cubicBezTo>
                  <a:cubicBezTo>
                    <a:pt x="0" y="330"/>
                    <a:pt x="98" y="422"/>
                    <a:pt x="221" y="422"/>
                  </a:cubicBezTo>
                  <a:cubicBezTo>
                    <a:pt x="345" y="422"/>
                    <a:pt x="427" y="335"/>
                    <a:pt x="427" y="212"/>
                  </a:cubicBezTo>
                  <a:cubicBezTo>
                    <a:pt x="422" y="92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1" name="Google Shape;9841;p15"/>
            <p:cNvSpPr/>
            <p:nvPr/>
          </p:nvSpPr>
          <p:spPr>
            <a:xfrm>
              <a:off x="220550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17" y="427"/>
                  </a:cubicBezTo>
                  <a:cubicBezTo>
                    <a:pt x="335" y="427"/>
                    <a:pt x="427" y="335"/>
                    <a:pt x="427" y="211"/>
                  </a:cubicBezTo>
                  <a:cubicBezTo>
                    <a:pt x="427" y="98"/>
                    <a:pt x="325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2" name="Google Shape;9842;p15"/>
            <p:cNvSpPr/>
            <p:nvPr/>
          </p:nvSpPr>
          <p:spPr>
            <a:xfrm>
              <a:off x="2046075" y="4011200"/>
              <a:ext cx="10950" cy="10725"/>
            </a:xfrm>
            <a:custGeom>
              <a:rect b="b" l="l" r="r" t="t"/>
              <a:pathLst>
                <a:path extrusionOk="0" h="429" w="438">
                  <a:moveTo>
                    <a:pt x="203" y="0"/>
                  </a:moveTo>
                  <a:cubicBezTo>
                    <a:pt x="108" y="0"/>
                    <a:pt x="15" y="85"/>
                    <a:pt x="6" y="213"/>
                  </a:cubicBezTo>
                  <a:cubicBezTo>
                    <a:pt x="1" y="326"/>
                    <a:pt x="103" y="428"/>
                    <a:pt x="222" y="428"/>
                  </a:cubicBezTo>
                  <a:cubicBezTo>
                    <a:pt x="335" y="423"/>
                    <a:pt x="432" y="336"/>
                    <a:pt x="432" y="218"/>
                  </a:cubicBezTo>
                  <a:cubicBezTo>
                    <a:pt x="437" y="89"/>
                    <a:pt x="350" y="2"/>
                    <a:pt x="227" y="2"/>
                  </a:cubicBezTo>
                  <a:cubicBezTo>
                    <a:pt x="219" y="1"/>
                    <a:pt x="211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3" name="Google Shape;9843;p15"/>
            <p:cNvSpPr/>
            <p:nvPr/>
          </p:nvSpPr>
          <p:spPr>
            <a:xfrm>
              <a:off x="1674800" y="40112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1" y="1"/>
                  </a:moveTo>
                  <a:cubicBezTo>
                    <a:pt x="93" y="1"/>
                    <a:pt x="1" y="83"/>
                    <a:pt x="1" y="212"/>
                  </a:cubicBezTo>
                  <a:cubicBezTo>
                    <a:pt x="1" y="325"/>
                    <a:pt x="93" y="422"/>
                    <a:pt x="206" y="422"/>
                  </a:cubicBezTo>
                  <a:cubicBezTo>
                    <a:pt x="209" y="422"/>
                    <a:pt x="212" y="423"/>
                    <a:pt x="215" y="423"/>
                  </a:cubicBezTo>
                  <a:cubicBezTo>
                    <a:pt x="329" y="423"/>
                    <a:pt x="427" y="322"/>
                    <a:pt x="427" y="212"/>
                  </a:cubicBezTo>
                  <a:cubicBezTo>
                    <a:pt x="427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4" name="Google Shape;9844;p15"/>
            <p:cNvSpPr/>
            <p:nvPr/>
          </p:nvSpPr>
          <p:spPr>
            <a:xfrm>
              <a:off x="1940225" y="41702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98" y="11"/>
                    <a:pt x="0" y="104"/>
                    <a:pt x="0" y="217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45" y="427"/>
                    <a:pt x="427" y="335"/>
                    <a:pt x="427" y="217"/>
                  </a:cubicBezTo>
                  <a:cubicBezTo>
                    <a:pt x="427" y="96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5" name="Google Shape;9845;p15"/>
            <p:cNvSpPr/>
            <p:nvPr/>
          </p:nvSpPr>
          <p:spPr>
            <a:xfrm>
              <a:off x="217892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9" y="427"/>
                    <a:pt x="432" y="335"/>
                    <a:pt x="432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1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6" name="Google Shape;9846;p15"/>
            <p:cNvSpPr/>
            <p:nvPr/>
          </p:nvSpPr>
          <p:spPr>
            <a:xfrm>
              <a:off x="1515500" y="40112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8" y="1"/>
                    <a:pt x="6" y="88"/>
                    <a:pt x="1" y="207"/>
                  </a:cubicBezTo>
                  <a:cubicBezTo>
                    <a:pt x="1" y="320"/>
                    <a:pt x="98" y="422"/>
                    <a:pt x="211" y="422"/>
                  </a:cubicBezTo>
                  <a:cubicBezTo>
                    <a:pt x="214" y="422"/>
                    <a:pt x="217" y="423"/>
                    <a:pt x="220" y="423"/>
                  </a:cubicBezTo>
                  <a:cubicBezTo>
                    <a:pt x="339" y="423"/>
                    <a:pt x="432" y="322"/>
                    <a:pt x="432" y="212"/>
                  </a:cubicBezTo>
                  <a:cubicBezTo>
                    <a:pt x="432" y="88"/>
                    <a:pt x="34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7" name="Google Shape;9847;p15"/>
            <p:cNvSpPr/>
            <p:nvPr/>
          </p:nvSpPr>
          <p:spPr>
            <a:xfrm>
              <a:off x="1648200" y="3984375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22" y="1"/>
                  </a:moveTo>
                  <a:cubicBezTo>
                    <a:pt x="109" y="1"/>
                    <a:pt x="6" y="88"/>
                    <a:pt x="6" y="212"/>
                  </a:cubicBezTo>
                  <a:cubicBezTo>
                    <a:pt x="1" y="335"/>
                    <a:pt x="104" y="433"/>
                    <a:pt x="217" y="433"/>
                  </a:cubicBezTo>
                  <a:cubicBezTo>
                    <a:pt x="335" y="433"/>
                    <a:pt x="427" y="340"/>
                    <a:pt x="427" y="227"/>
                  </a:cubicBezTo>
                  <a:cubicBezTo>
                    <a:pt x="427" y="104"/>
                    <a:pt x="340" y="6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8" name="Google Shape;9848;p15"/>
            <p:cNvSpPr/>
            <p:nvPr/>
          </p:nvSpPr>
          <p:spPr>
            <a:xfrm>
              <a:off x="14891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0" y="217"/>
                  </a:cubicBezTo>
                  <a:cubicBezTo>
                    <a:pt x="0" y="335"/>
                    <a:pt x="82" y="427"/>
                    <a:pt x="211" y="427"/>
                  </a:cubicBezTo>
                  <a:cubicBezTo>
                    <a:pt x="334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9" name="Google Shape;9849;p15"/>
            <p:cNvSpPr/>
            <p:nvPr/>
          </p:nvSpPr>
          <p:spPr>
            <a:xfrm>
              <a:off x="1674800" y="45419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29"/>
                    <a:pt x="98" y="416"/>
                    <a:pt x="206" y="421"/>
                  </a:cubicBezTo>
                  <a:cubicBezTo>
                    <a:pt x="211" y="422"/>
                    <a:pt x="217" y="422"/>
                    <a:pt x="222" y="422"/>
                  </a:cubicBezTo>
                  <a:cubicBezTo>
                    <a:pt x="329" y="422"/>
                    <a:pt x="422" y="323"/>
                    <a:pt x="422" y="211"/>
                  </a:cubicBezTo>
                  <a:cubicBezTo>
                    <a:pt x="43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0" name="Google Shape;9850;p15"/>
            <p:cNvSpPr/>
            <p:nvPr/>
          </p:nvSpPr>
          <p:spPr>
            <a:xfrm>
              <a:off x="16218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17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1" name="Google Shape;9851;p15"/>
            <p:cNvSpPr/>
            <p:nvPr/>
          </p:nvSpPr>
          <p:spPr>
            <a:xfrm>
              <a:off x="16748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2" y="0"/>
                  </a:moveTo>
                  <a:cubicBezTo>
                    <a:pt x="93" y="0"/>
                    <a:pt x="1" y="9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2" name="Google Shape;9852;p15"/>
            <p:cNvSpPr/>
            <p:nvPr/>
          </p:nvSpPr>
          <p:spPr>
            <a:xfrm>
              <a:off x="2046200" y="45419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1" y="329"/>
                    <a:pt x="98" y="421"/>
                    <a:pt x="217" y="421"/>
                  </a:cubicBezTo>
                  <a:cubicBezTo>
                    <a:pt x="222" y="422"/>
                    <a:pt x="228" y="422"/>
                    <a:pt x="233" y="422"/>
                  </a:cubicBezTo>
                  <a:cubicBezTo>
                    <a:pt x="339" y="422"/>
                    <a:pt x="427" y="328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3" name="Google Shape;9853;p15"/>
            <p:cNvSpPr/>
            <p:nvPr/>
          </p:nvSpPr>
          <p:spPr>
            <a:xfrm>
              <a:off x="1833725" y="4064175"/>
              <a:ext cx="11075" cy="10675"/>
            </a:xfrm>
            <a:custGeom>
              <a:rect b="b" l="l" r="r" t="t"/>
              <a:pathLst>
                <a:path extrusionOk="0" h="427" w="443">
                  <a:moveTo>
                    <a:pt x="226" y="0"/>
                  </a:moveTo>
                  <a:cubicBezTo>
                    <a:pt x="108" y="0"/>
                    <a:pt x="11" y="98"/>
                    <a:pt x="11" y="211"/>
                  </a:cubicBezTo>
                  <a:cubicBezTo>
                    <a:pt x="0" y="329"/>
                    <a:pt x="98" y="427"/>
                    <a:pt x="221" y="427"/>
                  </a:cubicBezTo>
                  <a:cubicBezTo>
                    <a:pt x="345" y="427"/>
                    <a:pt x="442" y="334"/>
                    <a:pt x="442" y="211"/>
                  </a:cubicBezTo>
                  <a:cubicBezTo>
                    <a:pt x="442" y="87"/>
                    <a:pt x="350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4" name="Google Shape;9854;p15"/>
            <p:cNvSpPr/>
            <p:nvPr/>
          </p:nvSpPr>
          <p:spPr>
            <a:xfrm>
              <a:off x="167480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330" y="422"/>
                    <a:pt x="427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5" name="Google Shape;9855;p15"/>
            <p:cNvSpPr/>
            <p:nvPr/>
          </p:nvSpPr>
          <p:spPr>
            <a:xfrm>
              <a:off x="1621875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1" y="88"/>
                    <a:pt x="1" y="211"/>
                  </a:cubicBezTo>
                  <a:cubicBezTo>
                    <a:pt x="1" y="329"/>
                    <a:pt x="93" y="422"/>
                    <a:pt x="216" y="422"/>
                  </a:cubicBezTo>
                  <a:cubicBezTo>
                    <a:pt x="324" y="422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6" name="Google Shape;9856;p15"/>
            <p:cNvSpPr/>
            <p:nvPr/>
          </p:nvSpPr>
          <p:spPr>
            <a:xfrm>
              <a:off x="1647950" y="435617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7" y="0"/>
                  </a:moveTo>
                  <a:cubicBezTo>
                    <a:pt x="109" y="0"/>
                    <a:pt x="16" y="88"/>
                    <a:pt x="1" y="211"/>
                  </a:cubicBezTo>
                  <a:cubicBezTo>
                    <a:pt x="1" y="324"/>
                    <a:pt x="103" y="422"/>
                    <a:pt x="222" y="422"/>
                  </a:cubicBezTo>
                  <a:cubicBezTo>
                    <a:pt x="345" y="422"/>
                    <a:pt x="432" y="334"/>
                    <a:pt x="432" y="216"/>
                  </a:cubicBezTo>
                  <a:cubicBezTo>
                    <a:pt x="437" y="88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7" name="Google Shape;9857;p15"/>
            <p:cNvSpPr/>
            <p:nvPr/>
          </p:nvSpPr>
          <p:spPr>
            <a:xfrm>
              <a:off x="148917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5" y="0"/>
                  </a:moveTo>
                  <a:cubicBezTo>
                    <a:pt x="89" y="0"/>
                    <a:pt x="0" y="94"/>
                    <a:pt x="0" y="212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27" y="325"/>
                    <a:pt x="422" y="212"/>
                  </a:cubicBezTo>
                  <a:cubicBezTo>
                    <a:pt x="422" y="93"/>
                    <a:pt x="329" y="1"/>
                    <a:pt x="211" y="1"/>
                  </a:cubicBezTo>
                  <a:cubicBezTo>
                    <a:pt x="205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8" name="Google Shape;9858;p15"/>
            <p:cNvSpPr/>
            <p:nvPr/>
          </p:nvSpPr>
          <p:spPr>
            <a:xfrm>
              <a:off x="2178925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8" y="0"/>
                    <a:pt x="0" y="93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9" name="Google Shape;9859;p15"/>
            <p:cNvSpPr/>
            <p:nvPr/>
          </p:nvSpPr>
          <p:spPr>
            <a:xfrm>
              <a:off x="2019750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6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32" y="335"/>
                    <a:pt x="427" y="217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0" name="Google Shape;9860;p15"/>
            <p:cNvSpPr/>
            <p:nvPr/>
          </p:nvSpPr>
          <p:spPr>
            <a:xfrm>
              <a:off x="21525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1" name="Google Shape;9861;p15"/>
            <p:cNvSpPr/>
            <p:nvPr/>
          </p:nvSpPr>
          <p:spPr>
            <a:xfrm>
              <a:off x="183397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3"/>
                    <a:pt x="6" y="216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2" name="Google Shape;9862;p15"/>
            <p:cNvSpPr/>
            <p:nvPr/>
          </p:nvSpPr>
          <p:spPr>
            <a:xfrm>
              <a:off x="1674800" y="38519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0"/>
                  </a:moveTo>
                  <a:cubicBezTo>
                    <a:pt x="89" y="0"/>
                    <a:pt x="1" y="89"/>
                    <a:pt x="1" y="207"/>
                  </a:cubicBezTo>
                  <a:cubicBezTo>
                    <a:pt x="1" y="325"/>
                    <a:pt x="93" y="417"/>
                    <a:pt x="206" y="422"/>
                  </a:cubicBezTo>
                  <a:cubicBezTo>
                    <a:pt x="324" y="422"/>
                    <a:pt x="427" y="325"/>
                    <a:pt x="427" y="212"/>
                  </a:cubicBezTo>
                  <a:cubicBezTo>
                    <a:pt x="427" y="104"/>
                    <a:pt x="335" y="6"/>
                    <a:pt x="222" y="1"/>
                  </a:cubicBezTo>
                  <a:cubicBezTo>
                    <a:pt x="215" y="0"/>
                    <a:pt x="209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3" name="Google Shape;9863;p15"/>
            <p:cNvSpPr/>
            <p:nvPr/>
          </p:nvSpPr>
          <p:spPr>
            <a:xfrm>
              <a:off x="1674800" y="438250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88"/>
                    <a:pt x="1" y="212"/>
                  </a:cubicBezTo>
                  <a:cubicBezTo>
                    <a:pt x="1" y="332"/>
                    <a:pt x="88" y="422"/>
                    <a:pt x="212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224" y="422"/>
                    <a:pt x="227" y="422"/>
                    <a:pt x="230" y="422"/>
                  </a:cubicBezTo>
                  <a:cubicBezTo>
                    <a:pt x="339" y="422"/>
                    <a:pt x="432" y="322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4" name="Google Shape;9864;p15"/>
            <p:cNvSpPr/>
            <p:nvPr/>
          </p:nvSpPr>
          <p:spPr>
            <a:xfrm>
              <a:off x="16483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0" y="98"/>
                    <a:pt x="0" y="211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5" name="Google Shape;9865;p15"/>
            <p:cNvSpPr/>
            <p:nvPr/>
          </p:nvSpPr>
          <p:spPr>
            <a:xfrm>
              <a:off x="20726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9" y="0"/>
                  </a:moveTo>
                  <a:cubicBezTo>
                    <a:pt x="103" y="0"/>
                    <a:pt x="11" y="89"/>
                    <a:pt x="11" y="206"/>
                  </a:cubicBezTo>
                  <a:cubicBezTo>
                    <a:pt x="0" y="325"/>
                    <a:pt x="93" y="417"/>
                    <a:pt x="206" y="422"/>
                  </a:cubicBezTo>
                  <a:cubicBezTo>
                    <a:pt x="210" y="422"/>
                    <a:pt x="214" y="423"/>
                    <a:pt x="217" y="423"/>
                  </a:cubicBezTo>
                  <a:cubicBezTo>
                    <a:pt x="340" y="423"/>
                    <a:pt x="427" y="342"/>
                    <a:pt x="432" y="222"/>
                  </a:cubicBezTo>
                  <a:cubicBezTo>
                    <a:pt x="432" y="104"/>
                    <a:pt x="345" y="6"/>
                    <a:pt x="226" y="1"/>
                  </a:cubicBezTo>
                  <a:cubicBezTo>
                    <a:pt x="221" y="0"/>
                    <a:pt x="215" y="0"/>
                    <a:pt x="20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6" name="Google Shape;9866;p15"/>
            <p:cNvSpPr/>
            <p:nvPr/>
          </p:nvSpPr>
          <p:spPr>
            <a:xfrm>
              <a:off x="21261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40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2"/>
                  </a:cubicBezTo>
                  <a:cubicBezTo>
                    <a:pt x="416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7" name="Google Shape;9867;p15"/>
            <p:cNvSpPr/>
            <p:nvPr/>
          </p:nvSpPr>
          <p:spPr>
            <a:xfrm>
              <a:off x="2125850" y="398437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40"/>
                    <a:pt x="93" y="433"/>
                    <a:pt x="217" y="433"/>
                  </a:cubicBezTo>
                  <a:cubicBezTo>
                    <a:pt x="335" y="433"/>
                    <a:pt x="432" y="335"/>
                    <a:pt x="427" y="212"/>
                  </a:cubicBezTo>
                  <a:cubicBezTo>
                    <a:pt x="422" y="88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8" name="Google Shape;9868;p15"/>
            <p:cNvSpPr/>
            <p:nvPr/>
          </p:nvSpPr>
          <p:spPr>
            <a:xfrm>
              <a:off x="1568550" y="44887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6" y="93"/>
                    <a:pt x="1" y="211"/>
                  </a:cubicBezTo>
                  <a:cubicBezTo>
                    <a:pt x="6" y="330"/>
                    <a:pt x="93" y="427"/>
                    <a:pt x="212" y="427"/>
                  </a:cubicBezTo>
                  <a:cubicBezTo>
                    <a:pt x="325" y="427"/>
                    <a:pt x="427" y="330"/>
                    <a:pt x="427" y="211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9" name="Google Shape;9869;p15"/>
            <p:cNvSpPr/>
            <p:nvPr/>
          </p:nvSpPr>
          <p:spPr>
            <a:xfrm>
              <a:off x="1993275" y="43822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98" y="11"/>
                    <a:pt x="1" y="98"/>
                    <a:pt x="1" y="216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2"/>
                    <a:pt x="422" y="222"/>
                  </a:cubicBezTo>
                  <a:cubicBezTo>
                    <a:pt x="422" y="103"/>
                    <a:pt x="330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0" name="Google Shape;9870;p15"/>
            <p:cNvSpPr/>
            <p:nvPr/>
          </p:nvSpPr>
          <p:spPr>
            <a:xfrm>
              <a:off x="17809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3" y="1"/>
                    <a:pt x="0" y="83"/>
                    <a:pt x="11" y="212"/>
                  </a:cubicBezTo>
                  <a:cubicBezTo>
                    <a:pt x="11" y="325"/>
                    <a:pt x="103" y="422"/>
                    <a:pt x="221" y="422"/>
                  </a:cubicBezTo>
                  <a:cubicBezTo>
                    <a:pt x="329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1" name="Google Shape;9871;p15"/>
            <p:cNvSpPr/>
            <p:nvPr/>
          </p:nvSpPr>
          <p:spPr>
            <a:xfrm>
              <a:off x="1940225" y="44887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1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2" name="Google Shape;9872;p15"/>
            <p:cNvSpPr/>
            <p:nvPr/>
          </p:nvSpPr>
          <p:spPr>
            <a:xfrm>
              <a:off x="1887175" y="4011225"/>
              <a:ext cx="10925" cy="10575"/>
            </a:xfrm>
            <a:custGeom>
              <a:rect b="b" l="l" r="r" t="t"/>
              <a:pathLst>
                <a:path extrusionOk="0" h="423" w="437">
                  <a:moveTo>
                    <a:pt x="210" y="0"/>
                  </a:moveTo>
                  <a:cubicBezTo>
                    <a:pt x="93" y="0"/>
                    <a:pt x="10" y="80"/>
                    <a:pt x="5" y="196"/>
                  </a:cubicBezTo>
                  <a:cubicBezTo>
                    <a:pt x="0" y="320"/>
                    <a:pt x="87" y="417"/>
                    <a:pt x="211" y="422"/>
                  </a:cubicBezTo>
                  <a:cubicBezTo>
                    <a:pt x="324" y="422"/>
                    <a:pt x="427" y="335"/>
                    <a:pt x="427" y="212"/>
                  </a:cubicBezTo>
                  <a:cubicBezTo>
                    <a:pt x="437" y="93"/>
                    <a:pt x="344" y="1"/>
                    <a:pt x="231" y="1"/>
                  </a:cubicBezTo>
                  <a:cubicBezTo>
                    <a:pt x="224" y="0"/>
                    <a:pt x="217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3" name="Google Shape;9873;p15"/>
            <p:cNvSpPr/>
            <p:nvPr/>
          </p:nvSpPr>
          <p:spPr>
            <a:xfrm>
              <a:off x="1542225" y="40373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3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6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4" name="Google Shape;9874;p15"/>
            <p:cNvSpPr/>
            <p:nvPr/>
          </p:nvSpPr>
          <p:spPr>
            <a:xfrm>
              <a:off x="2099400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103" y="427"/>
                    <a:pt x="221" y="427"/>
                  </a:cubicBezTo>
                  <a:cubicBezTo>
                    <a:pt x="334" y="417"/>
                    <a:pt x="432" y="330"/>
                    <a:pt x="432" y="211"/>
                  </a:cubicBezTo>
                  <a:cubicBezTo>
                    <a:pt x="432" y="98"/>
                    <a:pt x="33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5" name="Google Shape;9875;p15"/>
            <p:cNvSpPr/>
            <p:nvPr/>
          </p:nvSpPr>
          <p:spPr>
            <a:xfrm>
              <a:off x="1595150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6" name="Google Shape;9876;p15"/>
            <p:cNvSpPr/>
            <p:nvPr/>
          </p:nvSpPr>
          <p:spPr>
            <a:xfrm>
              <a:off x="207280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5" y="422"/>
                    <a:pt x="427" y="336"/>
                    <a:pt x="427" y="216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7" name="Google Shape;9877;p15"/>
            <p:cNvSpPr/>
            <p:nvPr/>
          </p:nvSpPr>
          <p:spPr>
            <a:xfrm>
              <a:off x="2072800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"/>
                    <a:pt x="6" y="98"/>
                    <a:pt x="1" y="227"/>
                  </a:cubicBezTo>
                  <a:cubicBezTo>
                    <a:pt x="6" y="345"/>
                    <a:pt x="93" y="432"/>
                    <a:pt x="211" y="432"/>
                  </a:cubicBezTo>
                  <a:cubicBezTo>
                    <a:pt x="324" y="432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8" name="Google Shape;9878;p15"/>
            <p:cNvSpPr/>
            <p:nvPr/>
          </p:nvSpPr>
          <p:spPr>
            <a:xfrm>
              <a:off x="1515625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9" name="Google Shape;9879;p15"/>
            <p:cNvSpPr/>
            <p:nvPr/>
          </p:nvSpPr>
          <p:spPr>
            <a:xfrm>
              <a:off x="1542225" y="42499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1" y="93"/>
                    <a:pt x="1" y="217"/>
                  </a:cubicBezTo>
                  <a:cubicBezTo>
                    <a:pt x="1" y="330"/>
                    <a:pt x="93" y="427"/>
                    <a:pt x="211" y="427"/>
                  </a:cubicBezTo>
                  <a:cubicBezTo>
                    <a:pt x="324" y="427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0" name="Google Shape;9880;p15"/>
            <p:cNvSpPr/>
            <p:nvPr/>
          </p:nvSpPr>
          <p:spPr>
            <a:xfrm>
              <a:off x="1754450" y="39313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103"/>
                    <a:pt x="1" y="222"/>
                  </a:cubicBezTo>
                  <a:cubicBezTo>
                    <a:pt x="1" y="342"/>
                    <a:pt x="93" y="427"/>
                    <a:pt x="207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40" y="427"/>
                    <a:pt x="432" y="330"/>
                    <a:pt x="427" y="206"/>
                  </a:cubicBezTo>
                  <a:cubicBezTo>
                    <a:pt x="427" y="93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1" name="Google Shape;9881;p15"/>
            <p:cNvSpPr/>
            <p:nvPr/>
          </p:nvSpPr>
          <p:spPr>
            <a:xfrm>
              <a:off x="2046200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32" y="334"/>
                    <a:pt x="427" y="211"/>
                  </a:cubicBezTo>
                  <a:cubicBezTo>
                    <a:pt x="427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2" name="Google Shape;9882;p15"/>
            <p:cNvSpPr/>
            <p:nvPr/>
          </p:nvSpPr>
          <p:spPr>
            <a:xfrm>
              <a:off x="1648350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8" y="6"/>
                    <a:pt x="0" y="93"/>
                    <a:pt x="0" y="211"/>
                  </a:cubicBezTo>
                  <a:cubicBezTo>
                    <a:pt x="0" y="329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1"/>
                  </a:cubicBezTo>
                  <a:cubicBezTo>
                    <a:pt x="421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3" name="Google Shape;9883;p15"/>
            <p:cNvSpPr/>
            <p:nvPr/>
          </p:nvSpPr>
          <p:spPr>
            <a:xfrm>
              <a:off x="194022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2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4" name="Google Shape;9884;p15"/>
            <p:cNvSpPr/>
            <p:nvPr/>
          </p:nvSpPr>
          <p:spPr>
            <a:xfrm>
              <a:off x="1940225" y="43295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93" y="427"/>
                    <a:pt x="20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5" name="Google Shape;9885;p15"/>
            <p:cNvSpPr/>
            <p:nvPr/>
          </p:nvSpPr>
          <p:spPr>
            <a:xfrm>
              <a:off x="1542225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6" name="Google Shape;9886;p15"/>
            <p:cNvSpPr/>
            <p:nvPr/>
          </p:nvSpPr>
          <p:spPr>
            <a:xfrm>
              <a:off x="1595150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93" y="432"/>
                    <a:pt x="211" y="432"/>
                  </a:cubicBezTo>
                  <a:cubicBezTo>
                    <a:pt x="335" y="432"/>
                    <a:pt x="427" y="340"/>
                    <a:pt x="432" y="211"/>
                  </a:cubicBezTo>
                  <a:cubicBezTo>
                    <a:pt x="43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7" name="Google Shape;9887;p15"/>
            <p:cNvSpPr/>
            <p:nvPr/>
          </p:nvSpPr>
          <p:spPr>
            <a:xfrm>
              <a:off x="1780925" y="45419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0"/>
                  </a:moveTo>
                  <a:cubicBezTo>
                    <a:pt x="93" y="0"/>
                    <a:pt x="0" y="82"/>
                    <a:pt x="0" y="206"/>
                  </a:cubicBezTo>
                  <a:cubicBezTo>
                    <a:pt x="0" y="329"/>
                    <a:pt x="98" y="421"/>
                    <a:pt x="216" y="421"/>
                  </a:cubicBezTo>
                  <a:cubicBezTo>
                    <a:pt x="329" y="421"/>
                    <a:pt x="427" y="329"/>
                    <a:pt x="427" y="206"/>
                  </a:cubicBezTo>
                  <a:cubicBezTo>
                    <a:pt x="427" y="82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8" name="Google Shape;9888;p15"/>
            <p:cNvSpPr/>
            <p:nvPr/>
          </p:nvSpPr>
          <p:spPr>
            <a:xfrm>
              <a:off x="1860575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3" y="1"/>
                  </a:moveTo>
                  <a:cubicBezTo>
                    <a:pt x="93" y="1"/>
                    <a:pt x="0" y="101"/>
                    <a:pt x="0" y="217"/>
                  </a:cubicBezTo>
                  <a:cubicBezTo>
                    <a:pt x="0" y="335"/>
                    <a:pt x="98" y="427"/>
                    <a:pt x="221" y="427"/>
                  </a:cubicBezTo>
                  <a:cubicBezTo>
                    <a:pt x="339" y="427"/>
                    <a:pt x="432" y="335"/>
                    <a:pt x="427" y="217"/>
                  </a:cubicBezTo>
                  <a:cubicBezTo>
                    <a:pt x="422" y="98"/>
                    <a:pt x="329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9" name="Google Shape;9889;p15"/>
            <p:cNvSpPr/>
            <p:nvPr/>
          </p:nvSpPr>
          <p:spPr>
            <a:xfrm>
              <a:off x="1886900" y="45419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98" y="0"/>
                    <a:pt x="11" y="82"/>
                    <a:pt x="11" y="206"/>
                  </a:cubicBezTo>
                  <a:cubicBezTo>
                    <a:pt x="1" y="319"/>
                    <a:pt x="98" y="421"/>
                    <a:pt x="217" y="421"/>
                  </a:cubicBezTo>
                  <a:cubicBezTo>
                    <a:pt x="222" y="422"/>
                    <a:pt x="228" y="422"/>
                    <a:pt x="234" y="422"/>
                  </a:cubicBezTo>
                  <a:cubicBezTo>
                    <a:pt x="344" y="422"/>
                    <a:pt x="432" y="328"/>
                    <a:pt x="432" y="211"/>
                  </a:cubicBezTo>
                  <a:cubicBezTo>
                    <a:pt x="438" y="87"/>
                    <a:pt x="35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0" name="Google Shape;9890;p15"/>
            <p:cNvSpPr/>
            <p:nvPr/>
          </p:nvSpPr>
          <p:spPr>
            <a:xfrm>
              <a:off x="2072925" y="39313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3" y="1"/>
                  </a:moveTo>
                  <a:cubicBezTo>
                    <a:pt x="93" y="1"/>
                    <a:pt x="1" y="96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17" y="217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1" name="Google Shape;9891;p15"/>
            <p:cNvSpPr/>
            <p:nvPr/>
          </p:nvSpPr>
          <p:spPr>
            <a:xfrm>
              <a:off x="1568700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87" y="1"/>
                    <a:pt x="0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7" y="423"/>
                    <a:pt x="421" y="324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2" name="Google Shape;9892;p15"/>
            <p:cNvSpPr/>
            <p:nvPr/>
          </p:nvSpPr>
          <p:spPr>
            <a:xfrm>
              <a:off x="148917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2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2"/>
                  </a:cubicBezTo>
                  <a:cubicBezTo>
                    <a:pt x="329" y="417"/>
                    <a:pt x="422" y="324"/>
                    <a:pt x="422" y="211"/>
                  </a:cubicBezTo>
                  <a:cubicBezTo>
                    <a:pt x="422" y="8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3" name="Google Shape;9893;p15"/>
            <p:cNvSpPr/>
            <p:nvPr/>
          </p:nvSpPr>
          <p:spPr>
            <a:xfrm>
              <a:off x="16748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3" y="1"/>
                    <a:pt x="1" y="88"/>
                    <a:pt x="1" y="211"/>
                  </a:cubicBezTo>
                  <a:cubicBezTo>
                    <a:pt x="1" y="329"/>
                    <a:pt x="94" y="423"/>
                    <a:pt x="200" y="423"/>
                  </a:cubicBezTo>
                  <a:cubicBezTo>
                    <a:pt x="206" y="423"/>
                    <a:pt x="211" y="422"/>
                    <a:pt x="217" y="422"/>
                  </a:cubicBezTo>
                  <a:cubicBezTo>
                    <a:pt x="330" y="422"/>
                    <a:pt x="422" y="319"/>
                    <a:pt x="42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4" name="Google Shape;9894;p15"/>
            <p:cNvSpPr/>
            <p:nvPr/>
          </p:nvSpPr>
          <p:spPr>
            <a:xfrm>
              <a:off x="15422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1" y="94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2" y="335"/>
                    <a:pt x="422" y="212"/>
                  </a:cubicBezTo>
                  <a:cubicBezTo>
                    <a:pt x="417" y="93"/>
                    <a:pt x="324" y="1"/>
                    <a:pt x="211" y="1"/>
                  </a:cubicBezTo>
                  <a:cubicBezTo>
                    <a:pt x="205" y="0"/>
                    <a:pt x="2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5" name="Google Shape;9895;p15"/>
            <p:cNvSpPr/>
            <p:nvPr/>
          </p:nvSpPr>
          <p:spPr>
            <a:xfrm>
              <a:off x="15951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35"/>
                    <a:pt x="417" y="212"/>
                  </a:cubicBezTo>
                  <a:cubicBezTo>
                    <a:pt x="417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6" name="Google Shape;9896;p15"/>
            <p:cNvSpPr/>
            <p:nvPr/>
          </p:nvSpPr>
          <p:spPr>
            <a:xfrm>
              <a:off x="201987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88" y="0"/>
                    <a:pt x="0" y="88"/>
                    <a:pt x="0" y="211"/>
                  </a:cubicBezTo>
                  <a:cubicBezTo>
                    <a:pt x="0" y="334"/>
                    <a:pt x="98" y="422"/>
                    <a:pt x="22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3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7" name="Google Shape;9897;p15"/>
            <p:cNvSpPr/>
            <p:nvPr/>
          </p:nvSpPr>
          <p:spPr>
            <a:xfrm>
              <a:off x="1940475" y="39580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1"/>
                  </a:moveTo>
                  <a:cubicBezTo>
                    <a:pt x="88" y="6"/>
                    <a:pt x="1" y="93"/>
                    <a:pt x="1" y="211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324" y="422"/>
                    <a:pt x="417" y="329"/>
                    <a:pt x="417" y="206"/>
                  </a:cubicBezTo>
                  <a:cubicBezTo>
                    <a:pt x="412" y="83"/>
                    <a:pt x="31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8" name="Google Shape;9898;p15"/>
            <p:cNvSpPr/>
            <p:nvPr/>
          </p:nvSpPr>
          <p:spPr>
            <a:xfrm>
              <a:off x="1754450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5" y="0"/>
                  </a:moveTo>
                  <a:cubicBezTo>
                    <a:pt x="94" y="0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7" y="335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ubicBezTo>
                    <a:pt x="216" y="0"/>
                    <a:pt x="211" y="0"/>
                    <a:pt x="20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9" name="Google Shape;9899;p15"/>
            <p:cNvSpPr/>
            <p:nvPr/>
          </p:nvSpPr>
          <p:spPr>
            <a:xfrm>
              <a:off x="1462575" y="43825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5" y="427"/>
                    <a:pt x="422" y="335"/>
                    <a:pt x="422" y="212"/>
                  </a:cubicBezTo>
                  <a:cubicBezTo>
                    <a:pt x="422" y="93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0" name="Google Shape;9900;p15"/>
            <p:cNvSpPr/>
            <p:nvPr/>
          </p:nvSpPr>
          <p:spPr>
            <a:xfrm>
              <a:off x="1860575" y="446215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8" y="1"/>
                    <a:pt x="0" y="93"/>
                    <a:pt x="0" y="212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34" y="422"/>
                    <a:pt x="427" y="335"/>
                    <a:pt x="432" y="212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1" name="Google Shape;9901;p15"/>
            <p:cNvSpPr/>
            <p:nvPr/>
          </p:nvSpPr>
          <p:spPr>
            <a:xfrm>
              <a:off x="1993275" y="3958050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1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8" y="422"/>
                    <a:pt x="211" y="422"/>
                  </a:cubicBezTo>
                  <a:cubicBezTo>
                    <a:pt x="217" y="422"/>
                    <a:pt x="223" y="423"/>
                    <a:pt x="228" y="423"/>
                  </a:cubicBezTo>
                  <a:cubicBezTo>
                    <a:pt x="338" y="423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2" name="Google Shape;9902;p15"/>
            <p:cNvSpPr/>
            <p:nvPr/>
          </p:nvSpPr>
          <p:spPr>
            <a:xfrm>
              <a:off x="2099400" y="39580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8"/>
                    <a:pt x="0" y="216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8" y="423"/>
                    <a:pt x="427" y="324"/>
                    <a:pt x="427" y="211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3" name="Google Shape;9903;p15"/>
            <p:cNvSpPr/>
            <p:nvPr/>
          </p:nvSpPr>
          <p:spPr>
            <a:xfrm>
              <a:off x="1595275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6"/>
                    <a:pt x="427" y="221"/>
                  </a:cubicBezTo>
                  <a:cubicBezTo>
                    <a:pt x="427" y="98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4" name="Google Shape;9904;p15"/>
            <p:cNvSpPr/>
            <p:nvPr/>
          </p:nvSpPr>
          <p:spPr>
            <a:xfrm>
              <a:off x="1568550" y="42233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109" y="0"/>
                    <a:pt x="11" y="87"/>
                    <a:pt x="6" y="206"/>
                  </a:cubicBezTo>
                  <a:cubicBezTo>
                    <a:pt x="1" y="324"/>
                    <a:pt x="88" y="421"/>
                    <a:pt x="212" y="421"/>
                  </a:cubicBezTo>
                  <a:cubicBezTo>
                    <a:pt x="218" y="422"/>
                    <a:pt x="224" y="422"/>
                    <a:pt x="230" y="422"/>
                  </a:cubicBezTo>
                  <a:cubicBezTo>
                    <a:pt x="344" y="422"/>
                    <a:pt x="428" y="333"/>
                    <a:pt x="438" y="216"/>
                  </a:cubicBezTo>
                  <a:cubicBezTo>
                    <a:pt x="438" y="10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5" name="Google Shape;9905;p15"/>
            <p:cNvSpPr/>
            <p:nvPr/>
          </p:nvSpPr>
          <p:spPr>
            <a:xfrm>
              <a:off x="1807650" y="38781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8" y="0"/>
                    <a:pt x="0" y="98"/>
                    <a:pt x="0" y="221"/>
                  </a:cubicBezTo>
                  <a:cubicBezTo>
                    <a:pt x="0" y="350"/>
                    <a:pt x="88" y="432"/>
                    <a:pt x="211" y="432"/>
                  </a:cubicBezTo>
                  <a:cubicBezTo>
                    <a:pt x="334" y="427"/>
                    <a:pt x="422" y="339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6" name="Google Shape;9906;p15"/>
            <p:cNvSpPr/>
            <p:nvPr/>
          </p:nvSpPr>
          <p:spPr>
            <a:xfrm>
              <a:off x="19932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86"/>
                    <a:pt x="1" y="211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2" y="335"/>
                    <a:pt x="422" y="216"/>
                  </a:cubicBezTo>
                  <a:cubicBezTo>
                    <a:pt x="427" y="9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7" name="Google Shape;9907;p15"/>
            <p:cNvSpPr/>
            <p:nvPr/>
          </p:nvSpPr>
          <p:spPr>
            <a:xfrm>
              <a:off x="14625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4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8" name="Google Shape;9908;p15"/>
            <p:cNvSpPr/>
            <p:nvPr/>
          </p:nvSpPr>
          <p:spPr>
            <a:xfrm>
              <a:off x="1701150" y="4303000"/>
              <a:ext cx="10925" cy="10550"/>
            </a:xfrm>
            <a:custGeom>
              <a:rect b="b" l="l" r="r" t="t"/>
              <a:pathLst>
                <a:path extrusionOk="0" h="422" w="437">
                  <a:moveTo>
                    <a:pt x="211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9"/>
                    <a:pt x="87" y="421"/>
                    <a:pt x="211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7" y="87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9" name="Google Shape;9909;p15"/>
            <p:cNvSpPr/>
            <p:nvPr/>
          </p:nvSpPr>
          <p:spPr>
            <a:xfrm>
              <a:off x="1435850" y="4356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0" y="1"/>
                  </a:moveTo>
                  <a:cubicBezTo>
                    <a:pt x="224" y="1"/>
                    <a:pt x="218" y="1"/>
                    <a:pt x="211" y="1"/>
                  </a:cubicBezTo>
                  <a:cubicBezTo>
                    <a:pt x="93" y="7"/>
                    <a:pt x="1" y="94"/>
                    <a:pt x="1" y="217"/>
                  </a:cubicBezTo>
                  <a:cubicBezTo>
                    <a:pt x="6" y="335"/>
                    <a:pt x="98" y="423"/>
                    <a:pt x="211" y="423"/>
                  </a:cubicBezTo>
                  <a:cubicBezTo>
                    <a:pt x="335" y="423"/>
                    <a:pt x="432" y="325"/>
                    <a:pt x="432" y="212"/>
                  </a:cubicBezTo>
                  <a:cubicBezTo>
                    <a:pt x="432" y="95"/>
                    <a:pt x="349" y="1"/>
                    <a:pt x="23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0" name="Google Shape;9910;p15"/>
            <p:cNvSpPr/>
            <p:nvPr/>
          </p:nvSpPr>
          <p:spPr>
            <a:xfrm>
              <a:off x="196682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87" y="0"/>
                    <a:pt x="0" y="88"/>
                    <a:pt x="5" y="216"/>
                  </a:cubicBezTo>
                  <a:cubicBezTo>
                    <a:pt x="10" y="334"/>
                    <a:pt x="103" y="422"/>
                    <a:pt x="216" y="422"/>
                  </a:cubicBezTo>
                  <a:cubicBezTo>
                    <a:pt x="334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1" name="Google Shape;9911;p15"/>
            <p:cNvSpPr/>
            <p:nvPr/>
          </p:nvSpPr>
          <p:spPr>
            <a:xfrm>
              <a:off x="1542100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6" y="98"/>
                    <a:pt x="0" y="221"/>
                  </a:cubicBezTo>
                  <a:cubicBezTo>
                    <a:pt x="0" y="334"/>
                    <a:pt x="98" y="427"/>
                    <a:pt x="221" y="427"/>
                  </a:cubicBezTo>
                  <a:cubicBezTo>
                    <a:pt x="340" y="427"/>
                    <a:pt x="427" y="329"/>
                    <a:pt x="427" y="211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2" name="Google Shape;9912;p15"/>
            <p:cNvSpPr/>
            <p:nvPr/>
          </p:nvSpPr>
          <p:spPr>
            <a:xfrm>
              <a:off x="1595150" y="42499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3" y="1"/>
                    <a:pt x="6" y="93"/>
                    <a:pt x="1" y="217"/>
                  </a:cubicBezTo>
                  <a:cubicBezTo>
                    <a:pt x="1" y="330"/>
                    <a:pt x="93" y="427"/>
                    <a:pt x="206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3" name="Google Shape;9913;p15"/>
            <p:cNvSpPr/>
            <p:nvPr/>
          </p:nvSpPr>
          <p:spPr>
            <a:xfrm>
              <a:off x="1542225" y="45152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34"/>
                    <a:pt x="88" y="427"/>
                    <a:pt x="211" y="427"/>
                  </a:cubicBezTo>
                  <a:cubicBezTo>
                    <a:pt x="335" y="427"/>
                    <a:pt x="422" y="329"/>
                    <a:pt x="422" y="206"/>
                  </a:cubicBezTo>
                  <a:cubicBezTo>
                    <a:pt x="417" y="9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4" name="Google Shape;9914;p15"/>
            <p:cNvSpPr/>
            <p:nvPr/>
          </p:nvSpPr>
          <p:spPr>
            <a:xfrm>
              <a:off x="2099400" y="42232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104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5" name="Google Shape;9915;p15"/>
            <p:cNvSpPr/>
            <p:nvPr/>
          </p:nvSpPr>
          <p:spPr>
            <a:xfrm>
              <a:off x="1780925" y="41701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11" y="98"/>
                    <a:pt x="11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219" y="427"/>
                    <a:pt x="222" y="427"/>
                    <a:pt x="225" y="427"/>
                  </a:cubicBezTo>
                  <a:cubicBezTo>
                    <a:pt x="339" y="427"/>
                    <a:pt x="427" y="336"/>
                    <a:pt x="432" y="211"/>
                  </a:cubicBezTo>
                  <a:cubicBezTo>
                    <a:pt x="432" y="109"/>
                    <a:pt x="360" y="6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6" name="Google Shape;9916;p15"/>
            <p:cNvSpPr/>
            <p:nvPr/>
          </p:nvSpPr>
          <p:spPr>
            <a:xfrm>
              <a:off x="18873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2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5"/>
                    <a:pt x="88" y="427"/>
                    <a:pt x="211" y="427"/>
                  </a:cubicBezTo>
                  <a:cubicBezTo>
                    <a:pt x="334" y="427"/>
                    <a:pt x="422" y="335"/>
                    <a:pt x="422" y="211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7" name="Google Shape;9917;p15"/>
            <p:cNvSpPr/>
            <p:nvPr/>
          </p:nvSpPr>
          <p:spPr>
            <a:xfrm>
              <a:off x="2125850" y="42499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93" y="1"/>
                    <a:pt x="1" y="93"/>
                    <a:pt x="11" y="227"/>
                  </a:cubicBezTo>
                  <a:cubicBezTo>
                    <a:pt x="16" y="335"/>
                    <a:pt x="104" y="432"/>
                    <a:pt x="222" y="432"/>
                  </a:cubicBezTo>
                  <a:cubicBezTo>
                    <a:pt x="335" y="432"/>
                    <a:pt x="432" y="335"/>
                    <a:pt x="432" y="217"/>
                  </a:cubicBezTo>
                  <a:cubicBezTo>
                    <a:pt x="427" y="93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8" name="Google Shape;9918;p15"/>
            <p:cNvSpPr/>
            <p:nvPr/>
          </p:nvSpPr>
          <p:spPr>
            <a:xfrm>
              <a:off x="2072925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6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9" name="Google Shape;9919;p15"/>
            <p:cNvSpPr/>
            <p:nvPr/>
          </p:nvSpPr>
          <p:spPr>
            <a:xfrm>
              <a:off x="21258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1" y="88"/>
                    <a:pt x="1" y="206"/>
                  </a:cubicBezTo>
                  <a:cubicBezTo>
                    <a:pt x="1" y="324"/>
                    <a:pt x="88" y="422"/>
                    <a:pt x="206" y="422"/>
                  </a:cubicBezTo>
                  <a:cubicBezTo>
                    <a:pt x="210" y="422"/>
                    <a:pt x="214" y="422"/>
                    <a:pt x="217" y="422"/>
                  </a:cubicBezTo>
                  <a:cubicBezTo>
                    <a:pt x="340" y="422"/>
                    <a:pt x="427" y="336"/>
                    <a:pt x="427" y="216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0" name="Google Shape;9920;p15"/>
            <p:cNvSpPr/>
            <p:nvPr/>
          </p:nvSpPr>
          <p:spPr>
            <a:xfrm>
              <a:off x="15951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93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0" y="422"/>
                    <a:pt x="427" y="336"/>
                    <a:pt x="432" y="216"/>
                  </a:cubicBezTo>
                  <a:cubicBezTo>
                    <a:pt x="43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1" name="Google Shape;9921;p15"/>
            <p:cNvSpPr/>
            <p:nvPr/>
          </p:nvSpPr>
          <p:spPr>
            <a:xfrm>
              <a:off x="19402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8" y="1"/>
                    <a:pt x="0" y="88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219" y="422"/>
                    <a:pt x="222" y="423"/>
                    <a:pt x="225" y="423"/>
                  </a:cubicBezTo>
                  <a:cubicBezTo>
                    <a:pt x="334" y="423"/>
                    <a:pt x="427" y="332"/>
                    <a:pt x="427" y="212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2" name="Google Shape;9922;p15"/>
            <p:cNvSpPr/>
            <p:nvPr/>
          </p:nvSpPr>
          <p:spPr>
            <a:xfrm>
              <a:off x="1542225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3" y="0"/>
                  </a:moveTo>
                  <a:cubicBezTo>
                    <a:pt x="89" y="0"/>
                    <a:pt x="1" y="101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17"/>
                    <a:pt x="422" y="335"/>
                    <a:pt x="422" y="211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3" name="Google Shape;9923;p15"/>
            <p:cNvSpPr/>
            <p:nvPr/>
          </p:nvSpPr>
          <p:spPr>
            <a:xfrm>
              <a:off x="1595275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2" y="1"/>
                  </a:moveTo>
                  <a:cubicBezTo>
                    <a:pt x="98" y="1"/>
                    <a:pt x="1" y="98"/>
                    <a:pt x="1" y="222"/>
                  </a:cubicBezTo>
                  <a:cubicBezTo>
                    <a:pt x="1" y="335"/>
                    <a:pt x="88" y="427"/>
                    <a:pt x="206" y="427"/>
                  </a:cubicBezTo>
                  <a:cubicBezTo>
                    <a:pt x="330" y="427"/>
                    <a:pt x="422" y="335"/>
                    <a:pt x="427" y="222"/>
                  </a:cubicBezTo>
                  <a:cubicBezTo>
                    <a:pt x="427" y="98"/>
                    <a:pt x="33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4" name="Google Shape;9924;p15"/>
            <p:cNvSpPr/>
            <p:nvPr/>
          </p:nvSpPr>
          <p:spPr>
            <a:xfrm>
              <a:off x="2072800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103" y="0"/>
                    <a:pt x="6" y="93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29" y="427"/>
                    <a:pt x="422" y="334"/>
                    <a:pt x="422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5" name="Google Shape;9925;p15"/>
            <p:cNvSpPr/>
            <p:nvPr/>
          </p:nvSpPr>
          <p:spPr>
            <a:xfrm>
              <a:off x="18076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"/>
                    <a:pt x="0" y="98"/>
                    <a:pt x="0" y="222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16" y="335"/>
                    <a:pt x="422" y="222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6" name="Google Shape;9926;p15"/>
            <p:cNvSpPr/>
            <p:nvPr/>
          </p:nvSpPr>
          <p:spPr>
            <a:xfrm>
              <a:off x="1913750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3" y="0"/>
                  </a:moveTo>
                  <a:cubicBezTo>
                    <a:pt x="94" y="0"/>
                    <a:pt x="1" y="10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17"/>
                    <a:pt x="427" y="330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9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7" name="Google Shape;9927;p15"/>
            <p:cNvSpPr/>
            <p:nvPr/>
          </p:nvSpPr>
          <p:spPr>
            <a:xfrm>
              <a:off x="2072925" y="440910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6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8" name="Google Shape;9928;p15"/>
            <p:cNvSpPr/>
            <p:nvPr/>
          </p:nvSpPr>
          <p:spPr>
            <a:xfrm>
              <a:off x="21261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0" y="93"/>
                    <a:pt x="0" y="211"/>
                  </a:cubicBezTo>
                  <a:cubicBezTo>
                    <a:pt x="0" y="335"/>
                    <a:pt x="82" y="427"/>
                    <a:pt x="195" y="427"/>
                  </a:cubicBezTo>
                  <a:cubicBezTo>
                    <a:pt x="319" y="427"/>
                    <a:pt x="416" y="340"/>
                    <a:pt x="421" y="227"/>
                  </a:cubicBezTo>
                  <a:cubicBezTo>
                    <a:pt x="427" y="103"/>
                    <a:pt x="33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9" name="Google Shape;9929;p15"/>
            <p:cNvSpPr/>
            <p:nvPr/>
          </p:nvSpPr>
          <p:spPr>
            <a:xfrm>
              <a:off x="1913750" y="38783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1"/>
                  </a:moveTo>
                  <a:cubicBezTo>
                    <a:pt x="90" y="1"/>
                    <a:pt x="1" y="100"/>
                    <a:pt x="1" y="212"/>
                  </a:cubicBezTo>
                  <a:cubicBezTo>
                    <a:pt x="1" y="336"/>
                    <a:pt x="93" y="423"/>
                    <a:pt x="211" y="423"/>
                  </a:cubicBezTo>
                  <a:cubicBezTo>
                    <a:pt x="335" y="418"/>
                    <a:pt x="427" y="330"/>
                    <a:pt x="427" y="212"/>
                  </a:cubicBezTo>
                  <a:cubicBezTo>
                    <a:pt x="417" y="94"/>
                    <a:pt x="330" y="2"/>
                    <a:pt x="211" y="2"/>
                  </a:cubicBezTo>
                  <a:cubicBezTo>
                    <a:pt x="206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0" name="Google Shape;9930;p15"/>
            <p:cNvSpPr/>
            <p:nvPr/>
          </p:nvSpPr>
          <p:spPr>
            <a:xfrm>
              <a:off x="15687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0"/>
                    <a:pt x="210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1" name="Google Shape;9931;p15"/>
            <p:cNvSpPr/>
            <p:nvPr/>
          </p:nvSpPr>
          <p:spPr>
            <a:xfrm>
              <a:off x="15422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6" y="1"/>
                  </a:moveTo>
                  <a:cubicBezTo>
                    <a:pt x="88" y="1"/>
                    <a:pt x="1" y="98"/>
                    <a:pt x="1" y="217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2" name="Google Shape;9932;p15"/>
            <p:cNvSpPr/>
            <p:nvPr/>
          </p:nvSpPr>
          <p:spPr>
            <a:xfrm>
              <a:off x="2072925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6" y="1"/>
                  </a:moveTo>
                  <a:cubicBezTo>
                    <a:pt x="88" y="1"/>
                    <a:pt x="1" y="98"/>
                    <a:pt x="1" y="211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0"/>
                    <a:pt x="422" y="211"/>
                  </a:cubicBezTo>
                  <a:cubicBezTo>
                    <a:pt x="41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3" name="Google Shape;9933;p15"/>
            <p:cNvSpPr/>
            <p:nvPr/>
          </p:nvSpPr>
          <p:spPr>
            <a:xfrm>
              <a:off x="1595150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8"/>
                    <a:pt x="6" y="217"/>
                  </a:cubicBezTo>
                  <a:cubicBezTo>
                    <a:pt x="6" y="335"/>
                    <a:pt x="98" y="427"/>
                    <a:pt x="211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4" name="Google Shape;9934;p15"/>
            <p:cNvSpPr/>
            <p:nvPr/>
          </p:nvSpPr>
          <p:spPr>
            <a:xfrm>
              <a:off x="1701275" y="43561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08" y="1"/>
                  </a:moveTo>
                  <a:cubicBezTo>
                    <a:pt x="94" y="1"/>
                    <a:pt x="10" y="90"/>
                    <a:pt x="5" y="207"/>
                  </a:cubicBezTo>
                  <a:cubicBezTo>
                    <a:pt x="0" y="320"/>
                    <a:pt x="93" y="418"/>
                    <a:pt x="211" y="423"/>
                  </a:cubicBezTo>
                  <a:cubicBezTo>
                    <a:pt x="214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22"/>
                  </a:cubicBezTo>
                  <a:cubicBezTo>
                    <a:pt x="432" y="104"/>
                    <a:pt x="350" y="7"/>
                    <a:pt x="226" y="1"/>
                  </a:cubicBezTo>
                  <a:cubicBezTo>
                    <a:pt x="220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5" name="Google Shape;9935;p15"/>
            <p:cNvSpPr/>
            <p:nvPr/>
          </p:nvSpPr>
          <p:spPr>
            <a:xfrm>
              <a:off x="186057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5"/>
                    <a:pt x="0" y="98"/>
                    <a:pt x="0" y="211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6" name="Google Shape;9936;p15"/>
            <p:cNvSpPr/>
            <p:nvPr/>
          </p:nvSpPr>
          <p:spPr>
            <a:xfrm>
              <a:off x="1860575" y="38783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5" y="1"/>
                  </a:moveTo>
                  <a:cubicBezTo>
                    <a:pt x="94" y="1"/>
                    <a:pt x="0" y="100"/>
                    <a:pt x="0" y="212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34" y="423"/>
                    <a:pt x="427" y="336"/>
                    <a:pt x="427" y="212"/>
                  </a:cubicBezTo>
                  <a:cubicBezTo>
                    <a:pt x="427" y="94"/>
                    <a:pt x="334" y="7"/>
                    <a:pt x="221" y="2"/>
                  </a:cubicBezTo>
                  <a:cubicBezTo>
                    <a:pt x="216" y="1"/>
                    <a:pt x="210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7" name="Google Shape;9937;p15"/>
            <p:cNvSpPr/>
            <p:nvPr/>
          </p:nvSpPr>
          <p:spPr>
            <a:xfrm>
              <a:off x="19932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5"/>
                    <a:pt x="1" y="92"/>
                    <a:pt x="1" y="211"/>
                  </a:cubicBezTo>
                  <a:cubicBezTo>
                    <a:pt x="1" y="329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8" name="Google Shape;9938;p15"/>
            <p:cNvSpPr/>
            <p:nvPr/>
          </p:nvSpPr>
          <p:spPr>
            <a:xfrm>
              <a:off x="1754325" y="38784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1"/>
                  </a:moveTo>
                  <a:cubicBezTo>
                    <a:pt x="98" y="6"/>
                    <a:pt x="1" y="93"/>
                    <a:pt x="1" y="211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40" y="422"/>
                    <a:pt x="432" y="335"/>
                    <a:pt x="422" y="211"/>
                  </a:cubicBezTo>
                  <a:cubicBezTo>
                    <a:pt x="42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9" name="Google Shape;9939;p15"/>
            <p:cNvSpPr/>
            <p:nvPr/>
          </p:nvSpPr>
          <p:spPr>
            <a:xfrm>
              <a:off x="1674800" y="40641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32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0" name="Google Shape;9940;p15"/>
            <p:cNvSpPr/>
            <p:nvPr/>
          </p:nvSpPr>
          <p:spPr>
            <a:xfrm>
              <a:off x="1833975" y="385180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32" y="1"/>
                  </a:moveTo>
                  <a:cubicBezTo>
                    <a:pt x="109" y="1"/>
                    <a:pt x="11" y="93"/>
                    <a:pt x="6" y="206"/>
                  </a:cubicBezTo>
                  <a:cubicBezTo>
                    <a:pt x="1" y="319"/>
                    <a:pt x="98" y="422"/>
                    <a:pt x="211" y="427"/>
                  </a:cubicBezTo>
                  <a:cubicBezTo>
                    <a:pt x="214" y="427"/>
                    <a:pt x="218" y="428"/>
                    <a:pt x="221" y="428"/>
                  </a:cubicBezTo>
                  <a:cubicBezTo>
                    <a:pt x="335" y="428"/>
                    <a:pt x="432" y="337"/>
                    <a:pt x="432" y="222"/>
                  </a:cubicBezTo>
                  <a:cubicBezTo>
                    <a:pt x="432" y="98"/>
                    <a:pt x="345" y="6"/>
                    <a:pt x="23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1" name="Google Shape;9941;p15"/>
            <p:cNvSpPr/>
            <p:nvPr/>
          </p:nvSpPr>
          <p:spPr>
            <a:xfrm>
              <a:off x="1462575" y="4064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7" y="1"/>
                  </a:moveTo>
                  <a:cubicBezTo>
                    <a:pt x="98" y="1"/>
                    <a:pt x="0" y="92"/>
                    <a:pt x="0" y="207"/>
                  </a:cubicBezTo>
                  <a:cubicBezTo>
                    <a:pt x="0" y="330"/>
                    <a:pt x="93" y="428"/>
                    <a:pt x="211" y="428"/>
                  </a:cubicBezTo>
                  <a:cubicBezTo>
                    <a:pt x="335" y="428"/>
                    <a:pt x="422" y="330"/>
                    <a:pt x="422" y="212"/>
                  </a:cubicBezTo>
                  <a:cubicBezTo>
                    <a:pt x="422" y="99"/>
                    <a:pt x="335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2" name="Google Shape;9942;p15"/>
            <p:cNvSpPr/>
            <p:nvPr/>
          </p:nvSpPr>
          <p:spPr>
            <a:xfrm>
              <a:off x="183397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98" y="0"/>
                    <a:pt x="1" y="87"/>
                    <a:pt x="6" y="206"/>
                  </a:cubicBezTo>
                  <a:cubicBezTo>
                    <a:pt x="6" y="319"/>
                    <a:pt x="103" y="421"/>
                    <a:pt x="216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87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3" name="Google Shape;9943;p15"/>
            <p:cNvSpPr/>
            <p:nvPr/>
          </p:nvSpPr>
          <p:spPr>
            <a:xfrm>
              <a:off x="1754450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1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4" name="Google Shape;9944;p15"/>
            <p:cNvSpPr/>
            <p:nvPr/>
          </p:nvSpPr>
          <p:spPr>
            <a:xfrm>
              <a:off x="2099400" y="4170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8"/>
                    <a:pt x="0" y="211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27" y="340"/>
                    <a:pt x="427" y="211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5" name="Google Shape;9945;p15"/>
            <p:cNvSpPr/>
            <p:nvPr/>
          </p:nvSpPr>
          <p:spPr>
            <a:xfrm>
              <a:off x="1727850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7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88" y="421"/>
                    <a:pt x="212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6" name="Google Shape;9946;p15"/>
            <p:cNvSpPr/>
            <p:nvPr/>
          </p:nvSpPr>
          <p:spPr>
            <a:xfrm>
              <a:off x="180752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5" y="211"/>
                  </a:cubicBezTo>
                  <a:cubicBezTo>
                    <a:pt x="5" y="334"/>
                    <a:pt x="93" y="421"/>
                    <a:pt x="216" y="421"/>
                  </a:cubicBezTo>
                  <a:cubicBezTo>
                    <a:pt x="329" y="421"/>
                    <a:pt x="421" y="334"/>
                    <a:pt x="427" y="216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7" name="Google Shape;9947;p15"/>
            <p:cNvSpPr/>
            <p:nvPr/>
          </p:nvSpPr>
          <p:spPr>
            <a:xfrm>
              <a:off x="1913750" y="430300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8" name="Google Shape;9948;p15"/>
            <p:cNvSpPr/>
            <p:nvPr/>
          </p:nvSpPr>
          <p:spPr>
            <a:xfrm>
              <a:off x="1966550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2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9" name="Google Shape;9949;p15"/>
            <p:cNvSpPr/>
            <p:nvPr/>
          </p:nvSpPr>
          <p:spPr>
            <a:xfrm>
              <a:off x="1435850" y="430300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103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0" name="Google Shape;9950;p15"/>
            <p:cNvSpPr/>
            <p:nvPr/>
          </p:nvSpPr>
          <p:spPr>
            <a:xfrm>
              <a:off x="1940100" y="45419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5" y="329"/>
                    <a:pt x="103" y="421"/>
                    <a:pt x="221" y="421"/>
                  </a:cubicBezTo>
                  <a:cubicBezTo>
                    <a:pt x="334" y="421"/>
                    <a:pt x="427" y="329"/>
                    <a:pt x="427" y="211"/>
                  </a:cubicBezTo>
                  <a:cubicBezTo>
                    <a:pt x="432" y="87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1" name="Google Shape;9951;p15"/>
            <p:cNvSpPr/>
            <p:nvPr/>
          </p:nvSpPr>
          <p:spPr>
            <a:xfrm>
              <a:off x="1860575" y="38253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2" y="0"/>
                  </a:moveTo>
                  <a:cubicBezTo>
                    <a:pt x="98" y="0"/>
                    <a:pt x="5" y="91"/>
                    <a:pt x="0" y="206"/>
                  </a:cubicBezTo>
                  <a:cubicBezTo>
                    <a:pt x="0" y="329"/>
                    <a:pt x="93" y="427"/>
                    <a:pt x="211" y="427"/>
                  </a:cubicBezTo>
                  <a:cubicBezTo>
                    <a:pt x="329" y="427"/>
                    <a:pt x="427" y="334"/>
                    <a:pt x="427" y="216"/>
                  </a:cubicBezTo>
                  <a:cubicBezTo>
                    <a:pt x="427" y="98"/>
                    <a:pt x="334" y="11"/>
                    <a:pt x="221" y="0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2" name="Google Shape;9952;p15"/>
            <p:cNvSpPr/>
            <p:nvPr/>
          </p:nvSpPr>
          <p:spPr>
            <a:xfrm>
              <a:off x="2125850" y="4196850"/>
              <a:ext cx="10950" cy="10600"/>
            </a:xfrm>
            <a:custGeom>
              <a:rect b="b" l="l" r="r" t="t"/>
              <a:pathLst>
                <a:path extrusionOk="0" h="424" w="438">
                  <a:moveTo>
                    <a:pt x="211" y="1"/>
                  </a:moveTo>
                  <a:cubicBezTo>
                    <a:pt x="99" y="1"/>
                    <a:pt x="16" y="80"/>
                    <a:pt x="11" y="197"/>
                  </a:cubicBezTo>
                  <a:cubicBezTo>
                    <a:pt x="1" y="325"/>
                    <a:pt x="88" y="418"/>
                    <a:pt x="212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17"/>
                  </a:cubicBezTo>
                  <a:cubicBezTo>
                    <a:pt x="438" y="99"/>
                    <a:pt x="350" y="7"/>
                    <a:pt x="232" y="1"/>
                  </a:cubicBezTo>
                  <a:cubicBezTo>
                    <a:pt x="225" y="1"/>
                    <a:pt x="218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3" name="Google Shape;9953;p15"/>
            <p:cNvSpPr/>
            <p:nvPr/>
          </p:nvSpPr>
          <p:spPr>
            <a:xfrm>
              <a:off x="1595150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6" y="0"/>
                  </a:moveTo>
                  <a:cubicBezTo>
                    <a:pt x="93" y="6"/>
                    <a:pt x="1" y="93"/>
                    <a:pt x="1" y="211"/>
                  </a:cubicBezTo>
                  <a:cubicBezTo>
                    <a:pt x="1" y="334"/>
                    <a:pt x="93" y="422"/>
                    <a:pt x="211" y="422"/>
                  </a:cubicBezTo>
                  <a:cubicBezTo>
                    <a:pt x="330" y="422"/>
                    <a:pt x="427" y="334"/>
                    <a:pt x="427" y="211"/>
                  </a:cubicBezTo>
                  <a:cubicBezTo>
                    <a:pt x="427" y="88"/>
                    <a:pt x="335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4" name="Google Shape;9954;p15"/>
            <p:cNvSpPr/>
            <p:nvPr/>
          </p:nvSpPr>
          <p:spPr>
            <a:xfrm>
              <a:off x="1754325" y="44089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7" y="0"/>
                  </a:moveTo>
                  <a:cubicBezTo>
                    <a:pt x="108" y="0"/>
                    <a:pt x="6" y="98"/>
                    <a:pt x="6" y="211"/>
                  </a:cubicBezTo>
                  <a:cubicBezTo>
                    <a:pt x="1" y="335"/>
                    <a:pt x="88" y="422"/>
                    <a:pt x="216" y="422"/>
                  </a:cubicBezTo>
                  <a:cubicBezTo>
                    <a:pt x="340" y="422"/>
                    <a:pt x="432" y="335"/>
                    <a:pt x="432" y="211"/>
                  </a:cubicBezTo>
                  <a:cubicBezTo>
                    <a:pt x="432" y="98"/>
                    <a:pt x="340" y="6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5" name="Google Shape;9955;p15"/>
            <p:cNvSpPr/>
            <p:nvPr/>
          </p:nvSpPr>
          <p:spPr>
            <a:xfrm>
              <a:off x="1754325" y="3825350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16"/>
                  </a:cubicBezTo>
                  <a:cubicBezTo>
                    <a:pt x="6" y="329"/>
                    <a:pt x="93" y="427"/>
                    <a:pt x="211" y="427"/>
                  </a:cubicBezTo>
                  <a:cubicBezTo>
                    <a:pt x="335" y="427"/>
                    <a:pt x="432" y="334"/>
                    <a:pt x="432" y="216"/>
                  </a:cubicBezTo>
                  <a:cubicBezTo>
                    <a:pt x="432" y="93"/>
                    <a:pt x="34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6" name="Google Shape;9956;p15"/>
            <p:cNvSpPr/>
            <p:nvPr/>
          </p:nvSpPr>
          <p:spPr>
            <a:xfrm>
              <a:off x="18605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0"/>
                    <a:pt x="98" y="427"/>
                    <a:pt x="221" y="427"/>
                  </a:cubicBezTo>
                  <a:cubicBezTo>
                    <a:pt x="339" y="417"/>
                    <a:pt x="432" y="330"/>
                    <a:pt x="427" y="206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7" name="Google Shape;9957;p15"/>
            <p:cNvSpPr/>
            <p:nvPr/>
          </p:nvSpPr>
          <p:spPr>
            <a:xfrm>
              <a:off x="1940225" y="41173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1"/>
                  </a:moveTo>
                  <a:cubicBezTo>
                    <a:pt x="98" y="1"/>
                    <a:pt x="0" y="98"/>
                    <a:pt x="0" y="211"/>
                  </a:cubicBezTo>
                  <a:cubicBezTo>
                    <a:pt x="11" y="329"/>
                    <a:pt x="98" y="422"/>
                    <a:pt x="216" y="422"/>
                  </a:cubicBezTo>
                  <a:cubicBezTo>
                    <a:pt x="329" y="422"/>
                    <a:pt x="427" y="335"/>
                    <a:pt x="427" y="211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8" name="Google Shape;9958;p15"/>
            <p:cNvSpPr/>
            <p:nvPr/>
          </p:nvSpPr>
          <p:spPr>
            <a:xfrm>
              <a:off x="1727850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7" y="1"/>
                  </a:moveTo>
                  <a:cubicBezTo>
                    <a:pt x="104" y="1"/>
                    <a:pt x="1" y="98"/>
                    <a:pt x="1" y="211"/>
                  </a:cubicBezTo>
                  <a:cubicBezTo>
                    <a:pt x="1" y="335"/>
                    <a:pt x="88" y="427"/>
                    <a:pt x="212" y="427"/>
                  </a:cubicBezTo>
                  <a:cubicBezTo>
                    <a:pt x="340" y="427"/>
                    <a:pt x="422" y="340"/>
                    <a:pt x="422" y="211"/>
                  </a:cubicBezTo>
                  <a:cubicBezTo>
                    <a:pt x="42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9" name="Google Shape;9959;p15"/>
            <p:cNvSpPr/>
            <p:nvPr/>
          </p:nvSpPr>
          <p:spPr>
            <a:xfrm>
              <a:off x="188717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5" y="87"/>
                    <a:pt x="0" y="206"/>
                  </a:cubicBezTo>
                  <a:cubicBezTo>
                    <a:pt x="0" y="329"/>
                    <a:pt x="87" y="427"/>
                    <a:pt x="211" y="427"/>
                  </a:cubicBezTo>
                  <a:cubicBezTo>
                    <a:pt x="324" y="427"/>
                    <a:pt x="421" y="334"/>
                    <a:pt x="421" y="221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0" name="Google Shape;9960;p15"/>
            <p:cNvSpPr/>
            <p:nvPr/>
          </p:nvSpPr>
          <p:spPr>
            <a:xfrm>
              <a:off x="1780925" y="43294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7"/>
                    <a:pt x="93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1" name="Google Shape;9961;p15"/>
            <p:cNvSpPr/>
            <p:nvPr/>
          </p:nvSpPr>
          <p:spPr>
            <a:xfrm>
              <a:off x="1674800" y="45948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8"/>
                    <a:pt x="6" y="221"/>
                  </a:cubicBezTo>
                  <a:cubicBezTo>
                    <a:pt x="16" y="334"/>
                    <a:pt x="103" y="427"/>
                    <a:pt x="222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2" name="Google Shape;9962;p15"/>
            <p:cNvSpPr/>
            <p:nvPr/>
          </p:nvSpPr>
          <p:spPr>
            <a:xfrm>
              <a:off x="1886900" y="43294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22" y="1"/>
                  </a:moveTo>
                  <a:cubicBezTo>
                    <a:pt x="104" y="1"/>
                    <a:pt x="16" y="88"/>
                    <a:pt x="11" y="206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32" y="337"/>
                    <a:pt x="432" y="222"/>
                  </a:cubicBezTo>
                  <a:cubicBezTo>
                    <a:pt x="438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3" name="Google Shape;9963;p15"/>
            <p:cNvSpPr/>
            <p:nvPr/>
          </p:nvSpPr>
          <p:spPr>
            <a:xfrm>
              <a:off x="1780800" y="3905000"/>
              <a:ext cx="10925" cy="10675"/>
            </a:xfrm>
            <a:custGeom>
              <a:rect b="b" l="l" r="r" t="t"/>
              <a:pathLst>
                <a:path extrusionOk="0" h="427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19"/>
                    <a:pt x="93" y="422"/>
                    <a:pt x="211" y="427"/>
                  </a:cubicBezTo>
                  <a:cubicBezTo>
                    <a:pt x="214" y="427"/>
                    <a:pt x="217" y="427"/>
                    <a:pt x="221" y="427"/>
                  </a:cubicBezTo>
                  <a:cubicBezTo>
                    <a:pt x="334" y="427"/>
                    <a:pt x="427" y="341"/>
                    <a:pt x="432" y="226"/>
                  </a:cubicBezTo>
                  <a:cubicBezTo>
                    <a:pt x="437" y="113"/>
                    <a:pt x="350" y="11"/>
                    <a:pt x="231" y="0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4" name="Google Shape;9964;p15"/>
            <p:cNvSpPr/>
            <p:nvPr/>
          </p:nvSpPr>
          <p:spPr>
            <a:xfrm>
              <a:off x="1727850" y="39048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7" y="1"/>
                  </a:moveTo>
                  <a:cubicBezTo>
                    <a:pt x="88" y="1"/>
                    <a:pt x="1" y="87"/>
                    <a:pt x="1" y="207"/>
                  </a:cubicBezTo>
                  <a:cubicBezTo>
                    <a:pt x="1" y="330"/>
                    <a:pt x="93" y="428"/>
                    <a:pt x="212" y="428"/>
                  </a:cubicBezTo>
                  <a:cubicBezTo>
                    <a:pt x="215" y="428"/>
                    <a:pt x="218" y="428"/>
                    <a:pt x="221" y="428"/>
                  </a:cubicBezTo>
                  <a:cubicBezTo>
                    <a:pt x="339" y="428"/>
                    <a:pt x="422" y="332"/>
                    <a:pt x="422" y="212"/>
                  </a:cubicBezTo>
                  <a:cubicBezTo>
                    <a:pt x="422" y="94"/>
                    <a:pt x="335" y="1"/>
                    <a:pt x="217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5" name="Google Shape;9965;p15"/>
            <p:cNvSpPr/>
            <p:nvPr/>
          </p:nvSpPr>
          <p:spPr>
            <a:xfrm>
              <a:off x="2125850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8"/>
                    <a:pt x="11" y="222"/>
                  </a:cubicBezTo>
                  <a:cubicBezTo>
                    <a:pt x="11" y="335"/>
                    <a:pt x="98" y="427"/>
                    <a:pt x="217" y="427"/>
                  </a:cubicBezTo>
                  <a:cubicBezTo>
                    <a:pt x="330" y="427"/>
                    <a:pt x="427" y="335"/>
                    <a:pt x="427" y="217"/>
                  </a:cubicBezTo>
                  <a:cubicBezTo>
                    <a:pt x="427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6" name="Google Shape;9966;p15"/>
            <p:cNvSpPr/>
            <p:nvPr/>
          </p:nvSpPr>
          <p:spPr>
            <a:xfrm>
              <a:off x="2099400" y="41172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93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7" name="Google Shape;9967;p15"/>
            <p:cNvSpPr/>
            <p:nvPr/>
          </p:nvSpPr>
          <p:spPr>
            <a:xfrm>
              <a:off x="1754450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25" y="1"/>
                  </a:moveTo>
                  <a:cubicBezTo>
                    <a:pt x="219" y="1"/>
                    <a:pt x="213" y="1"/>
                    <a:pt x="206" y="1"/>
                  </a:cubicBezTo>
                  <a:cubicBezTo>
                    <a:pt x="93" y="7"/>
                    <a:pt x="1" y="94"/>
                    <a:pt x="1" y="212"/>
                  </a:cubicBezTo>
                  <a:cubicBezTo>
                    <a:pt x="1" y="325"/>
                    <a:pt x="88" y="423"/>
                    <a:pt x="211" y="423"/>
                  </a:cubicBezTo>
                  <a:cubicBezTo>
                    <a:pt x="335" y="418"/>
                    <a:pt x="427" y="325"/>
                    <a:pt x="427" y="207"/>
                  </a:cubicBezTo>
                  <a:cubicBezTo>
                    <a:pt x="417" y="90"/>
                    <a:pt x="338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8" name="Google Shape;9968;p15"/>
            <p:cNvSpPr/>
            <p:nvPr/>
          </p:nvSpPr>
          <p:spPr>
            <a:xfrm>
              <a:off x="1807525" y="43559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10"/>
                    <a:pt x="0" y="98"/>
                    <a:pt x="0" y="221"/>
                  </a:cubicBezTo>
                  <a:cubicBezTo>
                    <a:pt x="5" y="334"/>
                    <a:pt x="93" y="427"/>
                    <a:pt x="211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9" name="Google Shape;9969;p15"/>
            <p:cNvSpPr/>
            <p:nvPr/>
          </p:nvSpPr>
          <p:spPr>
            <a:xfrm>
              <a:off x="1860450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8" y="0"/>
                    <a:pt x="5" y="88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0" name="Google Shape;9970;p15"/>
            <p:cNvSpPr/>
            <p:nvPr/>
          </p:nvSpPr>
          <p:spPr>
            <a:xfrm>
              <a:off x="1913625" y="43561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8" y="0"/>
                    <a:pt x="6" y="88"/>
                    <a:pt x="1" y="211"/>
                  </a:cubicBezTo>
                  <a:cubicBezTo>
                    <a:pt x="6" y="334"/>
                    <a:pt x="98" y="422"/>
                    <a:pt x="216" y="422"/>
                  </a:cubicBezTo>
                  <a:cubicBezTo>
                    <a:pt x="335" y="417"/>
                    <a:pt x="432" y="324"/>
                    <a:pt x="432" y="211"/>
                  </a:cubicBez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1" name="Google Shape;9971;p15"/>
            <p:cNvSpPr/>
            <p:nvPr/>
          </p:nvSpPr>
          <p:spPr>
            <a:xfrm>
              <a:off x="1621875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2" name="Google Shape;9972;p15"/>
            <p:cNvSpPr/>
            <p:nvPr/>
          </p:nvSpPr>
          <p:spPr>
            <a:xfrm>
              <a:off x="215245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1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27"/>
                    <a:pt x="216" y="427"/>
                  </a:cubicBezTo>
                  <a:cubicBezTo>
                    <a:pt x="340" y="427"/>
                    <a:pt x="427" y="335"/>
                    <a:pt x="422" y="211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3" name="Google Shape;9973;p15"/>
            <p:cNvSpPr/>
            <p:nvPr/>
          </p:nvSpPr>
          <p:spPr>
            <a:xfrm>
              <a:off x="1727725" y="39580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1"/>
                  </a:moveTo>
                  <a:cubicBezTo>
                    <a:pt x="98" y="1"/>
                    <a:pt x="1" y="88"/>
                    <a:pt x="16" y="211"/>
                  </a:cubicBezTo>
                  <a:cubicBezTo>
                    <a:pt x="16" y="335"/>
                    <a:pt x="114" y="422"/>
                    <a:pt x="227" y="422"/>
                  </a:cubicBezTo>
                  <a:cubicBezTo>
                    <a:pt x="345" y="422"/>
                    <a:pt x="433" y="329"/>
                    <a:pt x="433" y="211"/>
                  </a:cubicBezTo>
                  <a:cubicBezTo>
                    <a:pt x="433" y="8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4" name="Google Shape;9974;p15"/>
            <p:cNvSpPr/>
            <p:nvPr/>
          </p:nvSpPr>
          <p:spPr>
            <a:xfrm>
              <a:off x="1780800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16" y="88"/>
                    <a:pt x="5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5" name="Google Shape;9975;p15"/>
            <p:cNvSpPr/>
            <p:nvPr/>
          </p:nvSpPr>
          <p:spPr>
            <a:xfrm>
              <a:off x="1727850" y="4329325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7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34"/>
                    <a:pt x="88" y="432"/>
                    <a:pt x="212" y="432"/>
                  </a:cubicBezTo>
                  <a:cubicBezTo>
                    <a:pt x="335" y="432"/>
                    <a:pt x="422" y="340"/>
                    <a:pt x="422" y="211"/>
                  </a:cubicBezTo>
                  <a:cubicBezTo>
                    <a:pt x="422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6" name="Google Shape;9976;p15"/>
            <p:cNvSpPr/>
            <p:nvPr/>
          </p:nvSpPr>
          <p:spPr>
            <a:xfrm>
              <a:off x="1887175" y="42765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5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21" y="334"/>
                    <a:pt x="427" y="211"/>
                  </a:cubicBezTo>
                  <a:cubicBezTo>
                    <a:pt x="427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7" name="Google Shape;9977;p15"/>
            <p:cNvSpPr/>
            <p:nvPr/>
          </p:nvSpPr>
          <p:spPr>
            <a:xfrm>
              <a:off x="1940225" y="4276600"/>
              <a:ext cx="10675" cy="10475"/>
            </a:xfrm>
            <a:custGeom>
              <a:rect b="b" l="l" r="r" t="t"/>
              <a:pathLst>
                <a:path extrusionOk="0" h="419" w="427">
                  <a:moveTo>
                    <a:pt x="240" y="1"/>
                  </a:moveTo>
                  <a:cubicBezTo>
                    <a:pt x="232" y="1"/>
                    <a:pt x="224" y="2"/>
                    <a:pt x="216" y="3"/>
                  </a:cubicBezTo>
                  <a:cubicBezTo>
                    <a:pt x="98" y="3"/>
                    <a:pt x="0" y="90"/>
                    <a:pt x="0" y="208"/>
                  </a:cubicBezTo>
                  <a:cubicBezTo>
                    <a:pt x="0" y="321"/>
                    <a:pt x="93" y="419"/>
                    <a:pt x="216" y="419"/>
                  </a:cubicBezTo>
                  <a:cubicBezTo>
                    <a:pt x="334" y="419"/>
                    <a:pt x="427" y="331"/>
                    <a:pt x="427" y="208"/>
                  </a:cubicBezTo>
                  <a:cubicBezTo>
                    <a:pt x="422" y="93"/>
                    <a:pt x="342" y="1"/>
                    <a:pt x="24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8" name="Google Shape;9978;p15"/>
            <p:cNvSpPr/>
            <p:nvPr/>
          </p:nvSpPr>
          <p:spPr>
            <a:xfrm>
              <a:off x="15422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6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9" name="Google Shape;9979;p15"/>
            <p:cNvSpPr/>
            <p:nvPr/>
          </p:nvSpPr>
          <p:spPr>
            <a:xfrm>
              <a:off x="1727600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103" y="1"/>
                    <a:pt x="6" y="93"/>
                    <a:pt x="6" y="206"/>
                  </a:cubicBezTo>
                  <a:cubicBezTo>
                    <a:pt x="1" y="324"/>
                    <a:pt x="98" y="417"/>
                    <a:pt x="217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5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0" name="Google Shape;9980;p15"/>
            <p:cNvSpPr/>
            <p:nvPr/>
          </p:nvSpPr>
          <p:spPr>
            <a:xfrm>
              <a:off x="1648350" y="4303100"/>
              <a:ext cx="10550" cy="10450"/>
            </a:xfrm>
            <a:custGeom>
              <a:rect b="b" l="l" r="r" t="t"/>
              <a:pathLst>
                <a:path extrusionOk="0" h="418" w="422">
                  <a:moveTo>
                    <a:pt x="221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9"/>
                    <a:pt x="0" y="212"/>
                  </a:cubicBezTo>
                  <a:cubicBezTo>
                    <a:pt x="5" y="325"/>
                    <a:pt x="98" y="417"/>
                    <a:pt x="211" y="417"/>
                  </a:cubicBezTo>
                  <a:cubicBezTo>
                    <a:pt x="334" y="417"/>
                    <a:pt x="421" y="330"/>
                    <a:pt x="421" y="207"/>
                  </a:cubicBezTo>
                  <a:cubicBezTo>
                    <a:pt x="421" y="87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1" name="Google Shape;9981;p15"/>
            <p:cNvSpPr/>
            <p:nvPr/>
          </p:nvSpPr>
          <p:spPr>
            <a:xfrm>
              <a:off x="1727725" y="44355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1" y="334"/>
                    <a:pt x="98" y="427"/>
                    <a:pt x="222" y="427"/>
                  </a:cubicBezTo>
                  <a:cubicBezTo>
                    <a:pt x="345" y="427"/>
                    <a:pt x="433" y="329"/>
                    <a:pt x="427" y="206"/>
                  </a:cubicBezTo>
                  <a:cubicBezTo>
                    <a:pt x="422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2" name="Google Shape;9982;p15"/>
            <p:cNvSpPr/>
            <p:nvPr/>
          </p:nvSpPr>
          <p:spPr>
            <a:xfrm>
              <a:off x="1940225" y="43826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11" y="329"/>
                    <a:pt x="103" y="421"/>
                    <a:pt x="216" y="421"/>
                  </a:cubicBezTo>
                  <a:cubicBezTo>
                    <a:pt x="329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3" name="Google Shape;9983;p15"/>
            <p:cNvSpPr/>
            <p:nvPr/>
          </p:nvSpPr>
          <p:spPr>
            <a:xfrm>
              <a:off x="1940225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11" y="329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4" name="Google Shape;9984;p15"/>
            <p:cNvSpPr/>
            <p:nvPr/>
          </p:nvSpPr>
          <p:spPr>
            <a:xfrm>
              <a:off x="1807650" y="3825350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0"/>
                    <a:pt x="0" y="98"/>
                    <a:pt x="0" y="216"/>
                  </a:cubicBezTo>
                  <a:cubicBezTo>
                    <a:pt x="0" y="334"/>
                    <a:pt x="88" y="427"/>
                    <a:pt x="211" y="427"/>
                  </a:cubicBezTo>
                  <a:cubicBezTo>
                    <a:pt x="329" y="422"/>
                    <a:pt x="422" y="324"/>
                    <a:pt x="422" y="206"/>
                  </a:cubicBezTo>
                  <a:cubicBezTo>
                    <a:pt x="422" y="93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5" name="Google Shape;9985;p15"/>
            <p:cNvSpPr/>
            <p:nvPr/>
          </p:nvSpPr>
          <p:spPr>
            <a:xfrm>
              <a:off x="1940225" y="38518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93"/>
                    <a:pt x="32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6" name="Google Shape;9986;p15"/>
            <p:cNvSpPr/>
            <p:nvPr/>
          </p:nvSpPr>
          <p:spPr>
            <a:xfrm>
              <a:off x="1568550" y="406417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7" y="0"/>
                  </a:moveTo>
                  <a:cubicBezTo>
                    <a:pt x="104" y="0"/>
                    <a:pt x="6" y="93"/>
                    <a:pt x="6" y="206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7" y="329"/>
                    <a:pt x="427" y="211"/>
                  </a:cubicBezTo>
                  <a:cubicBezTo>
                    <a:pt x="43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7" name="Google Shape;9987;p15"/>
            <p:cNvSpPr/>
            <p:nvPr/>
          </p:nvSpPr>
          <p:spPr>
            <a:xfrm>
              <a:off x="2099400" y="4064175"/>
              <a:ext cx="10675" cy="10425"/>
            </a:xfrm>
            <a:custGeom>
              <a:rect b="b" l="l" r="r" t="t"/>
              <a:pathLst>
                <a:path extrusionOk="0" h="417" w="427">
                  <a:moveTo>
                    <a:pt x="211" y="0"/>
                  </a:moveTo>
                  <a:cubicBezTo>
                    <a:pt x="93" y="0"/>
                    <a:pt x="0" y="87"/>
                    <a:pt x="0" y="206"/>
                  </a:cubicBezTo>
                  <a:cubicBezTo>
                    <a:pt x="0" y="324"/>
                    <a:pt x="93" y="416"/>
                    <a:pt x="211" y="416"/>
                  </a:cubicBezTo>
                  <a:cubicBezTo>
                    <a:pt x="329" y="416"/>
                    <a:pt x="427" y="329"/>
                    <a:pt x="427" y="206"/>
                  </a:cubicBezTo>
                  <a:cubicBezTo>
                    <a:pt x="427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8" name="Google Shape;9988;p15"/>
            <p:cNvSpPr/>
            <p:nvPr/>
          </p:nvSpPr>
          <p:spPr>
            <a:xfrm>
              <a:off x="1568550" y="411735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17" y="1"/>
                  </a:moveTo>
                  <a:cubicBezTo>
                    <a:pt x="104" y="1"/>
                    <a:pt x="6" y="88"/>
                    <a:pt x="6" y="206"/>
                  </a:cubicBezTo>
                  <a:cubicBezTo>
                    <a:pt x="1" y="329"/>
                    <a:pt x="88" y="422"/>
                    <a:pt x="212" y="422"/>
                  </a:cubicBezTo>
                  <a:cubicBezTo>
                    <a:pt x="335" y="422"/>
                    <a:pt x="427" y="329"/>
                    <a:pt x="427" y="211"/>
                  </a:cubicBezTo>
                  <a:cubicBezTo>
                    <a:pt x="438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9" name="Google Shape;9989;p15"/>
            <p:cNvSpPr/>
            <p:nvPr/>
          </p:nvSpPr>
          <p:spPr>
            <a:xfrm>
              <a:off x="1727850" y="41173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17" y="0"/>
                  </a:moveTo>
                  <a:cubicBezTo>
                    <a:pt x="214" y="0"/>
                    <a:pt x="210" y="0"/>
                    <a:pt x="207" y="1"/>
                  </a:cubicBezTo>
                  <a:cubicBezTo>
                    <a:pt x="88" y="1"/>
                    <a:pt x="1" y="88"/>
                    <a:pt x="1" y="206"/>
                  </a:cubicBezTo>
                  <a:cubicBezTo>
                    <a:pt x="1" y="31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06"/>
                  </a:cubicBezTo>
                  <a:cubicBezTo>
                    <a:pt x="422" y="86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0" name="Google Shape;9990;p15"/>
            <p:cNvSpPr/>
            <p:nvPr/>
          </p:nvSpPr>
          <p:spPr>
            <a:xfrm>
              <a:off x="20726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1" y="0"/>
                  </a:moveTo>
                  <a:cubicBezTo>
                    <a:pt x="103" y="0"/>
                    <a:pt x="16" y="87"/>
                    <a:pt x="11" y="206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2" y="87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1" name="Google Shape;9991;p15"/>
            <p:cNvSpPr/>
            <p:nvPr/>
          </p:nvSpPr>
          <p:spPr>
            <a:xfrm>
              <a:off x="2178925" y="4303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5"/>
                    <a:pt x="5" y="98"/>
                    <a:pt x="5" y="211"/>
                  </a:cubicBezTo>
                  <a:cubicBezTo>
                    <a:pt x="0" y="329"/>
                    <a:pt x="103" y="421"/>
                    <a:pt x="216" y="421"/>
                  </a:cubicBezTo>
                  <a:cubicBezTo>
                    <a:pt x="339" y="421"/>
                    <a:pt x="432" y="334"/>
                    <a:pt x="432" y="211"/>
                  </a:cubicBezTo>
                  <a:cubicBezTo>
                    <a:pt x="432" y="87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2" name="Google Shape;9992;p15"/>
            <p:cNvSpPr/>
            <p:nvPr/>
          </p:nvSpPr>
          <p:spPr>
            <a:xfrm>
              <a:off x="1780800" y="4488750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24"/>
                    <a:pt x="93" y="417"/>
                    <a:pt x="211" y="427"/>
                  </a:cubicBezTo>
                  <a:cubicBezTo>
                    <a:pt x="214" y="427"/>
                    <a:pt x="217" y="427"/>
                    <a:pt x="220" y="427"/>
                  </a:cubicBezTo>
                  <a:cubicBezTo>
                    <a:pt x="334" y="427"/>
                    <a:pt x="432" y="332"/>
                    <a:pt x="432" y="222"/>
                  </a:cubicBezTo>
                  <a:cubicBezTo>
                    <a:pt x="437" y="98"/>
                    <a:pt x="350" y="6"/>
                    <a:pt x="231" y="1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3" name="Google Shape;9993;p15"/>
            <p:cNvSpPr/>
            <p:nvPr/>
          </p:nvSpPr>
          <p:spPr>
            <a:xfrm>
              <a:off x="1887175" y="385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4" y="0"/>
                  </a:moveTo>
                  <a:cubicBezTo>
                    <a:pt x="218" y="0"/>
                    <a:pt x="212" y="0"/>
                    <a:pt x="206" y="1"/>
                  </a:cubicBezTo>
                  <a:cubicBezTo>
                    <a:pt x="87" y="1"/>
                    <a:pt x="0" y="88"/>
                    <a:pt x="0" y="207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24" y="422"/>
                    <a:pt x="421" y="335"/>
                    <a:pt x="421" y="212"/>
                  </a:cubicBezTo>
                  <a:cubicBezTo>
                    <a:pt x="421" y="94"/>
                    <a:pt x="342" y="0"/>
                    <a:pt x="22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4" name="Google Shape;9994;p15"/>
            <p:cNvSpPr/>
            <p:nvPr/>
          </p:nvSpPr>
          <p:spPr>
            <a:xfrm>
              <a:off x="1780925" y="38519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1" y="1"/>
                  </a:moveTo>
                  <a:cubicBezTo>
                    <a:pt x="103" y="1"/>
                    <a:pt x="11" y="88"/>
                    <a:pt x="11" y="207"/>
                  </a:cubicBezTo>
                  <a:cubicBezTo>
                    <a:pt x="0" y="325"/>
                    <a:pt x="93" y="422"/>
                    <a:pt x="216" y="422"/>
                  </a:cubicBezTo>
                  <a:cubicBezTo>
                    <a:pt x="329" y="422"/>
                    <a:pt x="427" y="335"/>
                    <a:pt x="427" y="212"/>
                  </a:cubicBezTo>
                  <a:cubicBezTo>
                    <a:pt x="427" y="88"/>
                    <a:pt x="32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5" name="Google Shape;9995;p15"/>
            <p:cNvSpPr/>
            <p:nvPr/>
          </p:nvSpPr>
          <p:spPr>
            <a:xfrm>
              <a:off x="20726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1" y="0"/>
                  </a:moveTo>
                  <a:cubicBezTo>
                    <a:pt x="108" y="0"/>
                    <a:pt x="11" y="88"/>
                    <a:pt x="0" y="211"/>
                  </a:cubicBezTo>
                  <a:cubicBezTo>
                    <a:pt x="0" y="324"/>
                    <a:pt x="93" y="417"/>
                    <a:pt x="206" y="422"/>
                  </a:cubicBezTo>
                  <a:cubicBezTo>
                    <a:pt x="209" y="422"/>
                    <a:pt x="213" y="422"/>
                    <a:pt x="216" y="422"/>
                  </a:cubicBezTo>
                  <a:cubicBezTo>
                    <a:pt x="335" y="422"/>
                    <a:pt x="427" y="336"/>
                    <a:pt x="427" y="216"/>
                  </a:cubicBezTo>
                  <a:cubicBezTo>
                    <a:pt x="432" y="93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6" name="Google Shape;9996;p15"/>
            <p:cNvSpPr/>
            <p:nvPr/>
          </p:nvSpPr>
          <p:spPr>
            <a:xfrm>
              <a:off x="2126125" y="4356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2" y="1"/>
                  </a:moveTo>
                  <a:cubicBezTo>
                    <a:pt x="79" y="1"/>
                    <a:pt x="0" y="90"/>
                    <a:pt x="0" y="212"/>
                  </a:cubicBezTo>
                  <a:cubicBezTo>
                    <a:pt x="0" y="335"/>
                    <a:pt x="87" y="423"/>
                    <a:pt x="211" y="423"/>
                  </a:cubicBezTo>
                  <a:cubicBezTo>
                    <a:pt x="324" y="423"/>
                    <a:pt x="421" y="335"/>
                    <a:pt x="421" y="217"/>
                  </a:cubicBezTo>
                  <a:cubicBezTo>
                    <a:pt x="421" y="94"/>
                    <a:pt x="334" y="1"/>
                    <a:pt x="211" y="1"/>
                  </a:cubicBezTo>
                  <a:cubicBezTo>
                    <a:pt x="205" y="1"/>
                    <a:pt x="198" y="1"/>
                    <a:pt x="19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7" name="Google Shape;9997;p15"/>
            <p:cNvSpPr/>
            <p:nvPr/>
          </p:nvSpPr>
          <p:spPr>
            <a:xfrm>
              <a:off x="2152200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1"/>
                  </a:moveTo>
                  <a:cubicBezTo>
                    <a:pt x="103" y="1"/>
                    <a:pt x="11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334" y="422"/>
                    <a:pt x="432" y="335"/>
                    <a:pt x="432" y="211"/>
                  </a:cubicBezTo>
                  <a:cubicBezTo>
                    <a:pt x="432" y="8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8" name="Google Shape;9998;p15"/>
            <p:cNvSpPr/>
            <p:nvPr/>
          </p:nvSpPr>
          <p:spPr>
            <a:xfrm>
              <a:off x="1780800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98" y="0"/>
                    <a:pt x="5" y="98"/>
                    <a:pt x="0" y="221"/>
                  </a:cubicBezTo>
                  <a:cubicBezTo>
                    <a:pt x="5" y="334"/>
                    <a:pt x="98" y="427"/>
                    <a:pt x="211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9" name="Google Shape;9999;p15"/>
            <p:cNvSpPr/>
            <p:nvPr/>
          </p:nvSpPr>
          <p:spPr>
            <a:xfrm>
              <a:off x="1542225" y="41966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8" y="10"/>
                    <a:pt x="1" y="98"/>
                    <a:pt x="1" y="211"/>
                  </a:cubicBezTo>
                  <a:cubicBezTo>
                    <a:pt x="1" y="334"/>
                    <a:pt x="93" y="432"/>
                    <a:pt x="211" y="432"/>
                  </a:cubicBezTo>
                  <a:cubicBezTo>
                    <a:pt x="335" y="432"/>
                    <a:pt x="422" y="344"/>
                    <a:pt x="417" y="211"/>
                  </a:cubicBezTo>
                  <a:cubicBezTo>
                    <a:pt x="417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0" name="Google Shape;10000;p15"/>
            <p:cNvSpPr/>
            <p:nvPr/>
          </p:nvSpPr>
          <p:spPr>
            <a:xfrm>
              <a:off x="1489175" y="43029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2" y="1"/>
                    <a:pt x="0" y="87"/>
                    <a:pt x="0" y="207"/>
                  </a:cubicBezTo>
                  <a:cubicBezTo>
                    <a:pt x="0" y="335"/>
                    <a:pt x="82" y="422"/>
                    <a:pt x="211" y="422"/>
                  </a:cubicBezTo>
                  <a:cubicBezTo>
                    <a:pt x="334" y="422"/>
                    <a:pt x="432" y="330"/>
                    <a:pt x="432" y="212"/>
                  </a:cubicBezTo>
                  <a:cubicBezTo>
                    <a:pt x="432" y="99"/>
                    <a:pt x="334" y="1"/>
                    <a:pt x="221" y="1"/>
                  </a:cubicBezTo>
                  <a:cubicBezTo>
                    <a:pt x="218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1" name="Google Shape;10001;p15"/>
            <p:cNvSpPr/>
            <p:nvPr/>
          </p:nvSpPr>
          <p:spPr>
            <a:xfrm>
              <a:off x="1515625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27" y="336"/>
                    <a:pt x="427" y="211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2" name="Google Shape;10002;p15"/>
            <p:cNvSpPr/>
            <p:nvPr/>
          </p:nvSpPr>
          <p:spPr>
            <a:xfrm>
              <a:off x="20462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104" y="1"/>
                    <a:pt x="1" y="103"/>
                    <a:pt x="1" y="222"/>
                  </a:cubicBezTo>
                  <a:cubicBezTo>
                    <a:pt x="10" y="348"/>
                    <a:pt x="107" y="428"/>
                    <a:pt x="204" y="428"/>
                  </a:cubicBezTo>
                  <a:cubicBezTo>
                    <a:pt x="210" y="428"/>
                    <a:pt x="216" y="428"/>
                    <a:pt x="222" y="427"/>
                  </a:cubicBezTo>
                  <a:cubicBezTo>
                    <a:pt x="34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3" name="Google Shape;10003;p15"/>
            <p:cNvSpPr/>
            <p:nvPr/>
          </p:nvSpPr>
          <p:spPr>
            <a:xfrm>
              <a:off x="1728000" y="43826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29"/>
                    <a:pt x="98" y="421"/>
                    <a:pt x="211" y="421"/>
                  </a:cubicBezTo>
                  <a:cubicBezTo>
                    <a:pt x="329" y="421"/>
                    <a:pt x="416" y="329"/>
                    <a:pt x="416" y="211"/>
                  </a:cubicBezTo>
                  <a:cubicBezTo>
                    <a:pt x="416" y="87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4" name="Google Shape;10004;p15"/>
            <p:cNvSpPr/>
            <p:nvPr/>
          </p:nvSpPr>
          <p:spPr>
            <a:xfrm>
              <a:off x="1780925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1"/>
                    <a:pt x="0" y="99"/>
                    <a:pt x="0" y="212"/>
                  </a:cubicBezTo>
                  <a:cubicBezTo>
                    <a:pt x="0" y="335"/>
                    <a:pt x="98" y="422"/>
                    <a:pt x="216" y="422"/>
                  </a:cubicBezTo>
                  <a:cubicBezTo>
                    <a:pt x="334" y="422"/>
                    <a:pt x="427" y="33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5" name="Google Shape;10005;p15"/>
            <p:cNvSpPr/>
            <p:nvPr/>
          </p:nvSpPr>
          <p:spPr>
            <a:xfrm>
              <a:off x="1621625" y="40641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11" y="211"/>
                  </a:cubicBezTo>
                  <a:cubicBezTo>
                    <a:pt x="16" y="334"/>
                    <a:pt x="103" y="427"/>
                    <a:pt x="226" y="427"/>
                  </a:cubicBezTo>
                  <a:cubicBezTo>
                    <a:pt x="345" y="416"/>
                    <a:pt x="432" y="329"/>
                    <a:pt x="432" y="211"/>
                  </a:cubicBezTo>
                  <a:cubicBezTo>
                    <a:pt x="432" y="98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6" name="Google Shape;10006;p15"/>
            <p:cNvSpPr/>
            <p:nvPr/>
          </p:nvSpPr>
          <p:spPr>
            <a:xfrm>
              <a:off x="1727600" y="454180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2" y="0"/>
                  </a:moveTo>
                  <a:cubicBezTo>
                    <a:pt x="94" y="0"/>
                    <a:pt x="16" y="84"/>
                    <a:pt x="11" y="196"/>
                  </a:cubicBezTo>
                  <a:cubicBezTo>
                    <a:pt x="1" y="320"/>
                    <a:pt x="98" y="422"/>
                    <a:pt x="222" y="422"/>
                  </a:cubicBezTo>
                  <a:cubicBezTo>
                    <a:pt x="335" y="422"/>
                    <a:pt x="432" y="335"/>
                    <a:pt x="432" y="217"/>
                  </a:cubicBezTo>
                  <a:cubicBezTo>
                    <a:pt x="438" y="104"/>
                    <a:pt x="355" y="6"/>
                    <a:pt x="232" y="1"/>
                  </a:cubicBezTo>
                  <a:cubicBezTo>
                    <a:pt x="225" y="0"/>
                    <a:pt x="218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7" name="Google Shape;10007;p15"/>
            <p:cNvSpPr/>
            <p:nvPr/>
          </p:nvSpPr>
          <p:spPr>
            <a:xfrm>
              <a:off x="1887300" y="4382625"/>
              <a:ext cx="10425" cy="10575"/>
            </a:xfrm>
            <a:custGeom>
              <a:rect b="b" l="l" r="r" t="t"/>
              <a:pathLst>
                <a:path extrusionOk="0" h="423" w="417">
                  <a:moveTo>
                    <a:pt x="215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88" y="1"/>
                    <a:pt x="0" y="99"/>
                    <a:pt x="0" y="212"/>
                  </a:cubicBezTo>
                  <a:cubicBezTo>
                    <a:pt x="0" y="335"/>
                    <a:pt x="98" y="422"/>
                    <a:pt x="211" y="422"/>
                  </a:cubicBezTo>
                  <a:cubicBezTo>
                    <a:pt x="329" y="422"/>
                    <a:pt x="416" y="330"/>
                    <a:pt x="416" y="207"/>
                  </a:cubicBezTo>
                  <a:cubicBezTo>
                    <a:pt x="416" y="87"/>
                    <a:pt x="324" y="1"/>
                    <a:pt x="21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8" name="Google Shape;10008;p15"/>
            <p:cNvSpPr/>
            <p:nvPr/>
          </p:nvSpPr>
          <p:spPr>
            <a:xfrm>
              <a:off x="1887300" y="44887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0" y="93"/>
                    <a:pt x="0" y="211"/>
                  </a:cubicBezTo>
                  <a:cubicBezTo>
                    <a:pt x="0" y="330"/>
                    <a:pt x="98" y="427"/>
                    <a:pt x="211" y="427"/>
                  </a:cubicBezTo>
                  <a:cubicBezTo>
                    <a:pt x="329" y="417"/>
                    <a:pt x="422" y="330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9" name="Google Shape;10009;p15"/>
            <p:cNvSpPr/>
            <p:nvPr/>
          </p:nvSpPr>
          <p:spPr>
            <a:xfrm>
              <a:off x="2125850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22" y="0"/>
                  </a:moveTo>
                  <a:cubicBezTo>
                    <a:pt x="98" y="0"/>
                    <a:pt x="11" y="93"/>
                    <a:pt x="11" y="206"/>
                  </a:cubicBezTo>
                  <a:cubicBezTo>
                    <a:pt x="1" y="324"/>
                    <a:pt x="98" y="427"/>
                    <a:pt x="217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0" name="Google Shape;10010;p15"/>
            <p:cNvSpPr/>
            <p:nvPr/>
          </p:nvSpPr>
          <p:spPr>
            <a:xfrm>
              <a:off x="2073050" y="4143825"/>
              <a:ext cx="10450" cy="10675"/>
            </a:xfrm>
            <a:custGeom>
              <a:rect b="b" l="l" r="r" t="t"/>
              <a:pathLst>
                <a:path extrusionOk="0" h="427" w="418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19" y="427"/>
                    <a:pt x="417" y="334"/>
                    <a:pt x="417" y="211"/>
                  </a:cubicBezTo>
                  <a:cubicBezTo>
                    <a:pt x="417" y="9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1" name="Google Shape;10011;p15"/>
            <p:cNvSpPr/>
            <p:nvPr/>
          </p:nvSpPr>
          <p:spPr>
            <a:xfrm>
              <a:off x="1595025" y="414382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6" y="0"/>
                  </a:moveTo>
                  <a:cubicBezTo>
                    <a:pt x="98" y="0"/>
                    <a:pt x="6" y="93"/>
                    <a:pt x="6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2" name="Google Shape;10012;p15"/>
            <p:cNvSpPr/>
            <p:nvPr/>
          </p:nvSpPr>
          <p:spPr>
            <a:xfrm>
              <a:off x="1542225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8" y="0"/>
                    <a:pt x="1" y="93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16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3" name="Google Shape;10013;p15"/>
            <p:cNvSpPr/>
            <p:nvPr/>
          </p:nvSpPr>
          <p:spPr>
            <a:xfrm>
              <a:off x="1727850" y="42766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07" y="0"/>
                  </a:moveTo>
                  <a:cubicBezTo>
                    <a:pt x="88" y="0"/>
                    <a:pt x="1" y="86"/>
                    <a:pt x="1" y="206"/>
                  </a:cubicBezTo>
                  <a:cubicBezTo>
                    <a:pt x="1" y="32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11"/>
                  </a:cubicBezTo>
                  <a:cubicBezTo>
                    <a:pt x="422" y="88"/>
                    <a:pt x="335" y="1"/>
                    <a:pt x="217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4" name="Google Shape;10014;p15"/>
            <p:cNvSpPr/>
            <p:nvPr/>
          </p:nvSpPr>
          <p:spPr>
            <a:xfrm>
              <a:off x="204632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1"/>
                  </a:moveTo>
                  <a:cubicBezTo>
                    <a:pt x="99" y="1"/>
                    <a:pt x="1" y="98"/>
                    <a:pt x="1" y="211"/>
                  </a:cubicBezTo>
                  <a:cubicBezTo>
                    <a:pt x="1" y="329"/>
                    <a:pt x="93" y="417"/>
                    <a:pt x="206" y="422"/>
                  </a:cubicBezTo>
                  <a:cubicBezTo>
                    <a:pt x="330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5" name="Google Shape;10015;p15"/>
            <p:cNvSpPr/>
            <p:nvPr/>
          </p:nvSpPr>
          <p:spPr>
            <a:xfrm>
              <a:off x="20198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1"/>
                    <a:pt x="216" y="421"/>
                  </a:cubicBezTo>
                  <a:cubicBezTo>
                    <a:pt x="334" y="421"/>
                    <a:pt x="432" y="319"/>
                    <a:pt x="427" y="206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6" name="Google Shape;10016;p15"/>
            <p:cNvSpPr/>
            <p:nvPr/>
          </p:nvSpPr>
          <p:spPr>
            <a:xfrm>
              <a:off x="1515500" y="4064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7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0"/>
                    <a:pt x="103" y="428"/>
                    <a:pt x="222" y="428"/>
                  </a:cubicBezTo>
                  <a:cubicBezTo>
                    <a:pt x="340" y="417"/>
                    <a:pt x="432" y="330"/>
                    <a:pt x="432" y="207"/>
                  </a:cubicBezTo>
                  <a:cubicBezTo>
                    <a:pt x="427" y="87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7" name="Google Shape;10017;p15"/>
            <p:cNvSpPr/>
            <p:nvPr/>
          </p:nvSpPr>
          <p:spPr>
            <a:xfrm>
              <a:off x="1621625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6" y="0"/>
                  </a:moveTo>
                  <a:cubicBezTo>
                    <a:pt x="223" y="0"/>
                    <a:pt x="219" y="0"/>
                    <a:pt x="216" y="1"/>
                  </a:cubicBezTo>
                  <a:cubicBezTo>
                    <a:pt x="93" y="6"/>
                    <a:pt x="0" y="98"/>
                    <a:pt x="11" y="216"/>
                  </a:cubicBezTo>
                  <a:cubicBezTo>
                    <a:pt x="11" y="335"/>
                    <a:pt x="103" y="422"/>
                    <a:pt x="221" y="422"/>
                  </a:cubicBezTo>
                  <a:cubicBezTo>
                    <a:pt x="345" y="417"/>
                    <a:pt x="432" y="329"/>
                    <a:pt x="432" y="206"/>
                  </a:cubicBezTo>
                  <a:cubicBezTo>
                    <a:pt x="427" y="86"/>
                    <a:pt x="339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8" name="Google Shape;10018;p15"/>
            <p:cNvSpPr/>
            <p:nvPr/>
          </p:nvSpPr>
          <p:spPr>
            <a:xfrm>
              <a:off x="151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2" y="0"/>
                  </a:moveTo>
                  <a:cubicBezTo>
                    <a:pt x="98" y="0"/>
                    <a:pt x="6" y="86"/>
                    <a:pt x="1" y="206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7" y="335"/>
                    <a:pt x="427" y="216"/>
                  </a:cubicBezTo>
                  <a:cubicBezTo>
                    <a:pt x="432" y="98"/>
                    <a:pt x="340" y="1"/>
                    <a:pt x="222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9" name="Google Shape;10019;p15"/>
            <p:cNvSpPr/>
            <p:nvPr/>
          </p:nvSpPr>
          <p:spPr>
            <a:xfrm>
              <a:off x="21525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5"/>
                    <a:pt x="1" y="92"/>
                    <a:pt x="1" y="211"/>
                  </a:cubicBezTo>
                  <a:cubicBezTo>
                    <a:pt x="1" y="329"/>
                    <a:pt x="88" y="421"/>
                    <a:pt x="211" y="421"/>
                  </a:cubicBezTo>
                  <a:cubicBezTo>
                    <a:pt x="330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0" name="Google Shape;10020;p15"/>
            <p:cNvSpPr/>
            <p:nvPr/>
          </p:nvSpPr>
          <p:spPr>
            <a:xfrm>
              <a:off x="2046475" y="4064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5"/>
                    <a:pt x="0" y="92"/>
                    <a:pt x="0" y="211"/>
                  </a:cubicBezTo>
                  <a:cubicBezTo>
                    <a:pt x="0" y="329"/>
                    <a:pt x="93" y="421"/>
                    <a:pt x="211" y="421"/>
                  </a:cubicBezTo>
                  <a:cubicBezTo>
                    <a:pt x="329" y="421"/>
                    <a:pt x="421" y="334"/>
                    <a:pt x="421" y="211"/>
                  </a:cubicBezTo>
                  <a:cubicBezTo>
                    <a:pt x="416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1" name="Google Shape;10021;p15"/>
            <p:cNvSpPr/>
            <p:nvPr/>
          </p:nvSpPr>
          <p:spPr>
            <a:xfrm>
              <a:off x="1727850" y="4011225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2" y="1"/>
                  </a:moveTo>
                  <a:cubicBezTo>
                    <a:pt x="93" y="1"/>
                    <a:pt x="6" y="88"/>
                    <a:pt x="1" y="201"/>
                  </a:cubicBezTo>
                  <a:cubicBezTo>
                    <a:pt x="1" y="325"/>
                    <a:pt x="93" y="422"/>
                    <a:pt x="212" y="422"/>
                  </a:cubicBezTo>
                  <a:cubicBezTo>
                    <a:pt x="325" y="422"/>
                    <a:pt x="422" y="325"/>
                    <a:pt x="422" y="201"/>
                  </a:cubicBezTo>
                  <a:cubicBezTo>
                    <a:pt x="422" y="83"/>
                    <a:pt x="33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2" name="Google Shape;10022;p15"/>
            <p:cNvSpPr/>
            <p:nvPr/>
          </p:nvSpPr>
          <p:spPr>
            <a:xfrm>
              <a:off x="1887175" y="44354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334" y="432"/>
                    <a:pt x="421" y="339"/>
                    <a:pt x="416" y="211"/>
                  </a:cubicBezTo>
                  <a:cubicBezTo>
                    <a:pt x="416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3" name="Google Shape;10023;p15"/>
            <p:cNvSpPr/>
            <p:nvPr/>
          </p:nvSpPr>
          <p:spPr>
            <a:xfrm>
              <a:off x="1887300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0" y="88"/>
                    <a:pt x="0" y="211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329" y="417"/>
                    <a:pt x="422" y="329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4" name="Google Shape;10024;p15"/>
            <p:cNvSpPr/>
            <p:nvPr/>
          </p:nvSpPr>
          <p:spPr>
            <a:xfrm>
              <a:off x="1780925" y="39580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1"/>
                  </a:moveTo>
                  <a:cubicBezTo>
                    <a:pt x="93" y="6"/>
                    <a:pt x="0" y="93"/>
                    <a:pt x="0" y="211"/>
                  </a:cubicBezTo>
                  <a:cubicBezTo>
                    <a:pt x="0" y="329"/>
                    <a:pt x="98" y="422"/>
                    <a:pt x="216" y="422"/>
                  </a:cubicBezTo>
                  <a:cubicBezTo>
                    <a:pt x="329" y="422"/>
                    <a:pt x="427" y="319"/>
                    <a:pt x="427" y="206"/>
                  </a:cubicBezTo>
                  <a:cubicBezTo>
                    <a:pt x="427" y="88"/>
                    <a:pt x="32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5" name="Google Shape;10025;p15"/>
            <p:cNvSpPr/>
            <p:nvPr/>
          </p:nvSpPr>
          <p:spPr>
            <a:xfrm>
              <a:off x="1595275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8" y="1"/>
                  </a:moveTo>
                  <a:cubicBezTo>
                    <a:pt x="84" y="1"/>
                    <a:pt x="1" y="90"/>
                    <a:pt x="1" y="212"/>
                  </a:cubicBezTo>
                  <a:cubicBezTo>
                    <a:pt x="1" y="335"/>
                    <a:pt x="93" y="423"/>
                    <a:pt x="217" y="423"/>
                  </a:cubicBezTo>
                  <a:cubicBezTo>
                    <a:pt x="330" y="423"/>
                    <a:pt x="427" y="335"/>
                    <a:pt x="427" y="217"/>
                  </a:cubicBezTo>
                  <a:cubicBezTo>
                    <a:pt x="427" y="94"/>
                    <a:pt x="335" y="1"/>
                    <a:pt x="217" y="1"/>
                  </a:cubicBezTo>
                  <a:cubicBezTo>
                    <a:pt x="210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6" name="Google Shape;10026;p15"/>
            <p:cNvSpPr/>
            <p:nvPr/>
          </p:nvSpPr>
          <p:spPr>
            <a:xfrm>
              <a:off x="2072925" y="43559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88" y="1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7" name="Google Shape;10027;p15"/>
            <p:cNvSpPr/>
            <p:nvPr/>
          </p:nvSpPr>
          <p:spPr>
            <a:xfrm>
              <a:off x="1940225" y="40641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21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0" y="329"/>
                    <a:pt x="103" y="427"/>
                    <a:pt x="221" y="427"/>
                  </a:cubicBezTo>
                  <a:cubicBezTo>
                    <a:pt x="334" y="416"/>
                    <a:pt x="427" y="329"/>
                    <a:pt x="427" y="206"/>
                  </a:cubicBezTo>
                  <a:cubicBezTo>
                    <a:pt x="422" y="93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8" name="Google Shape;10028;p15"/>
            <p:cNvSpPr/>
            <p:nvPr/>
          </p:nvSpPr>
          <p:spPr>
            <a:xfrm>
              <a:off x="1595275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88" y="6"/>
                    <a:pt x="1" y="99"/>
                    <a:pt x="1" y="212"/>
                  </a:cubicBezTo>
                  <a:cubicBezTo>
                    <a:pt x="1" y="335"/>
                    <a:pt x="93" y="422"/>
                    <a:pt x="217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22" y="92"/>
                    <a:pt x="33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9" name="Google Shape;10029;p15"/>
            <p:cNvSpPr/>
            <p:nvPr/>
          </p:nvSpPr>
          <p:spPr>
            <a:xfrm>
              <a:off x="1727600" y="38519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6" y="0"/>
                  </a:moveTo>
                  <a:cubicBezTo>
                    <a:pt x="230" y="0"/>
                    <a:pt x="223" y="0"/>
                    <a:pt x="217" y="1"/>
                  </a:cubicBezTo>
                  <a:cubicBezTo>
                    <a:pt x="93" y="1"/>
                    <a:pt x="1" y="93"/>
                    <a:pt x="11" y="217"/>
                  </a:cubicBezTo>
                  <a:cubicBezTo>
                    <a:pt x="16" y="335"/>
                    <a:pt x="103" y="422"/>
                    <a:pt x="222" y="422"/>
                  </a:cubicBezTo>
                  <a:cubicBezTo>
                    <a:pt x="345" y="422"/>
                    <a:pt x="432" y="325"/>
                    <a:pt x="432" y="207"/>
                  </a:cubicBezTo>
                  <a:cubicBezTo>
                    <a:pt x="432" y="89"/>
                    <a:pt x="354" y="0"/>
                    <a:pt x="2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0" name="Google Shape;10030;p15"/>
            <p:cNvSpPr/>
            <p:nvPr/>
          </p:nvSpPr>
          <p:spPr>
            <a:xfrm>
              <a:off x="1940225" y="459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3"/>
                    <a:pt x="0" y="20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1" name="Google Shape;10031;p15"/>
            <p:cNvSpPr/>
            <p:nvPr/>
          </p:nvSpPr>
          <p:spPr>
            <a:xfrm>
              <a:off x="154222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88"/>
                    <a:pt x="6" y="211"/>
                  </a:cubicBezTo>
                  <a:cubicBezTo>
                    <a:pt x="6" y="334"/>
                    <a:pt x="93" y="422"/>
                    <a:pt x="216" y="422"/>
                  </a:cubicBezTo>
                  <a:cubicBezTo>
                    <a:pt x="335" y="417"/>
                    <a:pt x="422" y="32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2" name="Google Shape;10032;p15"/>
            <p:cNvSpPr/>
            <p:nvPr/>
          </p:nvSpPr>
          <p:spPr>
            <a:xfrm>
              <a:off x="21261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7" y="0"/>
                    <a:pt x="0" y="87"/>
                    <a:pt x="0" y="211"/>
                  </a:cubicBezTo>
                  <a:cubicBezTo>
                    <a:pt x="0" y="334"/>
                    <a:pt x="87" y="421"/>
                    <a:pt x="211" y="421"/>
                  </a:cubicBezTo>
                  <a:cubicBezTo>
                    <a:pt x="334" y="421"/>
                    <a:pt x="421" y="334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3" name="Google Shape;10033;p15"/>
            <p:cNvSpPr/>
            <p:nvPr/>
          </p:nvSpPr>
          <p:spPr>
            <a:xfrm>
              <a:off x="1727850" y="4595100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198" y="1"/>
                  </a:moveTo>
                  <a:cubicBezTo>
                    <a:pt x="84" y="1"/>
                    <a:pt x="1" y="90"/>
                    <a:pt x="1" y="207"/>
                  </a:cubicBezTo>
                  <a:cubicBezTo>
                    <a:pt x="1" y="320"/>
                    <a:pt x="88" y="418"/>
                    <a:pt x="212" y="418"/>
                  </a:cubicBezTo>
                  <a:cubicBezTo>
                    <a:pt x="335" y="418"/>
                    <a:pt x="422" y="325"/>
                    <a:pt x="422" y="212"/>
                  </a:cubicBezTo>
                  <a:cubicBezTo>
                    <a:pt x="422" y="89"/>
                    <a:pt x="335" y="2"/>
                    <a:pt x="217" y="2"/>
                  </a:cubicBezTo>
                  <a:cubicBezTo>
                    <a:pt x="211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4" name="Google Shape;10034;p15"/>
            <p:cNvSpPr/>
            <p:nvPr/>
          </p:nvSpPr>
          <p:spPr>
            <a:xfrm>
              <a:off x="1727850" y="40641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3" y="0"/>
                    <a:pt x="6" y="93"/>
                    <a:pt x="1" y="211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2" y="334"/>
                    <a:pt x="422" y="221"/>
                  </a:cubicBezTo>
                  <a:cubicBezTo>
                    <a:pt x="42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5" name="Google Shape;10035;p15"/>
            <p:cNvSpPr/>
            <p:nvPr/>
          </p:nvSpPr>
          <p:spPr>
            <a:xfrm>
              <a:off x="1780925" y="4064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213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5"/>
                    <a:pt x="93" y="428"/>
                    <a:pt x="216" y="428"/>
                  </a:cubicBezTo>
                  <a:cubicBezTo>
                    <a:pt x="334" y="417"/>
                    <a:pt x="427" y="330"/>
                    <a:pt x="427" y="207"/>
                  </a:cubicBezTo>
                  <a:cubicBezTo>
                    <a:pt x="427" y="87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6" name="Google Shape;10036;p15"/>
            <p:cNvSpPr/>
            <p:nvPr/>
          </p:nvSpPr>
          <p:spPr>
            <a:xfrm>
              <a:off x="188702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9" y="0"/>
                    <a:pt x="6" y="93"/>
                    <a:pt x="1" y="216"/>
                  </a:cubicBezTo>
                  <a:cubicBezTo>
                    <a:pt x="11" y="334"/>
                    <a:pt x="99" y="427"/>
                    <a:pt x="222" y="427"/>
                  </a:cubicBezTo>
                  <a:cubicBezTo>
                    <a:pt x="335" y="422"/>
                    <a:pt x="427" y="329"/>
                    <a:pt x="427" y="216"/>
                  </a:cubicBezTo>
                  <a:cubicBezTo>
                    <a:pt x="427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7" name="Google Shape;10037;p15"/>
            <p:cNvSpPr/>
            <p:nvPr/>
          </p:nvSpPr>
          <p:spPr>
            <a:xfrm>
              <a:off x="1887175" y="4064175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06" y="0"/>
                  </a:moveTo>
                  <a:cubicBezTo>
                    <a:pt x="87" y="0"/>
                    <a:pt x="0" y="87"/>
                    <a:pt x="0" y="206"/>
                  </a:cubicBezTo>
                  <a:cubicBezTo>
                    <a:pt x="0" y="324"/>
                    <a:pt x="87" y="416"/>
                    <a:pt x="211" y="416"/>
                  </a:cubicBezTo>
                  <a:cubicBezTo>
                    <a:pt x="334" y="416"/>
                    <a:pt x="421" y="329"/>
                    <a:pt x="421" y="206"/>
                  </a:cubicBezTo>
                  <a:cubicBezTo>
                    <a:pt x="421" y="93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8" name="Google Shape;10038;p15"/>
            <p:cNvSpPr/>
            <p:nvPr/>
          </p:nvSpPr>
          <p:spPr>
            <a:xfrm>
              <a:off x="1780800" y="45948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103" y="0"/>
                    <a:pt x="10" y="93"/>
                    <a:pt x="5" y="206"/>
                  </a:cubicBezTo>
                  <a:cubicBezTo>
                    <a:pt x="0" y="329"/>
                    <a:pt x="88" y="427"/>
                    <a:pt x="21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9" name="Google Shape;10039;p15"/>
            <p:cNvSpPr/>
            <p:nvPr/>
          </p:nvSpPr>
          <p:spPr>
            <a:xfrm>
              <a:off x="18871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0"/>
                    <a:pt x="0" y="88"/>
                    <a:pt x="0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24" y="422"/>
                    <a:pt x="421" y="334"/>
                    <a:pt x="421" y="211"/>
                  </a:cubicBezTo>
                  <a:cubicBezTo>
                    <a:pt x="421" y="88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0" name="Google Shape;10040;p15"/>
            <p:cNvSpPr/>
            <p:nvPr/>
          </p:nvSpPr>
          <p:spPr>
            <a:xfrm>
              <a:off x="178092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329" y="417"/>
                    <a:pt x="422" y="324"/>
                    <a:pt x="422" y="201"/>
                  </a:cubicBezTo>
                  <a:cubicBezTo>
                    <a:pt x="422" y="8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1" name="Google Shape;10041;p15"/>
            <p:cNvSpPr/>
            <p:nvPr/>
          </p:nvSpPr>
          <p:spPr>
            <a:xfrm>
              <a:off x="1913250" y="4621450"/>
              <a:ext cx="11200" cy="10125"/>
            </a:xfrm>
            <a:custGeom>
              <a:rect b="b" l="l" r="r" t="t"/>
              <a:pathLst>
                <a:path extrusionOk="0" h="405" w="448">
                  <a:moveTo>
                    <a:pt x="229" y="0"/>
                  </a:moveTo>
                  <a:cubicBezTo>
                    <a:pt x="157" y="0"/>
                    <a:pt x="91" y="37"/>
                    <a:pt x="52" y="104"/>
                  </a:cubicBezTo>
                  <a:cubicBezTo>
                    <a:pt x="0" y="181"/>
                    <a:pt x="16" y="289"/>
                    <a:pt x="77" y="361"/>
                  </a:cubicBezTo>
                  <a:cubicBezTo>
                    <a:pt x="107" y="387"/>
                    <a:pt x="137" y="405"/>
                    <a:pt x="175" y="405"/>
                  </a:cubicBezTo>
                  <a:cubicBezTo>
                    <a:pt x="189" y="405"/>
                    <a:pt x="204" y="402"/>
                    <a:pt x="221" y="397"/>
                  </a:cubicBezTo>
                  <a:cubicBezTo>
                    <a:pt x="252" y="386"/>
                    <a:pt x="288" y="376"/>
                    <a:pt x="324" y="371"/>
                  </a:cubicBezTo>
                  <a:cubicBezTo>
                    <a:pt x="406" y="350"/>
                    <a:pt x="447" y="309"/>
                    <a:pt x="447" y="217"/>
                  </a:cubicBezTo>
                  <a:cubicBezTo>
                    <a:pt x="447" y="119"/>
                    <a:pt x="386" y="32"/>
                    <a:pt x="298" y="11"/>
                  </a:cubicBezTo>
                  <a:cubicBezTo>
                    <a:pt x="275" y="4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2" name="Google Shape;10042;p15"/>
            <p:cNvSpPr/>
            <p:nvPr/>
          </p:nvSpPr>
          <p:spPr>
            <a:xfrm>
              <a:off x="1594650" y="4568225"/>
              <a:ext cx="11325" cy="10625"/>
            </a:xfrm>
            <a:custGeom>
              <a:rect b="b" l="l" r="r" t="t"/>
              <a:pathLst>
                <a:path extrusionOk="0" h="425" w="453">
                  <a:moveTo>
                    <a:pt x="237" y="0"/>
                  </a:moveTo>
                  <a:cubicBezTo>
                    <a:pt x="163" y="0"/>
                    <a:pt x="93" y="40"/>
                    <a:pt x="52" y="105"/>
                  </a:cubicBezTo>
                  <a:cubicBezTo>
                    <a:pt x="0" y="193"/>
                    <a:pt x="21" y="285"/>
                    <a:pt x="113" y="342"/>
                  </a:cubicBezTo>
                  <a:cubicBezTo>
                    <a:pt x="139" y="362"/>
                    <a:pt x="165" y="372"/>
                    <a:pt x="190" y="393"/>
                  </a:cubicBezTo>
                  <a:cubicBezTo>
                    <a:pt x="215" y="416"/>
                    <a:pt x="240" y="424"/>
                    <a:pt x="264" y="424"/>
                  </a:cubicBezTo>
                  <a:cubicBezTo>
                    <a:pt x="296" y="424"/>
                    <a:pt x="326" y="410"/>
                    <a:pt x="355" y="393"/>
                  </a:cubicBezTo>
                  <a:cubicBezTo>
                    <a:pt x="422" y="357"/>
                    <a:pt x="452" y="290"/>
                    <a:pt x="452" y="208"/>
                  </a:cubicBezTo>
                  <a:cubicBezTo>
                    <a:pt x="447" y="116"/>
                    <a:pt x="386" y="38"/>
                    <a:pt x="293" y="8"/>
                  </a:cubicBezTo>
                  <a:cubicBezTo>
                    <a:pt x="275" y="3"/>
                    <a:pt x="256" y="0"/>
                    <a:pt x="23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3" name="Google Shape;10043;p15"/>
            <p:cNvSpPr/>
            <p:nvPr/>
          </p:nvSpPr>
          <p:spPr>
            <a:xfrm>
              <a:off x="2178275" y="4037425"/>
              <a:ext cx="10950" cy="10775"/>
            </a:xfrm>
            <a:custGeom>
              <a:rect b="b" l="l" r="r" t="t"/>
              <a:pathLst>
                <a:path extrusionOk="0" h="431" w="438">
                  <a:moveTo>
                    <a:pt x="243" y="0"/>
                  </a:moveTo>
                  <a:cubicBezTo>
                    <a:pt x="227" y="0"/>
                    <a:pt x="207" y="6"/>
                    <a:pt x="180" y="17"/>
                  </a:cubicBezTo>
                  <a:cubicBezTo>
                    <a:pt x="139" y="37"/>
                    <a:pt x="103" y="63"/>
                    <a:pt x="78" y="94"/>
                  </a:cubicBezTo>
                  <a:cubicBezTo>
                    <a:pt x="0" y="191"/>
                    <a:pt x="26" y="325"/>
                    <a:pt x="129" y="397"/>
                  </a:cubicBezTo>
                  <a:cubicBezTo>
                    <a:pt x="160" y="419"/>
                    <a:pt x="201" y="430"/>
                    <a:pt x="243" y="430"/>
                  </a:cubicBezTo>
                  <a:cubicBezTo>
                    <a:pt x="321" y="430"/>
                    <a:pt x="404" y="391"/>
                    <a:pt x="437" y="304"/>
                  </a:cubicBezTo>
                  <a:cubicBezTo>
                    <a:pt x="391" y="227"/>
                    <a:pt x="355" y="145"/>
                    <a:pt x="314" y="68"/>
                  </a:cubicBezTo>
                  <a:cubicBezTo>
                    <a:pt x="290" y="21"/>
                    <a:pt x="273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4" name="Google Shape;10044;p15"/>
            <p:cNvSpPr/>
            <p:nvPr/>
          </p:nvSpPr>
          <p:spPr>
            <a:xfrm>
              <a:off x="1992775" y="4594800"/>
              <a:ext cx="11450" cy="9600"/>
            </a:xfrm>
            <a:custGeom>
              <a:rect b="b" l="l" r="r" t="t"/>
              <a:pathLst>
                <a:path extrusionOk="0" h="384" w="458">
                  <a:moveTo>
                    <a:pt x="238" y="1"/>
                  </a:moveTo>
                  <a:cubicBezTo>
                    <a:pt x="152" y="1"/>
                    <a:pt x="73" y="49"/>
                    <a:pt x="41" y="121"/>
                  </a:cubicBezTo>
                  <a:cubicBezTo>
                    <a:pt x="0" y="209"/>
                    <a:pt x="21" y="301"/>
                    <a:pt x="108" y="383"/>
                  </a:cubicBezTo>
                  <a:cubicBezTo>
                    <a:pt x="200" y="348"/>
                    <a:pt x="283" y="301"/>
                    <a:pt x="365" y="260"/>
                  </a:cubicBezTo>
                  <a:cubicBezTo>
                    <a:pt x="447" y="219"/>
                    <a:pt x="457" y="183"/>
                    <a:pt x="411" y="106"/>
                  </a:cubicBezTo>
                  <a:cubicBezTo>
                    <a:pt x="380" y="49"/>
                    <a:pt x="334" y="19"/>
                    <a:pt x="272" y="3"/>
                  </a:cubicBezTo>
                  <a:cubicBezTo>
                    <a:pt x="261" y="1"/>
                    <a:pt x="249" y="1"/>
                    <a:pt x="23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5" name="Google Shape;10045;p15"/>
            <p:cNvSpPr/>
            <p:nvPr/>
          </p:nvSpPr>
          <p:spPr>
            <a:xfrm>
              <a:off x="1411825" y="4276350"/>
              <a:ext cx="8625" cy="10575"/>
            </a:xfrm>
            <a:custGeom>
              <a:rect b="b" l="l" r="r" t="t"/>
              <a:pathLst>
                <a:path extrusionOk="0" h="423" w="345">
                  <a:moveTo>
                    <a:pt x="129" y="1"/>
                  </a:moveTo>
                  <a:cubicBezTo>
                    <a:pt x="87" y="1"/>
                    <a:pt x="43" y="15"/>
                    <a:pt x="1" y="43"/>
                  </a:cubicBezTo>
                  <a:cubicBezTo>
                    <a:pt x="11" y="167"/>
                    <a:pt x="32" y="290"/>
                    <a:pt x="42" y="408"/>
                  </a:cubicBezTo>
                  <a:cubicBezTo>
                    <a:pt x="74" y="418"/>
                    <a:pt x="103" y="422"/>
                    <a:pt x="131" y="422"/>
                  </a:cubicBezTo>
                  <a:cubicBezTo>
                    <a:pt x="210" y="422"/>
                    <a:pt x="271" y="385"/>
                    <a:pt x="309" y="316"/>
                  </a:cubicBezTo>
                  <a:cubicBezTo>
                    <a:pt x="345" y="228"/>
                    <a:pt x="335" y="121"/>
                    <a:pt x="263" y="59"/>
                  </a:cubicBezTo>
                  <a:cubicBezTo>
                    <a:pt x="224" y="20"/>
                    <a:pt x="178" y="1"/>
                    <a:pt x="12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6" name="Google Shape;10046;p15"/>
            <p:cNvSpPr/>
            <p:nvPr/>
          </p:nvSpPr>
          <p:spPr>
            <a:xfrm>
              <a:off x="1412475" y="4170325"/>
              <a:ext cx="8125" cy="10550"/>
            </a:xfrm>
            <a:custGeom>
              <a:rect b="b" l="l" r="r" t="t"/>
              <a:pathLst>
                <a:path extrusionOk="0" h="422" w="325">
                  <a:moveTo>
                    <a:pt x="119" y="0"/>
                  </a:moveTo>
                  <a:cubicBezTo>
                    <a:pt x="97" y="0"/>
                    <a:pt x="75" y="5"/>
                    <a:pt x="52" y="14"/>
                  </a:cubicBezTo>
                  <a:lnTo>
                    <a:pt x="11" y="261"/>
                  </a:lnTo>
                  <a:cubicBezTo>
                    <a:pt x="6" y="307"/>
                    <a:pt x="6" y="348"/>
                    <a:pt x="0" y="389"/>
                  </a:cubicBezTo>
                  <a:cubicBezTo>
                    <a:pt x="35" y="411"/>
                    <a:pt x="71" y="422"/>
                    <a:pt x="105" y="422"/>
                  </a:cubicBezTo>
                  <a:cubicBezTo>
                    <a:pt x="159" y="422"/>
                    <a:pt x="210" y="397"/>
                    <a:pt x="247" y="353"/>
                  </a:cubicBezTo>
                  <a:cubicBezTo>
                    <a:pt x="314" y="292"/>
                    <a:pt x="324" y="173"/>
                    <a:pt x="273" y="96"/>
                  </a:cubicBezTo>
                  <a:cubicBezTo>
                    <a:pt x="235" y="36"/>
                    <a:pt x="180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7" name="Google Shape;10047;p15"/>
            <p:cNvSpPr/>
            <p:nvPr/>
          </p:nvSpPr>
          <p:spPr>
            <a:xfrm>
              <a:off x="1464250" y="4435600"/>
              <a:ext cx="9025" cy="10275"/>
            </a:xfrm>
            <a:custGeom>
              <a:rect b="b" l="l" r="r" t="t"/>
              <a:pathLst>
                <a:path extrusionOk="0" h="411" w="361">
                  <a:moveTo>
                    <a:pt x="136" y="0"/>
                  </a:moveTo>
                  <a:cubicBezTo>
                    <a:pt x="89" y="0"/>
                    <a:pt x="43" y="18"/>
                    <a:pt x="0" y="61"/>
                  </a:cubicBezTo>
                  <a:cubicBezTo>
                    <a:pt x="77" y="179"/>
                    <a:pt x="144" y="297"/>
                    <a:pt x="216" y="410"/>
                  </a:cubicBezTo>
                  <a:cubicBezTo>
                    <a:pt x="319" y="369"/>
                    <a:pt x="360" y="302"/>
                    <a:pt x="355" y="205"/>
                  </a:cubicBezTo>
                  <a:cubicBezTo>
                    <a:pt x="350" y="117"/>
                    <a:pt x="298" y="40"/>
                    <a:pt x="216" y="15"/>
                  </a:cubicBezTo>
                  <a:cubicBezTo>
                    <a:pt x="189" y="6"/>
                    <a:pt x="162" y="0"/>
                    <a:pt x="1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8" name="Google Shape;10048;p15"/>
            <p:cNvSpPr/>
            <p:nvPr/>
          </p:nvSpPr>
          <p:spPr>
            <a:xfrm>
              <a:off x="1595800" y="3880450"/>
              <a:ext cx="10825" cy="8450"/>
            </a:xfrm>
            <a:custGeom>
              <a:rect b="b" l="l" r="r" t="t"/>
              <a:pathLst>
                <a:path extrusionOk="0" h="338" w="433">
                  <a:moveTo>
                    <a:pt x="350" y="1"/>
                  </a:moveTo>
                  <a:cubicBezTo>
                    <a:pt x="232" y="73"/>
                    <a:pt x="119" y="145"/>
                    <a:pt x="0" y="222"/>
                  </a:cubicBezTo>
                  <a:cubicBezTo>
                    <a:pt x="40" y="304"/>
                    <a:pt x="119" y="337"/>
                    <a:pt x="194" y="337"/>
                  </a:cubicBezTo>
                  <a:cubicBezTo>
                    <a:pt x="246" y="337"/>
                    <a:pt x="296" y="321"/>
                    <a:pt x="329" y="294"/>
                  </a:cubicBezTo>
                  <a:cubicBezTo>
                    <a:pt x="417" y="222"/>
                    <a:pt x="432" y="93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9" name="Google Shape;10049;p15"/>
            <p:cNvSpPr/>
            <p:nvPr/>
          </p:nvSpPr>
          <p:spPr>
            <a:xfrm>
              <a:off x="1701650" y="4621450"/>
              <a:ext cx="10825" cy="6850"/>
            </a:xfrm>
            <a:custGeom>
              <a:rect b="b" l="l" r="r" t="t"/>
              <a:pathLst>
                <a:path extrusionOk="0" h="274" w="433">
                  <a:moveTo>
                    <a:pt x="194" y="1"/>
                  </a:moveTo>
                  <a:cubicBezTo>
                    <a:pt x="105" y="1"/>
                    <a:pt x="30" y="57"/>
                    <a:pt x="1" y="160"/>
                  </a:cubicBezTo>
                  <a:cubicBezTo>
                    <a:pt x="134" y="196"/>
                    <a:pt x="263" y="237"/>
                    <a:pt x="396" y="273"/>
                  </a:cubicBezTo>
                  <a:cubicBezTo>
                    <a:pt x="432" y="145"/>
                    <a:pt x="381" y="42"/>
                    <a:pt x="263" y="11"/>
                  </a:cubicBezTo>
                  <a:cubicBezTo>
                    <a:pt x="239" y="4"/>
                    <a:pt x="216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0" name="Google Shape;10050;p15"/>
            <p:cNvSpPr/>
            <p:nvPr/>
          </p:nvSpPr>
          <p:spPr>
            <a:xfrm>
              <a:off x="1913500" y="3829575"/>
              <a:ext cx="10550" cy="6550"/>
            </a:xfrm>
            <a:custGeom>
              <a:rect b="b" l="l" r="r" t="t"/>
              <a:pathLst>
                <a:path extrusionOk="0" h="262" w="422">
                  <a:moveTo>
                    <a:pt x="16" y="1"/>
                  </a:moveTo>
                  <a:lnTo>
                    <a:pt x="16" y="1"/>
                  </a:lnTo>
                  <a:cubicBezTo>
                    <a:pt x="0" y="134"/>
                    <a:pt x="67" y="232"/>
                    <a:pt x="191" y="258"/>
                  </a:cubicBezTo>
                  <a:cubicBezTo>
                    <a:pt x="205" y="260"/>
                    <a:pt x="219" y="261"/>
                    <a:pt x="232" y="261"/>
                  </a:cubicBezTo>
                  <a:cubicBezTo>
                    <a:pt x="329" y="261"/>
                    <a:pt x="399" y="198"/>
                    <a:pt x="422" y="98"/>
                  </a:cubicBezTo>
                  <a:cubicBezTo>
                    <a:pt x="309" y="62"/>
                    <a:pt x="196" y="37"/>
                    <a:pt x="88" y="11"/>
                  </a:cubicBezTo>
                  <a:cubicBezTo>
                    <a:pt x="62" y="6"/>
                    <a:pt x="42" y="6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1" name="Google Shape;10051;p15"/>
            <p:cNvSpPr/>
            <p:nvPr/>
          </p:nvSpPr>
          <p:spPr>
            <a:xfrm>
              <a:off x="1466550" y="4012900"/>
              <a:ext cx="7225" cy="8700"/>
            </a:xfrm>
            <a:custGeom>
              <a:rect b="b" l="l" r="r" t="t"/>
              <a:pathLst>
                <a:path extrusionOk="0" h="348" w="289">
                  <a:moveTo>
                    <a:pt x="206" y="1"/>
                  </a:moveTo>
                  <a:cubicBezTo>
                    <a:pt x="134" y="114"/>
                    <a:pt x="73" y="222"/>
                    <a:pt x="1" y="335"/>
                  </a:cubicBezTo>
                  <a:cubicBezTo>
                    <a:pt x="25" y="344"/>
                    <a:pt x="49" y="348"/>
                    <a:pt x="72" y="348"/>
                  </a:cubicBezTo>
                  <a:cubicBezTo>
                    <a:pt x="142" y="348"/>
                    <a:pt x="204" y="309"/>
                    <a:pt x="242" y="247"/>
                  </a:cubicBezTo>
                  <a:cubicBezTo>
                    <a:pt x="289" y="165"/>
                    <a:pt x="278" y="62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2" name="Google Shape;10052;p15"/>
            <p:cNvSpPr/>
            <p:nvPr/>
          </p:nvSpPr>
          <p:spPr>
            <a:xfrm>
              <a:off x="1993275" y="3856550"/>
              <a:ext cx="8900" cy="6000"/>
            </a:xfrm>
            <a:custGeom>
              <a:rect b="b" l="l" r="r" t="t"/>
              <a:pathLst>
                <a:path extrusionOk="0" h="240" w="356">
                  <a:moveTo>
                    <a:pt x="6" y="1"/>
                  </a:moveTo>
                  <a:cubicBezTo>
                    <a:pt x="1" y="109"/>
                    <a:pt x="52" y="186"/>
                    <a:pt x="134" y="222"/>
                  </a:cubicBezTo>
                  <a:cubicBezTo>
                    <a:pt x="161" y="234"/>
                    <a:pt x="188" y="239"/>
                    <a:pt x="214" y="239"/>
                  </a:cubicBezTo>
                  <a:cubicBezTo>
                    <a:pt x="269" y="239"/>
                    <a:pt x="320" y="214"/>
                    <a:pt x="355" y="165"/>
                  </a:cubicBezTo>
                  <a:cubicBezTo>
                    <a:pt x="242" y="109"/>
                    <a:pt x="129" y="57"/>
                    <a:pt x="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3" name="Google Shape;10053;p15"/>
            <p:cNvSpPr/>
            <p:nvPr/>
          </p:nvSpPr>
          <p:spPr>
            <a:xfrm>
              <a:off x="1705500" y="3834075"/>
              <a:ext cx="4775" cy="1675"/>
            </a:xfrm>
            <a:custGeom>
              <a:rect b="b" l="l" r="r" t="t"/>
              <a:pathLst>
                <a:path extrusionOk="0" h="67" w="191">
                  <a:moveTo>
                    <a:pt x="186" y="1"/>
                  </a:moveTo>
                  <a:cubicBezTo>
                    <a:pt x="124" y="11"/>
                    <a:pt x="63" y="32"/>
                    <a:pt x="1" y="52"/>
                  </a:cubicBezTo>
                  <a:cubicBezTo>
                    <a:pt x="26" y="62"/>
                    <a:pt x="49" y="67"/>
                    <a:pt x="70" y="67"/>
                  </a:cubicBezTo>
                  <a:cubicBezTo>
                    <a:pt x="116" y="67"/>
                    <a:pt x="156" y="46"/>
                    <a:pt x="191" y="11"/>
                  </a:cubicBezTo>
                  <a:cubicBezTo>
                    <a:pt x="191" y="11"/>
                    <a:pt x="186" y="6"/>
                    <a:pt x="18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4" name="Google Shape;10054;p15"/>
            <p:cNvSpPr/>
            <p:nvPr/>
          </p:nvSpPr>
          <p:spPr>
            <a:xfrm>
              <a:off x="2232100" y="4253650"/>
              <a:ext cx="800" cy="2350"/>
            </a:xfrm>
            <a:custGeom>
              <a:rect b="b" l="l" r="r" t="t"/>
              <a:pathLst>
                <a:path extrusionOk="0" h="94" w="32">
                  <a:moveTo>
                    <a:pt x="11" y="1"/>
                  </a:moveTo>
                  <a:cubicBezTo>
                    <a:pt x="6" y="26"/>
                    <a:pt x="6" y="57"/>
                    <a:pt x="1" y="83"/>
                  </a:cubicBezTo>
                  <a:cubicBezTo>
                    <a:pt x="6" y="93"/>
                    <a:pt x="11" y="93"/>
                    <a:pt x="26" y="93"/>
                  </a:cubicBezTo>
                  <a:cubicBezTo>
                    <a:pt x="26" y="57"/>
                    <a:pt x="31" y="32"/>
                    <a:pt x="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">
  <p:cSld name="CUSTOM_4">
    <p:spTree>
      <p:nvGrpSpPr>
        <p:cNvPr id="10055" name="Shape 100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56" name="Google Shape;10056;p16"/>
          <p:cNvSpPr txBox="1"/>
          <p:nvPr>
            <p:ph idx="1" type="subTitle"/>
          </p:nvPr>
        </p:nvSpPr>
        <p:spPr>
          <a:xfrm>
            <a:off x="574800" y="2649575"/>
            <a:ext cx="3364200" cy="835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057" name="Google Shape;10057;p16"/>
          <p:cNvSpPr txBox="1"/>
          <p:nvPr>
            <p:ph type="title"/>
          </p:nvPr>
        </p:nvSpPr>
        <p:spPr>
          <a:xfrm>
            <a:off x="574800" y="1658725"/>
            <a:ext cx="3364200" cy="1031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49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9pPr>
          </a:lstStyle>
          <a:p/>
        </p:txBody>
      </p:sp>
      <p:grpSp>
        <p:nvGrpSpPr>
          <p:cNvPr id="10058" name="Google Shape;10058;p16"/>
          <p:cNvGrpSpPr/>
          <p:nvPr/>
        </p:nvGrpSpPr>
        <p:grpSpPr>
          <a:xfrm flipH="1" rot="10800000">
            <a:off x="0" y="-1325"/>
            <a:ext cx="9143989" cy="5146143"/>
            <a:chOff x="0" y="0"/>
            <a:chExt cx="9143989" cy="5146143"/>
          </a:xfrm>
        </p:grpSpPr>
        <p:sp>
          <p:nvSpPr>
            <p:cNvPr id="10059" name="Google Shape;10059;p16"/>
            <p:cNvSpPr/>
            <p:nvPr/>
          </p:nvSpPr>
          <p:spPr>
            <a:xfrm>
              <a:off x="0" y="2403884"/>
              <a:ext cx="2577339" cy="2741846"/>
            </a:xfrm>
            <a:custGeom>
              <a:rect b="b" l="l" r="r" t="t"/>
              <a:pathLst>
                <a:path extrusionOk="0" h="27184" w="25553">
                  <a:moveTo>
                    <a:pt x="1" y="0"/>
                  </a:moveTo>
                  <a:lnTo>
                    <a:pt x="1" y="291"/>
                  </a:lnTo>
                  <a:cubicBezTo>
                    <a:pt x="1932" y="2226"/>
                    <a:pt x="4114" y="3064"/>
                    <a:pt x="6396" y="3936"/>
                  </a:cubicBezTo>
                  <a:cubicBezTo>
                    <a:pt x="10800" y="5624"/>
                    <a:pt x="15352" y="7368"/>
                    <a:pt x="19309" y="17000"/>
                  </a:cubicBezTo>
                  <a:cubicBezTo>
                    <a:pt x="21166" y="21525"/>
                    <a:pt x="23162" y="24918"/>
                    <a:pt x="25270" y="27183"/>
                  </a:cubicBezTo>
                  <a:lnTo>
                    <a:pt x="25552" y="27183"/>
                  </a:lnTo>
                  <a:cubicBezTo>
                    <a:pt x="23413" y="24949"/>
                    <a:pt x="21391" y="21521"/>
                    <a:pt x="19504" y="16926"/>
                  </a:cubicBezTo>
                  <a:cubicBezTo>
                    <a:pt x="18545" y="14601"/>
                    <a:pt x="17525" y="12661"/>
                    <a:pt x="16393" y="11008"/>
                  </a:cubicBezTo>
                  <a:cubicBezTo>
                    <a:pt x="15382" y="9537"/>
                    <a:pt x="14315" y="8335"/>
                    <a:pt x="13117" y="7320"/>
                  </a:cubicBezTo>
                  <a:cubicBezTo>
                    <a:pt x="10896" y="5446"/>
                    <a:pt x="8648" y="4582"/>
                    <a:pt x="6474" y="3745"/>
                  </a:cubicBezTo>
                  <a:cubicBezTo>
                    <a:pt x="4158" y="2855"/>
                    <a:pt x="1945" y="2009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0" name="Google Shape;10060;p16"/>
            <p:cNvSpPr/>
            <p:nvPr/>
          </p:nvSpPr>
          <p:spPr>
            <a:xfrm>
              <a:off x="4402196" y="3650459"/>
              <a:ext cx="2172377" cy="1495287"/>
            </a:xfrm>
            <a:custGeom>
              <a:rect b="b" l="l" r="r" t="t"/>
              <a:pathLst>
                <a:path extrusionOk="0" h="14825" w="21538">
                  <a:moveTo>
                    <a:pt x="14504" y="0"/>
                  </a:moveTo>
                  <a:cubicBezTo>
                    <a:pt x="13929" y="0"/>
                    <a:pt x="13335" y="82"/>
                    <a:pt x="12726" y="246"/>
                  </a:cubicBezTo>
                  <a:cubicBezTo>
                    <a:pt x="11520" y="571"/>
                    <a:pt x="10279" y="1205"/>
                    <a:pt x="9046" y="2133"/>
                  </a:cubicBezTo>
                  <a:cubicBezTo>
                    <a:pt x="6413" y="4112"/>
                    <a:pt x="3922" y="7340"/>
                    <a:pt x="1840" y="11466"/>
                  </a:cubicBezTo>
                  <a:cubicBezTo>
                    <a:pt x="1237" y="12659"/>
                    <a:pt x="625" y="13774"/>
                    <a:pt x="0" y="14815"/>
                  </a:cubicBezTo>
                  <a:lnTo>
                    <a:pt x="239" y="14815"/>
                  </a:lnTo>
                  <a:cubicBezTo>
                    <a:pt x="846" y="13796"/>
                    <a:pt x="1436" y="12711"/>
                    <a:pt x="2022" y="11557"/>
                  </a:cubicBezTo>
                  <a:cubicBezTo>
                    <a:pt x="4092" y="7461"/>
                    <a:pt x="6565" y="4263"/>
                    <a:pt x="9172" y="2298"/>
                  </a:cubicBezTo>
                  <a:cubicBezTo>
                    <a:pt x="10994" y="925"/>
                    <a:pt x="12844" y="210"/>
                    <a:pt x="14521" y="210"/>
                  </a:cubicBezTo>
                  <a:cubicBezTo>
                    <a:pt x="15048" y="210"/>
                    <a:pt x="15558" y="280"/>
                    <a:pt x="16045" y="424"/>
                  </a:cubicBezTo>
                  <a:cubicBezTo>
                    <a:pt x="17889" y="962"/>
                    <a:pt x="19334" y="2493"/>
                    <a:pt x="20236" y="4858"/>
                  </a:cubicBezTo>
                  <a:cubicBezTo>
                    <a:pt x="21195" y="7374"/>
                    <a:pt x="21499" y="10819"/>
                    <a:pt x="21121" y="14824"/>
                  </a:cubicBezTo>
                  <a:lnTo>
                    <a:pt x="21325" y="14824"/>
                  </a:lnTo>
                  <a:cubicBezTo>
                    <a:pt x="21516" y="12798"/>
                    <a:pt x="21538" y="10919"/>
                    <a:pt x="21386" y="9231"/>
                  </a:cubicBezTo>
                  <a:cubicBezTo>
                    <a:pt x="21234" y="7548"/>
                    <a:pt x="20913" y="6051"/>
                    <a:pt x="20427" y="4784"/>
                  </a:cubicBezTo>
                  <a:cubicBezTo>
                    <a:pt x="19503" y="2359"/>
                    <a:pt x="18006" y="779"/>
                    <a:pt x="16097" y="224"/>
                  </a:cubicBezTo>
                  <a:cubicBezTo>
                    <a:pt x="15587" y="75"/>
                    <a:pt x="15055" y="0"/>
                    <a:pt x="14504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1" name="Google Shape;10061;p16"/>
            <p:cNvSpPr/>
            <p:nvPr/>
          </p:nvSpPr>
          <p:spPr>
            <a:xfrm>
              <a:off x="3890514" y="2607427"/>
              <a:ext cx="3449498" cy="2537398"/>
            </a:xfrm>
            <a:custGeom>
              <a:rect b="b" l="l" r="r" t="t"/>
              <a:pathLst>
                <a:path extrusionOk="0" h="25157" w="34200">
                  <a:moveTo>
                    <a:pt x="23459" y="0"/>
                  </a:moveTo>
                  <a:cubicBezTo>
                    <a:pt x="22882" y="0"/>
                    <a:pt x="22296" y="57"/>
                    <a:pt x="21704" y="169"/>
                  </a:cubicBezTo>
                  <a:cubicBezTo>
                    <a:pt x="20242" y="451"/>
                    <a:pt x="18775" y="1072"/>
                    <a:pt x="17330" y="2009"/>
                  </a:cubicBezTo>
                  <a:cubicBezTo>
                    <a:pt x="14258" y="4018"/>
                    <a:pt x="11468" y="7402"/>
                    <a:pt x="9243" y="11802"/>
                  </a:cubicBezTo>
                  <a:cubicBezTo>
                    <a:pt x="6527" y="17186"/>
                    <a:pt x="3789" y="21325"/>
                    <a:pt x="1103" y="24093"/>
                  </a:cubicBezTo>
                  <a:cubicBezTo>
                    <a:pt x="734" y="24475"/>
                    <a:pt x="365" y="24831"/>
                    <a:pt x="1" y="25156"/>
                  </a:cubicBezTo>
                  <a:lnTo>
                    <a:pt x="305" y="25156"/>
                  </a:lnTo>
                  <a:cubicBezTo>
                    <a:pt x="621" y="24870"/>
                    <a:pt x="934" y="24562"/>
                    <a:pt x="1251" y="24237"/>
                  </a:cubicBezTo>
                  <a:cubicBezTo>
                    <a:pt x="3949" y="21447"/>
                    <a:pt x="6700" y="17294"/>
                    <a:pt x="9429" y="11893"/>
                  </a:cubicBezTo>
                  <a:cubicBezTo>
                    <a:pt x="11629" y="7519"/>
                    <a:pt x="14402" y="4161"/>
                    <a:pt x="17439" y="2178"/>
                  </a:cubicBezTo>
                  <a:cubicBezTo>
                    <a:pt x="19444" y="864"/>
                    <a:pt x="21478" y="197"/>
                    <a:pt x="23422" y="197"/>
                  </a:cubicBezTo>
                  <a:cubicBezTo>
                    <a:pt x="24233" y="197"/>
                    <a:pt x="25028" y="313"/>
                    <a:pt x="25800" y="547"/>
                  </a:cubicBezTo>
                  <a:cubicBezTo>
                    <a:pt x="28589" y="1380"/>
                    <a:pt x="30807" y="3666"/>
                    <a:pt x="32208" y="7146"/>
                  </a:cubicBezTo>
                  <a:cubicBezTo>
                    <a:pt x="33748" y="10986"/>
                    <a:pt x="34200" y="16149"/>
                    <a:pt x="33510" y="22085"/>
                  </a:cubicBezTo>
                  <a:cubicBezTo>
                    <a:pt x="33384" y="23135"/>
                    <a:pt x="33310" y="24167"/>
                    <a:pt x="33271" y="25156"/>
                  </a:cubicBezTo>
                  <a:lnTo>
                    <a:pt x="33475" y="25156"/>
                  </a:lnTo>
                  <a:cubicBezTo>
                    <a:pt x="33514" y="24172"/>
                    <a:pt x="33596" y="23156"/>
                    <a:pt x="33722" y="22102"/>
                  </a:cubicBezTo>
                  <a:cubicBezTo>
                    <a:pt x="34078" y="19034"/>
                    <a:pt x="34139" y="16162"/>
                    <a:pt x="33887" y="13567"/>
                  </a:cubicBezTo>
                  <a:cubicBezTo>
                    <a:pt x="33657" y="11133"/>
                    <a:pt x="33158" y="8947"/>
                    <a:pt x="32403" y="7077"/>
                  </a:cubicBezTo>
                  <a:cubicBezTo>
                    <a:pt x="31687" y="5293"/>
                    <a:pt x="30750" y="3805"/>
                    <a:pt x="29613" y="2655"/>
                  </a:cubicBezTo>
                  <a:cubicBezTo>
                    <a:pt x="28516" y="1545"/>
                    <a:pt x="27257" y="768"/>
                    <a:pt x="25869" y="351"/>
                  </a:cubicBezTo>
                  <a:cubicBezTo>
                    <a:pt x="25092" y="116"/>
                    <a:pt x="24285" y="0"/>
                    <a:pt x="23459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2" name="Google Shape;10062;p16"/>
            <p:cNvSpPr/>
            <p:nvPr/>
          </p:nvSpPr>
          <p:spPr>
            <a:xfrm>
              <a:off x="908" y="3142610"/>
              <a:ext cx="2010089" cy="2003533"/>
            </a:xfrm>
            <a:custGeom>
              <a:rect b="b" l="l" r="r" t="t"/>
              <a:pathLst>
                <a:path extrusionOk="0" h="19864" w="19929">
                  <a:moveTo>
                    <a:pt x="1" y="0"/>
                  </a:moveTo>
                  <a:lnTo>
                    <a:pt x="1" y="321"/>
                  </a:lnTo>
                  <a:cubicBezTo>
                    <a:pt x="2031" y="2526"/>
                    <a:pt x="4339" y="3766"/>
                    <a:pt x="6756" y="5072"/>
                  </a:cubicBezTo>
                  <a:cubicBezTo>
                    <a:pt x="11065" y="7394"/>
                    <a:pt x="15516" y="9797"/>
                    <a:pt x="18900" y="18024"/>
                  </a:cubicBezTo>
                  <a:cubicBezTo>
                    <a:pt x="19161" y="18657"/>
                    <a:pt x="19425" y="19273"/>
                    <a:pt x="19703" y="19863"/>
                  </a:cubicBezTo>
                  <a:lnTo>
                    <a:pt x="19929" y="19863"/>
                  </a:lnTo>
                  <a:cubicBezTo>
                    <a:pt x="19642" y="19252"/>
                    <a:pt x="19365" y="18610"/>
                    <a:pt x="19096" y="17950"/>
                  </a:cubicBezTo>
                  <a:cubicBezTo>
                    <a:pt x="18267" y="15954"/>
                    <a:pt x="17365" y="14249"/>
                    <a:pt x="16341" y="12730"/>
                  </a:cubicBezTo>
                  <a:cubicBezTo>
                    <a:pt x="15429" y="11381"/>
                    <a:pt x="14432" y="10218"/>
                    <a:pt x="13303" y="9173"/>
                  </a:cubicBezTo>
                  <a:cubicBezTo>
                    <a:pt x="11208" y="7238"/>
                    <a:pt x="8991" y="6044"/>
                    <a:pt x="6856" y="4890"/>
                  </a:cubicBezTo>
                  <a:cubicBezTo>
                    <a:pt x="4431" y="3580"/>
                    <a:pt x="2062" y="2309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3" name="Google Shape;10063;p16"/>
            <p:cNvSpPr/>
            <p:nvPr/>
          </p:nvSpPr>
          <p:spPr>
            <a:xfrm>
              <a:off x="0" y="3800746"/>
              <a:ext cx="1533614" cy="1344094"/>
            </a:xfrm>
            <a:custGeom>
              <a:rect b="b" l="l" r="r" t="t"/>
              <a:pathLst>
                <a:path extrusionOk="0" h="13326" w="15205">
                  <a:moveTo>
                    <a:pt x="1" y="1"/>
                  </a:moveTo>
                  <a:lnTo>
                    <a:pt x="1" y="352"/>
                  </a:lnTo>
                  <a:cubicBezTo>
                    <a:pt x="148" y="561"/>
                    <a:pt x="305" y="786"/>
                    <a:pt x="470" y="1021"/>
                  </a:cubicBezTo>
                  <a:cubicBezTo>
                    <a:pt x="1997" y="3246"/>
                    <a:pt x="4309" y="6600"/>
                    <a:pt x="9104" y="8787"/>
                  </a:cubicBezTo>
                  <a:cubicBezTo>
                    <a:pt x="11928" y="10080"/>
                    <a:pt x="13764" y="11759"/>
                    <a:pt x="14948" y="13325"/>
                  </a:cubicBezTo>
                  <a:lnTo>
                    <a:pt x="15204" y="13325"/>
                  </a:lnTo>
                  <a:cubicBezTo>
                    <a:pt x="14753" y="12731"/>
                    <a:pt x="14250" y="12154"/>
                    <a:pt x="13686" y="11612"/>
                  </a:cubicBezTo>
                  <a:cubicBezTo>
                    <a:pt x="12427" y="10405"/>
                    <a:pt x="10913" y="9394"/>
                    <a:pt x="9186" y="8605"/>
                  </a:cubicBezTo>
                  <a:cubicBezTo>
                    <a:pt x="4444" y="6440"/>
                    <a:pt x="2149" y="3108"/>
                    <a:pt x="639" y="908"/>
                  </a:cubicBezTo>
                  <a:cubicBezTo>
                    <a:pt x="409" y="578"/>
                    <a:pt x="205" y="274"/>
                    <a:pt x="1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4" name="Google Shape;10064;p16"/>
            <p:cNvSpPr/>
            <p:nvPr/>
          </p:nvSpPr>
          <p:spPr>
            <a:xfrm>
              <a:off x="5662992" y="4001061"/>
              <a:ext cx="682335" cy="1143781"/>
            </a:xfrm>
            <a:custGeom>
              <a:rect b="b" l="l" r="r" t="t"/>
              <a:pathLst>
                <a:path extrusionOk="0" h="11340" w="6765">
                  <a:moveTo>
                    <a:pt x="3803" y="1"/>
                  </a:moveTo>
                  <a:cubicBezTo>
                    <a:pt x="3748" y="1"/>
                    <a:pt x="3692" y="4"/>
                    <a:pt x="3636" y="11"/>
                  </a:cubicBezTo>
                  <a:cubicBezTo>
                    <a:pt x="2725" y="115"/>
                    <a:pt x="2148" y="610"/>
                    <a:pt x="1827" y="1551"/>
                  </a:cubicBezTo>
                  <a:cubicBezTo>
                    <a:pt x="1549" y="2388"/>
                    <a:pt x="1488" y="3482"/>
                    <a:pt x="1415" y="4753"/>
                  </a:cubicBezTo>
                  <a:cubicBezTo>
                    <a:pt x="1302" y="6840"/>
                    <a:pt x="1176" y="9244"/>
                    <a:pt x="0" y="11339"/>
                  </a:cubicBezTo>
                  <a:lnTo>
                    <a:pt x="230" y="11339"/>
                  </a:lnTo>
                  <a:cubicBezTo>
                    <a:pt x="447" y="10940"/>
                    <a:pt x="634" y="10515"/>
                    <a:pt x="794" y="10068"/>
                  </a:cubicBezTo>
                  <a:cubicBezTo>
                    <a:pt x="1428" y="8281"/>
                    <a:pt x="1532" y="6411"/>
                    <a:pt x="1619" y="4762"/>
                  </a:cubicBezTo>
                  <a:cubicBezTo>
                    <a:pt x="1684" y="3508"/>
                    <a:pt x="1740" y="2423"/>
                    <a:pt x="2018" y="1616"/>
                  </a:cubicBezTo>
                  <a:cubicBezTo>
                    <a:pt x="2313" y="753"/>
                    <a:pt x="2833" y="310"/>
                    <a:pt x="3649" y="210"/>
                  </a:cubicBezTo>
                  <a:cubicBezTo>
                    <a:pt x="3691" y="206"/>
                    <a:pt x="3733" y="204"/>
                    <a:pt x="3774" y="204"/>
                  </a:cubicBezTo>
                  <a:cubicBezTo>
                    <a:pt x="4653" y="204"/>
                    <a:pt x="5443" y="1207"/>
                    <a:pt x="5949" y="3009"/>
                  </a:cubicBezTo>
                  <a:cubicBezTo>
                    <a:pt x="6595" y="5291"/>
                    <a:pt x="6695" y="8359"/>
                    <a:pt x="6252" y="11339"/>
                  </a:cubicBezTo>
                  <a:lnTo>
                    <a:pt x="6465" y="11339"/>
                  </a:lnTo>
                  <a:cubicBezTo>
                    <a:pt x="6621" y="10255"/>
                    <a:pt x="6717" y="9153"/>
                    <a:pt x="6725" y="8068"/>
                  </a:cubicBezTo>
                  <a:cubicBezTo>
                    <a:pt x="6764" y="6155"/>
                    <a:pt x="6565" y="4389"/>
                    <a:pt x="6157" y="2957"/>
                  </a:cubicBezTo>
                  <a:cubicBezTo>
                    <a:pt x="5888" y="1998"/>
                    <a:pt x="5541" y="1252"/>
                    <a:pt x="5129" y="744"/>
                  </a:cubicBezTo>
                  <a:cubicBezTo>
                    <a:pt x="4728" y="254"/>
                    <a:pt x="4282" y="1"/>
                    <a:pt x="3803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5" name="Google Shape;10065;p16"/>
            <p:cNvSpPr/>
            <p:nvPr/>
          </p:nvSpPr>
          <p:spPr>
            <a:xfrm>
              <a:off x="1989032" y="0"/>
              <a:ext cx="1361543" cy="1154976"/>
            </a:xfrm>
            <a:custGeom>
              <a:rect b="b" l="l" r="r" t="t"/>
              <a:pathLst>
                <a:path extrusionOk="0" h="11451" w="13499">
                  <a:moveTo>
                    <a:pt x="1" y="0"/>
                  </a:moveTo>
                  <a:cubicBezTo>
                    <a:pt x="335" y="217"/>
                    <a:pt x="686" y="430"/>
                    <a:pt x="1055" y="630"/>
                  </a:cubicBezTo>
                  <a:cubicBezTo>
                    <a:pt x="5576" y="3137"/>
                    <a:pt x="7546" y="6617"/>
                    <a:pt x="8848" y="8921"/>
                  </a:cubicBezTo>
                  <a:cubicBezTo>
                    <a:pt x="9676" y="10388"/>
                    <a:pt x="10279" y="11451"/>
                    <a:pt x="11126" y="11451"/>
                  </a:cubicBezTo>
                  <a:cubicBezTo>
                    <a:pt x="11321" y="11451"/>
                    <a:pt x="11533" y="11390"/>
                    <a:pt x="11759" y="11268"/>
                  </a:cubicBezTo>
                  <a:cubicBezTo>
                    <a:pt x="12432" y="10913"/>
                    <a:pt x="12931" y="9897"/>
                    <a:pt x="13204" y="8348"/>
                  </a:cubicBezTo>
                  <a:cubicBezTo>
                    <a:pt x="13464" y="6843"/>
                    <a:pt x="13499" y="4942"/>
                    <a:pt x="13304" y="2842"/>
                  </a:cubicBezTo>
                  <a:cubicBezTo>
                    <a:pt x="13221" y="1914"/>
                    <a:pt x="13087" y="959"/>
                    <a:pt x="12917" y="5"/>
                  </a:cubicBezTo>
                  <a:lnTo>
                    <a:pt x="12705" y="5"/>
                  </a:lnTo>
                  <a:cubicBezTo>
                    <a:pt x="12878" y="955"/>
                    <a:pt x="13009" y="1914"/>
                    <a:pt x="13100" y="2860"/>
                  </a:cubicBezTo>
                  <a:cubicBezTo>
                    <a:pt x="13495" y="7112"/>
                    <a:pt x="12917" y="10414"/>
                    <a:pt x="11664" y="11086"/>
                  </a:cubicBezTo>
                  <a:cubicBezTo>
                    <a:pt x="11470" y="11188"/>
                    <a:pt x="11294" y="11240"/>
                    <a:pt x="11125" y="11240"/>
                  </a:cubicBezTo>
                  <a:cubicBezTo>
                    <a:pt x="10861" y="11240"/>
                    <a:pt x="10617" y="11113"/>
                    <a:pt x="10358" y="10852"/>
                  </a:cubicBezTo>
                  <a:cubicBezTo>
                    <a:pt x="9937" y="10435"/>
                    <a:pt x="9538" y="9719"/>
                    <a:pt x="9026" y="8813"/>
                  </a:cubicBezTo>
                  <a:cubicBezTo>
                    <a:pt x="7715" y="6487"/>
                    <a:pt x="5724" y="2977"/>
                    <a:pt x="1159" y="452"/>
                  </a:cubicBezTo>
                  <a:cubicBezTo>
                    <a:pt x="890" y="304"/>
                    <a:pt x="639" y="152"/>
                    <a:pt x="387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6" name="Google Shape;10066;p16"/>
            <p:cNvSpPr/>
            <p:nvPr/>
          </p:nvSpPr>
          <p:spPr>
            <a:xfrm>
              <a:off x="1730821" y="909488"/>
              <a:ext cx="1826822" cy="2581979"/>
            </a:xfrm>
            <a:custGeom>
              <a:rect b="b" l="l" r="r" t="t"/>
              <a:pathLst>
                <a:path extrusionOk="0" h="25599" w="18112">
                  <a:moveTo>
                    <a:pt x="1728" y="208"/>
                  </a:moveTo>
                  <a:cubicBezTo>
                    <a:pt x="2682" y="208"/>
                    <a:pt x="4058" y="767"/>
                    <a:pt x="5680" y="1843"/>
                  </a:cubicBezTo>
                  <a:cubicBezTo>
                    <a:pt x="8913" y="3978"/>
                    <a:pt x="12249" y="7540"/>
                    <a:pt x="14384" y="11137"/>
                  </a:cubicBezTo>
                  <a:cubicBezTo>
                    <a:pt x="16258" y="14283"/>
                    <a:pt x="18111" y="18930"/>
                    <a:pt x="16337" y="23221"/>
                  </a:cubicBezTo>
                  <a:cubicBezTo>
                    <a:pt x="15747" y="24653"/>
                    <a:pt x="14644" y="25412"/>
                    <a:pt x="13256" y="25412"/>
                  </a:cubicBezTo>
                  <a:cubicBezTo>
                    <a:pt x="12744" y="25412"/>
                    <a:pt x="12184" y="25308"/>
                    <a:pt x="11599" y="25091"/>
                  </a:cubicBezTo>
                  <a:cubicBezTo>
                    <a:pt x="8587" y="23984"/>
                    <a:pt x="6149" y="20405"/>
                    <a:pt x="7299" y="16843"/>
                  </a:cubicBezTo>
                  <a:cubicBezTo>
                    <a:pt x="7997" y="14678"/>
                    <a:pt x="7785" y="12582"/>
                    <a:pt x="6652" y="10421"/>
                  </a:cubicBezTo>
                  <a:cubicBezTo>
                    <a:pt x="5676" y="8569"/>
                    <a:pt x="4188" y="6976"/>
                    <a:pt x="2873" y="5575"/>
                  </a:cubicBezTo>
                  <a:cubicBezTo>
                    <a:pt x="1875" y="4503"/>
                    <a:pt x="1012" y="3588"/>
                    <a:pt x="552" y="2746"/>
                  </a:cubicBezTo>
                  <a:cubicBezTo>
                    <a:pt x="66" y="1843"/>
                    <a:pt x="109" y="1167"/>
                    <a:pt x="708" y="568"/>
                  </a:cubicBezTo>
                  <a:cubicBezTo>
                    <a:pt x="947" y="329"/>
                    <a:pt x="1290" y="208"/>
                    <a:pt x="1728" y="208"/>
                  </a:cubicBezTo>
                  <a:close/>
                  <a:moveTo>
                    <a:pt x="1727" y="1"/>
                  </a:moveTo>
                  <a:cubicBezTo>
                    <a:pt x="1234" y="1"/>
                    <a:pt x="839" y="139"/>
                    <a:pt x="561" y="420"/>
                  </a:cubicBezTo>
                  <a:cubicBezTo>
                    <a:pt x="214" y="772"/>
                    <a:pt x="36" y="1154"/>
                    <a:pt x="18" y="1574"/>
                  </a:cubicBezTo>
                  <a:cubicBezTo>
                    <a:pt x="1" y="1956"/>
                    <a:pt x="122" y="2368"/>
                    <a:pt x="374" y="2841"/>
                  </a:cubicBezTo>
                  <a:cubicBezTo>
                    <a:pt x="847" y="3700"/>
                    <a:pt x="1723" y="4629"/>
                    <a:pt x="2730" y="5705"/>
                  </a:cubicBezTo>
                  <a:cubicBezTo>
                    <a:pt x="5368" y="8517"/>
                    <a:pt x="8648" y="12022"/>
                    <a:pt x="7108" y="16769"/>
                  </a:cubicBezTo>
                  <a:cubicBezTo>
                    <a:pt x="6809" y="17684"/>
                    <a:pt x="6726" y="18626"/>
                    <a:pt x="6861" y="19572"/>
                  </a:cubicBezTo>
                  <a:cubicBezTo>
                    <a:pt x="6986" y="20435"/>
                    <a:pt x="7286" y="21268"/>
                    <a:pt x="7759" y="22062"/>
                  </a:cubicBezTo>
                  <a:cubicBezTo>
                    <a:pt x="8627" y="23520"/>
                    <a:pt x="10037" y="24718"/>
                    <a:pt x="11525" y="25273"/>
                  </a:cubicBezTo>
                  <a:cubicBezTo>
                    <a:pt x="12119" y="25490"/>
                    <a:pt x="12696" y="25598"/>
                    <a:pt x="13247" y="25598"/>
                  </a:cubicBezTo>
                  <a:cubicBezTo>
                    <a:pt x="13660" y="25598"/>
                    <a:pt x="14050" y="25538"/>
                    <a:pt x="14419" y="25412"/>
                  </a:cubicBezTo>
                  <a:cubicBezTo>
                    <a:pt x="15360" y="25091"/>
                    <a:pt x="16094" y="24358"/>
                    <a:pt x="16532" y="23290"/>
                  </a:cubicBezTo>
                  <a:cubicBezTo>
                    <a:pt x="17287" y="21464"/>
                    <a:pt x="17456" y="19407"/>
                    <a:pt x="17031" y="17185"/>
                  </a:cubicBezTo>
                  <a:cubicBezTo>
                    <a:pt x="16658" y="15216"/>
                    <a:pt x="15829" y="13146"/>
                    <a:pt x="14562" y="11029"/>
                  </a:cubicBezTo>
                  <a:cubicBezTo>
                    <a:pt x="12410" y="7406"/>
                    <a:pt x="9047" y="3822"/>
                    <a:pt x="5793" y="1670"/>
                  </a:cubicBezTo>
                  <a:cubicBezTo>
                    <a:pt x="4132" y="569"/>
                    <a:pt x="2727" y="1"/>
                    <a:pt x="172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7" name="Google Shape;10067;p16"/>
            <p:cNvSpPr/>
            <p:nvPr/>
          </p:nvSpPr>
          <p:spPr>
            <a:xfrm>
              <a:off x="0" y="1311"/>
              <a:ext cx="702507" cy="1375563"/>
            </a:xfrm>
            <a:custGeom>
              <a:rect b="b" l="l" r="r" t="t"/>
              <a:pathLst>
                <a:path extrusionOk="0" h="13638" w="6965">
                  <a:moveTo>
                    <a:pt x="6735" y="0"/>
                  </a:moveTo>
                  <a:lnTo>
                    <a:pt x="1" y="13190"/>
                  </a:lnTo>
                  <a:lnTo>
                    <a:pt x="1" y="13637"/>
                  </a:lnTo>
                  <a:lnTo>
                    <a:pt x="6965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8" name="Google Shape;10068;p16"/>
            <p:cNvSpPr/>
            <p:nvPr/>
          </p:nvSpPr>
          <p:spPr>
            <a:xfrm>
              <a:off x="0" y="285343"/>
              <a:ext cx="9143892" cy="3638514"/>
            </a:xfrm>
            <a:custGeom>
              <a:rect b="b" l="l" r="r" t="t"/>
              <a:pathLst>
                <a:path extrusionOk="0" h="36074" w="90657">
                  <a:moveTo>
                    <a:pt x="44023" y="1"/>
                  </a:moveTo>
                  <a:cubicBezTo>
                    <a:pt x="42210" y="1"/>
                    <a:pt x="40658" y="441"/>
                    <a:pt x="39393" y="1328"/>
                  </a:cubicBezTo>
                  <a:cubicBezTo>
                    <a:pt x="37506" y="2651"/>
                    <a:pt x="36317" y="4916"/>
                    <a:pt x="35857" y="8066"/>
                  </a:cubicBezTo>
                  <a:cubicBezTo>
                    <a:pt x="35401" y="11181"/>
                    <a:pt x="35675" y="15069"/>
                    <a:pt x="36660" y="19620"/>
                  </a:cubicBezTo>
                  <a:cubicBezTo>
                    <a:pt x="37553" y="23742"/>
                    <a:pt x="37640" y="27417"/>
                    <a:pt x="36920" y="30255"/>
                  </a:cubicBezTo>
                  <a:cubicBezTo>
                    <a:pt x="36247" y="32893"/>
                    <a:pt x="34915" y="34693"/>
                    <a:pt x="33071" y="35457"/>
                  </a:cubicBezTo>
                  <a:cubicBezTo>
                    <a:pt x="32422" y="35727"/>
                    <a:pt x="31726" y="35861"/>
                    <a:pt x="30994" y="35861"/>
                  </a:cubicBezTo>
                  <a:cubicBezTo>
                    <a:pt x="29598" y="35861"/>
                    <a:pt x="28071" y="35375"/>
                    <a:pt x="26481" y="34416"/>
                  </a:cubicBezTo>
                  <a:cubicBezTo>
                    <a:pt x="23838" y="32815"/>
                    <a:pt x="21122" y="29934"/>
                    <a:pt x="18632" y="26081"/>
                  </a:cubicBezTo>
                  <a:cubicBezTo>
                    <a:pt x="16185" y="22293"/>
                    <a:pt x="13590" y="19312"/>
                    <a:pt x="10909" y="17212"/>
                  </a:cubicBezTo>
                  <a:cubicBezTo>
                    <a:pt x="8761" y="15529"/>
                    <a:pt x="6553" y="14409"/>
                    <a:pt x="4357" y="13880"/>
                  </a:cubicBezTo>
                  <a:cubicBezTo>
                    <a:pt x="3290" y="13629"/>
                    <a:pt x="2322" y="13533"/>
                    <a:pt x="1511" y="13533"/>
                  </a:cubicBezTo>
                  <a:cubicBezTo>
                    <a:pt x="925" y="13533"/>
                    <a:pt x="422" y="13576"/>
                    <a:pt x="1" y="13637"/>
                  </a:cubicBezTo>
                  <a:lnTo>
                    <a:pt x="1" y="13845"/>
                  </a:lnTo>
                  <a:cubicBezTo>
                    <a:pt x="412" y="13791"/>
                    <a:pt x="914" y="13747"/>
                    <a:pt x="1493" y="13747"/>
                  </a:cubicBezTo>
                  <a:cubicBezTo>
                    <a:pt x="2301" y="13747"/>
                    <a:pt x="3258" y="13832"/>
                    <a:pt x="4327" y="14093"/>
                  </a:cubicBezTo>
                  <a:cubicBezTo>
                    <a:pt x="7737" y="14917"/>
                    <a:pt x="12957" y="17685"/>
                    <a:pt x="18458" y="26198"/>
                  </a:cubicBezTo>
                  <a:cubicBezTo>
                    <a:pt x="19751" y="28194"/>
                    <a:pt x="21092" y="29934"/>
                    <a:pt x="22463" y="31366"/>
                  </a:cubicBezTo>
                  <a:cubicBezTo>
                    <a:pt x="23756" y="32728"/>
                    <a:pt x="25071" y="33813"/>
                    <a:pt x="26372" y="34598"/>
                  </a:cubicBezTo>
                  <a:cubicBezTo>
                    <a:pt x="27617" y="35353"/>
                    <a:pt x="28841" y="35826"/>
                    <a:pt x="29999" y="35999"/>
                  </a:cubicBezTo>
                  <a:cubicBezTo>
                    <a:pt x="30342" y="36047"/>
                    <a:pt x="30672" y="36073"/>
                    <a:pt x="30997" y="36073"/>
                  </a:cubicBezTo>
                  <a:cubicBezTo>
                    <a:pt x="31757" y="36073"/>
                    <a:pt x="32477" y="35934"/>
                    <a:pt x="33149" y="35657"/>
                  </a:cubicBezTo>
                  <a:cubicBezTo>
                    <a:pt x="34091" y="35266"/>
                    <a:pt x="34902" y="34615"/>
                    <a:pt x="35575" y="33717"/>
                  </a:cubicBezTo>
                  <a:cubicBezTo>
                    <a:pt x="36252" y="32806"/>
                    <a:pt x="36772" y="31661"/>
                    <a:pt x="37119" y="30316"/>
                  </a:cubicBezTo>
                  <a:cubicBezTo>
                    <a:pt x="37853" y="27452"/>
                    <a:pt x="37766" y="23742"/>
                    <a:pt x="36859" y="19581"/>
                  </a:cubicBezTo>
                  <a:cubicBezTo>
                    <a:pt x="35879" y="15052"/>
                    <a:pt x="35605" y="11190"/>
                    <a:pt x="36061" y="8101"/>
                  </a:cubicBezTo>
                  <a:cubicBezTo>
                    <a:pt x="36512" y="5007"/>
                    <a:pt x="37679" y="2786"/>
                    <a:pt x="39510" y="1502"/>
                  </a:cubicBezTo>
                  <a:cubicBezTo>
                    <a:pt x="40743" y="639"/>
                    <a:pt x="42256" y="210"/>
                    <a:pt x="44028" y="210"/>
                  </a:cubicBezTo>
                  <a:cubicBezTo>
                    <a:pt x="47602" y="210"/>
                    <a:pt x="52223" y="1954"/>
                    <a:pt x="57694" y="5398"/>
                  </a:cubicBezTo>
                  <a:cubicBezTo>
                    <a:pt x="59655" y="6634"/>
                    <a:pt x="61499" y="7602"/>
                    <a:pt x="63335" y="8344"/>
                  </a:cubicBezTo>
                  <a:cubicBezTo>
                    <a:pt x="64962" y="9008"/>
                    <a:pt x="66532" y="9472"/>
                    <a:pt x="68142" y="9776"/>
                  </a:cubicBezTo>
                  <a:cubicBezTo>
                    <a:pt x="69937" y="10115"/>
                    <a:pt x="71591" y="10211"/>
                    <a:pt x="73172" y="10211"/>
                  </a:cubicBezTo>
                  <a:cubicBezTo>
                    <a:pt x="74221" y="10211"/>
                    <a:pt x="75238" y="10169"/>
                    <a:pt x="76243" y="10127"/>
                  </a:cubicBezTo>
                  <a:cubicBezTo>
                    <a:pt x="77216" y="10087"/>
                    <a:pt x="78182" y="10047"/>
                    <a:pt x="79159" y="10047"/>
                  </a:cubicBezTo>
                  <a:cubicBezTo>
                    <a:pt x="82579" y="10047"/>
                    <a:pt x="86137" y="10538"/>
                    <a:pt x="90656" y="13221"/>
                  </a:cubicBezTo>
                  <a:lnTo>
                    <a:pt x="90656" y="12969"/>
                  </a:lnTo>
                  <a:cubicBezTo>
                    <a:pt x="89402" y="12231"/>
                    <a:pt x="88179" y="11637"/>
                    <a:pt x="86959" y="11168"/>
                  </a:cubicBezTo>
                  <a:cubicBezTo>
                    <a:pt x="84109" y="10083"/>
                    <a:pt x="81634" y="9837"/>
                    <a:pt x="79201" y="9837"/>
                  </a:cubicBezTo>
                  <a:cubicBezTo>
                    <a:pt x="78211" y="9837"/>
                    <a:pt x="77228" y="9877"/>
                    <a:pt x="76230" y="9919"/>
                  </a:cubicBezTo>
                  <a:cubicBezTo>
                    <a:pt x="75223" y="9960"/>
                    <a:pt x="74210" y="10002"/>
                    <a:pt x="73168" y="10002"/>
                  </a:cubicBezTo>
                  <a:cubicBezTo>
                    <a:pt x="68974" y="10002"/>
                    <a:pt x="64320" y="9325"/>
                    <a:pt x="57803" y="5220"/>
                  </a:cubicBezTo>
                  <a:cubicBezTo>
                    <a:pt x="52303" y="1755"/>
                    <a:pt x="47642" y="1"/>
                    <a:pt x="44023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9" name="Google Shape;10069;p16"/>
            <p:cNvSpPr/>
            <p:nvPr/>
          </p:nvSpPr>
          <p:spPr>
            <a:xfrm>
              <a:off x="8204253" y="1311"/>
              <a:ext cx="939736" cy="1168089"/>
            </a:xfrm>
            <a:custGeom>
              <a:rect b="b" l="l" r="r" t="t"/>
              <a:pathLst>
                <a:path extrusionOk="0" h="11581" w="9317">
                  <a:moveTo>
                    <a:pt x="1" y="0"/>
                  </a:moveTo>
                  <a:lnTo>
                    <a:pt x="9316" y="11581"/>
                  </a:lnTo>
                  <a:lnTo>
                    <a:pt x="9316" y="11255"/>
                  </a:lnTo>
                  <a:lnTo>
                    <a:pt x="265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0" name="Google Shape;10070;p16"/>
            <p:cNvSpPr/>
            <p:nvPr/>
          </p:nvSpPr>
          <p:spPr>
            <a:xfrm>
              <a:off x="5358384" y="403"/>
              <a:ext cx="3123006" cy="874478"/>
            </a:xfrm>
            <a:custGeom>
              <a:rect b="b" l="l" r="r" t="t"/>
              <a:pathLst>
                <a:path extrusionOk="0" h="8670" w="30963">
                  <a:moveTo>
                    <a:pt x="24688" y="1"/>
                  </a:moveTo>
                  <a:cubicBezTo>
                    <a:pt x="25764" y="925"/>
                    <a:pt x="26754" y="1875"/>
                    <a:pt x="27626" y="2834"/>
                  </a:cubicBezTo>
                  <a:cubicBezTo>
                    <a:pt x="29708" y="5108"/>
                    <a:pt x="30737" y="6999"/>
                    <a:pt x="30372" y="7910"/>
                  </a:cubicBezTo>
                  <a:cubicBezTo>
                    <a:pt x="30216" y="8303"/>
                    <a:pt x="29929" y="8463"/>
                    <a:pt x="29511" y="8463"/>
                  </a:cubicBezTo>
                  <a:cubicBezTo>
                    <a:pt x="28871" y="8463"/>
                    <a:pt x="27926" y="8086"/>
                    <a:pt x="26684" y="7589"/>
                  </a:cubicBezTo>
                  <a:cubicBezTo>
                    <a:pt x="24363" y="6661"/>
                    <a:pt x="21022" y="5333"/>
                    <a:pt x="16718" y="5333"/>
                  </a:cubicBezTo>
                  <a:cubicBezTo>
                    <a:pt x="16015" y="5333"/>
                    <a:pt x="15286" y="5372"/>
                    <a:pt x="14535" y="5446"/>
                  </a:cubicBezTo>
                  <a:cubicBezTo>
                    <a:pt x="13879" y="5514"/>
                    <a:pt x="13225" y="5548"/>
                    <a:pt x="12576" y="5548"/>
                  </a:cubicBezTo>
                  <a:cubicBezTo>
                    <a:pt x="9362" y="5548"/>
                    <a:pt x="6283" y="4717"/>
                    <a:pt x="3749" y="3146"/>
                  </a:cubicBezTo>
                  <a:cubicBezTo>
                    <a:pt x="2317" y="2257"/>
                    <a:pt x="1124" y="1172"/>
                    <a:pt x="256" y="9"/>
                  </a:cubicBezTo>
                  <a:lnTo>
                    <a:pt x="0" y="9"/>
                  </a:lnTo>
                  <a:cubicBezTo>
                    <a:pt x="885" y="1237"/>
                    <a:pt x="2135" y="2387"/>
                    <a:pt x="3636" y="3320"/>
                  </a:cubicBezTo>
                  <a:cubicBezTo>
                    <a:pt x="5098" y="4231"/>
                    <a:pt x="6730" y="4899"/>
                    <a:pt x="8496" y="5307"/>
                  </a:cubicBezTo>
                  <a:cubicBezTo>
                    <a:pt x="9797" y="5611"/>
                    <a:pt x="11145" y="5761"/>
                    <a:pt x="12522" y="5761"/>
                  </a:cubicBezTo>
                  <a:cubicBezTo>
                    <a:pt x="13193" y="5761"/>
                    <a:pt x="13871" y="5725"/>
                    <a:pt x="14553" y="5654"/>
                  </a:cubicBezTo>
                  <a:cubicBezTo>
                    <a:pt x="15297" y="5576"/>
                    <a:pt x="16017" y="5541"/>
                    <a:pt x="16711" y="5541"/>
                  </a:cubicBezTo>
                  <a:cubicBezTo>
                    <a:pt x="20977" y="5541"/>
                    <a:pt x="24299" y="6867"/>
                    <a:pt x="26602" y="7785"/>
                  </a:cubicBezTo>
                  <a:cubicBezTo>
                    <a:pt x="27673" y="8210"/>
                    <a:pt x="28511" y="8544"/>
                    <a:pt x="29162" y="8644"/>
                  </a:cubicBezTo>
                  <a:cubicBezTo>
                    <a:pt x="29287" y="8665"/>
                    <a:pt x="29409" y="8670"/>
                    <a:pt x="29517" y="8670"/>
                  </a:cubicBezTo>
                  <a:cubicBezTo>
                    <a:pt x="30042" y="8670"/>
                    <a:pt x="30376" y="8448"/>
                    <a:pt x="30563" y="7984"/>
                  </a:cubicBezTo>
                  <a:cubicBezTo>
                    <a:pt x="30962" y="6986"/>
                    <a:pt x="29951" y="5055"/>
                    <a:pt x="27782" y="2691"/>
                  </a:cubicBezTo>
                  <a:cubicBezTo>
                    <a:pt x="26966" y="1801"/>
                    <a:pt x="26025" y="899"/>
                    <a:pt x="24996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71" name="Google Shape;10071;p16"/>
          <p:cNvGrpSpPr/>
          <p:nvPr/>
        </p:nvGrpSpPr>
        <p:grpSpPr>
          <a:xfrm flipH="1">
            <a:off x="-746913" y="3871922"/>
            <a:ext cx="2323752" cy="2276628"/>
            <a:chOff x="1409400" y="3825350"/>
            <a:chExt cx="823500" cy="806800"/>
          </a:xfrm>
        </p:grpSpPr>
        <p:sp>
          <p:nvSpPr>
            <p:cNvPr id="10072" name="Google Shape;10072;p16"/>
            <p:cNvSpPr/>
            <p:nvPr/>
          </p:nvSpPr>
          <p:spPr>
            <a:xfrm>
              <a:off x="1860575" y="46214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2"/>
                    <a:pt x="93" y="423"/>
                    <a:pt x="212" y="423"/>
                  </a:cubicBezTo>
                  <a:cubicBezTo>
                    <a:pt x="215" y="423"/>
                    <a:pt x="218" y="422"/>
                    <a:pt x="221" y="422"/>
                  </a:cubicBezTo>
                  <a:cubicBezTo>
                    <a:pt x="334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3" name="Google Shape;10073;p16"/>
            <p:cNvSpPr/>
            <p:nvPr/>
          </p:nvSpPr>
          <p:spPr>
            <a:xfrm>
              <a:off x="1754450" y="46213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3"/>
                    <a:pt x="1" y="217"/>
                  </a:cubicBezTo>
                  <a:cubicBezTo>
                    <a:pt x="1" y="330"/>
                    <a:pt x="88" y="422"/>
                    <a:pt x="206" y="427"/>
                  </a:cubicBezTo>
                  <a:cubicBezTo>
                    <a:pt x="210" y="427"/>
                    <a:pt x="213" y="428"/>
                    <a:pt x="216" y="428"/>
                  </a:cubicBezTo>
                  <a:cubicBezTo>
                    <a:pt x="330" y="428"/>
                    <a:pt x="427" y="342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4" name="Google Shape;10074;p16"/>
            <p:cNvSpPr/>
            <p:nvPr/>
          </p:nvSpPr>
          <p:spPr>
            <a:xfrm>
              <a:off x="1807250" y="462157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31" y="1"/>
                  </a:moveTo>
                  <a:cubicBezTo>
                    <a:pt x="228" y="1"/>
                    <a:pt x="225" y="1"/>
                    <a:pt x="222" y="1"/>
                  </a:cubicBezTo>
                  <a:cubicBezTo>
                    <a:pt x="104" y="1"/>
                    <a:pt x="16" y="88"/>
                    <a:pt x="6" y="207"/>
                  </a:cubicBezTo>
                  <a:cubicBezTo>
                    <a:pt x="1" y="330"/>
                    <a:pt x="93" y="417"/>
                    <a:pt x="211" y="422"/>
                  </a:cubicBezTo>
                  <a:cubicBezTo>
                    <a:pt x="330" y="422"/>
                    <a:pt x="432" y="330"/>
                    <a:pt x="432" y="212"/>
                  </a:cubicBezTo>
                  <a:cubicBezTo>
                    <a:pt x="437" y="92"/>
                    <a:pt x="350" y="1"/>
                    <a:pt x="2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5" name="Google Shape;10075;p16"/>
            <p:cNvSpPr/>
            <p:nvPr/>
          </p:nvSpPr>
          <p:spPr>
            <a:xfrm>
              <a:off x="180752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24" y="427"/>
                    <a:pt x="421" y="335"/>
                    <a:pt x="427" y="217"/>
                  </a:cubicBezTo>
                  <a:cubicBezTo>
                    <a:pt x="427" y="9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6" name="Google Shape;10076;p16"/>
            <p:cNvSpPr/>
            <p:nvPr/>
          </p:nvSpPr>
          <p:spPr>
            <a:xfrm>
              <a:off x="1913625" y="40906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98"/>
                    <a:pt x="6" y="222"/>
                  </a:cubicBezTo>
                  <a:cubicBezTo>
                    <a:pt x="11" y="335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7" name="Google Shape;10077;p16"/>
            <p:cNvSpPr/>
            <p:nvPr/>
          </p:nvSpPr>
          <p:spPr>
            <a:xfrm>
              <a:off x="17543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8" name="Google Shape;10078;p16"/>
            <p:cNvSpPr/>
            <p:nvPr/>
          </p:nvSpPr>
          <p:spPr>
            <a:xfrm>
              <a:off x="186057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3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9" name="Google Shape;10079;p16"/>
            <p:cNvSpPr/>
            <p:nvPr/>
          </p:nvSpPr>
          <p:spPr>
            <a:xfrm>
              <a:off x="1568700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0" name="Google Shape;10080;p16"/>
            <p:cNvSpPr/>
            <p:nvPr/>
          </p:nvSpPr>
          <p:spPr>
            <a:xfrm>
              <a:off x="1568700" y="43294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87" y="1"/>
                    <a:pt x="0" y="103"/>
                    <a:pt x="5" y="222"/>
                  </a:cubicBezTo>
                  <a:cubicBezTo>
                    <a:pt x="5" y="332"/>
                    <a:pt x="98" y="427"/>
                    <a:pt x="212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32" y="329"/>
                    <a:pt x="432" y="211"/>
                  </a:cubicBezTo>
                  <a:cubicBezTo>
                    <a:pt x="421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1" name="Google Shape;10081;p16"/>
            <p:cNvSpPr/>
            <p:nvPr/>
          </p:nvSpPr>
          <p:spPr>
            <a:xfrm>
              <a:off x="1913625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2" name="Google Shape;10082;p16"/>
            <p:cNvSpPr/>
            <p:nvPr/>
          </p:nvSpPr>
          <p:spPr>
            <a:xfrm>
              <a:off x="2099400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0"/>
                    <a:pt x="98" y="422"/>
                    <a:pt x="211" y="422"/>
                  </a:cubicBezTo>
                  <a:cubicBezTo>
                    <a:pt x="329" y="422"/>
                    <a:pt x="427" y="32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3" name="Google Shape;10083;p16"/>
            <p:cNvSpPr/>
            <p:nvPr/>
          </p:nvSpPr>
          <p:spPr>
            <a:xfrm>
              <a:off x="1860450" y="41438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5" y="329"/>
                    <a:pt x="98" y="427"/>
                    <a:pt x="211" y="427"/>
                  </a:cubicBezTo>
                  <a:cubicBezTo>
                    <a:pt x="334" y="427"/>
                    <a:pt x="432" y="334"/>
                    <a:pt x="432" y="211"/>
                  </a:cubicBezTo>
                  <a:cubicBezTo>
                    <a:pt x="432" y="93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4" name="Google Shape;10084;p16"/>
            <p:cNvSpPr/>
            <p:nvPr/>
          </p:nvSpPr>
          <p:spPr>
            <a:xfrm>
              <a:off x="1754450" y="41438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02" y="1"/>
                  </a:moveTo>
                  <a:cubicBezTo>
                    <a:pt x="84" y="1"/>
                    <a:pt x="1" y="97"/>
                    <a:pt x="1" y="222"/>
                  </a:cubicBezTo>
                  <a:cubicBezTo>
                    <a:pt x="1" y="335"/>
                    <a:pt x="98" y="433"/>
                    <a:pt x="211" y="433"/>
                  </a:cubicBezTo>
                  <a:cubicBezTo>
                    <a:pt x="330" y="423"/>
                    <a:pt x="427" y="335"/>
                    <a:pt x="427" y="222"/>
                  </a:cubicBezTo>
                  <a:cubicBezTo>
                    <a:pt x="427" y="99"/>
                    <a:pt x="335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5" name="Google Shape;10085;p16"/>
            <p:cNvSpPr/>
            <p:nvPr/>
          </p:nvSpPr>
          <p:spPr>
            <a:xfrm>
              <a:off x="1568550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2" y="0"/>
                  </a:moveTo>
                  <a:cubicBezTo>
                    <a:pt x="93" y="0"/>
                    <a:pt x="1" y="87"/>
                    <a:pt x="1" y="206"/>
                  </a:cubicBezTo>
                  <a:cubicBezTo>
                    <a:pt x="1" y="329"/>
                    <a:pt x="93" y="421"/>
                    <a:pt x="212" y="421"/>
                  </a:cubicBezTo>
                  <a:cubicBezTo>
                    <a:pt x="335" y="421"/>
                    <a:pt x="427" y="329"/>
                    <a:pt x="427" y="211"/>
                  </a:cubicBezTo>
                  <a:cubicBezTo>
                    <a:pt x="427" y="87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6" name="Google Shape;10086;p16"/>
            <p:cNvSpPr/>
            <p:nvPr/>
          </p:nvSpPr>
          <p:spPr>
            <a:xfrm>
              <a:off x="2099275" y="4329575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32" y="335"/>
                    <a:pt x="432" y="217"/>
                  </a:cubicBezTo>
                  <a:cubicBezTo>
                    <a:pt x="437" y="96"/>
                    <a:pt x="34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7" name="Google Shape;10087;p16"/>
            <p:cNvSpPr/>
            <p:nvPr/>
          </p:nvSpPr>
          <p:spPr>
            <a:xfrm>
              <a:off x="1807525" y="4143800"/>
              <a:ext cx="10675" cy="10600"/>
            </a:xfrm>
            <a:custGeom>
              <a:rect b="b" l="l" r="r" t="t"/>
              <a:pathLst>
                <a:path extrusionOk="0" h="424" w="427">
                  <a:moveTo>
                    <a:pt x="211" y="1"/>
                  </a:moveTo>
                  <a:cubicBezTo>
                    <a:pt x="97" y="1"/>
                    <a:pt x="5" y="82"/>
                    <a:pt x="0" y="202"/>
                  </a:cubicBezTo>
                  <a:cubicBezTo>
                    <a:pt x="0" y="325"/>
                    <a:pt x="82" y="417"/>
                    <a:pt x="195" y="423"/>
                  </a:cubicBezTo>
                  <a:cubicBezTo>
                    <a:pt x="201" y="423"/>
                    <a:pt x="207" y="423"/>
                    <a:pt x="213" y="423"/>
                  </a:cubicBezTo>
                  <a:cubicBezTo>
                    <a:pt x="328" y="423"/>
                    <a:pt x="417" y="330"/>
                    <a:pt x="421" y="222"/>
                  </a:cubicBezTo>
                  <a:cubicBezTo>
                    <a:pt x="427" y="104"/>
                    <a:pt x="339" y="6"/>
                    <a:pt x="221" y="1"/>
                  </a:cubicBezTo>
                  <a:cubicBezTo>
                    <a:pt x="217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8" name="Google Shape;10088;p16"/>
            <p:cNvSpPr/>
            <p:nvPr/>
          </p:nvSpPr>
          <p:spPr>
            <a:xfrm>
              <a:off x="1621875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8" y="0"/>
                    <a:pt x="1" y="98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27"/>
                    <a:pt x="422" y="329"/>
                    <a:pt x="422" y="211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9" name="Google Shape;10089;p16"/>
            <p:cNvSpPr/>
            <p:nvPr/>
          </p:nvSpPr>
          <p:spPr>
            <a:xfrm>
              <a:off x="17012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6" y="334"/>
                    <a:pt x="103" y="422"/>
                    <a:pt x="22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0" name="Google Shape;10090;p16"/>
            <p:cNvSpPr/>
            <p:nvPr/>
          </p:nvSpPr>
          <p:spPr>
            <a:xfrm>
              <a:off x="2152575" y="443557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1" name="Google Shape;10091;p16"/>
            <p:cNvSpPr/>
            <p:nvPr/>
          </p:nvSpPr>
          <p:spPr>
            <a:xfrm>
              <a:off x="2099275" y="4435425"/>
              <a:ext cx="10925" cy="10825"/>
            </a:xfrm>
            <a:custGeom>
              <a:rect b="b" l="l" r="r" t="t"/>
              <a:pathLst>
                <a:path extrusionOk="0" h="433" w="43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87" y="6"/>
                    <a:pt x="0" y="104"/>
                    <a:pt x="5" y="227"/>
                  </a:cubicBezTo>
                  <a:cubicBezTo>
                    <a:pt x="10" y="340"/>
                    <a:pt x="108" y="433"/>
                    <a:pt x="226" y="433"/>
                  </a:cubicBezTo>
                  <a:cubicBezTo>
                    <a:pt x="339" y="433"/>
                    <a:pt x="437" y="335"/>
                    <a:pt x="432" y="207"/>
                  </a:cubicBezTo>
                  <a:cubicBezTo>
                    <a:pt x="432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2" name="Google Shape;10092;p16"/>
            <p:cNvSpPr/>
            <p:nvPr/>
          </p:nvSpPr>
          <p:spPr>
            <a:xfrm>
              <a:off x="1621625" y="44355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8" y="0"/>
                    <a:pt x="0" y="98"/>
                    <a:pt x="11" y="221"/>
                  </a:cubicBezTo>
                  <a:cubicBezTo>
                    <a:pt x="16" y="334"/>
                    <a:pt x="103" y="427"/>
                    <a:pt x="22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3" name="Google Shape;10093;p16"/>
            <p:cNvSpPr/>
            <p:nvPr/>
          </p:nvSpPr>
          <p:spPr>
            <a:xfrm>
              <a:off x="1568700" y="4435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6"/>
                  </a:cubicBezTo>
                  <a:cubicBezTo>
                    <a:pt x="0" y="329"/>
                    <a:pt x="87" y="427"/>
                    <a:pt x="206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4" name="Google Shape;10094;p16"/>
            <p:cNvSpPr/>
            <p:nvPr/>
          </p:nvSpPr>
          <p:spPr>
            <a:xfrm>
              <a:off x="1621625" y="432945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8"/>
                    <a:pt x="11" y="222"/>
                  </a:cubicBezTo>
                  <a:cubicBezTo>
                    <a:pt x="16" y="340"/>
                    <a:pt x="103" y="432"/>
                    <a:pt x="226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5" name="Google Shape;10095;p16"/>
            <p:cNvSpPr/>
            <p:nvPr/>
          </p:nvSpPr>
          <p:spPr>
            <a:xfrm>
              <a:off x="15155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6" y="335"/>
                    <a:pt x="103" y="427"/>
                    <a:pt x="227" y="427"/>
                  </a:cubicBezTo>
                  <a:cubicBezTo>
                    <a:pt x="340" y="427"/>
                    <a:pt x="432" y="329"/>
                    <a:pt x="432" y="211"/>
                  </a:cubicBezTo>
                  <a:cubicBezTo>
                    <a:pt x="432" y="93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6" name="Google Shape;10096;p16"/>
            <p:cNvSpPr/>
            <p:nvPr/>
          </p:nvSpPr>
          <p:spPr>
            <a:xfrm>
              <a:off x="1489175" y="41438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82" y="0"/>
                    <a:pt x="0" y="93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27" y="98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7" name="Google Shape;10097;p16"/>
            <p:cNvSpPr/>
            <p:nvPr/>
          </p:nvSpPr>
          <p:spPr>
            <a:xfrm>
              <a:off x="2046325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6" y="0"/>
                  </a:moveTo>
                  <a:cubicBezTo>
                    <a:pt x="223" y="0"/>
                    <a:pt x="220" y="0"/>
                    <a:pt x="217" y="0"/>
                  </a:cubicBez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30" y="427"/>
                    <a:pt x="427" y="334"/>
                    <a:pt x="427" y="211"/>
                  </a:cubicBezTo>
                  <a:cubicBezTo>
                    <a:pt x="427" y="96"/>
                    <a:pt x="344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8" name="Google Shape;10098;p16"/>
            <p:cNvSpPr/>
            <p:nvPr/>
          </p:nvSpPr>
          <p:spPr>
            <a:xfrm>
              <a:off x="1860575" y="4568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0"/>
                  </a:moveTo>
                  <a:cubicBezTo>
                    <a:pt x="103" y="0"/>
                    <a:pt x="0" y="93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217" y="427"/>
                    <a:pt x="223" y="428"/>
                    <a:pt x="230" y="428"/>
                  </a:cubicBezTo>
                  <a:cubicBezTo>
                    <a:pt x="343" y="428"/>
                    <a:pt x="427" y="338"/>
                    <a:pt x="427" y="211"/>
                  </a:cubicBezTo>
                  <a:cubicBezTo>
                    <a:pt x="427" y="93"/>
                    <a:pt x="334" y="6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9" name="Google Shape;10099;p16"/>
            <p:cNvSpPr/>
            <p:nvPr/>
          </p:nvSpPr>
          <p:spPr>
            <a:xfrm>
              <a:off x="18339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91"/>
                    <a:pt x="6" y="211"/>
                  </a:cubicBezTo>
                  <a:cubicBezTo>
                    <a:pt x="6" y="329"/>
                    <a:pt x="93" y="422"/>
                    <a:pt x="216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0" name="Google Shape;10100;p16"/>
            <p:cNvSpPr/>
            <p:nvPr/>
          </p:nvSpPr>
          <p:spPr>
            <a:xfrm>
              <a:off x="19136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3" y="1"/>
                    <a:pt x="6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7" y="422"/>
                    <a:pt x="223" y="423"/>
                    <a:pt x="229" y="423"/>
                  </a:cubicBezTo>
                  <a:cubicBezTo>
                    <a:pt x="344" y="423"/>
                    <a:pt x="432" y="329"/>
                    <a:pt x="427" y="216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1" name="Google Shape;10101;p16"/>
            <p:cNvSpPr/>
            <p:nvPr/>
          </p:nvSpPr>
          <p:spPr>
            <a:xfrm>
              <a:off x="2019875" y="41437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1"/>
                  </a:cubicBezTo>
                  <a:cubicBezTo>
                    <a:pt x="329" y="421"/>
                    <a:pt x="427" y="319"/>
                    <a:pt x="427" y="20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2" name="Google Shape;10102;p16"/>
            <p:cNvSpPr/>
            <p:nvPr/>
          </p:nvSpPr>
          <p:spPr>
            <a:xfrm>
              <a:off x="18072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11" y="88"/>
                    <a:pt x="1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220" y="422"/>
                    <a:pt x="224" y="422"/>
                    <a:pt x="227" y="422"/>
                  </a:cubicBezTo>
                  <a:cubicBezTo>
                    <a:pt x="350" y="422"/>
                    <a:pt x="432" y="336"/>
                    <a:pt x="432" y="216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3" name="Google Shape;10103;p16"/>
            <p:cNvSpPr/>
            <p:nvPr/>
          </p:nvSpPr>
          <p:spPr>
            <a:xfrm>
              <a:off x="1860450" y="40375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8" y="0"/>
                    <a:pt x="10" y="88"/>
                    <a:pt x="5" y="206"/>
                  </a:cubicBezTo>
                  <a:cubicBezTo>
                    <a:pt x="0" y="324"/>
                    <a:pt x="88" y="422"/>
                    <a:pt x="211" y="422"/>
                  </a:cubicBezTo>
                  <a:cubicBezTo>
                    <a:pt x="214" y="422"/>
                    <a:pt x="218" y="422"/>
                    <a:pt x="221" y="422"/>
                  </a:cubicBezTo>
                  <a:cubicBezTo>
                    <a:pt x="340" y="422"/>
                    <a:pt x="432" y="336"/>
                    <a:pt x="432" y="216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4" name="Google Shape;10104;p16"/>
            <p:cNvSpPr/>
            <p:nvPr/>
          </p:nvSpPr>
          <p:spPr>
            <a:xfrm>
              <a:off x="180752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87" y="0"/>
                    <a:pt x="0" y="98"/>
                    <a:pt x="5" y="221"/>
                  </a:cubicBezTo>
                  <a:cubicBezTo>
                    <a:pt x="10" y="334"/>
                    <a:pt x="103" y="427"/>
                    <a:pt x="216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5" name="Google Shape;10105;p16"/>
            <p:cNvSpPr/>
            <p:nvPr/>
          </p:nvSpPr>
          <p:spPr>
            <a:xfrm>
              <a:off x="191362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6" name="Google Shape;10106;p16"/>
            <p:cNvSpPr/>
            <p:nvPr/>
          </p:nvSpPr>
          <p:spPr>
            <a:xfrm>
              <a:off x="1754325" y="4037325"/>
              <a:ext cx="10800" cy="10800"/>
            </a:xfrm>
            <a:custGeom>
              <a:rect b="b" l="l" r="r" t="t"/>
              <a:pathLst>
                <a:path extrusionOk="0" h="432" w="432">
                  <a:moveTo>
                    <a:pt x="211" y="0"/>
                  </a:moveTo>
                  <a:cubicBezTo>
                    <a:pt x="98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1"/>
                    <a:pt x="422" y="216"/>
                  </a:cubicBezTo>
                  <a:cubicBezTo>
                    <a:pt x="422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7" name="Google Shape;10107;p16"/>
            <p:cNvSpPr/>
            <p:nvPr/>
          </p:nvSpPr>
          <p:spPr>
            <a:xfrm>
              <a:off x="1913750" y="419675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34"/>
                    <a:pt x="93" y="427"/>
                    <a:pt x="211" y="427"/>
                  </a:cubicBezTo>
                  <a:cubicBezTo>
                    <a:pt x="330" y="427"/>
                    <a:pt x="427" y="329"/>
                    <a:pt x="427" y="20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8" name="Google Shape;10108;p16"/>
            <p:cNvSpPr/>
            <p:nvPr/>
          </p:nvSpPr>
          <p:spPr>
            <a:xfrm>
              <a:off x="2046075" y="4329325"/>
              <a:ext cx="10950" cy="10825"/>
            </a:xfrm>
            <a:custGeom>
              <a:rect b="b" l="l" r="r" t="t"/>
              <a:pathLst>
                <a:path extrusionOk="0" h="433" w="438">
                  <a:moveTo>
                    <a:pt x="227" y="0"/>
                  </a:moveTo>
                  <a:cubicBezTo>
                    <a:pt x="109" y="0"/>
                    <a:pt x="11" y="88"/>
                    <a:pt x="6" y="206"/>
                  </a:cubicBezTo>
                  <a:cubicBezTo>
                    <a:pt x="1" y="329"/>
                    <a:pt x="98" y="42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2"/>
                    <a:pt x="432" y="227"/>
                  </a:cubicBezTo>
                  <a:cubicBezTo>
                    <a:pt x="437" y="103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9" name="Google Shape;10109;p16"/>
            <p:cNvSpPr/>
            <p:nvPr/>
          </p:nvSpPr>
          <p:spPr>
            <a:xfrm>
              <a:off x="2152450" y="432957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3"/>
                    <a:pt x="6" y="206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0" name="Google Shape;10110;p16"/>
            <p:cNvSpPr/>
            <p:nvPr/>
          </p:nvSpPr>
          <p:spPr>
            <a:xfrm>
              <a:off x="19137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104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210" y="422"/>
                    <a:pt x="213" y="422"/>
                    <a:pt x="217" y="422"/>
                  </a:cubicBezTo>
                  <a:cubicBezTo>
                    <a:pt x="335" y="422"/>
                    <a:pt x="427" y="336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1" name="Google Shape;10111;p16"/>
            <p:cNvSpPr/>
            <p:nvPr/>
          </p:nvSpPr>
          <p:spPr>
            <a:xfrm>
              <a:off x="15156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98" y="427"/>
                    <a:pt x="217" y="427"/>
                  </a:cubicBezTo>
                  <a:cubicBezTo>
                    <a:pt x="330" y="427"/>
                    <a:pt x="427" y="334"/>
                    <a:pt x="427" y="221"/>
                  </a:cubicBezTo>
                  <a:cubicBezTo>
                    <a:pt x="427" y="98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2" name="Google Shape;10112;p16"/>
            <p:cNvSpPr/>
            <p:nvPr/>
          </p:nvSpPr>
          <p:spPr>
            <a:xfrm>
              <a:off x="20463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2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3" name="Google Shape;10113;p16"/>
            <p:cNvSpPr/>
            <p:nvPr/>
          </p:nvSpPr>
          <p:spPr>
            <a:xfrm>
              <a:off x="1807525" y="41967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7" y="329"/>
                    <a:pt x="427" y="216"/>
                  </a:cubicBezTo>
                  <a:cubicBezTo>
                    <a:pt x="421" y="9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4" name="Google Shape;10114;p16"/>
            <p:cNvSpPr/>
            <p:nvPr/>
          </p:nvSpPr>
          <p:spPr>
            <a:xfrm>
              <a:off x="180737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9" y="0"/>
                    <a:pt x="1" y="93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1"/>
                    <a:pt x="427" y="221"/>
                  </a:cubicBezTo>
                  <a:cubicBezTo>
                    <a:pt x="433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5" name="Google Shape;10115;p16"/>
            <p:cNvSpPr/>
            <p:nvPr/>
          </p:nvSpPr>
          <p:spPr>
            <a:xfrm>
              <a:off x="191362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103" y="0"/>
                    <a:pt x="6" y="93"/>
                    <a:pt x="6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8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6" name="Google Shape;10116;p16"/>
            <p:cNvSpPr/>
            <p:nvPr/>
          </p:nvSpPr>
          <p:spPr>
            <a:xfrm>
              <a:off x="17543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8" y="1"/>
                    <a:pt x="11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3" y="423"/>
                    <a:pt x="422" y="333"/>
                    <a:pt x="432" y="216"/>
                  </a:cubicBezTo>
                  <a:cubicBezTo>
                    <a:pt x="43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7" name="Google Shape;10117;p16"/>
            <p:cNvSpPr/>
            <p:nvPr/>
          </p:nvSpPr>
          <p:spPr>
            <a:xfrm>
              <a:off x="180752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103" y="1"/>
                    <a:pt x="5" y="88"/>
                    <a:pt x="0" y="206"/>
                  </a:cubicBezTo>
                  <a:cubicBezTo>
                    <a:pt x="0" y="329"/>
                    <a:pt x="82" y="422"/>
                    <a:pt x="206" y="422"/>
                  </a:cubicBezTo>
                  <a:cubicBezTo>
                    <a:pt x="212" y="422"/>
                    <a:pt x="218" y="423"/>
                    <a:pt x="223" y="423"/>
                  </a:cubicBezTo>
                  <a:cubicBezTo>
                    <a:pt x="333" y="423"/>
                    <a:pt x="422" y="333"/>
                    <a:pt x="427" y="216"/>
                  </a:cubicBezTo>
                  <a:cubicBezTo>
                    <a:pt x="427" y="10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8" name="Google Shape;10118;p16"/>
            <p:cNvSpPr/>
            <p:nvPr/>
          </p:nvSpPr>
          <p:spPr>
            <a:xfrm>
              <a:off x="1833975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93" y="427"/>
                    <a:pt x="216" y="427"/>
                  </a:cubicBezTo>
                  <a:cubicBezTo>
                    <a:pt x="340" y="427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9" name="Google Shape;10119;p16"/>
            <p:cNvSpPr/>
            <p:nvPr/>
          </p:nvSpPr>
          <p:spPr>
            <a:xfrm>
              <a:off x="1966825" y="414380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6" y="1"/>
                  </a:moveTo>
                  <a:cubicBezTo>
                    <a:pt x="87" y="1"/>
                    <a:pt x="0" y="87"/>
                    <a:pt x="5" y="212"/>
                  </a:cubicBezTo>
                  <a:cubicBezTo>
                    <a:pt x="5" y="330"/>
                    <a:pt x="93" y="423"/>
                    <a:pt x="216" y="423"/>
                  </a:cubicBezTo>
                  <a:cubicBezTo>
                    <a:pt x="329" y="423"/>
                    <a:pt x="427" y="335"/>
                    <a:pt x="427" y="222"/>
                  </a:cubicBezTo>
                  <a:cubicBezTo>
                    <a:pt x="427" y="99"/>
                    <a:pt x="339" y="1"/>
                    <a:pt x="216" y="1"/>
                  </a:cubicBezTo>
                  <a:cubicBezTo>
                    <a:pt x="212" y="1"/>
                    <a:pt x="20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0" name="Google Shape;10120;p16"/>
            <p:cNvSpPr/>
            <p:nvPr/>
          </p:nvSpPr>
          <p:spPr>
            <a:xfrm>
              <a:off x="17012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3" y="0"/>
                    <a:pt x="0" y="98"/>
                    <a:pt x="11" y="221"/>
                  </a:cubicBezTo>
                  <a:cubicBezTo>
                    <a:pt x="11" y="334"/>
                    <a:pt x="103" y="427"/>
                    <a:pt x="221" y="427"/>
                  </a:cubicBezTo>
                  <a:cubicBezTo>
                    <a:pt x="345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1" name="Google Shape;10121;p16"/>
            <p:cNvSpPr/>
            <p:nvPr/>
          </p:nvSpPr>
          <p:spPr>
            <a:xfrm>
              <a:off x="1833975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34"/>
                    <a:pt x="93" y="421"/>
                    <a:pt x="216" y="421"/>
                  </a:cubicBezTo>
                  <a:cubicBezTo>
                    <a:pt x="340" y="421"/>
                    <a:pt x="43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2" name="Google Shape;10122;p16"/>
            <p:cNvSpPr/>
            <p:nvPr/>
          </p:nvSpPr>
          <p:spPr>
            <a:xfrm>
              <a:off x="175445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33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3" name="Google Shape;10123;p16"/>
            <p:cNvSpPr/>
            <p:nvPr/>
          </p:nvSpPr>
          <p:spPr>
            <a:xfrm>
              <a:off x="1833975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4" name="Google Shape;10124;p16"/>
            <p:cNvSpPr/>
            <p:nvPr/>
          </p:nvSpPr>
          <p:spPr>
            <a:xfrm>
              <a:off x="1701275" y="39845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9" y="427"/>
                    <a:pt x="427" y="334"/>
                    <a:pt x="427" y="211"/>
                  </a:cubicBezTo>
                  <a:cubicBezTo>
                    <a:pt x="432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5" name="Google Shape;10125;p16"/>
            <p:cNvSpPr/>
            <p:nvPr/>
          </p:nvSpPr>
          <p:spPr>
            <a:xfrm>
              <a:off x="186057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5"/>
                    <a:pt x="0" y="98"/>
                    <a:pt x="0" y="221"/>
                  </a:cubicBezTo>
                  <a:cubicBezTo>
                    <a:pt x="0" y="33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6" name="Google Shape;10126;p16"/>
            <p:cNvSpPr/>
            <p:nvPr/>
          </p:nvSpPr>
          <p:spPr>
            <a:xfrm>
              <a:off x="1833975" y="39580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3" y="422"/>
                    <a:pt x="211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7" name="Google Shape;10127;p16"/>
            <p:cNvSpPr/>
            <p:nvPr/>
          </p:nvSpPr>
          <p:spPr>
            <a:xfrm>
              <a:off x="18605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1" y="334"/>
                    <a:pt x="103" y="422"/>
                    <a:pt x="221" y="422"/>
                  </a:cubicBezTo>
                  <a:cubicBezTo>
                    <a:pt x="339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8" name="Google Shape;10128;p16"/>
            <p:cNvSpPr/>
            <p:nvPr/>
          </p:nvSpPr>
          <p:spPr>
            <a:xfrm>
              <a:off x="1436000" y="414380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0" y="1"/>
                  </a:moveTo>
                  <a:cubicBezTo>
                    <a:pt x="92" y="1"/>
                    <a:pt x="0" y="87"/>
                    <a:pt x="10" y="207"/>
                  </a:cubicBezTo>
                  <a:cubicBezTo>
                    <a:pt x="10" y="330"/>
                    <a:pt x="97" y="423"/>
                    <a:pt x="221" y="423"/>
                  </a:cubicBezTo>
                  <a:cubicBezTo>
                    <a:pt x="334" y="423"/>
                    <a:pt x="431" y="335"/>
                    <a:pt x="431" y="222"/>
                  </a:cubicBezTo>
                  <a:cubicBezTo>
                    <a:pt x="431" y="99"/>
                    <a:pt x="344" y="1"/>
                    <a:pt x="221" y="1"/>
                  </a:cubicBezTo>
                  <a:cubicBezTo>
                    <a:pt x="217" y="1"/>
                    <a:pt x="214" y="1"/>
                    <a:pt x="21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9" name="Google Shape;10129;p16"/>
            <p:cNvSpPr/>
            <p:nvPr/>
          </p:nvSpPr>
          <p:spPr>
            <a:xfrm>
              <a:off x="1833975" y="40112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6" y="1"/>
                  </a:moveTo>
                  <a:cubicBezTo>
                    <a:pt x="98" y="1"/>
                    <a:pt x="1" y="88"/>
                    <a:pt x="1" y="217"/>
                  </a:cubicBezTo>
                  <a:cubicBezTo>
                    <a:pt x="6" y="335"/>
                    <a:pt x="103" y="427"/>
                    <a:pt x="216" y="427"/>
                  </a:cubicBezTo>
                  <a:cubicBezTo>
                    <a:pt x="340" y="422"/>
                    <a:pt x="427" y="335"/>
                    <a:pt x="427" y="212"/>
                  </a:cubicBezTo>
                  <a:cubicBezTo>
                    <a:pt x="427" y="8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0" name="Google Shape;10130;p16"/>
            <p:cNvSpPr/>
            <p:nvPr/>
          </p:nvSpPr>
          <p:spPr>
            <a:xfrm>
              <a:off x="1674800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3" y="0"/>
                    <a:pt x="1" y="86"/>
                    <a:pt x="1" y="206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330" y="427"/>
                    <a:pt x="427" y="329"/>
                    <a:pt x="427" y="216"/>
                  </a:cubicBezTo>
                  <a:cubicBezTo>
                    <a:pt x="427" y="98"/>
                    <a:pt x="335" y="0"/>
                    <a:pt x="222" y="0"/>
                  </a:cubicBezTo>
                  <a:cubicBezTo>
                    <a:pt x="218" y="0"/>
                    <a:pt x="21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1" name="Google Shape;10131;p16"/>
            <p:cNvSpPr/>
            <p:nvPr/>
          </p:nvSpPr>
          <p:spPr>
            <a:xfrm>
              <a:off x="1754325" y="41968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199" y="1"/>
                  </a:moveTo>
                  <a:cubicBezTo>
                    <a:pt x="94" y="1"/>
                    <a:pt x="5" y="90"/>
                    <a:pt x="1" y="202"/>
                  </a:cubicBezTo>
                  <a:cubicBezTo>
                    <a:pt x="1" y="320"/>
                    <a:pt x="98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22" y="212"/>
                  </a:cubicBezTo>
                  <a:cubicBezTo>
                    <a:pt x="422" y="94"/>
                    <a:pt x="335" y="7"/>
                    <a:pt x="216" y="1"/>
                  </a:cubicBezTo>
                  <a:cubicBezTo>
                    <a:pt x="211" y="1"/>
                    <a:pt x="205" y="1"/>
                    <a:pt x="19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2" name="Google Shape;10132;p16"/>
            <p:cNvSpPr/>
            <p:nvPr/>
          </p:nvSpPr>
          <p:spPr>
            <a:xfrm>
              <a:off x="17012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98" y="422"/>
                    <a:pt x="211" y="427"/>
                  </a:cubicBezTo>
                  <a:cubicBezTo>
                    <a:pt x="214" y="427"/>
                    <a:pt x="218" y="427"/>
                    <a:pt x="221" y="427"/>
                  </a:cubicBezTo>
                  <a:cubicBezTo>
                    <a:pt x="335" y="427"/>
                    <a:pt x="432" y="342"/>
                    <a:pt x="432" y="222"/>
                  </a:cubicBezTo>
                  <a:cubicBezTo>
                    <a:pt x="432" y="9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3" name="Google Shape;10133;p16"/>
            <p:cNvSpPr/>
            <p:nvPr/>
          </p:nvSpPr>
          <p:spPr>
            <a:xfrm>
              <a:off x="2178925" y="41434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6" y="1"/>
                  </a:moveTo>
                  <a:cubicBezTo>
                    <a:pt x="103" y="1"/>
                    <a:pt x="5" y="93"/>
                    <a:pt x="5" y="217"/>
                  </a:cubicBezTo>
                  <a:cubicBezTo>
                    <a:pt x="0" y="330"/>
                    <a:pt x="103" y="432"/>
                    <a:pt x="216" y="432"/>
                  </a:cubicBezTo>
                  <a:cubicBezTo>
                    <a:pt x="334" y="432"/>
                    <a:pt x="432" y="345"/>
                    <a:pt x="432" y="227"/>
                  </a:cubicBezTo>
                  <a:cubicBezTo>
                    <a:pt x="432" y="109"/>
                    <a:pt x="339" y="16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4" name="Google Shape;10134;p16"/>
            <p:cNvSpPr/>
            <p:nvPr/>
          </p:nvSpPr>
          <p:spPr>
            <a:xfrm>
              <a:off x="175432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8"/>
                    <a:pt x="1" y="211"/>
                  </a:cubicBezTo>
                  <a:cubicBezTo>
                    <a:pt x="1" y="334"/>
                    <a:pt x="93" y="427"/>
                    <a:pt x="216" y="427"/>
                  </a:cubicBezTo>
                  <a:cubicBezTo>
                    <a:pt x="335" y="427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5" name="Google Shape;10135;p16"/>
            <p:cNvSpPr/>
            <p:nvPr/>
          </p:nvSpPr>
          <p:spPr>
            <a:xfrm>
              <a:off x="1966675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1" y="341"/>
                    <a:pt x="93" y="427"/>
                    <a:pt x="212" y="427"/>
                  </a:cubicBezTo>
                  <a:cubicBezTo>
                    <a:pt x="215" y="427"/>
                    <a:pt x="218" y="427"/>
                    <a:pt x="222" y="427"/>
                  </a:cubicBezTo>
                  <a:cubicBezTo>
                    <a:pt x="335" y="427"/>
                    <a:pt x="427" y="329"/>
                    <a:pt x="427" y="21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6" name="Google Shape;10136;p16"/>
            <p:cNvSpPr/>
            <p:nvPr/>
          </p:nvSpPr>
          <p:spPr>
            <a:xfrm>
              <a:off x="1648350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6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9"/>
                    <a:pt x="10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7" name="Google Shape;10137;p16"/>
            <p:cNvSpPr/>
            <p:nvPr/>
          </p:nvSpPr>
          <p:spPr>
            <a:xfrm>
              <a:off x="1966550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5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8" name="Google Shape;10138;p16"/>
            <p:cNvSpPr/>
            <p:nvPr/>
          </p:nvSpPr>
          <p:spPr>
            <a:xfrm>
              <a:off x="1701275" y="41438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2" y="1"/>
                  </a:moveTo>
                  <a:cubicBezTo>
                    <a:pt x="93" y="1"/>
                    <a:pt x="0" y="97"/>
                    <a:pt x="5" y="222"/>
                  </a:cubicBezTo>
                  <a:cubicBezTo>
                    <a:pt x="5" y="335"/>
                    <a:pt x="98" y="433"/>
                    <a:pt x="211" y="433"/>
                  </a:cubicBezTo>
                  <a:cubicBezTo>
                    <a:pt x="334" y="433"/>
                    <a:pt x="432" y="340"/>
                    <a:pt x="432" y="222"/>
                  </a:cubicBezTo>
                  <a:cubicBezTo>
                    <a:pt x="432" y="99"/>
                    <a:pt x="345" y="1"/>
                    <a:pt x="221" y="1"/>
                  </a:cubicBezTo>
                  <a:cubicBezTo>
                    <a:pt x="218" y="1"/>
                    <a:pt x="21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9" name="Google Shape;10139;p16"/>
            <p:cNvSpPr/>
            <p:nvPr/>
          </p:nvSpPr>
          <p:spPr>
            <a:xfrm>
              <a:off x="18605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0" y="216"/>
                  </a:cubicBezTo>
                  <a:cubicBezTo>
                    <a:pt x="0" y="329"/>
                    <a:pt x="93" y="422"/>
                    <a:pt x="206" y="427"/>
                  </a:cubicBezTo>
                  <a:cubicBezTo>
                    <a:pt x="209" y="427"/>
                    <a:pt x="213" y="427"/>
                    <a:pt x="216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0" name="Google Shape;10140;p16"/>
            <p:cNvSpPr/>
            <p:nvPr/>
          </p:nvSpPr>
          <p:spPr>
            <a:xfrm>
              <a:off x="1993275" y="390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8"/>
                    <a:pt x="6" y="211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1" name="Google Shape;10141;p16"/>
            <p:cNvSpPr/>
            <p:nvPr/>
          </p:nvSpPr>
          <p:spPr>
            <a:xfrm>
              <a:off x="1966825" y="4037325"/>
              <a:ext cx="10925" cy="10800"/>
            </a:xfrm>
            <a:custGeom>
              <a:rect b="b" l="l" r="r" t="t"/>
              <a:pathLst>
                <a:path extrusionOk="0" h="432" w="437">
                  <a:moveTo>
                    <a:pt x="216" y="0"/>
                  </a:moveTo>
                  <a:cubicBezTo>
                    <a:pt x="103" y="10"/>
                    <a:pt x="5" y="98"/>
                    <a:pt x="5" y="216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214" y="432"/>
                    <a:pt x="217" y="432"/>
                    <a:pt x="220" y="432"/>
                  </a:cubicBezTo>
                  <a:cubicBezTo>
                    <a:pt x="334" y="432"/>
                    <a:pt x="422" y="341"/>
                    <a:pt x="427" y="221"/>
                  </a:cubicBezTo>
                  <a:cubicBezTo>
                    <a:pt x="43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2" name="Google Shape;10142;p16"/>
            <p:cNvSpPr/>
            <p:nvPr/>
          </p:nvSpPr>
          <p:spPr>
            <a:xfrm>
              <a:off x="1435975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0" y="422"/>
                    <a:pt x="427" y="324"/>
                    <a:pt x="427" y="211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3" name="Google Shape;10143;p16"/>
            <p:cNvSpPr/>
            <p:nvPr/>
          </p:nvSpPr>
          <p:spPr>
            <a:xfrm>
              <a:off x="175432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0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4" name="Google Shape;10144;p16"/>
            <p:cNvSpPr/>
            <p:nvPr/>
          </p:nvSpPr>
          <p:spPr>
            <a:xfrm>
              <a:off x="1621625" y="4276650"/>
              <a:ext cx="10800" cy="10425"/>
            </a:xfrm>
            <a:custGeom>
              <a:rect b="b" l="l" r="r" t="t"/>
              <a:pathLst>
                <a:path extrusionOk="0" h="417" w="432">
                  <a:moveTo>
                    <a:pt x="216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93" y="417"/>
                    <a:pt x="216" y="417"/>
                  </a:cubicBezTo>
                  <a:cubicBezTo>
                    <a:pt x="334" y="417"/>
                    <a:pt x="432" y="319"/>
                    <a:pt x="427" y="211"/>
                  </a:cubicBezTo>
                  <a:cubicBezTo>
                    <a:pt x="427" y="9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5" name="Google Shape;10145;p16"/>
            <p:cNvSpPr/>
            <p:nvPr/>
          </p:nvSpPr>
          <p:spPr>
            <a:xfrm>
              <a:off x="151562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" y="319"/>
                    <a:pt x="93" y="421"/>
                    <a:pt x="206" y="421"/>
                  </a:cubicBezTo>
                  <a:cubicBezTo>
                    <a:pt x="330" y="421"/>
                    <a:pt x="427" y="329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6" name="Google Shape;10146;p16"/>
            <p:cNvSpPr/>
            <p:nvPr/>
          </p:nvSpPr>
          <p:spPr>
            <a:xfrm>
              <a:off x="1621875" y="43826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5"/>
                    <a:pt x="1" y="98"/>
                    <a:pt x="1" y="211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24" y="421"/>
                    <a:pt x="422" y="319"/>
                    <a:pt x="422" y="206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7" name="Google Shape;10147;p16"/>
            <p:cNvSpPr/>
            <p:nvPr/>
          </p:nvSpPr>
          <p:spPr>
            <a:xfrm>
              <a:off x="1860575" y="42499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3"/>
                    <a:pt x="11" y="222"/>
                  </a:cubicBezTo>
                  <a:cubicBezTo>
                    <a:pt x="11" y="335"/>
                    <a:pt x="103" y="432"/>
                    <a:pt x="221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3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8" name="Google Shape;10148;p16"/>
            <p:cNvSpPr/>
            <p:nvPr/>
          </p:nvSpPr>
          <p:spPr>
            <a:xfrm>
              <a:off x="2152575" y="43826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88" y="0"/>
                    <a:pt x="1" y="87"/>
                    <a:pt x="1" y="211"/>
                  </a:cubicBezTo>
                  <a:cubicBezTo>
                    <a:pt x="1" y="329"/>
                    <a:pt x="88" y="421"/>
                    <a:pt x="206" y="421"/>
                  </a:cubicBezTo>
                  <a:cubicBezTo>
                    <a:pt x="330" y="421"/>
                    <a:pt x="422" y="329"/>
                    <a:pt x="422" y="211"/>
                  </a:cubicBezTo>
                  <a:cubicBezTo>
                    <a:pt x="422" y="87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9" name="Google Shape;10149;p16"/>
            <p:cNvSpPr/>
            <p:nvPr/>
          </p:nvSpPr>
          <p:spPr>
            <a:xfrm>
              <a:off x="1435975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7" y="427"/>
                  </a:cubicBezTo>
                  <a:cubicBezTo>
                    <a:pt x="330" y="427"/>
                    <a:pt x="427" y="330"/>
                    <a:pt x="427" y="217"/>
                  </a:cubicBezTo>
                  <a:cubicBezTo>
                    <a:pt x="42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0" name="Google Shape;10150;p16"/>
            <p:cNvSpPr/>
            <p:nvPr/>
          </p:nvSpPr>
          <p:spPr>
            <a:xfrm>
              <a:off x="17012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1" name="Google Shape;10151;p16"/>
            <p:cNvSpPr/>
            <p:nvPr/>
          </p:nvSpPr>
          <p:spPr>
            <a:xfrm>
              <a:off x="1966825" y="409085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230" y="0"/>
                  </a:moveTo>
                  <a:cubicBezTo>
                    <a:pt x="222" y="0"/>
                    <a:pt x="214" y="1"/>
                    <a:pt x="206" y="2"/>
                  </a:cubicBezTo>
                  <a:cubicBezTo>
                    <a:pt x="87" y="2"/>
                    <a:pt x="0" y="94"/>
                    <a:pt x="0" y="218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24" y="418"/>
                    <a:pt x="421" y="321"/>
                    <a:pt x="421" y="208"/>
                  </a:cubicBezTo>
                  <a:cubicBezTo>
                    <a:pt x="421" y="93"/>
                    <a:pt x="337" y="0"/>
                    <a:pt x="23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2" name="Google Shape;10152;p16"/>
            <p:cNvSpPr/>
            <p:nvPr/>
          </p:nvSpPr>
          <p:spPr>
            <a:xfrm>
              <a:off x="215245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7" y="33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3" name="Google Shape;10153;p16"/>
            <p:cNvSpPr/>
            <p:nvPr/>
          </p:nvSpPr>
          <p:spPr>
            <a:xfrm>
              <a:off x="1833725" y="454192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7" y="1"/>
                  </a:moveTo>
                  <a:cubicBezTo>
                    <a:pt x="103" y="1"/>
                    <a:pt x="10" y="92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339" y="422"/>
                    <a:pt x="432" y="335"/>
                    <a:pt x="432" y="212"/>
                  </a:cubicBezTo>
                  <a:cubicBezTo>
                    <a:pt x="437" y="88"/>
                    <a:pt x="350" y="1"/>
                    <a:pt x="226" y="1"/>
                  </a:cubicBezTo>
                  <a:cubicBezTo>
                    <a:pt x="223" y="1"/>
                    <a:pt x="22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4" name="Google Shape;10154;p16"/>
            <p:cNvSpPr/>
            <p:nvPr/>
          </p:nvSpPr>
          <p:spPr>
            <a:xfrm>
              <a:off x="1701275" y="45682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2" y="0"/>
                  </a:moveTo>
                  <a:cubicBezTo>
                    <a:pt x="93" y="0"/>
                    <a:pt x="0" y="96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212" y="422"/>
                    <a:pt x="218" y="423"/>
                    <a:pt x="224" y="423"/>
                  </a:cubicBezTo>
                  <a:cubicBezTo>
                    <a:pt x="339" y="423"/>
                    <a:pt x="427" y="333"/>
                    <a:pt x="432" y="216"/>
                  </a:cubicBezTo>
                  <a:cubicBezTo>
                    <a:pt x="432" y="93"/>
                    <a:pt x="345" y="1"/>
                    <a:pt x="221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5" name="Google Shape;10155;p16"/>
            <p:cNvSpPr/>
            <p:nvPr/>
          </p:nvSpPr>
          <p:spPr>
            <a:xfrm>
              <a:off x="2046475" y="4382250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1"/>
                    <a:pt x="0" y="98"/>
                    <a:pt x="0" y="216"/>
                  </a:cubicBezTo>
                  <a:cubicBezTo>
                    <a:pt x="0" y="330"/>
                    <a:pt x="93" y="432"/>
                    <a:pt x="211" y="432"/>
                  </a:cubicBezTo>
                  <a:cubicBezTo>
                    <a:pt x="329" y="432"/>
                    <a:pt x="421" y="345"/>
                    <a:pt x="421" y="222"/>
                  </a:cubicBezTo>
                  <a:cubicBezTo>
                    <a:pt x="416" y="103"/>
                    <a:pt x="324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6" name="Google Shape;10156;p16"/>
            <p:cNvSpPr/>
            <p:nvPr/>
          </p:nvSpPr>
          <p:spPr>
            <a:xfrm>
              <a:off x="2099275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0"/>
                    <a:pt x="10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7" name="Google Shape;10157;p16"/>
            <p:cNvSpPr/>
            <p:nvPr/>
          </p:nvSpPr>
          <p:spPr>
            <a:xfrm>
              <a:off x="1966550" y="419685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08" y="1"/>
                  </a:moveTo>
                  <a:cubicBezTo>
                    <a:pt x="94" y="1"/>
                    <a:pt x="6" y="90"/>
                    <a:pt x="6" y="202"/>
                  </a:cubicBezTo>
                  <a:cubicBezTo>
                    <a:pt x="1" y="325"/>
                    <a:pt x="93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32" y="212"/>
                  </a:cubicBezTo>
                  <a:cubicBezTo>
                    <a:pt x="432" y="99"/>
                    <a:pt x="340" y="7"/>
                    <a:pt x="227" y="1"/>
                  </a:cubicBezTo>
                  <a:cubicBezTo>
                    <a:pt x="221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8" name="Google Shape;10158;p16"/>
            <p:cNvSpPr/>
            <p:nvPr/>
          </p:nvSpPr>
          <p:spPr>
            <a:xfrm>
              <a:off x="1966550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104" y="1"/>
                    <a:pt x="16" y="88"/>
                    <a:pt x="6" y="206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4" y="423"/>
                    <a:pt x="432" y="333"/>
                    <a:pt x="432" y="216"/>
                  </a:cubicBezTo>
                  <a:cubicBezTo>
                    <a:pt x="432" y="10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9" name="Google Shape;10159;p16"/>
            <p:cNvSpPr/>
            <p:nvPr/>
          </p:nvSpPr>
          <p:spPr>
            <a:xfrm>
              <a:off x="1568700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11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87" y="417"/>
                    <a:pt x="211" y="417"/>
                  </a:cubicBezTo>
                  <a:cubicBezTo>
                    <a:pt x="334" y="417"/>
                    <a:pt x="421" y="319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0" name="Google Shape;10160;p16"/>
            <p:cNvSpPr/>
            <p:nvPr/>
          </p:nvSpPr>
          <p:spPr>
            <a:xfrm>
              <a:off x="1833975" y="39047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98" y="1"/>
                    <a:pt x="1" y="93"/>
                    <a:pt x="1" y="212"/>
                  </a:cubicBezTo>
                  <a:cubicBezTo>
                    <a:pt x="1" y="330"/>
                    <a:pt x="98" y="433"/>
                    <a:pt x="211" y="433"/>
                  </a:cubicBezTo>
                  <a:cubicBezTo>
                    <a:pt x="214" y="433"/>
                    <a:pt x="217" y="433"/>
                    <a:pt x="221" y="433"/>
                  </a:cubicBezTo>
                  <a:cubicBezTo>
                    <a:pt x="339" y="433"/>
                    <a:pt x="432" y="337"/>
                    <a:pt x="432" y="217"/>
                  </a:cubicBezTo>
                  <a:cubicBezTo>
                    <a:pt x="432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1" name="Google Shape;10161;p16"/>
            <p:cNvSpPr/>
            <p:nvPr/>
          </p:nvSpPr>
          <p:spPr>
            <a:xfrm>
              <a:off x="2046475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20" y="0"/>
                  </a:moveTo>
                  <a:cubicBezTo>
                    <a:pt x="217" y="0"/>
                    <a:pt x="214" y="0"/>
                    <a:pt x="211" y="1"/>
                  </a:cubicBezTo>
                  <a:cubicBezTo>
                    <a:pt x="93" y="1"/>
                    <a:pt x="0" y="98"/>
                    <a:pt x="0" y="211"/>
                  </a:cubicBezTo>
                  <a:cubicBezTo>
                    <a:pt x="5" y="329"/>
                    <a:pt x="93" y="417"/>
                    <a:pt x="211" y="417"/>
                  </a:cubicBezTo>
                  <a:cubicBezTo>
                    <a:pt x="329" y="417"/>
                    <a:pt x="421" y="329"/>
                    <a:pt x="421" y="206"/>
                  </a:cubicBezTo>
                  <a:cubicBezTo>
                    <a:pt x="421" y="86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2" name="Google Shape;10162;p16"/>
            <p:cNvSpPr/>
            <p:nvPr/>
          </p:nvSpPr>
          <p:spPr>
            <a:xfrm>
              <a:off x="17012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3" y="0"/>
                  </a:moveTo>
                  <a:cubicBezTo>
                    <a:pt x="99" y="0"/>
                    <a:pt x="11" y="101"/>
                    <a:pt x="11" y="211"/>
                  </a:cubicBezTo>
                  <a:cubicBezTo>
                    <a:pt x="1" y="329"/>
                    <a:pt x="94" y="428"/>
                    <a:pt x="205" y="428"/>
                  </a:cubicBezTo>
                  <a:cubicBezTo>
                    <a:pt x="210" y="428"/>
                    <a:pt x="216" y="428"/>
                    <a:pt x="221" y="427"/>
                  </a:cubicBezTo>
                  <a:cubicBezTo>
                    <a:pt x="345" y="417"/>
                    <a:pt x="432" y="330"/>
                    <a:pt x="432" y="211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6" y="0"/>
                    <a:pt x="21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3" name="Google Shape;10163;p16"/>
            <p:cNvSpPr/>
            <p:nvPr/>
          </p:nvSpPr>
          <p:spPr>
            <a:xfrm>
              <a:off x="1913625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88" y="432"/>
                    <a:pt x="211" y="432"/>
                  </a:cubicBezTo>
                  <a:cubicBezTo>
                    <a:pt x="335" y="432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4" name="Google Shape;10164;p16"/>
            <p:cNvSpPr/>
            <p:nvPr/>
          </p:nvSpPr>
          <p:spPr>
            <a:xfrm>
              <a:off x="1488900" y="4037575"/>
              <a:ext cx="11075" cy="10550"/>
            </a:xfrm>
            <a:custGeom>
              <a:rect b="b" l="l" r="r" t="t"/>
              <a:pathLst>
                <a:path extrusionOk="0" h="422" w="443">
                  <a:moveTo>
                    <a:pt x="222" y="0"/>
                  </a:moveTo>
                  <a:cubicBezTo>
                    <a:pt x="88" y="6"/>
                    <a:pt x="1" y="113"/>
                    <a:pt x="11" y="216"/>
                  </a:cubicBezTo>
                  <a:cubicBezTo>
                    <a:pt x="11" y="340"/>
                    <a:pt x="104" y="422"/>
                    <a:pt x="222" y="422"/>
                  </a:cubicBezTo>
                  <a:cubicBezTo>
                    <a:pt x="345" y="422"/>
                    <a:pt x="443" y="324"/>
                    <a:pt x="443" y="211"/>
                  </a:cubicBezTo>
                  <a:cubicBezTo>
                    <a:pt x="443" y="9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5" name="Google Shape;10165;p16"/>
            <p:cNvSpPr/>
            <p:nvPr/>
          </p:nvSpPr>
          <p:spPr>
            <a:xfrm>
              <a:off x="20198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7" y="0"/>
                  </a:moveTo>
                  <a:cubicBezTo>
                    <a:pt x="93" y="0"/>
                    <a:pt x="0" y="96"/>
                    <a:pt x="0" y="216"/>
                  </a:cubicBezTo>
                  <a:cubicBezTo>
                    <a:pt x="0" y="345"/>
                    <a:pt x="93" y="427"/>
                    <a:pt x="21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6" name="Google Shape;10166;p16"/>
            <p:cNvSpPr/>
            <p:nvPr/>
          </p:nvSpPr>
          <p:spPr>
            <a:xfrm>
              <a:off x="1648350" y="4037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103" y="6"/>
                    <a:pt x="0" y="93"/>
                    <a:pt x="0" y="211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1" y="340"/>
                    <a:pt x="421" y="216"/>
                  </a:cubicBezTo>
                  <a:cubicBezTo>
                    <a:pt x="421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7" name="Google Shape;10167;p16"/>
            <p:cNvSpPr/>
            <p:nvPr/>
          </p:nvSpPr>
          <p:spPr>
            <a:xfrm>
              <a:off x="1648350" y="45684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20" y="0"/>
                  </a:moveTo>
                  <a:cubicBezTo>
                    <a:pt x="217" y="0"/>
                    <a:pt x="214" y="1"/>
                    <a:pt x="211" y="1"/>
                  </a:cubicBezTo>
                  <a:cubicBezTo>
                    <a:pt x="103" y="1"/>
                    <a:pt x="5" y="93"/>
                    <a:pt x="0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6"/>
                    <a:pt x="334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8" name="Google Shape;10168;p16"/>
            <p:cNvSpPr/>
            <p:nvPr/>
          </p:nvSpPr>
          <p:spPr>
            <a:xfrm>
              <a:off x="1833975" y="43294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8" y="6"/>
                    <a:pt x="1" y="103"/>
                    <a:pt x="1" y="222"/>
                  </a:cubicBezTo>
                  <a:cubicBezTo>
                    <a:pt x="1" y="340"/>
                    <a:pt x="98" y="432"/>
                    <a:pt x="216" y="432"/>
                  </a:cubicBezTo>
                  <a:cubicBezTo>
                    <a:pt x="340" y="427"/>
                    <a:pt x="432" y="335"/>
                    <a:pt x="43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9" name="Google Shape;10169;p16"/>
            <p:cNvSpPr/>
            <p:nvPr/>
          </p:nvSpPr>
          <p:spPr>
            <a:xfrm>
              <a:off x="1913625" y="4249900"/>
              <a:ext cx="10825" cy="10850"/>
            </a:xfrm>
            <a:custGeom>
              <a:rect b="b" l="l" r="r" t="t"/>
              <a:pathLst>
                <a:path extrusionOk="0" h="434" w="433">
                  <a:moveTo>
                    <a:pt x="226" y="1"/>
                  </a:moveTo>
                  <a:cubicBezTo>
                    <a:pt x="221" y="1"/>
                    <a:pt x="216" y="1"/>
                    <a:pt x="211" y="2"/>
                  </a:cubicBezTo>
                  <a:cubicBezTo>
                    <a:pt x="88" y="2"/>
                    <a:pt x="1" y="94"/>
                    <a:pt x="6" y="228"/>
                  </a:cubicBezTo>
                  <a:cubicBezTo>
                    <a:pt x="6" y="336"/>
                    <a:pt x="103" y="433"/>
                    <a:pt x="216" y="433"/>
                  </a:cubicBezTo>
                  <a:cubicBezTo>
                    <a:pt x="335" y="433"/>
                    <a:pt x="432" y="331"/>
                    <a:pt x="432" y="218"/>
                  </a:cubicBezTo>
                  <a:cubicBezTo>
                    <a:pt x="422" y="95"/>
                    <a:pt x="324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0" name="Google Shape;10170;p16"/>
            <p:cNvSpPr/>
            <p:nvPr/>
          </p:nvSpPr>
          <p:spPr>
            <a:xfrm>
              <a:off x="1701525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3" y="1"/>
                    <a:pt x="1" y="103"/>
                    <a:pt x="1" y="216"/>
                  </a:cubicBezTo>
                  <a:cubicBezTo>
                    <a:pt x="1" y="335"/>
                    <a:pt x="88" y="422"/>
                    <a:pt x="206" y="422"/>
                  </a:cubicBezTo>
                  <a:cubicBezTo>
                    <a:pt x="324" y="422"/>
                    <a:pt x="417" y="335"/>
                    <a:pt x="422" y="216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1" name="Google Shape;10171;p16"/>
            <p:cNvSpPr/>
            <p:nvPr/>
          </p:nvSpPr>
          <p:spPr>
            <a:xfrm>
              <a:off x="18075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2" name="Google Shape;10172;p16"/>
            <p:cNvSpPr/>
            <p:nvPr/>
          </p:nvSpPr>
          <p:spPr>
            <a:xfrm>
              <a:off x="1515625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5" y="422"/>
                    <a:pt x="427" y="32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3" name="Google Shape;10173;p16"/>
            <p:cNvSpPr/>
            <p:nvPr/>
          </p:nvSpPr>
          <p:spPr>
            <a:xfrm>
              <a:off x="18075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0" y="217"/>
                  </a:cubicBezTo>
                  <a:cubicBezTo>
                    <a:pt x="5" y="330"/>
                    <a:pt x="93" y="427"/>
                    <a:pt x="21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4" name="Google Shape;10174;p16"/>
            <p:cNvSpPr/>
            <p:nvPr/>
          </p:nvSpPr>
          <p:spPr>
            <a:xfrm>
              <a:off x="201987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7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3"/>
                    <a:pt x="84" y="423"/>
                    <a:pt x="198" y="423"/>
                  </a:cubicBezTo>
                  <a:cubicBezTo>
                    <a:pt x="204" y="423"/>
                    <a:pt x="210" y="422"/>
                    <a:pt x="216" y="422"/>
                  </a:cubicBezTo>
                  <a:cubicBezTo>
                    <a:pt x="329" y="422"/>
                    <a:pt x="427" y="329"/>
                    <a:pt x="427" y="211"/>
                  </a:cubicBezTo>
                  <a:cubicBezTo>
                    <a:pt x="422" y="93"/>
                    <a:pt x="329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5" name="Google Shape;10175;p16"/>
            <p:cNvSpPr/>
            <p:nvPr/>
          </p:nvSpPr>
          <p:spPr>
            <a:xfrm>
              <a:off x="1807650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5" y="0"/>
                  </a:moveTo>
                  <a:cubicBezTo>
                    <a:pt x="89" y="0"/>
                    <a:pt x="0" y="99"/>
                    <a:pt x="0" y="212"/>
                  </a:cubicBezTo>
                  <a:cubicBezTo>
                    <a:pt x="0" y="335"/>
                    <a:pt x="88" y="422"/>
                    <a:pt x="211" y="422"/>
                  </a:cubicBezTo>
                  <a:cubicBezTo>
                    <a:pt x="329" y="422"/>
                    <a:pt x="422" y="325"/>
                    <a:pt x="422" y="212"/>
                  </a:cubicBezTo>
                  <a:cubicBezTo>
                    <a:pt x="422" y="93"/>
                    <a:pt x="324" y="1"/>
                    <a:pt x="211" y="1"/>
                  </a:cubicBezTo>
                  <a:cubicBezTo>
                    <a:pt x="206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6" name="Google Shape;10176;p16"/>
            <p:cNvSpPr/>
            <p:nvPr/>
          </p:nvSpPr>
          <p:spPr>
            <a:xfrm>
              <a:off x="19137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0"/>
                  </a:moveTo>
                  <a:cubicBezTo>
                    <a:pt x="90" y="0"/>
                    <a:pt x="1" y="99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25"/>
                    <a:pt x="427" y="212"/>
                  </a:cubicBezTo>
                  <a:cubicBezTo>
                    <a:pt x="427" y="93"/>
                    <a:pt x="330" y="1"/>
                    <a:pt x="211" y="1"/>
                  </a:cubicBezTo>
                  <a:cubicBezTo>
                    <a:pt x="206" y="0"/>
                    <a:pt x="201" y="0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7" name="Google Shape;10177;p16"/>
            <p:cNvSpPr/>
            <p:nvPr/>
          </p:nvSpPr>
          <p:spPr>
            <a:xfrm>
              <a:off x="14627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8" y="0"/>
                  </a:moveTo>
                  <a:cubicBezTo>
                    <a:pt x="99" y="0"/>
                    <a:pt x="1" y="101"/>
                    <a:pt x="1" y="211"/>
                  </a:cubicBezTo>
                  <a:cubicBezTo>
                    <a:pt x="1" y="327"/>
                    <a:pt x="84" y="427"/>
                    <a:pt x="202" y="427"/>
                  </a:cubicBezTo>
                  <a:cubicBezTo>
                    <a:pt x="205" y="427"/>
                    <a:pt x="208" y="427"/>
                    <a:pt x="211" y="427"/>
                  </a:cubicBezTo>
                  <a:cubicBezTo>
                    <a:pt x="335" y="427"/>
                    <a:pt x="417" y="335"/>
                    <a:pt x="432" y="211"/>
                  </a:cubicBezTo>
                  <a:cubicBezTo>
                    <a:pt x="422" y="98"/>
                    <a:pt x="335" y="1"/>
                    <a:pt x="216" y="1"/>
                  </a:cubicBezTo>
                  <a:cubicBezTo>
                    <a:pt x="214" y="0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8" name="Google Shape;10178;p16"/>
            <p:cNvSpPr/>
            <p:nvPr/>
          </p:nvSpPr>
          <p:spPr>
            <a:xfrm>
              <a:off x="1462575" y="43293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0"/>
                  </a:moveTo>
                  <a:cubicBezTo>
                    <a:pt x="93" y="6"/>
                    <a:pt x="0" y="98"/>
                    <a:pt x="0" y="211"/>
                  </a:cubicBezTo>
                  <a:cubicBezTo>
                    <a:pt x="0" y="334"/>
                    <a:pt x="93" y="432"/>
                    <a:pt x="211" y="432"/>
                  </a:cubicBezTo>
                  <a:cubicBezTo>
                    <a:pt x="335" y="432"/>
                    <a:pt x="422" y="340"/>
                    <a:pt x="422" y="216"/>
                  </a:cubicBezTo>
                  <a:cubicBezTo>
                    <a:pt x="422" y="98"/>
                    <a:pt x="324" y="6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9" name="Google Shape;10179;p16"/>
            <p:cNvSpPr/>
            <p:nvPr/>
          </p:nvSpPr>
          <p:spPr>
            <a:xfrm>
              <a:off x="2178925" y="4197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218" y="0"/>
                    <a:pt x="214" y="0"/>
                    <a:pt x="211" y="1"/>
                  </a:cubicBezTo>
                  <a:cubicBezTo>
                    <a:pt x="98" y="1"/>
                    <a:pt x="0" y="93"/>
                    <a:pt x="0" y="211"/>
                  </a:cubicBezTo>
                  <a:cubicBezTo>
                    <a:pt x="0" y="329"/>
                    <a:pt x="103" y="422"/>
                    <a:pt x="216" y="422"/>
                  </a:cubicBezTo>
                  <a:cubicBezTo>
                    <a:pt x="339" y="422"/>
                    <a:pt x="432" y="329"/>
                    <a:pt x="432" y="206"/>
                  </a:cubicBezTo>
                  <a:cubicBezTo>
                    <a:pt x="432" y="86"/>
                    <a:pt x="340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0" name="Google Shape;10180;p16"/>
            <p:cNvSpPr/>
            <p:nvPr/>
          </p:nvSpPr>
          <p:spPr>
            <a:xfrm>
              <a:off x="170127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1" name="Google Shape;10181;p16"/>
            <p:cNvSpPr/>
            <p:nvPr/>
          </p:nvSpPr>
          <p:spPr>
            <a:xfrm>
              <a:off x="16748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3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2" name="Google Shape;10182;p16"/>
            <p:cNvSpPr/>
            <p:nvPr/>
          </p:nvSpPr>
          <p:spPr>
            <a:xfrm>
              <a:off x="1993275" y="4276525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3" name="Google Shape;10183;p16"/>
            <p:cNvSpPr/>
            <p:nvPr/>
          </p:nvSpPr>
          <p:spPr>
            <a:xfrm>
              <a:off x="1993275" y="43294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4" name="Google Shape;10184;p16"/>
            <p:cNvSpPr/>
            <p:nvPr/>
          </p:nvSpPr>
          <p:spPr>
            <a:xfrm>
              <a:off x="1674800" y="4117225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211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24"/>
                    <a:pt x="89" y="417"/>
                    <a:pt x="195" y="417"/>
                  </a:cubicBezTo>
                  <a:cubicBezTo>
                    <a:pt x="200" y="417"/>
                    <a:pt x="206" y="417"/>
                    <a:pt x="211" y="417"/>
                  </a:cubicBezTo>
                  <a:cubicBezTo>
                    <a:pt x="330" y="417"/>
                    <a:pt x="422" y="32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5" name="Google Shape;10185;p16"/>
            <p:cNvSpPr/>
            <p:nvPr/>
          </p:nvSpPr>
          <p:spPr>
            <a:xfrm>
              <a:off x="20198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2"/>
                  </a:cubicBezTo>
                  <a:cubicBezTo>
                    <a:pt x="329" y="417"/>
                    <a:pt x="427" y="324"/>
                    <a:pt x="427" y="211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6" name="Google Shape;10186;p16"/>
            <p:cNvSpPr/>
            <p:nvPr/>
          </p:nvSpPr>
          <p:spPr>
            <a:xfrm>
              <a:off x="1966675" y="387840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17" y="1"/>
                  </a:moveTo>
                  <a:cubicBezTo>
                    <a:pt x="99" y="1"/>
                    <a:pt x="1" y="98"/>
                    <a:pt x="1" y="216"/>
                  </a:cubicBezTo>
                  <a:cubicBezTo>
                    <a:pt x="1" y="331"/>
                    <a:pt x="99" y="424"/>
                    <a:pt x="199" y="424"/>
                  </a:cubicBezTo>
                  <a:cubicBezTo>
                    <a:pt x="207" y="424"/>
                    <a:pt x="214" y="423"/>
                    <a:pt x="222" y="422"/>
                  </a:cubicBezTo>
                  <a:cubicBezTo>
                    <a:pt x="345" y="417"/>
                    <a:pt x="433" y="329"/>
                    <a:pt x="427" y="206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7" name="Google Shape;10187;p16"/>
            <p:cNvSpPr/>
            <p:nvPr/>
          </p:nvSpPr>
          <p:spPr>
            <a:xfrm>
              <a:off x="2205500" y="43294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2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27" y="98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8" name="Google Shape;10188;p16"/>
            <p:cNvSpPr/>
            <p:nvPr/>
          </p:nvSpPr>
          <p:spPr>
            <a:xfrm>
              <a:off x="2019750" y="38784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1"/>
                  </a:moveTo>
                  <a:cubicBezTo>
                    <a:pt x="98" y="1"/>
                    <a:pt x="5" y="93"/>
                    <a:pt x="5" y="211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32" y="329"/>
                    <a:pt x="432" y="211"/>
                  </a:cubicBezTo>
                  <a:cubicBezTo>
                    <a:pt x="43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9" name="Google Shape;10189;p16"/>
            <p:cNvSpPr/>
            <p:nvPr/>
          </p:nvSpPr>
          <p:spPr>
            <a:xfrm>
              <a:off x="1833975" y="4276650"/>
              <a:ext cx="10825" cy="10425"/>
            </a:xfrm>
            <a:custGeom>
              <a:rect b="b" l="l" r="r" t="t"/>
              <a:pathLst>
                <a:path extrusionOk="0" h="417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29"/>
                    <a:pt x="93" y="417"/>
                    <a:pt x="216" y="417"/>
                  </a:cubicBezTo>
                  <a:cubicBezTo>
                    <a:pt x="340" y="412"/>
                    <a:pt x="43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0" name="Google Shape;10190;p16"/>
            <p:cNvSpPr/>
            <p:nvPr/>
          </p:nvSpPr>
          <p:spPr>
            <a:xfrm>
              <a:off x="1648200" y="42499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1" y="98"/>
                    <a:pt x="1" y="217"/>
                  </a:cubicBezTo>
                  <a:cubicBezTo>
                    <a:pt x="1" y="330"/>
                    <a:pt x="104" y="427"/>
                    <a:pt x="217" y="427"/>
                  </a:cubicBezTo>
                  <a:cubicBezTo>
                    <a:pt x="335" y="427"/>
                    <a:pt x="427" y="330"/>
                    <a:pt x="427" y="217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1" name="Google Shape;10191;p16"/>
            <p:cNvSpPr/>
            <p:nvPr/>
          </p:nvSpPr>
          <p:spPr>
            <a:xfrm>
              <a:off x="1648350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1"/>
                    <a:pt x="0" y="98"/>
                    <a:pt x="0" y="217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45"/>
                    <a:pt x="421" y="217"/>
                  </a:cubicBezTo>
                  <a:cubicBezTo>
                    <a:pt x="421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2" name="Google Shape;10192;p16"/>
            <p:cNvSpPr/>
            <p:nvPr/>
          </p:nvSpPr>
          <p:spPr>
            <a:xfrm>
              <a:off x="170127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1"/>
                  </a:moveTo>
                  <a:cubicBezTo>
                    <a:pt x="103" y="1"/>
                    <a:pt x="0" y="98"/>
                    <a:pt x="0" y="217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3" name="Google Shape;10193;p16"/>
            <p:cNvSpPr/>
            <p:nvPr/>
          </p:nvSpPr>
          <p:spPr>
            <a:xfrm>
              <a:off x="19668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1" y="335"/>
                    <a:pt x="427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4" name="Google Shape;10194;p16"/>
            <p:cNvSpPr/>
            <p:nvPr/>
          </p:nvSpPr>
          <p:spPr>
            <a:xfrm>
              <a:off x="14891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93"/>
                    <a:pt x="0" y="206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27" y="335"/>
                    <a:pt x="422" y="222"/>
                  </a:cubicBezTo>
                  <a:cubicBezTo>
                    <a:pt x="432" y="10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5" name="Google Shape;10195;p16"/>
            <p:cNvSpPr/>
            <p:nvPr/>
          </p:nvSpPr>
          <p:spPr>
            <a:xfrm>
              <a:off x="15155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11" y="329"/>
                    <a:pt x="103" y="422"/>
                    <a:pt x="222" y="422"/>
                  </a:cubicBezTo>
                  <a:cubicBezTo>
                    <a:pt x="227" y="422"/>
                    <a:pt x="233" y="423"/>
                    <a:pt x="238" y="423"/>
                  </a:cubicBezTo>
                  <a:cubicBezTo>
                    <a:pt x="344" y="423"/>
                    <a:pt x="432" y="329"/>
                    <a:pt x="432" y="211"/>
                  </a:cubicBezTo>
                  <a:cubicBezTo>
                    <a:pt x="432" y="88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6" name="Google Shape;10196;p16"/>
            <p:cNvSpPr/>
            <p:nvPr/>
          </p:nvSpPr>
          <p:spPr>
            <a:xfrm>
              <a:off x="1780800" y="4223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5" y="87"/>
                    <a:pt x="5" y="206"/>
                  </a:cubicBezTo>
                  <a:cubicBezTo>
                    <a:pt x="0" y="324"/>
                    <a:pt x="93" y="421"/>
                    <a:pt x="211" y="421"/>
                  </a:cubicBezTo>
                  <a:cubicBezTo>
                    <a:pt x="334" y="421"/>
                    <a:pt x="432" y="334"/>
                    <a:pt x="432" y="216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7" name="Google Shape;10197;p16"/>
            <p:cNvSpPr/>
            <p:nvPr/>
          </p:nvSpPr>
          <p:spPr>
            <a:xfrm>
              <a:off x="19668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2" y="0"/>
                  </a:moveTo>
                  <a:cubicBezTo>
                    <a:pt x="88" y="0"/>
                    <a:pt x="0" y="96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7" y="330"/>
                    <a:pt x="421" y="211"/>
                  </a:cubicBezTo>
                  <a:cubicBezTo>
                    <a:pt x="421" y="98"/>
                    <a:pt x="324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8" name="Google Shape;10198;p16"/>
            <p:cNvSpPr/>
            <p:nvPr/>
          </p:nvSpPr>
          <p:spPr>
            <a:xfrm>
              <a:off x="1489175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2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1" y="432"/>
                  </a:cubicBezTo>
                  <a:cubicBezTo>
                    <a:pt x="329" y="432"/>
                    <a:pt x="422" y="330"/>
                    <a:pt x="422" y="217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9" name="Google Shape;10199;p16"/>
            <p:cNvSpPr/>
            <p:nvPr/>
          </p:nvSpPr>
          <p:spPr>
            <a:xfrm>
              <a:off x="2046475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93" y="1"/>
                    <a:pt x="0" y="88"/>
                    <a:pt x="0" y="206"/>
                  </a:cubicBezTo>
                  <a:cubicBezTo>
                    <a:pt x="0" y="319"/>
                    <a:pt x="93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3" y="423"/>
                    <a:pt x="421" y="329"/>
                    <a:pt x="421" y="211"/>
                  </a:cubicBezTo>
                  <a:cubicBezTo>
                    <a:pt x="421" y="8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0" name="Google Shape;10200;p16"/>
            <p:cNvSpPr/>
            <p:nvPr/>
          </p:nvSpPr>
          <p:spPr>
            <a:xfrm>
              <a:off x="220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1"/>
                  </a:moveTo>
                  <a:cubicBezTo>
                    <a:pt x="93" y="1"/>
                    <a:pt x="1" y="88"/>
                    <a:pt x="1" y="216"/>
                  </a:cubicBezTo>
                  <a:cubicBezTo>
                    <a:pt x="11" y="335"/>
                    <a:pt x="98" y="422"/>
                    <a:pt x="217" y="422"/>
                  </a:cubicBezTo>
                  <a:cubicBezTo>
                    <a:pt x="335" y="422"/>
                    <a:pt x="432" y="329"/>
                    <a:pt x="432" y="211"/>
                  </a:cubicBezTo>
                  <a:cubicBezTo>
                    <a:pt x="432" y="8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1" name="Google Shape;10201;p16"/>
            <p:cNvSpPr/>
            <p:nvPr/>
          </p:nvSpPr>
          <p:spPr>
            <a:xfrm>
              <a:off x="148917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329" y="427"/>
                    <a:pt x="422" y="329"/>
                    <a:pt x="422" y="211"/>
                  </a:cubicBezTo>
                  <a:cubicBezTo>
                    <a:pt x="416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2" name="Google Shape;10202;p16"/>
            <p:cNvSpPr/>
            <p:nvPr/>
          </p:nvSpPr>
          <p:spPr>
            <a:xfrm>
              <a:off x="1674800" y="443580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1"/>
                  </a:moveTo>
                  <a:cubicBezTo>
                    <a:pt x="89" y="1"/>
                    <a:pt x="1" y="90"/>
                    <a:pt x="1" y="207"/>
                  </a:cubicBezTo>
                  <a:cubicBezTo>
                    <a:pt x="1" y="320"/>
                    <a:pt x="93" y="418"/>
                    <a:pt x="206" y="423"/>
                  </a:cubicBezTo>
                  <a:cubicBezTo>
                    <a:pt x="330" y="423"/>
                    <a:pt x="427" y="325"/>
                    <a:pt x="427" y="212"/>
                  </a:cubicBezTo>
                  <a:cubicBezTo>
                    <a:pt x="427" y="94"/>
                    <a:pt x="335" y="1"/>
                    <a:pt x="222" y="1"/>
                  </a:cubicBezTo>
                  <a:cubicBezTo>
                    <a:pt x="215" y="1"/>
                    <a:pt x="209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3" name="Google Shape;10203;p16"/>
            <p:cNvSpPr/>
            <p:nvPr/>
          </p:nvSpPr>
          <p:spPr>
            <a:xfrm>
              <a:off x="1833975" y="4435575"/>
              <a:ext cx="10825" cy="10800"/>
            </a:xfrm>
            <a:custGeom>
              <a:rect b="b" l="l" r="r" t="t"/>
              <a:pathLst>
                <a:path extrusionOk="0" h="432" w="433">
                  <a:moveTo>
                    <a:pt x="211" y="0"/>
                  </a:moveTo>
                  <a:cubicBezTo>
                    <a:pt x="88" y="5"/>
                    <a:pt x="1" y="103"/>
                    <a:pt x="1" y="221"/>
                  </a:cubicBezTo>
                  <a:cubicBezTo>
                    <a:pt x="1" y="344"/>
                    <a:pt x="98" y="432"/>
                    <a:pt x="216" y="432"/>
                  </a:cubicBezTo>
                  <a:cubicBezTo>
                    <a:pt x="340" y="427"/>
                    <a:pt x="432" y="334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4" name="Google Shape;10204;p16"/>
            <p:cNvSpPr/>
            <p:nvPr/>
          </p:nvSpPr>
          <p:spPr>
            <a:xfrm>
              <a:off x="1993150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3" y="0"/>
                    <a:pt x="0" y="103"/>
                    <a:pt x="6" y="221"/>
                  </a:cubicBezTo>
                  <a:cubicBezTo>
                    <a:pt x="6" y="334"/>
                    <a:pt x="10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5" name="Google Shape;10205;p16"/>
            <p:cNvSpPr/>
            <p:nvPr/>
          </p:nvSpPr>
          <p:spPr>
            <a:xfrm>
              <a:off x="1648350" y="41968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8" y="0"/>
                    <a:pt x="0" y="88"/>
                    <a:pt x="0" y="206"/>
                  </a:cubicBezTo>
                  <a:cubicBezTo>
                    <a:pt x="0" y="319"/>
                    <a:pt x="98" y="422"/>
                    <a:pt x="211" y="422"/>
                  </a:cubicBezTo>
                  <a:cubicBezTo>
                    <a:pt x="334" y="422"/>
                    <a:pt x="421" y="334"/>
                    <a:pt x="421" y="211"/>
                  </a:cubicBezTo>
                  <a:cubicBezTo>
                    <a:pt x="421" y="8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6" name="Google Shape;10206;p16"/>
            <p:cNvSpPr/>
            <p:nvPr/>
          </p:nvSpPr>
          <p:spPr>
            <a:xfrm>
              <a:off x="201987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29" y="416"/>
                    <a:pt x="427" y="329"/>
                    <a:pt x="427" y="211"/>
                  </a:cubicBezTo>
                  <a:cubicBezTo>
                    <a:pt x="432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7" name="Google Shape;10207;p16"/>
            <p:cNvSpPr/>
            <p:nvPr/>
          </p:nvSpPr>
          <p:spPr>
            <a:xfrm>
              <a:off x="1887175" y="42233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0"/>
                  </a:moveTo>
                  <a:cubicBezTo>
                    <a:pt x="98" y="0"/>
                    <a:pt x="5" y="87"/>
                    <a:pt x="0" y="206"/>
                  </a:cubicBezTo>
                  <a:cubicBezTo>
                    <a:pt x="0" y="324"/>
                    <a:pt x="82" y="421"/>
                    <a:pt x="206" y="421"/>
                  </a:cubicBezTo>
                  <a:cubicBezTo>
                    <a:pt x="212" y="422"/>
                    <a:pt x="218" y="422"/>
                    <a:pt x="223" y="422"/>
                  </a:cubicBezTo>
                  <a:cubicBezTo>
                    <a:pt x="333" y="422"/>
                    <a:pt x="421" y="333"/>
                    <a:pt x="416" y="216"/>
                  </a:cubicBezTo>
                  <a:cubicBezTo>
                    <a:pt x="421" y="10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8" name="Google Shape;10208;p16"/>
            <p:cNvSpPr/>
            <p:nvPr/>
          </p:nvSpPr>
          <p:spPr>
            <a:xfrm>
              <a:off x="1648200" y="44619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2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32"/>
                    <a:pt x="212" y="432"/>
                  </a:cubicBezTo>
                  <a:cubicBezTo>
                    <a:pt x="215" y="432"/>
                    <a:pt x="219" y="433"/>
                    <a:pt x="222" y="433"/>
                  </a:cubicBezTo>
                  <a:cubicBezTo>
                    <a:pt x="345" y="433"/>
                    <a:pt x="427" y="347"/>
                    <a:pt x="427" y="227"/>
                  </a:cubicBezTo>
                  <a:cubicBezTo>
                    <a:pt x="427" y="103"/>
                    <a:pt x="335" y="1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9" name="Google Shape;10209;p16"/>
            <p:cNvSpPr/>
            <p:nvPr/>
          </p:nvSpPr>
          <p:spPr>
            <a:xfrm>
              <a:off x="1701275" y="44619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5"/>
                    <a:pt x="98" y="432"/>
                    <a:pt x="221" y="432"/>
                  </a:cubicBezTo>
                  <a:cubicBezTo>
                    <a:pt x="345" y="432"/>
                    <a:pt x="432" y="335"/>
                    <a:pt x="427" y="206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0" name="Google Shape;10210;p16"/>
            <p:cNvSpPr/>
            <p:nvPr/>
          </p:nvSpPr>
          <p:spPr>
            <a:xfrm>
              <a:off x="1568700" y="401122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6" y="1"/>
                  </a:moveTo>
                  <a:cubicBezTo>
                    <a:pt x="87" y="1"/>
                    <a:pt x="0" y="83"/>
                    <a:pt x="5" y="212"/>
                  </a:cubicBezTo>
                  <a:cubicBezTo>
                    <a:pt x="5" y="325"/>
                    <a:pt x="103" y="422"/>
                    <a:pt x="216" y="422"/>
                  </a:cubicBezTo>
                  <a:cubicBezTo>
                    <a:pt x="334" y="422"/>
                    <a:pt x="432" y="325"/>
                    <a:pt x="432" y="212"/>
                  </a:cubicBezTo>
                  <a:cubicBezTo>
                    <a:pt x="432" y="8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1" name="Google Shape;10211;p16"/>
            <p:cNvSpPr/>
            <p:nvPr/>
          </p:nvSpPr>
          <p:spPr>
            <a:xfrm>
              <a:off x="1621875" y="40112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0" y="0"/>
                    <a:pt x="1" y="94"/>
                    <a:pt x="1" y="212"/>
                  </a:cubicBezTo>
                  <a:cubicBezTo>
                    <a:pt x="1" y="325"/>
                    <a:pt x="93" y="422"/>
                    <a:pt x="211" y="422"/>
                  </a:cubicBezTo>
                  <a:cubicBezTo>
                    <a:pt x="324" y="417"/>
                    <a:pt x="422" y="325"/>
                    <a:pt x="422" y="212"/>
                  </a:cubicBezTo>
                  <a:cubicBezTo>
                    <a:pt x="422" y="93"/>
                    <a:pt x="335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2" name="Google Shape;10212;p16"/>
            <p:cNvSpPr/>
            <p:nvPr/>
          </p:nvSpPr>
          <p:spPr>
            <a:xfrm>
              <a:off x="196682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35"/>
                    <a:pt x="87" y="422"/>
                    <a:pt x="211" y="422"/>
                  </a:cubicBezTo>
                  <a:cubicBezTo>
                    <a:pt x="329" y="422"/>
                    <a:pt x="427" y="335"/>
                    <a:pt x="421" y="212"/>
                  </a:cubicBezTo>
                  <a:cubicBezTo>
                    <a:pt x="421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3" name="Google Shape;10213;p16"/>
            <p:cNvSpPr/>
            <p:nvPr/>
          </p:nvSpPr>
          <p:spPr>
            <a:xfrm>
              <a:off x="1515625" y="44887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1"/>
                  </a:moveTo>
                  <a:cubicBezTo>
                    <a:pt x="98" y="1"/>
                    <a:pt x="1" y="98"/>
                    <a:pt x="1" y="211"/>
                  </a:cubicBezTo>
                  <a:cubicBezTo>
                    <a:pt x="1" y="327"/>
                    <a:pt x="94" y="422"/>
                    <a:pt x="208" y="422"/>
                  </a:cubicBezTo>
                  <a:cubicBezTo>
                    <a:pt x="211" y="422"/>
                    <a:pt x="214" y="422"/>
                    <a:pt x="217" y="422"/>
                  </a:cubicBezTo>
                  <a:cubicBezTo>
                    <a:pt x="335" y="422"/>
                    <a:pt x="427" y="330"/>
                    <a:pt x="427" y="206"/>
                  </a:cubicBezTo>
                  <a:cubicBezTo>
                    <a:pt x="422" y="93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4" name="Google Shape;10214;p16"/>
            <p:cNvSpPr/>
            <p:nvPr/>
          </p:nvSpPr>
          <p:spPr>
            <a:xfrm>
              <a:off x="2046200" y="44887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18" y="0"/>
                  </a:moveTo>
                  <a:cubicBezTo>
                    <a:pt x="99" y="0"/>
                    <a:pt x="11" y="96"/>
                    <a:pt x="11" y="206"/>
                  </a:cubicBezTo>
                  <a:cubicBezTo>
                    <a:pt x="1" y="324"/>
                    <a:pt x="98" y="427"/>
                    <a:pt x="222" y="427"/>
                  </a:cubicBezTo>
                  <a:cubicBezTo>
                    <a:pt x="335" y="427"/>
                    <a:pt x="432" y="335"/>
                    <a:pt x="432" y="222"/>
                  </a:cubicBezTo>
                  <a:cubicBezTo>
                    <a:pt x="438" y="98"/>
                    <a:pt x="350" y="1"/>
                    <a:pt x="227" y="1"/>
                  </a:cubicBezTo>
                  <a:cubicBezTo>
                    <a:pt x="224" y="1"/>
                    <a:pt x="221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5" name="Google Shape;10215;p16"/>
            <p:cNvSpPr/>
            <p:nvPr/>
          </p:nvSpPr>
          <p:spPr>
            <a:xfrm>
              <a:off x="164820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2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29"/>
                    <a:pt x="93" y="427"/>
                    <a:pt x="212" y="427"/>
                  </a:cubicBezTo>
                  <a:cubicBezTo>
                    <a:pt x="335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6" name="Google Shape;10216;p16"/>
            <p:cNvSpPr/>
            <p:nvPr/>
          </p:nvSpPr>
          <p:spPr>
            <a:xfrm>
              <a:off x="201987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0"/>
                    <a:pt x="427" y="211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7" name="Google Shape;10217;p16"/>
            <p:cNvSpPr/>
            <p:nvPr/>
          </p:nvSpPr>
          <p:spPr>
            <a:xfrm>
              <a:off x="14359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3" y="1"/>
                    <a:pt x="1" y="88"/>
                    <a:pt x="11" y="206"/>
                  </a:cubicBezTo>
                  <a:cubicBezTo>
                    <a:pt x="11" y="330"/>
                    <a:pt x="98" y="427"/>
                    <a:pt x="222" y="427"/>
                  </a:cubicBezTo>
                  <a:cubicBezTo>
                    <a:pt x="330" y="427"/>
                    <a:pt x="432" y="335"/>
                    <a:pt x="432" y="222"/>
                  </a:cubicBezTo>
                  <a:cubicBezTo>
                    <a:pt x="432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8" name="Google Shape;10218;p16"/>
            <p:cNvSpPr/>
            <p:nvPr/>
          </p:nvSpPr>
          <p:spPr>
            <a:xfrm>
              <a:off x="22055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8" y="421"/>
                    <a:pt x="206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10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9" name="Google Shape;10219;p16"/>
            <p:cNvSpPr/>
            <p:nvPr/>
          </p:nvSpPr>
          <p:spPr>
            <a:xfrm>
              <a:off x="1489175" y="4196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7"/>
                  </a:cubicBezTo>
                  <a:cubicBezTo>
                    <a:pt x="329" y="427"/>
                    <a:pt x="422" y="324"/>
                    <a:pt x="422" y="211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0" name="Google Shape;10220;p16"/>
            <p:cNvSpPr/>
            <p:nvPr/>
          </p:nvSpPr>
          <p:spPr>
            <a:xfrm>
              <a:off x="1993275" y="40112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2" y="0"/>
                  </a:moveTo>
                  <a:cubicBezTo>
                    <a:pt x="96" y="0"/>
                    <a:pt x="1" y="80"/>
                    <a:pt x="1" y="213"/>
                  </a:cubicBezTo>
                  <a:cubicBezTo>
                    <a:pt x="1" y="326"/>
                    <a:pt x="103" y="423"/>
                    <a:pt x="216" y="423"/>
                  </a:cubicBezTo>
                  <a:cubicBezTo>
                    <a:pt x="335" y="423"/>
                    <a:pt x="427" y="326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8" y="1"/>
                    <a:pt x="200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1" name="Google Shape;10221;p16"/>
            <p:cNvSpPr/>
            <p:nvPr/>
          </p:nvSpPr>
          <p:spPr>
            <a:xfrm>
              <a:off x="2099400" y="401120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33" y="0"/>
                  </a:moveTo>
                  <a:cubicBezTo>
                    <a:pt x="225" y="0"/>
                    <a:pt x="218" y="1"/>
                    <a:pt x="211" y="2"/>
                  </a:cubicBezTo>
                  <a:cubicBezTo>
                    <a:pt x="93" y="2"/>
                    <a:pt x="0" y="89"/>
                    <a:pt x="0" y="213"/>
                  </a:cubicBezTo>
                  <a:cubicBezTo>
                    <a:pt x="5" y="326"/>
                    <a:pt x="98" y="423"/>
                    <a:pt x="211" y="423"/>
                  </a:cubicBezTo>
                  <a:cubicBezTo>
                    <a:pt x="214" y="423"/>
                    <a:pt x="217" y="424"/>
                    <a:pt x="219" y="424"/>
                  </a:cubicBezTo>
                  <a:cubicBezTo>
                    <a:pt x="334" y="424"/>
                    <a:pt x="427" y="323"/>
                    <a:pt x="427" y="213"/>
                  </a:cubicBezTo>
                  <a:cubicBezTo>
                    <a:pt x="432" y="93"/>
                    <a:pt x="330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2" name="Google Shape;10222;p16"/>
            <p:cNvSpPr/>
            <p:nvPr/>
          </p:nvSpPr>
          <p:spPr>
            <a:xfrm>
              <a:off x="2019875" y="45152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93" y="0"/>
                    <a:pt x="0" y="98"/>
                    <a:pt x="0" y="221"/>
                  </a:cubicBezTo>
                  <a:cubicBezTo>
                    <a:pt x="0" y="334"/>
                    <a:pt x="93" y="427"/>
                    <a:pt x="20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3" name="Google Shape;10223;p16"/>
            <p:cNvSpPr/>
            <p:nvPr/>
          </p:nvSpPr>
          <p:spPr>
            <a:xfrm>
              <a:off x="1568700" y="454167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6" y="1"/>
                  </a:moveTo>
                  <a:cubicBezTo>
                    <a:pt x="87" y="11"/>
                    <a:pt x="0" y="98"/>
                    <a:pt x="0" y="217"/>
                  </a:cubicBezTo>
                  <a:cubicBezTo>
                    <a:pt x="0" y="340"/>
                    <a:pt x="98" y="432"/>
                    <a:pt x="211" y="432"/>
                  </a:cubicBezTo>
                  <a:cubicBezTo>
                    <a:pt x="329" y="432"/>
                    <a:pt x="421" y="330"/>
                    <a:pt x="421" y="217"/>
                  </a:cubicBezTo>
                  <a:cubicBezTo>
                    <a:pt x="421" y="93"/>
                    <a:pt x="319" y="6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4" name="Google Shape;10224;p16"/>
            <p:cNvSpPr/>
            <p:nvPr/>
          </p:nvSpPr>
          <p:spPr>
            <a:xfrm>
              <a:off x="1621875" y="454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9" y="1"/>
                  </a:moveTo>
                  <a:cubicBezTo>
                    <a:pt x="216" y="1"/>
                    <a:pt x="214" y="1"/>
                    <a:pt x="211" y="1"/>
                  </a:cubicBezTo>
                  <a:cubicBezTo>
                    <a:pt x="88" y="1"/>
                    <a:pt x="1" y="88"/>
                    <a:pt x="1" y="207"/>
                  </a:cubicBezTo>
                  <a:cubicBezTo>
                    <a:pt x="1" y="320"/>
                    <a:pt x="93" y="422"/>
                    <a:pt x="211" y="422"/>
                  </a:cubicBezTo>
                  <a:cubicBezTo>
                    <a:pt x="324" y="422"/>
                    <a:pt x="422" y="320"/>
                    <a:pt x="422" y="207"/>
                  </a:cubicBezTo>
                  <a:cubicBezTo>
                    <a:pt x="422" y="101"/>
                    <a:pt x="324" y="1"/>
                    <a:pt x="21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5" name="Google Shape;10225;p16"/>
            <p:cNvSpPr/>
            <p:nvPr/>
          </p:nvSpPr>
          <p:spPr>
            <a:xfrm>
              <a:off x="2152450" y="401120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194" y="0"/>
                  </a:moveTo>
                  <a:cubicBezTo>
                    <a:pt x="95" y="0"/>
                    <a:pt x="5" y="93"/>
                    <a:pt x="1" y="202"/>
                  </a:cubicBezTo>
                  <a:cubicBezTo>
                    <a:pt x="1" y="326"/>
                    <a:pt x="93" y="423"/>
                    <a:pt x="211" y="423"/>
                  </a:cubicBezTo>
                  <a:cubicBezTo>
                    <a:pt x="324" y="423"/>
                    <a:pt x="422" y="321"/>
                    <a:pt x="422" y="202"/>
                  </a:cubicBezTo>
                  <a:cubicBezTo>
                    <a:pt x="422" y="89"/>
                    <a:pt x="335" y="2"/>
                    <a:pt x="216" y="2"/>
                  </a:cubicBezTo>
                  <a:cubicBezTo>
                    <a:pt x="209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6" name="Google Shape;10226;p16"/>
            <p:cNvSpPr/>
            <p:nvPr/>
          </p:nvSpPr>
          <p:spPr>
            <a:xfrm>
              <a:off x="1993275" y="45419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5" y="0"/>
                  </a:moveTo>
                  <a:cubicBezTo>
                    <a:pt x="107" y="0"/>
                    <a:pt x="6" y="85"/>
                    <a:pt x="6" y="213"/>
                  </a:cubicBezTo>
                  <a:cubicBezTo>
                    <a:pt x="1" y="331"/>
                    <a:pt x="103" y="423"/>
                    <a:pt x="216" y="423"/>
                  </a:cubicBezTo>
                  <a:cubicBezTo>
                    <a:pt x="335" y="418"/>
                    <a:pt x="427" y="331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9" y="1"/>
                    <a:pt x="2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7" name="Google Shape;10227;p16"/>
            <p:cNvSpPr/>
            <p:nvPr/>
          </p:nvSpPr>
          <p:spPr>
            <a:xfrm>
              <a:off x="1462575" y="42765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4"/>
                    <a:pt x="88" y="422"/>
                    <a:pt x="206" y="422"/>
                  </a:cubicBezTo>
                  <a:cubicBezTo>
                    <a:pt x="335" y="422"/>
                    <a:pt x="422" y="334"/>
                    <a:pt x="422" y="216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8" name="Google Shape;10228;p16"/>
            <p:cNvSpPr/>
            <p:nvPr/>
          </p:nvSpPr>
          <p:spPr>
            <a:xfrm>
              <a:off x="2179050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103" y="427"/>
                    <a:pt x="22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9" name="Google Shape;10229;p16"/>
            <p:cNvSpPr/>
            <p:nvPr/>
          </p:nvSpPr>
          <p:spPr>
            <a:xfrm>
              <a:off x="16748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3" y="421"/>
                    <a:pt x="206" y="421"/>
                  </a:cubicBezTo>
                  <a:cubicBezTo>
                    <a:pt x="330" y="421"/>
                    <a:pt x="427" y="334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0" name="Google Shape;10230;p16"/>
            <p:cNvSpPr/>
            <p:nvPr/>
          </p:nvSpPr>
          <p:spPr>
            <a:xfrm>
              <a:off x="1993275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22" y="336"/>
                    <a:pt x="422" y="211"/>
                  </a:cubicBezTo>
                  <a:cubicBezTo>
                    <a:pt x="42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1" name="Google Shape;10231;p16"/>
            <p:cNvSpPr/>
            <p:nvPr/>
          </p:nvSpPr>
          <p:spPr>
            <a:xfrm>
              <a:off x="20198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29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2" name="Google Shape;10232;p16"/>
            <p:cNvSpPr/>
            <p:nvPr/>
          </p:nvSpPr>
          <p:spPr>
            <a:xfrm>
              <a:off x="19668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5" y="217"/>
                  </a:cubicBezTo>
                  <a:cubicBezTo>
                    <a:pt x="10" y="330"/>
                    <a:pt x="103" y="427"/>
                    <a:pt x="216" y="427"/>
                  </a:cubicBezTo>
                  <a:cubicBezTo>
                    <a:pt x="219" y="427"/>
                    <a:pt x="222" y="427"/>
                    <a:pt x="224" y="427"/>
                  </a:cubicBezTo>
                  <a:cubicBezTo>
                    <a:pt x="338" y="427"/>
                    <a:pt x="427" y="327"/>
                    <a:pt x="427" y="217"/>
                  </a:cubicBezTo>
                  <a:cubicBezTo>
                    <a:pt x="421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3" name="Google Shape;10233;p16"/>
            <p:cNvSpPr/>
            <p:nvPr/>
          </p:nvSpPr>
          <p:spPr>
            <a:xfrm>
              <a:off x="14625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8"/>
                    <a:pt x="0" y="206"/>
                  </a:cubicBezTo>
                  <a:cubicBezTo>
                    <a:pt x="0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4" name="Google Shape;10234;p16"/>
            <p:cNvSpPr/>
            <p:nvPr/>
          </p:nvSpPr>
          <p:spPr>
            <a:xfrm>
              <a:off x="1648200" y="40905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7" y="1"/>
                  </a:moveTo>
                  <a:cubicBezTo>
                    <a:pt x="104" y="1"/>
                    <a:pt x="6" y="98"/>
                    <a:pt x="6" y="211"/>
                  </a:cubicBezTo>
                  <a:cubicBezTo>
                    <a:pt x="1" y="335"/>
                    <a:pt x="104" y="432"/>
                    <a:pt x="217" y="432"/>
                  </a:cubicBezTo>
                  <a:cubicBezTo>
                    <a:pt x="340" y="432"/>
                    <a:pt x="427" y="340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5" name="Google Shape;10235;p16"/>
            <p:cNvSpPr/>
            <p:nvPr/>
          </p:nvSpPr>
          <p:spPr>
            <a:xfrm>
              <a:off x="19932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1" y="98"/>
                    <a:pt x="1" y="206"/>
                  </a:cubicBezTo>
                  <a:cubicBezTo>
                    <a:pt x="1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6" name="Google Shape;10236;p16"/>
            <p:cNvSpPr/>
            <p:nvPr/>
          </p:nvSpPr>
          <p:spPr>
            <a:xfrm>
              <a:off x="2179050" y="4090500"/>
              <a:ext cx="10675" cy="10825"/>
            </a:xfrm>
            <a:custGeom>
              <a:rect b="b" l="l" r="r" t="t"/>
              <a:pathLst>
                <a:path extrusionOk="0" h="433" w="427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35"/>
                    <a:pt x="98" y="432"/>
                    <a:pt x="211" y="432"/>
                  </a:cubicBezTo>
                  <a:cubicBezTo>
                    <a:pt x="334" y="432"/>
                    <a:pt x="427" y="340"/>
                    <a:pt x="427" y="222"/>
                  </a:cubicBezTo>
                  <a:cubicBezTo>
                    <a:pt x="427" y="98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7" name="Google Shape;10237;p16"/>
            <p:cNvSpPr/>
            <p:nvPr/>
          </p:nvSpPr>
          <p:spPr>
            <a:xfrm>
              <a:off x="20198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7"/>
                    <a:pt x="88" y="423"/>
                    <a:pt x="206" y="423"/>
                  </a:cubicBezTo>
                  <a:cubicBezTo>
                    <a:pt x="209" y="423"/>
                    <a:pt x="213" y="422"/>
                    <a:pt x="216" y="422"/>
                  </a:cubicBezTo>
                  <a:cubicBezTo>
                    <a:pt x="329" y="422"/>
                    <a:pt x="427" y="335"/>
                    <a:pt x="427" y="217"/>
                  </a:cubicBezTo>
                  <a:cubicBezTo>
                    <a:pt x="432" y="99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8" name="Google Shape;10238;p16"/>
            <p:cNvSpPr/>
            <p:nvPr/>
          </p:nvSpPr>
          <p:spPr>
            <a:xfrm>
              <a:off x="2205500" y="427652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98" y="0"/>
                    <a:pt x="11" y="88"/>
                    <a:pt x="11" y="206"/>
                  </a:cubicBezTo>
                  <a:cubicBezTo>
                    <a:pt x="1" y="334"/>
                    <a:pt x="93" y="422"/>
                    <a:pt x="217" y="422"/>
                  </a:cubicBezTo>
                  <a:cubicBezTo>
                    <a:pt x="335" y="422"/>
                    <a:pt x="427" y="324"/>
                    <a:pt x="438" y="211"/>
                  </a:cubicBezTo>
                  <a:cubicBezTo>
                    <a:pt x="438" y="93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9" name="Google Shape;10239;p16"/>
            <p:cNvSpPr/>
            <p:nvPr/>
          </p:nvSpPr>
          <p:spPr>
            <a:xfrm>
              <a:off x="1621625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29" y="427"/>
                    <a:pt x="432" y="330"/>
                    <a:pt x="432" y="211"/>
                  </a:cubicBezTo>
                  <a:cubicBezTo>
                    <a:pt x="432" y="93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0" name="Google Shape;10240;p16"/>
            <p:cNvSpPr/>
            <p:nvPr/>
          </p:nvSpPr>
          <p:spPr>
            <a:xfrm>
              <a:off x="1674800" y="44887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3" y="1"/>
                    <a:pt x="1" y="93"/>
                    <a:pt x="6" y="227"/>
                  </a:cubicBezTo>
                  <a:cubicBezTo>
                    <a:pt x="16" y="340"/>
                    <a:pt x="103" y="432"/>
                    <a:pt x="222" y="432"/>
                  </a:cubicBezTo>
                  <a:cubicBezTo>
                    <a:pt x="335" y="432"/>
                    <a:pt x="432" y="330"/>
                    <a:pt x="43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1" name="Google Shape;10241;p16"/>
            <p:cNvSpPr/>
            <p:nvPr/>
          </p:nvSpPr>
          <p:spPr>
            <a:xfrm>
              <a:off x="1993275" y="44887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88" y="1"/>
                    <a:pt x="1" y="98"/>
                    <a:pt x="1" y="227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330" y="432"/>
                    <a:pt x="422" y="335"/>
                    <a:pt x="42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2" name="Google Shape;10242;p16"/>
            <p:cNvSpPr/>
            <p:nvPr/>
          </p:nvSpPr>
          <p:spPr>
            <a:xfrm>
              <a:off x="2019875" y="40906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7" y="1"/>
                  </a:moveTo>
                  <a:cubicBezTo>
                    <a:pt x="88" y="1"/>
                    <a:pt x="0" y="96"/>
                    <a:pt x="0" y="217"/>
                  </a:cubicBezTo>
                  <a:cubicBezTo>
                    <a:pt x="0" y="335"/>
                    <a:pt x="93" y="427"/>
                    <a:pt x="216" y="432"/>
                  </a:cubicBezTo>
                  <a:cubicBezTo>
                    <a:pt x="329" y="427"/>
                    <a:pt x="427" y="335"/>
                    <a:pt x="427" y="222"/>
                  </a:cubicBezTo>
                  <a:cubicBezTo>
                    <a:pt x="432" y="103"/>
                    <a:pt x="329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3" name="Google Shape;10243;p16"/>
            <p:cNvSpPr/>
            <p:nvPr/>
          </p:nvSpPr>
          <p:spPr>
            <a:xfrm>
              <a:off x="1409400" y="42233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104"/>
                    <a:pt x="0" y="212"/>
                  </a:cubicBezTo>
                  <a:cubicBezTo>
                    <a:pt x="0" y="330"/>
                    <a:pt x="98" y="422"/>
                    <a:pt x="216" y="422"/>
                  </a:cubicBezTo>
                  <a:cubicBezTo>
                    <a:pt x="339" y="422"/>
                    <a:pt x="421" y="335"/>
                    <a:pt x="421" y="212"/>
                  </a:cubicBezTo>
                  <a:cubicBezTo>
                    <a:pt x="421" y="92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4" name="Google Shape;10244;p16"/>
            <p:cNvSpPr/>
            <p:nvPr/>
          </p:nvSpPr>
          <p:spPr>
            <a:xfrm>
              <a:off x="1940225" y="42233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9"/>
                    <a:pt x="11" y="212"/>
                  </a:cubicBezTo>
                  <a:cubicBezTo>
                    <a:pt x="0" y="330"/>
                    <a:pt x="98" y="422"/>
                    <a:pt x="221" y="422"/>
                  </a:cubicBezTo>
                  <a:cubicBezTo>
                    <a:pt x="345" y="422"/>
                    <a:pt x="427" y="335"/>
                    <a:pt x="427" y="212"/>
                  </a:cubicBezTo>
                  <a:cubicBezTo>
                    <a:pt x="422" y="92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5" name="Google Shape;10245;p16"/>
            <p:cNvSpPr/>
            <p:nvPr/>
          </p:nvSpPr>
          <p:spPr>
            <a:xfrm>
              <a:off x="220550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17" y="427"/>
                  </a:cubicBezTo>
                  <a:cubicBezTo>
                    <a:pt x="335" y="427"/>
                    <a:pt x="427" y="335"/>
                    <a:pt x="427" y="211"/>
                  </a:cubicBezTo>
                  <a:cubicBezTo>
                    <a:pt x="427" y="98"/>
                    <a:pt x="325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6" name="Google Shape;10246;p16"/>
            <p:cNvSpPr/>
            <p:nvPr/>
          </p:nvSpPr>
          <p:spPr>
            <a:xfrm>
              <a:off x="2046075" y="4011200"/>
              <a:ext cx="10950" cy="10725"/>
            </a:xfrm>
            <a:custGeom>
              <a:rect b="b" l="l" r="r" t="t"/>
              <a:pathLst>
                <a:path extrusionOk="0" h="429" w="438">
                  <a:moveTo>
                    <a:pt x="203" y="0"/>
                  </a:moveTo>
                  <a:cubicBezTo>
                    <a:pt x="108" y="0"/>
                    <a:pt x="15" y="85"/>
                    <a:pt x="6" y="213"/>
                  </a:cubicBezTo>
                  <a:cubicBezTo>
                    <a:pt x="1" y="326"/>
                    <a:pt x="103" y="428"/>
                    <a:pt x="222" y="428"/>
                  </a:cubicBezTo>
                  <a:cubicBezTo>
                    <a:pt x="335" y="423"/>
                    <a:pt x="432" y="336"/>
                    <a:pt x="432" y="218"/>
                  </a:cubicBezTo>
                  <a:cubicBezTo>
                    <a:pt x="437" y="89"/>
                    <a:pt x="350" y="2"/>
                    <a:pt x="227" y="2"/>
                  </a:cubicBezTo>
                  <a:cubicBezTo>
                    <a:pt x="219" y="1"/>
                    <a:pt x="211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7" name="Google Shape;10247;p16"/>
            <p:cNvSpPr/>
            <p:nvPr/>
          </p:nvSpPr>
          <p:spPr>
            <a:xfrm>
              <a:off x="1674800" y="40112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1" y="1"/>
                  </a:moveTo>
                  <a:cubicBezTo>
                    <a:pt x="93" y="1"/>
                    <a:pt x="1" y="83"/>
                    <a:pt x="1" y="212"/>
                  </a:cubicBezTo>
                  <a:cubicBezTo>
                    <a:pt x="1" y="325"/>
                    <a:pt x="93" y="422"/>
                    <a:pt x="206" y="422"/>
                  </a:cubicBezTo>
                  <a:cubicBezTo>
                    <a:pt x="209" y="422"/>
                    <a:pt x="212" y="423"/>
                    <a:pt x="215" y="423"/>
                  </a:cubicBezTo>
                  <a:cubicBezTo>
                    <a:pt x="329" y="423"/>
                    <a:pt x="427" y="322"/>
                    <a:pt x="427" y="212"/>
                  </a:cubicBezTo>
                  <a:cubicBezTo>
                    <a:pt x="427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8" name="Google Shape;10248;p16"/>
            <p:cNvSpPr/>
            <p:nvPr/>
          </p:nvSpPr>
          <p:spPr>
            <a:xfrm>
              <a:off x="1940225" y="41702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98" y="11"/>
                    <a:pt x="0" y="104"/>
                    <a:pt x="0" y="217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45" y="427"/>
                    <a:pt x="427" y="335"/>
                    <a:pt x="427" y="217"/>
                  </a:cubicBezTo>
                  <a:cubicBezTo>
                    <a:pt x="427" y="96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9" name="Google Shape;10249;p16"/>
            <p:cNvSpPr/>
            <p:nvPr/>
          </p:nvSpPr>
          <p:spPr>
            <a:xfrm>
              <a:off x="217892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9" y="427"/>
                    <a:pt x="432" y="335"/>
                    <a:pt x="432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1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0" name="Google Shape;10250;p16"/>
            <p:cNvSpPr/>
            <p:nvPr/>
          </p:nvSpPr>
          <p:spPr>
            <a:xfrm>
              <a:off x="1515500" y="40112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8" y="1"/>
                    <a:pt x="6" y="88"/>
                    <a:pt x="1" y="207"/>
                  </a:cubicBezTo>
                  <a:cubicBezTo>
                    <a:pt x="1" y="320"/>
                    <a:pt x="98" y="422"/>
                    <a:pt x="211" y="422"/>
                  </a:cubicBezTo>
                  <a:cubicBezTo>
                    <a:pt x="214" y="422"/>
                    <a:pt x="217" y="423"/>
                    <a:pt x="220" y="423"/>
                  </a:cubicBezTo>
                  <a:cubicBezTo>
                    <a:pt x="339" y="423"/>
                    <a:pt x="432" y="322"/>
                    <a:pt x="432" y="212"/>
                  </a:cubicBezTo>
                  <a:cubicBezTo>
                    <a:pt x="432" y="88"/>
                    <a:pt x="34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1" name="Google Shape;10251;p16"/>
            <p:cNvSpPr/>
            <p:nvPr/>
          </p:nvSpPr>
          <p:spPr>
            <a:xfrm>
              <a:off x="1648200" y="3984375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22" y="1"/>
                  </a:moveTo>
                  <a:cubicBezTo>
                    <a:pt x="109" y="1"/>
                    <a:pt x="6" y="88"/>
                    <a:pt x="6" y="212"/>
                  </a:cubicBezTo>
                  <a:cubicBezTo>
                    <a:pt x="1" y="335"/>
                    <a:pt x="104" y="433"/>
                    <a:pt x="217" y="433"/>
                  </a:cubicBezTo>
                  <a:cubicBezTo>
                    <a:pt x="335" y="433"/>
                    <a:pt x="427" y="340"/>
                    <a:pt x="427" y="227"/>
                  </a:cubicBezTo>
                  <a:cubicBezTo>
                    <a:pt x="427" y="104"/>
                    <a:pt x="340" y="6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2" name="Google Shape;10252;p16"/>
            <p:cNvSpPr/>
            <p:nvPr/>
          </p:nvSpPr>
          <p:spPr>
            <a:xfrm>
              <a:off x="14891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0" y="217"/>
                  </a:cubicBezTo>
                  <a:cubicBezTo>
                    <a:pt x="0" y="335"/>
                    <a:pt x="82" y="427"/>
                    <a:pt x="211" y="427"/>
                  </a:cubicBezTo>
                  <a:cubicBezTo>
                    <a:pt x="334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3" name="Google Shape;10253;p16"/>
            <p:cNvSpPr/>
            <p:nvPr/>
          </p:nvSpPr>
          <p:spPr>
            <a:xfrm>
              <a:off x="1674800" y="45419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29"/>
                    <a:pt x="98" y="416"/>
                    <a:pt x="206" y="421"/>
                  </a:cubicBezTo>
                  <a:cubicBezTo>
                    <a:pt x="211" y="422"/>
                    <a:pt x="217" y="422"/>
                    <a:pt x="222" y="422"/>
                  </a:cubicBezTo>
                  <a:cubicBezTo>
                    <a:pt x="329" y="422"/>
                    <a:pt x="422" y="323"/>
                    <a:pt x="422" y="211"/>
                  </a:cubicBezTo>
                  <a:cubicBezTo>
                    <a:pt x="43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4" name="Google Shape;10254;p16"/>
            <p:cNvSpPr/>
            <p:nvPr/>
          </p:nvSpPr>
          <p:spPr>
            <a:xfrm>
              <a:off x="16218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17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5" name="Google Shape;10255;p16"/>
            <p:cNvSpPr/>
            <p:nvPr/>
          </p:nvSpPr>
          <p:spPr>
            <a:xfrm>
              <a:off x="16748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2" y="0"/>
                  </a:moveTo>
                  <a:cubicBezTo>
                    <a:pt x="93" y="0"/>
                    <a:pt x="1" y="9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6" name="Google Shape;10256;p16"/>
            <p:cNvSpPr/>
            <p:nvPr/>
          </p:nvSpPr>
          <p:spPr>
            <a:xfrm>
              <a:off x="2046200" y="45419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1" y="329"/>
                    <a:pt x="98" y="421"/>
                    <a:pt x="217" y="421"/>
                  </a:cubicBezTo>
                  <a:cubicBezTo>
                    <a:pt x="222" y="422"/>
                    <a:pt x="228" y="422"/>
                    <a:pt x="233" y="422"/>
                  </a:cubicBezTo>
                  <a:cubicBezTo>
                    <a:pt x="339" y="422"/>
                    <a:pt x="427" y="328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7" name="Google Shape;10257;p16"/>
            <p:cNvSpPr/>
            <p:nvPr/>
          </p:nvSpPr>
          <p:spPr>
            <a:xfrm>
              <a:off x="1833725" y="4064175"/>
              <a:ext cx="11075" cy="10675"/>
            </a:xfrm>
            <a:custGeom>
              <a:rect b="b" l="l" r="r" t="t"/>
              <a:pathLst>
                <a:path extrusionOk="0" h="427" w="443">
                  <a:moveTo>
                    <a:pt x="226" y="0"/>
                  </a:moveTo>
                  <a:cubicBezTo>
                    <a:pt x="108" y="0"/>
                    <a:pt x="11" y="98"/>
                    <a:pt x="11" y="211"/>
                  </a:cubicBezTo>
                  <a:cubicBezTo>
                    <a:pt x="0" y="329"/>
                    <a:pt x="98" y="427"/>
                    <a:pt x="221" y="427"/>
                  </a:cubicBezTo>
                  <a:cubicBezTo>
                    <a:pt x="345" y="427"/>
                    <a:pt x="442" y="334"/>
                    <a:pt x="442" y="211"/>
                  </a:cubicBezTo>
                  <a:cubicBezTo>
                    <a:pt x="442" y="87"/>
                    <a:pt x="350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8" name="Google Shape;10258;p16"/>
            <p:cNvSpPr/>
            <p:nvPr/>
          </p:nvSpPr>
          <p:spPr>
            <a:xfrm>
              <a:off x="167480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330" y="422"/>
                    <a:pt x="427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9" name="Google Shape;10259;p16"/>
            <p:cNvSpPr/>
            <p:nvPr/>
          </p:nvSpPr>
          <p:spPr>
            <a:xfrm>
              <a:off x="1621875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1" y="88"/>
                    <a:pt x="1" y="211"/>
                  </a:cubicBezTo>
                  <a:cubicBezTo>
                    <a:pt x="1" y="329"/>
                    <a:pt x="93" y="422"/>
                    <a:pt x="216" y="422"/>
                  </a:cubicBezTo>
                  <a:cubicBezTo>
                    <a:pt x="324" y="422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0" name="Google Shape;10260;p16"/>
            <p:cNvSpPr/>
            <p:nvPr/>
          </p:nvSpPr>
          <p:spPr>
            <a:xfrm>
              <a:off x="1647950" y="435617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7" y="0"/>
                  </a:moveTo>
                  <a:cubicBezTo>
                    <a:pt x="109" y="0"/>
                    <a:pt x="16" y="88"/>
                    <a:pt x="1" y="211"/>
                  </a:cubicBezTo>
                  <a:cubicBezTo>
                    <a:pt x="1" y="324"/>
                    <a:pt x="103" y="422"/>
                    <a:pt x="222" y="422"/>
                  </a:cubicBezTo>
                  <a:cubicBezTo>
                    <a:pt x="345" y="422"/>
                    <a:pt x="432" y="334"/>
                    <a:pt x="432" y="216"/>
                  </a:cubicBezTo>
                  <a:cubicBezTo>
                    <a:pt x="437" y="88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1" name="Google Shape;10261;p16"/>
            <p:cNvSpPr/>
            <p:nvPr/>
          </p:nvSpPr>
          <p:spPr>
            <a:xfrm>
              <a:off x="148917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5" y="0"/>
                  </a:moveTo>
                  <a:cubicBezTo>
                    <a:pt x="89" y="0"/>
                    <a:pt x="0" y="94"/>
                    <a:pt x="0" y="212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27" y="325"/>
                    <a:pt x="422" y="212"/>
                  </a:cubicBezTo>
                  <a:cubicBezTo>
                    <a:pt x="422" y="93"/>
                    <a:pt x="329" y="1"/>
                    <a:pt x="211" y="1"/>
                  </a:cubicBezTo>
                  <a:cubicBezTo>
                    <a:pt x="205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2" name="Google Shape;10262;p16"/>
            <p:cNvSpPr/>
            <p:nvPr/>
          </p:nvSpPr>
          <p:spPr>
            <a:xfrm>
              <a:off x="2178925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8" y="0"/>
                    <a:pt x="0" y="93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3" name="Google Shape;10263;p16"/>
            <p:cNvSpPr/>
            <p:nvPr/>
          </p:nvSpPr>
          <p:spPr>
            <a:xfrm>
              <a:off x="2019750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6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32" y="335"/>
                    <a:pt x="427" y="217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4" name="Google Shape;10264;p16"/>
            <p:cNvSpPr/>
            <p:nvPr/>
          </p:nvSpPr>
          <p:spPr>
            <a:xfrm>
              <a:off x="21525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5" name="Google Shape;10265;p16"/>
            <p:cNvSpPr/>
            <p:nvPr/>
          </p:nvSpPr>
          <p:spPr>
            <a:xfrm>
              <a:off x="183397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3"/>
                    <a:pt x="6" y="216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6" name="Google Shape;10266;p16"/>
            <p:cNvSpPr/>
            <p:nvPr/>
          </p:nvSpPr>
          <p:spPr>
            <a:xfrm>
              <a:off x="1674800" y="38519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0"/>
                  </a:moveTo>
                  <a:cubicBezTo>
                    <a:pt x="89" y="0"/>
                    <a:pt x="1" y="89"/>
                    <a:pt x="1" y="207"/>
                  </a:cubicBezTo>
                  <a:cubicBezTo>
                    <a:pt x="1" y="325"/>
                    <a:pt x="93" y="417"/>
                    <a:pt x="206" y="422"/>
                  </a:cubicBezTo>
                  <a:cubicBezTo>
                    <a:pt x="324" y="422"/>
                    <a:pt x="427" y="325"/>
                    <a:pt x="427" y="212"/>
                  </a:cubicBezTo>
                  <a:cubicBezTo>
                    <a:pt x="427" y="104"/>
                    <a:pt x="335" y="6"/>
                    <a:pt x="222" y="1"/>
                  </a:cubicBezTo>
                  <a:cubicBezTo>
                    <a:pt x="215" y="0"/>
                    <a:pt x="209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7" name="Google Shape;10267;p16"/>
            <p:cNvSpPr/>
            <p:nvPr/>
          </p:nvSpPr>
          <p:spPr>
            <a:xfrm>
              <a:off x="1674800" y="438250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88"/>
                    <a:pt x="1" y="212"/>
                  </a:cubicBezTo>
                  <a:cubicBezTo>
                    <a:pt x="1" y="332"/>
                    <a:pt x="88" y="422"/>
                    <a:pt x="212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224" y="422"/>
                    <a:pt x="227" y="422"/>
                    <a:pt x="230" y="422"/>
                  </a:cubicBezTo>
                  <a:cubicBezTo>
                    <a:pt x="339" y="422"/>
                    <a:pt x="432" y="322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8" name="Google Shape;10268;p16"/>
            <p:cNvSpPr/>
            <p:nvPr/>
          </p:nvSpPr>
          <p:spPr>
            <a:xfrm>
              <a:off x="16483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0" y="98"/>
                    <a:pt x="0" y="211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9" name="Google Shape;10269;p16"/>
            <p:cNvSpPr/>
            <p:nvPr/>
          </p:nvSpPr>
          <p:spPr>
            <a:xfrm>
              <a:off x="20726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9" y="0"/>
                  </a:moveTo>
                  <a:cubicBezTo>
                    <a:pt x="103" y="0"/>
                    <a:pt x="11" y="89"/>
                    <a:pt x="11" y="206"/>
                  </a:cubicBezTo>
                  <a:cubicBezTo>
                    <a:pt x="0" y="325"/>
                    <a:pt x="93" y="417"/>
                    <a:pt x="206" y="422"/>
                  </a:cubicBezTo>
                  <a:cubicBezTo>
                    <a:pt x="210" y="422"/>
                    <a:pt x="214" y="423"/>
                    <a:pt x="217" y="423"/>
                  </a:cubicBezTo>
                  <a:cubicBezTo>
                    <a:pt x="340" y="423"/>
                    <a:pt x="427" y="342"/>
                    <a:pt x="432" y="222"/>
                  </a:cubicBezTo>
                  <a:cubicBezTo>
                    <a:pt x="432" y="104"/>
                    <a:pt x="345" y="6"/>
                    <a:pt x="226" y="1"/>
                  </a:cubicBezTo>
                  <a:cubicBezTo>
                    <a:pt x="221" y="0"/>
                    <a:pt x="215" y="0"/>
                    <a:pt x="20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0" name="Google Shape;10270;p16"/>
            <p:cNvSpPr/>
            <p:nvPr/>
          </p:nvSpPr>
          <p:spPr>
            <a:xfrm>
              <a:off x="21261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40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2"/>
                  </a:cubicBezTo>
                  <a:cubicBezTo>
                    <a:pt x="416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1" name="Google Shape;10271;p16"/>
            <p:cNvSpPr/>
            <p:nvPr/>
          </p:nvSpPr>
          <p:spPr>
            <a:xfrm>
              <a:off x="2125850" y="398437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40"/>
                    <a:pt x="93" y="433"/>
                    <a:pt x="217" y="433"/>
                  </a:cubicBezTo>
                  <a:cubicBezTo>
                    <a:pt x="335" y="433"/>
                    <a:pt x="432" y="335"/>
                    <a:pt x="427" y="212"/>
                  </a:cubicBezTo>
                  <a:cubicBezTo>
                    <a:pt x="422" y="88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2" name="Google Shape;10272;p16"/>
            <p:cNvSpPr/>
            <p:nvPr/>
          </p:nvSpPr>
          <p:spPr>
            <a:xfrm>
              <a:off x="1568550" y="44887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6" y="93"/>
                    <a:pt x="1" y="211"/>
                  </a:cubicBezTo>
                  <a:cubicBezTo>
                    <a:pt x="6" y="330"/>
                    <a:pt x="93" y="427"/>
                    <a:pt x="212" y="427"/>
                  </a:cubicBezTo>
                  <a:cubicBezTo>
                    <a:pt x="325" y="427"/>
                    <a:pt x="427" y="330"/>
                    <a:pt x="427" y="211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3" name="Google Shape;10273;p16"/>
            <p:cNvSpPr/>
            <p:nvPr/>
          </p:nvSpPr>
          <p:spPr>
            <a:xfrm>
              <a:off x="1993275" y="43822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98" y="11"/>
                    <a:pt x="1" y="98"/>
                    <a:pt x="1" y="216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2"/>
                    <a:pt x="422" y="222"/>
                  </a:cubicBezTo>
                  <a:cubicBezTo>
                    <a:pt x="422" y="103"/>
                    <a:pt x="330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4" name="Google Shape;10274;p16"/>
            <p:cNvSpPr/>
            <p:nvPr/>
          </p:nvSpPr>
          <p:spPr>
            <a:xfrm>
              <a:off x="17809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3" y="1"/>
                    <a:pt x="0" y="83"/>
                    <a:pt x="11" y="212"/>
                  </a:cubicBezTo>
                  <a:cubicBezTo>
                    <a:pt x="11" y="325"/>
                    <a:pt x="103" y="422"/>
                    <a:pt x="221" y="422"/>
                  </a:cubicBezTo>
                  <a:cubicBezTo>
                    <a:pt x="329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5" name="Google Shape;10275;p16"/>
            <p:cNvSpPr/>
            <p:nvPr/>
          </p:nvSpPr>
          <p:spPr>
            <a:xfrm>
              <a:off x="1940225" y="44887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1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6" name="Google Shape;10276;p16"/>
            <p:cNvSpPr/>
            <p:nvPr/>
          </p:nvSpPr>
          <p:spPr>
            <a:xfrm>
              <a:off x="1887175" y="4011225"/>
              <a:ext cx="10925" cy="10575"/>
            </a:xfrm>
            <a:custGeom>
              <a:rect b="b" l="l" r="r" t="t"/>
              <a:pathLst>
                <a:path extrusionOk="0" h="423" w="437">
                  <a:moveTo>
                    <a:pt x="210" y="0"/>
                  </a:moveTo>
                  <a:cubicBezTo>
                    <a:pt x="93" y="0"/>
                    <a:pt x="10" y="80"/>
                    <a:pt x="5" y="196"/>
                  </a:cubicBezTo>
                  <a:cubicBezTo>
                    <a:pt x="0" y="320"/>
                    <a:pt x="87" y="417"/>
                    <a:pt x="211" y="422"/>
                  </a:cubicBezTo>
                  <a:cubicBezTo>
                    <a:pt x="324" y="422"/>
                    <a:pt x="427" y="335"/>
                    <a:pt x="427" y="212"/>
                  </a:cubicBezTo>
                  <a:cubicBezTo>
                    <a:pt x="437" y="93"/>
                    <a:pt x="344" y="1"/>
                    <a:pt x="231" y="1"/>
                  </a:cubicBezTo>
                  <a:cubicBezTo>
                    <a:pt x="224" y="0"/>
                    <a:pt x="217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7" name="Google Shape;10277;p16"/>
            <p:cNvSpPr/>
            <p:nvPr/>
          </p:nvSpPr>
          <p:spPr>
            <a:xfrm>
              <a:off x="1542225" y="40373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3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6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8" name="Google Shape;10278;p16"/>
            <p:cNvSpPr/>
            <p:nvPr/>
          </p:nvSpPr>
          <p:spPr>
            <a:xfrm>
              <a:off x="2099400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103" y="427"/>
                    <a:pt x="221" y="427"/>
                  </a:cubicBezTo>
                  <a:cubicBezTo>
                    <a:pt x="334" y="417"/>
                    <a:pt x="432" y="330"/>
                    <a:pt x="432" y="211"/>
                  </a:cubicBezTo>
                  <a:cubicBezTo>
                    <a:pt x="432" y="98"/>
                    <a:pt x="33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9" name="Google Shape;10279;p16"/>
            <p:cNvSpPr/>
            <p:nvPr/>
          </p:nvSpPr>
          <p:spPr>
            <a:xfrm>
              <a:off x="1595150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0" name="Google Shape;10280;p16"/>
            <p:cNvSpPr/>
            <p:nvPr/>
          </p:nvSpPr>
          <p:spPr>
            <a:xfrm>
              <a:off x="207280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5" y="422"/>
                    <a:pt x="427" y="336"/>
                    <a:pt x="427" y="216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1" name="Google Shape;10281;p16"/>
            <p:cNvSpPr/>
            <p:nvPr/>
          </p:nvSpPr>
          <p:spPr>
            <a:xfrm>
              <a:off x="2072800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"/>
                    <a:pt x="6" y="98"/>
                    <a:pt x="1" y="227"/>
                  </a:cubicBezTo>
                  <a:cubicBezTo>
                    <a:pt x="6" y="345"/>
                    <a:pt x="93" y="432"/>
                    <a:pt x="211" y="432"/>
                  </a:cubicBezTo>
                  <a:cubicBezTo>
                    <a:pt x="324" y="432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2" name="Google Shape;10282;p16"/>
            <p:cNvSpPr/>
            <p:nvPr/>
          </p:nvSpPr>
          <p:spPr>
            <a:xfrm>
              <a:off x="1515625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3" name="Google Shape;10283;p16"/>
            <p:cNvSpPr/>
            <p:nvPr/>
          </p:nvSpPr>
          <p:spPr>
            <a:xfrm>
              <a:off x="1542225" y="42499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1" y="93"/>
                    <a:pt x="1" y="217"/>
                  </a:cubicBezTo>
                  <a:cubicBezTo>
                    <a:pt x="1" y="330"/>
                    <a:pt x="93" y="427"/>
                    <a:pt x="211" y="427"/>
                  </a:cubicBezTo>
                  <a:cubicBezTo>
                    <a:pt x="324" y="427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4" name="Google Shape;10284;p16"/>
            <p:cNvSpPr/>
            <p:nvPr/>
          </p:nvSpPr>
          <p:spPr>
            <a:xfrm>
              <a:off x="1754450" y="39313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103"/>
                    <a:pt x="1" y="222"/>
                  </a:cubicBezTo>
                  <a:cubicBezTo>
                    <a:pt x="1" y="342"/>
                    <a:pt x="93" y="427"/>
                    <a:pt x="207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40" y="427"/>
                    <a:pt x="432" y="330"/>
                    <a:pt x="427" y="206"/>
                  </a:cubicBezTo>
                  <a:cubicBezTo>
                    <a:pt x="427" y="93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5" name="Google Shape;10285;p16"/>
            <p:cNvSpPr/>
            <p:nvPr/>
          </p:nvSpPr>
          <p:spPr>
            <a:xfrm>
              <a:off x="2046200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32" y="334"/>
                    <a:pt x="427" y="211"/>
                  </a:cubicBezTo>
                  <a:cubicBezTo>
                    <a:pt x="427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6" name="Google Shape;10286;p16"/>
            <p:cNvSpPr/>
            <p:nvPr/>
          </p:nvSpPr>
          <p:spPr>
            <a:xfrm>
              <a:off x="1648350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8" y="6"/>
                    <a:pt x="0" y="93"/>
                    <a:pt x="0" y="211"/>
                  </a:cubicBezTo>
                  <a:cubicBezTo>
                    <a:pt x="0" y="329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1"/>
                  </a:cubicBezTo>
                  <a:cubicBezTo>
                    <a:pt x="421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7" name="Google Shape;10287;p16"/>
            <p:cNvSpPr/>
            <p:nvPr/>
          </p:nvSpPr>
          <p:spPr>
            <a:xfrm>
              <a:off x="194022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2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8" name="Google Shape;10288;p16"/>
            <p:cNvSpPr/>
            <p:nvPr/>
          </p:nvSpPr>
          <p:spPr>
            <a:xfrm>
              <a:off x="1940225" y="43295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93" y="427"/>
                    <a:pt x="20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9" name="Google Shape;10289;p16"/>
            <p:cNvSpPr/>
            <p:nvPr/>
          </p:nvSpPr>
          <p:spPr>
            <a:xfrm>
              <a:off x="1542225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0" name="Google Shape;10290;p16"/>
            <p:cNvSpPr/>
            <p:nvPr/>
          </p:nvSpPr>
          <p:spPr>
            <a:xfrm>
              <a:off x="1595150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93" y="432"/>
                    <a:pt x="211" y="432"/>
                  </a:cubicBezTo>
                  <a:cubicBezTo>
                    <a:pt x="335" y="432"/>
                    <a:pt x="427" y="340"/>
                    <a:pt x="432" y="211"/>
                  </a:cubicBezTo>
                  <a:cubicBezTo>
                    <a:pt x="43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1" name="Google Shape;10291;p16"/>
            <p:cNvSpPr/>
            <p:nvPr/>
          </p:nvSpPr>
          <p:spPr>
            <a:xfrm>
              <a:off x="1780925" y="45419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0"/>
                  </a:moveTo>
                  <a:cubicBezTo>
                    <a:pt x="93" y="0"/>
                    <a:pt x="0" y="82"/>
                    <a:pt x="0" y="206"/>
                  </a:cubicBezTo>
                  <a:cubicBezTo>
                    <a:pt x="0" y="329"/>
                    <a:pt x="98" y="421"/>
                    <a:pt x="216" y="421"/>
                  </a:cubicBezTo>
                  <a:cubicBezTo>
                    <a:pt x="329" y="421"/>
                    <a:pt x="427" y="329"/>
                    <a:pt x="427" y="206"/>
                  </a:cubicBezTo>
                  <a:cubicBezTo>
                    <a:pt x="427" y="82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2" name="Google Shape;10292;p16"/>
            <p:cNvSpPr/>
            <p:nvPr/>
          </p:nvSpPr>
          <p:spPr>
            <a:xfrm>
              <a:off x="1860575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3" y="1"/>
                  </a:moveTo>
                  <a:cubicBezTo>
                    <a:pt x="93" y="1"/>
                    <a:pt x="0" y="101"/>
                    <a:pt x="0" y="217"/>
                  </a:cubicBezTo>
                  <a:cubicBezTo>
                    <a:pt x="0" y="335"/>
                    <a:pt x="98" y="427"/>
                    <a:pt x="221" y="427"/>
                  </a:cubicBezTo>
                  <a:cubicBezTo>
                    <a:pt x="339" y="427"/>
                    <a:pt x="432" y="335"/>
                    <a:pt x="427" y="217"/>
                  </a:cubicBezTo>
                  <a:cubicBezTo>
                    <a:pt x="422" y="98"/>
                    <a:pt x="329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3" name="Google Shape;10293;p16"/>
            <p:cNvSpPr/>
            <p:nvPr/>
          </p:nvSpPr>
          <p:spPr>
            <a:xfrm>
              <a:off x="1886900" y="45419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98" y="0"/>
                    <a:pt x="11" y="82"/>
                    <a:pt x="11" y="206"/>
                  </a:cubicBezTo>
                  <a:cubicBezTo>
                    <a:pt x="1" y="319"/>
                    <a:pt x="98" y="421"/>
                    <a:pt x="217" y="421"/>
                  </a:cubicBezTo>
                  <a:cubicBezTo>
                    <a:pt x="222" y="422"/>
                    <a:pt x="228" y="422"/>
                    <a:pt x="234" y="422"/>
                  </a:cubicBezTo>
                  <a:cubicBezTo>
                    <a:pt x="344" y="422"/>
                    <a:pt x="432" y="328"/>
                    <a:pt x="432" y="211"/>
                  </a:cubicBezTo>
                  <a:cubicBezTo>
                    <a:pt x="438" y="87"/>
                    <a:pt x="35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4" name="Google Shape;10294;p16"/>
            <p:cNvSpPr/>
            <p:nvPr/>
          </p:nvSpPr>
          <p:spPr>
            <a:xfrm>
              <a:off x="2072925" y="39313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3" y="1"/>
                  </a:moveTo>
                  <a:cubicBezTo>
                    <a:pt x="93" y="1"/>
                    <a:pt x="1" y="96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17" y="217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5" name="Google Shape;10295;p16"/>
            <p:cNvSpPr/>
            <p:nvPr/>
          </p:nvSpPr>
          <p:spPr>
            <a:xfrm>
              <a:off x="1568700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87" y="1"/>
                    <a:pt x="0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7" y="423"/>
                    <a:pt x="421" y="324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6" name="Google Shape;10296;p16"/>
            <p:cNvSpPr/>
            <p:nvPr/>
          </p:nvSpPr>
          <p:spPr>
            <a:xfrm>
              <a:off x="148917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2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2"/>
                  </a:cubicBezTo>
                  <a:cubicBezTo>
                    <a:pt x="329" y="417"/>
                    <a:pt x="422" y="324"/>
                    <a:pt x="422" y="211"/>
                  </a:cubicBezTo>
                  <a:cubicBezTo>
                    <a:pt x="422" y="8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7" name="Google Shape;10297;p16"/>
            <p:cNvSpPr/>
            <p:nvPr/>
          </p:nvSpPr>
          <p:spPr>
            <a:xfrm>
              <a:off x="16748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3" y="1"/>
                    <a:pt x="1" y="88"/>
                    <a:pt x="1" y="211"/>
                  </a:cubicBezTo>
                  <a:cubicBezTo>
                    <a:pt x="1" y="329"/>
                    <a:pt x="94" y="423"/>
                    <a:pt x="200" y="423"/>
                  </a:cubicBezTo>
                  <a:cubicBezTo>
                    <a:pt x="206" y="423"/>
                    <a:pt x="211" y="422"/>
                    <a:pt x="217" y="422"/>
                  </a:cubicBezTo>
                  <a:cubicBezTo>
                    <a:pt x="330" y="422"/>
                    <a:pt x="422" y="319"/>
                    <a:pt x="42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8" name="Google Shape;10298;p16"/>
            <p:cNvSpPr/>
            <p:nvPr/>
          </p:nvSpPr>
          <p:spPr>
            <a:xfrm>
              <a:off x="15422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1" y="94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2" y="335"/>
                    <a:pt x="422" y="212"/>
                  </a:cubicBezTo>
                  <a:cubicBezTo>
                    <a:pt x="417" y="93"/>
                    <a:pt x="324" y="1"/>
                    <a:pt x="211" y="1"/>
                  </a:cubicBezTo>
                  <a:cubicBezTo>
                    <a:pt x="205" y="0"/>
                    <a:pt x="2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9" name="Google Shape;10299;p16"/>
            <p:cNvSpPr/>
            <p:nvPr/>
          </p:nvSpPr>
          <p:spPr>
            <a:xfrm>
              <a:off x="15951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35"/>
                    <a:pt x="417" y="212"/>
                  </a:cubicBezTo>
                  <a:cubicBezTo>
                    <a:pt x="417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0" name="Google Shape;10300;p16"/>
            <p:cNvSpPr/>
            <p:nvPr/>
          </p:nvSpPr>
          <p:spPr>
            <a:xfrm>
              <a:off x="201987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88" y="0"/>
                    <a:pt x="0" y="88"/>
                    <a:pt x="0" y="211"/>
                  </a:cubicBezTo>
                  <a:cubicBezTo>
                    <a:pt x="0" y="334"/>
                    <a:pt x="98" y="422"/>
                    <a:pt x="22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3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1" name="Google Shape;10301;p16"/>
            <p:cNvSpPr/>
            <p:nvPr/>
          </p:nvSpPr>
          <p:spPr>
            <a:xfrm>
              <a:off x="1940475" y="39580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1"/>
                  </a:moveTo>
                  <a:cubicBezTo>
                    <a:pt x="88" y="6"/>
                    <a:pt x="1" y="93"/>
                    <a:pt x="1" y="211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324" y="422"/>
                    <a:pt x="417" y="329"/>
                    <a:pt x="417" y="206"/>
                  </a:cubicBezTo>
                  <a:cubicBezTo>
                    <a:pt x="412" y="83"/>
                    <a:pt x="31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2" name="Google Shape;10302;p16"/>
            <p:cNvSpPr/>
            <p:nvPr/>
          </p:nvSpPr>
          <p:spPr>
            <a:xfrm>
              <a:off x="1754450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5" y="0"/>
                  </a:moveTo>
                  <a:cubicBezTo>
                    <a:pt x="94" y="0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7" y="335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ubicBezTo>
                    <a:pt x="216" y="0"/>
                    <a:pt x="211" y="0"/>
                    <a:pt x="20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3" name="Google Shape;10303;p16"/>
            <p:cNvSpPr/>
            <p:nvPr/>
          </p:nvSpPr>
          <p:spPr>
            <a:xfrm>
              <a:off x="1462575" y="43825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5" y="427"/>
                    <a:pt x="422" y="335"/>
                    <a:pt x="422" y="212"/>
                  </a:cubicBezTo>
                  <a:cubicBezTo>
                    <a:pt x="422" y="93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4" name="Google Shape;10304;p16"/>
            <p:cNvSpPr/>
            <p:nvPr/>
          </p:nvSpPr>
          <p:spPr>
            <a:xfrm>
              <a:off x="1860575" y="446215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8" y="1"/>
                    <a:pt x="0" y="93"/>
                    <a:pt x="0" y="212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34" y="422"/>
                    <a:pt x="427" y="335"/>
                    <a:pt x="432" y="212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5" name="Google Shape;10305;p16"/>
            <p:cNvSpPr/>
            <p:nvPr/>
          </p:nvSpPr>
          <p:spPr>
            <a:xfrm>
              <a:off x="1993275" y="3958050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1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8" y="422"/>
                    <a:pt x="211" y="422"/>
                  </a:cubicBezTo>
                  <a:cubicBezTo>
                    <a:pt x="217" y="422"/>
                    <a:pt x="223" y="423"/>
                    <a:pt x="228" y="423"/>
                  </a:cubicBezTo>
                  <a:cubicBezTo>
                    <a:pt x="338" y="423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6" name="Google Shape;10306;p16"/>
            <p:cNvSpPr/>
            <p:nvPr/>
          </p:nvSpPr>
          <p:spPr>
            <a:xfrm>
              <a:off x="2099400" y="39580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8"/>
                    <a:pt x="0" y="216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8" y="423"/>
                    <a:pt x="427" y="324"/>
                    <a:pt x="427" y="211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7" name="Google Shape;10307;p16"/>
            <p:cNvSpPr/>
            <p:nvPr/>
          </p:nvSpPr>
          <p:spPr>
            <a:xfrm>
              <a:off x="1595275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6"/>
                    <a:pt x="427" y="221"/>
                  </a:cubicBezTo>
                  <a:cubicBezTo>
                    <a:pt x="427" y="98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8" name="Google Shape;10308;p16"/>
            <p:cNvSpPr/>
            <p:nvPr/>
          </p:nvSpPr>
          <p:spPr>
            <a:xfrm>
              <a:off x="1568550" y="42233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109" y="0"/>
                    <a:pt x="11" y="87"/>
                    <a:pt x="6" y="206"/>
                  </a:cubicBezTo>
                  <a:cubicBezTo>
                    <a:pt x="1" y="324"/>
                    <a:pt x="88" y="421"/>
                    <a:pt x="212" y="421"/>
                  </a:cubicBezTo>
                  <a:cubicBezTo>
                    <a:pt x="218" y="422"/>
                    <a:pt x="224" y="422"/>
                    <a:pt x="230" y="422"/>
                  </a:cubicBezTo>
                  <a:cubicBezTo>
                    <a:pt x="344" y="422"/>
                    <a:pt x="428" y="333"/>
                    <a:pt x="438" y="216"/>
                  </a:cubicBezTo>
                  <a:cubicBezTo>
                    <a:pt x="438" y="10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9" name="Google Shape;10309;p16"/>
            <p:cNvSpPr/>
            <p:nvPr/>
          </p:nvSpPr>
          <p:spPr>
            <a:xfrm>
              <a:off x="1807650" y="38781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8" y="0"/>
                    <a:pt x="0" y="98"/>
                    <a:pt x="0" y="221"/>
                  </a:cubicBezTo>
                  <a:cubicBezTo>
                    <a:pt x="0" y="350"/>
                    <a:pt x="88" y="432"/>
                    <a:pt x="211" y="432"/>
                  </a:cubicBezTo>
                  <a:cubicBezTo>
                    <a:pt x="334" y="427"/>
                    <a:pt x="422" y="339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0" name="Google Shape;10310;p16"/>
            <p:cNvSpPr/>
            <p:nvPr/>
          </p:nvSpPr>
          <p:spPr>
            <a:xfrm>
              <a:off x="19932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86"/>
                    <a:pt x="1" y="211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2" y="335"/>
                    <a:pt x="422" y="216"/>
                  </a:cubicBezTo>
                  <a:cubicBezTo>
                    <a:pt x="427" y="9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1" name="Google Shape;10311;p16"/>
            <p:cNvSpPr/>
            <p:nvPr/>
          </p:nvSpPr>
          <p:spPr>
            <a:xfrm>
              <a:off x="14625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4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2" name="Google Shape;10312;p16"/>
            <p:cNvSpPr/>
            <p:nvPr/>
          </p:nvSpPr>
          <p:spPr>
            <a:xfrm>
              <a:off x="1701150" y="4303000"/>
              <a:ext cx="10925" cy="10550"/>
            </a:xfrm>
            <a:custGeom>
              <a:rect b="b" l="l" r="r" t="t"/>
              <a:pathLst>
                <a:path extrusionOk="0" h="422" w="437">
                  <a:moveTo>
                    <a:pt x="211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9"/>
                    <a:pt x="87" y="421"/>
                    <a:pt x="211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7" y="87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3" name="Google Shape;10313;p16"/>
            <p:cNvSpPr/>
            <p:nvPr/>
          </p:nvSpPr>
          <p:spPr>
            <a:xfrm>
              <a:off x="1435850" y="4356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0" y="1"/>
                  </a:moveTo>
                  <a:cubicBezTo>
                    <a:pt x="224" y="1"/>
                    <a:pt x="218" y="1"/>
                    <a:pt x="211" y="1"/>
                  </a:cubicBezTo>
                  <a:cubicBezTo>
                    <a:pt x="93" y="7"/>
                    <a:pt x="1" y="94"/>
                    <a:pt x="1" y="217"/>
                  </a:cubicBezTo>
                  <a:cubicBezTo>
                    <a:pt x="6" y="335"/>
                    <a:pt x="98" y="423"/>
                    <a:pt x="211" y="423"/>
                  </a:cubicBezTo>
                  <a:cubicBezTo>
                    <a:pt x="335" y="423"/>
                    <a:pt x="432" y="325"/>
                    <a:pt x="432" y="212"/>
                  </a:cubicBezTo>
                  <a:cubicBezTo>
                    <a:pt x="432" y="95"/>
                    <a:pt x="349" y="1"/>
                    <a:pt x="23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4" name="Google Shape;10314;p16"/>
            <p:cNvSpPr/>
            <p:nvPr/>
          </p:nvSpPr>
          <p:spPr>
            <a:xfrm>
              <a:off x="196682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87" y="0"/>
                    <a:pt x="0" y="88"/>
                    <a:pt x="5" y="216"/>
                  </a:cubicBezTo>
                  <a:cubicBezTo>
                    <a:pt x="10" y="334"/>
                    <a:pt x="103" y="422"/>
                    <a:pt x="216" y="422"/>
                  </a:cubicBezTo>
                  <a:cubicBezTo>
                    <a:pt x="334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5" name="Google Shape;10315;p16"/>
            <p:cNvSpPr/>
            <p:nvPr/>
          </p:nvSpPr>
          <p:spPr>
            <a:xfrm>
              <a:off x="1542100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6" y="98"/>
                    <a:pt x="0" y="221"/>
                  </a:cubicBezTo>
                  <a:cubicBezTo>
                    <a:pt x="0" y="334"/>
                    <a:pt x="98" y="427"/>
                    <a:pt x="221" y="427"/>
                  </a:cubicBezTo>
                  <a:cubicBezTo>
                    <a:pt x="340" y="427"/>
                    <a:pt x="427" y="329"/>
                    <a:pt x="427" y="211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6" name="Google Shape;10316;p16"/>
            <p:cNvSpPr/>
            <p:nvPr/>
          </p:nvSpPr>
          <p:spPr>
            <a:xfrm>
              <a:off x="1595150" y="42499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3" y="1"/>
                    <a:pt x="6" y="93"/>
                    <a:pt x="1" y="217"/>
                  </a:cubicBezTo>
                  <a:cubicBezTo>
                    <a:pt x="1" y="330"/>
                    <a:pt x="93" y="427"/>
                    <a:pt x="206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7" name="Google Shape;10317;p16"/>
            <p:cNvSpPr/>
            <p:nvPr/>
          </p:nvSpPr>
          <p:spPr>
            <a:xfrm>
              <a:off x="1542225" y="45152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34"/>
                    <a:pt x="88" y="427"/>
                    <a:pt x="211" y="427"/>
                  </a:cubicBezTo>
                  <a:cubicBezTo>
                    <a:pt x="335" y="427"/>
                    <a:pt x="422" y="329"/>
                    <a:pt x="422" y="206"/>
                  </a:cubicBezTo>
                  <a:cubicBezTo>
                    <a:pt x="417" y="9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8" name="Google Shape;10318;p16"/>
            <p:cNvSpPr/>
            <p:nvPr/>
          </p:nvSpPr>
          <p:spPr>
            <a:xfrm>
              <a:off x="2099400" y="42232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104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9" name="Google Shape;10319;p16"/>
            <p:cNvSpPr/>
            <p:nvPr/>
          </p:nvSpPr>
          <p:spPr>
            <a:xfrm>
              <a:off x="1780925" y="41701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11" y="98"/>
                    <a:pt x="11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219" y="427"/>
                    <a:pt x="222" y="427"/>
                    <a:pt x="225" y="427"/>
                  </a:cubicBezTo>
                  <a:cubicBezTo>
                    <a:pt x="339" y="427"/>
                    <a:pt x="427" y="336"/>
                    <a:pt x="432" y="211"/>
                  </a:cubicBezTo>
                  <a:cubicBezTo>
                    <a:pt x="432" y="109"/>
                    <a:pt x="360" y="6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0" name="Google Shape;10320;p16"/>
            <p:cNvSpPr/>
            <p:nvPr/>
          </p:nvSpPr>
          <p:spPr>
            <a:xfrm>
              <a:off x="18873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2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5"/>
                    <a:pt x="88" y="427"/>
                    <a:pt x="211" y="427"/>
                  </a:cubicBezTo>
                  <a:cubicBezTo>
                    <a:pt x="334" y="427"/>
                    <a:pt x="422" y="335"/>
                    <a:pt x="422" y="211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1" name="Google Shape;10321;p16"/>
            <p:cNvSpPr/>
            <p:nvPr/>
          </p:nvSpPr>
          <p:spPr>
            <a:xfrm>
              <a:off x="2125850" y="42499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93" y="1"/>
                    <a:pt x="1" y="93"/>
                    <a:pt x="11" y="227"/>
                  </a:cubicBezTo>
                  <a:cubicBezTo>
                    <a:pt x="16" y="335"/>
                    <a:pt x="104" y="432"/>
                    <a:pt x="222" y="432"/>
                  </a:cubicBezTo>
                  <a:cubicBezTo>
                    <a:pt x="335" y="432"/>
                    <a:pt x="432" y="335"/>
                    <a:pt x="432" y="217"/>
                  </a:cubicBezTo>
                  <a:cubicBezTo>
                    <a:pt x="427" y="93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2" name="Google Shape;10322;p16"/>
            <p:cNvSpPr/>
            <p:nvPr/>
          </p:nvSpPr>
          <p:spPr>
            <a:xfrm>
              <a:off x="2072925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6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3" name="Google Shape;10323;p16"/>
            <p:cNvSpPr/>
            <p:nvPr/>
          </p:nvSpPr>
          <p:spPr>
            <a:xfrm>
              <a:off x="21258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1" y="88"/>
                    <a:pt x="1" y="206"/>
                  </a:cubicBezTo>
                  <a:cubicBezTo>
                    <a:pt x="1" y="324"/>
                    <a:pt x="88" y="422"/>
                    <a:pt x="206" y="422"/>
                  </a:cubicBezTo>
                  <a:cubicBezTo>
                    <a:pt x="210" y="422"/>
                    <a:pt x="214" y="422"/>
                    <a:pt x="217" y="422"/>
                  </a:cubicBezTo>
                  <a:cubicBezTo>
                    <a:pt x="340" y="422"/>
                    <a:pt x="427" y="336"/>
                    <a:pt x="427" y="216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4" name="Google Shape;10324;p16"/>
            <p:cNvSpPr/>
            <p:nvPr/>
          </p:nvSpPr>
          <p:spPr>
            <a:xfrm>
              <a:off x="15951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93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0" y="422"/>
                    <a:pt x="427" y="336"/>
                    <a:pt x="432" y="216"/>
                  </a:cubicBezTo>
                  <a:cubicBezTo>
                    <a:pt x="43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5" name="Google Shape;10325;p16"/>
            <p:cNvSpPr/>
            <p:nvPr/>
          </p:nvSpPr>
          <p:spPr>
            <a:xfrm>
              <a:off x="19402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8" y="1"/>
                    <a:pt x="0" y="88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219" y="422"/>
                    <a:pt x="222" y="423"/>
                    <a:pt x="225" y="423"/>
                  </a:cubicBezTo>
                  <a:cubicBezTo>
                    <a:pt x="334" y="423"/>
                    <a:pt x="427" y="332"/>
                    <a:pt x="427" y="212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6" name="Google Shape;10326;p16"/>
            <p:cNvSpPr/>
            <p:nvPr/>
          </p:nvSpPr>
          <p:spPr>
            <a:xfrm>
              <a:off x="1542225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3" y="0"/>
                  </a:moveTo>
                  <a:cubicBezTo>
                    <a:pt x="89" y="0"/>
                    <a:pt x="1" y="101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17"/>
                    <a:pt x="422" y="335"/>
                    <a:pt x="422" y="211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7" name="Google Shape;10327;p16"/>
            <p:cNvSpPr/>
            <p:nvPr/>
          </p:nvSpPr>
          <p:spPr>
            <a:xfrm>
              <a:off x="1595275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2" y="1"/>
                  </a:moveTo>
                  <a:cubicBezTo>
                    <a:pt x="98" y="1"/>
                    <a:pt x="1" y="98"/>
                    <a:pt x="1" y="222"/>
                  </a:cubicBezTo>
                  <a:cubicBezTo>
                    <a:pt x="1" y="335"/>
                    <a:pt x="88" y="427"/>
                    <a:pt x="206" y="427"/>
                  </a:cubicBezTo>
                  <a:cubicBezTo>
                    <a:pt x="330" y="427"/>
                    <a:pt x="422" y="335"/>
                    <a:pt x="427" y="222"/>
                  </a:cubicBezTo>
                  <a:cubicBezTo>
                    <a:pt x="427" y="98"/>
                    <a:pt x="33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8" name="Google Shape;10328;p16"/>
            <p:cNvSpPr/>
            <p:nvPr/>
          </p:nvSpPr>
          <p:spPr>
            <a:xfrm>
              <a:off x="2072800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103" y="0"/>
                    <a:pt x="6" y="93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29" y="427"/>
                    <a:pt x="422" y="334"/>
                    <a:pt x="422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9" name="Google Shape;10329;p16"/>
            <p:cNvSpPr/>
            <p:nvPr/>
          </p:nvSpPr>
          <p:spPr>
            <a:xfrm>
              <a:off x="18076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"/>
                    <a:pt x="0" y="98"/>
                    <a:pt x="0" y="222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16" y="335"/>
                    <a:pt x="422" y="222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0" name="Google Shape;10330;p16"/>
            <p:cNvSpPr/>
            <p:nvPr/>
          </p:nvSpPr>
          <p:spPr>
            <a:xfrm>
              <a:off x="1913750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3" y="0"/>
                  </a:moveTo>
                  <a:cubicBezTo>
                    <a:pt x="94" y="0"/>
                    <a:pt x="1" y="10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17"/>
                    <a:pt x="427" y="330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9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1" name="Google Shape;10331;p16"/>
            <p:cNvSpPr/>
            <p:nvPr/>
          </p:nvSpPr>
          <p:spPr>
            <a:xfrm>
              <a:off x="2072925" y="440910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6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2" name="Google Shape;10332;p16"/>
            <p:cNvSpPr/>
            <p:nvPr/>
          </p:nvSpPr>
          <p:spPr>
            <a:xfrm>
              <a:off x="21261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0" y="93"/>
                    <a:pt x="0" y="211"/>
                  </a:cubicBezTo>
                  <a:cubicBezTo>
                    <a:pt x="0" y="335"/>
                    <a:pt x="82" y="427"/>
                    <a:pt x="195" y="427"/>
                  </a:cubicBezTo>
                  <a:cubicBezTo>
                    <a:pt x="319" y="427"/>
                    <a:pt x="416" y="340"/>
                    <a:pt x="421" y="227"/>
                  </a:cubicBezTo>
                  <a:cubicBezTo>
                    <a:pt x="427" y="103"/>
                    <a:pt x="33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3" name="Google Shape;10333;p16"/>
            <p:cNvSpPr/>
            <p:nvPr/>
          </p:nvSpPr>
          <p:spPr>
            <a:xfrm>
              <a:off x="1913750" y="38783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1"/>
                  </a:moveTo>
                  <a:cubicBezTo>
                    <a:pt x="90" y="1"/>
                    <a:pt x="1" y="100"/>
                    <a:pt x="1" y="212"/>
                  </a:cubicBezTo>
                  <a:cubicBezTo>
                    <a:pt x="1" y="336"/>
                    <a:pt x="93" y="423"/>
                    <a:pt x="211" y="423"/>
                  </a:cubicBezTo>
                  <a:cubicBezTo>
                    <a:pt x="335" y="418"/>
                    <a:pt x="427" y="330"/>
                    <a:pt x="427" y="212"/>
                  </a:cubicBezTo>
                  <a:cubicBezTo>
                    <a:pt x="417" y="94"/>
                    <a:pt x="330" y="2"/>
                    <a:pt x="211" y="2"/>
                  </a:cubicBezTo>
                  <a:cubicBezTo>
                    <a:pt x="206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4" name="Google Shape;10334;p16"/>
            <p:cNvSpPr/>
            <p:nvPr/>
          </p:nvSpPr>
          <p:spPr>
            <a:xfrm>
              <a:off x="15687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0"/>
                    <a:pt x="210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5" name="Google Shape;10335;p16"/>
            <p:cNvSpPr/>
            <p:nvPr/>
          </p:nvSpPr>
          <p:spPr>
            <a:xfrm>
              <a:off x="15422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6" y="1"/>
                  </a:moveTo>
                  <a:cubicBezTo>
                    <a:pt x="88" y="1"/>
                    <a:pt x="1" y="98"/>
                    <a:pt x="1" y="217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6" name="Google Shape;10336;p16"/>
            <p:cNvSpPr/>
            <p:nvPr/>
          </p:nvSpPr>
          <p:spPr>
            <a:xfrm>
              <a:off x="2072925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6" y="1"/>
                  </a:moveTo>
                  <a:cubicBezTo>
                    <a:pt x="88" y="1"/>
                    <a:pt x="1" y="98"/>
                    <a:pt x="1" y="211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0"/>
                    <a:pt x="422" y="211"/>
                  </a:cubicBezTo>
                  <a:cubicBezTo>
                    <a:pt x="41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7" name="Google Shape;10337;p16"/>
            <p:cNvSpPr/>
            <p:nvPr/>
          </p:nvSpPr>
          <p:spPr>
            <a:xfrm>
              <a:off x="1595150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8"/>
                    <a:pt x="6" y="217"/>
                  </a:cubicBezTo>
                  <a:cubicBezTo>
                    <a:pt x="6" y="335"/>
                    <a:pt x="98" y="427"/>
                    <a:pt x="211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8" name="Google Shape;10338;p16"/>
            <p:cNvSpPr/>
            <p:nvPr/>
          </p:nvSpPr>
          <p:spPr>
            <a:xfrm>
              <a:off x="1701275" y="43561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08" y="1"/>
                  </a:moveTo>
                  <a:cubicBezTo>
                    <a:pt x="94" y="1"/>
                    <a:pt x="10" y="90"/>
                    <a:pt x="5" y="207"/>
                  </a:cubicBezTo>
                  <a:cubicBezTo>
                    <a:pt x="0" y="320"/>
                    <a:pt x="93" y="418"/>
                    <a:pt x="211" y="423"/>
                  </a:cubicBezTo>
                  <a:cubicBezTo>
                    <a:pt x="214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22"/>
                  </a:cubicBezTo>
                  <a:cubicBezTo>
                    <a:pt x="432" y="104"/>
                    <a:pt x="350" y="7"/>
                    <a:pt x="226" y="1"/>
                  </a:cubicBezTo>
                  <a:cubicBezTo>
                    <a:pt x="220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9" name="Google Shape;10339;p16"/>
            <p:cNvSpPr/>
            <p:nvPr/>
          </p:nvSpPr>
          <p:spPr>
            <a:xfrm>
              <a:off x="186057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5"/>
                    <a:pt x="0" y="98"/>
                    <a:pt x="0" y="211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0" name="Google Shape;10340;p16"/>
            <p:cNvSpPr/>
            <p:nvPr/>
          </p:nvSpPr>
          <p:spPr>
            <a:xfrm>
              <a:off x="1860575" y="38783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5" y="1"/>
                  </a:moveTo>
                  <a:cubicBezTo>
                    <a:pt x="94" y="1"/>
                    <a:pt x="0" y="100"/>
                    <a:pt x="0" y="212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34" y="423"/>
                    <a:pt x="427" y="336"/>
                    <a:pt x="427" y="212"/>
                  </a:cubicBezTo>
                  <a:cubicBezTo>
                    <a:pt x="427" y="94"/>
                    <a:pt x="334" y="7"/>
                    <a:pt x="221" y="2"/>
                  </a:cubicBezTo>
                  <a:cubicBezTo>
                    <a:pt x="216" y="1"/>
                    <a:pt x="210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1" name="Google Shape;10341;p16"/>
            <p:cNvSpPr/>
            <p:nvPr/>
          </p:nvSpPr>
          <p:spPr>
            <a:xfrm>
              <a:off x="19932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5"/>
                    <a:pt x="1" y="92"/>
                    <a:pt x="1" y="211"/>
                  </a:cubicBezTo>
                  <a:cubicBezTo>
                    <a:pt x="1" y="329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2" name="Google Shape;10342;p16"/>
            <p:cNvSpPr/>
            <p:nvPr/>
          </p:nvSpPr>
          <p:spPr>
            <a:xfrm>
              <a:off x="1754325" y="38784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1"/>
                  </a:moveTo>
                  <a:cubicBezTo>
                    <a:pt x="98" y="6"/>
                    <a:pt x="1" y="93"/>
                    <a:pt x="1" y="211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40" y="422"/>
                    <a:pt x="432" y="335"/>
                    <a:pt x="422" y="211"/>
                  </a:cubicBezTo>
                  <a:cubicBezTo>
                    <a:pt x="42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3" name="Google Shape;10343;p16"/>
            <p:cNvSpPr/>
            <p:nvPr/>
          </p:nvSpPr>
          <p:spPr>
            <a:xfrm>
              <a:off x="1674800" y="40641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32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4" name="Google Shape;10344;p16"/>
            <p:cNvSpPr/>
            <p:nvPr/>
          </p:nvSpPr>
          <p:spPr>
            <a:xfrm>
              <a:off x="1833975" y="385180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32" y="1"/>
                  </a:moveTo>
                  <a:cubicBezTo>
                    <a:pt x="109" y="1"/>
                    <a:pt x="11" y="93"/>
                    <a:pt x="6" y="206"/>
                  </a:cubicBezTo>
                  <a:cubicBezTo>
                    <a:pt x="1" y="319"/>
                    <a:pt x="98" y="422"/>
                    <a:pt x="211" y="427"/>
                  </a:cubicBezTo>
                  <a:cubicBezTo>
                    <a:pt x="214" y="427"/>
                    <a:pt x="218" y="428"/>
                    <a:pt x="221" y="428"/>
                  </a:cubicBezTo>
                  <a:cubicBezTo>
                    <a:pt x="335" y="428"/>
                    <a:pt x="432" y="337"/>
                    <a:pt x="432" y="222"/>
                  </a:cubicBezTo>
                  <a:cubicBezTo>
                    <a:pt x="432" y="98"/>
                    <a:pt x="345" y="6"/>
                    <a:pt x="23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5" name="Google Shape;10345;p16"/>
            <p:cNvSpPr/>
            <p:nvPr/>
          </p:nvSpPr>
          <p:spPr>
            <a:xfrm>
              <a:off x="1462575" y="4064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7" y="1"/>
                  </a:moveTo>
                  <a:cubicBezTo>
                    <a:pt x="98" y="1"/>
                    <a:pt x="0" y="92"/>
                    <a:pt x="0" y="207"/>
                  </a:cubicBezTo>
                  <a:cubicBezTo>
                    <a:pt x="0" y="330"/>
                    <a:pt x="93" y="428"/>
                    <a:pt x="211" y="428"/>
                  </a:cubicBezTo>
                  <a:cubicBezTo>
                    <a:pt x="335" y="428"/>
                    <a:pt x="422" y="330"/>
                    <a:pt x="422" y="212"/>
                  </a:cubicBezTo>
                  <a:cubicBezTo>
                    <a:pt x="422" y="99"/>
                    <a:pt x="335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6" name="Google Shape;10346;p16"/>
            <p:cNvSpPr/>
            <p:nvPr/>
          </p:nvSpPr>
          <p:spPr>
            <a:xfrm>
              <a:off x="183397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98" y="0"/>
                    <a:pt x="1" y="87"/>
                    <a:pt x="6" y="206"/>
                  </a:cubicBezTo>
                  <a:cubicBezTo>
                    <a:pt x="6" y="319"/>
                    <a:pt x="103" y="421"/>
                    <a:pt x="216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87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7" name="Google Shape;10347;p16"/>
            <p:cNvSpPr/>
            <p:nvPr/>
          </p:nvSpPr>
          <p:spPr>
            <a:xfrm>
              <a:off x="1754450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1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8" name="Google Shape;10348;p16"/>
            <p:cNvSpPr/>
            <p:nvPr/>
          </p:nvSpPr>
          <p:spPr>
            <a:xfrm>
              <a:off x="2099400" y="4170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8"/>
                    <a:pt x="0" y="211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27" y="340"/>
                    <a:pt x="427" y="211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9" name="Google Shape;10349;p16"/>
            <p:cNvSpPr/>
            <p:nvPr/>
          </p:nvSpPr>
          <p:spPr>
            <a:xfrm>
              <a:off x="1727850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7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88" y="421"/>
                    <a:pt x="212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0" name="Google Shape;10350;p16"/>
            <p:cNvSpPr/>
            <p:nvPr/>
          </p:nvSpPr>
          <p:spPr>
            <a:xfrm>
              <a:off x="180752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5" y="211"/>
                  </a:cubicBezTo>
                  <a:cubicBezTo>
                    <a:pt x="5" y="334"/>
                    <a:pt x="93" y="421"/>
                    <a:pt x="216" y="421"/>
                  </a:cubicBezTo>
                  <a:cubicBezTo>
                    <a:pt x="329" y="421"/>
                    <a:pt x="421" y="334"/>
                    <a:pt x="427" y="216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1" name="Google Shape;10351;p16"/>
            <p:cNvSpPr/>
            <p:nvPr/>
          </p:nvSpPr>
          <p:spPr>
            <a:xfrm>
              <a:off x="1913750" y="430300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2" name="Google Shape;10352;p16"/>
            <p:cNvSpPr/>
            <p:nvPr/>
          </p:nvSpPr>
          <p:spPr>
            <a:xfrm>
              <a:off x="1966550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2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3" name="Google Shape;10353;p16"/>
            <p:cNvSpPr/>
            <p:nvPr/>
          </p:nvSpPr>
          <p:spPr>
            <a:xfrm>
              <a:off x="1435850" y="430300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103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4" name="Google Shape;10354;p16"/>
            <p:cNvSpPr/>
            <p:nvPr/>
          </p:nvSpPr>
          <p:spPr>
            <a:xfrm>
              <a:off x="1940100" y="45419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5" y="329"/>
                    <a:pt x="103" y="421"/>
                    <a:pt x="221" y="421"/>
                  </a:cubicBezTo>
                  <a:cubicBezTo>
                    <a:pt x="334" y="421"/>
                    <a:pt x="427" y="329"/>
                    <a:pt x="427" y="211"/>
                  </a:cubicBezTo>
                  <a:cubicBezTo>
                    <a:pt x="432" y="87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5" name="Google Shape;10355;p16"/>
            <p:cNvSpPr/>
            <p:nvPr/>
          </p:nvSpPr>
          <p:spPr>
            <a:xfrm>
              <a:off x="1860575" y="38253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2" y="0"/>
                  </a:moveTo>
                  <a:cubicBezTo>
                    <a:pt x="98" y="0"/>
                    <a:pt x="5" y="91"/>
                    <a:pt x="0" y="206"/>
                  </a:cubicBezTo>
                  <a:cubicBezTo>
                    <a:pt x="0" y="329"/>
                    <a:pt x="93" y="427"/>
                    <a:pt x="211" y="427"/>
                  </a:cubicBezTo>
                  <a:cubicBezTo>
                    <a:pt x="329" y="427"/>
                    <a:pt x="427" y="334"/>
                    <a:pt x="427" y="216"/>
                  </a:cubicBezTo>
                  <a:cubicBezTo>
                    <a:pt x="427" y="98"/>
                    <a:pt x="334" y="11"/>
                    <a:pt x="221" y="0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6" name="Google Shape;10356;p16"/>
            <p:cNvSpPr/>
            <p:nvPr/>
          </p:nvSpPr>
          <p:spPr>
            <a:xfrm>
              <a:off x="2125850" y="4196850"/>
              <a:ext cx="10950" cy="10600"/>
            </a:xfrm>
            <a:custGeom>
              <a:rect b="b" l="l" r="r" t="t"/>
              <a:pathLst>
                <a:path extrusionOk="0" h="424" w="438">
                  <a:moveTo>
                    <a:pt x="211" y="1"/>
                  </a:moveTo>
                  <a:cubicBezTo>
                    <a:pt x="99" y="1"/>
                    <a:pt x="16" y="80"/>
                    <a:pt x="11" y="197"/>
                  </a:cubicBezTo>
                  <a:cubicBezTo>
                    <a:pt x="1" y="325"/>
                    <a:pt x="88" y="418"/>
                    <a:pt x="212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17"/>
                  </a:cubicBezTo>
                  <a:cubicBezTo>
                    <a:pt x="438" y="99"/>
                    <a:pt x="350" y="7"/>
                    <a:pt x="232" y="1"/>
                  </a:cubicBezTo>
                  <a:cubicBezTo>
                    <a:pt x="225" y="1"/>
                    <a:pt x="218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7" name="Google Shape;10357;p16"/>
            <p:cNvSpPr/>
            <p:nvPr/>
          </p:nvSpPr>
          <p:spPr>
            <a:xfrm>
              <a:off x="1595150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6" y="0"/>
                  </a:moveTo>
                  <a:cubicBezTo>
                    <a:pt x="93" y="6"/>
                    <a:pt x="1" y="93"/>
                    <a:pt x="1" y="211"/>
                  </a:cubicBezTo>
                  <a:cubicBezTo>
                    <a:pt x="1" y="334"/>
                    <a:pt x="93" y="422"/>
                    <a:pt x="211" y="422"/>
                  </a:cubicBezTo>
                  <a:cubicBezTo>
                    <a:pt x="330" y="422"/>
                    <a:pt x="427" y="334"/>
                    <a:pt x="427" y="211"/>
                  </a:cubicBezTo>
                  <a:cubicBezTo>
                    <a:pt x="427" y="88"/>
                    <a:pt x="335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8" name="Google Shape;10358;p16"/>
            <p:cNvSpPr/>
            <p:nvPr/>
          </p:nvSpPr>
          <p:spPr>
            <a:xfrm>
              <a:off x="1754325" y="44089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7" y="0"/>
                  </a:moveTo>
                  <a:cubicBezTo>
                    <a:pt x="108" y="0"/>
                    <a:pt x="6" y="98"/>
                    <a:pt x="6" y="211"/>
                  </a:cubicBezTo>
                  <a:cubicBezTo>
                    <a:pt x="1" y="335"/>
                    <a:pt x="88" y="422"/>
                    <a:pt x="216" y="422"/>
                  </a:cubicBezTo>
                  <a:cubicBezTo>
                    <a:pt x="340" y="422"/>
                    <a:pt x="432" y="335"/>
                    <a:pt x="432" y="211"/>
                  </a:cubicBezTo>
                  <a:cubicBezTo>
                    <a:pt x="432" y="98"/>
                    <a:pt x="340" y="6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9" name="Google Shape;10359;p16"/>
            <p:cNvSpPr/>
            <p:nvPr/>
          </p:nvSpPr>
          <p:spPr>
            <a:xfrm>
              <a:off x="1754325" y="3825350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16"/>
                  </a:cubicBezTo>
                  <a:cubicBezTo>
                    <a:pt x="6" y="329"/>
                    <a:pt x="93" y="427"/>
                    <a:pt x="211" y="427"/>
                  </a:cubicBezTo>
                  <a:cubicBezTo>
                    <a:pt x="335" y="427"/>
                    <a:pt x="432" y="334"/>
                    <a:pt x="432" y="216"/>
                  </a:cubicBezTo>
                  <a:cubicBezTo>
                    <a:pt x="432" y="93"/>
                    <a:pt x="34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0" name="Google Shape;10360;p16"/>
            <p:cNvSpPr/>
            <p:nvPr/>
          </p:nvSpPr>
          <p:spPr>
            <a:xfrm>
              <a:off x="18605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0"/>
                    <a:pt x="98" y="427"/>
                    <a:pt x="221" y="427"/>
                  </a:cubicBezTo>
                  <a:cubicBezTo>
                    <a:pt x="339" y="417"/>
                    <a:pt x="432" y="330"/>
                    <a:pt x="427" y="206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1" name="Google Shape;10361;p16"/>
            <p:cNvSpPr/>
            <p:nvPr/>
          </p:nvSpPr>
          <p:spPr>
            <a:xfrm>
              <a:off x="1940225" y="41173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1"/>
                  </a:moveTo>
                  <a:cubicBezTo>
                    <a:pt x="98" y="1"/>
                    <a:pt x="0" y="98"/>
                    <a:pt x="0" y="211"/>
                  </a:cubicBezTo>
                  <a:cubicBezTo>
                    <a:pt x="11" y="329"/>
                    <a:pt x="98" y="422"/>
                    <a:pt x="216" y="422"/>
                  </a:cubicBezTo>
                  <a:cubicBezTo>
                    <a:pt x="329" y="422"/>
                    <a:pt x="427" y="335"/>
                    <a:pt x="427" y="211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2" name="Google Shape;10362;p16"/>
            <p:cNvSpPr/>
            <p:nvPr/>
          </p:nvSpPr>
          <p:spPr>
            <a:xfrm>
              <a:off x="1727850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7" y="1"/>
                  </a:moveTo>
                  <a:cubicBezTo>
                    <a:pt x="104" y="1"/>
                    <a:pt x="1" y="98"/>
                    <a:pt x="1" y="211"/>
                  </a:cubicBezTo>
                  <a:cubicBezTo>
                    <a:pt x="1" y="335"/>
                    <a:pt x="88" y="427"/>
                    <a:pt x="212" y="427"/>
                  </a:cubicBezTo>
                  <a:cubicBezTo>
                    <a:pt x="340" y="427"/>
                    <a:pt x="422" y="340"/>
                    <a:pt x="422" y="211"/>
                  </a:cubicBezTo>
                  <a:cubicBezTo>
                    <a:pt x="42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3" name="Google Shape;10363;p16"/>
            <p:cNvSpPr/>
            <p:nvPr/>
          </p:nvSpPr>
          <p:spPr>
            <a:xfrm>
              <a:off x="188717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5" y="87"/>
                    <a:pt x="0" y="206"/>
                  </a:cubicBezTo>
                  <a:cubicBezTo>
                    <a:pt x="0" y="329"/>
                    <a:pt x="87" y="427"/>
                    <a:pt x="211" y="427"/>
                  </a:cubicBezTo>
                  <a:cubicBezTo>
                    <a:pt x="324" y="427"/>
                    <a:pt x="421" y="334"/>
                    <a:pt x="421" y="221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4" name="Google Shape;10364;p16"/>
            <p:cNvSpPr/>
            <p:nvPr/>
          </p:nvSpPr>
          <p:spPr>
            <a:xfrm>
              <a:off x="1780925" y="43294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7"/>
                    <a:pt x="93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5" name="Google Shape;10365;p16"/>
            <p:cNvSpPr/>
            <p:nvPr/>
          </p:nvSpPr>
          <p:spPr>
            <a:xfrm>
              <a:off x="1674800" y="45948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8"/>
                    <a:pt x="6" y="221"/>
                  </a:cubicBezTo>
                  <a:cubicBezTo>
                    <a:pt x="16" y="334"/>
                    <a:pt x="103" y="427"/>
                    <a:pt x="222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6" name="Google Shape;10366;p16"/>
            <p:cNvSpPr/>
            <p:nvPr/>
          </p:nvSpPr>
          <p:spPr>
            <a:xfrm>
              <a:off x="1886900" y="43294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22" y="1"/>
                  </a:moveTo>
                  <a:cubicBezTo>
                    <a:pt x="104" y="1"/>
                    <a:pt x="16" y="88"/>
                    <a:pt x="11" y="206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32" y="337"/>
                    <a:pt x="432" y="222"/>
                  </a:cubicBezTo>
                  <a:cubicBezTo>
                    <a:pt x="438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7" name="Google Shape;10367;p16"/>
            <p:cNvSpPr/>
            <p:nvPr/>
          </p:nvSpPr>
          <p:spPr>
            <a:xfrm>
              <a:off x="1780800" y="3905000"/>
              <a:ext cx="10925" cy="10675"/>
            </a:xfrm>
            <a:custGeom>
              <a:rect b="b" l="l" r="r" t="t"/>
              <a:pathLst>
                <a:path extrusionOk="0" h="427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19"/>
                    <a:pt x="93" y="422"/>
                    <a:pt x="211" y="427"/>
                  </a:cubicBezTo>
                  <a:cubicBezTo>
                    <a:pt x="214" y="427"/>
                    <a:pt x="217" y="427"/>
                    <a:pt x="221" y="427"/>
                  </a:cubicBezTo>
                  <a:cubicBezTo>
                    <a:pt x="334" y="427"/>
                    <a:pt x="427" y="341"/>
                    <a:pt x="432" y="226"/>
                  </a:cubicBezTo>
                  <a:cubicBezTo>
                    <a:pt x="437" y="113"/>
                    <a:pt x="350" y="11"/>
                    <a:pt x="231" y="0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8" name="Google Shape;10368;p16"/>
            <p:cNvSpPr/>
            <p:nvPr/>
          </p:nvSpPr>
          <p:spPr>
            <a:xfrm>
              <a:off x="1727850" y="39048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7" y="1"/>
                  </a:moveTo>
                  <a:cubicBezTo>
                    <a:pt x="88" y="1"/>
                    <a:pt x="1" y="87"/>
                    <a:pt x="1" y="207"/>
                  </a:cubicBezTo>
                  <a:cubicBezTo>
                    <a:pt x="1" y="330"/>
                    <a:pt x="93" y="428"/>
                    <a:pt x="212" y="428"/>
                  </a:cubicBezTo>
                  <a:cubicBezTo>
                    <a:pt x="215" y="428"/>
                    <a:pt x="218" y="428"/>
                    <a:pt x="221" y="428"/>
                  </a:cubicBezTo>
                  <a:cubicBezTo>
                    <a:pt x="339" y="428"/>
                    <a:pt x="422" y="332"/>
                    <a:pt x="422" y="212"/>
                  </a:cubicBezTo>
                  <a:cubicBezTo>
                    <a:pt x="422" y="94"/>
                    <a:pt x="335" y="1"/>
                    <a:pt x="217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9" name="Google Shape;10369;p16"/>
            <p:cNvSpPr/>
            <p:nvPr/>
          </p:nvSpPr>
          <p:spPr>
            <a:xfrm>
              <a:off x="2125850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8"/>
                    <a:pt x="11" y="222"/>
                  </a:cubicBezTo>
                  <a:cubicBezTo>
                    <a:pt x="11" y="335"/>
                    <a:pt x="98" y="427"/>
                    <a:pt x="217" y="427"/>
                  </a:cubicBezTo>
                  <a:cubicBezTo>
                    <a:pt x="330" y="427"/>
                    <a:pt x="427" y="335"/>
                    <a:pt x="427" y="217"/>
                  </a:cubicBezTo>
                  <a:cubicBezTo>
                    <a:pt x="427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0" name="Google Shape;10370;p16"/>
            <p:cNvSpPr/>
            <p:nvPr/>
          </p:nvSpPr>
          <p:spPr>
            <a:xfrm>
              <a:off x="2099400" y="41172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93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1" name="Google Shape;10371;p16"/>
            <p:cNvSpPr/>
            <p:nvPr/>
          </p:nvSpPr>
          <p:spPr>
            <a:xfrm>
              <a:off x="1754450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25" y="1"/>
                  </a:moveTo>
                  <a:cubicBezTo>
                    <a:pt x="219" y="1"/>
                    <a:pt x="213" y="1"/>
                    <a:pt x="206" y="1"/>
                  </a:cubicBezTo>
                  <a:cubicBezTo>
                    <a:pt x="93" y="7"/>
                    <a:pt x="1" y="94"/>
                    <a:pt x="1" y="212"/>
                  </a:cubicBezTo>
                  <a:cubicBezTo>
                    <a:pt x="1" y="325"/>
                    <a:pt x="88" y="423"/>
                    <a:pt x="211" y="423"/>
                  </a:cubicBezTo>
                  <a:cubicBezTo>
                    <a:pt x="335" y="418"/>
                    <a:pt x="427" y="325"/>
                    <a:pt x="427" y="207"/>
                  </a:cubicBezTo>
                  <a:cubicBezTo>
                    <a:pt x="417" y="90"/>
                    <a:pt x="338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2" name="Google Shape;10372;p16"/>
            <p:cNvSpPr/>
            <p:nvPr/>
          </p:nvSpPr>
          <p:spPr>
            <a:xfrm>
              <a:off x="1807525" y="43559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10"/>
                    <a:pt x="0" y="98"/>
                    <a:pt x="0" y="221"/>
                  </a:cubicBezTo>
                  <a:cubicBezTo>
                    <a:pt x="5" y="334"/>
                    <a:pt x="93" y="427"/>
                    <a:pt x="211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3" name="Google Shape;10373;p16"/>
            <p:cNvSpPr/>
            <p:nvPr/>
          </p:nvSpPr>
          <p:spPr>
            <a:xfrm>
              <a:off x="1860450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8" y="0"/>
                    <a:pt x="5" y="88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4" name="Google Shape;10374;p16"/>
            <p:cNvSpPr/>
            <p:nvPr/>
          </p:nvSpPr>
          <p:spPr>
            <a:xfrm>
              <a:off x="1913625" y="43561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8" y="0"/>
                    <a:pt x="6" y="88"/>
                    <a:pt x="1" y="211"/>
                  </a:cubicBezTo>
                  <a:cubicBezTo>
                    <a:pt x="6" y="334"/>
                    <a:pt x="98" y="422"/>
                    <a:pt x="216" y="422"/>
                  </a:cubicBezTo>
                  <a:cubicBezTo>
                    <a:pt x="335" y="417"/>
                    <a:pt x="432" y="324"/>
                    <a:pt x="432" y="211"/>
                  </a:cubicBez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5" name="Google Shape;10375;p16"/>
            <p:cNvSpPr/>
            <p:nvPr/>
          </p:nvSpPr>
          <p:spPr>
            <a:xfrm>
              <a:off x="1621875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6" name="Google Shape;10376;p16"/>
            <p:cNvSpPr/>
            <p:nvPr/>
          </p:nvSpPr>
          <p:spPr>
            <a:xfrm>
              <a:off x="215245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1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27"/>
                    <a:pt x="216" y="427"/>
                  </a:cubicBezTo>
                  <a:cubicBezTo>
                    <a:pt x="340" y="427"/>
                    <a:pt x="427" y="335"/>
                    <a:pt x="422" y="211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7" name="Google Shape;10377;p16"/>
            <p:cNvSpPr/>
            <p:nvPr/>
          </p:nvSpPr>
          <p:spPr>
            <a:xfrm>
              <a:off x="1727725" y="39580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1"/>
                  </a:moveTo>
                  <a:cubicBezTo>
                    <a:pt x="98" y="1"/>
                    <a:pt x="1" y="88"/>
                    <a:pt x="16" y="211"/>
                  </a:cubicBezTo>
                  <a:cubicBezTo>
                    <a:pt x="16" y="335"/>
                    <a:pt x="114" y="422"/>
                    <a:pt x="227" y="422"/>
                  </a:cubicBezTo>
                  <a:cubicBezTo>
                    <a:pt x="345" y="422"/>
                    <a:pt x="433" y="329"/>
                    <a:pt x="433" y="211"/>
                  </a:cubicBezTo>
                  <a:cubicBezTo>
                    <a:pt x="433" y="8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8" name="Google Shape;10378;p16"/>
            <p:cNvSpPr/>
            <p:nvPr/>
          </p:nvSpPr>
          <p:spPr>
            <a:xfrm>
              <a:off x="1780800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16" y="88"/>
                    <a:pt x="5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9" name="Google Shape;10379;p16"/>
            <p:cNvSpPr/>
            <p:nvPr/>
          </p:nvSpPr>
          <p:spPr>
            <a:xfrm>
              <a:off x="1727850" y="4329325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7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34"/>
                    <a:pt x="88" y="432"/>
                    <a:pt x="212" y="432"/>
                  </a:cubicBezTo>
                  <a:cubicBezTo>
                    <a:pt x="335" y="432"/>
                    <a:pt x="422" y="340"/>
                    <a:pt x="422" y="211"/>
                  </a:cubicBezTo>
                  <a:cubicBezTo>
                    <a:pt x="422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0" name="Google Shape;10380;p16"/>
            <p:cNvSpPr/>
            <p:nvPr/>
          </p:nvSpPr>
          <p:spPr>
            <a:xfrm>
              <a:off x="1887175" y="42765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5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21" y="334"/>
                    <a:pt x="427" y="211"/>
                  </a:cubicBezTo>
                  <a:cubicBezTo>
                    <a:pt x="427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1" name="Google Shape;10381;p16"/>
            <p:cNvSpPr/>
            <p:nvPr/>
          </p:nvSpPr>
          <p:spPr>
            <a:xfrm>
              <a:off x="1940225" y="4276600"/>
              <a:ext cx="10675" cy="10475"/>
            </a:xfrm>
            <a:custGeom>
              <a:rect b="b" l="l" r="r" t="t"/>
              <a:pathLst>
                <a:path extrusionOk="0" h="419" w="427">
                  <a:moveTo>
                    <a:pt x="240" y="1"/>
                  </a:moveTo>
                  <a:cubicBezTo>
                    <a:pt x="232" y="1"/>
                    <a:pt x="224" y="2"/>
                    <a:pt x="216" y="3"/>
                  </a:cubicBezTo>
                  <a:cubicBezTo>
                    <a:pt x="98" y="3"/>
                    <a:pt x="0" y="90"/>
                    <a:pt x="0" y="208"/>
                  </a:cubicBezTo>
                  <a:cubicBezTo>
                    <a:pt x="0" y="321"/>
                    <a:pt x="93" y="419"/>
                    <a:pt x="216" y="419"/>
                  </a:cubicBezTo>
                  <a:cubicBezTo>
                    <a:pt x="334" y="419"/>
                    <a:pt x="427" y="331"/>
                    <a:pt x="427" y="208"/>
                  </a:cubicBezTo>
                  <a:cubicBezTo>
                    <a:pt x="422" y="93"/>
                    <a:pt x="342" y="1"/>
                    <a:pt x="24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2" name="Google Shape;10382;p16"/>
            <p:cNvSpPr/>
            <p:nvPr/>
          </p:nvSpPr>
          <p:spPr>
            <a:xfrm>
              <a:off x="15422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6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3" name="Google Shape;10383;p16"/>
            <p:cNvSpPr/>
            <p:nvPr/>
          </p:nvSpPr>
          <p:spPr>
            <a:xfrm>
              <a:off x="1727600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103" y="1"/>
                    <a:pt x="6" y="93"/>
                    <a:pt x="6" y="206"/>
                  </a:cubicBezTo>
                  <a:cubicBezTo>
                    <a:pt x="1" y="324"/>
                    <a:pt x="98" y="417"/>
                    <a:pt x="217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5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4" name="Google Shape;10384;p16"/>
            <p:cNvSpPr/>
            <p:nvPr/>
          </p:nvSpPr>
          <p:spPr>
            <a:xfrm>
              <a:off x="1648350" y="4303100"/>
              <a:ext cx="10550" cy="10450"/>
            </a:xfrm>
            <a:custGeom>
              <a:rect b="b" l="l" r="r" t="t"/>
              <a:pathLst>
                <a:path extrusionOk="0" h="418" w="422">
                  <a:moveTo>
                    <a:pt x="221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9"/>
                    <a:pt x="0" y="212"/>
                  </a:cubicBezTo>
                  <a:cubicBezTo>
                    <a:pt x="5" y="325"/>
                    <a:pt x="98" y="417"/>
                    <a:pt x="211" y="417"/>
                  </a:cubicBezTo>
                  <a:cubicBezTo>
                    <a:pt x="334" y="417"/>
                    <a:pt x="421" y="330"/>
                    <a:pt x="421" y="207"/>
                  </a:cubicBezTo>
                  <a:cubicBezTo>
                    <a:pt x="421" y="87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5" name="Google Shape;10385;p16"/>
            <p:cNvSpPr/>
            <p:nvPr/>
          </p:nvSpPr>
          <p:spPr>
            <a:xfrm>
              <a:off x="1727725" y="44355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1" y="334"/>
                    <a:pt x="98" y="427"/>
                    <a:pt x="222" y="427"/>
                  </a:cubicBezTo>
                  <a:cubicBezTo>
                    <a:pt x="345" y="427"/>
                    <a:pt x="433" y="329"/>
                    <a:pt x="427" y="206"/>
                  </a:cubicBezTo>
                  <a:cubicBezTo>
                    <a:pt x="422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6" name="Google Shape;10386;p16"/>
            <p:cNvSpPr/>
            <p:nvPr/>
          </p:nvSpPr>
          <p:spPr>
            <a:xfrm>
              <a:off x="1940225" y="43826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11" y="329"/>
                    <a:pt x="103" y="421"/>
                    <a:pt x="216" y="421"/>
                  </a:cubicBezTo>
                  <a:cubicBezTo>
                    <a:pt x="329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7" name="Google Shape;10387;p16"/>
            <p:cNvSpPr/>
            <p:nvPr/>
          </p:nvSpPr>
          <p:spPr>
            <a:xfrm>
              <a:off x="1940225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11" y="329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8" name="Google Shape;10388;p16"/>
            <p:cNvSpPr/>
            <p:nvPr/>
          </p:nvSpPr>
          <p:spPr>
            <a:xfrm>
              <a:off x="1807650" y="3825350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0"/>
                    <a:pt x="0" y="98"/>
                    <a:pt x="0" y="216"/>
                  </a:cubicBezTo>
                  <a:cubicBezTo>
                    <a:pt x="0" y="334"/>
                    <a:pt x="88" y="427"/>
                    <a:pt x="211" y="427"/>
                  </a:cubicBezTo>
                  <a:cubicBezTo>
                    <a:pt x="329" y="422"/>
                    <a:pt x="422" y="324"/>
                    <a:pt x="422" y="206"/>
                  </a:cubicBezTo>
                  <a:cubicBezTo>
                    <a:pt x="422" y="93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9" name="Google Shape;10389;p16"/>
            <p:cNvSpPr/>
            <p:nvPr/>
          </p:nvSpPr>
          <p:spPr>
            <a:xfrm>
              <a:off x="1940225" y="38518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93"/>
                    <a:pt x="32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0" name="Google Shape;10390;p16"/>
            <p:cNvSpPr/>
            <p:nvPr/>
          </p:nvSpPr>
          <p:spPr>
            <a:xfrm>
              <a:off x="1568550" y="406417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7" y="0"/>
                  </a:moveTo>
                  <a:cubicBezTo>
                    <a:pt x="104" y="0"/>
                    <a:pt x="6" y="93"/>
                    <a:pt x="6" y="206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7" y="329"/>
                    <a:pt x="427" y="211"/>
                  </a:cubicBezTo>
                  <a:cubicBezTo>
                    <a:pt x="43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1" name="Google Shape;10391;p16"/>
            <p:cNvSpPr/>
            <p:nvPr/>
          </p:nvSpPr>
          <p:spPr>
            <a:xfrm>
              <a:off x="2099400" y="4064175"/>
              <a:ext cx="10675" cy="10425"/>
            </a:xfrm>
            <a:custGeom>
              <a:rect b="b" l="l" r="r" t="t"/>
              <a:pathLst>
                <a:path extrusionOk="0" h="417" w="427">
                  <a:moveTo>
                    <a:pt x="211" y="0"/>
                  </a:moveTo>
                  <a:cubicBezTo>
                    <a:pt x="93" y="0"/>
                    <a:pt x="0" y="87"/>
                    <a:pt x="0" y="206"/>
                  </a:cubicBezTo>
                  <a:cubicBezTo>
                    <a:pt x="0" y="324"/>
                    <a:pt x="93" y="416"/>
                    <a:pt x="211" y="416"/>
                  </a:cubicBezTo>
                  <a:cubicBezTo>
                    <a:pt x="329" y="416"/>
                    <a:pt x="427" y="329"/>
                    <a:pt x="427" y="206"/>
                  </a:cubicBezTo>
                  <a:cubicBezTo>
                    <a:pt x="427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2" name="Google Shape;10392;p16"/>
            <p:cNvSpPr/>
            <p:nvPr/>
          </p:nvSpPr>
          <p:spPr>
            <a:xfrm>
              <a:off x="1568550" y="411735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17" y="1"/>
                  </a:moveTo>
                  <a:cubicBezTo>
                    <a:pt x="104" y="1"/>
                    <a:pt x="6" y="88"/>
                    <a:pt x="6" y="206"/>
                  </a:cubicBezTo>
                  <a:cubicBezTo>
                    <a:pt x="1" y="329"/>
                    <a:pt x="88" y="422"/>
                    <a:pt x="212" y="422"/>
                  </a:cubicBezTo>
                  <a:cubicBezTo>
                    <a:pt x="335" y="422"/>
                    <a:pt x="427" y="329"/>
                    <a:pt x="427" y="211"/>
                  </a:cubicBezTo>
                  <a:cubicBezTo>
                    <a:pt x="438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3" name="Google Shape;10393;p16"/>
            <p:cNvSpPr/>
            <p:nvPr/>
          </p:nvSpPr>
          <p:spPr>
            <a:xfrm>
              <a:off x="1727850" y="41173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17" y="0"/>
                  </a:moveTo>
                  <a:cubicBezTo>
                    <a:pt x="214" y="0"/>
                    <a:pt x="210" y="0"/>
                    <a:pt x="207" y="1"/>
                  </a:cubicBezTo>
                  <a:cubicBezTo>
                    <a:pt x="88" y="1"/>
                    <a:pt x="1" y="88"/>
                    <a:pt x="1" y="206"/>
                  </a:cubicBezTo>
                  <a:cubicBezTo>
                    <a:pt x="1" y="31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06"/>
                  </a:cubicBezTo>
                  <a:cubicBezTo>
                    <a:pt x="422" y="86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4" name="Google Shape;10394;p16"/>
            <p:cNvSpPr/>
            <p:nvPr/>
          </p:nvSpPr>
          <p:spPr>
            <a:xfrm>
              <a:off x="20726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1" y="0"/>
                  </a:moveTo>
                  <a:cubicBezTo>
                    <a:pt x="103" y="0"/>
                    <a:pt x="16" y="87"/>
                    <a:pt x="11" y="206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2" y="87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5" name="Google Shape;10395;p16"/>
            <p:cNvSpPr/>
            <p:nvPr/>
          </p:nvSpPr>
          <p:spPr>
            <a:xfrm>
              <a:off x="2178925" y="4303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5"/>
                    <a:pt x="5" y="98"/>
                    <a:pt x="5" y="211"/>
                  </a:cubicBezTo>
                  <a:cubicBezTo>
                    <a:pt x="0" y="329"/>
                    <a:pt x="103" y="421"/>
                    <a:pt x="216" y="421"/>
                  </a:cubicBezTo>
                  <a:cubicBezTo>
                    <a:pt x="339" y="421"/>
                    <a:pt x="432" y="334"/>
                    <a:pt x="432" y="211"/>
                  </a:cubicBezTo>
                  <a:cubicBezTo>
                    <a:pt x="432" y="87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6" name="Google Shape;10396;p16"/>
            <p:cNvSpPr/>
            <p:nvPr/>
          </p:nvSpPr>
          <p:spPr>
            <a:xfrm>
              <a:off x="1780800" y="4488750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24"/>
                    <a:pt x="93" y="417"/>
                    <a:pt x="211" y="427"/>
                  </a:cubicBezTo>
                  <a:cubicBezTo>
                    <a:pt x="214" y="427"/>
                    <a:pt x="217" y="427"/>
                    <a:pt x="220" y="427"/>
                  </a:cubicBezTo>
                  <a:cubicBezTo>
                    <a:pt x="334" y="427"/>
                    <a:pt x="432" y="332"/>
                    <a:pt x="432" y="222"/>
                  </a:cubicBezTo>
                  <a:cubicBezTo>
                    <a:pt x="437" y="98"/>
                    <a:pt x="350" y="6"/>
                    <a:pt x="231" y="1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7" name="Google Shape;10397;p16"/>
            <p:cNvSpPr/>
            <p:nvPr/>
          </p:nvSpPr>
          <p:spPr>
            <a:xfrm>
              <a:off x="1887175" y="385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4" y="0"/>
                  </a:moveTo>
                  <a:cubicBezTo>
                    <a:pt x="218" y="0"/>
                    <a:pt x="212" y="0"/>
                    <a:pt x="206" y="1"/>
                  </a:cubicBezTo>
                  <a:cubicBezTo>
                    <a:pt x="87" y="1"/>
                    <a:pt x="0" y="88"/>
                    <a:pt x="0" y="207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24" y="422"/>
                    <a:pt x="421" y="335"/>
                    <a:pt x="421" y="212"/>
                  </a:cubicBezTo>
                  <a:cubicBezTo>
                    <a:pt x="421" y="94"/>
                    <a:pt x="342" y="0"/>
                    <a:pt x="22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8" name="Google Shape;10398;p16"/>
            <p:cNvSpPr/>
            <p:nvPr/>
          </p:nvSpPr>
          <p:spPr>
            <a:xfrm>
              <a:off x="1780925" y="38519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1" y="1"/>
                  </a:moveTo>
                  <a:cubicBezTo>
                    <a:pt x="103" y="1"/>
                    <a:pt x="11" y="88"/>
                    <a:pt x="11" y="207"/>
                  </a:cubicBezTo>
                  <a:cubicBezTo>
                    <a:pt x="0" y="325"/>
                    <a:pt x="93" y="422"/>
                    <a:pt x="216" y="422"/>
                  </a:cubicBezTo>
                  <a:cubicBezTo>
                    <a:pt x="329" y="422"/>
                    <a:pt x="427" y="335"/>
                    <a:pt x="427" y="212"/>
                  </a:cubicBezTo>
                  <a:cubicBezTo>
                    <a:pt x="427" y="88"/>
                    <a:pt x="32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9" name="Google Shape;10399;p16"/>
            <p:cNvSpPr/>
            <p:nvPr/>
          </p:nvSpPr>
          <p:spPr>
            <a:xfrm>
              <a:off x="20726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1" y="0"/>
                  </a:moveTo>
                  <a:cubicBezTo>
                    <a:pt x="108" y="0"/>
                    <a:pt x="11" y="88"/>
                    <a:pt x="0" y="211"/>
                  </a:cubicBezTo>
                  <a:cubicBezTo>
                    <a:pt x="0" y="324"/>
                    <a:pt x="93" y="417"/>
                    <a:pt x="206" y="422"/>
                  </a:cubicBezTo>
                  <a:cubicBezTo>
                    <a:pt x="209" y="422"/>
                    <a:pt x="213" y="422"/>
                    <a:pt x="216" y="422"/>
                  </a:cubicBezTo>
                  <a:cubicBezTo>
                    <a:pt x="335" y="422"/>
                    <a:pt x="427" y="336"/>
                    <a:pt x="427" y="216"/>
                  </a:cubicBezTo>
                  <a:cubicBezTo>
                    <a:pt x="432" y="93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0" name="Google Shape;10400;p16"/>
            <p:cNvSpPr/>
            <p:nvPr/>
          </p:nvSpPr>
          <p:spPr>
            <a:xfrm>
              <a:off x="2126125" y="4356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2" y="1"/>
                  </a:moveTo>
                  <a:cubicBezTo>
                    <a:pt x="79" y="1"/>
                    <a:pt x="0" y="90"/>
                    <a:pt x="0" y="212"/>
                  </a:cubicBezTo>
                  <a:cubicBezTo>
                    <a:pt x="0" y="335"/>
                    <a:pt x="87" y="423"/>
                    <a:pt x="211" y="423"/>
                  </a:cubicBezTo>
                  <a:cubicBezTo>
                    <a:pt x="324" y="423"/>
                    <a:pt x="421" y="335"/>
                    <a:pt x="421" y="217"/>
                  </a:cubicBezTo>
                  <a:cubicBezTo>
                    <a:pt x="421" y="94"/>
                    <a:pt x="334" y="1"/>
                    <a:pt x="211" y="1"/>
                  </a:cubicBezTo>
                  <a:cubicBezTo>
                    <a:pt x="205" y="1"/>
                    <a:pt x="198" y="1"/>
                    <a:pt x="19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1" name="Google Shape;10401;p16"/>
            <p:cNvSpPr/>
            <p:nvPr/>
          </p:nvSpPr>
          <p:spPr>
            <a:xfrm>
              <a:off x="2152200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1"/>
                  </a:moveTo>
                  <a:cubicBezTo>
                    <a:pt x="103" y="1"/>
                    <a:pt x="11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334" y="422"/>
                    <a:pt x="432" y="335"/>
                    <a:pt x="432" y="211"/>
                  </a:cubicBezTo>
                  <a:cubicBezTo>
                    <a:pt x="432" y="8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2" name="Google Shape;10402;p16"/>
            <p:cNvSpPr/>
            <p:nvPr/>
          </p:nvSpPr>
          <p:spPr>
            <a:xfrm>
              <a:off x="1780800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98" y="0"/>
                    <a:pt x="5" y="98"/>
                    <a:pt x="0" y="221"/>
                  </a:cubicBezTo>
                  <a:cubicBezTo>
                    <a:pt x="5" y="334"/>
                    <a:pt x="98" y="427"/>
                    <a:pt x="211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3" name="Google Shape;10403;p16"/>
            <p:cNvSpPr/>
            <p:nvPr/>
          </p:nvSpPr>
          <p:spPr>
            <a:xfrm>
              <a:off x="1542225" y="41966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8" y="10"/>
                    <a:pt x="1" y="98"/>
                    <a:pt x="1" y="211"/>
                  </a:cubicBezTo>
                  <a:cubicBezTo>
                    <a:pt x="1" y="334"/>
                    <a:pt x="93" y="432"/>
                    <a:pt x="211" y="432"/>
                  </a:cubicBezTo>
                  <a:cubicBezTo>
                    <a:pt x="335" y="432"/>
                    <a:pt x="422" y="344"/>
                    <a:pt x="417" y="211"/>
                  </a:cubicBezTo>
                  <a:cubicBezTo>
                    <a:pt x="417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4" name="Google Shape;10404;p16"/>
            <p:cNvSpPr/>
            <p:nvPr/>
          </p:nvSpPr>
          <p:spPr>
            <a:xfrm>
              <a:off x="1489175" y="43029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2" y="1"/>
                    <a:pt x="0" y="87"/>
                    <a:pt x="0" y="207"/>
                  </a:cubicBezTo>
                  <a:cubicBezTo>
                    <a:pt x="0" y="335"/>
                    <a:pt x="82" y="422"/>
                    <a:pt x="211" y="422"/>
                  </a:cubicBezTo>
                  <a:cubicBezTo>
                    <a:pt x="334" y="422"/>
                    <a:pt x="432" y="330"/>
                    <a:pt x="432" y="212"/>
                  </a:cubicBezTo>
                  <a:cubicBezTo>
                    <a:pt x="432" y="99"/>
                    <a:pt x="334" y="1"/>
                    <a:pt x="221" y="1"/>
                  </a:cubicBezTo>
                  <a:cubicBezTo>
                    <a:pt x="218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5" name="Google Shape;10405;p16"/>
            <p:cNvSpPr/>
            <p:nvPr/>
          </p:nvSpPr>
          <p:spPr>
            <a:xfrm>
              <a:off x="1515625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27" y="336"/>
                    <a:pt x="427" y="211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6" name="Google Shape;10406;p16"/>
            <p:cNvSpPr/>
            <p:nvPr/>
          </p:nvSpPr>
          <p:spPr>
            <a:xfrm>
              <a:off x="20462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104" y="1"/>
                    <a:pt x="1" y="103"/>
                    <a:pt x="1" y="222"/>
                  </a:cubicBezTo>
                  <a:cubicBezTo>
                    <a:pt x="10" y="348"/>
                    <a:pt x="107" y="428"/>
                    <a:pt x="204" y="428"/>
                  </a:cubicBezTo>
                  <a:cubicBezTo>
                    <a:pt x="210" y="428"/>
                    <a:pt x="216" y="428"/>
                    <a:pt x="222" y="427"/>
                  </a:cubicBezTo>
                  <a:cubicBezTo>
                    <a:pt x="34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7" name="Google Shape;10407;p16"/>
            <p:cNvSpPr/>
            <p:nvPr/>
          </p:nvSpPr>
          <p:spPr>
            <a:xfrm>
              <a:off x="1728000" y="43826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29"/>
                    <a:pt x="98" y="421"/>
                    <a:pt x="211" y="421"/>
                  </a:cubicBezTo>
                  <a:cubicBezTo>
                    <a:pt x="329" y="421"/>
                    <a:pt x="416" y="329"/>
                    <a:pt x="416" y="211"/>
                  </a:cubicBezTo>
                  <a:cubicBezTo>
                    <a:pt x="416" y="87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8" name="Google Shape;10408;p16"/>
            <p:cNvSpPr/>
            <p:nvPr/>
          </p:nvSpPr>
          <p:spPr>
            <a:xfrm>
              <a:off x="1780925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1"/>
                    <a:pt x="0" y="99"/>
                    <a:pt x="0" y="212"/>
                  </a:cubicBezTo>
                  <a:cubicBezTo>
                    <a:pt x="0" y="335"/>
                    <a:pt x="98" y="422"/>
                    <a:pt x="216" y="422"/>
                  </a:cubicBezTo>
                  <a:cubicBezTo>
                    <a:pt x="334" y="422"/>
                    <a:pt x="427" y="33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9" name="Google Shape;10409;p16"/>
            <p:cNvSpPr/>
            <p:nvPr/>
          </p:nvSpPr>
          <p:spPr>
            <a:xfrm>
              <a:off x="1621625" y="40641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11" y="211"/>
                  </a:cubicBezTo>
                  <a:cubicBezTo>
                    <a:pt x="16" y="334"/>
                    <a:pt x="103" y="427"/>
                    <a:pt x="226" y="427"/>
                  </a:cubicBezTo>
                  <a:cubicBezTo>
                    <a:pt x="345" y="416"/>
                    <a:pt x="432" y="329"/>
                    <a:pt x="432" y="211"/>
                  </a:cubicBezTo>
                  <a:cubicBezTo>
                    <a:pt x="432" y="98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0" name="Google Shape;10410;p16"/>
            <p:cNvSpPr/>
            <p:nvPr/>
          </p:nvSpPr>
          <p:spPr>
            <a:xfrm>
              <a:off x="1727600" y="454180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2" y="0"/>
                  </a:moveTo>
                  <a:cubicBezTo>
                    <a:pt x="94" y="0"/>
                    <a:pt x="16" y="84"/>
                    <a:pt x="11" y="196"/>
                  </a:cubicBezTo>
                  <a:cubicBezTo>
                    <a:pt x="1" y="320"/>
                    <a:pt x="98" y="422"/>
                    <a:pt x="222" y="422"/>
                  </a:cubicBezTo>
                  <a:cubicBezTo>
                    <a:pt x="335" y="422"/>
                    <a:pt x="432" y="335"/>
                    <a:pt x="432" y="217"/>
                  </a:cubicBezTo>
                  <a:cubicBezTo>
                    <a:pt x="438" y="104"/>
                    <a:pt x="355" y="6"/>
                    <a:pt x="232" y="1"/>
                  </a:cubicBezTo>
                  <a:cubicBezTo>
                    <a:pt x="225" y="0"/>
                    <a:pt x="218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1" name="Google Shape;10411;p16"/>
            <p:cNvSpPr/>
            <p:nvPr/>
          </p:nvSpPr>
          <p:spPr>
            <a:xfrm>
              <a:off x="1887300" y="4382625"/>
              <a:ext cx="10425" cy="10575"/>
            </a:xfrm>
            <a:custGeom>
              <a:rect b="b" l="l" r="r" t="t"/>
              <a:pathLst>
                <a:path extrusionOk="0" h="423" w="417">
                  <a:moveTo>
                    <a:pt x="215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88" y="1"/>
                    <a:pt x="0" y="99"/>
                    <a:pt x="0" y="212"/>
                  </a:cubicBezTo>
                  <a:cubicBezTo>
                    <a:pt x="0" y="335"/>
                    <a:pt x="98" y="422"/>
                    <a:pt x="211" y="422"/>
                  </a:cubicBezTo>
                  <a:cubicBezTo>
                    <a:pt x="329" y="422"/>
                    <a:pt x="416" y="330"/>
                    <a:pt x="416" y="207"/>
                  </a:cubicBezTo>
                  <a:cubicBezTo>
                    <a:pt x="416" y="87"/>
                    <a:pt x="324" y="1"/>
                    <a:pt x="21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2" name="Google Shape;10412;p16"/>
            <p:cNvSpPr/>
            <p:nvPr/>
          </p:nvSpPr>
          <p:spPr>
            <a:xfrm>
              <a:off x="1887300" y="44887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0" y="93"/>
                    <a:pt x="0" y="211"/>
                  </a:cubicBezTo>
                  <a:cubicBezTo>
                    <a:pt x="0" y="330"/>
                    <a:pt x="98" y="427"/>
                    <a:pt x="211" y="427"/>
                  </a:cubicBezTo>
                  <a:cubicBezTo>
                    <a:pt x="329" y="417"/>
                    <a:pt x="422" y="330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3" name="Google Shape;10413;p16"/>
            <p:cNvSpPr/>
            <p:nvPr/>
          </p:nvSpPr>
          <p:spPr>
            <a:xfrm>
              <a:off x="2125850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22" y="0"/>
                  </a:moveTo>
                  <a:cubicBezTo>
                    <a:pt x="98" y="0"/>
                    <a:pt x="11" y="93"/>
                    <a:pt x="11" y="206"/>
                  </a:cubicBezTo>
                  <a:cubicBezTo>
                    <a:pt x="1" y="324"/>
                    <a:pt x="98" y="427"/>
                    <a:pt x="217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4" name="Google Shape;10414;p16"/>
            <p:cNvSpPr/>
            <p:nvPr/>
          </p:nvSpPr>
          <p:spPr>
            <a:xfrm>
              <a:off x="2073050" y="4143825"/>
              <a:ext cx="10450" cy="10675"/>
            </a:xfrm>
            <a:custGeom>
              <a:rect b="b" l="l" r="r" t="t"/>
              <a:pathLst>
                <a:path extrusionOk="0" h="427" w="418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19" y="427"/>
                    <a:pt x="417" y="334"/>
                    <a:pt x="417" y="211"/>
                  </a:cubicBezTo>
                  <a:cubicBezTo>
                    <a:pt x="417" y="9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5" name="Google Shape;10415;p16"/>
            <p:cNvSpPr/>
            <p:nvPr/>
          </p:nvSpPr>
          <p:spPr>
            <a:xfrm>
              <a:off x="1595025" y="414382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6" y="0"/>
                  </a:moveTo>
                  <a:cubicBezTo>
                    <a:pt x="98" y="0"/>
                    <a:pt x="6" y="93"/>
                    <a:pt x="6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6" name="Google Shape;10416;p16"/>
            <p:cNvSpPr/>
            <p:nvPr/>
          </p:nvSpPr>
          <p:spPr>
            <a:xfrm>
              <a:off x="1542225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8" y="0"/>
                    <a:pt x="1" y="93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16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7" name="Google Shape;10417;p16"/>
            <p:cNvSpPr/>
            <p:nvPr/>
          </p:nvSpPr>
          <p:spPr>
            <a:xfrm>
              <a:off x="1727850" y="42766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07" y="0"/>
                  </a:moveTo>
                  <a:cubicBezTo>
                    <a:pt x="88" y="0"/>
                    <a:pt x="1" y="86"/>
                    <a:pt x="1" y="206"/>
                  </a:cubicBezTo>
                  <a:cubicBezTo>
                    <a:pt x="1" y="32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11"/>
                  </a:cubicBezTo>
                  <a:cubicBezTo>
                    <a:pt x="422" y="88"/>
                    <a:pt x="335" y="1"/>
                    <a:pt x="217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8" name="Google Shape;10418;p16"/>
            <p:cNvSpPr/>
            <p:nvPr/>
          </p:nvSpPr>
          <p:spPr>
            <a:xfrm>
              <a:off x="204632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1"/>
                  </a:moveTo>
                  <a:cubicBezTo>
                    <a:pt x="99" y="1"/>
                    <a:pt x="1" y="98"/>
                    <a:pt x="1" y="211"/>
                  </a:cubicBezTo>
                  <a:cubicBezTo>
                    <a:pt x="1" y="329"/>
                    <a:pt x="93" y="417"/>
                    <a:pt x="206" y="422"/>
                  </a:cubicBezTo>
                  <a:cubicBezTo>
                    <a:pt x="330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9" name="Google Shape;10419;p16"/>
            <p:cNvSpPr/>
            <p:nvPr/>
          </p:nvSpPr>
          <p:spPr>
            <a:xfrm>
              <a:off x="20198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1"/>
                    <a:pt x="216" y="421"/>
                  </a:cubicBezTo>
                  <a:cubicBezTo>
                    <a:pt x="334" y="421"/>
                    <a:pt x="432" y="319"/>
                    <a:pt x="427" y="206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0" name="Google Shape;10420;p16"/>
            <p:cNvSpPr/>
            <p:nvPr/>
          </p:nvSpPr>
          <p:spPr>
            <a:xfrm>
              <a:off x="1515500" y="4064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7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0"/>
                    <a:pt x="103" y="428"/>
                    <a:pt x="222" y="428"/>
                  </a:cubicBezTo>
                  <a:cubicBezTo>
                    <a:pt x="340" y="417"/>
                    <a:pt x="432" y="330"/>
                    <a:pt x="432" y="207"/>
                  </a:cubicBezTo>
                  <a:cubicBezTo>
                    <a:pt x="427" y="87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1" name="Google Shape;10421;p16"/>
            <p:cNvSpPr/>
            <p:nvPr/>
          </p:nvSpPr>
          <p:spPr>
            <a:xfrm>
              <a:off x="1621625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6" y="0"/>
                  </a:moveTo>
                  <a:cubicBezTo>
                    <a:pt x="223" y="0"/>
                    <a:pt x="219" y="0"/>
                    <a:pt x="216" y="1"/>
                  </a:cubicBezTo>
                  <a:cubicBezTo>
                    <a:pt x="93" y="6"/>
                    <a:pt x="0" y="98"/>
                    <a:pt x="11" y="216"/>
                  </a:cubicBezTo>
                  <a:cubicBezTo>
                    <a:pt x="11" y="335"/>
                    <a:pt x="103" y="422"/>
                    <a:pt x="221" y="422"/>
                  </a:cubicBezTo>
                  <a:cubicBezTo>
                    <a:pt x="345" y="417"/>
                    <a:pt x="432" y="329"/>
                    <a:pt x="432" y="206"/>
                  </a:cubicBezTo>
                  <a:cubicBezTo>
                    <a:pt x="427" y="86"/>
                    <a:pt x="339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2" name="Google Shape;10422;p16"/>
            <p:cNvSpPr/>
            <p:nvPr/>
          </p:nvSpPr>
          <p:spPr>
            <a:xfrm>
              <a:off x="151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2" y="0"/>
                  </a:moveTo>
                  <a:cubicBezTo>
                    <a:pt x="98" y="0"/>
                    <a:pt x="6" y="86"/>
                    <a:pt x="1" y="206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7" y="335"/>
                    <a:pt x="427" y="216"/>
                  </a:cubicBezTo>
                  <a:cubicBezTo>
                    <a:pt x="432" y="98"/>
                    <a:pt x="340" y="1"/>
                    <a:pt x="222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3" name="Google Shape;10423;p16"/>
            <p:cNvSpPr/>
            <p:nvPr/>
          </p:nvSpPr>
          <p:spPr>
            <a:xfrm>
              <a:off x="21525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5"/>
                    <a:pt x="1" y="92"/>
                    <a:pt x="1" y="211"/>
                  </a:cubicBezTo>
                  <a:cubicBezTo>
                    <a:pt x="1" y="329"/>
                    <a:pt x="88" y="421"/>
                    <a:pt x="211" y="421"/>
                  </a:cubicBezTo>
                  <a:cubicBezTo>
                    <a:pt x="330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4" name="Google Shape;10424;p16"/>
            <p:cNvSpPr/>
            <p:nvPr/>
          </p:nvSpPr>
          <p:spPr>
            <a:xfrm>
              <a:off x="2046475" y="4064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5"/>
                    <a:pt x="0" y="92"/>
                    <a:pt x="0" y="211"/>
                  </a:cubicBezTo>
                  <a:cubicBezTo>
                    <a:pt x="0" y="329"/>
                    <a:pt x="93" y="421"/>
                    <a:pt x="211" y="421"/>
                  </a:cubicBezTo>
                  <a:cubicBezTo>
                    <a:pt x="329" y="421"/>
                    <a:pt x="421" y="334"/>
                    <a:pt x="421" y="211"/>
                  </a:cubicBezTo>
                  <a:cubicBezTo>
                    <a:pt x="416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5" name="Google Shape;10425;p16"/>
            <p:cNvSpPr/>
            <p:nvPr/>
          </p:nvSpPr>
          <p:spPr>
            <a:xfrm>
              <a:off x="1727850" y="4011225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2" y="1"/>
                  </a:moveTo>
                  <a:cubicBezTo>
                    <a:pt x="93" y="1"/>
                    <a:pt x="6" y="88"/>
                    <a:pt x="1" y="201"/>
                  </a:cubicBezTo>
                  <a:cubicBezTo>
                    <a:pt x="1" y="325"/>
                    <a:pt x="93" y="422"/>
                    <a:pt x="212" y="422"/>
                  </a:cubicBezTo>
                  <a:cubicBezTo>
                    <a:pt x="325" y="422"/>
                    <a:pt x="422" y="325"/>
                    <a:pt x="422" y="201"/>
                  </a:cubicBezTo>
                  <a:cubicBezTo>
                    <a:pt x="422" y="83"/>
                    <a:pt x="33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6" name="Google Shape;10426;p16"/>
            <p:cNvSpPr/>
            <p:nvPr/>
          </p:nvSpPr>
          <p:spPr>
            <a:xfrm>
              <a:off x="1887175" y="44354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334" y="432"/>
                    <a:pt x="421" y="339"/>
                    <a:pt x="416" y="211"/>
                  </a:cubicBezTo>
                  <a:cubicBezTo>
                    <a:pt x="416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7" name="Google Shape;10427;p16"/>
            <p:cNvSpPr/>
            <p:nvPr/>
          </p:nvSpPr>
          <p:spPr>
            <a:xfrm>
              <a:off x="1887300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0" y="88"/>
                    <a:pt x="0" y="211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329" y="417"/>
                    <a:pt x="422" y="329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8" name="Google Shape;10428;p16"/>
            <p:cNvSpPr/>
            <p:nvPr/>
          </p:nvSpPr>
          <p:spPr>
            <a:xfrm>
              <a:off x="1780925" y="39580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1"/>
                  </a:moveTo>
                  <a:cubicBezTo>
                    <a:pt x="93" y="6"/>
                    <a:pt x="0" y="93"/>
                    <a:pt x="0" y="211"/>
                  </a:cubicBezTo>
                  <a:cubicBezTo>
                    <a:pt x="0" y="329"/>
                    <a:pt x="98" y="422"/>
                    <a:pt x="216" y="422"/>
                  </a:cubicBezTo>
                  <a:cubicBezTo>
                    <a:pt x="329" y="422"/>
                    <a:pt x="427" y="319"/>
                    <a:pt x="427" y="206"/>
                  </a:cubicBezTo>
                  <a:cubicBezTo>
                    <a:pt x="427" y="88"/>
                    <a:pt x="32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9" name="Google Shape;10429;p16"/>
            <p:cNvSpPr/>
            <p:nvPr/>
          </p:nvSpPr>
          <p:spPr>
            <a:xfrm>
              <a:off x="1595275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8" y="1"/>
                  </a:moveTo>
                  <a:cubicBezTo>
                    <a:pt x="84" y="1"/>
                    <a:pt x="1" y="90"/>
                    <a:pt x="1" y="212"/>
                  </a:cubicBezTo>
                  <a:cubicBezTo>
                    <a:pt x="1" y="335"/>
                    <a:pt x="93" y="423"/>
                    <a:pt x="217" y="423"/>
                  </a:cubicBezTo>
                  <a:cubicBezTo>
                    <a:pt x="330" y="423"/>
                    <a:pt x="427" y="335"/>
                    <a:pt x="427" y="217"/>
                  </a:cubicBezTo>
                  <a:cubicBezTo>
                    <a:pt x="427" y="94"/>
                    <a:pt x="335" y="1"/>
                    <a:pt x="217" y="1"/>
                  </a:cubicBezTo>
                  <a:cubicBezTo>
                    <a:pt x="210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0" name="Google Shape;10430;p16"/>
            <p:cNvSpPr/>
            <p:nvPr/>
          </p:nvSpPr>
          <p:spPr>
            <a:xfrm>
              <a:off x="2072925" y="43559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88" y="1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1" name="Google Shape;10431;p16"/>
            <p:cNvSpPr/>
            <p:nvPr/>
          </p:nvSpPr>
          <p:spPr>
            <a:xfrm>
              <a:off x="1940225" y="40641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21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0" y="329"/>
                    <a:pt x="103" y="427"/>
                    <a:pt x="221" y="427"/>
                  </a:cubicBezTo>
                  <a:cubicBezTo>
                    <a:pt x="334" y="416"/>
                    <a:pt x="427" y="329"/>
                    <a:pt x="427" y="206"/>
                  </a:cubicBezTo>
                  <a:cubicBezTo>
                    <a:pt x="422" y="93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2" name="Google Shape;10432;p16"/>
            <p:cNvSpPr/>
            <p:nvPr/>
          </p:nvSpPr>
          <p:spPr>
            <a:xfrm>
              <a:off x="1595275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88" y="6"/>
                    <a:pt x="1" y="99"/>
                    <a:pt x="1" y="212"/>
                  </a:cubicBezTo>
                  <a:cubicBezTo>
                    <a:pt x="1" y="335"/>
                    <a:pt x="93" y="422"/>
                    <a:pt x="217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22" y="92"/>
                    <a:pt x="33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3" name="Google Shape;10433;p16"/>
            <p:cNvSpPr/>
            <p:nvPr/>
          </p:nvSpPr>
          <p:spPr>
            <a:xfrm>
              <a:off x="1727600" y="38519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6" y="0"/>
                  </a:moveTo>
                  <a:cubicBezTo>
                    <a:pt x="230" y="0"/>
                    <a:pt x="223" y="0"/>
                    <a:pt x="217" y="1"/>
                  </a:cubicBezTo>
                  <a:cubicBezTo>
                    <a:pt x="93" y="1"/>
                    <a:pt x="1" y="93"/>
                    <a:pt x="11" y="217"/>
                  </a:cubicBezTo>
                  <a:cubicBezTo>
                    <a:pt x="16" y="335"/>
                    <a:pt x="103" y="422"/>
                    <a:pt x="222" y="422"/>
                  </a:cubicBezTo>
                  <a:cubicBezTo>
                    <a:pt x="345" y="422"/>
                    <a:pt x="432" y="325"/>
                    <a:pt x="432" y="207"/>
                  </a:cubicBezTo>
                  <a:cubicBezTo>
                    <a:pt x="432" y="89"/>
                    <a:pt x="354" y="0"/>
                    <a:pt x="2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4" name="Google Shape;10434;p16"/>
            <p:cNvSpPr/>
            <p:nvPr/>
          </p:nvSpPr>
          <p:spPr>
            <a:xfrm>
              <a:off x="1940225" y="459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3"/>
                    <a:pt x="0" y="20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5" name="Google Shape;10435;p16"/>
            <p:cNvSpPr/>
            <p:nvPr/>
          </p:nvSpPr>
          <p:spPr>
            <a:xfrm>
              <a:off x="154222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88"/>
                    <a:pt x="6" y="211"/>
                  </a:cubicBezTo>
                  <a:cubicBezTo>
                    <a:pt x="6" y="334"/>
                    <a:pt x="93" y="422"/>
                    <a:pt x="216" y="422"/>
                  </a:cubicBezTo>
                  <a:cubicBezTo>
                    <a:pt x="335" y="417"/>
                    <a:pt x="422" y="32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6" name="Google Shape;10436;p16"/>
            <p:cNvSpPr/>
            <p:nvPr/>
          </p:nvSpPr>
          <p:spPr>
            <a:xfrm>
              <a:off x="21261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7" y="0"/>
                    <a:pt x="0" y="87"/>
                    <a:pt x="0" y="211"/>
                  </a:cubicBezTo>
                  <a:cubicBezTo>
                    <a:pt x="0" y="334"/>
                    <a:pt x="87" y="421"/>
                    <a:pt x="211" y="421"/>
                  </a:cubicBezTo>
                  <a:cubicBezTo>
                    <a:pt x="334" y="421"/>
                    <a:pt x="421" y="334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7" name="Google Shape;10437;p16"/>
            <p:cNvSpPr/>
            <p:nvPr/>
          </p:nvSpPr>
          <p:spPr>
            <a:xfrm>
              <a:off x="1727850" y="4595100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198" y="1"/>
                  </a:moveTo>
                  <a:cubicBezTo>
                    <a:pt x="84" y="1"/>
                    <a:pt x="1" y="90"/>
                    <a:pt x="1" y="207"/>
                  </a:cubicBezTo>
                  <a:cubicBezTo>
                    <a:pt x="1" y="320"/>
                    <a:pt x="88" y="418"/>
                    <a:pt x="212" y="418"/>
                  </a:cubicBezTo>
                  <a:cubicBezTo>
                    <a:pt x="335" y="418"/>
                    <a:pt x="422" y="325"/>
                    <a:pt x="422" y="212"/>
                  </a:cubicBezTo>
                  <a:cubicBezTo>
                    <a:pt x="422" y="89"/>
                    <a:pt x="335" y="2"/>
                    <a:pt x="217" y="2"/>
                  </a:cubicBezTo>
                  <a:cubicBezTo>
                    <a:pt x="211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8" name="Google Shape;10438;p16"/>
            <p:cNvSpPr/>
            <p:nvPr/>
          </p:nvSpPr>
          <p:spPr>
            <a:xfrm>
              <a:off x="1727850" y="40641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3" y="0"/>
                    <a:pt x="6" y="93"/>
                    <a:pt x="1" y="211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2" y="334"/>
                    <a:pt x="422" y="221"/>
                  </a:cubicBezTo>
                  <a:cubicBezTo>
                    <a:pt x="42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9" name="Google Shape;10439;p16"/>
            <p:cNvSpPr/>
            <p:nvPr/>
          </p:nvSpPr>
          <p:spPr>
            <a:xfrm>
              <a:off x="1780925" y="4064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213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5"/>
                    <a:pt x="93" y="428"/>
                    <a:pt x="216" y="428"/>
                  </a:cubicBezTo>
                  <a:cubicBezTo>
                    <a:pt x="334" y="417"/>
                    <a:pt x="427" y="330"/>
                    <a:pt x="427" y="207"/>
                  </a:cubicBezTo>
                  <a:cubicBezTo>
                    <a:pt x="427" y="87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0" name="Google Shape;10440;p16"/>
            <p:cNvSpPr/>
            <p:nvPr/>
          </p:nvSpPr>
          <p:spPr>
            <a:xfrm>
              <a:off x="188702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9" y="0"/>
                    <a:pt x="6" y="93"/>
                    <a:pt x="1" y="216"/>
                  </a:cubicBezTo>
                  <a:cubicBezTo>
                    <a:pt x="11" y="334"/>
                    <a:pt x="99" y="427"/>
                    <a:pt x="222" y="427"/>
                  </a:cubicBezTo>
                  <a:cubicBezTo>
                    <a:pt x="335" y="422"/>
                    <a:pt x="427" y="329"/>
                    <a:pt x="427" y="216"/>
                  </a:cubicBezTo>
                  <a:cubicBezTo>
                    <a:pt x="427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1" name="Google Shape;10441;p16"/>
            <p:cNvSpPr/>
            <p:nvPr/>
          </p:nvSpPr>
          <p:spPr>
            <a:xfrm>
              <a:off x="1887175" y="4064175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06" y="0"/>
                  </a:moveTo>
                  <a:cubicBezTo>
                    <a:pt x="87" y="0"/>
                    <a:pt x="0" y="87"/>
                    <a:pt x="0" y="206"/>
                  </a:cubicBezTo>
                  <a:cubicBezTo>
                    <a:pt x="0" y="324"/>
                    <a:pt x="87" y="416"/>
                    <a:pt x="211" y="416"/>
                  </a:cubicBezTo>
                  <a:cubicBezTo>
                    <a:pt x="334" y="416"/>
                    <a:pt x="421" y="329"/>
                    <a:pt x="421" y="206"/>
                  </a:cubicBezTo>
                  <a:cubicBezTo>
                    <a:pt x="421" y="93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2" name="Google Shape;10442;p16"/>
            <p:cNvSpPr/>
            <p:nvPr/>
          </p:nvSpPr>
          <p:spPr>
            <a:xfrm>
              <a:off x="1780800" y="45948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103" y="0"/>
                    <a:pt x="10" y="93"/>
                    <a:pt x="5" y="206"/>
                  </a:cubicBezTo>
                  <a:cubicBezTo>
                    <a:pt x="0" y="329"/>
                    <a:pt x="88" y="427"/>
                    <a:pt x="21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3" name="Google Shape;10443;p16"/>
            <p:cNvSpPr/>
            <p:nvPr/>
          </p:nvSpPr>
          <p:spPr>
            <a:xfrm>
              <a:off x="18871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0"/>
                    <a:pt x="0" y="88"/>
                    <a:pt x="0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24" y="422"/>
                    <a:pt x="421" y="334"/>
                    <a:pt x="421" y="211"/>
                  </a:cubicBezTo>
                  <a:cubicBezTo>
                    <a:pt x="421" y="88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4" name="Google Shape;10444;p16"/>
            <p:cNvSpPr/>
            <p:nvPr/>
          </p:nvSpPr>
          <p:spPr>
            <a:xfrm>
              <a:off x="178092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329" y="417"/>
                    <a:pt x="422" y="324"/>
                    <a:pt x="422" y="201"/>
                  </a:cubicBezTo>
                  <a:cubicBezTo>
                    <a:pt x="422" y="8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5" name="Google Shape;10445;p16"/>
            <p:cNvSpPr/>
            <p:nvPr/>
          </p:nvSpPr>
          <p:spPr>
            <a:xfrm>
              <a:off x="1913250" y="4621450"/>
              <a:ext cx="11200" cy="10125"/>
            </a:xfrm>
            <a:custGeom>
              <a:rect b="b" l="l" r="r" t="t"/>
              <a:pathLst>
                <a:path extrusionOk="0" h="405" w="448">
                  <a:moveTo>
                    <a:pt x="229" y="0"/>
                  </a:moveTo>
                  <a:cubicBezTo>
                    <a:pt x="157" y="0"/>
                    <a:pt x="91" y="37"/>
                    <a:pt x="52" y="104"/>
                  </a:cubicBezTo>
                  <a:cubicBezTo>
                    <a:pt x="0" y="181"/>
                    <a:pt x="16" y="289"/>
                    <a:pt x="77" y="361"/>
                  </a:cubicBezTo>
                  <a:cubicBezTo>
                    <a:pt x="107" y="387"/>
                    <a:pt x="137" y="405"/>
                    <a:pt x="175" y="405"/>
                  </a:cubicBezTo>
                  <a:cubicBezTo>
                    <a:pt x="189" y="405"/>
                    <a:pt x="204" y="402"/>
                    <a:pt x="221" y="397"/>
                  </a:cubicBezTo>
                  <a:cubicBezTo>
                    <a:pt x="252" y="386"/>
                    <a:pt x="288" y="376"/>
                    <a:pt x="324" y="371"/>
                  </a:cubicBezTo>
                  <a:cubicBezTo>
                    <a:pt x="406" y="350"/>
                    <a:pt x="447" y="309"/>
                    <a:pt x="447" y="217"/>
                  </a:cubicBezTo>
                  <a:cubicBezTo>
                    <a:pt x="447" y="119"/>
                    <a:pt x="386" y="32"/>
                    <a:pt x="298" y="11"/>
                  </a:cubicBezTo>
                  <a:cubicBezTo>
                    <a:pt x="275" y="4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6" name="Google Shape;10446;p16"/>
            <p:cNvSpPr/>
            <p:nvPr/>
          </p:nvSpPr>
          <p:spPr>
            <a:xfrm>
              <a:off x="1594650" y="4568225"/>
              <a:ext cx="11325" cy="10625"/>
            </a:xfrm>
            <a:custGeom>
              <a:rect b="b" l="l" r="r" t="t"/>
              <a:pathLst>
                <a:path extrusionOk="0" h="425" w="453">
                  <a:moveTo>
                    <a:pt x="237" y="0"/>
                  </a:moveTo>
                  <a:cubicBezTo>
                    <a:pt x="163" y="0"/>
                    <a:pt x="93" y="40"/>
                    <a:pt x="52" y="105"/>
                  </a:cubicBezTo>
                  <a:cubicBezTo>
                    <a:pt x="0" y="193"/>
                    <a:pt x="21" y="285"/>
                    <a:pt x="113" y="342"/>
                  </a:cubicBezTo>
                  <a:cubicBezTo>
                    <a:pt x="139" y="362"/>
                    <a:pt x="165" y="372"/>
                    <a:pt x="190" y="393"/>
                  </a:cubicBezTo>
                  <a:cubicBezTo>
                    <a:pt x="215" y="416"/>
                    <a:pt x="240" y="424"/>
                    <a:pt x="264" y="424"/>
                  </a:cubicBezTo>
                  <a:cubicBezTo>
                    <a:pt x="296" y="424"/>
                    <a:pt x="326" y="410"/>
                    <a:pt x="355" y="393"/>
                  </a:cubicBezTo>
                  <a:cubicBezTo>
                    <a:pt x="422" y="357"/>
                    <a:pt x="452" y="290"/>
                    <a:pt x="452" y="208"/>
                  </a:cubicBezTo>
                  <a:cubicBezTo>
                    <a:pt x="447" y="116"/>
                    <a:pt x="386" y="38"/>
                    <a:pt x="293" y="8"/>
                  </a:cubicBezTo>
                  <a:cubicBezTo>
                    <a:pt x="275" y="3"/>
                    <a:pt x="256" y="0"/>
                    <a:pt x="23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7" name="Google Shape;10447;p16"/>
            <p:cNvSpPr/>
            <p:nvPr/>
          </p:nvSpPr>
          <p:spPr>
            <a:xfrm>
              <a:off x="2178275" y="4037425"/>
              <a:ext cx="10950" cy="10775"/>
            </a:xfrm>
            <a:custGeom>
              <a:rect b="b" l="l" r="r" t="t"/>
              <a:pathLst>
                <a:path extrusionOk="0" h="431" w="438">
                  <a:moveTo>
                    <a:pt x="243" y="0"/>
                  </a:moveTo>
                  <a:cubicBezTo>
                    <a:pt x="227" y="0"/>
                    <a:pt x="207" y="6"/>
                    <a:pt x="180" y="17"/>
                  </a:cubicBezTo>
                  <a:cubicBezTo>
                    <a:pt x="139" y="37"/>
                    <a:pt x="103" y="63"/>
                    <a:pt x="78" y="94"/>
                  </a:cubicBezTo>
                  <a:cubicBezTo>
                    <a:pt x="0" y="191"/>
                    <a:pt x="26" y="325"/>
                    <a:pt x="129" y="397"/>
                  </a:cubicBezTo>
                  <a:cubicBezTo>
                    <a:pt x="160" y="419"/>
                    <a:pt x="201" y="430"/>
                    <a:pt x="243" y="430"/>
                  </a:cubicBezTo>
                  <a:cubicBezTo>
                    <a:pt x="321" y="430"/>
                    <a:pt x="404" y="391"/>
                    <a:pt x="437" y="304"/>
                  </a:cubicBezTo>
                  <a:cubicBezTo>
                    <a:pt x="391" y="227"/>
                    <a:pt x="355" y="145"/>
                    <a:pt x="314" y="68"/>
                  </a:cubicBezTo>
                  <a:cubicBezTo>
                    <a:pt x="290" y="21"/>
                    <a:pt x="273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8" name="Google Shape;10448;p16"/>
            <p:cNvSpPr/>
            <p:nvPr/>
          </p:nvSpPr>
          <p:spPr>
            <a:xfrm>
              <a:off x="1992775" y="4594800"/>
              <a:ext cx="11450" cy="9600"/>
            </a:xfrm>
            <a:custGeom>
              <a:rect b="b" l="l" r="r" t="t"/>
              <a:pathLst>
                <a:path extrusionOk="0" h="384" w="458">
                  <a:moveTo>
                    <a:pt x="238" y="1"/>
                  </a:moveTo>
                  <a:cubicBezTo>
                    <a:pt x="152" y="1"/>
                    <a:pt x="73" y="49"/>
                    <a:pt x="41" y="121"/>
                  </a:cubicBezTo>
                  <a:cubicBezTo>
                    <a:pt x="0" y="209"/>
                    <a:pt x="21" y="301"/>
                    <a:pt x="108" y="383"/>
                  </a:cubicBezTo>
                  <a:cubicBezTo>
                    <a:pt x="200" y="348"/>
                    <a:pt x="283" y="301"/>
                    <a:pt x="365" y="260"/>
                  </a:cubicBezTo>
                  <a:cubicBezTo>
                    <a:pt x="447" y="219"/>
                    <a:pt x="457" y="183"/>
                    <a:pt x="411" y="106"/>
                  </a:cubicBezTo>
                  <a:cubicBezTo>
                    <a:pt x="380" y="49"/>
                    <a:pt x="334" y="19"/>
                    <a:pt x="272" y="3"/>
                  </a:cubicBezTo>
                  <a:cubicBezTo>
                    <a:pt x="261" y="1"/>
                    <a:pt x="249" y="1"/>
                    <a:pt x="23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9" name="Google Shape;10449;p16"/>
            <p:cNvSpPr/>
            <p:nvPr/>
          </p:nvSpPr>
          <p:spPr>
            <a:xfrm>
              <a:off x="1411825" y="4276350"/>
              <a:ext cx="8625" cy="10575"/>
            </a:xfrm>
            <a:custGeom>
              <a:rect b="b" l="l" r="r" t="t"/>
              <a:pathLst>
                <a:path extrusionOk="0" h="423" w="345">
                  <a:moveTo>
                    <a:pt x="129" y="1"/>
                  </a:moveTo>
                  <a:cubicBezTo>
                    <a:pt x="87" y="1"/>
                    <a:pt x="43" y="15"/>
                    <a:pt x="1" y="43"/>
                  </a:cubicBezTo>
                  <a:cubicBezTo>
                    <a:pt x="11" y="167"/>
                    <a:pt x="32" y="290"/>
                    <a:pt x="42" y="408"/>
                  </a:cubicBezTo>
                  <a:cubicBezTo>
                    <a:pt x="74" y="418"/>
                    <a:pt x="103" y="422"/>
                    <a:pt x="131" y="422"/>
                  </a:cubicBezTo>
                  <a:cubicBezTo>
                    <a:pt x="210" y="422"/>
                    <a:pt x="271" y="385"/>
                    <a:pt x="309" y="316"/>
                  </a:cubicBezTo>
                  <a:cubicBezTo>
                    <a:pt x="345" y="228"/>
                    <a:pt x="335" y="121"/>
                    <a:pt x="263" y="59"/>
                  </a:cubicBezTo>
                  <a:cubicBezTo>
                    <a:pt x="224" y="20"/>
                    <a:pt x="178" y="1"/>
                    <a:pt x="12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0" name="Google Shape;10450;p16"/>
            <p:cNvSpPr/>
            <p:nvPr/>
          </p:nvSpPr>
          <p:spPr>
            <a:xfrm>
              <a:off x="1412475" y="4170325"/>
              <a:ext cx="8125" cy="10550"/>
            </a:xfrm>
            <a:custGeom>
              <a:rect b="b" l="l" r="r" t="t"/>
              <a:pathLst>
                <a:path extrusionOk="0" h="422" w="325">
                  <a:moveTo>
                    <a:pt x="119" y="0"/>
                  </a:moveTo>
                  <a:cubicBezTo>
                    <a:pt x="97" y="0"/>
                    <a:pt x="75" y="5"/>
                    <a:pt x="52" y="14"/>
                  </a:cubicBezTo>
                  <a:lnTo>
                    <a:pt x="11" y="261"/>
                  </a:lnTo>
                  <a:cubicBezTo>
                    <a:pt x="6" y="307"/>
                    <a:pt x="6" y="348"/>
                    <a:pt x="0" y="389"/>
                  </a:cubicBezTo>
                  <a:cubicBezTo>
                    <a:pt x="35" y="411"/>
                    <a:pt x="71" y="422"/>
                    <a:pt x="105" y="422"/>
                  </a:cubicBezTo>
                  <a:cubicBezTo>
                    <a:pt x="159" y="422"/>
                    <a:pt x="210" y="397"/>
                    <a:pt x="247" y="353"/>
                  </a:cubicBezTo>
                  <a:cubicBezTo>
                    <a:pt x="314" y="292"/>
                    <a:pt x="324" y="173"/>
                    <a:pt x="273" y="96"/>
                  </a:cubicBezTo>
                  <a:cubicBezTo>
                    <a:pt x="235" y="36"/>
                    <a:pt x="180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1" name="Google Shape;10451;p16"/>
            <p:cNvSpPr/>
            <p:nvPr/>
          </p:nvSpPr>
          <p:spPr>
            <a:xfrm>
              <a:off x="1464250" y="4435600"/>
              <a:ext cx="9025" cy="10275"/>
            </a:xfrm>
            <a:custGeom>
              <a:rect b="b" l="l" r="r" t="t"/>
              <a:pathLst>
                <a:path extrusionOk="0" h="411" w="361">
                  <a:moveTo>
                    <a:pt x="136" y="0"/>
                  </a:moveTo>
                  <a:cubicBezTo>
                    <a:pt x="89" y="0"/>
                    <a:pt x="43" y="18"/>
                    <a:pt x="0" y="61"/>
                  </a:cubicBezTo>
                  <a:cubicBezTo>
                    <a:pt x="77" y="179"/>
                    <a:pt x="144" y="297"/>
                    <a:pt x="216" y="410"/>
                  </a:cubicBezTo>
                  <a:cubicBezTo>
                    <a:pt x="319" y="369"/>
                    <a:pt x="360" y="302"/>
                    <a:pt x="355" y="205"/>
                  </a:cubicBezTo>
                  <a:cubicBezTo>
                    <a:pt x="350" y="117"/>
                    <a:pt x="298" y="40"/>
                    <a:pt x="216" y="15"/>
                  </a:cubicBezTo>
                  <a:cubicBezTo>
                    <a:pt x="189" y="6"/>
                    <a:pt x="162" y="0"/>
                    <a:pt x="1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2" name="Google Shape;10452;p16"/>
            <p:cNvSpPr/>
            <p:nvPr/>
          </p:nvSpPr>
          <p:spPr>
            <a:xfrm>
              <a:off x="1595800" y="3880450"/>
              <a:ext cx="10825" cy="8450"/>
            </a:xfrm>
            <a:custGeom>
              <a:rect b="b" l="l" r="r" t="t"/>
              <a:pathLst>
                <a:path extrusionOk="0" h="338" w="433">
                  <a:moveTo>
                    <a:pt x="350" y="1"/>
                  </a:moveTo>
                  <a:cubicBezTo>
                    <a:pt x="232" y="73"/>
                    <a:pt x="119" y="145"/>
                    <a:pt x="0" y="222"/>
                  </a:cubicBezTo>
                  <a:cubicBezTo>
                    <a:pt x="40" y="304"/>
                    <a:pt x="119" y="337"/>
                    <a:pt x="194" y="337"/>
                  </a:cubicBezTo>
                  <a:cubicBezTo>
                    <a:pt x="246" y="337"/>
                    <a:pt x="296" y="321"/>
                    <a:pt x="329" y="294"/>
                  </a:cubicBezTo>
                  <a:cubicBezTo>
                    <a:pt x="417" y="222"/>
                    <a:pt x="432" y="93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3" name="Google Shape;10453;p16"/>
            <p:cNvSpPr/>
            <p:nvPr/>
          </p:nvSpPr>
          <p:spPr>
            <a:xfrm>
              <a:off x="1701650" y="4621450"/>
              <a:ext cx="10825" cy="6850"/>
            </a:xfrm>
            <a:custGeom>
              <a:rect b="b" l="l" r="r" t="t"/>
              <a:pathLst>
                <a:path extrusionOk="0" h="274" w="433">
                  <a:moveTo>
                    <a:pt x="194" y="1"/>
                  </a:moveTo>
                  <a:cubicBezTo>
                    <a:pt x="105" y="1"/>
                    <a:pt x="30" y="57"/>
                    <a:pt x="1" y="160"/>
                  </a:cubicBezTo>
                  <a:cubicBezTo>
                    <a:pt x="134" y="196"/>
                    <a:pt x="263" y="237"/>
                    <a:pt x="396" y="273"/>
                  </a:cubicBezTo>
                  <a:cubicBezTo>
                    <a:pt x="432" y="145"/>
                    <a:pt x="381" y="42"/>
                    <a:pt x="263" y="11"/>
                  </a:cubicBezTo>
                  <a:cubicBezTo>
                    <a:pt x="239" y="4"/>
                    <a:pt x="216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4" name="Google Shape;10454;p16"/>
            <p:cNvSpPr/>
            <p:nvPr/>
          </p:nvSpPr>
          <p:spPr>
            <a:xfrm>
              <a:off x="1913500" y="3829575"/>
              <a:ext cx="10550" cy="6550"/>
            </a:xfrm>
            <a:custGeom>
              <a:rect b="b" l="l" r="r" t="t"/>
              <a:pathLst>
                <a:path extrusionOk="0" h="262" w="422">
                  <a:moveTo>
                    <a:pt x="16" y="1"/>
                  </a:moveTo>
                  <a:lnTo>
                    <a:pt x="16" y="1"/>
                  </a:lnTo>
                  <a:cubicBezTo>
                    <a:pt x="0" y="134"/>
                    <a:pt x="67" y="232"/>
                    <a:pt x="191" y="258"/>
                  </a:cubicBezTo>
                  <a:cubicBezTo>
                    <a:pt x="205" y="260"/>
                    <a:pt x="219" y="261"/>
                    <a:pt x="232" y="261"/>
                  </a:cubicBezTo>
                  <a:cubicBezTo>
                    <a:pt x="329" y="261"/>
                    <a:pt x="399" y="198"/>
                    <a:pt x="422" y="98"/>
                  </a:cubicBezTo>
                  <a:cubicBezTo>
                    <a:pt x="309" y="62"/>
                    <a:pt x="196" y="37"/>
                    <a:pt x="88" y="11"/>
                  </a:cubicBezTo>
                  <a:cubicBezTo>
                    <a:pt x="62" y="6"/>
                    <a:pt x="42" y="6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5" name="Google Shape;10455;p16"/>
            <p:cNvSpPr/>
            <p:nvPr/>
          </p:nvSpPr>
          <p:spPr>
            <a:xfrm>
              <a:off x="1466550" y="4012900"/>
              <a:ext cx="7225" cy="8700"/>
            </a:xfrm>
            <a:custGeom>
              <a:rect b="b" l="l" r="r" t="t"/>
              <a:pathLst>
                <a:path extrusionOk="0" h="348" w="289">
                  <a:moveTo>
                    <a:pt x="206" y="1"/>
                  </a:moveTo>
                  <a:cubicBezTo>
                    <a:pt x="134" y="114"/>
                    <a:pt x="73" y="222"/>
                    <a:pt x="1" y="335"/>
                  </a:cubicBezTo>
                  <a:cubicBezTo>
                    <a:pt x="25" y="344"/>
                    <a:pt x="49" y="348"/>
                    <a:pt x="72" y="348"/>
                  </a:cubicBezTo>
                  <a:cubicBezTo>
                    <a:pt x="142" y="348"/>
                    <a:pt x="204" y="309"/>
                    <a:pt x="242" y="247"/>
                  </a:cubicBezTo>
                  <a:cubicBezTo>
                    <a:pt x="289" y="165"/>
                    <a:pt x="278" y="62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6" name="Google Shape;10456;p16"/>
            <p:cNvSpPr/>
            <p:nvPr/>
          </p:nvSpPr>
          <p:spPr>
            <a:xfrm>
              <a:off x="1993275" y="3856550"/>
              <a:ext cx="8900" cy="6000"/>
            </a:xfrm>
            <a:custGeom>
              <a:rect b="b" l="l" r="r" t="t"/>
              <a:pathLst>
                <a:path extrusionOk="0" h="240" w="356">
                  <a:moveTo>
                    <a:pt x="6" y="1"/>
                  </a:moveTo>
                  <a:cubicBezTo>
                    <a:pt x="1" y="109"/>
                    <a:pt x="52" y="186"/>
                    <a:pt x="134" y="222"/>
                  </a:cubicBezTo>
                  <a:cubicBezTo>
                    <a:pt x="161" y="234"/>
                    <a:pt x="188" y="239"/>
                    <a:pt x="214" y="239"/>
                  </a:cubicBezTo>
                  <a:cubicBezTo>
                    <a:pt x="269" y="239"/>
                    <a:pt x="320" y="214"/>
                    <a:pt x="355" y="165"/>
                  </a:cubicBezTo>
                  <a:cubicBezTo>
                    <a:pt x="242" y="109"/>
                    <a:pt x="129" y="57"/>
                    <a:pt x="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7" name="Google Shape;10457;p16"/>
            <p:cNvSpPr/>
            <p:nvPr/>
          </p:nvSpPr>
          <p:spPr>
            <a:xfrm>
              <a:off x="1705500" y="3834075"/>
              <a:ext cx="4775" cy="1675"/>
            </a:xfrm>
            <a:custGeom>
              <a:rect b="b" l="l" r="r" t="t"/>
              <a:pathLst>
                <a:path extrusionOk="0" h="67" w="191">
                  <a:moveTo>
                    <a:pt x="186" y="1"/>
                  </a:moveTo>
                  <a:cubicBezTo>
                    <a:pt x="124" y="11"/>
                    <a:pt x="63" y="32"/>
                    <a:pt x="1" y="52"/>
                  </a:cubicBezTo>
                  <a:cubicBezTo>
                    <a:pt x="26" y="62"/>
                    <a:pt x="49" y="67"/>
                    <a:pt x="70" y="67"/>
                  </a:cubicBezTo>
                  <a:cubicBezTo>
                    <a:pt x="116" y="67"/>
                    <a:pt x="156" y="46"/>
                    <a:pt x="191" y="11"/>
                  </a:cubicBezTo>
                  <a:cubicBezTo>
                    <a:pt x="191" y="11"/>
                    <a:pt x="186" y="6"/>
                    <a:pt x="18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8" name="Google Shape;10458;p16"/>
            <p:cNvSpPr/>
            <p:nvPr/>
          </p:nvSpPr>
          <p:spPr>
            <a:xfrm>
              <a:off x="2232100" y="4253650"/>
              <a:ext cx="800" cy="2350"/>
            </a:xfrm>
            <a:custGeom>
              <a:rect b="b" l="l" r="r" t="t"/>
              <a:pathLst>
                <a:path extrusionOk="0" h="94" w="32">
                  <a:moveTo>
                    <a:pt x="11" y="1"/>
                  </a:moveTo>
                  <a:cubicBezTo>
                    <a:pt x="6" y="26"/>
                    <a:pt x="6" y="57"/>
                    <a:pt x="1" y="83"/>
                  </a:cubicBezTo>
                  <a:cubicBezTo>
                    <a:pt x="6" y="93"/>
                    <a:pt x="11" y="93"/>
                    <a:pt x="26" y="93"/>
                  </a:cubicBezTo>
                  <a:cubicBezTo>
                    <a:pt x="26" y="57"/>
                    <a:pt x="31" y="32"/>
                    <a:pt x="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59" name="Google Shape;10459;p16"/>
          <p:cNvGrpSpPr/>
          <p:nvPr/>
        </p:nvGrpSpPr>
        <p:grpSpPr>
          <a:xfrm flipH="1">
            <a:off x="7819470" y="-640937"/>
            <a:ext cx="2412855" cy="2363924"/>
            <a:chOff x="1409400" y="3825350"/>
            <a:chExt cx="823500" cy="806800"/>
          </a:xfrm>
        </p:grpSpPr>
        <p:sp>
          <p:nvSpPr>
            <p:cNvPr id="10460" name="Google Shape;10460;p16"/>
            <p:cNvSpPr/>
            <p:nvPr/>
          </p:nvSpPr>
          <p:spPr>
            <a:xfrm>
              <a:off x="1860575" y="46214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2"/>
                    <a:pt x="93" y="423"/>
                    <a:pt x="212" y="423"/>
                  </a:cubicBezTo>
                  <a:cubicBezTo>
                    <a:pt x="215" y="423"/>
                    <a:pt x="218" y="422"/>
                    <a:pt x="221" y="422"/>
                  </a:cubicBezTo>
                  <a:cubicBezTo>
                    <a:pt x="334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1" name="Google Shape;10461;p16"/>
            <p:cNvSpPr/>
            <p:nvPr/>
          </p:nvSpPr>
          <p:spPr>
            <a:xfrm>
              <a:off x="1754450" y="46213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3"/>
                    <a:pt x="1" y="217"/>
                  </a:cubicBezTo>
                  <a:cubicBezTo>
                    <a:pt x="1" y="330"/>
                    <a:pt x="88" y="422"/>
                    <a:pt x="206" y="427"/>
                  </a:cubicBezTo>
                  <a:cubicBezTo>
                    <a:pt x="210" y="427"/>
                    <a:pt x="213" y="428"/>
                    <a:pt x="216" y="428"/>
                  </a:cubicBezTo>
                  <a:cubicBezTo>
                    <a:pt x="330" y="428"/>
                    <a:pt x="427" y="342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2" name="Google Shape;10462;p16"/>
            <p:cNvSpPr/>
            <p:nvPr/>
          </p:nvSpPr>
          <p:spPr>
            <a:xfrm>
              <a:off x="1807250" y="462157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31" y="1"/>
                  </a:moveTo>
                  <a:cubicBezTo>
                    <a:pt x="228" y="1"/>
                    <a:pt x="225" y="1"/>
                    <a:pt x="222" y="1"/>
                  </a:cubicBezTo>
                  <a:cubicBezTo>
                    <a:pt x="104" y="1"/>
                    <a:pt x="16" y="88"/>
                    <a:pt x="6" y="207"/>
                  </a:cubicBezTo>
                  <a:cubicBezTo>
                    <a:pt x="1" y="330"/>
                    <a:pt x="93" y="417"/>
                    <a:pt x="211" y="422"/>
                  </a:cubicBezTo>
                  <a:cubicBezTo>
                    <a:pt x="330" y="422"/>
                    <a:pt x="432" y="330"/>
                    <a:pt x="432" y="212"/>
                  </a:cubicBezTo>
                  <a:cubicBezTo>
                    <a:pt x="437" y="92"/>
                    <a:pt x="350" y="1"/>
                    <a:pt x="2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3" name="Google Shape;10463;p16"/>
            <p:cNvSpPr/>
            <p:nvPr/>
          </p:nvSpPr>
          <p:spPr>
            <a:xfrm>
              <a:off x="180752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24" y="427"/>
                    <a:pt x="421" y="335"/>
                    <a:pt x="427" y="217"/>
                  </a:cubicBezTo>
                  <a:cubicBezTo>
                    <a:pt x="427" y="9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4" name="Google Shape;10464;p16"/>
            <p:cNvSpPr/>
            <p:nvPr/>
          </p:nvSpPr>
          <p:spPr>
            <a:xfrm>
              <a:off x="1913625" y="40906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98"/>
                    <a:pt x="6" y="222"/>
                  </a:cubicBezTo>
                  <a:cubicBezTo>
                    <a:pt x="11" y="335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5" name="Google Shape;10465;p16"/>
            <p:cNvSpPr/>
            <p:nvPr/>
          </p:nvSpPr>
          <p:spPr>
            <a:xfrm>
              <a:off x="17543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6" name="Google Shape;10466;p16"/>
            <p:cNvSpPr/>
            <p:nvPr/>
          </p:nvSpPr>
          <p:spPr>
            <a:xfrm>
              <a:off x="186057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3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7" name="Google Shape;10467;p16"/>
            <p:cNvSpPr/>
            <p:nvPr/>
          </p:nvSpPr>
          <p:spPr>
            <a:xfrm>
              <a:off x="1568700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8" name="Google Shape;10468;p16"/>
            <p:cNvSpPr/>
            <p:nvPr/>
          </p:nvSpPr>
          <p:spPr>
            <a:xfrm>
              <a:off x="1568700" y="43294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87" y="1"/>
                    <a:pt x="0" y="103"/>
                    <a:pt x="5" y="222"/>
                  </a:cubicBezTo>
                  <a:cubicBezTo>
                    <a:pt x="5" y="332"/>
                    <a:pt x="98" y="427"/>
                    <a:pt x="212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32" y="329"/>
                    <a:pt x="432" y="211"/>
                  </a:cubicBezTo>
                  <a:cubicBezTo>
                    <a:pt x="421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9" name="Google Shape;10469;p16"/>
            <p:cNvSpPr/>
            <p:nvPr/>
          </p:nvSpPr>
          <p:spPr>
            <a:xfrm>
              <a:off x="1913625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0" name="Google Shape;10470;p16"/>
            <p:cNvSpPr/>
            <p:nvPr/>
          </p:nvSpPr>
          <p:spPr>
            <a:xfrm>
              <a:off x="2099400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0"/>
                    <a:pt x="98" y="422"/>
                    <a:pt x="211" y="422"/>
                  </a:cubicBezTo>
                  <a:cubicBezTo>
                    <a:pt x="329" y="422"/>
                    <a:pt x="427" y="32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1" name="Google Shape;10471;p16"/>
            <p:cNvSpPr/>
            <p:nvPr/>
          </p:nvSpPr>
          <p:spPr>
            <a:xfrm>
              <a:off x="1860450" y="41438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5" y="329"/>
                    <a:pt x="98" y="427"/>
                    <a:pt x="211" y="427"/>
                  </a:cubicBezTo>
                  <a:cubicBezTo>
                    <a:pt x="334" y="427"/>
                    <a:pt x="432" y="334"/>
                    <a:pt x="432" y="211"/>
                  </a:cubicBezTo>
                  <a:cubicBezTo>
                    <a:pt x="432" y="93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2" name="Google Shape;10472;p16"/>
            <p:cNvSpPr/>
            <p:nvPr/>
          </p:nvSpPr>
          <p:spPr>
            <a:xfrm>
              <a:off x="1754450" y="41438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02" y="1"/>
                  </a:moveTo>
                  <a:cubicBezTo>
                    <a:pt x="84" y="1"/>
                    <a:pt x="1" y="97"/>
                    <a:pt x="1" y="222"/>
                  </a:cubicBezTo>
                  <a:cubicBezTo>
                    <a:pt x="1" y="335"/>
                    <a:pt x="98" y="433"/>
                    <a:pt x="211" y="433"/>
                  </a:cubicBezTo>
                  <a:cubicBezTo>
                    <a:pt x="330" y="423"/>
                    <a:pt x="427" y="335"/>
                    <a:pt x="427" y="222"/>
                  </a:cubicBezTo>
                  <a:cubicBezTo>
                    <a:pt x="427" y="99"/>
                    <a:pt x="335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3" name="Google Shape;10473;p16"/>
            <p:cNvSpPr/>
            <p:nvPr/>
          </p:nvSpPr>
          <p:spPr>
            <a:xfrm>
              <a:off x="1568550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2" y="0"/>
                  </a:moveTo>
                  <a:cubicBezTo>
                    <a:pt x="93" y="0"/>
                    <a:pt x="1" y="87"/>
                    <a:pt x="1" y="206"/>
                  </a:cubicBezTo>
                  <a:cubicBezTo>
                    <a:pt x="1" y="329"/>
                    <a:pt x="93" y="421"/>
                    <a:pt x="212" y="421"/>
                  </a:cubicBezTo>
                  <a:cubicBezTo>
                    <a:pt x="335" y="421"/>
                    <a:pt x="427" y="329"/>
                    <a:pt x="427" y="211"/>
                  </a:cubicBezTo>
                  <a:cubicBezTo>
                    <a:pt x="427" y="87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4" name="Google Shape;10474;p16"/>
            <p:cNvSpPr/>
            <p:nvPr/>
          </p:nvSpPr>
          <p:spPr>
            <a:xfrm>
              <a:off x="2099275" y="4329575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32" y="335"/>
                    <a:pt x="432" y="217"/>
                  </a:cubicBezTo>
                  <a:cubicBezTo>
                    <a:pt x="437" y="96"/>
                    <a:pt x="34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5" name="Google Shape;10475;p16"/>
            <p:cNvSpPr/>
            <p:nvPr/>
          </p:nvSpPr>
          <p:spPr>
            <a:xfrm>
              <a:off x="1807525" y="4143800"/>
              <a:ext cx="10675" cy="10600"/>
            </a:xfrm>
            <a:custGeom>
              <a:rect b="b" l="l" r="r" t="t"/>
              <a:pathLst>
                <a:path extrusionOk="0" h="424" w="427">
                  <a:moveTo>
                    <a:pt x="211" y="1"/>
                  </a:moveTo>
                  <a:cubicBezTo>
                    <a:pt x="97" y="1"/>
                    <a:pt x="5" y="82"/>
                    <a:pt x="0" y="202"/>
                  </a:cubicBezTo>
                  <a:cubicBezTo>
                    <a:pt x="0" y="325"/>
                    <a:pt x="82" y="417"/>
                    <a:pt x="195" y="423"/>
                  </a:cubicBezTo>
                  <a:cubicBezTo>
                    <a:pt x="201" y="423"/>
                    <a:pt x="207" y="423"/>
                    <a:pt x="213" y="423"/>
                  </a:cubicBezTo>
                  <a:cubicBezTo>
                    <a:pt x="328" y="423"/>
                    <a:pt x="417" y="330"/>
                    <a:pt x="421" y="222"/>
                  </a:cubicBezTo>
                  <a:cubicBezTo>
                    <a:pt x="427" y="104"/>
                    <a:pt x="339" y="6"/>
                    <a:pt x="221" y="1"/>
                  </a:cubicBezTo>
                  <a:cubicBezTo>
                    <a:pt x="217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6" name="Google Shape;10476;p16"/>
            <p:cNvSpPr/>
            <p:nvPr/>
          </p:nvSpPr>
          <p:spPr>
            <a:xfrm>
              <a:off x="1621875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8" y="0"/>
                    <a:pt x="1" y="98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27"/>
                    <a:pt x="422" y="329"/>
                    <a:pt x="422" y="211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7" name="Google Shape;10477;p16"/>
            <p:cNvSpPr/>
            <p:nvPr/>
          </p:nvSpPr>
          <p:spPr>
            <a:xfrm>
              <a:off x="17012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6" y="334"/>
                    <a:pt x="103" y="422"/>
                    <a:pt x="22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8" name="Google Shape;10478;p16"/>
            <p:cNvSpPr/>
            <p:nvPr/>
          </p:nvSpPr>
          <p:spPr>
            <a:xfrm>
              <a:off x="2152575" y="443557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9" name="Google Shape;10479;p16"/>
            <p:cNvSpPr/>
            <p:nvPr/>
          </p:nvSpPr>
          <p:spPr>
            <a:xfrm>
              <a:off x="2099275" y="4435425"/>
              <a:ext cx="10925" cy="10825"/>
            </a:xfrm>
            <a:custGeom>
              <a:rect b="b" l="l" r="r" t="t"/>
              <a:pathLst>
                <a:path extrusionOk="0" h="433" w="43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87" y="6"/>
                    <a:pt x="0" y="104"/>
                    <a:pt x="5" y="227"/>
                  </a:cubicBezTo>
                  <a:cubicBezTo>
                    <a:pt x="10" y="340"/>
                    <a:pt x="108" y="433"/>
                    <a:pt x="226" y="433"/>
                  </a:cubicBezTo>
                  <a:cubicBezTo>
                    <a:pt x="339" y="433"/>
                    <a:pt x="437" y="335"/>
                    <a:pt x="432" y="207"/>
                  </a:cubicBezTo>
                  <a:cubicBezTo>
                    <a:pt x="432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0" name="Google Shape;10480;p16"/>
            <p:cNvSpPr/>
            <p:nvPr/>
          </p:nvSpPr>
          <p:spPr>
            <a:xfrm>
              <a:off x="1621625" y="44355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8" y="0"/>
                    <a:pt x="0" y="98"/>
                    <a:pt x="11" y="221"/>
                  </a:cubicBezTo>
                  <a:cubicBezTo>
                    <a:pt x="16" y="334"/>
                    <a:pt x="103" y="427"/>
                    <a:pt x="22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1" name="Google Shape;10481;p16"/>
            <p:cNvSpPr/>
            <p:nvPr/>
          </p:nvSpPr>
          <p:spPr>
            <a:xfrm>
              <a:off x="1568700" y="4435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6"/>
                  </a:cubicBezTo>
                  <a:cubicBezTo>
                    <a:pt x="0" y="329"/>
                    <a:pt x="87" y="427"/>
                    <a:pt x="206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2" name="Google Shape;10482;p16"/>
            <p:cNvSpPr/>
            <p:nvPr/>
          </p:nvSpPr>
          <p:spPr>
            <a:xfrm>
              <a:off x="1621625" y="432945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8"/>
                    <a:pt x="11" y="222"/>
                  </a:cubicBezTo>
                  <a:cubicBezTo>
                    <a:pt x="16" y="340"/>
                    <a:pt x="103" y="432"/>
                    <a:pt x="226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3" name="Google Shape;10483;p16"/>
            <p:cNvSpPr/>
            <p:nvPr/>
          </p:nvSpPr>
          <p:spPr>
            <a:xfrm>
              <a:off x="15155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6" y="335"/>
                    <a:pt x="103" y="427"/>
                    <a:pt x="227" y="427"/>
                  </a:cubicBezTo>
                  <a:cubicBezTo>
                    <a:pt x="340" y="427"/>
                    <a:pt x="432" y="329"/>
                    <a:pt x="432" y="211"/>
                  </a:cubicBezTo>
                  <a:cubicBezTo>
                    <a:pt x="432" y="93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4" name="Google Shape;10484;p16"/>
            <p:cNvSpPr/>
            <p:nvPr/>
          </p:nvSpPr>
          <p:spPr>
            <a:xfrm>
              <a:off x="1489175" y="41438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82" y="0"/>
                    <a:pt x="0" y="93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27" y="98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5" name="Google Shape;10485;p16"/>
            <p:cNvSpPr/>
            <p:nvPr/>
          </p:nvSpPr>
          <p:spPr>
            <a:xfrm>
              <a:off x="2046325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6" y="0"/>
                  </a:moveTo>
                  <a:cubicBezTo>
                    <a:pt x="223" y="0"/>
                    <a:pt x="220" y="0"/>
                    <a:pt x="217" y="0"/>
                  </a:cubicBez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30" y="427"/>
                    <a:pt x="427" y="334"/>
                    <a:pt x="427" y="211"/>
                  </a:cubicBezTo>
                  <a:cubicBezTo>
                    <a:pt x="427" y="96"/>
                    <a:pt x="344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6" name="Google Shape;10486;p16"/>
            <p:cNvSpPr/>
            <p:nvPr/>
          </p:nvSpPr>
          <p:spPr>
            <a:xfrm>
              <a:off x="1860575" y="4568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0"/>
                  </a:moveTo>
                  <a:cubicBezTo>
                    <a:pt x="103" y="0"/>
                    <a:pt x="0" y="93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217" y="427"/>
                    <a:pt x="223" y="428"/>
                    <a:pt x="230" y="428"/>
                  </a:cubicBezTo>
                  <a:cubicBezTo>
                    <a:pt x="343" y="428"/>
                    <a:pt x="427" y="338"/>
                    <a:pt x="427" y="211"/>
                  </a:cubicBezTo>
                  <a:cubicBezTo>
                    <a:pt x="427" y="93"/>
                    <a:pt x="334" y="6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7" name="Google Shape;10487;p16"/>
            <p:cNvSpPr/>
            <p:nvPr/>
          </p:nvSpPr>
          <p:spPr>
            <a:xfrm>
              <a:off x="18339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91"/>
                    <a:pt x="6" y="211"/>
                  </a:cubicBezTo>
                  <a:cubicBezTo>
                    <a:pt x="6" y="329"/>
                    <a:pt x="93" y="422"/>
                    <a:pt x="216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8" name="Google Shape;10488;p16"/>
            <p:cNvSpPr/>
            <p:nvPr/>
          </p:nvSpPr>
          <p:spPr>
            <a:xfrm>
              <a:off x="19136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3" y="1"/>
                    <a:pt x="6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7" y="422"/>
                    <a:pt x="223" y="423"/>
                    <a:pt x="229" y="423"/>
                  </a:cubicBezTo>
                  <a:cubicBezTo>
                    <a:pt x="344" y="423"/>
                    <a:pt x="432" y="329"/>
                    <a:pt x="427" y="216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9" name="Google Shape;10489;p16"/>
            <p:cNvSpPr/>
            <p:nvPr/>
          </p:nvSpPr>
          <p:spPr>
            <a:xfrm>
              <a:off x="2019875" y="41437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1"/>
                  </a:cubicBezTo>
                  <a:cubicBezTo>
                    <a:pt x="329" y="421"/>
                    <a:pt x="427" y="319"/>
                    <a:pt x="427" y="20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0" name="Google Shape;10490;p16"/>
            <p:cNvSpPr/>
            <p:nvPr/>
          </p:nvSpPr>
          <p:spPr>
            <a:xfrm>
              <a:off x="18072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11" y="88"/>
                    <a:pt x="1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220" y="422"/>
                    <a:pt x="224" y="422"/>
                    <a:pt x="227" y="422"/>
                  </a:cubicBezTo>
                  <a:cubicBezTo>
                    <a:pt x="350" y="422"/>
                    <a:pt x="432" y="336"/>
                    <a:pt x="432" y="216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1" name="Google Shape;10491;p16"/>
            <p:cNvSpPr/>
            <p:nvPr/>
          </p:nvSpPr>
          <p:spPr>
            <a:xfrm>
              <a:off x="1860450" y="40375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8" y="0"/>
                    <a:pt x="10" y="88"/>
                    <a:pt x="5" y="206"/>
                  </a:cubicBezTo>
                  <a:cubicBezTo>
                    <a:pt x="0" y="324"/>
                    <a:pt x="88" y="422"/>
                    <a:pt x="211" y="422"/>
                  </a:cubicBezTo>
                  <a:cubicBezTo>
                    <a:pt x="214" y="422"/>
                    <a:pt x="218" y="422"/>
                    <a:pt x="221" y="422"/>
                  </a:cubicBezTo>
                  <a:cubicBezTo>
                    <a:pt x="340" y="422"/>
                    <a:pt x="432" y="336"/>
                    <a:pt x="432" y="216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2" name="Google Shape;10492;p16"/>
            <p:cNvSpPr/>
            <p:nvPr/>
          </p:nvSpPr>
          <p:spPr>
            <a:xfrm>
              <a:off x="180752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87" y="0"/>
                    <a:pt x="0" y="98"/>
                    <a:pt x="5" y="221"/>
                  </a:cubicBezTo>
                  <a:cubicBezTo>
                    <a:pt x="10" y="334"/>
                    <a:pt x="103" y="427"/>
                    <a:pt x="216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3" name="Google Shape;10493;p16"/>
            <p:cNvSpPr/>
            <p:nvPr/>
          </p:nvSpPr>
          <p:spPr>
            <a:xfrm>
              <a:off x="191362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4" name="Google Shape;10494;p16"/>
            <p:cNvSpPr/>
            <p:nvPr/>
          </p:nvSpPr>
          <p:spPr>
            <a:xfrm>
              <a:off x="1754325" y="4037325"/>
              <a:ext cx="10800" cy="10800"/>
            </a:xfrm>
            <a:custGeom>
              <a:rect b="b" l="l" r="r" t="t"/>
              <a:pathLst>
                <a:path extrusionOk="0" h="432" w="432">
                  <a:moveTo>
                    <a:pt x="211" y="0"/>
                  </a:moveTo>
                  <a:cubicBezTo>
                    <a:pt x="98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1"/>
                    <a:pt x="422" y="216"/>
                  </a:cubicBezTo>
                  <a:cubicBezTo>
                    <a:pt x="422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5" name="Google Shape;10495;p16"/>
            <p:cNvSpPr/>
            <p:nvPr/>
          </p:nvSpPr>
          <p:spPr>
            <a:xfrm>
              <a:off x="1913750" y="419675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34"/>
                    <a:pt x="93" y="427"/>
                    <a:pt x="211" y="427"/>
                  </a:cubicBezTo>
                  <a:cubicBezTo>
                    <a:pt x="330" y="427"/>
                    <a:pt x="427" y="329"/>
                    <a:pt x="427" y="20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6" name="Google Shape;10496;p16"/>
            <p:cNvSpPr/>
            <p:nvPr/>
          </p:nvSpPr>
          <p:spPr>
            <a:xfrm>
              <a:off x="2046075" y="4329325"/>
              <a:ext cx="10950" cy="10825"/>
            </a:xfrm>
            <a:custGeom>
              <a:rect b="b" l="l" r="r" t="t"/>
              <a:pathLst>
                <a:path extrusionOk="0" h="433" w="438">
                  <a:moveTo>
                    <a:pt x="227" y="0"/>
                  </a:moveTo>
                  <a:cubicBezTo>
                    <a:pt x="109" y="0"/>
                    <a:pt x="11" y="88"/>
                    <a:pt x="6" y="206"/>
                  </a:cubicBezTo>
                  <a:cubicBezTo>
                    <a:pt x="1" y="329"/>
                    <a:pt x="98" y="42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2"/>
                    <a:pt x="432" y="227"/>
                  </a:cubicBezTo>
                  <a:cubicBezTo>
                    <a:pt x="437" y="103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7" name="Google Shape;10497;p16"/>
            <p:cNvSpPr/>
            <p:nvPr/>
          </p:nvSpPr>
          <p:spPr>
            <a:xfrm>
              <a:off x="2152450" y="432957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3"/>
                    <a:pt x="6" y="206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8" name="Google Shape;10498;p16"/>
            <p:cNvSpPr/>
            <p:nvPr/>
          </p:nvSpPr>
          <p:spPr>
            <a:xfrm>
              <a:off x="19137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104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210" y="422"/>
                    <a:pt x="213" y="422"/>
                    <a:pt x="217" y="422"/>
                  </a:cubicBezTo>
                  <a:cubicBezTo>
                    <a:pt x="335" y="422"/>
                    <a:pt x="427" y="336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9" name="Google Shape;10499;p16"/>
            <p:cNvSpPr/>
            <p:nvPr/>
          </p:nvSpPr>
          <p:spPr>
            <a:xfrm>
              <a:off x="15156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98" y="427"/>
                    <a:pt x="217" y="427"/>
                  </a:cubicBezTo>
                  <a:cubicBezTo>
                    <a:pt x="330" y="427"/>
                    <a:pt x="427" y="334"/>
                    <a:pt x="427" y="221"/>
                  </a:cubicBezTo>
                  <a:cubicBezTo>
                    <a:pt x="427" y="98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0" name="Google Shape;10500;p16"/>
            <p:cNvSpPr/>
            <p:nvPr/>
          </p:nvSpPr>
          <p:spPr>
            <a:xfrm>
              <a:off x="20463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2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1" name="Google Shape;10501;p16"/>
            <p:cNvSpPr/>
            <p:nvPr/>
          </p:nvSpPr>
          <p:spPr>
            <a:xfrm>
              <a:off x="1807525" y="41967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7" y="329"/>
                    <a:pt x="427" y="216"/>
                  </a:cubicBezTo>
                  <a:cubicBezTo>
                    <a:pt x="421" y="9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2" name="Google Shape;10502;p16"/>
            <p:cNvSpPr/>
            <p:nvPr/>
          </p:nvSpPr>
          <p:spPr>
            <a:xfrm>
              <a:off x="180737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9" y="0"/>
                    <a:pt x="1" y="93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1"/>
                    <a:pt x="427" y="221"/>
                  </a:cubicBezTo>
                  <a:cubicBezTo>
                    <a:pt x="433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3" name="Google Shape;10503;p16"/>
            <p:cNvSpPr/>
            <p:nvPr/>
          </p:nvSpPr>
          <p:spPr>
            <a:xfrm>
              <a:off x="191362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103" y="0"/>
                    <a:pt x="6" y="93"/>
                    <a:pt x="6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8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4" name="Google Shape;10504;p16"/>
            <p:cNvSpPr/>
            <p:nvPr/>
          </p:nvSpPr>
          <p:spPr>
            <a:xfrm>
              <a:off x="17543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8" y="1"/>
                    <a:pt x="11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3" y="423"/>
                    <a:pt x="422" y="333"/>
                    <a:pt x="432" y="216"/>
                  </a:cubicBezTo>
                  <a:cubicBezTo>
                    <a:pt x="43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5" name="Google Shape;10505;p16"/>
            <p:cNvSpPr/>
            <p:nvPr/>
          </p:nvSpPr>
          <p:spPr>
            <a:xfrm>
              <a:off x="180752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103" y="1"/>
                    <a:pt x="5" y="88"/>
                    <a:pt x="0" y="206"/>
                  </a:cubicBezTo>
                  <a:cubicBezTo>
                    <a:pt x="0" y="329"/>
                    <a:pt x="82" y="422"/>
                    <a:pt x="206" y="422"/>
                  </a:cubicBezTo>
                  <a:cubicBezTo>
                    <a:pt x="212" y="422"/>
                    <a:pt x="218" y="423"/>
                    <a:pt x="223" y="423"/>
                  </a:cubicBezTo>
                  <a:cubicBezTo>
                    <a:pt x="333" y="423"/>
                    <a:pt x="422" y="333"/>
                    <a:pt x="427" y="216"/>
                  </a:cubicBezTo>
                  <a:cubicBezTo>
                    <a:pt x="427" y="10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6" name="Google Shape;10506;p16"/>
            <p:cNvSpPr/>
            <p:nvPr/>
          </p:nvSpPr>
          <p:spPr>
            <a:xfrm>
              <a:off x="1833975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93" y="427"/>
                    <a:pt x="216" y="427"/>
                  </a:cubicBezTo>
                  <a:cubicBezTo>
                    <a:pt x="340" y="427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7" name="Google Shape;10507;p16"/>
            <p:cNvSpPr/>
            <p:nvPr/>
          </p:nvSpPr>
          <p:spPr>
            <a:xfrm>
              <a:off x="1966825" y="414380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6" y="1"/>
                  </a:moveTo>
                  <a:cubicBezTo>
                    <a:pt x="87" y="1"/>
                    <a:pt x="0" y="87"/>
                    <a:pt x="5" y="212"/>
                  </a:cubicBezTo>
                  <a:cubicBezTo>
                    <a:pt x="5" y="330"/>
                    <a:pt x="93" y="423"/>
                    <a:pt x="216" y="423"/>
                  </a:cubicBezTo>
                  <a:cubicBezTo>
                    <a:pt x="329" y="423"/>
                    <a:pt x="427" y="335"/>
                    <a:pt x="427" y="222"/>
                  </a:cubicBezTo>
                  <a:cubicBezTo>
                    <a:pt x="427" y="99"/>
                    <a:pt x="339" y="1"/>
                    <a:pt x="216" y="1"/>
                  </a:cubicBezTo>
                  <a:cubicBezTo>
                    <a:pt x="212" y="1"/>
                    <a:pt x="20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8" name="Google Shape;10508;p16"/>
            <p:cNvSpPr/>
            <p:nvPr/>
          </p:nvSpPr>
          <p:spPr>
            <a:xfrm>
              <a:off x="17012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3" y="0"/>
                    <a:pt x="0" y="98"/>
                    <a:pt x="11" y="221"/>
                  </a:cubicBezTo>
                  <a:cubicBezTo>
                    <a:pt x="11" y="334"/>
                    <a:pt x="103" y="427"/>
                    <a:pt x="221" y="427"/>
                  </a:cubicBezTo>
                  <a:cubicBezTo>
                    <a:pt x="345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9" name="Google Shape;10509;p16"/>
            <p:cNvSpPr/>
            <p:nvPr/>
          </p:nvSpPr>
          <p:spPr>
            <a:xfrm>
              <a:off x="1833975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34"/>
                    <a:pt x="93" y="421"/>
                    <a:pt x="216" y="421"/>
                  </a:cubicBezTo>
                  <a:cubicBezTo>
                    <a:pt x="340" y="421"/>
                    <a:pt x="43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0" name="Google Shape;10510;p16"/>
            <p:cNvSpPr/>
            <p:nvPr/>
          </p:nvSpPr>
          <p:spPr>
            <a:xfrm>
              <a:off x="175445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33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1" name="Google Shape;10511;p16"/>
            <p:cNvSpPr/>
            <p:nvPr/>
          </p:nvSpPr>
          <p:spPr>
            <a:xfrm>
              <a:off x="1833975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2" name="Google Shape;10512;p16"/>
            <p:cNvSpPr/>
            <p:nvPr/>
          </p:nvSpPr>
          <p:spPr>
            <a:xfrm>
              <a:off x="1701275" y="39845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9" y="427"/>
                    <a:pt x="427" y="334"/>
                    <a:pt x="427" y="211"/>
                  </a:cubicBezTo>
                  <a:cubicBezTo>
                    <a:pt x="432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3" name="Google Shape;10513;p16"/>
            <p:cNvSpPr/>
            <p:nvPr/>
          </p:nvSpPr>
          <p:spPr>
            <a:xfrm>
              <a:off x="186057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5"/>
                    <a:pt x="0" y="98"/>
                    <a:pt x="0" y="221"/>
                  </a:cubicBezTo>
                  <a:cubicBezTo>
                    <a:pt x="0" y="33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4" name="Google Shape;10514;p16"/>
            <p:cNvSpPr/>
            <p:nvPr/>
          </p:nvSpPr>
          <p:spPr>
            <a:xfrm>
              <a:off x="1833975" y="39580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3" y="422"/>
                    <a:pt x="211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5" name="Google Shape;10515;p16"/>
            <p:cNvSpPr/>
            <p:nvPr/>
          </p:nvSpPr>
          <p:spPr>
            <a:xfrm>
              <a:off x="18605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1" y="334"/>
                    <a:pt x="103" y="422"/>
                    <a:pt x="221" y="422"/>
                  </a:cubicBezTo>
                  <a:cubicBezTo>
                    <a:pt x="339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6" name="Google Shape;10516;p16"/>
            <p:cNvSpPr/>
            <p:nvPr/>
          </p:nvSpPr>
          <p:spPr>
            <a:xfrm>
              <a:off x="1436000" y="414380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0" y="1"/>
                  </a:moveTo>
                  <a:cubicBezTo>
                    <a:pt x="92" y="1"/>
                    <a:pt x="0" y="87"/>
                    <a:pt x="10" y="207"/>
                  </a:cubicBezTo>
                  <a:cubicBezTo>
                    <a:pt x="10" y="330"/>
                    <a:pt x="97" y="423"/>
                    <a:pt x="221" y="423"/>
                  </a:cubicBezTo>
                  <a:cubicBezTo>
                    <a:pt x="334" y="423"/>
                    <a:pt x="431" y="335"/>
                    <a:pt x="431" y="222"/>
                  </a:cubicBezTo>
                  <a:cubicBezTo>
                    <a:pt x="431" y="99"/>
                    <a:pt x="344" y="1"/>
                    <a:pt x="221" y="1"/>
                  </a:cubicBezTo>
                  <a:cubicBezTo>
                    <a:pt x="217" y="1"/>
                    <a:pt x="214" y="1"/>
                    <a:pt x="21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7" name="Google Shape;10517;p16"/>
            <p:cNvSpPr/>
            <p:nvPr/>
          </p:nvSpPr>
          <p:spPr>
            <a:xfrm>
              <a:off x="1833975" y="40112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6" y="1"/>
                  </a:moveTo>
                  <a:cubicBezTo>
                    <a:pt x="98" y="1"/>
                    <a:pt x="1" y="88"/>
                    <a:pt x="1" y="217"/>
                  </a:cubicBezTo>
                  <a:cubicBezTo>
                    <a:pt x="6" y="335"/>
                    <a:pt x="103" y="427"/>
                    <a:pt x="216" y="427"/>
                  </a:cubicBezTo>
                  <a:cubicBezTo>
                    <a:pt x="340" y="422"/>
                    <a:pt x="427" y="335"/>
                    <a:pt x="427" y="212"/>
                  </a:cubicBezTo>
                  <a:cubicBezTo>
                    <a:pt x="427" y="8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8" name="Google Shape;10518;p16"/>
            <p:cNvSpPr/>
            <p:nvPr/>
          </p:nvSpPr>
          <p:spPr>
            <a:xfrm>
              <a:off x="1674800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3" y="0"/>
                    <a:pt x="1" y="86"/>
                    <a:pt x="1" y="206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330" y="427"/>
                    <a:pt x="427" y="329"/>
                    <a:pt x="427" y="216"/>
                  </a:cubicBezTo>
                  <a:cubicBezTo>
                    <a:pt x="427" y="98"/>
                    <a:pt x="335" y="0"/>
                    <a:pt x="222" y="0"/>
                  </a:cubicBezTo>
                  <a:cubicBezTo>
                    <a:pt x="218" y="0"/>
                    <a:pt x="21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9" name="Google Shape;10519;p16"/>
            <p:cNvSpPr/>
            <p:nvPr/>
          </p:nvSpPr>
          <p:spPr>
            <a:xfrm>
              <a:off x="1754325" y="41968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199" y="1"/>
                  </a:moveTo>
                  <a:cubicBezTo>
                    <a:pt x="94" y="1"/>
                    <a:pt x="5" y="90"/>
                    <a:pt x="1" y="202"/>
                  </a:cubicBezTo>
                  <a:cubicBezTo>
                    <a:pt x="1" y="320"/>
                    <a:pt x="98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22" y="212"/>
                  </a:cubicBezTo>
                  <a:cubicBezTo>
                    <a:pt x="422" y="94"/>
                    <a:pt x="335" y="7"/>
                    <a:pt x="216" y="1"/>
                  </a:cubicBezTo>
                  <a:cubicBezTo>
                    <a:pt x="211" y="1"/>
                    <a:pt x="205" y="1"/>
                    <a:pt x="19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0" name="Google Shape;10520;p16"/>
            <p:cNvSpPr/>
            <p:nvPr/>
          </p:nvSpPr>
          <p:spPr>
            <a:xfrm>
              <a:off x="17012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98" y="422"/>
                    <a:pt x="211" y="427"/>
                  </a:cubicBezTo>
                  <a:cubicBezTo>
                    <a:pt x="214" y="427"/>
                    <a:pt x="218" y="427"/>
                    <a:pt x="221" y="427"/>
                  </a:cubicBezTo>
                  <a:cubicBezTo>
                    <a:pt x="335" y="427"/>
                    <a:pt x="432" y="342"/>
                    <a:pt x="432" y="222"/>
                  </a:cubicBezTo>
                  <a:cubicBezTo>
                    <a:pt x="432" y="9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1" name="Google Shape;10521;p16"/>
            <p:cNvSpPr/>
            <p:nvPr/>
          </p:nvSpPr>
          <p:spPr>
            <a:xfrm>
              <a:off x="2178925" y="41434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6" y="1"/>
                  </a:moveTo>
                  <a:cubicBezTo>
                    <a:pt x="103" y="1"/>
                    <a:pt x="5" y="93"/>
                    <a:pt x="5" y="217"/>
                  </a:cubicBezTo>
                  <a:cubicBezTo>
                    <a:pt x="0" y="330"/>
                    <a:pt x="103" y="432"/>
                    <a:pt x="216" y="432"/>
                  </a:cubicBezTo>
                  <a:cubicBezTo>
                    <a:pt x="334" y="432"/>
                    <a:pt x="432" y="345"/>
                    <a:pt x="432" y="227"/>
                  </a:cubicBezTo>
                  <a:cubicBezTo>
                    <a:pt x="432" y="109"/>
                    <a:pt x="339" y="16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2" name="Google Shape;10522;p16"/>
            <p:cNvSpPr/>
            <p:nvPr/>
          </p:nvSpPr>
          <p:spPr>
            <a:xfrm>
              <a:off x="175432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8"/>
                    <a:pt x="1" y="211"/>
                  </a:cubicBezTo>
                  <a:cubicBezTo>
                    <a:pt x="1" y="334"/>
                    <a:pt x="93" y="427"/>
                    <a:pt x="216" y="427"/>
                  </a:cubicBezTo>
                  <a:cubicBezTo>
                    <a:pt x="335" y="427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3" name="Google Shape;10523;p16"/>
            <p:cNvSpPr/>
            <p:nvPr/>
          </p:nvSpPr>
          <p:spPr>
            <a:xfrm>
              <a:off x="1966675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1" y="341"/>
                    <a:pt x="93" y="427"/>
                    <a:pt x="212" y="427"/>
                  </a:cubicBezTo>
                  <a:cubicBezTo>
                    <a:pt x="215" y="427"/>
                    <a:pt x="218" y="427"/>
                    <a:pt x="222" y="427"/>
                  </a:cubicBezTo>
                  <a:cubicBezTo>
                    <a:pt x="335" y="427"/>
                    <a:pt x="427" y="329"/>
                    <a:pt x="427" y="21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4" name="Google Shape;10524;p16"/>
            <p:cNvSpPr/>
            <p:nvPr/>
          </p:nvSpPr>
          <p:spPr>
            <a:xfrm>
              <a:off x="1648350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6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9"/>
                    <a:pt x="10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5" name="Google Shape;10525;p16"/>
            <p:cNvSpPr/>
            <p:nvPr/>
          </p:nvSpPr>
          <p:spPr>
            <a:xfrm>
              <a:off x="1966550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5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6" name="Google Shape;10526;p16"/>
            <p:cNvSpPr/>
            <p:nvPr/>
          </p:nvSpPr>
          <p:spPr>
            <a:xfrm>
              <a:off x="1701275" y="41438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2" y="1"/>
                  </a:moveTo>
                  <a:cubicBezTo>
                    <a:pt x="93" y="1"/>
                    <a:pt x="0" y="97"/>
                    <a:pt x="5" y="222"/>
                  </a:cubicBezTo>
                  <a:cubicBezTo>
                    <a:pt x="5" y="335"/>
                    <a:pt x="98" y="433"/>
                    <a:pt x="211" y="433"/>
                  </a:cubicBezTo>
                  <a:cubicBezTo>
                    <a:pt x="334" y="433"/>
                    <a:pt x="432" y="340"/>
                    <a:pt x="432" y="222"/>
                  </a:cubicBezTo>
                  <a:cubicBezTo>
                    <a:pt x="432" y="99"/>
                    <a:pt x="345" y="1"/>
                    <a:pt x="221" y="1"/>
                  </a:cubicBezTo>
                  <a:cubicBezTo>
                    <a:pt x="218" y="1"/>
                    <a:pt x="21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7" name="Google Shape;10527;p16"/>
            <p:cNvSpPr/>
            <p:nvPr/>
          </p:nvSpPr>
          <p:spPr>
            <a:xfrm>
              <a:off x="18605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0" y="216"/>
                  </a:cubicBezTo>
                  <a:cubicBezTo>
                    <a:pt x="0" y="329"/>
                    <a:pt x="93" y="422"/>
                    <a:pt x="206" y="427"/>
                  </a:cubicBezTo>
                  <a:cubicBezTo>
                    <a:pt x="209" y="427"/>
                    <a:pt x="213" y="427"/>
                    <a:pt x="216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8" name="Google Shape;10528;p16"/>
            <p:cNvSpPr/>
            <p:nvPr/>
          </p:nvSpPr>
          <p:spPr>
            <a:xfrm>
              <a:off x="1993275" y="390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8"/>
                    <a:pt x="6" y="211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9" name="Google Shape;10529;p16"/>
            <p:cNvSpPr/>
            <p:nvPr/>
          </p:nvSpPr>
          <p:spPr>
            <a:xfrm>
              <a:off x="1966825" y="4037325"/>
              <a:ext cx="10925" cy="10800"/>
            </a:xfrm>
            <a:custGeom>
              <a:rect b="b" l="l" r="r" t="t"/>
              <a:pathLst>
                <a:path extrusionOk="0" h="432" w="437">
                  <a:moveTo>
                    <a:pt x="216" y="0"/>
                  </a:moveTo>
                  <a:cubicBezTo>
                    <a:pt x="103" y="10"/>
                    <a:pt x="5" y="98"/>
                    <a:pt x="5" y="216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214" y="432"/>
                    <a:pt x="217" y="432"/>
                    <a:pt x="220" y="432"/>
                  </a:cubicBezTo>
                  <a:cubicBezTo>
                    <a:pt x="334" y="432"/>
                    <a:pt x="422" y="341"/>
                    <a:pt x="427" y="221"/>
                  </a:cubicBezTo>
                  <a:cubicBezTo>
                    <a:pt x="43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0" name="Google Shape;10530;p16"/>
            <p:cNvSpPr/>
            <p:nvPr/>
          </p:nvSpPr>
          <p:spPr>
            <a:xfrm>
              <a:off x="1435975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0" y="422"/>
                    <a:pt x="427" y="324"/>
                    <a:pt x="427" y="211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1" name="Google Shape;10531;p16"/>
            <p:cNvSpPr/>
            <p:nvPr/>
          </p:nvSpPr>
          <p:spPr>
            <a:xfrm>
              <a:off x="175432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0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2" name="Google Shape;10532;p16"/>
            <p:cNvSpPr/>
            <p:nvPr/>
          </p:nvSpPr>
          <p:spPr>
            <a:xfrm>
              <a:off x="1621625" y="4276650"/>
              <a:ext cx="10800" cy="10425"/>
            </a:xfrm>
            <a:custGeom>
              <a:rect b="b" l="l" r="r" t="t"/>
              <a:pathLst>
                <a:path extrusionOk="0" h="417" w="432">
                  <a:moveTo>
                    <a:pt x="216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93" y="417"/>
                    <a:pt x="216" y="417"/>
                  </a:cubicBezTo>
                  <a:cubicBezTo>
                    <a:pt x="334" y="417"/>
                    <a:pt x="432" y="319"/>
                    <a:pt x="427" y="211"/>
                  </a:cubicBezTo>
                  <a:cubicBezTo>
                    <a:pt x="427" y="9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3" name="Google Shape;10533;p16"/>
            <p:cNvSpPr/>
            <p:nvPr/>
          </p:nvSpPr>
          <p:spPr>
            <a:xfrm>
              <a:off x="151562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" y="319"/>
                    <a:pt x="93" y="421"/>
                    <a:pt x="206" y="421"/>
                  </a:cubicBezTo>
                  <a:cubicBezTo>
                    <a:pt x="330" y="421"/>
                    <a:pt x="427" y="329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4" name="Google Shape;10534;p16"/>
            <p:cNvSpPr/>
            <p:nvPr/>
          </p:nvSpPr>
          <p:spPr>
            <a:xfrm>
              <a:off x="1621875" y="43826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5"/>
                    <a:pt x="1" y="98"/>
                    <a:pt x="1" y="211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24" y="421"/>
                    <a:pt x="422" y="319"/>
                    <a:pt x="422" y="206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5" name="Google Shape;10535;p16"/>
            <p:cNvSpPr/>
            <p:nvPr/>
          </p:nvSpPr>
          <p:spPr>
            <a:xfrm>
              <a:off x="1860575" y="42499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3"/>
                    <a:pt x="11" y="222"/>
                  </a:cubicBezTo>
                  <a:cubicBezTo>
                    <a:pt x="11" y="335"/>
                    <a:pt x="103" y="432"/>
                    <a:pt x="221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3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6" name="Google Shape;10536;p16"/>
            <p:cNvSpPr/>
            <p:nvPr/>
          </p:nvSpPr>
          <p:spPr>
            <a:xfrm>
              <a:off x="2152575" y="43826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88" y="0"/>
                    <a:pt x="1" y="87"/>
                    <a:pt x="1" y="211"/>
                  </a:cubicBezTo>
                  <a:cubicBezTo>
                    <a:pt x="1" y="329"/>
                    <a:pt x="88" y="421"/>
                    <a:pt x="206" y="421"/>
                  </a:cubicBezTo>
                  <a:cubicBezTo>
                    <a:pt x="330" y="421"/>
                    <a:pt x="422" y="329"/>
                    <a:pt x="422" y="211"/>
                  </a:cubicBezTo>
                  <a:cubicBezTo>
                    <a:pt x="422" y="87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7" name="Google Shape;10537;p16"/>
            <p:cNvSpPr/>
            <p:nvPr/>
          </p:nvSpPr>
          <p:spPr>
            <a:xfrm>
              <a:off x="1435975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7" y="427"/>
                  </a:cubicBezTo>
                  <a:cubicBezTo>
                    <a:pt x="330" y="427"/>
                    <a:pt x="427" y="330"/>
                    <a:pt x="427" y="217"/>
                  </a:cubicBezTo>
                  <a:cubicBezTo>
                    <a:pt x="42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8" name="Google Shape;10538;p16"/>
            <p:cNvSpPr/>
            <p:nvPr/>
          </p:nvSpPr>
          <p:spPr>
            <a:xfrm>
              <a:off x="17012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9" name="Google Shape;10539;p16"/>
            <p:cNvSpPr/>
            <p:nvPr/>
          </p:nvSpPr>
          <p:spPr>
            <a:xfrm>
              <a:off x="1966825" y="409085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230" y="0"/>
                  </a:moveTo>
                  <a:cubicBezTo>
                    <a:pt x="222" y="0"/>
                    <a:pt x="214" y="1"/>
                    <a:pt x="206" y="2"/>
                  </a:cubicBezTo>
                  <a:cubicBezTo>
                    <a:pt x="87" y="2"/>
                    <a:pt x="0" y="94"/>
                    <a:pt x="0" y="218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24" y="418"/>
                    <a:pt x="421" y="321"/>
                    <a:pt x="421" y="208"/>
                  </a:cubicBezTo>
                  <a:cubicBezTo>
                    <a:pt x="421" y="93"/>
                    <a:pt x="337" y="0"/>
                    <a:pt x="23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0" name="Google Shape;10540;p16"/>
            <p:cNvSpPr/>
            <p:nvPr/>
          </p:nvSpPr>
          <p:spPr>
            <a:xfrm>
              <a:off x="215245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7" y="33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1" name="Google Shape;10541;p16"/>
            <p:cNvSpPr/>
            <p:nvPr/>
          </p:nvSpPr>
          <p:spPr>
            <a:xfrm>
              <a:off x="1833725" y="454192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7" y="1"/>
                  </a:moveTo>
                  <a:cubicBezTo>
                    <a:pt x="103" y="1"/>
                    <a:pt x="10" y="92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339" y="422"/>
                    <a:pt x="432" y="335"/>
                    <a:pt x="432" y="212"/>
                  </a:cubicBezTo>
                  <a:cubicBezTo>
                    <a:pt x="437" y="88"/>
                    <a:pt x="350" y="1"/>
                    <a:pt x="226" y="1"/>
                  </a:cubicBezTo>
                  <a:cubicBezTo>
                    <a:pt x="223" y="1"/>
                    <a:pt x="22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2" name="Google Shape;10542;p16"/>
            <p:cNvSpPr/>
            <p:nvPr/>
          </p:nvSpPr>
          <p:spPr>
            <a:xfrm>
              <a:off x="1701275" y="45682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2" y="0"/>
                  </a:moveTo>
                  <a:cubicBezTo>
                    <a:pt x="93" y="0"/>
                    <a:pt x="0" y="96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212" y="422"/>
                    <a:pt x="218" y="423"/>
                    <a:pt x="224" y="423"/>
                  </a:cubicBezTo>
                  <a:cubicBezTo>
                    <a:pt x="339" y="423"/>
                    <a:pt x="427" y="333"/>
                    <a:pt x="432" y="216"/>
                  </a:cubicBezTo>
                  <a:cubicBezTo>
                    <a:pt x="432" y="93"/>
                    <a:pt x="345" y="1"/>
                    <a:pt x="221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3" name="Google Shape;10543;p16"/>
            <p:cNvSpPr/>
            <p:nvPr/>
          </p:nvSpPr>
          <p:spPr>
            <a:xfrm>
              <a:off x="2046475" y="4382250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1"/>
                    <a:pt x="0" y="98"/>
                    <a:pt x="0" y="216"/>
                  </a:cubicBezTo>
                  <a:cubicBezTo>
                    <a:pt x="0" y="330"/>
                    <a:pt x="93" y="432"/>
                    <a:pt x="211" y="432"/>
                  </a:cubicBezTo>
                  <a:cubicBezTo>
                    <a:pt x="329" y="432"/>
                    <a:pt x="421" y="345"/>
                    <a:pt x="421" y="222"/>
                  </a:cubicBezTo>
                  <a:cubicBezTo>
                    <a:pt x="416" y="103"/>
                    <a:pt x="324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4" name="Google Shape;10544;p16"/>
            <p:cNvSpPr/>
            <p:nvPr/>
          </p:nvSpPr>
          <p:spPr>
            <a:xfrm>
              <a:off x="2099275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0"/>
                    <a:pt x="10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5" name="Google Shape;10545;p16"/>
            <p:cNvSpPr/>
            <p:nvPr/>
          </p:nvSpPr>
          <p:spPr>
            <a:xfrm>
              <a:off x="1966550" y="419685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08" y="1"/>
                  </a:moveTo>
                  <a:cubicBezTo>
                    <a:pt x="94" y="1"/>
                    <a:pt x="6" y="90"/>
                    <a:pt x="6" y="202"/>
                  </a:cubicBezTo>
                  <a:cubicBezTo>
                    <a:pt x="1" y="325"/>
                    <a:pt x="93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32" y="212"/>
                  </a:cubicBezTo>
                  <a:cubicBezTo>
                    <a:pt x="432" y="99"/>
                    <a:pt x="340" y="7"/>
                    <a:pt x="227" y="1"/>
                  </a:cubicBezTo>
                  <a:cubicBezTo>
                    <a:pt x="221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6" name="Google Shape;10546;p16"/>
            <p:cNvSpPr/>
            <p:nvPr/>
          </p:nvSpPr>
          <p:spPr>
            <a:xfrm>
              <a:off x="1966550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104" y="1"/>
                    <a:pt x="16" y="88"/>
                    <a:pt x="6" y="206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4" y="423"/>
                    <a:pt x="432" y="333"/>
                    <a:pt x="432" y="216"/>
                  </a:cubicBezTo>
                  <a:cubicBezTo>
                    <a:pt x="432" y="10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7" name="Google Shape;10547;p16"/>
            <p:cNvSpPr/>
            <p:nvPr/>
          </p:nvSpPr>
          <p:spPr>
            <a:xfrm>
              <a:off x="1568700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11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87" y="417"/>
                    <a:pt x="211" y="417"/>
                  </a:cubicBezTo>
                  <a:cubicBezTo>
                    <a:pt x="334" y="417"/>
                    <a:pt x="421" y="319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8" name="Google Shape;10548;p16"/>
            <p:cNvSpPr/>
            <p:nvPr/>
          </p:nvSpPr>
          <p:spPr>
            <a:xfrm>
              <a:off x="1833975" y="39047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98" y="1"/>
                    <a:pt x="1" y="93"/>
                    <a:pt x="1" y="212"/>
                  </a:cubicBezTo>
                  <a:cubicBezTo>
                    <a:pt x="1" y="330"/>
                    <a:pt x="98" y="433"/>
                    <a:pt x="211" y="433"/>
                  </a:cubicBezTo>
                  <a:cubicBezTo>
                    <a:pt x="214" y="433"/>
                    <a:pt x="217" y="433"/>
                    <a:pt x="221" y="433"/>
                  </a:cubicBezTo>
                  <a:cubicBezTo>
                    <a:pt x="339" y="433"/>
                    <a:pt x="432" y="337"/>
                    <a:pt x="432" y="217"/>
                  </a:cubicBezTo>
                  <a:cubicBezTo>
                    <a:pt x="432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9" name="Google Shape;10549;p16"/>
            <p:cNvSpPr/>
            <p:nvPr/>
          </p:nvSpPr>
          <p:spPr>
            <a:xfrm>
              <a:off x="2046475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20" y="0"/>
                  </a:moveTo>
                  <a:cubicBezTo>
                    <a:pt x="217" y="0"/>
                    <a:pt x="214" y="0"/>
                    <a:pt x="211" y="1"/>
                  </a:cubicBezTo>
                  <a:cubicBezTo>
                    <a:pt x="93" y="1"/>
                    <a:pt x="0" y="98"/>
                    <a:pt x="0" y="211"/>
                  </a:cubicBezTo>
                  <a:cubicBezTo>
                    <a:pt x="5" y="329"/>
                    <a:pt x="93" y="417"/>
                    <a:pt x="211" y="417"/>
                  </a:cubicBezTo>
                  <a:cubicBezTo>
                    <a:pt x="329" y="417"/>
                    <a:pt x="421" y="329"/>
                    <a:pt x="421" y="206"/>
                  </a:cubicBezTo>
                  <a:cubicBezTo>
                    <a:pt x="421" y="86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0" name="Google Shape;10550;p16"/>
            <p:cNvSpPr/>
            <p:nvPr/>
          </p:nvSpPr>
          <p:spPr>
            <a:xfrm>
              <a:off x="17012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3" y="0"/>
                  </a:moveTo>
                  <a:cubicBezTo>
                    <a:pt x="99" y="0"/>
                    <a:pt x="11" y="101"/>
                    <a:pt x="11" y="211"/>
                  </a:cubicBezTo>
                  <a:cubicBezTo>
                    <a:pt x="1" y="329"/>
                    <a:pt x="94" y="428"/>
                    <a:pt x="205" y="428"/>
                  </a:cubicBezTo>
                  <a:cubicBezTo>
                    <a:pt x="210" y="428"/>
                    <a:pt x="216" y="428"/>
                    <a:pt x="221" y="427"/>
                  </a:cubicBezTo>
                  <a:cubicBezTo>
                    <a:pt x="345" y="417"/>
                    <a:pt x="432" y="330"/>
                    <a:pt x="432" y="211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6" y="0"/>
                    <a:pt x="21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1" name="Google Shape;10551;p16"/>
            <p:cNvSpPr/>
            <p:nvPr/>
          </p:nvSpPr>
          <p:spPr>
            <a:xfrm>
              <a:off x="1913625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88" y="432"/>
                    <a:pt x="211" y="432"/>
                  </a:cubicBezTo>
                  <a:cubicBezTo>
                    <a:pt x="335" y="432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2" name="Google Shape;10552;p16"/>
            <p:cNvSpPr/>
            <p:nvPr/>
          </p:nvSpPr>
          <p:spPr>
            <a:xfrm>
              <a:off x="1488900" y="4037575"/>
              <a:ext cx="11075" cy="10550"/>
            </a:xfrm>
            <a:custGeom>
              <a:rect b="b" l="l" r="r" t="t"/>
              <a:pathLst>
                <a:path extrusionOk="0" h="422" w="443">
                  <a:moveTo>
                    <a:pt x="222" y="0"/>
                  </a:moveTo>
                  <a:cubicBezTo>
                    <a:pt x="88" y="6"/>
                    <a:pt x="1" y="113"/>
                    <a:pt x="11" y="216"/>
                  </a:cubicBezTo>
                  <a:cubicBezTo>
                    <a:pt x="11" y="340"/>
                    <a:pt x="104" y="422"/>
                    <a:pt x="222" y="422"/>
                  </a:cubicBezTo>
                  <a:cubicBezTo>
                    <a:pt x="345" y="422"/>
                    <a:pt x="443" y="324"/>
                    <a:pt x="443" y="211"/>
                  </a:cubicBezTo>
                  <a:cubicBezTo>
                    <a:pt x="443" y="9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3" name="Google Shape;10553;p16"/>
            <p:cNvSpPr/>
            <p:nvPr/>
          </p:nvSpPr>
          <p:spPr>
            <a:xfrm>
              <a:off x="20198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7" y="0"/>
                  </a:moveTo>
                  <a:cubicBezTo>
                    <a:pt x="93" y="0"/>
                    <a:pt x="0" y="96"/>
                    <a:pt x="0" y="216"/>
                  </a:cubicBezTo>
                  <a:cubicBezTo>
                    <a:pt x="0" y="345"/>
                    <a:pt x="93" y="427"/>
                    <a:pt x="21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4" name="Google Shape;10554;p16"/>
            <p:cNvSpPr/>
            <p:nvPr/>
          </p:nvSpPr>
          <p:spPr>
            <a:xfrm>
              <a:off x="1648350" y="4037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103" y="6"/>
                    <a:pt x="0" y="93"/>
                    <a:pt x="0" y="211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1" y="340"/>
                    <a:pt x="421" y="216"/>
                  </a:cubicBezTo>
                  <a:cubicBezTo>
                    <a:pt x="421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5" name="Google Shape;10555;p16"/>
            <p:cNvSpPr/>
            <p:nvPr/>
          </p:nvSpPr>
          <p:spPr>
            <a:xfrm>
              <a:off x="1648350" y="45684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20" y="0"/>
                  </a:moveTo>
                  <a:cubicBezTo>
                    <a:pt x="217" y="0"/>
                    <a:pt x="214" y="1"/>
                    <a:pt x="211" y="1"/>
                  </a:cubicBezTo>
                  <a:cubicBezTo>
                    <a:pt x="103" y="1"/>
                    <a:pt x="5" y="93"/>
                    <a:pt x="0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6"/>
                    <a:pt x="334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6" name="Google Shape;10556;p16"/>
            <p:cNvSpPr/>
            <p:nvPr/>
          </p:nvSpPr>
          <p:spPr>
            <a:xfrm>
              <a:off x="1833975" y="43294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8" y="6"/>
                    <a:pt x="1" y="103"/>
                    <a:pt x="1" y="222"/>
                  </a:cubicBezTo>
                  <a:cubicBezTo>
                    <a:pt x="1" y="340"/>
                    <a:pt x="98" y="432"/>
                    <a:pt x="216" y="432"/>
                  </a:cubicBezTo>
                  <a:cubicBezTo>
                    <a:pt x="340" y="427"/>
                    <a:pt x="432" y="335"/>
                    <a:pt x="43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7" name="Google Shape;10557;p16"/>
            <p:cNvSpPr/>
            <p:nvPr/>
          </p:nvSpPr>
          <p:spPr>
            <a:xfrm>
              <a:off x="1913625" y="4249900"/>
              <a:ext cx="10825" cy="10850"/>
            </a:xfrm>
            <a:custGeom>
              <a:rect b="b" l="l" r="r" t="t"/>
              <a:pathLst>
                <a:path extrusionOk="0" h="434" w="433">
                  <a:moveTo>
                    <a:pt x="226" y="1"/>
                  </a:moveTo>
                  <a:cubicBezTo>
                    <a:pt x="221" y="1"/>
                    <a:pt x="216" y="1"/>
                    <a:pt x="211" y="2"/>
                  </a:cubicBezTo>
                  <a:cubicBezTo>
                    <a:pt x="88" y="2"/>
                    <a:pt x="1" y="94"/>
                    <a:pt x="6" y="228"/>
                  </a:cubicBezTo>
                  <a:cubicBezTo>
                    <a:pt x="6" y="336"/>
                    <a:pt x="103" y="433"/>
                    <a:pt x="216" y="433"/>
                  </a:cubicBezTo>
                  <a:cubicBezTo>
                    <a:pt x="335" y="433"/>
                    <a:pt x="432" y="331"/>
                    <a:pt x="432" y="218"/>
                  </a:cubicBezTo>
                  <a:cubicBezTo>
                    <a:pt x="422" y="95"/>
                    <a:pt x="324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8" name="Google Shape;10558;p16"/>
            <p:cNvSpPr/>
            <p:nvPr/>
          </p:nvSpPr>
          <p:spPr>
            <a:xfrm>
              <a:off x="1701525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3" y="1"/>
                    <a:pt x="1" y="103"/>
                    <a:pt x="1" y="216"/>
                  </a:cubicBezTo>
                  <a:cubicBezTo>
                    <a:pt x="1" y="335"/>
                    <a:pt x="88" y="422"/>
                    <a:pt x="206" y="422"/>
                  </a:cubicBezTo>
                  <a:cubicBezTo>
                    <a:pt x="324" y="422"/>
                    <a:pt x="417" y="335"/>
                    <a:pt x="422" y="216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9" name="Google Shape;10559;p16"/>
            <p:cNvSpPr/>
            <p:nvPr/>
          </p:nvSpPr>
          <p:spPr>
            <a:xfrm>
              <a:off x="18075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0" name="Google Shape;10560;p16"/>
            <p:cNvSpPr/>
            <p:nvPr/>
          </p:nvSpPr>
          <p:spPr>
            <a:xfrm>
              <a:off x="1515625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5" y="422"/>
                    <a:pt x="427" y="32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1" name="Google Shape;10561;p16"/>
            <p:cNvSpPr/>
            <p:nvPr/>
          </p:nvSpPr>
          <p:spPr>
            <a:xfrm>
              <a:off x="18075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0" y="217"/>
                  </a:cubicBezTo>
                  <a:cubicBezTo>
                    <a:pt x="5" y="330"/>
                    <a:pt x="93" y="427"/>
                    <a:pt x="21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2" name="Google Shape;10562;p16"/>
            <p:cNvSpPr/>
            <p:nvPr/>
          </p:nvSpPr>
          <p:spPr>
            <a:xfrm>
              <a:off x="201987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7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3"/>
                    <a:pt x="84" y="423"/>
                    <a:pt x="198" y="423"/>
                  </a:cubicBezTo>
                  <a:cubicBezTo>
                    <a:pt x="204" y="423"/>
                    <a:pt x="210" y="422"/>
                    <a:pt x="216" y="422"/>
                  </a:cubicBezTo>
                  <a:cubicBezTo>
                    <a:pt x="329" y="422"/>
                    <a:pt x="427" y="329"/>
                    <a:pt x="427" y="211"/>
                  </a:cubicBezTo>
                  <a:cubicBezTo>
                    <a:pt x="422" y="93"/>
                    <a:pt x="329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3" name="Google Shape;10563;p16"/>
            <p:cNvSpPr/>
            <p:nvPr/>
          </p:nvSpPr>
          <p:spPr>
            <a:xfrm>
              <a:off x="1807650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5" y="0"/>
                  </a:moveTo>
                  <a:cubicBezTo>
                    <a:pt x="89" y="0"/>
                    <a:pt x="0" y="99"/>
                    <a:pt x="0" y="212"/>
                  </a:cubicBezTo>
                  <a:cubicBezTo>
                    <a:pt x="0" y="335"/>
                    <a:pt x="88" y="422"/>
                    <a:pt x="211" y="422"/>
                  </a:cubicBezTo>
                  <a:cubicBezTo>
                    <a:pt x="329" y="422"/>
                    <a:pt x="422" y="325"/>
                    <a:pt x="422" y="212"/>
                  </a:cubicBezTo>
                  <a:cubicBezTo>
                    <a:pt x="422" y="93"/>
                    <a:pt x="324" y="1"/>
                    <a:pt x="211" y="1"/>
                  </a:cubicBezTo>
                  <a:cubicBezTo>
                    <a:pt x="206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4" name="Google Shape;10564;p16"/>
            <p:cNvSpPr/>
            <p:nvPr/>
          </p:nvSpPr>
          <p:spPr>
            <a:xfrm>
              <a:off x="19137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0"/>
                  </a:moveTo>
                  <a:cubicBezTo>
                    <a:pt x="90" y="0"/>
                    <a:pt x="1" y="99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25"/>
                    <a:pt x="427" y="212"/>
                  </a:cubicBezTo>
                  <a:cubicBezTo>
                    <a:pt x="427" y="93"/>
                    <a:pt x="330" y="1"/>
                    <a:pt x="211" y="1"/>
                  </a:cubicBezTo>
                  <a:cubicBezTo>
                    <a:pt x="206" y="0"/>
                    <a:pt x="201" y="0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5" name="Google Shape;10565;p16"/>
            <p:cNvSpPr/>
            <p:nvPr/>
          </p:nvSpPr>
          <p:spPr>
            <a:xfrm>
              <a:off x="14627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8" y="0"/>
                  </a:moveTo>
                  <a:cubicBezTo>
                    <a:pt x="99" y="0"/>
                    <a:pt x="1" y="101"/>
                    <a:pt x="1" y="211"/>
                  </a:cubicBezTo>
                  <a:cubicBezTo>
                    <a:pt x="1" y="327"/>
                    <a:pt x="84" y="427"/>
                    <a:pt x="202" y="427"/>
                  </a:cubicBezTo>
                  <a:cubicBezTo>
                    <a:pt x="205" y="427"/>
                    <a:pt x="208" y="427"/>
                    <a:pt x="211" y="427"/>
                  </a:cubicBezTo>
                  <a:cubicBezTo>
                    <a:pt x="335" y="427"/>
                    <a:pt x="417" y="335"/>
                    <a:pt x="432" y="211"/>
                  </a:cubicBezTo>
                  <a:cubicBezTo>
                    <a:pt x="422" y="98"/>
                    <a:pt x="335" y="1"/>
                    <a:pt x="216" y="1"/>
                  </a:cubicBezTo>
                  <a:cubicBezTo>
                    <a:pt x="214" y="0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6" name="Google Shape;10566;p16"/>
            <p:cNvSpPr/>
            <p:nvPr/>
          </p:nvSpPr>
          <p:spPr>
            <a:xfrm>
              <a:off x="1462575" y="43293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0"/>
                  </a:moveTo>
                  <a:cubicBezTo>
                    <a:pt x="93" y="6"/>
                    <a:pt x="0" y="98"/>
                    <a:pt x="0" y="211"/>
                  </a:cubicBezTo>
                  <a:cubicBezTo>
                    <a:pt x="0" y="334"/>
                    <a:pt x="93" y="432"/>
                    <a:pt x="211" y="432"/>
                  </a:cubicBezTo>
                  <a:cubicBezTo>
                    <a:pt x="335" y="432"/>
                    <a:pt x="422" y="340"/>
                    <a:pt x="422" y="216"/>
                  </a:cubicBezTo>
                  <a:cubicBezTo>
                    <a:pt x="422" y="98"/>
                    <a:pt x="324" y="6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7" name="Google Shape;10567;p16"/>
            <p:cNvSpPr/>
            <p:nvPr/>
          </p:nvSpPr>
          <p:spPr>
            <a:xfrm>
              <a:off x="2178925" y="4197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218" y="0"/>
                    <a:pt x="214" y="0"/>
                    <a:pt x="211" y="1"/>
                  </a:cubicBezTo>
                  <a:cubicBezTo>
                    <a:pt x="98" y="1"/>
                    <a:pt x="0" y="93"/>
                    <a:pt x="0" y="211"/>
                  </a:cubicBezTo>
                  <a:cubicBezTo>
                    <a:pt x="0" y="329"/>
                    <a:pt x="103" y="422"/>
                    <a:pt x="216" y="422"/>
                  </a:cubicBezTo>
                  <a:cubicBezTo>
                    <a:pt x="339" y="422"/>
                    <a:pt x="432" y="329"/>
                    <a:pt x="432" y="206"/>
                  </a:cubicBezTo>
                  <a:cubicBezTo>
                    <a:pt x="432" y="86"/>
                    <a:pt x="340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8" name="Google Shape;10568;p16"/>
            <p:cNvSpPr/>
            <p:nvPr/>
          </p:nvSpPr>
          <p:spPr>
            <a:xfrm>
              <a:off x="170127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9" name="Google Shape;10569;p16"/>
            <p:cNvSpPr/>
            <p:nvPr/>
          </p:nvSpPr>
          <p:spPr>
            <a:xfrm>
              <a:off x="16748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3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0" name="Google Shape;10570;p16"/>
            <p:cNvSpPr/>
            <p:nvPr/>
          </p:nvSpPr>
          <p:spPr>
            <a:xfrm>
              <a:off x="1993275" y="4276525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1" name="Google Shape;10571;p16"/>
            <p:cNvSpPr/>
            <p:nvPr/>
          </p:nvSpPr>
          <p:spPr>
            <a:xfrm>
              <a:off x="1993275" y="43294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2" name="Google Shape;10572;p16"/>
            <p:cNvSpPr/>
            <p:nvPr/>
          </p:nvSpPr>
          <p:spPr>
            <a:xfrm>
              <a:off x="1674800" y="4117225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211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24"/>
                    <a:pt x="89" y="417"/>
                    <a:pt x="195" y="417"/>
                  </a:cubicBezTo>
                  <a:cubicBezTo>
                    <a:pt x="200" y="417"/>
                    <a:pt x="206" y="417"/>
                    <a:pt x="211" y="417"/>
                  </a:cubicBezTo>
                  <a:cubicBezTo>
                    <a:pt x="330" y="417"/>
                    <a:pt x="422" y="32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3" name="Google Shape;10573;p16"/>
            <p:cNvSpPr/>
            <p:nvPr/>
          </p:nvSpPr>
          <p:spPr>
            <a:xfrm>
              <a:off x="20198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2"/>
                  </a:cubicBezTo>
                  <a:cubicBezTo>
                    <a:pt x="329" y="417"/>
                    <a:pt x="427" y="324"/>
                    <a:pt x="427" y="211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4" name="Google Shape;10574;p16"/>
            <p:cNvSpPr/>
            <p:nvPr/>
          </p:nvSpPr>
          <p:spPr>
            <a:xfrm>
              <a:off x="1966675" y="387840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17" y="1"/>
                  </a:moveTo>
                  <a:cubicBezTo>
                    <a:pt x="99" y="1"/>
                    <a:pt x="1" y="98"/>
                    <a:pt x="1" y="216"/>
                  </a:cubicBezTo>
                  <a:cubicBezTo>
                    <a:pt x="1" y="331"/>
                    <a:pt x="99" y="424"/>
                    <a:pt x="199" y="424"/>
                  </a:cubicBezTo>
                  <a:cubicBezTo>
                    <a:pt x="207" y="424"/>
                    <a:pt x="214" y="423"/>
                    <a:pt x="222" y="422"/>
                  </a:cubicBezTo>
                  <a:cubicBezTo>
                    <a:pt x="345" y="417"/>
                    <a:pt x="433" y="329"/>
                    <a:pt x="427" y="206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5" name="Google Shape;10575;p16"/>
            <p:cNvSpPr/>
            <p:nvPr/>
          </p:nvSpPr>
          <p:spPr>
            <a:xfrm>
              <a:off x="2205500" y="43294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2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27" y="98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6" name="Google Shape;10576;p16"/>
            <p:cNvSpPr/>
            <p:nvPr/>
          </p:nvSpPr>
          <p:spPr>
            <a:xfrm>
              <a:off x="2019750" y="38784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1"/>
                  </a:moveTo>
                  <a:cubicBezTo>
                    <a:pt x="98" y="1"/>
                    <a:pt x="5" y="93"/>
                    <a:pt x="5" y="211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32" y="329"/>
                    <a:pt x="432" y="211"/>
                  </a:cubicBezTo>
                  <a:cubicBezTo>
                    <a:pt x="43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7" name="Google Shape;10577;p16"/>
            <p:cNvSpPr/>
            <p:nvPr/>
          </p:nvSpPr>
          <p:spPr>
            <a:xfrm>
              <a:off x="1833975" y="4276650"/>
              <a:ext cx="10825" cy="10425"/>
            </a:xfrm>
            <a:custGeom>
              <a:rect b="b" l="l" r="r" t="t"/>
              <a:pathLst>
                <a:path extrusionOk="0" h="417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29"/>
                    <a:pt x="93" y="417"/>
                    <a:pt x="216" y="417"/>
                  </a:cubicBezTo>
                  <a:cubicBezTo>
                    <a:pt x="340" y="412"/>
                    <a:pt x="43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8" name="Google Shape;10578;p16"/>
            <p:cNvSpPr/>
            <p:nvPr/>
          </p:nvSpPr>
          <p:spPr>
            <a:xfrm>
              <a:off x="1648200" y="42499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1" y="98"/>
                    <a:pt x="1" y="217"/>
                  </a:cubicBezTo>
                  <a:cubicBezTo>
                    <a:pt x="1" y="330"/>
                    <a:pt x="104" y="427"/>
                    <a:pt x="217" y="427"/>
                  </a:cubicBezTo>
                  <a:cubicBezTo>
                    <a:pt x="335" y="427"/>
                    <a:pt x="427" y="330"/>
                    <a:pt x="427" y="217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9" name="Google Shape;10579;p16"/>
            <p:cNvSpPr/>
            <p:nvPr/>
          </p:nvSpPr>
          <p:spPr>
            <a:xfrm>
              <a:off x="1648350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1"/>
                    <a:pt x="0" y="98"/>
                    <a:pt x="0" y="217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45"/>
                    <a:pt x="421" y="217"/>
                  </a:cubicBezTo>
                  <a:cubicBezTo>
                    <a:pt x="421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0" name="Google Shape;10580;p16"/>
            <p:cNvSpPr/>
            <p:nvPr/>
          </p:nvSpPr>
          <p:spPr>
            <a:xfrm>
              <a:off x="170127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1"/>
                  </a:moveTo>
                  <a:cubicBezTo>
                    <a:pt x="103" y="1"/>
                    <a:pt x="0" y="98"/>
                    <a:pt x="0" y="217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1" name="Google Shape;10581;p16"/>
            <p:cNvSpPr/>
            <p:nvPr/>
          </p:nvSpPr>
          <p:spPr>
            <a:xfrm>
              <a:off x="19668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1" y="335"/>
                    <a:pt x="427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2" name="Google Shape;10582;p16"/>
            <p:cNvSpPr/>
            <p:nvPr/>
          </p:nvSpPr>
          <p:spPr>
            <a:xfrm>
              <a:off x="14891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93"/>
                    <a:pt x="0" y="206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27" y="335"/>
                    <a:pt x="422" y="222"/>
                  </a:cubicBezTo>
                  <a:cubicBezTo>
                    <a:pt x="432" y="10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3" name="Google Shape;10583;p16"/>
            <p:cNvSpPr/>
            <p:nvPr/>
          </p:nvSpPr>
          <p:spPr>
            <a:xfrm>
              <a:off x="15155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11" y="329"/>
                    <a:pt x="103" y="422"/>
                    <a:pt x="222" y="422"/>
                  </a:cubicBezTo>
                  <a:cubicBezTo>
                    <a:pt x="227" y="422"/>
                    <a:pt x="233" y="423"/>
                    <a:pt x="238" y="423"/>
                  </a:cubicBezTo>
                  <a:cubicBezTo>
                    <a:pt x="344" y="423"/>
                    <a:pt x="432" y="329"/>
                    <a:pt x="432" y="211"/>
                  </a:cubicBezTo>
                  <a:cubicBezTo>
                    <a:pt x="432" y="88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4" name="Google Shape;10584;p16"/>
            <p:cNvSpPr/>
            <p:nvPr/>
          </p:nvSpPr>
          <p:spPr>
            <a:xfrm>
              <a:off x="1780800" y="4223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5" y="87"/>
                    <a:pt x="5" y="206"/>
                  </a:cubicBezTo>
                  <a:cubicBezTo>
                    <a:pt x="0" y="324"/>
                    <a:pt x="93" y="421"/>
                    <a:pt x="211" y="421"/>
                  </a:cubicBezTo>
                  <a:cubicBezTo>
                    <a:pt x="334" y="421"/>
                    <a:pt x="432" y="334"/>
                    <a:pt x="432" y="216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5" name="Google Shape;10585;p16"/>
            <p:cNvSpPr/>
            <p:nvPr/>
          </p:nvSpPr>
          <p:spPr>
            <a:xfrm>
              <a:off x="19668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2" y="0"/>
                  </a:moveTo>
                  <a:cubicBezTo>
                    <a:pt x="88" y="0"/>
                    <a:pt x="0" y="96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7" y="330"/>
                    <a:pt x="421" y="211"/>
                  </a:cubicBezTo>
                  <a:cubicBezTo>
                    <a:pt x="421" y="98"/>
                    <a:pt x="324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6" name="Google Shape;10586;p16"/>
            <p:cNvSpPr/>
            <p:nvPr/>
          </p:nvSpPr>
          <p:spPr>
            <a:xfrm>
              <a:off x="1489175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2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1" y="432"/>
                  </a:cubicBezTo>
                  <a:cubicBezTo>
                    <a:pt x="329" y="432"/>
                    <a:pt x="422" y="330"/>
                    <a:pt x="422" y="217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7" name="Google Shape;10587;p16"/>
            <p:cNvSpPr/>
            <p:nvPr/>
          </p:nvSpPr>
          <p:spPr>
            <a:xfrm>
              <a:off x="2046475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93" y="1"/>
                    <a:pt x="0" y="88"/>
                    <a:pt x="0" y="206"/>
                  </a:cubicBezTo>
                  <a:cubicBezTo>
                    <a:pt x="0" y="319"/>
                    <a:pt x="93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3" y="423"/>
                    <a:pt x="421" y="329"/>
                    <a:pt x="421" y="211"/>
                  </a:cubicBezTo>
                  <a:cubicBezTo>
                    <a:pt x="421" y="8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8" name="Google Shape;10588;p16"/>
            <p:cNvSpPr/>
            <p:nvPr/>
          </p:nvSpPr>
          <p:spPr>
            <a:xfrm>
              <a:off x="220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1"/>
                  </a:moveTo>
                  <a:cubicBezTo>
                    <a:pt x="93" y="1"/>
                    <a:pt x="1" y="88"/>
                    <a:pt x="1" y="216"/>
                  </a:cubicBezTo>
                  <a:cubicBezTo>
                    <a:pt x="11" y="335"/>
                    <a:pt x="98" y="422"/>
                    <a:pt x="217" y="422"/>
                  </a:cubicBezTo>
                  <a:cubicBezTo>
                    <a:pt x="335" y="422"/>
                    <a:pt x="432" y="329"/>
                    <a:pt x="432" y="211"/>
                  </a:cubicBezTo>
                  <a:cubicBezTo>
                    <a:pt x="432" y="8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9" name="Google Shape;10589;p16"/>
            <p:cNvSpPr/>
            <p:nvPr/>
          </p:nvSpPr>
          <p:spPr>
            <a:xfrm>
              <a:off x="148917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329" y="427"/>
                    <a:pt x="422" y="329"/>
                    <a:pt x="422" y="211"/>
                  </a:cubicBezTo>
                  <a:cubicBezTo>
                    <a:pt x="416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0" name="Google Shape;10590;p16"/>
            <p:cNvSpPr/>
            <p:nvPr/>
          </p:nvSpPr>
          <p:spPr>
            <a:xfrm>
              <a:off x="1674800" y="443580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1"/>
                  </a:moveTo>
                  <a:cubicBezTo>
                    <a:pt x="89" y="1"/>
                    <a:pt x="1" y="90"/>
                    <a:pt x="1" y="207"/>
                  </a:cubicBezTo>
                  <a:cubicBezTo>
                    <a:pt x="1" y="320"/>
                    <a:pt x="93" y="418"/>
                    <a:pt x="206" y="423"/>
                  </a:cubicBezTo>
                  <a:cubicBezTo>
                    <a:pt x="330" y="423"/>
                    <a:pt x="427" y="325"/>
                    <a:pt x="427" y="212"/>
                  </a:cubicBezTo>
                  <a:cubicBezTo>
                    <a:pt x="427" y="94"/>
                    <a:pt x="335" y="1"/>
                    <a:pt x="222" y="1"/>
                  </a:cubicBezTo>
                  <a:cubicBezTo>
                    <a:pt x="215" y="1"/>
                    <a:pt x="209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1" name="Google Shape;10591;p16"/>
            <p:cNvSpPr/>
            <p:nvPr/>
          </p:nvSpPr>
          <p:spPr>
            <a:xfrm>
              <a:off x="1833975" y="4435575"/>
              <a:ext cx="10825" cy="10800"/>
            </a:xfrm>
            <a:custGeom>
              <a:rect b="b" l="l" r="r" t="t"/>
              <a:pathLst>
                <a:path extrusionOk="0" h="432" w="433">
                  <a:moveTo>
                    <a:pt x="211" y="0"/>
                  </a:moveTo>
                  <a:cubicBezTo>
                    <a:pt x="88" y="5"/>
                    <a:pt x="1" y="103"/>
                    <a:pt x="1" y="221"/>
                  </a:cubicBezTo>
                  <a:cubicBezTo>
                    <a:pt x="1" y="344"/>
                    <a:pt x="98" y="432"/>
                    <a:pt x="216" y="432"/>
                  </a:cubicBezTo>
                  <a:cubicBezTo>
                    <a:pt x="340" y="427"/>
                    <a:pt x="432" y="334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2" name="Google Shape;10592;p16"/>
            <p:cNvSpPr/>
            <p:nvPr/>
          </p:nvSpPr>
          <p:spPr>
            <a:xfrm>
              <a:off x="1993150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3" y="0"/>
                    <a:pt x="0" y="103"/>
                    <a:pt x="6" y="221"/>
                  </a:cubicBezTo>
                  <a:cubicBezTo>
                    <a:pt x="6" y="334"/>
                    <a:pt x="10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3" name="Google Shape;10593;p16"/>
            <p:cNvSpPr/>
            <p:nvPr/>
          </p:nvSpPr>
          <p:spPr>
            <a:xfrm>
              <a:off x="1648350" y="41968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8" y="0"/>
                    <a:pt x="0" y="88"/>
                    <a:pt x="0" y="206"/>
                  </a:cubicBezTo>
                  <a:cubicBezTo>
                    <a:pt x="0" y="319"/>
                    <a:pt x="98" y="422"/>
                    <a:pt x="211" y="422"/>
                  </a:cubicBezTo>
                  <a:cubicBezTo>
                    <a:pt x="334" y="422"/>
                    <a:pt x="421" y="334"/>
                    <a:pt x="421" y="211"/>
                  </a:cubicBezTo>
                  <a:cubicBezTo>
                    <a:pt x="421" y="8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4" name="Google Shape;10594;p16"/>
            <p:cNvSpPr/>
            <p:nvPr/>
          </p:nvSpPr>
          <p:spPr>
            <a:xfrm>
              <a:off x="201987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29" y="416"/>
                    <a:pt x="427" y="329"/>
                    <a:pt x="427" y="211"/>
                  </a:cubicBezTo>
                  <a:cubicBezTo>
                    <a:pt x="432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5" name="Google Shape;10595;p16"/>
            <p:cNvSpPr/>
            <p:nvPr/>
          </p:nvSpPr>
          <p:spPr>
            <a:xfrm>
              <a:off x="1887175" y="42233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0"/>
                  </a:moveTo>
                  <a:cubicBezTo>
                    <a:pt x="98" y="0"/>
                    <a:pt x="5" y="87"/>
                    <a:pt x="0" y="206"/>
                  </a:cubicBezTo>
                  <a:cubicBezTo>
                    <a:pt x="0" y="324"/>
                    <a:pt x="82" y="421"/>
                    <a:pt x="206" y="421"/>
                  </a:cubicBezTo>
                  <a:cubicBezTo>
                    <a:pt x="212" y="422"/>
                    <a:pt x="218" y="422"/>
                    <a:pt x="223" y="422"/>
                  </a:cubicBezTo>
                  <a:cubicBezTo>
                    <a:pt x="333" y="422"/>
                    <a:pt x="421" y="333"/>
                    <a:pt x="416" y="216"/>
                  </a:cubicBezTo>
                  <a:cubicBezTo>
                    <a:pt x="421" y="10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6" name="Google Shape;10596;p16"/>
            <p:cNvSpPr/>
            <p:nvPr/>
          </p:nvSpPr>
          <p:spPr>
            <a:xfrm>
              <a:off x="1648200" y="44619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2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32"/>
                    <a:pt x="212" y="432"/>
                  </a:cubicBezTo>
                  <a:cubicBezTo>
                    <a:pt x="215" y="432"/>
                    <a:pt x="219" y="433"/>
                    <a:pt x="222" y="433"/>
                  </a:cubicBezTo>
                  <a:cubicBezTo>
                    <a:pt x="345" y="433"/>
                    <a:pt x="427" y="347"/>
                    <a:pt x="427" y="227"/>
                  </a:cubicBezTo>
                  <a:cubicBezTo>
                    <a:pt x="427" y="103"/>
                    <a:pt x="335" y="1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7" name="Google Shape;10597;p16"/>
            <p:cNvSpPr/>
            <p:nvPr/>
          </p:nvSpPr>
          <p:spPr>
            <a:xfrm>
              <a:off x="1701275" y="44619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5"/>
                    <a:pt x="98" y="432"/>
                    <a:pt x="221" y="432"/>
                  </a:cubicBezTo>
                  <a:cubicBezTo>
                    <a:pt x="345" y="432"/>
                    <a:pt x="432" y="335"/>
                    <a:pt x="427" y="206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8" name="Google Shape;10598;p16"/>
            <p:cNvSpPr/>
            <p:nvPr/>
          </p:nvSpPr>
          <p:spPr>
            <a:xfrm>
              <a:off x="1568700" y="401122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6" y="1"/>
                  </a:moveTo>
                  <a:cubicBezTo>
                    <a:pt x="87" y="1"/>
                    <a:pt x="0" y="83"/>
                    <a:pt x="5" y="212"/>
                  </a:cubicBezTo>
                  <a:cubicBezTo>
                    <a:pt x="5" y="325"/>
                    <a:pt x="103" y="422"/>
                    <a:pt x="216" y="422"/>
                  </a:cubicBezTo>
                  <a:cubicBezTo>
                    <a:pt x="334" y="422"/>
                    <a:pt x="432" y="325"/>
                    <a:pt x="432" y="212"/>
                  </a:cubicBezTo>
                  <a:cubicBezTo>
                    <a:pt x="432" y="8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9" name="Google Shape;10599;p16"/>
            <p:cNvSpPr/>
            <p:nvPr/>
          </p:nvSpPr>
          <p:spPr>
            <a:xfrm>
              <a:off x="1621875" y="40112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0" y="0"/>
                    <a:pt x="1" y="94"/>
                    <a:pt x="1" y="212"/>
                  </a:cubicBezTo>
                  <a:cubicBezTo>
                    <a:pt x="1" y="325"/>
                    <a:pt x="93" y="422"/>
                    <a:pt x="211" y="422"/>
                  </a:cubicBezTo>
                  <a:cubicBezTo>
                    <a:pt x="324" y="417"/>
                    <a:pt x="422" y="325"/>
                    <a:pt x="422" y="212"/>
                  </a:cubicBezTo>
                  <a:cubicBezTo>
                    <a:pt x="422" y="93"/>
                    <a:pt x="335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0" name="Google Shape;10600;p16"/>
            <p:cNvSpPr/>
            <p:nvPr/>
          </p:nvSpPr>
          <p:spPr>
            <a:xfrm>
              <a:off x="196682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35"/>
                    <a:pt x="87" y="422"/>
                    <a:pt x="211" y="422"/>
                  </a:cubicBezTo>
                  <a:cubicBezTo>
                    <a:pt x="329" y="422"/>
                    <a:pt x="427" y="335"/>
                    <a:pt x="421" y="212"/>
                  </a:cubicBezTo>
                  <a:cubicBezTo>
                    <a:pt x="421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1" name="Google Shape;10601;p16"/>
            <p:cNvSpPr/>
            <p:nvPr/>
          </p:nvSpPr>
          <p:spPr>
            <a:xfrm>
              <a:off x="1515625" y="44887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1"/>
                  </a:moveTo>
                  <a:cubicBezTo>
                    <a:pt x="98" y="1"/>
                    <a:pt x="1" y="98"/>
                    <a:pt x="1" y="211"/>
                  </a:cubicBezTo>
                  <a:cubicBezTo>
                    <a:pt x="1" y="327"/>
                    <a:pt x="94" y="422"/>
                    <a:pt x="208" y="422"/>
                  </a:cubicBezTo>
                  <a:cubicBezTo>
                    <a:pt x="211" y="422"/>
                    <a:pt x="214" y="422"/>
                    <a:pt x="217" y="422"/>
                  </a:cubicBezTo>
                  <a:cubicBezTo>
                    <a:pt x="335" y="422"/>
                    <a:pt x="427" y="330"/>
                    <a:pt x="427" y="206"/>
                  </a:cubicBezTo>
                  <a:cubicBezTo>
                    <a:pt x="422" y="93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2" name="Google Shape;10602;p16"/>
            <p:cNvSpPr/>
            <p:nvPr/>
          </p:nvSpPr>
          <p:spPr>
            <a:xfrm>
              <a:off x="2046200" y="44887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18" y="0"/>
                  </a:moveTo>
                  <a:cubicBezTo>
                    <a:pt x="99" y="0"/>
                    <a:pt x="11" y="96"/>
                    <a:pt x="11" y="206"/>
                  </a:cubicBezTo>
                  <a:cubicBezTo>
                    <a:pt x="1" y="324"/>
                    <a:pt x="98" y="427"/>
                    <a:pt x="222" y="427"/>
                  </a:cubicBezTo>
                  <a:cubicBezTo>
                    <a:pt x="335" y="427"/>
                    <a:pt x="432" y="335"/>
                    <a:pt x="432" y="222"/>
                  </a:cubicBezTo>
                  <a:cubicBezTo>
                    <a:pt x="438" y="98"/>
                    <a:pt x="350" y="1"/>
                    <a:pt x="227" y="1"/>
                  </a:cubicBezTo>
                  <a:cubicBezTo>
                    <a:pt x="224" y="1"/>
                    <a:pt x="221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3" name="Google Shape;10603;p16"/>
            <p:cNvSpPr/>
            <p:nvPr/>
          </p:nvSpPr>
          <p:spPr>
            <a:xfrm>
              <a:off x="164820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2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29"/>
                    <a:pt x="93" y="427"/>
                    <a:pt x="212" y="427"/>
                  </a:cubicBezTo>
                  <a:cubicBezTo>
                    <a:pt x="335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4" name="Google Shape;10604;p16"/>
            <p:cNvSpPr/>
            <p:nvPr/>
          </p:nvSpPr>
          <p:spPr>
            <a:xfrm>
              <a:off x="201987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0"/>
                    <a:pt x="427" y="211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5" name="Google Shape;10605;p16"/>
            <p:cNvSpPr/>
            <p:nvPr/>
          </p:nvSpPr>
          <p:spPr>
            <a:xfrm>
              <a:off x="14359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3" y="1"/>
                    <a:pt x="1" y="88"/>
                    <a:pt x="11" y="206"/>
                  </a:cubicBezTo>
                  <a:cubicBezTo>
                    <a:pt x="11" y="330"/>
                    <a:pt x="98" y="427"/>
                    <a:pt x="222" y="427"/>
                  </a:cubicBezTo>
                  <a:cubicBezTo>
                    <a:pt x="330" y="427"/>
                    <a:pt x="432" y="335"/>
                    <a:pt x="432" y="222"/>
                  </a:cubicBezTo>
                  <a:cubicBezTo>
                    <a:pt x="432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6" name="Google Shape;10606;p16"/>
            <p:cNvSpPr/>
            <p:nvPr/>
          </p:nvSpPr>
          <p:spPr>
            <a:xfrm>
              <a:off x="22055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8" y="421"/>
                    <a:pt x="206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10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7" name="Google Shape;10607;p16"/>
            <p:cNvSpPr/>
            <p:nvPr/>
          </p:nvSpPr>
          <p:spPr>
            <a:xfrm>
              <a:off x="1489175" y="4196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7"/>
                  </a:cubicBezTo>
                  <a:cubicBezTo>
                    <a:pt x="329" y="427"/>
                    <a:pt x="422" y="324"/>
                    <a:pt x="422" y="211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8" name="Google Shape;10608;p16"/>
            <p:cNvSpPr/>
            <p:nvPr/>
          </p:nvSpPr>
          <p:spPr>
            <a:xfrm>
              <a:off x="1993275" y="40112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2" y="0"/>
                  </a:moveTo>
                  <a:cubicBezTo>
                    <a:pt x="96" y="0"/>
                    <a:pt x="1" y="80"/>
                    <a:pt x="1" y="213"/>
                  </a:cubicBezTo>
                  <a:cubicBezTo>
                    <a:pt x="1" y="326"/>
                    <a:pt x="103" y="423"/>
                    <a:pt x="216" y="423"/>
                  </a:cubicBezTo>
                  <a:cubicBezTo>
                    <a:pt x="335" y="423"/>
                    <a:pt x="427" y="326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8" y="1"/>
                    <a:pt x="200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9" name="Google Shape;10609;p16"/>
            <p:cNvSpPr/>
            <p:nvPr/>
          </p:nvSpPr>
          <p:spPr>
            <a:xfrm>
              <a:off x="2099400" y="401120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33" y="0"/>
                  </a:moveTo>
                  <a:cubicBezTo>
                    <a:pt x="225" y="0"/>
                    <a:pt x="218" y="1"/>
                    <a:pt x="211" y="2"/>
                  </a:cubicBezTo>
                  <a:cubicBezTo>
                    <a:pt x="93" y="2"/>
                    <a:pt x="0" y="89"/>
                    <a:pt x="0" y="213"/>
                  </a:cubicBezTo>
                  <a:cubicBezTo>
                    <a:pt x="5" y="326"/>
                    <a:pt x="98" y="423"/>
                    <a:pt x="211" y="423"/>
                  </a:cubicBezTo>
                  <a:cubicBezTo>
                    <a:pt x="214" y="423"/>
                    <a:pt x="217" y="424"/>
                    <a:pt x="219" y="424"/>
                  </a:cubicBezTo>
                  <a:cubicBezTo>
                    <a:pt x="334" y="424"/>
                    <a:pt x="427" y="323"/>
                    <a:pt x="427" y="213"/>
                  </a:cubicBezTo>
                  <a:cubicBezTo>
                    <a:pt x="432" y="93"/>
                    <a:pt x="330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0" name="Google Shape;10610;p16"/>
            <p:cNvSpPr/>
            <p:nvPr/>
          </p:nvSpPr>
          <p:spPr>
            <a:xfrm>
              <a:off x="2019875" y="45152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93" y="0"/>
                    <a:pt x="0" y="98"/>
                    <a:pt x="0" y="221"/>
                  </a:cubicBezTo>
                  <a:cubicBezTo>
                    <a:pt x="0" y="334"/>
                    <a:pt x="93" y="427"/>
                    <a:pt x="20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1" name="Google Shape;10611;p16"/>
            <p:cNvSpPr/>
            <p:nvPr/>
          </p:nvSpPr>
          <p:spPr>
            <a:xfrm>
              <a:off x="1568700" y="454167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6" y="1"/>
                  </a:moveTo>
                  <a:cubicBezTo>
                    <a:pt x="87" y="11"/>
                    <a:pt x="0" y="98"/>
                    <a:pt x="0" y="217"/>
                  </a:cubicBezTo>
                  <a:cubicBezTo>
                    <a:pt x="0" y="340"/>
                    <a:pt x="98" y="432"/>
                    <a:pt x="211" y="432"/>
                  </a:cubicBezTo>
                  <a:cubicBezTo>
                    <a:pt x="329" y="432"/>
                    <a:pt x="421" y="330"/>
                    <a:pt x="421" y="217"/>
                  </a:cubicBezTo>
                  <a:cubicBezTo>
                    <a:pt x="421" y="93"/>
                    <a:pt x="319" y="6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2" name="Google Shape;10612;p16"/>
            <p:cNvSpPr/>
            <p:nvPr/>
          </p:nvSpPr>
          <p:spPr>
            <a:xfrm>
              <a:off x="1621875" y="454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9" y="1"/>
                  </a:moveTo>
                  <a:cubicBezTo>
                    <a:pt x="216" y="1"/>
                    <a:pt x="214" y="1"/>
                    <a:pt x="211" y="1"/>
                  </a:cubicBezTo>
                  <a:cubicBezTo>
                    <a:pt x="88" y="1"/>
                    <a:pt x="1" y="88"/>
                    <a:pt x="1" y="207"/>
                  </a:cubicBezTo>
                  <a:cubicBezTo>
                    <a:pt x="1" y="320"/>
                    <a:pt x="93" y="422"/>
                    <a:pt x="211" y="422"/>
                  </a:cubicBezTo>
                  <a:cubicBezTo>
                    <a:pt x="324" y="422"/>
                    <a:pt x="422" y="320"/>
                    <a:pt x="422" y="207"/>
                  </a:cubicBezTo>
                  <a:cubicBezTo>
                    <a:pt x="422" y="101"/>
                    <a:pt x="324" y="1"/>
                    <a:pt x="21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3" name="Google Shape;10613;p16"/>
            <p:cNvSpPr/>
            <p:nvPr/>
          </p:nvSpPr>
          <p:spPr>
            <a:xfrm>
              <a:off x="2152450" y="401120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194" y="0"/>
                  </a:moveTo>
                  <a:cubicBezTo>
                    <a:pt x="95" y="0"/>
                    <a:pt x="5" y="93"/>
                    <a:pt x="1" y="202"/>
                  </a:cubicBezTo>
                  <a:cubicBezTo>
                    <a:pt x="1" y="326"/>
                    <a:pt x="93" y="423"/>
                    <a:pt x="211" y="423"/>
                  </a:cubicBezTo>
                  <a:cubicBezTo>
                    <a:pt x="324" y="423"/>
                    <a:pt x="422" y="321"/>
                    <a:pt x="422" y="202"/>
                  </a:cubicBezTo>
                  <a:cubicBezTo>
                    <a:pt x="422" y="89"/>
                    <a:pt x="335" y="2"/>
                    <a:pt x="216" y="2"/>
                  </a:cubicBezTo>
                  <a:cubicBezTo>
                    <a:pt x="209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4" name="Google Shape;10614;p16"/>
            <p:cNvSpPr/>
            <p:nvPr/>
          </p:nvSpPr>
          <p:spPr>
            <a:xfrm>
              <a:off x="1993275" y="45419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5" y="0"/>
                  </a:moveTo>
                  <a:cubicBezTo>
                    <a:pt x="107" y="0"/>
                    <a:pt x="6" y="85"/>
                    <a:pt x="6" y="213"/>
                  </a:cubicBezTo>
                  <a:cubicBezTo>
                    <a:pt x="1" y="331"/>
                    <a:pt x="103" y="423"/>
                    <a:pt x="216" y="423"/>
                  </a:cubicBezTo>
                  <a:cubicBezTo>
                    <a:pt x="335" y="418"/>
                    <a:pt x="427" y="331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9" y="1"/>
                    <a:pt x="2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5" name="Google Shape;10615;p16"/>
            <p:cNvSpPr/>
            <p:nvPr/>
          </p:nvSpPr>
          <p:spPr>
            <a:xfrm>
              <a:off x="1462575" y="42765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4"/>
                    <a:pt x="88" y="422"/>
                    <a:pt x="206" y="422"/>
                  </a:cubicBezTo>
                  <a:cubicBezTo>
                    <a:pt x="335" y="422"/>
                    <a:pt x="422" y="334"/>
                    <a:pt x="422" y="216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6" name="Google Shape;10616;p16"/>
            <p:cNvSpPr/>
            <p:nvPr/>
          </p:nvSpPr>
          <p:spPr>
            <a:xfrm>
              <a:off x="2179050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103" y="427"/>
                    <a:pt x="22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7" name="Google Shape;10617;p16"/>
            <p:cNvSpPr/>
            <p:nvPr/>
          </p:nvSpPr>
          <p:spPr>
            <a:xfrm>
              <a:off x="16748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3" y="421"/>
                    <a:pt x="206" y="421"/>
                  </a:cubicBezTo>
                  <a:cubicBezTo>
                    <a:pt x="330" y="421"/>
                    <a:pt x="427" y="334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8" name="Google Shape;10618;p16"/>
            <p:cNvSpPr/>
            <p:nvPr/>
          </p:nvSpPr>
          <p:spPr>
            <a:xfrm>
              <a:off x="1993275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22" y="336"/>
                    <a:pt x="422" y="211"/>
                  </a:cubicBezTo>
                  <a:cubicBezTo>
                    <a:pt x="42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9" name="Google Shape;10619;p16"/>
            <p:cNvSpPr/>
            <p:nvPr/>
          </p:nvSpPr>
          <p:spPr>
            <a:xfrm>
              <a:off x="20198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29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0" name="Google Shape;10620;p16"/>
            <p:cNvSpPr/>
            <p:nvPr/>
          </p:nvSpPr>
          <p:spPr>
            <a:xfrm>
              <a:off x="19668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5" y="217"/>
                  </a:cubicBezTo>
                  <a:cubicBezTo>
                    <a:pt x="10" y="330"/>
                    <a:pt x="103" y="427"/>
                    <a:pt x="216" y="427"/>
                  </a:cubicBezTo>
                  <a:cubicBezTo>
                    <a:pt x="219" y="427"/>
                    <a:pt x="222" y="427"/>
                    <a:pt x="224" y="427"/>
                  </a:cubicBezTo>
                  <a:cubicBezTo>
                    <a:pt x="338" y="427"/>
                    <a:pt x="427" y="327"/>
                    <a:pt x="427" y="217"/>
                  </a:cubicBezTo>
                  <a:cubicBezTo>
                    <a:pt x="421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1" name="Google Shape;10621;p16"/>
            <p:cNvSpPr/>
            <p:nvPr/>
          </p:nvSpPr>
          <p:spPr>
            <a:xfrm>
              <a:off x="14625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8"/>
                    <a:pt x="0" y="206"/>
                  </a:cubicBezTo>
                  <a:cubicBezTo>
                    <a:pt x="0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2" name="Google Shape;10622;p16"/>
            <p:cNvSpPr/>
            <p:nvPr/>
          </p:nvSpPr>
          <p:spPr>
            <a:xfrm>
              <a:off x="1648200" y="40905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7" y="1"/>
                  </a:moveTo>
                  <a:cubicBezTo>
                    <a:pt x="104" y="1"/>
                    <a:pt x="6" y="98"/>
                    <a:pt x="6" y="211"/>
                  </a:cubicBezTo>
                  <a:cubicBezTo>
                    <a:pt x="1" y="335"/>
                    <a:pt x="104" y="432"/>
                    <a:pt x="217" y="432"/>
                  </a:cubicBezTo>
                  <a:cubicBezTo>
                    <a:pt x="340" y="432"/>
                    <a:pt x="427" y="340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3" name="Google Shape;10623;p16"/>
            <p:cNvSpPr/>
            <p:nvPr/>
          </p:nvSpPr>
          <p:spPr>
            <a:xfrm>
              <a:off x="19932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1" y="98"/>
                    <a:pt x="1" y="206"/>
                  </a:cubicBezTo>
                  <a:cubicBezTo>
                    <a:pt x="1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4" name="Google Shape;10624;p16"/>
            <p:cNvSpPr/>
            <p:nvPr/>
          </p:nvSpPr>
          <p:spPr>
            <a:xfrm>
              <a:off x="2179050" y="4090500"/>
              <a:ext cx="10675" cy="10825"/>
            </a:xfrm>
            <a:custGeom>
              <a:rect b="b" l="l" r="r" t="t"/>
              <a:pathLst>
                <a:path extrusionOk="0" h="433" w="427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35"/>
                    <a:pt x="98" y="432"/>
                    <a:pt x="211" y="432"/>
                  </a:cubicBezTo>
                  <a:cubicBezTo>
                    <a:pt x="334" y="432"/>
                    <a:pt x="427" y="340"/>
                    <a:pt x="427" y="222"/>
                  </a:cubicBezTo>
                  <a:cubicBezTo>
                    <a:pt x="427" y="98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5" name="Google Shape;10625;p16"/>
            <p:cNvSpPr/>
            <p:nvPr/>
          </p:nvSpPr>
          <p:spPr>
            <a:xfrm>
              <a:off x="20198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7"/>
                    <a:pt x="88" y="423"/>
                    <a:pt x="206" y="423"/>
                  </a:cubicBezTo>
                  <a:cubicBezTo>
                    <a:pt x="209" y="423"/>
                    <a:pt x="213" y="422"/>
                    <a:pt x="216" y="422"/>
                  </a:cubicBezTo>
                  <a:cubicBezTo>
                    <a:pt x="329" y="422"/>
                    <a:pt x="427" y="335"/>
                    <a:pt x="427" y="217"/>
                  </a:cubicBezTo>
                  <a:cubicBezTo>
                    <a:pt x="432" y="99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6" name="Google Shape;10626;p16"/>
            <p:cNvSpPr/>
            <p:nvPr/>
          </p:nvSpPr>
          <p:spPr>
            <a:xfrm>
              <a:off x="2205500" y="427652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98" y="0"/>
                    <a:pt x="11" y="88"/>
                    <a:pt x="11" y="206"/>
                  </a:cubicBezTo>
                  <a:cubicBezTo>
                    <a:pt x="1" y="334"/>
                    <a:pt x="93" y="422"/>
                    <a:pt x="217" y="422"/>
                  </a:cubicBezTo>
                  <a:cubicBezTo>
                    <a:pt x="335" y="422"/>
                    <a:pt x="427" y="324"/>
                    <a:pt x="438" y="211"/>
                  </a:cubicBezTo>
                  <a:cubicBezTo>
                    <a:pt x="438" y="93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7" name="Google Shape;10627;p16"/>
            <p:cNvSpPr/>
            <p:nvPr/>
          </p:nvSpPr>
          <p:spPr>
            <a:xfrm>
              <a:off x="1621625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29" y="427"/>
                    <a:pt x="432" y="330"/>
                    <a:pt x="432" y="211"/>
                  </a:cubicBezTo>
                  <a:cubicBezTo>
                    <a:pt x="432" y="93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8" name="Google Shape;10628;p16"/>
            <p:cNvSpPr/>
            <p:nvPr/>
          </p:nvSpPr>
          <p:spPr>
            <a:xfrm>
              <a:off x="1674800" y="44887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3" y="1"/>
                    <a:pt x="1" y="93"/>
                    <a:pt x="6" y="227"/>
                  </a:cubicBezTo>
                  <a:cubicBezTo>
                    <a:pt x="16" y="340"/>
                    <a:pt x="103" y="432"/>
                    <a:pt x="222" y="432"/>
                  </a:cubicBezTo>
                  <a:cubicBezTo>
                    <a:pt x="335" y="432"/>
                    <a:pt x="432" y="330"/>
                    <a:pt x="43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9" name="Google Shape;10629;p16"/>
            <p:cNvSpPr/>
            <p:nvPr/>
          </p:nvSpPr>
          <p:spPr>
            <a:xfrm>
              <a:off x="1993275" y="44887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88" y="1"/>
                    <a:pt x="1" y="98"/>
                    <a:pt x="1" y="227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330" y="432"/>
                    <a:pt x="422" y="335"/>
                    <a:pt x="42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0" name="Google Shape;10630;p16"/>
            <p:cNvSpPr/>
            <p:nvPr/>
          </p:nvSpPr>
          <p:spPr>
            <a:xfrm>
              <a:off x="2019875" y="40906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7" y="1"/>
                  </a:moveTo>
                  <a:cubicBezTo>
                    <a:pt x="88" y="1"/>
                    <a:pt x="0" y="96"/>
                    <a:pt x="0" y="217"/>
                  </a:cubicBezTo>
                  <a:cubicBezTo>
                    <a:pt x="0" y="335"/>
                    <a:pt x="93" y="427"/>
                    <a:pt x="216" y="432"/>
                  </a:cubicBezTo>
                  <a:cubicBezTo>
                    <a:pt x="329" y="427"/>
                    <a:pt x="427" y="335"/>
                    <a:pt x="427" y="222"/>
                  </a:cubicBezTo>
                  <a:cubicBezTo>
                    <a:pt x="432" y="103"/>
                    <a:pt x="329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1" name="Google Shape;10631;p16"/>
            <p:cNvSpPr/>
            <p:nvPr/>
          </p:nvSpPr>
          <p:spPr>
            <a:xfrm>
              <a:off x="1409400" y="42233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104"/>
                    <a:pt x="0" y="212"/>
                  </a:cubicBezTo>
                  <a:cubicBezTo>
                    <a:pt x="0" y="330"/>
                    <a:pt x="98" y="422"/>
                    <a:pt x="216" y="422"/>
                  </a:cubicBezTo>
                  <a:cubicBezTo>
                    <a:pt x="339" y="422"/>
                    <a:pt x="421" y="335"/>
                    <a:pt x="421" y="212"/>
                  </a:cubicBezTo>
                  <a:cubicBezTo>
                    <a:pt x="421" y="92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2" name="Google Shape;10632;p16"/>
            <p:cNvSpPr/>
            <p:nvPr/>
          </p:nvSpPr>
          <p:spPr>
            <a:xfrm>
              <a:off x="1940225" y="42233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9"/>
                    <a:pt x="11" y="212"/>
                  </a:cubicBezTo>
                  <a:cubicBezTo>
                    <a:pt x="0" y="330"/>
                    <a:pt x="98" y="422"/>
                    <a:pt x="221" y="422"/>
                  </a:cubicBezTo>
                  <a:cubicBezTo>
                    <a:pt x="345" y="422"/>
                    <a:pt x="427" y="335"/>
                    <a:pt x="427" y="212"/>
                  </a:cubicBezTo>
                  <a:cubicBezTo>
                    <a:pt x="422" y="92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3" name="Google Shape;10633;p16"/>
            <p:cNvSpPr/>
            <p:nvPr/>
          </p:nvSpPr>
          <p:spPr>
            <a:xfrm>
              <a:off x="220550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17" y="427"/>
                  </a:cubicBezTo>
                  <a:cubicBezTo>
                    <a:pt x="335" y="427"/>
                    <a:pt x="427" y="335"/>
                    <a:pt x="427" y="211"/>
                  </a:cubicBezTo>
                  <a:cubicBezTo>
                    <a:pt x="427" y="98"/>
                    <a:pt x="325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4" name="Google Shape;10634;p16"/>
            <p:cNvSpPr/>
            <p:nvPr/>
          </p:nvSpPr>
          <p:spPr>
            <a:xfrm>
              <a:off x="2046075" y="4011200"/>
              <a:ext cx="10950" cy="10725"/>
            </a:xfrm>
            <a:custGeom>
              <a:rect b="b" l="l" r="r" t="t"/>
              <a:pathLst>
                <a:path extrusionOk="0" h="429" w="438">
                  <a:moveTo>
                    <a:pt x="203" y="0"/>
                  </a:moveTo>
                  <a:cubicBezTo>
                    <a:pt x="108" y="0"/>
                    <a:pt x="15" y="85"/>
                    <a:pt x="6" y="213"/>
                  </a:cubicBezTo>
                  <a:cubicBezTo>
                    <a:pt x="1" y="326"/>
                    <a:pt x="103" y="428"/>
                    <a:pt x="222" y="428"/>
                  </a:cubicBezTo>
                  <a:cubicBezTo>
                    <a:pt x="335" y="423"/>
                    <a:pt x="432" y="336"/>
                    <a:pt x="432" y="218"/>
                  </a:cubicBezTo>
                  <a:cubicBezTo>
                    <a:pt x="437" y="89"/>
                    <a:pt x="350" y="2"/>
                    <a:pt x="227" y="2"/>
                  </a:cubicBezTo>
                  <a:cubicBezTo>
                    <a:pt x="219" y="1"/>
                    <a:pt x="211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5" name="Google Shape;10635;p16"/>
            <p:cNvSpPr/>
            <p:nvPr/>
          </p:nvSpPr>
          <p:spPr>
            <a:xfrm>
              <a:off x="1674800" y="40112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1" y="1"/>
                  </a:moveTo>
                  <a:cubicBezTo>
                    <a:pt x="93" y="1"/>
                    <a:pt x="1" y="83"/>
                    <a:pt x="1" y="212"/>
                  </a:cubicBezTo>
                  <a:cubicBezTo>
                    <a:pt x="1" y="325"/>
                    <a:pt x="93" y="422"/>
                    <a:pt x="206" y="422"/>
                  </a:cubicBezTo>
                  <a:cubicBezTo>
                    <a:pt x="209" y="422"/>
                    <a:pt x="212" y="423"/>
                    <a:pt x="215" y="423"/>
                  </a:cubicBezTo>
                  <a:cubicBezTo>
                    <a:pt x="329" y="423"/>
                    <a:pt x="427" y="322"/>
                    <a:pt x="427" y="212"/>
                  </a:cubicBezTo>
                  <a:cubicBezTo>
                    <a:pt x="427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6" name="Google Shape;10636;p16"/>
            <p:cNvSpPr/>
            <p:nvPr/>
          </p:nvSpPr>
          <p:spPr>
            <a:xfrm>
              <a:off x="1940225" y="41702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98" y="11"/>
                    <a:pt x="0" y="104"/>
                    <a:pt x="0" y="217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45" y="427"/>
                    <a:pt x="427" y="335"/>
                    <a:pt x="427" y="217"/>
                  </a:cubicBezTo>
                  <a:cubicBezTo>
                    <a:pt x="427" y="96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7" name="Google Shape;10637;p16"/>
            <p:cNvSpPr/>
            <p:nvPr/>
          </p:nvSpPr>
          <p:spPr>
            <a:xfrm>
              <a:off x="217892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9" y="427"/>
                    <a:pt x="432" y="335"/>
                    <a:pt x="432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1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8" name="Google Shape;10638;p16"/>
            <p:cNvSpPr/>
            <p:nvPr/>
          </p:nvSpPr>
          <p:spPr>
            <a:xfrm>
              <a:off x="1515500" y="40112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8" y="1"/>
                    <a:pt x="6" y="88"/>
                    <a:pt x="1" y="207"/>
                  </a:cubicBezTo>
                  <a:cubicBezTo>
                    <a:pt x="1" y="320"/>
                    <a:pt x="98" y="422"/>
                    <a:pt x="211" y="422"/>
                  </a:cubicBezTo>
                  <a:cubicBezTo>
                    <a:pt x="214" y="422"/>
                    <a:pt x="217" y="423"/>
                    <a:pt x="220" y="423"/>
                  </a:cubicBezTo>
                  <a:cubicBezTo>
                    <a:pt x="339" y="423"/>
                    <a:pt x="432" y="322"/>
                    <a:pt x="432" y="212"/>
                  </a:cubicBezTo>
                  <a:cubicBezTo>
                    <a:pt x="432" y="88"/>
                    <a:pt x="34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9" name="Google Shape;10639;p16"/>
            <p:cNvSpPr/>
            <p:nvPr/>
          </p:nvSpPr>
          <p:spPr>
            <a:xfrm>
              <a:off x="1648200" y="3984375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22" y="1"/>
                  </a:moveTo>
                  <a:cubicBezTo>
                    <a:pt x="109" y="1"/>
                    <a:pt x="6" y="88"/>
                    <a:pt x="6" y="212"/>
                  </a:cubicBezTo>
                  <a:cubicBezTo>
                    <a:pt x="1" y="335"/>
                    <a:pt x="104" y="433"/>
                    <a:pt x="217" y="433"/>
                  </a:cubicBezTo>
                  <a:cubicBezTo>
                    <a:pt x="335" y="433"/>
                    <a:pt x="427" y="340"/>
                    <a:pt x="427" y="227"/>
                  </a:cubicBezTo>
                  <a:cubicBezTo>
                    <a:pt x="427" y="104"/>
                    <a:pt x="340" y="6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0" name="Google Shape;10640;p16"/>
            <p:cNvSpPr/>
            <p:nvPr/>
          </p:nvSpPr>
          <p:spPr>
            <a:xfrm>
              <a:off x="14891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0" y="217"/>
                  </a:cubicBezTo>
                  <a:cubicBezTo>
                    <a:pt x="0" y="335"/>
                    <a:pt x="82" y="427"/>
                    <a:pt x="211" y="427"/>
                  </a:cubicBezTo>
                  <a:cubicBezTo>
                    <a:pt x="334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1" name="Google Shape;10641;p16"/>
            <p:cNvSpPr/>
            <p:nvPr/>
          </p:nvSpPr>
          <p:spPr>
            <a:xfrm>
              <a:off x="1674800" y="45419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29"/>
                    <a:pt x="98" y="416"/>
                    <a:pt x="206" y="421"/>
                  </a:cubicBezTo>
                  <a:cubicBezTo>
                    <a:pt x="211" y="422"/>
                    <a:pt x="217" y="422"/>
                    <a:pt x="222" y="422"/>
                  </a:cubicBezTo>
                  <a:cubicBezTo>
                    <a:pt x="329" y="422"/>
                    <a:pt x="422" y="323"/>
                    <a:pt x="422" y="211"/>
                  </a:cubicBezTo>
                  <a:cubicBezTo>
                    <a:pt x="43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2" name="Google Shape;10642;p16"/>
            <p:cNvSpPr/>
            <p:nvPr/>
          </p:nvSpPr>
          <p:spPr>
            <a:xfrm>
              <a:off x="16218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17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3" name="Google Shape;10643;p16"/>
            <p:cNvSpPr/>
            <p:nvPr/>
          </p:nvSpPr>
          <p:spPr>
            <a:xfrm>
              <a:off x="16748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2" y="0"/>
                  </a:moveTo>
                  <a:cubicBezTo>
                    <a:pt x="93" y="0"/>
                    <a:pt x="1" y="9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4" name="Google Shape;10644;p16"/>
            <p:cNvSpPr/>
            <p:nvPr/>
          </p:nvSpPr>
          <p:spPr>
            <a:xfrm>
              <a:off x="2046200" y="45419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1" y="329"/>
                    <a:pt x="98" y="421"/>
                    <a:pt x="217" y="421"/>
                  </a:cubicBezTo>
                  <a:cubicBezTo>
                    <a:pt x="222" y="422"/>
                    <a:pt x="228" y="422"/>
                    <a:pt x="233" y="422"/>
                  </a:cubicBezTo>
                  <a:cubicBezTo>
                    <a:pt x="339" y="422"/>
                    <a:pt x="427" y="328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5" name="Google Shape;10645;p16"/>
            <p:cNvSpPr/>
            <p:nvPr/>
          </p:nvSpPr>
          <p:spPr>
            <a:xfrm>
              <a:off x="1833725" y="4064175"/>
              <a:ext cx="11075" cy="10675"/>
            </a:xfrm>
            <a:custGeom>
              <a:rect b="b" l="l" r="r" t="t"/>
              <a:pathLst>
                <a:path extrusionOk="0" h="427" w="443">
                  <a:moveTo>
                    <a:pt x="226" y="0"/>
                  </a:moveTo>
                  <a:cubicBezTo>
                    <a:pt x="108" y="0"/>
                    <a:pt x="11" y="98"/>
                    <a:pt x="11" y="211"/>
                  </a:cubicBezTo>
                  <a:cubicBezTo>
                    <a:pt x="0" y="329"/>
                    <a:pt x="98" y="427"/>
                    <a:pt x="221" y="427"/>
                  </a:cubicBezTo>
                  <a:cubicBezTo>
                    <a:pt x="345" y="427"/>
                    <a:pt x="442" y="334"/>
                    <a:pt x="442" y="211"/>
                  </a:cubicBezTo>
                  <a:cubicBezTo>
                    <a:pt x="442" y="87"/>
                    <a:pt x="350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6" name="Google Shape;10646;p16"/>
            <p:cNvSpPr/>
            <p:nvPr/>
          </p:nvSpPr>
          <p:spPr>
            <a:xfrm>
              <a:off x="167480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330" y="422"/>
                    <a:pt x="427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7" name="Google Shape;10647;p16"/>
            <p:cNvSpPr/>
            <p:nvPr/>
          </p:nvSpPr>
          <p:spPr>
            <a:xfrm>
              <a:off x="1621875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1" y="88"/>
                    <a:pt x="1" y="211"/>
                  </a:cubicBezTo>
                  <a:cubicBezTo>
                    <a:pt x="1" y="329"/>
                    <a:pt x="93" y="422"/>
                    <a:pt x="216" y="422"/>
                  </a:cubicBezTo>
                  <a:cubicBezTo>
                    <a:pt x="324" y="422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8" name="Google Shape;10648;p16"/>
            <p:cNvSpPr/>
            <p:nvPr/>
          </p:nvSpPr>
          <p:spPr>
            <a:xfrm>
              <a:off x="1647950" y="435617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7" y="0"/>
                  </a:moveTo>
                  <a:cubicBezTo>
                    <a:pt x="109" y="0"/>
                    <a:pt x="16" y="88"/>
                    <a:pt x="1" y="211"/>
                  </a:cubicBezTo>
                  <a:cubicBezTo>
                    <a:pt x="1" y="324"/>
                    <a:pt x="103" y="422"/>
                    <a:pt x="222" y="422"/>
                  </a:cubicBezTo>
                  <a:cubicBezTo>
                    <a:pt x="345" y="422"/>
                    <a:pt x="432" y="334"/>
                    <a:pt x="432" y="216"/>
                  </a:cubicBezTo>
                  <a:cubicBezTo>
                    <a:pt x="437" y="88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9" name="Google Shape;10649;p16"/>
            <p:cNvSpPr/>
            <p:nvPr/>
          </p:nvSpPr>
          <p:spPr>
            <a:xfrm>
              <a:off x="148917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5" y="0"/>
                  </a:moveTo>
                  <a:cubicBezTo>
                    <a:pt x="89" y="0"/>
                    <a:pt x="0" y="94"/>
                    <a:pt x="0" y="212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27" y="325"/>
                    <a:pt x="422" y="212"/>
                  </a:cubicBezTo>
                  <a:cubicBezTo>
                    <a:pt x="422" y="93"/>
                    <a:pt x="329" y="1"/>
                    <a:pt x="211" y="1"/>
                  </a:cubicBezTo>
                  <a:cubicBezTo>
                    <a:pt x="205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0" name="Google Shape;10650;p16"/>
            <p:cNvSpPr/>
            <p:nvPr/>
          </p:nvSpPr>
          <p:spPr>
            <a:xfrm>
              <a:off x="2178925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8" y="0"/>
                    <a:pt x="0" y="93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1" name="Google Shape;10651;p16"/>
            <p:cNvSpPr/>
            <p:nvPr/>
          </p:nvSpPr>
          <p:spPr>
            <a:xfrm>
              <a:off x="2019750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6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32" y="335"/>
                    <a:pt x="427" y="217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2" name="Google Shape;10652;p16"/>
            <p:cNvSpPr/>
            <p:nvPr/>
          </p:nvSpPr>
          <p:spPr>
            <a:xfrm>
              <a:off x="21525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3" name="Google Shape;10653;p16"/>
            <p:cNvSpPr/>
            <p:nvPr/>
          </p:nvSpPr>
          <p:spPr>
            <a:xfrm>
              <a:off x="183397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3"/>
                    <a:pt x="6" y="216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4" name="Google Shape;10654;p16"/>
            <p:cNvSpPr/>
            <p:nvPr/>
          </p:nvSpPr>
          <p:spPr>
            <a:xfrm>
              <a:off x="1674800" y="38519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0"/>
                  </a:moveTo>
                  <a:cubicBezTo>
                    <a:pt x="89" y="0"/>
                    <a:pt x="1" y="89"/>
                    <a:pt x="1" y="207"/>
                  </a:cubicBezTo>
                  <a:cubicBezTo>
                    <a:pt x="1" y="325"/>
                    <a:pt x="93" y="417"/>
                    <a:pt x="206" y="422"/>
                  </a:cubicBezTo>
                  <a:cubicBezTo>
                    <a:pt x="324" y="422"/>
                    <a:pt x="427" y="325"/>
                    <a:pt x="427" y="212"/>
                  </a:cubicBezTo>
                  <a:cubicBezTo>
                    <a:pt x="427" y="104"/>
                    <a:pt x="335" y="6"/>
                    <a:pt x="222" y="1"/>
                  </a:cubicBezTo>
                  <a:cubicBezTo>
                    <a:pt x="215" y="0"/>
                    <a:pt x="209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5" name="Google Shape;10655;p16"/>
            <p:cNvSpPr/>
            <p:nvPr/>
          </p:nvSpPr>
          <p:spPr>
            <a:xfrm>
              <a:off x="1674800" y="438250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88"/>
                    <a:pt x="1" y="212"/>
                  </a:cubicBezTo>
                  <a:cubicBezTo>
                    <a:pt x="1" y="332"/>
                    <a:pt x="88" y="422"/>
                    <a:pt x="212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224" y="422"/>
                    <a:pt x="227" y="422"/>
                    <a:pt x="230" y="422"/>
                  </a:cubicBezTo>
                  <a:cubicBezTo>
                    <a:pt x="339" y="422"/>
                    <a:pt x="432" y="322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6" name="Google Shape;10656;p16"/>
            <p:cNvSpPr/>
            <p:nvPr/>
          </p:nvSpPr>
          <p:spPr>
            <a:xfrm>
              <a:off x="16483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0" y="98"/>
                    <a:pt x="0" y="211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7" name="Google Shape;10657;p16"/>
            <p:cNvSpPr/>
            <p:nvPr/>
          </p:nvSpPr>
          <p:spPr>
            <a:xfrm>
              <a:off x="20726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9" y="0"/>
                  </a:moveTo>
                  <a:cubicBezTo>
                    <a:pt x="103" y="0"/>
                    <a:pt x="11" y="89"/>
                    <a:pt x="11" y="206"/>
                  </a:cubicBezTo>
                  <a:cubicBezTo>
                    <a:pt x="0" y="325"/>
                    <a:pt x="93" y="417"/>
                    <a:pt x="206" y="422"/>
                  </a:cubicBezTo>
                  <a:cubicBezTo>
                    <a:pt x="210" y="422"/>
                    <a:pt x="214" y="423"/>
                    <a:pt x="217" y="423"/>
                  </a:cubicBezTo>
                  <a:cubicBezTo>
                    <a:pt x="340" y="423"/>
                    <a:pt x="427" y="342"/>
                    <a:pt x="432" y="222"/>
                  </a:cubicBezTo>
                  <a:cubicBezTo>
                    <a:pt x="432" y="104"/>
                    <a:pt x="345" y="6"/>
                    <a:pt x="226" y="1"/>
                  </a:cubicBezTo>
                  <a:cubicBezTo>
                    <a:pt x="221" y="0"/>
                    <a:pt x="215" y="0"/>
                    <a:pt x="20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8" name="Google Shape;10658;p16"/>
            <p:cNvSpPr/>
            <p:nvPr/>
          </p:nvSpPr>
          <p:spPr>
            <a:xfrm>
              <a:off x="21261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40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2"/>
                  </a:cubicBezTo>
                  <a:cubicBezTo>
                    <a:pt x="416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9" name="Google Shape;10659;p16"/>
            <p:cNvSpPr/>
            <p:nvPr/>
          </p:nvSpPr>
          <p:spPr>
            <a:xfrm>
              <a:off x="2125850" y="398437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40"/>
                    <a:pt x="93" y="433"/>
                    <a:pt x="217" y="433"/>
                  </a:cubicBezTo>
                  <a:cubicBezTo>
                    <a:pt x="335" y="433"/>
                    <a:pt x="432" y="335"/>
                    <a:pt x="427" y="212"/>
                  </a:cubicBezTo>
                  <a:cubicBezTo>
                    <a:pt x="422" y="88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0" name="Google Shape;10660;p16"/>
            <p:cNvSpPr/>
            <p:nvPr/>
          </p:nvSpPr>
          <p:spPr>
            <a:xfrm>
              <a:off x="1568550" y="44887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6" y="93"/>
                    <a:pt x="1" y="211"/>
                  </a:cubicBezTo>
                  <a:cubicBezTo>
                    <a:pt x="6" y="330"/>
                    <a:pt x="93" y="427"/>
                    <a:pt x="212" y="427"/>
                  </a:cubicBezTo>
                  <a:cubicBezTo>
                    <a:pt x="325" y="427"/>
                    <a:pt x="427" y="330"/>
                    <a:pt x="427" y="211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1" name="Google Shape;10661;p16"/>
            <p:cNvSpPr/>
            <p:nvPr/>
          </p:nvSpPr>
          <p:spPr>
            <a:xfrm>
              <a:off x="1993275" y="43822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98" y="11"/>
                    <a:pt x="1" y="98"/>
                    <a:pt x="1" y="216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2"/>
                    <a:pt x="422" y="222"/>
                  </a:cubicBezTo>
                  <a:cubicBezTo>
                    <a:pt x="422" y="103"/>
                    <a:pt x="330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2" name="Google Shape;10662;p16"/>
            <p:cNvSpPr/>
            <p:nvPr/>
          </p:nvSpPr>
          <p:spPr>
            <a:xfrm>
              <a:off x="17809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3" y="1"/>
                    <a:pt x="0" y="83"/>
                    <a:pt x="11" y="212"/>
                  </a:cubicBezTo>
                  <a:cubicBezTo>
                    <a:pt x="11" y="325"/>
                    <a:pt x="103" y="422"/>
                    <a:pt x="221" y="422"/>
                  </a:cubicBezTo>
                  <a:cubicBezTo>
                    <a:pt x="329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3" name="Google Shape;10663;p16"/>
            <p:cNvSpPr/>
            <p:nvPr/>
          </p:nvSpPr>
          <p:spPr>
            <a:xfrm>
              <a:off x="1940225" y="44887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1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4" name="Google Shape;10664;p16"/>
            <p:cNvSpPr/>
            <p:nvPr/>
          </p:nvSpPr>
          <p:spPr>
            <a:xfrm>
              <a:off x="1887175" y="4011225"/>
              <a:ext cx="10925" cy="10575"/>
            </a:xfrm>
            <a:custGeom>
              <a:rect b="b" l="l" r="r" t="t"/>
              <a:pathLst>
                <a:path extrusionOk="0" h="423" w="437">
                  <a:moveTo>
                    <a:pt x="210" y="0"/>
                  </a:moveTo>
                  <a:cubicBezTo>
                    <a:pt x="93" y="0"/>
                    <a:pt x="10" y="80"/>
                    <a:pt x="5" y="196"/>
                  </a:cubicBezTo>
                  <a:cubicBezTo>
                    <a:pt x="0" y="320"/>
                    <a:pt x="87" y="417"/>
                    <a:pt x="211" y="422"/>
                  </a:cubicBezTo>
                  <a:cubicBezTo>
                    <a:pt x="324" y="422"/>
                    <a:pt x="427" y="335"/>
                    <a:pt x="427" y="212"/>
                  </a:cubicBezTo>
                  <a:cubicBezTo>
                    <a:pt x="437" y="93"/>
                    <a:pt x="344" y="1"/>
                    <a:pt x="231" y="1"/>
                  </a:cubicBezTo>
                  <a:cubicBezTo>
                    <a:pt x="224" y="0"/>
                    <a:pt x="217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5" name="Google Shape;10665;p16"/>
            <p:cNvSpPr/>
            <p:nvPr/>
          </p:nvSpPr>
          <p:spPr>
            <a:xfrm>
              <a:off x="1542225" y="40373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3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6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6" name="Google Shape;10666;p16"/>
            <p:cNvSpPr/>
            <p:nvPr/>
          </p:nvSpPr>
          <p:spPr>
            <a:xfrm>
              <a:off x="2099400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103" y="427"/>
                    <a:pt x="221" y="427"/>
                  </a:cubicBezTo>
                  <a:cubicBezTo>
                    <a:pt x="334" y="417"/>
                    <a:pt x="432" y="330"/>
                    <a:pt x="432" y="211"/>
                  </a:cubicBezTo>
                  <a:cubicBezTo>
                    <a:pt x="432" y="98"/>
                    <a:pt x="33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7" name="Google Shape;10667;p16"/>
            <p:cNvSpPr/>
            <p:nvPr/>
          </p:nvSpPr>
          <p:spPr>
            <a:xfrm>
              <a:off x="1595150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8" name="Google Shape;10668;p16"/>
            <p:cNvSpPr/>
            <p:nvPr/>
          </p:nvSpPr>
          <p:spPr>
            <a:xfrm>
              <a:off x="207280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5" y="422"/>
                    <a:pt x="427" y="336"/>
                    <a:pt x="427" y="216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9" name="Google Shape;10669;p16"/>
            <p:cNvSpPr/>
            <p:nvPr/>
          </p:nvSpPr>
          <p:spPr>
            <a:xfrm>
              <a:off x="2072800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"/>
                    <a:pt x="6" y="98"/>
                    <a:pt x="1" y="227"/>
                  </a:cubicBezTo>
                  <a:cubicBezTo>
                    <a:pt x="6" y="345"/>
                    <a:pt x="93" y="432"/>
                    <a:pt x="211" y="432"/>
                  </a:cubicBezTo>
                  <a:cubicBezTo>
                    <a:pt x="324" y="432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0" name="Google Shape;10670;p16"/>
            <p:cNvSpPr/>
            <p:nvPr/>
          </p:nvSpPr>
          <p:spPr>
            <a:xfrm>
              <a:off x="1515625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1" name="Google Shape;10671;p16"/>
            <p:cNvSpPr/>
            <p:nvPr/>
          </p:nvSpPr>
          <p:spPr>
            <a:xfrm>
              <a:off x="1542225" y="42499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1" y="93"/>
                    <a:pt x="1" y="217"/>
                  </a:cubicBezTo>
                  <a:cubicBezTo>
                    <a:pt x="1" y="330"/>
                    <a:pt x="93" y="427"/>
                    <a:pt x="211" y="427"/>
                  </a:cubicBezTo>
                  <a:cubicBezTo>
                    <a:pt x="324" y="427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2" name="Google Shape;10672;p16"/>
            <p:cNvSpPr/>
            <p:nvPr/>
          </p:nvSpPr>
          <p:spPr>
            <a:xfrm>
              <a:off x="1754450" y="39313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103"/>
                    <a:pt x="1" y="222"/>
                  </a:cubicBezTo>
                  <a:cubicBezTo>
                    <a:pt x="1" y="342"/>
                    <a:pt x="93" y="427"/>
                    <a:pt x="207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40" y="427"/>
                    <a:pt x="432" y="330"/>
                    <a:pt x="427" y="206"/>
                  </a:cubicBezTo>
                  <a:cubicBezTo>
                    <a:pt x="427" y="93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3" name="Google Shape;10673;p16"/>
            <p:cNvSpPr/>
            <p:nvPr/>
          </p:nvSpPr>
          <p:spPr>
            <a:xfrm>
              <a:off x="2046200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32" y="334"/>
                    <a:pt x="427" y="211"/>
                  </a:cubicBezTo>
                  <a:cubicBezTo>
                    <a:pt x="427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4" name="Google Shape;10674;p16"/>
            <p:cNvSpPr/>
            <p:nvPr/>
          </p:nvSpPr>
          <p:spPr>
            <a:xfrm>
              <a:off x="1648350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8" y="6"/>
                    <a:pt x="0" y="93"/>
                    <a:pt x="0" y="211"/>
                  </a:cubicBezTo>
                  <a:cubicBezTo>
                    <a:pt x="0" y="329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1"/>
                  </a:cubicBezTo>
                  <a:cubicBezTo>
                    <a:pt x="421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5" name="Google Shape;10675;p16"/>
            <p:cNvSpPr/>
            <p:nvPr/>
          </p:nvSpPr>
          <p:spPr>
            <a:xfrm>
              <a:off x="194022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2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6" name="Google Shape;10676;p16"/>
            <p:cNvSpPr/>
            <p:nvPr/>
          </p:nvSpPr>
          <p:spPr>
            <a:xfrm>
              <a:off x="1940225" y="43295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93" y="427"/>
                    <a:pt x="20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7" name="Google Shape;10677;p16"/>
            <p:cNvSpPr/>
            <p:nvPr/>
          </p:nvSpPr>
          <p:spPr>
            <a:xfrm>
              <a:off x="1542225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8" name="Google Shape;10678;p16"/>
            <p:cNvSpPr/>
            <p:nvPr/>
          </p:nvSpPr>
          <p:spPr>
            <a:xfrm>
              <a:off x="1595150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93" y="432"/>
                    <a:pt x="211" y="432"/>
                  </a:cubicBezTo>
                  <a:cubicBezTo>
                    <a:pt x="335" y="432"/>
                    <a:pt x="427" y="340"/>
                    <a:pt x="432" y="211"/>
                  </a:cubicBezTo>
                  <a:cubicBezTo>
                    <a:pt x="43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9" name="Google Shape;10679;p16"/>
            <p:cNvSpPr/>
            <p:nvPr/>
          </p:nvSpPr>
          <p:spPr>
            <a:xfrm>
              <a:off x="1780925" y="45419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0"/>
                  </a:moveTo>
                  <a:cubicBezTo>
                    <a:pt x="93" y="0"/>
                    <a:pt x="0" y="82"/>
                    <a:pt x="0" y="206"/>
                  </a:cubicBezTo>
                  <a:cubicBezTo>
                    <a:pt x="0" y="329"/>
                    <a:pt x="98" y="421"/>
                    <a:pt x="216" y="421"/>
                  </a:cubicBezTo>
                  <a:cubicBezTo>
                    <a:pt x="329" y="421"/>
                    <a:pt x="427" y="329"/>
                    <a:pt x="427" y="206"/>
                  </a:cubicBezTo>
                  <a:cubicBezTo>
                    <a:pt x="427" y="82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0" name="Google Shape;10680;p16"/>
            <p:cNvSpPr/>
            <p:nvPr/>
          </p:nvSpPr>
          <p:spPr>
            <a:xfrm>
              <a:off x="1860575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3" y="1"/>
                  </a:moveTo>
                  <a:cubicBezTo>
                    <a:pt x="93" y="1"/>
                    <a:pt x="0" y="101"/>
                    <a:pt x="0" y="217"/>
                  </a:cubicBezTo>
                  <a:cubicBezTo>
                    <a:pt x="0" y="335"/>
                    <a:pt x="98" y="427"/>
                    <a:pt x="221" y="427"/>
                  </a:cubicBezTo>
                  <a:cubicBezTo>
                    <a:pt x="339" y="427"/>
                    <a:pt x="432" y="335"/>
                    <a:pt x="427" y="217"/>
                  </a:cubicBezTo>
                  <a:cubicBezTo>
                    <a:pt x="422" y="98"/>
                    <a:pt x="329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1" name="Google Shape;10681;p16"/>
            <p:cNvSpPr/>
            <p:nvPr/>
          </p:nvSpPr>
          <p:spPr>
            <a:xfrm>
              <a:off x="1886900" y="45419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98" y="0"/>
                    <a:pt x="11" y="82"/>
                    <a:pt x="11" y="206"/>
                  </a:cubicBezTo>
                  <a:cubicBezTo>
                    <a:pt x="1" y="319"/>
                    <a:pt x="98" y="421"/>
                    <a:pt x="217" y="421"/>
                  </a:cubicBezTo>
                  <a:cubicBezTo>
                    <a:pt x="222" y="422"/>
                    <a:pt x="228" y="422"/>
                    <a:pt x="234" y="422"/>
                  </a:cubicBezTo>
                  <a:cubicBezTo>
                    <a:pt x="344" y="422"/>
                    <a:pt x="432" y="328"/>
                    <a:pt x="432" y="211"/>
                  </a:cubicBezTo>
                  <a:cubicBezTo>
                    <a:pt x="438" y="87"/>
                    <a:pt x="35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2" name="Google Shape;10682;p16"/>
            <p:cNvSpPr/>
            <p:nvPr/>
          </p:nvSpPr>
          <p:spPr>
            <a:xfrm>
              <a:off x="2072925" y="39313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3" y="1"/>
                  </a:moveTo>
                  <a:cubicBezTo>
                    <a:pt x="93" y="1"/>
                    <a:pt x="1" y="96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17" y="217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3" name="Google Shape;10683;p16"/>
            <p:cNvSpPr/>
            <p:nvPr/>
          </p:nvSpPr>
          <p:spPr>
            <a:xfrm>
              <a:off x="1568700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87" y="1"/>
                    <a:pt x="0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7" y="423"/>
                    <a:pt x="421" y="324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4" name="Google Shape;10684;p16"/>
            <p:cNvSpPr/>
            <p:nvPr/>
          </p:nvSpPr>
          <p:spPr>
            <a:xfrm>
              <a:off x="148917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2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2"/>
                  </a:cubicBezTo>
                  <a:cubicBezTo>
                    <a:pt x="329" y="417"/>
                    <a:pt x="422" y="324"/>
                    <a:pt x="422" y="211"/>
                  </a:cubicBezTo>
                  <a:cubicBezTo>
                    <a:pt x="422" y="8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5" name="Google Shape;10685;p16"/>
            <p:cNvSpPr/>
            <p:nvPr/>
          </p:nvSpPr>
          <p:spPr>
            <a:xfrm>
              <a:off x="16748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3" y="1"/>
                    <a:pt x="1" y="88"/>
                    <a:pt x="1" y="211"/>
                  </a:cubicBezTo>
                  <a:cubicBezTo>
                    <a:pt x="1" y="329"/>
                    <a:pt x="94" y="423"/>
                    <a:pt x="200" y="423"/>
                  </a:cubicBezTo>
                  <a:cubicBezTo>
                    <a:pt x="206" y="423"/>
                    <a:pt x="211" y="422"/>
                    <a:pt x="217" y="422"/>
                  </a:cubicBezTo>
                  <a:cubicBezTo>
                    <a:pt x="330" y="422"/>
                    <a:pt x="422" y="319"/>
                    <a:pt x="42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6" name="Google Shape;10686;p16"/>
            <p:cNvSpPr/>
            <p:nvPr/>
          </p:nvSpPr>
          <p:spPr>
            <a:xfrm>
              <a:off x="15422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1" y="94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2" y="335"/>
                    <a:pt x="422" y="212"/>
                  </a:cubicBezTo>
                  <a:cubicBezTo>
                    <a:pt x="417" y="93"/>
                    <a:pt x="324" y="1"/>
                    <a:pt x="211" y="1"/>
                  </a:cubicBezTo>
                  <a:cubicBezTo>
                    <a:pt x="205" y="0"/>
                    <a:pt x="2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7" name="Google Shape;10687;p16"/>
            <p:cNvSpPr/>
            <p:nvPr/>
          </p:nvSpPr>
          <p:spPr>
            <a:xfrm>
              <a:off x="15951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35"/>
                    <a:pt x="417" y="212"/>
                  </a:cubicBezTo>
                  <a:cubicBezTo>
                    <a:pt x="417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8" name="Google Shape;10688;p16"/>
            <p:cNvSpPr/>
            <p:nvPr/>
          </p:nvSpPr>
          <p:spPr>
            <a:xfrm>
              <a:off x="201987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88" y="0"/>
                    <a:pt x="0" y="88"/>
                    <a:pt x="0" y="211"/>
                  </a:cubicBezTo>
                  <a:cubicBezTo>
                    <a:pt x="0" y="334"/>
                    <a:pt x="98" y="422"/>
                    <a:pt x="22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3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9" name="Google Shape;10689;p16"/>
            <p:cNvSpPr/>
            <p:nvPr/>
          </p:nvSpPr>
          <p:spPr>
            <a:xfrm>
              <a:off x="1940475" y="39580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1"/>
                  </a:moveTo>
                  <a:cubicBezTo>
                    <a:pt x="88" y="6"/>
                    <a:pt x="1" y="93"/>
                    <a:pt x="1" y="211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324" y="422"/>
                    <a:pt x="417" y="329"/>
                    <a:pt x="417" y="206"/>
                  </a:cubicBezTo>
                  <a:cubicBezTo>
                    <a:pt x="412" y="83"/>
                    <a:pt x="31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0" name="Google Shape;10690;p16"/>
            <p:cNvSpPr/>
            <p:nvPr/>
          </p:nvSpPr>
          <p:spPr>
            <a:xfrm>
              <a:off x="1754450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5" y="0"/>
                  </a:moveTo>
                  <a:cubicBezTo>
                    <a:pt x="94" y="0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7" y="335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ubicBezTo>
                    <a:pt x="216" y="0"/>
                    <a:pt x="211" y="0"/>
                    <a:pt x="20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1" name="Google Shape;10691;p16"/>
            <p:cNvSpPr/>
            <p:nvPr/>
          </p:nvSpPr>
          <p:spPr>
            <a:xfrm>
              <a:off x="1462575" y="43825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5" y="427"/>
                    <a:pt x="422" y="335"/>
                    <a:pt x="422" y="212"/>
                  </a:cubicBezTo>
                  <a:cubicBezTo>
                    <a:pt x="422" y="93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2" name="Google Shape;10692;p16"/>
            <p:cNvSpPr/>
            <p:nvPr/>
          </p:nvSpPr>
          <p:spPr>
            <a:xfrm>
              <a:off x="1860575" y="446215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8" y="1"/>
                    <a:pt x="0" y="93"/>
                    <a:pt x="0" y="212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34" y="422"/>
                    <a:pt x="427" y="335"/>
                    <a:pt x="432" y="212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3" name="Google Shape;10693;p16"/>
            <p:cNvSpPr/>
            <p:nvPr/>
          </p:nvSpPr>
          <p:spPr>
            <a:xfrm>
              <a:off x="1993275" y="3958050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1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8" y="422"/>
                    <a:pt x="211" y="422"/>
                  </a:cubicBezTo>
                  <a:cubicBezTo>
                    <a:pt x="217" y="422"/>
                    <a:pt x="223" y="423"/>
                    <a:pt x="228" y="423"/>
                  </a:cubicBezTo>
                  <a:cubicBezTo>
                    <a:pt x="338" y="423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4" name="Google Shape;10694;p16"/>
            <p:cNvSpPr/>
            <p:nvPr/>
          </p:nvSpPr>
          <p:spPr>
            <a:xfrm>
              <a:off x="2099400" y="39580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8"/>
                    <a:pt x="0" y="216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8" y="423"/>
                    <a:pt x="427" y="324"/>
                    <a:pt x="427" y="211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5" name="Google Shape;10695;p16"/>
            <p:cNvSpPr/>
            <p:nvPr/>
          </p:nvSpPr>
          <p:spPr>
            <a:xfrm>
              <a:off x="1595275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6"/>
                    <a:pt x="427" y="221"/>
                  </a:cubicBezTo>
                  <a:cubicBezTo>
                    <a:pt x="427" y="98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6" name="Google Shape;10696;p16"/>
            <p:cNvSpPr/>
            <p:nvPr/>
          </p:nvSpPr>
          <p:spPr>
            <a:xfrm>
              <a:off x="1568550" y="42233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109" y="0"/>
                    <a:pt x="11" y="87"/>
                    <a:pt x="6" y="206"/>
                  </a:cubicBezTo>
                  <a:cubicBezTo>
                    <a:pt x="1" y="324"/>
                    <a:pt x="88" y="421"/>
                    <a:pt x="212" y="421"/>
                  </a:cubicBezTo>
                  <a:cubicBezTo>
                    <a:pt x="218" y="422"/>
                    <a:pt x="224" y="422"/>
                    <a:pt x="230" y="422"/>
                  </a:cubicBezTo>
                  <a:cubicBezTo>
                    <a:pt x="344" y="422"/>
                    <a:pt x="428" y="333"/>
                    <a:pt x="438" y="216"/>
                  </a:cubicBezTo>
                  <a:cubicBezTo>
                    <a:pt x="438" y="10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7" name="Google Shape;10697;p16"/>
            <p:cNvSpPr/>
            <p:nvPr/>
          </p:nvSpPr>
          <p:spPr>
            <a:xfrm>
              <a:off x="1807650" y="38781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8" y="0"/>
                    <a:pt x="0" y="98"/>
                    <a:pt x="0" y="221"/>
                  </a:cubicBezTo>
                  <a:cubicBezTo>
                    <a:pt x="0" y="350"/>
                    <a:pt x="88" y="432"/>
                    <a:pt x="211" y="432"/>
                  </a:cubicBezTo>
                  <a:cubicBezTo>
                    <a:pt x="334" y="427"/>
                    <a:pt x="422" y="339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8" name="Google Shape;10698;p16"/>
            <p:cNvSpPr/>
            <p:nvPr/>
          </p:nvSpPr>
          <p:spPr>
            <a:xfrm>
              <a:off x="19932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86"/>
                    <a:pt x="1" y="211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2" y="335"/>
                    <a:pt x="422" y="216"/>
                  </a:cubicBezTo>
                  <a:cubicBezTo>
                    <a:pt x="427" y="9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9" name="Google Shape;10699;p16"/>
            <p:cNvSpPr/>
            <p:nvPr/>
          </p:nvSpPr>
          <p:spPr>
            <a:xfrm>
              <a:off x="14625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4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0" name="Google Shape;10700;p16"/>
            <p:cNvSpPr/>
            <p:nvPr/>
          </p:nvSpPr>
          <p:spPr>
            <a:xfrm>
              <a:off x="1701150" y="4303000"/>
              <a:ext cx="10925" cy="10550"/>
            </a:xfrm>
            <a:custGeom>
              <a:rect b="b" l="l" r="r" t="t"/>
              <a:pathLst>
                <a:path extrusionOk="0" h="422" w="437">
                  <a:moveTo>
                    <a:pt x="211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9"/>
                    <a:pt x="87" y="421"/>
                    <a:pt x="211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7" y="87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1" name="Google Shape;10701;p16"/>
            <p:cNvSpPr/>
            <p:nvPr/>
          </p:nvSpPr>
          <p:spPr>
            <a:xfrm>
              <a:off x="1435850" y="4356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0" y="1"/>
                  </a:moveTo>
                  <a:cubicBezTo>
                    <a:pt x="224" y="1"/>
                    <a:pt x="218" y="1"/>
                    <a:pt x="211" y="1"/>
                  </a:cubicBezTo>
                  <a:cubicBezTo>
                    <a:pt x="93" y="7"/>
                    <a:pt x="1" y="94"/>
                    <a:pt x="1" y="217"/>
                  </a:cubicBezTo>
                  <a:cubicBezTo>
                    <a:pt x="6" y="335"/>
                    <a:pt x="98" y="423"/>
                    <a:pt x="211" y="423"/>
                  </a:cubicBezTo>
                  <a:cubicBezTo>
                    <a:pt x="335" y="423"/>
                    <a:pt x="432" y="325"/>
                    <a:pt x="432" y="212"/>
                  </a:cubicBezTo>
                  <a:cubicBezTo>
                    <a:pt x="432" y="95"/>
                    <a:pt x="349" y="1"/>
                    <a:pt x="23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2" name="Google Shape;10702;p16"/>
            <p:cNvSpPr/>
            <p:nvPr/>
          </p:nvSpPr>
          <p:spPr>
            <a:xfrm>
              <a:off x="196682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87" y="0"/>
                    <a:pt x="0" y="88"/>
                    <a:pt x="5" y="216"/>
                  </a:cubicBezTo>
                  <a:cubicBezTo>
                    <a:pt x="10" y="334"/>
                    <a:pt x="103" y="422"/>
                    <a:pt x="216" y="422"/>
                  </a:cubicBezTo>
                  <a:cubicBezTo>
                    <a:pt x="334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3" name="Google Shape;10703;p16"/>
            <p:cNvSpPr/>
            <p:nvPr/>
          </p:nvSpPr>
          <p:spPr>
            <a:xfrm>
              <a:off x="1542100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6" y="98"/>
                    <a:pt x="0" y="221"/>
                  </a:cubicBezTo>
                  <a:cubicBezTo>
                    <a:pt x="0" y="334"/>
                    <a:pt x="98" y="427"/>
                    <a:pt x="221" y="427"/>
                  </a:cubicBezTo>
                  <a:cubicBezTo>
                    <a:pt x="340" y="427"/>
                    <a:pt x="427" y="329"/>
                    <a:pt x="427" y="211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4" name="Google Shape;10704;p16"/>
            <p:cNvSpPr/>
            <p:nvPr/>
          </p:nvSpPr>
          <p:spPr>
            <a:xfrm>
              <a:off x="1595150" y="42499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3" y="1"/>
                    <a:pt x="6" y="93"/>
                    <a:pt x="1" y="217"/>
                  </a:cubicBezTo>
                  <a:cubicBezTo>
                    <a:pt x="1" y="330"/>
                    <a:pt x="93" y="427"/>
                    <a:pt x="206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5" name="Google Shape;10705;p16"/>
            <p:cNvSpPr/>
            <p:nvPr/>
          </p:nvSpPr>
          <p:spPr>
            <a:xfrm>
              <a:off x="1542225" y="45152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34"/>
                    <a:pt x="88" y="427"/>
                    <a:pt x="211" y="427"/>
                  </a:cubicBezTo>
                  <a:cubicBezTo>
                    <a:pt x="335" y="427"/>
                    <a:pt x="422" y="329"/>
                    <a:pt x="422" y="206"/>
                  </a:cubicBezTo>
                  <a:cubicBezTo>
                    <a:pt x="417" y="9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6" name="Google Shape;10706;p16"/>
            <p:cNvSpPr/>
            <p:nvPr/>
          </p:nvSpPr>
          <p:spPr>
            <a:xfrm>
              <a:off x="2099400" y="42232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104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7" name="Google Shape;10707;p16"/>
            <p:cNvSpPr/>
            <p:nvPr/>
          </p:nvSpPr>
          <p:spPr>
            <a:xfrm>
              <a:off x="1780925" y="41701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11" y="98"/>
                    <a:pt x="11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219" y="427"/>
                    <a:pt x="222" y="427"/>
                    <a:pt x="225" y="427"/>
                  </a:cubicBezTo>
                  <a:cubicBezTo>
                    <a:pt x="339" y="427"/>
                    <a:pt x="427" y="336"/>
                    <a:pt x="432" y="211"/>
                  </a:cubicBezTo>
                  <a:cubicBezTo>
                    <a:pt x="432" y="109"/>
                    <a:pt x="360" y="6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8" name="Google Shape;10708;p16"/>
            <p:cNvSpPr/>
            <p:nvPr/>
          </p:nvSpPr>
          <p:spPr>
            <a:xfrm>
              <a:off x="18873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2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5"/>
                    <a:pt x="88" y="427"/>
                    <a:pt x="211" y="427"/>
                  </a:cubicBezTo>
                  <a:cubicBezTo>
                    <a:pt x="334" y="427"/>
                    <a:pt x="422" y="335"/>
                    <a:pt x="422" y="211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9" name="Google Shape;10709;p16"/>
            <p:cNvSpPr/>
            <p:nvPr/>
          </p:nvSpPr>
          <p:spPr>
            <a:xfrm>
              <a:off x="2125850" y="42499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93" y="1"/>
                    <a:pt x="1" y="93"/>
                    <a:pt x="11" y="227"/>
                  </a:cubicBezTo>
                  <a:cubicBezTo>
                    <a:pt x="16" y="335"/>
                    <a:pt x="104" y="432"/>
                    <a:pt x="222" y="432"/>
                  </a:cubicBezTo>
                  <a:cubicBezTo>
                    <a:pt x="335" y="432"/>
                    <a:pt x="432" y="335"/>
                    <a:pt x="432" y="217"/>
                  </a:cubicBezTo>
                  <a:cubicBezTo>
                    <a:pt x="427" y="93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0" name="Google Shape;10710;p16"/>
            <p:cNvSpPr/>
            <p:nvPr/>
          </p:nvSpPr>
          <p:spPr>
            <a:xfrm>
              <a:off x="2072925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6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1" name="Google Shape;10711;p16"/>
            <p:cNvSpPr/>
            <p:nvPr/>
          </p:nvSpPr>
          <p:spPr>
            <a:xfrm>
              <a:off x="21258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1" y="88"/>
                    <a:pt x="1" y="206"/>
                  </a:cubicBezTo>
                  <a:cubicBezTo>
                    <a:pt x="1" y="324"/>
                    <a:pt x="88" y="422"/>
                    <a:pt x="206" y="422"/>
                  </a:cubicBezTo>
                  <a:cubicBezTo>
                    <a:pt x="210" y="422"/>
                    <a:pt x="214" y="422"/>
                    <a:pt x="217" y="422"/>
                  </a:cubicBezTo>
                  <a:cubicBezTo>
                    <a:pt x="340" y="422"/>
                    <a:pt x="427" y="336"/>
                    <a:pt x="427" y="216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2" name="Google Shape;10712;p16"/>
            <p:cNvSpPr/>
            <p:nvPr/>
          </p:nvSpPr>
          <p:spPr>
            <a:xfrm>
              <a:off x="15951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93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0" y="422"/>
                    <a:pt x="427" y="336"/>
                    <a:pt x="432" y="216"/>
                  </a:cubicBezTo>
                  <a:cubicBezTo>
                    <a:pt x="43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3" name="Google Shape;10713;p16"/>
            <p:cNvSpPr/>
            <p:nvPr/>
          </p:nvSpPr>
          <p:spPr>
            <a:xfrm>
              <a:off x="19402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8" y="1"/>
                    <a:pt x="0" y="88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219" y="422"/>
                    <a:pt x="222" y="423"/>
                    <a:pt x="225" y="423"/>
                  </a:cubicBezTo>
                  <a:cubicBezTo>
                    <a:pt x="334" y="423"/>
                    <a:pt x="427" y="332"/>
                    <a:pt x="427" y="212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4" name="Google Shape;10714;p16"/>
            <p:cNvSpPr/>
            <p:nvPr/>
          </p:nvSpPr>
          <p:spPr>
            <a:xfrm>
              <a:off x="1542225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3" y="0"/>
                  </a:moveTo>
                  <a:cubicBezTo>
                    <a:pt x="89" y="0"/>
                    <a:pt x="1" y="101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17"/>
                    <a:pt x="422" y="335"/>
                    <a:pt x="422" y="211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5" name="Google Shape;10715;p16"/>
            <p:cNvSpPr/>
            <p:nvPr/>
          </p:nvSpPr>
          <p:spPr>
            <a:xfrm>
              <a:off x="1595275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2" y="1"/>
                  </a:moveTo>
                  <a:cubicBezTo>
                    <a:pt x="98" y="1"/>
                    <a:pt x="1" y="98"/>
                    <a:pt x="1" y="222"/>
                  </a:cubicBezTo>
                  <a:cubicBezTo>
                    <a:pt x="1" y="335"/>
                    <a:pt x="88" y="427"/>
                    <a:pt x="206" y="427"/>
                  </a:cubicBezTo>
                  <a:cubicBezTo>
                    <a:pt x="330" y="427"/>
                    <a:pt x="422" y="335"/>
                    <a:pt x="427" y="222"/>
                  </a:cubicBezTo>
                  <a:cubicBezTo>
                    <a:pt x="427" y="98"/>
                    <a:pt x="33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6" name="Google Shape;10716;p16"/>
            <p:cNvSpPr/>
            <p:nvPr/>
          </p:nvSpPr>
          <p:spPr>
            <a:xfrm>
              <a:off x="2072800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103" y="0"/>
                    <a:pt x="6" y="93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29" y="427"/>
                    <a:pt x="422" y="334"/>
                    <a:pt x="422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7" name="Google Shape;10717;p16"/>
            <p:cNvSpPr/>
            <p:nvPr/>
          </p:nvSpPr>
          <p:spPr>
            <a:xfrm>
              <a:off x="18076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"/>
                    <a:pt x="0" y="98"/>
                    <a:pt x="0" y="222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16" y="335"/>
                    <a:pt x="422" y="222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8" name="Google Shape;10718;p16"/>
            <p:cNvSpPr/>
            <p:nvPr/>
          </p:nvSpPr>
          <p:spPr>
            <a:xfrm>
              <a:off x="1913750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3" y="0"/>
                  </a:moveTo>
                  <a:cubicBezTo>
                    <a:pt x="94" y="0"/>
                    <a:pt x="1" y="10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17"/>
                    <a:pt x="427" y="330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9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9" name="Google Shape;10719;p16"/>
            <p:cNvSpPr/>
            <p:nvPr/>
          </p:nvSpPr>
          <p:spPr>
            <a:xfrm>
              <a:off x="2072925" y="440910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6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0" name="Google Shape;10720;p16"/>
            <p:cNvSpPr/>
            <p:nvPr/>
          </p:nvSpPr>
          <p:spPr>
            <a:xfrm>
              <a:off x="21261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0" y="93"/>
                    <a:pt x="0" y="211"/>
                  </a:cubicBezTo>
                  <a:cubicBezTo>
                    <a:pt x="0" y="335"/>
                    <a:pt x="82" y="427"/>
                    <a:pt x="195" y="427"/>
                  </a:cubicBezTo>
                  <a:cubicBezTo>
                    <a:pt x="319" y="427"/>
                    <a:pt x="416" y="340"/>
                    <a:pt x="421" y="227"/>
                  </a:cubicBezTo>
                  <a:cubicBezTo>
                    <a:pt x="427" y="103"/>
                    <a:pt x="33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1" name="Google Shape;10721;p16"/>
            <p:cNvSpPr/>
            <p:nvPr/>
          </p:nvSpPr>
          <p:spPr>
            <a:xfrm>
              <a:off x="1913750" y="38783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1"/>
                  </a:moveTo>
                  <a:cubicBezTo>
                    <a:pt x="90" y="1"/>
                    <a:pt x="1" y="100"/>
                    <a:pt x="1" y="212"/>
                  </a:cubicBezTo>
                  <a:cubicBezTo>
                    <a:pt x="1" y="336"/>
                    <a:pt x="93" y="423"/>
                    <a:pt x="211" y="423"/>
                  </a:cubicBezTo>
                  <a:cubicBezTo>
                    <a:pt x="335" y="418"/>
                    <a:pt x="427" y="330"/>
                    <a:pt x="427" y="212"/>
                  </a:cubicBezTo>
                  <a:cubicBezTo>
                    <a:pt x="417" y="94"/>
                    <a:pt x="330" y="2"/>
                    <a:pt x="211" y="2"/>
                  </a:cubicBezTo>
                  <a:cubicBezTo>
                    <a:pt x="206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2" name="Google Shape;10722;p16"/>
            <p:cNvSpPr/>
            <p:nvPr/>
          </p:nvSpPr>
          <p:spPr>
            <a:xfrm>
              <a:off x="15687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0"/>
                    <a:pt x="210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3" name="Google Shape;10723;p16"/>
            <p:cNvSpPr/>
            <p:nvPr/>
          </p:nvSpPr>
          <p:spPr>
            <a:xfrm>
              <a:off x="15422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6" y="1"/>
                  </a:moveTo>
                  <a:cubicBezTo>
                    <a:pt x="88" y="1"/>
                    <a:pt x="1" y="98"/>
                    <a:pt x="1" y="217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4" name="Google Shape;10724;p16"/>
            <p:cNvSpPr/>
            <p:nvPr/>
          </p:nvSpPr>
          <p:spPr>
            <a:xfrm>
              <a:off x="2072925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6" y="1"/>
                  </a:moveTo>
                  <a:cubicBezTo>
                    <a:pt x="88" y="1"/>
                    <a:pt x="1" y="98"/>
                    <a:pt x="1" y="211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0"/>
                    <a:pt x="422" y="211"/>
                  </a:cubicBezTo>
                  <a:cubicBezTo>
                    <a:pt x="41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5" name="Google Shape;10725;p16"/>
            <p:cNvSpPr/>
            <p:nvPr/>
          </p:nvSpPr>
          <p:spPr>
            <a:xfrm>
              <a:off x="1595150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8"/>
                    <a:pt x="6" y="217"/>
                  </a:cubicBezTo>
                  <a:cubicBezTo>
                    <a:pt x="6" y="335"/>
                    <a:pt x="98" y="427"/>
                    <a:pt x="211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6" name="Google Shape;10726;p16"/>
            <p:cNvSpPr/>
            <p:nvPr/>
          </p:nvSpPr>
          <p:spPr>
            <a:xfrm>
              <a:off x="1701275" y="43561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08" y="1"/>
                  </a:moveTo>
                  <a:cubicBezTo>
                    <a:pt x="94" y="1"/>
                    <a:pt x="10" y="90"/>
                    <a:pt x="5" y="207"/>
                  </a:cubicBezTo>
                  <a:cubicBezTo>
                    <a:pt x="0" y="320"/>
                    <a:pt x="93" y="418"/>
                    <a:pt x="211" y="423"/>
                  </a:cubicBezTo>
                  <a:cubicBezTo>
                    <a:pt x="214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22"/>
                  </a:cubicBezTo>
                  <a:cubicBezTo>
                    <a:pt x="432" y="104"/>
                    <a:pt x="350" y="7"/>
                    <a:pt x="226" y="1"/>
                  </a:cubicBezTo>
                  <a:cubicBezTo>
                    <a:pt x="220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7" name="Google Shape;10727;p16"/>
            <p:cNvSpPr/>
            <p:nvPr/>
          </p:nvSpPr>
          <p:spPr>
            <a:xfrm>
              <a:off x="186057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5"/>
                    <a:pt x="0" y="98"/>
                    <a:pt x="0" y="211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8" name="Google Shape;10728;p16"/>
            <p:cNvSpPr/>
            <p:nvPr/>
          </p:nvSpPr>
          <p:spPr>
            <a:xfrm>
              <a:off x="1860575" y="38783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5" y="1"/>
                  </a:moveTo>
                  <a:cubicBezTo>
                    <a:pt x="94" y="1"/>
                    <a:pt x="0" y="100"/>
                    <a:pt x="0" y="212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34" y="423"/>
                    <a:pt x="427" y="336"/>
                    <a:pt x="427" y="212"/>
                  </a:cubicBezTo>
                  <a:cubicBezTo>
                    <a:pt x="427" y="94"/>
                    <a:pt x="334" y="7"/>
                    <a:pt x="221" y="2"/>
                  </a:cubicBezTo>
                  <a:cubicBezTo>
                    <a:pt x="216" y="1"/>
                    <a:pt x="210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9" name="Google Shape;10729;p16"/>
            <p:cNvSpPr/>
            <p:nvPr/>
          </p:nvSpPr>
          <p:spPr>
            <a:xfrm>
              <a:off x="19932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5"/>
                    <a:pt x="1" y="92"/>
                    <a:pt x="1" y="211"/>
                  </a:cubicBezTo>
                  <a:cubicBezTo>
                    <a:pt x="1" y="329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0" name="Google Shape;10730;p16"/>
            <p:cNvSpPr/>
            <p:nvPr/>
          </p:nvSpPr>
          <p:spPr>
            <a:xfrm>
              <a:off x="1754325" y="38784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1"/>
                  </a:moveTo>
                  <a:cubicBezTo>
                    <a:pt x="98" y="6"/>
                    <a:pt x="1" y="93"/>
                    <a:pt x="1" y="211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40" y="422"/>
                    <a:pt x="432" y="335"/>
                    <a:pt x="422" y="211"/>
                  </a:cubicBezTo>
                  <a:cubicBezTo>
                    <a:pt x="42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1" name="Google Shape;10731;p16"/>
            <p:cNvSpPr/>
            <p:nvPr/>
          </p:nvSpPr>
          <p:spPr>
            <a:xfrm>
              <a:off x="1674800" y="40641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32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2" name="Google Shape;10732;p16"/>
            <p:cNvSpPr/>
            <p:nvPr/>
          </p:nvSpPr>
          <p:spPr>
            <a:xfrm>
              <a:off x="1833975" y="385180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32" y="1"/>
                  </a:moveTo>
                  <a:cubicBezTo>
                    <a:pt x="109" y="1"/>
                    <a:pt x="11" y="93"/>
                    <a:pt x="6" y="206"/>
                  </a:cubicBezTo>
                  <a:cubicBezTo>
                    <a:pt x="1" y="319"/>
                    <a:pt x="98" y="422"/>
                    <a:pt x="211" y="427"/>
                  </a:cubicBezTo>
                  <a:cubicBezTo>
                    <a:pt x="214" y="427"/>
                    <a:pt x="218" y="428"/>
                    <a:pt x="221" y="428"/>
                  </a:cubicBezTo>
                  <a:cubicBezTo>
                    <a:pt x="335" y="428"/>
                    <a:pt x="432" y="337"/>
                    <a:pt x="432" y="222"/>
                  </a:cubicBezTo>
                  <a:cubicBezTo>
                    <a:pt x="432" y="98"/>
                    <a:pt x="345" y="6"/>
                    <a:pt x="23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3" name="Google Shape;10733;p16"/>
            <p:cNvSpPr/>
            <p:nvPr/>
          </p:nvSpPr>
          <p:spPr>
            <a:xfrm>
              <a:off x="1462575" y="4064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7" y="1"/>
                  </a:moveTo>
                  <a:cubicBezTo>
                    <a:pt x="98" y="1"/>
                    <a:pt x="0" y="92"/>
                    <a:pt x="0" y="207"/>
                  </a:cubicBezTo>
                  <a:cubicBezTo>
                    <a:pt x="0" y="330"/>
                    <a:pt x="93" y="428"/>
                    <a:pt x="211" y="428"/>
                  </a:cubicBezTo>
                  <a:cubicBezTo>
                    <a:pt x="335" y="428"/>
                    <a:pt x="422" y="330"/>
                    <a:pt x="422" y="212"/>
                  </a:cubicBezTo>
                  <a:cubicBezTo>
                    <a:pt x="422" y="99"/>
                    <a:pt x="335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4" name="Google Shape;10734;p16"/>
            <p:cNvSpPr/>
            <p:nvPr/>
          </p:nvSpPr>
          <p:spPr>
            <a:xfrm>
              <a:off x="183397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98" y="0"/>
                    <a:pt x="1" y="87"/>
                    <a:pt x="6" y="206"/>
                  </a:cubicBezTo>
                  <a:cubicBezTo>
                    <a:pt x="6" y="319"/>
                    <a:pt x="103" y="421"/>
                    <a:pt x="216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87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5" name="Google Shape;10735;p16"/>
            <p:cNvSpPr/>
            <p:nvPr/>
          </p:nvSpPr>
          <p:spPr>
            <a:xfrm>
              <a:off x="1754450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1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6" name="Google Shape;10736;p16"/>
            <p:cNvSpPr/>
            <p:nvPr/>
          </p:nvSpPr>
          <p:spPr>
            <a:xfrm>
              <a:off x="2099400" y="4170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8"/>
                    <a:pt x="0" y="211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27" y="340"/>
                    <a:pt x="427" y="211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7" name="Google Shape;10737;p16"/>
            <p:cNvSpPr/>
            <p:nvPr/>
          </p:nvSpPr>
          <p:spPr>
            <a:xfrm>
              <a:off x="1727850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7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88" y="421"/>
                    <a:pt x="212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8" name="Google Shape;10738;p16"/>
            <p:cNvSpPr/>
            <p:nvPr/>
          </p:nvSpPr>
          <p:spPr>
            <a:xfrm>
              <a:off x="180752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5" y="211"/>
                  </a:cubicBezTo>
                  <a:cubicBezTo>
                    <a:pt x="5" y="334"/>
                    <a:pt x="93" y="421"/>
                    <a:pt x="216" y="421"/>
                  </a:cubicBezTo>
                  <a:cubicBezTo>
                    <a:pt x="329" y="421"/>
                    <a:pt x="421" y="334"/>
                    <a:pt x="427" y="216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9" name="Google Shape;10739;p16"/>
            <p:cNvSpPr/>
            <p:nvPr/>
          </p:nvSpPr>
          <p:spPr>
            <a:xfrm>
              <a:off x="1913750" y="430300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0" name="Google Shape;10740;p16"/>
            <p:cNvSpPr/>
            <p:nvPr/>
          </p:nvSpPr>
          <p:spPr>
            <a:xfrm>
              <a:off x="1966550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2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1" name="Google Shape;10741;p16"/>
            <p:cNvSpPr/>
            <p:nvPr/>
          </p:nvSpPr>
          <p:spPr>
            <a:xfrm>
              <a:off x="1435850" y="430300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103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2" name="Google Shape;10742;p16"/>
            <p:cNvSpPr/>
            <p:nvPr/>
          </p:nvSpPr>
          <p:spPr>
            <a:xfrm>
              <a:off x="1940100" y="45419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5" y="329"/>
                    <a:pt x="103" y="421"/>
                    <a:pt x="221" y="421"/>
                  </a:cubicBezTo>
                  <a:cubicBezTo>
                    <a:pt x="334" y="421"/>
                    <a:pt x="427" y="329"/>
                    <a:pt x="427" y="211"/>
                  </a:cubicBezTo>
                  <a:cubicBezTo>
                    <a:pt x="432" y="87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3" name="Google Shape;10743;p16"/>
            <p:cNvSpPr/>
            <p:nvPr/>
          </p:nvSpPr>
          <p:spPr>
            <a:xfrm>
              <a:off x="1860575" y="38253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2" y="0"/>
                  </a:moveTo>
                  <a:cubicBezTo>
                    <a:pt x="98" y="0"/>
                    <a:pt x="5" y="91"/>
                    <a:pt x="0" y="206"/>
                  </a:cubicBezTo>
                  <a:cubicBezTo>
                    <a:pt x="0" y="329"/>
                    <a:pt x="93" y="427"/>
                    <a:pt x="211" y="427"/>
                  </a:cubicBezTo>
                  <a:cubicBezTo>
                    <a:pt x="329" y="427"/>
                    <a:pt x="427" y="334"/>
                    <a:pt x="427" y="216"/>
                  </a:cubicBezTo>
                  <a:cubicBezTo>
                    <a:pt x="427" y="98"/>
                    <a:pt x="334" y="11"/>
                    <a:pt x="221" y="0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4" name="Google Shape;10744;p16"/>
            <p:cNvSpPr/>
            <p:nvPr/>
          </p:nvSpPr>
          <p:spPr>
            <a:xfrm>
              <a:off x="2125850" y="4196850"/>
              <a:ext cx="10950" cy="10600"/>
            </a:xfrm>
            <a:custGeom>
              <a:rect b="b" l="l" r="r" t="t"/>
              <a:pathLst>
                <a:path extrusionOk="0" h="424" w="438">
                  <a:moveTo>
                    <a:pt x="211" y="1"/>
                  </a:moveTo>
                  <a:cubicBezTo>
                    <a:pt x="99" y="1"/>
                    <a:pt x="16" y="80"/>
                    <a:pt x="11" y="197"/>
                  </a:cubicBezTo>
                  <a:cubicBezTo>
                    <a:pt x="1" y="325"/>
                    <a:pt x="88" y="418"/>
                    <a:pt x="212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17"/>
                  </a:cubicBezTo>
                  <a:cubicBezTo>
                    <a:pt x="438" y="99"/>
                    <a:pt x="350" y="7"/>
                    <a:pt x="232" y="1"/>
                  </a:cubicBezTo>
                  <a:cubicBezTo>
                    <a:pt x="225" y="1"/>
                    <a:pt x="218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5" name="Google Shape;10745;p16"/>
            <p:cNvSpPr/>
            <p:nvPr/>
          </p:nvSpPr>
          <p:spPr>
            <a:xfrm>
              <a:off x="1595150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6" y="0"/>
                  </a:moveTo>
                  <a:cubicBezTo>
                    <a:pt x="93" y="6"/>
                    <a:pt x="1" y="93"/>
                    <a:pt x="1" y="211"/>
                  </a:cubicBezTo>
                  <a:cubicBezTo>
                    <a:pt x="1" y="334"/>
                    <a:pt x="93" y="422"/>
                    <a:pt x="211" y="422"/>
                  </a:cubicBezTo>
                  <a:cubicBezTo>
                    <a:pt x="330" y="422"/>
                    <a:pt x="427" y="334"/>
                    <a:pt x="427" y="211"/>
                  </a:cubicBezTo>
                  <a:cubicBezTo>
                    <a:pt x="427" y="88"/>
                    <a:pt x="335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6" name="Google Shape;10746;p16"/>
            <p:cNvSpPr/>
            <p:nvPr/>
          </p:nvSpPr>
          <p:spPr>
            <a:xfrm>
              <a:off x="1754325" y="44089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7" y="0"/>
                  </a:moveTo>
                  <a:cubicBezTo>
                    <a:pt x="108" y="0"/>
                    <a:pt x="6" y="98"/>
                    <a:pt x="6" y="211"/>
                  </a:cubicBezTo>
                  <a:cubicBezTo>
                    <a:pt x="1" y="335"/>
                    <a:pt x="88" y="422"/>
                    <a:pt x="216" y="422"/>
                  </a:cubicBezTo>
                  <a:cubicBezTo>
                    <a:pt x="340" y="422"/>
                    <a:pt x="432" y="335"/>
                    <a:pt x="432" y="211"/>
                  </a:cubicBezTo>
                  <a:cubicBezTo>
                    <a:pt x="432" y="98"/>
                    <a:pt x="340" y="6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7" name="Google Shape;10747;p16"/>
            <p:cNvSpPr/>
            <p:nvPr/>
          </p:nvSpPr>
          <p:spPr>
            <a:xfrm>
              <a:off x="1754325" y="3825350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16"/>
                  </a:cubicBezTo>
                  <a:cubicBezTo>
                    <a:pt x="6" y="329"/>
                    <a:pt x="93" y="427"/>
                    <a:pt x="211" y="427"/>
                  </a:cubicBezTo>
                  <a:cubicBezTo>
                    <a:pt x="335" y="427"/>
                    <a:pt x="432" y="334"/>
                    <a:pt x="432" y="216"/>
                  </a:cubicBezTo>
                  <a:cubicBezTo>
                    <a:pt x="432" y="93"/>
                    <a:pt x="34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8" name="Google Shape;10748;p16"/>
            <p:cNvSpPr/>
            <p:nvPr/>
          </p:nvSpPr>
          <p:spPr>
            <a:xfrm>
              <a:off x="18605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0"/>
                    <a:pt x="98" y="427"/>
                    <a:pt x="221" y="427"/>
                  </a:cubicBezTo>
                  <a:cubicBezTo>
                    <a:pt x="339" y="417"/>
                    <a:pt x="432" y="330"/>
                    <a:pt x="427" y="206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9" name="Google Shape;10749;p16"/>
            <p:cNvSpPr/>
            <p:nvPr/>
          </p:nvSpPr>
          <p:spPr>
            <a:xfrm>
              <a:off x="1940225" y="41173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1"/>
                  </a:moveTo>
                  <a:cubicBezTo>
                    <a:pt x="98" y="1"/>
                    <a:pt x="0" y="98"/>
                    <a:pt x="0" y="211"/>
                  </a:cubicBezTo>
                  <a:cubicBezTo>
                    <a:pt x="11" y="329"/>
                    <a:pt x="98" y="422"/>
                    <a:pt x="216" y="422"/>
                  </a:cubicBezTo>
                  <a:cubicBezTo>
                    <a:pt x="329" y="422"/>
                    <a:pt x="427" y="335"/>
                    <a:pt x="427" y="211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0" name="Google Shape;10750;p16"/>
            <p:cNvSpPr/>
            <p:nvPr/>
          </p:nvSpPr>
          <p:spPr>
            <a:xfrm>
              <a:off x="1727850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7" y="1"/>
                  </a:moveTo>
                  <a:cubicBezTo>
                    <a:pt x="104" y="1"/>
                    <a:pt x="1" y="98"/>
                    <a:pt x="1" y="211"/>
                  </a:cubicBezTo>
                  <a:cubicBezTo>
                    <a:pt x="1" y="335"/>
                    <a:pt x="88" y="427"/>
                    <a:pt x="212" y="427"/>
                  </a:cubicBezTo>
                  <a:cubicBezTo>
                    <a:pt x="340" y="427"/>
                    <a:pt x="422" y="340"/>
                    <a:pt x="422" y="211"/>
                  </a:cubicBezTo>
                  <a:cubicBezTo>
                    <a:pt x="42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1" name="Google Shape;10751;p16"/>
            <p:cNvSpPr/>
            <p:nvPr/>
          </p:nvSpPr>
          <p:spPr>
            <a:xfrm>
              <a:off x="188717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5" y="87"/>
                    <a:pt x="0" y="206"/>
                  </a:cubicBezTo>
                  <a:cubicBezTo>
                    <a:pt x="0" y="329"/>
                    <a:pt x="87" y="427"/>
                    <a:pt x="211" y="427"/>
                  </a:cubicBezTo>
                  <a:cubicBezTo>
                    <a:pt x="324" y="427"/>
                    <a:pt x="421" y="334"/>
                    <a:pt x="421" y="221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2" name="Google Shape;10752;p16"/>
            <p:cNvSpPr/>
            <p:nvPr/>
          </p:nvSpPr>
          <p:spPr>
            <a:xfrm>
              <a:off x="1780925" y="43294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7"/>
                    <a:pt x="93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3" name="Google Shape;10753;p16"/>
            <p:cNvSpPr/>
            <p:nvPr/>
          </p:nvSpPr>
          <p:spPr>
            <a:xfrm>
              <a:off x="1674800" y="45948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8"/>
                    <a:pt x="6" y="221"/>
                  </a:cubicBezTo>
                  <a:cubicBezTo>
                    <a:pt x="16" y="334"/>
                    <a:pt x="103" y="427"/>
                    <a:pt x="222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4" name="Google Shape;10754;p16"/>
            <p:cNvSpPr/>
            <p:nvPr/>
          </p:nvSpPr>
          <p:spPr>
            <a:xfrm>
              <a:off x="1886900" y="43294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22" y="1"/>
                  </a:moveTo>
                  <a:cubicBezTo>
                    <a:pt x="104" y="1"/>
                    <a:pt x="16" y="88"/>
                    <a:pt x="11" y="206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32" y="337"/>
                    <a:pt x="432" y="222"/>
                  </a:cubicBezTo>
                  <a:cubicBezTo>
                    <a:pt x="438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5" name="Google Shape;10755;p16"/>
            <p:cNvSpPr/>
            <p:nvPr/>
          </p:nvSpPr>
          <p:spPr>
            <a:xfrm>
              <a:off x="1780800" y="3905000"/>
              <a:ext cx="10925" cy="10675"/>
            </a:xfrm>
            <a:custGeom>
              <a:rect b="b" l="l" r="r" t="t"/>
              <a:pathLst>
                <a:path extrusionOk="0" h="427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19"/>
                    <a:pt x="93" y="422"/>
                    <a:pt x="211" y="427"/>
                  </a:cubicBezTo>
                  <a:cubicBezTo>
                    <a:pt x="214" y="427"/>
                    <a:pt x="217" y="427"/>
                    <a:pt x="221" y="427"/>
                  </a:cubicBezTo>
                  <a:cubicBezTo>
                    <a:pt x="334" y="427"/>
                    <a:pt x="427" y="341"/>
                    <a:pt x="432" y="226"/>
                  </a:cubicBezTo>
                  <a:cubicBezTo>
                    <a:pt x="437" y="113"/>
                    <a:pt x="350" y="11"/>
                    <a:pt x="231" y="0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6" name="Google Shape;10756;p16"/>
            <p:cNvSpPr/>
            <p:nvPr/>
          </p:nvSpPr>
          <p:spPr>
            <a:xfrm>
              <a:off x="1727850" y="39048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7" y="1"/>
                  </a:moveTo>
                  <a:cubicBezTo>
                    <a:pt x="88" y="1"/>
                    <a:pt x="1" y="87"/>
                    <a:pt x="1" y="207"/>
                  </a:cubicBezTo>
                  <a:cubicBezTo>
                    <a:pt x="1" y="330"/>
                    <a:pt x="93" y="428"/>
                    <a:pt x="212" y="428"/>
                  </a:cubicBezTo>
                  <a:cubicBezTo>
                    <a:pt x="215" y="428"/>
                    <a:pt x="218" y="428"/>
                    <a:pt x="221" y="428"/>
                  </a:cubicBezTo>
                  <a:cubicBezTo>
                    <a:pt x="339" y="428"/>
                    <a:pt x="422" y="332"/>
                    <a:pt x="422" y="212"/>
                  </a:cubicBezTo>
                  <a:cubicBezTo>
                    <a:pt x="422" y="94"/>
                    <a:pt x="335" y="1"/>
                    <a:pt x="217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7" name="Google Shape;10757;p16"/>
            <p:cNvSpPr/>
            <p:nvPr/>
          </p:nvSpPr>
          <p:spPr>
            <a:xfrm>
              <a:off x="2125850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8"/>
                    <a:pt x="11" y="222"/>
                  </a:cubicBezTo>
                  <a:cubicBezTo>
                    <a:pt x="11" y="335"/>
                    <a:pt x="98" y="427"/>
                    <a:pt x="217" y="427"/>
                  </a:cubicBezTo>
                  <a:cubicBezTo>
                    <a:pt x="330" y="427"/>
                    <a:pt x="427" y="335"/>
                    <a:pt x="427" y="217"/>
                  </a:cubicBezTo>
                  <a:cubicBezTo>
                    <a:pt x="427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8" name="Google Shape;10758;p16"/>
            <p:cNvSpPr/>
            <p:nvPr/>
          </p:nvSpPr>
          <p:spPr>
            <a:xfrm>
              <a:off x="2099400" y="41172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93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9" name="Google Shape;10759;p16"/>
            <p:cNvSpPr/>
            <p:nvPr/>
          </p:nvSpPr>
          <p:spPr>
            <a:xfrm>
              <a:off x="1754450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25" y="1"/>
                  </a:moveTo>
                  <a:cubicBezTo>
                    <a:pt x="219" y="1"/>
                    <a:pt x="213" y="1"/>
                    <a:pt x="206" y="1"/>
                  </a:cubicBezTo>
                  <a:cubicBezTo>
                    <a:pt x="93" y="7"/>
                    <a:pt x="1" y="94"/>
                    <a:pt x="1" y="212"/>
                  </a:cubicBezTo>
                  <a:cubicBezTo>
                    <a:pt x="1" y="325"/>
                    <a:pt x="88" y="423"/>
                    <a:pt x="211" y="423"/>
                  </a:cubicBezTo>
                  <a:cubicBezTo>
                    <a:pt x="335" y="418"/>
                    <a:pt x="427" y="325"/>
                    <a:pt x="427" y="207"/>
                  </a:cubicBezTo>
                  <a:cubicBezTo>
                    <a:pt x="417" y="90"/>
                    <a:pt x="338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0" name="Google Shape;10760;p16"/>
            <p:cNvSpPr/>
            <p:nvPr/>
          </p:nvSpPr>
          <p:spPr>
            <a:xfrm>
              <a:off x="1807525" y="43559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10"/>
                    <a:pt x="0" y="98"/>
                    <a:pt x="0" y="221"/>
                  </a:cubicBezTo>
                  <a:cubicBezTo>
                    <a:pt x="5" y="334"/>
                    <a:pt x="93" y="427"/>
                    <a:pt x="211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1" name="Google Shape;10761;p16"/>
            <p:cNvSpPr/>
            <p:nvPr/>
          </p:nvSpPr>
          <p:spPr>
            <a:xfrm>
              <a:off x="1860450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8" y="0"/>
                    <a:pt x="5" y="88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2" name="Google Shape;10762;p16"/>
            <p:cNvSpPr/>
            <p:nvPr/>
          </p:nvSpPr>
          <p:spPr>
            <a:xfrm>
              <a:off x="1913625" y="43561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8" y="0"/>
                    <a:pt x="6" y="88"/>
                    <a:pt x="1" y="211"/>
                  </a:cubicBezTo>
                  <a:cubicBezTo>
                    <a:pt x="6" y="334"/>
                    <a:pt x="98" y="422"/>
                    <a:pt x="216" y="422"/>
                  </a:cubicBezTo>
                  <a:cubicBezTo>
                    <a:pt x="335" y="417"/>
                    <a:pt x="432" y="324"/>
                    <a:pt x="432" y="211"/>
                  </a:cubicBez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3" name="Google Shape;10763;p16"/>
            <p:cNvSpPr/>
            <p:nvPr/>
          </p:nvSpPr>
          <p:spPr>
            <a:xfrm>
              <a:off x="1621875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4" name="Google Shape;10764;p16"/>
            <p:cNvSpPr/>
            <p:nvPr/>
          </p:nvSpPr>
          <p:spPr>
            <a:xfrm>
              <a:off x="215245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1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27"/>
                    <a:pt x="216" y="427"/>
                  </a:cubicBezTo>
                  <a:cubicBezTo>
                    <a:pt x="340" y="427"/>
                    <a:pt x="427" y="335"/>
                    <a:pt x="422" y="211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5" name="Google Shape;10765;p16"/>
            <p:cNvSpPr/>
            <p:nvPr/>
          </p:nvSpPr>
          <p:spPr>
            <a:xfrm>
              <a:off x="1727725" y="39580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1"/>
                  </a:moveTo>
                  <a:cubicBezTo>
                    <a:pt x="98" y="1"/>
                    <a:pt x="1" y="88"/>
                    <a:pt x="16" y="211"/>
                  </a:cubicBezTo>
                  <a:cubicBezTo>
                    <a:pt x="16" y="335"/>
                    <a:pt x="114" y="422"/>
                    <a:pt x="227" y="422"/>
                  </a:cubicBezTo>
                  <a:cubicBezTo>
                    <a:pt x="345" y="422"/>
                    <a:pt x="433" y="329"/>
                    <a:pt x="433" y="211"/>
                  </a:cubicBezTo>
                  <a:cubicBezTo>
                    <a:pt x="433" y="8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6" name="Google Shape;10766;p16"/>
            <p:cNvSpPr/>
            <p:nvPr/>
          </p:nvSpPr>
          <p:spPr>
            <a:xfrm>
              <a:off x="1780800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16" y="88"/>
                    <a:pt x="5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7" name="Google Shape;10767;p16"/>
            <p:cNvSpPr/>
            <p:nvPr/>
          </p:nvSpPr>
          <p:spPr>
            <a:xfrm>
              <a:off x="1727850" y="4329325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7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34"/>
                    <a:pt x="88" y="432"/>
                    <a:pt x="212" y="432"/>
                  </a:cubicBezTo>
                  <a:cubicBezTo>
                    <a:pt x="335" y="432"/>
                    <a:pt x="422" y="340"/>
                    <a:pt x="422" y="211"/>
                  </a:cubicBezTo>
                  <a:cubicBezTo>
                    <a:pt x="422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8" name="Google Shape;10768;p16"/>
            <p:cNvSpPr/>
            <p:nvPr/>
          </p:nvSpPr>
          <p:spPr>
            <a:xfrm>
              <a:off x="1887175" y="42765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5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21" y="334"/>
                    <a:pt x="427" y="211"/>
                  </a:cubicBezTo>
                  <a:cubicBezTo>
                    <a:pt x="427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9" name="Google Shape;10769;p16"/>
            <p:cNvSpPr/>
            <p:nvPr/>
          </p:nvSpPr>
          <p:spPr>
            <a:xfrm>
              <a:off x="1940225" y="4276600"/>
              <a:ext cx="10675" cy="10475"/>
            </a:xfrm>
            <a:custGeom>
              <a:rect b="b" l="l" r="r" t="t"/>
              <a:pathLst>
                <a:path extrusionOk="0" h="419" w="427">
                  <a:moveTo>
                    <a:pt x="240" y="1"/>
                  </a:moveTo>
                  <a:cubicBezTo>
                    <a:pt x="232" y="1"/>
                    <a:pt x="224" y="2"/>
                    <a:pt x="216" y="3"/>
                  </a:cubicBezTo>
                  <a:cubicBezTo>
                    <a:pt x="98" y="3"/>
                    <a:pt x="0" y="90"/>
                    <a:pt x="0" y="208"/>
                  </a:cubicBezTo>
                  <a:cubicBezTo>
                    <a:pt x="0" y="321"/>
                    <a:pt x="93" y="419"/>
                    <a:pt x="216" y="419"/>
                  </a:cubicBezTo>
                  <a:cubicBezTo>
                    <a:pt x="334" y="419"/>
                    <a:pt x="427" y="331"/>
                    <a:pt x="427" y="208"/>
                  </a:cubicBezTo>
                  <a:cubicBezTo>
                    <a:pt x="422" y="93"/>
                    <a:pt x="342" y="1"/>
                    <a:pt x="24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0" name="Google Shape;10770;p16"/>
            <p:cNvSpPr/>
            <p:nvPr/>
          </p:nvSpPr>
          <p:spPr>
            <a:xfrm>
              <a:off x="15422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6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1" name="Google Shape;10771;p16"/>
            <p:cNvSpPr/>
            <p:nvPr/>
          </p:nvSpPr>
          <p:spPr>
            <a:xfrm>
              <a:off x="1727600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103" y="1"/>
                    <a:pt x="6" y="93"/>
                    <a:pt x="6" y="206"/>
                  </a:cubicBezTo>
                  <a:cubicBezTo>
                    <a:pt x="1" y="324"/>
                    <a:pt x="98" y="417"/>
                    <a:pt x="217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5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2" name="Google Shape;10772;p16"/>
            <p:cNvSpPr/>
            <p:nvPr/>
          </p:nvSpPr>
          <p:spPr>
            <a:xfrm>
              <a:off x="1648350" y="4303100"/>
              <a:ext cx="10550" cy="10450"/>
            </a:xfrm>
            <a:custGeom>
              <a:rect b="b" l="l" r="r" t="t"/>
              <a:pathLst>
                <a:path extrusionOk="0" h="418" w="422">
                  <a:moveTo>
                    <a:pt x="221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9"/>
                    <a:pt x="0" y="212"/>
                  </a:cubicBezTo>
                  <a:cubicBezTo>
                    <a:pt x="5" y="325"/>
                    <a:pt x="98" y="417"/>
                    <a:pt x="211" y="417"/>
                  </a:cubicBezTo>
                  <a:cubicBezTo>
                    <a:pt x="334" y="417"/>
                    <a:pt x="421" y="330"/>
                    <a:pt x="421" y="207"/>
                  </a:cubicBezTo>
                  <a:cubicBezTo>
                    <a:pt x="421" y="87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3" name="Google Shape;10773;p16"/>
            <p:cNvSpPr/>
            <p:nvPr/>
          </p:nvSpPr>
          <p:spPr>
            <a:xfrm>
              <a:off x="1727725" y="44355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1" y="334"/>
                    <a:pt x="98" y="427"/>
                    <a:pt x="222" y="427"/>
                  </a:cubicBezTo>
                  <a:cubicBezTo>
                    <a:pt x="345" y="427"/>
                    <a:pt x="433" y="329"/>
                    <a:pt x="427" y="206"/>
                  </a:cubicBezTo>
                  <a:cubicBezTo>
                    <a:pt x="422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4" name="Google Shape;10774;p16"/>
            <p:cNvSpPr/>
            <p:nvPr/>
          </p:nvSpPr>
          <p:spPr>
            <a:xfrm>
              <a:off x="1940225" y="43826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11" y="329"/>
                    <a:pt x="103" y="421"/>
                    <a:pt x="216" y="421"/>
                  </a:cubicBezTo>
                  <a:cubicBezTo>
                    <a:pt x="329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5" name="Google Shape;10775;p16"/>
            <p:cNvSpPr/>
            <p:nvPr/>
          </p:nvSpPr>
          <p:spPr>
            <a:xfrm>
              <a:off x="1940225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11" y="329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6" name="Google Shape;10776;p16"/>
            <p:cNvSpPr/>
            <p:nvPr/>
          </p:nvSpPr>
          <p:spPr>
            <a:xfrm>
              <a:off x="1807650" y="3825350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0"/>
                    <a:pt x="0" y="98"/>
                    <a:pt x="0" y="216"/>
                  </a:cubicBezTo>
                  <a:cubicBezTo>
                    <a:pt x="0" y="334"/>
                    <a:pt x="88" y="427"/>
                    <a:pt x="211" y="427"/>
                  </a:cubicBezTo>
                  <a:cubicBezTo>
                    <a:pt x="329" y="422"/>
                    <a:pt x="422" y="324"/>
                    <a:pt x="422" y="206"/>
                  </a:cubicBezTo>
                  <a:cubicBezTo>
                    <a:pt x="422" y="93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7" name="Google Shape;10777;p16"/>
            <p:cNvSpPr/>
            <p:nvPr/>
          </p:nvSpPr>
          <p:spPr>
            <a:xfrm>
              <a:off x="1940225" y="38518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93"/>
                    <a:pt x="32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8" name="Google Shape;10778;p16"/>
            <p:cNvSpPr/>
            <p:nvPr/>
          </p:nvSpPr>
          <p:spPr>
            <a:xfrm>
              <a:off x="1568550" y="406417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7" y="0"/>
                  </a:moveTo>
                  <a:cubicBezTo>
                    <a:pt x="104" y="0"/>
                    <a:pt x="6" y="93"/>
                    <a:pt x="6" y="206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7" y="329"/>
                    <a:pt x="427" y="211"/>
                  </a:cubicBezTo>
                  <a:cubicBezTo>
                    <a:pt x="43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9" name="Google Shape;10779;p16"/>
            <p:cNvSpPr/>
            <p:nvPr/>
          </p:nvSpPr>
          <p:spPr>
            <a:xfrm>
              <a:off x="2099400" y="4064175"/>
              <a:ext cx="10675" cy="10425"/>
            </a:xfrm>
            <a:custGeom>
              <a:rect b="b" l="l" r="r" t="t"/>
              <a:pathLst>
                <a:path extrusionOk="0" h="417" w="427">
                  <a:moveTo>
                    <a:pt x="211" y="0"/>
                  </a:moveTo>
                  <a:cubicBezTo>
                    <a:pt x="93" y="0"/>
                    <a:pt x="0" y="87"/>
                    <a:pt x="0" y="206"/>
                  </a:cubicBezTo>
                  <a:cubicBezTo>
                    <a:pt x="0" y="324"/>
                    <a:pt x="93" y="416"/>
                    <a:pt x="211" y="416"/>
                  </a:cubicBezTo>
                  <a:cubicBezTo>
                    <a:pt x="329" y="416"/>
                    <a:pt x="427" y="329"/>
                    <a:pt x="427" y="206"/>
                  </a:cubicBezTo>
                  <a:cubicBezTo>
                    <a:pt x="427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0" name="Google Shape;10780;p16"/>
            <p:cNvSpPr/>
            <p:nvPr/>
          </p:nvSpPr>
          <p:spPr>
            <a:xfrm>
              <a:off x="1568550" y="411735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17" y="1"/>
                  </a:moveTo>
                  <a:cubicBezTo>
                    <a:pt x="104" y="1"/>
                    <a:pt x="6" y="88"/>
                    <a:pt x="6" y="206"/>
                  </a:cubicBezTo>
                  <a:cubicBezTo>
                    <a:pt x="1" y="329"/>
                    <a:pt x="88" y="422"/>
                    <a:pt x="212" y="422"/>
                  </a:cubicBezTo>
                  <a:cubicBezTo>
                    <a:pt x="335" y="422"/>
                    <a:pt x="427" y="329"/>
                    <a:pt x="427" y="211"/>
                  </a:cubicBezTo>
                  <a:cubicBezTo>
                    <a:pt x="438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1" name="Google Shape;10781;p16"/>
            <p:cNvSpPr/>
            <p:nvPr/>
          </p:nvSpPr>
          <p:spPr>
            <a:xfrm>
              <a:off x="1727850" y="41173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17" y="0"/>
                  </a:moveTo>
                  <a:cubicBezTo>
                    <a:pt x="214" y="0"/>
                    <a:pt x="210" y="0"/>
                    <a:pt x="207" y="1"/>
                  </a:cubicBezTo>
                  <a:cubicBezTo>
                    <a:pt x="88" y="1"/>
                    <a:pt x="1" y="88"/>
                    <a:pt x="1" y="206"/>
                  </a:cubicBezTo>
                  <a:cubicBezTo>
                    <a:pt x="1" y="31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06"/>
                  </a:cubicBezTo>
                  <a:cubicBezTo>
                    <a:pt x="422" y="86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2" name="Google Shape;10782;p16"/>
            <p:cNvSpPr/>
            <p:nvPr/>
          </p:nvSpPr>
          <p:spPr>
            <a:xfrm>
              <a:off x="20726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1" y="0"/>
                  </a:moveTo>
                  <a:cubicBezTo>
                    <a:pt x="103" y="0"/>
                    <a:pt x="16" y="87"/>
                    <a:pt x="11" y="206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2" y="87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3" name="Google Shape;10783;p16"/>
            <p:cNvSpPr/>
            <p:nvPr/>
          </p:nvSpPr>
          <p:spPr>
            <a:xfrm>
              <a:off x="2178925" y="4303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5"/>
                    <a:pt x="5" y="98"/>
                    <a:pt x="5" y="211"/>
                  </a:cubicBezTo>
                  <a:cubicBezTo>
                    <a:pt x="0" y="329"/>
                    <a:pt x="103" y="421"/>
                    <a:pt x="216" y="421"/>
                  </a:cubicBezTo>
                  <a:cubicBezTo>
                    <a:pt x="339" y="421"/>
                    <a:pt x="432" y="334"/>
                    <a:pt x="432" y="211"/>
                  </a:cubicBezTo>
                  <a:cubicBezTo>
                    <a:pt x="432" y="87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4" name="Google Shape;10784;p16"/>
            <p:cNvSpPr/>
            <p:nvPr/>
          </p:nvSpPr>
          <p:spPr>
            <a:xfrm>
              <a:off x="1780800" y="4488750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24"/>
                    <a:pt x="93" y="417"/>
                    <a:pt x="211" y="427"/>
                  </a:cubicBezTo>
                  <a:cubicBezTo>
                    <a:pt x="214" y="427"/>
                    <a:pt x="217" y="427"/>
                    <a:pt x="220" y="427"/>
                  </a:cubicBezTo>
                  <a:cubicBezTo>
                    <a:pt x="334" y="427"/>
                    <a:pt x="432" y="332"/>
                    <a:pt x="432" y="222"/>
                  </a:cubicBezTo>
                  <a:cubicBezTo>
                    <a:pt x="437" y="98"/>
                    <a:pt x="350" y="6"/>
                    <a:pt x="231" y="1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5" name="Google Shape;10785;p16"/>
            <p:cNvSpPr/>
            <p:nvPr/>
          </p:nvSpPr>
          <p:spPr>
            <a:xfrm>
              <a:off x="1887175" y="385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4" y="0"/>
                  </a:moveTo>
                  <a:cubicBezTo>
                    <a:pt x="218" y="0"/>
                    <a:pt x="212" y="0"/>
                    <a:pt x="206" y="1"/>
                  </a:cubicBezTo>
                  <a:cubicBezTo>
                    <a:pt x="87" y="1"/>
                    <a:pt x="0" y="88"/>
                    <a:pt x="0" y="207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24" y="422"/>
                    <a:pt x="421" y="335"/>
                    <a:pt x="421" y="212"/>
                  </a:cubicBezTo>
                  <a:cubicBezTo>
                    <a:pt x="421" y="94"/>
                    <a:pt x="342" y="0"/>
                    <a:pt x="22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6" name="Google Shape;10786;p16"/>
            <p:cNvSpPr/>
            <p:nvPr/>
          </p:nvSpPr>
          <p:spPr>
            <a:xfrm>
              <a:off x="1780925" y="38519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1" y="1"/>
                  </a:moveTo>
                  <a:cubicBezTo>
                    <a:pt x="103" y="1"/>
                    <a:pt x="11" y="88"/>
                    <a:pt x="11" y="207"/>
                  </a:cubicBezTo>
                  <a:cubicBezTo>
                    <a:pt x="0" y="325"/>
                    <a:pt x="93" y="422"/>
                    <a:pt x="216" y="422"/>
                  </a:cubicBezTo>
                  <a:cubicBezTo>
                    <a:pt x="329" y="422"/>
                    <a:pt x="427" y="335"/>
                    <a:pt x="427" y="212"/>
                  </a:cubicBezTo>
                  <a:cubicBezTo>
                    <a:pt x="427" y="88"/>
                    <a:pt x="32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7" name="Google Shape;10787;p16"/>
            <p:cNvSpPr/>
            <p:nvPr/>
          </p:nvSpPr>
          <p:spPr>
            <a:xfrm>
              <a:off x="20726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1" y="0"/>
                  </a:moveTo>
                  <a:cubicBezTo>
                    <a:pt x="108" y="0"/>
                    <a:pt x="11" y="88"/>
                    <a:pt x="0" y="211"/>
                  </a:cubicBezTo>
                  <a:cubicBezTo>
                    <a:pt x="0" y="324"/>
                    <a:pt x="93" y="417"/>
                    <a:pt x="206" y="422"/>
                  </a:cubicBezTo>
                  <a:cubicBezTo>
                    <a:pt x="209" y="422"/>
                    <a:pt x="213" y="422"/>
                    <a:pt x="216" y="422"/>
                  </a:cubicBezTo>
                  <a:cubicBezTo>
                    <a:pt x="335" y="422"/>
                    <a:pt x="427" y="336"/>
                    <a:pt x="427" y="216"/>
                  </a:cubicBezTo>
                  <a:cubicBezTo>
                    <a:pt x="432" y="93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8" name="Google Shape;10788;p16"/>
            <p:cNvSpPr/>
            <p:nvPr/>
          </p:nvSpPr>
          <p:spPr>
            <a:xfrm>
              <a:off x="2126125" y="4356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2" y="1"/>
                  </a:moveTo>
                  <a:cubicBezTo>
                    <a:pt x="79" y="1"/>
                    <a:pt x="0" y="90"/>
                    <a:pt x="0" y="212"/>
                  </a:cubicBezTo>
                  <a:cubicBezTo>
                    <a:pt x="0" y="335"/>
                    <a:pt x="87" y="423"/>
                    <a:pt x="211" y="423"/>
                  </a:cubicBezTo>
                  <a:cubicBezTo>
                    <a:pt x="324" y="423"/>
                    <a:pt x="421" y="335"/>
                    <a:pt x="421" y="217"/>
                  </a:cubicBezTo>
                  <a:cubicBezTo>
                    <a:pt x="421" y="94"/>
                    <a:pt x="334" y="1"/>
                    <a:pt x="211" y="1"/>
                  </a:cubicBezTo>
                  <a:cubicBezTo>
                    <a:pt x="205" y="1"/>
                    <a:pt x="198" y="1"/>
                    <a:pt x="19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9" name="Google Shape;10789;p16"/>
            <p:cNvSpPr/>
            <p:nvPr/>
          </p:nvSpPr>
          <p:spPr>
            <a:xfrm>
              <a:off x="2152200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1"/>
                  </a:moveTo>
                  <a:cubicBezTo>
                    <a:pt x="103" y="1"/>
                    <a:pt x="11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334" y="422"/>
                    <a:pt x="432" y="335"/>
                    <a:pt x="432" y="211"/>
                  </a:cubicBezTo>
                  <a:cubicBezTo>
                    <a:pt x="432" y="8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0" name="Google Shape;10790;p16"/>
            <p:cNvSpPr/>
            <p:nvPr/>
          </p:nvSpPr>
          <p:spPr>
            <a:xfrm>
              <a:off x="1780800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98" y="0"/>
                    <a:pt x="5" y="98"/>
                    <a:pt x="0" y="221"/>
                  </a:cubicBezTo>
                  <a:cubicBezTo>
                    <a:pt x="5" y="334"/>
                    <a:pt x="98" y="427"/>
                    <a:pt x="211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1" name="Google Shape;10791;p16"/>
            <p:cNvSpPr/>
            <p:nvPr/>
          </p:nvSpPr>
          <p:spPr>
            <a:xfrm>
              <a:off x="1542225" y="41966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8" y="10"/>
                    <a:pt x="1" y="98"/>
                    <a:pt x="1" y="211"/>
                  </a:cubicBezTo>
                  <a:cubicBezTo>
                    <a:pt x="1" y="334"/>
                    <a:pt x="93" y="432"/>
                    <a:pt x="211" y="432"/>
                  </a:cubicBezTo>
                  <a:cubicBezTo>
                    <a:pt x="335" y="432"/>
                    <a:pt x="422" y="344"/>
                    <a:pt x="417" y="211"/>
                  </a:cubicBezTo>
                  <a:cubicBezTo>
                    <a:pt x="417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2" name="Google Shape;10792;p16"/>
            <p:cNvSpPr/>
            <p:nvPr/>
          </p:nvSpPr>
          <p:spPr>
            <a:xfrm>
              <a:off x="1489175" y="43029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2" y="1"/>
                    <a:pt x="0" y="87"/>
                    <a:pt x="0" y="207"/>
                  </a:cubicBezTo>
                  <a:cubicBezTo>
                    <a:pt x="0" y="335"/>
                    <a:pt x="82" y="422"/>
                    <a:pt x="211" y="422"/>
                  </a:cubicBezTo>
                  <a:cubicBezTo>
                    <a:pt x="334" y="422"/>
                    <a:pt x="432" y="330"/>
                    <a:pt x="432" y="212"/>
                  </a:cubicBezTo>
                  <a:cubicBezTo>
                    <a:pt x="432" y="99"/>
                    <a:pt x="334" y="1"/>
                    <a:pt x="221" y="1"/>
                  </a:cubicBezTo>
                  <a:cubicBezTo>
                    <a:pt x="218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3" name="Google Shape;10793;p16"/>
            <p:cNvSpPr/>
            <p:nvPr/>
          </p:nvSpPr>
          <p:spPr>
            <a:xfrm>
              <a:off x="1515625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27" y="336"/>
                    <a:pt x="427" y="211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4" name="Google Shape;10794;p16"/>
            <p:cNvSpPr/>
            <p:nvPr/>
          </p:nvSpPr>
          <p:spPr>
            <a:xfrm>
              <a:off x="20462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104" y="1"/>
                    <a:pt x="1" y="103"/>
                    <a:pt x="1" y="222"/>
                  </a:cubicBezTo>
                  <a:cubicBezTo>
                    <a:pt x="10" y="348"/>
                    <a:pt x="107" y="428"/>
                    <a:pt x="204" y="428"/>
                  </a:cubicBezTo>
                  <a:cubicBezTo>
                    <a:pt x="210" y="428"/>
                    <a:pt x="216" y="428"/>
                    <a:pt x="222" y="427"/>
                  </a:cubicBezTo>
                  <a:cubicBezTo>
                    <a:pt x="34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5" name="Google Shape;10795;p16"/>
            <p:cNvSpPr/>
            <p:nvPr/>
          </p:nvSpPr>
          <p:spPr>
            <a:xfrm>
              <a:off x="1728000" y="43826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29"/>
                    <a:pt x="98" y="421"/>
                    <a:pt x="211" y="421"/>
                  </a:cubicBezTo>
                  <a:cubicBezTo>
                    <a:pt x="329" y="421"/>
                    <a:pt x="416" y="329"/>
                    <a:pt x="416" y="211"/>
                  </a:cubicBezTo>
                  <a:cubicBezTo>
                    <a:pt x="416" y="87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6" name="Google Shape;10796;p16"/>
            <p:cNvSpPr/>
            <p:nvPr/>
          </p:nvSpPr>
          <p:spPr>
            <a:xfrm>
              <a:off x="1780925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1"/>
                    <a:pt x="0" y="99"/>
                    <a:pt x="0" y="212"/>
                  </a:cubicBezTo>
                  <a:cubicBezTo>
                    <a:pt x="0" y="335"/>
                    <a:pt x="98" y="422"/>
                    <a:pt x="216" y="422"/>
                  </a:cubicBezTo>
                  <a:cubicBezTo>
                    <a:pt x="334" y="422"/>
                    <a:pt x="427" y="33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7" name="Google Shape;10797;p16"/>
            <p:cNvSpPr/>
            <p:nvPr/>
          </p:nvSpPr>
          <p:spPr>
            <a:xfrm>
              <a:off x="1621625" y="40641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11" y="211"/>
                  </a:cubicBezTo>
                  <a:cubicBezTo>
                    <a:pt x="16" y="334"/>
                    <a:pt x="103" y="427"/>
                    <a:pt x="226" y="427"/>
                  </a:cubicBezTo>
                  <a:cubicBezTo>
                    <a:pt x="345" y="416"/>
                    <a:pt x="432" y="329"/>
                    <a:pt x="432" y="211"/>
                  </a:cubicBezTo>
                  <a:cubicBezTo>
                    <a:pt x="432" y="98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8" name="Google Shape;10798;p16"/>
            <p:cNvSpPr/>
            <p:nvPr/>
          </p:nvSpPr>
          <p:spPr>
            <a:xfrm>
              <a:off x="1727600" y="454180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2" y="0"/>
                  </a:moveTo>
                  <a:cubicBezTo>
                    <a:pt x="94" y="0"/>
                    <a:pt x="16" y="84"/>
                    <a:pt x="11" y="196"/>
                  </a:cubicBezTo>
                  <a:cubicBezTo>
                    <a:pt x="1" y="320"/>
                    <a:pt x="98" y="422"/>
                    <a:pt x="222" y="422"/>
                  </a:cubicBezTo>
                  <a:cubicBezTo>
                    <a:pt x="335" y="422"/>
                    <a:pt x="432" y="335"/>
                    <a:pt x="432" y="217"/>
                  </a:cubicBezTo>
                  <a:cubicBezTo>
                    <a:pt x="438" y="104"/>
                    <a:pt x="355" y="6"/>
                    <a:pt x="232" y="1"/>
                  </a:cubicBezTo>
                  <a:cubicBezTo>
                    <a:pt x="225" y="0"/>
                    <a:pt x="218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9" name="Google Shape;10799;p16"/>
            <p:cNvSpPr/>
            <p:nvPr/>
          </p:nvSpPr>
          <p:spPr>
            <a:xfrm>
              <a:off x="1887300" y="4382625"/>
              <a:ext cx="10425" cy="10575"/>
            </a:xfrm>
            <a:custGeom>
              <a:rect b="b" l="l" r="r" t="t"/>
              <a:pathLst>
                <a:path extrusionOk="0" h="423" w="417">
                  <a:moveTo>
                    <a:pt x="215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88" y="1"/>
                    <a:pt x="0" y="99"/>
                    <a:pt x="0" y="212"/>
                  </a:cubicBezTo>
                  <a:cubicBezTo>
                    <a:pt x="0" y="335"/>
                    <a:pt x="98" y="422"/>
                    <a:pt x="211" y="422"/>
                  </a:cubicBezTo>
                  <a:cubicBezTo>
                    <a:pt x="329" y="422"/>
                    <a:pt x="416" y="330"/>
                    <a:pt x="416" y="207"/>
                  </a:cubicBezTo>
                  <a:cubicBezTo>
                    <a:pt x="416" y="87"/>
                    <a:pt x="324" y="1"/>
                    <a:pt x="21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0" name="Google Shape;10800;p16"/>
            <p:cNvSpPr/>
            <p:nvPr/>
          </p:nvSpPr>
          <p:spPr>
            <a:xfrm>
              <a:off x="1887300" y="44887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0" y="93"/>
                    <a:pt x="0" y="211"/>
                  </a:cubicBezTo>
                  <a:cubicBezTo>
                    <a:pt x="0" y="330"/>
                    <a:pt x="98" y="427"/>
                    <a:pt x="211" y="427"/>
                  </a:cubicBezTo>
                  <a:cubicBezTo>
                    <a:pt x="329" y="417"/>
                    <a:pt x="422" y="330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1" name="Google Shape;10801;p16"/>
            <p:cNvSpPr/>
            <p:nvPr/>
          </p:nvSpPr>
          <p:spPr>
            <a:xfrm>
              <a:off x="2125850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22" y="0"/>
                  </a:moveTo>
                  <a:cubicBezTo>
                    <a:pt x="98" y="0"/>
                    <a:pt x="11" y="93"/>
                    <a:pt x="11" y="206"/>
                  </a:cubicBezTo>
                  <a:cubicBezTo>
                    <a:pt x="1" y="324"/>
                    <a:pt x="98" y="427"/>
                    <a:pt x="217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2" name="Google Shape;10802;p16"/>
            <p:cNvSpPr/>
            <p:nvPr/>
          </p:nvSpPr>
          <p:spPr>
            <a:xfrm>
              <a:off x="2073050" y="4143825"/>
              <a:ext cx="10450" cy="10675"/>
            </a:xfrm>
            <a:custGeom>
              <a:rect b="b" l="l" r="r" t="t"/>
              <a:pathLst>
                <a:path extrusionOk="0" h="427" w="418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19" y="427"/>
                    <a:pt x="417" y="334"/>
                    <a:pt x="417" y="211"/>
                  </a:cubicBezTo>
                  <a:cubicBezTo>
                    <a:pt x="417" y="9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3" name="Google Shape;10803;p16"/>
            <p:cNvSpPr/>
            <p:nvPr/>
          </p:nvSpPr>
          <p:spPr>
            <a:xfrm>
              <a:off x="1595025" y="414382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6" y="0"/>
                  </a:moveTo>
                  <a:cubicBezTo>
                    <a:pt x="98" y="0"/>
                    <a:pt x="6" y="93"/>
                    <a:pt x="6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4" name="Google Shape;10804;p16"/>
            <p:cNvSpPr/>
            <p:nvPr/>
          </p:nvSpPr>
          <p:spPr>
            <a:xfrm>
              <a:off x="1542225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8" y="0"/>
                    <a:pt x="1" y="93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16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5" name="Google Shape;10805;p16"/>
            <p:cNvSpPr/>
            <p:nvPr/>
          </p:nvSpPr>
          <p:spPr>
            <a:xfrm>
              <a:off x="1727850" y="42766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07" y="0"/>
                  </a:moveTo>
                  <a:cubicBezTo>
                    <a:pt x="88" y="0"/>
                    <a:pt x="1" y="86"/>
                    <a:pt x="1" y="206"/>
                  </a:cubicBezTo>
                  <a:cubicBezTo>
                    <a:pt x="1" y="32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11"/>
                  </a:cubicBezTo>
                  <a:cubicBezTo>
                    <a:pt x="422" y="88"/>
                    <a:pt x="335" y="1"/>
                    <a:pt x="217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6" name="Google Shape;10806;p16"/>
            <p:cNvSpPr/>
            <p:nvPr/>
          </p:nvSpPr>
          <p:spPr>
            <a:xfrm>
              <a:off x="204632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1"/>
                  </a:moveTo>
                  <a:cubicBezTo>
                    <a:pt x="99" y="1"/>
                    <a:pt x="1" y="98"/>
                    <a:pt x="1" y="211"/>
                  </a:cubicBezTo>
                  <a:cubicBezTo>
                    <a:pt x="1" y="329"/>
                    <a:pt x="93" y="417"/>
                    <a:pt x="206" y="422"/>
                  </a:cubicBezTo>
                  <a:cubicBezTo>
                    <a:pt x="330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7" name="Google Shape;10807;p16"/>
            <p:cNvSpPr/>
            <p:nvPr/>
          </p:nvSpPr>
          <p:spPr>
            <a:xfrm>
              <a:off x="20198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1"/>
                    <a:pt x="216" y="421"/>
                  </a:cubicBezTo>
                  <a:cubicBezTo>
                    <a:pt x="334" y="421"/>
                    <a:pt x="432" y="319"/>
                    <a:pt x="427" y="206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8" name="Google Shape;10808;p16"/>
            <p:cNvSpPr/>
            <p:nvPr/>
          </p:nvSpPr>
          <p:spPr>
            <a:xfrm>
              <a:off x="1515500" y="4064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7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0"/>
                    <a:pt x="103" y="428"/>
                    <a:pt x="222" y="428"/>
                  </a:cubicBezTo>
                  <a:cubicBezTo>
                    <a:pt x="340" y="417"/>
                    <a:pt x="432" y="330"/>
                    <a:pt x="432" y="207"/>
                  </a:cubicBezTo>
                  <a:cubicBezTo>
                    <a:pt x="427" y="87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9" name="Google Shape;10809;p16"/>
            <p:cNvSpPr/>
            <p:nvPr/>
          </p:nvSpPr>
          <p:spPr>
            <a:xfrm>
              <a:off x="1621625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6" y="0"/>
                  </a:moveTo>
                  <a:cubicBezTo>
                    <a:pt x="223" y="0"/>
                    <a:pt x="219" y="0"/>
                    <a:pt x="216" y="1"/>
                  </a:cubicBezTo>
                  <a:cubicBezTo>
                    <a:pt x="93" y="6"/>
                    <a:pt x="0" y="98"/>
                    <a:pt x="11" y="216"/>
                  </a:cubicBezTo>
                  <a:cubicBezTo>
                    <a:pt x="11" y="335"/>
                    <a:pt x="103" y="422"/>
                    <a:pt x="221" y="422"/>
                  </a:cubicBezTo>
                  <a:cubicBezTo>
                    <a:pt x="345" y="417"/>
                    <a:pt x="432" y="329"/>
                    <a:pt x="432" y="206"/>
                  </a:cubicBezTo>
                  <a:cubicBezTo>
                    <a:pt x="427" y="86"/>
                    <a:pt x="339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0" name="Google Shape;10810;p16"/>
            <p:cNvSpPr/>
            <p:nvPr/>
          </p:nvSpPr>
          <p:spPr>
            <a:xfrm>
              <a:off x="151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2" y="0"/>
                  </a:moveTo>
                  <a:cubicBezTo>
                    <a:pt x="98" y="0"/>
                    <a:pt x="6" y="86"/>
                    <a:pt x="1" y="206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7" y="335"/>
                    <a:pt x="427" y="216"/>
                  </a:cubicBezTo>
                  <a:cubicBezTo>
                    <a:pt x="432" y="98"/>
                    <a:pt x="340" y="1"/>
                    <a:pt x="222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1" name="Google Shape;10811;p16"/>
            <p:cNvSpPr/>
            <p:nvPr/>
          </p:nvSpPr>
          <p:spPr>
            <a:xfrm>
              <a:off x="21525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5"/>
                    <a:pt x="1" y="92"/>
                    <a:pt x="1" y="211"/>
                  </a:cubicBezTo>
                  <a:cubicBezTo>
                    <a:pt x="1" y="329"/>
                    <a:pt x="88" y="421"/>
                    <a:pt x="211" y="421"/>
                  </a:cubicBezTo>
                  <a:cubicBezTo>
                    <a:pt x="330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2" name="Google Shape;10812;p16"/>
            <p:cNvSpPr/>
            <p:nvPr/>
          </p:nvSpPr>
          <p:spPr>
            <a:xfrm>
              <a:off x="2046475" y="4064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5"/>
                    <a:pt x="0" y="92"/>
                    <a:pt x="0" y="211"/>
                  </a:cubicBezTo>
                  <a:cubicBezTo>
                    <a:pt x="0" y="329"/>
                    <a:pt x="93" y="421"/>
                    <a:pt x="211" y="421"/>
                  </a:cubicBezTo>
                  <a:cubicBezTo>
                    <a:pt x="329" y="421"/>
                    <a:pt x="421" y="334"/>
                    <a:pt x="421" y="211"/>
                  </a:cubicBezTo>
                  <a:cubicBezTo>
                    <a:pt x="416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3" name="Google Shape;10813;p16"/>
            <p:cNvSpPr/>
            <p:nvPr/>
          </p:nvSpPr>
          <p:spPr>
            <a:xfrm>
              <a:off x="1727850" y="4011225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2" y="1"/>
                  </a:moveTo>
                  <a:cubicBezTo>
                    <a:pt x="93" y="1"/>
                    <a:pt x="6" y="88"/>
                    <a:pt x="1" y="201"/>
                  </a:cubicBezTo>
                  <a:cubicBezTo>
                    <a:pt x="1" y="325"/>
                    <a:pt x="93" y="422"/>
                    <a:pt x="212" y="422"/>
                  </a:cubicBezTo>
                  <a:cubicBezTo>
                    <a:pt x="325" y="422"/>
                    <a:pt x="422" y="325"/>
                    <a:pt x="422" y="201"/>
                  </a:cubicBezTo>
                  <a:cubicBezTo>
                    <a:pt x="422" y="83"/>
                    <a:pt x="33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4" name="Google Shape;10814;p16"/>
            <p:cNvSpPr/>
            <p:nvPr/>
          </p:nvSpPr>
          <p:spPr>
            <a:xfrm>
              <a:off x="1887175" y="44354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334" y="432"/>
                    <a:pt x="421" y="339"/>
                    <a:pt x="416" y="211"/>
                  </a:cubicBezTo>
                  <a:cubicBezTo>
                    <a:pt x="416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5" name="Google Shape;10815;p16"/>
            <p:cNvSpPr/>
            <p:nvPr/>
          </p:nvSpPr>
          <p:spPr>
            <a:xfrm>
              <a:off x="1887300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0" y="88"/>
                    <a:pt x="0" y="211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329" y="417"/>
                    <a:pt x="422" y="329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6" name="Google Shape;10816;p16"/>
            <p:cNvSpPr/>
            <p:nvPr/>
          </p:nvSpPr>
          <p:spPr>
            <a:xfrm>
              <a:off x="1780925" y="39580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1"/>
                  </a:moveTo>
                  <a:cubicBezTo>
                    <a:pt x="93" y="6"/>
                    <a:pt x="0" y="93"/>
                    <a:pt x="0" y="211"/>
                  </a:cubicBezTo>
                  <a:cubicBezTo>
                    <a:pt x="0" y="329"/>
                    <a:pt x="98" y="422"/>
                    <a:pt x="216" y="422"/>
                  </a:cubicBezTo>
                  <a:cubicBezTo>
                    <a:pt x="329" y="422"/>
                    <a:pt x="427" y="319"/>
                    <a:pt x="427" y="206"/>
                  </a:cubicBezTo>
                  <a:cubicBezTo>
                    <a:pt x="427" y="88"/>
                    <a:pt x="32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7" name="Google Shape;10817;p16"/>
            <p:cNvSpPr/>
            <p:nvPr/>
          </p:nvSpPr>
          <p:spPr>
            <a:xfrm>
              <a:off x="1595275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8" y="1"/>
                  </a:moveTo>
                  <a:cubicBezTo>
                    <a:pt x="84" y="1"/>
                    <a:pt x="1" y="90"/>
                    <a:pt x="1" y="212"/>
                  </a:cubicBezTo>
                  <a:cubicBezTo>
                    <a:pt x="1" y="335"/>
                    <a:pt x="93" y="423"/>
                    <a:pt x="217" y="423"/>
                  </a:cubicBezTo>
                  <a:cubicBezTo>
                    <a:pt x="330" y="423"/>
                    <a:pt x="427" y="335"/>
                    <a:pt x="427" y="217"/>
                  </a:cubicBezTo>
                  <a:cubicBezTo>
                    <a:pt x="427" y="94"/>
                    <a:pt x="335" y="1"/>
                    <a:pt x="217" y="1"/>
                  </a:cubicBezTo>
                  <a:cubicBezTo>
                    <a:pt x="210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8" name="Google Shape;10818;p16"/>
            <p:cNvSpPr/>
            <p:nvPr/>
          </p:nvSpPr>
          <p:spPr>
            <a:xfrm>
              <a:off x="2072925" y="43559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88" y="1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9" name="Google Shape;10819;p16"/>
            <p:cNvSpPr/>
            <p:nvPr/>
          </p:nvSpPr>
          <p:spPr>
            <a:xfrm>
              <a:off x="1940225" y="40641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21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0" y="329"/>
                    <a:pt x="103" y="427"/>
                    <a:pt x="221" y="427"/>
                  </a:cubicBezTo>
                  <a:cubicBezTo>
                    <a:pt x="334" y="416"/>
                    <a:pt x="427" y="329"/>
                    <a:pt x="427" y="206"/>
                  </a:cubicBezTo>
                  <a:cubicBezTo>
                    <a:pt x="422" y="93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0" name="Google Shape;10820;p16"/>
            <p:cNvSpPr/>
            <p:nvPr/>
          </p:nvSpPr>
          <p:spPr>
            <a:xfrm>
              <a:off x="1595275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88" y="6"/>
                    <a:pt x="1" y="99"/>
                    <a:pt x="1" y="212"/>
                  </a:cubicBezTo>
                  <a:cubicBezTo>
                    <a:pt x="1" y="335"/>
                    <a:pt x="93" y="422"/>
                    <a:pt x="217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22" y="92"/>
                    <a:pt x="33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1" name="Google Shape;10821;p16"/>
            <p:cNvSpPr/>
            <p:nvPr/>
          </p:nvSpPr>
          <p:spPr>
            <a:xfrm>
              <a:off x="1727600" y="38519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6" y="0"/>
                  </a:moveTo>
                  <a:cubicBezTo>
                    <a:pt x="230" y="0"/>
                    <a:pt x="223" y="0"/>
                    <a:pt x="217" y="1"/>
                  </a:cubicBezTo>
                  <a:cubicBezTo>
                    <a:pt x="93" y="1"/>
                    <a:pt x="1" y="93"/>
                    <a:pt x="11" y="217"/>
                  </a:cubicBezTo>
                  <a:cubicBezTo>
                    <a:pt x="16" y="335"/>
                    <a:pt x="103" y="422"/>
                    <a:pt x="222" y="422"/>
                  </a:cubicBezTo>
                  <a:cubicBezTo>
                    <a:pt x="345" y="422"/>
                    <a:pt x="432" y="325"/>
                    <a:pt x="432" y="207"/>
                  </a:cubicBezTo>
                  <a:cubicBezTo>
                    <a:pt x="432" y="89"/>
                    <a:pt x="354" y="0"/>
                    <a:pt x="2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2" name="Google Shape;10822;p16"/>
            <p:cNvSpPr/>
            <p:nvPr/>
          </p:nvSpPr>
          <p:spPr>
            <a:xfrm>
              <a:off x="1940225" y="459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3"/>
                    <a:pt x="0" y="20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3" name="Google Shape;10823;p16"/>
            <p:cNvSpPr/>
            <p:nvPr/>
          </p:nvSpPr>
          <p:spPr>
            <a:xfrm>
              <a:off x="154222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88"/>
                    <a:pt x="6" y="211"/>
                  </a:cubicBezTo>
                  <a:cubicBezTo>
                    <a:pt x="6" y="334"/>
                    <a:pt x="93" y="422"/>
                    <a:pt x="216" y="422"/>
                  </a:cubicBezTo>
                  <a:cubicBezTo>
                    <a:pt x="335" y="417"/>
                    <a:pt x="422" y="32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4" name="Google Shape;10824;p16"/>
            <p:cNvSpPr/>
            <p:nvPr/>
          </p:nvSpPr>
          <p:spPr>
            <a:xfrm>
              <a:off x="21261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7" y="0"/>
                    <a:pt x="0" y="87"/>
                    <a:pt x="0" y="211"/>
                  </a:cubicBezTo>
                  <a:cubicBezTo>
                    <a:pt x="0" y="334"/>
                    <a:pt x="87" y="421"/>
                    <a:pt x="211" y="421"/>
                  </a:cubicBezTo>
                  <a:cubicBezTo>
                    <a:pt x="334" y="421"/>
                    <a:pt x="421" y="334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5" name="Google Shape;10825;p16"/>
            <p:cNvSpPr/>
            <p:nvPr/>
          </p:nvSpPr>
          <p:spPr>
            <a:xfrm>
              <a:off x="1727850" y="4595100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198" y="1"/>
                  </a:moveTo>
                  <a:cubicBezTo>
                    <a:pt x="84" y="1"/>
                    <a:pt x="1" y="90"/>
                    <a:pt x="1" y="207"/>
                  </a:cubicBezTo>
                  <a:cubicBezTo>
                    <a:pt x="1" y="320"/>
                    <a:pt x="88" y="418"/>
                    <a:pt x="212" y="418"/>
                  </a:cubicBezTo>
                  <a:cubicBezTo>
                    <a:pt x="335" y="418"/>
                    <a:pt x="422" y="325"/>
                    <a:pt x="422" y="212"/>
                  </a:cubicBezTo>
                  <a:cubicBezTo>
                    <a:pt x="422" y="89"/>
                    <a:pt x="335" y="2"/>
                    <a:pt x="217" y="2"/>
                  </a:cubicBezTo>
                  <a:cubicBezTo>
                    <a:pt x="211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6" name="Google Shape;10826;p16"/>
            <p:cNvSpPr/>
            <p:nvPr/>
          </p:nvSpPr>
          <p:spPr>
            <a:xfrm>
              <a:off x="1727850" y="40641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3" y="0"/>
                    <a:pt x="6" y="93"/>
                    <a:pt x="1" y="211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2" y="334"/>
                    <a:pt x="422" y="221"/>
                  </a:cubicBezTo>
                  <a:cubicBezTo>
                    <a:pt x="42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7" name="Google Shape;10827;p16"/>
            <p:cNvSpPr/>
            <p:nvPr/>
          </p:nvSpPr>
          <p:spPr>
            <a:xfrm>
              <a:off x="1780925" y="4064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213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5"/>
                    <a:pt x="93" y="428"/>
                    <a:pt x="216" y="428"/>
                  </a:cubicBezTo>
                  <a:cubicBezTo>
                    <a:pt x="334" y="417"/>
                    <a:pt x="427" y="330"/>
                    <a:pt x="427" y="207"/>
                  </a:cubicBezTo>
                  <a:cubicBezTo>
                    <a:pt x="427" y="87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8" name="Google Shape;10828;p16"/>
            <p:cNvSpPr/>
            <p:nvPr/>
          </p:nvSpPr>
          <p:spPr>
            <a:xfrm>
              <a:off x="188702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9" y="0"/>
                    <a:pt x="6" y="93"/>
                    <a:pt x="1" y="216"/>
                  </a:cubicBezTo>
                  <a:cubicBezTo>
                    <a:pt x="11" y="334"/>
                    <a:pt x="99" y="427"/>
                    <a:pt x="222" y="427"/>
                  </a:cubicBezTo>
                  <a:cubicBezTo>
                    <a:pt x="335" y="422"/>
                    <a:pt x="427" y="329"/>
                    <a:pt x="427" y="216"/>
                  </a:cubicBezTo>
                  <a:cubicBezTo>
                    <a:pt x="427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9" name="Google Shape;10829;p16"/>
            <p:cNvSpPr/>
            <p:nvPr/>
          </p:nvSpPr>
          <p:spPr>
            <a:xfrm>
              <a:off x="1887175" y="4064175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06" y="0"/>
                  </a:moveTo>
                  <a:cubicBezTo>
                    <a:pt x="87" y="0"/>
                    <a:pt x="0" y="87"/>
                    <a:pt x="0" y="206"/>
                  </a:cubicBezTo>
                  <a:cubicBezTo>
                    <a:pt x="0" y="324"/>
                    <a:pt x="87" y="416"/>
                    <a:pt x="211" y="416"/>
                  </a:cubicBezTo>
                  <a:cubicBezTo>
                    <a:pt x="334" y="416"/>
                    <a:pt x="421" y="329"/>
                    <a:pt x="421" y="206"/>
                  </a:cubicBezTo>
                  <a:cubicBezTo>
                    <a:pt x="421" y="93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0" name="Google Shape;10830;p16"/>
            <p:cNvSpPr/>
            <p:nvPr/>
          </p:nvSpPr>
          <p:spPr>
            <a:xfrm>
              <a:off x="1780800" y="45948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103" y="0"/>
                    <a:pt x="10" y="93"/>
                    <a:pt x="5" y="206"/>
                  </a:cubicBezTo>
                  <a:cubicBezTo>
                    <a:pt x="0" y="329"/>
                    <a:pt x="88" y="427"/>
                    <a:pt x="21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1" name="Google Shape;10831;p16"/>
            <p:cNvSpPr/>
            <p:nvPr/>
          </p:nvSpPr>
          <p:spPr>
            <a:xfrm>
              <a:off x="18871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0"/>
                    <a:pt x="0" y="88"/>
                    <a:pt x="0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24" y="422"/>
                    <a:pt x="421" y="334"/>
                    <a:pt x="421" y="211"/>
                  </a:cubicBezTo>
                  <a:cubicBezTo>
                    <a:pt x="421" y="88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2" name="Google Shape;10832;p16"/>
            <p:cNvSpPr/>
            <p:nvPr/>
          </p:nvSpPr>
          <p:spPr>
            <a:xfrm>
              <a:off x="178092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329" y="417"/>
                    <a:pt x="422" y="324"/>
                    <a:pt x="422" y="201"/>
                  </a:cubicBezTo>
                  <a:cubicBezTo>
                    <a:pt x="422" y="8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3" name="Google Shape;10833;p16"/>
            <p:cNvSpPr/>
            <p:nvPr/>
          </p:nvSpPr>
          <p:spPr>
            <a:xfrm>
              <a:off x="1913250" y="4621450"/>
              <a:ext cx="11200" cy="10125"/>
            </a:xfrm>
            <a:custGeom>
              <a:rect b="b" l="l" r="r" t="t"/>
              <a:pathLst>
                <a:path extrusionOk="0" h="405" w="448">
                  <a:moveTo>
                    <a:pt x="229" y="0"/>
                  </a:moveTo>
                  <a:cubicBezTo>
                    <a:pt x="157" y="0"/>
                    <a:pt x="91" y="37"/>
                    <a:pt x="52" y="104"/>
                  </a:cubicBezTo>
                  <a:cubicBezTo>
                    <a:pt x="0" y="181"/>
                    <a:pt x="16" y="289"/>
                    <a:pt x="77" y="361"/>
                  </a:cubicBezTo>
                  <a:cubicBezTo>
                    <a:pt x="107" y="387"/>
                    <a:pt x="137" y="405"/>
                    <a:pt x="175" y="405"/>
                  </a:cubicBezTo>
                  <a:cubicBezTo>
                    <a:pt x="189" y="405"/>
                    <a:pt x="204" y="402"/>
                    <a:pt x="221" y="397"/>
                  </a:cubicBezTo>
                  <a:cubicBezTo>
                    <a:pt x="252" y="386"/>
                    <a:pt x="288" y="376"/>
                    <a:pt x="324" y="371"/>
                  </a:cubicBezTo>
                  <a:cubicBezTo>
                    <a:pt x="406" y="350"/>
                    <a:pt x="447" y="309"/>
                    <a:pt x="447" y="217"/>
                  </a:cubicBezTo>
                  <a:cubicBezTo>
                    <a:pt x="447" y="119"/>
                    <a:pt x="386" y="32"/>
                    <a:pt x="298" y="11"/>
                  </a:cubicBezTo>
                  <a:cubicBezTo>
                    <a:pt x="275" y="4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4" name="Google Shape;10834;p16"/>
            <p:cNvSpPr/>
            <p:nvPr/>
          </p:nvSpPr>
          <p:spPr>
            <a:xfrm>
              <a:off x="1594650" y="4568225"/>
              <a:ext cx="11325" cy="10625"/>
            </a:xfrm>
            <a:custGeom>
              <a:rect b="b" l="l" r="r" t="t"/>
              <a:pathLst>
                <a:path extrusionOk="0" h="425" w="453">
                  <a:moveTo>
                    <a:pt x="237" y="0"/>
                  </a:moveTo>
                  <a:cubicBezTo>
                    <a:pt x="163" y="0"/>
                    <a:pt x="93" y="40"/>
                    <a:pt x="52" y="105"/>
                  </a:cubicBezTo>
                  <a:cubicBezTo>
                    <a:pt x="0" y="193"/>
                    <a:pt x="21" y="285"/>
                    <a:pt x="113" y="342"/>
                  </a:cubicBezTo>
                  <a:cubicBezTo>
                    <a:pt x="139" y="362"/>
                    <a:pt x="165" y="372"/>
                    <a:pt x="190" y="393"/>
                  </a:cubicBezTo>
                  <a:cubicBezTo>
                    <a:pt x="215" y="416"/>
                    <a:pt x="240" y="424"/>
                    <a:pt x="264" y="424"/>
                  </a:cubicBezTo>
                  <a:cubicBezTo>
                    <a:pt x="296" y="424"/>
                    <a:pt x="326" y="410"/>
                    <a:pt x="355" y="393"/>
                  </a:cubicBezTo>
                  <a:cubicBezTo>
                    <a:pt x="422" y="357"/>
                    <a:pt x="452" y="290"/>
                    <a:pt x="452" y="208"/>
                  </a:cubicBezTo>
                  <a:cubicBezTo>
                    <a:pt x="447" y="116"/>
                    <a:pt x="386" y="38"/>
                    <a:pt x="293" y="8"/>
                  </a:cubicBezTo>
                  <a:cubicBezTo>
                    <a:pt x="275" y="3"/>
                    <a:pt x="256" y="0"/>
                    <a:pt x="23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5" name="Google Shape;10835;p16"/>
            <p:cNvSpPr/>
            <p:nvPr/>
          </p:nvSpPr>
          <p:spPr>
            <a:xfrm>
              <a:off x="2178275" y="4037425"/>
              <a:ext cx="10950" cy="10775"/>
            </a:xfrm>
            <a:custGeom>
              <a:rect b="b" l="l" r="r" t="t"/>
              <a:pathLst>
                <a:path extrusionOk="0" h="431" w="438">
                  <a:moveTo>
                    <a:pt x="243" y="0"/>
                  </a:moveTo>
                  <a:cubicBezTo>
                    <a:pt x="227" y="0"/>
                    <a:pt x="207" y="6"/>
                    <a:pt x="180" y="17"/>
                  </a:cubicBezTo>
                  <a:cubicBezTo>
                    <a:pt x="139" y="37"/>
                    <a:pt x="103" y="63"/>
                    <a:pt x="78" y="94"/>
                  </a:cubicBezTo>
                  <a:cubicBezTo>
                    <a:pt x="0" y="191"/>
                    <a:pt x="26" y="325"/>
                    <a:pt x="129" y="397"/>
                  </a:cubicBezTo>
                  <a:cubicBezTo>
                    <a:pt x="160" y="419"/>
                    <a:pt x="201" y="430"/>
                    <a:pt x="243" y="430"/>
                  </a:cubicBezTo>
                  <a:cubicBezTo>
                    <a:pt x="321" y="430"/>
                    <a:pt x="404" y="391"/>
                    <a:pt x="437" y="304"/>
                  </a:cubicBezTo>
                  <a:cubicBezTo>
                    <a:pt x="391" y="227"/>
                    <a:pt x="355" y="145"/>
                    <a:pt x="314" y="68"/>
                  </a:cubicBezTo>
                  <a:cubicBezTo>
                    <a:pt x="290" y="21"/>
                    <a:pt x="273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6" name="Google Shape;10836;p16"/>
            <p:cNvSpPr/>
            <p:nvPr/>
          </p:nvSpPr>
          <p:spPr>
            <a:xfrm>
              <a:off x="1992775" y="4594800"/>
              <a:ext cx="11450" cy="9600"/>
            </a:xfrm>
            <a:custGeom>
              <a:rect b="b" l="l" r="r" t="t"/>
              <a:pathLst>
                <a:path extrusionOk="0" h="384" w="458">
                  <a:moveTo>
                    <a:pt x="238" y="1"/>
                  </a:moveTo>
                  <a:cubicBezTo>
                    <a:pt x="152" y="1"/>
                    <a:pt x="73" y="49"/>
                    <a:pt x="41" y="121"/>
                  </a:cubicBezTo>
                  <a:cubicBezTo>
                    <a:pt x="0" y="209"/>
                    <a:pt x="21" y="301"/>
                    <a:pt x="108" y="383"/>
                  </a:cubicBezTo>
                  <a:cubicBezTo>
                    <a:pt x="200" y="348"/>
                    <a:pt x="283" y="301"/>
                    <a:pt x="365" y="260"/>
                  </a:cubicBezTo>
                  <a:cubicBezTo>
                    <a:pt x="447" y="219"/>
                    <a:pt x="457" y="183"/>
                    <a:pt x="411" y="106"/>
                  </a:cubicBezTo>
                  <a:cubicBezTo>
                    <a:pt x="380" y="49"/>
                    <a:pt x="334" y="19"/>
                    <a:pt x="272" y="3"/>
                  </a:cubicBezTo>
                  <a:cubicBezTo>
                    <a:pt x="261" y="1"/>
                    <a:pt x="249" y="1"/>
                    <a:pt x="23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7" name="Google Shape;10837;p16"/>
            <p:cNvSpPr/>
            <p:nvPr/>
          </p:nvSpPr>
          <p:spPr>
            <a:xfrm>
              <a:off x="1411825" y="4276350"/>
              <a:ext cx="8625" cy="10575"/>
            </a:xfrm>
            <a:custGeom>
              <a:rect b="b" l="l" r="r" t="t"/>
              <a:pathLst>
                <a:path extrusionOk="0" h="423" w="345">
                  <a:moveTo>
                    <a:pt x="129" y="1"/>
                  </a:moveTo>
                  <a:cubicBezTo>
                    <a:pt x="87" y="1"/>
                    <a:pt x="43" y="15"/>
                    <a:pt x="1" y="43"/>
                  </a:cubicBezTo>
                  <a:cubicBezTo>
                    <a:pt x="11" y="167"/>
                    <a:pt x="32" y="290"/>
                    <a:pt x="42" y="408"/>
                  </a:cubicBezTo>
                  <a:cubicBezTo>
                    <a:pt x="74" y="418"/>
                    <a:pt x="103" y="422"/>
                    <a:pt x="131" y="422"/>
                  </a:cubicBezTo>
                  <a:cubicBezTo>
                    <a:pt x="210" y="422"/>
                    <a:pt x="271" y="385"/>
                    <a:pt x="309" y="316"/>
                  </a:cubicBezTo>
                  <a:cubicBezTo>
                    <a:pt x="345" y="228"/>
                    <a:pt x="335" y="121"/>
                    <a:pt x="263" y="59"/>
                  </a:cubicBezTo>
                  <a:cubicBezTo>
                    <a:pt x="224" y="20"/>
                    <a:pt x="178" y="1"/>
                    <a:pt x="12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8" name="Google Shape;10838;p16"/>
            <p:cNvSpPr/>
            <p:nvPr/>
          </p:nvSpPr>
          <p:spPr>
            <a:xfrm>
              <a:off x="1412475" y="4170325"/>
              <a:ext cx="8125" cy="10550"/>
            </a:xfrm>
            <a:custGeom>
              <a:rect b="b" l="l" r="r" t="t"/>
              <a:pathLst>
                <a:path extrusionOk="0" h="422" w="325">
                  <a:moveTo>
                    <a:pt x="119" y="0"/>
                  </a:moveTo>
                  <a:cubicBezTo>
                    <a:pt x="97" y="0"/>
                    <a:pt x="75" y="5"/>
                    <a:pt x="52" y="14"/>
                  </a:cubicBezTo>
                  <a:lnTo>
                    <a:pt x="11" y="261"/>
                  </a:lnTo>
                  <a:cubicBezTo>
                    <a:pt x="6" y="307"/>
                    <a:pt x="6" y="348"/>
                    <a:pt x="0" y="389"/>
                  </a:cubicBezTo>
                  <a:cubicBezTo>
                    <a:pt x="35" y="411"/>
                    <a:pt x="71" y="422"/>
                    <a:pt x="105" y="422"/>
                  </a:cubicBezTo>
                  <a:cubicBezTo>
                    <a:pt x="159" y="422"/>
                    <a:pt x="210" y="397"/>
                    <a:pt x="247" y="353"/>
                  </a:cubicBezTo>
                  <a:cubicBezTo>
                    <a:pt x="314" y="292"/>
                    <a:pt x="324" y="173"/>
                    <a:pt x="273" y="96"/>
                  </a:cubicBezTo>
                  <a:cubicBezTo>
                    <a:pt x="235" y="36"/>
                    <a:pt x="180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9" name="Google Shape;10839;p16"/>
            <p:cNvSpPr/>
            <p:nvPr/>
          </p:nvSpPr>
          <p:spPr>
            <a:xfrm>
              <a:off x="1464250" y="4435600"/>
              <a:ext cx="9025" cy="10275"/>
            </a:xfrm>
            <a:custGeom>
              <a:rect b="b" l="l" r="r" t="t"/>
              <a:pathLst>
                <a:path extrusionOk="0" h="411" w="361">
                  <a:moveTo>
                    <a:pt x="136" y="0"/>
                  </a:moveTo>
                  <a:cubicBezTo>
                    <a:pt x="89" y="0"/>
                    <a:pt x="43" y="18"/>
                    <a:pt x="0" y="61"/>
                  </a:cubicBezTo>
                  <a:cubicBezTo>
                    <a:pt x="77" y="179"/>
                    <a:pt x="144" y="297"/>
                    <a:pt x="216" y="410"/>
                  </a:cubicBezTo>
                  <a:cubicBezTo>
                    <a:pt x="319" y="369"/>
                    <a:pt x="360" y="302"/>
                    <a:pt x="355" y="205"/>
                  </a:cubicBezTo>
                  <a:cubicBezTo>
                    <a:pt x="350" y="117"/>
                    <a:pt x="298" y="40"/>
                    <a:pt x="216" y="15"/>
                  </a:cubicBezTo>
                  <a:cubicBezTo>
                    <a:pt x="189" y="6"/>
                    <a:pt x="162" y="0"/>
                    <a:pt x="1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0" name="Google Shape;10840;p16"/>
            <p:cNvSpPr/>
            <p:nvPr/>
          </p:nvSpPr>
          <p:spPr>
            <a:xfrm>
              <a:off x="1595800" y="3880450"/>
              <a:ext cx="10825" cy="8450"/>
            </a:xfrm>
            <a:custGeom>
              <a:rect b="b" l="l" r="r" t="t"/>
              <a:pathLst>
                <a:path extrusionOk="0" h="338" w="433">
                  <a:moveTo>
                    <a:pt x="350" y="1"/>
                  </a:moveTo>
                  <a:cubicBezTo>
                    <a:pt x="232" y="73"/>
                    <a:pt x="119" y="145"/>
                    <a:pt x="0" y="222"/>
                  </a:cubicBezTo>
                  <a:cubicBezTo>
                    <a:pt x="40" y="304"/>
                    <a:pt x="119" y="337"/>
                    <a:pt x="194" y="337"/>
                  </a:cubicBezTo>
                  <a:cubicBezTo>
                    <a:pt x="246" y="337"/>
                    <a:pt x="296" y="321"/>
                    <a:pt x="329" y="294"/>
                  </a:cubicBezTo>
                  <a:cubicBezTo>
                    <a:pt x="417" y="222"/>
                    <a:pt x="432" y="93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1" name="Google Shape;10841;p16"/>
            <p:cNvSpPr/>
            <p:nvPr/>
          </p:nvSpPr>
          <p:spPr>
            <a:xfrm>
              <a:off x="1701650" y="4621450"/>
              <a:ext cx="10825" cy="6850"/>
            </a:xfrm>
            <a:custGeom>
              <a:rect b="b" l="l" r="r" t="t"/>
              <a:pathLst>
                <a:path extrusionOk="0" h="274" w="433">
                  <a:moveTo>
                    <a:pt x="194" y="1"/>
                  </a:moveTo>
                  <a:cubicBezTo>
                    <a:pt x="105" y="1"/>
                    <a:pt x="30" y="57"/>
                    <a:pt x="1" y="160"/>
                  </a:cubicBezTo>
                  <a:cubicBezTo>
                    <a:pt x="134" y="196"/>
                    <a:pt x="263" y="237"/>
                    <a:pt x="396" y="273"/>
                  </a:cubicBezTo>
                  <a:cubicBezTo>
                    <a:pt x="432" y="145"/>
                    <a:pt x="381" y="42"/>
                    <a:pt x="263" y="11"/>
                  </a:cubicBezTo>
                  <a:cubicBezTo>
                    <a:pt x="239" y="4"/>
                    <a:pt x="216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2" name="Google Shape;10842;p16"/>
            <p:cNvSpPr/>
            <p:nvPr/>
          </p:nvSpPr>
          <p:spPr>
            <a:xfrm>
              <a:off x="1913500" y="3829575"/>
              <a:ext cx="10550" cy="6550"/>
            </a:xfrm>
            <a:custGeom>
              <a:rect b="b" l="l" r="r" t="t"/>
              <a:pathLst>
                <a:path extrusionOk="0" h="262" w="422">
                  <a:moveTo>
                    <a:pt x="16" y="1"/>
                  </a:moveTo>
                  <a:lnTo>
                    <a:pt x="16" y="1"/>
                  </a:lnTo>
                  <a:cubicBezTo>
                    <a:pt x="0" y="134"/>
                    <a:pt x="67" y="232"/>
                    <a:pt x="191" y="258"/>
                  </a:cubicBezTo>
                  <a:cubicBezTo>
                    <a:pt x="205" y="260"/>
                    <a:pt x="219" y="261"/>
                    <a:pt x="232" y="261"/>
                  </a:cubicBezTo>
                  <a:cubicBezTo>
                    <a:pt x="329" y="261"/>
                    <a:pt x="399" y="198"/>
                    <a:pt x="422" y="98"/>
                  </a:cubicBezTo>
                  <a:cubicBezTo>
                    <a:pt x="309" y="62"/>
                    <a:pt x="196" y="37"/>
                    <a:pt x="88" y="11"/>
                  </a:cubicBezTo>
                  <a:cubicBezTo>
                    <a:pt x="62" y="6"/>
                    <a:pt x="42" y="6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3" name="Google Shape;10843;p16"/>
            <p:cNvSpPr/>
            <p:nvPr/>
          </p:nvSpPr>
          <p:spPr>
            <a:xfrm>
              <a:off x="1466550" y="4012900"/>
              <a:ext cx="7225" cy="8700"/>
            </a:xfrm>
            <a:custGeom>
              <a:rect b="b" l="l" r="r" t="t"/>
              <a:pathLst>
                <a:path extrusionOk="0" h="348" w="289">
                  <a:moveTo>
                    <a:pt x="206" y="1"/>
                  </a:moveTo>
                  <a:cubicBezTo>
                    <a:pt x="134" y="114"/>
                    <a:pt x="73" y="222"/>
                    <a:pt x="1" y="335"/>
                  </a:cubicBezTo>
                  <a:cubicBezTo>
                    <a:pt x="25" y="344"/>
                    <a:pt x="49" y="348"/>
                    <a:pt x="72" y="348"/>
                  </a:cubicBezTo>
                  <a:cubicBezTo>
                    <a:pt x="142" y="348"/>
                    <a:pt x="204" y="309"/>
                    <a:pt x="242" y="247"/>
                  </a:cubicBezTo>
                  <a:cubicBezTo>
                    <a:pt x="289" y="165"/>
                    <a:pt x="278" y="62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4" name="Google Shape;10844;p16"/>
            <p:cNvSpPr/>
            <p:nvPr/>
          </p:nvSpPr>
          <p:spPr>
            <a:xfrm>
              <a:off x="1993275" y="3856550"/>
              <a:ext cx="8900" cy="6000"/>
            </a:xfrm>
            <a:custGeom>
              <a:rect b="b" l="l" r="r" t="t"/>
              <a:pathLst>
                <a:path extrusionOk="0" h="240" w="356">
                  <a:moveTo>
                    <a:pt x="6" y="1"/>
                  </a:moveTo>
                  <a:cubicBezTo>
                    <a:pt x="1" y="109"/>
                    <a:pt x="52" y="186"/>
                    <a:pt x="134" y="222"/>
                  </a:cubicBezTo>
                  <a:cubicBezTo>
                    <a:pt x="161" y="234"/>
                    <a:pt x="188" y="239"/>
                    <a:pt x="214" y="239"/>
                  </a:cubicBezTo>
                  <a:cubicBezTo>
                    <a:pt x="269" y="239"/>
                    <a:pt x="320" y="214"/>
                    <a:pt x="355" y="165"/>
                  </a:cubicBezTo>
                  <a:cubicBezTo>
                    <a:pt x="242" y="109"/>
                    <a:pt x="129" y="57"/>
                    <a:pt x="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5" name="Google Shape;10845;p16"/>
            <p:cNvSpPr/>
            <p:nvPr/>
          </p:nvSpPr>
          <p:spPr>
            <a:xfrm>
              <a:off x="1705500" y="3834075"/>
              <a:ext cx="4775" cy="1675"/>
            </a:xfrm>
            <a:custGeom>
              <a:rect b="b" l="l" r="r" t="t"/>
              <a:pathLst>
                <a:path extrusionOk="0" h="67" w="191">
                  <a:moveTo>
                    <a:pt x="186" y="1"/>
                  </a:moveTo>
                  <a:cubicBezTo>
                    <a:pt x="124" y="11"/>
                    <a:pt x="63" y="32"/>
                    <a:pt x="1" y="52"/>
                  </a:cubicBezTo>
                  <a:cubicBezTo>
                    <a:pt x="26" y="62"/>
                    <a:pt x="49" y="67"/>
                    <a:pt x="70" y="67"/>
                  </a:cubicBezTo>
                  <a:cubicBezTo>
                    <a:pt x="116" y="67"/>
                    <a:pt x="156" y="46"/>
                    <a:pt x="191" y="11"/>
                  </a:cubicBezTo>
                  <a:cubicBezTo>
                    <a:pt x="191" y="11"/>
                    <a:pt x="186" y="6"/>
                    <a:pt x="18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6" name="Google Shape;10846;p16"/>
            <p:cNvSpPr/>
            <p:nvPr/>
          </p:nvSpPr>
          <p:spPr>
            <a:xfrm>
              <a:off x="2232100" y="4253650"/>
              <a:ext cx="800" cy="2350"/>
            </a:xfrm>
            <a:custGeom>
              <a:rect b="b" l="l" r="r" t="t"/>
              <a:pathLst>
                <a:path extrusionOk="0" h="94" w="32">
                  <a:moveTo>
                    <a:pt x="11" y="1"/>
                  </a:moveTo>
                  <a:cubicBezTo>
                    <a:pt x="6" y="26"/>
                    <a:pt x="6" y="57"/>
                    <a:pt x="1" y="83"/>
                  </a:cubicBezTo>
                  <a:cubicBezTo>
                    <a:pt x="6" y="93"/>
                    <a:pt x="11" y="93"/>
                    <a:pt x="26" y="93"/>
                  </a:cubicBezTo>
                  <a:cubicBezTo>
                    <a:pt x="26" y="57"/>
                    <a:pt x="31" y="32"/>
                    <a:pt x="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847" name="Google Shape;10847;p16"/>
          <p:cNvSpPr/>
          <p:nvPr/>
        </p:nvSpPr>
        <p:spPr>
          <a:xfrm flipH="1" rot="-10295564">
            <a:off x="7506558" y="3904614"/>
            <a:ext cx="2963687" cy="1925283"/>
          </a:xfrm>
          <a:custGeom>
            <a:rect b="b" l="l" r="r" t="t"/>
            <a:pathLst>
              <a:path extrusionOk="0" h="20660" w="31803">
                <a:moveTo>
                  <a:pt x="11677" y="0"/>
                </a:moveTo>
                <a:cubicBezTo>
                  <a:pt x="10140" y="0"/>
                  <a:pt x="8469" y="405"/>
                  <a:pt x="7325" y="1822"/>
                </a:cubicBezTo>
                <a:cubicBezTo>
                  <a:pt x="4658" y="5132"/>
                  <a:pt x="11148" y="9453"/>
                  <a:pt x="4447" y="12758"/>
                </a:cubicBezTo>
                <a:cubicBezTo>
                  <a:pt x="1" y="14952"/>
                  <a:pt x="1873" y="20660"/>
                  <a:pt x="6279" y="20660"/>
                </a:cubicBezTo>
                <a:cubicBezTo>
                  <a:pt x="6558" y="20660"/>
                  <a:pt x="6847" y="20637"/>
                  <a:pt x="7145" y="20589"/>
                </a:cubicBezTo>
                <a:cubicBezTo>
                  <a:pt x="11576" y="19874"/>
                  <a:pt x="10219" y="17764"/>
                  <a:pt x="15310" y="17764"/>
                </a:cubicBezTo>
                <a:cubicBezTo>
                  <a:pt x="16766" y="17764"/>
                  <a:pt x="18750" y="17936"/>
                  <a:pt x="21549" y="18364"/>
                </a:cubicBezTo>
                <a:cubicBezTo>
                  <a:pt x="21761" y="18396"/>
                  <a:pt x="21971" y="18411"/>
                  <a:pt x="22179" y="18411"/>
                </a:cubicBezTo>
                <a:cubicBezTo>
                  <a:pt x="28065" y="18411"/>
                  <a:pt x="31802" y="5880"/>
                  <a:pt x="15526" y="717"/>
                </a:cubicBezTo>
                <a:cubicBezTo>
                  <a:pt x="15526" y="717"/>
                  <a:pt x="13721" y="0"/>
                  <a:pt x="1167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848" name="Google Shape;10848;p16"/>
          <p:cNvSpPr/>
          <p:nvPr/>
        </p:nvSpPr>
        <p:spPr>
          <a:xfrm flipH="1" rot="-1829134">
            <a:off x="-992760" y="-485998"/>
            <a:ext cx="2963735" cy="1925314"/>
          </a:xfrm>
          <a:custGeom>
            <a:rect b="b" l="l" r="r" t="t"/>
            <a:pathLst>
              <a:path extrusionOk="0" h="20660" w="31803">
                <a:moveTo>
                  <a:pt x="11677" y="0"/>
                </a:moveTo>
                <a:cubicBezTo>
                  <a:pt x="10140" y="0"/>
                  <a:pt x="8469" y="405"/>
                  <a:pt x="7325" y="1822"/>
                </a:cubicBezTo>
                <a:cubicBezTo>
                  <a:pt x="4658" y="5132"/>
                  <a:pt x="11148" y="9453"/>
                  <a:pt x="4447" y="12758"/>
                </a:cubicBezTo>
                <a:cubicBezTo>
                  <a:pt x="1" y="14952"/>
                  <a:pt x="1873" y="20660"/>
                  <a:pt x="6279" y="20660"/>
                </a:cubicBezTo>
                <a:cubicBezTo>
                  <a:pt x="6558" y="20660"/>
                  <a:pt x="6847" y="20637"/>
                  <a:pt x="7145" y="20589"/>
                </a:cubicBezTo>
                <a:cubicBezTo>
                  <a:pt x="11576" y="19874"/>
                  <a:pt x="10219" y="17764"/>
                  <a:pt x="15310" y="17764"/>
                </a:cubicBezTo>
                <a:cubicBezTo>
                  <a:pt x="16766" y="17764"/>
                  <a:pt x="18750" y="17936"/>
                  <a:pt x="21549" y="18364"/>
                </a:cubicBezTo>
                <a:cubicBezTo>
                  <a:pt x="21761" y="18396"/>
                  <a:pt x="21971" y="18411"/>
                  <a:pt x="22179" y="18411"/>
                </a:cubicBezTo>
                <a:cubicBezTo>
                  <a:pt x="28065" y="18411"/>
                  <a:pt x="31802" y="5880"/>
                  <a:pt x="15526" y="717"/>
                </a:cubicBezTo>
                <a:cubicBezTo>
                  <a:pt x="15526" y="717"/>
                  <a:pt x="13721" y="0"/>
                  <a:pt x="1167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849" name="Google Shape;10849;p16"/>
          <p:cNvSpPr/>
          <p:nvPr/>
        </p:nvSpPr>
        <p:spPr>
          <a:xfrm flipH="1">
            <a:off x="1884151" y="106285"/>
            <a:ext cx="370356" cy="370356"/>
          </a:xfrm>
          <a:custGeom>
            <a:rect b="b" l="l" r="r" t="t"/>
            <a:pathLst>
              <a:path extrusionOk="0" h="7781" w="7781">
                <a:moveTo>
                  <a:pt x="3891" y="1"/>
                </a:moveTo>
                <a:cubicBezTo>
                  <a:pt x="1743" y="1"/>
                  <a:pt x="1" y="1743"/>
                  <a:pt x="1" y="3891"/>
                </a:cubicBezTo>
                <a:cubicBezTo>
                  <a:pt x="1" y="6039"/>
                  <a:pt x="1743" y="7781"/>
                  <a:pt x="3891" y="7781"/>
                </a:cubicBezTo>
                <a:cubicBezTo>
                  <a:pt x="6039" y="7781"/>
                  <a:pt x="7781" y="6039"/>
                  <a:pt x="7781" y="3891"/>
                </a:cubicBezTo>
                <a:cubicBezTo>
                  <a:pt x="7781" y="1743"/>
                  <a:pt x="6039" y="1"/>
                  <a:pt x="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850" name="Google Shape;10850;p16"/>
          <p:cNvSpPr/>
          <p:nvPr/>
        </p:nvSpPr>
        <p:spPr>
          <a:xfrm flipH="1" rot="1422808">
            <a:off x="2831520" y="297542"/>
            <a:ext cx="191538" cy="146795"/>
          </a:xfrm>
          <a:custGeom>
            <a:rect b="b" l="l" r="r" t="t"/>
            <a:pathLst>
              <a:path extrusionOk="0" h="3084" w="4024">
                <a:moveTo>
                  <a:pt x="2009" y="0"/>
                </a:moveTo>
                <a:cubicBezTo>
                  <a:pt x="899" y="0"/>
                  <a:pt x="0" y="689"/>
                  <a:pt x="0" y="1542"/>
                </a:cubicBezTo>
                <a:cubicBezTo>
                  <a:pt x="0" y="2395"/>
                  <a:pt x="899" y="3083"/>
                  <a:pt x="2009" y="3083"/>
                </a:cubicBezTo>
                <a:cubicBezTo>
                  <a:pt x="3119" y="3083"/>
                  <a:pt x="4024" y="2395"/>
                  <a:pt x="4024" y="1542"/>
                </a:cubicBezTo>
                <a:cubicBezTo>
                  <a:pt x="4024" y="689"/>
                  <a:pt x="3119" y="0"/>
                  <a:pt x="200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851" name="Google Shape;10851;p16"/>
          <p:cNvSpPr/>
          <p:nvPr/>
        </p:nvSpPr>
        <p:spPr>
          <a:xfrm flipH="1">
            <a:off x="7523351" y="4866985"/>
            <a:ext cx="370356" cy="370356"/>
          </a:xfrm>
          <a:custGeom>
            <a:rect b="b" l="l" r="r" t="t"/>
            <a:pathLst>
              <a:path extrusionOk="0" h="7781" w="7781">
                <a:moveTo>
                  <a:pt x="3891" y="1"/>
                </a:moveTo>
                <a:cubicBezTo>
                  <a:pt x="1743" y="1"/>
                  <a:pt x="1" y="1743"/>
                  <a:pt x="1" y="3891"/>
                </a:cubicBezTo>
                <a:cubicBezTo>
                  <a:pt x="1" y="6039"/>
                  <a:pt x="1743" y="7781"/>
                  <a:pt x="3891" y="7781"/>
                </a:cubicBezTo>
                <a:cubicBezTo>
                  <a:pt x="6039" y="7781"/>
                  <a:pt x="7781" y="6039"/>
                  <a:pt x="7781" y="3891"/>
                </a:cubicBezTo>
                <a:cubicBezTo>
                  <a:pt x="7781" y="1743"/>
                  <a:pt x="6039" y="1"/>
                  <a:pt x="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852" name="Google Shape;10852;p16"/>
          <p:cNvSpPr/>
          <p:nvPr/>
        </p:nvSpPr>
        <p:spPr>
          <a:xfrm flipH="1" rot="1422808">
            <a:off x="7228395" y="4649242"/>
            <a:ext cx="191538" cy="146795"/>
          </a:xfrm>
          <a:custGeom>
            <a:rect b="b" l="l" r="r" t="t"/>
            <a:pathLst>
              <a:path extrusionOk="0" h="3084" w="4024">
                <a:moveTo>
                  <a:pt x="2009" y="0"/>
                </a:moveTo>
                <a:cubicBezTo>
                  <a:pt x="899" y="0"/>
                  <a:pt x="0" y="689"/>
                  <a:pt x="0" y="1542"/>
                </a:cubicBezTo>
                <a:cubicBezTo>
                  <a:pt x="0" y="2395"/>
                  <a:pt x="899" y="3083"/>
                  <a:pt x="2009" y="3083"/>
                </a:cubicBezTo>
                <a:cubicBezTo>
                  <a:pt x="3119" y="3083"/>
                  <a:pt x="4024" y="2395"/>
                  <a:pt x="4024" y="1542"/>
                </a:cubicBezTo>
                <a:cubicBezTo>
                  <a:pt x="4024" y="689"/>
                  <a:pt x="3119" y="0"/>
                  <a:pt x="200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853" name="Google Shape;10853;p16"/>
          <p:cNvSpPr/>
          <p:nvPr/>
        </p:nvSpPr>
        <p:spPr>
          <a:xfrm flipH="1">
            <a:off x="9106951" y="3244760"/>
            <a:ext cx="370356" cy="370356"/>
          </a:xfrm>
          <a:custGeom>
            <a:rect b="b" l="l" r="r" t="t"/>
            <a:pathLst>
              <a:path extrusionOk="0" h="7781" w="7781">
                <a:moveTo>
                  <a:pt x="3891" y="1"/>
                </a:moveTo>
                <a:cubicBezTo>
                  <a:pt x="1743" y="1"/>
                  <a:pt x="1" y="1743"/>
                  <a:pt x="1" y="3891"/>
                </a:cubicBezTo>
                <a:cubicBezTo>
                  <a:pt x="1" y="6039"/>
                  <a:pt x="1743" y="7781"/>
                  <a:pt x="3891" y="7781"/>
                </a:cubicBezTo>
                <a:cubicBezTo>
                  <a:pt x="6039" y="7781"/>
                  <a:pt x="7781" y="6039"/>
                  <a:pt x="7781" y="3891"/>
                </a:cubicBezTo>
                <a:cubicBezTo>
                  <a:pt x="7781" y="1743"/>
                  <a:pt x="6039" y="1"/>
                  <a:pt x="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854" name="Google Shape;10854;p16"/>
          <p:cNvSpPr/>
          <p:nvPr/>
        </p:nvSpPr>
        <p:spPr>
          <a:xfrm flipH="1">
            <a:off x="-14874" y="1767135"/>
            <a:ext cx="370356" cy="370356"/>
          </a:xfrm>
          <a:custGeom>
            <a:rect b="b" l="l" r="r" t="t"/>
            <a:pathLst>
              <a:path extrusionOk="0" h="7781" w="7781">
                <a:moveTo>
                  <a:pt x="3891" y="1"/>
                </a:moveTo>
                <a:cubicBezTo>
                  <a:pt x="1743" y="1"/>
                  <a:pt x="1" y="1743"/>
                  <a:pt x="1" y="3891"/>
                </a:cubicBezTo>
                <a:cubicBezTo>
                  <a:pt x="1" y="6039"/>
                  <a:pt x="1743" y="7781"/>
                  <a:pt x="3891" y="7781"/>
                </a:cubicBezTo>
                <a:cubicBezTo>
                  <a:pt x="6039" y="7781"/>
                  <a:pt x="7781" y="6039"/>
                  <a:pt x="7781" y="3891"/>
                </a:cubicBezTo>
                <a:cubicBezTo>
                  <a:pt x="7781" y="1743"/>
                  <a:pt x="6039" y="1"/>
                  <a:pt x="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1">
  <p:cSld name="SECTION_TITLE_AND_DESCRIPTION_1">
    <p:bg>
      <p:bgPr>
        <a:solidFill>
          <a:schemeClr val="accent3"/>
        </a:solidFill>
      </p:bgPr>
    </p:bg>
    <p:spTree>
      <p:nvGrpSpPr>
        <p:cNvPr id="10855" name="Shape 108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6" name="Google Shape;10856;p17"/>
          <p:cNvSpPr txBox="1"/>
          <p:nvPr>
            <p:ph idx="1" type="subTitle"/>
          </p:nvPr>
        </p:nvSpPr>
        <p:spPr>
          <a:xfrm>
            <a:off x="4578925" y="3206875"/>
            <a:ext cx="2955000" cy="834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857" name="Google Shape;10857;p17"/>
          <p:cNvSpPr txBox="1"/>
          <p:nvPr>
            <p:ph type="title"/>
          </p:nvPr>
        </p:nvSpPr>
        <p:spPr>
          <a:xfrm>
            <a:off x="4572000" y="1102625"/>
            <a:ext cx="3418200" cy="200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900"/>
              <a:buNone/>
              <a:defRPr sz="3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9pPr>
          </a:lstStyle>
          <a:p/>
        </p:txBody>
      </p:sp>
      <p:grpSp>
        <p:nvGrpSpPr>
          <p:cNvPr id="10858" name="Google Shape;10858;p17"/>
          <p:cNvGrpSpPr/>
          <p:nvPr/>
        </p:nvGrpSpPr>
        <p:grpSpPr>
          <a:xfrm>
            <a:off x="0" y="-1325"/>
            <a:ext cx="9143989" cy="5146143"/>
            <a:chOff x="0" y="0"/>
            <a:chExt cx="9143989" cy="5146143"/>
          </a:xfrm>
        </p:grpSpPr>
        <p:sp>
          <p:nvSpPr>
            <p:cNvPr id="10859" name="Google Shape;10859;p17"/>
            <p:cNvSpPr/>
            <p:nvPr/>
          </p:nvSpPr>
          <p:spPr>
            <a:xfrm>
              <a:off x="0" y="2403884"/>
              <a:ext cx="2577339" cy="2741846"/>
            </a:xfrm>
            <a:custGeom>
              <a:rect b="b" l="l" r="r" t="t"/>
              <a:pathLst>
                <a:path extrusionOk="0" h="27184" w="25553">
                  <a:moveTo>
                    <a:pt x="1" y="0"/>
                  </a:moveTo>
                  <a:lnTo>
                    <a:pt x="1" y="291"/>
                  </a:lnTo>
                  <a:cubicBezTo>
                    <a:pt x="1932" y="2226"/>
                    <a:pt x="4114" y="3064"/>
                    <a:pt x="6396" y="3936"/>
                  </a:cubicBezTo>
                  <a:cubicBezTo>
                    <a:pt x="10800" y="5624"/>
                    <a:pt x="15352" y="7368"/>
                    <a:pt x="19309" y="17000"/>
                  </a:cubicBezTo>
                  <a:cubicBezTo>
                    <a:pt x="21166" y="21525"/>
                    <a:pt x="23162" y="24918"/>
                    <a:pt x="25270" y="27183"/>
                  </a:cubicBezTo>
                  <a:lnTo>
                    <a:pt x="25552" y="27183"/>
                  </a:lnTo>
                  <a:cubicBezTo>
                    <a:pt x="23413" y="24949"/>
                    <a:pt x="21391" y="21521"/>
                    <a:pt x="19504" y="16926"/>
                  </a:cubicBezTo>
                  <a:cubicBezTo>
                    <a:pt x="18545" y="14601"/>
                    <a:pt x="17525" y="12661"/>
                    <a:pt x="16393" y="11008"/>
                  </a:cubicBezTo>
                  <a:cubicBezTo>
                    <a:pt x="15382" y="9537"/>
                    <a:pt x="14315" y="8335"/>
                    <a:pt x="13117" y="7320"/>
                  </a:cubicBezTo>
                  <a:cubicBezTo>
                    <a:pt x="10896" y="5446"/>
                    <a:pt x="8648" y="4582"/>
                    <a:pt x="6474" y="3745"/>
                  </a:cubicBezTo>
                  <a:cubicBezTo>
                    <a:pt x="4158" y="2855"/>
                    <a:pt x="1945" y="2009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0025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0" name="Google Shape;10860;p17"/>
            <p:cNvSpPr/>
            <p:nvPr/>
          </p:nvSpPr>
          <p:spPr>
            <a:xfrm>
              <a:off x="4402196" y="3650459"/>
              <a:ext cx="2172377" cy="1495287"/>
            </a:xfrm>
            <a:custGeom>
              <a:rect b="b" l="l" r="r" t="t"/>
              <a:pathLst>
                <a:path extrusionOk="0" h="14825" w="21538">
                  <a:moveTo>
                    <a:pt x="14504" y="0"/>
                  </a:moveTo>
                  <a:cubicBezTo>
                    <a:pt x="13929" y="0"/>
                    <a:pt x="13335" y="82"/>
                    <a:pt x="12726" y="246"/>
                  </a:cubicBezTo>
                  <a:cubicBezTo>
                    <a:pt x="11520" y="571"/>
                    <a:pt x="10279" y="1205"/>
                    <a:pt x="9046" y="2133"/>
                  </a:cubicBezTo>
                  <a:cubicBezTo>
                    <a:pt x="6413" y="4112"/>
                    <a:pt x="3922" y="7340"/>
                    <a:pt x="1840" y="11466"/>
                  </a:cubicBezTo>
                  <a:cubicBezTo>
                    <a:pt x="1237" y="12659"/>
                    <a:pt x="625" y="13774"/>
                    <a:pt x="0" y="14815"/>
                  </a:cubicBezTo>
                  <a:lnTo>
                    <a:pt x="239" y="14815"/>
                  </a:lnTo>
                  <a:cubicBezTo>
                    <a:pt x="846" y="13796"/>
                    <a:pt x="1436" y="12711"/>
                    <a:pt x="2022" y="11557"/>
                  </a:cubicBezTo>
                  <a:cubicBezTo>
                    <a:pt x="4092" y="7461"/>
                    <a:pt x="6565" y="4263"/>
                    <a:pt x="9172" y="2298"/>
                  </a:cubicBezTo>
                  <a:cubicBezTo>
                    <a:pt x="10994" y="925"/>
                    <a:pt x="12844" y="210"/>
                    <a:pt x="14521" y="210"/>
                  </a:cubicBezTo>
                  <a:cubicBezTo>
                    <a:pt x="15048" y="210"/>
                    <a:pt x="15558" y="280"/>
                    <a:pt x="16045" y="424"/>
                  </a:cubicBezTo>
                  <a:cubicBezTo>
                    <a:pt x="17889" y="962"/>
                    <a:pt x="19334" y="2493"/>
                    <a:pt x="20236" y="4858"/>
                  </a:cubicBezTo>
                  <a:cubicBezTo>
                    <a:pt x="21195" y="7374"/>
                    <a:pt x="21499" y="10819"/>
                    <a:pt x="21121" y="14824"/>
                  </a:cubicBezTo>
                  <a:lnTo>
                    <a:pt x="21325" y="14824"/>
                  </a:lnTo>
                  <a:cubicBezTo>
                    <a:pt x="21516" y="12798"/>
                    <a:pt x="21538" y="10919"/>
                    <a:pt x="21386" y="9231"/>
                  </a:cubicBezTo>
                  <a:cubicBezTo>
                    <a:pt x="21234" y="7548"/>
                    <a:pt x="20913" y="6051"/>
                    <a:pt x="20427" y="4784"/>
                  </a:cubicBezTo>
                  <a:cubicBezTo>
                    <a:pt x="19503" y="2359"/>
                    <a:pt x="18006" y="779"/>
                    <a:pt x="16097" y="224"/>
                  </a:cubicBezTo>
                  <a:cubicBezTo>
                    <a:pt x="15587" y="75"/>
                    <a:pt x="15055" y="0"/>
                    <a:pt x="14504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0025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1" name="Google Shape;10861;p17"/>
            <p:cNvSpPr/>
            <p:nvPr/>
          </p:nvSpPr>
          <p:spPr>
            <a:xfrm>
              <a:off x="3890514" y="2607427"/>
              <a:ext cx="3449498" cy="2537398"/>
            </a:xfrm>
            <a:custGeom>
              <a:rect b="b" l="l" r="r" t="t"/>
              <a:pathLst>
                <a:path extrusionOk="0" h="25157" w="34200">
                  <a:moveTo>
                    <a:pt x="23459" y="0"/>
                  </a:moveTo>
                  <a:cubicBezTo>
                    <a:pt x="22882" y="0"/>
                    <a:pt x="22296" y="57"/>
                    <a:pt x="21704" y="169"/>
                  </a:cubicBezTo>
                  <a:cubicBezTo>
                    <a:pt x="20242" y="451"/>
                    <a:pt x="18775" y="1072"/>
                    <a:pt x="17330" y="2009"/>
                  </a:cubicBezTo>
                  <a:cubicBezTo>
                    <a:pt x="14258" y="4018"/>
                    <a:pt x="11468" y="7402"/>
                    <a:pt x="9243" y="11802"/>
                  </a:cubicBezTo>
                  <a:cubicBezTo>
                    <a:pt x="6527" y="17186"/>
                    <a:pt x="3789" y="21325"/>
                    <a:pt x="1103" y="24093"/>
                  </a:cubicBezTo>
                  <a:cubicBezTo>
                    <a:pt x="734" y="24475"/>
                    <a:pt x="365" y="24831"/>
                    <a:pt x="1" y="25156"/>
                  </a:cubicBezTo>
                  <a:lnTo>
                    <a:pt x="305" y="25156"/>
                  </a:lnTo>
                  <a:cubicBezTo>
                    <a:pt x="621" y="24870"/>
                    <a:pt x="934" y="24562"/>
                    <a:pt x="1251" y="24237"/>
                  </a:cubicBezTo>
                  <a:cubicBezTo>
                    <a:pt x="3949" y="21447"/>
                    <a:pt x="6700" y="17294"/>
                    <a:pt x="9429" y="11893"/>
                  </a:cubicBezTo>
                  <a:cubicBezTo>
                    <a:pt x="11629" y="7519"/>
                    <a:pt x="14402" y="4161"/>
                    <a:pt x="17439" y="2178"/>
                  </a:cubicBezTo>
                  <a:cubicBezTo>
                    <a:pt x="19444" y="864"/>
                    <a:pt x="21478" y="197"/>
                    <a:pt x="23422" y="197"/>
                  </a:cubicBezTo>
                  <a:cubicBezTo>
                    <a:pt x="24233" y="197"/>
                    <a:pt x="25028" y="313"/>
                    <a:pt x="25800" y="547"/>
                  </a:cubicBezTo>
                  <a:cubicBezTo>
                    <a:pt x="28589" y="1380"/>
                    <a:pt x="30807" y="3666"/>
                    <a:pt x="32208" y="7146"/>
                  </a:cubicBezTo>
                  <a:cubicBezTo>
                    <a:pt x="33748" y="10986"/>
                    <a:pt x="34200" y="16149"/>
                    <a:pt x="33510" y="22085"/>
                  </a:cubicBezTo>
                  <a:cubicBezTo>
                    <a:pt x="33384" y="23135"/>
                    <a:pt x="33310" y="24167"/>
                    <a:pt x="33271" y="25156"/>
                  </a:cubicBezTo>
                  <a:lnTo>
                    <a:pt x="33475" y="25156"/>
                  </a:lnTo>
                  <a:cubicBezTo>
                    <a:pt x="33514" y="24172"/>
                    <a:pt x="33596" y="23156"/>
                    <a:pt x="33722" y="22102"/>
                  </a:cubicBezTo>
                  <a:cubicBezTo>
                    <a:pt x="34078" y="19034"/>
                    <a:pt x="34139" y="16162"/>
                    <a:pt x="33887" y="13567"/>
                  </a:cubicBezTo>
                  <a:cubicBezTo>
                    <a:pt x="33657" y="11133"/>
                    <a:pt x="33158" y="8947"/>
                    <a:pt x="32403" y="7077"/>
                  </a:cubicBezTo>
                  <a:cubicBezTo>
                    <a:pt x="31687" y="5293"/>
                    <a:pt x="30750" y="3805"/>
                    <a:pt x="29613" y="2655"/>
                  </a:cubicBezTo>
                  <a:cubicBezTo>
                    <a:pt x="28516" y="1545"/>
                    <a:pt x="27257" y="768"/>
                    <a:pt x="25869" y="351"/>
                  </a:cubicBezTo>
                  <a:cubicBezTo>
                    <a:pt x="25092" y="116"/>
                    <a:pt x="24285" y="0"/>
                    <a:pt x="23459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0025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2" name="Google Shape;10862;p17"/>
            <p:cNvSpPr/>
            <p:nvPr/>
          </p:nvSpPr>
          <p:spPr>
            <a:xfrm>
              <a:off x="908" y="3142610"/>
              <a:ext cx="2010089" cy="2003533"/>
            </a:xfrm>
            <a:custGeom>
              <a:rect b="b" l="l" r="r" t="t"/>
              <a:pathLst>
                <a:path extrusionOk="0" h="19864" w="19929">
                  <a:moveTo>
                    <a:pt x="1" y="0"/>
                  </a:moveTo>
                  <a:lnTo>
                    <a:pt x="1" y="321"/>
                  </a:lnTo>
                  <a:cubicBezTo>
                    <a:pt x="2031" y="2526"/>
                    <a:pt x="4339" y="3766"/>
                    <a:pt x="6756" y="5072"/>
                  </a:cubicBezTo>
                  <a:cubicBezTo>
                    <a:pt x="11065" y="7394"/>
                    <a:pt x="15516" y="9797"/>
                    <a:pt x="18900" y="18024"/>
                  </a:cubicBezTo>
                  <a:cubicBezTo>
                    <a:pt x="19161" y="18657"/>
                    <a:pt x="19425" y="19273"/>
                    <a:pt x="19703" y="19863"/>
                  </a:cubicBezTo>
                  <a:lnTo>
                    <a:pt x="19929" y="19863"/>
                  </a:lnTo>
                  <a:cubicBezTo>
                    <a:pt x="19642" y="19252"/>
                    <a:pt x="19365" y="18610"/>
                    <a:pt x="19096" y="17950"/>
                  </a:cubicBezTo>
                  <a:cubicBezTo>
                    <a:pt x="18267" y="15954"/>
                    <a:pt x="17365" y="14249"/>
                    <a:pt x="16341" y="12730"/>
                  </a:cubicBezTo>
                  <a:cubicBezTo>
                    <a:pt x="15429" y="11381"/>
                    <a:pt x="14432" y="10218"/>
                    <a:pt x="13303" y="9173"/>
                  </a:cubicBezTo>
                  <a:cubicBezTo>
                    <a:pt x="11208" y="7238"/>
                    <a:pt x="8991" y="6044"/>
                    <a:pt x="6856" y="4890"/>
                  </a:cubicBezTo>
                  <a:cubicBezTo>
                    <a:pt x="4431" y="3580"/>
                    <a:pt x="2062" y="2309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0025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3" name="Google Shape;10863;p17"/>
            <p:cNvSpPr/>
            <p:nvPr/>
          </p:nvSpPr>
          <p:spPr>
            <a:xfrm>
              <a:off x="0" y="3800746"/>
              <a:ext cx="1533614" cy="1344094"/>
            </a:xfrm>
            <a:custGeom>
              <a:rect b="b" l="l" r="r" t="t"/>
              <a:pathLst>
                <a:path extrusionOk="0" h="13326" w="15205">
                  <a:moveTo>
                    <a:pt x="1" y="1"/>
                  </a:moveTo>
                  <a:lnTo>
                    <a:pt x="1" y="352"/>
                  </a:lnTo>
                  <a:cubicBezTo>
                    <a:pt x="148" y="561"/>
                    <a:pt x="305" y="786"/>
                    <a:pt x="470" y="1021"/>
                  </a:cubicBezTo>
                  <a:cubicBezTo>
                    <a:pt x="1997" y="3246"/>
                    <a:pt x="4309" y="6600"/>
                    <a:pt x="9104" y="8787"/>
                  </a:cubicBezTo>
                  <a:cubicBezTo>
                    <a:pt x="11928" y="10080"/>
                    <a:pt x="13764" y="11759"/>
                    <a:pt x="14948" y="13325"/>
                  </a:cubicBezTo>
                  <a:lnTo>
                    <a:pt x="15204" y="13325"/>
                  </a:lnTo>
                  <a:cubicBezTo>
                    <a:pt x="14753" y="12731"/>
                    <a:pt x="14250" y="12154"/>
                    <a:pt x="13686" y="11612"/>
                  </a:cubicBezTo>
                  <a:cubicBezTo>
                    <a:pt x="12427" y="10405"/>
                    <a:pt x="10913" y="9394"/>
                    <a:pt x="9186" y="8605"/>
                  </a:cubicBezTo>
                  <a:cubicBezTo>
                    <a:pt x="4444" y="6440"/>
                    <a:pt x="2149" y="3108"/>
                    <a:pt x="639" y="908"/>
                  </a:cubicBezTo>
                  <a:cubicBezTo>
                    <a:pt x="409" y="578"/>
                    <a:pt x="205" y="274"/>
                    <a:pt x="1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0025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4" name="Google Shape;10864;p17"/>
            <p:cNvSpPr/>
            <p:nvPr/>
          </p:nvSpPr>
          <p:spPr>
            <a:xfrm>
              <a:off x="5662992" y="4001061"/>
              <a:ext cx="682335" cy="1143781"/>
            </a:xfrm>
            <a:custGeom>
              <a:rect b="b" l="l" r="r" t="t"/>
              <a:pathLst>
                <a:path extrusionOk="0" h="11340" w="6765">
                  <a:moveTo>
                    <a:pt x="3803" y="1"/>
                  </a:moveTo>
                  <a:cubicBezTo>
                    <a:pt x="3748" y="1"/>
                    <a:pt x="3692" y="4"/>
                    <a:pt x="3636" y="11"/>
                  </a:cubicBezTo>
                  <a:cubicBezTo>
                    <a:pt x="2725" y="115"/>
                    <a:pt x="2148" y="610"/>
                    <a:pt x="1827" y="1551"/>
                  </a:cubicBezTo>
                  <a:cubicBezTo>
                    <a:pt x="1549" y="2388"/>
                    <a:pt x="1488" y="3482"/>
                    <a:pt x="1415" y="4753"/>
                  </a:cubicBezTo>
                  <a:cubicBezTo>
                    <a:pt x="1302" y="6840"/>
                    <a:pt x="1176" y="9244"/>
                    <a:pt x="0" y="11339"/>
                  </a:cubicBezTo>
                  <a:lnTo>
                    <a:pt x="230" y="11339"/>
                  </a:lnTo>
                  <a:cubicBezTo>
                    <a:pt x="447" y="10940"/>
                    <a:pt x="634" y="10515"/>
                    <a:pt x="794" y="10068"/>
                  </a:cubicBezTo>
                  <a:cubicBezTo>
                    <a:pt x="1428" y="8281"/>
                    <a:pt x="1532" y="6411"/>
                    <a:pt x="1619" y="4762"/>
                  </a:cubicBezTo>
                  <a:cubicBezTo>
                    <a:pt x="1684" y="3508"/>
                    <a:pt x="1740" y="2423"/>
                    <a:pt x="2018" y="1616"/>
                  </a:cubicBezTo>
                  <a:cubicBezTo>
                    <a:pt x="2313" y="753"/>
                    <a:pt x="2833" y="310"/>
                    <a:pt x="3649" y="210"/>
                  </a:cubicBezTo>
                  <a:cubicBezTo>
                    <a:pt x="3691" y="206"/>
                    <a:pt x="3733" y="204"/>
                    <a:pt x="3774" y="204"/>
                  </a:cubicBezTo>
                  <a:cubicBezTo>
                    <a:pt x="4653" y="204"/>
                    <a:pt x="5443" y="1207"/>
                    <a:pt x="5949" y="3009"/>
                  </a:cubicBezTo>
                  <a:cubicBezTo>
                    <a:pt x="6595" y="5291"/>
                    <a:pt x="6695" y="8359"/>
                    <a:pt x="6252" y="11339"/>
                  </a:cubicBezTo>
                  <a:lnTo>
                    <a:pt x="6465" y="11339"/>
                  </a:lnTo>
                  <a:cubicBezTo>
                    <a:pt x="6621" y="10255"/>
                    <a:pt x="6717" y="9153"/>
                    <a:pt x="6725" y="8068"/>
                  </a:cubicBezTo>
                  <a:cubicBezTo>
                    <a:pt x="6764" y="6155"/>
                    <a:pt x="6565" y="4389"/>
                    <a:pt x="6157" y="2957"/>
                  </a:cubicBezTo>
                  <a:cubicBezTo>
                    <a:pt x="5888" y="1998"/>
                    <a:pt x="5541" y="1252"/>
                    <a:pt x="5129" y="744"/>
                  </a:cubicBezTo>
                  <a:cubicBezTo>
                    <a:pt x="4728" y="254"/>
                    <a:pt x="4282" y="1"/>
                    <a:pt x="3803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0025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5" name="Google Shape;10865;p17"/>
            <p:cNvSpPr/>
            <p:nvPr/>
          </p:nvSpPr>
          <p:spPr>
            <a:xfrm>
              <a:off x="1989032" y="0"/>
              <a:ext cx="1361543" cy="1154976"/>
            </a:xfrm>
            <a:custGeom>
              <a:rect b="b" l="l" r="r" t="t"/>
              <a:pathLst>
                <a:path extrusionOk="0" h="11451" w="13499">
                  <a:moveTo>
                    <a:pt x="1" y="0"/>
                  </a:moveTo>
                  <a:cubicBezTo>
                    <a:pt x="335" y="217"/>
                    <a:pt x="686" y="430"/>
                    <a:pt x="1055" y="630"/>
                  </a:cubicBezTo>
                  <a:cubicBezTo>
                    <a:pt x="5576" y="3137"/>
                    <a:pt x="7546" y="6617"/>
                    <a:pt x="8848" y="8921"/>
                  </a:cubicBezTo>
                  <a:cubicBezTo>
                    <a:pt x="9676" y="10388"/>
                    <a:pt x="10279" y="11451"/>
                    <a:pt x="11126" y="11451"/>
                  </a:cubicBezTo>
                  <a:cubicBezTo>
                    <a:pt x="11321" y="11451"/>
                    <a:pt x="11533" y="11390"/>
                    <a:pt x="11759" y="11268"/>
                  </a:cubicBezTo>
                  <a:cubicBezTo>
                    <a:pt x="12432" y="10913"/>
                    <a:pt x="12931" y="9897"/>
                    <a:pt x="13204" y="8348"/>
                  </a:cubicBezTo>
                  <a:cubicBezTo>
                    <a:pt x="13464" y="6843"/>
                    <a:pt x="13499" y="4942"/>
                    <a:pt x="13304" y="2842"/>
                  </a:cubicBezTo>
                  <a:cubicBezTo>
                    <a:pt x="13221" y="1914"/>
                    <a:pt x="13087" y="959"/>
                    <a:pt x="12917" y="5"/>
                  </a:cubicBezTo>
                  <a:lnTo>
                    <a:pt x="12705" y="5"/>
                  </a:lnTo>
                  <a:cubicBezTo>
                    <a:pt x="12878" y="955"/>
                    <a:pt x="13009" y="1914"/>
                    <a:pt x="13100" y="2860"/>
                  </a:cubicBezTo>
                  <a:cubicBezTo>
                    <a:pt x="13495" y="7112"/>
                    <a:pt x="12917" y="10414"/>
                    <a:pt x="11664" y="11086"/>
                  </a:cubicBezTo>
                  <a:cubicBezTo>
                    <a:pt x="11470" y="11188"/>
                    <a:pt x="11294" y="11240"/>
                    <a:pt x="11125" y="11240"/>
                  </a:cubicBezTo>
                  <a:cubicBezTo>
                    <a:pt x="10861" y="11240"/>
                    <a:pt x="10617" y="11113"/>
                    <a:pt x="10358" y="10852"/>
                  </a:cubicBezTo>
                  <a:cubicBezTo>
                    <a:pt x="9937" y="10435"/>
                    <a:pt x="9538" y="9719"/>
                    <a:pt x="9026" y="8813"/>
                  </a:cubicBezTo>
                  <a:cubicBezTo>
                    <a:pt x="7715" y="6487"/>
                    <a:pt x="5724" y="2977"/>
                    <a:pt x="1159" y="452"/>
                  </a:cubicBezTo>
                  <a:cubicBezTo>
                    <a:pt x="890" y="304"/>
                    <a:pt x="639" y="152"/>
                    <a:pt x="387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0025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6" name="Google Shape;10866;p17"/>
            <p:cNvSpPr/>
            <p:nvPr/>
          </p:nvSpPr>
          <p:spPr>
            <a:xfrm>
              <a:off x="1730821" y="909488"/>
              <a:ext cx="1826822" cy="2581979"/>
            </a:xfrm>
            <a:custGeom>
              <a:rect b="b" l="l" r="r" t="t"/>
              <a:pathLst>
                <a:path extrusionOk="0" h="25599" w="18112">
                  <a:moveTo>
                    <a:pt x="1728" y="208"/>
                  </a:moveTo>
                  <a:cubicBezTo>
                    <a:pt x="2682" y="208"/>
                    <a:pt x="4058" y="767"/>
                    <a:pt x="5680" y="1843"/>
                  </a:cubicBezTo>
                  <a:cubicBezTo>
                    <a:pt x="8913" y="3978"/>
                    <a:pt x="12249" y="7540"/>
                    <a:pt x="14384" y="11137"/>
                  </a:cubicBezTo>
                  <a:cubicBezTo>
                    <a:pt x="16258" y="14283"/>
                    <a:pt x="18111" y="18930"/>
                    <a:pt x="16337" y="23221"/>
                  </a:cubicBezTo>
                  <a:cubicBezTo>
                    <a:pt x="15747" y="24653"/>
                    <a:pt x="14644" y="25412"/>
                    <a:pt x="13256" y="25412"/>
                  </a:cubicBezTo>
                  <a:cubicBezTo>
                    <a:pt x="12744" y="25412"/>
                    <a:pt x="12184" y="25308"/>
                    <a:pt x="11599" y="25091"/>
                  </a:cubicBezTo>
                  <a:cubicBezTo>
                    <a:pt x="8587" y="23984"/>
                    <a:pt x="6149" y="20405"/>
                    <a:pt x="7299" y="16843"/>
                  </a:cubicBezTo>
                  <a:cubicBezTo>
                    <a:pt x="7997" y="14678"/>
                    <a:pt x="7785" y="12582"/>
                    <a:pt x="6652" y="10421"/>
                  </a:cubicBezTo>
                  <a:cubicBezTo>
                    <a:pt x="5676" y="8569"/>
                    <a:pt x="4188" y="6976"/>
                    <a:pt x="2873" y="5575"/>
                  </a:cubicBezTo>
                  <a:cubicBezTo>
                    <a:pt x="1875" y="4503"/>
                    <a:pt x="1012" y="3588"/>
                    <a:pt x="552" y="2746"/>
                  </a:cubicBezTo>
                  <a:cubicBezTo>
                    <a:pt x="66" y="1843"/>
                    <a:pt x="109" y="1167"/>
                    <a:pt x="708" y="568"/>
                  </a:cubicBezTo>
                  <a:cubicBezTo>
                    <a:pt x="947" y="329"/>
                    <a:pt x="1290" y="208"/>
                    <a:pt x="1728" y="208"/>
                  </a:cubicBezTo>
                  <a:close/>
                  <a:moveTo>
                    <a:pt x="1727" y="1"/>
                  </a:moveTo>
                  <a:cubicBezTo>
                    <a:pt x="1234" y="1"/>
                    <a:pt x="839" y="139"/>
                    <a:pt x="561" y="420"/>
                  </a:cubicBezTo>
                  <a:cubicBezTo>
                    <a:pt x="214" y="772"/>
                    <a:pt x="36" y="1154"/>
                    <a:pt x="18" y="1574"/>
                  </a:cubicBezTo>
                  <a:cubicBezTo>
                    <a:pt x="1" y="1956"/>
                    <a:pt x="122" y="2368"/>
                    <a:pt x="374" y="2841"/>
                  </a:cubicBezTo>
                  <a:cubicBezTo>
                    <a:pt x="847" y="3700"/>
                    <a:pt x="1723" y="4629"/>
                    <a:pt x="2730" y="5705"/>
                  </a:cubicBezTo>
                  <a:cubicBezTo>
                    <a:pt x="5368" y="8517"/>
                    <a:pt x="8648" y="12022"/>
                    <a:pt x="7108" y="16769"/>
                  </a:cubicBezTo>
                  <a:cubicBezTo>
                    <a:pt x="6809" y="17684"/>
                    <a:pt x="6726" y="18626"/>
                    <a:pt x="6861" y="19572"/>
                  </a:cubicBezTo>
                  <a:cubicBezTo>
                    <a:pt x="6986" y="20435"/>
                    <a:pt x="7286" y="21268"/>
                    <a:pt x="7759" y="22062"/>
                  </a:cubicBezTo>
                  <a:cubicBezTo>
                    <a:pt x="8627" y="23520"/>
                    <a:pt x="10037" y="24718"/>
                    <a:pt x="11525" y="25273"/>
                  </a:cubicBezTo>
                  <a:cubicBezTo>
                    <a:pt x="12119" y="25490"/>
                    <a:pt x="12696" y="25598"/>
                    <a:pt x="13247" y="25598"/>
                  </a:cubicBezTo>
                  <a:cubicBezTo>
                    <a:pt x="13660" y="25598"/>
                    <a:pt x="14050" y="25538"/>
                    <a:pt x="14419" y="25412"/>
                  </a:cubicBezTo>
                  <a:cubicBezTo>
                    <a:pt x="15360" y="25091"/>
                    <a:pt x="16094" y="24358"/>
                    <a:pt x="16532" y="23290"/>
                  </a:cubicBezTo>
                  <a:cubicBezTo>
                    <a:pt x="17287" y="21464"/>
                    <a:pt x="17456" y="19407"/>
                    <a:pt x="17031" y="17185"/>
                  </a:cubicBezTo>
                  <a:cubicBezTo>
                    <a:pt x="16658" y="15216"/>
                    <a:pt x="15829" y="13146"/>
                    <a:pt x="14562" y="11029"/>
                  </a:cubicBezTo>
                  <a:cubicBezTo>
                    <a:pt x="12410" y="7406"/>
                    <a:pt x="9047" y="3822"/>
                    <a:pt x="5793" y="1670"/>
                  </a:cubicBezTo>
                  <a:cubicBezTo>
                    <a:pt x="4132" y="569"/>
                    <a:pt x="2727" y="1"/>
                    <a:pt x="172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0025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7" name="Google Shape;10867;p17"/>
            <p:cNvSpPr/>
            <p:nvPr/>
          </p:nvSpPr>
          <p:spPr>
            <a:xfrm>
              <a:off x="0" y="1311"/>
              <a:ext cx="702507" cy="1375563"/>
            </a:xfrm>
            <a:custGeom>
              <a:rect b="b" l="l" r="r" t="t"/>
              <a:pathLst>
                <a:path extrusionOk="0" h="13638" w="6965">
                  <a:moveTo>
                    <a:pt x="6735" y="0"/>
                  </a:moveTo>
                  <a:lnTo>
                    <a:pt x="1" y="13190"/>
                  </a:lnTo>
                  <a:lnTo>
                    <a:pt x="1" y="13637"/>
                  </a:lnTo>
                  <a:lnTo>
                    <a:pt x="6965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0025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8" name="Google Shape;10868;p17"/>
            <p:cNvSpPr/>
            <p:nvPr/>
          </p:nvSpPr>
          <p:spPr>
            <a:xfrm>
              <a:off x="0" y="285343"/>
              <a:ext cx="9143892" cy="3638514"/>
            </a:xfrm>
            <a:custGeom>
              <a:rect b="b" l="l" r="r" t="t"/>
              <a:pathLst>
                <a:path extrusionOk="0" h="36074" w="90657">
                  <a:moveTo>
                    <a:pt x="44023" y="1"/>
                  </a:moveTo>
                  <a:cubicBezTo>
                    <a:pt x="42210" y="1"/>
                    <a:pt x="40658" y="441"/>
                    <a:pt x="39393" y="1328"/>
                  </a:cubicBezTo>
                  <a:cubicBezTo>
                    <a:pt x="37506" y="2651"/>
                    <a:pt x="36317" y="4916"/>
                    <a:pt x="35857" y="8066"/>
                  </a:cubicBezTo>
                  <a:cubicBezTo>
                    <a:pt x="35401" y="11181"/>
                    <a:pt x="35675" y="15069"/>
                    <a:pt x="36660" y="19620"/>
                  </a:cubicBezTo>
                  <a:cubicBezTo>
                    <a:pt x="37553" y="23742"/>
                    <a:pt x="37640" y="27417"/>
                    <a:pt x="36920" y="30255"/>
                  </a:cubicBezTo>
                  <a:cubicBezTo>
                    <a:pt x="36247" y="32893"/>
                    <a:pt x="34915" y="34693"/>
                    <a:pt x="33071" y="35457"/>
                  </a:cubicBezTo>
                  <a:cubicBezTo>
                    <a:pt x="32422" y="35727"/>
                    <a:pt x="31726" y="35861"/>
                    <a:pt x="30994" y="35861"/>
                  </a:cubicBezTo>
                  <a:cubicBezTo>
                    <a:pt x="29598" y="35861"/>
                    <a:pt x="28071" y="35375"/>
                    <a:pt x="26481" y="34416"/>
                  </a:cubicBezTo>
                  <a:cubicBezTo>
                    <a:pt x="23838" y="32815"/>
                    <a:pt x="21122" y="29934"/>
                    <a:pt x="18632" y="26081"/>
                  </a:cubicBezTo>
                  <a:cubicBezTo>
                    <a:pt x="16185" y="22293"/>
                    <a:pt x="13590" y="19312"/>
                    <a:pt x="10909" y="17212"/>
                  </a:cubicBezTo>
                  <a:cubicBezTo>
                    <a:pt x="8761" y="15529"/>
                    <a:pt x="6553" y="14409"/>
                    <a:pt x="4357" y="13880"/>
                  </a:cubicBezTo>
                  <a:cubicBezTo>
                    <a:pt x="3290" y="13629"/>
                    <a:pt x="2322" y="13533"/>
                    <a:pt x="1511" y="13533"/>
                  </a:cubicBezTo>
                  <a:cubicBezTo>
                    <a:pt x="925" y="13533"/>
                    <a:pt x="422" y="13576"/>
                    <a:pt x="1" y="13637"/>
                  </a:cubicBezTo>
                  <a:lnTo>
                    <a:pt x="1" y="13845"/>
                  </a:lnTo>
                  <a:cubicBezTo>
                    <a:pt x="412" y="13791"/>
                    <a:pt x="914" y="13747"/>
                    <a:pt x="1493" y="13747"/>
                  </a:cubicBezTo>
                  <a:cubicBezTo>
                    <a:pt x="2301" y="13747"/>
                    <a:pt x="3258" y="13832"/>
                    <a:pt x="4327" y="14093"/>
                  </a:cubicBezTo>
                  <a:cubicBezTo>
                    <a:pt x="7737" y="14917"/>
                    <a:pt x="12957" y="17685"/>
                    <a:pt x="18458" y="26198"/>
                  </a:cubicBezTo>
                  <a:cubicBezTo>
                    <a:pt x="19751" y="28194"/>
                    <a:pt x="21092" y="29934"/>
                    <a:pt x="22463" y="31366"/>
                  </a:cubicBezTo>
                  <a:cubicBezTo>
                    <a:pt x="23756" y="32728"/>
                    <a:pt x="25071" y="33813"/>
                    <a:pt x="26372" y="34598"/>
                  </a:cubicBezTo>
                  <a:cubicBezTo>
                    <a:pt x="27617" y="35353"/>
                    <a:pt x="28841" y="35826"/>
                    <a:pt x="29999" y="35999"/>
                  </a:cubicBezTo>
                  <a:cubicBezTo>
                    <a:pt x="30342" y="36047"/>
                    <a:pt x="30672" y="36073"/>
                    <a:pt x="30997" y="36073"/>
                  </a:cubicBezTo>
                  <a:cubicBezTo>
                    <a:pt x="31757" y="36073"/>
                    <a:pt x="32477" y="35934"/>
                    <a:pt x="33149" y="35657"/>
                  </a:cubicBezTo>
                  <a:cubicBezTo>
                    <a:pt x="34091" y="35266"/>
                    <a:pt x="34902" y="34615"/>
                    <a:pt x="35575" y="33717"/>
                  </a:cubicBezTo>
                  <a:cubicBezTo>
                    <a:pt x="36252" y="32806"/>
                    <a:pt x="36772" y="31661"/>
                    <a:pt x="37119" y="30316"/>
                  </a:cubicBezTo>
                  <a:cubicBezTo>
                    <a:pt x="37853" y="27452"/>
                    <a:pt x="37766" y="23742"/>
                    <a:pt x="36859" y="19581"/>
                  </a:cubicBezTo>
                  <a:cubicBezTo>
                    <a:pt x="35879" y="15052"/>
                    <a:pt x="35605" y="11190"/>
                    <a:pt x="36061" y="8101"/>
                  </a:cubicBezTo>
                  <a:cubicBezTo>
                    <a:pt x="36512" y="5007"/>
                    <a:pt x="37679" y="2786"/>
                    <a:pt x="39510" y="1502"/>
                  </a:cubicBezTo>
                  <a:cubicBezTo>
                    <a:pt x="40743" y="639"/>
                    <a:pt x="42256" y="210"/>
                    <a:pt x="44028" y="210"/>
                  </a:cubicBezTo>
                  <a:cubicBezTo>
                    <a:pt x="47602" y="210"/>
                    <a:pt x="52223" y="1954"/>
                    <a:pt x="57694" y="5398"/>
                  </a:cubicBezTo>
                  <a:cubicBezTo>
                    <a:pt x="59655" y="6634"/>
                    <a:pt x="61499" y="7602"/>
                    <a:pt x="63335" y="8344"/>
                  </a:cubicBezTo>
                  <a:cubicBezTo>
                    <a:pt x="64962" y="9008"/>
                    <a:pt x="66532" y="9472"/>
                    <a:pt x="68142" y="9776"/>
                  </a:cubicBezTo>
                  <a:cubicBezTo>
                    <a:pt x="69937" y="10115"/>
                    <a:pt x="71591" y="10211"/>
                    <a:pt x="73172" y="10211"/>
                  </a:cubicBezTo>
                  <a:cubicBezTo>
                    <a:pt x="74221" y="10211"/>
                    <a:pt x="75238" y="10169"/>
                    <a:pt x="76243" y="10127"/>
                  </a:cubicBezTo>
                  <a:cubicBezTo>
                    <a:pt x="77216" y="10087"/>
                    <a:pt x="78182" y="10047"/>
                    <a:pt x="79159" y="10047"/>
                  </a:cubicBezTo>
                  <a:cubicBezTo>
                    <a:pt x="82579" y="10047"/>
                    <a:pt x="86137" y="10538"/>
                    <a:pt x="90656" y="13221"/>
                  </a:cubicBezTo>
                  <a:lnTo>
                    <a:pt x="90656" y="12969"/>
                  </a:lnTo>
                  <a:cubicBezTo>
                    <a:pt x="89402" y="12231"/>
                    <a:pt x="88179" y="11637"/>
                    <a:pt x="86959" y="11168"/>
                  </a:cubicBezTo>
                  <a:cubicBezTo>
                    <a:pt x="84109" y="10083"/>
                    <a:pt x="81634" y="9837"/>
                    <a:pt x="79201" y="9837"/>
                  </a:cubicBezTo>
                  <a:cubicBezTo>
                    <a:pt x="78211" y="9837"/>
                    <a:pt x="77228" y="9877"/>
                    <a:pt x="76230" y="9919"/>
                  </a:cubicBezTo>
                  <a:cubicBezTo>
                    <a:pt x="75223" y="9960"/>
                    <a:pt x="74210" y="10002"/>
                    <a:pt x="73168" y="10002"/>
                  </a:cubicBezTo>
                  <a:cubicBezTo>
                    <a:pt x="68974" y="10002"/>
                    <a:pt x="64320" y="9325"/>
                    <a:pt x="57803" y="5220"/>
                  </a:cubicBezTo>
                  <a:cubicBezTo>
                    <a:pt x="52303" y="1755"/>
                    <a:pt x="47642" y="1"/>
                    <a:pt x="44023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0025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9" name="Google Shape;10869;p17"/>
            <p:cNvSpPr/>
            <p:nvPr/>
          </p:nvSpPr>
          <p:spPr>
            <a:xfrm>
              <a:off x="8204253" y="1311"/>
              <a:ext cx="939736" cy="1168089"/>
            </a:xfrm>
            <a:custGeom>
              <a:rect b="b" l="l" r="r" t="t"/>
              <a:pathLst>
                <a:path extrusionOk="0" h="11581" w="9317">
                  <a:moveTo>
                    <a:pt x="1" y="0"/>
                  </a:moveTo>
                  <a:lnTo>
                    <a:pt x="9316" y="11581"/>
                  </a:lnTo>
                  <a:lnTo>
                    <a:pt x="9316" y="11255"/>
                  </a:lnTo>
                  <a:lnTo>
                    <a:pt x="265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0025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0" name="Google Shape;10870;p17"/>
            <p:cNvSpPr/>
            <p:nvPr/>
          </p:nvSpPr>
          <p:spPr>
            <a:xfrm>
              <a:off x="5358384" y="403"/>
              <a:ext cx="3123006" cy="874478"/>
            </a:xfrm>
            <a:custGeom>
              <a:rect b="b" l="l" r="r" t="t"/>
              <a:pathLst>
                <a:path extrusionOk="0" h="8670" w="30963">
                  <a:moveTo>
                    <a:pt x="24688" y="1"/>
                  </a:moveTo>
                  <a:cubicBezTo>
                    <a:pt x="25764" y="925"/>
                    <a:pt x="26754" y="1875"/>
                    <a:pt x="27626" y="2834"/>
                  </a:cubicBezTo>
                  <a:cubicBezTo>
                    <a:pt x="29708" y="5108"/>
                    <a:pt x="30737" y="6999"/>
                    <a:pt x="30372" y="7910"/>
                  </a:cubicBezTo>
                  <a:cubicBezTo>
                    <a:pt x="30216" y="8303"/>
                    <a:pt x="29929" y="8463"/>
                    <a:pt x="29511" y="8463"/>
                  </a:cubicBezTo>
                  <a:cubicBezTo>
                    <a:pt x="28871" y="8463"/>
                    <a:pt x="27926" y="8086"/>
                    <a:pt x="26684" y="7589"/>
                  </a:cubicBezTo>
                  <a:cubicBezTo>
                    <a:pt x="24363" y="6661"/>
                    <a:pt x="21022" y="5333"/>
                    <a:pt x="16718" y="5333"/>
                  </a:cubicBezTo>
                  <a:cubicBezTo>
                    <a:pt x="16015" y="5333"/>
                    <a:pt x="15286" y="5372"/>
                    <a:pt x="14535" y="5446"/>
                  </a:cubicBezTo>
                  <a:cubicBezTo>
                    <a:pt x="13879" y="5514"/>
                    <a:pt x="13225" y="5548"/>
                    <a:pt x="12576" y="5548"/>
                  </a:cubicBezTo>
                  <a:cubicBezTo>
                    <a:pt x="9362" y="5548"/>
                    <a:pt x="6283" y="4717"/>
                    <a:pt x="3749" y="3146"/>
                  </a:cubicBezTo>
                  <a:cubicBezTo>
                    <a:pt x="2317" y="2257"/>
                    <a:pt x="1124" y="1172"/>
                    <a:pt x="256" y="9"/>
                  </a:cubicBezTo>
                  <a:lnTo>
                    <a:pt x="0" y="9"/>
                  </a:lnTo>
                  <a:cubicBezTo>
                    <a:pt x="885" y="1237"/>
                    <a:pt x="2135" y="2387"/>
                    <a:pt x="3636" y="3320"/>
                  </a:cubicBezTo>
                  <a:cubicBezTo>
                    <a:pt x="5098" y="4231"/>
                    <a:pt x="6730" y="4899"/>
                    <a:pt x="8496" y="5307"/>
                  </a:cubicBezTo>
                  <a:cubicBezTo>
                    <a:pt x="9797" y="5611"/>
                    <a:pt x="11145" y="5761"/>
                    <a:pt x="12522" y="5761"/>
                  </a:cubicBezTo>
                  <a:cubicBezTo>
                    <a:pt x="13193" y="5761"/>
                    <a:pt x="13871" y="5725"/>
                    <a:pt x="14553" y="5654"/>
                  </a:cubicBezTo>
                  <a:cubicBezTo>
                    <a:pt x="15297" y="5576"/>
                    <a:pt x="16017" y="5541"/>
                    <a:pt x="16711" y="5541"/>
                  </a:cubicBezTo>
                  <a:cubicBezTo>
                    <a:pt x="20977" y="5541"/>
                    <a:pt x="24299" y="6867"/>
                    <a:pt x="26602" y="7785"/>
                  </a:cubicBezTo>
                  <a:cubicBezTo>
                    <a:pt x="27673" y="8210"/>
                    <a:pt x="28511" y="8544"/>
                    <a:pt x="29162" y="8644"/>
                  </a:cubicBezTo>
                  <a:cubicBezTo>
                    <a:pt x="29287" y="8665"/>
                    <a:pt x="29409" y="8670"/>
                    <a:pt x="29517" y="8670"/>
                  </a:cubicBezTo>
                  <a:cubicBezTo>
                    <a:pt x="30042" y="8670"/>
                    <a:pt x="30376" y="8448"/>
                    <a:pt x="30563" y="7984"/>
                  </a:cubicBezTo>
                  <a:cubicBezTo>
                    <a:pt x="30962" y="6986"/>
                    <a:pt x="29951" y="5055"/>
                    <a:pt x="27782" y="2691"/>
                  </a:cubicBezTo>
                  <a:cubicBezTo>
                    <a:pt x="26966" y="1801"/>
                    <a:pt x="26025" y="899"/>
                    <a:pt x="24996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0025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71" name="Google Shape;10871;p17"/>
          <p:cNvGrpSpPr/>
          <p:nvPr/>
        </p:nvGrpSpPr>
        <p:grpSpPr>
          <a:xfrm>
            <a:off x="7629093" y="-173006"/>
            <a:ext cx="1828746" cy="1791661"/>
            <a:chOff x="1409400" y="3825350"/>
            <a:chExt cx="823500" cy="806800"/>
          </a:xfrm>
        </p:grpSpPr>
        <p:sp>
          <p:nvSpPr>
            <p:cNvPr id="10872" name="Google Shape;10872;p17"/>
            <p:cNvSpPr/>
            <p:nvPr/>
          </p:nvSpPr>
          <p:spPr>
            <a:xfrm>
              <a:off x="1860575" y="46214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2"/>
                    <a:pt x="93" y="423"/>
                    <a:pt x="212" y="423"/>
                  </a:cubicBezTo>
                  <a:cubicBezTo>
                    <a:pt x="215" y="423"/>
                    <a:pt x="218" y="422"/>
                    <a:pt x="221" y="422"/>
                  </a:cubicBezTo>
                  <a:cubicBezTo>
                    <a:pt x="334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3" name="Google Shape;10873;p17"/>
            <p:cNvSpPr/>
            <p:nvPr/>
          </p:nvSpPr>
          <p:spPr>
            <a:xfrm>
              <a:off x="1754450" y="46213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3"/>
                    <a:pt x="1" y="217"/>
                  </a:cubicBezTo>
                  <a:cubicBezTo>
                    <a:pt x="1" y="330"/>
                    <a:pt x="88" y="422"/>
                    <a:pt x="206" y="427"/>
                  </a:cubicBezTo>
                  <a:cubicBezTo>
                    <a:pt x="210" y="427"/>
                    <a:pt x="213" y="428"/>
                    <a:pt x="216" y="428"/>
                  </a:cubicBezTo>
                  <a:cubicBezTo>
                    <a:pt x="330" y="428"/>
                    <a:pt x="427" y="342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4" name="Google Shape;10874;p17"/>
            <p:cNvSpPr/>
            <p:nvPr/>
          </p:nvSpPr>
          <p:spPr>
            <a:xfrm>
              <a:off x="1807250" y="462157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31" y="1"/>
                  </a:moveTo>
                  <a:cubicBezTo>
                    <a:pt x="228" y="1"/>
                    <a:pt x="225" y="1"/>
                    <a:pt x="222" y="1"/>
                  </a:cubicBezTo>
                  <a:cubicBezTo>
                    <a:pt x="104" y="1"/>
                    <a:pt x="16" y="88"/>
                    <a:pt x="6" y="207"/>
                  </a:cubicBezTo>
                  <a:cubicBezTo>
                    <a:pt x="1" y="330"/>
                    <a:pt x="93" y="417"/>
                    <a:pt x="211" y="422"/>
                  </a:cubicBezTo>
                  <a:cubicBezTo>
                    <a:pt x="330" y="422"/>
                    <a:pt x="432" y="330"/>
                    <a:pt x="432" y="212"/>
                  </a:cubicBezTo>
                  <a:cubicBezTo>
                    <a:pt x="437" y="92"/>
                    <a:pt x="350" y="1"/>
                    <a:pt x="2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5" name="Google Shape;10875;p17"/>
            <p:cNvSpPr/>
            <p:nvPr/>
          </p:nvSpPr>
          <p:spPr>
            <a:xfrm>
              <a:off x="180752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24" y="427"/>
                    <a:pt x="421" y="335"/>
                    <a:pt x="427" y="217"/>
                  </a:cubicBezTo>
                  <a:cubicBezTo>
                    <a:pt x="427" y="9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6" name="Google Shape;10876;p17"/>
            <p:cNvSpPr/>
            <p:nvPr/>
          </p:nvSpPr>
          <p:spPr>
            <a:xfrm>
              <a:off x="1913625" y="40906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98"/>
                    <a:pt x="6" y="222"/>
                  </a:cubicBezTo>
                  <a:cubicBezTo>
                    <a:pt x="11" y="335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7" name="Google Shape;10877;p17"/>
            <p:cNvSpPr/>
            <p:nvPr/>
          </p:nvSpPr>
          <p:spPr>
            <a:xfrm>
              <a:off x="17543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8" name="Google Shape;10878;p17"/>
            <p:cNvSpPr/>
            <p:nvPr/>
          </p:nvSpPr>
          <p:spPr>
            <a:xfrm>
              <a:off x="186057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3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9" name="Google Shape;10879;p17"/>
            <p:cNvSpPr/>
            <p:nvPr/>
          </p:nvSpPr>
          <p:spPr>
            <a:xfrm>
              <a:off x="1568700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0" name="Google Shape;10880;p17"/>
            <p:cNvSpPr/>
            <p:nvPr/>
          </p:nvSpPr>
          <p:spPr>
            <a:xfrm>
              <a:off x="1568700" y="43294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87" y="1"/>
                    <a:pt x="0" y="103"/>
                    <a:pt x="5" y="222"/>
                  </a:cubicBezTo>
                  <a:cubicBezTo>
                    <a:pt x="5" y="332"/>
                    <a:pt x="98" y="427"/>
                    <a:pt x="212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32" y="329"/>
                    <a:pt x="432" y="211"/>
                  </a:cubicBezTo>
                  <a:cubicBezTo>
                    <a:pt x="421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1" name="Google Shape;10881;p17"/>
            <p:cNvSpPr/>
            <p:nvPr/>
          </p:nvSpPr>
          <p:spPr>
            <a:xfrm>
              <a:off x="1913625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2" name="Google Shape;10882;p17"/>
            <p:cNvSpPr/>
            <p:nvPr/>
          </p:nvSpPr>
          <p:spPr>
            <a:xfrm>
              <a:off x="2099400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0"/>
                    <a:pt x="98" y="422"/>
                    <a:pt x="211" y="422"/>
                  </a:cubicBezTo>
                  <a:cubicBezTo>
                    <a:pt x="329" y="422"/>
                    <a:pt x="427" y="32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3" name="Google Shape;10883;p17"/>
            <p:cNvSpPr/>
            <p:nvPr/>
          </p:nvSpPr>
          <p:spPr>
            <a:xfrm>
              <a:off x="1860450" y="41438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5" y="329"/>
                    <a:pt x="98" y="427"/>
                    <a:pt x="211" y="427"/>
                  </a:cubicBezTo>
                  <a:cubicBezTo>
                    <a:pt x="334" y="427"/>
                    <a:pt x="432" y="334"/>
                    <a:pt x="432" y="211"/>
                  </a:cubicBezTo>
                  <a:cubicBezTo>
                    <a:pt x="432" y="93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4" name="Google Shape;10884;p17"/>
            <p:cNvSpPr/>
            <p:nvPr/>
          </p:nvSpPr>
          <p:spPr>
            <a:xfrm>
              <a:off x="1754450" y="41438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02" y="1"/>
                  </a:moveTo>
                  <a:cubicBezTo>
                    <a:pt x="84" y="1"/>
                    <a:pt x="1" y="97"/>
                    <a:pt x="1" y="222"/>
                  </a:cubicBezTo>
                  <a:cubicBezTo>
                    <a:pt x="1" y="335"/>
                    <a:pt x="98" y="433"/>
                    <a:pt x="211" y="433"/>
                  </a:cubicBezTo>
                  <a:cubicBezTo>
                    <a:pt x="330" y="423"/>
                    <a:pt x="427" y="335"/>
                    <a:pt x="427" y="222"/>
                  </a:cubicBezTo>
                  <a:cubicBezTo>
                    <a:pt x="427" y="99"/>
                    <a:pt x="335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5" name="Google Shape;10885;p17"/>
            <p:cNvSpPr/>
            <p:nvPr/>
          </p:nvSpPr>
          <p:spPr>
            <a:xfrm>
              <a:off x="1568550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2" y="0"/>
                  </a:moveTo>
                  <a:cubicBezTo>
                    <a:pt x="93" y="0"/>
                    <a:pt x="1" y="87"/>
                    <a:pt x="1" y="206"/>
                  </a:cubicBezTo>
                  <a:cubicBezTo>
                    <a:pt x="1" y="329"/>
                    <a:pt x="93" y="421"/>
                    <a:pt x="212" y="421"/>
                  </a:cubicBezTo>
                  <a:cubicBezTo>
                    <a:pt x="335" y="421"/>
                    <a:pt x="427" y="329"/>
                    <a:pt x="427" y="211"/>
                  </a:cubicBezTo>
                  <a:cubicBezTo>
                    <a:pt x="427" y="87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6" name="Google Shape;10886;p17"/>
            <p:cNvSpPr/>
            <p:nvPr/>
          </p:nvSpPr>
          <p:spPr>
            <a:xfrm>
              <a:off x="2099275" y="4329575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32" y="335"/>
                    <a:pt x="432" y="217"/>
                  </a:cubicBezTo>
                  <a:cubicBezTo>
                    <a:pt x="437" y="96"/>
                    <a:pt x="34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7" name="Google Shape;10887;p17"/>
            <p:cNvSpPr/>
            <p:nvPr/>
          </p:nvSpPr>
          <p:spPr>
            <a:xfrm>
              <a:off x="1807525" y="4143800"/>
              <a:ext cx="10675" cy="10600"/>
            </a:xfrm>
            <a:custGeom>
              <a:rect b="b" l="l" r="r" t="t"/>
              <a:pathLst>
                <a:path extrusionOk="0" h="424" w="427">
                  <a:moveTo>
                    <a:pt x="211" y="1"/>
                  </a:moveTo>
                  <a:cubicBezTo>
                    <a:pt x="97" y="1"/>
                    <a:pt x="5" y="82"/>
                    <a:pt x="0" y="202"/>
                  </a:cubicBezTo>
                  <a:cubicBezTo>
                    <a:pt x="0" y="325"/>
                    <a:pt x="82" y="417"/>
                    <a:pt x="195" y="423"/>
                  </a:cubicBezTo>
                  <a:cubicBezTo>
                    <a:pt x="201" y="423"/>
                    <a:pt x="207" y="423"/>
                    <a:pt x="213" y="423"/>
                  </a:cubicBezTo>
                  <a:cubicBezTo>
                    <a:pt x="328" y="423"/>
                    <a:pt x="417" y="330"/>
                    <a:pt x="421" y="222"/>
                  </a:cubicBezTo>
                  <a:cubicBezTo>
                    <a:pt x="427" y="104"/>
                    <a:pt x="339" y="6"/>
                    <a:pt x="221" y="1"/>
                  </a:cubicBezTo>
                  <a:cubicBezTo>
                    <a:pt x="217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8" name="Google Shape;10888;p17"/>
            <p:cNvSpPr/>
            <p:nvPr/>
          </p:nvSpPr>
          <p:spPr>
            <a:xfrm>
              <a:off x="1621875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8" y="0"/>
                    <a:pt x="1" y="98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27"/>
                    <a:pt x="422" y="329"/>
                    <a:pt x="422" y="211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9" name="Google Shape;10889;p17"/>
            <p:cNvSpPr/>
            <p:nvPr/>
          </p:nvSpPr>
          <p:spPr>
            <a:xfrm>
              <a:off x="17012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6" y="334"/>
                    <a:pt x="103" y="422"/>
                    <a:pt x="22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0" name="Google Shape;10890;p17"/>
            <p:cNvSpPr/>
            <p:nvPr/>
          </p:nvSpPr>
          <p:spPr>
            <a:xfrm>
              <a:off x="2152575" y="443557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1" name="Google Shape;10891;p17"/>
            <p:cNvSpPr/>
            <p:nvPr/>
          </p:nvSpPr>
          <p:spPr>
            <a:xfrm>
              <a:off x="2099275" y="4435425"/>
              <a:ext cx="10925" cy="10825"/>
            </a:xfrm>
            <a:custGeom>
              <a:rect b="b" l="l" r="r" t="t"/>
              <a:pathLst>
                <a:path extrusionOk="0" h="433" w="43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87" y="6"/>
                    <a:pt x="0" y="104"/>
                    <a:pt x="5" y="227"/>
                  </a:cubicBezTo>
                  <a:cubicBezTo>
                    <a:pt x="10" y="340"/>
                    <a:pt x="108" y="433"/>
                    <a:pt x="226" y="433"/>
                  </a:cubicBezTo>
                  <a:cubicBezTo>
                    <a:pt x="339" y="433"/>
                    <a:pt x="437" y="335"/>
                    <a:pt x="432" y="207"/>
                  </a:cubicBezTo>
                  <a:cubicBezTo>
                    <a:pt x="432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2" name="Google Shape;10892;p17"/>
            <p:cNvSpPr/>
            <p:nvPr/>
          </p:nvSpPr>
          <p:spPr>
            <a:xfrm>
              <a:off x="1621625" y="44355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8" y="0"/>
                    <a:pt x="0" y="98"/>
                    <a:pt x="11" y="221"/>
                  </a:cubicBezTo>
                  <a:cubicBezTo>
                    <a:pt x="16" y="334"/>
                    <a:pt x="103" y="427"/>
                    <a:pt x="22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3" name="Google Shape;10893;p17"/>
            <p:cNvSpPr/>
            <p:nvPr/>
          </p:nvSpPr>
          <p:spPr>
            <a:xfrm>
              <a:off x="1568700" y="4435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6"/>
                  </a:cubicBezTo>
                  <a:cubicBezTo>
                    <a:pt x="0" y="329"/>
                    <a:pt x="87" y="427"/>
                    <a:pt x="206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4" name="Google Shape;10894;p17"/>
            <p:cNvSpPr/>
            <p:nvPr/>
          </p:nvSpPr>
          <p:spPr>
            <a:xfrm>
              <a:off x="1621625" y="432945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8"/>
                    <a:pt x="11" y="222"/>
                  </a:cubicBezTo>
                  <a:cubicBezTo>
                    <a:pt x="16" y="340"/>
                    <a:pt x="103" y="432"/>
                    <a:pt x="226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5" name="Google Shape;10895;p17"/>
            <p:cNvSpPr/>
            <p:nvPr/>
          </p:nvSpPr>
          <p:spPr>
            <a:xfrm>
              <a:off x="15155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6" y="335"/>
                    <a:pt x="103" y="427"/>
                    <a:pt x="227" y="427"/>
                  </a:cubicBezTo>
                  <a:cubicBezTo>
                    <a:pt x="340" y="427"/>
                    <a:pt x="432" y="329"/>
                    <a:pt x="432" y="211"/>
                  </a:cubicBezTo>
                  <a:cubicBezTo>
                    <a:pt x="432" y="93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6" name="Google Shape;10896;p17"/>
            <p:cNvSpPr/>
            <p:nvPr/>
          </p:nvSpPr>
          <p:spPr>
            <a:xfrm>
              <a:off x="1489175" y="41438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82" y="0"/>
                    <a:pt x="0" y="93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27" y="98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7" name="Google Shape;10897;p17"/>
            <p:cNvSpPr/>
            <p:nvPr/>
          </p:nvSpPr>
          <p:spPr>
            <a:xfrm>
              <a:off x="2046325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6" y="0"/>
                  </a:moveTo>
                  <a:cubicBezTo>
                    <a:pt x="223" y="0"/>
                    <a:pt x="220" y="0"/>
                    <a:pt x="217" y="0"/>
                  </a:cubicBez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30" y="427"/>
                    <a:pt x="427" y="334"/>
                    <a:pt x="427" y="211"/>
                  </a:cubicBezTo>
                  <a:cubicBezTo>
                    <a:pt x="427" y="96"/>
                    <a:pt x="344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8" name="Google Shape;10898;p17"/>
            <p:cNvSpPr/>
            <p:nvPr/>
          </p:nvSpPr>
          <p:spPr>
            <a:xfrm>
              <a:off x="1860575" y="4568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0"/>
                  </a:moveTo>
                  <a:cubicBezTo>
                    <a:pt x="103" y="0"/>
                    <a:pt x="0" y="93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217" y="427"/>
                    <a:pt x="223" y="428"/>
                    <a:pt x="230" y="428"/>
                  </a:cubicBezTo>
                  <a:cubicBezTo>
                    <a:pt x="343" y="428"/>
                    <a:pt x="427" y="338"/>
                    <a:pt x="427" y="211"/>
                  </a:cubicBezTo>
                  <a:cubicBezTo>
                    <a:pt x="427" y="93"/>
                    <a:pt x="334" y="6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9" name="Google Shape;10899;p17"/>
            <p:cNvSpPr/>
            <p:nvPr/>
          </p:nvSpPr>
          <p:spPr>
            <a:xfrm>
              <a:off x="18339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91"/>
                    <a:pt x="6" y="211"/>
                  </a:cubicBezTo>
                  <a:cubicBezTo>
                    <a:pt x="6" y="329"/>
                    <a:pt x="93" y="422"/>
                    <a:pt x="216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0" name="Google Shape;10900;p17"/>
            <p:cNvSpPr/>
            <p:nvPr/>
          </p:nvSpPr>
          <p:spPr>
            <a:xfrm>
              <a:off x="19136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3" y="1"/>
                    <a:pt x="6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7" y="422"/>
                    <a:pt x="223" y="423"/>
                    <a:pt x="229" y="423"/>
                  </a:cubicBezTo>
                  <a:cubicBezTo>
                    <a:pt x="344" y="423"/>
                    <a:pt x="432" y="329"/>
                    <a:pt x="427" y="216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1" name="Google Shape;10901;p17"/>
            <p:cNvSpPr/>
            <p:nvPr/>
          </p:nvSpPr>
          <p:spPr>
            <a:xfrm>
              <a:off x="2019875" y="41437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1"/>
                  </a:cubicBezTo>
                  <a:cubicBezTo>
                    <a:pt x="329" y="421"/>
                    <a:pt x="427" y="319"/>
                    <a:pt x="427" y="20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2" name="Google Shape;10902;p17"/>
            <p:cNvSpPr/>
            <p:nvPr/>
          </p:nvSpPr>
          <p:spPr>
            <a:xfrm>
              <a:off x="18072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11" y="88"/>
                    <a:pt x="1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220" y="422"/>
                    <a:pt x="224" y="422"/>
                    <a:pt x="227" y="422"/>
                  </a:cubicBezTo>
                  <a:cubicBezTo>
                    <a:pt x="350" y="422"/>
                    <a:pt x="432" y="336"/>
                    <a:pt x="432" y="216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3" name="Google Shape;10903;p17"/>
            <p:cNvSpPr/>
            <p:nvPr/>
          </p:nvSpPr>
          <p:spPr>
            <a:xfrm>
              <a:off x="1860450" y="40375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8" y="0"/>
                    <a:pt x="10" y="88"/>
                    <a:pt x="5" y="206"/>
                  </a:cubicBezTo>
                  <a:cubicBezTo>
                    <a:pt x="0" y="324"/>
                    <a:pt x="88" y="422"/>
                    <a:pt x="211" y="422"/>
                  </a:cubicBezTo>
                  <a:cubicBezTo>
                    <a:pt x="214" y="422"/>
                    <a:pt x="218" y="422"/>
                    <a:pt x="221" y="422"/>
                  </a:cubicBezTo>
                  <a:cubicBezTo>
                    <a:pt x="340" y="422"/>
                    <a:pt x="432" y="336"/>
                    <a:pt x="432" y="216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4" name="Google Shape;10904;p17"/>
            <p:cNvSpPr/>
            <p:nvPr/>
          </p:nvSpPr>
          <p:spPr>
            <a:xfrm>
              <a:off x="180752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87" y="0"/>
                    <a:pt x="0" y="98"/>
                    <a:pt x="5" y="221"/>
                  </a:cubicBezTo>
                  <a:cubicBezTo>
                    <a:pt x="10" y="334"/>
                    <a:pt x="103" y="427"/>
                    <a:pt x="216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5" name="Google Shape;10905;p17"/>
            <p:cNvSpPr/>
            <p:nvPr/>
          </p:nvSpPr>
          <p:spPr>
            <a:xfrm>
              <a:off x="191362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6" name="Google Shape;10906;p17"/>
            <p:cNvSpPr/>
            <p:nvPr/>
          </p:nvSpPr>
          <p:spPr>
            <a:xfrm>
              <a:off x="1754325" y="4037325"/>
              <a:ext cx="10800" cy="10800"/>
            </a:xfrm>
            <a:custGeom>
              <a:rect b="b" l="l" r="r" t="t"/>
              <a:pathLst>
                <a:path extrusionOk="0" h="432" w="432">
                  <a:moveTo>
                    <a:pt x="211" y="0"/>
                  </a:moveTo>
                  <a:cubicBezTo>
                    <a:pt x="98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1"/>
                    <a:pt x="422" y="216"/>
                  </a:cubicBezTo>
                  <a:cubicBezTo>
                    <a:pt x="422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7" name="Google Shape;10907;p17"/>
            <p:cNvSpPr/>
            <p:nvPr/>
          </p:nvSpPr>
          <p:spPr>
            <a:xfrm>
              <a:off x="1913750" y="419675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34"/>
                    <a:pt x="93" y="427"/>
                    <a:pt x="211" y="427"/>
                  </a:cubicBezTo>
                  <a:cubicBezTo>
                    <a:pt x="330" y="427"/>
                    <a:pt x="427" y="329"/>
                    <a:pt x="427" y="20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8" name="Google Shape;10908;p17"/>
            <p:cNvSpPr/>
            <p:nvPr/>
          </p:nvSpPr>
          <p:spPr>
            <a:xfrm>
              <a:off x="2046075" y="4329325"/>
              <a:ext cx="10950" cy="10825"/>
            </a:xfrm>
            <a:custGeom>
              <a:rect b="b" l="l" r="r" t="t"/>
              <a:pathLst>
                <a:path extrusionOk="0" h="433" w="438">
                  <a:moveTo>
                    <a:pt x="227" y="0"/>
                  </a:moveTo>
                  <a:cubicBezTo>
                    <a:pt x="109" y="0"/>
                    <a:pt x="11" y="88"/>
                    <a:pt x="6" y="206"/>
                  </a:cubicBezTo>
                  <a:cubicBezTo>
                    <a:pt x="1" y="329"/>
                    <a:pt x="98" y="42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2"/>
                    <a:pt x="432" y="227"/>
                  </a:cubicBezTo>
                  <a:cubicBezTo>
                    <a:pt x="437" y="103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9" name="Google Shape;10909;p17"/>
            <p:cNvSpPr/>
            <p:nvPr/>
          </p:nvSpPr>
          <p:spPr>
            <a:xfrm>
              <a:off x="2152450" y="432957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3"/>
                    <a:pt x="6" y="206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0" name="Google Shape;10910;p17"/>
            <p:cNvSpPr/>
            <p:nvPr/>
          </p:nvSpPr>
          <p:spPr>
            <a:xfrm>
              <a:off x="19137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104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210" y="422"/>
                    <a:pt x="213" y="422"/>
                    <a:pt x="217" y="422"/>
                  </a:cubicBezTo>
                  <a:cubicBezTo>
                    <a:pt x="335" y="422"/>
                    <a:pt x="427" y="336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1" name="Google Shape;10911;p17"/>
            <p:cNvSpPr/>
            <p:nvPr/>
          </p:nvSpPr>
          <p:spPr>
            <a:xfrm>
              <a:off x="15156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98" y="427"/>
                    <a:pt x="217" y="427"/>
                  </a:cubicBezTo>
                  <a:cubicBezTo>
                    <a:pt x="330" y="427"/>
                    <a:pt x="427" y="334"/>
                    <a:pt x="427" y="221"/>
                  </a:cubicBezTo>
                  <a:cubicBezTo>
                    <a:pt x="427" y="98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2" name="Google Shape;10912;p17"/>
            <p:cNvSpPr/>
            <p:nvPr/>
          </p:nvSpPr>
          <p:spPr>
            <a:xfrm>
              <a:off x="20463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2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3" name="Google Shape;10913;p17"/>
            <p:cNvSpPr/>
            <p:nvPr/>
          </p:nvSpPr>
          <p:spPr>
            <a:xfrm>
              <a:off x="1807525" y="41967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7" y="329"/>
                    <a:pt x="427" y="216"/>
                  </a:cubicBezTo>
                  <a:cubicBezTo>
                    <a:pt x="421" y="9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4" name="Google Shape;10914;p17"/>
            <p:cNvSpPr/>
            <p:nvPr/>
          </p:nvSpPr>
          <p:spPr>
            <a:xfrm>
              <a:off x="180737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9" y="0"/>
                    <a:pt x="1" y="93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1"/>
                    <a:pt x="427" y="221"/>
                  </a:cubicBezTo>
                  <a:cubicBezTo>
                    <a:pt x="433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5" name="Google Shape;10915;p17"/>
            <p:cNvSpPr/>
            <p:nvPr/>
          </p:nvSpPr>
          <p:spPr>
            <a:xfrm>
              <a:off x="191362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103" y="0"/>
                    <a:pt x="6" y="93"/>
                    <a:pt x="6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8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6" name="Google Shape;10916;p17"/>
            <p:cNvSpPr/>
            <p:nvPr/>
          </p:nvSpPr>
          <p:spPr>
            <a:xfrm>
              <a:off x="17543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8" y="1"/>
                    <a:pt x="11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3" y="423"/>
                    <a:pt x="422" y="333"/>
                    <a:pt x="432" y="216"/>
                  </a:cubicBezTo>
                  <a:cubicBezTo>
                    <a:pt x="43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7" name="Google Shape;10917;p17"/>
            <p:cNvSpPr/>
            <p:nvPr/>
          </p:nvSpPr>
          <p:spPr>
            <a:xfrm>
              <a:off x="180752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103" y="1"/>
                    <a:pt x="5" y="88"/>
                    <a:pt x="0" y="206"/>
                  </a:cubicBezTo>
                  <a:cubicBezTo>
                    <a:pt x="0" y="329"/>
                    <a:pt x="82" y="422"/>
                    <a:pt x="206" y="422"/>
                  </a:cubicBezTo>
                  <a:cubicBezTo>
                    <a:pt x="212" y="422"/>
                    <a:pt x="218" y="423"/>
                    <a:pt x="223" y="423"/>
                  </a:cubicBezTo>
                  <a:cubicBezTo>
                    <a:pt x="333" y="423"/>
                    <a:pt x="422" y="333"/>
                    <a:pt x="427" y="216"/>
                  </a:cubicBezTo>
                  <a:cubicBezTo>
                    <a:pt x="427" y="10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8" name="Google Shape;10918;p17"/>
            <p:cNvSpPr/>
            <p:nvPr/>
          </p:nvSpPr>
          <p:spPr>
            <a:xfrm>
              <a:off x="1833975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93" y="427"/>
                    <a:pt x="216" y="427"/>
                  </a:cubicBezTo>
                  <a:cubicBezTo>
                    <a:pt x="340" y="427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9" name="Google Shape;10919;p17"/>
            <p:cNvSpPr/>
            <p:nvPr/>
          </p:nvSpPr>
          <p:spPr>
            <a:xfrm>
              <a:off x="1966825" y="414380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6" y="1"/>
                  </a:moveTo>
                  <a:cubicBezTo>
                    <a:pt x="87" y="1"/>
                    <a:pt x="0" y="87"/>
                    <a:pt x="5" y="212"/>
                  </a:cubicBezTo>
                  <a:cubicBezTo>
                    <a:pt x="5" y="330"/>
                    <a:pt x="93" y="423"/>
                    <a:pt x="216" y="423"/>
                  </a:cubicBezTo>
                  <a:cubicBezTo>
                    <a:pt x="329" y="423"/>
                    <a:pt x="427" y="335"/>
                    <a:pt x="427" y="222"/>
                  </a:cubicBezTo>
                  <a:cubicBezTo>
                    <a:pt x="427" y="99"/>
                    <a:pt x="339" y="1"/>
                    <a:pt x="216" y="1"/>
                  </a:cubicBezTo>
                  <a:cubicBezTo>
                    <a:pt x="212" y="1"/>
                    <a:pt x="20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0" name="Google Shape;10920;p17"/>
            <p:cNvSpPr/>
            <p:nvPr/>
          </p:nvSpPr>
          <p:spPr>
            <a:xfrm>
              <a:off x="17012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3" y="0"/>
                    <a:pt x="0" y="98"/>
                    <a:pt x="11" y="221"/>
                  </a:cubicBezTo>
                  <a:cubicBezTo>
                    <a:pt x="11" y="334"/>
                    <a:pt x="103" y="427"/>
                    <a:pt x="221" y="427"/>
                  </a:cubicBezTo>
                  <a:cubicBezTo>
                    <a:pt x="345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1" name="Google Shape;10921;p17"/>
            <p:cNvSpPr/>
            <p:nvPr/>
          </p:nvSpPr>
          <p:spPr>
            <a:xfrm>
              <a:off x="1833975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34"/>
                    <a:pt x="93" y="421"/>
                    <a:pt x="216" y="421"/>
                  </a:cubicBezTo>
                  <a:cubicBezTo>
                    <a:pt x="340" y="421"/>
                    <a:pt x="43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2" name="Google Shape;10922;p17"/>
            <p:cNvSpPr/>
            <p:nvPr/>
          </p:nvSpPr>
          <p:spPr>
            <a:xfrm>
              <a:off x="175445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33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3" name="Google Shape;10923;p17"/>
            <p:cNvSpPr/>
            <p:nvPr/>
          </p:nvSpPr>
          <p:spPr>
            <a:xfrm>
              <a:off x="1833975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4" name="Google Shape;10924;p17"/>
            <p:cNvSpPr/>
            <p:nvPr/>
          </p:nvSpPr>
          <p:spPr>
            <a:xfrm>
              <a:off x="1701275" y="39845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9" y="427"/>
                    <a:pt x="427" y="334"/>
                    <a:pt x="427" y="211"/>
                  </a:cubicBezTo>
                  <a:cubicBezTo>
                    <a:pt x="432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5" name="Google Shape;10925;p17"/>
            <p:cNvSpPr/>
            <p:nvPr/>
          </p:nvSpPr>
          <p:spPr>
            <a:xfrm>
              <a:off x="186057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5"/>
                    <a:pt x="0" y="98"/>
                    <a:pt x="0" y="221"/>
                  </a:cubicBezTo>
                  <a:cubicBezTo>
                    <a:pt x="0" y="33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6" name="Google Shape;10926;p17"/>
            <p:cNvSpPr/>
            <p:nvPr/>
          </p:nvSpPr>
          <p:spPr>
            <a:xfrm>
              <a:off x="1833975" y="39580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3" y="422"/>
                    <a:pt x="211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7" name="Google Shape;10927;p17"/>
            <p:cNvSpPr/>
            <p:nvPr/>
          </p:nvSpPr>
          <p:spPr>
            <a:xfrm>
              <a:off x="18605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1" y="334"/>
                    <a:pt x="103" y="422"/>
                    <a:pt x="221" y="422"/>
                  </a:cubicBezTo>
                  <a:cubicBezTo>
                    <a:pt x="339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8" name="Google Shape;10928;p17"/>
            <p:cNvSpPr/>
            <p:nvPr/>
          </p:nvSpPr>
          <p:spPr>
            <a:xfrm>
              <a:off x="1436000" y="414380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0" y="1"/>
                  </a:moveTo>
                  <a:cubicBezTo>
                    <a:pt x="92" y="1"/>
                    <a:pt x="0" y="87"/>
                    <a:pt x="10" y="207"/>
                  </a:cubicBezTo>
                  <a:cubicBezTo>
                    <a:pt x="10" y="330"/>
                    <a:pt x="97" y="423"/>
                    <a:pt x="221" y="423"/>
                  </a:cubicBezTo>
                  <a:cubicBezTo>
                    <a:pt x="334" y="423"/>
                    <a:pt x="431" y="335"/>
                    <a:pt x="431" y="222"/>
                  </a:cubicBezTo>
                  <a:cubicBezTo>
                    <a:pt x="431" y="99"/>
                    <a:pt x="344" y="1"/>
                    <a:pt x="221" y="1"/>
                  </a:cubicBezTo>
                  <a:cubicBezTo>
                    <a:pt x="217" y="1"/>
                    <a:pt x="214" y="1"/>
                    <a:pt x="21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9" name="Google Shape;10929;p17"/>
            <p:cNvSpPr/>
            <p:nvPr/>
          </p:nvSpPr>
          <p:spPr>
            <a:xfrm>
              <a:off x="1833975" y="40112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6" y="1"/>
                  </a:moveTo>
                  <a:cubicBezTo>
                    <a:pt x="98" y="1"/>
                    <a:pt x="1" y="88"/>
                    <a:pt x="1" y="217"/>
                  </a:cubicBezTo>
                  <a:cubicBezTo>
                    <a:pt x="6" y="335"/>
                    <a:pt x="103" y="427"/>
                    <a:pt x="216" y="427"/>
                  </a:cubicBezTo>
                  <a:cubicBezTo>
                    <a:pt x="340" y="422"/>
                    <a:pt x="427" y="335"/>
                    <a:pt x="427" y="212"/>
                  </a:cubicBezTo>
                  <a:cubicBezTo>
                    <a:pt x="427" y="8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0" name="Google Shape;10930;p17"/>
            <p:cNvSpPr/>
            <p:nvPr/>
          </p:nvSpPr>
          <p:spPr>
            <a:xfrm>
              <a:off x="1674800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3" y="0"/>
                    <a:pt x="1" y="86"/>
                    <a:pt x="1" y="206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330" y="427"/>
                    <a:pt x="427" y="329"/>
                    <a:pt x="427" y="216"/>
                  </a:cubicBezTo>
                  <a:cubicBezTo>
                    <a:pt x="427" y="98"/>
                    <a:pt x="335" y="0"/>
                    <a:pt x="222" y="0"/>
                  </a:cubicBezTo>
                  <a:cubicBezTo>
                    <a:pt x="218" y="0"/>
                    <a:pt x="21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1" name="Google Shape;10931;p17"/>
            <p:cNvSpPr/>
            <p:nvPr/>
          </p:nvSpPr>
          <p:spPr>
            <a:xfrm>
              <a:off x="1754325" y="41968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199" y="1"/>
                  </a:moveTo>
                  <a:cubicBezTo>
                    <a:pt x="94" y="1"/>
                    <a:pt x="5" y="90"/>
                    <a:pt x="1" y="202"/>
                  </a:cubicBezTo>
                  <a:cubicBezTo>
                    <a:pt x="1" y="320"/>
                    <a:pt x="98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22" y="212"/>
                  </a:cubicBezTo>
                  <a:cubicBezTo>
                    <a:pt x="422" y="94"/>
                    <a:pt x="335" y="7"/>
                    <a:pt x="216" y="1"/>
                  </a:cubicBezTo>
                  <a:cubicBezTo>
                    <a:pt x="211" y="1"/>
                    <a:pt x="205" y="1"/>
                    <a:pt x="19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2" name="Google Shape;10932;p17"/>
            <p:cNvSpPr/>
            <p:nvPr/>
          </p:nvSpPr>
          <p:spPr>
            <a:xfrm>
              <a:off x="17012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98" y="422"/>
                    <a:pt x="211" y="427"/>
                  </a:cubicBezTo>
                  <a:cubicBezTo>
                    <a:pt x="214" y="427"/>
                    <a:pt x="218" y="427"/>
                    <a:pt x="221" y="427"/>
                  </a:cubicBezTo>
                  <a:cubicBezTo>
                    <a:pt x="335" y="427"/>
                    <a:pt x="432" y="342"/>
                    <a:pt x="432" y="222"/>
                  </a:cubicBezTo>
                  <a:cubicBezTo>
                    <a:pt x="432" y="9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3" name="Google Shape;10933;p17"/>
            <p:cNvSpPr/>
            <p:nvPr/>
          </p:nvSpPr>
          <p:spPr>
            <a:xfrm>
              <a:off x="2178925" y="41434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6" y="1"/>
                  </a:moveTo>
                  <a:cubicBezTo>
                    <a:pt x="103" y="1"/>
                    <a:pt x="5" y="93"/>
                    <a:pt x="5" y="217"/>
                  </a:cubicBezTo>
                  <a:cubicBezTo>
                    <a:pt x="0" y="330"/>
                    <a:pt x="103" y="432"/>
                    <a:pt x="216" y="432"/>
                  </a:cubicBezTo>
                  <a:cubicBezTo>
                    <a:pt x="334" y="432"/>
                    <a:pt x="432" y="345"/>
                    <a:pt x="432" y="227"/>
                  </a:cubicBezTo>
                  <a:cubicBezTo>
                    <a:pt x="432" y="109"/>
                    <a:pt x="339" y="16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4" name="Google Shape;10934;p17"/>
            <p:cNvSpPr/>
            <p:nvPr/>
          </p:nvSpPr>
          <p:spPr>
            <a:xfrm>
              <a:off x="175432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8"/>
                    <a:pt x="1" y="211"/>
                  </a:cubicBezTo>
                  <a:cubicBezTo>
                    <a:pt x="1" y="334"/>
                    <a:pt x="93" y="427"/>
                    <a:pt x="216" y="427"/>
                  </a:cubicBezTo>
                  <a:cubicBezTo>
                    <a:pt x="335" y="427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5" name="Google Shape;10935;p17"/>
            <p:cNvSpPr/>
            <p:nvPr/>
          </p:nvSpPr>
          <p:spPr>
            <a:xfrm>
              <a:off x="1966675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1" y="341"/>
                    <a:pt x="93" y="427"/>
                    <a:pt x="212" y="427"/>
                  </a:cubicBezTo>
                  <a:cubicBezTo>
                    <a:pt x="215" y="427"/>
                    <a:pt x="218" y="427"/>
                    <a:pt x="222" y="427"/>
                  </a:cubicBezTo>
                  <a:cubicBezTo>
                    <a:pt x="335" y="427"/>
                    <a:pt x="427" y="329"/>
                    <a:pt x="427" y="21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6" name="Google Shape;10936;p17"/>
            <p:cNvSpPr/>
            <p:nvPr/>
          </p:nvSpPr>
          <p:spPr>
            <a:xfrm>
              <a:off x="1648350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6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9"/>
                    <a:pt x="10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7" name="Google Shape;10937;p17"/>
            <p:cNvSpPr/>
            <p:nvPr/>
          </p:nvSpPr>
          <p:spPr>
            <a:xfrm>
              <a:off x="1966550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5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8" name="Google Shape;10938;p17"/>
            <p:cNvSpPr/>
            <p:nvPr/>
          </p:nvSpPr>
          <p:spPr>
            <a:xfrm>
              <a:off x="1701275" y="41438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2" y="1"/>
                  </a:moveTo>
                  <a:cubicBezTo>
                    <a:pt x="93" y="1"/>
                    <a:pt x="0" y="97"/>
                    <a:pt x="5" y="222"/>
                  </a:cubicBezTo>
                  <a:cubicBezTo>
                    <a:pt x="5" y="335"/>
                    <a:pt x="98" y="433"/>
                    <a:pt x="211" y="433"/>
                  </a:cubicBezTo>
                  <a:cubicBezTo>
                    <a:pt x="334" y="433"/>
                    <a:pt x="432" y="340"/>
                    <a:pt x="432" y="222"/>
                  </a:cubicBezTo>
                  <a:cubicBezTo>
                    <a:pt x="432" y="99"/>
                    <a:pt x="345" y="1"/>
                    <a:pt x="221" y="1"/>
                  </a:cubicBezTo>
                  <a:cubicBezTo>
                    <a:pt x="218" y="1"/>
                    <a:pt x="21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9" name="Google Shape;10939;p17"/>
            <p:cNvSpPr/>
            <p:nvPr/>
          </p:nvSpPr>
          <p:spPr>
            <a:xfrm>
              <a:off x="18605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0" y="216"/>
                  </a:cubicBezTo>
                  <a:cubicBezTo>
                    <a:pt x="0" y="329"/>
                    <a:pt x="93" y="422"/>
                    <a:pt x="206" y="427"/>
                  </a:cubicBezTo>
                  <a:cubicBezTo>
                    <a:pt x="209" y="427"/>
                    <a:pt x="213" y="427"/>
                    <a:pt x="216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0" name="Google Shape;10940;p17"/>
            <p:cNvSpPr/>
            <p:nvPr/>
          </p:nvSpPr>
          <p:spPr>
            <a:xfrm>
              <a:off x="1993275" y="390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8"/>
                    <a:pt x="6" y="211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1" name="Google Shape;10941;p17"/>
            <p:cNvSpPr/>
            <p:nvPr/>
          </p:nvSpPr>
          <p:spPr>
            <a:xfrm>
              <a:off x="1966825" y="4037325"/>
              <a:ext cx="10925" cy="10800"/>
            </a:xfrm>
            <a:custGeom>
              <a:rect b="b" l="l" r="r" t="t"/>
              <a:pathLst>
                <a:path extrusionOk="0" h="432" w="437">
                  <a:moveTo>
                    <a:pt x="216" y="0"/>
                  </a:moveTo>
                  <a:cubicBezTo>
                    <a:pt x="103" y="10"/>
                    <a:pt x="5" y="98"/>
                    <a:pt x="5" y="216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214" y="432"/>
                    <a:pt x="217" y="432"/>
                    <a:pt x="220" y="432"/>
                  </a:cubicBezTo>
                  <a:cubicBezTo>
                    <a:pt x="334" y="432"/>
                    <a:pt x="422" y="341"/>
                    <a:pt x="427" y="221"/>
                  </a:cubicBezTo>
                  <a:cubicBezTo>
                    <a:pt x="43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2" name="Google Shape;10942;p17"/>
            <p:cNvSpPr/>
            <p:nvPr/>
          </p:nvSpPr>
          <p:spPr>
            <a:xfrm>
              <a:off x="1435975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0" y="422"/>
                    <a:pt x="427" y="324"/>
                    <a:pt x="427" y="211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3" name="Google Shape;10943;p17"/>
            <p:cNvSpPr/>
            <p:nvPr/>
          </p:nvSpPr>
          <p:spPr>
            <a:xfrm>
              <a:off x="175432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0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4" name="Google Shape;10944;p17"/>
            <p:cNvSpPr/>
            <p:nvPr/>
          </p:nvSpPr>
          <p:spPr>
            <a:xfrm>
              <a:off x="1621625" y="4276650"/>
              <a:ext cx="10800" cy="10425"/>
            </a:xfrm>
            <a:custGeom>
              <a:rect b="b" l="l" r="r" t="t"/>
              <a:pathLst>
                <a:path extrusionOk="0" h="417" w="432">
                  <a:moveTo>
                    <a:pt x="216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93" y="417"/>
                    <a:pt x="216" y="417"/>
                  </a:cubicBezTo>
                  <a:cubicBezTo>
                    <a:pt x="334" y="417"/>
                    <a:pt x="432" y="319"/>
                    <a:pt x="427" y="211"/>
                  </a:cubicBezTo>
                  <a:cubicBezTo>
                    <a:pt x="427" y="9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5" name="Google Shape;10945;p17"/>
            <p:cNvSpPr/>
            <p:nvPr/>
          </p:nvSpPr>
          <p:spPr>
            <a:xfrm>
              <a:off x="151562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" y="319"/>
                    <a:pt x="93" y="421"/>
                    <a:pt x="206" y="421"/>
                  </a:cubicBezTo>
                  <a:cubicBezTo>
                    <a:pt x="330" y="421"/>
                    <a:pt x="427" y="329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6" name="Google Shape;10946;p17"/>
            <p:cNvSpPr/>
            <p:nvPr/>
          </p:nvSpPr>
          <p:spPr>
            <a:xfrm>
              <a:off x="1621875" y="43826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5"/>
                    <a:pt x="1" y="98"/>
                    <a:pt x="1" y="211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24" y="421"/>
                    <a:pt x="422" y="319"/>
                    <a:pt x="422" y="206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7" name="Google Shape;10947;p17"/>
            <p:cNvSpPr/>
            <p:nvPr/>
          </p:nvSpPr>
          <p:spPr>
            <a:xfrm>
              <a:off x="1860575" y="42499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3"/>
                    <a:pt x="11" y="222"/>
                  </a:cubicBezTo>
                  <a:cubicBezTo>
                    <a:pt x="11" y="335"/>
                    <a:pt x="103" y="432"/>
                    <a:pt x="221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3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8" name="Google Shape;10948;p17"/>
            <p:cNvSpPr/>
            <p:nvPr/>
          </p:nvSpPr>
          <p:spPr>
            <a:xfrm>
              <a:off x="2152575" y="43826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88" y="0"/>
                    <a:pt x="1" y="87"/>
                    <a:pt x="1" y="211"/>
                  </a:cubicBezTo>
                  <a:cubicBezTo>
                    <a:pt x="1" y="329"/>
                    <a:pt x="88" y="421"/>
                    <a:pt x="206" y="421"/>
                  </a:cubicBezTo>
                  <a:cubicBezTo>
                    <a:pt x="330" y="421"/>
                    <a:pt x="422" y="329"/>
                    <a:pt x="422" y="211"/>
                  </a:cubicBezTo>
                  <a:cubicBezTo>
                    <a:pt x="422" y="87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9" name="Google Shape;10949;p17"/>
            <p:cNvSpPr/>
            <p:nvPr/>
          </p:nvSpPr>
          <p:spPr>
            <a:xfrm>
              <a:off x="1435975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7" y="427"/>
                  </a:cubicBezTo>
                  <a:cubicBezTo>
                    <a:pt x="330" y="427"/>
                    <a:pt x="427" y="330"/>
                    <a:pt x="427" y="217"/>
                  </a:cubicBezTo>
                  <a:cubicBezTo>
                    <a:pt x="42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0" name="Google Shape;10950;p17"/>
            <p:cNvSpPr/>
            <p:nvPr/>
          </p:nvSpPr>
          <p:spPr>
            <a:xfrm>
              <a:off x="17012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1" name="Google Shape;10951;p17"/>
            <p:cNvSpPr/>
            <p:nvPr/>
          </p:nvSpPr>
          <p:spPr>
            <a:xfrm>
              <a:off x="1966825" y="409085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230" y="0"/>
                  </a:moveTo>
                  <a:cubicBezTo>
                    <a:pt x="222" y="0"/>
                    <a:pt x="214" y="1"/>
                    <a:pt x="206" y="2"/>
                  </a:cubicBezTo>
                  <a:cubicBezTo>
                    <a:pt x="87" y="2"/>
                    <a:pt x="0" y="94"/>
                    <a:pt x="0" y="218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24" y="418"/>
                    <a:pt x="421" y="321"/>
                    <a:pt x="421" y="208"/>
                  </a:cubicBezTo>
                  <a:cubicBezTo>
                    <a:pt x="421" y="93"/>
                    <a:pt x="337" y="0"/>
                    <a:pt x="23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2" name="Google Shape;10952;p17"/>
            <p:cNvSpPr/>
            <p:nvPr/>
          </p:nvSpPr>
          <p:spPr>
            <a:xfrm>
              <a:off x="215245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7" y="33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3" name="Google Shape;10953;p17"/>
            <p:cNvSpPr/>
            <p:nvPr/>
          </p:nvSpPr>
          <p:spPr>
            <a:xfrm>
              <a:off x="1833725" y="454192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7" y="1"/>
                  </a:moveTo>
                  <a:cubicBezTo>
                    <a:pt x="103" y="1"/>
                    <a:pt x="10" y="92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339" y="422"/>
                    <a:pt x="432" y="335"/>
                    <a:pt x="432" y="212"/>
                  </a:cubicBezTo>
                  <a:cubicBezTo>
                    <a:pt x="437" y="88"/>
                    <a:pt x="350" y="1"/>
                    <a:pt x="226" y="1"/>
                  </a:cubicBezTo>
                  <a:cubicBezTo>
                    <a:pt x="223" y="1"/>
                    <a:pt x="22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4" name="Google Shape;10954;p17"/>
            <p:cNvSpPr/>
            <p:nvPr/>
          </p:nvSpPr>
          <p:spPr>
            <a:xfrm>
              <a:off x="1701275" y="45682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2" y="0"/>
                  </a:moveTo>
                  <a:cubicBezTo>
                    <a:pt x="93" y="0"/>
                    <a:pt x="0" y="96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212" y="422"/>
                    <a:pt x="218" y="423"/>
                    <a:pt x="224" y="423"/>
                  </a:cubicBezTo>
                  <a:cubicBezTo>
                    <a:pt x="339" y="423"/>
                    <a:pt x="427" y="333"/>
                    <a:pt x="432" y="216"/>
                  </a:cubicBezTo>
                  <a:cubicBezTo>
                    <a:pt x="432" y="93"/>
                    <a:pt x="345" y="1"/>
                    <a:pt x="221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5" name="Google Shape;10955;p17"/>
            <p:cNvSpPr/>
            <p:nvPr/>
          </p:nvSpPr>
          <p:spPr>
            <a:xfrm>
              <a:off x="2046475" y="4382250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1"/>
                    <a:pt x="0" y="98"/>
                    <a:pt x="0" y="216"/>
                  </a:cubicBezTo>
                  <a:cubicBezTo>
                    <a:pt x="0" y="330"/>
                    <a:pt x="93" y="432"/>
                    <a:pt x="211" y="432"/>
                  </a:cubicBezTo>
                  <a:cubicBezTo>
                    <a:pt x="329" y="432"/>
                    <a:pt x="421" y="345"/>
                    <a:pt x="421" y="222"/>
                  </a:cubicBezTo>
                  <a:cubicBezTo>
                    <a:pt x="416" y="103"/>
                    <a:pt x="324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6" name="Google Shape;10956;p17"/>
            <p:cNvSpPr/>
            <p:nvPr/>
          </p:nvSpPr>
          <p:spPr>
            <a:xfrm>
              <a:off x="2099275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0"/>
                    <a:pt x="10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7" name="Google Shape;10957;p17"/>
            <p:cNvSpPr/>
            <p:nvPr/>
          </p:nvSpPr>
          <p:spPr>
            <a:xfrm>
              <a:off x="1966550" y="419685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08" y="1"/>
                  </a:moveTo>
                  <a:cubicBezTo>
                    <a:pt x="94" y="1"/>
                    <a:pt x="6" y="90"/>
                    <a:pt x="6" y="202"/>
                  </a:cubicBezTo>
                  <a:cubicBezTo>
                    <a:pt x="1" y="325"/>
                    <a:pt x="93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32" y="212"/>
                  </a:cubicBezTo>
                  <a:cubicBezTo>
                    <a:pt x="432" y="99"/>
                    <a:pt x="340" y="7"/>
                    <a:pt x="227" y="1"/>
                  </a:cubicBezTo>
                  <a:cubicBezTo>
                    <a:pt x="221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8" name="Google Shape;10958;p17"/>
            <p:cNvSpPr/>
            <p:nvPr/>
          </p:nvSpPr>
          <p:spPr>
            <a:xfrm>
              <a:off x="1966550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104" y="1"/>
                    <a:pt x="16" y="88"/>
                    <a:pt x="6" y="206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4" y="423"/>
                    <a:pt x="432" y="333"/>
                    <a:pt x="432" y="216"/>
                  </a:cubicBezTo>
                  <a:cubicBezTo>
                    <a:pt x="432" y="10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9" name="Google Shape;10959;p17"/>
            <p:cNvSpPr/>
            <p:nvPr/>
          </p:nvSpPr>
          <p:spPr>
            <a:xfrm>
              <a:off x="1568700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11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87" y="417"/>
                    <a:pt x="211" y="417"/>
                  </a:cubicBezTo>
                  <a:cubicBezTo>
                    <a:pt x="334" y="417"/>
                    <a:pt x="421" y="319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0" name="Google Shape;10960;p17"/>
            <p:cNvSpPr/>
            <p:nvPr/>
          </p:nvSpPr>
          <p:spPr>
            <a:xfrm>
              <a:off x="1833975" y="39047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98" y="1"/>
                    <a:pt x="1" y="93"/>
                    <a:pt x="1" y="212"/>
                  </a:cubicBezTo>
                  <a:cubicBezTo>
                    <a:pt x="1" y="330"/>
                    <a:pt x="98" y="433"/>
                    <a:pt x="211" y="433"/>
                  </a:cubicBezTo>
                  <a:cubicBezTo>
                    <a:pt x="214" y="433"/>
                    <a:pt x="217" y="433"/>
                    <a:pt x="221" y="433"/>
                  </a:cubicBezTo>
                  <a:cubicBezTo>
                    <a:pt x="339" y="433"/>
                    <a:pt x="432" y="337"/>
                    <a:pt x="432" y="217"/>
                  </a:cubicBezTo>
                  <a:cubicBezTo>
                    <a:pt x="432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1" name="Google Shape;10961;p17"/>
            <p:cNvSpPr/>
            <p:nvPr/>
          </p:nvSpPr>
          <p:spPr>
            <a:xfrm>
              <a:off x="2046475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20" y="0"/>
                  </a:moveTo>
                  <a:cubicBezTo>
                    <a:pt x="217" y="0"/>
                    <a:pt x="214" y="0"/>
                    <a:pt x="211" y="1"/>
                  </a:cubicBezTo>
                  <a:cubicBezTo>
                    <a:pt x="93" y="1"/>
                    <a:pt x="0" y="98"/>
                    <a:pt x="0" y="211"/>
                  </a:cubicBezTo>
                  <a:cubicBezTo>
                    <a:pt x="5" y="329"/>
                    <a:pt x="93" y="417"/>
                    <a:pt x="211" y="417"/>
                  </a:cubicBezTo>
                  <a:cubicBezTo>
                    <a:pt x="329" y="417"/>
                    <a:pt x="421" y="329"/>
                    <a:pt x="421" y="206"/>
                  </a:cubicBezTo>
                  <a:cubicBezTo>
                    <a:pt x="421" y="86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2" name="Google Shape;10962;p17"/>
            <p:cNvSpPr/>
            <p:nvPr/>
          </p:nvSpPr>
          <p:spPr>
            <a:xfrm>
              <a:off x="17012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3" y="0"/>
                  </a:moveTo>
                  <a:cubicBezTo>
                    <a:pt x="99" y="0"/>
                    <a:pt x="11" y="101"/>
                    <a:pt x="11" y="211"/>
                  </a:cubicBezTo>
                  <a:cubicBezTo>
                    <a:pt x="1" y="329"/>
                    <a:pt x="94" y="428"/>
                    <a:pt x="205" y="428"/>
                  </a:cubicBezTo>
                  <a:cubicBezTo>
                    <a:pt x="210" y="428"/>
                    <a:pt x="216" y="428"/>
                    <a:pt x="221" y="427"/>
                  </a:cubicBezTo>
                  <a:cubicBezTo>
                    <a:pt x="345" y="417"/>
                    <a:pt x="432" y="330"/>
                    <a:pt x="432" y="211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6" y="0"/>
                    <a:pt x="21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3" name="Google Shape;10963;p17"/>
            <p:cNvSpPr/>
            <p:nvPr/>
          </p:nvSpPr>
          <p:spPr>
            <a:xfrm>
              <a:off x="1913625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88" y="432"/>
                    <a:pt x="211" y="432"/>
                  </a:cubicBezTo>
                  <a:cubicBezTo>
                    <a:pt x="335" y="432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4" name="Google Shape;10964;p17"/>
            <p:cNvSpPr/>
            <p:nvPr/>
          </p:nvSpPr>
          <p:spPr>
            <a:xfrm>
              <a:off x="1488900" y="4037575"/>
              <a:ext cx="11075" cy="10550"/>
            </a:xfrm>
            <a:custGeom>
              <a:rect b="b" l="l" r="r" t="t"/>
              <a:pathLst>
                <a:path extrusionOk="0" h="422" w="443">
                  <a:moveTo>
                    <a:pt x="222" y="0"/>
                  </a:moveTo>
                  <a:cubicBezTo>
                    <a:pt x="88" y="6"/>
                    <a:pt x="1" y="113"/>
                    <a:pt x="11" y="216"/>
                  </a:cubicBezTo>
                  <a:cubicBezTo>
                    <a:pt x="11" y="340"/>
                    <a:pt x="104" y="422"/>
                    <a:pt x="222" y="422"/>
                  </a:cubicBezTo>
                  <a:cubicBezTo>
                    <a:pt x="345" y="422"/>
                    <a:pt x="443" y="324"/>
                    <a:pt x="443" y="211"/>
                  </a:cubicBezTo>
                  <a:cubicBezTo>
                    <a:pt x="443" y="9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5" name="Google Shape;10965;p17"/>
            <p:cNvSpPr/>
            <p:nvPr/>
          </p:nvSpPr>
          <p:spPr>
            <a:xfrm>
              <a:off x="20198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7" y="0"/>
                  </a:moveTo>
                  <a:cubicBezTo>
                    <a:pt x="93" y="0"/>
                    <a:pt x="0" y="96"/>
                    <a:pt x="0" y="216"/>
                  </a:cubicBezTo>
                  <a:cubicBezTo>
                    <a:pt x="0" y="345"/>
                    <a:pt x="93" y="427"/>
                    <a:pt x="21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6" name="Google Shape;10966;p17"/>
            <p:cNvSpPr/>
            <p:nvPr/>
          </p:nvSpPr>
          <p:spPr>
            <a:xfrm>
              <a:off x="1648350" y="4037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103" y="6"/>
                    <a:pt x="0" y="93"/>
                    <a:pt x="0" y="211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1" y="340"/>
                    <a:pt x="421" y="216"/>
                  </a:cubicBezTo>
                  <a:cubicBezTo>
                    <a:pt x="421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7" name="Google Shape;10967;p17"/>
            <p:cNvSpPr/>
            <p:nvPr/>
          </p:nvSpPr>
          <p:spPr>
            <a:xfrm>
              <a:off x="1648350" y="45684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20" y="0"/>
                  </a:moveTo>
                  <a:cubicBezTo>
                    <a:pt x="217" y="0"/>
                    <a:pt x="214" y="1"/>
                    <a:pt x="211" y="1"/>
                  </a:cubicBezTo>
                  <a:cubicBezTo>
                    <a:pt x="103" y="1"/>
                    <a:pt x="5" y="93"/>
                    <a:pt x="0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6"/>
                    <a:pt x="334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8" name="Google Shape;10968;p17"/>
            <p:cNvSpPr/>
            <p:nvPr/>
          </p:nvSpPr>
          <p:spPr>
            <a:xfrm>
              <a:off x="1833975" y="43294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8" y="6"/>
                    <a:pt x="1" y="103"/>
                    <a:pt x="1" y="222"/>
                  </a:cubicBezTo>
                  <a:cubicBezTo>
                    <a:pt x="1" y="340"/>
                    <a:pt x="98" y="432"/>
                    <a:pt x="216" y="432"/>
                  </a:cubicBezTo>
                  <a:cubicBezTo>
                    <a:pt x="340" y="427"/>
                    <a:pt x="432" y="335"/>
                    <a:pt x="43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9" name="Google Shape;10969;p17"/>
            <p:cNvSpPr/>
            <p:nvPr/>
          </p:nvSpPr>
          <p:spPr>
            <a:xfrm>
              <a:off x="1913625" y="4249900"/>
              <a:ext cx="10825" cy="10850"/>
            </a:xfrm>
            <a:custGeom>
              <a:rect b="b" l="l" r="r" t="t"/>
              <a:pathLst>
                <a:path extrusionOk="0" h="434" w="433">
                  <a:moveTo>
                    <a:pt x="226" y="1"/>
                  </a:moveTo>
                  <a:cubicBezTo>
                    <a:pt x="221" y="1"/>
                    <a:pt x="216" y="1"/>
                    <a:pt x="211" y="2"/>
                  </a:cubicBezTo>
                  <a:cubicBezTo>
                    <a:pt x="88" y="2"/>
                    <a:pt x="1" y="94"/>
                    <a:pt x="6" y="228"/>
                  </a:cubicBezTo>
                  <a:cubicBezTo>
                    <a:pt x="6" y="336"/>
                    <a:pt x="103" y="433"/>
                    <a:pt x="216" y="433"/>
                  </a:cubicBezTo>
                  <a:cubicBezTo>
                    <a:pt x="335" y="433"/>
                    <a:pt x="432" y="331"/>
                    <a:pt x="432" y="218"/>
                  </a:cubicBezTo>
                  <a:cubicBezTo>
                    <a:pt x="422" y="95"/>
                    <a:pt x="324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0" name="Google Shape;10970;p17"/>
            <p:cNvSpPr/>
            <p:nvPr/>
          </p:nvSpPr>
          <p:spPr>
            <a:xfrm>
              <a:off x="1701525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3" y="1"/>
                    <a:pt x="1" y="103"/>
                    <a:pt x="1" y="216"/>
                  </a:cubicBezTo>
                  <a:cubicBezTo>
                    <a:pt x="1" y="335"/>
                    <a:pt x="88" y="422"/>
                    <a:pt x="206" y="422"/>
                  </a:cubicBezTo>
                  <a:cubicBezTo>
                    <a:pt x="324" y="422"/>
                    <a:pt x="417" y="335"/>
                    <a:pt x="422" y="216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1" name="Google Shape;10971;p17"/>
            <p:cNvSpPr/>
            <p:nvPr/>
          </p:nvSpPr>
          <p:spPr>
            <a:xfrm>
              <a:off x="18075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2" name="Google Shape;10972;p17"/>
            <p:cNvSpPr/>
            <p:nvPr/>
          </p:nvSpPr>
          <p:spPr>
            <a:xfrm>
              <a:off x="1515625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5" y="422"/>
                    <a:pt x="427" y="32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3" name="Google Shape;10973;p17"/>
            <p:cNvSpPr/>
            <p:nvPr/>
          </p:nvSpPr>
          <p:spPr>
            <a:xfrm>
              <a:off x="18075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0" y="217"/>
                  </a:cubicBezTo>
                  <a:cubicBezTo>
                    <a:pt x="5" y="330"/>
                    <a:pt x="93" y="427"/>
                    <a:pt x="21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4" name="Google Shape;10974;p17"/>
            <p:cNvSpPr/>
            <p:nvPr/>
          </p:nvSpPr>
          <p:spPr>
            <a:xfrm>
              <a:off x="201987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7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3"/>
                    <a:pt x="84" y="423"/>
                    <a:pt x="198" y="423"/>
                  </a:cubicBezTo>
                  <a:cubicBezTo>
                    <a:pt x="204" y="423"/>
                    <a:pt x="210" y="422"/>
                    <a:pt x="216" y="422"/>
                  </a:cubicBezTo>
                  <a:cubicBezTo>
                    <a:pt x="329" y="422"/>
                    <a:pt x="427" y="329"/>
                    <a:pt x="427" y="211"/>
                  </a:cubicBezTo>
                  <a:cubicBezTo>
                    <a:pt x="422" y="93"/>
                    <a:pt x="329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5" name="Google Shape;10975;p17"/>
            <p:cNvSpPr/>
            <p:nvPr/>
          </p:nvSpPr>
          <p:spPr>
            <a:xfrm>
              <a:off x="1807650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5" y="0"/>
                  </a:moveTo>
                  <a:cubicBezTo>
                    <a:pt x="89" y="0"/>
                    <a:pt x="0" y="99"/>
                    <a:pt x="0" y="212"/>
                  </a:cubicBezTo>
                  <a:cubicBezTo>
                    <a:pt x="0" y="335"/>
                    <a:pt x="88" y="422"/>
                    <a:pt x="211" y="422"/>
                  </a:cubicBezTo>
                  <a:cubicBezTo>
                    <a:pt x="329" y="422"/>
                    <a:pt x="422" y="325"/>
                    <a:pt x="422" y="212"/>
                  </a:cubicBezTo>
                  <a:cubicBezTo>
                    <a:pt x="422" y="93"/>
                    <a:pt x="324" y="1"/>
                    <a:pt x="211" y="1"/>
                  </a:cubicBezTo>
                  <a:cubicBezTo>
                    <a:pt x="206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6" name="Google Shape;10976;p17"/>
            <p:cNvSpPr/>
            <p:nvPr/>
          </p:nvSpPr>
          <p:spPr>
            <a:xfrm>
              <a:off x="19137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0"/>
                  </a:moveTo>
                  <a:cubicBezTo>
                    <a:pt x="90" y="0"/>
                    <a:pt x="1" y="99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25"/>
                    <a:pt x="427" y="212"/>
                  </a:cubicBezTo>
                  <a:cubicBezTo>
                    <a:pt x="427" y="93"/>
                    <a:pt x="330" y="1"/>
                    <a:pt x="211" y="1"/>
                  </a:cubicBezTo>
                  <a:cubicBezTo>
                    <a:pt x="206" y="0"/>
                    <a:pt x="201" y="0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7" name="Google Shape;10977;p17"/>
            <p:cNvSpPr/>
            <p:nvPr/>
          </p:nvSpPr>
          <p:spPr>
            <a:xfrm>
              <a:off x="14627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8" y="0"/>
                  </a:moveTo>
                  <a:cubicBezTo>
                    <a:pt x="99" y="0"/>
                    <a:pt x="1" y="101"/>
                    <a:pt x="1" y="211"/>
                  </a:cubicBezTo>
                  <a:cubicBezTo>
                    <a:pt x="1" y="327"/>
                    <a:pt x="84" y="427"/>
                    <a:pt x="202" y="427"/>
                  </a:cubicBezTo>
                  <a:cubicBezTo>
                    <a:pt x="205" y="427"/>
                    <a:pt x="208" y="427"/>
                    <a:pt x="211" y="427"/>
                  </a:cubicBezTo>
                  <a:cubicBezTo>
                    <a:pt x="335" y="427"/>
                    <a:pt x="417" y="335"/>
                    <a:pt x="432" y="211"/>
                  </a:cubicBezTo>
                  <a:cubicBezTo>
                    <a:pt x="422" y="98"/>
                    <a:pt x="335" y="1"/>
                    <a:pt x="216" y="1"/>
                  </a:cubicBezTo>
                  <a:cubicBezTo>
                    <a:pt x="214" y="0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8" name="Google Shape;10978;p17"/>
            <p:cNvSpPr/>
            <p:nvPr/>
          </p:nvSpPr>
          <p:spPr>
            <a:xfrm>
              <a:off x="1462575" y="43293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0"/>
                  </a:moveTo>
                  <a:cubicBezTo>
                    <a:pt x="93" y="6"/>
                    <a:pt x="0" y="98"/>
                    <a:pt x="0" y="211"/>
                  </a:cubicBezTo>
                  <a:cubicBezTo>
                    <a:pt x="0" y="334"/>
                    <a:pt x="93" y="432"/>
                    <a:pt x="211" y="432"/>
                  </a:cubicBezTo>
                  <a:cubicBezTo>
                    <a:pt x="335" y="432"/>
                    <a:pt x="422" y="340"/>
                    <a:pt x="422" y="216"/>
                  </a:cubicBezTo>
                  <a:cubicBezTo>
                    <a:pt x="422" y="98"/>
                    <a:pt x="324" y="6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9" name="Google Shape;10979;p17"/>
            <p:cNvSpPr/>
            <p:nvPr/>
          </p:nvSpPr>
          <p:spPr>
            <a:xfrm>
              <a:off x="2178925" y="4197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218" y="0"/>
                    <a:pt x="214" y="0"/>
                    <a:pt x="211" y="1"/>
                  </a:cubicBezTo>
                  <a:cubicBezTo>
                    <a:pt x="98" y="1"/>
                    <a:pt x="0" y="93"/>
                    <a:pt x="0" y="211"/>
                  </a:cubicBezTo>
                  <a:cubicBezTo>
                    <a:pt x="0" y="329"/>
                    <a:pt x="103" y="422"/>
                    <a:pt x="216" y="422"/>
                  </a:cubicBezTo>
                  <a:cubicBezTo>
                    <a:pt x="339" y="422"/>
                    <a:pt x="432" y="329"/>
                    <a:pt x="432" y="206"/>
                  </a:cubicBezTo>
                  <a:cubicBezTo>
                    <a:pt x="432" y="86"/>
                    <a:pt x="340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0" name="Google Shape;10980;p17"/>
            <p:cNvSpPr/>
            <p:nvPr/>
          </p:nvSpPr>
          <p:spPr>
            <a:xfrm>
              <a:off x="170127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1" name="Google Shape;10981;p17"/>
            <p:cNvSpPr/>
            <p:nvPr/>
          </p:nvSpPr>
          <p:spPr>
            <a:xfrm>
              <a:off x="16748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3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2" name="Google Shape;10982;p17"/>
            <p:cNvSpPr/>
            <p:nvPr/>
          </p:nvSpPr>
          <p:spPr>
            <a:xfrm>
              <a:off x="1993275" y="4276525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3" name="Google Shape;10983;p17"/>
            <p:cNvSpPr/>
            <p:nvPr/>
          </p:nvSpPr>
          <p:spPr>
            <a:xfrm>
              <a:off x="1993275" y="43294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4" name="Google Shape;10984;p17"/>
            <p:cNvSpPr/>
            <p:nvPr/>
          </p:nvSpPr>
          <p:spPr>
            <a:xfrm>
              <a:off x="1674800" y="4117225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211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24"/>
                    <a:pt x="89" y="417"/>
                    <a:pt x="195" y="417"/>
                  </a:cubicBezTo>
                  <a:cubicBezTo>
                    <a:pt x="200" y="417"/>
                    <a:pt x="206" y="417"/>
                    <a:pt x="211" y="417"/>
                  </a:cubicBezTo>
                  <a:cubicBezTo>
                    <a:pt x="330" y="417"/>
                    <a:pt x="422" y="32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5" name="Google Shape;10985;p17"/>
            <p:cNvSpPr/>
            <p:nvPr/>
          </p:nvSpPr>
          <p:spPr>
            <a:xfrm>
              <a:off x="20198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2"/>
                  </a:cubicBezTo>
                  <a:cubicBezTo>
                    <a:pt x="329" y="417"/>
                    <a:pt x="427" y="324"/>
                    <a:pt x="427" y="211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6" name="Google Shape;10986;p17"/>
            <p:cNvSpPr/>
            <p:nvPr/>
          </p:nvSpPr>
          <p:spPr>
            <a:xfrm>
              <a:off x="1966675" y="387840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17" y="1"/>
                  </a:moveTo>
                  <a:cubicBezTo>
                    <a:pt x="99" y="1"/>
                    <a:pt x="1" y="98"/>
                    <a:pt x="1" y="216"/>
                  </a:cubicBezTo>
                  <a:cubicBezTo>
                    <a:pt x="1" y="331"/>
                    <a:pt x="99" y="424"/>
                    <a:pt x="199" y="424"/>
                  </a:cubicBezTo>
                  <a:cubicBezTo>
                    <a:pt x="207" y="424"/>
                    <a:pt x="214" y="423"/>
                    <a:pt x="222" y="422"/>
                  </a:cubicBezTo>
                  <a:cubicBezTo>
                    <a:pt x="345" y="417"/>
                    <a:pt x="433" y="329"/>
                    <a:pt x="427" y="206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7" name="Google Shape;10987;p17"/>
            <p:cNvSpPr/>
            <p:nvPr/>
          </p:nvSpPr>
          <p:spPr>
            <a:xfrm>
              <a:off x="2205500" y="43294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2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27" y="98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8" name="Google Shape;10988;p17"/>
            <p:cNvSpPr/>
            <p:nvPr/>
          </p:nvSpPr>
          <p:spPr>
            <a:xfrm>
              <a:off x="2019750" y="38784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1"/>
                  </a:moveTo>
                  <a:cubicBezTo>
                    <a:pt x="98" y="1"/>
                    <a:pt x="5" y="93"/>
                    <a:pt x="5" y="211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32" y="329"/>
                    <a:pt x="432" y="211"/>
                  </a:cubicBezTo>
                  <a:cubicBezTo>
                    <a:pt x="43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9" name="Google Shape;10989;p17"/>
            <p:cNvSpPr/>
            <p:nvPr/>
          </p:nvSpPr>
          <p:spPr>
            <a:xfrm>
              <a:off x="1833975" y="4276650"/>
              <a:ext cx="10825" cy="10425"/>
            </a:xfrm>
            <a:custGeom>
              <a:rect b="b" l="l" r="r" t="t"/>
              <a:pathLst>
                <a:path extrusionOk="0" h="417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29"/>
                    <a:pt x="93" y="417"/>
                    <a:pt x="216" y="417"/>
                  </a:cubicBezTo>
                  <a:cubicBezTo>
                    <a:pt x="340" y="412"/>
                    <a:pt x="43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0" name="Google Shape;10990;p17"/>
            <p:cNvSpPr/>
            <p:nvPr/>
          </p:nvSpPr>
          <p:spPr>
            <a:xfrm>
              <a:off x="1648200" y="42499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1" y="98"/>
                    <a:pt x="1" y="217"/>
                  </a:cubicBezTo>
                  <a:cubicBezTo>
                    <a:pt x="1" y="330"/>
                    <a:pt x="104" y="427"/>
                    <a:pt x="217" y="427"/>
                  </a:cubicBezTo>
                  <a:cubicBezTo>
                    <a:pt x="335" y="427"/>
                    <a:pt x="427" y="330"/>
                    <a:pt x="427" y="217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1" name="Google Shape;10991;p17"/>
            <p:cNvSpPr/>
            <p:nvPr/>
          </p:nvSpPr>
          <p:spPr>
            <a:xfrm>
              <a:off x="1648350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1"/>
                    <a:pt x="0" y="98"/>
                    <a:pt x="0" y="217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45"/>
                    <a:pt x="421" y="217"/>
                  </a:cubicBezTo>
                  <a:cubicBezTo>
                    <a:pt x="421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2" name="Google Shape;10992;p17"/>
            <p:cNvSpPr/>
            <p:nvPr/>
          </p:nvSpPr>
          <p:spPr>
            <a:xfrm>
              <a:off x="170127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1"/>
                  </a:moveTo>
                  <a:cubicBezTo>
                    <a:pt x="103" y="1"/>
                    <a:pt x="0" y="98"/>
                    <a:pt x="0" y="217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3" name="Google Shape;10993;p17"/>
            <p:cNvSpPr/>
            <p:nvPr/>
          </p:nvSpPr>
          <p:spPr>
            <a:xfrm>
              <a:off x="19668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1" y="335"/>
                    <a:pt x="427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4" name="Google Shape;10994;p17"/>
            <p:cNvSpPr/>
            <p:nvPr/>
          </p:nvSpPr>
          <p:spPr>
            <a:xfrm>
              <a:off x="14891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93"/>
                    <a:pt x="0" y="206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27" y="335"/>
                    <a:pt x="422" y="222"/>
                  </a:cubicBezTo>
                  <a:cubicBezTo>
                    <a:pt x="432" y="10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5" name="Google Shape;10995;p17"/>
            <p:cNvSpPr/>
            <p:nvPr/>
          </p:nvSpPr>
          <p:spPr>
            <a:xfrm>
              <a:off x="15155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11" y="329"/>
                    <a:pt x="103" y="422"/>
                    <a:pt x="222" y="422"/>
                  </a:cubicBezTo>
                  <a:cubicBezTo>
                    <a:pt x="227" y="422"/>
                    <a:pt x="233" y="423"/>
                    <a:pt x="238" y="423"/>
                  </a:cubicBezTo>
                  <a:cubicBezTo>
                    <a:pt x="344" y="423"/>
                    <a:pt x="432" y="329"/>
                    <a:pt x="432" y="211"/>
                  </a:cubicBezTo>
                  <a:cubicBezTo>
                    <a:pt x="432" y="88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6" name="Google Shape;10996;p17"/>
            <p:cNvSpPr/>
            <p:nvPr/>
          </p:nvSpPr>
          <p:spPr>
            <a:xfrm>
              <a:off x="1780800" y="4223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5" y="87"/>
                    <a:pt x="5" y="206"/>
                  </a:cubicBezTo>
                  <a:cubicBezTo>
                    <a:pt x="0" y="324"/>
                    <a:pt x="93" y="421"/>
                    <a:pt x="211" y="421"/>
                  </a:cubicBezTo>
                  <a:cubicBezTo>
                    <a:pt x="334" y="421"/>
                    <a:pt x="432" y="334"/>
                    <a:pt x="432" y="216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7" name="Google Shape;10997;p17"/>
            <p:cNvSpPr/>
            <p:nvPr/>
          </p:nvSpPr>
          <p:spPr>
            <a:xfrm>
              <a:off x="19668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2" y="0"/>
                  </a:moveTo>
                  <a:cubicBezTo>
                    <a:pt x="88" y="0"/>
                    <a:pt x="0" y="96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7" y="330"/>
                    <a:pt x="421" y="211"/>
                  </a:cubicBezTo>
                  <a:cubicBezTo>
                    <a:pt x="421" y="98"/>
                    <a:pt x="324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8" name="Google Shape;10998;p17"/>
            <p:cNvSpPr/>
            <p:nvPr/>
          </p:nvSpPr>
          <p:spPr>
            <a:xfrm>
              <a:off x="1489175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2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1" y="432"/>
                  </a:cubicBezTo>
                  <a:cubicBezTo>
                    <a:pt x="329" y="432"/>
                    <a:pt x="422" y="330"/>
                    <a:pt x="422" y="217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9" name="Google Shape;10999;p17"/>
            <p:cNvSpPr/>
            <p:nvPr/>
          </p:nvSpPr>
          <p:spPr>
            <a:xfrm>
              <a:off x="2046475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93" y="1"/>
                    <a:pt x="0" y="88"/>
                    <a:pt x="0" y="206"/>
                  </a:cubicBezTo>
                  <a:cubicBezTo>
                    <a:pt x="0" y="319"/>
                    <a:pt x="93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3" y="423"/>
                    <a:pt x="421" y="329"/>
                    <a:pt x="421" y="211"/>
                  </a:cubicBezTo>
                  <a:cubicBezTo>
                    <a:pt x="421" y="8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0" name="Google Shape;11000;p17"/>
            <p:cNvSpPr/>
            <p:nvPr/>
          </p:nvSpPr>
          <p:spPr>
            <a:xfrm>
              <a:off x="220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1"/>
                  </a:moveTo>
                  <a:cubicBezTo>
                    <a:pt x="93" y="1"/>
                    <a:pt x="1" y="88"/>
                    <a:pt x="1" y="216"/>
                  </a:cubicBezTo>
                  <a:cubicBezTo>
                    <a:pt x="11" y="335"/>
                    <a:pt x="98" y="422"/>
                    <a:pt x="217" y="422"/>
                  </a:cubicBezTo>
                  <a:cubicBezTo>
                    <a:pt x="335" y="422"/>
                    <a:pt x="432" y="329"/>
                    <a:pt x="432" y="211"/>
                  </a:cubicBezTo>
                  <a:cubicBezTo>
                    <a:pt x="432" y="8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1" name="Google Shape;11001;p17"/>
            <p:cNvSpPr/>
            <p:nvPr/>
          </p:nvSpPr>
          <p:spPr>
            <a:xfrm>
              <a:off x="148917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329" y="427"/>
                    <a:pt x="422" y="329"/>
                    <a:pt x="422" y="211"/>
                  </a:cubicBezTo>
                  <a:cubicBezTo>
                    <a:pt x="416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2" name="Google Shape;11002;p17"/>
            <p:cNvSpPr/>
            <p:nvPr/>
          </p:nvSpPr>
          <p:spPr>
            <a:xfrm>
              <a:off x="1674800" y="443580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1"/>
                  </a:moveTo>
                  <a:cubicBezTo>
                    <a:pt x="89" y="1"/>
                    <a:pt x="1" y="90"/>
                    <a:pt x="1" y="207"/>
                  </a:cubicBezTo>
                  <a:cubicBezTo>
                    <a:pt x="1" y="320"/>
                    <a:pt x="93" y="418"/>
                    <a:pt x="206" y="423"/>
                  </a:cubicBezTo>
                  <a:cubicBezTo>
                    <a:pt x="330" y="423"/>
                    <a:pt x="427" y="325"/>
                    <a:pt x="427" y="212"/>
                  </a:cubicBezTo>
                  <a:cubicBezTo>
                    <a:pt x="427" y="94"/>
                    <a:pt x="335" y="1"/>
                    <a:pt x="222" y="1"/>
                  </a:cubicBezTo>
                  <a:cubicBezTo>
                    <a:pt x="215" y="1"/>
                    <a:pt x="209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3" name="Google Shape;11003;p17"/>
            <p:cNvSpPr/>
            <p:nvPr/>
          </p:nvSpPr>
          <p:spPr>
            <a:xfrm>
              <a:off x="1833975" y="4435575"/>
              <a:ext cx="10825" cy="10800"/>
            </a:xfrm>
            <a:custGeom>
              <a:rect b="b" l="l" r="r" t="t"/>
              <a:pathLst>
                <a:path extrusionOk="0" h="432" w="433">
                  <a:moveTo>
                    <a:pt x="211" y="0"/>
                  </a:moveTo>
                  <a:cubicBezTo>
                    <a:pt x="88" y="5"/>
                    <a:pt x="1" y="103"/>
                    <a:pt x="1" y="221"/>
                  </a:cubicBezTo>
                  <a:cubicBezTo>
                    <a:pt x="1" y="344"/>
                    <a:pt x="98" y="432"/>
                    <a:pt x="216" y="432"/>
                  </a:cubicBezTo>
                  <a:cubicBezTo>
                    <a:pt x="340" y="427"/>
                    <a:pt x="432" y="334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4" name="Google Shape;11004;p17"/>
            <p:cNvSpPr/>
            <p:nvPr/>
          </p:nvSpPr>
          <p:spPr>
            <a:xfrm>
              <a:off x="1993150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3" y="0"/>
                    <a:pt x="0" y="103"/>
                    <a:pt x="6" y="221"/>
                  </a:cubicBezTo>
                  <a:cubicBezTo>
                    <a:pt x="6" y="334"/>
                    <a:pt x="10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5" name="Google Shape;11005;p17"/>
            <p:cNvSpPr/>
            <p:nvPr/>
          </p:nvSpPr>
          <p:spPr>
            <a:xfrm>
              <a:off x="1648350" y="41968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8" y="0"/>
                    <a:pt x="0" y="88"/>
                    <a:pt x="0" y="206"/>
                  </a:cubicBezTo>
                  <a:cubicBezTo>
                    <a:pt x="0" y="319"/>
                    <a:pt x="98" y="422"/>
                    <a:pt x="211" y="422"/>
                  </a:cubicBezTo>
                  <a:cubicBezTo>
                    <a:pt x="334" y="422"/>
                    <a:pt x="421" y="334"/>
                    <a:pt x="421" y="211"/>
                  </a:cubicBezTo>
                  <a:cubicBezTo>
                    <a:pt x="421" y="8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6" name="Google Shape;11006;p17"/>
            <p:cNvSpPr/>
            <p:nvPr/>
          </p:nvSpPr>
          <p:spPr>
            <a:xfrm>
              <a:off x="201987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29" y="416"/>
                    <a:pt x="427" y="329"/>
                    <a:pt x="427" y="211"/>
                  </a:cubicBezTo>
                  <a:cubicBezTo>
                    <a:pt x="432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7" name="Google Shape;11007;p17"/>
            <p:cNvSpPr/>
            <p:nvPr/>
          </p:nvSpPr>
          <p:spPr>
            <a:xfrm>
              <a:off x="1887175" y="42233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0"/>
                  </a:moveTo>
                  <a:cubicBezTo>
                    <a:pt x="98" y="0"/>
                    <a:pt x="5" y="87"/>
                    <a:pt x="0" y="206"/>
                  </a:cubicBezTo>
                  <a:cubicBezTo>
                    <a:pt x="0" y="324"/>
                    <a:pt x="82" y="421"/>
                    <a:pt x="206" y="421"/>
                  </a:cubicBezTo>
                  <a:cubicBezTo>
                    <a:pt x="212" y="422"/>
                    <a:pt x="218" y="422"/>
                    <a:pt x="223" y="422"/>
                  </a:cubicBezTo>
                  <a:cubicBezTo>
                    <a:pt x="333" y="422"/>
                    <a:pt x="421" y="333"/>
                    <a:pt x="416" y="216"/>
                  </a:cubicBezTo>
                  <a:cubicBezTo>
                    <a:pt x="421" y="10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8" name="Google Shape;11008;p17"/>
            <p:cNvSpPr/>
            <p:nvPr/>
          </p:nvSpPr>
          <p:spPr>
            <a:xfrm>
              <a:off x="1648200" y="44619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2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32"/>
                    <a:pt x="212" y="432"/>
                  </a:cubicBezTo>
                  <a:cubicBezTo>
                    <a:pt x="215" y="432"/>
                    <a:pt x="219" y="433"/>
                    <a:pt x="222" y="433"/>
                  </a:cubicBezTo>
                  <a:cubicBezTo>
                    <a:pt x="345" y="433"/>
                    <a:pt x="427" y="347"/>
                    <a:pt x="427" y="227"/>
                  </a:cubicBezTo>
                  <a:cubicBezTo>
                    <a:pt x="427" y="103"/>
                    <a:pt x="335" y="1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9" name="Google Shape;11009;p17"/>
            <p:cNvSpPr/>
            <p:nvPr/>
          </p:nvSpPr>
          <p:spPr>
            <a:xfrm>
              <a:off x="1701275" y="44619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5"/>
                    <a:pt x="98" y="432"/>
                    <a:pt x="221" y="432"/>
                  </a:cubicBezTo>
                  <a:cubicBezTo>
                    <a:pt x="345" y="432"/>
                    <a:pt x="432" y="335"/>
                    <a:pt x="427" y="206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0" name="Google Shape;11010;p17"/>
            <p:cNvSpPr/>
            <p:nvPr/>
          </p:nvSpPr>
          <p:spPr>
            <a:xfrm>
              <a:off x="1568700" y="401122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6" y="1"/>
                  </a:moveTo>
                  <a:cubicBezTo>
                    <a:pt x="87" y="1"/>
                    <a:pt x="0" y="83"/>
                    <a:pt x="5" y="212"/>
                  </a:cubicBezTo>
                  <a:cubicBezTo>
                    <a:pt x="5" y="325"/>
                    <a:pt x="103" y="422"/>
                    <a:pt x="216" y="422"/>
                  </a:cubicBezTo>
                  <a:cubicBezTo>
                    <a:pt x="334" y="422"/>
                    <a:pt x="432" y="325"/>
                    <a:pt x="432" y="212"/>
                  </a:cubicBezTo>
                  <a:cubicBezTo>
                    <a:pt x="432" y="8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1" name="Google Shape;11011;p17"/>
            <p:cNvSpPr/>
            <p:nvPr/>
          </p:nvSpPr>
          <p:spPr>
            <a:xfrm>
              <a:off x="1621875" y="40112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0" y="0"/>
                    <a:pt x="1" y="94"/>
                    <a:pt x="1" y="212"/>
                  </a:cubicBezTo>
                  <a:cubicBezTo>
                    <a:pt x="1" y="325"/>
                    <a:pt x="93" y="422"/>
                    <a:pt x="211" y="422"/>
                  </a:cubicBezTo>
                  <a:cubicBezTo>
                    <a:pt x="324" y="417"/>
                    <a:pt x="422" y="325"/>
                    <a:pt x="422" y="212"/>
                  </a:cubicBezTo>
                  <a:cubicBezTo>
                    <a:pt x="422" y="93"/>
                    <a:pt x="335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2" name="Google Shape;11012;p17"/>
            <p:cNvSpPr/>
            <p:nvPr/>
          </p:nvSpPr>
          <p:spPr>
            <a:xfrm>
              <a:off x="196682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35"/>
                    <a:pt x="87" y="422"/>
                    <a:pt x="211" y="422"/>
                  </a:cubicBezTo>
                  <a:cubicBezTo>
                    <a:pt x="329" y="422"/>
                    <a:pt x="427" y="335"/>
                    <a:pt x="421" y="212"/>
                  </a:cubicBezTo>
                  <a:cubicBezTo>
                    <a:pt x="421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3" name="Google Shape;11013;p17"/>
            <p:cNvSpPr/>
            <p:nvPr/>
          </p:nvSpPr>
          <p:spPr>
            <a:xfrm>
              <a:off x="1515625" y="44887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1"/>
                  </a:moveTo>
                  <a:cubicBezTo>
                    <a:pt x="98" y="1"/>
                    <a:pt x="1" y="98"/>
                    <a:pt x="1" y="211"/>
                  </a:cubicBezTo>
                  <a:cubicBezTo>
                    <a:pt x="1" y="327"/>
                    <a:pt x="94" y="422"/>
                    <a:pt x="208" y="422"/>
                  </a:cubicBezTo>
                  <a:cubicBezTo>
                    <a:pt x="211" y="422"/>
                    <a:pt x="214" y="422"/>
                    <a:pt x="217" y="422"/>
                  </a:cubicBezTo>
                  <a:cubicBezTo>
                    <a:pt x="335" y="422"/>
                    <a:pt x="427" y="330"/>
                    <a:pt x="427" y="206"/>
                  </a:cubicBezTo>
                  <a:cubicBezTo>
                    <a:pt x="422" y="93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4" name="Google Shape;11014;p17"/>
            <p:cNvSpPr/>
            <p:nvPr/>
          </p:nvSpPr>
          <p:spPr>
            <a:xfrm>
              <a:off x="2046200" y="44887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18" y="0"/>
                  </a:moveTo>
                  <a:cubicBezTo>
                    <a:pt x="99" y="0"/>
                    <a:pt x="11" y="96"/>
                    <a:pt x="11" y="206"/>
                  </a:cubicBezTo>
                  <a:cubicBezTo>
                    <a:pt x="1" y="324"/>
                    <a:pt x="98" y="427"/>
                    <a:pt x="222" y="427"/>
                  </a:cubicBezTo>
                  <a:cubicBezTo>
                    <a:pt x="335" y="427"/>
                    <a:pt x="432" y="335"/>
                    <a:pt x="432" y="222"/>
                  </a:cubicBezTo>
                  <a:cubicBezTo>
                    <a:pt x="438" y="98"/>
                    <a:pt x="350" y="1"/>
                    <a:pt x="227" y="1"/>
                  </a:cubicBezTo>
                  <a:cubicBezTo>
                    <a:pt x="224" y="1"/>
                    <a:pt x="221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5" name="Google Shape;11015;p17"/>
            <p:cNvSpPr/>
            <p:nvPr/>
          </p:nvSpPr>
          <p:spPr>
            <a:xfrm>
              <a:off x="164820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2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29"/>
                    <a:pt x="93" y="427"/>
                    <a:pt x="212" y="427"/>
                  </a:cubicBezTo>
                  <a:cubicBezTo>
                    <a:pt x="335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6" name="Google Shape;11016;p17"/>
            <p:cNvSpPr/>
            <p:nvPr/>
          </p:nvSpPr>
          <p:spPr>
            <a:xfrm>
              <a:off x="201987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0"/>
                    <a:pt x="427" y="211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7" name="Google Shape;11017;p17"/>
            <p:cNvSpPr/>
            <p:nvPr/>
          </p:nvSpPr>
          <p:spPr>
            <a:xfrm>
              <a:off x="14359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3" y="1"/>
                    <a:pt x="1" y="88"/>
                    <a:pt x="11" y="206"/>
                  </a:cubicBezTo>
                  <a:cubicBezTo>
                    <a:pt x="11" y="330"/>
                    <a:pt x="98" y="427"/>
                    <a:pt x="222" y="427"/>
                  </a:cubicBezTo>
                  <a:cubicBezTo>
                    <a:pt x="330" y="427"/>
                    <a:pt x="432" y="335"/>
                    <a:pt x="432" y="222"/>
                  </a:cubicBezTo>
                  <a:cubicBezTo>
                    <a:pt x="432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8" name="Google Shape;11018;p17"/>
            <p:cNvSpPr/>
            <p:nvPr/>
          </p:nvSpPr>
          <p:spPr>
            <a:xfrm>
              <a:off x="22055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8" y="421"/>
                    <a:pt x="206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10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9" name="Google Shape;11019;p17"/>
            <p:cNvSpPr/>
            <p:nvPr/>
          </p:nvSpPr>
          <p:spPr>
            <a:xfrm>
              <a:off x="1489175" y="4196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7"/>
                  </a:cubicBezTo>
                  <a:cubicBezTo>
                    <a:pt x="329" y="427"/>
                    <a:pt x="422" y="324"/>
                    <a:pt x="422" y="211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0" name="Google Shape;11020;p17"/>
            <p:cNvSpPr/>
            <p:nvPr/>
          </p:nvSpPr>
          <p:spPr>
            <a:xfrm>
              <a:off x="1993275" y="40112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2" y="0"/>
                  </a:moveTo>
                  <a:cubicBezTo>
                    <a:pt x="96" y="0"/>
                    <a:pt x="1" y="80"/>
                    <a:pt x="1" y="213"/>
                  </a:cubicBezTo>
                  <a:cubicBezTo>
                    <a:pt x="1" y="326"/>
                    <a:pt x="103" y="423"/>
                    <a:pt x="216" y="423"/>
                  </a:cubicBezTo>
                  <a:cubicBezTo>
                    <a:pt x="335" y="423"/>
                    <a:pt x="427" y="326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8" y="1"/>
                    <a:pt x="200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1" name="Google Shape;11021;p17"/>
            <p:cNvSpPr/>
            <p:nvPr/>
          </p:nvSpPr>
          <p:spPr>
            <a:xfrm>
              <a:off x="2099400" y="401120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33" y="0"/>
                  </a:moveTo>
                  <a:cubicBezTo>
                    <a:pt x="225" y="0"/>
                    <a:pt x="218" y="1"/>
                    <a:pt x="211" y="2"/>
                  </a:cubicBezTo>
                  <a:cubicBezTo>
                    <a:pt x="93" y="2"/>
                    <a:pt x="0" y="89"/>
                    <a:pt x="0" y="213"/>
                  </a:cubicBezTo>
                  <a:cubicBezTo>
                    <a:pt x="5" y="326"/>
                    <a:pt x="98" y="423"/>
                    <a:pt x="211" y="423"/>
                  </a:cubicBezTo>
                  <a:cubicBezTo>
                    <a:pt x="214" y="423"/>
                    <a:pt x="217" y="424"/>
                    <a:pt x="219" y="424"/>
                  </a:cubicBezTo>
                  <a:cubicBezTo>
                    <a:pt x="334" y="424"/>
                    <a:pt x="427" y="323"/>
                    <a:pt x="427" y="213"/>
                  </a:cubicBezTo>
                  <a:cubicBezTo>
                    <a:pt x="432" y="93"/>
                    <a:pt x="330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2" name="Google Shape;11022;p17"/>
            <p:cNvSpPr/>
            <p:nvPr/>
          </p:nvSpPr>
          <p:spPr>
            <a:xfrm>
              <a:off x="2019875" y="45152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93" y="0"/>
                    <a:pt x="0" y="98"/>
                    <a:pt x="0" y="221"/>
                  </a:cubicBezTo>
                  <a:cubicBezTo>
                    <a:pt x="0" y="334"/>
                    <a:pt x="93" y="427"/>
                    <a:pt x="20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3" name="Google Shape;11023;p17"/>
            <p:cNvSpPr/>
            <p:nvPr/>
          </p:nvSpPr>
          <p:spPr>
            <a:xfrm>
              <a:off x="1568700" y="454167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6" y="1"/>
                  </a:moveTo>
                  <a:cubicBezTo>
                    <a:pt x="87" y="11"/>
                    <a:pt x="0" y="98"/>
                    <a:pt x="0" y="217"/>
                  </a:cubicBezTo>
                  <a:cubicBezTo>
                    <a:pt x="0" y="340"/>
                    <a:pt x="98" y="432"/>
                    <a:pt x="211" y="432"/>
                  </a:cubicBezTo>
                  <a:cubicBezTo>
                    <a:pt x="329" y="432"/>
                    <a:pt x="421" y="330"/>
                    <a:pt x="421" y="217"/>
                  </a:cubicBezTo>
                  <a:cubicBezTo>
                    <a:pt x="421" y="93"/>
                    <a:pt x="319" y="6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4" name="Google Shape;11024;p17"/>
            <p:cNvSpPr/>
            <p:nvPr/>
          </p:nvSpPr>
          <p:spPr>
            <a:xfrm>
              <a:off x="1621875" y="454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9" y="1"/>
                  </a:moveTo>
                  <a:cubicBezTo>
                    <a:pt x="216" y="1"/>
                    <a:pt x="214" y="1"/>
                    <a:pt x="211" y="1"/>
                  </a:cubicBezTo>
                  <a:cubicBezTo>
                    <a:pt x="88" y="1"/>
                    <a:pt x="1" y="88"/>
                    <a:pt x="1" y="207"/>
                  </a:cubicBezTo>
                  <a:cubicBezTo>
                    <a:pt x="1" y="320"/>
                    <a:pt x="93" y="422"/>
                    <a:pt x="211" y="422"/>
                  </a:cubicBezTo>
                  <a:cubicBezTo>
                    <a:pt x="324" y="422"/>
                    <a:pt x="422" y="320"/>
                    <a:pt x="422" y="207"/>
                  </a:cubicBezTo>
                  <a:cubicBezTo>
                    <a:pt x="422" y="101"/>
                    <a:pt x="324" y="1"/>
                    <a:pt x="21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5" name="Google Shape;11025;p17"/>
            <p:cNvSpPr/>
            <p:nvPr/>
          </p:nvSpPr>
          <p:spPr>
            <a:xfrm>
              <a:off x="2152450" y="401120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194" y="0"/>
                  </a:moveTo>
                  <a:cubicBezTo>
                    <a:pt x="95" y="0"/>
                    <a:pt x="5" y="93"/>
                    <a:pt x="1" y="202"/>
                  </a:cubicBezTo>
                  <a:cubicBezTo>
                    <a:pt x="1" y="326"/>
                    <a:pt x="93" y="423"/>
                    <a:pt x="211" y="423"/>
                  </a:cubicBezTo>
                  <a:cubicBezTo>
                    <a:pt x="324" y="423"/>
                    <a:pt x="422" y="321"/>
                    <a:pt x="422" y="202"/>
                  </a:cubicBezTo>
                  <a:cubicBezTo>
                    <a:pt x="422" y="89"/>
                    <a:pt x="335" y="2"/>
                    <a:pt x="216" y="2"/>
                  </a:cubicBezTo>
                  <a:cubicBezTo>
                    <a:pt x="209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6" name="Google Shape;11026;p17"/>
            <p:cNvSpPr/>
            <p:nvPr/>
          </p:nvSpPr>
          <p:spPr>
            <a:xfrm>
              <a:off x="1993275" y="45419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5" y="0"/>
                  </a:moveTo>
                  <a:cubicBezTo>
                    <a:pt x="107" y="0"/>
                    <a:pt x="6" y="85"/>
                    <a:pt x="6" y="213"/>
                  </a:cubicBezTo>
                  <a:cubicBezTo>
                    <a:pt x="1" y="331"/>
                    <a:pt x="103" y="423"/>
                    <a:pt x="216" y="423"/>
                  </a:cubicBezTo>
                  <a:cubicBezTo>
                    <a:pt x="335" y="418"/>
                    <a:pt x="427" y="331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9" y="1"/>
                    <a:pt x="2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7" name="Google Shape;11027;p17"/>
            <p:cNvSpPr/>
            <p:nvPr/>
          </p:nvSpPr>
          <p:spPr>
            <a:xfrm>
              <a:off x="1462575" y="42765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4"/>
                    <a:pt x="88" y="422"/>
                    <a:pt x="206" y="422"/>
                  </a:cubicBezTo>
                  <a:cubicBezTo>
                    <a:pt x="335" y="422"/>
                    <a:pt x="422" y="334"/>
                    <a:pt x="422" y="216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8" name="Google Shape;11028;p17"/>
            <p:cNvSpPr/>
            <p:nvPr/>
          </p:nvSpPr>
          <p:spPr>
            <a:xfrm>
              <a:off x="2179050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103" y="427"/>
                    <a:pt x="22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9" name="Google Shape;11029;p17"/>
            <p:cNvSpPr/>
            <p:nvPr/>
          </p:nvSpPr>
          <p:spPr>
            <a:xfrm>
              <a:off x="16748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3" y="421"/>
                    <a:pt x="206" y="421"/>
                  </a:cubicBezTo>
                  <a:cubicBezTo>
                    <a:pt x="330" y="421"/>
                    <a:pt x="427" y="334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0" name="Google Shape;11030;p17"/>
            <p:cNvSpPr/>
            <p:nvPr/>
          </p:nvSpPr>
          <p:spPr>
            <a:xfrm>
              <a:off x="1993275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22" y="336"/>
                    <a:pt x="422" y="211"/>
                  </a:cubicBezTo>
                  <a:cubicBezTo>
                    <a:pt x="42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1" name="Google Shape;11031;p17"/>
            <p:cNvSpPr/>
            <p:nvPr/>
          </p:nvSpPr>
          <p:spPr>
            <a:xfrm>
              <a:off x="20198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29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2" name="Google Shape;11032;p17"/>
            <p:cNvSpPr/>
            <p:nvPr/>
          </p:nvSpPr>
          <p:spPr>
            <a:xfrm>
              <a:off x="19668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5" y="217"/>
                  </a:cubicBezTo>
                  <a:cubicBezTo>
                    <a:pt x="10" y="330"/>
                    <a:pt x="103" y="427"/>
                    <a:pt x="216" y="427"/>
                  </a:cubicBezTo>
                  <a:cubicBezTo>
                    <a:pt x="219" y="427"/>
                    <a:pt x="222" y="427"/>
                    <a:pt x="224" y="427"/>
                  </a:cubicBezTo>
                  <a:cubicBezTo>
                    <a:pt x="338" y="427"/>
                    <a:pt x="427" y="327"/>
                    <a:pt x="427" y="217"/>
                  </a:cubicBezTo>
                  <a:cubicBezTo>
                    <a:pt x="421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3" name="Google Shape;11033;p17"/>
            <p:cNvSpPr/>
            <p:nvPr/>
          </p:nvSpPr>
          <p:spPr>
            <a:xfrm>
              <a:off x="14625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8"/>
                    <a:pt x="0" y="206"/>
                  </a:cubicBezTo>
                  <a:cubicBezTo>
                    <a:pt x="0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4" name="Google Shape;11034;p17"/>
            <p:cNvSpPr/>
            <p:nvPr/>
          </p:nvSpPr>
          <p:spPr>
            <a:xfrm>
              <a:off x="1648200" y="40905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7" y="1"/>
                  </a:moveTo>
                  <a:cubicBezTo>
                    <a:pt x="104" y="1"/>
                    <a:pt x="6" y="98"/>
                    <a:pt x="6" y="211"/>
                  </a:cubicBezTo>
                  <a:cubicBezTo>
                    <a:pt x="1" y="335"/>
                    <a:pt x="104" y="432"/>
                    <a:pt x="217" y="432"/>
                  </a:cubicBezTo>
                  <a:cubicBezTo>
                    <a:pt x="340" y="432"/>
                    <a:pt x="427" y="340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5" name="Google Shape;11035;p17"/>
            <p:cNvSpPr/>
            <p:nvPr/>
          </p:nvSpPr>
          <p:spPr>
            <a:xfrm>
              <a:off x="19932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1" y="98"/>
                    <a:pt x="1" y="206"/>
                  </a:cubicBezTo>
                  <a:cubicBezTo>
                    <a:pt x="1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6" name="Google Shape;11036;p17"/>
            <p:cNvSpPr/>
            <p:nvPr/>
          </p:nvSpPr>
          <p:spPr>
            <a:xfrm>
              <a:off x="2179050" y="4090500"/>
              <a:ext cx="10675" cy="10825"/>
            </a:xfrm>
            <a:custGeom>
              <a:rect b="b" l="l" r="r" t="t"/>
              <a:pathLst>
                <a:path extrusionOk="0" h="433" w="427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35"/>
                    <a:pt x="98" y="432"/>
                    <a:pt x="211" y="432"/>
                  </a:cubicBezTo>
                  <a:cubicBezTo>
                    <a:pt x="334" y="432"/>
                    <a:pt x="427" y="340"/>
                    <a:pt x="427" y="222"/>
                  </a:cubicBezTo>
                  <a:cubicBezTo>
                    <a:pt x="427" y="98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7" name="Google Shape;11037;p17"/>
            <p:cNvSpPr/>
            <p:nvPr/>
          </p:nvSpPr>
          <p:spPr>
            <a:xfrm>
              <a:off x="20198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7"/>
                    <a:pt x="88" y="423"/>
                    <a:pt x="206" y="423"/>
                  </a:cubicBezTo>
                  <a:cubicBezTo>
                    <a:pt x="209" y="423"/>
                    <a:pt x="213" y="422"/>
                    <a:pt x="216" y="422"/>
                  </a:cubicBezTo>
                  <a:cubicBezTo>
                    <a:pt x="329" y="422"/>
                    <a:pt x="427" y="335"/>
                    <a:pt x="427" y="217"/>
                  </a:cubicBezTo>
                  <a:cubicBezTo>
                    <a:pt x="432" y="99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8" name="Google Shape;11038;p17"/>
            <p:cNvSpPr/>
            <p:nvPr/>
          </p:nvSpPr>
          <p:spPr>
            <a:xfrm>
              <a:off x="2205500" y="427652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98" y="0"/>
                    <a:pt x="11" y="88"/>
                    <a:pt x="11" y="206"/>
                  </a:cubicBezTo>
                  <a:cubicBezTo>
                    <a:pt x="1" y="334"/>
                    <a:pt x="93" y="422"/>
                    <a:pt x="217" y="422"/>
                  </a:cubicBezTo>
                  <a:cubicBezTo>
                    <a:pt x="335" y="422"/>
                    <a:pt x="427" y="324"/>
                    <a:pt x="438" y="211"/>
                  </a:cubicBezTo>
                  <a:cubicBezTo>
                    <a:pt x="438" y="93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9" name="Google Shape;11039;p17"/>
            <p:cNvSpPr/>
            <p:nvPr/>
          </p:nvSpPr>
          <p:spPr>
            <a:xfrm>
              <a:off x="1621625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29" y="427"/>
                    <a:pt x="432" y="330"/>
                    <a:pt x="432" y="211"/>
                  </a:cubicBezTo>
                  <a:cubicBezTo>
                    <a:pt x="432" y="93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0" name="Google Shape;11040;p17"/>
            <p:cNvSpPr/>
            <p:nvPr/>
          </p:nvSpPr>
          <p:spPr>
            <a:xfrm>
              <a:off x="1674800" y="44887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3" y="1"/>
                    <a:pt x="1" y="93"/>
                    <a:pt x="6" y="227"/>
                  </a:cubicBezTo>
                  <a:cubicBezTo>
                    <a:pt x="16" y="340"/>
                    <a:pt x="103" y="432"/>
                    <a:pt x="222" y="432"/>
                  </a:cubicBezTo>
                  <a:cubicBezTo>
                    <a:pt x="335" y="432"/>
                    <a:pt x="432" y="330"/>
                    <a:pt x="43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1" name="Google Shape;11041;p17"/>
            <p:cNvSpPr/>
            <p:nvPr/>
          </p:nvSpPr>
          <p:spPr>
            <a:xfrm>
              <a:off x="1993275" y="44887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88" y="1"/>
                    <a:pt x="1" y="98"/>
                    <a:pt x="1" y="227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330" y="432"/>
                    <a:pt x="422" y="335"/>
                    <a:pt x="42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2" name="Google Shape;11042;p17"/>
            <p:cNvSpPr/>
            <p:nvPr/>
          </p:nvSpPr>
          <p:spPr>
            <a:xfrm>
              <a:off x="2019875" y="40906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7" y="1"/>
                  </a:moveTo>
                  <a:cubicBezTo>
                    <a:pt x="88" y="1"/>
                    <a:pt x="0" y="96"/>
                    <a:pt x="0" y="217"/>
                  </a:cubicBezTo>
                  <a:cubicBezTo>
                    <a:pt x="0" y="335"/>
                    <a:pt x="93" y="427"/>
                    <a:pt x="216" y="432"/>
                  </a:cubicBezTo>
                  <a:cubicBezTo>
                    <a:pt x="329" y="427"/>
                    <a:pt x="427" y="335"/>
                    <a:pt x="427" y="222"/>
                  </a:cubicBezTo>
                  <a:cubicBezTo>
                    <a:pt x="432" y="103"/>
                    <a:pt x="329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3" name="Google Shape;11043;p17"/>
            <p:cNvSpPr/>
            <p:nvPr/>
          </p:nvSpPr>
          <p:spPr>
            <a:xfrm>
              <a:off x="1409400" y="42233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104"/>
                    <a:pt x="0" y="212"/>
                  </a:cubicBezTo>
                  <a:cubicBezTo>
                    <a:pt x="0" y="330"/>
                    <a:pt x="98" y="422"/>
                    <a:pt x="216" y="422"/>
                  </a:cubicBezTo>
                  <a:cubicBezTo>
                    <a:pt x="339" y="422"/>
                    <a:pt x="421" y="335"/>
                    <a:pt x="421" y="212"/>
                  </a:cubicBezTo>
                  <a:cubicBezTo>
                    <a:pt x="421" y="92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4" name="Google Shape;11044;p17"/>
            <p:cNvSpPr/>
            <p:nvPr/>
          </p:nvSpPr>
          <p:spPr>
            <a:xfrm>
              <a:off x="1940225" y="42233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9"/>
                    <a:pt x="11" y="212"/>
                  </a:cubicBezTo>
                  <a:cubicBezTo>
                    <a:pt x="0" y="330"/>
                    <a:pt x="98" y="422"/>
                    <a:pt x="221" y="422"/>
                  </a:cubicBezTo>
                  <a:cubicBezTo>
                    <a:pt x="345" y="422"/>
                    <a:pt x="427" y="335"/>
                    <a:pt x="427" y="212"/>
                  </a:cubicBezTo>
                  <a:cubicBezTo>
                    <a:pt x="422" y="92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5" name="Google Shape;11045;p17"/>
            <p:cNvSpPr/>
            <p:nvPr/>
          </p:nvSpPr>
          <p:spPr>
            <a:xfrm>
              <a:off x="220550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17" y="427"/>
                  </a:cubicBezTo>
                  <a:cubicBezTo>
                    <a:pt x="335" y="427"/>
                    <a:pt x="427" y="335"/>
                    <a:pt x="427" y="211"/>
                  </a:cubicBezTo>
                  <a:cubicBezTo>
                    <a:pt x="427" y="98"/>
                    <a:pt x="325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6" name="Google Shape;11046;p17"/>
            <p:cNvSpPr/>
            <p:nvPr/>
          </p:nvSpPr>
          <p:spPr>
            <a:xfrm>
              <a:off x="2046075" y="4011200"/>
              <a:ext cx="10950" cy="10725"/>
            </a:xfrm>
            <a:custGeom>
              <a:rect b="b" l="l" r="r" t="t"/>
              <a:pathLst>
                <a:path extrusionOk="0" h="429" w="438">
                  <a:moveTo>
                    <a:pt x="203" y="0"/>
                  </a:moveTo>
                  <a:cubicBezTo>
                    <a:pt x="108" y="0"/>
                    <a:pt x="15" y="85"/>
                    <a:pt x="6" y="213"/>
                  </a:cubicBezTo>
                  <a:cubicBezTo>
                    <a:pt x="1" y="326"/>
                    <a:pt x="103" y="428"/>
                    <a:pt x="222" y="428"/>
                  </a:cubicBezTo>
                  <a:cubicBezTo>
                    <a:pt x="335" y="423"/>
                    <a:pt x="432" y="336"/>
                    <a:pt x="432" y="218"/>
                  </a:cubicBezTo>
                  <a:cubicBezTo>
                    <a:pt x="437" y="89"/>
                    <a:pt x="350" y="2"/>
                    <a:pt x="227" y="2"/>
                  </a:cubicBezTo>
                  <a:cubicBezTo>
                    <a:pt x="219" y="1"/>
                    <a:pt x="211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7" name="Google Shape;11047;p17"/>
            <p:cNvSpPr/>
            <p:nvPr/>
          </p:nvSpPr>
          <p:spPr>
            <a:xfrm>
              <a:off x="1674800" y="40112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1" y="1"/>
                  </a:moveTo>
                  <a:cubicBezTo>
                    <a:pt x="93" y="1"/>
                    <a:pt x="1" y="83"/>
                    <a:pt x="1" y="212"/>
                  </a:cubicBezTo>
                  <a:cubicBezTo>
                    <a:pt x="1" y="325"/>
                    <a:pt x="93" y="422"/>
                    <a:pt x="206" y="422"/>
                  </a:cubicBezTo>
                  <a:cubicBezTo>
                    <a:pt x="209" y="422"/>
                    <a:pt x="212" y="423"/>
                    <a:pt x="215" y="423"/>
                  </a:cubicBezTo>
                  <a:cubicBezTo>
                    <a:pt x="329" y="423"/>
                    <a:pt x="427" y="322"/>
                    <a:pt x="427" y="212"/>
                  </a:cubicBezTo>
                  <a:cubicBezTo>
                    <a:pt x="427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8" name="Google Shape;11048;p17"/>
            <p:cNvSpPr/>
            <p:nvPr/>
          </p:nvSpPr>
          <p:spPr>
            <a:xfrm>
              <a:off x="1940225" y="41702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98" y="11"/>
                    <a:pt x="0" y="104"/>
                    <a:pt x="0" y="217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45" y="427"/>
                    <a:pt x="427" y="335"/>
                    <a:pt x="427" y="217"/>
                  </a:cubicBezTo>
                  <a:cubicBezTo>
                    <a:pt x="427" y="96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9" name="Google Shape;11049;p17"/>
            <p:cNvSpPr/>
            <p:nvPr/>
          </p:nvSpPr>
          <p:spPr>
            <a:xfrm>
              <a:off x="217892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9" y="427"/>
                    <a:pt x="432" y="335"/>
                    <a:pt x="432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1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0" name="Google Shape;11050;p17"/>
            <p:cNvSpPr/>
            <p:nvPr/>
          </p:nvSpPr>
          <p:spPr>
            <a:xfrm>
              <a:off x="1515500" y="40112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8" y="1"/>
                    <a:pt x="6" y="88"/>
                    <a:pt x="1" y="207"/>
                  </a:cubicBezTo>
                  <a:cubicBezTo>
                    <a:pt x="1" y="320"/>
                    <a:pt x="98" y="422"/>
                    <a:pt x="211" y="422"/>
                  </a:cubicBezTo>
                  <a:cubicBezTo>
                    <a:pt x="214" y="422"/>
                    <a:pt x="217" y="423"/>
                    <a:pt x="220" y="423"/>
                  </a:cubicBezTo>
                  <a:cubicBezTo>
                    <a:pt x="339" y="423"/>
                    <a:pt x="432" y="322"/>
                    <a:pt x="432" y="212"/>
                  </a:cubicBezTo>
                  <a:cubicBezTo>
                    <a:pt x="432" y="88"/>
                    <a:pt x="34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1" name="Google Shape;11051;p17"/>
            <p:cNvSpPr/>
            <p:nvPr/>
          </p:nvSpPr>
          <p:spPr>
            <a:xfrm>
              <a:off x="1648200" y="3984375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22" y="1"/>
                  </a:moveTo>
                  <a:cubicBezTo>
                    <a:pt x="109" y="1"/>
                    <a:pt x="6" y="88"/>
                    <a:pt x="6" y="212"/>
                  </a:cubicBezTo>
                  <a:cubicBezTo>
                    <a:pt x="1" y="335"/>
                    <a:pt x="104" y="433"/>
                    <a:pt x="217" y="433"/>
                  </a:cubicBezTo>
                  <a:cubicBezTo>
                    <a:pt x="335" y="433"/>
                    <a:pt x="427" y="340"/>
                    <a:pt x="427" y="227"/>
                  </a:cubicBezTo>
                  <a:cubicBezTo>
                    <a:pt x="427" y="104"/>
                    <a:pt x="340" y="6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2" name="Google Shape;11052;p17"/>
            <p:cNvSpPr/>
            <p:nvPr/>
          </p:nvSpPr>
          <p:spPr>
            <a:xfrm>
              <a:off x="14891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0" y="217"/>
                  </a:cubicBezTo>
                  <a:cubicBezTo>
                    <a:pt x="0" y="335"/>
                    <a:pt x="82" y="427"/>
                    <a:pt x="211" y="427"/>
                  </a:cubicBezTo>
                  <a:cubicBezTo>
                    <a:pt x="334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3" name="Google Shape;11053;p17"/>
            <p:cNvSpPr/>
            <p:nvPr/>
          </p:nvSpPr>
          <p:spPr>
            <a:xfrm>
              <a:off x="1674800" y="45419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29"/>
                    <a:pt x="98" y="416"/>
                    <a:pt x="206" y="421"/>
                  </a:cubicBezTo>
                  <a:cubicBezTo>
                    <a:pt x="211" y="422"/>
                    <a:pt x="217" y="422"/>
                    <a:pt x="222" y="422"/>
                  </a:cubicBezTo>
                  <a:cubicBezTo>
                    <a:pt x="329" y="422"/>
                    <a:pt x="422" y="323"/>
                    <a:pt x="422" y="211"/>
                  </a:cubicBezTo>
                  <a:cubicBezTo>
                    <a:pt x="43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4" name="Google Shape;11054;p17"/>
            <p:cNvSpPr/>
            <p:nvPr/>
          </p:nvSpPr>
          <p:spPr>
            <a:xfrm>
              <a:off x="16218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17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5" name="Google Shape;11055;p17"/>
            <p:cNvSpPr/>
            <p:nvPr/>
          </p:nvSpPr>
          <p:spPr>
            <a:xfrm>
              <a:off x="16748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2" y="0"/>
                  </a:moveTo>
                  <a:cubicBezTo>
                    <a:pt x="93" y="0"/>
                    <a:pt x="1" y="9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6" name="Google Shape;11056;p17"/>
            <p:cNvSpPr/>
            <p:nvPr/>
          </p:nvSpPr>
          <p:spPr>
            <a:xfrm>
              <a:off x="2046200" y="45419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1" y="329"/>
                    <a:pt x="98" y="421"/>
                    <a:pt x="217" y="421"/>
                  </a:cubicBezTo>
                  <a:cubicBezTo>
                    <a:pt x="222" y="422"/>
                    <a:pt x="228" y="422"/>
                    <a:pt x="233" y="422"/>
                  </a:cubicBezTo>
                  <a:cubicBezTo>
                    <a:pt x="339" y="422"/>
                    <a:pt x="427" y="328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7" name="Google Shape;11057;p17"/>
            <p:cNvSpPr/>
            <p:nvPr/>
          </p:nvSpPr>
          <p:spPr>
            <a:xfrm>
              <a:off x="1833725" y="4064175"/>
              <a:ext cx="11075" cy="10675"/>
            </a:xfrm>
            <a:custGeom>
              <a:rect b="b" l="l" r="r" t="t"/>
              <a:pathLst>
                <a:path extrusionOk="0" h="427" w="443">
                  <a:moveTo>
                    <a:pt x="226" y="0"/>
                  </a:moveTo>
                  <a:cubicBezTo>
                    <a:pt x="108" y="0"/>
                    <a:pt x="11" y="98"/>
                    <a:pt x="11" y="211"/>
                  </a:cubicBezTo>
                  <a:cubicBezTo>
                    <a:pt x="0" y="329"/>
                    <a:pt x="98" y="427"/>
                    <a:pt x="221" y="427"/>
                  </a:cubicBezTo>
                  <a:cubicBezTo>
                    <a:pt x="345" y="427"/>
                    <a:pt x="442" y="334"/>
                    <a:pt x="442" y="211"/>
                  </a:cubicBezTo>
                  <a:cubicBezTo>
                    <a:pt x="442" y="87"/>
                    <a:pt x="350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8" name="Google Shape;11058;p17"/>
            <p:cNvSpPr/>
            <p:nvPr/>
          </p:nvSpPr>
          <p:spPr>
            <a:xfrm>
              <a:off x="167480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330" y="422"/>
                    <a:pt x="427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9" name="Google Shape;11059;p17"/>
            <p:cNvSpPr/>
            <p:nvPr/>
          </p:nvSpPr>
          <p:spPr>
            <a:xfrm>
              <a:off x="1621875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1" y="88"/>
                    <a:pt x="1" y="211"/>
                  </a:cubicBezTo>
                  <a:cubicBezTo>
                    <a:pt x="1" y="329"/>
                    <a:pt x="93" y="422"/>
                    <a:pt x="216" y="422"/>
                  </a:cubicBezTo>
                  <a:cubicBezTo>
                    <a:pt x="324" y="422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0" name="Google Shape;11060;p17"/>
            <p:cNvSpPr/>
            <p:nvPr/>
          </p:nvSpPr>
          <p:spPr>
            <a:xfrm>
              <a:off x="1647950" y="435617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7" y="0"/>
                  </a:moveTo>
                  <a:cubicBezTo>
                    <a:pt x="109" y="0"/>
                    <a:pt x="16" y="88"/>
                    <a:pt x="1" y="211"/>
                  </a:cubicBezTo>
                  <a:cubicBezTo>
                    <a:pt x="1" y="324"/>
                    <a:pt x="103" y="422"/>
                    <a:pt x="222" y="422"/>
                  </a:cubicBezTo>
                  <a:cubicBezTo>
                    <a:pt x="345" y="422"/>
                    <a:pt x="432" y="334"/>
                    <a:pt x="432" y="216"/>
                  </a:cubicBezTo>
                  <a:cubicBezTo>
                    <a:pt x="437" y="88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1" name="Google Shape;11061;p17"/>
            <p:cNvSpPr/>
            <p:nvPr/>
          </p:nvSpPr>
          <p:spPr>
            <a:xfrm>
              <a:off x="148917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5" y="0"/>
                  </a:moveTo>
                  <a:cubicBezTo>
                    <a:pt x="89" y="0"/>
                    <a:pt x="0" y="94"/>
                    <a:pt x="0" y="212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27" y="325"/>
                    <a:pt x="422" y="212"/>
                  </a:cubicBezTo>
                  <a:cubicBezTo>
                    <a:pt x="422" y="93"/>
                    <a:pt x="329" y="1"/>
                    <a:pt x="211" y="1"/>
                  </a:cubicBezTo>
                  <a:cubicBezTo>
                    <a:pt x="205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2" name="Google Shape;11062;p17"/>
            <p:cNvSpPr/>
            <p:nvPr/>
          </p:nvSpPr>
          <p:spPr>
            <a:xfrm>
              <a:off x="2178925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8" y="0"/>
                    <a:pt x="0" y="93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3" name="Google Shape;11063;p17"/>
            <p:cNvSpPr/>
            <p:nvPr/>
          </p:nvSpPr>
          <p:spPr>
            <a:xfrm>
              <a:off x="2019750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6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32" y="335"/>
                    <a:pt x="427" y="217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4" name="Google Shape;11064;p17"/>
            <p:cNvSpPr/>
            <p:nvPr/>
          </p:nvSpPr>
          <p:spPr>
            <a:xfrm>
              <a:off x="21525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5" name="Google Shape;11065;p17"/>
            <p:cNvSpPr/>
            <p:nvPr/>
          </p:nvSpPr>
          <p:spPr>
            <a:xfrm>
              <a:off x="183397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3"/>
                    <a:pt x="6" y="216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6" name="Google Shape;11066;p17"/>
            <p:cNvSpPr/>
            <p:nvPr/>
          </p:nvSpPr>
          <p:spPr>
            <a:xfrm>
              <a:off x="1674800" y="38519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0"/>
                  </a:moveTo>
                  <a:cubicBezTo>
                    <a:pt x="89" y="0"/>
                    <a:pt x="1" y="89"/>
                    <a:pt x="1" y="207"/>
                  </a:cubicBezTo>
                  <a:cubicBezTo>
                    <a:pt x="1" y="325"/>
                    <a:pt x="93" y="417"/>
                    <a:pt x="206" y="422"/>
                  </a:cubicBezTo>
                  <a:cubicBezTo>
                    <a:pt x="324" y="422"/>
                    <a:pt x="427" y="325"/>
                    <a:pt x="427" y="212"/>
                  </a:cubicBezTo>
                  <a:cubicBezTo>
                    <a:pt x="427" y="104"/>
                    <a:pt x="335" y="6"/>
                    <a:pt x="222" y="1"/>
                  </a:cubicBezTo>
                  <a:cubicBezTo>
                    <a:pt x="215" y="0"/>
                    <a:pt x="209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7" name="Google Shape;11067;p17"/>
            <p:cNvSpPr/>
            <p:nvPr/>
          </p:nvSpPr>
          <p:spPr>
            <a:xfrm>
              <a:off x="1674800" y="438250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88"/>
                    <a:pt x="1" y="212"/>
                  </a:cubicBezTo>
                  <a:cubicBezTo>
                    <a:pt x="1" y="332"/>
                    <a:pt x="88" y="422"/>
                    <a:pt x="212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224" y="422"/>
                    <a:pt x="227" y="422"/>
                    <a:pt x="230" y="422"/>
                  </a:cubicBezTo>
                  <a:cubicBezTo>
                    <a:pt x="339" y="422"/>
                    <a:pt x="432" y="322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8" name="Google Shape;11068;p17"/>
            <p:cNvSpPr/>
            <p:nvPr/>
          </p:nvSpPr>
          <p:spPr>
            <a:xfrm>
              <a:off x="16483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0" y="98"/>
                    <a:pt x="0" y="211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9" name="Google Shape;11069;p17"/>
            <p:cNvSpPr/>
            <p:nvPr/>
          </p:nvSpPr>
          <p:spPr>
            <a:xfrm>
              <a:off x="20726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9" y="0"/>
                  </a:moveTo>
                  <a:cubicBezTo>
                    <a:pt x="103" y="0"/>
                    <a:pt x="11" y="89"/>
                    <a:pt x="11" y="206"/>
                  </a:cubicBezTo>
                  <a:cubicBezTo>
                    <a:pt x="0" y="325"/>
                    <a:pt x="93" y="417"/>
                    <a:pt x="206" y="422"/>
                  </a:cubicBezTo>
                  <a:cubicBezTo>
                    <a:pt x="210" y="422"/>
                    <a:pt x="214" y="423"/>
                    <a:pt x="217" y="423"/>
                  </a:cubicBezTo>
                  <a:cubicBezTo>
                    <a:pt x="340" y="423"/>
                    <a:pt x="427" y="342"/>
                    <a:pt x="432" y="222"/>
                  </a:cubicBezTo>
                  <a:cubicBezTo>
                    <a:pt x="432" y="104"/>
                    <a:pt x="345" y="6"/>
                    <a:pt x="226" y="1"/>
                  </a:cubicBezTo>
                  <a:cubicBezTo>
                    <a:pt x="221" y="0"/>
                    <a:pt x="215" y="0"/>
                    <a:pt x="20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0" name="Google Shape;11070;p17"/>
            <p:cNvSpPr/>
            <p:nvPr/>
          </p:nvSpPr>
          <p:spPr>
            <a:xfrm>
              <a:off x="21261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40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2"/>
                  </a:cubicBezTo>
                  <a:cubicBezTo>
                    <a:pt x="416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1" name="Google Shape;11071;p17"/>
            <p:cNvSpPr/>
            <p:nvPr/>
          </p:nvSpPr>
          <p:spPr>
            <a:xfrm>
              <a:off x="2125850" y="398437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40"/>
                    <a:pt x="93" y="433"/>
                    <a:pt x="217" y="433"/>
                  </a:cubicBezTo>
                  <a:cubicBezTo>
                    <a:pt x="335" y="433"/>
                    <a:pt x="432" y="335"/>
                    <a:pt x="427" y="212"/>
                  </a:cubicBezTo>
                  <a:cubicBezTo>
                    <a:pt x="422" y="88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2" name="Google Shape;11072;p17"/>
            <p:cNvSpPr/>
            <p:nvPr/>
          </p:nvSpPr>
          <p:spPr>
            <a:xfrm>
              <a:off x="1568550" y="44887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6" y="93"/>
                    <a:pt x="1" y="211"/>
                  </a:cubicBezTo>
                  <a:cubicBezTo>
                    <a:pt x="6" y="330"/>
                    <a:pt x="93" y="427"/>
                    <a:pt x="212" y="427"/>
                  </a:cubicBezTo>
                  <a:cubicBezTo>
                    <a:pt x="325" y="427"/>
                    <a:pt x="427" y="330"/>
                    <a:pt x="427" y="211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3" name="Google Shape;11073;p17"/>
            <p:cNvSpPr/>
            <p:nvPr/>
          </p:nvSpPr>
          <p:spPr>
            <a:xfrm>
              <a:off x="1993275" y="43822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98" y="11"/>
                    <a:pt x="1" y="98"/>
                    <a:pt x="1" y="216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2"/>
                    <a:pt x="422" y="222"/>
                  </a:cubicBezTo>
                  <a:cubicBezTo>
                    <a:pt x="422" y="103"/>
                    <a:pt x="330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4" name="Google Shape;11074;p17"/>
            <p:cNvSpPr/>
            <p:nvPr/>
          </p:nvSpPr>
          <p:spPr>
            <a:xfrm>
              <a:off x="17809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3" y="1"/>
                    <a:pt x="0" y="83"/>
                    <a:pt x="11" y="212"/>
                  </a:cubicBezTo>
                  <a:cubicBezTo>
                    <a:pt x="11" y="325"/>
                    <a:pt x="103" y="422"/>
                    <a:pt x="221" y="422"/>
                  </a:cubicBezTo>
                  <a:cubicBezTo>
                    <a:pt x="329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5" name="Google Shape;11075;p17"/>
            <p:cNvSpPr/>
            <p:nvPr/>
          </p:nvSpPr>
          <p:spPr>
            <a:xfrm>
              <a:off x="1940225" y="44887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1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6" name="Google Shape;11076;p17"/>
            <p:cNvSpPr/>
            <p:nvPr/>
          </p:nvSpPr>
          <p:spPr>
            <a:xfrm>
              <a:off x="1887175" y="4011225"/>
              <a:ext cx="10925" cy="10575"/>
            </a:xfrm>
            <a:custGeom>
              <a:rect b="b" l="l" r="r" t="t"/>
              <a:pathLst>
                <a:path extrusionOk="0" h="423" w="437">
                  <a:moveTo>
                    <a:pt x="210" y="0"/>
                  </a:moveTo>
                  <a:cubicBezTo>
                    <a:pt x="93" y="0"/>
                    <a:pt x="10" y="80"/>
                    <a:pt x="5" y="196"/>
                  </a:cubicBezTo>
                  <a:cubicBezTo>
                    <a:pt x="0" y="320"/>
                    <a:pt x="87" y="417"/>
                    <a:pt x="211" y="422"/>
                  </a:cubicBezTo>
                  <a:cubicBezTo>
                    <a:pt x="324" y="422"/>
                    <a:pt x="427" y="335"/>
                    <a:pt x="427" y="212"/>
                  </a:cubicBezTo>
                  <a:cubicBezTo>
                    <a:pt x="437" y="93"/>
                    <a:pt x="344" y="1"/>
                    <a:pt x="231" y="1"/>
                  </a:cubicBezTo>
                  <a:cubicBezTo>
                    <a:pt x="224" y="0"/>
                    <a:pt x="217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7" name="Google Shape;11077;p17"/>
            <p:cNvSpPr/>
            <p:nvPr/>
          </p:nvSpPr>
          <p:spPr>
            <a:xfrm>
              <a:off x="1542225" y="40373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3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6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8" name="Google Shape;11078;p17"/>
            <p:cNvSpPr/>
            <p:nvPr/>
          </p:nvSpPr>
          <p:spPr>
            <a:xfrm>
              <a:off x="2099400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103" y="427"/>
                    <a:pt x="221" y="427"/>
                  </a:cubicBezTo>
                  <a:cubicBezTo>
                    <a:pt x="334" y="417"/>
                    <a:pt x="432" y="330"/>
                    <a:pt x="432" y="211"/>
                  </a:cubicBezTo>
                  <a:cubicBezTo>
                    <a:pt x="432" y="98"/>
                    <a:pt x="33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9" name="Google Shape;11079;p17"/>
            <p:cNvSpPr/>
            <p:nvPr/>
          </p:nvSpPr>
          <p:spPr>
            <a:xfrm>
              <a:off x="1595150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0" name="Google Shape;11080;p17"/>
            <p:cNvSpPr/>
            <p:nvPr/>
          </p:nvSpPr>
          <p:spPr>
            <a:xfrm>
              <a:off x="207280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5" y="422"/>
                    <a:pt x="427" y="336"/>
                    <a:pt x="427" y="216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1" name="Google Shape;11081;p17"/>
            <p:cNvSpPr/>
            <p:nvPr/>
          </p:nvSpPr>
          <p:spPr>
            <a:xfrm>
              <a:off x="2072800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"/>
                    <a:pt x="6" y="98"/>
                    <a:pt x="1" y="227"/>
                  </a:cubicBezTo>
                  <a:cubicBezTo>
                    <a:pt x="6" y="345"/>
                    <a:pt x="93" y="432"/>
                    <a:pt x="211" y="432"/>
                  </a:cubicBezTo>
                  <a:cubicBezTo>
                    <a:pt x="324" y="432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2" name="Google Shape;11082;p17"/>
            <p:cNvSpPr/>
            <p:nvPr/>
          </p:nvSpPr>
          <p:spPr>
            <a:xfrm>
              <a:off x="1515625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3" name="Google Shape;11083;p17"/>
            <p:cNvSpPr/>
            <p:nvPr/>
          </p:nvSpPr>
          <p:spPr>
            <a:xfrm>
              <a:off x="1542225" y="42499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1" y="93"/>
                    <a:pt x="1" y="217"/>
                  </a:cubicBezTo>
                  <a:cubicBezTo>
                    <a:pt x="1" y="330"/>
                    <a:pt x="93" y="427"/>
                    <a:pt x="211" y="427"/>
                  </a:cubicBezTo>
                  <a:cubicBezTo>
                    <a:pt x="324" y="427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4" name="Google Shape;11084;p17"/>
            <p:cNvSpPr/>
            <p:nvPr/>
          </p:nvSpPr>
          <p:spPr>
            <a:xfrm>
              <a:off x="1754450" y="39313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103"/>
                    <a:pt x="1" y="222"/>
                  </a:cubicBezTo>
                  <a:cubicBezTo>
                    <a:pt x="1" y="342"/>
                    <a:pt x="93" y="427"/>
                    <a:pt x="207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40" y="427"/>
                    <a:pt x="432" y="330"/>
                    <a:pt x="427" y="206"/>
                  </a:cubicBezTo>
                  <a:cubicBezTo>
                    <a:pt x="427" y="93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5" name="Google Shape;11085;p17"/>
            <p:cNvSpPr/>
            <p:nvPr/>
          </p:nvSpPr>
          <p:spPr>
            <a:xfrm>
              <a:off x="2046200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32" y="334"/>
                    <a:pt x="427" y="211"/>
                  </a:cubicBezTo>
                  <a:cubicBezTo>
                    <a:pt x="427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6" name="Google Shape;11086;p17"/>
            <p:cNvSpPr/>
            <p:nvPr/>
          </p:nvSpPr>
          <p:spPr>
            <a:xfrm>
              <a:off x="1648350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8" y="6"/>
                    <a:pt x="0" y="93"/>
                    <a:pt x="0" y="211"/>
                  </a:cubicBezTo>
                  <a:cubicBezTo>
                    <a:pt x="0" y="329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1"/>
                  </a:cubicBezTo>
                  <a:cubicBezTo>
                    <a:pt x="421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7" name="Google Shape;11087;p17"/>
            <p:cNvSpPr/>
            <p:nvPr/>
          </p:nvSpPr>
          <p:spPr>
            <a:xfrm>
              <a:off x="194022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2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8" name="Google Shape;11088;p17"/>
            <p:cNvSpPr/>
            <p:nvPr/>
          </p:nvSpPr>
          <p:spPr>
            <a:xfrm>
              <a:off x="1940225" y="43295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93" y="427"/>
                    <a:pt x="20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9" name="Google Shape;11089;p17"/>
            <p:cNvSpPr/>
            <p:nvPr/>
          </p:nvSpPr>
          <p:spPr>
            <a:xfrm>
              <a:off x="1542225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0" name="Google Shape;11090;p17"/>
            <p:cNvSpPr/>
            <p:nvPr/>
          </p:nvSpPr>
          <p:spPr>
            <a:xfrm>
              <a:off x="1595150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93" y="432"/>
                    <a:pt x="211" y="432"/>
                  </a:cubicBezTo>
                  <a:cubicBezTo>
                    <a:pt x="335" y="432"/>
                    <a:pt x="427" y="340"/>
                    <a:pt x="432" y="211"/>
                  </a:cubicBezTo>
                  <a:cubicBezTo>
                    <a:pt x="43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1" name="Google Shape;11091;p17"/>
            <p:cNvSpPr/>
            <p:nvPr/>
          </p:nvSpPr>
          <p:spPr>
            <a:xfrm>
              <a:off x="1780925" y="45419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0"/>
                  </a:moveTo>
                  <a:cubicBezTo>
                    <a:pt x="93" y="0"/>
                    <a:pt x="0" y="82"/>
                    <a:pt x="0" y="206"/>
                  </a:cubicBezTo>
                  <a:cubicBezTo>
                    <a:pt x="0" y="329"/>
                    <a:pt x="98" y="421"/>
                    <a:pt x="216" y="421"/>
                  </a:cubicBezTo>
                  <a:cubicBezTo>
                    <a:pt x="329" y="421"/>
                    <a:pt x="427" y="329"/>
                    <a:pt x="427" y="206"/>
                  </a:cubicBezTo>
                  <a:cubicBezTo>
                    <a:pt x="427" y="82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2" name="Google Shape;11092;p17"/>
            <p:cNvSpPr/>
            <p:nvPr/>
          </p:nvSpPr>
          <p:spPr>
            <a:xfrm>
              <a:off x="1860575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3" y="1"/>
                  </a:moveTo>
                  <a:cubicBezTo>
                    <a:pt x="93" y="1"/>
                    <a:pt x="0" y="101"/>
                    <a:pt x="0" y="217"/>
                  </a:cubicBezTo>
                  <a:cubicBezTo>
                    <a:pt x="0" y="335"/>
                    <a:pt x="98" y="427"/>
                    <a:pt x="221" y="427"/>
                  </a:cubicBezTo>
                  <a:cubicBezTo>
                    <a:pt x="339" y="427"/>
                    <a:pt x="432" y="335"/>
                    <a:pt x="427" y="217"/>
                  </a:cubicBezTo>
                  <a:cubicBezTo>
                    <a:pt x="422" y="98"/>
                    <a:pt x="329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3" name="Google Shape;11093;p17"/>
            <p:cNvSpPr/>
            <p:nvPr/>
          </p:nvSpPr>
          <p:spPr>
            <a:xfrm>
              <a:off x="1886900" y="45419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98" y="0"/>
                    <a:pt x="11" y="82"/>
                    <a:pt x="11" y="206"/>
                  </a:cubicBezTo>
                  <a:cubicBezTo>
                    <a:pt x="1" y="319"/>
                    <a:pt x="98" y="421"/>
                    <a:pt x="217" y="421"/>
                  </a:cubicBezTo>
                  <a:cubicBezTo>
                    <a:pt x="222" y="422"/>
                    <a:pt x="228" y="422"/>
                    <a:pt x="234" y="422"/>
                  </a:cubicBezTo>
                  <a:cubicBezTo>
                    <a:pt x="344" y="422"/>
                    <a:pt x="432" y="328"/>
                    <a:pt x="432" y="211"/>
                  </a:cubicBezTo>
                  <a:cubicBezTo>
                    <a:pt x="438" y="87"/>
                    <a:pt x="35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4" name="Google Shape;11094;p17"/>
            <p:cNvSpPr/>
            <p:nvPr/>
          </p:nvSpPr>
          <p:spPr>
            <a:xfrm>
              <a:off x="2072925" y="39313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3" y="1"/>
                  </a:moveTo>
                  <a:cubicBezTo>
                    <a:pt x="93" y="1"/>
                    <a:pt x="1" y="96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17" y="217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5" name="Google Shape;11095;p17"/>
            <p:cNvSpPr/>
            <p:nvPr/>
          </p:nvSpPr>
          <p:spPr>
            <a:xfrm>
              <a:off x="1568700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87" y="1"/>
                    <a:pt x="0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7" y="423"/>
                    <a:pt x="421" y="324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6" name="Google Shape;11096;p17"/>
            <p:cNvSpPr/>
            <p:nvPr/>
          </p:nvSpPr>
          <p:spPr>
            <a:xfrm>
              <a:off x="148917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2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2"/>
                  </a:cubicBezTo>
                  <a:cubicBezTo>
                    <a:pt x="329" y="417"/>
                    <a:pt x="422" y="324"/>
                    <a:pt x="422" y="211"/>
                  </a:cubicBezTo>
                  <a:cubicBezTo>
                    <a:pt x="422" y="8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7" name="Google Shape;11097;p17"/>
            <p:cNvSpPr/>
            <p:nvPr/>
          </p:nvSpPr>
          <p:spPr>
            <a:xfrm>
              <a:off x="16748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3" y="1"/>
                    <a:pt x="1" y="88"/>
                    <a:pt x="1" y="211"/>
                  </a:cubicBezTo>
                  <a:cubicBezTo>
                    <a:pt x="1" y="329"/>
                    <a:pt x="94" y="423"/>
                    <a:pt x="200" y="423"/>
                  </a:cubicBezTo>
                  <a:cubicBezTo>
                    <a:pt x="206" y="423"/>
                    <a:pt x="211" y="422"/>
                    <a:pt x="217" y="422"/>
                  </a:cubicBezTo>
                  <a:cubicBezTo>
                    <a:pt x="330" y="422"/>
                    <a:pt x="422" y="319"/>
                    <a:pt x="42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8" name="Google Shape;11098;p17"/>
            <p:cNvSpPr/>
            <p:nvPr/>
          </p:nvSpPr>
          <p:spPr>
            <a:xfrm>
              <a:off x="15422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1" y="94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2" y="335"/>
                    <a:pt x="422" y="212"/>
                  </a:cubicBezTo>
                  <a:cubicBezTo>
                    <a:pt x="417" y="93"/>
                    <a:pt x="324" y="1"/>
                    <a:pt x="211" y="1"/>
                  </a:cubicBezTo>
                  <a:cubicBezTo>
                    <a:pt x="205" y="0"/>
                    <a:pt x="2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9" name="Google Shape;11099;p17"/>
            <p:cNvSpPr/>
            <p:nvPr/>
          </p:nvSpPr>
          <p:spPr>
            <a:xfrm>
              <a:off x="15951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35"/>
                    <a:pt x="417" y="212"/>
                  </a:cubicBezTo>
                  <a:cubicBezTo>
                    <a:pt x="417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0" name="Google Shape;11100;p17"/>
            <p:cNvSpPr/>
            <p:nvPr/>
          </p:nvSpPr>
          <p:spPr>
            <a:xfrm>
              <a:off x="201987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88" y="0"/>
                    <a:pt x="0" y="88"/>
                    <a:pt x="0" y="211"/>
                  </a:cubicBezTo>
                  <a:cubicBezTo>
                    <a:pt x="0" y="334"/>
                    <a:pt x="98" y="422"/>
                    <a:pt x="22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3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1" name="Google Shape;11101;p17"/>
            <p:cNvSpPr/>
            <p:nvPr/>
          </p:nvSpPr>
          <p:spPr>
            <a:xfrm>
              <a:off x="1940475" y="39580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1"/>
                  </a:moveTo>
                  <a:cubicBezTo>
                    <a:pt x="88" y="6"/>
                    <a:pt x="1" y="93"/>
                    <a:pt x="1" y="211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324" y="422"/>
                    <a:pt x="417" y="329"/>
                    <a:pt x="417" y="206"/>
                  </a:cubicBezTo>
                  <a:cubicBezTo>
                    <a:pt x="412" y="83"/>
                    <a:pt x="31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2" name="Google Shape;11102;p17"/>
            <p:cNvSpPr/>
            <p:nvPr/>
          </p:nvSpPr>
          <p:spPr>
            <a:xfrm>
              <a:off x="1754450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5" y="0"/>
                  </a:moveTo>
                  <a:cubicBezTo>
                    <a:pt x="94" y="0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7" y="335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ubicBezTo>
                    <a:pt x="216" y="0"/>
                    <a:pt x="211" y="0"/>
                    <a:pt x="20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3" name="Google Shape;11103;p17"/>
            <p:cNvSpPr/>
            <p:nvPr/>
          </p:nvSpPr>
          <p:spPr>
            <a:xfrm>
              <a:off x="1462575" y="43825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5" y="427"/>
                    <a:pt x="422" y="335"/>
                    <a:pt x="422" y="212"/>
                  </a:cubicBezTo>
                  <a:cubicBezTo>
                    <a:pt x="422" y="93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4" name="Google Shape;11104;p17"/>
            <p:cNvSpPr/>
            <p:nvPr/>
          </p:nvSpPr>
          <p:spPr>
            <a:xfrm>
              <a:off x="1860575" y="446215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8" y="1"/>
                    <a:pt x="0" y="93"/>
                    <a:pt x="0" y="212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34" y="422"/>
                    <a:pt x="427" y="335"/>
                    <a:pt x="432" y="212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5" name="Google Shape;11105;p17"/>
            <p:cNvSpPr/>
            <p:nvPr/>
          </p:nvSpPr>
          <p:spPr>
            <a:xfrm>
              <a:off x="1993275" y="3958050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1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8" y="422"/>
                    <a:pt x="211" y="422"/>
                  </a:cubicBezTo>
                  <a:cubicBezTo>
                    <a:pt x="217" y="422"/>
                    <a:pt x="223" y="423"/>
                    <a:pt x="228" y="423"/>
                  </a:cubicBezTo>
                  <a:cubicBezTo>
                    <a:pt x="338" y="423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6" name="Google Shape;11106;p17"/>
            <p:cNvSpPr/>
            <p:nvPr/>
          </p:nvSpPr>
          <p:spPr>
            <a:xfrm>
              <a:off x="2099400" y="39580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8"/>
                    <a:pt x="0" y="216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8" y="423"/>
                    <a:pt x="427" y="324"/>
                    <a:pt x="427" y="211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7" name="Google Shape;11107;p17"/>
            <p:cNvSpPr/>
            <p:nvPr/>
          </p:nvSpPr>
          <p:spPr>
            <a:xfrm>
              <a:off x="1595275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6"/>
                    <a:pt x="427" y="221"/>
                  </a:cubicBezTo>
                  <a:cubicBezTo>
                    <a:pt x="427" y="98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8" name="Google Shape;11108;p17"/>
            <p:cNvSpPr/>
            <p:nvPr/>
          </p:nvSpPr>
          <p:spPr>
            <a:xfrm>
              <a:off x="1568550" y="42233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109" y="0"/>
                    <a:pt x="11" y="87"/>
                    <a:pt x="6" y="206"/>
                  </a:cubicBezTo>
                  <a:cubicBezTo>
                    <a:pt x="1" y="324"/>
                    <a:pt x="88" y="421"/>
                    <a:pt x="212" y="421"/>
                  </a:cubicBezTo>
                  <a:cubicBezTo>
                    <a:pt x="218" y="422"/>
                    <a:pt x="224" y="422"/>
                    <a:pt x="230" y="422"/>
                  </a:cubicBezTo>
                  <a:cubicBezTo>
                    <a:pt x="344" y="422"/>
                    <a:pt x="428" y="333"/>
                    <a:pt x="438" y="216"/>
                  </a:cubicBezTo>
                  <a:cubicBezTo>
                    <a:pt x="438" y="10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9" name="Google Shape;11109;p17"/>
            <p:cNvSpPr/>
            <p:nvPr/>
          </p:nvSpPr>
          <p:spPr>
            <a:xfrm>
              <a:off x="1807650" y="38781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8" y="0"/>
                    <a:pt x="0" y="98"/>
                    <a:pt x="0" y="221"/>
                  </a:cubicBezTo>
                  <a:cubicBezTo>
                    <a:pt x="0" y="350"/>
                    <a:pt x="88" y="432"/>
                    <a:pt x="211" y="432"/>
                  </a:cubicBezTo>
                  <a:cubicBezTo>
                    <a:pt x="334" y="427"/>
                    <a:pt x="422" y="339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0" name="Google Shape;11110;p17"/>
            <p:cNvSpPr/>
            <p:nvPr/>
          </p:nvSpPr>
          <p:spPr>
            <a:xfrm>
              <a:off x="19932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86"/>
                    <a:pt x="1" y="211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2" y="335"/>
                    <a:pt x="422" y="216"/>
                  </a:cubicBezTo>
                  <a:cubicBezTo>
                    <a:pt x="427" y="9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1" name="Google Shape;11111;p17"/>
            <p:cNvSpPr/>
            <p:nvPr/>
          </p:nvSpPr>
          <p:spPr>
            <a:xfrm>
              <a:off x="14625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4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2" name="Google Shape;11112;p17"/>
            <p:cNvSpPr/>
            <p:nvPr/>
          </p:nvSpPr>
          <p:spPr>
            <a:xfrm>
              <a:off x="1701150" y="4303000"/>
              <a:ext cx="10925" cy="10550"/>
            </a:xfrm>
            <a:custGeom>
              <a:rect b="b" l="l" r="r" t="t"/>
              <a:pathLst>
                <a:path extrusionOk="0" h="422" w="437">
                  <a:moveTo>
                    <a:pt x="211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9"/>
                    <a:pt x="87" y="421"/>
                    <a:pt x="211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7" y="87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3" name="Google Shape;11113;p17"/>
            <p:cNvSpPr/>
            <p:nvPr/>
          </p:nvSpPr>
          <p:spPr>
            <a:xfrm>
              <a:off x="1435850" y="4356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0" y="1"/>
                  </a:moveTo>
                  <a:cubicBezTo>
                    <a:pt x="224" y="1"/>
                    <a:pt x="218" y="1"/>
                    <a:pt x="211" y="1"/>
                  </a:cubicBezTo>
                  <a:cubicBezTo>
                    <a:pt x="93" y="7"/>
                    <a:pt x="1" y="94"/>
                    <a:pt x="1" y="217"/>
                  </a:cubicBezTo>
                  <a:cubicBezTo>
                    <a:pt x="6" y="335"/>
                    <a:pt x="98" y="423"/>
                    <a:pt x="211" y="423"/>
                  </a:cubicBezTo>
                  <a:cubicBezTo>
                    <a:pt x="335" y="423"/>
                    <a:pt x="432" y="325"/>
                    <a:pt x="432" y="212"/>
                  </a:cubicBezTo>
                  <a:cubicBezTo>
                    <a:pt x="432" y="95"/>
                    <a:pt x="349" y="1"/>
                    <a:pt x="23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4" name="Google Shape;11114;p17"/>
            <p:cNvSpPr/>
            <p:nvPr/>
          </p:nvSpPr>
          <p:spPr>
            <a:xfrm>
              <a:off x="196682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87" y="0"/>
                    <a:pt x="0" y="88"/>
                    <a:pt x="5" y="216"/>
                  </a:cubicBezTo>
                  <a:cubicBezTo>
                    <a:pt x="10" y="334"/>
                    <a:pt x="103" y="422"/>
                    <a:pt x="216" y="422"/>
                  </a:cubicBezTo>
                  <a:cubicBezTo>
                    <a:pt x="334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5" name="Google Shape;11115;p17"/>
            <p:cNvSpPr/>
            <p:nvPr/>
          </p:nvSpPr>
          <p:spPr>
            <a:xfrm>
              <a:off x="1542100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6" y="98"/>
                    <a:pt x="0" y="221"/>
                  </a:cubicBezTo>
                  <a:cubicBezTo>
                    <a:pt x="0" y="334"/>
                    <a:pt x="98" y="427"/>
                    <a:pt x="221" y="427"/>
                  </a:cubicBezTo>
                  <a:cubicBezTo>
                    <a:pt x="340" y="427"/>
                    <a:pt x="427" y="329"/>
                    <a:pt x="427" y="211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6" name="Google Shape;11116;p17"/>
            <p:cNvSpPr/>
            <p:nvPr/>
          </p:nvSpPr>
          <p:spPr>
            <a:xfrm>
              <a:off x="1595150" y="42499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3" y="1"/>
                    <a:pt x="6" y="93"/>
                    <a:pt x="1" y="217"/>
                  </a:cubicBezTo>
                  <a:cubicBezTo>
                    <a:pt x="1" y="330"/>
                    <a:pt x="93" y="427"/>
                    <a:pt x="206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7" name="Google Shape;11117;p17"/>
            <p:cNvSpPr/>
            <p:nvPr/>
          </p:nvSpPr>
          <p:spPr>
            <a:xfrm>
              <a:off x="1542225" y="45152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34"/>
                    <a:pt x="88" y="427"/>
                    <a:pt x="211" y="427"/>
                  </a:cubicBezTo>
                  <a:cubicBezTo>
                    <a:pt x="335" y="427"/>
                    <a:pt x="422" y="329"/>
                    <a:pt x="422" y="206"/>
                  </a:cubicBezTo>
                  <a:cubicBezTo>
                    <a:pt x="417" y="9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8" name="Google Shape;11118;p17"/>
            <p:cNvSpPr/>
            <p:nvPr/>
          </p:nvSpPr>
          <p:spPr>
            <a:xfrm>
              <a:off x="2099400" y="42232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104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9" name="Google Shape;11119;p17"/>
            <p:cNvSpPr/>
            <p:nvPr/>
          </p:nvSpPr>
          <p:spPr>
            <a:xfrm>
              <a:off x="1780925" y="41701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11" y="98"/>
                    <a:pt x="11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219" y="427"/>
                    <a:pt x="222" y="427"/>
                    <a:pt x="225" y="427"/>
                  </a:cubicBezTo>
                  <a:cubicBezTo>
                    <a:pt x="339" y="427"/>
                    <a:pt x="427" y="336"/>
                    <a:pt x="432" y="211"/>
                  </a:cubicBezTo>
                  <a:cubicBezTo>
                    <a:pt x="432" y="109"/>
                    <a:pt x="360" y="6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0" name="Google Shape;11120;p17"/>
            <p:cNvSpPr/>
            <p:nvPr/>
          </p:nvSpPr>
          <p:spPr>
            <a:xfrm>
              <a:off x="18873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2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5"/>
                    <a:pt x="88" y="427"/>
                    <a:pt x="211" y="427"/>
                  </a:cubicBezTo>
                  <a:cubicBezTo>
                    <a:pt x="334" y="427"/>
                    <a:pt x="422" y="335"/>
                    <a:pt x="422" y="211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1" name="Google Shape;11121;p17"/>
            <p:cNvSpPr/>
            <p:nvPr/>
          </p:nvSpPr>
          <p:spPr>
            <a:xfrm>
              <a:off x="2125850" y="42499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93" y="1"/>
                    <a:pt x="1" y="93"/>
                    <a:pt x="11" y="227"/>
                  </a:cubicBezTo>
                  <a:cubicBezTo>
                    <a:pt x="16" y="335"/>
                    <a:pt x="104" y="432"/>
                    <a:pt x="222" y="432"/>
                  </a:cubicBezTo>
                  <a:cubicBezTo>
                    <a:pt x="335" y="432"/>
                    <a:pt x="432" y="335"/>
                    <a:pt x="432" y="217"/>
                  </a:cubicBezTo>
                  <a:cubicBezTo>
                    <a:pt x="427" y="93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2" name="Google Shape;11122;p17"/>
            <p:cNvSpPr/>
            <p:nvPr/>
          </p:nvSpPr>
          <p:spPr>
            <a:xfrm>
              <a:off x="2072925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6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3" name="Google Shape;11123;p17"/>
            <p:cNvSpPr/>
            <p:nvPr/>
          </p:nvSpPr>
          <p:spPr>
            <a:xfrm>
              <a:off x="21258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1" y="88"/>
                    <a:pt x="1" y="206"/>
                  </a:cubicBezTo>
                  <a:cubicBezTo>
                    <a:pt x="1" y="324"/>
                    <a:pt x="88" y="422"/>
                    <a:pt x="206" y="422"/>
                  </a:cubicBezTo>
                  <a:cubicBezTo>
                    <a:pt x="210" y="422"/>
                    <a:pt x="214" y="422"/>
                    <a:pt x="217" y="422"/>
                  </a:cubicBezTo>
                  <a:cubicBezTo>
                    <a:pt x="340" y="422"/>
                    <a:pt x="427" y="336"/>
                    <a:pt x="427" y="216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4" name="Google Shape;11124;p17"/>
            <p:cNvSpPr/>
            <p:nvPr/>
          </p:nvSpPr>
          <p:spPr>
            <a:xfrm>
              <a:off x="15951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93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0" y="422"/>
                    <a:pt x="427" y="336"/>
                    <a:pt x="432" y="216"/>
                  </a:cubicBezTo>
                  <a:cubicBezTo>
                    <a:pt x="43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5" name="Google Shape;11125;p17"/>
            <p:cNvSpPr/>
            <p:nvPr/>
          </p:nvSpPr>
          <p:spPr>
            <a:xfrm>
              <a:off x="19402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8" y="1"/>
                    <a:pt x="0" y="88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219" y="422"/>
                    <a:pt x="222" y="423"/>
                    <a:pt x="225" y="423"/>
                  </a:cubicBezTo>
                  <a:cubicBezTo>
                    <a:pt x="334" y="423"/>
                    <a:pt x="427" y="332"/>
                    <a:pt x="427" y="212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6" name="Google Shape;11126;p17"/>
            <p:cNvSpPr/>
            <p:nvPr/>
          </p:nvSpPr>
          <p:spPr>
            <a:xfrm>
              <a:off x="1542225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3" y="0"/>
                  </a:moveTo>
                  <a:cubicBezTo>
                    <a:pt x="89" y="0"/>
                    <a:pt x="1" y="101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17"/>
                    <a:pt x="422" y="335"/>
                    <a:pt x="422" y="211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7" name="Google Shape;11127;p17"/>
            <p:cNvSpPr/>
            <p:nvPr/>
          </p:nvSpPr>
          <p:spPr>
            <a:xfrm>
              <a:off x="1595275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2" y="1"/>
                  </a:moveTo>
                  <a:cubicBezTo>
                    <a:pt x="98" y="1"/>
                    <a:pt x="1" y="98"/>
                    <a:pt x="1" y="222"/>
                  </a:cubicBezTo>
                  <a:cubicBezTo>
                    <a:pt x="1" y="335"/>
                    <a:pt x="88" y="427"/>
                    <a:pt x="206" y="427"/>
                  </a:cubicBezTo>
                  <a:cubicBezTo>
                    <a:pt x="330" y="427"/>
                    <a:pt x="422" y="335"/>
                    <a:pt x="427" y="222"/>
                  </a:cubicBezTo>
                  <a:cubicBezTo>
                    <a:pt x="427" y="98"/>
                    <a:pt x="33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8" name="Google Shape;11128;p17"/>
            <p:cNvSpPr/>
            <p:nvPr/>
          </p:nvSpPr>
          <p:spPr>
            <a:xfrm>
              <a:off x="2072800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103" y="0"/>
                    <a:pt x="6" y="93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29" y="427"/>
                    <a:pt x="422" y="334"/>
                    <a:pt x="422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9" name="Google Shape;11129;p17"/>
            <p:cNvSpPr/>
            <p:nvPr/>
          </p:nvSpPr>
          <p:spPr>
            <a:xfrm>
              <a:off x="18076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"/>
                    <a:pt x="0" y="98"/>
                    <a:pt x="0" y="222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16" y="335"/>
                    <a:pt x="422" y="222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0" name="Google Shape;11130;p17"/>
            <p:cNvSpPr/>
            <p:nvPr/>
          </p:nvSpPr>
          <p:spPr>
            <a:xfrm>
              <a:off x="1913750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3" y="0"/>
                  </a:moveTo>
                  <a:cubicBezTo>
                    <a:pt x="94" y="0"/>
                    <a:pt x="1" y="10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17"/>
                    <a:pt x="427" y="330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9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1" name="Google Shape;11131;p17"/>
            <p:cNvSpPr/>
            <p:nvPr/>
          </p:nvSpPr>
          <p:spPr>
            <a:xfrm>
              <a:off x="2072925" y="440910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6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2" name="Google Shape;11132;p17"/>
            <p:cNvSpPr/>
            <p:nvPr/>
          </p:nvSpPr>
          <p:spPr>
            <a:xfrm>
              <a:off x="21261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0" y="93"/>
                    <a:pt x="0" y="211"/>
                  </a:cubicBezTo>
                  <a:cubicBezTo>
                    <a:pt x="0" y="335"/>
                    <a:pt x="82" y="427"/>
                    <a:pt x="195" y="427"/>
                  </a:cubicBezTo>
                  <a:cubicBezTo>
                    <a:pt x="319" y="427"/>
                    <a:pt x="416" y="340"/>
                    <a:pt x="421" y="227"/>
                  </a:cubicBezTo>
                  <a:cubicBezTo>
                    <a:pt x="427" y="103"/>
                    <a:pt x="33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3" name="Google Shape;11133;p17"/>
            <p:cNvSpPr/>
            <p:nvPr/>
          </p:nvSpPr>
          <p:spPr>
            <a:xfrm>
              <a:off x="1913750" y="38783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1"/>
                  </a:moveTo>
                  <a:cubicBezTo>
                    <a:pt x="90" y="1"/>
                    <a:pt x="1" y="100"/>
                    <a:pt x="1" y="212"/>
                  </a:cubicBezTo>
                  <a:cubicBezTo>
                    <a:pt x="1" y="336"/>
                    <a:pt x="93" y="423"/>
                    <a:pt x="211" y="423"/>
                  </a:cubicBezTo>
                  <a:cubicBezTo>
                    <a:pt x="335" y="418"/>
                    <a:pt x="427" y="330"/>
                    <a:pt x="427" y="212"/>
                  </a:cubicBezTo>
                  <a:cubicBezTo>
                    <a:pt x="417" y="94"/>
                    <a:pt x="330" y="2"/>
                    <a:pt x="211" y="2"/>
                  </a:cubicBezTo>
                  <a:cubicBezTo>
                    <a:pt x="206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4" name="Google Shape;11134;p17"/>
            <p:cNvSpPr/>
            <p:nvPr/>
          </p:nvSpPr>
          <p:spPr>
            <a:xfrm>
              <a:off x="15687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0"/>
                    <a:pt x="210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5" name="Google Shape;11135;p17"/>
            <p:cNvSpPr/>
            <p:nvPr/>
          </p:nvSpPr>
          <p:spPr>
            <a:xfrm>
              <a:off x="15422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6" y="1"/>
                  </a:moveTo>
                  <a:cubicBezTo>
                    <a:pt x="88" y="1"/>
                    <a:pt x="1" y="98"/>
                    <a:pt x="1" y="217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6" name="Google Shape;11136;p17"/>
            <p:cNvSpPr/>
            <p:nvPr/>
          </p:nvSpPr>
          <p:spPr>
            <a:xfrm>
              <a:off x="2072925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6" y="1"/>
                  </a:moveTo>
                  <a:cubicBezTo>
                    <a:pt x="88" y="1"/>
                    <a:pt x="1" y="98"/>
                    <a:pt x="1" y="211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0"/>
                    <a:pt x="422" y="211"/>
                  </a:cubicBezTo>
                  <a:cubicBezTo>
                    <a:pt x="41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7" name="Google Shape;11137;p17"/>
            <p:cNvSpPr/>
            <p:nvPr/>
          </p:nvSpPr>
          <p:spPr>
            <a:xfrm>
              <a:off x="1595150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8"/>
                    <a:pt x="6" y="217"/>
                  </a:cubicBezTo>
                  <a:cubicBezTo>
                    <a:pt x="6" y="335"/>
                    <a:pt x="98" y="427"/>
                    <a:pt x="211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8" name="Google Shape;11138;p17"/>
            <p:cNvSpPr/>
            <p:nvPr/>
          </p:nvSpPr>
          <p:spPr>
            <a:xfrm>
              <a:off x="1701275" y="43561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08" y="1"/>
                  </a:moveTo>
                  <a:cubicBezTo>
                    <a:pt x="94" y="1"/>
                    <a:pt x="10" y="90"/>
                    <a:pt x="5" y="207"/>
                  </a:cubicBezTo>
                  <a:cubicBezTo>
                    <a:pt x="0" y="320"/>
                    <a:pt x="93" y="418"/>
                    <a:pt x="211" y="423"/>
                  </a:cubicBezTo>
                  <a:cubicBezTo>
                    <a:pt x="214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22"/>
                  </a:cubicBezTo>
                  <a:cubicBezTo>
                    <a:pt x="432" y="104"/>
                    <a:pt x="350" y="7"/>
                    <a:pt x="226" y="1"/>
                  </a:cubicBezTo>
                  <a:cubicBezTo>
                    <a:pt x="220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9" name="Google Shape;11139;p17"/>
            <p:cNvSpPr/>
            <p:nvPr/>
          </p:nvSpPr>
          <p:spPr>
            <a:xfrm>
              <a:off x="186057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5"/>
                    <a:pt x="0" y="98"/>
                    <a:pt x="0" y="211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0" name="Google Shape;11140;p17"/>
            <p:cNvSpPr/>
            <p:nvPr/>
          </p:nvSpPr>
          <p:spPr>
            <a:xfrm>
              <a:off x="1860575" y="38783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5" y="1"/>
                  </a:moveTo>
                  <a:cubicBezTo>
                    <a:pt x="94" y="1"/>
                    <a:pt x="0" y="100"/>
                    <a:pt x="0" y="212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34" y="423"/>
                    <a:pt x="427" y="336"/>
                    <a:pt x="427" y="212"/>
                  </a:cubicBezTo>
                  <a:cubicBezTo>
                    <a:pt x="427" y="94"/>
                    <a:pt x="334" y="7"/>
                    <a:pt x="221" y="2"/>
                  </a:cubicBezTo>
                  <a:cubicBezTo>
                    <a:pt x="216" y="1"/>
                    <a:pt x="210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1" name="Google Shape;11141;p17"/>
            <p:cNvSpPr/>
            <p:nvPr/>
          </p:nvSpPr>
          <p:spPr>
            <a:xfrm>
              <a:off x="19932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5"/>
                    <a:pt x="1" y="92"/>
                    <a:pt x="1" y="211"/>
                  </a:cubicBezTo>
                  <a:cubicBezTo>
                    <a:pt x="1" y="329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2" name="Google Shape;11142;p17"/>
            <p:cNvSpPr/>
            <p:nvPr/>
          </p:nvSpPr>
          <p:spPr>
            <a:xfrm>
              <a:off x="1754325" y="38784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1"/>
                  </a:moveTo>
                  <a:cubicBezTo>
                    <a:pt x="98" y="6"/>
                    <a:pt x="1" y="93"/>
                    <a:pt x="1" y="211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40" y="422"/>
                    <a:pt x="432" y="335"/>
                    <a:pt x="422" y="211"/>
                  </a:cubicBezTo>
                  <a:cubicBezTo>
                    <a:pt x="42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3" name="Google Shape;11143;p17"/>
            <p:cNvSpPr/>
            <p:nvPr/>
          </p:nvSpPr>
          <p:spPr>
            <a:xfrm>
              <a:off x="1674800" y="40641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32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4" name="Google Shape;11144;p17"/>
            <p:cNvSpPr/>
            <p:nvPr/>
          </p:nvSpPr>
          <p:spPr>
            <a:xfrm>
              <a:off x="1833975" y="385180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32" y="1"/>
                  </a:moveTo>
                  <a:cubicBezTo>
                    <a:pt x="109" y="1"/>
                    <a:pt x="11" y="93"/>
                    <a:pt x="6" y="206"/>
                  </a:cubicBezTo>
                  <a:cubicBezTo>
                    <a:pt x="1" y="319"/>
                    <a:pt x="98" y="422"/>
                    <a:pt x="211" y="427"/>
                  </a:cubicBezTo>
                  <a:cubicBezTo>
                    <a:pt x="214" y="427"/>
                    <a:pt x="218" y="428"/>
                    <a:pt x="221" y="428"/>
                  </a:cubicBezTo>
                  <a:cubicBezTo>
                    <a:pt x="335" y="428"/>
                    <a:pt x="432" y="337"/>
                    <a:pt x="432" y="222"/>
                  </a:cubicBezTo>
                  <a:cubicBezTo>
                    <a:pt x="432" y="98"/>
                    <a:pt x="345" y="6"/>
                    <a:pt x="23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5" name="Google Shape;11145;p17"/>
            <p:cNvSpPr/>
            <p:nvPr/>
          </p:nvSpPr>
          <p:spPr>
            <a:xfrm>
              <a:off x="1462575" y="4064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7" y="1"/>
                  </a:moveTo>
                  <a:cubicBezTo>
                    <a:pt x="98" y="1"/>
                    <a:pt x="0" y="92"/>
                    <a:pt x="0" y="207"/>
                  </a:cubicBezTo>
                  <a:cubicBezTo>
                    <a:pt x="0" y="330"/>
                    <a:pt x="93" y="428"/>
                    <a:pt x="211" y="428"/>
                  </a:cubicBezTo>
                  <a:cubicBezTo>
                    <a:pt x="335" y="428"/>
                    <a:pt x="422" y="330"/>
                    <a:pt x="422" y="212"/>
                  </a:cubicBezTo>
                  <a:cubicBezTo>
                    <a:pt x="422" y="99"/>
                    <a:pt x="335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6" name="Google Shape;11146;p17"/>
            <p:cNvSpPr/>
            <p:nvPr/>
          </p:nvSpPr>
          <p:spPr>
            <a:xfrm>
              <a:off x="183397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98" y="0"/>
                    <a:pt x="1" y="87"/>
                    <a:pt x="6" y="206"/>
                  </a:cubicBezTo>
                  <a:cubicBezTo>
                    <a:pt x="6" y="319"/>
                    <a:pt x="103" y="421"/>
                    <a:pt x="216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87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7" name="Google Shape;11147;p17"/>
            <p:cNvSpPr/>
            <p:nvPr/>
          </p:nvSpPr>
          <p:spPr>
            <a:xfrm>
              <a:off x="1754450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1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8" name="Google Shape;11148;p17"/>
            <p:cNvSpPr/>
            <p:nvPr/>
          </p:nvSpPr>
          <p:spPr>
            <a:xfrm>
              <a:off x="2099400" y="4170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8"/>
                    <a:pt x="0" y="211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27" y="340"/>
                    <a:pt x="427" y="211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9" name="Google Shape;11149;p17"/>
            <p:cNvSpPr/>
            <p:nvPr/>
          </p:nvSpPr>
          <p:spPr>
            <a:xfrm>
              <a:off x="1727850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7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88" y="421"/>
                    <a:pt x="212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0" name="Google Shape;11150;p17"/>
            <p:cNvSpPr/>
            <p:nvPr/>
          </p:nvSpPr>
          <p:spPr>
            <a:xfrm>
              <a:off x="180752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5" y="211"/>
                  </a:cubicBezTo>
                  <a:cubicBezTo>
                    <a:pt x="5" y="334"/>
                    <a:pt x="93" y="421"/>
                    <a:pt x="216" y="421"/>
                  </a:cubicBezTo>
                  <a:cubicBezTo>
                    <a:pt x="329" y="421"/>
                    <a:pt x="421" y="334"/>
                    <a:pt x="427" y="216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1" name="Google Shape;11151;p17"/>
            <p:cNvSpPr/>
            <p:nvPr/>
          </p:nvSpPr>
          <p:spPr>
            <a:xfrm>
              <a:off x="1913750" y="430300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2" name="Google Shape;11152;p17"/>
            <p:cNvSpPr/>
            <p:nvPr/>
          </p:nvSpPr>
          <p:spPr>
            <a:xfrm>
              <a:off x="1966550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2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3" name="Google Shape;11153;p17"/>
            <p:cNvSpPr/>
            <p:nvPr/>
          </p:nvSpPr>
          <p:spPr>
            <a:xfrm>
              <a:off x="1435850" y="430300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103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4" name="Google Shape;11154;p17"/>
            <p:cNvSpPr/>
            <p:nvPr/>
          </p:nvSpPr>
          <p:spPr>
            <a:xfrm>
              <a:off x="1940100" y="45419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5" y="329"/>
                    <a:pt x="103" y="421"/>
                    <a:pt x="221" y="421"/>
                  </a:cubicBezTo>
                  <a:cubicBezTo>
                    <a:pt x="334" y="421"/>
                    <a:pt x="427" y="329"/>
                    <a:pt x="427" y="211"/>
                  </a:cubicBezTo>
                  <a:cubicBezTo>
                    <a:pt x="432" y="87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5" name="Google Shape;11155;p17"/>
            <p:cNvSpPr/>
            <p:nvPr/>
          </p:nvSpPr>
          <p:spPr>
            <a:xfrm>
              <a:off x="1860575" y="38253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2" y="0"/>
                  </a:moveTo>
                  <a:cubicBezTo>
                    <a:pt x="98" y="0"/>
                    <a:pt x="5" y="91"/>
                    <a:pt x="0" y="206"/>
                  </a:cubicBezTo>
                  <a:cubicBezTo>
                    <a:pt x="0" y="329"/>
                    <a:pt x="93" y="427"/>
                    <a:pt x="211" y="427"/>
                  </a:cubicBezTo>
                  <a:cubicBezTo>
                    <a:pt x="329" y="427"/>
                    <a:pt x="427" y="334"/>
                    <a:pt x="427" y="216"/>
                  </a:cubicBezTo>
                  <a:cubicBezTo>
                    <a:pt x="427" y="98"/>
                    <a:pt x="334" y="11"/>
                    <a:pt x="221" y="0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6" name="Google Shape;11156;p17"/>
            <p:cNvSpPr/>
            <p:nvPr/>
          </p:nvSpPr>
          <p:spPr>
            <a:xfrm>
              <a:off x="2125850" y="4196850"/>
              <a:ext cx="10950" cy="10600"/>
            </a:xfrm>
            <a:custGeom>
              <a:rect b="b" l="l" r="r" t="t"/>
              <a:pathLst>
                <a:path extrusionOk="0" h="424" w="438">
                  <a:moveTo>
                    <a:pt x="211" y="1"/>
                  </a:moveTo>
                  <a:cubicBezTo>
                    <a:pt x="99" y="1"/>
                    <a:pt x="16" y="80"/>
                    <a:pt x="11" y="197"/>
                  </a:cubicBezTo>
                  <a:cubicBezTo>
                    <a:pt x="1" y="325"/>
                    <a:pt x="88" y="418"/>
                    <a:pt x="212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17"/>
                  </a:cubicBezTo>
                  <a:cubicBezTo>
                    <a:pt x="438" y="99"/>
                    <a:pt x="350" y="7"/>
                    <a:pt x="232" y="1"/>
                  </a:cubicBezTo>
                  <a:cubicBezTo>
                    <a:pt x="225" y="1"/>
                    <a:pt x="218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7" name="Google Shape;11157;p17"/>
            <p:cNvSpPr/>
            <p:nvPr/>
          </p:nvSpPr>
          <p:spPr>
            <a:xfrm>
              <a:off x="1595150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6" y="0"/>
                  </a:moveTo>
                  <a:cubicBezTo>
                    <a:pt x="93" y="6"/>
                    <a:pt x="1" y="93"/>
                    <a:pt x="1" y="211"/>
                  </a:cubicBezTo>
                  <a:cubicBezTo>
                    <a:pt x="1" y="334"/>
                    <a:pt x="93" y="422"/>
                    <a:pt x="211" y="422"/>
                  </a:cubicBezTo>
                  <a:cubicBezTo>
                    <a:pt x="330" y="422"/>
                    <a:pt x="427" y="334"/>
                    <a:pt x="427" y="211"/>
                  </a:cubicBezTo>
                  <a:cubicBezTo>
                    <a:pt x="427" y="88"/>
                    <a:pt x="335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8" name="Google Shape;11158;p17"/>
            <p:cNvSpPr/>
            <p:nvPr/>
          </p:nvSpPr>
          <p:spPr>
            <a:xfrm>
              <a:off x="1754325" y="44089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7" y="0"/>
                  </a:moveTo>
                  <a:cubicBezTo>
                    <a:pt x="108" y="0"/>
                    <a:pt x="6" y="98"/>
                    <a:pt x="6" y="211"/>
                  </a:cubicBezTo>
                  <a:cubicBezTo>
                    <a:pt x="1" y="335"/>
                    <a:pt x="88" y="422"/>
                    <a:pt x="216" y="422"/>
                  </a:cubicBezTo>
                  <a:cubicBezTo>
                    <a:pt x="340" y="422"/>
                    <a:pt x="432" y="335"/>
                    <a:pt x="432" y="211"/>
                  </a:cubicBezTo>
                  <a:cubicBezTo>
                    <a:pt x="432" y="98"/>
                    <a:pt x="340" y="6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9" name="Google Shape;11159;p17"/>
            <p:cNvSpPr/>
            <p:nvPr/>
          </p:nvSpPr>
          <p:spPr>
            <a:xfrm>
              <a:off x="1754325" y="3825350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16"/>
                  </a:cubicBezTo>
                  <a:cubicBezTo>
                    <a:pt x="6" y="329"/>
                    <a:pt x="93" y="427"/>
                    <a:pt x="211" y="427"/>
                  </a:cubicBezTo>
                  <a:cubicBezTo>
                    <a:pt x="335" y="427"/>
                    <a:pt x="432" y="334"/>
                    <a:pt x="432" y="216"/>
                  </a:cubicBezTo>
                  <a:cubicBezTo>
                    <a:pt x="432" y="93"/>
                    <a:pt x="34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0" name="Google Shape;11160;p17"/>
            <p:cNvSpPr/>
            <p:nvPr/>
          </p:nvSpPr>
          <p:spPr>
            <a:xfrm>
              <a:off x="18605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0"/>
                    <a:pt x="98" y="427"/>
                    <a:pt x="221" y="427"/>
                  </a:cubicBezTo>
                  <a:cubicBezTo>
                    <a:pt x="339" y="417"/>
                    <a:pt x="432" y="330"/>
                    <a:pt x="427" y="206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1" name="Google Shape;11161;p17"/>
            <p:cNvSpPr/>
            <p:nvPr/>
          </p:nvSpPr>
          <p:spPr>
            <a:xfrm>
              <a:off x="1940225" y="41173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1"/>
                  </a:moveTo>
                  <a:cubicBezTo>
                    <a:pt x="98" y="1"/>
                    <a:pt x="0" y="98"/>
                    <a:pt x="0" y="211"/>
                  </a:cubicBezTo>
                  <a:cubicBezTo>
                    <a:pt x="11" y="329"/>
                    <a:pt x="98" y="422"/>
                    <a:pt x="216" y="422"/>
                  </a:cubicBezTo>
                  <a:cubicBezTo>
                    <a:pt x="329" y="422"/>
                    <a:pt x="427" y="335"/>
                    <a:pt x="427" y="211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2" name="Google Shape;11162;p17"/>
            <p:cNvSpPr/>
            <p:nvPr/>
          </p:nvSpPr>
          <p:spPr>
            <a:xfrm>
              <a:off x="1727850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7" y="1"/>
                  </a:moveTo>
                  <a:cubicBezTo>
                    <a:pt x="104" y="1"/>
                    <a:pt x="1" y="98"/>
                    <a:pt x="1" y="211"/>
                  </a:cubicBezTo>
                  <a:cubicBezTo>
                    <a:pt x="1" y="335"/>
                    <a:pt x="88" y="427"/>
                    <a:pt x="212" y="427"/>
                  </a:cubicBezTo>
                  <a:cubicBezTo>
                    <a:pt x="340" y="427"/>
                    <a:pt x="422" y="340"/>
                    <a:pt x="422" y="211"/>
                  </a:cubicBezTo>
                  <a:cubicBezTo>
                    <a:pt x="42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3" name="Google Shape;11163;p17"/>
            <p:cNvSpPr/>
            <p:nvPr/>
          </p:nvSpPr>
          <p:spPr>
            <a:xfrm>
              <a:off x="188717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5" y="87"/>
                    <a:pt x="0" y="206"/>
                  </a:cubicBezTo>
                  <a:cubicBezTo>
                    <a:pt x="0" y="329"/>
                    <a:pt x="87" y="427"/>
                    <a:pt x="211" y="427"/>
                  </a:cubicBezTo>
                  <a:cubicBezTo>
                    <a:pt x="324" y="427"/>
                    <a:pt x="421" y="334"/>
                    <a:pt x="421" y="221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4" name="Google Shape;11164;p17"/>
            <p:cNvSpPr/>
            <p:nvPr/>
          </p:nvSpPr>
          <p:spPr>
            <a:xfrm>
              <a:off x="1780925" y="43294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7"/>
                    <a:pt x="93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5" name="Google Shape;11165;p17"/>
            <p:cNvSpPr/>
            <p:nvPr/>
          </p:nvSpPr>
          <p:spPr>
            <a:xfrm>
              <a:off x="1674800" y="45948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8"/>
                    <a:pt x="6" y="221"/>
                  </a:cubicBezTo>
                  <a:cubicBezTo>
                    <a:pt x="16" y="334"/>
                    <a:pt x="103" y="427"/>
                    <a:pt x="222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6" name="Google Shape;11166;p17"/>
            <p:cNvSpPr/>
            <p:nvPr/>
          </p:nvSpPr>
          <p:spPr>
            <a:xfrm>
              <a:off x="1886900" y="43294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22" y="1"/>
                  </a:moveTo>
                  <a:cubicBezTo>
                    <a:pt x="104" y="1"/>
                    <a:pt x="16" y="88"/>
                    <a:pt x="11" y="206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32" y="337"/>
                    <a:pt x="432" y="222"/>
                  </a:cubicBezTo>
                  <a:cubicBezTo>
                    <a:pt x="438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7" name="Google Shape;11167;p17"/>
            <p:cNvSpPr/>
            <p:nvPr/>
          </p:nvSpPr>
          <p:spPr>
            <a:xfrm>
              <a:off x="1780800" y="3905000"/>
              <a:ext cx="10925" cy="10675"/>
            </a:xfrm>
            <a:custGeom>
              <a:rect b="b" l="l" r="r" t="t"/>
              <a:pathLst>
                <a:path extrusionOk="0" h="427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19"/>
                    <a:pt x="93" y="422"/>
                    <a:pt x="211" y="427"/>
                  </a:cubicBezTo>
                  <a:cubicBezTo>
                    <a:pt x="214" y="427"/>
                    <a:pt x="217" y="427"/>
                    <a:pt x="221" y="427"/>
                  </a:cubicBezTo>
                  <a:cubicBezTo>
                    <a:pt x="334" y="427"/>
                    <a:pt x="427" y="341"/>
                    <a:pt x="432" y="226"/>
                  </a:cubicBezTo>
                  <a:cubicBezTo>
                    <a:pt x="437" y="113"/>
                    <a:pt x="350" y="11"/>
                    <a:pt x="231" y="0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8" name="Google Shape;11168;p17"/>
            <p:cNvSpPr/>
            <p:nvPr/>
          </p:nvSpPr>
          <p:spPr>
            <a:xfrm>
              <a:off x="1727850" y="39048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7" y="1"/>
                  </a:moveTo>
                  <a:cubicBezTo>
                    <a:pt x="88" y="1"/>
                    <a:pt x="1" y="87"/>
                    <a:pt x="1" y="207"/>
                  </a:cubicBezTo>
                  <a:cubicBezTo>
                    <a:pt x="1" y="330"/>
                    <a:pt x="93" y="428"/>
                    <a:pt x="212" y="428"/>
                  </a:cubicBezTo>
                  <a:cubicBezTo>
                    <a:pt x="215" y="428"/>
                    <a:pt x="218" y="428"/>
                    <a:pt x="221" y="428"/>
                  </a:cubicBezTo>
                  <a:cubicBezTo>
                    <a:pt x="339" y="428"/>
                    <a:pt x="422" y="332"/>
                    <a:pt x="422" y="212"/>
                  </a:cubicBezTo>
                  <a:cubicBezTo>
                    <a:pt x="422" y="94"/>
                    <a:pt x="335" y="1"/>
                    <a:pt x="217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9" name="Google Shape;11169;p17"/>
            <p:cNvSpPr/>
            <p:nvPr/>
          </p:nvSpPr>
          <p:spPr>
            <a:xfrm>
              <a:off x="2125850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8"/>
                    <a:pt x="11" y="222"/>
                  </a:cubicBezTo>
                  <a:cubicBezTo>
                    <a:pt x="11" y="335"/>
                    <a:pt x="98" y="427"/>
                    <a:pt x="217" y="427"/>
                  </a:cubicBezTo>
                  <a:cubicBezTo>
                    <a:pt x="330" y="427"/>
                    <a:pt x="427" y="335"/>
                    <a:pt x="427" y="217"/>
                  </a:cubicBezTo>
                  <a:cubicBezTo>
                    <a:pt x="427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0" name="Google Shape;11170;p17"/>
            <p:cNvSpPr/>
            <p:nvPr/>
          </p:nvSpPr>
          <p:spPr>
            <a:xfrm>
              <a:off x="2099400" y="41172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93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1" name="Google Shape;11171;p17"/>
            <p:cNvSpPr/>
            <p:nvPr/>
          </p:nvSpPr>
          <p:spPr>
            <a:xfrm>
              <a:off x="1754450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25" y="1"/>
                  </a:moveTo>
                  <a:cubicBezTo>
                    <a:pt x="219" y="1"/>
                    <a:pt x="213" y="1"/>
                    <a:pt x="206" y="1"/>
                  </a:cubicBezTo>
                  <a:cubicBezTo>
                    <a:pt x="93" y="7"/>
                    <a:pt x="1" y="94"/>
                    <a:pt x="1" y="212"/>
                  </a:cubicBezTo>
                  <a:cubicBezTo>
                    <a:pt x="1" y="325"/>
                    <a:pt x="88" y="423"/>
                    <a:pt x="211" y="423"/>
                  </a:cubicBezTo>
                  <a:cubicBezTo>
                    <a:pt x="335" y="418"/>
                    <a:pt x="427" y="325"/>
                    <a:pt x="427" y="207"/>
                  </a:cubicBezTo>
                  <a:cubicBezTo>
                    <a:pt x="417" y="90"/>
                    <a:pt x="338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2" name="Google Shape;11172;p17"/>
            <p:cNvSpPr/>
            <p:nvPr/>
          </p:nvSpPr>
          <p:spPr>
            <a:xfrm>
              <a:off x="1807525" y="43559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10"/>
                    <a:pt x="0" y="98"/>
                    <a:pt x="0" y="221"/>
                  </a:cubicBezTo>
                  <a:cubicBezTo>
                    <a:pt x="5" y="334"/>
                    <a:pt x="93" y="427"/>
                    <a:pt x="211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3" name="Google Shape;11173;p17"/>
            <p:cNvSpPr/>
            <p:nvPr/>
          </p:nvSpPr>
          <p:spPr>
            <a:xfrm>
              <a:off x="1860450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8" y="0"/>
                    <a:pt x="5" y="88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4" name="Google Shape;11174;p17"/>
            <p:cNvSpPr/>
            <p:nvPr/>
          </p:nvSpPr>
          <p:spPr>
            <a:xfrm>
              <a:off x="1913625" y="43561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8" y="0"/>
                    <a:pt x="6" y="88"/>
                    <a:pt x="1" y="211"/>
                  </a:cubicBezTo>
                  <a:cubicBezTo>
                    <a:pt x="6" y="334"/>
                    <a:pt x="98" y="422"/>
                    <a:pt x="216" y="422"/>
                  </a:cubicBezTo>
                  <a:cubicBezTo>
                    <a:pt x="335" y="417"/>
                    <a:pt x="432" y="324"/>
                    <a:pt x="432" y="211"/>
                  </a:cubicBez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5" name="Google Shape;11175;p17"/>
            <p:cNvSpPr/>
            <p:nvPr/>
          </p:nvSpPr>
          <p:spPr>
            <a:xfrm>
              <a:off x="1621875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6" name="Google Shape;11176;p17"/>
            <p:cNvSpPr/>
            <p:nvPr/>
          </p:nvSpPr>
          <p:spPr>
            <a:xfrm>
              <a:off x="215245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1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27"/>
                    <a:pt x="216" y="427"/>
                  </a:cubicBezTo>
                  <a:cubicBezTo>
                    <a:pt x="340" y="427"/>
                    <a:pt x="427" y="335"/>
                    <a:pt x="422" y="211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7" name="Google Shape;11177;p17"/>
            <p:cNvSpPr/>
            <p:nvPr/>
          </p:nvSpPr>
          <p:spPr>
            <a:xfrm>
              <a:off x="1727725" y="39580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1"/>
                  </a:moveTo>
                  <a:cubicBezTo>
                    <a:pt x="98" y="1"/>
                    <a:pt x="1" y="88"/>
                    <a:pt x="16" y="211"/>
                  </a:cubicBezTo>
                  <a:cubicBezTo>
                    <a:pt x="16" y="335"/>
                    <a:pt x="114" y="422"/>
                    <a:pt x="227" y="422"/>
                  </a:cubicBezTo>
                  <a:cubicBezTo>
                    <a:pt x="345" y="422"/>
                    <a:pt x="433" y="329"/>
                    <a:pt x="433" y="211"/>
                  </a:cubicBezTo>
                  <a:cubicBezTo>
                    <a:pt x="433" y="8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8" name="Google Shape;11178;p17"/>
            <p:cNvSpPr/>
            <p:nvPr/>
          </p:nvSpPr>
          <p:spPr>
            <a:xfrm>
              <a:off x="1780800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16" y="88"/>
                    <a:pt x="5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9" name="Google Shape;11179;p17"/>
            <p:cNvSpPr/>
            <p:nvPr/>
          </p:nvSpPr>
          <p:spPr>
            <a:xfrm>
              <a:off x="1727850" y="4329325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7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34"/>
                    <a:pt x="88" y="432"/>
                    <a:pt x="212" y="432"/>
                  </a:cubicBezTo>
                  <a:cubicBezTo>
                    <a:pt x="335" y="432"/>
                    <a:pt x="422" y="340"/>
                    <a:pt x="422" y="211"/>
                  </a:cubicBezTo>
                  <a:cubicBezTo>
                    <a:pt x="422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0" name="Google Shape;11180;p17"/>
            <p:cNvSpPr/>
            <p:nvPr/>
          </p:nvSpPr>
          <p:spPr>
            <a:xfrm>
              <a:off x="1887175" y="42765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5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21" y="334"/>
                    <a:pt x="427" y="211"/>
                  </a:cubicBezTo>
                  <a:cubicBezTo>
                    <a:pt x="427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1" name="Google Shape;11181;p17"/>
            <p:cNvSpPr/>
            <p:nvPr/>
          </p:nvSpPr>
          <p:spPr>
            <a:xfrm>
              <a:off x="1940225" y="4276600"/>
              <a:ext cx="10675" cy="10475"/>
            </a:xfrm>
            <a:custGeom>
              <a:rect b="b" l="l" r="r" t="t"/>
              <a:pathLst>
                <a:path extrusionOk="0" h="419" w="427">
                  <a:moveTo>
                    <a:pt x="240" y="1"/>
                  </a:moveTo>
                  <a:cubicBezTo>
                    <a:pt x="232" y="1"/>
                    <a:pt x="224" y="2"/>
                    <a:pt x="216" y="3"/>
                  </a:cubicBezTo>
                  <a:cubicBezTo>
                    <a:pt x="98" y="3"/>
                    <a:pt x="0" y="90"/>
                    <a:pt x="0" y="208"/>
                  </a:cubicBezTo>
                  <a:cubicBezTo>
                    <a:pt x="0" y="321"/>
                    <a:pt x="93" y="419"/>
                    <a:pt x="216" y="419"/>
                  </a:cubicBezTo>
                  <a:cubicBezTo>
                    <a:pt x="334" y="419"/>
                    <a:pt x="427" y="331"/>
                    <a:pt x="427" y="208"/>
                  </a:cubicBezTo>
                  <a:cubicBezTo>
                    <a:pt x="422" y="93"/>
                    <a:pt x="342" y="1"/>
                    <a:pt x="24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2" name="Google Shape;11182;p17"/>
            <p:cNvSpPr/>
            <p:nvPr/>
          </p:nvSpPr>
          <p:spPr>
            <a:xfrm>
              <a:off x="15422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6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3" name="Google Shape;11183;p17"/>
            <p:cNvSpPr/>
            <p:nvPr/>
          </p:nvSpPr>
          <p:spPr>
            <a:xfrm>
              <a:off x="1727600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103" y="1"/>
                    <a:pt x="6" y="93"/>
                    <a:pt x="6" y="206"/>
                  </a:cubicBezTo>
                  <a:cubicBezTo>
                    <a:pt x="1" y="324"/>
                    <a:pt x="98" y="417"/>
                    <a:pt x="217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5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4" name="Google Shape;11184;p17"/>
            <p:cNvSpPr/>
            <p:nvPr/>
          </p:nvSpPr>
          <p:spPr>
            <a:xfrm>
              <a:off x="1648350" y="4303100"/>
              <a:ext cx="10550" cy="10450"/>
            </a:xfrm>
            <a:custGeom>
              <a:rect b="b" l="l" r="r" t="t"/>
              <a:pathLst>
                <a:path extrusionOk="0" h="418" w="422">
                  <a:moveTo>
                    <a:pt x="221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9"/>
                    <a:pt x="0" y="212"/>
                  </a:cubicBezTo>
                  <a:cubicBezTo>
                    <a:pt x="5" y="325"/>
                    <a:pt x="98" y="417"/>
                    <a:pt x="211" y="417"/>
                  </a:cubicBezTo>
                  <a:cubicBezTo>
                    <a:pt x="334" y="417"/>
                    <a:pt x="421" y="330"/>
                    <a:pt x="421" y="207"/>
                  </a:cubicBezTo>
                  <a:cubicBezTo>
                    <a:pt x="421" y="87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5" name="Google Shape;11185;p17"/>
            <p:cNvSpPr/>
            <p:nvPr/>
          </p:nvSpPr>
          <p:spPr>
            <a:xfrm>
              <a:off x="1727725" y="44355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1" y="334"/>
                    <a:pt x="98" y="427"/>
                    <a:pt x="222" y="427"/>
                  </a:cubicBezTo>
                  <a:cubicBezTo>
                    <a:pt x="345" y="427"/>
                    <a:pt x="433" y="329"/>
                    <a:pt x="427" y="206"/>
                  </a:cubicBezTo>
                  <a:cubicBezTo>
                    <a:pt x="422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6" name="Google Shape;11186;p17"/>
            <p:cNvSpPr/>
            <p:nvPr/>
          </p:nvSpPr>
          <p:spPr>
            <a:xfrm>
              <a:off x="1940225" y="43826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11" y="329"/>
                    <a:pt x="103" y="421"/>
                    <a:pt x="216" y="421"/>
                  </a:cubicBezTo>
                  <a:cubicBezTo>
                    <a:pt x="329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7" name="Google Shape;11187;p17"/>
            <p:cNvSpPr/>
            <p:nvPr/>
          </p:nvSpPr>
          <p:spPr>
            <a:xfrm>
              <a:off x="1940225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11" y="329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8" name="Google Shape;11188;p17"/>
            <p:cNvSpPr/>
            <p:nvPr/>
          </p:nvSpPr>
          <p:spPr>
            <a:xfrm>
              <a:off x="1807650" y="3825350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0"/>
                    <a:pt x="0" y="98"/>
                    <a:pt x="0" y="216"/>
                  </a:cubicBezTo>
                  <a:cubicBezTo>
                    <a:pt x="0" y="334"/>
                    <a:pt x="88" y="427"/>
                    <a:pt x="211" y="427"/>
                  </a:cubicBezTo>
                  <a:cubicBezTo>
                    <a:pt x="329" y="422"/>
                    <a:pt x="422" y="324"/>
                    <a:pt x="422" y="206"/>
                  </a:cubicBezTo>
                  <a:cubicBezTo>
                    <a:pt x="422" y="93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9" name="Google Shape;11189;p17"/>
            <p:cNvSpPr/>
            <p:nvPr/>
          </p:nvSpPr>
          <p:spPr>
            <a:xfrm>
              <a:off x="1940225" y="38518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93"/>
                    <a:pt x="32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0" name="Google Shape;11190;p17"/>
            <p:cNvSpPr/>
            <p:nvPr/>
          </p:nvSpPr>
          <p:spPr>
            <a:xfrm>
              <a:off x="1568550" y="406417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7" y="0"/>
                  </a:moveTo>
                  <a:cubicBezTo>
                    <a:pt x="104" y="0"/>
                    <a:pt x="6" y="93"/>
                    <a:pt x="6" y="206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7" y="329"/>
                    <a:pt x="427" y="211"/>
                  </a:cubicBezTo>
                  <a:cubicBezTo>
                    <a:pt x="43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1" name="Google Shape;11191;p17"/>
            <p:cNvSpPr/>
            <p:nvPr/>
          </p:nvSpPr>
          <p:spPr>
            <a:xfrm>
              <a:off x="2099400" y="4064175"/>
              <a:ext cx="10675" cy="10425"/>
            </a:xfrm>
            <a:custGeom>
              <a:rect b="b" l="l" r="r" t="t"/>
              <a:pathLst>
                <a:path extrusionOk="0" h="417" w="427">
                  <a:moveTo>
                    <a:pt x="211" y="0"/>
                  </a:moveTo>
                  <a:cubicBezTo>
                    <a:pt x="93" y="0"/>
                    <a:pt x="0" y="87"/>
                    <a:pt x="0" y="206"/>
                  </a:cubicBezTo>
                  <a:cubicBezTo>
                    <a:pt x="0" y="324"/>
                    <a:pt x="93" y="416"/>
                    <a:pt x="211" y="416"/>
                  </a:cubicBezTo>
                  <a:cubicBezTo>
                    <a:pt x="329" y="416"/>
                    <a:pt x="427" y="329"/>
                    <a:pt x="427" y="206"/>
                  </a:cubicBezTo>
                  <a:cubicBezTo>
                    <a:pt x="427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2" name="Google Shape;11192;p17"/>
            <p:cNvSpPr/>
            <p:nvPr/>
          </p:nvSpPr>
          <p:spPr>
            <a:xfrm>
              <a:off x="1568550" y="411735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17" y="1"/>
                  </a:moveTo>
                  <a:cubicBezTo>
                    <a:pt x="104" y="1"/>
                    <a:pt x="6" y="88"/>
                    <a:pt x="6" y="206"/>
                  </a:cubicBezTo>
                  <a:cubicBezTo>
                    <a:pt x="1" y="329"/>
                    <a:pt x="88" y="422"/>
                    <a:pt x="212" y="422"/>
                  </a:cubicBezTo>
                  <a:cubicBezTo>
                    <a:pt x="335" y="422"/>
                    <a:pt x="427" y="329"/>
                    <a:pt x="427" y="211"/>
                  </a:cubicBezTo>
                  <a:cubicBezTo>
                    <a:pt x="438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3" name="Google Shape;11193;p17"/>
            <p:cNvSpPr/>
            <p:nvPr/>
          </p:nvSpPr>
          <p:spPr>
            <a:xfrm>
              <a:off x="1727850" y="41173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17" y="0"/>
                  </a:moveTo>
                  <a:cubicBezTo>
                    <a:pt x="214" y="0"/>
                    <a:pt x="210" y="0"/>
                    <a:pt x="207" y="1"/>
                  </a:cubicBezTo>
                  <a:cubicBezTo>
                    <a:pt x="88" y="1"/>
                    <a:pt x="1" y="88"/>
                    <a:pt x="1" y="206"/>
                  </a:cubicBezTo>
                  <a:cubicBezTo>
                    <a:pt x="1" y="31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06"/>
                  </a:cubicBezTo>
                  <a:cubicBezTo>
                    <a:pt x="422" y="86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4" name="Google Shape;11194;p17"/>
            <p:cNvSpPr/>
            <p:nvPr/>
          </p:nvSpPr>
          <p:spPr>
            <a:xfrm>
              <a:off x="20726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1" y="0"/>
                  </a:moveTo>
                  <a:cubicBezTo>
                    <a:pt x="103" y="0"/>
                    <a:pt x="16" y="87"/>
                    <a:pt x="11" y="206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2" y="87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5" name="Google Shape;11195;p17"/>
            <p:cNvSpPr/>
            <p:nvPr/>
          </p:nvSpPr>
          <p:spPr>
            <a:xfrm>
              <a:off x="2178925" y="4303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5"/>
                    <a:pt x="5" y="98"/>
                    <a:pt x="5" y="211"/>
                  </a:cubicBezTo>
                  <a:cubicBezTo>
                    <a:pt x="0" y="329"/>
                    <a:pt x="103" y="421"/>
                    <a:pt x="216" y="421"/>
                  </a:cubicBezTo>
                  <a:cubicBezTo>
                    <a:pt x="339" y="421"/>
                    <a:pt x="432" y="334"/>
                    <a:pt x="432" y="211"/>
                  </a:cubicBezTo>
                  <a:cubicBezTo>
                    <a:pt x="432" y="87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6" name="Google Shape;11196;p17"/>
            <p:cNvSpPr/>
            <p:nvPr/>
          </p:nvSpPr>
          <p:spPr>
            <a:xfrm>
              <a:off x="1780800" y="4488750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24"/>
                    <a:pt x="93" y="417"/>
                    <a:pt x="211" y="427"/>
                  </a:cubicBezTo>
                  <a:cubicBezTo>
                    <a:pt x="214" y="427"/>
                    <a:pt x="217" y="427"/>
                    <a:pt x="220" y="427"/>
                  </a:cubicBezTo>
                  <a:cubicBezTo>
                    <a:pt x="334" y="427"/>
                    <a:pt x="432" y="332"/>
                    <a:pt x="432" y="222"/>
                  </a:cubicBezTo>
                  <a:cubicBezTo>
                    <a:pt x="437" y="98"/>
                    <a:pt x="350" y="6"/>
                    <a:pt x="231" y="1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7" name="Google Shape;11197;p17"/>
            <p:cNvSpPr/>
            <p:nvPr/>
          </p:nvSpPr>
          <p:spPr>
            <a:xfrm>
              <a:off x="1887175" y="385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4" y="0"/>
                  </a:moveTo>
                  <a:cubicBezTo>
                    <a:pt x="218" y="0"/>
                    <a:pt x="212" y="0"/>
                    <a:pt x="206" y="1"/>
                  </a:cubicBezTo>
                  <a:cubicBezTo>
                    <a:pt x="87" y="1"/>
                    <a:pt x="0" y="88"/>
                    <a:pt x="0" y="207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24" y="422"/>
                    <a:pt x="421" y="335"/>
                    <a:pt x="421" y="212"/>
                  </a:cubicBezTo>
                  <a:cubicBezTo>
                    <a:pt x="421" y="94"/>
                    <a:pt x="342" y="0"/>
                    <a:pt x="22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8" name="Google Shape;11198;p17"/>
            <p:cNvSpPr/>
            <p:nvPr/>
          </p:nvSpPr>
          <p:spPr>
            <a:xfrm>
              <a:off x="1780925" y="38519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1" y="1"/>
                  </a:moveTo>
                  <a:cubicBezTo>
                    <a:pt x="103" y="1"/>
                    <a:pt x="11" y="88"/>
                    <a:pt x="11" y="207"/>
                  </a:cubicBezTo>
                  <a:cubicBezTo>
                    <a:pt x="0" y="325"/>
                    <a:pt x="93" y="422"/>
                    <a:pt x="216" y="422"/>
                  </a:cubicBezTo>
                  <a:cubicBezTo>
                    <a:pt x="329" y="422"/>
                    <a:pt x="427" y="335"/>
                    <a:pt x="427" y="212"/>
                  </a:cubicBezTo>
                  <a:cubicBezTo>
                    <a:pt x="427" y="88"/>
                    <a:pt x="32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9" name="Google Shape;11199;p17"/>
            <p:cNvSpPr/>
            <p:nvPr/>
          </p:nvSpPr>
          <p:spPr>
            <a:xfrm>
              <a:off x="20726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1" y="0"/>
                  </a:moveTo>
                  <a:cubicBezTo>
                    <a:pt x="108" y="0"/>
                    <a:pt x="11" y="88"/>
                    <a:pt x="0" y="211"/>
                  </a:cubicBezTo>
                  <a:cubicBezTo>
                    <a:pt x="0" y="324"/>
                    <a:pt x="93" y="417"/>
                    <a:pt x="206" y="422"/>
                  </a:cubicBezTo>
                  <a:cubicBezTo>
                    <a:pt x="209" y="422"/>
                    <a:pt x="213" y="422"/>
                    <a:pt x="216" y="422"/>
                  </a:cubicBezTo>
                  <a:cubicBezTo>
                    <a:pt x="335" y="422"/>
                    <a:pt x="427" y="336"/>
                    <a:pt x="427" y="216"/>
                  </a:cubicBezTo>
                  <a:cubicBezTo>
                    <a:pt x="432" y="93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0" name="Google Shape;11200;p17"/>
            <p:cNvSpPr/>
            <p:nvPr/>
          </p:nvSpPr>
          <p:spPr>
            <a:xfrm>
              <a:off x="2126125" y="4356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2" y="1"/>
                  </a:moveTo>
                  <a:cubicBezTo>
                    <a:pt x="79" y="1"/>
                    <a:pt x="0" y="90"/>
                    <a:pt x="0" y="212"/>
                  </a:cubicBezTo>
                  <a:cubicBezTo>
                    <a:pt x="0" y="335"/>
                    <a:pt x="87" y="423"/>
                    <a:pt x="211" y="423"/>
                  </a:cubicBezTo>
                  <a:cubicBezTo>
                    <a:pt x="324" y="423"/>
                    <a:pt x="421" y="335"/>
                    <a:pt x="421" y="217"/>
                  </a:cubicBezTo>
                  <a:cubicBezTo>
                    <a:pt x="421" y="94"/>
                    <a:pt x="334" y="1"/>
                    <a:pt x="211" y="1"/>
                  </a:cubicBezTo>
                  <a:cubicBezTo>
                    <a:pt x="205" y="1"/>
                    <a:pt x="198" y="1"/>
                    <a:pt x="19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1" name="Google Shape;11201;p17"/>
            <p:cNvSpPr/>
            <p:nvPr/>
          </p:nvSpPr>
          <p:spPr>
            <a:xfrm>
              <a:off x="2152200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1"/>
                  </a:moveTo>
                  <a:cubicBezTo>
                    <a:pt x="103" y="1"/>
                    <a:pt x="11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334" y="422"/>
                    <a:pt x="432" y="335"/>
                    <a:pt x="432" y="211"/>
                  </a:cubicBezTo>
                  <a:cubicBezTo>
                    <a:pt x="432" y="8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2" name="Google Shape;11202;p17"/>
            <p:cNvSpPr/>
            <p:nvPr/>
          </p:nvSpPr>
          <p:spPr>
            <a:xfrm>
              <a:off x="1780800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98" y="0"/>
                    <a:pt x="5" y="98"/>
                    <a:pt x="0" y="221"/>
                  </a:cubicBezTo>
                  <a:cubicBezTo>
                    <a:pt x="5" y="334"/>
                    <a:pt x="98" y="427"/>
                    <a:pt x="211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3" name="Google Shape;11203;p17"/>
            <p:cNvSpPr/>
            <p:nvPr/>
          </p:nvSpPr>
          <p:spPr>
            <a:xfrm>
              <a:off x="1542225" y="41966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8" y="10"/>
                    <a:pt x="1" y="98"/>
                    <a:pt x="1" y="211"/>
                  </a:cubicBezTo>
                  <a:cubicBezTo>
                    <a:pt x="1" y="334"/>
                    <a:pt x="93" y="432"/>
                    <a:pt x="211" y="432"/>
                  </a:cubicBezTo>
                  <a:cubicBezTo>
                    <a:pt x="335" y="432"/>
                    <a:pt x="422" y="344"/>
                    <a:pt x="417" y="211"/>
                  </a:cubicBezTo>
                  <a:cubicBezTo>
                    <a:pt x="417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4" name="Google Shape;11204;p17"/>
            <p:cNvSpPr/>
            <p:nvPr/>
          </p:nvSpPr>
          <p:spPr>
            <a:xfrm>
              <a:off x="1489175" y="43029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2" y="1"/>
                    <a:pt x="0" y="87"/>
                    <a:pt x="0" y="207"/>
                  </a:cubicBezTo>
                  <a:cubicBezTo>
                    <a:pt x="0" y="335"/>
                    <a:pt x="82" y="422"/>
                    <a:pt x="211" y="422"/>
                  </a:cubicBezTo>
                  <a:cubicBezTo>
                    <a:pt x="334" y="422"/>
                    <a:pt x="432" y="330"/>
                    <a:pt x="432" y="212"/>
                  </a:cubicBezTo>
                  <a:cubicBezTo>
                    <a:pt x="432" y="99"/>
                    <a:pt x="334" y="1"/>
                    <a:pt x="221" y="1"/>
                  </a:cubicBezTo>
                  <a:cubicBezTo>
                    <a:pt x="218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5" name="Google Shape;11205;p17"/>
            <p:cNvSpPr/>
            <p:nvPr/>
          </p:nvSpPr>
          <p:spPr>
            <a:xfrm>
              <a:off x="1515625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27" y="336"/>
                    <a:pt x="427" y="211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6" name="Google Shape;11206;p17"/>
            <p:cNvSpPr/>
            <p:nvPr/>
          </p:nvSpPr>
          <p:spPr>
            <a:xfrm>
              <a:off x="20462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104" y="1"/>
                    <a:pt x="1" y="103"/>
                    <a:pt x="1" y="222"/>
                  </a:cubicBezTo>
                  <a:cubicBezTo>
                    <a:pt x="10" y="348"/>
                    <a:pt x="107" y="428"/>
                    <a:pt x="204" y="428"/>
                  </a:cubicBezTo>
                  <a:cubicBezTo>
                    <a:pt x="210" y="428"/>
                    <a:pt x="216" y="428"/>
                    <a:pt x="222" y="427"/>
                  </a:cubicBezTo>
                  <a:cubicBezTo>
                    <a:pt x="34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7" name="Google Shape;11207;p17"/>
            <p:cNvSpPr/>
            <p:nvPr/>
          </p:nvSpPr>
          <p:spPr>
            <a:xfrm>
              <a:off x="1728000" y="43826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29"/>
                    <a:pt x="98" y="421"/>
                    <a:pt x="211" y="421"/>
                  </a:cubicBezTo>
                  <a:cubicBezTo>
                    <a:pt x="329" y="421"/>
                    <a:pt x="416" y="329"/>
                    <a:pt x="416" y="211"/>
                  </a:cubicBezTo>
                  <a:cubicBezTo>
                    <a:pt x="416" y="87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8" name="Google Shape;11208;p17"/>
            <p:cNvSpPr/>
            <p:nvPr/>
          </p:nvSpPr>
          <p:spPr>
            <a:xfrm>
              <a:off x="1780925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1"/>
                    <a:pt x="0" y="99"/>
                    <a:pt x="0" y="212"/>
                  </a:cubicBezTo>
                  <a:cubicBezTo>
                    <a:pt x="0" y="335"/>
                    <a:pt x="98" y="422"/>
                    <a:pt x="216" y="422"/>
                  </a:cubicBezTo>
                  <a:cubicBezTo>
                    <a:pt x="334" y="422"/>
                    <a:pt x="427" y="33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9" name="Google Shape;11209;p17"/>
            <p:cNvSpPr/>
            <p:nvPr/>
          </p:nvSpPr>
          <p:spPr>
            <a:xfrm>
              <a:off x="1621625" y="40641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11" y="211"/>
                  </a:cubicBezTo>
                  <a:cubicBezTo>
                    <a:pt x="16" y="334"/>
                    <a:pt x="103" y="427"/>
                    <a:pt x="226" y="427"/>
                  </a:cubicBezTo>
                  <a:cubicBezTo>
                    <a:pt x="345" y="416"/>
                    <a:pt x="432" y="329"/>
                    <a:pt x="432" y="211"/>
                  </a:cubicBezTo>
                  <a:cubicBezTo>
                    <a:pt x="432" y="98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0" name="Google Shape;11210;p17"/>
            <p:cNvSpPr/>
            <p:nvPr/>
          </p:nvSpPr>
          <p:spPr>
            <a:xfrm>
              <a:off x="1727600" y="454180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2" y="0"/>
                  </a:moveTo>
                  <a:cubicBezTo>
                    <a:pt x="94" y="0"/>
                    <a:pt x="16" y="84"/>
                    <a:pt x="11" y="196"/>
                  </a:cubicBezTo>
                  <a:cubicBezTo>
                    <a:pt x="1" y="320"/>
                    <a:pt x="98" y="422"/>
                    <a:pt x="222" y="422"/>
                  </a:cubicBezTo>
                  <a:cubicBezTo>
                    <a:pt x="335" y="422"/>
                    <a:pt x="432" y="335"/>
                    <a:pt x="432" y="217"/>
                  </a:cubicBezTo>
                  <a:cubicBezTo>
                    <a:pt x="438" y="104"/>
                    <a:pt x="355" y="6"/>
                    <a:pt x="232" y="1"/>
                  </a:cubicBezTo>
                  <a:cubicBezTo>
                    <a:pt x="225" y="0"/>
                    <a:pt x="218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1" name="Google Shape;11211;p17"/>
            <p:cNvSpPr/>
            <p:nvPr/>
          </p:nvSpPr>
          <p:spPr>
            <a:xfrm>
              <a:off x="1887300" y="4382625"/>
              <a:ext cx="10425" cy="10575"/>
            </a:xfrm>
            <a:custGeom>
              <a:rect b="b" l="l" r="r" t="t"/>
              <a:pathLst>
                <a:path extrusionOk="0" h="423" w="417">
                  <a:moveTo>
                    <a:pt x="215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88" y="1"/>
                    <a:pt x="0" y="99"/>
                    <a:pt x="0" y="212"/>
                  </a:cubicBezTo>
                  <a:cubicBezTo>
                    <a:pt x="0" y="335"/>
                    <a:pt x="98" y="422"/>
                    <a:pt x="211" y="422"/>
                  </a:cubicBezTo>
                  <a:cubicBezTo>
                    <a:pt x="329" y="422"/>
                    <a:pt x="416" y="330"/>
                    <a:pt x="416" y="207"/>
                  </a:cubicBezTo>
                  <a:cubicBezTo>
                    <a:pt x="416" y="87"/>
                    <a:pt x="324" y="1"/>
                    <a:pt x="21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2" name="Google Shape;11212;p17"/>
            <p:cNvSpPr/>
            <p:nvPr/>
          </p:nvSpPr>
          <p:spPr>
            <a:xfrm>
              <a:off x="1887300" y="44887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0" y="93"/>
                    <a:pt x="0" y="211"/>
                  </a:cubicBezTo>
                  <a:cubicBezTo>
                    <a:pt x="0" y="330"/>
                    <a:pt x="98" y="427"/>
                    <a:pt x="211" y="427"/>
                  </a:cubicBezTo>
                  <a:cubicBezTo>
                    <a:pt x="329" y="417"/>
                    <a:pt x="422" y="330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3" name="Google Shape;11213;p17"/>
            <p:cNvSpPr/>
            <p:nvPr/>
          </p:nvSpPr>
          <p:spPr>
            <a:xfrm>
              <a:off x="2125850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22" y="0"/>
                  </a:moveTo>
                  <a:cubicBezTo>
                    <a:pt x="98" y="0"/>
                    <a:pt x="11" y="93"/>
                    <a:pt x="11" y="206"/>
                  </a:cubicBezTo>
                  <a:cubicBezTo>
                    <a:pt x="1" y="324"/>
                    <a:pt x="98" y="427"/>
                    <a:pt x="217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4" name="Google Shape;11214;p17"/>
            <p:cNvSpPr/>
            <p:nvPr/>
          </p:nvSpPr>
          <p:spPr>
            <a:xfrm>
              <a:off x="2073050" y="4143825"/>
              <a:ext cx="10450" cy="10675"/>
            </a:xfrm>
            <a:custGeom>
              <a:rect b="b" l="l" r="r" t="t"/>
              <a:pathLst>
                <a:path extrusionOk="0" h="427" w="418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19" y="427"/>
                    <a:pt x="417" y="334"/>
                    <a:pt x="417" y="211"/>
                  </a:cubicBezTo>
                  <a:cubicBezTo>
                    <a:pt x="417" y="9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5" name="Google Shape;11215;p17"/>
            <p:cNvSpPr/>
            <p:nvPr/>
          </p:nvSpPr>
          <p:spPr>
            <a:xfrm>
              <a:off x="1595025" y="414382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6" y="0"/>
                  </a:moveTo>
                  <a:cubicBezTo>
                    <a:pt x="98" y="0"/>
                    <a:pt x="6" y="93"/>
                    <a:pt x="6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6" name="Google Shape;11216;p17"/>
            <p:cNvSpPr/>
            <p:nvPr/>
          </p:nvSpPr>
          <p:spPr>
            <a:xfrm>
              <a:off x="1542225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8" y="0"/>
                    <a:pt x="1" y="93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16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7" name="Google Shape;11217;p17"/>
            <p:cNvSpPr/>
            <p:nvPr/>
          </p:nvSpPr>
          <p:spPr>
            <a:xfrm>
              <a:off x="1727850" y="42766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07" y="0"/>
                  </a:moveTo>
                  <a:cubicBezTo>
                    <a:pt x="88" y="0"/>
                    <a:pt x="1" y="86"/>
                    <a:pt x="1" y="206"/>
                  </a:cubicBezTo>
                  <a:cubicBezTo>
                    <a:pt x="1" y="32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11"/>
                  </a:cubicBezTo>
                  <a:cubicBezTo>
                    <a:pt x="422" y="88"/>
                    <a:pt x="335" y="1"/>
                    <a:pt x="217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8" name="Google Shape;11218;p17"/>
            <p:cNvSpPr/>
            <p:nvPr/>
          </p:nvSpPr>
          <p:spPr>
            <a:xfrm>
              <a:off x="204632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1"/>
                  </a:moveTo>
                  <a:cubicBezTo>
                    <a:pt x="99" y="1"/>
                    <a:pt x="1" y="98"/>
                    <a:pt x="1" y="211"/>
                  </a:cubicBezTo>
                  <a:cubicBezTo>
                    <a:pt x="1" y="329"/>
                    <a:pt x="93" y="417"/>
                    <a:pt x="206" y="422"/>
                  </a:cubicBezTo>
                  <a:cubicBezTo>
                    <a:pt x="330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9" name="Google Shape;11219;p17"/>
            <p:cNvSpPr/>
            <p:nvPr/>
          </p:nvSpPr>
          <p:spPr>
            <a:xfrm>
              <a:off x="20198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1"/>
                    <a:pt x="216" y="421"/>
                  </a:cubicBezTo>
                  <a:cubicBezTo>
                    <a:pt x="334" y="421"/>
                    <a:pt x="432" y="319"/>
                    <a:pt x="427" y="206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0" name="Google Shape;11220;p17"/>
            <p:cNvSpPr/>
            <p:nvPr/>
          </p:nvSpPr>
          <p:spPr>
            <a:xfrm>
              <a:off x="1515500" y="4064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7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0"/>
                    <a:pt x="103" y="428"/>
                    <a:pt x="222" y="428"/>
                  </a:cubicBezTo>
                  <a:cubicBezTo>
                    <a:pt x="340" y="417"/>
                    <a:pt x="432" y="330"/>
                    <a:pt x="432" y="207"/>
                  </a:cubicBezTo>
                  <a:cubicBezTo>
                    <a:pt x="427" y="87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1" name="Google Shape;11221;p17"/>
            <p:cNvSpPr/>
            <p:nvPr/>
          </p:nvSpPr>
          <p:spPr>
            <a:xfrm>
              <a:off x="1621625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6" y="0"/>
                  </a:moveTo>
                  <a:cubicBezTo>
                    <a:pt x="223" y="0"/>
                    <a:pt x="219" y="0"/>
                    <a:pt x="216" y="1"/>
                  </a:cubicBezTo>
                  <a:cubicBezTo>
                    <a:pt x="93" y="6"/>
                    <a:pt x="0" y="98"/>
                    <a:pt x="11" y="216"/>
                  </a:cubicBezTo>
                  <a:cubicBezTo>
                    <a:pt x="11" y="335"/>
                    <a:pt x="103" y="422"/>
                    <a:pt x="221" y="422"/>
                  </a:cubicBezTo>
                  <a:cubicBezTo>
                    <a:pt x="345" y="417"/>
                    <a:pt x="432" y="329"/>
                    <a:pt x="432" y="206"/>
                  </a:cubicBezTo>
                  <a:cubicBezTo>
                    <a:pt x="427" y="86"/>
                    <a:pt x="339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2" name="Google Shape;11222;p17"/>
            <p:cNvSpPr/>
            <p:nvPr/>
          </p:nvSpPr>
          <p:spPr>
            <a:xfrm>
              <a:off x="151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2" y="0"/>
                  </a:moveTo>
                  <a:cubicBezTo>
                    <a:pt x="98" y="0"/>
                    <a:pt x="6" y="86"/>
                    <a:pt x="1" y="206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7" y="335"/>
                    <a:pt x="427" y="216"/>
                  </a:cubicBezTo>
                  <a:cubicBezTo>
                    <a:pt x="432" y="98"/>
                    <a:pt x="340" y="1"/>
                    <a:pt x="222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3" name="Google Shape;11223;p17"/>
            <p:cNvSpPr/>
            <p:nvPr/>
          </p:nvSpPr>
          <p:spPr>
            <a:xfrm>
              <a:off x="21525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5"/>
                    <a:pt x="1" y="92"/>
                    <a:pt x="1" y="211"/>
                  </a:cubicBezTo>
                  <a:cubicBezTo>
                    <a:pt x="1" y="329"/>
                    <a:pt x="88" y="421"/>
                    <a:pt x="211" y="421"/>
                  </a:cubicBezTo>
                  <a:cubicBezTo>
                    <a:pt x="330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4" name="Google Shape;11224;p17"/>
            <p:cNvSpPr/>
            <p:nvPr/>
          </p:nvSpPr>
          <p:spPr>
            <a:xfrm>
              <a:off x="2046475" y="4064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5"/>
                    <a:pt x="0" y="92"/>
                    <a:pt x="0" y="211"/>
                  </a:cubicBezTo>
                  <a:cubicBezTo>
                    <a:pt x="0" y="329"/>
                    <a:pt x="93" y="421"/>
                    <a:pt x="211" y="421"/>
                  </a:cubicBezTo>
                  <a:cubicBezTo>
                    <a:pt x="329" y="421"/>
                    <a:pt x="421" y="334"/>
                    <a:pt x="421" y="211"/>
                  </a:cubicBezTo>
                  <a:cubicBezTo>
                    <a:pt x="416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5" name="Google Shape;11225;p17"/>
            <p:cNvSpPr/>
            <p:nvPr/>
          </p:nvSpPr>
          <p:spPr>
            <a:xfrm>
              <a:off x="1727850" y="4011225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2" y="1"/>
                  </a:moveTo>
                  <a:cubicBezTo>
                    <a:pt x="93" y="1"/>
                    <a:pt x="6" y="88"/>
                    <a:pt x="1" y="201"/>
                  </a:cubicBezTo>
                  <a:cubicBezTo>
                    <a:pt x="1" y="325"/>
                    <a:pt x="93" y="422"/>
                    <a:pt x="212" y="422"/>
                  </a:cubicBezTo>
                  <a:cubicBezTo>
                    <a:pt x="325" y="422"/>
                    <a:pt x="422" y="325"/>
                    <a:pt x="422" y="201"/>
                  </a:cubicBezTo>
                  <a:cubicBezTo>
                    <a:pt x="422" y="83"/>
                    <a:pt x="33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6" name="Google Shape;11226;p17"/>
            <p:cNvSpPr/>
            <p:nvPr/>
          </p:nvSpPr>
          <p:spPr>
            <a:xfrm>
              <a:off x="1887175" y="44354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334" y="432"/>
                    <a:pt x="421" y="339"/>
                    <a:pt x="416" y="211"/>
                  </a:cubicBezTo>
                  <a:cubicBezTo>
                    <a:pt x="416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7" name="Google Shape;11227;p17"/>
            <p:cNvSpPr/>
            <p:nvPr/>
          </p:nvSpPr>
          <p:spPr>
            <a:xfrm>
              <a:off x="1887300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0" y="88"/>
                    <a:pt x="0" y="211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329" y="417"/>
                    <a:pt x="422" y="329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8" name="Google Shape;11228;p17"/>
            <p:cNvSpPr/>
            <p:nvPr/>
          </p:nvSpPr>
          <p:spPr>
            <a:xfrm>
              <a:off x="1780925" y="39580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1"/>
                  </a:moveTo>
                  <a:cubicBezTo>
                    <a:pt x="93" y="6"/>
                    <a:pt x="0" y="93"/>
                    <a:pt x="0" y="211"/>
                  </a:cubicBezTo>
                  <a:cubicBezTo>
                    <a:pt x="0" y="329"/>
                    <a:pt x="98" y="422"/>
                    <a:pt x="216" y="422"/>
                  </a:cubicBezTo>
                  <a:cubicBezTo>
                    <a:pt x="329" y="422"/>
                    <a:pt x="427" y="319"/>
                    <a:pt x="427" y="206"/>
                  </a:cubicBezTo>
                  <a:cubicBezTo>
                    <a:pt x="427" y="88"/>
                    <a:pt x="32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9" name="Google Shape;11229;p17"/>
            <p:cNvSpPr/>
            <p:nvPr/>
          </p:nvSpPr>
          <p:spPr>
            <a:xfrm>
              <a:off x="1595275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8" y="1"/>
                  </a:moveTo>
                  <a:cubicBezTo>
                    <a:pt x="84" y="1"/>
                    <a:pt x="1" y="90"/>
                    <a:pt x="1" y="212"/>
                  </a:cubicBezTo>
                  <a:cubicBezTo>
                    <a:pt x="1" y="335"/>
                    <a:pt x="93" y="423"/>
                    <a:pt x="217" y="423"/>
                  </a:cubicBezTo>
                  <a:cubicBezTo>
                    <a:pt x="330" y="423"/>
                    <a:pt x="427" y="335"/>
                    <a:pt x="427" y="217"/>
                  </a:cubicBezTo>
                  <a:cubicBezTo>
                    <a:pt x="427" y="94"/>
                    <a:pt x="335" y="1"/>
                    <a:pt x="217" y="1"/>
                  </a:cubicBezTo>
                  <a:cubicBezTo>
                    <a:pt x="210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0" name="Google Shape;11230;p17"/>
            <p:cNvSpPr/>
            <p:nvPr/>
          </p:nvSpPr>
          <p:spPr>
            <a:xfrm>
              <a:off x="2072925" y="43559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88" y="1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1" name="Google Shape;11231;p17"/>
            <p:cNvSpPr/>
            <p:nvPr/>
          </p:nvSpPr>
          <p:spPr>
            <a:xfrm>
              <a:off x="1940225" y="40641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21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0" y="329"/>
                    <a:pt x="103" y="427"/>
                    <a:pt x="221" y="427"/>
                  </a:cubicBezTo>
                  <a:cubicBezTo>
                    <a:pt x="334" y="416"/>
                    <a:pt x="427" y="329"/>
                    <a:pt x="427" y="206"/>
                  </a:cubicBezTo>
                  <a:cubicBezTo>
                    <a:pt x="422" y="93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2" name="Google Shape;11232;p17"/>
            <p:cNvSpPr/>
            <p:nvPr/>
          </p:nvSpPr>
          <p:spPr>
            <a:xfrm>
              <a:off x="1595275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88" y="6"/>
                    <a:pt x="1" y="99"/>
                    <a:pt x="1" y="212"/>
                  </a:cubicBezTo>
                  <a:cubicBezTo>
                    <a:pt x="1" y="335"/>
                    <a:pt x="93" y="422"/>
                    <a:pt x="217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22" y="92"/>
                    <a:pt x="33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3" name="Google Shape;11233;p17"/>
            <p:cNvSpPr/>
            <p:nvPr/>
          </p:nvSpPr>
          <p:spPr>
            <a:xfrm>
              <a:off x="1727600" y="38519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6" y="0"/>
                  </a:moveTo>
                  <a:cubicBezTo>
                    <a:pt x="230" y="0"/>
                    <a:pt x="223" y="0"/>
                    <a:pt x="217" y="1"/>
                  </a:cubicBezTo>
                  <a:cubicBezTo>
                    <a:pt x="93" y="1"/>
                    <a:pt x="1" y="93"/>
                    <a:pt x="11" y="217"/>
                  </a:cubicBezTo>
                  <a:cubicBezTo>
                    <a:pt x="16" y="335"/>
                    <a:pt x="103" y="422"/>
                    <a:pt x="222" y="422"/>
                  </a:cubicBezTo>
                  <a:cubicBezTo>
                    <a:pt x="345" y="422"/>
                    <a:pt x="432" y="325"/>
                    <a:pt x="432" y="207"/>
                  </a:cubicBezTo>
                  <a:cubicBezTo>
                    <a:pt x="432" y="89"/>
                    <a:pt x="354" y="0"/>
                    <a:pt x="2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4" name="Google Shape;11234;p17"/>
            <p:cNvSpPr/>
            <p:nvPr/>
          </p:nvSpPr>
          <p:spPr>
            <a:xfrm>
              <a:off x="1940225" y="459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3"/>
                    <a:pt x="0" y="20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5" name="Google Shape;11235;p17"/>
            <p:cNvSpPr/>
            <p:nvPr/>
          </p:nvSpPr>
          <p:spPr>
            <a:xfrm>
              <a:off x="154222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88"/>
                    <a:pt x="6" y="211"/>
                  </a:cubicBezTo>
                  <a:cubicBezTo>
                    <a:pt x="6" y="334"/>
                    <a:pt x="93" y="422"/>
                    <a:pt x="216" y="422"/>
                  </a:cubicBezTo>
                  <a:cubicBezTo>
                    <a:pt x="335" y="417"/>
                    <a:pt x="422" y="32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6" name="Google Shape;11236;p17"/>
            <p:cNvSpPr/>
            <p:nvPr/>
          </p:nvSpPr>
          <p:spPr>
            <a:xfrm>
              <a:off x="21261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7" y="0"/>
                    <a:pt x="0" y="87"/>
                    <a:pt x="0" y="211"/>
                  </a:cubicBezTo>
                  <a:cubicBezTo>
                    <a:pt x="0" y="334"/>
                    <a:pt x="87" y="421"/>
                    <a:pt x="211" y="421"/>
                  </a:cubicBezTo>
                  <a:cubicBezTo>
                    <a:pt x="334" y="421"/>
                    <a:pt x="421" y="334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7" name="Google Shape;11237;p17"/>
            <p:cNvSpPr/>
            <p:nvPr/>
          </p:nvSpPr>
          <p:spPr>
            <a:xfrm>
              <a:off x="1727850" y="4595100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198" y="1"/>
                  </a:moveTo>
                  <a:cubicBezTo>
                    <a:pt x="84" y="1"/>
                    <a:pt x="1" y="90"/>
                    <a:pt x="1" y="207"/>
                  </a:cubicBezTo>
                  <a:cubicBezTo>
                    <a:pt x="1" y="320"/>
                    <a:pt x="88" y="418"/>
                    <a:pt x="212" y="418"/>
                  </a:cubicBezTo>
                  <a:cubicBezTo>
                    <a:pt x="335" y="418"/>
                    <a:pt x="422" y="325"/>
                    <a:pt x="422" y="212"/>
                  </a:cubicBezTo>
                  <a:cubicBezTo>
                    <a:pt x="422" y="89"/>
                    <a:pt x="335" y="2"/>
                    <a:pt x="217" y="2"/>
                  </a:cubicBezTo>
                  <a:cubicBezTo>
                    <a:pt x="211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8" name="Google Shape;11238;p17"/>
            <p:cNvSpPr/>
            <p:nvPr/>
          </p:nvSpPr>
          <p:spPr>
            <a:xfrm>
              <a:off x="1727850" y="40641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3" y="0"/>
                    <a:pt x="6" y="93"/>
                    <a:pt x="1" y="211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2" y="334"/>
                    <a:pt x="422" y="221"/>
                  </a:cubicBezTo>
                  <a:cubicBezTo>
                    <a:pt x="42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9" name="Google Shape;11239;p17"/>
            <p:cNvSpPr/>
            <p:nvPr/>
          </p:nvSpPr>
          <p:spPr>
            <a:xfrm>
              <a:off x="1780925" y="4064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213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5"/>
                    <a:pt x="93" y="428"/>
                    <a:pt x="216" y="428"/>
                  </a:cubicBezTo>
                  <a:cubicBezTo>
                    <a:pt x="334" y="417"/>
                    <a:pt x="427" y="330"/>
                    <a:pt x="427" y="207"/>
                  </a:cubicBezTo>
                  <a:cubicBezTo>
                    <a:pt x="427" y="87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0" name="Google Shape;11240;p17"/>
            <p:cNvSpPr/>
            <p:nvPr/>
          </p:nvSpPr>
          <p:spPr>
            <a:xfrm>
              <a:off x="188702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9" y="0"/>
                    <a:pt x="6" y="93"/>
                    <a:pt x="1" y="216"/>
                  </a:cubicBezTo>
                  <a:cubicBezTo>
                    <a:pt x="11" y="334"/>
                    <a:pt x="99" y="427"/>
                    <a:pt x="222" y="427"/>
                  </a:cubicBezTo>
                  <a:cubicBezTo>
                    <a:pt x="335" y="422"/>
                    <a:pt x="427" y="329"/>
                    <a:pt x="427" y="216"/>
                  </a:cubicBezTo>
                  <a:cubicBezTo>
                    <a:pt x="427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1" name="Google Shape;11241;p17"/>
            <p:cNvSpPr/>
            <p:nvPr/>
          </p:nvSpPr>
          <p:spPr>
            <a:xfrm>
              <a:off x="1887175" y="4064175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06" y="0"/>
                  </a:moveTo>
                  <a:cubicBezTo>
                    <a:pt x="87" y="0"/>
                    <a:pt x="0" y="87"/>
                    <a:pt x="0" y="206"/>
                  </a:cubicBezTo>
                  <a:cubicBezTo>
                    <a:pt x="0" y="324"/>
                    <a:pt x="87" y="416"/>
                    <a:pt x="211" y="416"/>
                  </a:cubicBezTo>
                  <a:cubicBezTo>
                    <a:pt x="334" y="416"/>
                    <a:pt x="421" y="329"/>
                    <a:pt x="421" y="206"/>
                  </a:cubicBezTo>
                  <a:cubicBezTo>
                    <a:pt x="421" y="93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2" name="Google Shape;11242;p17"/>
            <p:cNvSpPr/>
            <p:nvPr/>
          </p:nvSpPr>
          <p:spPr>
            <a:xfrm>
              <a:off x="1780800" y="45948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103" y="0"/>
                    <a:pt x="10" y="93"/>
                    <a:pt x="5" y="206"/>
                  </a:cubicBezTo>
                  <a:cubicBezTo>
                    <a:pt x="0" y="329"/>
                    <a:pt x="88" y="427"/>
                    <a:pt x="21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3" name="Google Shape;11243;p17"/>
            <p:cNvSpPr/>
            <p:nvPr/>
          </p:nvSpPr>
          <p:spPr>
            <a:xfrm>
              <a:off x="18871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0"/>
                    <a:pt x="0" y="88"/>
                    <a:pt x="0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24" y="422"/>
                    <a:pt x="421" y="334"/>
                    <a:pt x="421" y="211"/>
                  </a:cubicBezTo>
                  <a:cubicBezTo>
                    <a:pt x="421" y="88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4" name="Google Shape;11244;p17"/>
            <p:cNvSpPr/>
            <p:nvPr/>
          </p:nvSpPr>
          <p:spPr>
            <a:xfrm>
              <a:off x="178092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329" y="417"/>
                    <a:pt x="422" y="324"/>
                    <a:pt x="422" y="201"/>
                  </a:cubicBezTo>
                  <a:cubicBezTo>
                    <a:pt x="422" y="8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5" name="Google Shape;11245;p17"/>
            <p:cNvSpPr/>
            <p:nvPr/>
          </p:nvSpPr>
          <p:spPr>
            <a:xfrm>
              <a:off x="1913250" y="4621450"/>
              <a:ext cx="11200" cy="10125"/>
            </a:xfrm>
            <a:custGeom>
              <a:rect b="b" l="l" r="r" t="t"/>
              <a:pathLst>
                <a:path extrusionOk="0" h="405" w="448">
                  <a:moveTo>
                    <a:pt x="229" y="0"/>
                  </a:moveTo>
                  <a:cubicBezTo>
                    <a:pt x="157" y="0"/>
                    <a:pt x="91" y="37"/>
                    <a:pt x="52" y="104"/>
                  </a:cubicBezTo>
                  <a:cubicBezTo>
                    <a:pt x="0" y="181"/>
                    <a:pt x="16" y="289"/>
                    <a:pt x="77" y="361"/>
                  </a:cubicBezTo>
                  <a:cubicBezTo>
                    <a:pt x="107" y="387"/>
                    <a:pt x="137" y="405"/>
                    <a:pt x="175" y="405"/>
                  </a:cubicBezTo>
                  <a:cubicBezTo>
                    <a:pt x="189" y="405"/>
                    <a:pt x="204" y="402"/>
                    <a:pt x="221" y="397"/>
                  </a:cubicBezTo>
                  <a:cubicBezTo>
                    <a:pt x="252" y="386"/>
                    <a:pt x="288" y="376"/>
                    <a:pt x="324" y="371"/>
                  </a:cubicBezTo>
                  <a:cubicBezTo>
                    <a:pt x="406" y="350"/>
                    <a:pt x="447" y="309"/>
                    <a:pt x="447" y="217"/>
                  </a:cubicBezTo>
                  <a:cubicBezTo>
                    <a:pt x="447" y="119"/>
                    <a:pt x="386" y="32"/>
                    <a:pt x="298" y="11"/>
                  </a:cubicBezTo>
                  <a:cubicBezTo>
                    <a:pt x="275" y="4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6" name="Google Shape;11246;p17"/>
            <p:cNvSpPr/>
            <p:nvPr/>
          </p:nvSpPr>
          <p:spPr>
            <a:xfrm>
              <a:off x="1594650" y="4568225"/>
              <a:ext cx="11325" cy="10625"/>
            </a:xfrm>
            <a:custGeom>
              <a:rect b="b" l="l" r="r" t="t"/>
              <a:pathLst>
                <a:path extrusionOk="0" h="425" w="453">
                  <a:moveTo>
                    <a:pt x="237" y="0"/>
                  </a:moveTo>
                  <a:cubicBezTo>
                    <a:pt x="163" y="0"/>
                    <a:pt x="93" y="40"/>
                    <a:pt x="52" y="105"/>
                  </a:cubicBezTo>
                  <a:cubicBezTo>
                    <a:pt x="0" y="193"/>
                    <a:pt x="21" y="285"/>
                    <a:pt x="113" y="342"/>
                  </a:cubicBezTo>
                  <a:cubicBezTo>
                    <a:pt x="139" y="362"/>
                    <a:pt x="165" y="372"/>
                    <a:pt x="190" y="393"/>
                  </a:cubicBezTo>
                  <a:cubicBezTo>
                    <a:pt x="215" y="416"/>
                    <a:pt x="240" y="424"/>
                    <a:pt x="264" y="424"/>
                  </a:cubicBezTo>
                  <a:cubicBezTo>
                    <a:pt x="296" y="424"/>
                    <a:pt x="326" y="410"/>
                    <a:pt x="355" y="393"/>
                  </a:cubicBezTo>
                  <a:cubicBezTo>
                    <a:pt x="422" y="357"/>
                    <a:pt x="452" y="290"/>
                    <a:pt x="452" y="208"/>
                  </a:cubicBezTo>
                  <a:cubicBezTo>
                    <a:pt x="447" y="116"/>
                    <a:pt x="386" y="38"/>
                    <a:pt x="293" y="8"/>
                  </a:cubicBezTo>
                  <a:cubicBezTo>
                    <a:pt x="275" y="3"/>
                    <a:pt x="256" y="0"/>
                    <a:pt x="23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7" name="Google Shape;11247;p17"/>
            <p:cNvSpPr/>
            <p:nvPr/>
          </p:nvSpPr>
          <p:spPr>
            <a:xfrm>
              <a:off x="2178275" y="4037425"/>
              <a:ext cx="10950" cy="10775"/>
            </a:xfrm>
            <a:custGeom>
              <a:rect b="b" l="l" r="r" t="t"/>
              <a:pathLst>
                <a:path extrusionOk="0" h="431" w="438">
                  <a:moveTo>
                    <a:pt x="243" y="0"/>
                  </a:moveTo>
                  <a:cubicBezTo>
                    <a:pt x="227" y="0"/>
                    <a:pt x="207" y="6"/>
                    <a:pt x="180" y="17"/>
                  </a:cubicBezTo>
                  <a:cubicBezTo>
                    <a:pt x="139" y="37"/>
                    <a:pt x="103" y="63"/>
                    <a:pt x="78" y="94"/>
                  </a:cubicBezTo>
                  <a:cubicBezTo>
                    <a:pt x="0" y="191"/>
                    <a:pt x="26" y="325"/>
                    <a:pt x="129" y="397"/>
                  </a:cubicBezTo>
                  <a:cubicBezTo>
                    <a:pt x="160" y="419"/>
                    <a:pt x="201" y="430"/>
                    <a:pt x="243" y="430"/>
                  </a:cubicBezTo>
                  <a:cubicBezTo>
                    <a:pt x="321" y="430"/>
                    <a:pt x="404" y="391"/>
                    <a:pt x="437" y="304"/>
                  </a:cubicBezTo>
                  <a:cubicBezTo>
                    <a:pt x="391" y="227"/>
                    <a:pt x="355" y="145"/>
                    <a:pt x="314" y="68"/>
                  </a:cubicBezTo>
                  <a:cubicBezTo>
                    <a:pt x="290" y="21"/>
                    <a:pt x="273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8" name="Google Shape;11248;p17"/>
            <p:cNvSpPr/>
            <p:nvPr/>
          </p:nvSpPr>
          <p:spPr>
            <a:xfrm>
              <a:off x="1992775" y="4594800"/>
              <a:ext cx="11450" cy="9600"/>
            </a:xfrm>
            <a:custGeom>
              <a:rect b="b" l="l" r="r" t="t"/>
              <a:pathLst>
                <a:path extrusionOk="0" h="384" w="458">
                  <a:moveTo>
                    <a:pt x="238" y="1"/>
                  </a:moveTo>
                  <a:cubicBezTo>
                    <a:pt x="152" y="1"/>
                    <a:pt x="73" y="49"/>
                    <a:pt x="41" y="121"/>
                  </a:cubicBezTo>
                  <a:cubicBezTo>
                    <a:pt x="0" y="209"/>
                    <a:pt x="21" y="301"/>
                    <a:pt x="108" y="383"/>
                  </a:cubicBezTo>
                  <a:cubicBezTo>
                    <a:pt x="200" y="348"/>
                    <a:pt x="283" y="301"/>
                    <a:pt x="365" y="260"/>
                  </a:cubicBezTo>
                  <a:cubicBezTo>
                    <a:pt x="447" y="219"/>
                    <a:pt x="457" y="183"/>
                    <a:pt x="411" y="106"/>
                  </a:cubicBezTo>
                  <a:cubicBezTo>
                    <a:pt x="380" y="49"/>
                    <a:pt x="334" y="19"/>
                    <a:pt x="272" y="3"/>
                  </a:cubicBezTo>
                  <a:cubicBezTo>
                    <a:pt x="261" y="1"/>
                    <a:pt x="249" y="1"/>
                    <a:pt x="23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9" name="Google Shape;11249;p17"/>
            <p:cNvSpPr/>
            <p:nvPr/>
          </p:nvSpPr>
          <p:spPr>
            <a:xfrm>
              <a:off x="1411825" y="4276350"/>
              <a:ext cx="8625" cy="10575"/>
            </a:xfrm>
            <a:custGeom>
              <a:rect b="b" l="l" r="r" t="t"/>
              <a:pathLst>
                <a:path extrusionOk="0" h="423" w="345">
                  <a:moveTo>
                    <a:pt x="129" y="1"/>
                  </a:moveTo>
                  <a:cubicBezTo>
                    <a:pt x="87" y="1"/>
                    <a:pt x="43" y="15"/>
                    <a:pt x="1" y="43"/>
                  </a:cubicBezTo>
                  <a:cubicBezTo>
                    <a:pt x="11" y="167"/>
                    <a:pt x="32" y="290"/>
                    <a:pt x="42" y="408"/>
                  </a:cubicBezTo>
                  <a:cubicBezTo>
                    <a:pt x="74" y="418"/>
                    <a:pt x="103" y="422"/>
                    <a:pt x="131" y="422"/>
                  </a:cubicBezTo>
                  <a:cubicBezTo>
                    <a:pt x="210" y="422"/>
                    <a:pt x="271" y="385"/>
                    <a:pt x="309" y="316"/>
                  </a:cubicBezTo>
                  <a:cubicBezTo>
                    <a:pt x="345" y="228"/>
                    <a:pt x="335" y="121"/>
                    <a:pt x="263" y="59"/>
                  </a:cubicBezTo>
                  <a:cubicBezTo>
                    <a:pt x="224" y="20"/>
                    <a:pt x="178" y="1"/>
                    <a:pt x="12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0" name="Google Shape;11250;p17"/>
            <p:cNvSpPr/>
            <p:nvPr/>
          </p:nvSpPr>
          <p:spPr>
            <a:xfrm>
              <a:off x="1412475" y="4170325"/>
              <a:ext cx="8125" cy="10550"/>
            </a:xfrm>
            <a:custGeom>
              <a:rect b="b" l="l" r="r" t="t"/>
              <a:pathLst>
                <a:path extrusionOk="0" h="422" w="325">
                  <a:moveTo>
                    <a:pt x="119" y="0"/>
                  </a:moveTo>
                  <a:cubicBezTo>
                    <a:pt x="97" y="0"/>
                    <a:pt x="75" y="5"/>
                    <a:pt x="52" y="14"/>
                  </a:cubicBezTo>
                  <a:lnTo>
                    <a:pt x="11" y="261"/>
                  </a:lnTo>
                  <a:cubicBezTo>
                    <a:pt x="6" y="307"/>
                    <a:pt x="6" y="348"/>
                    <a:pt x="0" y="389"/>
                  </a:cubicBezTo>
                  <a:cubicBezTo>
                    <a:pt x="35" y="411"/>
                    <a:pt x="71" y="422"/>
                    <a:pt x="105" y="422"/>
                  </a:cubicBezTo>
                  <a:cubicBezTo>
                    <a:pt x="159" y="422"/>
                    <a:pt x="210" y="397"/>
                    <a:pt x="247" y="353"/>
                  </a:cubicBezTo>
                  <a:cubicBezTo>
                    <a:pt x="314" y="292"/>
                    <a:pt x="324" y="173"/>
                    <a:pt x="273" y="96"/>
                  </a:cubicBezTo>
                  <a:cubicBezTo>
                    <a:pt x="235" y="36"/>
                    <a:pt x="180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1" name="Google Shape;11251;p17"/>
            <p:cNvSpPr/>
            <p:nvPr/>
          </p:nvSpPr>
          <p:spPr>
            <a:xfrm>
              <a:off x="1464250" y="4435600"/>
              <a:ext cx="9025" cy="10275"/>
            </a:xfrm>
            <a:custGeom>
              <a:rect b="b" l="l" r="r" t="t"/>
              <a:pathLst>
                <a:path extrusionOk="0" h="411" w="361">
                  <a:moveTo>
                    <a:pt x="136" y="0"/>
                  </a:moveTo>
                  <a:cubicBezTo>
                    <a:pt x="89" y="0"/>
                    <a:pt x="43" y="18"/>
                    <a:pt x="0" y="61"/>
                  </a:cubicBezTo>
                  <a:cubicBezTo>
                    <a:pt x="77" y="179"/>
                    <a:pt x="144" y="297"/>
                    <a:pt x="216" y="410"/>
                  </a:cubicBezTo>
                  <a:cubicBezTo>
                    <a:pt x="319" y="369"/>
                    <a:pt x="360" y="302"/>
                    <a:pt x="355" y="205"/>
                  </a:cubicBezTo>
                  <a:cubicBezTo>
                    <a:pt x="350" y="117"/>
                    <a:pt x="298" y="40"/>
                    <a:pt x="216" y="15"/>
                  </a:cubicBezTo>
                  <a:cubicBezTo>
                    <a:pt x="189" y="6"/>
                    <a:pt x="162" y="0"/>
                    <a:pt x="1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2" name="Google Shape;11252;p17"/>
            <p:cNvSpPr/>
            <p:nvPr/>
          </p:nvSpPr>
          <p:spPr>
            <a:xfrm>
              <a:off x="1595800" y="3880450"/>
              <a:ext cx="10825" cy="8450"/>
            </a:xfrm>
            <a:custGeom>
              <a:rect b="b" l="l" r="r" t="t"/>
              <a:pathLst>
                <a:path extrusionOk="0" h="338" w="433">
                  <a:moveTo>
                    <a:pt x="350" y="1"/>
                  </a:moveTo>
                  <a:cubicBezTo>
                    <a:pt x="232" y="73"/>
                    <a:pt x="119" y="145"/>
                    <a:pt x="0" y="222"/>
                  </a:cubicBezTo>
                  <a:cubicBezTo>
                    <a:pt x="40" y="304"/>
                    <a:pt x="119" y="337"/>
                    <a:pt x="194" y="337"/>
                  </a:cubicBezTo>
                  <a:cubicBezTo>
                    <a:pt x="246" y="337"/>
                    <a:pt x="296" y="321"/>
                    <a:pt x="329" y="294"/>
                  </a:cubicBezTo>
                  <a:cubicBezTo>
                    <a:pt x="417" y="222"/>
                    <a:pt x="432" y="93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3" name="Google Shape;11253;p17"/>
            <p:cNvSpPr/>
            <p:nvPr/>
          </p:nvSpPr>
          <p:spPr>
            <a:xfrm>
              <a:off x="1701650" y="4621450"/>
              <a:ext cx="10825" cy="6850"/>
            </a:xfrm>
            <a:custGeom>
              <a:rect b="b" l="l" r="r" t="t"/>
              <a:pathLst>
                <a:path extrusionOk="0" h="274" w="433">
                  <a:moveTo>
                    <a:pt x="194" y="1"/>
                  </a:moveTo>
                  <a:cubicBezTo>
                    <a:pt x="105" y="1"/>
                    <a:pt x="30" y="57"/>
                    <a:pt x="1" y="160"/>
                  </a:cubicBezTo>
                  <a:cubicBezTo>
                    <a:pt x="134" y="196"/>
                    <a:pt x="263" y="237"/>
                    <a:pt x="396" y="273"/>
                  </a:cubicBezTo>
                  <a:cubicBezTo>
                    <a:pt x="432" y="145"/>
                    <a:pt x="381" y="42"/>
                    <a:pt x="263" y="11"/>
                  </a:cubicBezTo>
                  <a:cubicBezTo>
                    <a:pt x="239" y="4"/>
                    <a:pt x="216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4" name="Google Shape;11254;p17"/>
            <p:cNvSpPr/>
            <p:nvPr/>
          </p:nvSpPr>
          <p:spPr>
            <a:xfrm>
              <a:off x="1913500" y="3829575"/>
              <a:ext cx="10550" cy="6550"/>
            </a:xfrm>
            <a:custGeom>
              <a:rect b="b" l="l" r="r" t="t"/>
              <a:pathLst>
                <a:path extrusionOk="0" h="262" w="422">
                  <a:moveTo>
                    <a:pt x="16" y="1"/>
                  </a:moveTo>
                  <a:lnTo>
                    <a:pt x="16" y="1"/>
                  </a:lnTo>
                  <a:cubicBezTo>
                    <a:pt x="0" y="134"/>
                    <a:pt x="67" y="232"/>
                    <a:pt x="191" y="258"/>
                  </a:cubicBezTo>
                  <a:cubicBezTo>
                    <a:pt x="205" y="260"/>
                    <a:pt x="219" y="261"/>
                    <a:pt x="232" y="261"/>
                  </a:cubicBezTo>
                  <a:cubicBezTo>
                    <a:pt x="329" y="261"/>
                    <a:pt x="399" y="198"/>
                    <a:pt x="422" y="98"/>
                  </a:cubicBezTo>
                  <a:cubicBezTo>
                    <a:pt x="309" y="62"/>
                    <a:pt x="196" y="37"/>
                    <a:pt x="88" y="11"/>
                  </a:cubicBezTo>
                  <a:cubicBezTo>
                    <a:pt x="62" y="6"/>
                    <a:pt x="42" y="6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5" name="Google Shape;11255;p17"/>
            <p:cNvSpPr/>
            <p:nvPr/>
          </p:nvSpPr>
          <p:spPr>
            <a:xfrm>
              <a:off x="1466550" y="4012900"/>
              <a:ext cx="7225" cy="8700"/>
            </a:xfrm>
            <a:custGeom>
              <a:rect b="b" l="l" r="r" t="t"/>
              <a:pathLst>
                <a:path extrusionOk="0" h="348" w="289">
                  <a:moveTo>
                    <a:pt x="206" y="1"/>
                  </a:moveTo>
                  <a:cubicBezTo>
                    <a:pt x="134" y="114"/>
                    <a:pt x="73" y="222"/>
                    <a:pt x="1" y="335"/>
                  </a:cubicBezTo>
                  <a:cubicBezTo>
                    <a:pt x="25" y="344"/>
                    <a:pt x="49" y="348"/>
                    <a:pt x="72" y="348"/>
                  </a:cubicBezTo>
                  <a:cubicBezTo>
                    <a:pt x="142" y="348"/>
                    <a:pt x="204" y="309"/>
                    <a:pt x="242" y="247"/>
                  </a:cubicBezTo>
                  <a:cubicBezTo>
                    <a:pt x="289" y="165"/>
                    <a:pt x="278" y="62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6" name="Google Shape;11256;p17"/>
            <p:cNvSpPr/>
            <p:nvPr/>
          </p:nvSpPr>
          <p:spPr>
            <a:xfrm>
              <a:off x="1993275" y="3856550"/>
              <a:ext cx="8900" cy="6000"/>
            </a:xfrm>
            <a:custGeom>
              <a:rect b="b" l="l" r="r" t="t"/>
              <a:pathLst>
                <a:path extrusionOk="0" h="240" w="356">
                  <a:moveTo>
                    <a:pt x="6" y="1"/>
                  </a:moveTo>
                  <a:cubicBezTo>
                    <a:pt x="1" y="109"/>
                    <a:pt x="52" y="186"/>
                    <a:pt x="134" y="222"/>
                  </a:cubicBezTo>
                  <a:cubicBezTo>
                    <a:pt x="161" y="234"/>
                    <a:pt x="188" y="239"/>
                    <a:pt x="214" y="239"/>
                  </a:cubicBezTo>
                  <a:cubicBezTo>
                    <a:pt x="269" y="239"/>
                    <a:pt x="320" y="214"/>
                    <a:pt x="355" y="165"/>
                  </a:cubicBezTo>
                  <a:cubicBezTo>
                    <a:pt x="242" y="109"/>
                    <a:pt x="129" y="57"/>
                    <a:pt x="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7" name="Google Shape;11257;p17"/>
            <p:cNvSpPr/>
            <p:nvPr/>
          </p:nvSpPr>
          <p:spPr>
            <a:xfrm>
              <a:off x="1705500" y="3834075"/>
              <a:ext cx="4775" cy="1675"/>
            </a:xfrm>
            <a:custGeom>
              <a:rect b="b" l="l" r="r" t="t"/>
              <a:pathLst>
                <a:path extrusionOk="0" h="67" w="191">
                  <a:moveTo>
                    <a:pt x="186" y="1"/>
                  </a:moveTo>
                  <a:cubicBezTo>
                    <a:pt x="124" y="11"/>
                    <a:pt x="63" y="32"/>
                    <a:pt x="1" y="52"/>
                  </a:cubicBezTo>
                  <a:cubicBezTo>
                    <a:pt x="26" y="62"/>
                    <a:pt x="49" y="67"/>
                    <a:pt x="70" y="67"/>
                  </a:cubicBezTo>
                  <a:cubicBezTo>
                    <a:pt x="116" y="67"/>
                    <a:pt x="156" y="46"/>
                    <a:pt x="191" y="11"/>
                  </a:cubicBezTo>
                  <a:cubicBezTo>
                    <a:pt x="191" y="11"/>
                    <a:pt x="186" y="6"/>
                    <a:pt x="18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8" name="Google Shape;11258;p17"/>
            <p:cNvSpPr/>
            <p:nvPr/>
          </p:nvSpPr>
          <p:spPr>
            <a:xfrm>
              <a:off x="2232100" y="4253650"/>
              <a:ext cx="800" cy="2350"/>
            </a:xfrm>
            <a:custGeom>
              <a:rect b="b" l="l" r="r" t="t"/>
              <a:pathLst>
                <a:path extrusionOk="0" h="94" w="32">
                  <a:moveTo>
                    <a:pt x="11" y="1"/>
                  </a:moveTo>
                  <a:cubicBezTo>
                    <a:pt x="6" y="26"/>
                    <a:pt x="6" y="57"/>
                    <a:pt x="1" y="83"/>
                  </a:cubicBezTo>
                  <a:cubicBezTo>
                    <a:pt x="6" y="93"/>
                    <a:pt x="11" y="93"/>
                    <a:pt x="26" y="93"/>
                  </a:cubicBezTo>
                  <a:cubicBezTo>
                    <a:pt x="26" y="57"/>
                    <a:pt x="31" y="32"/>
                    <a:pt x="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59" name="Google Shape;11259;p17"/>
          <p:cNvGrpSpPr/>
          <p:nvPr/>
        </p:nvGrpSpPr>
        <p:grpSpPr>
          <a:xfrm>
            <a:off x="7091587" y="3701543"/>
            <a:ext cx="2052388" cy="1467149"/>
            <a:chOff x="7387579" y="3893097"/>
            <a:chExt cx="1784064" cy="1275338"/>
          </a:xfrm>
        </p:grpSpPr>
        <p:sp>
          <p:nvSpPr>
            <p:cNvPr id="11260" name="Google Shape;11260;p17"/>
            <p:cNvSpPr/>
            <p:nvPr/>
          </p:nvSpPr>
          <p:spPr>
            <a:xfrm>
              <a:off x="7707548" y="4158472"/>
              <a:ext cx="1464096" cy="1009964"/>
            </a:xfrm>
            <a:custGeom>
              <a:rect b="b" l="l" r="r" t="t"/>
              <a:pathLst>
                <a:path extrusionOk="0" h="24410" w="35386">
                  <a:moveTo>
                    <a:pt x="35386" y="0"/>
                  </a:moveTo>
                  <a:cubicBezTo>
                    <a:pt x="33438" y="976"/>
                    <a:pt x="30962" y="1607"/>
                    <a:pt x="27822" y="1607"/>
                  </a:cubicBezTo>
                  <a:cubicBezTo>
                    <a:pt x="27474" y="1607"/>
                    <a:pt x="27117" y="1599"/>
                    <a:pt x="26753" y="1583"/>
                  </a:cubicBezTo>
                  <a:cubicBezTo>
                    <a:pt x="26375" y="1566"/>
                    <a:pt x="26012" y="1558"/>
                    <a:pt x="25664" y="1558"/>
                  </a:cubicBezTo>
                  <a:cubicBezTo>
                    <a:pt x="12098" y="1558"/>
                    <a:pt x="20902" y="14042"/>
                    <a:pt x="10961" y="14533"/>
                  </a:cubicBezTo>
                  <a:cubicBezTo>
                    <a:pt x="2996" y="14923"/>
                    <a:pt x="648" y="21537"/>
                    <a:pt x="0" y="24409"/>
                  </a:cubicBezTo>
                  <a:lnTo>
                    <a:pt x="35386" y="24409"/>
                  </a:lnTo>
                  <a:lnTo>
                    <a:pt x="353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1" name="Google Shape;11261;p17"/>
            <p:cNvSpPr/>
            <p:nvPr/>
          </p:nvSpPr>
          <p:spPr>
            <a:xfrm>
              <a:off x="7733421" y="4572832"/>
              <a:ext cx="321939" cy="321939"/>
            </a:xfrm>
            <a:custGeom>
              <a:rect b="b" l="l" r="r" t="t"/>
              <a:pathLst>
                <a:path extrusionOk="0" h="7781" w="7781">
                  <a:moveTo>
                    <a:pt x="3891" y="1"/>
                  </a:moveTo>
                  <a:cubicBezTo>
                    <a:pt x="1743" y="1"/>
                    <a:pt x="1" y="1743"/>
                    <a:pt x="1" y="3891"/>
                  </a:cubicBezTo>
                  <a:cubicBezTo>
                    <a:pt x="1" y="6039"/>
                    <a:pt x="1743" y="7781"/>
                    <a:pt x="3891" y="7781"/>
                  </a:cubicBezTo>
                  <a:cubicBezTo>
                    <a:pt x="6039" y="7781"/>
                    <a:pt x="7781" y="6039"/>
                    <a:pt x="7781" y="3891"/>
                  </a:cubicBezTo>
                  <a:cubicBezTo>
                    <a:pt x="7781" y="1743"/>
                    <a:pt x="6039" y="1"/>
                    <a:pt x="38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2" name="Google Shape;11262;p17"/>
            <p:cNvSpPr/>
            <p:nvPr/>
          </p:nvSpPr>
          <p:spPr>
            <a:xfrm>
              <a:off x="8210695" y="4450934"/>
              <a:ext cx="71289" cy="70338"/>
            </a:xfrm>
            <a:custGeom>
              <a:rect b="b" l="l" r="r" t="t"/>
              <a:pathLst>
                <a:path extrusionOk="0" h="1700" w="1723">
                  <a:moveTo>
                    <a:pt x="1077" y="1"/>
                  </a:moveTo>
                  <a:cubicBezTo>
                    <a:pt x="810" y="1"/>
                    <a:pt x="513" y="157"/>
                    <a:pt x="309" y="438"/>
                  </a:cubicBezTo>
                  <a:cubicBezTo>
                    <a:pt x="6" y="849"/>
                    <a:pt x="1" y="1373"/>
                    <a:pt x="309" y="1594"/>
                  </a:cubicBezTo>
                  <a:cubicBezTo>
                    <a:pt x="407" y="1666"/>
                    <a:pt x="523" y="1700"/>
                    <a:pt x="645" y="1700"/>
                  </a:cubicBezTo>
                  <a:cubicBezTo>
                    <a:pt x="910" y="1700"/>
                    <a:pt x="1207" y="1541"/>
                    <a:pt x="1414" y="1260"/>
                  </a:cubicBezTo>
                  <a:cubicBezTo>
                    <a:pt x="1712" y="849"/>
                    <a:pt x="1722" y="330"/>
                    <a:pt x="1414" y="104"/>
                  </a:cubicBezTo>
                  <a:cubicBezTo>
                    <a:pt x="1316" y="34"/>
                    <a:pt x="1200" y="1"/>
                    <a:pt x="10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3" name="Google Shape;11263;p17"/>
            <p:cNvSpPr/>
            <p:nvPr/>
          </p:nvSpPr>
          <p:spPr>
            <a:xfrm>
              <a:off x="7387579" y="4740997"/>
              <a:ext cx="249036" cy="219039"/>
            </a:xfrm>
            <a:custGeom>
              <a:rect b="b" l="l" r="r" t="t"/>
              <a:pathLst>
                <a:path extrusionOk="0" h="5294" w="6019">
                  <a:moveTo>
                    <a:pt x="3009" y="1"/>
                  </a:moveTo>
                  <a:cubicBezTo>
                    <a:pt x="1980" y="1"/>
                    <a:pt x="999" y="606"/>
                    <a:pt x="571" y="1614"/>
                  </a:cubicBezTo>
                  <a:cubicBezTo>
                    <a:pt x="1" y="2961"/>
                    <a:pt x="633" y="4513"/>
                    <a:pt x="1979" y="5083"/>
                  </a:cubicBezTo>
                  <a:cubicBezTo>
                    <a:pt x="2316" y="5226"/>
                    <a:pt x="2666" y="5294"/>
                    <a:pt x="3010" y="5294"/>
                  </a:cubicBezTo>
                  <a:cubicBezTo>
                    <a:pt x="4039" y="5294"/>
                    <a:pt x="5021" y="4689"/>
                    <a:pt x="5448" y="3680"/>
                  </a:cubicBezTo>
                  <a:cubicBezTo>
                    <a:pt x="6018" y="2334"/>
                    <a:pt x="5386" y="782"/>
                    <a:pt x="4040" y="211"/>
                  </a:cubicBezTo>
                  <a:cubicBezTo>
                    <a:pt x="3704" y="68"/>
                    <a:pt x="3354" y="1"/>
                    <a:pt x="30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4" name="Google Shape;11264;p17"/>
            <p:cNvSpPr/>
            <p:nvPr/>
          </p:nvSpPr>
          <p:spPr>
            <a:xfrm>
              <a:off x="8943956" y="3893097"/>
              <a:ext cx="166493" cy="127600"/>
            </a:xfrm>
            <a:custGeom>
              <a:rect b="b" l="l" r="r" t="t"/>
              <a:pathLst>
                <a:path extrusionOk="0" h="3084" w="4024">
                  <a:moveTo>
                    <a:pt x="2009" y="0"/>
                  </a:moveTo>
                  <a:cubicBezTo>
                    <a:pt x="899" y="0"/>
                    <a:pt x="0" y="689"/>
                    <a:pt x="0" y="1542"/>
                  </a:cubicBezTo>
                  <a:cubicBezTo>
                    <a:pt x="0" y="2395"/>
                    <a:pt x="899" y="3083"/>
                    <a:pt x="2009" y="3083"/>
                  </a:cubicBezTo>
                  <a:cubicBezTo>
                    <a:pt x="3119" y="3083"/>
                    <a:pt x="4024" y="2395"/>
                    <a:pt x="4024" y="1542"/>
                  </a:cubicBezTo>
                  <a:cubicBezTo>
                    <a:pt x="4024" y="689"/>
                    <a:pt x="3119" y="0"/>
                    <a:pt x="20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265" name="Google Shape;11265;p17"/>
          <p:cNvSpPr/>
          <p:nvPr/>
        </p:nvSpPr>
        <p:spPr>
          <a:xfrm rot="10800000">
            <a:off x="6878318" y="40"/>
            <a:ext cx="2265694" cy="1671760"/>
          </a:xfrm>
          <a:custGeom>
            <a:rect b="b" l="l" r="r" t="t"/>
            <a:pathLst>
              <a:path extrusionOk="0" h="34289" w="46471">
                <a:moveTo>
                  <a:pt x="2103" y="1"/>
                </a:moveTo>
                <a:cubicBezTo>
                  <a:pt x="1323" y="1"/>
                  <a:pt x="600" y="128"/>
                  <a:pt x="1" y="362"/>
                </a:cubicBezTo>
                <a:lnTo>
                  <a:pt x="1" y="34288"/>
                </a:lnTo>
                <a:lnTo>
                  <a:pt x="46471" y="34288"/>
                </a:lnTo>
                <a:cubicBezTo>
                  <a:pt x="40412" y="22228"/>
                  <a:pt x="21471" y="24545"/>
                  <a:pt x="13639" y="22161"/>
                </a:cubicBezTo>
                <a:cubicBezTo>
                  <a:pt x="5808" y="19787"/>
                  <a:pt x="12776" y="10034"/>
                  <a:pt x="8778" y="3687"/>
                </a:cubicBezTo>
                <a:cubicBezTo>
                  <a:pt x="7119" y="1070"/>
                  <a:pt x="4367" y="1"/>
                  <a:pt x="210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266" name="Google Shape;11266;p17"/>
          <p:cNvSpPr/>
          <p:nvPr/>
        </p:nvSpPr>
        <p:spPr>
          <a:xfrm>
            <a:off x="6977869" y="294060"/>
            <a:ext cx="370356" cy="370356"/>
          </a:xfrm>
          <a:custGeom>
            <a:rect b="b" l="l" r="r" t="t"/>
            <a:pathLst>
              <a:path extrusionOk="0" h="7781" w="7781">
                <a:moveTo>
                  <a:pt x="3891" y="1"/>
                </a:moveTo>
                <a:cubicBezTo>
                  <a:pt x="1743" y="1"/>
                  <a:pt x="1" y="1743"/>
                  <a:pt x="1" y="3891"/>
                </a:cubicBezTo>
                <a:cubicBezTo>
                  <a:pt x="1" y="6039"/>
                  <a:pt x="1743" y="7781"/>
                  <a:pt x="3891" y="7781"/>
                </a:cubicBezTo>
                <a:cubicBezTo>
                  <a:pt x="6039" y="7781"/>
                  <a:pt x="7781" y="6039"/>
                  <a:pt x="7781" y="3891"/>
                </a:cubicBezTo>
                <a:cubicBezTo>
                  <a:pt x="7781" y="1743"/>
                  <a:pt x="6039" y="1"/>
                  <a:pt x="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267" name="Google Shape;11267;p17"/>
          <p:cNvSpPr/>
          <p:nvPr/>
        </p:nvSpPr>
        <p:spPr>
          <a:xfrm rot="-1422808">
            <a:off x="6227319" y="114942"/>
            <a:ext cx="191538" cy="146795"/>
          </a:xfrm>
          <a:custGeom>
            <a:rect b="b" l="l" r="r" t="t"/>
            <a:pathLst>
              <a:path extrusionOk="0" h="3084" w="4024">
                <a:moveTo>
                  <a:pt x="2009" y="0"/>
                </a:moveTo>
                <a:cubicBezTo>
                  <a:pt x="899" y="0"/>
                  <a:pt x="0" y="689"/>
                  <a:pt x="0" y="1542"/>
                </a:cubicBezTo>
                <a:cubicBezTo>
                  <a:pt x="0" y="2395"/>
                  <a:pt x="899" y="3083"/>
                  <a:pt x="2009" y="3083"/>
                </a:cubicBezTo>
                <a:cubicBezTo>
                  <a:pt x="3119" y="3083"/>
                  <a:pt x="4024" y="2395"/>
                  <a:pt x="4024" y="1542"/>
                </a:cubicBezTo>
                <a:cubicBezTo>
                  <a:pt x="4024" y="689"/>
                  <a:pt x="3119" y="0"/>
                  <a:pt x="200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268" name="Google Shape;11268;p17"/>
          <p:cNvGrpSpPr/>
          <p:nvPr/>
        </p:nvGrpSpPr>
        <p:grpSpPr>
          <a:xfrm>
            <a:off x="249218" y="3034444"/>
            <a:ext cx="1828746" cy="1791661"/>
            <a:chOff x="1409400" y="3825350"/>
            <a:chExt cx="823500" cy="806800"/>
          </a:xfrm>
        </p:grpSpPr>
        <p:sp>
          <p:nvSpPr>
            <p:cNvPr id="11269" name="Google Shape;11269;p17"/>
            <p:cNvSpPr/>
            <p:nvPr/>
          </p:nvSpPr>
          <p:spPr>
            <a:xfrm>
              <a:off x="1860575" y="46214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2"/>
                    <a:pt x="93" y="423"/>
                    <a:pt x="212" y="423"/>
                  </a:cubicBezTo>
                  <a:cubicBezTo>
                    <a:pt x="215" y="423"/>
                    <a:pt x="218" y="422"/>
                    <a:pt x="221" y="422"/>
                  </a:cubicBezTo>
                  <a:cubicBezTo>
                    <a:pt x="334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0" name="Google Shape;11270;p17"/>
            <p:cNvSpPr/>
            <p:nvPr/>
          </p:nvSpPr>
          <p:spPr>
            <a:xfrm>
              <a:off x="1754450" y="46213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3"/>
                    <a:pt x="1" y="217"/>
                  </a:cubicBezTo>
                  <a:cubicBezTo>
                    <a:pt x="1" y="330"/>
                    <a:pt x="88" y="422"/>
                    <a:pt x="206" y="427"/>
                  </a:cubicBezTo>
                  <a:cubicBezTo>
                    <a:pt x="210" y="427"/>
                    <a:pt x="213" y="428"/>
                    <a:pt x="216" y="428"/>
                  </a:cubicBezTo>
                  <a:cubicBezTo>
                    <a:pt x="330" y="428"/>
                    <a:pt x="427" y="342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1" name="Google Shape;11271;p17"/>
            <p:cNvSpPr/>
            <p:nvPr/>
          </p:nvSpPr>
          <p:spPr>
            <a:xfrm>
              <a:off x="1807250" y="462157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31" y="1"/>
                  </a:moveTo>
                  <a:cubicBezTo>
                    <a:pt x="228" y="1"/>
                    <a:pt x="225" y="1"/>
                    <a:pt x="222" y="1"/>
                  </a:cubicBezTo>
                  <a:cubicBezTo>
                    <a:pt x="104" y="1"/>
                    <a:pt x="16" y="88"/>
                    <a:pt x="6" y="207"/>
                  </a:cubicBezTo>
                  <a:cubicBezTo>
                    <a:pt x="1" y="330"/>
                    <a:pt x="93" y="417"/>
                    <a:pt x="211" y="422"/>
                  </a:cubicBezTo>
                  <a:cubicBezTo>
                    <a:pt x="330" y="422"/>
                    <a:pt x="432" y="330"/>
                    <a:pt x="432" y="212"/>
                  </a:cubicBezTo>
                  <a:cubicBezTo>
                    <a:pt x="437" y="92"/>
                    <a:pt x="350" y="1"/>
                    <a:pt x="2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2" name="Google Shape;11272;p17"/>
            <p:cNvSpPr/>
            <p:nvPr/>
          </p:nvSpPr>
          <p:spPr>
            <a:xfrm>
              <a:off x="180752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24" y="427"/>
                    <a:pt x="421" y="335"/>
                    <a:pt x="427" y="217"/>
                  </a:cubicBezTo>
                  <a:cubicBezTo>
                    <a:pt x="427" y="9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3" name="Google Shape;11273;p17"/>
            <p:cNvSpPr/>
            <p:nvPr/>
          </p:nvSpPr>
          <p:spPr>
            <a:xfrm>
              <a:off x="1913625" y="40906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98"/>
                    <a:pt x="6" y="222"/>
                  </a:cubicBezTo>
                  <a:cubicBezTo>
                    <a:pt x="11" y="335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4" name="Google Shape;11274;p17"/>
            <p:cNvSpPr/>
            <p:nvPr/>
          </p:nvSpPr>
          <p:spPr>
            <a:xfrm>
              <a:off x="17543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5" name="Google Shape;11275;p17"/>
            <p:cNvSpPr/>
            <p:nvPr/>
          </p:nvSpPr>
          <p:spPr>
            <a:xfrm>
              <a:off x="186057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3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6" name="Google Shape;11276;p17"/>
            <p:cNvSpPr/>
            <p:nvPr/>
          </p:nvSpPr>
          <p:spPr>
            <a:xfrm>
              <a:off x="1568700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7" name="Google Shape;11277;p17"/>
            <p:cNvSpPr/>
            <p:nvPr/>
          </p:nvSpPr>
          <p:spPr>
            <a:xfrm>
              <a:off x="1568700" y="43294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87" y="1"/>
                    <a:pt x="0" y="103"/>
                    <a:pt x="5" y="222"/>
                  </a:cubicBezTo>
                  <a:cubicBezTo>
                    <a:pt x="5" y="332"/>
                    <a:pt x="98" y="427"/>
                    <a:pt x="212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32" y="329"/>
                    <a:pt x="432" y="211"/>
                  </a:cubicBezTo>
                  <a:cubicBezTo>
                    <a:pt x="421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8" name="Google Shape;11278;p17"/>
            <p:cNvSpPr/>
            <p:nvPr/>
          </p:nvSpPr>
          <p:spPr>
            <a:xfrm>
              <a:off x="1913625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9" name="Google Shape;11279;p17"/>
            <p:cNvSpPr/>
            <p:nvPr/>
          </p:nvSpPr>
          <p:spPr>
            <a:xfrm>
              <a:off x="2099400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0"/>
                    <a:pt x="98" y="422"/>
                    <a:pt x="211" y="422"/>
                  </a:cubicBezTo>
                  <a:cubicBezTo>
                    <a:pt x="329" y="422"/>
                    <a:pt x="427" y="32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0" name="Google Shape;11280;p17"/>
            <p:cNvSpPr/>
            <p:nvPr/>
          </p:nvSpPr>
          <p:spPr>
            <a:xfrm>
              <a:off x="1860450" y="41438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5" y="329"/>
                    <a:pt x="98" y="427"/>
                    <a:pt x="211" y="427"/>
                  </a:cubicBezTo>
                  <a:cubicBezTo>
                    <a:pt x="334" y="427"/>
                    <a:pt x="432" y="334"/>
                    <a:pt x="432" y="211"/>
                  </a:cubicBezTo>
                  <a:cubicBezTo>
                    <a:pt x="432" y="93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1" name="Google Shape;11281;p17"/>
            <p:cNvSpPr/>
            <p:nvPr/>
          </p:nvSpPr>
          <p:spPr>
            <a:xfrm>
              <a:off x="1754450" y="41438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02" y="1"/>
                  </a:moveTo>
                  <a:cubicBezTo>
                    <a:pt x="84" y="1"/>
                    <a:pt x="1" y="97"/>
                    <a:pt x="1" y="222"/>
                  </a:cubicBezTo>
                  <a:cubicBezTo>
                    <a:pt x="1" y="335"/>
                    <a:pt x="98" y="433"/>
                    <a:pt x="211" y="433"/>
                  </a:cubicBezTo>
                  <a:cubicBezTo>
                    <a:pt x="330" y="423"/>
                    <a:pt x="427" y="335"/>
                    <a:pt x="427" y="222"/>
                  </a:cubicBezTo>
                  <a:cubicBezTo>
                    <a:pt x="427" y="99"/>
                    <a:pt x="335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2" name="Google Shape;11282;p17"/>
            <p:cNvSpPr/>
            <p:nvPr/>
          </p:nvSpPr>
          <p:spPr>
            <a:xfrm>
              <a:off x="1568550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2" y="0"/>
                  </a:moveTo>
                  <a:cubicBezTo>
                    <a:pt x="93" y="0"/>
                    <a:pt x="1" y="87"/>
                    <a:pt x="1" y="206"/>
                  </a:cubicBezTo>
                  <a:cubicBezTo>
                    <a:pt x="1" y="329"/>
                    <a:pt x="93" y="421"/>
                    <a:pt x="212" y="421"/>
                  </a:cubicBezTo>
                  <a:cubicBezTo>
                    <a:pt x="335" y="421"/>
                    <a:pt x="427" y="329"/>
                    <a:pt x="427" y="211"/>
                  </a:cubicBezTo>
                  <a:cubicBezTo>
                    <a:pt x="427" y="87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3" name="Google Shape;11283;p17"/>
            <p:cNvSpPr/>
            <p:nvPr/>
          </p:nvSpPr>
          <p:spPr>
            <a:xfrm>
              <a:off x="2099275" y="4329575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32" y="335"/>
                    <a:pt x="432" y="217"/>
                  </a:cubicBezTo>
                  <a:cubicBezTo>
                    <a:pt x="437" y="96"/>
                    <a:pt x="34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4" name="Google Shape;11284;p17"/>
            <p:cNvSpPr/>
            <p:nvPr/>
          </p:nvSpPr>
          <p:spPr>
            <a:xfrm>
              <a:off x="1807525" y="4143800"/>
              <a:ext cx="10675" cy="10600"/>
            </a:xfrm>
            <a:custGeom>
              <a:rect b="b" l="l" r="r" t="t"/>
              <a:pathLst>
                <a:path extrusionOk="0" h="424" w="427">
                  <a:moveTo>
                    <a:pt x="211" y="1"/>
                  </a:moveTo>
                  <a:cubicBezTo>
                    <a:pt x="97" y="1"/>
                    <a:pt x="5" y="82"/>
                    <a:pt x="0" y="202"/>
                  </a:cubicBezTo>
                  <a:cubicBezTo>
                    <a:pt x="0" y="325"/>
                    <a:pt x="82" y="417"/>
                    <a:pt x="195" y="423"/>
                  </a:cubicBezTo>
                  <a:cubicBezTo>
                    <a:pt x="201" y="423"/>
                    <a:pt x="207" y="423"/>
                    <a:pt x="213" y="423"/>
                  </a:cubicBezTo>
                  <a:cubicBezTo>
                    <a:pt x="328" y="423"/>
                    <a:pt x="417" y="330"/>
                    <a:pt x="421" y="222"/>
                  </a:cubicBezTo>
                  <a:cubicBezTo>
                    <a:pt x="427" y="104"/>
                    <a:pt x="339" y="6"/>
                    <a:pt x="221" y="1"/>
                  </a:cubicBezTo>
                  <a:cubicBezTo>
                    <a:pt x="217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5" name="Google Shape;11285;p17"/>
            <p:cNvSpPr/>
            <p:nvPr/>
          </p:nvSpPr>
          <p:spPr>
            <a:xfrm>
              <a:off x="1621875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8" y="0"/>
                    <a:pt x="1" y="98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27"/>
                    <a:pt x="422" y="329"/>
                    <a:pt x="422" y="211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6" name="Google Shape;11286;p17"/>
            <p:cNvSpPr/>
            <p:nvPr/>
          </p:nvSpPr>
          <p:spPr>
            <a:xfrm>
              <a:off x="17012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6" y="334"/>
                    <a:pt x="103" y="422"/>
                    <a:pt x="22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7" name="Google Shape;11287;p17"/>
            <p:cNvSpPr/>
            <p:nvPr/>
          </p:nvSpPr>
          <p:spPr>
            <a:xfrm>
              <a:off x="2152575" y="443557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8" name="Google Shape;11288;p17"/>
            <p:cNvSpPr/>
            <p:nvPr/>
          </p:nvSpPr>
          <p:spPr>
            <a:xfrm>
              <a:off x="2099275" y="4435425"/>
              <a:ext cx="10925" cy="10825"/>
            </a:xfrm>
            <a:custGeom>
              <a:rect b="b" l="l" r="r" t="t"/>
              <a:pathLst>
                <a:path extrusionOk="0" h="433" w="43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87" y="6"/>
                    <a:pt x="0" y="104"/>
                    <a:pt x="5" y="227"/>
                  </a:cubicBezTo>
                  <a:cubicBezTo>
                    <a:pt x="10" y="340"/>
                    <a:pt x="108" y="433"/>
                    <a:pt x="226" y="433"/>
                  </a:cubicBezTo>
                  <a:cubicBezTo>
                    <a:pt x="339" y="433"/>
                    <a:pt x="437" y="335"/>
                    <a:pt x="432" y="207"/>
                  </a:cubicBezTo>
                  <a:cubicBezTo>
                    <a:pt x="432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9" name="Google Shape;11289;p17"/>
            <p:cNvSpPr/>
            <p:nvPr/>
          </p:nvSpPr>
          <p:spPr>
            <a:xfrm>
              <a:off x="1621625" y="44355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8" y="0"/>
                    <a:pt x="0" y="98"/>
                    <a:pt x="11" y="221"/>
                  </a:cubicBezTo>
                  <a:cubicBezTo>
                    <a:pt x="16" y="334"/>
                    <a:pt x="103" y="427"/>
                    <a:pt x="22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0" name="Google Shape;11290;p17"/>
            <p:cNvSpPr/>
            <p:nvPr/>
          </p:nvSpPr>
          <p:spPr>
            <a:xfrm>
              <a:off x="1568700" y="4435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6"/>
                  </a:cubicBezTo>
                  <a:cubicBezTo>
                    <a:pt x="0" y="329"/>
                    <a:pt x="87" y="427"/>
                    <a:pt x="206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1" name="Google Shape;11291;p17"/>
            <p:cNvSpPr/>
            <p:nvPr/>
          </p:nvSpPr>
          <p:spPr>
            <a:xfrm>
              <a:off x="1621625" y="432945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8"/>
                    <a:pt x="11" y="222"/>
                  </a:cubicBezTo>
                  <a:cubicBezTo>
                    <a:pt x="16" y="340"/>
                    <a:pt x="103" y="432"/>
                    <a:pt x="226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2" name="Google Shape;11292;p17"/>
            <p:cNvSpPr/>
            <p:nvPr/>
          </p:nvSpPr>
          <p:spPr>
            <a:xfrm>
              <a:off x="15155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6" y="335"/>
                    <a:pt x="103" y="427"/>
                    <a:pt x="227" y="427"/>
                  </a:cubicBezTo>
                  <a:cubicBezTo>
                    <a:pt x="340" y="427"/>
                    <a:pt x="432" y="329"/>
                    <a:pt x="432" y="211"/>
                  </a:cubicBezTo>
                  <a:cubicBezTo>
                    <a:pt x="432" y="93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3" name="Google Shape;11293;p17"/>
            <p:cNvSpPr/>
            <p:nvPr/>
          </p:nvSpPr>
          <p:spPr>
            <a:xfrm>
              <a:off x="1489175" y="41438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82" y="0"/>
                    <a:pt x="0" y="93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27" y="98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4" name="Google Shape;11294;p17"/>
            <p:cNvSpPr/>
            <p:nvPr/>
          </p:nvSpPr>
          <p:spPr>
            <a:xfrm>
              <a:off x="2046325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6" y="0"/>
                  </a:moveTo>
                  <a:cubicBezTo>
                    <a:pt x="223" y="0"/>
                    <a:pt x="220" y="0"/>
                    <a:pt x="217" y="0"/>
                  </a:cubicBez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30" y="427"/>
                    <a:pt x="427" y="334"/>
                    <a:pt x="427" y="211"/>
                  </a:cubicBezTo>
                  <a:cubicBezTo>
                    <a:pt x="427" y="96"/>
                    <a:pt x="344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5" name="Google Shape;11295;p17"/>
            <p:cNvSpPr/>
            <p:nvPr/>
          </p:nvSpPr>
          <p:spPr>
            <a:xfrm>
              <a:off x="1860575" y="4568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0"/>
                  </a:moveTo>
                  <a:cubicBezTo>
                    <a:pt x="103" y="0"/>
                    <a:pt x="0" y="93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217" y="427"/>
                    <a:pt x="223" y="428"/>
                    <a:pt x="230" y="428"/>
                  </a:cubicBezTo>
                  <a:cubicBezTo>
                    <a:pt x="343" y="428"/>
                    <a:pt x="427" y="338"/>
                    <a:pt x="427" y="211"/>
                  </a:cubicBezTo>
                  <a:cubicBezTo>
                    <a:pt x="427" y="93"/>
                    <a:pt x="334" y="6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6" name="Google Shape;11296;p17"/>
            <p:cNvSpPr/>
            <p:nvPr/>
          </p:nvSpPr>
          <p:spPr>
            <a:xfrm>
              <a:off x="18339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91"/>
                    <a:pt x="6" y="211"/>
                  </a:cubicBezTo>
                  <a:cubicBezTo>
                    <a:pt x="6" y="329"/>
                    <a:pt x="93" y="422"/>
                    <a:pt x="216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7" name="Google Shape;11297;p17"/>
            <p:cNvSpPr/>
            <p:nvPr/>
          </p:nvSpPr>
          <p:spPr>
            <a:xfrm>
              <a:off x="19136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3" y="1"/>
                    <a:pt x="6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7" y="422"/>
                    <a:pt x="223" y="423"/>
                    <a:pt x="229" y="423"/>
                  </a:cubicBezTo>
                  <a:cubicBezTo>
                    <a:pt x="344" y="423"/>
                    <a:pt x="432" y="329"/>
                    <a:pt x="427" y="216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8" name="Google Shape;11298;p17"/>
            <p:cNvSpPr/>
            <p:nvPr/>
          </p:nvSpPr>
          <p:spPr>
            <a:xfrm>
              <a:off x="2019875" y="41437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1"/>
                  </a:cubicBezTo>
                  <a:cubicBezTo>
                    <a:pt x="329" y="421"/>
                    <a:pt x="427" y="319"/>
                    <a:pt x="427" y="20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9" name="Google Shape;11299;p17"/>
            <p:cNvSpPr/>
            <p:nvPr/>
          </p:nvSpPr>
          <p:spPr>
            <a:xfrm>
              <a:off x="18072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11" y="88"/>
                    <a:pt x="1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220" y="422"/>
                    <a:pt x="224" y="422"/>
                    <a:pt x="227" y="422"/>
                  </a:cubicBezTo>
                  <a:cubicBezTo>
                    <a:pt x="350" y="422"/>
                    <a:pt x="432" y="336"/>
                    <a:pt x="432" y="216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0" name="Google Shape;11300;p17"/>
            <p:cNvSpPr/>
            <p:nvPr/>
          </p:nvSpPr>
          <p:spPr>
            <a:xfrm>
              <a:off x="1860450" y="40375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8" y="0"/>
                    <a:pt x="10" y="88"/>
                    <a:pt x="5" y="206"/>
                  </a:cubicBezTo>
                  <a:cubicBezTo>
                    <a:pt x="0" y="324"/>
                    <a:pt x="88" y="422"/>
                    <a:pt x="211" y="422"/>
                  </a:cubicBezTo>
                  <a:cubicBezTo>
                    <a:pt x="214" y="422"/>
                    <a:pt x="218" y="422"/>
                    <a:pt x="221" y="422"/>
                  </a:cubicBezTo>
                  <a:cubicBezTo>
                    <a:pt x="340" y="422"/>
                    <a:pt x="432" y="336"/>
                    <a:pt x="432" y="216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1" name="Google Shape;11301;p17"/>
            <p:cNvSpPr/>
            <p:nvPr/>
          </p:nvSpPr>
          <p:spPr>
            <a:xfrm>
              <a:off x="180752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87" y="0"/>
                    <a:pt x="0" y="98"/>
                    <a:pt x="5" y="221"/>
                  </a:cubicBezTo>
                  <a:cubicBezTo>
                    <a:pt x="10" y="334"/>
                    <a:pt x="103" y="427"/>
                    <a:pt x="216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2" name="Google Shape;11302;p17"/>
            <p:cNvSpPr/>
            <p:nvPr/>
          </p:nvSpPr>
          <p:spPr>
            <a:xfrm>
              <a:off x="191362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3" name="Google Shape;11303;p17"/>
            <p:cNvSpPr/>
            <p:nvPr/>
          </p:nvSpPr>
          <p:spPr>
            <a:xfrm>
              <a:off x="1754325" y="4037325"/>
              <a:ext cx="10800" cy="10800"/>
            </a:xfrm>
            <a:custGeom>
              <a:rect b="b" l="l" r="r" t="t"/>
              <a:pathLst>
                <a:path extrusionOk="0" h="432" w="432">
                  <a:moveTo>
                    <a:pt x="211" y="0"/>
                  </a:moveTo>
                  <a:cubicBezTo>
                    <a:pt x="98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1"/>
                    <a:pt x="422" y="216"/>
                  </a:cubicBezTo>
                  <a:cubicBezTo>
                    <a:pt x="422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4" name="Google Shape;11304;p17"/>
            <p:cNvSpPr/>
            <p:nvPr/>
          </p:nvSpPr>
          <p:spPr>
            <a:xfrm>
              <a:off x="1913750" y="419675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34"/>
                    <a:pt x="93" y="427"/>
                    <a:pt x="211" y="427"/>
                  </a:cubicBezTo>
                  <a:cubicBezTo>
                    <a:pt x="330" y="427"/>
                    <a:pt x="427" y="329"/>
                    <a:pt x="427" y="20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5" name="Google Shape;11305;p17"/>
            <p:cNvSpPr/>
            <p:nvPr/>
          </p:nvSpPr>
          <p:spPr>
            <a:xfrm>
              <a:off x="2046075" y="4329325"/>
              <a:ext cx="10950" cy="10825"/>
            </a:xfrm>
            <a:custGeom>
              <a:rect b="b" l="l" r="r" t="t"/>
              <a:pathLst>
                <a:path extrusionOk="0" h="433" w="438">
                  <a:moveTo>
                    <a:pt x="227" y="0"/>
                  </a:moveTo>
                  <a:cubicBezTo>
                    <a:pt x="109" y="0"/>
                    <a:pt x="11" y="88"/>
                    <a:pt x="6" y="206"/>
                  </a:cubicBezTo>
                  <a:cubicBezTo>
                    <a:pt x="1" y="329"/>
                    <a:pt x="98" y="42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2"/>
                    <a:pt x="432" y="227"/>
                  </a:cubicBezTo>
                  <a:cubicBezTo>
                    <a:pt x="437" y="103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6" name="Google Shape;11306;p17"/>
            <p:cNvSpPr/>
            <p:nvPr/>
          </p:nvSpPr>
          <p:spPr>
            <a:xfrm>
              <a:off x="2152450" y="432957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3"/>
                    <a:pt x="6" y="206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7" name="Google Shape;11307;p17"/>
            <p:cNvSpPr/>
            <p:nvPr/>
          </p:nvSpPr>
          <p:spPr>
            <a:xfrm>
              <a:off x="19137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104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210" y="422"/>
                    <a:pt x="213" y="422"/>
                    <a:pt x="217" y="422"/>
                  </a:cubicBezTo>
                  <a:cubicBezTo>
                    <a:pt x="335" y="422"/>
                    <a:pt x="427" y="336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8" name="Google Shape;11308;p17"/>
            <p:cNvSpPr/>
            <p:nvPr/>
          </p:nvSpPr>
          <p:spPr>
            <a:xfrm>
              <a:off x="15156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98" y="427"/>
                    <a:pt x="217" y="427"/>
                  </a:cubicBezTo>
                  <a:cubicBezTo>
                    <a:pt x="330" y="427"/>
                    <a:pt x="427" y="334"/>
                    <a:pt x="427" y="221"/>
                  </a:cubicBezTo>
                  <a:cubicBezTo>
                    <a:pt x="427" y="98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9" name="Google Shape;11309;p17"/>
            <p:cNvSpPr/>
            <p:nvPr/>
          </p:nvSpPr>
          <p:spPr>
            <a:xfrm>
              <a:off x="20463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2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0" name="Google Shape;11310;p17"/>
            <p:cNvSpPr/>
            <p:nvPr/>
          </p:nvSpPr>
          <p:spPr>
            <a:xfrm>
              <a:off x="1807525" y="41967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7" y="329"/>
                    <a:pt x="427" y="216"/>
                  </a:cubicBezTo>
                  <a:cubicBezTo>
                    <a:pt x="421" y="9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1" name="Google Shape;11311;p17"/>
            <p:cNvSpPr/>
            <p:nvPr/>
          </p:nvSpPr>
          <p:spPr>
            <a:xfrm>
              <a:off x="180737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9" y="0"/>
                    <a:pt x="1" y="93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1"/>
                    <a:pt x="427" y="221"/>
                  </a:cubicBezTo>
                  <a:cubicBezTo>
                    <a:pt x="433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2" name="Google Shape;11312;p17"/>
            <p:cNvSpPr/>
            <p:nvPr/>
          </p:nvSpPr>
          <p:spPr>
            <a:xfrm>
              <a:off x="191362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103" y="0"/>
                    <a:pt x="6" y="93"/>
                    <a:pt x="6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8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3" name="Google Shape;11313;p17"/>
            <p:cNvSpPr/>
            <p:nvPr/>
          </p:nvSpPr>
          <p:spPr>
            <a:xfrm>
              <a:off x="17543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8" y="1"/>
                    <a:pt x="11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3" y="423"/>
                    <a:pt x="422" y="333"/>
                    <a:pt x="432" y="216"/>
                  </a:cubicBezTo>
                  <a:cubicBezTo>
                    <a:pt x="43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4" name="Google Shape;11314;p17"/>
            <p:cNvSpPr/>
            <p:nvPr/>
          </p:nvSpPr>
          <p:spPr>
            <a:xfrm>
              <a:off x="180752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103" y="1"/>
                    <a:pt x="5" y="88"/>
                    <a:pt x="0" y="206"/>
                  </a:cubicBezTo>
                  <a:cubicBezTo>
                    <a:pt x="0" y="329"/>
                    <a:pt x="82" y="422"/>
                    <a:pt x="206" y="422"/>
                  </a:cubicBezTo>
                  <a:cubicBezTo>
                    <a:pt x="212" y="422"/>
                    <a:pt x="218" y="423"/>
                    <a:pt x="223" y="423"/>
                  </a:cubicBezTo>
                  <a:cubicBezTo>
                    <a:pt x="333" y="423"/>
                    <a:pt x="422" y="333"/>
                    <a:pt x="427" y="216"/>
                  </a:cubicBezTo>
                  <a:cubicBezTo>
                    <a:pt x="427" y="10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5" name="Google Shape;11315;p17"/>
            <p:cNvSpPr/>
            <p:nvPr/>
          </p:nvSpPr>
          <p:spPr>
            <a:xfrm>
              <a:off x="1833975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93" y="427"/>
                    <a:pt x="216" y="427"/>
                  </a:cubicBezTo>
                  <a:cubicBezTo>
                    <a:pt x="340" y="427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6" name="Google Shape;11316;p17"/>
            <p:cNvSpPr/>
            <p:nvPr/>
          </p:nvSpPr>
          <p:spPr>
            <a:xfrm>
              <a:off x="1966825" y="414380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6" y="1"/>
                  </a:moveTo>
                  <a:cubicBezTo>
                    <a:pt x="87" y="1"/>
                    <a:pt x="0" y="87"/>
                    <a:pt x="5" y="212"/>
                  </a:cubicBezTo>
                  <a:cubicBezTo>
                    <a:pt x="5" y="330"/>
                    <a:pt x="93" y="423"/>
                    <a:pt x="216" y="423"/>
                  </a:cubicBezTo>
                  <a:cubicBezTo>
                    <a:pt x="329" y="423"/>
                    <a:pt x="427" y="335"/>
                    <a:pt x="427" y="222"/>
                  </a:cubicBezTo>
                  <a:cubicBezTo>
                    <a:pt x="427" y="99"/>
                    <a:pt x="339" y="1"/>
                    <a:pt x="216" y="1"/>
                  </a:cubicBezTo>
                  <a:cubicBezTo>
                    <a:pt x="212" y="1"/>
                    <a:pt x="20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7" name="Google Shape;11317;p17"/>
            <p:cNvSpPr/>
            <p:nvPr/>
          </p:nvSpPr>
          <p:spPr>
            <a:xfrm>
              <a:off x="17012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3" y="0"/>
                    <a:pt x="0" y="98"/>
                    <a:pt x="11" y="221"/>
                  </a:cubicBezTo>
                  <a:cubicBezTo>
                    <a:pt x="11" y="334"/>
                    <a:pt x="103" y="427"/>
                    <a:pt x="221" y="427"/>
                  </a:cubicBezTo>
                  <a:cubicBezTo>
                    <a:pt x="345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8" name="Google Shape;11318;p17"/>
            <p:cNvSpPr/>
            <p:nvPr/>
          </p:nvSpPr>
          <p:spPr>
            <a:xfrm>
              <a:off x="1833975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34"/>
                    <a:pt x="93" y="421"/>
                    <a:pt x="216" y="421"/>
                  </a:cubicBezTo>
                  <a:cubicBezTo>
                    <a:pt x="340" y="421"/>
                    <a:pt x="43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9" name="Google Shape;11319;p17"/>
            <p:cNvSpPr/>
            <p:nvPr/>
          </p:nvSpPr>
          <p:spPr>
            <a:xfrm>
              <a:off x="175445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33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0" name="Google Shape;11320;p17"/>
            <p:cNvSpPr/>
            <p:nvPr/>
          </p:nvSpPr>
          <p:spPr>
            <a:xfrm>
              <a:off x="1833975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1" name="Google Shape;11321;p17"/>
            <p:cNvSpPr/>
            <p:nvPr/>
          </p:nvSpPr>
          <p:spPr>
            <a:xfrm>
              <a:off x="1701275" y="39845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9" y="427"/>
                    <a:pt x="427" y="334"/>
                    <a:pt x="427" y="211"/>
                  </a:cubicBezTo>
                  <a:cubicBezTo>
                    <a:pt x="432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2" name="Google Shape;11322;p17"/>
            <p:cNvSpPr/>
            <p:nvPr/>
          </p:nvSpPr>
          <p:spPr>
            <a:xfrm>
              <a:off x="186057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5"/>
                    <a:pt x="0" y="98"/>
                    <a:pt x="0" y="221"/>
                  </a:cubicBezTo>
                  <a:cubicBezTo>
                    <a:pt x="0" y="33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3" name="Google Shape;11323;p17"/>
            <p:cNvSpPr/>
            <p:nvPr/>
          </p:nvSpPr>
          <p:spPr>
            <a:xfrm>
              <a:off x="1833975" y="39580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3" y="422"/>
                    <a:pt x="211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4" name="Google Shape;11324;p17"/>
            <p:cNvSpPr/>
            <p:nvPr/>
          </p:nvSpPr>
          <p:spPr>
            <a:xfrm>
              <a:off x="18605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1" y="334"/>
                    <a:pt x="103" y="422"/>
                    <a:pt x="221" y="422"/>
                  </a:cubicBezTo>
                  <a:cubicBezTo>
                    <a:pt x="339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5" name="Google Shape;11325;p17"/>
            <p:cNvSpPr/>
            <p:nvPr/>
          </p:nvSpPr>
          <p:spPr>
            <a:xfrm>
              <a:off x="1436000" y="414380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0" y="1"/>
                  </a:moveTo>
                  <a:cubicBezTo>
                    <a:pt x="92" y="1"/>
                    <a:pt x="0" y="87"/>
                    <a:pt x="10" y="207"/>
                  </a:cubicBezTo>
                  <a:cubicBezTo>
                    <a:pt x="10" y="330"/>
                    <a:pt x="97" y="423"/>
                    <a:pt x="221" y="423"/>
                  </a:cubicBezTo>
                  <a:cubicBezTo>
                    <a:pt x="334" y="423"/>
                    <a:pt x="431" y="335"/>
                    <a:pt x="431" y="222"/>
                  </a:cubicBezTo>
                  <a:cubicBezTo>
                    <a:pt x="431" y="99"/>
                    <a:pt x="344" y="1"/>
                    <a:pt x="221" y="1"/>
                  </a:cubicBezTo>
                  <a:cubicBezTo>
                    <a:pt x="217" y="1"/>
                    <a:pt x="214" y="1"/>
                    <a:pt x="21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6" name="Google Shape;11326;p17"/>
            <p:cNvSpPr/>
            <p:nvPr/>
          </p:nvSpPr>
          <p:spPr>
            <a:xfrm>
              <a:off x="1833975" y="40112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6" y="1"/>
                  </a:moveTo>
                  <a:cubicBezTo>
                    <a:pt x="98" y="1"/>
                    <a:pt x="1" y="88"/>
                    <a:pt x="1" y="217"/>
                  </a:cubicBezTo>
                  <a:cubicBezTo>
                    <a:pt x="6" y="335"/>
                    <a:pt x="103" y="427"/>
                    <a:pt x="216" y="427"/>
                  </a:cubicBezTo>
                  <a:cubicBezTo>
                    <a:pt x="340" y="422"/>
                    <a:pt x="427" y="335"/>
                    <a:pt x="427" y="212"/>
                  </a:cubicBezTo>
                  <a:cubicBezTo>
                    <a:pt x="427" y="8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7" name="Google Shape;11327;p17"/>
            <p:cNvSpPr/>
            <p:nvPr/>
          </p:nvSpPr>
          <p:spPr>
            <a:xfrm>
              <a:off x="1674800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3" y="0"/>
                    <a:pt x="1" y="86"/>
                    <a:pt x="1" y="206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330" y="427"/>
                    <a:pt x="427" y="329"/>
                    <a:pt x="427" y="216"/>
                  </a:cubicBezTo>
                  <a:cubicBezTo>
                    <a:pt x="427" y="98"/>
                    <a:pt x="335" y="0"/>
                    <a:pt x="222" y="0"/>
                  </a:cubicBezTo>
                  <a:cubicBezTo>
                    <a:pt x="218" y="0"/>
                    <a:pt x="21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8" name="Google Shape;11328;p17"/>
            <p:cNvSpPr/>
            <p:nvPr/>
          </p:nvSpPr>
          <p:spPr>
            <a:xfrm>
              <a:off x="1754325" y="41968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199" y="1"/>
                  </a:moveTo>
                  <a:cubicBezTo>
                    <a:pt x="94" y="1"/>
                    <a:pt x="5" y="90"/>
                    <a:pt x="1" y="202"/>
                  </a:cubicBezTo>
                  <a:cubicBezTo>
                    <a:pt x="1" y="320"/>
                    <a:pt x="98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22" y="212"/>
                  </a:cubicBezTo>
                  <a:cubicBezTo>
                    <a:pt x="422" y="94"/>
                    <a:pt x="335" y="7"/>
                    <a:pt x="216" y="1"/>
                  </a:cubicBezTo>
                  <a:cubicBezTo>
                    <a:pt x="211" y="1"/>
                    <a:pt x="205" y="1"/>
                    <a:pt x="19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9" name="Google Shape;11329;p17"/>
            <p:cNvSpPr/>
            <p:nvPr/>
          </p:nvSpPr>
          <p:spPr>
            <a:xfrm>
              <a:off x="17012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98" y="422"/>
                    <a:pt x="211" y="427"/>
                  </a:cubicBezTo>
                  <a:cubicBezTo>
                    <a:pt x="214" y="427"/>
                    <a:pt x="218" y="427"/>
                    <a:pt x="221" y="427"/>
                  </a:cubicBezTo>
                  <a:cubicBezTo>
                    <a:pt x="335" y="427"/>
                    <a:pt x="432" y="342"/>
                    <a:pt x="432" y="222"/>
                  </a:cubicBezTo>
                  <a:cubicBezTo>
                    <a:pt x="432" y="9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0" name="Google Shape;11330;p17"/>
            <p:cNvSpPr/>
            <p:nvPr/>
          </p:nvSpPr>
          <p:spPr>
            <a:xfrm>
              <a:off x="2178925" y="41434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6" y="1"/>
                  </a:moveTo>
                  <a:cubicBezTo>
                    <a:pt x="103" y="1"/>
                    <a:pt x="5" y="93"/>
                    <a:pt x="5" y="217"/>
                  </a:cubicBezTo>
                  <a:cubicBezTo>
                    <a:pt x="0" y="330"/>
                    <a:pt x="103" y="432"/>
                    <a:pt x="216" y="432"/>
                  </a:cubicBezTo>
                  <a:cubicBezTo>
                    <a:pt x="334" y="432"/>
                    <a:pt x="432" y="345"/>
                    <a:pt x="432" y="227"/>
                  </a:cubicBezTo>
                  <a:cubicBezTo>
                    <a:pt x="432" y="109"/>
                    <a:pt x="339" y="16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1" name="Google Shape;11331;p17"/>
            <p:cNvSpPr/>
            <p:nvPr/>
          </p:nvSpPr>
          <p:spPr>
            <a:xfrm>
              <a:off x="175432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8"/>
                    <a:pt x="1" y="211"/>
                  </a:cubicBezTo>
                  <a:cubicBezTo>
                    <a:pt x="1" y="334"/>
                    <a:pt x="93" y="427"/>
                    <a:pt x="216" y="427"/>
                  </a:cubicBezTo>
                  <a:cubicBezTo>
                    <a:pt x="335" y="427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2" name="Google Shape;11332;p17"/>
            <p:cNvSpPr/>
            <p:nvPr/>
          </p:nvSpPr>
          <p:spPr>
            <a:xfrm>
              <a:off x="1966675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1" y="341"/>
                    <a:pt x="93" y="427"/>
                    <a:pt x="212" y="427"/>
                  </a:cubicBezTo>
                  <a:cubicBezTo>
                    <a:pt x="215" y="427"/>
                    <a:pt x="218" y="427"/>
                    <a:pt x="222" y="427"/>
                  </a:cubicBezTo>
                  <a:cubicBezTo>
                    <a:pt x="335" y="427"/>
                    <a:pt x="427" y="329"/>
                    <a:pt x="427" y="21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3" name="Google Shape;11333;p17"/>
            <p:cNvSpPr/>
            <p:nvPr/>
          </p:nvSpPr>
          <p:spPr>
            <a:xfrm>
              <a:off x="1648350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6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9"/>
                    <a:pt x="10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4" name="Google Shape;11334;p17"/>
            <p:cNvSpPr/>
            <p:nvPr/>
          </p:nvSpPr>
          <p:spPr>
            <a:xfrm>
              <a:off x="1966550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5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5" name="Google Shape;11335;p17"/>
            <p:cNvSpPr/>
            <p:nvPr/>
          </p:nvSpPr>
          <p:spPr>
            <a:xfrm>
              <a:off x="1701275" y="41438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2" y="1"/>
                  </a:moveTo>
                  <a:cubicBezTo>
                    <a:pt x="93" y="1"/>
                    <a:pt x="0" y="97"/>
                    <a:pt x="5" y="222"/>
                  </a:cubicBezTo>
                  <a:cubicBezTo>
                    <a:pt x="5" y="335"/>
                    <a:pt x="98" y="433"/>
                    <a:pt x="211" y="433"/>
                  </a:cubicBezTo>
                  <a:cubicBezTo>
                    <a:pt x="334" y="433"/>
                    <a:pt x="432" y="340"/>
                    <a:pt x="432" y="222"/>
                  </a:cubicBezTo>
                  <a:cubicBezTo>
                    <a:pt x="432" y="99"/>
                    <a:pt x="345" y="1"/>
                    <a:pt x="221" y="1"/>
                  </a:cubicBezTo>
                  <a:cubicBezTo>
                    <a:pt x="218" y="1"/>
                    <a:pt x="21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6" name="Google Shape;11336;p17"/>
            <p:cNvSpPr/>
            <p:nvPr/>
          </p:nvSpPr>
          <p:spPr>
            <a:xfrm>
              <a:off x="18605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0" y="216"/>
                  </a:cubicBezTo>
                  <a:cubicBezTo>
                    <a:pt x="0" y="329"/>
                    <a:pt x="93" y="422"/>
                    <a:pt x="206" y="427"/>
                  </a:cubicBezTo>
                  <a:cubicBezTo>
                    <a:pt x="209" y="427"/>
                    <a:pt x="213" y="427"/>
                    <a:pt x="216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7" name="Google Shape;11337;p17"/>
            <p:cNvSpPr/>
            <p:nvPr/>
          </p:nvSpPr>
          <p:spPr>
            <a:xfrm>
              <a:off x="1993275" y="390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8"/>
                    <a:pt x="6" y="211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8" name="Google Shape;11338;p17"/>
            <p:cNvSpPr/>
            <p:nvPr/>
          </p:nvSpPr>
          <p:spPr>
            <a:xfrm>
              <a:off x="1966825" y="4037325"/>
              <a:ext cx="10925" cy="10800"/>
            </a:xfrm>
            <a:custGeom>
              <a:rect b="b" l="l" r="r" t="t"/>
              <a:pathLst>
                <a:path extrusionOk="0" h="432" w="437">
                  <a:moveTo>
                    <a:pt x="216" y="0"/>
                  </a:moveTo>
                  <a:cubicBezTo>
                    <a:pt x="103" y="10"/>
                    <a:pt x="5" y="98"/>
                    <a:pt x="5" y="216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214" y="432"/>
                    <a:pt x="217" y="432"/>
                    <a:pt x="220" y="432"/>
                  </a:cubicBezTo>
                  <a:cubicBezTo>
                    <a:pt x="334" y="432"/>
                    <a:pt x="422" y="341"/>
                    <a:pt x="427" y="221"/>
                  </a:cubicBezTo>
                  <a:cubicBezTo>
                    <a:pt x="43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9" name="Google Shape;11339;p17"/>
            <p:cNvSpPr/>
            <p:nvPr/>
          </p:nvSpPr>
          <p:spPr>
            <a:xfrm>
              <a:off x="1435975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0" y="422"/>
                    <a:pt x="427" y="324"/>
                    <a:pt x="427" y="211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0" name="Google Shape;11340;p17"/>
            <p:cNvSpPr/>
            <p:nvPr/>
          </p:nvSpPr>
          <p:spPr>
            <a:xfrm>
              <a:off x="175432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0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1" name="Google Shape;11341;p17"/>
            <p:cNvSpPr/>
            <p:nvPr/>
          </p:nvSpPr>
          <p:spPr>
            <a:xfrm>
              <a:off x="1621625" y="4276650"/>
              <a:ext cx="10800" cy="10425"/>
            </a:xfrm>
            <a:custGeom>
              <a:rect b="b" l="l" r="r" t="t"/>
              <a:pathLst>
                <a:path extrusionOk="0" h="417" w="432">
                  <a:moveTo>
                    <a:pt x="216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93" y="417"/>
                    <a:pt x="216" y="417"/>
                  </a:cubicBezTo>
                  <a:cubicBezTo>
                    <a:pt x="334" y="417"/>
                    <a:pt x="432" y="319"/>
                    <a:pt x="427" y="211"/>
                  </a:cubicBezTo>
                  <a:cubicBezTo>
                    <a:pt x="427" y="9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2" name="Google Shape;11342;p17"/>
            <p:cNvSpPr/>
            <p:nvPr/>
          </p:nvSpPr>
          <p:spPr>
            <a:xfrm>
              <a:off x="151562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" y="319"/>
                    <a:pt x="93" y="421"/>
                    <a:pt x="206" y="421"/>
                  </a:cubicBezTo>
                  <a:cubicBezTo>
                    <a:pt x="330" y="421"/>
                    <a:pt x="427" y="329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3" name="Google Shape;11343;p17"/>
            <p:cNvSpPr/>
            <p:nvPr/>
          </p:nvSpPr>
          <p:spPr>
            <a:xfrm>
              <a:off x="1621875" y="43826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5"/>
                    <a:pt x="1" y="98"/>
                    <a:pt x="1" y="211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24" y="421"/>
                    <a:pt x="422" y="319"/>
                    <a:pt x="422" y="206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4" name="Google Shape;11344;p17"/>
            <p:cNvSpPr/>
            <p:nvPr/>
          </p:nvSpPr>
          <p:spPr>
            <a:xfrm>
              <a:off x="1860575" y="42499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3"/>
                    <a:pt x="11" y="222"/>
                  </a:cubicBezTo>
                  <a:cubicBezTo>
                    <a:pt x="11" y="335"/>
                    <a:pt x="103" y="432"/>
                    <a:pt x="221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3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5" name="Google Shape;11345;p17"/>
            <p:cNvSpPr/>
            <p:nvPr/>
          </p:nvSpPr>
          <p:spPr>
            <a:xfrm>
              <a:off x="2152575" y="43826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88" y="0"/>
                    <a:pt x="1" y="87"/>
                    <a:pt x="1" y="211"/>
                  </a:cubicBezTo>
                  <a:cubicBezTo>
                    <a:pt x="1" y="329"/>
                    <a:pt x="88" y="421"/>
                    <a:pt x="206" y="421"/>
                  </a:cubicBezTo>
                  <a:cubicBezTo>
                    <a:pt x="330" y="421"/>
                    <a:pt x="422" y="329"/>
                    <a:pt x="422" y="211"/>
                  </a:cubicBezTo>
                  <a:cubicBezTo>
                    <a:pt x="422" y="87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6" name="Google Shape;11346;p17"/>
            <p:cNvSpPr/>
            <p:nvPr/>
          </p:nvSpPr>
          <p:spPr>
            <a:xfrm>
              <a:off x="1435975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7" y="427"/>
                  </a:cubicBezTo>
                  <a:cubicBezTo>
                    <a:pt x="330" y="427"/>
                    <a:pt x="427" y="330"/>
                    <a:pt x="427" y="217"/>
                  </a:cubicBezTo>
                  <a:cubicBezTo>
                    <a:pt x="42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7" name="Google Shape;11347;p17"/>
            <p:cNvSpPr/>
            <p:nvPr/>
          </p:nvSpPr>
          <p:spPr>
            <a:xfrm>
              <a:off x="17012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8" name="Google Shape;11348;p17"/>
            <p:cNvSpPr/>
            <p:nvPr/>
          </p:nvSpPr>
          <p:spPr>
            <a:xfrm>
              <a:off x="1966825" y="409085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230" y="0"/>
                  </a:moveTo>
                  <a:cubicBezTo>
                    <a:pt x="222" y="0"/>
                    <a:pt x="214" y="1"/>
                    <a:pt x="206" y="2"/>
                  </a:cubicBezTo>
                  <a:cubicBezTo>
                    <a:pt x="87" y="2"/>
                    <a:pt x="0" y="94"/>
                    <a:pt x="0" y="218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24" y="418"/>
                    <a:pt x="421" y="321"/>
                    <a:pt x="421" y="208"/>
                  </a:cubicBezTo>
                  <a:cubicBezTo>
                    <a:pt x="421" y="93"/>
                    <a:pt x="337" y="0"/>
                    <a:pt x="23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9" name="Google Shape;11349;p17"/>
            <p:cNvSpPr/>
            <p:nvPr/>
          </p:nvSpPr>
          <p:spPr>
            <a:xfrm>
              <a:off x="215245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7" y="33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0" name="Google Shape;11350;p17"/>
            <p:cNvSpPr/>
            <p:nvPr/>
          </p:nvSpPr>
          <p:spPr>
            <a:xfrm>
              <a:off x="1833725" y="454192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7" y="1"/>
                  </a:moveTo>
                  <a:cubicBezTo>
                    <a:pt x="103" y="1"/>
                    <a:pt x="10" y="92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339" y="422"/>
                    <a:pt x="432" y="335"/>
                    <a:pt x="432" y="212"/>
                  </a:cubicBezTo>
                  <a:cubicBezTo>
                    <a:pt x="437" y="88"/>
                    <a:pt x="350" y="1"/>
                    <a:pt x="226" y="1"/>
                  </a:cubicBezTo>
                  <a:cubicBezTo>
                    <a:pt x="223" y="1"/>
                    <a:pt x="22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1" name="Google Shape;11351;p17"/>
            <p:cNvSpPr/>
            <p:nvPr/>
          </p:nvSpPr>
          <p:spPr>
            <a:xfrm>
              <a:off x="1701275" y="45682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2" y="0"/>
                  </a:moveTo>
                  <a:cubicBezTo>
                    <a:pt x="93" y="0"/>
                    <a:pt x="0" y="96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212" y="422"/>
                    <a:pt x="218" y="423"/>
                    <a:pt x="224" y="423"/>
                  </a:cubicBezTo>
                  <a:cubicBezTo>
                    <a:pt x="339" y="423"/>
                    <a:pt x="427" y="333"/>
                    <a:pt x="432" y="216"/>
                  </a:cubicBezTo>
                  <a:cubicBezTo>
                    <a:pt x="432" y="93"/>
                    <a:pt x="345" y="1"/>
                    <a:pt x="221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2" name="Google Shape;11352;p17"/>
            <p:cNvSpPr/>
            <p:nvPr/>
          </p:nvSpPr>
          <p:spPr>
            <a:xfrm>
              <a:off x="2046475" y="4382250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1"/>
                    <a:pt x="0" y="98"/>
                    <a:pt x="0" y="216"/>
                  </a:cubicBezTo>
                  <a:cubicBezTo>
                    <a:pt x="0" y="330"/>
                    <a:pt x="93" y="432"/>
                    <a:pt x="211" y="432"/>
                  </a:cubicBezTo>
                  <a:cubicBezTo>
                    <a:pt x="329" y="432"/>
                    <a:pt x="421" y="345"/>
                    <a:pt x="421" y="222"/>
                  </a:cubicBezTo>
                  <a:cubicBezTo>
                    <a:pt x="416" y="103"/>
                    <a:pt x="324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3" name="Google Shape;11353;p17"/>
            <p:cNvSpPr/>
            <p:nvPr/>
          </p:nvSpPr>
          <p:spPr>
            <a:xfrm>
              <a:off x="2099275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0"/>
                    <a:pt x="10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4" name="Google Shape;11354;p17"/>
            <p:cNvSpPr/>
            <p:nvPr/>
          </p:nvSpPr>
          <p:spPr>
            <a:xfrm>
              <a:off x="1966550" y="419685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08" y="1"/>
                  </a:moveTo>
                  <a:cubicBezTo>
                    <a:pt x="94" y="1"/>
                    <a:pt x="6" y="90"/>
                    <a:pt x="6" y="202"/>
                  </a:cubicBezTo>
                  <a:cubicBezTo>
                    <a:pt x="1" y="325"/>
                    <a:pt x="93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32" y="212"/>
                  </a:cubicBezTo>
                  <a:cubicBezTo>
                    <a:pt x="432" y="99"/>
                    <a:pt x="340" y="7"/>
                    <a:pt x="227" y="1"/>
                  </a:cubicBezTo>
                  <a:cubicBezTo>
                    <a:pt x="221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5" name="Google Shape;11355;p17"/>
            <p:cNvSpPr/>
            <p:nvPr/>
          </p:nvSpPr>
          <p:spPr>
            <a:xfrm>
              <a:off x="1966550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104" y="1"/>
                    <a:pt x="16" y="88"/>
                    <a:pt x="6" y="206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4" y="423"/>
                    <a:pt x="432" y="333"/>
                    <a:pt x="432" y="216"/>
                  </a:cubicBezTo>
                  <a:cubicBezTo>
                    <a:pt x="432" y="10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6" name="Google Shape;11356;p17"/>
            <p:cNvSpPr/>
            <p:nvPr/>
          </p:nvSpPr>
          <p:spPr>
            <a:xfrm>
              <a:off x="1568700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11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87" y="417"/>
                    <a:pt x="211" y="417"/>
                  </a:cubicBezTo>
                  <a:cubicBezTo>
                    <a:pt x="334" y="417"/>
                    <a:pt x="421" y="319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7" name="Google Shape;11357;p17"/>
            <p:cNvSpPr/>
            <p:nvPr/>
          </p:nvSpPr>
          <p:spPr>
            <a:xfrm>
              <a:off x="1833975" y="39047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98" y="1"/>
                    <a:pt x="1" y="93"/>
                    <a:pt x="1" y="212"/>
                  </a:cubicBezTo>
                  <a:cubicBezTo>
                    <a:pt x="1" y="330"/>
                    <a:pt x="98" y="433"/>
                    <a:pt x="211" y="433"/>
                  </a:cubicBezTo>
                  <a:cubicBezTo>
                    <a:pt x="214" y="433"/>
                    <a:pt x="217" y="433"/>
                    <a:pt x="221" y="433"/>
                  </a:cubicBezTo>
                  <a:cubicBezTo>
                    <a:pt x="339" y="433"/>
                    <a:pt x="432" y="337"/>
                    <a:pt x="432" y="217"/>
                  </a:cubicBezTo>
                  <a:cubicBezTo>
                    <a:pt x="432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8" name="Google Shape;11358;p17"/>
            <p:cNvSpPr/>
            <p:nvPr/>
          </p:nvSpPr>
          <p:spPr>
            <a:xfrm>
              <a:off x="2046475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20" y="0"/>
                  </a:moveTo>
                  <a:cubicBezTo>
                    <a:pt x="217" y="0"/>
                    <a:pt x="214" y="0"/>
                    <a:pt x="211" y="1"/>
                  </a:cubicBezTo>
                  <a:cubicBezTo>
                    <a:pt x="93" y="1"/>
                    <a:pt x="0" y="98"/>
                    <a:pt x="0" y="211"/>
                  </a:cubicBezTo>
                  <a:cubicBezTo>
                    <a:pt x="5" y="329"/>
                    <a:pt x="93" y="417"/>
                    <a:pt x="211" y="417"/>
                  </a:cubicBezTo>
                  <a:cubicBezTo>
                    <a:pt x="329" y="417"/>
                    <a:pt x="421" y="329"/>
                    <a:pt x="421" y="206"/>
                  </a:cubicBezTo>
                  <a:cubicBezTo>
                    <a:pt x="421" y="86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9" name="Google Shape;11359;p17"/>
            <p:cNvSpPr/>
            <p:nvPr/>
          </p:nvSpPr>
          <p:spPr>
            <a:xfrm>
              <a:off x="17012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3" y="0"/>
                  </a:moveTo>
                  <a:cubicBezTo>
                    <a:pt x="99" y="0"/>
                    <a:pt x="11" y="101"/>
                    <a:pt x="11" y="211"/>
                  </a:cubicBezTo>
                  <a:cubicBezTo>
                    <a:pt x="1" y="329"/>
                    <a:pt x="94" y="428"/>
                    <a:pt x="205" y="428"/>
                  </a:cubicBezTo>
                  <a:cubicBezTo>
                    <a:pt x="210" y="428"/>
                    <a:pt x="216" y="428"/>
                    <a:pt x="221" y="427"/>
                  </a:cubicBezTo>
                  <a:cubicBezTo>
                    <a:pt x="345" y="417"/>
                    <a:pt x="432" y="330"/>
                    <a:pt x="432" y="211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6" y="0"/>
                    <a:pt x="21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0" name="Google Shape;11360;p17"/>
            <p:cNvSpPr/>
            <p:nvPr/>
          </p:nvSpPr>
          <p:spPr>
            <a:xfrm>
              <a:off x="1913625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88" y="432"/>
                    <a:pt x="211" y="432"/>
                  </a:cubicBezTo>
                  <a:cubicBezTo>
                    <a:pt x="335" y="432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1" name="Google Shape;11361;p17"/>
            <p:cNvSpPr/>
            <p:nvPr/>
          </p:nvSpPr>
          <p:spPr>
            <a:xfrm>
              <a:off x="1488900" y="4037575"/>
              <a:ext cx="11075" cy="10550"/>
            </a:xfrm>
            <a:custGeom>
              <a:rect b="b" l="l" r="r" t="t"/>
              <a:pathLst>
                <a:path extrusionOk="0" h="422" w="443">
                  <a:moveTo>
                    <a:pt x="222" y="0"/>
                  </a:moveTo>
                  <a:cubicBezTo>
                    <a:pt x="88" y="6"/>
                    <a:pt x="1" y="113"/>
                    <a:pt x="11" y="216"/>
                  </a:cubicBezTo>
                  <a:cubicBezTo>
                    <a:pt x="11" y="340"/>
                    <a:pt x="104" y="422"/>
                    <a:pt x="222" y="422"/>
                  </a:cubicBezTo>
                  <a:cubicBezTo>
                    <a:pt x="345" y="422"/>
                    <a:pt x="443" y="324"/>
                    <a:pt x="443" y="211"/>
                  </a:cubicBezTo>
                  <a:cubicBezTo>
                    <a:pt x="443" y="9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2" name="Google Shape;11362;p17"/>
            <p:cNvSpPr/>
            <p:nvPr/>
          </p:nvSpPr>
          <p:spPr>
            <a:xfrm>
              <a:off x="20198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7" y="0"/>
                  </a:moveTo>
                  <a:cubicBezTo>
                    <a:pt x="93" y="0"/>
                    <a:pt x="0" y="96"/>
                    <a:pt x="0" y="216"/>
                  </a:cubicBezTo>
                  <a:cubicBezTo>
                    <a:pt x="0" y="345"/>
                    <a:pt x="93" y="427"/>
                    <a:pt x="21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3" name="Google Shape;11363;p17"/>
            <p:cNvSpPr/>
            <p:nvPr/>
          </p:nvSpPr>
          <p:spPr>
            <a:xfrm>
              <a:off x="1648350" y="4037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103" y="6"/>
                    <a:pt x="0" y="93"/>
                    <a:pt x="0" y="211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1" y="340"/>
                    <a:pt x="421" y="216"/>
                  </a:cubicBezTo>
                  <a:cubicBezTo>
                    <a:pt x="421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4" name="Google Shape;11364;p17"/>
            <p:cNvSpPr/>
            <p:nvPr/>
          </p:nvSpPr>
          <p:spPr>
            <a:xfrm>
              <a:off x="1648350" y="45684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20" y="0"/>
                  </a:moveTo>
                  <a:cubicBezTo>
                    <a:pt x="217" y="0"/>
                    <a:pt x="214" y="1"/>
                    <a:pt x="211" y="1"/>
                  </a:cubicBezTo>
                  <a:cubicBezTo>
                    <a:pt x="103" y="1"/>
                    <a:pt x="5" y="93"/>
                    <a:pt x="0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6"/>
                    <a:pt x="334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5" name="Google Shape;11365;p17"/>
            <p:cNvSpPr/>
            <p:nvPr/>
          </p:nvSpPr>
          <p:spPr>
            <a:xfrm>
              <a:off x="1833975" y="43294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8" y="6"/>
                    <a:pt x="1" y="103"/>
                    <a:pt x="1" y="222"/>
                  </a:cubicBezTo>
                  <a:cubicBezTo>
                    <a:pt x="1" y="340"/>
                    <a:pt x="98" y="432"/>
                    <a:pt x="216" y="432"/>
                  </a:cubicBezTo>
                  <a:cubicBezTo>
                    <a:pt x="340" y="427"/>
                    <a:pt x="432" y="335"/>
                    <a:pt x="43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6" name="Google Shape;11366;p17"/>
            <p:cNvSpPr/>
            <p:nvPr/>
          </p:nvSpPr>
          <p:spPr>
            <a:xfrm>
              <a:off x="1913625" y="4249900"/>
              <a:ext cx="10825" cy="10850"/>
            </a:xfrm>
            <a:custGeom>
              <a:rect b="b" l="l" r="r" t="t"/>
              <a:pathLst>
                <a:path extrusionOk="0" h="434" w="433">
                  <a:moveTo>
                    <a:pt x="226" y="1"/>
                  </a:moveTo>
                  <a:cubicBezTo>
                    <a:pt x="221" y="1"/>
                    <a:pt x="216" y="1"/>
                    <a:pt x="211" y="2"/>
                  </a:cubicBezTo>
                  <a:cubicBezTo>
                    <a:pt x="88" y="2"/>
                    <a:pt x="1" y="94"/>
                    <a:pt x="6" y="228"/>
                  </a:cubicBezTo>
                  <a:cubicBezTo>
                    <a:pt x="6" y="336"/>
                    <a:pt x="103" y="433"/>
                    <a:pt x="216" y="433"/>
                  </a:cubicBezTo>
                  <a:cubicBezTo>
                    <a:pt x="335" y="433"/>
                    <a:pt x="432" y="331"/>
                    <a:pt x="432" y="218"/>
                  </a:cubicBezTo>
                  <a:cubicBezTo>
                    <a:pt x="422" y="95"/>
                    <a:pt x="324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7" name="Google Shape;11367;p17"/>
            <p:cNvSpPr/>
            <p:nvPr/>
          </p:nvSpPr>
          <p:spPr>
            <a:xfrm>
              <a:off x="1701525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3" y="1"/>
                    <a:pt x="1" y="103"/>
                    <a:pt x="1" y="216"/>
                  </a:cubicBezTo>
                  <a:cubicBezTo>
                    <a:pt x="1" y="335"/>
                    <a:pt x="88" y="422"/>
                    <a:pt x="206" y="422"/>
                  </a:cubicBezTo>
                  <a:cubicBezTo>
                    <a:pt x="324" y="422"/>
                    <a:pt x="417" y="335"/>
                    <a:pt x="422" y="216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8" name="Google Shape;11368;p17"/>
            <p:cNvSpPr/>
            <p:nvPr/>
          </p:nvSpPr>
          <p:spPr>
            <a:xfrm>
              <a:off x="18075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9" name="Google Shape;11369;p17"/>
            <p:cNvSpPr/>
            <p:nvPr/>
          </p:nvSpPr>
          <p:spPr>
            <a:xfrm>
              <a:off x="1515625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5" y="422"/>
                    <a:pt x="427" y="32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0" name="Google Shape;11370;p17"/>
            <p:cNvSpPr/>
            <p:nvPr/>
          </p:nvSpPr>
          <p:spPr>
            <a:xfrm>
              <a:off x="18075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0" y="217"/>
                  </a:cubicBezTo>
                  <a:cubicBezTo>
                    <a:pt x="5" y="330"/>
                    <a:pt x="93" y="427"/>
                    <a:pt x="21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1" name="Google Shape;11371;p17"/>
            <p:cNvSpPr/>
            <p:nvPr/>
          </p:nvSpPr>
          <p:spPr>
            <a:xfrm>
              <a:off x="201987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7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3"/>
                    <a:pt x="84" y="423"/>
                    <a:pt x="198" y="423"/>
                  </a:cubicBezTo>
                  <a:cubicBezTo>
                    <a:pt x="204" y="423"/>
                    <a:pt x="210" y="422"/>
                    <a:pt x="216" y="422"/>
                  </a:cubicBezTo>
                  <a:cubicBezTo>
                    <a:pt x="329" y="422"/>
                    <a:pt x="427" y="329"/>
                    <a:pt x="427" y="211"/>
                  </a:cubicBezTo>
                  <a:cubicBezTo>
                    <a:pt x="422" y="93"/>
                    <a:pt x="329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2" name="Google Shape;11372;p17"/>
            <p:cNvSpPr/>
            <p:nvPr/>
          </p:nvSpPr>
          <p:spPr>
            <a:xfrm>
              <a:off x="1807650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5" y="0"/>
                  </a:moveTo>
                  <a:cubicBezTo>
                    <a:pt x="89" y="0"/>
                    <a:pt x="0" y="99"/>
                    <a:pt x="0" y="212"/>
                  </a:cubicBezTo>
                  <a:cubicBezTo>
                    <a:pt x="0" y="335"/>
                    <a:pt x="88" y="422"/>
                    <a:pt x="211" y="422"/>
                  </a:cubicBezTo>
                  <a:cubicBezTo>
                    <a:pt x="329" y="422"/>
                    <a:pt x="422" y="325"/>
                    <a:pt x="422" y="212"/>
                  </a:cubicBezTo>
                  <a:cubicBezTo>
                    <a:pt x="422" y="93"/>
                    <a:pt x="324" y="1"/>
                    <a:pt x="211" y="1"/>
                  </a:cubicBezTo>
                  <a:cubicBezTo>
                    <a:pt x="206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3" name="Google Shape;11373;p17"/>
            <p:cNvSpPr/>
            <p:nvPr/>
          </p:nvSpPr>
          <p:spPr>
            <a:xfrm>
              <a:off x="19137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0"/>
                  </a:moveTo>
                  <a:cubicBezTo>
                    <a:pt x="90" y="0"/>
                    <a:pt x="1" y="99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25"/>
                    <a:pt x="427" y="212"/>
                  </a:cubicBezTo>
                  <a:cubicBezTo>
                    <a:pt x="427" y="93"/>
                    <a:pt x="330" y="1"/>
                    <a:pt x="211" y="1"/>
                  </a:cubicBezTo>
                  <a:cubicBezTo>
                    <a:pt x="206" y="0"/>
                    <a:pt x="201" y="0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4" name="Google Shape;11374;p17"/>
            <p:cNvSpPr/>
            <p:nvPr/>
          </p:nvSpPr>
          <p:spPr>
            <a:xfrm>
              <a:off x="14627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8" y="0"/>
                  </a:moveTo>
                  <a:cubicBezTo>
                    <a:pt x="99" y="0"/>
                    <a:pt x="1" y="101"/>
                    <a:pt x="1" y="211"/>
                  </a:cubicBezTo>
                  <a:cubicBezTo>
                    <a:pt x="1" y="327"/>
                    <a:pt x="84" y="427"/>
                    <a:pt x="202" y="427"/>
                  </a:cubicBezTo>
                  <a:cubicBezTo>
                    <a:pt x="205" y="427"/>
                    <a:pt x="208" y="427"/>
                    <a:pt x="211" y="427"/>
                  </a:cubicBezTo>
                  <a:cubicBezTo>
                    <a:pt x="335" y="427"/>
                    <a:pt x="417" y="335"/>
                    <a:pt x="432" y="211"/>
                  </a:cubicBezTo>
                  <a:cubicBezTo>
                    <a:pt x="422" y="98"/>
                    <a:pt x="335" y="1"/>
                    <a:pt x="216" y="1"/>
                  </a:cubicBezTo>
                  <a:cubicBezTo>
                    <a:pt x="214" y="0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5" name="Google Shape;11375;p17"/>
            <p:cNvSpPr/>
            <p:nvPr/>
          </p:nvSpPr>
          <p:spPr>
            <a:xfrm>
              <a:off x="1462575" y="43293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0"/>
                  </a:moveTo>
                  <a:cubicBezTo>
                    <a:pt x="93" y="6"/>
                    <a:pt x="0" y="98"/>
                    <a:pt x="0" y="211"/>
                  </a:cubicBezTo>
                  <a:cubicBezTo>
                    <a:pt x="0" y="334"/>
                    <a:pt x="93" y="432"/>
                    <a:pt x="211" y="432"/>
                  </a:cubicBezTo>
                  <a:cubicBezTo>
                    <a:pt x="335" y="432"/>
                    <a:pt x="422" y="340"/>
                    <a:pt x="422" y="216"/>
                  </a:cubicBezTo>
                  <a:cubicBezTo>
                    <a:pt x="422" y="98"/>
                    <a:pt x="324" y="6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6" name="Google Shape;11376;p17"/>
            <p:cNvSpPr/>
            <p:nvPr/>
          </p:nvSpPr>
          <p:spPr>
            <a:xfrm>
              <a:off x="2178925" y="4197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218" y="0"/>
                    <a:pt x="214" y="0"/>
                    <a:pt x="211" y="1"/>
                  </a:cubicBezTo>
                  <a:cubicBezTo>
                    <a:pt x="98" y="1"/>
                    <a:pt x="0" y="93"/>
                    <a:pt x="0" y="211"/>
                  </a:cubicBezTo>
                  <a:cubicBezTo>
                    <a:pt x="0" y="329"/>
                    <a:pt x="103" y="422"/>
                    <a:pt x="216" y="422"/>
                  </a:cubicBezTo>
                  <a:cubicBezTo>
                    <a:pt x="339" y="422"/>
                    <a:pt x="432" y="329"/>
                    <a:pt x="432" y="206"/>
                  </a:cubicBezTo>
                  <a:cubicBezTo>
                    <a:pt x="432" y="86"/>
                    <a:pt x="340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7" name="Google Shape;11377;p17"/>
            <p:cNvSpPr/>
            <p:nvPr/>
          </p:nvSpPr>
          <p:spPr>
            <a:xfrm>
              <a:off x="170127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8" name="Google Shape;11378;p17"/>
            <p:cNvSpPr/>
            <p:nvPr/>
          </p:nvSpPr>
          <p:spPr>
            <a:xfrm>
              <a:off x="16748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3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9" name="Google Shape;11379;p17"/>
            <p:cNvSpPr/>
            <p:nvPr/>
          </p:nvSpPr>
          <p:spPr>
            <a:xfrm>
              <a:off x="1993275" y="4276525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0" name="Google Shape;11380;p17"/>
            <p:cNvSpPr/>
            <p:nvPr/>
          </p:nvSpPr>
          <p:spPr>
            <a:xfrm>
              <a:off x="1993275" y="43294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1" name="Google Shape;11381;p17"/>
            <p:cNvSpPr/>
            <p:nvPr/>
          </p:nvSpPr>
          <p:spPr>
            <a:xfrm>
              <a:off x="1674800" y="4117225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211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24"/>
                    <a:pt x="89" y="417"/>
                    <a:pt x="195" y="417"/>
                  </a:cubicBezTo>
                  <a:cubicBezTo>
                    <a:pt x="200" y="417"/>
                    <a:pt x="206" y="417"/>
                    <a:pt x="211" y="417"/>
                  </a:cubicBezTo>
                  <a:cubicBezTo>
                    <a:pt x="330" y="417"/>
                    <a:pt x="422" y="32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2" name="Google Shape;11382;p17"/>
            <p:cNvSpPr/>
            <p:nvPr/>
          </p:nvSpPr>
          <p:spPr>
            <a:xfrm>
              <a:off x="20198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2"/>
                  </a:cubicBezTo>
                  <a:cubicBezTo>
                    <a:pt x="329" y="417"/>
                    <a:pt x="427" y="324"/>
                    <a:pt x="427" y="211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3" name="Google Shape;11383;p17"/>
            <p:cNvSpPr/>
            <p:nvPr/>
          </p:nvSpPr>
          <p:spPr>
            <a:xfrm>
              <a:off x="1966675" y="387840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17" y="1"/>
                  </a:moveTo>
                  <a:cubicBezTo>
                    <a:pt x="99" y="1"/>
                    <a:pt x="1" y="98"/>
                    <a:pt x="1" y="216"/>
                  </a:cubicBezTo>
                  <a:cubicBezTo>
                    <a:pt x="1" y="331"/>
                    <a:pt x="99" y="424"/>
                    <a:pt x="199" y="424"/>
                  </a:cubicBezTo>
                  <a:cubicBezTo>
                    <a:pt x="207" y="424"/>
                    <a:pt x="214" y="423"/>
                    <a:pt x="222" y="422"/>
                  </a:cubicBezTo>
                  <a:cubicBezTo>
                    <a:pt x="345" y="417"/>
                    <a:pt x="433" y="329"/>
                    <a:pt x="427" y="206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4" name="Google Shape;11384;p17"/>
            <p:cNvSpPr/>
            <p:nvPr/>
          </p:nvSpPr>
          <p:spPr>
            <a:xfrm>
              <a:off x="2205500" y="43294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2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27" y="98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5" name="Google Shape;11385;p17"/>
            <p:cNvSpPr/>
            <p:nvPr/>
          </p:nvSpPr>
          <p:spPr>
            <a:xfrm>
              <a:off x="2019750" y="38784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1"/>
                  </a:moveTo>
                  <a:cubicBezTo>
                    <a:pt x="98" y="1"/>
                    <a:pt x="5" y="93"/>
                    <a:pt x="5" y="211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32" y="329"/>
                    <a:pt x="432" y="211"/>
                  </a:cubicBezTo>
                  <a:cubicBezTo>
                    <a:pt x="43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6" name="Google Shape;11386;p17"/>
            <p:cNvSpPr/>
            <p:nvPr/>
          </p:nvSpPr>
          <p:spPr>
            <a:xfrm>
              <a:off x="1833975" y="4276650"/>
              <a:ext cx="10825" cy="10425"/>
            </a:xfrm>
            <a:custGeom>
              <a:rect b="b" l="l" r="r" t="t"/>
              <a:pathLst>
                <a:path extrusionOk="0" h="417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29"/>
                    <a:pt x="93" y="417"/>
                    <a:pt x="216" y="417"/>
                  </a:cubicBezTo>
                  <a:cubicBezTo>
                    <a:pt x="340" y="412"/>
                    <a:pt x="43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7" name="Google Shape;11387;p17"/>
            <p:cNvSpPr/>
            <p:nvPr/>
          </p:nvSpPr>
          <p:spPr>
            <a:xfrm>
              <a:off x="1648200" y="42499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1" y="98"/>
                    <a:pt x="1" y="217"/>
                  </a:cubicBezTo>
                  <a:cubicBezTo>
                    <a:pt x="1" y="330"/>
                    <a:pt x="104" y="427"/>
                    <a:pt x="217" y="427"/>
                  </a:cubicBezTo>
                  <a:cubicBezTo>
                    <a:pt x="335" y="427"/>
                    <a:pt x="427" y="330"/>
                    <a:pt x="427" y="217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8" name="Google Shape;11388;p17"/>
            <p:cNvSpPr/>
            <p:nvPr/>
          </p:nvSpPr>
          <p:spPr>
            <a:xfrm>
              <a:off x="1648350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1"/>
                    <a:pt x="0" y="98"/>
                    <a:pt x="0" y="217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45"/>
                    <a:pt x="421" y="217"/>
                  </a:cubicBezTo>
                  <a:cubicBezTo>
                    <a:pt x="421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9" name="Google Shape;11389;p17"/>
            <p:cNvSpPr/>
            <p:nvPr/>
          </p:nvSpPr>
          <p:spPr>
            <a:xfrm>
              <a:off x="170127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1"/>
                  </a:moveTo>
                  <a:cubicBezTo>
                    <a:pt x="103" y="1"/>
                    <a:pt x="0" y="98"/>
                    <a:pt x="0" y="217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0" name="Google Shape;11390;p17"/>
            <p:cNvSpPr/>
            <p:nvPr/>
          </p:nvSpPr>
          <p:spPr>
            <a:xfrm>
              <a:off x="19668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1" y="335"/>
                    <a:pt x="427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1" name="Google Shape;11391;p17"/>
            <p:cNvSpPr/>
            <p:nvPr/>
          </p:nvSpPr>
          <p:spPr>
            <a:xfrm>
              <a:off x="14891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93"/>
                    <a:pt x="0" y="206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27" y="335"/>
                    <a:pt x="422" y="222"/>
                  </a:cubicBezTo>
                  <a:cubicBezTo>
                    <a:pt x="432" y="10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2" name="Google Shape;11392;p17"/>
            <p:cNvSpPr/>
            <p:nvPr/>
          </p:nvSpPr>
          <p:spPr>
            <a:xfrm>
              <a:off x="15155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11" y="329"/>
                    <a:pt x="103" y="422"/>
                    <a:pt x="222" y="422"/>
                  </a:cubicBezTo>
                  <a:cubicBezTo>
                    <a:pt x="227" y="422"/>
                    <a:pt x="233" y="423"/>
                    <a:pt x="238" y="423"/>
                  </a:cubicBezTo>
                  <a:cubicBezTo>
                    <a:pt x="344" y="423"/>
                    <a:pt x="432" y="329"/>
                    <a:pt x="432" y="211"/>
                  </a:cubicBezTo>
                  <a:cubicBezTo>
                    <a:pt x="432" y="88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3" name="Google Shape;11393;p17"/>
            <p:cNvSpPr/>
            <p:nvPr/>
          </p:nvSpPr>
          <p:spPr>
            <a:xfrm>
              <a:off x="1780800" y="4223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5" y="87"/>
                    <a:pt x="5" y="206"/>
                  </a:cubicBezTo>
                  <a:cubicBezTo>
                    <a:pt x="0" y="324"/>
                    <a:pt x="93" y="421"/>
                    <a:pt x="211" y="421"/>
                  </a:cubicBezTo>
                  <a:cubicBezTo>
                    <a:pt x="334" y="421"/>
                    <a:pt x="432" y="334"/>
                    <a:pt x="432" y="216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4" name="Google Shape;11394;p17"/>
            <p:cNvSpPr/>
            <p:nvPr/>
          </p:nvSpPr>
          <p:spPr>
            <a:xfrm>
              <a:off x="19668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2" y="0"/>
                  </a:moveTo>
                  <a:cubicBezTo>
                    <a:pt x="88" y="0"/>
                    <a:pt x="0" y="96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7" y="330"/>
                    <a:pt x="421" y="211"/>
                  </a:cubicBezTo>
                  <a:cubicBezTo>
                    <a:pt x="421" y="98"/>
                    <a:pt x="324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5" name="Google Shape;11395;p17"/>
            <p:cNvSpPr/>
            <p:nvPr/>
          </p:nvSpPr>
          <p:spPr>
            <a:xfrm>
              <a:off x="1489175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2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1" y="432"/>
                  </a:cubicBezTo>
                  <a:cubicBezTo>
                    <a:pt x="329" y="432"/>
                    <a:pt x="422" y="330"/>
                    <a:pt x="422" y="217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6" name="Google Shape;11396;p17"/>
            <p:cNvSpPr/>
            <p:nvPr/>
          </p:nvSpPr>
          <p:spPr>
            <a:xfrm>
              <a:off x="2046475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93" y="1"/>
                    <a:pt x="0" y="88"/>
                    <a:pt x="0" y="206"/>
                  </a:cubicBezTo>
                  <a:cubicBezTo>
                    <a:pt x="0" y="319"/>
                    <a:pt x="93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3" y="423"/>
                    <a:pt x="421" y="329"/>
                    <a:pt x="421" y="211"/>
                  </a:cubicBezTo>
                  <a:cubicBezTo>
                    <a:pt x="421" y="8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7" name="Google Shape;11397;p17"/>
            <p:cNvSpPr/>
            <p:nvPr/>
          </p:nvSpPr>
          <p:spPr>
            <a:xfrm>
              <a:off x="220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1"/>
                  </a:moveTo>
                  <a:cubicBezTo>
                    <a:pt x="93" y="1"/>
                    <a:pt x="1" y="88"/>
                    <a:pt x="1" y="216"/>
                  </a:cubicBezTo>
                  <a:cubicBezTo>
                    <a:pt x="11" y="335"/>
                    <a:pt x="98" y="422"/>
                    <a:pt x="217" y="422"/>
                  </a:cubicBezTo>
                  <a:cubicBezTo>
                    <a:pt x="335" y="422"/>
                    <a:pt x="432" y="329"/>
                    <a:pt x="432" y="211"/>
                  </a:cubicBezTo>
                  <a:cubicBezTo>
                    <a:pt x="432" y="8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8" name="Google Shape;11398;p17"/>
            <p:cNvSpPr/>
            <p:nvPr/>
          </p:nvSpPr>
          <p:spPr>
            <a:xfrm>
              <a:off x="148917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329" y="427"/>
                    <a:pt x="422" y="329"/>
                    <a:pt x="422" y="211"/>
                  </a:cubicBezTo>
                  <a:cubicBezTo>
                    <a:pt x="416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9" name="Google Shape;11399;p17"/>
            <p:cNvSpPr/>
            <p:nvPr/>
          </p:nvSpPr>
          <p:spPr>
            <a:xfrm>
              <a:off x="1674800" y="443580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1"/>
                  </a:moveTo>
                  <a:cubicBezTo>
                    <a:pt x="89" y="1"/>
                    <a:pt x="1" y="90"/>
                    <a:pt x="1" y="207"/>
                  </a:cubicBezTo>
                  <a:cubicBezTo>
                    <a:pt x="1" y="320"/>
                    <a:pt x="93" y="418"/>
                    <a:pt x="206" y="423"/>
                  </a:cubicBezTo>
                  <a:cubicBezTo>
                    <a:pt x="330" y="423"/>
                    <a:pt x="427" y="325"/>
                    <a:pt x="427" y="212"/>
                  </a:cubicBezTo>
                  <a:cubicBezTo>
                    <a:pt x="427" y="94"/>
                    <a:pt x="335" y="1"/>
                    <a:pt x="222" y="1"/>
                  </a:cubicBezTo>
                  <a:cubicBezTo>
                    <a:pt x="215" y="1"/>
                    <a:pt x="209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0" name="Google Shape;11400;p17"/>
            <p:cNvSpPr/>
            <p:nvPr/>
          </p:nvSpPr>
          <p:spPr>
            <a:xfrm>
              <a:off x="1833975" y="4435575"/>
              <a:ext cx="10825" cy="10800"/>
            </a:xfrm>
            <a:custGeom>
              <a:rect b="b" l="l" r="r" t="t"/>
              <a:pathLst>
                <a:path extrusionOk="0" h="432" w="433">
                  <a:moveTo>
                    <a:pt x="211" y="0"/>
                  </a:moveTo>
                  <a:cubicBezTo>
                    <a:pt x="88" y="5"/>
                    <a:pt x="1" y="103"/>
                    <a:pt x="1" y="221"/>
                  </a:cubicBezTo>
                  <a:cubicBezTo>
                    <a:pt x="1" y="344"/>
                    <a:pt x="98" y="432"/>
                    <a:pt x="216" y="432"/>
                  </a:cubicBezTo>
                  <a:cubicBezTo>
                    <a:pt x="340" y="427"/>
                    <a:pt x="432" y="334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1" name="Google Shape;11401;p17"/>
            <p:cNvSpPr/>
            <p:nvPr/>
          </p:nvSpPr>
          <p:spPr>
            <a:xfrm>
              <a:off x="1993150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3" y="0"/>
                    <a:pt x="0" y="103"/>
                    <a:pt x="6" y="221"/>
                  </a:cubicBezTo>
                  <a:cubicBezTo>
                    <a:pt x="6" y="334"/>
                    <a:pt x="10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2" name="Google Shape;11402;p17"/>
            <p:cNvSpPr/>
            <p:nvPr/>
          </p:nvSpPr>
          <p:spPr>
            <a:xfrm>
              <a:off x="1648350" y="41968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8" y="0"/>
                    <a:pt x="0" y="88"/>
                    <a:pt x="0" y="206"/>
                  </a:cubicBezTo>
                  <a:cubicBezTo>
                    <a:pt x="0" y="319"/>
                    <a:pt x="98" y="422"/>
                    <a:pt x="211" y="422"/>
                  </a:cubicBezTo>
                  <a:cubicBezTo>
                    <a:pt x="334" y="422"/>
                    <a:pt x="421" y="334"/>
                    <a:pt x="421" y="211"/>
                  </a:cubicBezTo>
                  <a:cubicBezTo>
                    <a:pt x="421" y="8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3" name="Google Shape;11403;p17"/>
            <p:cNvSpPr/>
            <p:nvPr/>
          </p:nvSpPr>
          <p:spPr>
            <a:xfrm>
              <a:off x="201987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29" y="416"/>
                    <a:pt x="427" y="329"/>
                    <a:pt x="427" y="211"/>
                  </a:cubicBezTo>
                  <a:cubicBezTo>
                    <a:pt x="432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4" name="Google Shape;11404;p17"/>
            <p:cNvSpPr/>
            <p:nvPr/>
          </p:nvSpPr>
          <p:spPr>
            <a:xfrm>
              <a:off x="1887175" y="42233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0"/>
                  </a:moveTo>
                  <a:cubicBezTo>
                    <a:pt x="98" y="0"/>
                    <a:pt x="5" y="87"/>
                    <a:pt x="0" y="206"/>
                  </a:cubicBezTo>
                  <a:cubicBezTo>
                    <a:pt x="0" y="324"/>
                    <a:pt x="82" y="421"/>
                    <a:pt x="206" y="421"/>
                  </a:cubicBezTo>
                  <a:cubicBezTo>
                    <a:pt x="212" y="422"/>
                    <a:pt x="218" y="422"/>
                    <a:pt x="223" y="422"/>
                  </a:cubicBezTo>
                  <a:cubicBezTo>
                    <a:pt x="333" y="422"/>
                    <a:pt x="421" y="333"/>
                    <a:pt x="416" y="216"/>
                  </a:cubicBezTo>
                  <a:cubicBezTo>
                    <a:pt x="421" y="10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5" name="Google Shape;11405;p17"/>
            <p:cNvSpPr/>
            <p:nvPr/>
          </p:nvSpPr>
          <p:spPr>
            <a:xfrm>
              <a:off x="1648200" y="44619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2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32"/>
                    <a:pt x="212" y="432"/>
                  </a:cubicBezTo>
                  <a:cubicBezTo>
                    <a:pt x="215" y="432"/>
                    <a:pt x="219" y="433"/>
                    <a:pt x="222" y="433"/>
                  </a:cubicBezTo>
                  <a:cubicBezTo>
                    <a:pt x="345" y="433"/>
                    <a:pt x="427" y="347"/>
                    <a:pt x="427" y="227"/>
                  </a:cubicBezTo>
                  <a:cubicBezTo>
                    <a:pt x="427" y="103"/>
                    <a:pt x="335" y="1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6" name="Google Shape;11406;p17"/>
            <p:cNvSpPr/>
            <p:nvPr/>
          </p:nvSpPr>
          <p:spPr>
            <a:xfrm>
              <a:off x="1701275" y="44619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5"/>
                    <a:pt x="98" y="432"/>
                    <a:pt x="221" y="432"/>
                  </a:cubicBezTo>
                  <a:cubicBezTo>
                    <a:pt x="345" y="432"/>
                    <a:pt x="432" y="335"/>
                    <a:pt x="427" y="206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7" name="Google Shape;11407;p17"/>
            <p:cNvSpPr/>
            <p:nvPr/>
          </p:nvSpPr>
          <p:spPr>
            <a:xfrm>
              <a:off x="1568700" y="401122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6" y="1"/>
                  </a:moveTo>
                  <a:cubicBezTo>
                    <a:pt x="87" y="1"/>
                    <a:pt x="0" y="83"/>
                    <a:pt x="5" y="212"/>
                  </a:cubicBezTo>
                  <a:cubicBezTo>
                    <a:pt x="5" y="325"/>
                    <a:pt x="103" y="422"/>
                    <a:pt x="216" y="422"/>
                  </a:cubicBezTo>
                  <a:cubicBezTo>
                    <a:pt x="334" y="422"/>
                    <a:pt x="432" y="325"/>
                    <a:pt x="432" y="212"/>
                  </a:cubicBezTo>
                  <a:cubicBezTo>
                    <a:pt x="432" y="8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8" name="Google Shape;11408;p17"/>
            <p:cNvSpPr/>
            <p:nvPr/>
          </p:nvSpPr>
          <p:spPr>
            <a:xfrm>
              <a:off x="1621875" y="40112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0" y="0"/>
                    <a:pt x="1" y="94"/>
                    <a:pt x="1" y="212"/>
                  </a:cubicBezTo>
                  <a:cubicBezTo>
                    <a:pt x="1" y="325"/>
                    <a:pt x="93" y="422"/>
                    <a:pt x="211" y="422"/>
                  </a:cubicBezTo>
                  <a:cubicBezTo>
                    <a:pt x="324" y="417"/>
                    <a:pt x="422" y="325"/>
                    <a:pt x="422" y="212"/>
                  </a:cubicBezTo>
                  <a:cubicBezTo>
                    <a:pt x="422" y="93"/>
                    <a:pt x="335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9" name="Google Shape;11409;p17"/>
            <p:cNvSpPr/>
            <p:nvPr/>
          </p:nvSpPr>
          <p:spPr>
            <a:xfrm>
              <a:off x="196682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35"/>
                    <a:pt x="87" y="422"/>
                    <a:pt x="211" y="422"/>
                  </a:cubicBezTo>
                  <a:cubicBezTo>
                    <a:pt x="329" y="422"/>
                    <a:pt x="427" y="335"/>
                    <a:pt x="421" y="212"/>
                  </a:cubicBezTo>
                  <a:cubicBezTo>
                    <a:pt x="421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0" name="Google Shape;11410;p17"/>
            <p:cNvSpPr/>
            <p:nvPr/>
          </p:nvSpPr>
          <p:spPr>
            <a:xfrm>
              <a:off x="1515625" y="44887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1"/>
                  </a:moveTo>
                  <a:cubicBezTo>
                    <a:pt x="98" y="1"/>
                    <a:pt x="1" y="98"/>
                    <a:pt x="1" y="211"/>
                  </a:cubicBezTo>
                  <a:cubicBezTo>
                    <a:pt x="1" y="327"/>
                    <a:pt x="94" y="422"/>
                    <a:pt x="208" y="422"/>
                  </a:cubicBezTo>
                  <a:cubicBezTo>
                    <a:pt x="211" y="422"/>
                    <a:pt x="214" y="422"/>
                    <a:pt x="217" y="422"/>
                  </a:cubicBezTo>
                  <a:cubicBezTo>
                    <a:pt x="335" y="422"/>
                    <a:pt x="427" y="330"/>
                    <a:pt x="427" y="206"/>
                  </a:cubicBezTo>
                  <a:cubicBezTo>
                    <a:pt x="422" y="93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1" name="Google Shape;11411;p17"/>
            <p:cNvSpPr/>
            <p:nvPr/>
          </p:nvSpPr>
          <p:spPr>
            <a:xfrm>
              <a:off x="2046200" y="44887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18" y="0"/>
                  </a:moveTo>
                  <a:cubicBezTo>
                    <a:pt x="99" y="0"/>
                    <a:pt x="11" y="96"/>
                    <a:pt x="11" y="206"/>
                  </a:cubicBezTo>
                  <a:cubicBezTo>
                    <a:pt x="1" y="324"/>
                    <a:pt x="98" y="427"/>
                    <a:pt x="222" y="427"/>
                  </a:cubicBezTo>
                  <a:cubicBezTo>
                    <a:pt x="335" y="427"/>
                    <a:pt x="432" y="335"/>
                    <a:pt x="432" y="222"/>
                  </a:cubicBezTo>
                  <a:cubicBezTo>
                    <a:pt x="438" y="98"/>
                    <a:pt x="350" y="1"/>
                    <a:pt x="227" y="1"/>
                  </a:cubicBezTo>
                  <a:cubicBezTo>
                    <a:pt x="224" y="1"/>
                    <a:pt x="221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2" name="Google Shape;11412;p17"/>
            <p:cNvSpPr/>
            <p:nvPr/>
          </p:nvSpPr>
          <p:spPr>
            <a:xfrm>
              <a:off x="164820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2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29"/>
                    <a:pt x="93" y="427"/>
                    <a:pt x="212" y="427"/>
                  </a:cubicBezTo>
                  <a:cubicBezTo>
                    <a:pt x="335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3" name="Google Shape;11413;p17"/>
            <p:cNvSpPr/>
            <p:nvPr/>
          </p:nvSpPr>
          <p:spPr>
            <a:xfrm>
              <a:off x="201987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0"/>
                    <a:pt x="427" y="211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4" name="Google Shape;11414;p17"/>
            <p:cNvSpPr/>
            <p:nvPr/>
          </p:nvSpPr>
          <p:spPr>
            <a:xfrm>
              <a:off x="14359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3" y="1"/>
                    <a:pt x="1" y="88"/>
                    <a:pt x="11" y="206"/>
                  </a:cubicBezTo>
                  <a:cubicBezTo>
                    <a:pt x="11" y="330"/>
                    <a:pt x="98" y="427"/>
                    <a:pt x="222" y="427"/>
                  </a:cubicBezTo>
                  <a:cubicBezTo>
                    <a:pt x="330" y="427"/>
                    <a:pt x="432" y="335"/>
                    <a:pt x="432" y="222"/>
                  </a:cubicBezTo>
                  <a:cubicBezTo>
                    <a:pt x="432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5" name="Google Shape;11415;p17"/>
            <p:cNvSpPr/>
            <p:nvPr/>
          </p:nvSpPr>
          <p:spPr>
            <a:xfrm>
              <a:off x="22055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8" y="421"/>
                    <a:pt x="206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10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6" name="Google Shape;11416;p17"/>
            <p:cNvSpPr/>
            <p:nvPr/>
          </p:nvSpPr>
          <p:spPr>
            <a:xfrm>
              <a:off x="1489175" y="4196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7"/>
                  </a:cubicBezTo>
                  <a:cubicBezTo>
                    <a:pt x="329" y="427"/>
                    <a:pt x="422" y="324"/>
                    <a:pt x="422" y="211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7" name="Google Shape;11417;p17"/>
            <p:cNvSpPr/>
            <p:nvPr/>
          </p:nvSpPr>
          <p:spPr>
            <a:xfrm>
              <a:off x="1993275" y="40112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2" y="0"/>
                  </a:moveTo>
                  <a:cubicBezTo>
                    <a:pt x="96" y="0"/>
                    <a:pt x="1" y="80"/>
                    <a:pt x="1" y="213"/>
                  </a:cubicBezTo>
                  <a:cubicBezTo>
                    <a:pt x="1" y="326"/>
                    <a:pt x="103" y="423"/>
                    <a:pt x="216" y="423"/>
                  </a:cubicBezTo>
                  <a:cubicBezTo>
                    <a:pt x="335" y="423"/>
                    <a:pt x="427" y="326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8" y="1"/>
                    <a:pt x="200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8" name="Google Shape;11418;p17"/>
            <p:cNvSpPr/>
            <p:nvPr/>
          </p:nvSpPr>
          <p:spPr>
            <a:xfrm>
              <a:off x="2099400" y="401120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33" y="0"/>
                  </a:moveTo>
                  <a:cubicBezTo>
                    <a:pt x="225" y="0"/>
                    <a:pt x="218" y="1"/>
                    <a:pt x="211" y="2"/>
                  </a:cubicBezTo>
                  <a:cubicBezTo>
                    <a:pt x="93" y="2"/>
                    <a:pt x="0" y="89"/>
                    <a:pt x="0" y="213"/>
                  </a:cubicBezTo>
                  <a:cubicBezTo>
                    <a:pt x="5" y="326"/>
                    <a:pt x="98" y="423"/>
                    <a:pt x="211" y="423"/>
                  </a:cubicBezTo>
                  <a:cubicBezTo>
                    <a:pt x="214" y="423"/>
                    <a:pt x="217" y="424"/>
                    <a:pt x="219" y="424"/>
                  </a:cubicBezTo>
                  <a:cubicBezTo>
                    <a:pt x="334" y="424"/>
                    <a:pt x="427" y="323"/>
                    <a:pt x="427" y="213"/>
                  </a:cubicBezTo>
                  <a:cubicBezTo>
                    <a:pt x="432" y="93"/>
                    <a:pt x="330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9" name="Google Shape;11419;p17"/>
            <p:cNvSpPr/>
            <p:nvPr/>
          </p:nvSpPr>
          <p:spPr>
            <a:xfrm>
              <a:off x="2019875" y="45152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93" y="0"/>
                    <a:pt x="0" y="98"/>
                    <a:pt x="0" y="221"/>
                  </a:cubicBezTo>
                  <a:cubicBezTo>
                    <a:pt x="0" y="334"/>
                    <a:pt x="93" y="427"/>
                    <a:pt x="20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0" name="Google Shape;11420;p17"/>
            <p:cNvSpPr/>
            <p:nvPr/>
          </p:nvSpPr>
          <p:spPr>
            <a:xfrm>
              <a:off x="1568700" y="454167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6" y="1"/>
                  </a:moveTo>
                  <a:cubicBezTo>
                    <a:pt x="87" y="11"/>
                    <a:pt x="0" y="98"/>
                    <a:pt x="0" y="217"/>
                  </a:cubicBezTo>
                  <a:cubicBezTo>
                    <a:pt x="0" y="340"/>
                    <a:pt x="98" y="432"/>
                    <a:pt x="211" y="432"/>
                  </a:cubicBezTo>
                  <a:cubicBezTo>
                    <a:pt x="329" y="432"/>
                    <a:pt x="421" y="330"/>
                    <a:pt x="421" y="217"/>
                  </a:cubicBezTo>
                  <a:cubicBezTo>
                    <a:pt x="421" y="93"/>
                    <a:pt x="319" y="6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1" name="Google Shape;11421;p17"/>
            <p:cNvSpPr/>
            <p:nvPr/>
          </p:nvSpPr>
          <p:spPr>
            <a:xfrm>
              <a:off x="1621875" y="454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9" y="1"/>
                  </a:moveTo>
                  <a:cubicBezTo>
                    <a:pt x="216" y="1"/>
                    <a:pt x="214" y="1"/>
                    <a:pt x="211" y="1"/>
                  </a:cubicBezTo>
                  <a:cubicBezTo>
                    <a:pt x="88" y="1"/>
                    <a:pt x="1" y="88"/>
                    <a:pt x="1" y="207"/>
                  </a:cubicBezTo>
                  <a:cubicBezTo>
                    <a:pt x="1" y="320"/>
                    <a:pt x="93" y="422"/>
                    <a:pt x="211" y="422"/>
                  </a:cubicBezTo>
                  <a:cubicBezTo>
                    <a:pt x="324" y="422"/>
                    <a:pt x="422" y="320"/>
                    <a:pt x="422" y="207"/>
                  </a:cubicBezTo>
                  <a:cubicBezTo>
                    <a:pt x="422" y="101"/>
                    <a:pt x="324" y="1"/>
                    <a:pt x="21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2" name="Google Shape;11422;p17"/>
            <p:cNvSpPr/>
            <p:nvPr/>
          </p:nvSpPr>
          <p:spPr>
            <a:xfrm>
              <a:off x="2152450" y="401120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194" y="0"/>
                  </a:moveTo>
                  <a:cubicBezTo>
                    <a:pt x="95" y="0"/>
                    <a:pt x="5" y="93"/>
                    <a:pt x="1" y="202"/>
                  </a:cubicBezTo>
                  <a:cubicBezTo>
                    <a:pt x="1" y="326"/>
                    <a:pt x="93" y="423"/>
                    <a:pt x="211" y="423"/>
                  </a:cubicBezTo>
                  <a:cubicBezTo>
                    <a:pt x="324" y="423"/>
                    <a:pt x="422" y="321"/>
                    <a:pt x="422" y="202"/>
                  </a:cubicBezTo>
                  <a:cubicBezTo>
                    <a:pt x="422" y="89"/>
                    <a:pt x="335" y="2"/>
                    <a:pt x="216" y="2"/>
                  </a:cubicBezTo>
                  <a:cubicBezTo>
                    <a:pt x="209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3" name="Google Shape;11423;p17"/>
            <p:cNvSpPr/>
            <p:nvPr/>
          </p:nvSpPr>
          <p:spPr>
            <a:xfrm>
              <a:off x="1993275" y="45419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5" y="0"/>
                  </a:moveTo>
                  <a:cubicBezTo>
                    <a:pt x="107" y="0"/>
                    <a:pt x="6" y="85"/>
                    <a:pt x="6" y="213"/>
                  </a:cubicBezTo>
                  <a:cubicBezTo>
                    <a:pt x="1" y="331"/>
                    <a:pt x="103" y="423"/>
                    <a:pt x="216" y="423"/>
                  </a:cubicBezTo>
                  <a:cubicBezTo>
                    <a:pt x="335" y="418"/>
                    <a:pt x="427" y="331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9" y="1"/>
                    <a:pt x="2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4" name="Google Shape;11424;p17"/>
            <p:cNvSpPr/>
            <p:nvPr/>
          </p:nvSpPr>
          <p:spPr>
            <a:xfrm>
              <a:off x="1462575" y="42765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4"/>
                    <a:pt x="88" y="422"/>
                    <a:pt x="206" y="422"/>
                  </a:cubicBezTo>
                  <a:cubicBezTo>
                    <a:pt x="335" y="422"/>
                    <a:pt x="422" y="334"/>
                    <a:pt x="422" y="216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5" name="Google Shape;11425;p17"/>
            <p:cNvSpPr/>
            <p:nvPr/>
          </p:nvSpPr>
          <p:spPr>
            <a:xfrm>
              <a:off x="2179050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103" y="427"/>
                    <a:pt x="22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6" name="Google Shape;11426;p17"/>
            <p:cNvSpPr/>
            <p:nvPr/>
          </p:nvSpPr>
          <p:spPr>
            <a:xfrm>
              <a:off x="16748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3" y="421"/>
                    <a:pt x="206" y="421"/>
                  </a:cubicBezTo>
                  <a:cubicBezTo>
                    <a:pt x="330" y="421"/>
                    <a:pt x="427" y="334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7" name="Google Shape;11427;p17"/>
            <p:cNvSpPr/>
            <p:nvPr/>
          </p:nvSpPr>
          <p:spPr>
            <a:xfrm>
              <a:off x="1993275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22" y="336"/>
                    <a:pt x="422" y="211"/>
                  </a:cubicBezTo>
                  <a:cubicBezTo>
                    <a:pt x="42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8" name="Google Shape;11428;p17"/>
            <p:cNvSpPr/>
            <p:nvPr/>
          </p:nvSpPr>
          <p:spPr>
            <a:xfrm>
              <a:off x="20198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29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9" name="Google Shape;11429;p17"/>
            <p:cNvSpPr/>
            <p:nvPr/>
          </p:nvSpPr>
          <p:spPr>
            <a:xfrm>
              <a:off x="19668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5" y="217"/>
                  </a:cubicBezTo>
                  <a:cubicBezTo>
                    <a:pt x="10" y="330"/>
                    <a:pt x="103" y="427"/>
                    <a:pt x="216" y="427"/>
                  </a:cubicBezTo>
                  <a:cubicBezTo>
                    <a:pt x="219" y="427"/>
                    <a:pt x="222" y="427"/>
                    <a:pt x="224" y="427"/>
                  </a:cubicBezTo>
                  <a:cubicBezTo>
                    <a:pt x="338" y="427"/>
                    <a:pt x="427" y="327"/>
                    <a:pt x="427" y="217"/>
                  </a:cubicBezTo>
                  <a:cubicBezTo>
                    <a:pt x="421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0" name="Google Shape;11430;p17"/>
            <p:cNvSpPr/>
            <p:nvPr/>
          </p:nvSpPr>
          <p:spPr>
            <a:xfrm>
              <a:off x="14625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8"/>
                    <a:pt x="0" y="206"/>
                  </a:cubicBezTo>
                  <a:cubicBezTo>
                    <a:pt x="0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1" name="Google Shape;11431;p17"/>
            <p:cNvSpPr/>
            <p:nvPr/>
          </p:nvSpPr>
          <p:spPr>
            <a:xfrm>
              <a:off x="1648200" y="40905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7" y="1"/>
                  </a:moveTo>
                  <a:cubicBezTo>
                    <a:pt x="104" y="1"/>
                    <a:pt x="6" y="98"/>
                    <a:pt x="6" y="211"/>
                  </a:cubicBezTo>
                  <a:cubicBezTo>
                    <a:pt x="1" y="335"/>
                    <a:pt x="104" y="432"/>
                    <a:pt x="217" y="432"/>
                  </a:cubicBezTo>
                  <a:cubicBezTo>
                    <a:pt x="340" y="432"/>
                    <a:pt x="427" y="340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2" name="Google Shape;11432;p17"/>
            <p:cNvSpPr/>
            <p:nvPr/>
          </p:nvSpPr>
          <p:spPr>
            <a:xfrm>
              <a:off x="19932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1" y="98"/>
                    <a:pt x="1" y="206"/>
                  </a:cubicBezTo>
                  <a:cubicBezTo>
                    <a:pt x="1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3" name="Google Shape;11433;p17"/>
            <p:cNvSpPr/>
            <p:nvPr/>
          </p:nvSpPr>
          <p:spPr>
            <a:xfrm>
              <a:off x="2179050" y="4090500"/>
              <a:ext cx="10675" cy="10825"/>
            </a:xfrm>
            <a:custGeom>
              <a:rect b="b" l="l" r="r" t="t"/>
              <a:pathLst>
                <a:path extrusionOk="0" h="433" w="427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35"/>
                    <a:pt x="98" y="432"/>
                    <a:pt x="211" y="432"/>
                  </a:cubicBezTo>
                  <a:cubicBezTo>
                    <a:pt x="334" y="432"/>
                    <a:pt x="427" y="340"/>
                    <a:pt x="427" y="222"/>
                  </a:cubicBezTo>
                  <a:cubicBezTo>
                    <a:pt x="427" y="98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4" name="Google Shape;11434;p17"/>
            <p:cNvSpPr/>
            <p:nvPr/>
          </p:nvSpPr>
          <p:spPr>
            <a:xfrm>
              <a:off x="20198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7"/>
                    <a:pt x="88" y="423"/>
                    <a:pt x="206" y="423"/>
                  </a:cubicBezTo>
                  <a:cubicBezTo>
                    <a:pt x="209" y="423"/>
                    <a:pt x="213" y="422"/>
                    <a:pt x="216" y="422"/>
                  </a:cubicBezTo>
                  <a:cubicBezTo>
                    <a:pt x="329" y="422"/>
                    <a:pt x="427" y="335"/>
                    <a:pt x="427" y="217"/>
                  </a:cubicBezTo>
                  <a:cubicBezTo>
                    <a:pt x="432" y="99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5" name="Google Shape;11435;p17"/>
            <p:cNvSpPr/>
            <p:nvPr/>
          </p:nvSpPr>
          <p:spPr>
            <a:xfrm>
              <a:off x="2205500" y="427652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98" y="0"/>
                    <a:pt x="11" y="88"/>
                    <a:pt x="11" y="206"/>
                  </a:cubicBezTo>
                  <a:cubicBezTo>
                    <a:pt x="1" y="334"/>
                    <a:pt x="93" y="422"/>
                    <a:pt x="217" y="422"/>
                  </a:cubicBezTo>
                  <a:cubicBezTo>
                    <a:pt x="335" y="422"/>
                    <a:pt x="427" y="324"/>
                    <a:pt x="438" y="211"/>
                  </a:cubicBezTo>
                  <a:cubicBezTo>
                    <a:pt x="438" y="93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6" name="Google Shape;11436;p17"/>
            <p:cNvSpPr/>
            <p:nvPr/>
          </p:nvSpPr>
          <p:spPr>
            <a:xfrm>
              <a:off x="1621625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29" y="427"/>
                    <a:pt x="432" y="330"/>
                    <a:pt x="432" y="211"/>
                  </a:cubicBezTo>
                  <a:cubicBezTo>
                    <a:pt x="432" y="93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7" name="Google Shape;11437;p17"/>
            <p:cNvSpPr/>
            <p:nvPr/>
          </p:nvSpPr>
          <p:spPr>
            <a:xfrm>
              <a:off x="1674800" y="44887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3" y="1"/>
                    <a:pt x="1" y="93"/>
                    <a:pt x="6" y="227"/>
                  </a:cubicBezTo>
                  <a:cubicBezTo>
                    <a:pt x="16" y="340"/>
                    <a:pt x="103" y="432"/>
                    <a:pt x="222" y="432"/>
                  </a:cubicBezTo>
                  <a:cubicBezTo>
                    <a:pt x="335" y="432"/>
                    <a:pt x="432" y="330"/>
                    <a:pt x="43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8" name="Google Shape;11438;p17"/>
            <p:cNvSpPr/>
            <p:nvPr/>
          </p:nvSpPr>
          <p:spPr>
            <a:xfrm>
              <a:off x="1993275" y="44887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88" y="1"/>
                    <a:pt x="1" y="98"/>
                    <a:pt x="1" y="227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330" y="432"/>
                    <a:pt x="422" y="335"/>
                    <a:pt x="42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9" name="Google Shape;11439;p17"/>
            <p:cNvSpPr/>
            <p:nvPr/>
          </p:nvSpPr>
          <p:spPr>
            <a:xfrm>
              <a:off x="2019875" y="40906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7" y="1"/>
                  </a:moveTo>
                  <a:cubicBezTo>
                    <a:pt x="88" y="1"/>
                    <a:pt x="0" y="96"/>
                    <a:pt x="0" y="217"/>
                  </a:cubicBezTo>
                  <a:cubicBezTo>
                    <a:pt x="0" y="335"/>
                    <a:pt x="93" y="427"/>
                    <a:pt x="216" y="432"/>
                  </a:cubicBezTo>
                  <a:cubicBezTo>
                    <a:pt x="329" y="427"/>
                    <a:pt x="427" y="335"/>
                    <a:pt x="427" y="222"/>
                  </a:cubicBezTo>
                  <a:cubicBezTo>
                    <a:pt x="432" y="103"/>
                    <a:pt x="329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0" name="Google Shape;11440;p17"/>
            <p:cNvSpPr/>
            <p:nvPr/>
          </p:nvSpPr>
          <p:spPr>
            <a:xfrm>
              <a:off x="1409400" y="42233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104"/>
                    <a:pt x="0" y="212"/>
                  </a:cubicBezTo>
                  <a:cubicBezTo>
                    <a:pt x="0" y="330"/>
                    <a:pt x="98" y="422"/>
                    <a:pt x="216" y="422"/>
                  </a:cubicBezTo>
                  <a:cubicBezTo>
                    <a:pt x="339" y="422"/>
                    <a:pt x="421" y="335"/>
                    <a:pt x="421" y="212"/>
                  </a:cubicBezTo>
                  <a:cubicBezTo>
                    <a:pt x="421" y="92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1" name="Google Shape;11441;p17"/>
            <p:cNvSpPr/>
            <p:nvPr/>
          </p:nvSpPr>
          <p:spPr>
            <a:xfrm>
              <a:off x="1940225" y="42233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9"/>
                    <a:pt x="11" y="212"/>
                  </a:cubicBezTo>
                  <a:cubicBezTo>
                    <a:pt x="0" y="330"/>
                    <a:pt x="98" y="422"/>
                    <a:pt x="221" y="422"/>
                  </a:cubicBezTo>
                  <a:cubicBezTo>
                    <a:pt x="345" y="422"/>
                    <a:pt x="427" y="335"/>
                    <a:pt x="427" y="212"/>
                  </a:cubicBezTo>
                  <a:cubicBezTo>
                    <a:pt x="422" y="92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2" name="Google Shape;11442;p17"/>
            <p:cNvSpPr/>
            <p:nvPr/>
          </p:nvSpPr>
          <p:spPr>
            <a:xfrm>
              <a:off x="220550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17" y="427"/>
                  </a:cubicBezTo>
                  <a:cubicBezTo>
                    <a:pt x="335" y="427"/>
                    <a:pt x="427" y="335"/>
                    <a:pt x="427" y="211"/>
                  </a:cubicBezTo>
                  <a:cubicBezTo>
                    <a:pt x="427" y="98"/>
                    <a:pt x="325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3" name="Google Shape;11443;p17"/>
            <p:cNvSpPr/>
            <p:nvPr/>
          </p:nvSpPr>
          <p:spPr>
            <a:xfrm>
              <a:off x="2046075" y="4011200"/>
              <a:ext cx="10950" cy="10725"/>
            </a:xfrm>
            <a:custGeom>
              <a:rect b="b" l="l" r="r" t="t"/>
              <a:pathLst>
                <a:path extrusionOk="0" h="429" w="438">
                  <a:moveTo>
                    <a:pt x="203" y="0"/>
                  </a:moveTo>
                  <a:cubicBezTo>
                    <a:pt x="108" y="0"/>
                    <a:pt x="15" y="85"/>
                    <a:pt x="6" y="213"/>
                  </a:cubicBezTo>
                  <a:cubicBezTo>
                    <a:pt x="1" y="326"/>
                    <a:pt x="103" y="428"/>
                    <a:pt x="222" y="428"/>
                  </a:cubicBezTo>
                  <a:cubicBezTo>
                    <a:pt x="335" y="423"/>
                    <a:pt x="432" y="336"/>
                    <a:pt x="432" y="218"/>
                  </a:cubicBezTo>
                  <a:cubicBezTo>
                    <a:pt x="437" y="89"/>
                    <a:pt x="350" y="2"/>
                    <a:pt x="227" y="2"/>
                  </a:cubicBezTo>
                  <a:cubicBezTo>
                    <a:pt x="219" y="1"/>
                    <a:pt x="211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4" name="Google Shape;11444;p17"/>
            <p:cNvSpPr/>
            <p:nvPr/>
          </p:nvSpPr>
          <p:spPr>
            <a:xfrm>
              <a:off x="1674800" y="40112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1" y="1"/>
                  </a:moveTo>
                  <a:cubicBezTo>
                    <a:pt x="93" y="1"/>
                    <a:pt x="1" y="83"/>
                    <a:pt x="1" y="212"/>
                  </a:cubicBezTo>
                  <a:cubicBezTo>
                    <a:pt x="1" y="325"/>
                    <a:pt x="93" y="422"/>
                    <a:pt x="206" y="422"/>
                  </a:cubicBezTo>
                  <a:cubicBezTo>
                    <a:pt x="209" y="422"/>
                    <a:pt x="212" y="423"/>
                    <a:pt x="215" y="423"/>
                  </a:cubicBezTo>
                  <a:cubicBezTo>
                    <a:pt x="329" y="423"/>
                    <a:pt x="427" y="322"/>
                    <a:pt x="427" y="212"/>
                  </a:cubicBezTo>
                  <a:cubicBezTo>
                    <a:pt x="427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5" name="Google Shape;11445;p17"/>
            <p:cNvSpPr/>
            <p:nvPr/>
          </p:nvSpPr>
          <p:spPr>
            <a:xfrm>
              <a:off x="1940225" y="41702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98" y="11"/>
                    <a:pt x="0" y="104"/>
                    <a:pt x="0" y="217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45" y="427"/>
                    <a:pt x="427" y="335"/>
                    <a:pt x="427" y="217"/>
                  </a:cubicBezTo>
                  <a:cubicBezTo>
                    <a:pt x="427" y="96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6" name="Google Shape;11446;p17"/>
            <p:cNvSpPr/>
            <p:nvPr/>
          </p:nvSpPr>
          <p:spPr>
            <a:xfrm>
              <a:off x="217892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9" y="427"/>
                    <a:pt x="432" y="335"/>
                    <a:pt x="432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1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7" name="Google Shape;11447;p17"/>
            <p:cNvSpPr/>
            <p:nvPr/>
          </p:nvSpPr>
          <p:spPr>
            <a:xfrm>
              <a:off x="1515500" y="40112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8" y="1"/>
                    <a:pt x="6" y="88"/>
                    <a:pt x="1" y="207"/>
                  </a:cubicBezTo>
                  <a:cubicBezTo>
                    <a:pt x="1" y="320"/>
                    <a:pt x="98" y="422"/>
                    <a:pt x="211" y="422"/>
                  </a:cubicBezTo>
                  <a:cubicBezTo>
                    <a:pt x="214" y="422"/>
                    <a:pt x="217" y="423"/>
                    <a:pt x="220" y="423"/>
                  </a:cubicBezTo>
                  <a:cubicBezTo>
                    <a:pt x="339" y="423"/>
                    <a:pt x="432" y="322"/>
                    <a:pt x="432" y="212"/>
                  </a:cubicBezTo>
                  <a:cubicBezTo>
                    <a:pt x="432" y="88"/>
                    <a:pt x="34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8" name="Google Shape;11448;p17"/>
            <p:cNvSpPr/>
            <p:nvPr/>
          </p:nvSpPr>
          <p:spPr>
            <a:xfrm>
              <a:off x="1648200" y="3984375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22" y="1"/>
                  </a:moveTo>
                  <a:cubicBezTo>
                    <a:pt x="109" y="1"/>
                    <a:pt x="6" y="88"/>
                    <a:pt x="6" y="212"/>
                  </a:cubicBezTo>
                  <a:cubicBezTo>
                    <a:pt x="1" y="335"/>
                    <a:pt x="104" y="433"/>
                    <a:pt x="217" y="433"/>
                  </a:cubicBezTo>
                  <a:cubicBezTo>
                    <a:pt x="335" y="433"/>
                    <a:pt x="427" y="340"/>
                    <a:pt x="427" y="227"/>
                  </a:cubicBezTo>
                  <a:cubicBezTo>
                    <a:pt x="427" y="104"/>
                    <a:pt x="340" y="6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9" name="Google Shape;11449;p17"/>
            <p:cNvSpPr/>
            <p:nvPr/>
          </p:nvSpPr>
          <p:spPr>
            <a:xfrm>
              <a:off x="14891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0" y="217"/>
                  </a:cubicBezTo>
                  <a:cubicBezTo>
                    <a:pt x="0" y="335"/>
                    <a:pt x="82" y="427"/>
                    <a:pt x="211" y="427"/>
                  </a:cubicBezTo>
                  <a:cubicBezTo>
                    <a:pt x="334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0" name="Google Shape;11450;p17"/>
            <p:cNvSpPr/>
            <p:nvPr/>
          </p:nvSpPr>
          <p:spPr>
            <a:xfrm>
              <a:off x="1674800" y="45419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29"/>
                    <a:pt x="98" y="416"/>
                    <a:pt x="206" y="421"/>
                  </a:cubicBezTo>
                  <a:cubicBezTo>
                    <a:pt x="211" y="422"/>
                    <a:pt x="217" y="422"/>
                    <a:pt x="222" y="422"/>
                  </a:cubicBezTo>
                  <a:cubicBezTo>
                    <a:pt x="329" y="422"/>
                    <a:pt x="422" y="323"/>
                    <a:pt x="422" y="211"/>
                  </a:cubicBezTo>
                  <a:cubicBezTo>
                    <a:pt x="43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1" name="Google Shape;11451;p17"/>
            <p:cNvSpPr/>
            <p:nvPr/>
          </p:nvSpPr>
          <p:spPr>
            <a:xfrm>
              <a:off x="16218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17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2" name="Google Shape;11452;p17"/>
            <p:cNvSpPr/>
            <p:nvPr/>
          </p:nvSpPr>
          <p:spPr>
            <a:xfrm>
              <a:off x="16748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2" y="0"/>
                  </a:moveTo>
                  <a:cubicBezTo>
                    <a:pt x="93" y="0"/>
                    <a:pt x="1" y="9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3" name="Google Shape;11453;p17"/>
            <p:cNvSpPr/>
            <p:nvPr/>
          </p:nvSpPr>
          <p:spPr>
            <a:xfrm>
              <a:off x="2046200" y="45419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1" y="329"/>
                    <a:pt x="98" y="421"/>
                    <a:pt x="217" y="421"/>
                  </a:cubicBezTo>
                  <a:cubicBezTo>
                    <a:pt x="222" y="422"/>
                    <a:pt x="228" y="422"/>
                    <a:pt x="233" y="422"/>
                  </a:cubicBezTo>
                  <a:cubicBezTo>
                    <a:pt x="339" y="422"/>
                    <a:pt x="427" y="328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4" name="Google Shape;11454;p17"/>
            <p:cNvSpPr/>
            <p:nvPr/>
          </p:nvSpPr>
          <p:spPr>
            <a:xfrm>
              <a:off x="1833725" y="4064175"/>
              <a:ext cx="11075" cy="10675"/>
            </a:xfrm>
            <a:custGeom>
              <a:rect b="b" l="l" r="r" t="t"/>
              <a:pathLst>
                <a:path extrusionOk="0" h="427" w="443">
                  <a:moveTo>
                    <a:pt x="226" y="0"/>
                  </a:moveTo>
                  <a:cubicBezTo>
                    <a:pt x="108" y="0"/>
                    <a:pt x="11" y="98"/>
                    <a:pt x="11" y="211"/>
                  </a:cubicBezTo>
                  <a:cubicBezTo>
                    <a:pt x="0" y="329"/>
                    <a:pt x="98" y="427"/>
                    <a:pt x="221" y="427"/>
                  </a:cubicBezTo>
                  <a:cubicBezTo>
                    <a:pt x="345" y="427"/>
                    <a:pt x="442" y="334"/>
                    <a:pt x="442" y="211"/>
                  </a:cubicBezTo>
                  <a:cubicBezTo>
                    <a:pt x="442" y="87"/>
                    <a:pt x="350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5" name="Google Shape;11455;p17"/>
            <p:cNvSpPr/>
            <p:nvPr/>
          </p:nvSpPr>
          <p:spPr>
            <a:xfrm>
              <a:off x="167480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330" y="422"/>
                    <a:pt x="427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6" name="Google Shape;11456;p17"/>
            <p:cNvSpPr/>
            <p:nvPr/>
          </p:nvSpPr>
          <p:spPr>
            <a:xfrm>
              <a:off x="1621875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1" y="88"/>
                    <a:pt x="1" y="211"/>
                  </a:cubicBezTo>
                  <a:cubicBezTo>
                    <a:pt x="1" y="329"/>
                    <a:pt x="93" y="422"/>
                    <a:pt x="216" y="422"/>
                  </a:cubicBezTo>
                  <a:cubicBezTo>
                    <a:pt x="324" y="422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7" name="Google Shape;11457;p17"/>
            <p:cNvSpPr/>
            <p:nvPr/>
          </p:nvSpPr>
          <p:spPr>
            <a:xfrm>
              <a:off x="1647950" y="435617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7" y="0"/>
                  </a:moveTo>
                  <a:cubicBezTo>
                    <a:pt x="109" y="0"/>
                    <a:pt x="16" y="88"/>
                    <a:pt x="1" y="211"/>
                  </a:cubicBezTo>
                  <a:cubicBezTo>
                    <a:pt x="1" y="324"/>
                    <a:pt x="103" y="422"/>
                    <a:pt x="222" y="422"/>
                  </a:cubicBezTo>
                  <a:cubicBezTo>
                    <a:pt x="345" y="422"/>
                    <a:pt x="432" y="334"/>
                    <a:pt x="432" y="216"/>
                  </a:cubicBezTo>
                  <a:cubicBezTo>
                    <a:pt x="437" y="88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8" name="Google Shape;11458;p17"/>
            <p:cNvSpPr/>
            <p:nvPr/>
          </p:nvSpPr>
          <p:spPr>
            <a:xfrm>
              <a:off x="148917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5" y="0"/>
                  </a:moveTo>
                  <a:cubicBezTo>
                    <a:pt x="89" y="0"/>
                    <a:pt x="0" y="94"/>
                    <a:pt x="0" y="212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27" y="325"/>
                    <a:pt x="422" y="212"/>
                  </a:cubicBezTo>
                  <a:cubicBezTo>
                    <a:pt x="422" y="93"/>
                    <a:pt x="329" y="1"/>
                    <a:pt x="211" y="1"/>
                  </a:cubicBezTo>
                  <a:cubicBezTo>
                    <a:pt x="205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9" name="Google Shape;11459;p17"/>
            <p:cNvSpPr/>
            <p:nvPr/>
          </p:nvSpPr>
          <p:spPr>
            <a:xfrm>
              <a:off x="2178925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8" y="0"/>
                    <a:pt x="0" y="93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0" name="Google Shape;11460;p17"/>
            <p:cNvSpPr/>
            <p:nvPr/>
          </p:nvSpPr>
          <p:spPr>
            <a:xfrm>
              <a:off x="2019750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6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32" y="335"/>
                    <a:pt x="427" y="217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1" name="Google Shape;11461;p17"/>
            <p:cNvSpPr/>
            <p:nvPr/>
          </p:nvSpPr>
          <p:spPr>
            <a:xfrm>
              <a:off x="21525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2" name="Google Shape;11462;p17"/>
            <p:cNvSpPr/>
            <p:nvPr/>
          </p:nvSpPr>
          <p:spPr>
            <a:xfrm>
              <a:off x="183397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3"/>
                    <a:pt x="6" y="216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3" name="Google Shape;11463;p17"/>
            <p:cNvSpPr/>
            <p:nvPr/>
          </p:nvSpPr>
          <p:spPr>
            <a:xfrm>
              <a:off x="1674800" y="38519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0"/>
                  </a:moveTo>
                  <a:cubicBezTo>
                    <a:pt x="89" y="0"/>
                    <a:pt x="1" y="89"/>
                    <a:pt x="1" y="207"/>
                  </a:cubicBezTo>
                  <a:cubicBezTo>
                    <a:pt x="1" y="325"/>
                    <a:pt x="93" y="417"/>
                    <a:pt x="206" y="422"/>
                  </a:cubicBezTo>
                  <a:cubicBezTo>
                    <a:pt x="324" y="422"/>
                    <a:pt x="427" y="325"/>
                    <a:pt x="427" y="212"/>
                  </a:cubicBezTo>
                  <a:cubicBezTo>
                    <a:pt x="427" y="104"/>
                    <a:pt x="335" y="6"/>
                    <a:pt x="222" y="1"/>
                  </a:cubicBezTo>
                  <a:cubicBezTo>
                    <a:pt x="215" y="0"/>
                    <a:pt x="209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4" name="Google Shape;11464;p17"/>
            <p:cNvSpPr/>
            <p:nvPr/>
          </p:nvSpPr>
          <p:spPr>
            <a:xfrm>
              <a:off x="1674800" y="438250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88"/>
                    <a:pt x="1" y="212"/>
                  </a:cubicBezTo>
                  <a:cubicBezTo>
                    <a:pt x="1" y="332"/>
                    <a:pt x="88" y="422"/>
                    <a:pt x="212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224" y="422"/>
                    <a:pt x="227" y="422"/>
                    <a:pt x="230" y="422"/>
                  </a:cubicBezTo>
                  <a:cubicBezTo>
                    <a:pt x="339" y="422"/>
                    <a:pt x="432" y="322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5" name="Google Shape;11465;p17"/>
            <p:cNvSpPr/>
            <p:nvPr/>
          </p:nvSpPr>
          <p:spPr>
            <a:xfrm>
              <a:off x="16483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0" y="98"/>
                    <a:pt x="0" y="211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6" name="Google Shape;11466;p17"/>
            <p:cNvSpPr/>
            <p:nvPr/>
          </p:nvSpPr>
          <p:spPr>
            <a:xfrm>
              <a:off x="20726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9" y="0"/>
                  </a:moveTo>
                  <a:cubicBezTo>
                    <a:pt x="103" y="0"/>
                    <a:pt x="11" y="89"/>
                    <a:pt x="11" y="206"/>
                  </a:cubicBezTo>
                  <a:cubicBezTo>
                    <a:pt x="0" y="325"/>
                    <a:pt x="93" y="417"/>
                    <a:pt x="206" y="422"/>
                  </a:cubicBezTo>
                  <a:cubicBezTo>
                    <a:pt x="210" y="422"/>
                    <a:pt x="214" y="423"/>
                    <a:pt x="217" y="423"/>
                  </a:cubicBezTo>
                  <a:cubicBezTo>
                    <a:pt x="340" y="423"/>
                    <a:pt x="427" y="342"/>
                    <a:pt x="432" y="222"/>
                  </a:cubicBezTo>
                  <a:cubicBezTo>
                    <a:pt x="432" y="104"/>
                    <a:pt x="345" y="6"/>
                    <a:pt x="226" y="1"/>
                  </a:cubicBezTo>
                  <a:cubicBezTo>
                    <a:pt x="221" y="0"/>
                    <a:pt x="215" y="0"/>
                    <a:pt x="20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7" name="Google Shape;11467;p17"/>
            <p:cNvSpPr/>
            <p:nvPr/>
          </p:nvSpPr>
          <p:spPr>
            <a:xfrm>
              <a:off x="21261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40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2"/>
                  </a:cubicBezTo>
                  <a:cubicBezTo>
                    <a:pt x="416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8" name="Google Shape;11468;p17"/>
            <p:cNvSpPr/>
            <p:nvPr/>
          </p:nvSpPr>
          <p:spPr>
            <a:xfrm>
              <a:off x="2125850" y="398437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40"/>
                    <a:pt x="93" y="433"/>
                    <a:pt x="217" y="433"/>
                  </a:cubicBezTo>
                  <a:cubicBezTo>
                    <a:pt x="335" y="433"/>
                    <a:pt x="432" y="335"/>
                    <a:pt x="427" y="212"/>
                  </a:cubicBezTo>
                  <a:cubicBezTo>
                    <a:pt x="422" y="88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9" name="Google Shape;11469;p17"/>
            <p:cNvSpPr/>
            <p:nvPr/>
          </p:nvSpPr>
          <p:spPr>
            <a:xfrm>
              <a:off x="1568550" y="44887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6" y="93"/>
                    <a:pt x="1" y="211"/>
                  </a:cubicBezTo>
                  <a:cubicBezTo>
                    <a:pt x="6" y="330"/>
                    <a:pt x="93" y="427"/>
                    <a:pt x="212" y="427"/>
                  </a:cubicBezTo>
                  <a:cubicBezTo>
                    <a:pt x="325" y="427"/>
                    <a:pt x="427" y="330"/>
                    <a:pt x="427" y="211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0" name="Google Shape;11470;p17"/>
            <p:cNvSpPr/>
            <p:nvPr/>
          </p:nvSpPr>
          <p:spPr>
            <a:xfrm>
              <a:off x="1993275" y="43822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98" y="11"/>
                    <a:pt x="1" y="98"/>
                    <a:pt x="1" y="216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2"/>
                    <a:pt x="422" y="222"/>
                  </a:cubicBezTo>
                  <a:cubicBezTo>
                    <a:pt x="422" y="103"/>
                    <a:pt x="330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1" name="Google Shape;11471;p17"/>
            <p:cNvSpPr/>
            <p:nvPr/>
          </p:nvSpPr>
          <p:spPr>
            <a:xfrm>
              <a:off x="17809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3" y="1"/>
                    <a:pt x="0" y="83"/>
                    <a:pt x="11" y="212"/>
                  </a:cubicBezTo>
                  <a:cubicBezTo>
                    <a:pt x="11" y="325"/>
                    <a:pt x="103" y="422"/>
                    <a:pt x="221" y="422"/>
                  </a:cubicBezTo>
                  <a:cubicBezTo>
                    <a:pt x="329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2" name="Google Shape;11472;p17"/>
            <p:cNvSpPr/>
            <p:nvPr/>
          </p:nvSpPr>
          <p:spPr>
            <a:xfrm>
              <a:off x="1940225" y="44887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1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3" name="Google Shape;11473;p17"/>
            <p:cNvSpPr/>
            <p:nvPr/>
          </p:nvSpPr>
          <p:spPr>
            <a:xfrm>
              <a:off x="1887175" y="4011225"/>
              <a:ext cx="10925" cy="10575"/>
            </a:xfrm>
            <a:custGeom>
              <a:rect b="b" l="l" r="r" t="t"/>
              <a:pathLst>
                <a:path extrusionOk="0" h="423" w="437">
                  <a:moveTo>
                    <a:pt x="210" y="0"/>
                  </a:moveTo>
                  <a:cubicBezTo>
                    <a:pt x="93" y="0"/>
                    <a:pt x="10" y="80"/>
                    <a:pt x="5" y="196"/>
                  </a:cubicBezTo>
                  <a:cubicBezTo>
                    <a:pt x="0" y="320"/>
                    <a:pt x="87" y="417"/>
                    <a:pt x="211" y="422"/>
                  </a:cubicBezTo>
                  <a:cubicBezTo>
                    <a:pt x="324" y="422"/>
                    <a:pt x="427" y="335"/>
                    <a:pt x="427" y="212"/>
                  </a:cubicBezTo>
                  <a:cubicBezTo>
                    <a:pt x="437" y="93"/>
                    <a:pt x="344" y="1"/>
                    <a:pt x="231" y="1"/>
                  </a:cubicBezTo>
                  <a:cubicBezTo>
                    <a:pt x="224" y="0"/>
                    <a:pt x="217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4" name="Google Shape;11474;p17"/>
            <p:cNvSpPr/>
            <p:nvPr/>
          </p:nvSpPr>
          <p:spPr>
            <a:xfrm>
              <a:off x="1542225" y="40373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3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6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5" name="Google Shape;11475;p17"/>
            <p:cNvSpPr/>
            <p:nvPr/>
          </p:nvSpPr>
          <p:spPr>
            <a:xfrm>
              <a:off x="2099400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103" y="427"/>
                    <a:pt x="221" y="427"/>
                  </a:cubicBezTo>
                  <a:cubicBezTo>
                    <a:pt x="334" y="417"/>
                    <a:pt x="432" y="330"/>
                    <a:pt x="432" y="211"/>
                  </a:cubicBezTo>
                  <a:cubicBezTo>
                    <a:pt x="432" y="98"/>
                    <a:pt x="33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6" name="Google Shape;11476;p17"/>
            <p:cNvSpPr/>
            <p:nvPr/>
          </p:nvSpPr>
          <p:spPr>
            <a:xfrm>
              <a:off x="1595150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7" name="Google Shape;11477;p17"/>
            <p:cNvSpPr/>
            <p:nvPr/>
          </p:nvSpPr>
          <p:spPr>
            <a:xfrm>
              <a:off x="207280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5" y="422"/>
                    <a:pt x="427" y="336"/>
                    <a:pt x="427" y="216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8" name="Google Shape;11478;p17"/>
            <p:cNvSpPr/>
            <p:nvPr/>
          </p:nvSpPr>
          <p:spPr>
            <a:xfrm>
              <a:off x="2072800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"/>
                    <a:pt x="6" y="98"/>
                    <a:pt x="1" y="227"/>
                  </a:cubicBezTo>
                  <a:cubicBezTo>
                    <a:pt x="6" y="345"/>
                    <a:pt x="93" y="432"/>
                    <a:pt x="211" y="432"/>
                  </a:cubicBezTo>
                  <a:cubicBezTo>
                    <a:pt x="324" y="432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9" name="Google Shape;11479;p17"/>
            <p:cNvSpPr/>
            <p:nvPr/>
          </p:nvSpPr>
          <p:spPr>
            <a:xfrm>
              <a:off x="1515625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0" name="Google Shape;11480;p17"/>
            <p:cNvSpPr/>
            <p:nvPr/>
          </p:nvSpPr>
          <p:spPr>
            <a:xfrm>
              <a:off x="1542225" y="42499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1" y="93"/>
                    <a:pt x="1" y="217"/>
                  </a:cubicBezTo>
                  <a:cubicBezTo>
                    <a:pt x="1" y="330"/>
                    <a:pt x="93" y="427"/>
                    <a:pt x="211" y="427"/>
                  </a:cubicBezTo>
                  <a:cubicBezTo>
                    <a:pt x="324" y="427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1" name="Google Shape;11481;p17"/>
            <p:cNvSpPr/>
            <p:nvPr/>
          </p:nvSpPr>
          <p:spPr>
            <a:xfrm>
              <a:off x="1754450" y="39313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103"/>
                    <a:pt x="1" y="222"/>
                  </a:cubicBezTo>
                  <a:cubicBezTo>
                    <a:pt x="1" y="342"/>
                    <a:pt x="93" y="427"/>
                    <a:pt x="207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40" y="427"/>
                    <a:pt x="432" y="330"/>
                    <a:pt x="427" y="206"/>
                  </a:cubicBezTo>
                  <a:cubicBezTo>
                    <a:pt x="427" y="93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2" name="Google Shape;11482;p17"/>
            <p:cNvSpPr/>
            <p:nvPr/>
          </p:nvSpPr>
          <p:spPr>
            <a:xfrm>
              <a:off x="2046200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32" y="334"/>
                    <a:pt x="427" y="211"/>
                  </a:cubicBezTo>
                  <a:cubicBezTo>
                    <a:pt x="427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3" name="Google Shape;11483;p17"/>
            <p:cNvSpPr/>
            <p:nvPr/>
          </p:nvSpPr>
          <p:spPr>
            <a:xfrm>
              <a:off x="1648350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8" y="6"/>
                    <a:pt x="0" y="93"/>
                    <a:pt x="0" y="211"/>
                  </a:cubicBezTo>
                  <a:cubicBezTo>
                    <a:pt x="0" y="329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1"/>
                  </a:cubicBezTo>
                  <a:cubicBezTo>
                    <a:pt x="421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4" name="Google Shape;11484;p17"/>
            <p:cNvSpPr/>
            <p:nvPr/>
          </p:nvSpPr>
          <p:spPr>
            <a:xfrm>
              <a:off x="194022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2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5" name="Google Shape;11485;p17"/>
            <p:cNvSpPr/>
            <p:nvPr/>
          </p:nvSpPr>
          <p:spPr>
            <a:xfrm>
              <a:off x="1940225" y="43295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93" y="427"/>
                    <a:pt x="20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6" name="Google Shape;11486;p17"/>
            <p:cNvSpPr/>
            <p:nvPr/>
          </p:nvSpPr>
          <p:spPr>
            <a:xfrm>
              <a:off x="1542225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7" name="Google Shape;11487;p17"/>
            <p:cNvSpPr/>
            <p:nvPr/>
          </p:nvSpPr>
          <p:spPr>
            <a:xfrm>
              <a:off x="1595150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93" y="432"/>
                    <a:pt x="211" y="432"/>
                  </a:cubicBezTo>
                  <a:cubicBezTo>
                    <a:pt x="335" y="432"/>
                    <a:pt x="427" y="340"/>
                    <a:pt x="432" y="211"/>
                  </a:cubicBezTo>
                  <a:cubicBezTo>
                    <a:pt x="43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8" name="Google Shape;11488;p17"/>
            <p:cNvSpPr/>
            <p:nvPr/>
          </p:nvSpPr>
          <p:spPr>
            <a:xfrm>
              <a:off x="1780925" y="45419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0"/>
                  </a:moveTo>
                  <a:cubicBezTo>
                    <a:pt x="93" y="0"/>
                    <a:pt x="0" y="82"/>
                    <a:pt x="0" y="206"/>
                  </a:cubicBezTo>
                  <a:cubicBezTo>
                    <a:pt x="0" y="329"/>
                    <a:pt x="98" y="421"/>
                    <a:pt x="216" y="421"/>
                  </a:cubicBezTo>
                  <a:cubicBezTo>
                    <a:pt x="329" y="421"/>
                    <a:pt x="427" y="329"/>
                    <a:pt x="427" y="206"/>
                  </a:cubicBezTo>
                  <a:cubicBezTo>
                    <a:pt x="427" y="82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9" name="Google Shape;11489;p17"/>
            <p:cNvSpPr/>
            <p:nvPr/>
          </p:nvSpPr>
          <p:spPr>
            <a:xfrm>
              <a:off x="1860575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3" y="1"/>
                  </a:moveTo>
                  <a:cubicBezTo>
                    <a:pt x="93" y="1"/>
                    <a:pt x="0" y="101"/>
                    <a:pt x="0" y="217"/>
                  </a:cubicBezTo>
                  <a:cubicBezTo>
                    <a:pt x="0" y="335"/>
                    <a:pt x="98" y="427"/>
                    <a:pt x="221" y="427"/>
                  </a:cubicBezTo>
                  <a:cubicBezTo>
                    <a:pt x="339" y="427"/>
                    <a:pt x="432" y="335"/>
                    <a:pt x="427" y="217"/>
                  </a:cubicBezTo>
                  <a:cubicBezTo>
                    <a:pt x="422" y="98"/>
                    <a:pt x="329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0" name="Google Shape;11490;p17"/>
            <p:cNvSpPr/>
            <p:nvPr/>
          </p:nvSpPr>
          <p:spPr>
            <a:xfrm>
              <a:off x="1886900" y="45419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98" y="0"/>
                    <a:pt x="11" y="82"/>
                    <a:pt x="11" y="206"/>
                  </a:cubicBezTo>
                  <a:cubicBezTo>
                    <a:pt x="1" y="319"/>
                    <a:pt x="98" y="421"/>
                    <a:pt x="217" y="421"/>
                  </a:cubicBezTo>
                  <a:cubicBezTo>
                    <a:pt x="222" y="422"/>
                    <a:pt x="228" y="422"/>
                    <a:pt x="234" y="422"/>
                  </a:cubicBezTo>
                  <a:cubicBezTo>
                    <a:pt x="344" y="422"/>
                    <a:pt x="432" y="328"/>
                    <a:pt x="432" y="211"/>
                  </a:cubicBezTo>
                  <a:cubicBezTo>
                    <a:pt x="438" y="87"/>
                    <a:pt x="35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1" name="Google Shape;11491;p17"/>
            <p:cNvSpPr/>
            <p:nvPr/>
          </p:nvSpPr>
          <p:spPr>
            <a:xfrm>
              <a:off x="2072925" y="39313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3" y="1"/>
                  </a:moveTo>
                  <a:cubicBezTo>
                    <a:pt x="93" y="1"/>
                    <a:pt x="1" y="96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17" y="217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2" name="Google Shape;11492;p17"/>
            <p:cNvSpPr/>
            <p:nvPr/>
          </p:nvSpPr>
          <p:spPr>
            <a:xfrm>
              <a:off x="1568700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87" y="1"/>
                    <a:pt x="0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7" y="423"/>
                    <a:pt x="421" y="324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3" name="Google Shape;11493;p17"/>
            <p:cNvSpPr/>
            <p:nvPr/>
          </p:nvSpPr>
          <p:spPr>
            <a:xfrm>
              <a:off x="148917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2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2"/>
                  </a:cubicBezTo>
                  <a:cubicBezTo>
                    <a:pt x="329" y="417"/>
                    <a:pt x="422" y="324"/>
                    <a:pt x="422" y="211"/>
                  </a:cubicBezTo>
                  <a:cubicBezTo>
                    <a:pt x="422" y="8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4" name="Google Shape;11494;p17"/>
            <p:cNvSpPr/>
            <p:nvPr/>
          </p:nvSpPr>
          <p:spPr>
            <a:xfrm>
              <a:off x="16748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3" y="1"/>
                    <a:pt x="1" y="88"/>
                    <a:pt x="1" y="211"/>
                  </a:cubicBezTo>
                  <a:cubicBezTo>
                    <a:pt x="1" y="329"/>
                    <a:pt x="94" y="423"/>
                    <a:pt x="200" y="423"/>
                  </a:cubicBezTo>
                  <a:cubicBezTo>
                    <a:pt x="206" y="423"/>
                    <a:pt x="211" y="422"/>
                    <a:pt x="217" y="422"/>
                  </a:cubicBezTo>
                  <a:cubicBezTo>
                    <a:pt x="330" y="422"/>
                    <a:pt x="422" y="319"/>
                    <a:pt x="42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5" name="Google Shape;11495;p17"/>
            <p:cNvSpPr/>
            <p:nvPr/>
          </p:nvSpPr>
          <p:spPr>
            <a:xfrm>
              <a:off x="15422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1" y="94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2" y="335"/>
                    <a:pt x="422" y="212"/>
                  </a:cubicBezTo>
                  <a:cubicBezTo>
                    <a:pt x="417" y="93"/>
                    <a:pt x="324" y="1"/>
                    <a:pt x="211" y="1"/>
                  </a:cubicBezTo>
                  <a:cubicBezTo>
                    <a:pt x="205" y="0"/>
                    <a:pt x="2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6" name="Google Shape;11496;p17"/>
            <p:cNvSpPr/>
            <p:nvPr/>
          </p:nvSpPr>
          <p:spPr>
            <a:xfrm>
              <a:off x="15951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35"/>
                    <a:pt x="417" y="212"/>
                  </a:cubicBezTo>
                  <a:cubicBezTo>
                    <a:pt x="417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7" name="Google Shape;11497;p17"/>
            <p:cNvSpPr/>
            <p:nvPr/>
          </p:nvSpPr>
          <p:spPr>
            <a:xfrm>
              <a:off x="201987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88" y="0"/>
                    <a:pt x="0" y="88"/>
                    <a:pt x="0" y="211"/>
                  </a:cubicBezTo>
                  <a:cubicBezTo>
                    <a:pt x="0" y="334"/>
                    <a:pt x="98" y="422"/>
                    <a:pt x="22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3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8" name="Google Shape;11498;p17"/>
            <p:cNvSpPr/>
            <p:nvPr/>
          </p:nvSpPr>
          <p:spPr>
            <a:xfrm>
              <a:off x="1940475" y="39580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1"/>
                  </a:moveTo>
                  <a:cubicBezTo>
                    <a:pt x="88" y="6"/>
                    <a:pt x="1" y="93"/>
                    <a:pt x="1" y="211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324" y="422"/>
                    <a:pt x="417" y="329"/>
                    <a:pt x="417" y="206"/>
                  </a:cubicBezTo>
                  <a:cubicBezTo>
                    <a:pt x="412" y="83"/>
                    <a:pt x="31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9" name="Google Shape;11499;p17"/>
            <p:cNvSpPr/>
            <p:nvPr/>
          </p:nvSpPr>
          <p:spPr>
            <a:xfrm>
              <a:off x="1754450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5" y="0"/>
                  </a:moveTo>
                  <a:cubicBezTo>
                    <a:pt x="94" y="0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7" y="335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ubicBezTo>
                    <a:pt x="216" y="0"/>
                    <a:pt x="211" y="0"/>
                    <a:pt x="20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0" name="Google Shape;11500;p17"/>
            <p:cNvSpPr/>
            <p:nvPr/>
          </p:nvSpPr>
          <p:spPr>
            <a:xfrm>
              <a:off x="1462575" y="43825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5" y="427"/>
                    <a:pt x="422" y="335"/>
                    <a:pt x="422" y="212"/>
                  </a:cubicBezTo>
                  <a:cubicBezTo>
                    <a:pt x="422" y="93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1" name="Google Shape;11501;p17"/>
            <p:cNvSpPr/>
            <p:nvPr/>
          </p:nvSpPr>
          <p:spPr>
            <a:xfrm>
              <a:off x="1860575" y="446215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8" y="1"/>
                    <a:pt x="0" y="93"/>
                    <a:pt x="0" y="212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34" y="422"/>
                    <a:pt x="427" y="335"/>
                    <a:pt x="432" y="212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2" name="Google Shape;11502;p17"/>
            <p:cNvSpPr/>
            <p:nvPr/>
          </p:nvSpPr>
          <p:spPr>
            <a:xfrm>
              <a:off x="1993275" y="3958050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1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8" y="422"/>
                    <a:pt x="211" y="422"/>
                  </a:cubicBezTo>
                  <a:cubicBezTo>
                    <a:pt x="217" y="422"/>
                    <a:pt x="223" y="423"/>
                    <a:pt x="228" y="423"/>
                  </a:cubicBezTo>
                  <a:cubicBezTo>
                    <a:pt x="338" y="423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3" name="Google Shape;11503;p17"/>
            <p:cNvSpPr/>
            <p:nvPr/>
          </p:nvSpPr>
          <p:spPr>
            <a:xfrm>
              <a:off x="2099400" y="39580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8"/>
                    <a:pt x="0" y="216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8" y="423"/>
                    <a:pt x="427" y="324"/>
                    <a:pt x="427" y="211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4" name="Google Shape;11504;p17"/>
            <p:cNvSpPr/>
            <p:nvPr/>
          </p:nvSpPr>
          <p:spPr>
            <a:xfrm>
              <a:off x="1595275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6"/>
                    <a:pt x="427" y="221"/>
                  </a:cubicBezTo>
                  <a:cubicBezTo>
                    <a:pt x="427" y="98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5" name="Google Shape;11505;p17"/>
            <p:cNvSpPr/>
            <p:nvPr/>
          </p:nvSpPr>
          <p:spPr>
            <a:xfrm>
              <a:off x="1568550" y="42233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109" y="0"/>
                    <a:pt x="11" y="87"/>
                    <a:pt x="6" y="206"/>
                  </a:cubicBezTo>
                  <a:cubicBezTo>
                    <a:pt x="1" y="324"/>
                    <a:pt x="88" y="421"/>
                    <a:pt x="212" y="421"/>
                  </a:cubicBezTo>
                  <a:cubicBezTo>
                    <a:pt x="218" y="422"/>
                    <a:pt x="224" y="422"/>
                    <a:pt x="230" y="422"/>
                  </a:cubicBezTo>
                  <a:cubicBezTo>
                    <a:pt x="344" y="422"/>
                    <a:pt x="428" y="333"/>
                    <a:pt x="438" y="216"/>
                  </a:cubicBezTo>
                  <a:cubicBezTo>
                    <a:pt x="438" y="10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6" name="Google Shape;11506;p17"/>
            <p:cNvSpPr/>
            <p:nvPr/>
          </p:nvSpPr>
          <p:spPr>
            <a:xfrm>
              <a:off x="1807650" y="38781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8" y="0"/>
                    <a:pt x="0" y="98"/>
                    <a:pt x="0" y="221"/>
                  </a:cubicBezTo>
                  <a:cubicBezTo>
                    <a:pt x="0" y="350"/>
                    <a:pt x="88" y="432"/>
                    <a:pt x="211" y="432"/>
                  </a:cubicBezTo>
                  <a:cubicBezTo>
                    <a:pt x="334" y="427"/>
                    <a:pt x="422" y="339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7" name="Google Shape;11507;p17"/>
            <p:cNvSpPr/>
            <p:nvPr/>
          </p:nvSpPr>
          <p:spPr>
            <a:xfrm>
              <a:off x="19932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86"/>
                    <a:pt x="1" y="211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2" y="335"/>
                    <a:pt x="422" y="216"/>
                  </a:cubicBezTo>
                  <a:cubicBezTo>
                    <a:pt x="427" y="9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8" name="Google Shape;11508;p17"/>
            <p:cNvSpPr/>
            <p:nvPr/>
          </p:nvSpPr>
          <p:spPr>
            <a:xfrm>
              <a:off x="14625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4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9" name="Google Shape;11509;p17"/>
            <p:cNvSpPr/>
            <p:nvPr/>
          </p:nvSpPr>
          <p:spPr>
            <a:xfrm>
              <a:off x="1701150" y="4303000"/>
              <a:ext cx="10925" cy="10550"/>
            </a:xfrm>
            <a:custGeom>
              <a:rect b="b" l="l" r="r" t="t"/>
              <a:pathLst>
                <a:path extrusionOk="0" h="422" w="437">
                  <a:moveTo>
                    <a:pt x="211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9"/>
                    <a:pt x="87" y="421"/>
                    <a:pt x="211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7" y="87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0" name="Google Shape;11510;p17"/>
            <p:cNvSpPr/>
            <p:nvPr/>
          </p:nvSpPr>
          <p:spPr>
            <a:xfrm>
              <a:off x="1435850" y="4356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0" y="1"/>
                  </a:moveTo>
                  <a:cubicBezTo>
                    <a:pt x="224" y="1"/>
                    <a:pt x="218" y="1"/>
                    <a:pt x="211" y="1"/>
                  </a:cubicBezTo>
                  <a:cubicBezTo>
                    <a:pt x="93" y="7"/>
                    <a:pt x="1" y="94"/>
                    <a:pt x="1" y="217"/>
                  </a:cubicBezTo>
                  <a:cubicBezTo>
                    <a:pt x="6" y="335"/>
                    <a:pt x="98" y="423"/>
                    <a:pt x="211" y="423"/>
                  </a:cubicBezTo>
                  <a:cubicBezTo>
                    <a:pt x="335" y="423"/>
                    <a:pt x="432" y="325"/>
                    <a:pt x="432" y="212"/>
                  </a:cubicBezTo>
                  <a:cubicBezTo>
                    <a:pt x="432" y="95"/>
                    <a:pt x="349" y="1"/>
                    <a:pt x="23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1" name="Google Shape;11511;p17"/>
            <p:cNvSpPr/>
            <p:nvPr/>
          </p:nvSpPr>
          <p:spPr>
            <a:xfrm>
              <a:off x="196682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87" y="0"/>
                    <a:pt x="0" y="88"/>
                    <a:pt x="5" y="216"/>
                  </a:cubicBezTo>
                  <a:cubicBezTo>
                    <a:pt x="10" y="334"/>
                    <a:pt x="103" y="422"/>
                    <a:pt x="216" y="422"/>
                  </a:cubicBezTo>
                  <a:cubicBezTo>
                    <a:pt x="334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2" name="Google Shape;11512;p17"/>
            <p:cNvSpPr/>
            <p:nvPr/>
          </p:nvSpPr>
          <p:spPr>
            <a:xfrm>
              <a:off x="1542100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6" y="98"/>
                    <a:pt x="0" y="221"/>
                  </a:cubicBezTo>
                  <a:cubicBezTo>
                    <a:pt x="0" y="334"/>
                    <a:pt x="98" y="427"/>
                    <a:pt x="221" y="427"/>
                  </a:cubicBezTo>
                  <a:cubicBezTo>
                    <a:pt x="340" y="427"/>
                    <a:pt x="427" y="329"/>
                    <a:pt x="427" y="211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3" name="Google Shape;11513;p17"/>
            <p:cNvSpPr/>
            <p:nvPr/>
          </p:nvSpPr>
          <p:spPr>
            <a:xfrm>
              <a:off x="1595150" y="42499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3" y="1"/>
                    <a:pt x="6" y="93"/>
                    <a:pt x="1" y="217"/>
                  </a:cubicBezTo>
                  <a:cubicBezTo>
                    <a:pt x="1" y="330"/>
                    <a:pt x="93" y="427"/>
                    <a:pt x="206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4" name="Google Shape;11514;p17"/>
            <p:cNvSpPr/>
            <p:nvPr/>
          </p:nvSpPr>
          <p:spPr>
            <a:xfrm>
              <a:off x="1542225" y="45152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34"/>
                    <a:pt x="88" y="427"/>
                    <a:pt x="211" y="427"/>
                  </a:cubicBezTo>
                  <a:cubicBezTo>
                    <a:pt x="335" y="427"/>
                    <a:pt x="422" y="329"/>
                    <a:pt x="422" y="206"/>
                  </a:cubicBezTo>
                  <a:cubicBezTo>
                    <a:pt x="417" y="9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5" name="Google Shape;11515;p17"/>
            <p:cNvSpPr/>
            <p:nvPr/>
          </p:nvSpPr>
          <p:spPr>
            <a:xfrm>
              <a:off x="2099400" y="42232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104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6" name="Google Shape;11516;p17"/>
            <p:cNvSpPr/>
            <p:nvPr/>
          </p:nvSpPr>
          <p:spPr>
            <a:xfrm>
              <a:off x="1780925" y="41701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11" y="98"/>
                    <a:pt x="11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219" y="427"/>
                    <a:pt x="222" y="427"/>
                    <a:pt x="225" y="427"/>
                  </a:cubicBezTo>
                  <a:cubicBezTo>
                    <a:pt x="339" y="427"/>
                    <a:pt x="427" y="336"/>
                    <a:pt x="432" y="211"/>
                  </a:cubicBezTo>
                  <a:cubicBezTo>
                    <a:pt x="432" y="109"/>
                    <a:pt x="360" y="6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7" name="Google Shape;11517;p17"/>
            <p:cNvSpPr/>
            <p:nvPr/>
          </p:nvSpPr>
          <p:spPr>
            <a:xfrm>
              <a:off x="18873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2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5"/>
                    <a:pt x="88" y="427"/>
                    <a:pt x="211" y="427"/>
                  </a:cubicBezTo>
                  <a:cubicBezTo>
                    <a:pt x="334" y="427"/>
                    <a:pt x="422" y="335"/>
                    <a:pt x="422" y="211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8" name="Google Shape;11518;p17"/>
            <p:cNvSpPr/>
            <p:nvPr/>
          </p:nvSpPr>
          <p:spPr>
            <a:xfrm>
              <a:off x="2125850" y="42499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93" y="1"/>
                    <a:pt x="1" y="93"/>
                    <a:pt x="11" y="227"/>
                  </a:cubicBezTo>
                  <a:cubicBezTo>
                    <a:pt x="16" y="335"/>
                    <a:pt x="104" y="432"/>
                    <a:pt x="222" y="432"/>
                  </a:cubicBezTo>
                  <a:cubicBezTo>
                    <a:pt x="335" y="432"/>
                    <a:pt x="432" y="335"/>
                    <a:pt x="432" y="217"/>
                  </a:cubicBezTo>
                  <a:cubicBezTo>
                    <a:pt x="427" y="93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9" name="Google Shape;11519;p17"/>
            <p:cNvSpPr/>
            <p:nvPr/>
          </p:nvSpPr>
          <p:spPr>
            <a:xfrm>
              <a:off x="2072925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6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0" name="Google Shape;11520;p17"/>
            <p:cNvSpPr/>
            <p:nvPr/>
          </p:nvSpPr>
          <p:spPr>
            <a:xfrm>
              <a:off x="21258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1" y="88"/>
                    <a:pt x="1" y="206"/>
                  </a:cubicBezTo>
                  <a:cubicBezTo>
                    <a:pt x="1" y="324"/>
                    <a:pt x="88" y="422"/>
                    <a:pt x="206" y="422"/>
                  </a:cubicBezTo>
                  <a:cubicBezTo>
                    <a:pt x="210" y="422"/>
                    <a:pt x="214" y="422"/>
                    <a:pt x="217" y="422"/>
                  </a:cubicBezTo>
                  <a:cubicBezTo>
                    <a:pt x="340" y="422"/>
                    <a:pt x="427" y="336"/>
                    <a:pt x="427" y="216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1" name="Google Shape;11521;p17"/>
            <p:cNvSpPr/>
            <p:nvPr/>
          </p:nvSpPr>
          <p:spPr>
            <a:xfrm>
              <a:off x="15951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93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0" y="422"/>
                    <a:pt x="427" y="336"/>
                    <a:pt x="432" y="216"/>
                  </a:cubicBezTo>
                  <a:cubicBezTo>
                    <a:pt x="43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2" name="Google Shape;11522;p17"/>
            <p:cNvSpPr/>
            <p:nvPr/>
          </p:nvSpPr>
          <p:spPr>
            <a:xfrm>
              <a:off x="19402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8" y="1"/>
                    <a:pt x="0" y="88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219" y="422"/>
                    <a:pt x="222" y="423"/>
                    <a:pt x="225" y="423"/>
                  </a:cubicBezTo>
                  <a:cubicBezTo>
                    <a:pt x="334" y="423"/>
                    <a:pt x="427" y="332"/>
                    <a:pt x="427" y="212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3" name="Google Shape;11523;p17"/>
            <p:cNvSpPr/>
            <p:nvPr/>
          </p:nvSpPr>
          <p:spPr>
            <a:xfrm>
              <a:off x="1542225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3" y="0"/>
                  </a:moveTo>
                  <a:cubicBezTo>
                    <a:pt x="89" y="0"/>
                    <a:pt x="1" y="101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17"/>
                    <a:pt x="422" y="335"/>
                    <a:pt x="422" y="211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4" name="Google Shape;11524;p17"/>
            <p:cNvSpPr/>
            <p:nvPr/>
          </p:nvSpPr>
          <p:spPr>
            <a:xfrm>
              <a:off x="1595275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2" y="1"/>
                  </a:moveTo>
                  <a:cubicBezTo>
                    <a:pt x="98" y="1"/>
                    <a:pt x="1" y="98"/>
                    <a:pt x="1" y="222"/>
                  </a:cubicBezTo>
                  <a:cubicBezTo>
                    <a:pt x="1" y="335"/>
                    <a:pt x="88" y="427"/>
                    <a:pt x="206" y="427"/>
                  </a:cubicBezTo>
                  <a:cubicBezTo>
                    <a:pt x="330" y="427"/>
                    <a:pt x="422" y="335"/>
                    <a:pt x="427" y="222"/>
                  </a:cubicBezTo>
                  <a:cubicBezTo>
                    <a:pt x="427" y="98"/>
                    <a:pt x="33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5" name="Google Shape;11525;p17"/>
            <p:cNvSpPr/>
            <p:nvPr/>
          </p:nvSpPr>
          <p:spPr>
            <a:xfrm>
              <a:off x="2072800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103" y="0"/>
                    <a:pt x="6" y="93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29" y="427"/>
                    <a:pt x="422" y="334"/>
                    <a:pt x="422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6" name="Google Shape;11526;p17"/>
            <p:cNvSpPr/>
            <p:nvPr/>
          </p:nvSpPr>
          <p:spPr>
            <a:xfrm>
              <a:off x="18076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"/>
                    <a:pt x="0" y="98"/>
                    <a:pt x="0" y="222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16" y="335"/>
                    <a:pt x="422" y="222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7" name="Google Shape;11527;p17"/>
            <p:cNvSpPr/>
            <p:nvPr/>
          </p:nvSpPr>
          <p:spPr>
            <a:xfrm>
              <a:off x="1913750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3" y="0"/>
                  </a:moveTo>
                  <a:cubicBezTo>
                    <a:pt x="94" y="0"/>
                    <a:pt x="1" y="10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17"/>
                    <a:pt x="427" y="330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9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8" name="Google Shape;11528;p17"/>
            <p:cNvSpPr/>
            <p:nvPr/>
          </p:nvSpPr>
          <p:spPr>
            <a:xfrm>
              <a:off x="2072925" y="440910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6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9" name="Google Shape;11529;p17"/>
            <p:cNvSpPr/>
            <p:nvPr/>
          </p:nvSpPr>
          <p:spPr>
            <a:xfrm>
              <a:off x="21261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0" y="93"/>
                    <a:pt x="0" y="211"/>
                  </a:cubicBezTo>
                  <a:cubicBezTo>
                    <a:pt x="0" y="335"/>
                    <a:pt x="82" y="427"/>
                    <a:pt x="195" y="427"/>
                  </a:cubicBezTo>
                  <a:cubicBezTo>
                    <a:pt x="319" y="427"/>
                    <a:pt x="416" y="340"/>
                    <a:pt x="421" y="227"/>
                  </a:cubicBezTo>
                  <a:cubicBezTo>
                    <a:pt x="427" y="103"/>
                    <a:pt x="33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0" name="Google Shape;11530;p17"/>
            <p:cNvSpPr/>
            <p:nvPr/>
          </p:nvSpPr>
          <p:spPr>
            <a:xfrm>
              <a:off x="1913750" y="38783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1"/>
                  </a:moveTo>
                  <a:cubicBezTo>
                    <a:pt x="90" y="1"/>
                    <a:pt x="1" y="100"/>
                    <a:pt x="1" y="212"/>
                  </a:cubicBezTo>
                  <a:cubicBezTo>
                    <a:pt x="1" y="336"/>
                    <a:pt x="93" y="423"/>
                    <a:pt x="211" y="423"/>
                  </a:cubicBezTo>
                  <a:cubicBezTo>
                    <a:pt x="335" y="418"/>
                    <a:pt x="427" y="330"/>
                    <a:pt x="427" y="212"/>
                  </a:cubicBezTo>
                  <a:cubicBezTo>
                    <a:pt x="417" y="94"/>
                    <a:pt x="330" y="2"/>
                    <a:pt x="211" y="2"/>
                  </a:cubicBezTo>
                  <a:cubicBezTo>
                    <a:pt x="206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1" name="Google Shape;11531;p17"/>
            <p:cNvSpPr/>
            <p:nvPr/>
          </p:nvSpPr>
          <p:spPr>
            <a:xfrm>
              <a:off x="15687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0"/>
                    <a:pt x="210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2" name="Google Shape;11532;p17"/>
            <p:cNvSpPr/>
            <p:nvPr/>
          </p:nvSpPr>
          <p:spPr>
            <a:xfrm>
              <a:off x="15422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6" y="1"/>
                  </a:moveTo>
                  <a:cubicBezTo>
                    <a:pt x="88" y="1"/>
                    <a:pt x="1" y="98"/>
                    <a:pt x="1" y="217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3" name="Google Shape;11533;p17"/>
            <p:cNvSpPr/>
            <p:nvPr/>
          </p:nvSpPr>
          <p:spPr>
            <a:xfrm>
              <a:off x="2072925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6" y="1"/>
                  </a:moveTo>
                  <a:cubicBezTo>
                    <a:pt x="88" y="1"/>
                    <a:pt x="1" y="98"/>
                    <a:pt x="1" y="211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0"/>
                    <a:pt x="422" y="211"/>
                  </a:cubicBezTo>
                  <a:cubicBezTo>
                    <a:pt x="41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4" name="Google Shape;11534;p17"/>
            <p:cNvSpPr/>
            <p:nvPr/>
          </p:nvSpPr>
          <p:spPr>
            <a:xfrm>
              <a:off x="1595150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8"/>
                    <a:pt x="6" y="217"/>
                  </a:cubicBezTo>
                  <a:cubicBezTo>
                    <a:pt x="6" y="335"/>
                    <a:pt x="98" y="427"/>
                    <a:pt x="211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5" name="Google Shape;11535;p17"/>
            <p:cNvSpPr/>
            <p:nvPr/>
          </p:nvSpPr>
          <p:spPr>
            <a:xfrm>
              <a:off x="1701275" y="43561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08" y="1"/>
                  </a:moveTo>
                  <a:cubicBezTo>
                    <a:pt x="94" y="1"/>
                    <a:pt x="10" y="90"/>
                    <a:pt x="5" y="207"/>
                  </a:cubicBezTo>
                  <a:cubicBezTo>
                    <a:pt x="0" y="320"/>
                    <a:pt x="93" y="418"/>
                    <a:pt x="211" y="423"/>
                  </a:cubicBezTo>
                  <a:cubicBezTo>
                    <a:pt x="214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22"/>
                  </a:cubicBezTo>
                  <a:cubicBezTo>
                    <a:pt x="432" y="104"/>
                    <a:pt x="350" y="7"/>
                    <a:pt x="226" y="1"/>
                  </a:cubicBezTo>
                  <a:cubicBezTo>
                    <a:pt x="220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6" name="Google Shape;11536;p17"/>
            <p:cNvSpPr/>
            <p:nvPr/>
          </p:nvSpPr>
          <p:spPr>
            <a:xfrm>
              <a:off x="186057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5"/>
                    <a:pt x="0" y="98"/>
                    <a:pt x="0" y="211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7" name="Google Shape;11537;p17"/>
            <p:cNvSpPr/>
            <p:nvPr/>
          </p:nvSpPr>
          <p:spPr>
            <a:xfrm>
              <a:off x="1860575" y="38783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5" y="1"/>
                  </a:moveTo>
                  <a:cubicBezTo>
                    <a:pt x="94" y="1"/>
                    <a:pt x="0" y="100"/>
                    <a:pt x="0" y="212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34" y="423"/>
                    <a:pt x="427" y="336"/>
                    <a:pt x="427" y="212"/>
                  </a:cubicBezTo>
                  <a:cubicBezTo>
                    <a:pt x="427" y="94"/>
                    <a:pt x="334" y="7"/>
                    <a:pt x="221" y="2"/>
                  </a:cubicBezTo>
                  <a:cubicBezTo>
                    <a:pt x="216" y="1"/>
                    <a:pt x="210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8" name="Google Shape;11538;p17"/>
            <p:cNvSpPr/>
            <p:nvPr/>
          </p:nvSpPr>
          <p:spPr>
            <a:xfrm>
              <a:off x="19932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5"/>
                    <a:pt x="1" y="92"/>
                    <a:pt x="1" y="211"/>
                  </a:cubicBezTo>
                  <a:cubicBezTo>
                    <a:pt x="1" y="329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9" name="Google Shape;11539;p17"/>
            <p:cNvSpPr/>
            <p:nvPr/>
          </p:nvSpPr>
          <p:spPr>
            <a:xfrm>
              <a:off x="1754325" y="38784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1"/>
                  </a:moveTo>
                  <a:cubicBezTo>
                    <a:pt x="98" y="6"/>
                    <a:pt x="1" y="93"/>
                    <a:pt x="1" y="211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40" y="422"/>
                    <a:pt x="432" y="335"/>
                    <a:pt x="422" y="211"/>
                  </a:cubicBezTo>
                  <a:cubicBezTo>
                    <a:pt x="42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0" name="Google Shape;11540;p17"/>
            <p:cNvSpPr/>
            <p:nvPr/>
          </p:nvSpPr>
          <p:spPr>
            <a:xfrm>
              <a:off x="1674800" y="40641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32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1" name="Google Shape;11541;p17"/>
            <p:cNvSpPr/>
            <p:nvPr/>
          </p:nvSpPr>
          <p:spPr>
            <a:xfrm>
              <a:off x="1833975" y="385180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32" y="1"/>
                  </a:moveTo>
                  <a:cubicBezTo>
                    <a:pt x="109" y="1"/>
                    <a:pt x="11" y="93"/>
                    <a:pt x="6" y="206"/>
                  </a:cubicBezTo>
                  <a:cubicBezTo>
                    <a:pt x="1" y="319"/>
                    <a:pt x="98" y="422"/>
                    <a:pt x="211" y="427"/>
                  </a:cubicBezTo>
                  <a:cubicBezTo>
                    <a:pt x="214" y="427"/>
                    <a:pt x="218" y="428"/>
                    <a:pt x="221" y="428"/>
                  </a:cubicBezTo>
                  <a:cubicBezTo>
                    <a:pt x="335" y="428"/>
                    <a:pt x="432" y="337"/>
                    <a:pt x="432" y="222"/>
                  </a:cubicBezTo>
                  <a:cubicBezTo>
                    <a:pt x="432" y="98"/>
                    <a:pt x="345" y="6"/>
                    <a:pt x="23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2" name="Google Shape;11542;p17"/>
            <p:cNvSpPr/>
            <p:nvPr/>
          </p:nvSpPr>
          <p:spPr>
            <a:xfrm>
              <a:off x="1462575" y="4064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7" y="1"/>
                  </a:moveTo>
                  <a:cubicBezTo>
                    <a:pt x="98" y="1"/>
                    <a:pt x="0" y="92"/>
                    <a:pt x="0" y="207"/>
                  </a:cubicBezTo>
                  <a:cubicBezTo>
                    <a:pt x="0" y="330"/>
                    <a:pt x="93" y="428"/>
                    <a:pt x="211" y="428"/>
                  </a:cubicBezTo>
                  <a:cubicBezTo>
                    <a:pt x="335" y="428"/>
                    <a:pt x="422" y="330"/>
                    <a:pt x="422" y="212"/>
                  </a:cubicBezTo>
                  <a:cubicBezTo>
                    <a:pt x="422" y="99"/>
                    <a:pt x="335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3" name="Google Shape;11543;p17"/>
            <p:cNvSpPr/>
            <p:nvPr/>
          </p:nvSpPr>
          <p:spPr>
            <a:xfrm>
              <a:off x="183397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98" y="0"/>
                    <a:pt x="1" y="87"/>
                    <a:pt x="6" y="206"/>
                  </a:cubicBezTo>
                  <a:cubicBezTo>
                    <a:pt x="6" y="319"/>
                    <a:pt x="103" y="421"/>
                    <a:pt x="216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87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4" name="Google Shape;11544;p17"/>
            <p:cNvSpPr/>
            <p:nvPr/>
          </p:nvSpPr>
          <p:spPr>
            <a:xfrm>
              <a:off x="1754450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1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5" name="Google Shape;11545;p17"/>
            <p:cNvSpPr/>
            <p:nvPr/>
          </p:nvSpPr>
          <p:spPr>
            <a:xfrm>
              <a:off x="2099400" y="4170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8"/>
                    <a:pt x="0" y="211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27" y="340"/>
                    <a:pt x="427" y="211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6" name="Google Shape;11546;p17"/>
            <p:cNvSpPr/>
            <p:nvPr/>
          </p:nvSpPr>
          <p:spPr>
            <a:xfrm>
              <a:off x="1727850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7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88" y="421"/>
                    <a:pt x="212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7" name="Google Shape;11547;p17"/>
            <p:cNvSpPr/>
            <p:nvPr/>
          </p:nvSpPr>
          <p:spPr>
            <a:xfrm>
              <a:off x="180752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5" y="211"/>
                  </a:cubicBezTo>
                  <a:cubicBezTo>
                    <a:pt x="5" y="334"/>
                    <a:pt x="93" y="421"/>
                    <a:pt x="216" y="421"/>
                  </a:cubicBezTo>
                  <a:cubicBezTo>
                    <a:pt x="329" y="421"/>
                    <a:pt x="421" y="334"/>
                    <a:pt x="427" y="216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8" name="Google Shape;11548;p17"/>
            <p:cNvSpPr/>
            <p:nvPr/>
          </p:nvSpPr>
          <p:spPr>
            <a:xfrm>
              <a:off x="1913750" y="430300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9" name="Google Shape;11549;p17"/>
            <p:cNvSpPr/>
            <p:nvPr/>
          </p:nvSpPr>
          <p:spPr>
            <a:xfrm>
              <a:off x="1966550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2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0" name="Google Shape;11550;p17"/>
            <p:cNvSpPr/>
            <p:nvPr/>
          </p:nvSpPr>
          <p:spPr>
            <a:xfrm>
              <a:off x="1435850" y="430300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103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1" name="Google Shape;11551;p17"/>
            <p:cNvSpPr/>
            <p:nvPr/>
          </p:nvSpPr>
          <p:spPr>
            <a:xfrm>
              <a:off x="1940100" y="45419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5" y="329"/>
                    <a:pt x="103" y="421"/>
                    <a:pt x="221" y="421"/>
                  </a:cubicBezTo>
                  <a:cubicBezTo>
                    <a:pt x="334" y="421"/>
                    <a:pt x="427" y="329"/>
                    <a:pt x="427" y="211"/>
                  </a:cubicBezTo>
                  <a:cubicBezTo>
                    <a:pt x="432" y="87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2" name="Google Shape;11552;p17"/>
            <p:cNvSpPr/>
            <p:nvPr/>
          </p:nvSpPr>
          <p:spPr>
            <a:xfrm>
              <a:off x="1860575" y="38253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2" y="0"/>
                  </a:moveTo>
                  <a:cubicBezTo>
                    <a:pt x="98" y="0"/>
                    <a:pt x="5" y="91"/>
                    <a:pt x="0" y="206"/>
                  </a:cubicBezTo>
                  <a:cubicBezTo>
                    <a:pt x="0" y="329"/>
                    <a:pt x="93" y="427"/>
                    <a:pt x="211" y="427"/>
                  </a:cubicBezTo>
                  <a:cubicBezTo>
                    <a:pt x="329" y="427"/>
                    <a:pt x="427" y="334"/>
                    <a:pt x="427" y="216"/>
                  </a:cubicBezTo>
                  <a:cubicBezTo>
                    <a:pt x="427" y="98"/>
                    <a:pt x="334" y="11"/>
                    <a:pt x="221" y="0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3" name="Google Shape;11553;p17"/>
            <p:cNvSpPr/>
            <p:nvPr/>
          </p:nvSpPr>
          <p:spPr>
            <a:xfrm>
              <a:off x="2125850" y="4196850"/>
              <a:ext cx="10950" cy="10600"/>
            </a:xfrm>
            <a:custGeom>
              <a:rect b="b" l="l" r="r" t="t"/>
              <a:pathLst>
                <a:path extrusionOk="0" h="424" w="438">
                  <a:moveTo>
                    <a:pt x="211" y="1"/>
                  </a:moveTo>
                  <a:cubicBezTo>
                    <a:pt x="99" y="1"/>
                    <a:pt x="16" y="80"/>
                    <a:pt x="11" y="197"/>
                  </a:cubicBezTo>
                  <a:cubicBezTo>
                    <a:pt x="1" y="325"/>
                    <a:pt x="88" y="418"/>
                    <a:pt x="212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17"/>
                  </a:cubicBezTo>
                  <a:cubicBezTo>
                    <a:pt x="438" y="99"/>
                    <a:pt x="350" y="7"/>
                    <a:pt x="232" y="1"/>
                  </a:cubicBezTo>
                  <a:cubicBezTo>
                    <a:pt x="225" y="1"/>
                    <a:pt x="218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4" name="Google Shape;11554;p17"/>
            <p:cNvSpPr/>
            <p:nvPr/>
          </p:nvSpPr>
          <p:spPr>
            <a:xfrm>
              <a:off x="1595150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6" y="0"/>
                  </a:moveTo>
                  <a:cubicBezTo>
                    <a:pt x="93" y="6"/>
                    <a:pt x="1" y="93"/>
                    <a:pt x="1" y="211"/>
                  </a:cubicBezTo>
                  <a:cubicBezTo>
                    <a:pt x="1" y="334"/>
                    <a:pt x="93" y="422"/>
                    <a:pt x="211" y="422"/>
                  </a:cubicBezTo>
                  <a:cubicBezTo>
                    <a:pt x="330" y="422"/>
                    <a:pt x="427" y="334"/>
                    <a:pt x="427" y="211"/>
                  </a:cubicBezTo>
                  <a:cubicBezTo>
                    <a:pt x="427" y="88"/>
                    <a:pt x="335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5" name="Google Shape;11555;p17"/>
            <p:cNvSpPr/>
            <p:nvPr/>
          </p:nvSpPr>
          <p:spPr>
            <a:xfrm>
              <a:off x="1754325" y="44089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7" y="0"/>
                  </a:moveTo>
                  <a:cubicBezTo>
                    <a:pt x="108" y="0"/>
                    <a:pt x="6" y="98"/>
                    <a:pt x="6" y="211"/>
                  </a:cubicBezTo>
                  <a:cubicBezTo>
                    <a:pt x="1" y="335"/>
                    <a:pt x="88" y="422"/>
                    <a:pt x="216" y="422"/>
                  </a:cubicBezTo>
                  <a:cubicBezTo>
                    <a:pt x="340" y="422"/>
                    <a:pt x="432" y="335"/>
                    <a:pt x="432" y="211"/>
                  </a:cubicBezTo>
                  <a:cubicBezTo>
                    <a:pt x="432" y="98"/>
                    <a:pt x="340" y="6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6" name="Google Shape;11556;p17"/>
            <p:cNvSpPr/>
            <p:nvPr/>
          </p:nvSpPr>
          <p:spPr>
            <a:xfrm>
              <a:off x="1754325" y="3825350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16"/>
                  </a:cubicBezTo>
                  <a:cubicBezTo>
                    <a:pt x="6" y="329"/>
                    <a:pt x="93" y="427"/>
                    <a:pt x="211" y="427"/>
                  </a:cubicBezTo>
                  <a:cubicBezTo>
                    <a:pt x="335" y="427"/>
                    <a:pt x="432" y="334"/>
                    <a:pt x="432" y="216"/>
                  </a:cubicBezTo>
                  <a:cubicBezTo>
                    <a:pt x="432" y="93"/>
                    <a:pt x="34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7" name="Google Shape;11557;p17"/>
            <p:cNvSpPr/>
            <p:nvPr/>
          </p:nvSpPr>
          <p:spPr>
            <a:xfrm>
              <a:off x="18605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0"/>
                    <a:pt x="98" y="427"/>
                    <a:pt x="221" y="427"/>
                  </a:cubicBezTo>
                  <a:cubicBezTo>
                    <a:pt x="339" y="417"/>
                    <a:pt x="432" y="330"/>
                    <a:pt x="427" y="206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8" name="Google Shape;11558;p17"/>
            <p:cNvSpPr/>
            <p:nvPr/>
          </p:nvSpPr>
          <p:spPr>
            <a:xfrm>
              <a:off x="1940225" y="41173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1"/>
                  </a:moveTo>
                  <a:cubicBezTo>
                    <a:pt x="98" y="1"/>
                    <a:pt x="0" y="98"/>
                    <a:pt x="0" y="211"/>
                  </a:cubicBezTo>
                  <a:cubicBezTo>
                    <a:pt x="11" y="329"/>
                    <a:pt x="98" y="422"/>
                    <a:pt x="216" y="422"/>
                  </a:cubicBezTo>
                  <a:cubicBezTo>
                    <a:pt x="329" y="422"/>
                    <a:pt x="427" y="335"/>
                    <a:pt x="427" y="211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9" name="Google Shape;11559;p17"/>
            <p:cNvSpPr/>
            <p:nvPr/>
          </p:nvSpPr>
          <p:spPr>
            <a:xfrm>
              <a:off x="1727850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7" y="1"/>
                  </a:moveTo>
                  <a:cubicBezTo>
                    <a:pt x="104" y="1"/>
                    <a:pt x="1" y="98"/>
                    <a:pt x="1" y="211"/>
                  </a:cubicBezTo>
                  <a:cubicBezTo>
                    <a:pt x="1" y="335"/>
                    <a:pt x="88" y="427"/>
                    <a:pt x="212" y="427"/>
                  </a:cubicBezTo>
                  <a:cubicBezTo>
                    <a:pt x="340" y="427"/>
                    <a:pt x="422" y="340"/>
                    <a:pt x="422" y="211"/>
                  </a:cubicBezTo>
                  <a:cubicBezTo>
                    <a:pt x="42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0" name="Google Shape;11560;p17"/>
            <p:cNvSpPr/>
            <p:nvPr/>
          </p:nvSpPr>
          <p:spPr>
            <a:xfrm>
              <a:off x="188717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5" y="87"/>
                    <a:pt x="0" y="206"/>
                  </a:cubicBezTo>
                  <a:cubicBezTo>
                    <a:pt x="0" y="329"/>
                    <a:pt x="87" y="427"/>
                    <a:pt x="211" y="427"/>
                  </a:cubicBezTo>
                  <a:cubicBezTo>
                    <a:pt x="324" y="427"/>
                    <a:pt x="421" y="334"/>
                    <a:pt x="421" y="221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1" name="Google Shape;11561;p17"/>
            <p:cNvSpPr/>
            <p:nvPr/>
          </p:nvSpPr>
          <p:spPr>
            <a:xfrm>
              <a:off x="1780925" y="43294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7"/>
                    <a:pt x="93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2" name="Google Shape;11562;p17"/>
            <p:cNvSpPr/>
            <p:nvPr/>
          </p:nvSpPr>
          <p:spPr>
            <a:xfrm>
              <a:off x="1674800" y="45948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8"/>
                    <a:pt x="6" y="221"/>
                  </a:cubicBezTo>
                  <a:cubicBezTo>
                    <a:pt x="16" y="334"/>
                    <a:pt x="103" y="427"/>
                    <a:pt x="222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3" name="Google Shape;11563;p17"/>
            <p:cNvSpPr/>
            <p:nvPr/>
          </p:nvSpPr>
          <p:spPr>
            <a:xfrm>
              <a:off x="1886900" y="43294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22" y="1"/>
                  </a:moveTo>
                  <a:cubicBezTo>
                    <a:pt x="104" y="1"/>
                    <a:pt x="16" y="88"/>
                    <a:pt x="11" y="206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32" y="337"/>
                    <a:pt x="432" y="222"/>
                  </a:cubicBezTo>
                  <a:cubicBezTo>
                    <a:pt x="438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4" name="Google Shape;11564;p17"/>
            <p:cNvSpPr/>
            <p:nvPr/>
          </p:nvSpPr>
          <p:spPr>
            <a:xfrm>
              <a:off x="1780800" y="3905000"/>
              <a:ext cx="10925" cy="10675"/>
            </a:xfrm>
            <a:custGeom>
              <a:rect b="b" l="l" r="r" t="t"/>
              <a:pathLst>
                <a:path extrusionOk="0" h="427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19"/>
                    <a:pt x="93" y="422"/>
                    <a:pt x="211" y="427"/>
                  </a:cubicBezTo>
                  <a:cubicBezTo>
                    <a:pt x="214" y="427"/>
                    <a:pt x="217" y="427"/>
                    <a:pt x="221" y="427"/>
                  </a:cubicBezTo>
                  <a:cubicBezTo>
                    <a:pt x="334" y="427"/>
                    <a:pt x="427" y="341"/>
                    <a:pt x="432" y="226"/>
                  </a:cubicBezTo>
                  <a:cubicBezTo>
                    <a:pt x="437" y="113"/>
                    <a:pt x="350" y="11"/>
                    <a:pt x="231" y="0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5" name="Google Shape;11565;p17"/>
            <p:cNvSpPr/>
            <p:nvPr/>
          </p:nvSpPr>
          <p:spPr>
            <a:xfrm>
              <a:off x="1727850" y="39048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7" y="1"/>
                  </a:moveTo>
                  <a:cubicBezTo>
                    <a:pt x="88" y="1"/>
                    <a:pt x="1" y="87"/>
                    <a:pt x="1" y="207"/>
                  </a:cubicBezTo>
                  <a:cubicBezTo>
                    <a:pt x="1" y="330"/>
                    <a:pt x="93" y="428"/>
                    <a:pt x="212" y="428"/>
                  </a:cubicBezTo>
                  <a:cubicBezTo>
                    <a:pt x="215" y="428"/>
                    <a:pt x="218" y="428"/>
                    <a:pt x="221" y="428"/>
                  </a:cubicBezTo>
                  <a:cubicBezTo>
                    <a:pt x="339" y="428"/>
                    <a:pt x="422" y="332"/>
                    <a:pt x="422" y="212"/>
                  </a:cubicBezTo>
                  <a:cubicBezTo>
                    <a:pt x="422" y="94"/>
                    <a:pt x="335" y="1"/>
                    <a:pt x="217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6" name="Google Shape;11566;p17"/>
            <p:cNvSpPr/>
            <p:nvPr/>
          </p:nvSpPr>
          <p:spPr>
            <a:xfrm>
              <a:off x="2125850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8"/>
                    <a:pt x="11" y="222"/>
                  </a:cubicBezTo>
                  <a:cubicBezTo>
                    <a:pt x="11" y="335"/>
                    <a:pt x="98" y="427"/>
                    <a:pt x="217" y="427"/>
                  </a:cubicBezTo>
                  <a:cubicBezTo>
                    <a:pt x="330" y="427"/>
                    <a:pt x="427" y="335"/>
                    <a:pt x="427" y="217"/>
                  </a:cubicBezTo>
                  <a:cubicBezTo>
                    <a:pt x="427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7" name="Google Shape;11567;p17"/>
            <p:cNvSpPr/>
            <p:nvPr/>
          </p:nvSpPr>
          <p:spPr>
            <a:xfrm>
              <a:off x="2099400" y="41172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93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8" name="Google Shape;11568;p17"/>
            <p:cNvSpPr/>
            <p:nvPr/>
          </p:nvSpPr>
          <p:spPr>
            <a:xfrm>
              <a:off x="1754450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25" y="1"/>
                  </a:moveTo>
                  <a:cubicBezTo>
                    <a:pt x="219" y="1"/>
                    <a:pt x="213" y="1"/>
                    <a:pt x="206" y="1"/>
                  </a:cubicBezTo>
                  <a:cubicBezTo>
                    <a:pt x="93" y="7"/>
                    <a:pt x="1" y="94"/>
                    <a:pt x="1" y="212"/>
                  </a:cubicBezTo>
                  <a:cubicBezTo>
                    <a:pt x="1" y="325"/>
                    <a:pt x="88" y="423"/>
                    <a:pt x="211" y="423"/>
                  </a:cubicBezTo>
                  <a:cubicBezTo>
                    <a:pt x="335" y="418"/>
                    <a:pt x="427" y="325"/>
                    <a:pt x="427" y="207"/>
                  </a:cubicBezTo>
                  <a:cubicBezTo>
                    <a:pt x="417" y="90"/>
                    <a:pt x="338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9" name="Google Shape;11569;p17"/>
            <p:cNvSpPr/>
            <p:nvPr/>
          </p:nvSpPr>
          <p:spPr>
            <a:xfrm>
              <a:off x="1807525" y="43559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10"/>
                    <a:pt x="0" y="98"/>
                    <a:pt x="0" y="221"/>
                  </a:cubicBezTo>
                  <a:cubicBezTo>
                    <a:pt x="5" y="334"/>
                    <a:pt x="93" y="427"/>
                    <a:pt x="211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0" name="Google Shape;11570;p17"/>
            <p:cNvSpPr/>
            <p:nvPr/>
          </p:nvSpPr>
          <p:spPr>
            <a:xfrm>
              <a:off x="1860450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8" y="0"/>
                    <a:pt x="5" y="88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1" name="Google Shape;11571;p17"/>
            <p:cNvSpPr/>
            <p:nvPr/>
          </p:nvSpPr>
          <p:spPr>
            <a:xfrm>
              <a:off x="1913625" y="43561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8" y="0"/>
                    <a:pt x="6" y="88"/>
                    <a:pt x="1" y="211"/>
                  </a:cubicBezTo>
                  <a:cubicBezTo>
                    <a:pt x="6" y="334"/>
                    <a:pt x="98" y="422"/>
                    <a:pt x="216" y="422"/>
                  </a:cubicBezTo>
                  <a:cubicBezTo>
                    <a:pt x="335" y="417"/>
                    <a:pt x="432" y="324"/>
                    <a:pt x="432" y="211"/>
                  </a:cubicBez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2" name="Google Shape;11572;p17"/>
            <p:cNvSpPr/>
            <p:nvPr/>
          </p:nvSpPr>
          <p:spPr>
            <a:xfrm>
              <a:off x="1621875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3" name="Google Shape;11573;p17"/>
            <p:cNvSpPr/>
            <p:nvPr/>
          </p:nvSpPr>
          <p:spPr>
            <a:xfrm>
              <a:off x="215245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1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27"/>
                    <a:pt x="216" y="427"/>
                  </a:cubicBezTo>
                  <a:cubicBezTo>
                    <a:pt x="340" y="427"/>
                    <a:pt x="427" y="335"/>
                    <a:pt x="422" y="211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4" name="Google Shape;11574;p17"/>
            <p:cNvSpPr/>
            <p:nvPr/>
          </p:nvSpPr>
          <p:spPr>
            <a:xfrm>
              <a:off x="1727725" y="39580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1"/>
                  </a:moveTo>
                  <a:cubicBezTo>
                    <a:pt x="98" y="1"/>
                    <a:pt x="1" y="88"/>
                    <a:pt x="16" y="211"/>
                  </a:cubicBezTo>
                  <a:cubicBezTo>
                    <a:pt x="16" y="335"/>
                    <a:pt x="114" y="422"/>
                    <a:pt x="227" y="422"/>
                  </a:cubicBezTo>
                  <a:cubicBezTo>
                    <a:pt x="345" y="422"/>
                    <a:pt x="433" y="329"/>
                    <a:pt x="433" y="211"/>
                  </a:cubicBezTo>
                  <a:cubicBezTo>
                    <a:pt x="433" y="8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5" name="Google Shape;11575;p17"/>
            <p:cNvSpPr/>
            <p:nvPr/>
          </p:nvSpPr>
          <p:spPr>
            <a:xfrm>
              <a:off x="1780800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16" y="88"/>
                    <a:pt x="5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6" name="Google Shape;11576;p17"/>
            <p:cNvSpPr/>
            <p:nvPr/>
          </p:nvSpPr>
          <p:spPr>
            <a:xfrm>
              <a:off x="1727850" y="4329325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7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34"/>
                    <a:pt x="88" y="432"/>
                    <a:pt x="212" y="432"/>
                  </a:cubicBezTo>
                  <a:cubicBezTo>
                    <a:pt x="335" y="432"/>
                    <a:pt x="422" y="340"/>
                    <a:pt x="422" y="211"/>
                  </a:cubicBezTo>
                  <a:cubicBezTo>
                    <a:pt x="422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7" name="Google Shape;11577;p17"/>
            <p:cNvSpPr/>
            <p:nvPr/>
          </p:nvSpPr>
          <p:spPr>
            <a:xfrm>
              <a:off x="1887175" y="42765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5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21" y="334"/>
                    <a:pt x="427" y="211"/>
                  </a:cubicBezTo>
                  <a:cubicBezTo>
                    <a:pt x="427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8" name="Google Shape;11578;p17"/>
            <p:cNvSpPr/>
            <p:nvPr/>
          </p:nvSpPr>
          <p:spPr>
            <a:xfrm>
              <a:off x="1940225" y="4276600"/>
              <a:ext cx="10675" cy="10475"/>
            </a:xfrm>
            <a:custGeom>
              <a:rect b="b" l="l" r="r" t="t"/>
              <a:pathLst>
                <a:path extrusionOk="0" h="419" w="427">
                  <a:moveTo>
                    <a:pt x="240" y="1"/>
                  </a:moveTo>
                  <a:cubicBezTo>
                    <a:pt x="232" y="1"/>
                    <a:pt x="224" y="2"/>
                    <a:pt x="216" y="3"/>
                  </a:cubicBezTo>
                  <a:cubicBezTo>
                    <a:pt x="98" y="3"/>
                    <a:pt x="0" y="90"/>
                    <a:pt x="0" y="208"/>
                  </a:cubicBezTo>
                  <a:cubicBezTo>
                    <a:pt x="0" y="321"/>
                    <a:pt x="93" y="419"/>
                    <a:pt x="216" y="419"/>
                  </a:cubicBezTo>
                  <a:cubicBezTo>
                    <a:pt x="334" y="419"/>
                    <a:pt x="427" y="331"/>
                    <a:pt x="427" y="208"/>
                  </a:cubicBezTo>
                  <a:cubicBezTo>
                    <a:pt x="422" y="93"/>
                    <a:pt x="342" y="1"/>
                    <a:pt x="24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9" name="Google Shape;11579;p17"/>
            <p:cNvSpPr/>
            <p:nvPr/>
          </p:nvSpPr>
          <p:spPr>
            <a:xfrm>
              <a:off x="15422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6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0" name="Google Shape;11580;p17"/>
            <p:cNvSpPr/>
            <p:nvPr/>
          </p:nvSpPr>
          <p:spPr>
            <a:xfrm>
              <a:off x="1727600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103" y="1"/>
                    <a:pt x="6" y="93"/>
                    <a:pt x="6" y="206"/>
                  </a:cubicBezTo>
                  <a:cubicBezTo>
                    <a:pt x="1" y="324"/>
                    <a:pt x="98" y="417"/>
                    <a:pt x="217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5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1" name="Google Shape;11581;p17"/>
            <p:cNvSpPr/>
            <p:nvPr/>
          </p:nvSpPr>
          <p:spPr>
            <a:xfrm>
              <a:off x="1648350" y="4303100"/>
              <a:ext cx="10550" cy="10450"/>
            </a:xfrm>
            <a:custGeom>
              <a:rect b="b" l="l" r="r" t="t"/>
              <a:pathLst>
                <a:path extrusionOk="0" h="418" w="422">
                  <a:moveTo>
                    <a:pt x="221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9"/>
                    <a:pt x="0" y="212"/>
                  </a:cubicBezTo>
                  <a:cubicBezTo>
                    <a:pt x="5" y="325"/>
                    <a:pt x="98" y="417"/>
                    <a:pt x="211" y="417"/>
                  </a:cubicBezTo>
                  <a:cubicBezTo>
                    <a:pt x="334" y="417"/>
                    <a:pt x="421" y="330"/>
                    <a:pt x="421" y="207"/>
                  </a:cubicBezTo>
                  <a:cubicBezTo>
                    <a:pt x="421" y="87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2" name="Google Shape;11582;p17"/>
            <p:cNvSpPr/>
            <p:nvPr/>
          </p:nvSpPr>
          <p:spPr>
            <a:xfrm>
              <a:off x="1727725" y="44355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1" y="334"/>
                    <a:pt x="98" y="427"/>
                    <a:pt x="222" y="427"/>
                  </a:cubicBezTo>
                  <a:cubicBezTo>
                    <a:pt x="345" y="427"/>
                    <a:pt x="433" y="329"/>
                    <a:pt x="427" y="206"/>
                  </a:cubicBezTo>
                  <a:cubicBezTo>
                    <a:pt x="422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3" name="Google Shape;11583;p17"/>
            <p:cNvSpPr/>
            <p:nvPr/>
          </p:nvSpPr>
          <p:spPr>
            <a:xfrm>
              <a:off x="1940225" y="43826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11" y="329"/>
                    <a:pt x="103" y="421"/>
                    <a:pt x="216" y="421"/>
                  </a:cubicBezTo>
                  <a:cubicBezTo>
                    <a:pt x="329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4" name="Google Shape;11584;p17"/>
            <p:cNvSpPr/>
            <p:nvPr/>
          </p:nvSpPr>
          <p:spPr>
            <a:xfrm>
              <a:off x="1940225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11" y="329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5" name="Google Shape;11585;p17"/>
            <p:cNvSpPr/>
            <p:nvPr/>
          </p:nvSpPr>
          <p:spPr>
            <a:xfrm>
              <a:off x="1807650" y="3825350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0"/>
                    <a:pt x="0" y="98"/>
                    <a:pt x="0" y="216"/>
                  </a:cubicBezTo>
                  <a:cubicBezTo>
                    <a:pt x="0" y="334"/>
                    <a:pt x="88" y="427"/>
                    <a:pt x="211" y="427"/>
                  </a:cubicBezTo>
                  <a:cubicBezTo>
                    <a:pt x="329" y="422"/>
                    <a:pt x="422" y="324"/>
                    <a:pt x="422" y="206"/>
                  </a:cubicBezTo>
                  <a:cubicBezTo>
                    <a:pt x="422" y="93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6" name="Google Shape;11586;p17"/>
            <p:cNvSpPr/>
            <p:nvPr/>
          </p:nvSpPr>
          <p:spPr>
            <a:xfrm>
              <a:off x="1940225" y="38518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93"/>
                    <a:pt x="32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7" name="Google Shape;11587;p17"/>
            <p:cNvSpPr/>
            <p:nvPr/>
          </p:nvSpPr>
          <p:spPr>
            <a:xfrm>
              <a:off x="1568550" y="406417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7" y="0"/>
                  </a:moveTo>
                  <a:cubicBezTo>
                    <a:pt x="104" y="0"/>
                    <a:pt x="6" y="93"/>
                    <a:pt x="6" y="206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7" y="329"/>
                    <a:pt x="427" y="211"/>
                  </a:cubicBezTo>
                  <a:cubicBezTo>
                    <a:pt x="43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8" name="Google Shape;11588;p17"/>
            <p:cNvSpPr/>
            <p:nvPr/>
          </p:nvSpPr>
          <p:spPr>
            <a:xfrm>
              <a:off x="2099400" y="4064175"/>
              <a:ext cx="10675" cy="10425"/>
            </a:xfrm>
            <a:custGeom>
              <a:rect b="b" l="l" r="r" t="t"/>
              <a:pathLst>
                <a:path extrusionOk="0" h="417" w="427">
                  <a:moveTo>
                    <a:pt x="211" y="0"/>
                  </a:moveTo>
                  <a:cubicBezTo>
                    <a:pt x="93" y="0"/>
                    <a:pt x="0" y="87"/>
                    <a:pt x="0" y="206"/>
                  </a:cubicBezTo>
                  <a:cubicBezTo>
                    <a:pt x="0" y="324"/>
                    <a:pt x="93" y="416"/>
                    <a:pt x="211" y="416"/>
                  </a:cubicBezTo>
                  <a:cubicBezTo>
                    <a:pt x="329" y="416"/>
                    <a:pt x="427" y="329"/>
                    <a:pt x="427" y="206"/>
                  </a:cubicBezTo>
                  <a:cubicBezTo>
                    <a:pt x="427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9" name="Google Shape;11589;p17"/>
            <p:cNvSpPr/>
            <p:nvPr/>
          </p:nvSpPr>
          <p:spPr>
            <a:xfrm>
              <a:off x="1568550" y="411735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17" y="1"/>
                  </a:moveTo>
                  <a:cubicBezTo>
                    <a:pt x="104" y="1"/>
                    <a:pt x="6" y="88"/>
                    <a:pt x="6" y="206"/>
                  </a:cubicBezTo>
                  <a:cubicBezTo>
                    <a:pt x="1" y="329"/>
                    <a:pt x="88" y="422"/>
                    <a:pt x="212" y="422"/>
                  </a:cubicBezTo>
                  <a:cubicBezTo>
                    <a:pt x="335" y="422"/>
                    <a:pt x="427" y="329"/>
                    <a:pt x="427" y="211"/>
                  </a:cubicBezTo>
                  <a:cubicBezTo>
                    <a:pt x="438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0" name="Google Shape;11590;p17"/>
            <p:cNvSpPr/>
            <p:nvPr/>
          </p:nvSpPr>
          <p:spPr>
            <a:xfrm>
              <a:off x="1727850" y="41173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17" y="0"/>
                  </a:moveTo>
                  <a:cubicBezTo>
                    <a:pt x="214" y="0"/>
                    <a:pt x="210" y="0"/>
                    <a:pt x="207" y="1"/>
                  </a:cubicBezTo>
                  <a:cubicBezTo>
                    <a:pt x="88" y="1"/>
                    <a:pt x="1" y="88"/>
                    <a:pt x="1" y="206"/>
                  </a:cubicBezTo>
                  <a:cubicBezTo>
                    <a:pt x="1" y="31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06"/>
                  </a:cubicBezTo>
                  <a:cubicBezTo>
                    <a:pt x="422" y="86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1" name="Google Shape;11591;p17"/>
            <p:cNvSpPr/>
            <p:nvPr/>
          </p:nvSpPr>
          <p:spPr>
            <a:xfrm>
              <a:off x="20726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1" y="0"/>
                  </a:moveTo>
                  <a:cubicBezTo>
                    <a:pt x="103" y="0"/>
                    <a:pt x="16" y="87"/>
                    <a:pt x="11" y="206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2" y="87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2" name="Google Shape;11592;p17"/>
            <p:cNvSpPr/>
            <p:nvPr/>
          </p:nvSpPr>
          <p:spPr>
            <a:xfrm>
              <a:off x="2178925" y="4303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5"/>
                    <a:pt x="5" y="98"/>
                    <a:pt x="5" y="211"/>
                  </a:cubicBezTo>
                  <a:cubicBezTo>
                    <a:pt x="0" y="329"/>
                    <a:pt x="103" y="421"/>
                    <a:pt x="216" y="421"/>
                  </a:cubicBezTo>
                  <a:cubicBezTo>
                    <a:pt x="339" y="421"/>
                    <a:pt x="432" y="334"/>
                    <a:pt x="432" y="211"/>
                  </a:cubicBezTo>
                  <a:cubicBezTo>
                    <a:pt x="432" y="87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3" name="Google Shape;11593;p17"/>
            <p:cNvSpPr/>
            <p:nvPr/>
          </p:nvSpPr>
          <p:spPr>
            <a:xfrm>
              <a:off x="1780800" y="4488750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24"/>
                    <a:pt x="93" y="417"/>
                    <a:pt x="211" y="427"/>
                  </a:cubicBezTo>
                  <a:cubicBezTo>
                    <a:pt x="214" y="427"/>
                    <a:pt x="217" y="427"/>
                    <a:pt x="220" y="427"/>
                  </a:cubicBezTo>
                  <a:cubicBezTo>
                    <a:pt x="334" y="427"/>
                    <a:pt x="432" y="332"/>
                    <a:pt x="432" y="222"/>
                  </a:cubicBezTo>
                  <a:cubicBezTo>
                    <a:pt x="437" y="98"/>
                    <a:pt x="350" y="6"/>
                    <a:pt x="231" y="1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4" name="Google Shape;11594;p17"/>
            <p:cNvSpPr/>
            <p:nvPr/>
          </p:nvSpPr>
          <p:spPr>
            <a:xfrm>
              <a:off x="1887175" y="385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4" y="0"/>
                  </a:moveTo>
                  <a:cubicBezTo>
                    <a:pt x="218" y="0"/>
                    <a:pt x="212" y="0"/>
                    <a:pt x="206" y="1"/>
                  </a:cubicBezTo>
                  <a:cubicBezTo>
                    <a:pt x="87" y="1"/>
                    <a:pt x="0" y="88"/>
                    <a:pt x="0" y="207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24" y="422"/>
                    <a:pt x="421" y="335"/>
                    <a:pt x="421" y="212"/>
                  </a:cubicBezTo>
                  <a:cubicBezTo>
                    <a:pt x="421" y="94"/>
                    <a:pt x="342" y="0"/>
                    <a:pt x="22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5" name="Google Shape;11595;p17"/>
            <p:cNvSpPr/>
            <p:nvPr/>
          </p:nvSpPr>
          <p:spPr>
            <a:xfrm>
              <a:off x="1780925" y="38519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1" y="1"/>
                  </a:moveTo>
                  <a:cubicBezTo>
                    <a:pt x="103" y="1"/>
                    <a:pt x="11" y="88"/>
                    <a:pt x="11" y="207"/>
                  </a:cubicBezTo>
                  <a:cubicBezTo>
                    <a:pt x="0" y="325"/>
                    <a:pt x="93" y="422"/>
                    <a:pt x="216" y="422"/>
                  </a:cubicBezTo>
                  <a:cubicBezTo>
                    <a:pt x="329" y="422"/>
                    <a:pt x="427" y="335"/>
                    <a:pt x="427" y="212"/>
                  </a:cubicBezTo>
                  <a:cubicBezTo>
                    <a:pt x="427" y="88"/>
                    <a:pt x="32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6" name="Google Shape;11596;p17"/>
            <p:cNvSpPr/>
            <p:nvPr/>
          </p:nvSpPr>
          <p:spPr>
            <a:xfrm>
              <a:off x="20726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1" y="0"/>
                  </a:moveTo>
                  <a:cubicBezTo>
                    <a:pt x="108" y="0"/>
                    <a:pt x="11" y="88"/>
                    <a:pt x="0" y="211"/>
                  </a:cubicBezTo>
                  <a:cubicBezTo>
                    <a:pt x="0" y="324"/>
                    <a:pt x="93" y="417"/>
                    <a:pt x="206" y="422"/>
                  </a:cubicBezTo>
                  <a:cubicBezTo>
                    <a:pt x="209" y="422"/>
                    <a:pt x="213" y="422"/>
                    <a:pt x="216" y="422"/>
                  </a:cubicBezTo>
                  <a:cubicBezTo>
                    <a:pt x="335" y="422"/>
                    <a:pt x="427" y="336"/>
                    <a:pt x="427" y="216"/>
                  </a:cubicBezTo>
                  <a:cubicBezTo>
                    <a:pt x="432" y="93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7" name="Google Shape;11597;p17"/>
            <p:cNvSpPr/>
            <p:nvPr/>
          </p:nvSpPr>
          <p:spPr>
            <a:xfrm>
              <a:off x="2126125" y="4356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2" y="1"/>
                  </a:moveTo>
                  <a:cubicBezTo>
                    <a:pt x="79" y="1"/>
                    <a:pt x="0" y="90"/>
                    <a:pt x="0" y="212"/>
                  </a:cubicBezTo>
                  <a:cubicBezTo>
                    <a:pt x="0" y="335"/>
                    <a:pt x="87" y="423"/>
                    <a:pt x="211" y="423"/>
                  </a:cubicBezTo>
                  <a:cubicBezTo>
                    <a:pt x="324" y="423"/>
                    <a:pt x="421" y="335"/>
                    <a:pt x="421" y="217"/>
                  </a:cubicBezTo>
                  <a:cubicBezTo>
                    <a:pt x="421" y="94"/>
                    <a:pt x="334" y="1"/>
                    <a:pt x="211" y="1"/>
                  </a:cubicBezTo>
                  <a:cubicBezTo>
                    <a:pt x="205" y="1"/>
                    <a:pt x="198" y="1"/>
                    <a:pt x="19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8" name="Google Shape;11598;p17"/>
            <p:cNvSpPr/>
            <p:nvPr/>
          </p:nvSpPr>
          <p:spPr>
            <a:xfrm>
              <a:off x="2152200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1"/>
                  </a:moveTo>
                  <a:cubicBezTo>
                    <a:pt x="103" y="1"/>
                    <a:pt x="11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334" y="422"/>
                    <a:pt x="432" y="335"/>
                    <a:pt x="432" y="211"/>
                  </a:cubicBezTo>
                  <a:cubicBezTo>
                    <a:pt x="432" y="8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9" name="Google Shape;11599;p17"/>
            <p:cNvSpPr/>
            <p:nvPr/>
          </p:nvSpPr>
          <p:spPr>
            <a:xfrm>
              <a:off x="1780800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98" y="0"/>
                    <a:pt x="5" y="98"/>
                    <a:pt x="0" y="221"/>
                  </a:cubicBezTo>
                  <a:cubicBezTo>
                    <a:pt x="5" y="334"/>
                    <a:pt x="98" y="427"/>
                    <a:pt x="211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0" name="Google Shape;11600;p17"/>
            <p:cNvSpPr/>
            <p:nvPr/>
          </p:nvSpPr>
          <p:spPr>
            <a:xfrm>
              <a:off x="1542225" y="41966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8" y="10"/>
                    <a:pt x="1" y="98"/>
                    <a:pt x="1" y="211"/>
                  </a:cubicBezTo>
                  <a:cubicBezTo>
                    <a:pt x="1" y="334"/>
                    <a:pt x="93" y="432"/>
                    <a:pt x="211" y="432"/>
                  </a:cubicBezTo>
                  <a:cubicBezTo>
                    <a:pt x="335" y="432"/>
                    <a:pt x="422" y="344"/>
                    <a:pt x="417" y="211"/>
                  </a:cubicBezTo>
                  <a:cubicBezTo>
                    <a:pt x="417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1" name="Google Shape;11601;p17"/>
            <p:cNvSpPr/>
            <p:nvPr/>
          </p:nvSpPr>
          <p:spPr>
            <a:xfrm>
              <a:off x="1489175" y="43029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2" y="1"/>
                    <a:pt x="0" y="87"/>
                    <a:pt x="0" y="207"/>
                  </a:cubicBezTo>
                  <a:cubicBezTo>
                    <a:pt x="0" y="335"/>
                    <a:pt x="82" y="422"/>
                    <a:pt x="211" y="422"/>
                  </a:cubicBezTo>
                  <a:cubicBezTo>
                    <a:pt x="334" y="422"/>
                    <a:pt x="432" y="330"/>
                    <a:pt x="432" y="212"/>
                  </a:cubicBezTo>
                  <a:cubicBezTo>
                    <a:pt x="432" y="99"/>
                    <a:pt x="334" y="1"/>
                    <a:pt x="221" y="1"/>
                  </a:cubicBezTo>
                  <a:cubicBezTo>
                    <a:pt x="218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2" name="Google Shape;11602;p17"/>
            <p:cNvSpPr/>
            <p:nvPr/>
          </p:nvSpPr>
          <p:spPr>
            <a:xfrm>
              <a:off x="1515625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27" y="336"/>
                    <a:pt x="427" y="211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3" name="Google Shape;11603;p17"/>
            <p:cNvSpPr/>
            <p:nvPr/>
          </p:nvSpPr>
          <p:spPr>
            <a:xfrm>
              <a:off x="20462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104" y="1"/>
                    <a:pt x="1" y="103"/>
                    <a:pt x="1" y="222"/>
                  </a:cubicBezTo>
                  <a:cubicBezTo>
                    <a:pt x="10" y="348"/>
                    <a:pt x="107" y="428"/>
                    <a:pt x="204" y="428"/>
                  </a:cubicBezTo>
                  <a:cubicBezTo>
                    <a:pt x="210" y="428"/>
                    <a:pt x="216" y="428"/>
                    <a:pt x="222" y="427"/>
                  </a:cubicBezTo>
                  <a:cubicBezTo>
                    <a:pt x="34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4" name="Google Shape;11604;p17"/>
            <p:cNvSpPr/>
            <p:nvPr/>
          </p:nvSpPr>
          <p:spPr>
            <a:xfrm>
              <a:off x="1728000" y="43826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29"/>
                    <a:pt x="98" y="421"/>
                    <a:pt x="211" y="421"/>
                  </a:cubicBezTo>
                  <a:cubicBezTo>
                    <a:pt x="329" y="421"/>
                    <a:pt x="416" y="329"/>
                    <a:pt x="416" y="211"/>
                  </a:cubicBezTo>
                  <a:cubicBezTo>
                    <a:pt x="416" y="87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5" name="Google Shape;11605;p17"/>
            <p:cNvSpPr/>
            <p:nvPr/>
          </p:nvSpPr>
          <p:spPr>
            <a:xfrm>
              <a:off x="1780925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1"/>
                    <a:pt x="0" y="99"/>
                    <a:pt x="0" y="212"/>
                  </a:cubicBezTo>
                  <a:cubicBezTo>
                    <a:pt x="0" y="335"/>
                    <a:pt x="98" y="422"/>
                    <a:pt x="216" y="422"/>
                  </a:cubicBezTo>
                  <a:cubicBezTo>
                    <a:pt x="334" y="422"/>
                    <a:pt x="427" y="33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6" name="Google Shape;11606;p17"/>
            <p:cNvSpPr/>
            <p:nvPr/>
          </p:nvSpPr>
          <p:spPr>
            <a:xfrm>
              <a:off x="1621625" y="40641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11" y="211"/>
                  </a:cubicBezTo>
                  <a:cubicBezTo>
                    <a:pt x="16" y="334"/>
                    <a:pt x="103" y="427"/>
                    <a:pt x="226" y="427"/>
                  </a:cubicBezTo>
                  <a:cubicBezTo>
                    <a:pt x="345" y="416"/>
                    <a:pt x="432" y="329"/>
                    <a:pt x="432" y="211"/>
                  </a:cubicBezTo>
                  <a:cubicBezTo>
                    <a:pt x="432" y="98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7" name="Google Shape;11607;p17"/>
            <p:cNvSpPr/>
            <p:nvPr/>
          </p:nvSpPr>
          <p:spPr>
            <a:xfrm>
              <a:off x="1727600" y="454180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2" y="0"/>
                  </a:moveTo>
                  <a:cubicBezTo>
                    <a:pt x="94" y="0"/>
                    <a:pt x="16" y="84"/>
                    <a:pt x="11" y="196"/>
                  </a:cubicBezTo>
                  <a:cubicBezTo>
                    <a:pt x="1" y="320"/>
                    <a:pt x="98" y="422"/>
                    <a:pt x="222" y="422"/>
                  </a:cubicBezTo>
                  <a:cubicBezTo>
                    <a:pt x="335" y="422"/>
                    <a:pt x="432" y="335"/>
                    <a:pt x="432" y="217"/>
                  </a:cubicBezTo>
                  <a:cubicBezTo>
                    <a:pt x="438" y="104"/>
                    <a:pt x="355" y="6"/>
                    <a:pt x="232" y="1"/>
                  </a:cubicBezTo>
                  <a:cubicBezTo>
                    <a:pt x="225" y="0"/>
                    <a:pt x="218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8" name="Google Shape;11608;p17"/>
            <p:cNvSpPr/>
            <p:nvPr/>
          </p:nvSpPr>
          <p:spPr>
            <a:xfrm>
              <a:off x="1887300" y="4382625"/>
              <a:ext cx="10425" cy="10575"/>
            </a:xfrm>
            <a:custGeom>
              <a:rect b="b" l="l" r="r" t="t"/>
              <a:pathLst>
                <a:path extrusionOk="0" h="423" w="417">
                  <a:moveTo>
                    <a:pt x="215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88" y="1"/>
                    <a:pt x="0" y="99"/>
                    <a:pt x="0" y="212"/>
                  </a:cubicBezTo>
                  <a:cubicBezTo>
                    <a:pt x="0" y="335"/>
                    <a:pt x="98" y="422"/>
                    <a:pt x="211" y="422"/>
                  </a:cubicBezTo>
                  <a:cubicBezTo>
                    <a:pt x="329" y="422"/>
                    <a:pt x="416" y="330"/>
                    <a:pt x="416" y="207"/>
                  </a:cubicBezTo>
                  <a:cubicBezTo>
                    <a:pt x="416" y="87"/>
                    <a:pt x="324" y="1"/>
                    <a:pt x="21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9" name="Google Shape;11609;p17"/>
            <p:cNvSpPr/>
            <p:nvPr/>
          </p:nvSpPr>
          <p:spPr>
            <a:xfrm>
              <a:off x="1887300" y="44887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0" y="93"/>
                    <a:pt x="0" y="211"/>
                  </a:cubicBezTo>
                  <a:cubicBezTo>
                    <a:pt x="0" y="330"/>
                    <a:pt x="98" y="427"/>
                    <a:pt x="211" y="427"/>
                  </a:cubicBezTo>
                  <a:cubicBezTo>
                    <a:pt x="329" y="417"/>
                    <a:pt x="422" y="330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0" name="Google Shape;11610;p17"/>
            <p:cNvSpPr/>
            <p:nvPr/>
          </p:nvSpPr>
          <p:spPr>
            <a:xfrm>
              <a:off x="2125850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22" y="0"/>
                  </a:moveTo>
                  <a:cubicBezTo>
                    <a:pt x="98" y="0"/>
                    <a:pt x="11" y="93"/>
                    <a:pt x="11" y="206"/>
                  </a:cubicBezTo>
                  <a:cubicBezTo>
                    <a:pt x="1" y="324"/>
                    <a:pt x="98" y="427"/>
                    <a:pt x="217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1" name="Google Shape;11611;p17"/>
            <p:cNvSpPr/>
            <p:nvPr/>
          </p:nvSpPr>
          <p:spPr>
            <a:xfrm>
              <a:off x="2073050" y="4143825"/>
              <a:ext cx="10450" cy="10675"/>
            </a:xfrm>
            <a:custGeom>
              <a:rect b="b" l="l" r="r" t="t"/>
              <a:pathLst>
                <a:path extrusionOk="0" h="427" w="418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19" y="427"/>
                    <a:pt x="417" y="334"/>
                    <a:pt x="417" y="211"/>
                  </a:cubicBezTo>
                  <a:cubicBezTo>
                    <a:pt x="417" y="9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2" name="Google Shape;11612;p17"/>
            <p:cNvSpPr/>
            <p:nvPr/>
          </p:nvSpPr>
          <p:spPr>
            <a:xfrm>
              <a:off x="1595025" y="414382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6" y="0"/>
                  </a:moveTo>
                  <a:cubicBezTo>
                    <a:pt x="98" y="0"/>
                    <a:pt x="6" y="93"/>
                    <a:pt x="6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3" name="Google Shape;11613;p17"/>
            <p:cNvSpPr/>
            <p:nvPr/>
          </p:nvSpPr>
          <p:spPr>
            <a:xfrm>
              <a:off x="1542225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8" y="0"/>
                    <a:pt x="1" y="93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16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4" name="Google Shape;11614;p17"/>
            <p:cNvSpPr/>
            <p:nvPr/>
          </p:nvSpPr>
          <p:spPr>
            <a:xfrm>
              <a:off x="1727850" y="42766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07" y="0"/>
                  </a:moveTo>
                  <a:cubicBezTo>
                    <a:pt x="88" y="0"/>
                    <a:pt x="1" y="86"/>
                    <a:pt x="1" y="206"/>
                  </a:cubicBezTo>
                  <a:cubicBezTo>
                    <a:pt x="1" y="32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11"/>
                  </a:cubicBezTo>
                  <a:cubicBezTo>
                    <a:pt x="422" y="88"/>
                    <a:pt x="335" y="1"/>
                    <a:pt x="217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5" name="Google Shape;11615;p17"/>
            <p:cNvSpPr/>
            <p:nvPr/>
          </p:nvSpPr>
          <p:spPr>
            <a:xfrm>
              <a:off x="204632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1"/>
                  </a:moveTo>
                  <a:cubicBezTo>
                    <a:pt x="99" y="1"/>
                    <a:pt x="1" y="98"/>
                    <a:pt x="1" y="211"/>
                  </a:cubicBezTo>
                  <a:cubicBezTo>
                    <a:pt x="1" y="329"/>
                    <a:pt x="93" y="417"/>
                    <a:pt x="206" y="422"/>
                  </a:cubicBezTo>
                  <a:cubicBezTo>
                    <a:pt x="330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6" name="Google Shape;11616;p17"/>
            <p:cNvSpPr/>
            <p:nvPr/>
          </p:nvSpPr>
          <p:spPr>
            <a:xfrm>
              <a:off x="20198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1"/>
                    <a:pt x="216" y="421"/>
                  </a:cubicBezTo>
                  <a:cubicBezTo>
                    <a:pt x="334" y="421"/>
                    <a:pt x="432" y="319"/>
                    <a:pt x="427" y="206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7" name="Google Shape;11617;p17"/>
            <p:cNvSpPr/>
            <p:nvPr/>
          </p:nvSpPr>
          <p:spPr>
            <a:xfrm>
              <a:off x="1515500" y="4064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7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0"/>
                    <a:pt x="103" y="428"/>
                    <a:pt x="222" y="428"/>
                  </a:cubicBezTo>
                  <a:cubicBezTo>
                    <a:pt x="340" y="417"/>
                    <a:pt x="432" y="330"/>
                    <a:pt x="432" y="207"/>
                  </a:cubicBezTo>
                  <a:cubicBezTo>
                    <a:pt x="427" y="87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8" name="Google Shape;11618;p17"/>
            <p:cNvSpPr/>
            <p:nvPr/>
          </p:nvSpPr>
          <p:spPr>
            <a:xfrm>
              <a:off x="1621625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6" y="0"/>
                  </a:moveTo>
                  <a:cubicBezTo>
                    <a:pt x="223" y="0"/>
                    <a:pt x="219" y="0"/>
                    <a:pt x="216" y="1"/>
                  </a:cubicBezTo>
                  <a:cubicBezTo>
                    <a:pt x="93" y="6"/>
                    <a:pt x="0" y="98"/>
                    <a:pt x="11" y="216"/>
                  </a:cubicBezTo>
                  <a:cubicBezTo>
                    <a:pt x="11" y="335"/>
                    <a:pt x="103" y="422"/>
                    <a:pt x="221" y="422"/>
                  </a:cubicBezTo>
                  <a:cubicBezTo>
                    <a:pt x="345" y="417"/>
                    <a:pt x="432" y="329"/>
                    <a:pt x="432" y="206"/>
                  </a:cubicBezTo>
                  <a:cubicBezTo>
                    <a:pt x="427" y="86"/>
                    <a:pt x="339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9" name="Google Shape;11619;p17"/>
            <p:cNvSpPr/>
            <p:nvPr/>
          </p:nvSpPr>
          <p:spPr>
            <a:xfrm>
              <a:off x="151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2" y="0"/>
                  </a:moveTo>
                  <a:cubicBezTo>
                    <a:pt x="98" y="0"/>
                    <a:pt x="6" y="86"/>
                    <a:pt x="1" y="206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7" y="335"/>
                    <a:pt x="427" y="216"/>
                  </a:cubicBezTo>
                  <a:cubicBezTo>
                    <a:pt x="432" y="98"/>
                    <a:pt x="340" y="1"/>
                    <a:pt x="222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0" name="Google Shape;11620;p17"/>
            <p:cNvSpPr/>
            <p:nvPr/>
          </p:nvSpPr>
          <p:spPr>
            <a:xfrm>
              <a:off x="21525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5"/>
                    <a:pt x="1" y="92"/>
                    <a:pt x="1" y="211"/>
                  </a:cubicBezTo>
                  <a:cubicBezTo>
                    <a:pt x="1" y="329"/>
                    <a:pt x="88" y="421"/>
                    <a:pt x="211" y="421"/>
                  </a:cubicBezTo>
                  <a:cubicBezTo>
                    <a:pt x="330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1" name="Google Shape;11621;p17"/>
            <p:cNvSpPr/>
            <p:nvPr/>
          </p:nvSpPr>
          <p:spPr>
            <a:xfrm>
              <a:off x="2046475" y="4064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5"/>
                    <a:pt x="0" y="92"/>
                    <a:pt x="0" y="211"/>
                  </a:cubicBezTo>
                  <a:cubicBezTo>
                    <a:pt x="0" y="329"/>
                    <a:pt x="93" y="421"/>
                    <a:pt x="211" y="421"/>
                  </a:cubicBezTo>
                  <a:cubicBezTo>
                    <a:pt x="329" y="421"/>
                    <a:pt x="421" y="334"/>
                    <a:pt x="421" y="211"/>
                  </a:cubicBezTo>
                  <a:cubicBezTo>
                    <a:pt x="416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2" name="Google Shape;11622;p17"/>
            <p:cNvSpPr/>
            <p:nvPr/>
          </p:nvSpPr>
          <p:spPr>
            <a:xfrm>
              <a:off x="1727850" y="4011225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2" y="1"/>
                  </a:moveTo>
                  <a:cubicBezTo>
                    <a:pt x="93" y="1"/>
                    <a:pt x="6" y="88"/>
                    <a:pt x="1" y="201"/>
                  </a:cubicBezTo>
                  <a:cubicBezTo>
                    <a:pt x="1" y="325"/>
                    <a:pt x="93" y="422"/>
                    <a:pt x="212" y="422"/>
                  </a:cubicBezTo>
                  <a:cubicBezTo>
                    <a:pt x="325" y="422"/>
                    <a:pt x="422" y="325"/>
                    <a:pt x="422" y="201"/>
                  </a:cubicBezTo>
                  <a:cubicBezTo>
                    <a:pt x="422" y="83"/>
                    <a:pt x="33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3" name="Google Shape;11623;p17"/>
            <p:cNvSpPr/>
            <p:nvPr/>
          </p:nvSpPr>
          <p:spPr>
            <a:xfrm>
              <a:off x="1887175" y="44354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334" y="432"/>
                    <a:pt x="421" y="339"/>
                    <a:pt x="416" y="211"/>
                  </a:cubicBezTo>
                  <a:cubicBezTo>
                    <a:pt x="416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4" name="Google Shape;11624;p17"/>
            <p:cNvSpPr/>
            <p:nvPr/>
          </p:nvSpPr>
          <p:spPr>
            <a:xfrm>
              <a:off x="1887300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0" y="88"/>
                    <a:pt x="0" y="211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329" y="417"/>
                    <a:pt x="422" y="329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5" name="Google Shape;11625;p17"/>
            <p:cNvSpPr/>
            <p:nvPr/>
          </p:nvSpPr>
          <p:spPr>
            <a:xfrm>
              <a:off x="1780925" y="39580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1"/>
                  </a:moveTo>
                  <a:cubicBezTo>
                    <a:pt x="93" y="6"/>
                    <a:pt x="0" y="93"/>
                    <a:pt x="0" y="211"/>
                  </a:cubicBezTo>
                  <a:cubicBezTo>
                    <a:pt x="0" y="329"/>
                    <a:pt x="98" y="422"/>
                    <a:pt x="216" y="422"/>
                  </a:cubicBezTo>
                  <a:cubicBezTo>
                    <a:pt x="329" y="422"/>
                    <a:pt x="427" y="319"/>
                    <a:pt x="427" y="206"/>
                  </a:cubicBezTo>
                  <a:cubicBezTo>
                    <a:pt x="427" y="88"/>
                    <a:pt x="32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6" name="Google Shape;11626;p17"/>
            <p:cNvSpPr/>
            <p:nvPr/>
          </p:nvSpPr>
          <p:spPr>
            <a:xfrm>
              <a:off x="1595275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8" y="1"/>
                  </a:moveTo>
                  <a:cubicBezTo>
                    <a:pt x="84" y="1"/>
                    <a:pt x="1" y="90"/>
                    <a:pt x="1" y="212"/>
                  </a:cubicBezTo>
                  <a:cubicBezTo>
                    <a:pt x="1" y="335"/>
                    <a:pt x="93" y="423"/>
                    <a:pt x="217" y="423"/>
                  </a:cubicBezTo>
                  <a:cubicBezTo>
                    <a:pt x="330" y="423"/>
                    <a:pt x="427" y="335"/>
                    <a:pt x="427" y="217"/>
                  </a:cubicBezTo>
                  <a:cubicBezTo>
                    <a:pt x="427" y="94"/>
                    <a:pt x="335" y="1"/>
                    <a:pt x="217" y="1"/>
                  </a:cubicBezTo>
                  <a:cubicBezTo>
                    <a:pt x="210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7" name="Google Shape;11627;p17"/>
            <p:cNvSpPr/>
            <p:nvPr/>
          </p:nvSpPr>
          <p:spPr>
            <a:xfrm>
              <a:off x="2072925" y="43559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88" y="1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8" name="Google Shape;11628;p17"/>
            <p:cNvSpPr/>
            <p:nvPr/>
          </p:nvSpPr>
          <p:spPr>
            <a:xfrm>
              <a:off x="1940225" y="40641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21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0" y="329"/>
                    <a:pt x="103" y="427"/>
                    <a:pt x="221" y="427"/>
                  </a:cubicBezTo>
                  <a:cubicBezTo>
                    <a:pt x="334" y="416"/>
                    <a:pt x="427" y="329"/>
                    <a:pt x="427" y="206"/>
                  </a:cubicBezTo>
                  <a:cubicBezTo>
                    <a:pt x="422" y="93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9" name="Google Shape;11629;p17"/>
            <p:cNvSpPr/>
            <p:nvPr/>
          </p:nvSpPr>
          <p:spPr>
            <a:xfrm>
              <a:off x="1595275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88" y="6"/>
                    <a:pt x="1" y="99"/>
                    <a:pt x="1" y="212"/>
                  </a:cubicBezTo>
                  <a:cubicBezTo>
                    <a:pt x="1" y="335"/>
                    <a:pt x="93" y="422"/>
                    <a:pt x="217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22" y="92"/>
                    <a:pt x="33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0" name="Google Shape;11630;p17"/>
            <p:cNvSpPr/>
            <p:nvPr/>
          </p:nvSpPr>
          <p:spPr>
            <a:xfrm>
              <a:off x="1727600" y="38519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6" y="0"/>
                  </a:moveTo>
                  <a:cubicBezTo>
                    <a:pt x="230" y="0"/>
                    <a:pt x="223" y="0"/>
                    <a:pt x="217" y="1"/>
                  </a:cubicBezTo>
                  <a:cubicBezTo>
                    <a:pt x="93" y="1"/>
                    <a:pt x="1" y="93"/>
                    <a:pt x="11" y="217"/>
                  </a:cubicBezTo>
                  <a:cubicBezTo>
                    <a:pt x="16" y="335"/>
                    <a:pt x="103" y="422"/>
                    <a:pt x="222" y="422"/>
                  </a:cubicBezTo>
                  <a:cubicBezTo>
                    <a:pt x="345" y="422"/>
                    <a:pt x="432" y="325"/>
                    <a:pt x="432" y="207"/>
                  </a:cubicBezTo>
                  <a:cubicBezTo>
                    <a:pt x="432" y="89"/>
                    <a:pt x="354" y="0"/>
                    <a:pt x="2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1" name="Google Shape;11631;p17"/>
            <p:cNvSpPr/>
            <p:nvPr/>
          </p:nvSpPr>
          <p:spPr>
            <a:xfrm>
              <a:off x="1940225" y="459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3"/>
                    <a:pt x="0" y="20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2" name="Google Shape;11632;p17"/>
            <p:cNvSpPr/>
            <p:nvPr/>
          </p:nvSpPr>
          <p:spPr>
            <a:xfrm>
              <a:off x="154222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88"/>
                    <a:pt x="6" y="211"/>
                  </a:cubicBezTo>
                  <a:cubicBezTo>
                    <a:pt x="6" y="334"/>
                    <a:pt x="93" y="422"/>
                    <a:pt x="216" y="422"/>
                  </a:cubicBezTo>
                  <a:cubicBezTo>
                    <a:pt x="335" y="417"/>
                    <a:pt x="422" y="32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3" name="Google Shape;11633;p17"/>
            <p:cNvSpPr/>
            <p:nvPr/>
          </p:nvSpPr>
          <p:spPr>
            <a:xfrm>
              <a:off x="21261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7" y="0"/>
                    <a:pt x="0" y="87"/>
                    <a:pt x="0" y="211"/>
                  </a:cubicBezTo>
                  <a:cubicBezTo>
                    <a:pt x="0" y="334"/>
                    <a:pt x="87" y="421"/>
                    <a:pt x="211" y="421"/>
                  </a:cubicBezTo>
                  <a:cubicBezTo>
                    <a:pt x="334" y="421"/>
                    <a:pt x="421" y="334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4" name="Google Shape;11634;p17"/>
            <p:cNvSpPr/>
            <p:nvPr/>
          </p:nvSpPr>
          <p:spPr>
            <a:xfrm>
              <a:off x="1727850" y="4595100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198" y="1"/>
                  </a:moveTo>
                  <a:cubicBezTo>
                    <a:pt x="84" y="1"/>
                    <a:pt x="1" y="90"/>
                    <a:pt x="1" y="207"/>
                  </a:cubicBezTo>
                  <a:cubicBezTo>
                    <a:pt x="1" y="320"/>
                    <a:pt x="88" y="418"/>
                    <a:pt x="212" y="418"/>
                  </a:cubicBezTo>
                  <a:cubicBezTo>
                    <a:pt x="335" y="418"/>
                    <a:pt x="422" y="325"/>
                    <a:pt x="422" y="212"/>
                  </a:cubicBezTo>
                  <a:cubicBezTo>
                    <a:pt x="422" y="89"/>
                    <a:pt x="335" y="2"/>
                    <a:pt x="217" y="2"/>
                  </a:cubicBezTo>
                  <a:cubicBezTo>
                    <a:pt x="211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5" name="Google Shape;11635;p17"/>
            <p:cNvSpPr/>
            <p:nvPr/>
          </p:nvSpPr>
          <p:spPr>
            <a:xfrm>
              <a:off x="1727850" y="40641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3" y="0"/>
                    <a:pt x="6" y="93"/>
                    <a:pt x="1" y="211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2" y="334"/>
                    <a:pt x="422" y="221"/>
                  </a:cubicBezTo>
                  <a:cubicBezTo>
                    <a:pt x="42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6" name="Google Shape;11636;p17"/>
            <p:cNvSpPr/>
            <p:nvPr/>
          </p:nvSpPr>
          <p:spPr>
            <a:xfrm>
              <a:off x="1780925" y="4064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213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5"/>
                    <a:pt x="93" y="428"/>
                    <a:pt x="216" y="428"/>
                  </a:cubicBezTo>
                  <a:cubicBezTo>
                    <a:pt x="334" y="417"/>
                    <a:pt x="427" y="330"/>
                    <a:pt x="427" y="207"/>
                  </a:cubicBezTo>
                  <a:cubicBezTo>
                    <a:pt x="427" y="87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7" name="Google Shape;11637;p17"/>
            <p:cNvSpPr/>
            <p:nvPr/>
          </p:nvSpPr>
          <p:spPr>
            <a:xfrm>
              <a:off x="188702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9" y="0"/>
                    <a:pt x="6" y="93"/>
                    <a:pt x="1" y="216"/>
                  </a:cubicBezTo>
                  <a:cubicBezTo>
                    <a:pt x="11" y="334"/>
                    <a:pt x="99" y="427"/>
                    <a:pt x="222" y="427"/>
                  </a:cubicBezTo>
                  <a:cubicBezTo>
                    <a:pt x="335" y="422"/>
                    <a:pt x="427" y="329"/>
                    <a:pt x="427" y="216"/>
                  </a:cubicBezTo>
                  <a:cubicBezTo>
                    <a:pt x="427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8" name="Google Shape;11638;p17"/>
            <p:cNvSpPr/>
            <p:nvPr/>
          </p:nvSpPr>
          <p:spPr>
            <a:xfrm>
              <a:off x="1887175" y="4064175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06" y="0"/>
                  </a:moveTo>
                  <a:cubicBezTo>
                    <a:pt x="87" y="0"/>
                    <a:pt x="0" y="87"/>
                    <a:pt x="0" y="206"/>
                  </a:cubicBezTo>
                  <a:cubicBezTo>
                    <a:pt x="0" y="324"/>
                    <a:pt x="87" y="416"/>
                    <a:pt x="211" y="416"/>
                  </a:cubicBezTo>
                  <a:cubicBezTo>
                    <a:pt x="334" y="416"/>
                    <a:pt x="421" y="329"/>
                    <a:pt x="421" y="206"/>
                  </a:cubicBezTo>
                  <a:cubicBezTo>
                    <a:pt x="421" y="93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9" name="Google Shape;11639;p17"/>
            <p:cNvSpPr/>
            <p:nvPr/>
          </p:nvSpPr>
          <p:spPr>
            <a:xfrm>
              <a:off x="1780800" y="45948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103" y="0"/>
                    <a:pt x="10" y="93"/>
                    <a:pt x="5" y="206"/>
                  </a:cubicBezTo>
                  <a:cubicBezTo>
                    <a:pt x="0" y="329"/>
                    <a:pt x="88" y="427"/>
                    <a:pt x="21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0" name="Google Shape;11640;p17"/>
            <p:cNvSpPr/>
            <p:nvPr/>
          </p:nvSpPr>
          <p:spPr>
            <a:xfrm>
              <a:off x="18871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0"/>
                    <a:pt x="0" y="88"/>
                    <a:pt x="0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24" y="422"/>
                    <a:pt x="421" y="334"/>
                    <a:pt x="421" y="211"/>
                  </a:cubicBezTo>
                  <a:cubicBezTo>
                    <a:pt x="421" y="88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1" name="Google Shape;11641;p17"/>
            <p:cNvSpPr/>
            <p:nvPr/>
          </p:nvSpPr>
          <p:spPr>
            <a:xfrm>
              <a:off x="178092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329" y="417"/>
                    <a:pt x="422" y="324"/>
                    <a:pt x="422" y="201"/>
                  </a:cubicBezTo>
                  <a:cubicBezTo>
                    <a:pt x="422" y="8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2" name="Google Shape;11642;p17"/>
            <p:cNvSpPr/>
            <p:nvPr/>
          </p:nvSpPr>
          <p:spPr>
            <a:xfrm>
              <a:off x="1913250" y="4621450"/>
              <a:ext cx="11200" cy="10125"/>
            </a:xfrm>
            <a:custGeom>
              <a:rect b="b" l="l" r="r" t="t"/>
              <a:pathLst>
                <a:path extrusionOk="0" h="405" w="448">
                  <a:moveTo>
                    <a:pt x="229" y="0"/>
                  </a:moveTo>
                  <a:cubicBezTo>
                    <a:pt x="157" y="0"/>
                    <a:pt x="91" y="37"/>
                    <a:pt x="52" y="104"/>
                  </a:cubicBezTo>
                  <a:cubicBezTo>
                    <a:pt x="0" y="181"/>
                    <a:pt x="16" y="289"/>
                    <a:pt x="77" y="361"/>
                  </a:cubicBezTo>
                  <a:cubicBezTo>
                    <a:pt x="107" y="387"/>
                    <a:pt x="137" y="405"/>
                    <a:pt x="175" y="405"/>
                  </a:cubicBezTo>
                  <a:cubicBezTo>
                    <a:pt x="189" y="405"/>
                    <a:pt x="204" y="402"/>
                    <a:pt x="221" y="397"/>
                  </a:cubicBezTo>
                  <a:cubicBezTo>
                    <a:pt x="252" y="386"/>
                    <a:pt x="288" y="376"/>
                    <a:pt x="324" y="371"/>
                  </a:cubicBezTo>
                  <a:cubicBezTo>
                    <a:pt x="406" y="350"/>
                    <a:pt x="447" y="309"/>
                    <a:pt x="447" y="217"/>
                  </a:cubicBezTo>
                  <a:cubicBezTo>
                    <a:pt x="447" y="119"/>
                    <a:pt x="386" y="32"/>
                    <a:pt x="298" y="11"/>
                  </a:cubicBezTo>
                  <a:cubicBezTo>
                    <a:pt x="275" y="4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3" name="Google Shape;11643;p17"/>
            <p:cNvSpPr/>
            <p:nvPr/>
          </p:nvSpPr>
          <p:spPr>
            <a:xfrm>
              <a:off x="1594650" y="4568225"/>
              <a:ext cx="11325" cy="10625"/>
            </a:xfrm>
            <a:custGeom>
              <a:rect b="b" l="l" r="r" t="t"/>
              <a:pathLst>
                <a:path extrusionOk="0" h="425" w="453">
                  <a:moveTo>
                    <a:pt x="237" y="0"/>
                  </a:moveTo>
                  <a:cubicBezTo>
                    <a:pt x="163" y="0"/>
                    <a:pt x="93" y="40"/>
                    <a:pt x="52" y="105"/>
                  </a:cubicBezTo>
                  <a:cubicBezTo>
                    <a:pt x="0" y="193"/>
                    <a:pt x="21" y="285"/>
                    <a:pt x="113" y="342"/>
                  </a:cubicBezTo>
                  <a:cubicBezTo>
                    <a:pt x="139" y="362"/>
                    <a:pt x="165" y="372"/>
                    <a:pt x="190" y="393"/>
                  </a:cubicBezTo>
                  <a:cubicBezTo>
                    <a:pt x="215" y="416"/>
                    <a:pt x="240" y="424"/>
                    <a:pt x="264" y="424"/>
                  </a:cubicBezTo>
                  <a:cubicBezTo>
                    <a:pt x="296" y="424"/>
                    <a:pt x="326" y="410"/>
                    <a:pt x="355" y="393"/>
                  </a:cubicBezTo>
                  <a:cubicBezTo>
                    <a:pt x="422" y="357"/>
                    <a:pt x="452" y="290"/>
                    <a:pt x="452" y="208"/>
                  </a:cubicBezTo>
                  <a:cubicBezTo>
                    <a:pt x="447" y="116"/>
                    <a:pt x="386" y="38"/>
                    <a:pt x="293" y="8"/>
                  </a:cubicBezTo>
                  <a:cubicBezTo>
                    <a:pt x="275" y="3"/>
                    <a:pt x="256" y="0"/>
                    <a:pt x="23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4" name="Google Shape;11644;p17"/>
            <p:cNvSpPr/>
            <p:nvPr/>
          </p:nvSpPr>
          <p:spPr>
            <a:xfrm>
              <a:off x="2178275" y="4037425"/>
              <a:ext cx="10950" cy="10775"/>
            </a:xfrm>
            <a:custGeom>
              <a:rect b="b" l="l" r="r" t="t"/>
              <a:pathLst>
                <a:path extrusionOk="0" h="431" w="438">
                  <a:moveTo>
                    <a:pt x="243" y="0"/>
                  </a:moveTo>
                  <a:cubicBezTo>
                    <a:pt x="227" y="0"/>
                    <a:pt x="207" y="6"/>
                    <a:pt x="180" y="17"/>
                  </a:cubicBezTo>
                  <a:cubicBezTo>
                    <a:pt x="139" y="37"/>
                    <a:pt x="103" y="63"/>
                    <a:pt x="78" y="94"/>
                  </a:cubicBezTo>
                  <a:cubicBezTo>
                    <a:pt x="0" y="191"/>
                    <a:pt x="26" y="325"/>
                    <a:pt x="129" y="397"/>
                  </a:cubicBezTo>
                  <a:cubicBezTo>
                    <a:pt x="160" y="419"/>
                    <a:pt x="201" y="430"/>
                    <a:pt x="243" y="430"/>
                  </a:cubicBezTo>
                  <a:cubicBezTo>
                    <a:pt x="321" y="430"/>
                    <a:pt x="404" y="391"/>
                    <a:pt x="437" y="304"/>
                  </a:cubicBezTo>
                  <a:cubicBezTo>
                    <a:pt x="391" y="227"/>
                    <a:pt x="355" y="145"/>
                    <a:pt x="314" y="68"/>
                  </a:cubicBezTo>
                  <a:cubicBezTo>
                    <a:pt x="290" y="21"/>
                    <a:pt x="273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5" name="Google Shape;11645;p17"/>
            <p:cNvSpPr/>
            <p:nvPr/>
          </p:nvSpPr>
          <p:spPr>
            <a:xfrm>
              <a:off x="1992775" y="4594800"/>
              <a:ext cx="11450" cy="9600"/>
            </a:xfrm>
            <a:custGeom>
              <a:rect b="b" l="l" r="r" t="t"/>
              <a:pathLst>
                <a:path extrusionOk="0" h="384" w="458">
                  <a:moveTo>
                    <a:pt x="238" y="1"/>
                  </a:moveTo>
                  <a:cubicBezTo>
                    <a:pt x="152" y="1"/>
                    <a:pt x="73" y="49"/>
                    <a:pt x="41" y="121"/>
                  </a:cubicBezTo>
                  <a:cubicBezTo>
                    <a:pt x="0" y="209"/>
                    <a:pt x="21" y="301"/>
                    <a:pt x="108" y="383"/>
                  </a:cubicBezTo>
                  <a:cubicBezTo>
                    <a:pt x="200" y="348"/>
                    <a:pt x="283" y="301"/>
                    <a:pt x="365" y="260"/>
                  </a:cubicBezTo>
                  <a:cubicBezTo>
                    <a:pt x="447" y="219"/>
                    <a:pt x="457" y="183"/>
                    <a:pt x="411" y="106"/>
                  </a:cubicBezTo>
                  <a:cubicBezTo>
                    <a:pt x="380" y="49"/>
                    <a:pt x="334" y="19"/>
                    <a:pt x="272" y="3"/>
                  </a:cubicBezTo>
                  <a:cubicBezTo>
                    <a:pt x="261" y="1"/>
                    <a:pt x="249" y="1"/>
                    <a:pt x="23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6" name="Google Shape;11646;p17"/>
            <p:cNvSpPr/>
            <p:nvPr/>
          </p:nvSpPr>
          <p:spPr>
            <a:xfrm>
              <a:off x="1411825" y="4276350"/>
              <a:ext cx="8625" cy="10575"/>
            </a:xfrm>
            <a:custGeom>
              <a:rect b="b" l="l" r="r" t="t"/>
              <a:pathLst>
                <a:path extrusionOk="0" h="423" w="345">
                  <a:moveTo>
                    <a:pt x="129" y="1"/>
                  </a:moveTo>
                  <a:cubicBezTo>
                    <a:pt x="87" y="1"/>
                    <a:pt x="43" y="15"/>
                    <a:pt x="1" y="43"/>
                  </a:cubicBezTo>
                  <a:cubicBezTo>
                    <a:pt x="11" y="167"/>
                    <a:pt x="32" y="290"/>
                    <a:pt x="42" y="408"/>
                  </a:cubicBezTo>
                  <a:cubicBezTo>
                    <a:pt x="74" y="418"/>
                    <a:pt x="103" y="422"/>
                    <a:pt x="131" y="422"/>
                  </a:cubicBezTo>
                  <a:cubicBezTo>
                    <a:pt x="210" y="422"/>
                    <a:pt x="271" y="385"/>
                    <a:pt x="309" y="316"/>
                  </a:cubicBezTo>
                  <a:cubicBezTo>
                    <a:pt x="345" y="228"/>
                    <a:pt x="335" y="121"/>
                    <a:pt x="263" y="59"/>
                  </a:cubicBezTo>
                  <a:cubicBezTo>
                    <a:pt x="224" y="20"/>
                    <a:pt x="178" y="1"/>
                    <a:pt x="12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7" name="Google Shape;11647;p17"/>
            <p:cNvSpPr/>
            <p:nvPr/>
          </p:nvSpPr>
          <p:spPr>
            <a:xfrm>
              <a:off x="1412475" y="4170325"/>
              <a:ext cx="8125" cy="10550"/>
            </a:xfrm>
            <a:custGeom>
              <a:rect b="b" l="l" r="r" t="t"/>
              <a:pathLst>
                <a:path extrusionOk="0" h="422" w="325">
                  <a:moveTo>
                    <a:pt x="119" y="0"/>
                  </a:moveTo>
                  <a:cubicBezTo>
                    <a:pt x="97" y="0"/>
                    <a:pt x="75" y="5"/>
                    <a:pt x="52" y="14"/>
                  </a:cubicBezTo>
                  <a:lnTo>
                    <a:pt x="11" y="261"/>
                  </a:lnTo>
                  <a:cubicBezTo>
                    <a:pt x="6" y="307"/>
                    <a:pt x="6" y="348"/>
                    <a:pt x="0" y="389"/>
                  </a:cubicBezTo>
                  <a:cubicBezTo>
                    <a:pt x="35" y="411"/>
                    <a:pt x="71" y="422"/>
                    <a:pt x="105" y="422"/>
                  </a:cubicBezTo>
                  <a:cubicBezTo>
                    <a:pt x="159" y="422"/>
                    <a:pt x="210" y="397"/>
                    <a:pt x="247" y="353"/>
                  </a:cubicBezTo>
                  <a:cubicBezTo>
                    <a:pt x="314" y="292"/>
                    <a:pt x="324" y="173"/>
                    <a:pt x="273" y="96"/>
                  </a:cubicBezTo>
                  <a:cubicBezTo>
                    <a:pt x="235" y="36"/>
                    <a:pt x="180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8" name="Google Shape;11648;p17"/>
            <p:cNvSpPr/>
            <p:nvPr/>
          </p:nvSpPr>
          <p:spPr>
            <a:xfrm>
              <a:off x="1464250" y="4435600"/>
              <a:ext cx="9025" cy="10275"/>
            </a:xfrm>
            <a:custGeom>
              <a:rect b="b" l="l" r="r" t="t"/>
              <a:pathLst>
                <a:path extrusionOk="0" h="411" w="361">
                  <a:moveTo>
                    <a:pt x="136" y="0"/>
                  </a:moveTo>
                  <a:cubicBezTo>
                    <a:pt x="89" y="0"/>
                    <a:pt x="43" y="18"/>
                    <a:pt x="0" y="61"/>
                  </a:cubicBezTo>
                  <a:cubicBezTo>
                    <a:pt x="77" y="179"/>
                    <a:pt x="144" y="297"/>
                    <a:pt x="216" y="410"/>
                  </a:cubicBezTo>
                  <a:cubicBezTo>
                    <a:pt x="319" y="369"/>
                    <a:pt x="360" y="302"/>
                    <a:pt x="355" y="205"/>
                  </a:cubicBezTo>
                  <a:cubicBezTo>
                    <a:pt x="350" y="117"/>
                    <a:pt x="298" y="40"/>
                    <a:pt x="216" y="15"/>
                  </a:cubicBezTo>
                  <a:cubicBezTo>
                    <a:pt x="189" y="6"/>
                    <a:pt x="162" y="0"/>
                    <a:pt x="1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9" name="Google Shape;11649;p17"/>
            <p:cNvSpPr/>
            <p:nvPr/>
          </p:nvSpPr>
          <p:spPr>
            <a:xfrm>
              <a:off x="1595800" y="3880450"/>
              <a:ext cx="10825" cy="8450"/>
            </a:xfrm>
            <a:custGeom>
              <a:rect b="b" l="l" r="r" t="t"/>
              <a:pathLst>
                <a:path extrusionOk="0" h="338" w="433">
                  <a:moveTo>
                    <a:pt x="350" y="1"/>
                  </a:moveTo>
                  <a:cubicBezTo>
                    <a:pt x="232" y="73"/>
                    <a:pt x="119" y="145"/>
                    <a:pt x="0" y="222"/>
                  </a:cubicBezTo>
                  <a:cubicBezTo>
                    <a:pt x="40" y="304"/>
                    <a:pt x="119" y="337"/>
                    <a:pt x="194" y="337"/>
                  </a:cubicBezTo>
                  <a:cubicBezTo>
                    <a:pt x="246" y="337"/>
                    <a:pt x="296" y="321"/>
                    <a:pt x="329" y="294"/>
                  </a:cubicBezTo>
                  <a:cubicBezTo>
                    <a:pt x="417" y="222"/>
                    <a:pt x="432" y="93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0" name="Google Shape;11650;p17"/>
            <p:cNvSpPr/>
            <p:nvPr/>
          </p:nvSpPr>
          <p:spPr>
            <a:xfrm>
              <a:off x="1701650" y="4621450"/>
              <a:ext cx="10825" cy="6850"/>
            </a:xfrm>
            <a:custGeom>
              <a:rect b="b" l="l" r="r" t="t"/>
              <a:pathLst>
                <a:path extrusionOk="0" h="274" w="433">
                  <a:moveTo>
                    <a:pt x="194" y="1"/>
                  </a:moveTo>
                  <a:cubicBezTo>
                    <a:pt x="105" y="1"/>
                    <a:pt x="30" y="57"/>
                    <a:pt x="1" y="160"/>
                  </a:cubicBezTo>
                  <a:cubicBezTo>
                    <a:pt x="134" y="196"/>
                    <a:pt x="263" y="237"/>
                    <a:pt x="396" y="273"/>
                  </a:cubicBezTo>
                  <a:cubicBezTo>
                    <a:pt x="432" y="145"/>
                    <a:pt x="381" y="42"/>
                    <a:pt x="263" y="11"/>
                  </a:cubicBezTo>
                  <a:cubicBezTo>
                    <a:pt x="239" y="4"/>
                    <a:pt x="216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1" name="Google Shape;11651;p17"/>
            <p:cNvSpPr/>
            <p:nvPr/>
          </p:nvSpPr>
          <p:spPr>
            <a:xfrm>
              <a:off x="1913500" y="3829575"/>
              <a:ext cx="10550" cy="6550"/>
            </a:xfrm>
            <a:custGeom>
              <a:rect b="b" l="l" r="r" t="t"/>
              <a:pathLst>
                <a:path extrusionOk="0" h="262" w="422">
                  <a:moveTo>
                    <a:pt x="16" y="1"/>
                  </a:moveTo>
                  <a:lnTo>
                    <a:pt x="16" y="1"/>
                  </a:lnTo>
                  <a:cubicBezTo>
                    <a:pt x="0" y="134"/>
                    <a:pt x="67" y="232"/>
                    <a:pt x="191" y="258"/>
                  </a:cubicBezTo>
                  <a:cubicBezTo>
                    <a:pt x="205" y="260"/>
                    <a:pt x="219" y="261"/>
                    <a:pt x="232" y="261"/>
                  </a:cubicBezTo>
                  <a:cubicBezTo>
                    <a:pt x="329" y="261"/>
                    <a:pt x="399" y="198"/>
                    <a:pt x="422" y="98"/>
                  </a:cubicBezTo>
                  <a:cubicBezTo>
                    <a:pt x="309" y="62"/>
                    <a:pt x="196" y="37"/>
                    <a:pt x="88" y="11"/>
                  </a:cubicBezTo>
                  <a:cubicBezTo>
                    <a:pt x="62" y="6"/>
                    <a:pt x="42" y="6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2" name="Google Shape;11652;p17"/>
            <p:cNvSpPr/>
            <p:nvPr/>
          </p:nvSpPr>
          <p:spPr>
            <a:xfrm>
              <a:off x="1466550" y="4012900"/>
              <a:ext cx="7225" cy="8700"/>
            </a:xfrm>
            <a:custGeom>
              <a:rect b="b" l="l" r="r" t="t"/>
              <a:pathLst>
                <a:path extrusionOk="0" h="348" w="289">
                  <a:moveTo>
                    <a:pt x="206" y="1"/>
                  </a:moveTo>
                  <a:cubicBezTo>
                    <a:pt x="134" y="114"/>
                    <a:pt x="73" y="222"/>
                    <a:pt x="1" y="335"/>
                  </a:cubicBezTo>
                  <a:cubicBezTo>
                    <a:pt x="25" y="344"/>
                    <a:pt x="49" y="348"/>
                    <a:pt x="72" y="348"/>
                  </a:cubicBezTo>
                  <a:cubicBezTo>
                    <a:pt x="142" y="348"/>
                    <a:pt x="204" y="309"/>
                    <a:pt x="242" y="247"/>
                  </a:cubicBezTo>
                  <a:cubicBezTo>
                    <a:pt x="289" y="165"/>
                    <a:pt x="278" y="62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3" name="Google Shape;11653;p17"/>
            <p:cNvSpPr/>
            <p:nvPr/>
          </p:nvSpPr>
          <p:spPr>
            <a:xfrm>
              <a:off x="1993275" y="3856550"/>
              <a:ext cx="8900" cy="6000"/>
            </a:xfrm>
            <a:custGeom>
              <a:rect b="b" l="l" r="r" t="t"/>
              <a:pathLst>
                <a:path extrusionOk="0" h="240" w="356">
                  <a:moveTo>
                    <a:pt x="6" y="1"/>
                  </a:moveTo>
                  <a:cubicBezTo>
                    <a:pt x="1" y="109"/>
                    <a:pt x="52" y="186"/>
                    <a:pt x="134" y="222"/>
                  </a:cubicBezTo>
                  <a:cubicBezTo>
                    <a:pt x="161" y="234"/>
                    <a:pt x="188" y="239"/>
                    <a:pt x="214" y="239"/>
                  </a:cubicBezTo>
                  <a:cubicBezTo>
                    <a:pt x="269" y="239"/>
                    <a:pt x="320" y="214"/>
                    <a:pt x="355" y="165"/>
                  </a:cubicBezTo>
                  <a:cubicBezTo>
                    <a:pt x="242" y="109"/>
                    <a:pt x="129" y="57"/>
                    <a:pt x="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4" name="Google Shape;11654;p17"/>
            <p:cNvSpPr/>
            <p:nvPr/>
          </p:nvSpPr>
          <p:spPr>
            <a:xfrm>
              <a:off x="1705500" y="3834075"/>
              <a:ext cx="4775" cy="1675"/>
            </a:xfrm>
            <a:custGeom>
              <a:rect b="b" l="l" r="r" t="t"/>
              <a:pathLst>
                <a:path extrusionOk="0" h="67" w="191">
                  <a:moveTo>
                    <a:pt x="186" y="1"/>
                  </a:moveTo>
                  <a:cubicBezTo>
                    <a:pt x="124" y="11"/>
                    <a:pt x="63" y="32"/>
                    <a:pt x="1" y="52"/>
                  </a:cubicBezTo>
                  <a:cubicBezTo>
                    <a:pt x="26" y="62"/>
                    <a:pt x="49" y="67"/>
                    <a:pt x="70" y="67"/>
                  </a:cubicBezTo>
                  <a:cubicBezTo>
                    <a:pt x="116" y="67"/>
                    <a:pt x="156" y="46"/>
                    <a:pt x="191" y="11"/>
                  </a:cubicBezTo>
                  <a:cubicBezTo>
                    <a:pt x="191" y="11"/>
                    <a:pt x="186" y="6"/>
                    <a:pt x="18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5" name="Google Shape;11655;p17"/>
            <p:cNvSpPr/>
            <p:nvPr/>
          </p:nvSpPr>
          <p:spPr>
            <a:xfrm>
              <a:off x="2232100" y="4253650"/>
              <a:ext cx="800" cy="2350"/>
            </a:xfrm>
            <a:custGeom>
              <a:rect b="b" l="l" r="r" t="t"/>
              <a:pathLst>
                <a:path extrusionOk="0" h="94" w="32">
                  <a:moveTo>
                    <a:pt x="11" y="1"/>
                  </a:moveTo>
                  <a:cubicBezTo>
                    <a:pt x="6" y="26"/>
                    <a:pt x="6" y="57"/>
                    <a:pt x="1" y="83"/>
                  </a:cubicBezTo>
                  <a:cubicBezTo>
                    <a:pt x="6" y="93"/>
                    <a:pt x="11" y="93"/>
                    <a:pt x="26" y="93"/>
                  </a:cubicBezTo>
                  <a:cubicBezTo>
                    <a:pt x="26" y="57"/>
                    <a:pt x="31" y="32"/>
                    <a:pt x="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2">
  <p:cSld name="TITLE_AND_BODY_2">
    <p:bg>
      <p:bgPr>
        <a:solidFill>
          <a:schemeClr val="accent3"/>
        </a:solidFill>
      </p:bgPr>
    </p:bg>
    <p:spTree>
      <p:nvGrpSpPr>
        <p:cNvPr id="11656" name="Shape 11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57" name="Google Shape;11657;p18"/>
          <p:cNvSpPr txBox="1"/>
          <p:nvPr>
            <p:ph idx="1" type="body"/>
          </p:nvPr>
        </p:nvSpPr>
        <p:spPr>
          <a:xfrm>
            <a:off x="2695350" y="2149625"/>
            <a:ext cx="3753300" cy="1662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Nunito Light"/>
              <a:buChar char="○"/>
              <a:defRPr/>
            </a:lvl2pPr>
            <a:lvl3pPr indent="-304800" lvl="2" marL="1371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Nunito Light"/>
              <a:buChar char="■"/>
              <a:defRPr/>
            </a:lvl3pPr>
            <a:lvl4pPr indent="-304800" lvl="3" marL="1828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Nunito Light"/>
              <a:buChar char="●"/>
              <a:defRPr/>
            </a:lvl4pPr>
            <a:lvl5pPr indent="-304800" lvl="4" marL="22860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Nunito Light"/>
              <a:buChar char="○"/>
              <a:defRPr/>
            </a:lvl5pPr>
            <a:lvl6pPr indent="-304800" lvl="5" marL="2743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Nunito Light"/>
              <a:buChar char="■"/>
              <a:defRPr/>
            </a:lvl6pPr>
            <a:lvl7pPr indent="-304800" lvl="6" marL="3200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Nunito Light"/>
              <a:buChar char="●"/>
              <a:defRPr/>
            </a:lvl7pPr>
            <a:lvl8pPr indent="-304800" lvl="7" marL="3657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Nunito Light"/>
              <a:buChar char="○"/>
              <a:defRPr/>
            </a:lvl8pPr>
            <a:lvl9pPr indent="-304800" lvl="8" marL="411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200"/>
              <a:buFont typeface="Nunito Light"/>
              <a:buChar char="■"/>
              <a:defRPr/>
            </a:lvl9pPr>
          </a:lstStyle>
          <a:p/>
        </p:txBody>
      </p:sp>
      <p:sp>
        <p:nvSpPr>
          <p:cNvPr id="11658" name="Google Shape;11658;p18"/>
          <p:cNvSpPr txBox="1"/>
          <p:nvPr>
            <p:ph type="title"/>
          </p:nvPr>
        </p:nvSpPr>
        <p:spPr>
          <a:xfrm>
            <a:off x="720000" y="394950"/>
            <a:ext cx="7704000" cy="59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9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9pPr>
          </a:lstStyle>
          <a:p/>
        </p:txBody>
      </p:sp>
      <p:grpSp>
        <p:nvGrpSpPr>
          <p:cNvPr id="11659" name="Google Shape;11659;p18"/>
          <p:cNvGrpSpPr/>
          <p:nvPr/>
        </p:nvGrpSpPr>
        <p:grpSpPr>
          <a:xfrm flipH="1">
            <a:off x="0" y="-1325"/>
            <a:ext cx="9143989" cy="5146143"/>
            <a:chOff x="0" y="0"/>
            <a:chExt cx="9143989" cy="5146143"/>
          </a:xfrm>
        </p:grpSpPr>
        <p:sp>
          <p:nvSpPr>
            <p:cNvPr id="11660" name="Google Shape;11660;p18"/>
            <p:cNvSpPr/>
            <p:nvPr/>
          </p:nvSpPr>
          <p:spPr>
            <a:xfrm>
              <a:off x="0" y="2403884"/>
              <a:ext cx="2577339" cy="2741846"/>
            </a:xfrm>
            <a:custGeom>
              <a:rect b="b" l="l" r="r" t="t"/>
              <a:pathLst>
                <a:path extrusionOk="0" h="27184" w="25553">
                  <a:moveTo>
                    <a:pt x="1" y="0"/>
                  </a:moveTo>
                  <a:lnTo>
                    <a:pt x="1" y="291"/>
                  </a:lnTo>
                  <a:cubicBezTo>
                    <a:pt x="1932" y="2226"/>
                    <a:pt x="4114" y="3064"/>
                    <a:pt x="6396" y="3936"/>
                  </a:cubicBezTo>
                  <a:cubicBezTo>
                    <a:pt x="10800" y="5624"/>
                    <a:pt x="15352" y="7368"/>
                    <a:pt x="19309" y="17000"/>
                  </a:cubicBezTo>
                  <a:cubicBezTo>
                    <a:pt x="21166" y="21525"/>
                    <a:pt x="23162" y="24918"/>
                    <a:pt x="25270" y="27183"/>
                  </a:cubicBezTo>
                  <a:lnTo>
                    <a:pt x="25552" y="27183"/>
                  </a:lnTo>
                  <a:cubicBezTo>
                    <a:pt x="23413" y="24949"/>
                    <a:pt x="21391" y="21521"/>
                    <a:pt x="19504" y="16926"/>
                  </a:cubicBezTo>
                  <a:cubicBezTo>
                    <a:pt x="18545" y="14601"/>
                    <a:pt x="17525" y="12661"/>
                    <a:pt x="16393" y="11008"/>
                  </a:cubicBezTo>
                  <a:cubicBezTo>
                    <a:pt x="15382" y="9537"/>
                    <a:pt x="14315" y="8335"/>
                    <a:pt x="13117" y="7320"/>
                  </a:cubicBezTo>
                  <a:cubicBezTo>
                    <a:pt x="10896" y="5446"/>
                    <a:pt x="8648" y="4582"/>
                    <a:pt x="6474" y="3745"/>
                  </a:cubicBezTo>
                  <a:cubicBezTo>
                    <a:pt x="4158" y="2855"/>
                    <a:pt x="1945" y="2009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1" name="Google Shape;11661;p18"/>
            <p:cNvSpPr/>
            <p:nvPr/>
          </p:nvSpPr>
          <p:spPr>
            <a:xfrm>
              <a:off x="4402196" y="3650459"/>
              <a:ext cx="2172377" cy="1495287"/>
            </a:xfrm>
            <a:custGeom>
              <a:rect b="b" l="l" r="r" t="t"/>
              <a:pathLst>
                <a:path extrusionOk="0" h="14825" w="21538">
                  <a:moveTo>
                    <a:pt x="14504" y="0"/>
                  </a:moveTo>
                  <a:cubicBezTo>
                    <a:pt x="13929" y="0"/>
                    <a:pt x="13335" y="82"/>
                    <a:pt x="12726" y="246"/>
                  </a:cubicBezTo>
                  <a:cubicBezTo>
                    <a:pt x="11520" y="571"/>
                    <a:pt x="10279" y="1205"/>
                    <a:pt x="9046" y="2133"/>
                  </a:cubicBezTo>
                  <a:cubicBezTo>
                    <a:pt x="6413" y="4112"/>
                    <a:pt x="3922" y="7340"/>
                    <a:pt x="1840" y="11466"/>
                  </a:cubicBezTo>
                  <a:cubicBezTo>
                    <a:pt x="1237" y="12659"/>
                    <a:pt x="625" y="13774"/>
                    <a:pt x="0" y="14815"/>
                  </a:cubicBezTo>
                  <a:lnTo>
                    <a:pt x="239" y="14815"/>
                  </a:lnTo>
                  <a:cubicBezTo>
                    <a:pt x="846" y="13796"/>
                    <a:pt x="1436" y="12711"/>
                    <a:pt x="2022" y="11557"/>
                  </a:cubicBezTo>
                  <a:cubicBezTo>
                    <a:pt x="4092" y="7461"/>
                    <a:pt x="6565" y="4263"/>
                    <a:pt x="9172" y="2298"/>
                  </a:cubicBezTo>
                  <a:cubicBezTo>
                    <a:pt x="10994" y="925"/>
                    <a:pt x="12844" y="210"/>
                    <a:pt x="14521" y="210"/>
                  </a:cubicBezTo>
                  <a:cubicBezTo>
                    <a:pt x="15048" y="210"/>
                    <a:pt x="15558" y="280"/>
                    <a:pt x="16045" y="424"/>
                  </a:cubicBezTo>
                  <a:cubicBezTo>
                    <a:pt x="17889" y="962"/>
                    <a:pt x="19334" y="2493"/>
                    <a:pt x="20236" y="4858"/>
                  </a:cubicBezTo>
                  <a:cubicBezTo>
                    <a:pt x="21195" y="7374"/>
                    <a:pt x="21499" y="10819"/>
                    <a:pt x="21121" y="14824"/>
                  </a:cubicBezTo>
                  <a:lnTo>
                    <a:pt x="21325" y="14824"/>
                  </a:lnTo>
                  <a:cubicBezTo>
                    <a:pt x="21516" y="12798"/>
                    <a:pt x="21538" y="10919"/>
                    <a:pt x="21386" y="9231"/>
                  </a:cubicBezTo>
                  <a:cubicBezTo>
                    <a:pt x="21234" y="7548"/>
                    <a:pt x="20913" y="6051"/>
                    <a:pt x="20427" y="4784"/>
                  </a:cubicBezTo>
                  <a:cubicBezTo>
                    <a:pt x="19503" y="2359"/>
                    <a:pt x="18006" y="779"/>
                    <a:pt x="16097" y="224"/>
                  </a:cubicBezTo>
                  <a:cubicBezTo>
                    <a:pt x="15587" y="75"/>
                    <a:pt x="15055" y="0"/>
                    <a:pt x="14504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2" name="Google Shape;11662;p18"/>
            <p:cNvSpPr/>
            <p:nvPr/>
          </p:nvSpPr>
          <p:spPr>
            <a:xfrm>
              <a:off x="3890514" y="2607427"/>
              <a:ext cx="3449498" cy="2537398"/>
            </a:xfrm>
            <a:custGeom>
              <a:rect b="b" l="l" r="r" t="t"/>
              <a:pathLst>
                <a:path extrusionOk="0" h="25157" w="34200">
                  <a:moveTo>
                    <a:pt x="23459" y="0"/>
                  </a:moveTo>
                  <a:cubicBezTo>
                    <a:pt x="22882" y="0"/>
                    <a:pt x="22296" y="57"/>
                    <a:pt x="21704" y="169"/>
                  </a:cubicBezTo>
                  <a:cubicBezTo>
                    <a:pt x="20242" y="451"/>
                    <a:pt x="18775" y="1072"/>
                    <a:pt x="17330" y="2009"/>
                  </a:cubicBezTo>
                  <a:cubicBezTo>
                    <a:pt x="14258" y="4018"/>
                    <a:pt x="11468" y="7402"/>
                    <a:pt x="9243" y="11802"/>
                  </a:cubicBezTo>
                  <a:cubicBezTo>
                    <a:pt x="6527" y="17186"/>
                    <a:pt x="3789" y="21325"/>
                    <a:pt x="1103" y="24093"/>
                  </a:cubicBezTo>
                  <a:cubicBezTo>
                    <a:pt x="734" y="24475"/>
                    <a:pt x="365" y="24831"/>
                    <a:pt x="1" y="25156"/>
                  </a:cubicBezTo>
                  <a:lnTo>
                    <a:pt x="305" y="25156"/>
                  </a:lnTo>
                  <a:cubicBezTo>
                    <a:pt x="621" y="24870"/>
                    <a:pt x="934" y="24562"/>
                    <a:pt x="1251" y="24237"/>
                  </a:cubicBezTo>
                  <a:cubicBezTo>
                    <a:pt x="3949" y="21447"/>
                    <a:pt x="6700" y="17294"/>
                    <a:pt x="9429" y="11893"/>
                  </a:cubicBezTo>
                  <a:cubicBezTo>
                    <a:pt x="11629" y="7519"/>
                    <a:pt x="14402" y="4161"/>
                    <a:pt x="17439" y="2178"/>
                  </a:cubicBezTo>
                  <a:cubicBezTo>
                    <a:pt x="19444" y="864"/>
                    <a:pt x="21478" y="197"/>
                    <a:pt x="23422" y="197"/>
                  </a:cubicBezTo>
                  <a:cubicBezTo>
                    <a:pt x="24233" y="197"/>
                    <a:pt x="25028" y="313"/>
                    <a:pt x="25800" y="547"/>
                  </a:cubicBezTo>
                  <a:cubicBezTo>
                    <a:pt x="28589" y="1380"/>
                    <a:pt x="30807" y="3666"/>
                    <a:pt x="32208" y="7146"/>
                  </a:cubicBezTo>
                  <a:cubicBezTo>
                    <a:pt x="33748" y="10986"/>
                    <a:pt x="34200" y="16149"/>
                    <a:pt x="33510" y="22085"/>
                  </a:cubicBezTo>
                  <a:cubicBezTo>
                    <a:pt x="33384" y="23135"/>
                    <a:pt x="33310" y="24167"/>
                    <a:pt x="33271" y="25156"/>
                  </a:cubicBezTo>
                  <a:lnTo>
                    <a:pt x="33475" y="25156"/>
                  </a:lnTo>
                  <a:cubicBezTo>
                    <a:pt x="33514" y="24172"/>
                    <a:pt x="33596" y="23156"/>
                    <a:pt x="33722" y="22102"/>
                  </a:cubicBezTo>
                  <a:cubicBezTo>
                    <a:pt x="34078" y="19034"/>
                    <a:pt x="34139" y="16162"/>
                    <a:pt x="33887" y="13567"/>
                  </a:cubicBezTo>
                  <a:cubicBezTo>
                    <a:pt x="33657" y="11133"/>
                    <a:pt x="33158" y="8947"/>
                    <a:pt x="32403" y="7077"/>
                  </a:cubicBezTo>
                  <a:cubicBezTo>
                    <a:pt x="31687" y="5293"/>
                    <a:pt x="30750" y="3805"/>
                    <a:pt x="29613" y="2655"/>
                  </a:cubicBezTo>
                  <a:cubicBezTo>
                    <a:pt x="28516" y="1545"/>
                    <a:pt x="27257" y="768"/>
                    <a:pt x="25869" y="351"/>
                  </a:cubicBezTo>
                  <a:cubicBezTo>
                    <a:pt x="25092" y="116"/>
                    <a:pt x="24285" y="0"/>
                    <a:pt x="23459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3" name="Google Shape;11663;p18"/>
            <p:cNvSpPr/>
            <p:nvPr/>
          </p:nvSpPr>
          <p:spPr>
            <a:xfrm>
              <a:off x="908" y="3142610"/>
              <a:ext cx="2010089" cy="2003533"/>
            </a:xfrm>
            <a:custGeom>
              <a:rect b="b" l="l" r="r" t="t"/>
              <a:pathLst>
                <a:path extrusionOk="0" h="19864" w="19929">
                  <a:moveTo>
                    <a:pt x="1" y="0"/>
                  </a:moveTo>
                  <a:lnTo>
                    <a:pt x="1" y="321"/>
                  </a:lnTo>
                  <a:cubicBezTo>
                    <a:pt x="2031" y="2526"/>
                    <a:pt x="4339" y="3766"/>
                    <a:pt x="6756" y="5072"/>
                  </a:cubicBezTo>
                  <a:cubicBezTo>
                    <a:pt x="11065" y="7394"/>
                    <a:pt x="15516" y="9797"/>
                    <a:pt x="18900" y="18024"/>
                  </a:cubicBezTo>
                  <a:cubicBezTo>
                    <a:pt x="19161" y="18657"/>
                    <a:pt x="19425" y="19273"/>
                    <a:pt x="19703" y="19863"/>
                  </a:cubicBezTo>
                  <a:lnTo>
                    <a:pt x="19929" y="19863"/>
                  </a:lnTo>
                  <a:cubicBezTo>
                    <a:pt x="19642" y="19252"/>
                    <a:pt x="19365" y="18610"/>
                    <a:pt x="19096" y="17950"/>
                  </a:cubicBezTo>
                  <a:cubicBezTo>
                    <a:pt x="18267" y="15954"/>
                    <a:pt x="17365" y="14249"/>
                    <a:pt x="16341" y="12730"/>
                  </a:cubicBezTo>
                  <a:cubicBezTo>
                    <a:pt x="15429" y="11381"/>
                    <a:pt x="14432" y="10218"/>
                    <a:pt x="13303" y="9173"/>
                  </a:cubicBezTo>
                  <a:cubicBezTo>
                    <a:pt x="11208" y="7238"/>
                    <a:pt x="8991" y="6044"/>
                    <a:pt x="6856" y="4890"/>
                  </a:cubicBezTo>
                  <a:cubicBezTo>
                    <a:pt x="4431" y="3580"/>
                    <a:pt x="2062" y="2309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4" name="Google Shape;11664;p18"/>
            <p:cNvSpPr/>
            <p:nvPr/>
          </p:nvSpPr>
          <p:spPr>
            <a:xfrm>
              <a:off x="0" y="3800746"/>
              <a:ext cx="1533614" cy="1344094"/>
            </a:xfrm>
            <a:custGeom>
              <a:rect b="b" l="l" r="r" t="t"/>
              <a:pathLst>
                <a:path extrusionOk="0" h="13326" w="15205">
                  <a:moveTo>
                    <a:pt x="1" y="1"/>
                  </a:moveTo>
                  <a:lnTo>
                    <a:pt x="1" y="352"/>
                  </a:lnTo>
                  <a:cubicBezTo>
                    <a:pt x="148" y="561"/>
                    <a:pt x="305" y="786"/>
                    <a:pt x="470" y="1021"/>
                  </a:cubicBezTo>
                  <a:cubicBezTo>
                    <a:pt x="1997" y="3246"/>
                    <a:pt x="4309" y="6600"/>
                    <a:pt x="9104" y="8787"/>
                  </a:cubicBezTo>
                  <a:cubicBezTo>
                    <a:pt x="11928" y="10080"/>
                    <a:pt x="13764" y="11759"/>
                    <a:pt x="14948" y="13325"/>
                  </a:cubicBezTo>
                  <a:lnTo>
                    <a:pt x="15204" y="13325"/>
                  </a:lnTo>
                  <a:cubicBezTo>
                    <a:pt x="14753" y="12731"/>
                    <a:pt x="14250" y="12154"/>
                    <a:pt x="13686" y="11612"/>
                  </a:cubicBezTo>
                  <a:cubicBezTo>
                    <a:pt x="12427" y="10405"/>
                    <a:pt x="10913" y="9394"/>
                    <a:pt x="9186" y="8605"/>
                  </a:cubicBezTo>
                  <a:cubicBezTo>
                    <a:pt x="4444" y="6440"/>
                    <a:pt x="2149" y="3108"/>
                    <a:pt x="639" y="908"/>
                  </a:cubicBezTo>
                  <a:cubicBezTo>
                    <a:pt x="409" y="578"/>
                    <a:pt x="205" y="274"/>
                    <a:pt x="1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5" name="Google Shape;11665;p18"/>
            <p:cNvSpPr/>
            <p:nvPr/>
          </p:nvSpPr>
          <p:spPr>
            <a:xfrm>
              <a:off x="5662992" y="4001061"/>
              <a:ext cx="682335" cy="1143781"/>
            </a:xfrm>
            <a:custGeom>
              <a:rect b="b" l="l" r="r" t="t"/>
              <a:pathLst>
                <a:path extrusionOk="0" h="11340" w="6765">
                  <a:moveTo>
                    <a:pt x="3803" y="1"/>
                  </a:moveTo>
                  <a:cubicBezTo>
                    <a:pt x="3748" y="1"/>
                    <a:pt x="3692" y="4"/>
                    <a:pt x="3636" y="11"/>
                  </a:cubicBezTo>
                  <a:cubicBezTo>
                    <a:pt x="2725" y="115"/>
                    <a:pt x="2148" y="610"/>
                    <a:pt x="1827" y="1551"/>
                  </a:cubicBezTo>
                  <a:cubicBezTo>
                    <a:pt x="1549" y="2388"/>
                    <a:pt x="1488" y="3482"/>
                    <a:pt x="1415" y="4753"/>
                  </a:cubicBezTo>
                  <a:cubicBezTo>
                    <a:pt x="1302" y="6840"/>
                    <a:pt x="1176" y="9244"/>
                    <a:pt x="0" y="11339"/>
                  </a:cubicBezTo>
                  <a:lnTo>
                    <a:pt x="230" y="11339"/>
                  </a:lnTo>
                  <a:cubicBezTo>
                    <a:pt x="447" y="10940"/>
                    <a:pt x="634" y="10515"/>
                    <a:pt x="794" y="10068"/>
                  </a:cubicBezTo>
                  <a:cubicBezTo>
                    <a:pt x="1428" y="8281"/>
                    <a:pt x="1532" y="6411"/>
                    <a:pt x="1619" y="4762"/>
                  </a:cubicBezTo>
                  <a:cubicBezTo>
                    <a:pt x="1684" y="3508"/>
                    <a:pt x="1740" y="2423"/>
                    <a:pt x="2018" y="1616"/>
                  </a:cubicBezTo>
                  <a:cubicBezTo>
                    <a:pt x="2313" y="753"/>
                    <a:pt x="2833" y="310"/>
                    <a:pt x="3649" y="210"/>
                  </a:cubicBezTo>
                  <a:cubicBezTo>
                    <a:pt x="3691" y="206"/>
                    <a:pt x="3733" y="204"/>
                    <a:pt x="3774" y="204"/>
                  </a:cubicBezTo>
                  <a:cubicBezTo>
                    <a:pt x="4653" y="204"/>
                    <a:pt x="5443" y="1207"/>
                    <a:pt x="5949" y="3009"/>
                  </a:cubicBezTo>
                  <a:cubicBezTo>
                    <a:pt x="6595" y="5291"/>
                    <a:pt x="6695" y="8359"/>
                    <a:pt x="6252" y="11339"/>
                  </a:cubicBezTo>
                  <a:lnTo>
                    <a:pt x="6465" y="11339"/>
                  </a:lnTo>
                  <a:cubicBezTo>
                    <a:pt x="6621" y="10255"/>
                    <a:pt x="6717" y="9153"/>
                    <a:pt x="6725" y="8068"/>
                  </a:cubicBezTo>
                  <a:cubicBezTo>
                    <a:pt x="6764" y="6155"/>
                    <a:pt x="6565" y="4389"/>
                    <a:pt x="6157" y="2957"/>
                  </a:cubicBezTo>
                  <a:cubicBezTo>
                    <a:pt x="5888" y="1998"/>
                    <a:pt x="5541" y="1252"/>
                    <a:pt x="5129" y="744"/>
                  </a:cubicBezTo>
                  <a:cubicBezTo>
                    <a:pt x="4728" y="254"/>
                    <a:pt x="4282" y="1"/>
                    <a:pt x="3803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6" name="Google Shape;11666;p18"/>
            <p:cNvSpPr/>
            <p:nvPr/>
          </p:nvSpPr>
          <p:spPr>
            <a:xfrm>
              <a:off x="1989032" y="0"/>
              <a:ext cx="1361543" cy="1154976"/>
            </a:xfrm>
            <a:custGeom>
              <a:rect b="b" l="l" r="r" t="t"/>
              <a:pathLst>
                <a:path extrusionOk="0" h="11451" w="13499">
                  <a:moveTo>
                    <a:pt x="1" y="0"/>
                  </a:moveTo>
                  <a:cubicBezTo>
                    <a:pt x="335" y="217"/>
                    <a:pt x="686" y="430"/>
                    <a:pt x="1055" y="630"/>
                  </a:cubicBezTo>
                  <a:cubicBezTo>
                    <a:pt x="5576" y="3137"/>
                    <a:pt x="7546" y="6617"/>
                    <a:pt x="8848" y="8921"/>
                  </a:cubicBezTo>
                  <a:cubicBezTo>
                    <a:pt x="9676" y="10388"/>
                    <a:pt x="10279" y="11451"/>
                    <a:pt x="11126" y="11451"/>
                  </a:cubicBezTo>
                  <a:cubicBezTo>
                    <a:pt x="11321" y="11451"/>
                    <a:pt x="11533" y="11390"/>
                    <a:pt x="11759" y="11268"/>
                  </a:cubicBezTo>
                  <a:cubicBezTo>
                    <a:pt x="12432" y="10913"/>
                    <a:pt x="12931" y="9897"/>
                    <a:pt x="13204" y="8348"/>
                  </a:cubicBezTo>
                  <a:cubicBezTo>
                    <a:pt x="13464" y="6843"/>
                    <a:pt x="13499" y="4942"/>
                    <a:pt x="13304" y="2842"/>
                  </a:cubicBezTo>
                  <a:cubicBezTo>
                    <a:pt x="13221" y="1914"/>
                    <a:pt x="13087" y="959"/>
                    <a:pt x="12917" y="5"/>
                  </a:cubicBezTo>
                  <a:lnTo>
                    <a:pt x="12705" y="5"/>
                  </a:lnTo>
                  <a:cubicBezTo>
                    <a:pt x="12878" y="955"/>
                    <a:pt x="13009" y="1914"/>
                    <a:pt x="13100" y="2860"/>
                  </a:cubicBezTo>
                  <a:cubicBezTo>
                    <a:pt x="13495" y="7112"/>
                    <a:pt x="12917" y="10414"/>
                    <a:pt x="11664" y="11086"/>
                  </a:cubicBezTo>
                  <a:cubicBezTo>
                    <a:pt x="11470" y="11188"/>
                    <a:pt x="11294" y="11240"/>
                    <a:pt x="11125" y="11240"/>
                  </a:cubicBezTo>
                  <a:cubicBezTo>
                    <a:pt x="10861" y="11240"/>
                    <a:pt x="10617" y="11113"/>
                    <a:pt x="10358" y="10852"/>
                  </a:cubicBezTo>
                  <a:cubicBezTo>
                    <a:pt x="9937" y="10435"/>
                    <a:pt x="9538" y="9719"/>
                    <a:pt x="9026" y="8813"/>
                  </a:cubicBezTo>
                  <a:cubicBezTo>
                    <a:pt x="7715" y="6487"/>
                    <a:pt x="5724" y="2977"/>
                    <a:pt x="1159" y="452"/>
                  </a:cubicBezTo>
                  <a:cubicBezTo>
                    <a:pt x="890" y="304"/>
                    <a:pt x="639" y="152"/>
                    <a:pt x="387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7" name="Google Shape;11667;p18"/>
            <p:cNvSpPr/>
            <p:nvPr/>
          </p:nvSpPr>
          <p:spPr>
            <a:xfrm>
              <a:off x="1730821" y="909488"/>
              <a:ext cx="1826822" cy="2581979"/>
            </a:xfrm>
            <a:custGeom>
              <a:rect b="b" l="l" r="r" t="t"/>
              <a:pathLst>
                <a:path extrusionOk="0" h="25599" w="18112">
                  <a:moveTo>
                    <a:pt x="1728" y="208"/>
                  </a:moveTo>
                  <a:cubicBezTo>
                    <a:pt x="2682" y="208"/>
                    <a:pt x="4058" y="767"/>
                    <a:pt x="5680" y="1843"/>
                  </a:cubicBezTo>
                  <a:cubicBezTo>
                    <a:pt x="8913" y="3978"/>
                    <a:pt x="12249" y="7540"/>
                    <a:pt x="14384" y="11137"/>
                  </a:cubicBezTo>
                  <a:cubicBezTo>
                    <a:pt x="16258" y="14283"/>
                    <a:pt x="18111" y="18930"/>
                    <a:pt x="16337" y="23221"/>
                  </a:cubicBezTo>
                  <a:cubicBezTo>
                    <a:pt x="15747" y="24653"/>
                    <a:pt x="14644" y="25412"/>
                    <a:pt x="13256" y="25412"/>
                  </a:cubicBezTo>
                  <a:cubicBezTo>
                    <a:pt x="12744" y="25412"/>
                    <a:pt x="12184" y="25308"/>
                    <a:pt x="11599" y="25091"/>
                  </a:cubicBezTo>
                  <a:cubicBezTo>
                    <a:pt x="8587" y="23984"/>
                    <a:pt x="6149" y="20405"/>
                    <a:pt x="7299" y="16843"/>
                  </a:cubicBezTo>
                  <a:cubicBezTo>
                    <a:pt x="7997" y="14678"/>
                    <a:pt x="7785" y="12582"/>
                    <a:pt x="6652" y="10421"/>
                  </a:cubicBezTo>
                  <a:cubicBezTo>
                    <a:pt x="5676" y="8569"/>
                    <a:pt x="4188" y="6976"/>
                    <a:pt x="2873" y="5575"/>
                  </a:cubicBezTo>
                  <a:cubicBezTo>
                    <a:pt x="1875" y="4503"/>
                    <a:pt x="1012" y="3588"/>
                    <a:pt x="552" y="2746"/>
                  </a:cubicBezTo>
                  <a:cubicBezTo>
                    <a:pt x="66" y="1843"/>
                    <a:pt x="109" y="1167"/>
                    <a:pt x="708" y="568"/>
                  </a:cubicBezTo>
                  <a:cubicBezTo>
                    <a:pt x="947" y="329"/>
                    <a:pt x="1290" y="208"/>
                    <a:pt x="1728" y="208"/>
                  </a:cubicBezTo>
                  <a:close/>
                  <a:moveTo>
                    <a:pt x="1727" y="1"/>
                  </a:moveTo>
                  <a:cubicBezTo>
                    <a:pt x="1234" y="1"/>
                    <a:pt x="839" y="139"/>
                    <a:pt x="561" y="420"/>
                  </a:cubicBezTo>
                  <a:cubicBezTo>
                    <a:pt x="214" y="772"/>
                    <a:pt x="36" y="1154"/>
                    <a:pt x="18" y="1574"/>
                  </a:cubicBezTo>
                  <a:cubicBezTo>
                    <a:pt x="1" y="1956"/>
                    <a:pt x="122" y="2368"/>
                    <a:pt x="374" y="2841"/>
                  </a:cubicBezTo>
                  <a:cubicBezTo>
                    <a:pt x="847" y="3700"/>
                    <a:pt x="1723" y="4629"/>
                    <a:pt x="2730" y="5705"/>
                  </a:cubicBezTo>
                  <a:cubicBezTo>
                    <a:pt x="5368" y="8517"/>
                    <a:pt x="8648" y="12022"/>
                    <a:pt x="7108" y="16769"/>
                  </a:cubicBezTo>
                  <a:cubicBezTo>
                    <a:pt x="6809" y="17684"/>
                    <a:pt x="6726" y="18626"/>
                    <a:pt x="6861" y="19572"/>
                  </a:cubicBezTo>
                  <a:cubicBezTo>
                    <a:pt x="6986" y="20435"/>
                    <a:pt x="7286" y="21268"/>
                    <a:pt x="7759" y="22062"/>
                  </a:cubicBezTo>
                  <a:cubicBezTo>
                    <a:pt x="8627" y="23520"/>
                    <a:pt x="10037" y="24718"/>
                    <a:pt x="11525" y="25273"/>
                  </a:cubicBezTo>
                  <a:cubicBezTo>
                    <a:pt x="12119" y="25490"/>
                    <a:pt x="12696" y="25598"/>
                    <a:pt x="13247" y="25598"/>
                  </a:cubicBezTo>
                  <a:cubicBezTo>
                    <a:pt x="13660" y="25598"/>
                    <a:pt x="14050" y="25538"/>
                    <a:pt x="14419" y="25412"/>
                  </a:cubicBezTo>
                  <a:cubicBezTo>
                    <a:pt x="15360" y="25091"/>
                    <a:pt x="16094" y="24358"/>
                    <a:pt x="16532" y="23290"/>
                  </a:cubicBezTo>
                  <a:cubicBezTo>
                    <a:pt x="17287" y="21464"/>
                    <a:pt x="17456" y="19407"/>
                    <a:pt x="17031" y="17185"/>
                  </a:cubicBezTo>
                  <a:cubicBezTo>
                    <a:pt x="16658" y="15216"/>
                    <a:pt x="15829" y="13146"/>
                    <a:pt x="14562" y="11029"/>
                  </a:cubicBezTo>
                  <a:cubicBezTo>
                    <a:pt x="12410" y="7406"/>
                    <a:pt x="9047" y="3822"/>
                    <a:pt x="5793" y="1670"/>
                  </a:cubicBezTo>
                  <a:cubicBezTo>
                    <a:pt x="4132" y="569"/>
                    <a:pt x="2727" y="1"/>
                    <a:pt x="172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8" name="Google Shape;11668;p18"/>
            <p:cNvSpPr/>
            <p:nvPr/>
          </p:nvSpPr>
          <p:spPr>
            <a:xfrm>
              <a:off x="0" y="1311"/>
              <a:ext cx="702507" cy="1375563"/>
            </a:xfrm>
            <a:custGeom>
              <a:rect b="b" l="l" r="r" t="t"/>
              <a:pathLst>
                <a:path extrusionOk="0" h="13638" w="6965">
                  <a:moveTo>
                    <a:pt x="6735" y="0"/>
                  </a:moveTo>
                  <a:lnTo>
                    <a:pt x="1" y="13190"/>
                  </a:lnTo>
                  <a:lnTo>
                    <a:pt x="1" y="13637"/>
                  </a:lnTo>
                  <a:lnTo>
                    <a:pt x="6965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9" name="Google Shape;11669;p18"/>
            <p:cNvSpPr/>
            <p:nvPr/>
          </p:nvSpPr>
          <p:spPr>
            <a:xfrm>
              <a:off x="0" y="285343"/>
              <a:ext cx="9143892" cy="3638514"/>
            </a:xfrm>
            <a:custGeom>
              <a:rect b="b" l="l" r="r" t="t"/>
              <a:pathLst>
                <a:path extrusionOk="0" h="36074" w="90657">
                  <a:moveTo>
                    <a:pt x="44023" y="1"/>
                  </a:moveTo>
                  <a:cubicBezTo>
                    <a:pt x="42210" y="1"/>
                    <a:pt x="40658" y="441"/>
                    <a:pt x="39393" y="1328"/>
                  </a:cubicBezTo>
                  <a:cubicBezTo>
                    <a:pt x="37506" y="2651"/>
                    <a:pt x="36317" y="4916"/>
                    <a:pt x="35857" y="8066"/>
                  </a:cubicBezTo>
                  <a:cubicBezTo>
                    <a:pt x="35401" y="11181"/>
                    <a:pt x="35675" y="15069"/>
                    <a:pt x="36660" y="19620"/>
                  </a:cubicBezTo>
                  <a:cubicBezTo>
                    <a:pt x="37553" y="23742"/>
                    <a:pt x="37640" y="27417"/>
                    <a:pt x="36920" y="30255"/>
                  </a:cubicBezTo>
                  <a:cubicBezTo>
                    <a:pt x="36247" y="32893"/>
                    <a:pt x="34915" y="34693"/>
                    <a:pt x="33071" y="35457"/>
                  </a:cubicBezTo>
                  <a:cubicBezTo>
                    <a:pt x="32422" y="35727"/>
                    <a:pt x="31726" y="35861"/>
                    <a:pt x="30994" y="35861"/>
                  </a:cubicBezTo>
                  <a:cubicBezTo>
                    <a:pt x="29598" y="35861"/>
                    <a:pt x="28071" y="35375"/>
                    <a:pt x="26481" y="34416"/>
                  </a:cubicBezTo>
                  <a:cubicBezTo>
                    <a:pt x="23838" y="32815"/>
                    <a:pt x="21122" y="29934"/>
                    <a:pt x="18632" y="26081"/>
                  </a:cubicBezTo>
                  <a:cubicBezTo>
                    <a:pt x="16185" y="22293"/>
                    <a:pt x="13590" y="19312"/>
                    <a:pt x="10909" y="17212"/>
                  </a:cubicBezTo>
                  <a:cubicBezTo>
                    <a:pt x="8761" y="15529"/>
                    <a:pt x="6553" y="14409"/>
                    <a:pt x="4357" y="13880"/>
                  </a:cubicBezTo>
                  <a:cubicBezTo>
                    <a:pt x="3290" y="13629"/>
                    <a:pt x="2322" y="13533"/>
                    <a:pt x="1511" y="13533"/>
                  </a:cubicBezTo>
                  <a:cubicBezTo>
                    <a:pt x="925" y="13533"/>
                    <a:pt x="422" y="13576"/>
                    <a:pt x="1" y="13637"/>
                  </a:cubicBezTo>
                  <a:lnTo>
                    <a:pt x="1" y="13845"/>
                  </a:lnTo>
                  <a:cubicBezTo>
                    <a:pt x="412" y="13791"/>
                    <a:pt x="914" y="13747"/>
                    <a:pt x="1493" y="13747"/>
                  </a:cubicBezTo>
                  <a:cubicBezTo>
                    <a:pt x="2301" y="13747"/>
                    <a:pt x="3258" y="13832"/>
                    <a:pt x="4327" y="14093"/>
                  </a:cubicBezTo>
                  <a:cubicBezTo>
                    <a:pt x="7737" y="14917"/>
                    <a:pt x="12957" y="17685"/>
                    <a:pt x="18458" y="26198"/>
                  </a:cubicBezTo>
                  <a:cubicBezTo>
                    <a:pt x="19751" y="28194"/>
                    <a:pt x="21092" y="29934"/>
                    <a:pt x="22463" y="31366"/>
                  </a:cubicBezTo>
                  <a:cubicBezTo>
                    <a:pt x="23756" y="32728"/>
                    <a:pt x="25071" y="33813"/>
                    <a:pt x="26372" y="34598"/>
                  </a:cubicBezTo>
                  <a:cubicBezTo>
                    <a:pt x="27617" y="35353"/>
                    <a:pt x="28841" y="35826"/>
                    <a:pt x="29999" y="35999"/>
                  </a:cubicBezTo>
                  <a:cubicBezTo>
                    <a:pt x="30342" y="36047"/>
                    <a:pt x="30672" y="36073"/>
                    <a:pt x="30997" y="36073"/>
                  </a:cubicBezTo>
                  <a:cubicBezTo>
                    <a:pt x="31757" y="36073"/>
                    <a:pt x="32477" y="35934"/>
                    <a:pt x="33149" y="35657"/>
                  </a:cubicBezTo>
                  <a:cubicBezTo>
                    <a:pt x="34091" y="35266"/>
                    <a:pt x="34902" y="34615"/>
                    <a:pt x="35575" y="33717"/>
                  </a:cubicBezTo>
                  <a:cubicBezTo>
                    <a:pt x="36252" y="32806"/>
                    <a:pt x="36772" y="31661"/>
                    <a:pt x="37119" y="30316"/>
                  </a:cubicBezTo>
                  <a:cubicBezTo>
                    <a:pt x="37853" y="27452"/>
                    <a:pt x="37766" y="23742"/>
                    <a:pt x="36859" y="19581"/>
                  </a:cubicBezTo>
                  <a:cubicBezTo>
                    <a:pt x="35879" y="15052"/>
                    <a:pt x="35605" y="11190"/>
                    <a:pt x="36061" y="8101"/>
                  </a:cubicBezTo>
                  <a:cubicBezTo>
                    <a:pt x="36512" y="5007"/>
                    <a:pt x="37679" y="2786"/>
                    <a:pt x="39510" y="1502"/>
                  </a:cubicBezTo>
                  <a:cubicBezTo>
                    <a:pt x="40743" y="639"/>
                    <a:pt x="42256" y="210"/>
                    <a:pt x="44028" y="210"/>
                  </a:cubicBezTo>
                  <a:cubicBezTo>
                    <a:pt x="47602" y="210"/>
                    <a:pt x="52223" y="1954"/>
                    <a:pt x="57694" y="5398"/>
                  </a:cubicBezTo>
                  <a:cubicBezTo>
                    <a:pt x="59655" y="6634"/>
                    <a:pt x="61499" y="7602"/>
                    <a:pt x="63335" y="8344"/>
                  </a:cubicBezTo>
                  <a:cubicBezTo>
                    <a:pt x="64962" y="9008"/>
                    <a:pt x="66532" y="9472"/>
                    <a:pt x="68142" y="9776"/>
                  </a:cubicBezTo>
                  <a:cubicBezTo>
                    <a:pt x="69937" y="10115"/>
                    <a:pt x="71591" y="10211"/>
                    <a:pt x="73172" y="10211"/>
                  </a:cubicBezTo>
                  <a:cubicBezTo>
                    <a:pt x="74221" y="10211"/>
                    <a:pt x="75238" y="10169"/>
                    <a:pt x="76243" y="10127"/>
                  </a:cubicBezTo>
                  <a:cubicBezTo>
                    <a:pt x="77216" y="10087"/>
                    <a:pt x="78182" y="10047"/>
                    <a:pt x="79159" y="10047"/>
                  </a:cubicBezTo>
                  <a:cubicBezTo>
                    <a:pt x="82579" y="10047"/>
                    <a:pt x="86137" y="10538"/>
                    <a:pt x="90656" y="13221"/>
                  </a:cubicBezTo>
                  <a:lnTo>
                    <a:pt x="90656" y="12969"/>
                  </a:lnTo>
                  <a:cubicBezTo>
                    <a:pt x="89402" y="12231"/>
                    <a:pt x="88179" y="11637"/>
                    <a:pt x="86959" y="11168"/>
                  </a:cubicBezTo>
                  <a:cubicBezTo>
                    <a:pt x="84109" y="10083"/>
                    <a:pt x="81634" y="9837"/>
                    <a:pt x="79201" y="9837"/>
                  </a:cubicBezTo>
                  <a:cubicBezTo>
                    <a:pt x="78211" y="9837"/>
                    <a:pt x="77228" y="9877"/>
                    <a:pt x="76230" y="9919"/>
                  </a:cubicBezTo>
                  <a:cubicBezTo>
                    <a:pt x="75223" y="9960"/>
                    <a:pt x="74210" y="10002"/>
                    <a:pt x="73168" y="10002"/>
                  </a:cubicBezTo>
                  <a:cubicBezTo>
                    <a:pt x="68974" y="10002"/>
                    <a:pt x="64320" y="9325"/>
                    <a:pt x="57803" y="5220"/>
                  </a:cubicBezTo>
                  <a:cubicBezTo>
                    <a:pt x="52303" y="1755"/>
                    <a:pt x="47642" y="1"/>
                    <a:pt x="44023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0" name="Google Shape;11670;p18"/>
            <p:cNvSpPr/>
            <p:nvPr/>
          </p:nvSpPr>
          <p:spPr>
            <a:xfrm>
              <a:off x="8204253" y="1311"/>
              <a:ext cx="939736" cy="1168089"/>
            </a:xfrm>
            <a:custGeom>
              <a:rect b="b" l="l" r="r" t="t"/>
              <a:pathLst>
                <a:path extrusionOk="0" h="11581" w="9317">
                  <a:moveTo>
                    <a:pt x="1" y="0"/>
                  </a:moveTo>
                  <a:lnTo>
                    <a:pt x="9316" y="11581"/>
                  </a:lnTo>
                  <a:lnTo>
                    <a:pt x="9316" y="11255"/>
                  </a:lnTo>
                  <a:lnTo>
                    <a:pt x="265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1" name="Google Shape;11671;p18"/>
            <p:cNvSpPr/>
            <p:nvPr/>
          </p:nvSpPr>
          <p:spPr>
            <a:xfrm>
              <a:off x="5358384" y="403"/>
              <a:ext cx="3123006" cy="874478"/>
            </a:xfrm>
            <a:custGeom>
              <a:rect b="b" l="l" r="r" t="t"/>
              <a:pathLst>
                <a:path extrusionOk="0" h="8670" w="30963">
                  <a:moveTo>
                    <a:pt x="24688" y="1"/>
                  </a:moveTo>
                  <a:cubicBezTo>
                    <a:pt x="25764" y="925"/>
                    <a:pt x="26754" y="1875"/>
                    <a:pt x="27626" y="2834"/>
                  </a:cubicBezTo>
                  <a:cubicBezTo>
                    <a:pt x="29708" y="5108"/>
                    <a:pt x="30737" y="6999"/>
                    <a:pt x="30372" y="7910"/>
                  </a:cubicBezTo>
                  <a:cubicBezTo>
                    <a:pt x="30216" y="8303"/>
                    <a:pt x="29929" y="8463"/>
                    <a:pt x="29511" y="8463"/>
                  </a:cubicBezTo>
                  <a:cubicBezTo>
                    <a:pt x="28871" y="8463"/>
                    <a:pt x="27926" y="8086"/>
                    <a:pt x="26684" y="7589"/>
                  </a:cubicBezTo>
                  <a:cubicBezTo>
                    <a:pt x="24363" y="6661"/>
                    <a:pt x="21022" y="5333"/>
                    <a:pt x="16718" y="5333"/>
                  </a:cubicBezTo>
                  <a:cubicBezTo>
                    <a:pt x="16015" y="5333"/>
                    <a:pt x="15286" y="5372"/>
                    <a:pt x="14535" y="5446"/>
                  </a:cubicBezTo>
                  <a:cubicBezTo>
                    <a:pt x="13879" y="5514"/>
                    <a:pt x="13225" y="5548"/>
                    <a:pt x="12576" y="5548"/>
                  </a:cubicBezTo>
                  <a:cubicBezTo>
                    <a:pt x="9362" y="5548"/>
                    <a:pt x="6283" y="4717"/>
                    <a:pt x="3749" y="3146"/>
                  </a:cubicBezTo>
                  <a:cubicBezTo>
                    <a:pt x="2317" y="2257"/>
                    <a:pt x="1124" y="1172"/>
                    <a:pt x="256" y="9"/>
                  </a:cubicBezTo>
                  <a:lnTo>
                    <a:pt x="0" y="9"/>
                  </a:lnTo>
                  <a:cubicBezTo>
                    <a:pt x="885" y="1237"/>
                    <a:pt x="2135" y="2387"/>
                    <a:pt x="3636" y="3320"/>
                  </a:cubicBezTo>
                  <a:cubicBezTo>
                    <a:pt x="5098" y="4231"/>
                    <a:pt x="6730" y="4899"/>
                    <a:pt x="8496" y="5307"/>
                  </a:cubicBezTo>
                  <a:cubicBezTo>
                    <a:pt x="9797" y="5611"/>
                    <a:pt x="11145" y="5761"/>
                    <a:pt x="12522" y="5761"/>
                  </a:cubicBezTo>
                  <a:cubicBezTo>
                    <a:pt x="13193" y="5761"/>
                    <a:pt x="13871" y="5725"/>
                    <a:pt x="14553" y="5654"/>
                  </a:cubicBezTo>
                  <a:cubicBezTo>
                    <a:pt x="15297" y="5576"/>
                    <a:pt x="16017" y="5541"/>
                    <a:pt x="16711" y="5541"/>
                  </a:cubicBezTo>
                  <a:cubicBezTo>
                    <a:pt x="20977" y="5541"/>
                    <a:pt x="24299" y="6867"/>
                    <a:pt x="26602" y="7785"/>
                  </a:cubicBezTo>
                  <a:cubicBezTo>
                    <a:pt x="27673" y="8210"/>
                    <a:pt x="28511" y="8544"/>
                    <a:pt x="29162" y="8644"/>
                  </a:cubicBezTo>
                  <a:cubicBezTo>
                    <a:pt x="29287" y="8665"/>
                    <a:pt x="29409" y="8670"/>
                    <a:pt x="29517" y="8670"/>
                  </a:cubicBezTo>
                  <a:cubicBezTo>
                    <a:pt x="30042" y="8670"/>
                    <a:pt x="30376" y="8448"/>
                    <a:pt x="30563" y="7984"/>
                  </a:cubicBezTo>
                  <a:cubicBezTo>
                    <a:pt x="30962" y="6986"/>
                    <a:pt x="29951" y="5055"/>
                    <a:pt x="27782" y="2691"/>
                  </a:cubicBezTo>
                  <a:cubicBezTo>
                    <a:pt x="26966" y="1801"/>
                    <a:pt x="26025" y="899"/>
                    <a:pt x="24996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72" name="Google Shape;11672;p18"/>
          <p:cNvGrpSpPr/>
          <p:nvPr/>
        </p:nvGrpSpPr>
        <p:grpSpPr>
          <a:xfrm>
            <a:off x="-545018" y="888798"/>
            <a:ext cx="1201981" cy="1177605"/>
            <a:chOff x="1409400" y="3825350"/>
            <a:chExt cx="823500" cy="806800"/>
          </a:xfrm>
        </p:grpSpPr>
        <p:sp>
          <p:nvSpPr>
            <p:cNvPr id="11673" name="Google Shape;11673;p18"/>
            <p:cNvSpPr/>
            <p:nvPr/>
          </p:nvSpPr>
          <p:spPr>
            <a:xfrm>
              <a:off x="1860575" y="46214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2"/>
                    <a:pt x="93" y="423"/>
                    <a:pt x="212" y="423"/>
                  </a:cubicBezTo>
                  <a:cubicBezTo>
                    <a:pt x="215" y="423"/>
                    <a:pt x="218" y="422"/>
                    <a:pt x="221" y="422"/>
                  </a:cubicBezTo>
                  <a:cubicBezTo>
                    <a:pt x="334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4" name="Google Shape;11674;p18"/>
            <p:cNvSpPr/>
            <p:nvPr/>
          </p:nvSpPr>
          <p:spPr>
            <a:xfrm>
              <a:off x="1754450" y="46213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3"/>
                    <a:pt x="1" y="217"/>
                  </a:cubicBezTo>
                  <a:cubicBezTo>
                    <a:pt x="1" y="330"/>
                    <a:pt x="88" y="422"/>
                    <a:pt x="206" y="427"/>
                  </a:cubicBezTo>
                  <a:cubicBezTo>
                    <a:pt x="210" y="427"/>
                    <a:pt x="213" y="428"/>
                    <a:pt x="216" y="428"/>
                  </a:cubicBezTo>
                  <a:cubicBezTo>
                    <a:pt x="330" y="428"/>
                    <a:pt x="427" y="342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5" name="Google Shape;11675;p18"/>
            <p:cNvSpPr/>
            <p:nvPr/>
          </p:nvSpPr>
          <p:spPr>
            <a:xfrm>
              <a:off x="1807250" y="462157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31" y="1"/>
                  </a:moveTo>
                  <a:cubicBezTo>
                    <a:pt x="228" y="1"/>
                    <a:pt x="225" y="1"/>
                    <a:pt x="222" y="1"/>
                  </a:cubicBezTo>
                  <a:cubicBezTo>
                    <a:pt x="104" y="1"/>
                    <a:pt x="16" y="88"/>
                    <a:pt x="6" y="207"/>
                  </a:cubicBezTo>
                  <a:cubicBezTo>
                    <a:pt x="1" y="330"/>
                    <a:pt x="93" y="417"/>
                    <a:pt x="211" y="422"/>
                  </a:cubicBezTo>
                  <a:cubicBezTo>
                    <a:pt x="330" y="422"/>
                    <a:pt x="432" y="330"/>
                    <a:pt x="432" y="212"/>
                  </a:cubicBezTo>
                  <a:cubicBezTo>
                    <a:pt x="437" y="92"/>
                    <a:pt x="350" y="1"/>
                    <a:pt x="2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6" name="Google Shape;11676;p18"/>
            <p:cNvSpPr/>
            <p:nvPr/>
          </p:nvSpPr>
          <p:spPr>
            <a:xfrm>
              <a:off x="180752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24" y="427"/>
                    <a:pt x="421" y="335"/>
                    <a:pt x="427" y="217"/>
                  </a:cubicBezTo>
                  <a:cubicBezTo>
                    <a:pt x="427" y="9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7" name="Google Shape;11677;p18"/>
            <p:cNvSpPr/>
            <p:nvPr/>
          </p:nvSpPr>
          <p:spPr>
            <a:xfrm>
              <a:off x="1913625" y="40906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98"/>
                    <a:pt x="6" y="222"/>
                  </a:cubicBezTo>
                  <a:cubicBezTo>
                    <a:pt x="11" y="335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8" name="Google Shape;11678;p18"/>
            <p:cNvSpPr/>
            <p:nvPr/>
          </p:nvSpPr>
          <p:spPr>
            <a:xfrm>
              <a:off x="17543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9" name="Google Shape;11679;p18"/>
            <p:cNvSpPr/>
            <p:nvPr/>
          </p:nvSpPr>
          <p:spPr>
            <a:xfrm>
              <a:off x="186057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3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0" name="Google Shape;11680;p18"/>
            <p:cNvSpPr/>
            <p:nvPr/>
          </p:nvSpPr>
          <p:spPr>
            <a:xfrm>
              <a:off x="1568700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1" name="Google Shape;11681;p18"/>
            <p:cNvSpPr/>
            <p:nvPr/>
          </p:nvSpPr>
          <p:spPr>
            <a:xfrm>
              <a:off x="1568700" y="43294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87" y="1"/>
                    <a:pt x="0" y="103"/>
                    <a:pt x="5" y="222"/>
                  </a:cubicBezTo>
                  <a:cubicBezTo>
                    <a:pt x="5" y="332"/>
                    <a:pt x="98" y="427"/>
                    <a:pt x="212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32" y="329"/>
                    <a:pt x="432" y="211"/>
                  </a:cubicBezTo>
                  <a:cubicBezTo>
                    <a:pt x="421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2" name="Google Shape;11682;p18"/>
            <p:cNvSpPr/>
            <p:nvPr/>
          </p:nvSpPr>
          <p:spPr>
            <a:xfrm>
              <a:off x="1913625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3" name="Google Shape;11683;p18"/>
            <p:cNvSpPr/>
            <p:nvPr/>
          </p:nvSpPr>
          <p:spPr>
            <a:xfrm>
              <a:off x="2099400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0"/>
                    <a:pt x="98" y="422"/>
                    <a:pt x="211" y="422"/>
                  </a:cubicBezTo>
                  <a:cubicBezTo>
                    <a:pt x="329" y="422"/>
                    <a:pt x="427" y="32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4" name="Google Shape;11684;p18"/>
            <p:cNvSpPr/>
            <p:nvPr/>
          </p:nvSpPr>
          <p:spPr>
            <a:xfrm>
              <a:off x="1860450" y="41438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5" y="329"/>
                    <a:pt x="98" y="427"/>
                    <a:pt x="211" y="427"/>
                  </a:cubicBezTo>
                  <a:cubicBezTo>
                    <a:pt x="334" y="427"/>
                    <a:pt x="432" y="334"/>
                    <a:pt x="432" y="211"/>
                  </a:cubicBezTo>
                  <a:cubicBezTo>
                    <a:pt x="432" y="93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5" name="Google Shape;11685;p18"/>
            <p:cNvSpPr/>
            <p:nvPr/>
          </p:nvSpPr>
          <p:spPr>
            <a:xfrm>
              <a:off x="1754450" y="41438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02" y="1"/>
                  </a:moveTo>
                  <a:cubicBezTo>
                    <a:pt x="84" y="1"/>
                    <a:pt x="1" y="97"/>
                    <a:pt x="1" y="222"/>
                  </a:cubicBezTo>
                  <a:cubicBezTo>
                    <a:pt x="1" y="335"/>
                    <a:pt x="98" y="433"/>
                    <a:pt x="211" y="433"/>
                  </a:cubicBezTo>
                  <a:cubicBezTo>
                    <a:pt x="330" y="423"/>
                    <a:pt x="427" y="335"/>
                    <a:pt x="427" y="222"/>
                  </a:cubicBezTo>
                  <a:cubicBezTo>
                    <a:pt x="427" y="99"/>
                    <a:pt x="335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6" name="Google Shape;11686;p18"/>
            <p:cNvSpPr/>
            <p:nvPr/>
          </p:nvSpPr>
          <p:spPr>
            <a:xfrm>
              <a:off x="1568550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2" y="0"/>
                  </a:moveTo>
                  <a:cubicBezTo>
                    <a:pt x="93" y="0"/>
                    <a:pt x="1" y="87"/>
                    <a:pt x="1" y="206"/>
                  </a:cubicBezTo>
                  <a:cubicBezTo>
                    <a:pt x="1" y="329"/>
                    <a:pt x="93" y="421"/>
                    <a:pt x="212" y="421"/>
                  </a:cubicBezTo>
                  <a:cubicBezTo>
                    <a:pt x="335" y="421"/>
                    <a:pt x="427" y="329"/>
                    <a:pt x="427" y="211"/>
                  </a:cubicBezTo>
                  <a:cubicBezTo>
                    <a:pt x="427" y="87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7" name="Google Shape;11687;p18"/>
            <p:cNvSpPr/>
            <p:nvPr/>
          </p:nvSpPr>
          <p:spPr>
            <a:xfrm>
              <a:off x="2099275" y="4329575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32" y="335"/>
                    <a:pt x="432" y="217"/>
                  </a:cubicBezTo>
                  <a:cubicBezTo>
                    <a:pt x="437" y="96"/>
                    <a:pt x="34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8" name="Google Shape;11688;p18"/>
            <p:cNvSpPr/>
            <p:nvPr/>
          </p:nvSpPr>
          <p:spPr>
            <a:xfrm>
              <a:off x="1807525" y="4143800"/>
              <a:ext cx="10675" cy="10600"/>
            </a:xfrm>
            <a:custGeom>
              <a:rect b="b" l="l" r="r" t="t"/>
              <a:pathLst>
                <a:path extrusionOk="0" h="424" w="427">
                  <a:moveTo>
                    <a:pt x="211" y="1"/>
                  </a:moveTo>
                  <a:cubicBezTo>
                    <a:pt x="97" y="1"/>
                    <a:pt x="5" y="82"/>
                    <a:pt x="0" y="202"/>
                  </a:cubicBezTo>
                  <a:cubicBezTo>
                    <a:pt x="0" y="325"/>
                    <a:pt x="82" y="417"/>
                    <a:pt x="195" y="423"/>
                  </a:cubicBezTo>
                  <a:cubicBezTo>
                    <a:pt x="201" y="423"/>
                    <a:pt x="207" y="423"/>
                    <a:pt x="213" y="423"/>
                  </a:cubicBezTo>
                  <a:cubicBezTo>
                    <a:pt x="328" y="423"/>
                    <a:pt x="417" y="330"/>
                    <a:pt x="421" y="222"/>
                  </a:cubicBezTo>
                  <a:cubicBezTo>
                    <a:pt x="427" y="104"/>
                    <a:pt x="339" y="6"/>
                    <a:pt x="221" y="1"/>
                  </a:cubicBezTo>
                  <a:cubicBezTo>
                    <a:pt x="217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9" name="Google Shape;11689;p18"/>
            <p:cNvSpPr/>
            <p:nvPr/>
          </p:nvSpPr>
          <p:spPr>
            <a:xfrm>
              <a:off x="1621875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8" y="0"/>
                    <a:pt x="1" y="98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27"/>
                    <a:pt x="422" y="329"/>
                    <a:pt x="422" y="211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0" name="Google Shape;11690;p18"/>
            <p:cNvSpPr/>
            <p:nvPr/>
          </p:nvSpPr>
          <p:spPr>
            <a:xfrm>
              <a:off x="17012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6" y="334"/>
                    <a:pt x="103" y="422"/>
                    <a:pt x="22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1" name="Google Shape;11691;p18"/>
            <p:cNvSpPr/>
            <p:nvPr/>
          </p:nvSpPr>
          <p:spPr>
            <a:xfrm>
              <a:off x="2152575" y="443557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2" name="Google Shape;11692;p18"/>
            <p:cNvSpPr/>
            <p:nvPr/>
          </p:nvSpPr>
          <p:spPr>
            <a:xfrm>
              <a:off x="2099275" y="4435425"/>
              <a:ext cx="10925" cy="10825"/>
            </a:xfrm>
            <a:custGeom>
              <a:rect b="b" l="l" r="r" t="t"/>
              <a:pathLst>
                <a:path extrusionOk="0" h="433" w="43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87" y="6"/>
                    <a:pt x="0" y="104"/>
                    <a:pt x="5" y="227"/>
                  </a:cubicBezTo>
                  <a:cubicBezTo>
                    <a:pt x="10" y="340"/>
                    <a:pt x="108" y="433"/>
                    <a:pt x="226" y="433"/>
                  </a:cubicBezTo>
                  <a:cubicBezTo>
                    <a:pt x="339" y="433"/>
                    <a:pt x="437" y="335"/>
                    <a:pt x="432" y="207"/>
                  </a:cubicBezTo>
                  <a:cubicBezTo>
                    <a:pt x="432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3" name="Google Shape;11693;p18"/>
            <p:cNvSpPr/>
            <p:nvPr/>
          </p:nvSpPr>
          <p:spPr>
            <a:xfrm>
              <a:off x="1621625" y="44355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8" y="0"/>
                    <a:pt x="0" y="98"/>
                    <a:pt x="11" y="221"/>
                  </a:cubicBezTo>
                  <a:cubicBezTo>
                    <a:pt x="16" y="334"/>
                    <a:pt x="103" y="427"/>
                    <a:pt x="22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4" name="Google Shape;11694;p18"/>
            <p:cNvSpPr/>
            <p:nvPr/>
          </p:nvSpPr>
          <p:spPr>
            <a:xfrm>
              <a:off x="1568700" y="4435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6"/>
                  </a:cubicBezTo>
                  <a:cubicBezTo>
                    <a:pt x="0" y="329"/>
                    <a:pt x="87" y="427"/>
                    <a:pt x="206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5" name="Google Shape;11695;p18"/>
            <p:cNvSpPr/>
            <p:nvPr/>
          </p:nvSpPr>
          <p:spPr>
            <a:xfrm>
              <a:off x="1621625" y="432945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8"/>
                    <a:pt x="11" y="222"/>
                  </a:cubicBezTo>
                  <a:cubicBezTo>
                    <a:pt x="16" y="340"/>
                    <a:pt x="103" y="432"/>
                    <a:pt x="226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6" name="Google Shape;11696;p18"/>
            <p:cNvSpPr/>
            <p:nvPr/>
          </p:nvSpPr>
          <p:spPr>
            <a:xfrm>
              <a:off x="15155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6" y="335"/>
                    <a:pt x="103" y="427"/>
                    <a:pt x="227" y="427"/>
                  </a:cubicBezTo>
                  <a:cubicBezTo>
                    <a:pt x="340" y="427"/>
                    <a:pt x="432" y="329"/>
                    <a:pt x="432" y="211"/>
                  </a:cubicBezTo>
                  <a:cubicBezTo>
                    <a:pt x="432" y="93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7" name="Google Shape;11697;p18"/>
            <p:cNvSpPr/>
            <p:nvPr/>
          </p:nvSpPr>
          <p:spPr>
            <a:xfrm>
              <a:off x="1489175" y="41438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82" y="0"/>
                    <a:pt x="0" y="93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27" y="98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8" name="Google Shape;11698;p18"/>
            <p:cNvSpPr/>
            <p:nvPr/>
          </p:nvSpPr>
          <p:spPr>
            <a:xfrm>
              <a:off x="2046325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6" y="0"/>
                  </a:moveTo>
                  <a:cubicBezTo>
                    <a:pt x="223" y="0"/>
                    <a:pt x="220" y="0"/>
                    <a:pt x="217" y="0"/>
                  </a:cubicBez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30" y="427"/>
                    <a:pt x="427" y="334"/>
                    <a:pt x="427" y="211"/>
                  </a:cubicBezTo>
                  <a:cubicBezTo>
                    <a:pt x="427" y="96"/>
                    <a:pt x="344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9" name="Google Shape;11699;p18"/>
            <p:cNvSpPr/>
            <p:nvPr/>
          </p:nvSpPr>
          <p:spPr>
            <a:xfrm>
              <a:off x="1860575" y="4568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0"/>
                  </a:moveTo>
                  <a:cubicBezTo>
                    <a:pt x="103" y="0"/>
                    <a:pt x="0" y="93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217" y="427"/>
                    <a:pt x="223" y="428"/>
                    <a:pt x="230" y="428"/>
                  </a:cubicBezTo>
                  <a:cubicBezTo>
                    <a:pt x="343" y="428"/>
                    <a:pt x="427" y="338"/>
                    <a:pt x="427" y="211"/>
                  </a:cubicBezTo>
                  <a:cubicBezTo>
                    <a:pt x="427" y="93"/>
                    <a:pt x="334" y="6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0" name="Google Shape;11700;p18"/>
            <p:cNvSpPr/>
            <p:nvPr/>
          </p:nvSpPr>
          <p:spPr>
            <a:xfrm>
              <a:off x="18339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91"/>
                    <a:pt x="6" y="211"/>
                  </a:cubicBezTo>
                  <a:cubicBezTo>
                    <a:pt x="6" y="329"/>
                    <a:pt x="93" y="422"/>
                    <a:pt x="216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1" name="Google Shape;11701;p18"/>
            <p:cNvSpPr/>
            <p:nvPr/>
          </p:nvSpPr>
          <p:spPr>
            <a:xfrm>
              <a:off x="19136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3" y="1"/>
                    <a:pt x="6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7" y="422"/>
                    <a:pt x="223" y="423"/>
                    <a:pt x="229" y="423"/>
                  </a:cubicBezTo>
                  <a:cubicBezTo>
                    <a:pt x="344" y="423"/>
                    <a:pt x="432" y="329"/>
                    <a:pt x="427" y="216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2" name="Google Shape;11702;p18"/>
            <p:cNvSpPr/>
            <p:nvPr/>
          </p:nvSpPr>
          <p:spPr>
            <a:xfrm>
              <a:off x="2019875" y="41437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1"/>
                  </a:cubicBezTo>
                  <a:cubicBezTo>
                    <a:pt x="329" y="421"/>
                    <a:pt x="427" y="319"/>
                    <a:pt x="427" y="20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3" name="Google Shape;11703;p18"/>
            <p:cNvSpPr/>
            <p:nvPr/>
          </p:nvSpPr>
          <p:spPr>
            <a:xfrm>
              <a:off x="18072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11" y="88"/>
                    <a:pt x="1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220" y="422"/>
                    <a:pt x="224" y="422"/>
                    <a:pt x="227" y="422"/>
                  </a:cubicBezTo>
                  <a:cubicBezTo>
                    <a:pt x="350" y="422"/>
                    <a:pt x="432" y="336"/>
                    <a:pt x="432" y="216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4" name="Google Shape;11704;p18"/>
            <p:cNvSpPr/>
            <p:nvPr/>
          </p:nvSpPr>
          <p:spPr>
            <a:xfrm>
              <a:off x="1860450" y="40375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8" y="0"/>
                    <a:pt x="10" y="88"/>
                    <a:pt x="5" y="206"/>
                  </a:cubicBezTo>
                  <a:cubicBezTo>
                    <a:pt x="0" y="324"/>
                    <a:pt x="88" y="422"/>
                    <a:pt x="211" y="422"/>
                  </a:cubicBezTo>
                  <a:cubicBezTo>
                    <a:pt x="214" y="422"/>
                    <a:pt x="218" y="422"/>
                    <a:pt x="221" y="422"/>
                  </a:cubicBezTo>
                  <a:cubicBezTo>
                    <a:pt x="340" y="422"/>
                    <a:pt x="432" y="336"/>
                    <a:pt x="432" y="216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5" name="Google Shape;11705;p18"/>
            <p:cNvSpPr/>
            <p:nvPr/>
          </p:nvSpPr>
          <p:spPr>
            <a:xfrm>
              <a:off x="180752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87" y="0"/>
                    <a:pt x="0" y="98"/>
                    <a:pt x="5" y="221"/>
                  </a:cubicBezTo>
                  <a:cubicBezTo>
                    <a:pt x="10" y="334"/>
                    <a:pt x="103" y="427"/>
                    <a:pt x="216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6" name="Google Shape;11706;p18"/>
            <p:cNvSpPr/>
            <p:nvPr/>
          </p:nvSpPr>
          <p:spPr>
            <a:xfrm>
              <a:off x="191362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7" name="Google Shape;11707;p18"/>
            <p:cNvSpPr/>
            <p:nvPr/>
          </p:nvSpPr>
          <p:spPr>
            <a:xfrm>
              <a:off x="1754325" y="4037325"/>
              <a:ext cx="10800" cy="10800"/>
            </a:xfrm>
            <a:custGeom>
              <a:rect b="b" l="l" r="r" t="t"/>
              <a:pathLst>
                <a:path extrusionOk="0" h="432" w="432">
                  <a:moveTo>
                    <a:pt x="211" y="0"/>
                  </a:moveTo>
                  <a:cubicBezTo>
                    <a:pt x="98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1"/>
                    <a:pt x="422" y="216"/>
                  </a:cubicBezTo>
                  <a:cubicBezTo>
                    <a:pt x="422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8" name="Google Shape;11708;p18"/>
            <p:cNvSpPr/>
            <p:nvPr/>
          </p:nvSpPr>
          <p:spPr>
            <a:xfrm>
              <a:off x="1913750" y="419675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34"/>
                    <a:pt x="93" y="427"/>
                    <a:pt x="211" y="427"/>
                  </a:cubicBezTo>
                  <a:cubicBezTo>
                    <a:pt x="330" y="427"/>
                    <a:pt x="427" y="329"/>
                    <a:pt x="427" y="20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9" name="Google Shape;11709;p18"/>
            <p:cNvSpPr/>
            <p:nvPr/>
          </p:nvSpPr>
          <p:spPr>
            <a:xfrm>
              <a:off x="2046075" y="4329325"/>
              <a:ext cx="10950" cy="10825"/>
            </a:xfrm>
            <a:custGeom>
              <a:rect b="b" l="l" r="r" t="t"/>
              <a:pathLst>
                <a:path extrusionOk="0" h="433" w="438">
                  <a:moveTo>
                    <a:pt x="227" y="0"/>
                  </a:moveTo>
                  <a:cubicBezTo>
                    <a:pt x="109" y="0"/>
                    <a:pt x="11" y="88"/>
                    <a:pt x="6" y="206"/>
                  </a:cubicBezTo>
                  <a:cubicBezTo>
                    <a:pt x="1" y="329"/>
                    <a:pt x="98" y="42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2"/>
                    <a:pt x="432" y="227"/>
                  </a:cubicBezTo>
                  <a:cubicBezTo>
                    <a:pt x="437" y="103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0" name="Google Shape;11710;p18"/>
            <p:cNvSpPr/>
            <p:nvPr/>
          </p:nvSpPr>
          <p:spPr>
            <a:xfrm>
              <a:off x="2152450" y="432957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3"/>
                    <a:pt x="6" y="206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1" name="Google Shape;11711;p18"/>
            <p:cNvSpPr/>
            <p:nvPr/>
          </p:nvSpPr>
          <p:spPr>
            <a:xfrm>
              <a:off x="19137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104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210" y="422"/>
                    <a:pt x="213" y="422"/>
                    <a:pt x="217" y="422"/>
                  </a:cubicBezTo>
                  <a:cubicBezTo>
                    <a:pt x="335" y="422"/>
                    <a:pt x="427" y="336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2" name="Google Shape;11712;p18"/>
            <p:cNvSpPr/>
            <p:nvPr/>
          </p:nvSpPr>
          <p:spPr>
            <a:xfrm>
              <a:off x="15156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98" y="427"/>
                    <a:pt x="217" y="427"/>
                  </a:cubicBezTo>
                  <a:cubicBezTo>
                    <a:pt x="330" y="427"/>
                    <a:pt x="427" y="334"/>
                    <a:pt x="427" y="221"/>
                  </a:cubicBezTo>
                  <a:cubicBezTo>
                    <a:pt x="427" y="98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3" name="Google Shape;11713;p18"/>
            <p:cNvSpPr/>
            <p:nvPr/>
          </p:nvSpPr>
          <p:spPr>
            <a:xfrm>
              <a:off x="20463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2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4" name="Google Shape;11714;p18"/>
            <p:cNvSpPr/>
            <p:nvPr/>
          </p:nvSpPr>
          <p:spPr>
            <a:xfrm>
              <a:off x="1807525" y="41967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7" y="329"/>
                    <a:pt x="427" y="216"/>
                  </a:cubicBezTo>
                  <a:cubicBezTo>
                    <a:pt x="421" y="9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5" name="Google Shape;11715;p18"/>
            <p:cNvSpPr/>
            <p:nvPr/>
          </p:nvSpPr>
          <p:spPr>
            <a:xfrm>
              <a:off x="180737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9" y="0"/>
                    <a:pt x="1" y="93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1"/>
                    <a:pt x="427" y="221"/>
                  </a:cubicBezTo>
                  <a:cubicBezTo>
                    <a:pt x="433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6" name="Google Shape;11716;p18"/>
            <p:cNvSpPr/>
            <p:nvPr/>
          </p:nvSpPr>
          <p:spPr>
            <a:xfrm>
              <a:off x="191362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103" y="0"/>
                    <a:pt x="6" y="93"/>
                    <a:pt x="6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8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7" name="Google Shape;11717;p18"/>
            <p:cNvSpPr/>
            <p:nvPr/>
          </p:nvSpPr>
          <p:spPr>
            <a:xfrm>
              <a:off x="17543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8" y="1"/>
                    <a:pt x="11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3" y="423"/>
                    <a:pt x="422" y="333"/>
                    <a:pt x="432" y="216"/>
                  </a:cubicBezTo>
                  <a:cubicBezTo>
                    <a:pt x="43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8" name="Google Shape;11718;p18"/>
            <p:cNvSpPr/>
            <p:nvPr/>
          </p:nvSpPr>
          <p:spPr>
            <a:xfrm>
              <a:off x="180752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103" y="1"/>
                    <a:pt x="5" y="88"/>
                    <a:pt x="0" y="206"/>
                  </a:cubicBezTo>
                  <a:cubicBezTo>
                    <a:pt x="0" y="329"/>
                    <a:pt x="82" y="422"/>
                    <a:pt x="206" y="422"/>
                  </a:cubicBezTo>
                  <a:cubicBezTo>
                    <a:pt x="212" y="422"/>
                    <a:pt x="218" y="423"/>
                    <a:pt x="223" y="423"/>
                  </a:cubicBezTo>
                  <a:cubicBezTo>
                    <a:pt x="333" y="423"/>
                    <a:pt x="422" y="333"/>
                    <a:pt x="427" y="216"/>
                  </a:cubicBezTo>
                  <a:cubicBezTo>
                    <a:pt x="427" y="10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9" name="Google Shape;11719;p18"/>
            <p:cNvSpPr/>
            <p:nvPr/>
          </p:nvSpPr>
          <p:spPr>
            <a:xfrm>
              <a:off x="1833975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93" y="427"/>
                    <a:pt x="216" y="427"/>
                  </a:cubicBezTo>
                  <a:cubicBezTo>
                    <a:pt x="340" y="427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0" name="Google Shape;11720;p18"/>
            <p:cNvSpPr/>
            <p:nvPr/>
          </p:nvSpPr>
          <p:spPr>
            <a:xfrm>
              <a:off x="1966825" y="414380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6" y="1"/>
                  </a:moveTo>
                  <a:cubicBezTo>
                    <a:pt x="87" y="1"/>
                    <a:pt x="0" y="87"/>
                    <a:pt x="5" y="212"/>
                  </a:cubicBezTo>
                  <a:cubicBezTo>
                    <a:pt x="5" y="330"/>
                    <a:pt x="93" y="423"/>
                    <a:pt x="216" y="423"/>
                  </a:cubicBezTo>
                  <a:cubicBezTo>
                    <a:pt x="329" y="423"/>
                    <a:pt x="427" y="335"/>
                    <a:pt x="427" y="222"/>
                  </a:cubicBezTo>
                  <a:cubicBezTo>
                    <a:pt x="427" y="99"/>
                    <a:pt x="339" y="1"/>
                    <a:pt x="216" y="1"/>
                  </a:cubicBezTo>
                  <a:cubicBezTo>
                    <a:pt x="212" y="1"/>
                    <a:pt x="20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1" name="Google Shape;11721;p18"/>
            <p:cNvSpPr/>
            <p:nvPr/>
          </p:nvSpPr>
          <p:spPr>
            <a:xfrm>
              <a:off x="17012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3" y="0"/>
                    <a:pt x="0" y="98"/>
                    <a:pt x="11" y="221"/>
                  </a:cubicBezTo>
                  <a:cubicBezTo>
                    <a:pt x="11" y="334"/>
                    <a:pt x="103" y="427"/>
                    <a:pt x="221" y="427"/>
                  </a:cubicBezTo>
                  <a:cubicBezTo>
                    <a:pt x="345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2" name="Google Shape;11722;p18"/>
            <p:cNvSpPr/>
            <p:nvPr/>
          </p:nvSpPr>
          <p:spPr>
            <a:xfrm>
              <a:off x="1833975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34"/>
                    <a:pt x="93" y="421"/>
                    <a:pt x="216" y="421"/>
                  </a:cubicBezTo>
                  <a:cubicBezTo>
                    <a:pt x="340" y="421"/>
                    <a:pt x="43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3" name="Google Shape;11723;p18"/>
            <p:cNvSpPr/>
            <p:nvPr/>
          </p:nvSpPr>
          <p:spPr>
            <a:xfrm>
              <a:off x="175445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33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4" name="Google Shape;11724;p18"/>
            <p:cNvSpPr/>
            <p:nvPr/>
          </p:nvSpPr>
          <p:spPr>
            <a:xfrm>
              <a:off x="1833975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5" name="Google Shape;11725;p18"/>
            <p:cNvSpPr/>
            <p:nvPr/>
          </p:nvSpPr>
          <p:spPr>
            <a:xfrm>
              <a:off x="1701275" y="39845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9" y="427"/>
                    <a:pt x="427" y="334"/>
                    <a:pt x="427" y="211"/>
                  </a:cubicBezTo>
                  <a:cubicBezTo>
                    <a:pt x="432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6" name="Google Shape;11726;p18"/>
            <p:cNvSpPr/>
            <p:nvPr/>
          </p:nvSpPr>
          <p:spPr>
            <a:xfrm>
              <a:off x="186057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5"/>
                    <a:pt x="0" y="98"/>
                    <a:pt x="0" y="221"/>
                  </a:cubicBezTo>
                  <a:cubicBezTo>
                    <a:pt x="0" y="33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7" name="Google Shape;11727;p18"/>
            <p:cNvSpPr/>
            <p:nvPr/>
          </p:nvSpPr>
          <p:spPr>
            <a:xfrm>
              <a:off x="1833975" y="39580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3" y="422"/>
                    <a:pt x="211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8" name="Google Shape;11728;p18"/>
            <p:cNvSpPr/>
            <p:nvPr/>
          </p:nvSpPr>
          <p:spPr>
            <a:xfrm>
              <a:off x="18605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1" y="334"/>
                    <a:pt x="103" y="422"/>
                    <a:pt x="221" y="422"/>
                  </a:cubicBezTo>
                  <a:cubicBezTo>
                    <a:pt x="339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9" name="Google Shape;11729;p18"/>
            <p:cNvSpPr/>
            <p:nvPr/>
          </p:nvSpPr>
          <p:spPr>
            <a:xfrm>
              <a:off x="1436000" y="414380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0" y="1"/>
                  </a:moveTo>
                  <a:cubicBezTo>
                    <a:pt x="92" y="1"/>
                    <a:pt x="0" y="87"/>
                    <a:pt x="10" y="207"/>
                  </a:cubicBezTo>
                  <a:cubicBezTo>
                    <a:pt x="10" y="330"/>
                    <a:pt x="97" y="423"/>
                    <a:pt x="221" y="423"/>
                  </a:cubicBezTo>
                  <a:cubicBezTo>
                    <a:pt x="334" y="423"/>
                    <a:pt x="431" y="335"/>
                    <a:pt x="431" y="222"/>
                  </a:cubicBezTo>
                  <a:cubicBezTo>
                    <a:pt x="431" y="99"/>
                    <a:pt x="344" y="1"/>
                    <a:pt x="221" y="1"/>
                  </a:cubicBezTo>
                  <a:cubicBezTo>
                    <a:pt x="217" y="1"/>
                    <a:pt x="214" y="1"/>
                    <a:pt x="21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0" name="Google Shape;11730;p18"/>
            <p:cNvSpPr/>
            <p:nvPr/>
          </p:nvSpPr>
          <p:spPr>
            <a:xfrm>
              <a:off x="1833975" y="40112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6" y="1"/>
                  </a:moveTo>
                  <a:cubicBezTo>
                    <a:pt x="98" y="1"/>
                    <a:pt x="1" y="88"/>
                    <a:pt x="1" y="217"/>
                  </a:cubicBezTo>
                  <a:cubicBezTo>
                    <a:pt x="6" y="335"/>
                    <a:pt x="103" y="427"/>
                    <a:pt x="216" y="427"/>
                  </a:cubicBezTo>
                  <a:cubicBezTo>
                    <a:pt x="340" y="422"/>
                    <a:pt x="427" y="335"/>
                    <a:pt x="427" y="212"/>
                  </a:cubicBezTo>
                  <a:cubicBezTo>
                    <a:pt x="427" y="8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1" name="Google Shape;11731;p18"/>
            <p:cNvSpPr/>
            <p:nvPr/>
          </p:nvSpPr>
          <p:spPr>
            <a:xfrm>
              <a:off x="1674800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3" y="0"/>
                    <a:pt x="1" y="86"/>
                    <a:pt x="1" y="206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330" y="427"/>
                    <a:pt x="427" y="329"/>
                    <a:pt x="427" y="216"/>
                  </a:cubicBezTo>
                  <a:cubicBezTo>
                    <a:pt x="427" y="98"/>
                    <a:pt x="335" y="0"/>
                    <a:pt x="222" y="0"/>
                  </a:cubicBezTo>
                  <a:cubicBezTo>
                    <a:pt x="218" y="0"/>
                    <a:pt x="21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2" name="Google Shape;11732;p18"/>
            <p:cNvSpPr/>
            <p:nvPr/>
          </p:nvSpPr>
          <p:spPr>
            <a:xfrm>
              <a:off x="1754325" y="41968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199" y="1"/>
                  </a:moveTo>
                  <a:cubicBezTo>
                    <a:pt x="94" y="1"/>
                    <a:pt x="5" y="90"/>
                    <a:pt x="1" y="202"/>
                  </a:cubicBezTo>
                  <a:cubicBezTo>
                    <a:pt x="1" y="320"/>
                    <a:pt x="98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22" y="212"/>
                  </a:cubicBezTo>
                  <a:cubicBezTo>
                    <a:pt x="422" y="94"/>
                    <a:pt x="335" y="7"/>
                    <a:pt x="216" y="1"/>
                  </a:cubicBezTo>
                  <a:cubicBezTo>
                    <a:pt x="211" y="1"/>
                    <a:pt x="205" y="1"/>
                    <a:pt x="19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3" name="Google Shape;11733;p18"/>
            <p:cNvSpPr/>
            <p:nvPr/>
          </p:nvSpPr>
          <p:spPr>
            <a:xfrm>
              <a:off x="17012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98" y="422"/>
                    <a:pt x="211" y="427"/>
                  </a:cubicBezTo>
                  <a:cubicBezTo>
                    <a:pt x="214" y="427"/>
                    <a:pt x="218" y="427"/>
                    <a:pt x="221" y="427"/>
                  </a:cubicBezTo>
                  <a:cubicBezTo>
                    <a:pt x="335" y="427"/>
                    <a:pt x="432" y="342"/>
                    <a:pt x="432" y="222"/>
                  </a:cubicBezTo>
                  <a:cubicBezTo>
                    <a:pt x="432" y="9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4" name="Google Shape;11734;p18"/>
            <p:cNvSpPr/>
            <p:nvPr/>
          </p:nvSpPr>
          <p:spPr>
            <a:xfrm>
              <a:off x="2178925" y="41434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6" y="1"/>
                  </a:moveTo>
                  <a:cubicBezTo>
                    <a:pt x="103" y="1"/>
                    <a:pt x="5" y="93"/>
                    <a:pt x="5" y="217"/>
                  </a:cubicBezTo>
                  <a:cubicBezTo>
                    <a:pt x="0" y="330"/>
                    <a:pt x="103" y="432"/>
                    <a:pt x="216" y="432"/>
                  </a:cubicBezTo>
                  <a:cubicBezTo>
                    <a:pt x="334" y="432"/>
                    <a:pt x="432" y="345"/>
                    <a:pt x="432" y="227"/>
                  </a:cubicBezTo>
                  <a:cubicBezTo>
                    <a:pt x="432" y="109"/>
                    <a:pt x="339" y="16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5" name="Google Shape;11735;p18"/>
            <p:cNvSpPr/>
            <p:nvPr/>
          </p:nvSpPr>
          <p:spPr>
            <a:xfrm>
              <a:off x="175432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8"/>
                    <a:pt x="1" y="211"/>
                  </a:cubicBezTo>
                  <a:cubicBezTo>
                    <a:pt x="1" y="334"/>
                    <a:pt x="93" y="427"/>
                    <a:pt x="216" y="427"/>
                  </a:cubicBezTo>
                  <a:cubicBezTo>
                    <a:pt x="335" y="427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6" name="Google Shape;11736;p18"/>
            <p:cNvSpPr/>
            <p:nvPr/>
          </p:nvSpPr>
          <p:spPr>
            <a:xfrm>
              <a:off x="1966675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1" y="341"/>
                    <a:pt x="93" y="427"/>
                    <a:pt x="212" y="427"/>
                  </a:cubicBezTo>
                  <a:cubicBezTo>
                    <a:pt x="215" y="427"/>
                    <a:pt x="218" y="427"/>
                    <a:pt x="222" y="427"/>
                  </a:cubicBezTo>
                  <a:cubicBezTo>
                    <a:pt x="335" y="427"/>
                    <a:pt x="427" y="329"/>
                    <a:pt x="427" y="21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7" name="Google Shape;11737;p18"/>
            <p:cNvSpPr/>
            <p:nvPr/>
          </p:nvSpPr>
          <p:spPr>
            <a:xfrm>
              <a:off x="1648350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6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9"/>
                    <a:pt x="10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8" name="Google Shape;11738;p18"/>
            <p:cNvSpPr/>
            <p:nvPr/>
          </p:nvSpPr>
          <p:spPr>
            <a:xfrm>
              <a:off x="1966550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5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9" name="Google Shape;11739;p18"/>
            <p:cNvSpPr/>
            <p:nvPr/>
          </p:nvSpPr>
          <p:spPr>
            <a:xfrm>
              <a:off x="1701275" y="41438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2" y="1"/>
                  </a:moveTo>
                  <a:cubicBezTo>
                    <a:pt x="93" y="1"/>
                    <a:pt x="0" y="97"/>
                    <a:pt x="5" y="222"/>
                  </a:cubicBezTo>
                  <a:cubicBezTo>
                    <a:pt x="5" y="335"/>
                    <a:pt x="98" y="433"/>
                    <a:pt x="211" y="433"/>
                  </a:cubicBezTo>
                  <a:cubicBezTo>
                    <a:pt x="334" y="433"/>
                    <a:pt x="432" y="340"/>
                    <a:pt x="432" y="222"/>
                  </a:cubicBezTo>
                  <a:cubicBezTo>
                    <a:pt x="432" y="99"/>
                    <a:pt x="345" y="1"/>
                    <a:pt x="221" y="1"/>
                  </a:cubicBezTo>
                  <a:cubicBezTo>
                    <a:pt x="218" y="1"/>
                    <a:pt x="21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0" name="Google Shape;11740;p18"/>
            <p:cNvSpPr/>
            <p:nvPr/>
          </p:nvSpPr>
          <p:spPr>
            <a:xfrm>
              <a:off x="18605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0" y="216"/>
                  </a:cubicBezTo>
                  <a:cubicBezTo>
                    <a:pt x="0" y="329"/>
                    <a:pt x="93" y="422"/>
                    <a:pt x="206" y="427"/>
                  </a:cubicBezTo>
                  <a:cubicBezTo>
                    <a:pt x="209" y="427"/>
                    <a:pt x="213" y="427"/>
                    <a:pt x="216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1" name="Google Shape;11741;p18"/>
            <p:cNvSpPr/>
            <p:nvPr/>
          </p:nvSpPr>
          <p:spPr>
            <a:xfrm>
              <a:off x="1993275" y="390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8"/>
                    <a:pt x="6" y="211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2" name="Google Shape;11742;p18"/>
            <p:cNvSpPr/>
            <p:nvPr/>
          </p:nvSpPr>
          <p:spPr>
            <a:xfrm>
              <a:off x="1966825" y="4037325"/>
              <a:ext cx="10925" cy="10800"/>
            </a:xfrm>
            <a:custGeom>
              <a:rect b="b" l="l" r="r" t="t"/>
              <a:pathLst>
                <a:path extrusionOk="0" h="432" w="437">
                  <a:moveTo>
                    <a:pt x="216" y="0"/>
                  </a:moveTo>
                  <a:cubicBezTo>
                    <a:pt x="103" y="10"/>
                    <a:pt x="5" y="98"/>
                    <a:pt x="5" y="216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214" y="432"/>
                    <a:pt x="217" y="432"/>
                    <a:pt x="220" y="432"/>
                  </a:cubicBezTo>
                  <a:cubicBezTo>
                    <a:pt x="334" y="432"/>
                    <a:pt x="422" y="341"/>
                    <a:pt x="427" y="221"/>
                  </a:cubicBezTo>
                  <a:cubicBezTo>
                    <a:pt x="43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3" name="Google Shape;11743;p18"/>
            <p:cNvSpPr/>
            <p:nvPr/>
          </p:nvSpPr>
          <p:spPr>
            <a:xfrm>
              <a:off x="1435975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0" y="422"/>
                    <a:pt x="427" y="324"/>
                    <a:pt x="427" y="211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4" name="Google Shape;11744;p18"/>
            <p:cNvSpPr/>
            <p:nvPr/>
          </p:nvSpPr>
          <p:spPr>
            <a:xfrm>
              <a:off x="175432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0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5" name="Google Shape;11745;p18"/>
            <p:cNvSpPr/>
            <p:nvPr/>
          </p:nvSpPr>
          <p:spPr>
            <a:xfrm>
              <a:off x="1621625" y="4276650"/>
              <a:ext cx="10800" cy="10425"/>
            </a:xfrm>
            <a:custGeom>
              <a:rect b="b" l="l" r="r" t="t"/>
              <a:pathLst>
                <a:path extrusionOk="0" h="417" w="432">
                  <a:moveTo>
                    <a:pt x="216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93" y="417"/>
                    <a:pt x="216" y="417"/>
                  </a:cubicBezTo>
                  <a:cubicBezTo>
                    <a:pt x="334" y="417"/>
                    <a:pt x="432" y="319"/>
                    <a:pt x="427" y="211"/>
                  </a:cubicBezTo>
                  <a:cubicBezTo>
                    <a:pt x="427" y="9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6" name="Google Shape;11746;p18"/>
            <p:cNvSpPr/>
            <p:nvPr/>
          </p:nvSpPr>
          <p:spPr>
            <a:xfrm>
              <a:off x="151562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" y="319"/>
                    <a:pt x="93" y="421"/>
                    <a:pt x="206" y="421"/>
                  </a:cubicBezTo>
                  <a:cubicBezTo>
                    <a:pt x="330" y="421"/>
                    <a:pt x="427" y="329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7" name="Google Shape;11747;p18"/>
            <p:cNvSpPr/>
            <p:nvPr/>
          </p:nvSpPr>
          <p:spPr>
            <a:xfrm>
              <a:off x="1621875" y="43826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5"/>
                    <a:pt x="1" y="98"/>
                    <a:pt x="1" y="211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24" y="421"/>
                    <a:pt x="422" y="319"/>
                    <a:pt x="422" y="206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8" name="Google Shape;11748;p18"/>
            <p:cNvSpPr/>
            <p:nvPr/>
          </p:nvSpPr>
          <p:spPr>
            <a:xfrm>
              <a:off x="1860575" y="42499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3"/>
                    <a:pt x="11" y="222"/>
                  </a:cubicBezTo>
                  <a:cubicBezTo>
                    <a:pt x="11" y="335"/>
                    <a:pt x="103" y="432"/>
                    <a:pt x="221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3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9" name="Google Shape;11749;p18"/>
            <p:cNvSpPr/>
            <p:nvPr/>
          </p:nvSpPr>
          <p:spPr>
            <a:xfrm>
              <a:off x="2152575" y="43826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88" y="0"/>
                    <a:pt x="1" y="87"/>
                    <a:pt x="1" y="211"/>
                  </a:cubicBezTo>
                  <a:cubicBezTo>
                    <a:pt x="1" y="329"/>
                    <a:pt x="88" y="421"/>
                    <a:pt x="206" y="421"/>
                  </a:cubicBezTo>
                  <a:cubicBezTo>
                    <a:pt x="330" y="421"/>
                    <a:pt x="422" y="329"/>
                    <a:pt x="422" y="211"/>
                  </a:cubicBezTo>
                  <a:cubicBezTo>
                    <a:pt x="422" y="87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0" name="Google Shape;11750;p18"/>
            <p:cNvSpPr/>
            <p:nvPr/>
          </p:nvSpPr>
          <p:spPr>
            <a:xfrm>
              <a:off x="1435975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7" y="427"/>
                  </a:cubicBezTo>
                  <a:cubicBezTo>
                    <a:pt x="330" y="427"/>
                    <a:pt x="427" y="330"/>
                    <a:pt x="427" y="217"/>
                  </a:cubicBezTo>
                  <a:cubicBezTo>
                    <a:pt x="42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1" name="Google Shape;11751;p18"/>
            <p:cNvSpPr/>
            <p:nvPr/>
          </p:nvSpPr>
          <p:spPr>
            <a:xfrm>
              <a:off x="17012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2" name="Google Shape;11752;p18"/>
            <p:cNvSpPr/>
            <p:nvPr/>
          </p:nvSpPr>
          <p:spPr>
            <a:xfrm>
              <a:off x="1966825" y="409085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230" y="0"/>
                  </a:moveTo>
                  <a:cubicBezTo>
                    <a:pt x="222" y="0"/>
                    <a:pt x="214" y="1"/>
                    <a:pt x="206" y="2"/>
                  </a:cubicBezTo>
                  <a:cubicBezTo>
                    <a:pt x="87" y="2"/>
                    <a:pt x="0" y="94"/>
                    <a:pt x="0" y="218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24" y="418"/>
                    <a:pt x="421" y="321"/>
                    <a:pt x="421" y="208"/>
                  </a:cubicBezTo>
                  <a:cubicBezTo>
                    <a:pt x="421" y="93"/>
                    <a:pt x="337" y="0"/>
                    <a:pt x="23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3" name="Google Shape;11753;p18"/>
            <p:cNvSpPr/>
            <p:nvPr/>
          </p:nvSpPr>
          <p:spPr>
            <a:xfrm>
              <a:off x="215245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7" y="33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4" name="Google Shape;11754;p18"/>
            <p:cNvSpPr/>
            <p:nvPr/>
          </p:nvSpPr>
          <p:spPr>
            <a:xfrm>
              <a:off x="1833725" y="454192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7" y="1"/>
                  </a:moveTo>
                  <a:cubicBezTo>
                    <a:pt x="103" y="1"/>
                    <a:pt x="10" y="92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339" y="422"/>
                    <a:pt x="432" y="335"/>
                    <a:pt x="432" y="212"/>
                  </a:cubicBezTo>
                  <a:cubicBezTo>
                    <a:pt x="437" y="88"/>
                    <a:pt x="350" y="1"/>
                    <a:pt x="226" y="1"/>
                  </a:cubicBezTo>
                  <a:cubicBezTo>
                    <a:pt x="223" y="1"/>
                    <a:pt x="22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5" name="Google Shape;11755;p18"/>
            <p:cNvSpPr/>
            <p:nvPr/>
          </p:nvSpPr>
          <p:spPr>
            <a:xfrm>
              <a:off x="1701275" y="45682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2" y="0"/>
                  </a:moveTo>
                  <a:cubicBezTo>
                    <a:pt x="93" y="0"/>
                    <a:pt x="0" y="96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212" y="422"/>
                    <a:pt x="218" y="423"/>
                    <a:pt x="224" y="423"/>
                  </a:cubicBezTo>
                  <a:cubicBezTo>
                    <a:pt x="339" y="423"/>
                    <a:pt x="427" y="333"/>
                    <a:pt x="432" y="216"/>
                  </a:cubicBezTo>
                  <a:cubicBezTo>
                    <a:pt x="432" y="93"/>
                    <a:pt x="345" y="1"/>
                    <a:pt x="221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6" name="Google Shape;11756;p18"/>
            <p:cNvSpPr/>
            <p:nvPr/>
          </p:nvSpPr>
          <p:spPr>
            <a:xfrm>
              <a:off x="2046475" y="4382250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1"/>
                    <a:pt x="0" y="98"/>
                    <a:pt x="0" y="216"/>
                  </a:cubicBezTo>
                  <a:cubicBezTo>
                    <a:pt x="0" y="330"/>
                    <a:pt x="93" y="432"/>
                    <a:pt x="211" y="432"/>
                  </a:cubicBezTo>
                  <a:cubicBezTo>
                    <a:pt x="329" y="432"/>
                    <a:pt x="421" y="345"/>
                    <a:pt x="421" y="222"/>
                  </a:cubicBezTo>
                  <a:cubicBezTo>
                    <a:pt x="416" y="103"/>
                    <a:pt x="324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7" name="Google Shape;11757;p18"/>
            <p:cNvSpPr/>
            <p:nvPr/>
          </p:nvSpPr>
          <p:spPr>
            <a:xfrm>
              <a:off x="2099275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0"/>
                    <a:pt x="10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8" name="Google Shape;11758;p18"/>
            <p:cNvSpPr/>
            <p:nvPr/>
          </p:nvSpPr>
          <p:spPr>
            <a:xfrm>
              <a:off x="1966550" y="419685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08" y="1"/>
                  </a:moveTo>
                  <a:cubicBezTo>
                    <a:pt x="94" y="1"/>
                    <a:pt x="6" y="90"/>
                    <a:pt x="6" y="202"/>
                  </a:cubicBezTo>
                  <a:cubicBezTo>
                    <a:pt x="1" y="325"/>
                    <a:pt x="93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32" y="212"/>
                  </a:cubicBezTo>
                  <a:cubicBezTo>
                    <a:pt x="432" y="99"/>
                    <a:pt x="340" y="7"/>
                    <a:pt x="227" y="1"/>
                  </a:cubicBezTo>
                  <a:cubicBezTo>
                    <a:pt x="221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9" name="Google Shape;11759;p18"/>
            <p:cNvSpPr/>
            <p:nvPr/>
          </p:nvSpPr>
          <p:spPr>
            <a:xfrm>
              <a:off x="1966550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104" y="1"/>
                    <a:pt x="16" y="88"/>
                    <a:pt x="6" y="206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4" y="423"/>
                    <a:pt x="432" y="333"/>
                    <a:pt x="432" y="216"/>
                  </a:cubicBezTo>
                  <a:cubicBezTo>
                    <a:pt x="432" y="10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0" name="Google Shape;11760;p18"/>
            <p:cNvSpPr/>
            <p:nvPr/>
          </p:nvSpPr>
          <p:spPr>
            <a:xfrm>
              <a:off x="1568700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11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87" y="417"/>
                    <a:pt x="211" y="417"/>
                  </a:cubicBezTo>
                  <a:cubicBezTo>
                    <a:pt x="334" y="417"/>
                    <a:pt x="421" y="319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1" name="Google Shape;11761;p18"/>
            <p:cNvSpPr/>
            <p:nvPr/>
          </p:nvSpPr>
          <p:spPr>
            <a:xfrm>
              <a:off x="1833975" y="39047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98" y="1"/>
                    <a:pt x="1" y="93"/>
                    <a:pt x="1" y="212"/>
                  </a:cubicBezTo>
                  <a:cubicBezTo>
                    <a:pt x="1" y="330"/>
                    <a:pt x="98" y="433"/>
                    <a:pt x="211" y="433"/>
                  </a:cubicBezTo>
                  <a:cubicBezTo>
                    <a:pt x="214" y="433"/>
                    <a:pt x="217" y="433"/>
                    <a:pt x="221" y="433"/>
                  </a:cubicBezTo>
                  <a:cubicBezTo>
                    <a:pt x="339" y="433"/>
                    <a:pt x="432" y="337"/>
                    <a:pt x="432" y="217"/>
                  </a:cubicBezTo>
                  <a:cubicBezTo>
                    <a:pt x="432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2" name="Google Shape;11762;p18"/>
            <p:cNvSpPr/>
            <p:nvPr/>
          </p:nvSpPr>
          <p:spPr>
            <a:xfrm>
              <a:off x="2046475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20" y="0"/>
                  </a:moveTo>
                  <a:cubicBezTo>
                    <a:pt x="217" y="0"/>
                    <a:pt x="214" y="0"/>
                    <a:pt x="211" y="1"/>
                  </a:cubicBezTo>
                  <a:cubicBezTo>
                    <a:pt x="93" y="1"/>
                    <a:pt x="0" y="98"/>
                    <a:pt x="0" y="211"/>
                  </a:cubicBezTo>
                  <a:cubicBezTo>
                    <a:pt x="5" y="329"/>
                    <a:pt x="93" y="417"/>
                    <a:pt x="211" y="417"/>
                  </a:cubicBezTo>
                  <a:cubicBezTo>
                    <a:pt x="329" y="417"/>
                    <a:pt x="421" y="329"/>
                    <a:pt x="421" y="206"/>
                  </a:cubicBezTo>
                  <a:cubicBezTo>
                    <a:pt x="421" y="86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3" name="Google Shape;11763;p18"/>
            <p:cNvSpPr/>
            <p:nvPr/>
          </p:nvSpPr>
          <p:spPr>
            <a:xfrm>
              <a:off x="17012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3" y="0"/>
                  </a:moveTo>
                  <a:cubicBezTo>
                    <a:pt x="99" y="0"/>
                    <a:pt x="11" y="101"/>
                    <a:pt x="11" y="211"/>
                  </a:cubicBezTo>
                  <a:cubicBezTo>
                    <a:pt x="1" y="329"/>
                    <a:pt x="94" y="428"/>
                    <a:pt x="205" y="428"/>
                  </a:cubicBezTo>
                  <a:cubicBezTo>
                    <a:pt x="210" y="428"/>
                    <a:pt x="216" y="428"/>
                    <a:pt x="221" y="427"/>
                  </a:cubicBezTo>
                  <a:cubicBezTo>
                    <a:pt x="345" y="417"/>
                    <a:pt x="432" y="330"/>
                    <a:pt x="432" y="211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6" y="0"/>
                    <a:pt x="21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4" name="Google Shape;11764;p18"/>
            <p:cNvSpPr/>
            <p:nvPr/>
          </p:nvSpPr>
          <p:spPr>
            <a:xfrm>
              <a:off x="1913625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88" y="432"/>
                    <a:pt x="211" y="432"/>
                  </a:cubicBezTo>
                  <a:cubicBezTo>
                    <a:pt x="335" y="432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5" name="Google Shape;11765;p18"/>
            <p:cNvSpPr/>
            <p:nvPr/>
          </p:nvSpPr>
          <p:spPr>
            <a:xfrm>
              <a:off x="1488900" y="4037575"/>
              <a:ext cx="11075" cy="10550"/>
            </a:xfrm>
            <a:custGeom>
              <a:rect b="b" l="l" r="r" t="t"/>
              <a:pathLst>
                <a:path extrusionOk="0" h="422" w="443">
                  <a:moveTo>
                    <a:pt x="222" y="0"/>
                  </a:moveTo>
                  <a:cubicBezTo>
                    <a:pt x="88" y="6"/>
                    <a:pt x="1" y="113"/>
                    <a:pt x="11" y="216"/>
                  </a:cubicBezTo>
                  <a:cubicBezTo>
                    <a:pt x="11" y="340"/>
                    <a:pt x="104" y="422"/>
                    <a:pt x="222" y="422"/>
                  </a:cubicBezTo>
                  <a:cubicBezTo>
                    <a:pt x="345" y="422"/>
                    <a:pt x="443" y="324"/>
                    <a:pt x="443" y="211"/>
                  </a:cubicBezTo>
                  <a:cubicBezTo>
                    <a:pt x="443" y="9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6" name="Google Shape;11766;p18"/>
            <p:cNvSpPr/>
            <p:nvPr/>
          </p:nvSpPr>
          <p:spPr>
            <a:xfrm>
              <a:off x="20198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7" y="0"/>
                  </a:moveTo>
                  <a:cubicBezTo>
                    <a:pt x="93" y="0"/>
                    <a:pt x="0" y="96"/>
                    <a:pt x="0" y="216"/>
                  </a:cubicBezTo>
                  <a:cubicBezTo>
                    <a:pt x="0" y="345"/>
                    <a:pt x="93" y="427"/>
                    <a:pt x="21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7" name="Google Shape;11767;p18"/>
            <p:cNvSpPr/>
            <p:nvPr/>
          </p:nvSpPr>
          <p:spPr>
            <a:xfrm>
              <a:off x="1648350" y="4037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103" y="6"/>
                    <a:pt x="0" y="93"/>
                    <a:pt x="0" y="211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1" y="340"/>
                    <a:pt x="421" y="216"/>
                  </a:cubicBezTo>
                  <a:cubicBezTo>
                    <a:pt x="421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8" name="Google Shape;11768;p18"/>
            <p:cNvSpPr/>
            <p:nvPr/>
          </p:nvSpPr>
          <p:spPr>
            <a:xfrm>
              <a:off x="1648350" y="45684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20" y="0"/>
                  </a:moveTo>
                  <a:cubicBezTo>
                    <a:pt x="217" y="0"/>
                    <a:pt x="214" y="1"/>
                    <a:pt x="211" y="1"/>
                  </a:cubicBezTo>
                  <a:cubicBezTo>
                    <a:pt x="103" y="1"/>
                    <a:pt x="5" y="93"/>
                    <a:pt x="0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6"/>
                    <a:pt x="334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9" name="Google Shape;11769;p18"/>
            <p:cNvSpPr/>
            <p:nvPr/>
          </p:nvSpPr>
          <p:spPr>
            <a:xfrm>
              <a:off x="1833975" y="43294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8" y="6"/>
                    <a:pt x="1" y="103"/>
                    <a:pt x="1" y="222"/>
                  </a:cubicBezTo>
                  <a:cubicBezTo>
                    <a:pt x="1" y="340"/>
                    <a:pt x="98" y="432"/>
                    <a:pt x="216" y="432"/>
                  </a:cubicBezTo>
                  <a:cubicBezTo>
                    <a:pt x="340" y="427"/>
                    <a:pt x="432" y="335"/>
                    <a:pt x="43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0" name="Google Shape;11770;p18"/>
            <p:cNvSpPr/>
            <p:nvPr/>
          </p:nvSpPr>
          <p:spPr>
            <a:xfrm>
              <a:off x="1913625" y="4249900"/>
              <a:ext cx="10825" cy="10850"/>
            </a:xfrm>
            <a:custGeom>
              <a:rect b="b" l="l" r="r" t="t"/>
              <a:pathLst>
                <a:path extrusionOk="0" h="434" w="433">
                  <a:moveTo>
                    <a:pt x="226" y="1"/>
                  </a:moveTo>
                  <a:cubicBezTo>
                    <a:pt x="221" y="1"/>
                    <a:pt x="216" y="1"/>
                    <a:pt x="211" y="2"/>
                  </a:cubicBezTo>
                  <a:cubicBezTo>
                    <a:pt x="88" y="2"/>
                    <a:pt x="1" y="94"/>
                    <a:pt x="6" y="228"/>
                  </a:cubicBezTo>
                  <a:cubicBezTo>
                    <a:pt x="6" y="336"/>
                    <a:pt x="103" y="433"/>
                    <a:pt x="216" y="433"/>
                  </a:cubicBezTo>
                  <a:cubicBezTo>
                    <a:pt x="335" y="433"/>
                    <a:pt x="432" y="331"/>
                    <a:pt x="432" y="218"/>
                  </a:cubicBezTo>
                  <a:cubicBezTo>
                    <a:pt x="422" y="95"/>
                    <a:pt x="324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1" name="Google Shape;11771;p18"/>
            <p:cNvSpPr/>
            <p:nvPr/>
          </p:nvSpPr>
          <p:spPr>
            <a:xfrm>
              <a:off x="1701525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3" y="1"/>
                    <a:pt x="1" y="103"/>
                    <a:pt x="1" y="216"/>
                  </a:cubicBezTo>
                  <a:cubicBezTo>
                    <a:pt x="1" y="335"/>
                    <a:pt x="88" y="422"/>
                    <a:pt x="206" y="422"/>
                  </a:cubicBezTo>
                  <a:cubicBezTo>
                    <a:pt x="324" y="422"/>
                    <a:pt x="417" y="335"/>
                    <a:pt x="422" y="216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2" name="Google Shape;11772;p18"/>
            <p:cNvSpPr/>
            <p:nvPr/>
          </p:nvSpPr>
          <p:spPr>
            <a:xfrm>
              <a:off x="18075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3" name="Google Shape;11773;p18"/>
            <p:cNvSpPr/>
            <p:nvPr/>
          </p:nvSpPr>
          <p:spPr>
            <a:xfrm>
              <a:off x="1515625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5" y="422"/>
                    <a:pt x="427" y="32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4" name="Google Shape;11774;p18"/>
            <p:cNvSpPr/>
            <p:nvPr/>
          </p:nvSpPr>
          <p:spPr>
            <a:xfrm>
              <a:off x="18075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0" y="217"/>
                  </a:cubicBezTo>
                  <a:cubicBezTo>
                    <a:pt x="5" y="330"/>
                    <a:pt x="93" y="427"/>
                    <a:pt x="21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5" name="Google Shape;11775;p18"/>
            <p:cNvSpPr/>
            <p:nvPr/>
          </p:nvSpPr>
          <p:spPr>
            <a:xfrm>
              <a:off x="201987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7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3"/>
                    <a:pt x="84" y="423"/>
                    <a:pt x="198" y="423"/>
                  </a:cubicBezTo>
                  <a:cubicBezTo>
                    <a:pt x="204" y="423"/>
                    <a:pt x="210" y="422"/>
                    <a:pt x="216" y="422"/>
                  </a:cubicBezTo>
                  <a:cubicBezTo>
                    <a:pt x="329" y="422"/>
                    <a:pt x="427" y="329"/>
                    <a:pt x="427" y="211"/>
                  </a:cubicBezTo>
                  <a:cubicBezTo>
                    <a:pt x="422" y="93"/>
                    <a:pt x="329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6" name="Google Shape;11776;p18"/>
            <p:cNvSpPr/>
            <p:nvPr/>
          </p:nvSpPr>
          <p:spPr>
            <a:xfrm>
              <a:off x="1807650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5" y="0"/>
                  </a:moveTo>
                  <a:cubicBezTo>
                    <a:pt x="89" y="0"/>
                    <a:pt x="0" y="99"/>
                    <a:pt x="0" y="212"/>
                  </a:cubicBezTo>
                  <a:cubicBezTo>
                    <a:pt x="0" y="335"/>
                    <a:pt x="88" y="422"/>
                    <a:pt x="211" y="422"/>
                  </a:cubicBezTo>
                  <a:cubicBezTo>
                    <a:pt x="329" y="422"/>
                    <a:pt x="422" y="325"/>
                    <a:pt x="422" y="212"/>
                  </a:cubicBezTo>
                  <a:cubicBezTo>
                    <a:pt x="422" y="93"/>
                    <a:pt x="324" y="1"/>
                    <a:pt x="211" y="1"/>
                  </a:cubicBezTo>
                  <a:cubicBezTo>
                    <a:pt x="206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7" name="Google Shape;11777;p18"/>
            <p:cNvSpPr/>
            <p:nvPr/>
          </p:nvSpPr>
          <p:spPr>
            <a:xfrm>
              <a:off x="19137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0"/>
                  </a:moveTo>
                  <a:cubicBezTo>
                    <a:pt x="90" y="0"/>
                    <a:pt x="1" y="99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25"/>
                    <a:pt x="427" y="212"/>
                  </a:cubicBezTo>
                  <a:cubicBezTo>
                    <a:pt x="427" y="93"/>
                    <a:pt x="330" y="1"/>
                    <a:pt x="211" y="1"/>
                  </a:cubicBezTo>
                  <a:cubicBezTo>
                    <a:pt x="206" y="0"/>
                    <a:pt x="201" y="0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8" name="Google Shape;11778;p18"/>
            <p:cNvSpPr/>
            <p:nvPr/>
          </p:nvSpPr>
          <p:spPr>
            <a:xfrm>
              <a:off x="14627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8" y="0"/>
                  </a:moveTo>
                  <a:cubicBezTo>
                    <a:pt x="99" y="0"/>
                    <a:pt x="1" y="101"/>
                    <a:pt x="1" y="211"/>
                  </a:cubicBezTo>
                  <a:cubicBezTo>
                    <a:pt x="1" y="327"/>
                    <a:pt x="84" y="427"/>
                    <a:pt x="202" y="427"/>
                  </a:cubicBezTo>
                  <a:cubicBezTo>
                    <a:pt x="205" y="427"/>
                    <a:pt x="208" y="427"/>
                    <a:pt x="211" y="427"/>
                  </a:cubicBezTo>
                  <a:cubicBezTo>
                    <a:pt x="335" y="427"/>
                    <a:pt x="417" y="335"/>
                    <a:pt x="432" y="211"/>
                  </a:cubicBezTo>
                  <a:cubicBezTo>
                    <a:pt x="422" y="98"/>
                    <a:pt x="335" y="1"/>
                    <a:pt x="216" y="1"/>
                  </a:cubicBezTo>
                  <a:cubicBezTo>
                    <a:pt x="214" y="0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9" name="Google Shape;11779;p18"/>
            <p:cNvSpPr/>
            <p:nvPr/>
          </p:nvSpPr>
          <p:spPr>
            <a:xfrm>
              <a:off x="1462575" y="43293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0"/>
                  </a:moveTo>
                  <a:cubicBezTo>
                    <a:pt x="93" y="6"/>
                    <a:pt x="0" y="98"/>
                    <a:pt x="0" y="211"/>
                  </a:cubicBezTo>
                  <a:cubicBezTo>
                    <a:pt x="0" y="334"/>
                    <a:pt x="93" y="432"/>
                    <a:pt x="211" y="432"/>
                  </a:cubicBezTo>
                  <a:cubicBezTo>
                    <a:pt x="335" y="432"/>
                    <a:pt x="422" y="340"/>
                    <a:pt x="422" y="216"/>
                  </a:cubicBezTo>
                  <a:cubicBezTo>
                    <a:pt x="422" y="98"/>
                    <a:pt x="324" y="6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0" name="Google Shape;11780;p18"/>
            <p:cNvSpPr/>
            <p:nvPr/>
          </p:nvSpPr>
          <p:spPr>
            <a:xfrm>
              <a:off x="2178925" y="4197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218" y="0"/>
                    <a:pt x="214" y="0"/>
                    <a:pt x="211" y="1"/>
                  </a:cubicBezTo>
                  <a:cubicBezTo>
                    <a:pt x="98" y="1"/>
                    <a:pt x="0" y="93"/>
                    <a:pt x="0" y="211"/>
                  </a:cubicBezTo>
                  <a:cubicBezTo>
                    <a:pt x="0" y="329"/>
                    <a:pt x="103" y="422"/>
                    <a:pt x="216" y="422"/>
                  </a:cubicBezTo>
                  <a:cubicBezTo>
                    <a:pt x="339" y="422"/>
                    <a:pt x="432" y="329"/>
                    <a:pt x="432" y="206"/>
                  </a:cubicBezTo>
                  <a:cubicBezTo>
                    <a:pt x="432" y="86"/>
                    <a:pt x="340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1" name="Google Shape;11781;p18"/>
            <p:cNvSpPr/>
            <p:nvPr/>
          </p:nvSpPr>
          <p:spPr>
            <a:xfrm>
              <a:off x="170127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2" name="Google Shape;11782;p18"/>
            <p:cNvSpPr/>
            <p:nvPr/>
          </p:nvSpPr>
          <p:spPr>
            <a:xfrm>
              <a:off x="16748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3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3" name="Google Shape;11783;p18"/>
            <p:cNvSpPr/>
            <p:nvPr/>
          </p:nvSpPr>
          <p:spPr>
            <a:xfrm>
              <a:off x="1993275" y="4276525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4" name="Google Shape;11784;p18"/>
            <p:cNvSpPr/>
            <p:nvPr/>
          </p:nvSpPr>
          <p:spPr>
            <a:xfrm>
              <a:off x="1993275" y="43294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5" name="Google Shape;11785;p18"/>
            <p:cNvSpPr/>
            <p:nvPr/>
          </p:nvSpPr>
          <p:spPr>
            <a:xfrm>
              <a:off x="1674800" y="4117225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211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24"/>
                    <a:pt x="89" y="417"/>
                    <a:pt x="195" y="417"/>
                  </a:cubicBezTo>
                  <a:cubicBezTo>
                    <a:pt x="200" y="417"/>
                    <a:pt x="206" y="417"/>
                    <a:pt x="211" y="417"/>
                  </a:cubicBezTo>
                  <a:cubicBezTo>
                    <a:pt x="330" y="417"/>
                    <a:pt x="422" y="32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6" name="Google Shape;11786;p18"/>
            <p:cNvSpPr/>
            <p:nvPr/>
          </p:nvSpPr>
          <p:spPr>
            <a:xfrm>
              <a:off x="20198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2"/>
                  </a:cubicBezTo>
                  <a:cubicBezTo>
                    <a:pt x="329" y="417"/>
                    <a:pt x="427" y="324"/>
                    <a:pt x="427" y="211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7" name="Google Shape;11787;p18"/>
            <p:cNvSpPr/>
            <p:nvPr/>
          </p:nvSpPr>
          <p:spPr>
            <a:xfrm>
              <a:off x="1966675" y="387840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17" y="1"/>
                  </a:moveTo>
                  <a:cubicBezTo>
                    <a:pt x="99" y="1"/>
                    <a:pt x="1" y="98"/>
                    <a:pt x="1" y="216"/>
                  </a:cubicBezTo>
                  <a:cubicBezTo>
                    <a:pt x="1" y="331"/>
                    <a:pt x="99" y="424"/>
                    <a:pt x="199" y="424"/>
                  </a:cubicBezTo>
                  <a:cubicBezTo>
                    <a:pt x="207" y="424"/>
                    <a:pt x="214" y="423"/>
                    <a:pt x="222" y="422"/>
                  </a:cubicBezTo>
                  <a:cubicBezTo>
                    <a:pt x="345" y="417"/>
                    <a:pt x="433" y="329"/>
                    <a:pt x="427" y="206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8" name="Google Shape;11788;p18"/>
            <p:cNvSpPr/>
            <p:nvPr/>
          </p:nvSpPr>
          <p:spPr>
            <a:xfrm>
              <a:off x="2205500" y="43294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2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27" y="98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9" name="Google Shape;11789;p18"/>
            <p:cNvSpPr/>
            <p:nvPr/>
          </p:nvSpPr>
          <p:spPr>
            <a:xfrm>
              <a:off x="2019750" y="38784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1"/>
                  </a:moveTo>
                  <a:cubicBezTo>
                    <a:pt x="98" y="1"/>
                    <a:pt x="5" y="93"/>
                    <a:pt x="5" y="211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32" y="329"/>
                    <a:pt x="432" y="211"/>
                  </a:cubicBezTo>
                  <a:cubicBezTo>
                    <a:pt x="43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0" name="Google Shape;11790;p18"/>
            <p:cNvSpPr/>
            <p:nvPr/>
          </p:nvSpPr>
          <p:spPr>
            <a:xfrm>
              <a:off x="1833975" y="4276650"/>
              <a:ext cx="10825" cy="10425"/>
            </a:xfrm>
            <a:custGeom>
              <a:rect b="b" l="l" r="r" t="t"/>
              <a:pathLst>
                <a:path extrusionOk="0" h="417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29"/>
                    <a:pt x="93" y="417"/>
                    <a:pt x="216" y="417"/>
                  </a:cubicBezTo>
                  <a:cubicBezTo>
                    <a:pt x="340" y="412"/>
                    <a:pt x="43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1" name="Google Shape;11791;p18"/>
            <p:cNvSpPr/>
            <p:nvPr/>
          </p:nvSpPr>
          <p:spPr>
            <a:xfrm>
              <a:off x="1648200" y="42499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1" y="98"/>
                    <a:pt x="1" y="217"/>
                  </a:cubicBezTo>
                  <a:cubicBezTo>
                    <a:pt x="1" y="330"/>
                    <a:pt x="104" y="427"/>
                    <a:pt x="217" y="427"/>
                  </a:cubicBezTo>
                  <a:cubicBezTo>
                    <a:pt x="335" y="427"/>
                    <a:pt x="427" y="330"/>
                    <a:pt x="427" y="217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2" name="Google Shape;11792;p18"/>
            <p:cNvSpPr/>
            <p:nvPr/>
          </p:nvSpPr>
          <p:spPr>
            <a:xfrm>
              <a:off x="1648350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1"/>
                    <a:pt x="0" y="98"/>
                    <a:pt x="0" y="217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45"/>
                    <a:pt x="421" y="217"/>
                  </a:cubicBezTo>
                  <a:cubicBezTo>
                    <a:pt x="421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3" name="Google Shape;11793;p18"/>
            <p:cNvSpPr/>
            <p:nvPr/>
          </p:nvSpPr>
          <p:spPr>
            <a:xfrm>
              <a:off x="170127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1"/>
                  </a:moveTo>
                  <a:cubicBezTo>
                    <a:pt x="103" y="1"/>
                    <a:pt x="0" y="98"/>
                    <a:pt x="0" y="217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4" name="Google Shape;11794;p18"/>
            <p:cNvSpPr/>
            <p:nvPr/>
          </p:nvSpPr>
          <p:spPr>
            <a:xfrm>
              <a:off x="19668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1" y="335"/>
                    <a:pt x="427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5" name="Google Shape;11795;p18"/>
            <p:cNvSpPr/>
            <p:nvPr/>
          </p:nvSpPr>
          <p:spPr>
            <a:xfrm>
              <a:off x="14891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93"/>
                    <a:pt x="0" y="206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27" y="335"/>
                    <a:pt x="422" y="222"/>
                  </a:cubicBezTo>
                  <a:cubicBezTo>
                    <a:pt x="432" y="10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6" name="Google Shape;11796;p18"/>
            <p:cNvSpPr/>
            <p:nvPr/>
          </p:nvSpPr>
          <p:spPr>
            <a:xfrm>
              <a:off x="15155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11" y="329"/>
                    <a:pt x="103" y="422"/>
                    <a:pt x="222" y="422"/>
                  </a:cubicBezTo>
                  <a:cubicBezTo>
                    <a:pt x="227" y="422"/>
                    <a:pt x="233" y="423"/>
                    <a:pt x="238" y="423"/>
                  </a:cubicBezTo>
                  <a:cubicBezTo>
                    <a:pt x="344" y="423"/>
                    <a:pt x="432" y="329"/>
                    <a:pt x="432" y="211"/>
                  </a:cubicBezTo>
                  <a:cubicBezTo>
                    <a:pt x="432" y="88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7" name="Google Shape;11797;p18"/>
            <p:cNvSpPr/>
            <p:nvPr/>
          </p:nvSpPr>
          <p:spPr>
            <a:xfrm>
              <a:off x="1780800" y="4223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5" y="87"/>
                    <a:pt x="5" y="206"/>
                  </a:cubicBezTo>
                  <a:cubicBezTo>
                    <a:pt x="0" y="324"/>
                    <a:pt x="93" y="421"/>
                    <a:pt x="211" y="421"/>
                  </a:cubicBezTo>
                  <a:cubicBezTo>
                    <a:pt x="334" y="421"/>
                    <a:pt x="432" y="334"/>
                    <a:pt x="432" y="216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8" name="Google Shape;11798;p18"/>
            <p:cNvSpPr/>
            <p:nvPr/>
          </p:nvSpPr>
          <p:spPr>
            <a:xfrm>
              <a:off x="19668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2" y="0"/>
                  </a:moveTo>
                  <a:cubicBezTo>
                    <a:pt x="88" y="0"/>
                    <a:pt x="0" y="96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7" y="330"/>
                    <a:pt x="421" y="211"/>
                  </a:cubicBezTo>
                  <a:cubicBezTo>
                    <a:pt x="421" y="98"/>
                    <a:pt x="324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9" name="Google Shape;11799;p18"/>
            <p:cNvSpPr/>
            <p:nvPr/>
          </p:nvSpPr>
          <p:spPr>
            <a:xfrm>
              <a:off x="1489175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2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1" y="432"/>
                  </a:cubicBezTo>
                  <a:cubicBezTo>
                    <a:pt x="329" y="432"/>
                    <a:pt x="422" y="330"/>
                    <a:pt x="422" y="217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0" name="Google Shape;11800;p18"/>
            <p:cNvSpPr/>
            <p:nvPr/>
          </p:nvSpPr>
          <p:spPr>
            <a:xfrm>
              <a:off x="2046475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93" y="1"/>
                    <a:pt x="0" y="88"/>
                    <a:pt x="0" y="206"/>
                  </a:cubicBezTo>
                  <a:cubicBezTo>
                    <a:pt x="0" y="319"/>
                    <a:pt x="93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3" y="423"/>
                    <a:pt x="421" y="329"/>
                    <a:pt x="421" y="211"/>
                  </a:cubicBezTo>
                  <a:cubicBezTo>
                    <a:pt x="421" y="8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1" name="Google Shape;11801;p18"/>
            <p:cNvSpPr/>
            <p:nvPr/>
          </p:nvSpPr>
          <p:spPr>
            <a:xfrm>
              <a:off x="220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1"/>
                  </a:moveTo>
                  <a:cubicBezTo>
                    <a:pt x="93" y="1"/>
                    <a:pt x="1" y="88"/>
                    <a:pt x="1" y="216"/>
                  </a:cubicBezTo>
                  <a:cubicBezTo>
                    <a:pt x="11" y="335"/>
                    <a:pt x="98" y="422"/>
                    <a:pt x="217" y="422"/>
                  </a:cubicBezTo>
                  <a:cubicBezTo>
                    <a:pt x="335" y="422"/>
                    <a:pt x="432" y="329"/>
                    <a:pt x="432" y="211"/>
                  </a:cubicBezTo>
                  <a:cubicBezTo>
                    <a:pt x="432" y="8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2" name="Google Shape;11802;p18"/>
            <p:cNvSpPr/>
            <p:nvPr/>
          </p:nvSpPr>
          <p:spPr>
            <a:xfrm>
              <a:off x="148917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329" y="427"/>
                    <a:pt x="422" y="329"/>
                    <a:pt x="422" y="211"/>
                  </a:cubicBezTo>
                  <a:cubicBezTo>
                    <a:pt x="416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3" name="Google Shape;11803;p18"/>
            <p:cNvSpPr/>
            <p:nvPr/>
          </p:nvSpPr>
          <p:spPr>
            <a:xfrm>
              <a:off x="1674800" y="443580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1"/>
                  </a:moveTo>
                  <a:cubicBezTo>
                    <a:pt x="89" y="1"/>
                    <a:pt x="1" y="90"/>
                    <a:pt x="1" y="207"/>
                  </a:cubicBezTo>
                  <a:cubicBezTo>
                    <a:pt x="1" y="320"/>
                    <a:pt x="93" y="418"/>
                    <a:pt x="206" y="423"/>
                  </a:cubicBezTo>
                  <a:cubicBezTo>
                    <a:pt x="330" y="423"/>
                    <a:pt x="427" y="325"/>
                    <a:pt x="427" y="212"/>
                  </a:cubicBezTo>
                  <a:cubicBezTo>
                    <a:pt x="427" y="94"/>
                    <a:pt x="335" y="1"/>
                    <a:pt x="222" y="1"/>
                  </a:cubicBezTo>
                  <a:cubicBezTo>
                    <a:pt x="215" y="1"/>
                    <a:pt x="209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4" name="Google Shape;11804;p18"/>
            <p:cNvSpPr/>
            <p:nvPr/>
          </p:nvSpPr>
          <p:spPr>
            <a:xfrm>
              <a:off x="1833975" y="4435575"/>
              <a:ext cx="10825" cy="10800"/>
            </a:xfrm>
            <a:custGeom>
              <a:rect b="b" l="l" r="r" t="t"/>
              <a:pathLst>
                <a:path extrusionOk="0" h="432" w="433">
                  <a:moveTo>
                    <a:pt x="211" y="0"/>
                  </a:moveTo>
                  <a:cubicBezTo>
                    <a:pt x="88" y="5"/>
                    <a:pt x="1" y="103"/>
                    <a:pt x="1" y="221"/>
                  </a:cubicBezTo>
                  <a:cubicBezTo>
                    <a:pt x="1" y="344"/>
                    <a:pt x="98" y="432"/>
                    <a:pt x="216" y="432"/>
                  </a:cubicBezTo>
                  <a:cubicBezTo>
                    <a:pt x="340" y="427"/>
                    <a:pt x="432" y="334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5" name="Google Shape;11805;p18"/>
            <p:cNvSpPr/>
            <p:nvPr/>
          </p:nvSpPr>
          <p:spPr>
            <a:xfrm>
              <a:off x="1993150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3" y="0"/>
                    <a:pt x="0" y="103"/>
                    <a:pt x="6" y="221"/>
                  </a:cubicBezTo>
                  <a:cubicBezTo>
                    <a:pt x="6" y="334"/>
                    <a:pt x="10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6" name="Google Shape;11806;p18"/>
            <p:cNvSpPr/>
            <p:nvPr/>
          </p:nvSpPr>
          <p:spPr>
            <a:xfrm>
              <a:off x="1648350" y="41968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8" y="0"/>
                    <a:pt x="0" y="88"/>
                    <a:pt x="0" y="206"/>
                  </a:cubicBezTo>
                  <a:cubicBezTo>
                    <a:pt x="0" y="319"/>
                    <a:pt x="98" y="422"/>
                    <a:pt x="211" y="422"/>
                  </a:cubicBezTo>
                  <a:cubicBezTo>
                    <a:pt x="334" y="422"/>
                    <a:pt x="421" y="334"/>
                    <a:pt x="421" y="211"/>
                  </a:cubicBezTo>
                  <a:cubicBezTo>
                    <a:pt x="421" y="8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7" name="Google Shape;11807;p18"/>
            <p:cNvSpPr/>
            <p:nvPr/>
          </p:nvSpPr>
          <p:spPr>
            <a:xfrm>
              <a:off x="201987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29" y="416"/>
                    <a:pt x="427" y="329"/>
                    <a:pt x="427" y="211"/>
                  </a:cubicBezTo>
                  <a:cubicBezTo>
                    <a:pt x="432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8" name="Google Shape;11808;p18"/>
            <p:cNvSpPr/>
            <p:nvPr/>
          </p:nvSpPr>
          <p:spPr>
            <a:xfrm>
              <a:off x="1887175" y="42233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0"/>
                  </a:moveTo>
                  <a:cubicBezTo>
                    <a:pt x="98" y="0"/>
                    <a:pt x="5" y="87"/>
                    <a:pt x="0" y="206"/>
                  </a:cubicBezTo>
                  <a:cubicBezTo>
                    <a:pt x="0" y="324"/>
                    <a:pt x="82" y="421"/>
                    <a:pt x="206" y="421"/>
                  </a:cubicBezTo>
                  <a:cubicBezTo>
                    <a:pt x="212" y="422"/>
                    <a:pt x="218" y="422"/>
                    <a:pt x="223" y="422"/>
                  </a:cubicBezTo>
                  <a:cubicBezTo>
                    <a:pt x="333" y="422"/>
                    <a:pt x="421" y="333"/>
                    <a:pt x="416" y="216"/>
                  </a:cubicBezTo>
                  <a:cubicBezTo>
                    <a:pt x="421" y="10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9" name="Google Shape;11809;p18"/>
            <p:cNvSpPr/>
            <p:nvPr/>
          </p:nvSpPr>
          <p:spPr>
            <a:xfrm>
              <a:off x="1648200" y="44619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2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32"/>
                    <a:pt x="212" y="432"/>
                  </a:cubicBezTo>
                  <a:cubicBezTo>
                    <a:pt x="215" y="432"/>
                    <a:pt x="219" y="433"/>
                    <a:pt x="222" y="433"/>
                  </a:cubicBezTo>
                  <a:cubicBezTo>
                    <a:pt x="345" y="433"/>
                    <a:pt x="427" y="347"/>
                    <a:pt x="427" y="227"/>
                  </a:cubicBezTo>
                  <a:cubicBezTo>
                    <a:pt x="427" y="103"/>
                    <a:pt x="335" y="1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0" name="Google Shape;11810;p18"/>
            <p:cNvSpPr/>
            <p:nvPr/>
          </p:nvSpPr>
          <p:spPr>
            <a:xfrm>
              <a:off x="1701275" y="44619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5"/>
                    <a:pt x="98" y="432"/>
                    <a:pt x="221" y="432"/>
                  </a:cubicBezTo>
                  <a:cubicBezTo>
                    <a:pt x="345" y="432"/>
                    <a:pt x="432" y="335"/>
                    <a:pt x="427" y="206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1" name="Google Shape;11811;p18"/>
            <p:cNvSpPr/>
            <p:nvPr/>
          </p:nvSpPr>
          <p:spPr>
            <a:xfrm>
              <a:off x="1568700" y="401122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6" y="1"/>
                  </a:moveTo>
                  <a:cubicBezTo>
                    <a:pt x="87" y="1"/>
                    <a:pt x="0" y="83"/>
                    <a:pt x="5" y="212"/>
                  </a:cubicBezTo>
                  <a:cubicBezTo>
                    <a:pt x="5" y="325"/>
                    <a:pt x="103" y="422"/>
                    <a:pt x="216" y="422"/>
                  </a:cubicBezTo>
                  <a:cubicBezTo>
                    <a:pt x="334" y="422"/>
                    <a:pt x="432" y="325"/>
                    <a:pt x="432" y="212"/>
                  </a:cubicBezTo>
                  <a:cubicBezTo>
                    <a:pt x="432" y="8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2" name="Google Shape;11812;p18"/>
            <p:cNvSpPr/>
            <p:nvPr/>
          </p:nvSpPr>
          <p:spPr>
            <a:xfrm>
              <a:off x="1621875" y="40112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0" y="0"/>
                    <a:pt x="1" y="94"/>
                    <a:pt x="1" y="212"/>
                  </a:cubicBezTo>
                  <a:cubicBezTo>
                    <a:pt x="1" y="325"/>
                    <a:pt x="93" y="422"/>
                    <a:pt x="211" y="422"/>
                  </a:cubicBezTo>
                  <a:cubicBezTo>
                    <a:pt x="324" y="417"/>
                    <a:pt x="422" y="325"/>
                    <a:pt x="422" y="212"/>
                  </a:cubicBezTo>
                  <a:cubicBezTo>
                    <a:pt x="422" y="93"/>
                    <a:pt x="335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3" name="Google Shape;11813;p18"/>
            <p:cNvSpPr/>
            <p:nvPr/>
          </p:nvSpPr>
          <p:spPr>
            <a:xfrm>
              <a:off x="196682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35"/>
                    <a:pt x="87" y="422"/>
                    <a:pt x="211" y="422"/>
                  </a:cubicBezTo>
                  <a:cubicBezTo>
                    <a:pt x="329" y="422"/>
                    <a:pt x="427" y="335"/>
                    <a:pt x="421" y="212"/>
                  </a:cubicBezTo>
                  <a:cubicBezTo>
                    <a:pt x="421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4" name="Google Shape;11814;p18"/>
            <p:cNvSpPr/>
            <p:nvPr/>
          </p:nvSpPr>
          <p:spPr>
            <a:xfrm>
              <a:off x="1515625" y="44887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1"/>
                  </a:moveTo>
                  <a:cubicBezTo>
                    <a:pt x="98" y="1"/>
                    <a:pt x="1" y="98"/>
                    <a:pt x="1" y="211"/>
                  </a:cubicBezTo>
                  <a:cubicBezTo>
                    <a:pt x="1" y="327"/>
                    <a:pt x="94" y="422"/>
                    <a:pt x="208" y="422"/>
                  </a:cubicBezTo>
                  <a:cubicBezTo>
                    <a:pt x="211" y="422"/>
                    <a:pt x="214" y="422"/>
                    <a:pt x="217" y="422"/>
                  </a:cubicBezTo>
                  <a:cubicBezTo>
                    <a:pt x="335" y="422"/>
                    <a:pt x="427" y="330"/>
                    <a:pt x="427" y="206"/>
                  </a:cubicBezTo>
                  <a:cubicBezTo>
                    <a:pt x="422" y="93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5" name="Google Shape;11815;p18"/>
            <p:cNvSpPr/>
            <p:nvPr/>
          </p:nvSpPr>
          <p:spPr>
            <a:xfrm>
              <a:off x="2046200" y="44887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18" y="0"/>
                  </a:moveTo>
                  <a:cubicBezTo>
                    <a:pt x="99" y="0"/>
                    <a:pt x="11" y="96"/>
                    <a:pt x="11" y="206"/>
                  </a:cubicBezTo>
                  <a:cubicBezTo>
                    <a:pt x="1" y="324"/>
                    <a:pt x="98" y="427"/>
                    <a:pt x="222" y="427"/>
                  </a:cubicBezTo>
                  <a:cubicBezTo>
                    <a:pt x="335" y="427"/>
                    <a:pt x="432" y="335"/>
                    <a:pt x="432" y="222"/>
                  </a:cubicBezTo>
                  <a:cubicBezTo>
                    <a:pt x="438" y="98"/>
                    <a:pt x="350" y="1"/>
                    <a:pt x="227" y="1"/>
                  </a:cubicBezTo>
                  <a:cubicBezTo>
                    <a:pt x="224" y="1"/>
                    <a:pt x="221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6" name="Google Shape;11816;p18"/>
            <p:cNvSpPr/>
            <p:nvPr/>
          </p:nvSpPr>
          <p:spPr>
            <a:xfrm>
              <a:off x="164820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2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29"/>
                    <a:pt x="93" y="427"/>
                    <a:pt x="212" y="427"/>
                  </a:cubicBezTo>
                  <a:cubicBezTo>
                    <a:pt x="335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7" name="Google Shape;11817;p18"/>
            <p:cNvSpPr/>
            <p:nvPr/>
          </p:nvSpPr>
          <p:spPr>
            <a:xfrm>
              <a:off x="201987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0"/>
                    <a:pt x="427" y="211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8" name="Google Shape;11818;p18"/>
            <p:cNvSpPr/>
            <p:nvPr/>
          </p:nvSpPr>
          <p:spPr>
            <a:xfrm>
              <a:off x="14359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3" y="1"/>
                    <a:pt x="1" y="88"/>
                    <a:pt x="11" y="206"/>
                  </a:cubicBezTo>
                  <a:cubicBezTo>
                    <a:pt x="11" y="330"/>
                    <a:pt x="98" y="427"/>
                    <a:pt x="222" y="427"/>
                  </a:cubicBezTo>
                  <a:cubicBezTo>
                    <a:pt x="330" y="427"/>
                    <a:pt x="432" y="335"/>
                    <a:pt x="432" y="222"/>
                  </a:cubicBezTo>
                  <a:cubicBezTo>
                    <a:pt x="432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9" name="Google Shape;11819;p18"/>
            <p:cNvSpPr/>
            <p:nvPr/>
          </p:nvSpPr>
          <p:spPr>
            <a:xfrm>
              <a:off x="22055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8" y="421"/>
                    <a:pt x="206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10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0" name="Google Shape;11820;p18"/>
            <p:cNvSpPr/>
            <p:nvPr/>
          </p:nvSpPr>
          <p:spPr>
            <a:xfrm>
              <a:off x="1489175" y="4196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7"/>
                  </a:cubicBezTo>
                  <a:cubicBezTo>
                    <a:pt x="329" y="427"/>
                    <a:pt x="422" y="324"/>
                    <a:pt x="422" y="211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1" name="Google Shape;11821;p18"/>
            <p:cNvSpPr/>
            <p:nvPr/>
          </p:nvSpPr>
          <p:spPr>
            <a:xfrm>
              <a:off x="1993275" y="40112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2" y="0"/>
                  </a:moveTo>
                  <a:cubicBezTo>
                    <a:pt x="96" y="0"/>
                    <a:pt x="1" y="80"/>
                    <a:pt x="1" y="213"/>
                  </a:cubicBezTo>
                  <a:cubicBezTo>
                    <a:pt x="1" y="326"/>
                    <a:pt x="103" y="423"/>
                    <a:pt x="216" y="423"/>
                  </a:cubicBezTo>
                  <a:cubicBezTo>
                    <a:pt x="335" y="423"/>
                    <a:pt x="427" y="326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8" y="1"/>
                    <a:pt x="200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2" name="Google Shape;11822;p18"/>
            <p:cNvSpPr/>
            <p:nvPr/>
          </p:nvSpPr>
          <p:spPr>
            <a:xfrm>
              <a:off x="2099400" y="401120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33" y="0"/>
                  </a:moveTo>
                  <a:cubicBezTo>
                    <a:pt x="225" y="0"/>
                    <a:pt x="218" y="1"/>
                    <a:pt x="211" y="2"/>
                  </a:cubicBezTo>
                  <a:cubicBezTo>
                    <a:pt x="93" y="2"/>
                    <a:pt x="0" y="89"/>
                    <a:pt x="0" y="213"/>
                  </a:cubicBezTo>
                  <a:cubicBezTo>
                    <a:pt x="5" y="326"/>
                    <a:pt x="98" y="423"/>
                    <a:pt x="211" y="423"/>
                  </a:cubicBezTo>
                  <a:cubicBezTo>
                    <a:pt x="214" y="423"/>
                    <a:pt x="217" y="424"/>
                    <a:pt x="219" y="424"/>
                  </a:cubicBezTo>
                  <a:cubicBezTo>
                    <a:pt x="334" y="424"/>
                    <a:pt x="427" y="323"/>
                    <a:pt x="427" y="213"/>
                  </a:cubicBezTo>
                  <a:cubicBezTo>
                    <a:pt x="432" y="93"/>
                    <a:pt x="330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3" name="Google Shape;11823;p18"/>
            <p:cNvSpPr/>
            <p:nvPr/>
          </p:nvSpPr>
          <p:spPr>
            <a:xfrm>
              <a:off x="2019875" y="45152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93" y="0"/>
                    <a:pt x="0" y="98"/>
                    <a:pt x="0" y="221"/>
                  </a:cubicBezTo>
                  <a:cubicBezTo>
                    <a:pt x="0" y="334"/>
                    <a:pt x="93" y="427"/>
                    <a:pt x="20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4" name="Google Shape;11824;p18"/>
            <p:cNvSpPr/>
            <p:nvPr/>
          </p:nvSpPr>
          <p:spPr>
            <a:xfrm>
              <a:off x="1568700" y="454167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6" y="1"/>
                  </a:moveTo>
                  <a:cubicBezTo>
                    <a:pt x="87" y="11"/>
                    <a:pt x="0" y="98"/>
                    <a:pt x="0" y="217"/>
                  </a:cubicBezTo>
                  <a:cubicBezTo>
                    <a:pt x="0" y="340"/>
                    <a:pt x="98" y="432"/>
                    <a:pt x="211" y="432"/>
                  </a:cubicBezTo>
                  <a:cubicBezTo>
                    <a:pt x="329" y="432"/>
                    <a:pt x="421" y="330"/>
                    <a:pt x="421" y="217"/>
                  </a:cubicBezTo>
                  <a:cubicBezTo>
                    <a:pt x="421" y="93"/>
                    <a:pt x="319" y="6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5" name="Google Shape;11825;p18"/>
            <p:cNvSpPr/>
            <p:nvPr/>
          </p:nvSpPr>
          <p:spPr>
            <a:xfrm>
              <a:off x="1621875" y="454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9" y="1"/>
                  </a:moveTo>
                  <a:cubicBezTo>
                    <a:pt x="216" y="1"/>
                    <a:pt x="214" y="1"/>
                    <a:pt x="211" y="1"/>
                  </a:cubicBezTo>
                  <a:cubicBezTo>
                    <a:pt x="88" y="1"/>
                    <a:pt x="1" y="88"/>
                    <a:pt x="1" y="207"/>
                  </a:cubicBezTo>
                  <a:cubicBezTo>
                    <a:pt x="1" y="320"/>
                    <a:pt x="93" y="422"/>
                    <a:pt x="211" y="422"/>
                  </a:cubicBezTo>
                  <a:cubicBezTo>
                    <a:pt x="324" y="422"/>
                    <a:pt x="422" y="320"/>
                    <a:pt x="422" y="207"/>
                  </a:cubicBezTo>
                  <a:cubicBezTo>
                    <a:pt x="422" y="101"/>
                    <a:pt x="324" y="1"/>
                    <a:pt x="21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6" name="Google Shape;11826;p18"/>
            <p:cNvSpPr/>
            <p:nvPr/>
          </p:nvSpPr>
          <p:spPr>
            <a:xfrm>
              <a:off x="2152450" y="401120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194" y="0"/>
                  </a:moveTo>
                  <a:cubicBezTo>
                    <a:pt x="95" y="0"/>
                    <a:pt x="5" y="93"/>
                    <a:pt x="1" y="202"/>
                  </a:cubicBezTo>
                  <a:cubicBezTo>
                    <a:pt x="1" y="326"/>
                    <a:pt x="93" y="423"/>
                    <a:pt x="211" y="423"/>
                  </a:cubicBezTo>
                  <a:cubicBezTo>
                    <a:pt x="324" y="423"/>
                    <a:pt x="422" y="321"/>
                    <a:pt x="422" y="202"/>
                  </a:cubicBezTo>
                  <a:cubicBezTo>
                    <a:pt x="422" y="89"/>
                    <a:pt x="335" y="2"/>
                    <a:pt x="216" y="2"/>
                  </a:cubicBezTo>
                  <a:cubicBezTo>
                    <a:pt x="209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7" name="Google Shape;11827;p18"/>
            <p:cNvSpPr/>
            <p:nvPr/>
          </p:nvSpPr>
          <p:spPr>
            <a:xfrm>
              <a:off x="1993275" y="45419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5" y="0"/>
                  </a:moveTo>
                  <a:cubicBezTo>
                    <a:pt x="107" y="0"/>
                    <a:pt x="6" y="85"/>
                    <a:pt x="6" y="213"/>
                  </a:cubicBezTo>
                  <a:cubicBezTo>
                    <a:pt x="1" y="331"/>
                    <a:pt x="103" y="423"/>
                    <a:pt x="216" y="423"/>
                  </a:cubicBezTo>
                  <a:cubicBezTo>
                    <a:pt x="335" y="418"/>
                    <a:pt x="427" y="331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9" y="1"/>
                    <a:pt x="2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8" name="Google Shape;11828;p18"/>
            <p:cNvSpPr/>
            <p:nvPr/>
          </p:nvSpPr>
          <p:spPr>
            <a:xfrm>
              <a:off x="1462575" y="42765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4"/>
                    <a:pt x="88" y="422"/>
                    <a:pt x="206" y="422"/>
                  </a:cubicBezTo>
                  <a:cubicBezTo>
                    <a:pt x="335" y="422"/>
                    <a:pt x="422" y="334"/>
                    <a:pt x="422" y="216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9" name="Google Shape;11829;p18"/>
            <p:cNvSpPr/>
            <p:nvPr/>
          </p:nvSpPr>
          <p:spPr>
            <a:xfrm>
              <a:off x="2179050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103" y="427"/>
                    <a:pt x="22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0" name="Google Shape;11830;p18"/>
            <p:cNvSpPr/>
            <p:nvPr/>
          </p:nvSpPr>
          <p:spPr>
            <a:xfrm>
              <a:off x="16748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3" y="421"/>
                    <a:pt x="206" y="421"/>
                  </a:cubicBezTo>
                  <a:cubicBezTo>
                    <a:pt x="330" y="421"/>
                    <a:pt x="427" y="334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1" name="Google Shape;11831;p18"/>
            <p:cNvSpPr/>
            <p:nvPr/>
          </p:nvSpPr>
          <p:spPr>
            <a:xfrm>
              <a:off x="1993275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22" y="336"/>
                    <a:pt x="422" y="211"/>
                  </a:cubicBezTo>
                  <a:cubicBezTo>
                    <a:pt x="42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2" name="Google Shape;11832;p18"/>
            <p:cNvSpPr/>
            <p:nvPr/>
          </p:nvSpPr>
          <p:spPr>
            <a:xfrm>
              <a:off x="20198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29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3" name="Google Shape;11833;p18"/>
            <p:cNvSpPr/>
            <p:nvPr/>
          </p:nvSpPr>
          <p:spPr>
            <a:xfrm>
              <a:off x="19668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5" y="217"/>
                  </a:cubicBezTo>
                  <a:cubicBezTo>
                    <a:pt x="10" y="330"/>
                    <a:pt x="103" y="427"/>
                    <a:pt x="216" y="427"/>
                  </a:cubicBezTo>
                  <a:cubicBezTo>
                    <a:pt x="219" y="427"/>
                    <a:pt x="222" y="427"/>
                    <a:pt x="224" y="427"/>
                  </a:cubicBezTo>
                  <a:cubicBezTo>
                    <a:pt x="338" y="427"/>
                    <a:pt x="427" y="327"/>
                    <a:pt x="427" y="217"/>
                  </a:cubicBezTo>
                  <a:cubicBezTo>
                    <a:pt x="421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4" name="Google Shape;11834;p18"/>
            <p:cNvSpPr/>
            <p:nvPr/>
          </p:nvSpPr>
          <p:spPr>
            <a:xfrm>
              <a:off x="14625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8"/>
                    <a:pt x="0" y="206"/>
                  </a:cubicBezTo>
                  <a:cubicBezTo>
                    <a:pt x="0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5" name="Google Shape;11835;p18"/>
            <p:cNvSpPr/>
            <p:nvPr/>
          </p:nvSpPr>
          <p:spPr>
            <a:xfrm>
              <a:off x="1648200" y="40905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7" y="1"/>
                  </a:moveTo>
                  <a:cubicBezTo>
                    <a:pt x="104" y="1"/>
                    <a:pt x="6" y="98"/>
                    <a:pt x="6" y="211"/>
                  </a:cubicBezTo>
                  <a:cubicBezTo>
                    <a:pt x="1" y="335"/>
                    <a:pt x="104" y="432"/>
                    <a:pt x="217" y="432"/>
                  </a:cubicBezTo>
                  <a:cubicBezTo>
                    <a:pt x="340" y="432"/>
                    <a:pt x="427" y="340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6" name="Google Shape;11836;p18"/>
            <p:cNvSpPr/>
            <p:nvPr/>
          </p:nvSpPr>
          <p:spPr>
            <a:xfrm>
              <a:off x="19932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1" y="98"/>
                    <a:pt x="1" y="206"/>
                  </a:cubicBezTo>
                  <a:cubicBezTo>
                    <a:pt x="1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7" name="Google Shape;11837;p18"/>
            <p:cNvSpPr/>
            <p:nvPr/>
          </p:nvSpPr>
          <p:spPr>
            <a:xfrm>
              <a:off x="2179050" y="4090500"/>
              <a:ext cx="10675" cy="10825"/>
            </a:xfrm>
            <a:custGeom>
              <a:rect b="b" l="l" r="r" t="t"/>
              <a:pathLst>
                <a:path extrusionOk="0" h="433" w="427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35"/>
                    <a:pt x="98" y="432"/>
                    <a:pt x="211" y="432"/>
                  </a:cubicBezTo>
                  <a:cubicBezTo>
                    <a:pt x="334" y="432"/>
                    <a:pt x="427" y="340"/>
                    <a:pt x="427" y="222"/>
                  </a:cubicBezTo>
                  <a:cubicBezTo>
                    <a:pt x="427" y="98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8" name="Google Shape;11838;p18"/>
            <p:cNvSpPr/>
            <p:nvPr/>
          </p:nvSpPr>
          <p:spPr>
            <a:xfrm>
              <a:off x="20198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7"/>
                    <a:pt x="88" y="423"/>
                    <a:pt x="206" y="423"/>
                  </a:cubicBezTo>
                  <a:cubicBezTo>
                    <a:pt x="209" y="423"/>
                    <a:pt x="213" y="422"/>
                    <a:pt x="216" y="422"/>
                  </a:cubicBezTo>
                  <a:cubicBezTo>
                    <a:pt x="329" y="422"/>
                    <a:pt x="427" y="335"/>
                    <a:pt x="427" y="217"/>
                  </a:cubicBezTo>
                  <a:cubicBezTo>
                    <a:pt x="432" y="99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9" name="Google Shape;11839;p18"/>
            <p:cNvSpPr/>
            <p:nvPr/>
          </p:nvSpPr>
          <p:spPr>
            <a:xfrm>
              <a:off x="2205500" y="427652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98" y="0"/>
                    <a:pt x="11" y="88"/>
                    <a:pt x="11" y="206"/>
                  </a:cubicBezTo>
                  <a:cubicBezTo>
                    <a:pt x="1" y="334"/>
                    <a:pt x="93" y="422"/>
                    <a:pt x="217" y="422"/>
                  </a:cubicBezTo>
                  <a:cubicBezTo>
                    <a:pt x="335" y="422"/>
                    <a:pt x="427" y="324"/>
                    <a:pt x="438" y="211"/>
                  </a:cubicBezTo>
                  <a:cubicBezTo>
                    <a:pt x="438" y="93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0" name="Google Shape;11840;p18"/>
            <p:cNvSpPr/>
            <p:nvPr/>
          </p:nvSpPr>
          <p:spPr>
            <a:xfrm>
              <a:off x="1621625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29" y="427"/>
                    <a:pt x="432" y="330"/>
                    <a:pt x="432" y="211"/>
                  </a:cubicBezTo>
                  <a:cubicBezTo>
                    <a:pt x="432" y="93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1" name="Google Shape;11841;p18"/>
            <p:cNvSpPr/>
            <p:nvPr/>
          </p:nvSpPr>
          <p:spPr>
            <a:xfrm>
              <a:off x="1674800" y="44887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3" y="1"/>
                    <a:pt x="1" y="93"/>
                    <a:pt x="6" y="227"/>
                  </a:cubicBezTo>
                  <a:cubicBezTo>
                    <a:pt x="16" y="340"/>
                    <a:pt x="103" y="432"/>
                    <a:pt x="222" y="432"/>
                  </a:cubicBezTo>
                  <a:cubicBezTo>
                    <a:pt x="335" y="432"/>
                    <a:pt x="432" y="330"/>
                    <a:pt x="43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2" name="Google Shape;11842;p18"/>
            <p:cNvSpPr/>
            <p:nvPr/>
          </p:nvSpPr>
          <p:spPr>
            <a:xfrm>
              <a:off x="1993275" y="44887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88" y="1"/>
                    <a:pt x="1" y="98"/>
                    <a:pt x="1" y="227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330" y="432"/>
                    <a:pt x="422" y="335"/>
                    <a:pt x="42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3" name="Google Shape;11843;p18"/>
            <p:cNvSpPr/>
            <p:nvPr/>
          </p:nvSpPr>
          <p:spPr>
            <a:xfrm>
              <a:off x="2019875" y="40906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7" y="1"/>
                  </a:moveTo>
                  <a:cubicBezTo>
                    <a:pt x="88" y="1"/>
                    <a:pt x="0" y="96"/>
                    <a:pt x="0" y="217"/>
                  </a:cubicBezTo>
                  <a:cubicBezTo>
                    <a:pt x="0" y="335"/>
                    <a:pt x="93" y="427"/>
                    <a:pt x="216" y="432"/>
                  </a:cubicBezTo>
                  <a:cubicBezTo>
                    <a:pt x="329" y="427"/>
                    <a:pt x="427" y="335"/>
                    <a:pt x="427" y="222"/>
                  </a:cubicBezTo>
                  <a:cubicBezTo>
                    <a:pt x="432" y="103"/>
                    <a:pt x="329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4" name="Google Shape;11844;p18"/>
            <p:cNvSpPr/>
            <p:nvPr/>
          </p:nvSpPr>
          <p:spPr>
            <a:xfrm>
              <a:off x="1409400" y="42233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104"/>
                    <a:pt x="0" y="212"/>
                  </a:cubicBezTo>
                  <a:cubicBezTo>
                    <a:pt x="0" y="330"/>
                    <a:pt x="98" y="422"/>
                    <a:pt x="216" y="422"/>
                  </a:cubicBezTo>
                  <a:cubicBezTo>
                    <a:pt x="339" y="422"/>
                    <a:pt x="421" y="335"/>
                    <a:pt x="421" y="212"/>
                  </a:cubicBezTo>
                  <a:cubicBezTo>
                    <a:pt x="421" y="92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5" name="Google Shape;11845;p18"/>
            <p:cNvSpPr/>
            <p:nvPr/>
          </p:nvSpPr>
          <p:spPr>
            <a:xfrm>
              <a:off x="1940225" y="42233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9"/>
                    <a:pt x="11" y="212"/>
                  </a:cubicBezTo>
                  <a:cubicBezTo>
                    <a:pt x="0" y="330"/>
                    <a:pt x="98" y="422"/>
                    <a:pt x="221" y="422"/>
                  </a:cubicBezTo>
                  <a:cubicBezTo>
                    <a:pt x="345" y="422"/>
                    <a:pt x="427" y="335"/>
                    <a:pt x="427" y="212"/>
                  </a:cubicBezTo>
                  <a:cubicBezTo>
                    <a:pt x="422" y="92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6" name="Google Shape;11846;p18"/>
            <p:cNvSpPr/>
            <p:nvPr/>
          </p:nvSpPr>
          <p:spPr>
            <a:xfrm>
              <a:off x="220550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17" y="427"/>
                  </a:cubicBezTo>
                  <a:cubicBezTo>
                    <a:pt x="335" y="427"/>
                    <a:pt x="427" y="335"/>
                    <a:pt x="427" y="211"/>
                  </a:cubicBezTo>
                  <a:cubicBezTo>
                    <a:pt x="427" y="98"/>
                    <a:pt x="325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7" name="Google Shape;11847;p18"/>
            <p:cNvSpPr/>
            <p:nvPr/>
          </p:nvSpPr>
          <p:spPr>
            <a:xfrm>
              <a:off x="2046075" y="4011200"/>
              <a:ext cx="10950" cy="10725"/>
            </a:xfrm>
            <a:custGeom>
              <a:rect b="b" l="l" r="r" t="t"/>
              <a:pathLst>
                <a:path extrusionOk="0" h="429" w="438">
                  <a:moveTo>
                    <a:pt x="203" y="0"/>
                  </a:moveTo>
                  <a:cubicBezTo>
                    <a:pt x="108" y="0"/>
                    <a:pt x="15" y="85"/>
                    <a:pt x="6" y="213"/>
                  </a:cubicBezTo>
                  <a:cubicBezTo>
                    <a:pt x="1" y="326"/>
                    <a:pt x="103" y="428"/>
                    <a:pt x="222" y="428"/>
                  </a:cubicBezTo>
                  <a:cubicBezTo>
                    <a:pt x="335" y="423"/>
                    <a:pt x="432" y="336"/>
                    <a:pt x="432" y="218"/>
                  </a:cubicBezTo>
                  <a:cubicBezTo>
                    <a:pt x="437" y="89"/>
                    <a:pt x="350" y="2"/>
                    <a:pt x="227" y="2"/>
                  </a:cubicBezTo>
                  <a:cubicBezTo>
                    <a:pt x="219" y="1"/>
                    <a:pt x="211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8" name="Google Shape;11848;p18"/>
            <p:cNvSpPr/>
            <p:nvPr/>
          </p:nvSpPr>
          <p:spPr>
            <a:xfrm>
              <a:off x="1674800" y="40112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1" y="1"/>
                  </a:moveTo>
                  <a:cubicBezTo>
                    <a:pt x="93" y="1"/>
                    <a:pt x="1" y="83"/>
                    <a:pt x="1" y="212"/>
                  </a:cubicBezTo>
                  <a:cubicBezTo>
                    <a:pt x="1" y="325"/>
                    <a:pt x="93" y="422"/>
                    <a:pt x="206" y="422"/>
                  </a:cubicBezTo>
                  <a:cubicBezTo>
                    <a:pt x="209" y="422"/>
                    <a:pt x="212" y="423"/>
                    <a:pt x="215" y="423"/>
                  </a:cubicBezTo>
                  <a:cubicBezTo>
                    <a:pt x="329" y="423"/>
                    <a:pt x="427" y="322"/>
                    <a:pt x="427" y="212"/>
                  </a:cubicBezTo>
                  <a:cubicBezTo>
                    <a:pt x="427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9" name="Google Shape;11849;p18"/>
            <p:cNvSpPr/>
            <p:nvPr/>
          </p:nvSpPr>
          <p:spPr>
            <a:xfrm>
              <a:off x="1940225" y="41702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98" y="11"/>
                    <a:pt x="0" y="104"/>
                    <a:pt x="0" y="217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45" y="427"/>
                    <a:pt x="427" y="335"/>
                    <a:pt x="427" y="217"/>
                  </a:cubicBezTo>
                  <a:cubicBezTo>
                    <a:pt x="427" y="96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0" name="Google Shape;11850;p18"/>
            <p:cNvSpPr/>
            <p:nvPr/>
          </p:nvSpPr>
          <p:spPr>
            <a:xfrm>
              <a:off x="217892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9" y="427"/>
                    <a:pt x="432" y="335"/>
                    <a:pt x="432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1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1" name="Google Shape;11851;p18"/>
            <p:cNvSpPr/>
            <p:nvPr/>
          </p:nvSpPr>
          <p:spPr>
            <a:xfrm>
              <a:off x="1515500" y="40112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8" y="1"/>
                    <a:pt x="6" y="88"/>
                    <a:pt x="1" y="207"/>
                  </a:cubicBezTo>
                  <a:cubicBezTo>
                    <a:pt x="1" y="320"/>
                    <a:pt x="98" y="422"/>
                    <a:pt x="211" y="422"/>
                  </a:cubicBezTo>
                  <a:cubicBezTo>
                    <a:pt x="214" y="422"/>
                    <a:pt x="217" y="423"/>
                    <a:pt x="220" y="423"/>
                  </a:cubicBezTo>
                  <a:cubicBezTo>
                    <a:pt x="339" y="423"/>
                    <a:pt x="432" y="322"/>
                    <a:pt x="432" y="212"/>
                  </a:cubicBezTo>
                  <a:cubicBezTo>
                    <a:pt x="432" y="88"/>
                    <a:pt x="34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2" name="Google Shape;11852;p18"/>
            <p:cNvSpPr/>
            <p:nvPr/>
          </p:nvSpPr>
          <p:spPr>
            <a:xfrm>
              <a:off x="1648200" y="3984375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22" y="1"/>
                  </a:moveTo>
                  <a:cubicBezTo>
                    <a:pt x="109" y="1"/>
                    <a:pt x="6" y="88"/>
                    <a:pt x="6" y="212"/>
                  </a:cubicBezTo>
                  <a:cubicBezTo>
                    <a:pt x="1" y="335"/>
                    <a:pt x="104" y="433"/>
                    <a:pt x="217" y="433"/>
                  </a:cubicBezTo>
                  <a:cubicBezTo>
                    <a:pt x="335" y="433"/>
                    <a:pt x="427" y="340"/>
                    <a:pt x="427" y="227"/>
                  </a:cubicBezTo>
                  <a:cubicBezTo>
                    <a:pt x="427" y="104"/>
                    <a:pt x="340" y="6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3" name="Google Shape;11853;p18"/>
            <p:cNvSpPr/>
            <p:nvPr/>
          </p:nvSpPr>
          <p:spPr>
            <a:xfrm>
              <a:off x="14891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0" y="217"/>
                  </a:cubicBezTo>
                  <a:cubicBezTo>
                    <a:pt x="0" y="335"/>
                    <a:pt x="82" y="427"/>
                    <a:pt x="211" y="427"/>
                  </a:cubicBezTo>
                  <a:cubicBezTo>
                    <a:pt x="334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4" name="Google Shape;11854;p18"/>
            <p:cNvSpPr/>
            <p:nvPr/>
          </p:nvSpPr>
          <p:spPr>
            <a:xfrm>
              <a:off x="1674800" y="45419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29"/>
                    <a:pt x="98" y="416"/>
                    <a:pt x="206" y="421"/>
                  </a:cubicBezTo>
                  <a:cubicBezTo>
                    <a:pt x="211" y="422"/>
                    <a:pt x="217" y="422"/>
                    <a:pt x="222" y="422"/>
                  </a:cubicBezTo>
                  <a:cubicBezTo>
                    <a:pt x="329" y="422"/>
                    <a:pt x="422" y="323"/>
                    <a:pt x="422" y="211"/>
                  </a:cubicBezTo>
                  <a:cubicBezTo>
                    <a:pt x="43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5" name="Google Shape;11855;p18"/>
            <p:cNvSpPr/>
            <p:nvPr/>
          </p:nvSpPr>
          <p:spPr>
            <a:xfrm>
              <a:off x="16218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17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6" name="Google Shape;11856;p18"/>
            <p:cNvSpPr/>
            <p:nvPr/>
          </p:nvSpPr>
          <p:spPr>
            <a:xfrm>
              <a:off x="16748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2" y="0"/>
                  </a:moveTo>
                  <a:cubicBezTo>
                    <a:pt x="93" y="0"/>
                    <a:pt x="1" y="9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7" name="Google Shape;11857;p18"/>
            <p:cNvSpPr/>
            <p:nvPr/>
          </p:nvSpPr>
          <p:spPr>
            <a:xfrm>
              <a:off x="2046200" y="45419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1" y="329"/>
                    <a:pt x="98" y="421"/>
                    <a:pt x="217" y="421"/>
                  </a:cubicBezTo>
                  <a:cubicBezTo>
                    <a:pt x="222" y="422"/>
                    <a:pt x="228" y="422"/>
                    <a:pt x="233" y="422"/>
                  </a:cubicBezTo>
                  <a:cubicBezTo>
                    <a:pt x="339" y="422"/>
                    <a:pt x="427" y="328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8" name="Google Shape;11858;p18"/>
            <p:cNvSpPr/>
            <p:nvPr/>
          </p:nvSpPr>
          <p:spPr>
            <a:xfrm>
              <a:off x="1833725" y="4064175"/>
              <a:ext cx="11075" cy="10675"/>
            </a:xfrm>
            <a:custGeom>
              <a:rect b="b" l="l" r="r" t="t"/>
              <a:pathLst>
                <a:path extrusionOk="0" h="427" w="443">
                  <a:moveTo>
                    <a:pt x="226" y="0"/>
                  </a:moveTo>
                  <a:cubicBezTo>
                    <a:pt x="108" y="0"/>
                    <a:pt x="11" y="98"/>
                    <a:pt x="11" y="211"/>
                  </a:cubicBezTo>
                  <a:cubicBezTo>
                    <a:pt x="0" y="329"/>
                    <a:pt x="98" y="427"/>
                    <a:pt x="221" y="427"/>
                  </a:cubicBezTo>
                  <a:cubicBezTo>
                    <a:pt x="345" y="427"/>
                    <a:pt x="442" y="334"/>
                    <a:pt x="442" y="211"/>
                  </a:cubicBezTo>
                  <a:cubicBezTo>
                    <a:pt x="442" y="87"/>
                    <a:pt x="350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9" name="Google Shape;11859;p18"/>
            <p:cNvSpPr/>
            <p:nvPr/>
          </p:nvSpPr>
          <p:spPr>
            <a:xfrm>
              <a:off x="167480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330" y="422"/>
                    <a:pt x="427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0" name="Google Shape;11860;p18"/>
            <p:cNvSpPr/>
            <p:nvPr/>
          </p:nvSpPr>
          <p:spPr>
            <a:xfrm>
              <a:off x="1621875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1" y="88"/>
                    <a:pt x="1" y="211"/>
                  </a:cubicBezTo>
                  <a:cubicBezTo>
                    <a:pt x="1" y="329"/>
                    <a:pt x="93" y="422"/>
                    <a:pt x="216" y="422"/>
                  </a:cubicBezTo>
                  <a:cubicBezTo>
                    <a:pt x="324" y="422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1" name="Google Shape;11861;p18"/>
            <p:cNvSpPr/>
            <p:nvPr/>
          </p:nvSpPr>
          <p:spPr>
            <a:xfrm>
              <a:off x="1647950" y="435617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7" y="0"/>
                  </a:moveTo>
                  <a:cubicBezTo>
                    <a:pt x="109" y="0"/>
                    <a:pt x="16" y="88"/>
                    <a:pt x="1" y="211"/>
                  </a:cubicBezTo>
                  <a:cubicBezTo>
                    <a:pt x="1" y="324"/>
                    <a:pt x="103" y="422"/>
                    <a:pt x="222" y="422"/>
                  </a:cubicBezTo>
                  <a:cubicBezTo>
                    <a:pt x="345" y="422"/>
                    <a:pt x="432" y="334"/>
                    <a:pt x="432" y="216"/>
                  </a:cubicBezTo>
                  <a:cubicBezTo>
                    <a:pt x="437" y="88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2" name="Google Shape;11862;p18"/>
            <p:cNvSpPr/>
            <p:nvPr/>
          </p:nvSpPr>
          <p:spPr>
            <a:xfrm>
              <a:off x="148917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5" y="0"/>
                  </a:moveTo>
                  <a:cubicBezTo>
                    <a:pt x="89" y="0"/>
                    <a:pt x="0" y="94"/>
                    <a:pt x="0" y="212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27" y="325"/>
                    <a:pt x="422" y="212"/>
                  </a:cubicBezTo>
                  <a:cubicBezTo>
                    <a:pt x="422" y="93"/>
                    <a:pt x="329" y="1"/>
                    <a:pt x="211" y="1"/>
                  </a:cubicBezTo>
                  <a:cubicBezTo>
                    <a:pt x="205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3" name="Google Shape;11863;p18"/>
            <p:cNvSpPr/>
            <p:nvPr/>
          </p:nvSpPr>
          <p:spPr>
            <a:xfrm>
              <a:off x="2178925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8" y="0"/>
                    <a:pt x="0" y="93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4" name="Google Shape;11864;p18"/>
            <p:cNvSpPr/>
            <p:nvPr/>
          </p:nvSpPr>
          <p:spPr>
            <a:xfrm>
              <a:off x="2019750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6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32" y="335"/>
                    <a:pt x="427" y="217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5" name="Google Shape;11865;p18"/>
            <p:cNvSpPr/>
            <p:nvPr/>
          </p:nvSpPr>
          <p:spPr>
            <a:xfrm>
              <a:off x="21525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6" name="Google Shape;11866;p18"/>
            <p:cNvSpPr/>
            <p:nvPr/>
          </p:nvSpPr>
          <p:spPr>
            <a:xfrm>
              <a:off x="183397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3"/>
                    <a:pt x="6" y="216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7" name="Google Shape;11867;p18"/>
            <p:cNvSpPr/>
            <p:nvPr/>
          </p:nvSpPr>
          <p:spPr>
            <a:xfrm>
              <a:off x="1674800" y="38519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0"/>
                  </a:moveTo>
                  <a:cubicBezTo>
                    <a:pt x="89" y="0"/>
                    <a:pt x="1" y="89"/>
                    <a:pt x="1" y="207"/>
                  </a:cubicBezTo>
                  <a:cubicBezTo>
                    <a:pt x="1" y="325"/>
                    <a:pt x="93" y="417"/>
                    <a:pt x="206" y="422"/>
                  </a:cubicBezTo>
                  <a:cubicBezTo>
                    <a:pt x="324" y="422"/>
                    <a:pt x="427" y="325"/>
                    <a:pt x="427" y="212"/>
                  </a:cubicBezTo>
                  <a:cubicBezTo>
                    <a:pt x="427" y="104"/>
                    <a:pt x="335" y="6"/>
                    <a:pt x="222" y="1"/>
                  </a:cubicBezTo>
                  <a:cubicBezTo>
                    <a:pt x="215" y="0"/>
                    <a:pt x="209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8" name="Google Shape;11868;p18"/>
            <p:cNvSpPr/>
            <p:nvPr/>
          </p:nvSpPr>
          <p:spPr>
            <a:xfrm>
              <a:off x="1674800" y="438250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88"/>
                    <a:pt x="1" y="212"/>
                  </a:cubicBezTo>
                  <a:cubicBezTo>
                    <a:pt x="1" y="332"/>
                    <a:pt x="88" y="422"/>
                    <a:pt x="212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224" y="422"/>
                    <a:pt x="227" y="422"/>
                    <a:pt x="230" y="422"/>
                  </a:cubicBezTo>
                  <a:cubicBezTo>
                    <a:pt x="339" y="422"/>
                    <a:pt x="432" y="322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9" name="Google Shape;11869;p18"/>
            <p:cNvSpPr/>
            <p:nvPr/>
          </p:nvSpPr>
          <p:spPr>
            <a:xfrm>
              <a:off x="16483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0" y="98"/>
                    <a:pt x="0" y="211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0" name="Google Shape;11870;p18"/>
            <p:cNvSpPr/>
            <p:nvPr/>
          </p:nvSpPr>
          <p:spPr>
            <a:xfrm>
              <a:off x="20726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9" y="0"/>
                  </a:moveTo>
                  <a:cubicBezTo>
                    <a:pt x="103" y="0"/>
                    <a:pt x="11" y="89"/>
                    <a:pt x="11" y="206"/>
                  </a:cubicBezTo>
                  <a:cubicBezTo>
                    <a:pt x="0" y="325"/>
                    <a:pt x="93" y="417"/>
                    <a:pt x="206" y="422"/>
                  </a:cubicBezTo>
                  <a:cubicBezTo>
                    <a:pt x="210" y="422"/>
                    <a:pt x="214" y="423"/>
                    <a:pt x="217" y="423"/>
                  </a:cubicBezTo>
                  <a:cubicBezTo>
                    <a:pt x="340" y="423"/>
                    <a:pt x="427" y="342"/>
                    <a:pt x="432" y="222"/>
                  </a:cubicBezTo>
                  <a:cubicBezTo>
                    <a:pt x="432" y="104"/>
                    <a:pt x="345" y="6"/>
                    <a:pt x="226" y="1"/>
                  </a:cubicBezTo>
                  <a:cubicBezTo>
                    <a:pt x="221" y="0"/>
                    <a:pt x="215" y="0"/>
                    <a:pt x="20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1" name="Google Shape;11871;p18"/>
            <p:cNvSpPr/>
            <p:nvPr/>
          </p:nvSpPr>
          <p:spPr>
            <a:xfrm>
              <a:off x="21261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40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2"/>
                  </a:cubicBezTo>
                  <a:cubicBezTo>
                    <a:pt x="416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2" name="Google Shape;11872;p18"/>
            <p:cNvSpPr/>
            <p:nvPr/>
          </p:nvSpPr>
          <p:spPr>
            <a:xfrm>
              <a:off x="2125850" y="398437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40"/>
                    <a:pt x="93" y="433"/>
                    <a:pt x="217" y="433"/>
                  </a:cubicBezTo>
                  <a:cubicBezTo>
                    <a:pt x="335" y="433"/>
                    <a:pt x="432" y="335"/>
                    <a:pt x="427" y="212"/>
                  </a:cubicBezTo>
                  <a:cubicBezTo>
                    <a:pt x="422" y="88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3" name="Google Shape;11873;p18"/>
            <p:cNvSpPr/>
            <p:nvPr/>
          </p:nvSpPr>
          <p:spPr>
            <a:xfrm>
              <a:off x="1568550" y="44887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6" y="93"/>
                    <a:pt x="1" y="211"/>
                  </a:cubicBezTo>
                  <a:cubicBezTo>
                    <a:pt x="6" y="330"/>
                    <a:pt x="93" y="427"/>
                    <a:pt x="212" y="427"/>
                  </a:cubicBezTo>
                  <a:cubicBezTo>
                    <a:pt x="325" y="427"/>
                    <a:pt x="427" y="330"/>
                    <a:pt x="427" y="211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4" name="Google Shape;11874;p18"/>
            <p:cNvSpPr/>
            <p:nvPr/>
          </p:nvSpPr>
          <p:spPr>
            <a:xfrm>
              <a:off x="1993275" y="43822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98" y="11"/>
                    <a:pt x="1" y="98"/>
                    <a:pt x="1" y="216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2"/>
                    <a:pt x="422" y="222"/>
                  </a:cubicBezTo>
                  <a:cubicBezTo>
                    <a:pt x="422" y="103"/>
                    <a:pt x="330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5" name="Google Shape;11875;p18"/>
            <p:cNvSpPr/>
            <p:nvPr/>
          </p:nvSpPr>
          <p:spPr>
            <a:xfrm>
              <a:off x="17809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3" y="1"/>
                    <a:pt x="0" y="83"/>
                    <a:pt x="11" y="212"/>
                  </a:cubicBezTo>
                  <a:cubicBezTo>
                    <a:pt x="11" y="325"/>
                    <a:pt x="103" y="422"/>
                    <a:pt x="221" y="422"/>
                  </a:cubicBezTo>
                  <a:cubicBezTo>
                    <a:pt x="329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6" name="Google Shape;11876;p18"/>
            <p:cNvSpPr/>
            <p:nvPr/>
          </p:nvSpPr>
          <p:spPr>
            <a:xfrm>
              <a:off x="1940225" y="44887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1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7" name="Google Shape;11877;p18"/>
            <p:cNvSpPr/>
            <p:nvPr/>
          </p:nvSpPr>
          <p:spPr>
            <a:xfrm>
              <a:off x="1887175" y="4011225"/>
              <a:ext cx="10925" cy="10575"/>
            </a:xfrm>
            <a:custGeom>
              <a:rect b="b" l="l" r="r" t="t"/>
              <a:pathLst>
                <a:path extrusionOk="0" h="423" w="437">
                  <a:moveTo>
                    <a:pt x="210" y="0"/>
                  </a:moveTo>
                  <a:cubicBezTo>
                    <a:pt x="93" y="0"/>
                    <a:pt x="10" y="80"/>
                    <a:pt x="5" y="196"/>
                  </a:cubicBezTo>
                  <a:cubicBezTo>
                    <a:pt x="0" y="320"/>
                    <a:pt x="87" y="417"/>
                    <a:pt x="211" y="422"/>
                  </a:cubicBezTo>
                  <a:cubicBezTo>
                    <a:pt x="324" y="422"/>
                    <a:pt x="427" y="335"/>
                    <a:pt x="427" y="212"/>
                  </a:cubicBezTo>
                  <a:cubicBezTo>
                    <a:pt x="437" y="93"/>
                    <a:pt x="344" y="1"/>
                    <a:pt x="231" y="1"/>
                  </a:cubicBezTo>
                  <a:cubicBezTo>
                    <a:pt x="224" y="0"/>
                    <a:pt x="217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8" name="Google Shape;11878;p18"/>
            <p:cNvSpPr/>
            <p:nvPr/>
          </p:nvSpPr>
          <p:spPr>
            <a:xfrm>
              <a:off x="1542225" y="40373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3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6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9" name="Google Shape;11879;p18"/>
            <p:cNvSpPr/>
            <p:nvPr/>
          </p:nvSpPr>
          <p:spPr>
            <a:xfrm>
              <a:off x="2099400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103" y="427"/>
                    <a:pt x="221" y="427"/>
                  </a:cubicBezTo>
                  <a:cubicBezTo>
                    <a:pt x="334" y="417"/>
                    <a:pt x="432" y="330"/>
                    <a:pt x="432" y="211"/>
                  </a:cubicBezTo>
                  <a:cubicBezTo>
                    <a:pt x="432" y="98"/>
                    <a:pt x="33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0" name="Google Shape;11880;p18"/>
            <p:cNvSpPr/>
            <p:nvPr/>
          </p:nvSpPr>
          <p:spPr>
            <a:xfrm>
              <a:off x="1595150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1" name="Google Shape;11881;p18"/>
            <p:cNvSpPr/>
            <p:nvPr/>
          </p:nvSpPr>
          <p:spPr>
            <a:xfrm>
              <a:off x="207280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5" y="422"/>
                    <a:pt x="427" y="336"/>
                    <a:pt x="427" y="216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2" name="Google Shape;11882;p18"/>
            <p:cNvSpPr/>
            <p:nvPr/>
          </p:nvSpPr>
          <p:spPr>
            <a:xfrm>
              <a:off x="2072800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"/>
                    <a:pt x="6" y="98"/>
                    <a:pt x="1" y="227"/>
                  </a:cubicBezTo>
                  <a:cubicBezTo>
                    <a:pt x="6" y="345"/>
                    <a:pt x="93" y="432"/>
                    <a:pt x="211" y="432"/>
                  </a:cubicBezTo>
                  <a:cubicBezTo>
                    <a:pt x="324" y="432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3" name="Google Shape;11883;p18"/>
            <p:cNvSpPr/>
            <p:nvPr/>
          </p:nvSpPr>
          <p:spPr>
            <a:xfrm>
              <a:off x="1515625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4" name="Google Shape;11884;p18"/>
            <p:cNvSpPr/>
            <p:nvPr/>
          </p:nvSpPr>
          <p:spPr>
            <a:xfrm>
              <a:off x="1542225" y="42499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1" y="93"/>
                    <a:pt x="1" y="217"/>
                  </a:cubicBezTo>
                  <a:cubicBezTo>
                    <a:pt x="1" y="330"/>
                    <a:pt x="93" y="427"/>
                    <a:pt x="211" y="427"/>
                  </a:cubicBezTo>
                  <a:cubicBezTo>
                    <a:pt x="324" y="427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5" name="Google Shape;11885;p18"/>
            <p:cNvSpPr/>
            <p:nvPr/>
          </p:nvSpPr>
          <p:spPr>
            <a:xfrm>
              <a:off x="1754450" y="39313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103"/>
                    <a:pt x="1" y="222"/>
                  </a:cubicBezTo>
                  <a:cubicBezTo>
                    <a:pt x="1" y="342"/>
                    <a:pt x="93" y="427"/>
                    <a:pt x="207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40" y="427"/>
                    <a:pt x="432" y="330"/>
                    <a:pt x="427" y="206"/>
                  </a:cubicBezTo>
                  <a:cubicBezTo>
                    <a:pt x="427" y="93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6" name="Google Shape;11886;p18"/>
            <p:cNvSpPr/>
            <p:nvPr/>
          </p:nvSpPr>
          <p:spPr>
            <a:xfrm>
              <a:off x="2046200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32" y="334"/>
                    <a:pt x="427" y="211"/>
                  </a:cubicBezTo>
                  <a:cubicBezTo>
                    <a:pt x="427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7" name="Google Shape;11887;p18"/>
            <p:cNvSpPr/>
            <p:nvPr/>
          </p:nvSpPr>
          <p:spPr>
            <a:xfrm>
              <a:off x="1648350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8" y="6"/>
                    <a:pt x="0" y="93"/>
                    <a:pt x="0" y="211"/>
                  </a:cubicBezTo>
                  <a:cubicBezTo>
                    <a:pt x="0" y="329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1"/>
                  </a:cubicBezTo>
                  <a:cubicBezTo>
                    <a:pt x="421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8" name="Google Shape;11888;p18"/>
            <p:cNvSpPr/>
            <p:nvPr/>
          </p:nvSpPr>
          <p:spPr>
            <a:xfrm>
              <a:off x="194022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2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9" name="Google Shape;11889;p18"/>
            <p:cNvSpPr/>
            <p:nvPr/>
          </p:nvSpPr>
          <p:spPr>
            <a:xfrm>
              <a:off x="1940225" y="43295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93" y="427"/>
                    <a:pt x="20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0" name="Google Shape;11890;p18"/>
            <p:cNvSpPr/>
            <p:nvPr/>
          </p:nvSpPr>
          <p:spPr>
            <a:xfrm>
              <a:off x="1542225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1" name="Google Shape;11891;p18"/>
            <p:cNvSpPr/>
            <p:nvPr/>
          </p:nvSpPr>
          <p:spPr>
            <a:xfrm>
              <a:off x="1595150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93" y="432"/>
                    <a:pt x="211" y="432"/>
                  </a:cubicBezTo>
                  <a:cubicBezTo>
                    <a:pt x="335" y="432"/>
                    <a:pt x="427" y="340"/>
                    <a:pt x="432" y="211"/>
                  </a:cubicBezTo>
                  <a:cubicBezTo>
                    <a:pt x="43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2" name="Google Shape;11892;p18"/>
            <p:cNvSpPr/>
            <p:nvPr/>
          </p:nvSpPr>
          <p:spPr>
            <a:xfrm>
              <a:off x="1780925" y="45419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0"/>
                  </a:moveTo>
                  <a:cubicBezTo>
                    <a:pt x="93" y="0"/>
                    <a:pt x="0" y="82"/>
                    <a:pt x="0" y="206"/>
                  </a:cubicBezTo>
                  <a:cubicBezTo>
                    <a:pt x="0" y="329"/>
                    <a:pt x="98" y="421"/>
                    <a:pt x="216" y="421"/>
                  </a:cubicBezTo>
                  <a:cubicBezTo>
                    <a:pt x="329" y="421"/>
                    <a:pt x="427" y="329"/>
                    <a:pt x="427" y="206"/>
                  </a:cubicBezTo>
                  <a:cubicBezTo>
                    <a:pt x="427" y="82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3" name="Google Shape;11893;p18"/>
            <p:cNvSpPr/>
            <p:nvPr/>
          </p:nvSpPr>
          <p:spPr>
            <a:xfrm>
              <a:off x="1860575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3" y="1"/>
                  </a:moveTo>
                  <a:cubicBezTo>
                    <a:pt x="93" y="1"/>
                    <a:pt x="0" y="101"/>
                    <a:pt x="0" y="217"/>
                  </a:cubicBezTo>
                  <a:cubicBezTo>
                    <a:pt x="0" y="335"/>
                    <a:pt x="98" y="427"/>
                    <a:pt x="221" y="427"/>
                  </a:cubicBezTo>
                  <a:cubicBezTo>
                    <a:pt x="339" y="427"/>
                    <a:pt x="432" y="335"/>
                    <a:pt x="427" y="217"/>
                  </a:cubicBezTo>
                  <a:cubicBezTo>
                    <a:pt x="422" y="98"/>
                    <a:pt x="329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4" name="Google Shape;11894;p18"/>
            <p:cNvSpPr/>
            <p:nvPr/>
          </p:nvSpPr>
          <p:spPr>
            <a:xfrm>
              <a:off x="1886900" y="45419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98" y="0"/>
                    <a:pt x="11" y="82"/>
                    <a:pt x="11" y="206"/>
                  </a:cubicBezTo>
                  <a:cubicBezTo>
                    <a:pt x="1" y="319"/>
                    <a:pt x="98" y="421"/>
                    <a:pt x="217" y="421"/>
                  </a:cubicBezTo>
                  <a:cubicBezTo>
                    <a:pt x="222" y="422"/>
                    <a:pt x="228" y="422"/>
                    <a:pt x="234" y="422"/>
                  </a:cubicBezTo>
                  <a:cubicBezTo>
                    <a:pt x="344" y="422"/>
                    <a:pt x="432" y="328"/>
                    <a:pt x="432" y="211"/>
                  </a:cubicBezTo>
                  <a:cubicBezTo>
                    <a:pt x="438" y="87"/>
                    <a:pt x="35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5" name="Google Shape;11895;p18"/>
            <p:cNvSpPr/>
            <p:nvPr/>
          </p:nvSpPr>
          <p:spPr>
            <a:xfrm>
              <a:off x="2072925" y="39313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3" y="1"/>
                  </a:moveTo>
                  <a:cubicBezTo>
                    <a:pt x="93" y="1"/>
                    <a:pt x="1" y="96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17" y="217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6" name="Google Shape;11896;p18"/>
            <p:cNvSpPr/>
            <p:nvPr/>
          </p:nvSpPr>
          <p:spPr>
            <a:xfrm>
              <a:off x="1568700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87" y="1"/>
                    <a:pt x="0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7" y="423"/>
                    <a:pt x="421" y="324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7" name="Google Shape;11897;p18"/>
            <p:cNvSpPr/>
            <p:nvPr/>
          </p:nvSpPr>
          <p:spPr>
            <a:xfrm>
              <a:off x="148917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2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2"/>
                  </a:cubicBezTo>
                  <a:cubicBezTo>
                    <a:pt x="329" y="417"/>
                    <a:pt x="422" y="324"/>
                    <a:pt x="422" y="211"/>
                  </a:cubicBezTo>
                  <a:cubicBezTo>
                    <a:pt x="422" y="8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8" name="Google Shape;11898;p18"/>
            <p:cNvSpPr/>
            <p:nvPr/>
          </p:nvSpPr>
          <p:spPr>
            <a:xfrm>
              <a:off x="16748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3" y="1"/>
                    <a:pt x="1" y="88"/>
                    <a:pt x="1" y="211"/>
                  </a:cubicBezTo>
                  <a:cubicBezTo>
                    <a:pt x="1" y="329"/>
                    <a:pt x="94" y="423"/>
                    <a:pt x="200" y="423"/>
                  </a:cubicBezTo>
                  <a:cubicBezTo>
                    <a:pt x="206" y="423"/>
                    <a:pt x="211" y="422"/>
                    <a:pt x="217" y="422"/>
                  </a:cubicBezTo>
                  <a:cubicBezTo>
                    <a:pt x="330" y="422"/>
                    <a:pt x="422" y="319"/>
                    <a:pt x="42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9" name="Google Shape;11899;p18"/>
            <p:cNvSpPr/>
            <p:nvPr/>
          </p:nvSpPr>
          <p:spPr>
            <a:xfrm>
              <a:off x="15422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1" y="94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2" y="335"/>
                    <a:pt x="422" y="212"/>
                  </a:cubicBezTo>
                  <a:cubicBezTo>
                    <a:pt x="417" y="93"/>
                    <a:pt x="324" y="1"/>
                    <a:pt x="211" y="1"/>
                  </a:cubicBezTo>
                  <a:cubicBezTo>
                    <a:pt x="205" y="0"/>
                    <a:pt x="2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0" name="Google Shape;11900;p18"/>
            <p:cNvSpPr/>
            <p:nvPr/>
          </p:nvSpPr>
          <p:spPr>
            <a:xfrm>
              <a:off x="15951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35"/>
                    <a:pt x="417" y="212"/>
                  </a:cubicBezTo>
                  <a:cubicBezTo>
                    <a:pt x="417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1" name="Google Shape;11901;p18"/>
            <p:cNvSpPr/>
            <p:nvPr/>
          </p:nvSpPr>
          <p:spPr>
            <a:xfrm>
              <a:off x="201987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88" y="0"/>
                    <a:pt x="0" y="88"/>
                    <a:pt x="0" y="211"/>
                  </a:cubicBezTo>
                  <a:cubicBezTo>
                    <a:pt x="0" y="334"/>
                    <a:pt x="98" y="422"/>
                    <a:pt x="22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3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2" name="Google Shape;11902;p18"/>
            <p:cNvSpPr/>
            <p:nvPr/>
          </p:nvSpPr>
          <p:spPr>
            <a:xfrm>
              <a:off x="1940475" y="39580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1"/>
                  </a:moveTo>
                  <a:cubicBezTo>
                    <a:pt x="88" y="6"/>
                    <a:pt x="1" y="93"/>
                    <a:pt x="1" y="211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324" y="422"/>
                    <a:pt x="417" y="329"/>
                    <a:pt x="417" y="206"/>
                  </a:cubicBezTo>
                  <a:cubicBezTo>
                    <a:pt x="412" y="83"/>
                    <a:pt x="31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3" name="Google Shape;11903;p18"/>
            <p:cNvSpPr/>
            <p:nvPr/>
          </p:nvSpPr>
          <p:spPr>
            <a:xfrm>
              <a:off x="1754450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5" y="0"/>
                  </a:moveTo>
                  <a:cubicBezTo>
                    <a:pt x="94" y="0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7" y="335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ubicBezTo>
                    <a:pt x="216" y="0"/>
                    <a:pt x="211" y="0"/>
                    <a:pt x="20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4" name="Google Shape;11904;p18"/>
            <p:cNvSpPr/>
            <p:nvPr/>
          </p:nvSpPr>
          <p:spPr>
            <a:xfrm>
              <a:off x="1462575" y="43825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5" y="427"/>
                    <a:pt x="422" y="335"/>
                    <a:pt x="422" y="212"/>
                  </a:cubicBezTo>
                  <a:cubicBezTo>
                    <a:pt x="422" y="93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5" name="Google Shape;11905;p18"/>
            <p:cNvSpPr/>
            <p:nvPr/>
          </p:nvSpPr>
          <p:spPr>
            <a:xfrm>
              <a:off x="1860575" y="446215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8" y="1"/>
                    <a:pt x="0" y="93"/>
                    <a:pt x="0" y="212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34" y="422"/>
                    <a:pt x="427" y="335"/>
                    <a:pt x="432" y="212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6" name="Google Shape;11906;p18"/>
            <p:cNvSpPr/>
            <p:nvPr/>
          </p:nvSpPr>
          <p:spPr>
            <a:xfrm>
              <a:off x="1993275" y="3958050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1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8" y="422"/>
                    <a:pt x="211" y="422"/>
                  </a:cubicBezTo>
                  <a:cubicBezTo>
                    <a:pt x="217" y="422"/>
                    <a:pt x="223" y="423"/>
                    <a:pt x="228" y="423"/>
                  </a:cubicBezTo>
                  <a:cubicBezTo>
                    <a:pt x="338" y="423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7" name="Google Shape;11907;p18"/>
            <p:cNvSpPr/>
            <p:nvPr/>
          </p:nvSpPr>
          <p:spPr>
            <a:xfrm>
              <a:off x="2099400" y="39580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8"/>
                    <a:pt x="0" y="216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8" y="423"/>
                    <a:pt x="427" y="324"/>
                    <a:pt x="427" y="211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8" name="Google Shape;11908;p18"/>
            <p:cNvSpPr/>
            <p:nvPr/>
          </p:nvSpPr>
          <p:spPr>
            <a:xfrm>
              <a:off x="1595275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6"/>
                    <a:pt x="427" y="221"/>
                  </a:cubicBezTo>
                  <a:cubicBezTo>
                    <a:pt x="427" y="98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9" name="Google Shape;11909;p18"/>
            <p:cNvSpPr/>
            <p:nvPr/>
          </p:nvSpPr>
          <p:spPr>
            <a:xfrm>
              <a:off x="1568550" y="42233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109" y="0"/>
                    <a:pt x="11" y="87"/>
                    <a:pt x="6" y="206"/>
                  </a:cubicBezTo>
                  <a:cubicBezTo>
                    <a:pt x="1" y="324"/>
                    <a:pt x="88" y="421"/>
                    <a:pt x="212" y="421"/>
                  </a:cubicBezTo>
                  <a:cubicBezTo>
                    <a:pt x="218" y="422"/>
                    <a:pt x="224" y="422"/>
                    <a:pt x="230" y="422"/>
                  </a:cubicBezTo>
                  <a:cubicBezTo>
                    <a:pt x="344" y="422"/>
                    <a:pt x="428" y="333"/>
                    <a:pt x="438" y="216"/>
                  </a:cubicBezTo>
                  <a:cubicBezTo>
                    <a:pt x="438" y="10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0" name="Google Shape;11910;p18"/>
            <p:cNvSpPr/>
            <p:nvPr/>
          </p:nvSpPr>
          <p:spPr>
            <a:xfrm>
              <a:off x="1807650" y="38781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8" y="0"/>
                    <a:pt x="0" y="98"/>
                    <a:pt x="0" y="221"/>
                  </a:cubicBezTo>
                  <a:cubicBezTo>
                    <a:pt x="0" y="350"/>
                    <a:pt x="88" y="432"/>
                    <a:pt x="211" y="432"/>
                  </a:cubicBezTo>
                  <a:cubicBezTo>
                    <a:pt x="334" y="427"/>
                    <a:pt x="422" y="339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1" name="Google Shape;11911;p18"/>
            <p:cNvSpPr/>
            <p:nvPr/>
          </p:nvSpPr>
          <p:spPr>
            <a:xfrm>
              <a:off x="19932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86"/>
                    <a:pt x="1" y="211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2" y="335"/>
                    <a:pt x="422" y="216"/>
                  </a:cubicBezTo>
                  <a:cubicBezTo>
                    <a:pt x="427" y="9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2" name="Google Shape;11912;p18"/>
            <p:cNvSpPr/>
            <p:nvPr/>
          </p:nvSpPr>
          <p:spPr>
            <a:xfrm>
              <a:off x="14625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4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3" name="Google Shape;11913;p18"/>
            <p:cNvSpPr/>
            <p:nvPr/>
          </p:nvSpPr>
          <p:spPr>
            <a:xfrm>
              <a:off x="1701150" y="4303000"/>
              <a:ext cx="10925" cy="10550"/>
            </a:xfrm>
            <a:custGeom>
              <a:rect b="b" l="l" r="r" t="t"/>
              <a:pathLst>
                <a:path extrusionOk="0" h="422" w="437">
                  <a:moveTo>
                    <a:pt x="211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9"/>
                    <a:pt x="87" y="421"/>
                    <a:pt x="211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7" y="87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4" name="Google Shape;11914;p18"/>
            <p:cNvSpPr/>
            <p:nvPr/>
          </p:nvSpPr>
          <p:spPr>
            <a:xfrm>
              <a:off x="1435850" y="4356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0" y="1"/>
                  </a:moveTo>
                  <a:cubicBezTo>
                    <a:pt x="224" y="1"/>
                    <a:pt x="218" y="1"/>
                    <a:pt x="211" y="1"/>
                  </a:cubicBezTo>
                  <a:cubicBezTo>
                    <a:pt x="93" y="7"/>
                    <a:pt x="1" y="94"/>
                    <a:pt x="1" y="217"/>
                  </a:cubicBezTo>
                  <a:cubicBezTo>
                    <a:pt x="6" y="335"/>
                    <a:pt x="98" y="423"/>
                    <a:pt x="211" y="423"/>
                  </a:cubicBezTo>
                  <a:cubicBezTo>
                    <a:pt x="335" y="423"/>
                    <a:pt x="432" y="325"/>
                    <a:pt x="432" y="212"/>
                  </a:cubicBezTo>
                  <a:cubicBezTo>
                    <a:pt x="432" y="95"/>
                    <a:pt x="349" y="1"/>
                    <a:pt x="23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5" name="Google Shape;11915;p18"/>
            <p:cNvSpPr/>
            <p:nvPr/>
          </p:nvSpPr>
          <p:spPr>
            <a:xfrm>
              <a:off x="196682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87" y="0"/>
                    <a:pt x="0" y="88"/>
                    <a:pt x="5" y="216"/>
                  </a:cubicBezTo>
                  <a:cubicBezTo>
                    <a:pt x="10" y="334"/>
                    <a:pt x="103" y="422"/>
                    <a:pt x="216" y="422"/>
                  </a:cubicBezTo>
                  <a:cubicBezTo>
                    <a:pt x="334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6" name="Google Shape;11916;p18"/>
            <p:cNvSpPr/>
            <p:nvPr/>
          </p:nvSpPr>
          <p:spPr>
            <a:xfrm>
              <a:off x="1542100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6" y="98"/>
                    <a:pt x="0" y="221"/>
                  </a:cubicBezTo>
                  <a:cubicBezTo>
                    <a:pt x="0" y="334"/>
                    <a:pt x="98" y="427"/>
                    <a:pt x="221" y="427"/>
                  </a:cubicBezTo>
                  <a:cubicBezTo>
                    <a:pt x="340" y="427"/>
                    <a:pt x="427" y="329"/>
                    <a:pt x="427" y="211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7" name="Google Shape;11917;p18"/>
            <p:cNvSpPr/>
            <p:nvPr/>
          </p:nvSpPr>
          <p:spPr>
            <a:xfrm>
              <a:off x="1595150" y="42499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3" y="1"/>
                    <a:pt x="6" y="93"/>
                    <a:pt x="1" y="217"/>
                  </a:cubicBezTo>
                  <a:cubicBezTo>
                    <a:pt x="1" y="330"/>
                    <a:pt x="93" y="427"/>
                    <a:pt x="206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8" name="Google Shape;11918;p18"/>
            <p:cNvSpPr/>
            <p:nvPr/>
          </p:nvSpPr>
          <p:spPr>
            <a:xfrm>
              <a:off x="1542225" y="45152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34"/>
                    <a:pt x="88" y="427"/>
                    <a:pt x="211" y="427"/>
                  </a:cubicBezTo>
                  <a:cubicBezTo>
                    <a:pt x="335" y="427"/>
                    <a:pt x="422" y="329"/>
                    <a:pt x="422" y="206"/>
                  </a:cubicBezTo>
                  <a:cubicBezTo>
                    <a:pt x="417" y="9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9" name="Google Shape;11919;p18"/>
            <p:cNvSpPr/>
            <p:nvPr/>
          </p:nvSpPr>
          <p:spPr>
            <a:xfrm>
              <a:off x="2099400" y="42232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104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0" name="Google Shape;11920;p18"/>
            <p:cNvSpPr/>
            <p:nvPr/>
          </p:nvSpPr>
          <p:spPr>
            <a:xfrm>
              <a:off x="1780925" y="41701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11" y="98"/>
                    <a:pt x="11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219" y="427"/>
                    <a:pt x="222" y="427"/>
                    <a:pt x="225" y="427"/>
                  </a:cubicBezTo>
                  <a:cubicBezTo>
                    <a:pt x="339" y="427"/>
                    <a:pt x="427" y="336"/>
                    <a:pt x="432" y="211"/>
                  </a:cubicBezTo>
                  <a:cubicBezTo>
                    <a:pt x="432" y="109"/>
                    <a:pt x="360" y="6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1" name="Google Shape;11921;p18"/>
            <p:cNvSpPr/>
            <p:nvPr/>
          </p:nvSpPr>
          <p:spPr>
            <a:xfrm>
              <a:off x="18873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2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5"/>
                    <a:pt x="88" y="427"/>
                    <a:pt x="211" y="427"/>
                  </a:cubicBezTo>
                  <a:cubicBezTo>
                    <a:pt x="334" y="427"/>
                    <a:pt x="422" y="335"/>
                    <a:pt x="422" y="211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2" name="Google Shape;11922;p18"/>
            <p:cNvSpPr/>
            <p:nvPr/>
          </p:nvSpPr>
          <p:spPr>
            <a:xfrm>
              <a:off x="2125850" y="42499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93" y="1"/>
                    <a:pt x="1" y="93"/>
                    <a:pt x="11" y="227"/>
                  </a:cubicBezTo>
                  <a:cubicBezTo>
                    <a:pt x="16" y="335"/>
                    <a:pt x="104" y="432"/>
                    <a:pt x="222" y="432"/>
                  </a:cubicBezTo>
                  <a:cubicBezTo>
                    <a:pt x="335" y="432"/>
                    <a:pt x="432" y="335"/>
                    <a:pt x="432" y="217"/>
                  </a:cubicBezTo>
                  <a:cubicBezTo>
                    <a:pt x="427" y="93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3" name="Google Shape;11923;p18"/>
            <p:cNvSpPr/>
            <p:nvPr/>
          </p:nvSpPr>
          <p:spPr>
            <a:xfrm>
              <a:off x="2072925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6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4" name="Google Shape;11924;p18"/>
            <p:cNvSpPr/>
            <p:nvPr/>
          </p:nvSpPr>
          <p:spPr>
            <a:xfrm>
              <a:off x="21258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1" y="88"/>
                    <a:pt x="1" y="206"/>
                  </a:cubicBezTo>
                  <a:cubicBezTo>
                    <a:pt x="1" y="324"/>
                    <a:pt x="88" y="422"/>
                    <a:pt x="206" y="422"/>
                  </a:cubicBezTo>
                  <a:cubicBezTo>
                    <a:pt x="210" y="422"/>
                    <a:pt x="214" y="422"/>
                    <a:pt x="217" y="422"/>
                  </a:cubicBezTo>
                  <a:cubicBezTo>
                    <a:pt x="340" y="422"/>
                    <a:pt x="427" y="336"/>
                    <a:pt x="427" y="216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5" name="Google Shape;11925;p18"/>
            <p:cNvSpPr/>
            <p:nvPr/>
          </p:nvSpPr>
          <p:spPr>
            <a:xfrm>
              <a:off x="15951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93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0" y="422"/>
                    <a:pt x="427" y="336"/>
                    <a:pt x="432" y="216"/>
                  </a:cubicBezTo>
                  <a:cubicBezTo>
                    <a:pt x="43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6" name="Google Shape;11926;p18"/>
            <p:cNvSpPr/>
            <p:nvPr/>
          </p:nvSpPr>
          <p:spPr>
            <a:xfrm>
              <a:off x="19402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8" y="1"/>
                    <a:pt x="0" y="88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219" y="422"/>
                    <a:pt x="222" y="423"/>
                    <a:pt x="225" y="423"/>
                  </a:cubicBezTo>
                  <a:cubicBezTo>
                    <a:pt x="334" y="423"/>
                    <a:pt x="427" y="332"/>
                    <a:pt x="427" y="212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7" name="Google Shape;11927;p18"/>
            <p:cNvSpPr/>
            <p:nvPr/>
          </p:nvSpPr>
          <p:spPr>
            <a:xfrm>
              <a:off x="1542225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3" y="0"/>
                  </a:moveTo>
                  <a:cubicBezTo>
                    <a:pt x="89" y="0"/>
                    <a:pt x="1" y="101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17"/>
                    <a:pt x="422" y="335"/>
                    <a:pt x="422" y="211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8" name="Google Shape;11928;p18"/>
            <p:cNvSpPr/>
            <p:nvPr/>
          </p:nvSpPr>
          <p:spPr>
            <a:xfrm>
              <a:off x="1595275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2" y="1"/>
                  </a:moveTo>
                  <a:cubicBezTo>
                    <a:pt x="98" y="1"/>
                    <a:pt x="1" y="98"/>
                    <a:pt x="1" y="222"/>
                  </a:cubicBezTo>
                  <a:cubicBezTo>
                    <a:pt x="1" y="335"/>
                    <a:pt x="88" y="427"/>
                    <a:pt x="206" y="427"/>
                  </a:cubicBezTo>
                  <a:cubicBezTo>
                    <a:pt x="330" y="427"/>
                    <a:pt x="422" y="335"/>
                    <a:pt x="427" y="222"/>
                  </a:cubicBezTo>
                  <a:cubicBezTo>
                    <a:pt x="427" y="98"/>
                    <a:pt x="33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9" name="Google Shape;11929;p18"/>
            <p:cNvSpPr/>
            <p:nvPr/>
          </p:nvSpPr>
          <p:spPr>
            <a:xfrm>
              <a:off x="2072800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103" y="0"/>
                    <a:pt x="6" y="93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29" y="427"/>
                    <a:pt x="422" y="334"/>
                    <a:pt x="422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0" name="Google Shape;11930;p18"/>
            <p:cNvSpPr/>
            <p:nvPr/>
          </p:nvSpPr>
          <p:spPr>
            <a:xfrm>
              <a:off x="18076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"/>
                    <a:pt x="0" y="98"/>
                    <a:pt x="0" y="222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16" y="335"/>
                    <a:pt x="422" y="222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1" name="Google Shape;11931;p18"/>
            <p:cNvSpPr/>
            <p:nvPr/>
          </p:nvSpPr>
          <p:spPr>
            <a:xfrm>
              <a:off x="1913750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3" y="0"/>
                  </a:moveTo>
                  <a:cubicBezTo>
                    <a:pt x="94" y="0"/>
                    <a:pt x="1" y="10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17"/>
                    <a:pt x="427" y="330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9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2" name="Google Shape;11932;p18"/>
            <p:cNvSpPr/>
            <p:nvPr/>
          </p:nvSpPr>
          <p:spPr>
            <a:xfrm>
              <a:off x="2072925" y="440910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6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3" name="Google Shape;11933;p18"/>
            <p:cNvSpPr/>
            <p:nvPr/>
          </p:nvSpPr>
          <p:spPr>
            <a:xfrm>
              <a:off x="21261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0" y="93"/>
                    <a:pt x="0" y="211"/>
                  </a:cubicBezTo>
                  <a:cubicBezTo>
                    <a:pt x="0" y="335"/>
                    <a:pt x="82" y="427"/>
                    <a:pt x="195" y="427"/>
                  </a:cubicBezTo>
                  <a:cubicBezTo>
                    <a:pt x="319" y="427"/>
                    <a:pt x="416" y="340"/>
                    <a:pt x="421" y="227"/>
                  </a:cubicBezTo>
                  <a:cubicBezTo>
                    <a:pt x="427" y="103"/>
                    <a:pt x="33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4" name="Google Shape;11934;p18"/>
            <p:cNvSpPr/>
            <p:nvPr/>
          </p:nvSpPr>
          <p:spPr>
            <a:xfrm>
              <a:off x="1913750" y="38783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1"/>
                  </a:moveTo>
                  <a:cubicBezTo>
                    <a:pt x="90" y="1"/>
                    <a:pt x="1" y="100"/>
                    <a:pt x="1" y="212"/>
                  </a:cubicBezTo>
                  <a:cubicBezTo>
                    <a:pt x="1" y="336"/>
                    <a:pt x="93" y="423"/>
                    <a:pt x="211" y="423"/>
                  </a:cubicBezTo>
                  <a:cubicBezTo>
                    <a:pt x="335" y="418"/>
                    <a:pt x="427" y="330"/>
                    <a:pt x="427" y="212"/>
                  </a:cubicBezTo>
                  <a:cubicBezTo>
                    <a:pt x="417" y="94"/>
                    <a:pt x="330" y="2"/>
                    <a:pt x="211" y="2"/>
                  </a:cubicBezTo>
                  <a:cubicBezTo>
                    <a:pt x="206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5" name="Google Shape;11935;p18"/>
            <p:cNvSpPr/>
            <p:nvPr/>
          </p:nvSpPr>
          <p:spPr>
            <a:xfrm>
              <a:off x="15687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0"/>
                    <a:pt x="210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6" name="Google Shape;11936;p18"/>
            <p:cNvSpPr/>
            <p:nvPr/>
          </p:nvSpPr>
          <p:spPr>
            <a:xfrm>
              <a:off x="15422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6" y="1"/>
                  </a:moveTo>
                  <a:cubicBezTo>
                    <a:pt x="88" y="1"/>
                    <a:pt x="1" y="98"/>
                    <a:pt x="1" y="217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7" name="Google Shape;11937;p18"/>
            <p:cNvSpPr/>
            <p:nvPr/>
          </p:nvSpPr>
          <p:spPr>
            <a:xfrm>
              <a:off x="2072925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6" y="1"/>
                  </a:moveTo>
                  <a:cubicBezTo>
                    <a:pt x="88" y="1"/>
                    <a:pt x="1" y="98"/>
                    <a:pt x="1" y="211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0"/>
                    <a:pt x="422" y="211"/>
                  </a:cubicBezTo>
                  <a:cubicBezTo>
                    <a:pt x="41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8" name="Google Shape;11938;p18"/>
            <p:cNvSpPr/>
            <p:nvPr/>
          </p:nvSpPr>
          <p:spPr>
            <a:xfrm>
              <a:off x="1595150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8"/>
                    <a:pt x="6" y="217"/>
                  </a:cubicBezTo>
                  <a:cubicBezTo>
                    <a:pt x="6" y="335"/>
                    <a:pt x="98" y="427"/>
                    <a:pt x="211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9" name="Google Shape;11939;p18"/>
            <p:cNvSpPr/>
            <p:nvPr/>
          </p:nvSpPr>
          <p:spPr>
            <a:xfrm>
              <a:off x="1701275" y="43561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08" y="1"/>
                  </a:moveTo>
                  <a:cubicBezTo>
                    <a:pt x="94" y="1"/>
                    <a:pt x="10" y="90"/>
                    <a:pt x="5" y="207"/>
                  </a:cubicBezTo>
                  <a:cubicBezTo>
                    <a:pt x="0" y="320"/>
                    <a:pt x="93" y="418"/>
                    <a:pt x="211" y="423"/>
                  </a:cubicBezTo>
                  <a:cubicBezTo>
                    <a:pt x="214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22"/>
                  </a:cubicBezTo>
                  <a:cubicBezTo>
                    <a:pt x="432" y="104"/>
                    <a:pt x="350" y="7"/>
                    <a:pt x="226" y="1"/>
                  </a:cubicBezTo>
                  <a:cubicBezTo>
                    <a:pt x="220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0" name="Google Shape;11940;p18"/>
            <p:cNvSpPr/>
            <p:nvPr/>
          </p:nvSpPr>
          <p:spPr>
            <a:xfrm>
              <a:off x="186057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5"/>
                    <a:pt x="0" y="98"/>
                    <a:pt x="0" y="211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1" name="Google Shape;11941;p18"/>
            <p:cNvSpPr/>
            <p:nvPr/>
          </p:nvSpPr>
          <p:spPr>
            <a:xfrm>
              <a:off x="1860575" y="38783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5" y="1"/>
                  </a:moveTo>
                  <a:cubicBezTo>
                    <a:pt x="94" y="1"/>
                    <a:pt x="0" y="100"/>
                    <a:pt x="0" y="212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34" y="423"/>
                    <a:pt x="427" y="336"/>
                    <a:pt x="427" y="212"/>
                  </a:cubicBezTo>
                  <a:cubicBezTo>
                    <a:pt x="427" y="94"/>
                    <a:pt x="334" y="7"/>
                    <a:pt x="221" y="2"/>
                  </a:cubicBezTo>
                  <a:cubicBezTo>
                    <a:pt x="216" y="1"/>
                    <a:pt x="210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2" name="Google Shape;11942;p18"/>
            <p:cNvSpPr/>
            <p:nvPr/>
          </p:nvSpPr>
          <p:spPr>
            <a:xfrm>
              <a:off x="19932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5"/>
                    <a:pt x="1" y="92"/>
                    <a:pt x="1" y="211"/>
                  </a:cubicBezTo>
                  <a:cubicBezTo>
                    <a:pt x="1" y="329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3" name="Google Shape;11943;p18"/>
            <p:cNvSpPr/>
            <p:nvPr/>
          </p:nvSpPr>
          <p:spPr>
            <a:xfrm>
              <a:off x="1754325" y="38784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1"/>
                  </a:moveTo>
                  <a:cubicBezTo>
                    <a:pt x="98" y="6"/>
                    <a:pt x="1" y="93"/>
                    <a:pt x="1" y="211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40" y="422"/>
                    <a:pt x="432" y="335"/>
                    <a:pt x="422" y="211"/>
                  </a:cubicBezTo>
                  <a:cubicBezTo>
                    <a:pt x="42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4" name="Google Shape;11944;p18"/>
            <p:cNvSpPr/>
            <p:nvPr/>
          </p:nvSpPr>
          <p:spPr>
            <a:xfrm>
              <a:off x="1674800" y="40641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32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5" name="Google Shape;11945;p18"/>
            <p:cNvSpPr/>
            <p:nvPr/>
          </p:nvSpPr>
          <p:spPr>
            <a:xfrm>
              <a:off x="1833975" y="385180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32" y="1"/>
                  </a:moveTo>
                  <a:cubicBezTo>
                    <a:pt x="109" y="1"/>
                    <a:pt x="11" y="93"/>
                    <a:pt x="6" y="206"/>
                  </a:cubicBezTo>
                  <a:cubicBezTo>
                    <a:pt x="1" y="319"/>
                    <a:pt x="98" y="422"/>
                    <a:pt x="211" y="427"/>
                  </a:cubicBezTo>
                  <a:cubicBezTo>
                    <a:pt x="214" y="427"/>
                    <a:pt x="218" y="428"/>
                    <a:pt x="221" y="428"/>
                  </a:cubicBezTo>
                  <a:cubicBezTo>
                    <a:pt x="335" y="428"/>
                    <a:pt x="432" y="337"/>
                    <a:pt x="432" y="222"/>
                  </a:cubicBezTo>
                  <a:cubicBezTo>
                    <a:pt x="432" y="98"/>
                    <a:pt x="345" y="6"/>
                    <a:pt x="23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6" name="Google Shape;11946;p18"/>
            <p:cNvSpPr/>
            <p:nvPr/>
          </p:nvSpPr>
          <p:spPr>
            <a:xfrm>
              <a:off x="1462575" y="4064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7" y="1"/>
                  </a:moveTo>
                  <a:cubicBezTo>
                    <a:pt x="98" y="1"/>
                    <a:pt x="0" y="92"/>
                    <a:pt x="0" y="207"/>
                  </a:cubicBezTo>
                  <a:cubicBezTo>
                    <a:pt x="0" y="330"/>
                    <a:pt x="93" y="428"/>
                    <a:pt x="211" y="428"/>
                  </a:cubicBezTo>
                  <a:cubicBezTo>
                    <a:pt x="335" y="428"/>
                    <a:pt x="422" y="330"/>
                    <a:pt x="422" y="212"/>
                  </a:cubicBezTo>
                  <a:cubicBezTo>
                    <a:pt x="422" y="99"/>
                    <a:pt x="335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7" name="Google Shape;11947;p18"/>
            <p:cNvSpPr/>
            <p:nvPr/>
          </p:nvSpPr>
          <p:spPr>
            <a:xfrm>
              <a:off x="183397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98" y="0"/>
                    <a:pt x="1" y="87"/>
                    <a:pt x="6" y="206"/>
                  </a:cubicBezTo>
                  <a:cubicBezTo>
                    <a:pt x="6" y="319"/>
                    <a:pt x="103" y="421"/>
                    <a:pt x="216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87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8" name="Google Shape;11948;p18"/>
            <p:cNvSpPr/>
            <p:nvPr/>
          </p:nvSpPr>
          <p:spPr>
            <a:xfrm>
              <a:off x="1754450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1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9" name="Google Shape;11949;p18"/>
            <p:cNvSpPr/>
            <p:nvPr/>
          </p:nvSpPr>
          <p:spPr>
            <a:xfrm>
              <a:off x="2099400" y="4170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8"/>
                    <a:pt x="0" y="211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27" y="340"/>
                    <a:pt x="427" y="211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0" name="Google Shape;11950;p18"/>
            <p:cNvSpPr/>
            <p:nvPr/>
          </p:nvSpPr>
          <p:spPr>
            <a:xfrm>
              <a:off x="1727850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7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88" y="421"/>
                    <a:pt x="212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1" name="Google Shape;11951;p18"/>
            <p:cNvSpPr/>
            <p:nvPr/>
          </p:nvSpPr>
          <p:spPr>
            <a:xfrm>
              <a:off x="180752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5" y="211"/>
                  </a:cubicBezTo>
                  <a:cubicBezTo>
                    <a:pt x="5" y="334"/>
                    <a:pt x="93" y="421"/>
                    <a:pt x="216" y="421"/>
                  </a:cubicBezTo>
                  <a:cubicBezTo>
                    <a:pt x="329" y="421"/>
                    <a:pt x="421" y="334"/>
                    <a:pt x="427" y="216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2" name="Google Shape;11952;p18"/>
            <p:cNvSpPr/>
            <p:nvPr/>
          </p:nvSpPr>
          <p:spPr>
            <a:xfrm>
              <a:off x="1913750" y="430300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3" name="Google Shape;11953;p18"/>
            <p:cNvSpPr/>
            <p:nvPr/>
          </p:nvSpPr>
          <p:spPr>
            <a:xfrm>
              <a:off x="1966550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2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4" name="Google Shape;11954;p18"/>
            <p:cNvSpPr/>
            <p:nvPr/>
          </p:nvSpPr>
          <p:spPr>
            <a:xfrm>
              <a:off x="1435850" y="430300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103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5" name="Google Shape;11955;p18"/>
            <p:cNvSpPr/>
            <p:nvPr/>
          </p:nvSpPr>
          <p:spPr>
            <a:xfrm>
              <a:off x="1940100" y="45419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5" y="329"/>
                    <a:pt x="103" y="421"/>
                    <a:pt x="221" y="421"/>
                  </a:cubicBezTo>
                  <a:cubicBezTo>
                    <a:pt x="334" y="421"/>
                    <a:pt x="427" y="329"/>
                    <a:pt x="427" y="211"/>
                  </a:cubicBezTo>
                  <a:cubicBezTo>
                    <a:pt x="432" y="87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6" name="Google Shape;11956;p18"/>
            <p:cNvSpPr/>
            <p:nvPr/>
          </p:nvSpPr>
          <p:spPr>
            <a:xfrm>
              <a:off x="1860575" y="38253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2" y="0"/>
                  </a:moveTo>
                  <a:cubicBezTo>
                    <a:pt x="98" y="0"/>
                    <a:pt x="5" y="91"/>
                    <a:pt x="0" y="206"/>
                  </a:cubicBezTo>
                  <a:cubicBezTo>
                    <a:pt x="0" y="329"/>
                    <a:pt x="93" y="427"/>
                    <a:pt x="211" y="427"/>
                  </a:cubicBezTo>
                  <a:cubicBezTo>
                    <a:pt x="329" y="427"/>
                    <a:pt x="427" y="334"/>
                    <a:pt x="427" y="216"/>
                  </a:cubicBezTo>
                  <a:cubicBezTo>
                    <a:pt x="427" y="98"/>
                    <a:pt x="334" y="11"/>
                    <a:pt x="221" y="0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7" name="Google Shape;11957;p18"/>
            <p:cNvSpPr/>
            <p:nvPr/>
          </p:nvSpPr>
          <p:spPr>
            <a:xfrm>
              <a:off x="2125850" y="4196850"/>
              <a:ext cx="10950" cy="10600"/>
            </a:xfrm>
            <a:custGeom>
              <a:rect b="b" l="l" r="r" t="t"/>
              <a:pathLst>
                <a:path extrusionOk="0" h="424" w="438">
                  <a:moveTo>
                    <a:pt x="211" y="1"/>
                  </a:moveTo>
                  <a:cubicBezTo>
                    <a:pt x="99" y="1"/>
                    <a:pt x="16" y="80"/>
                    <a:pt x="11" y="197"/>
                  </a:cubicBezTo>
                  <a:cubicBezTo>
                    <a:pt x="1" y="325"/>
                    <a:pt x="88" y="418"/>
                    <a:pt x="212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17"/>
                  </a:cubicBezTo>
                  <a:cubicBezTo>
                    <a:pt x="438" y="99"/>
                    <a:pt x="350" y="7"/>
                    <a:pt x="232" y="1"/>
                  </a:cubicBezTo>
                  <a:cubicBezTo>
                    <a:pt x="225" y="1"/>
                    <a:pt x="218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8" name="Google Shape;11958;p18"/>
            <p:cNvSpPr/>
            <p:nvPr/>
          </p:nvSpPr>
          <p:spPr>
            <a:xfrm>
              <a:off x="1595150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6" y="0"/>
                  </a:moveTo>
                  <a:cubicBezTo>
                    <a:pt x="93" y="6"/>
                    <a:pt x="1" y="93"/>
                    <a:pt x="1" y="211"/>
                  </a:cubicBezTo>
                  <a:cubicBezTo>
                    <a:pt x="1" y="334"/>
                    <a:pt x="93" y="422"/>
                    <a:pt x="211" y="422"/>
                  </a:cubicBezTo>
                  <a:cubicBezTo>
                    <a:pt x="330" y="422"/>
                    <a:pt x="427" y="334"/>
                    <a:pt x="427" y="211"/>
                  </a:cubicBezTo>
                  <a:cubicBezTo>
                    <a:pt x="427" y="88"/>
                    <a:pt x="335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9" name="Google Shape;11959;p18"/>
            <p:cNvSpPr/>
            <p:nvPr/>
          </p:nvSpPr>
          <p:spPr>
            <a:xfrm>
              <a:off x="1754325" y="44089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7" y="0"/>
                  </a:moveTo>
                  <a:cubicBezTo>
                    <a:pt x="108" y="0"/>
                    <a:pt x="6" y="98"/>
                    <a:pt x="6" y="211"/>
                  </a:cubicBezTo>
                  <a:cubicBezTo>
                    <a:pt x="1" y="335"/>
                    <a:pt x="88" y="422"/>
                    <a:pt x="216" y="422"/>
                  </a:cubicBezTo>
                  <a:cubicBezTo>
                    <a:pt x="340" y="422"/>
                    <a:pt x="432" y="335"/>
                    <a:pt x="432" y="211"/>
                  </a:cubicBezTo>
                  <a:cubicBezTo>
                    <a:pt x="432" y="98"/>
                    <a:pt x="340" y="6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0" name="Google Shape;11960;p18"/>
            <p:cNvSpPr/>
            <p:nvPr/>
          </p:nvSpPr>
          <p:spPr>
            <a:xfrm>
              <a:off x="1754325" y="3825350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16"/>
                  </a:cubicBezTo>
                  <a:cubicBezTo>
                    <a:pt x="6" y="329"/>
                    <a:pt x="93" y="427"/>
                    <a:pt x="211" y="427"/>
                  </a:cubicBezTo>
                  <a:cubicBezTo>
                    <a:pt x="335" y="427"/>
                    <a:pt x="432" y="334"/>
                    <a:pt x="432" y="216"/>
                  </a:cubicBezTo>
                  <a:cubicBezTo>
                    <a:pt x="432" y="93"/>
                    <a:pt x="34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1" name="Google Shape;11961;p18"/>
            <p:cNvSpPr/>
            <p:nvPr/>
          </p:nvSpPr>
          <p:spPr>
            <a:xfrm>
              <a:off x="18605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0"/>
                    <a:pt x="98" y="427"/>
                    <a:pt x="221" y="427"/>
                  </a:cubicBezTo>
                  <a:cubicBezTo>
                    <a:pt x="339" y="417"/>
                    <a:pt x="432" y="330"/>
                    <a:pt x="427" y="206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2" name="Google Shape;11962;p18"/>
            <p:cNvSpPr/>
            <p:nvPr/>
          </p:nvSpPr>
          <p:spPr>
            <a:xfrm>
              <a:off x="1940225" y="41173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1"/>
                  </a:moveTo>
                  <a:cubicBezTo>
                    <a:pt x="98" y="1"/>
                    <a:pt x="0" y="98"/>
                    <a:pt x="0" y="211"/>
                  </a:cubicBezTo>
                  <a:cubicBezTo>
                    <a:pt x="11" y="329"/>
                    <a:pt x="98" y="422"/>
                    <a:pt x="216" y="422"/>
                  </a:cubicBezTo>
                  <a:cubicBezTo>
                    <a:pt x="329" y="422"/>
                    <a:pt x="427" y="335"/>
                    <a:pt x="427" y="211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3" name="Google Shape;11963;p18"/>
            <p:cNvSpPr/>
            <p:nvPr/>
          </p:nvSpPr>
          <p:spPr>
            <a:xfrm>
              <a:off x="1727850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7" y="1"/>
                  </a:moveTo>
                  <a:cubicBezTo>
                    <a:pt x="104" y="1"/>
                    <a:pt x="1" y="98"/>
                    <a:pt x="1" y="211"/>
                  </a:cubicBezTo>
                  <a:cubicBezTo>
                    <a:pt x="1" y="335"/>
                    <a:pt x="88" y="427"/>
                    <a:pt x="212" y="427"/>
                  </a:cubicBezTo>
                  <a:cubicBezTo>
                    <a:pt x="340" y="427"/>
                    <a:pt x="422" y="340"/>
                    <a:pt x="422" y="211"/>
                  </a:cubicBezTo>
                  <a:cubicBezTo>
                    <a:pt x="42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4" name="Google Shape;11964;p18"/>
            <p:cNvSpPr/>
            <p:nvPr/>
          </p:nvSpPr>
          <p:spPr>
            <a:xfrm>
              <a:off x="188717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5" y="87"/>
                    <a:pt x="0" y="206"/>
                  </a:cubicBezTo>
                  <a:cubicBezTo>
                    <a:pt x="0" y="329"/>
                    <a:pt x="87" y="427"/>
                    <a:pt x="211" y="427"/>
                  </a:cubicBezTo>
                  <a:cubicBezTo>
                    <a:pt x="324" y="427"/>
                    <a:pt x="421" y="334"/>
                    <a:pt x="421" y="221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5" name="Google Shape;11965;p18"/>
            <p:cNvSpPr/>
            <p:nvPr/>
          </p:nvSpPr>
          <p:spPr>
            <a:xfrm>
              <a:off x="1780925" y="43294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7"/>
                    <a:pt x="93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6" name="Google Shape;11966;p18"/>
            <p:cNvSpPr/>
            <p:nvPr/>
          </p:nvSpPr>
          <p:spPr>
            <a:xfrm>
              <a:off x="1674800" y="45948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8"/>
                    <a:pt x="6" y="221"/>
                  </a:cubicBezTo>
                  <a:cubicBezTo>
                    <a:pt x="16" y="334"/>
                    <a:pt x="103" y="427"/>
                    <a:pt x="222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7" name="Google Shape;11967;p18"/>
            <p:cNvSpPr/>
            <p:nvPr/>
          </p:nvSpPr>
          <p:spPr>
            <a:xfrm>
              <a:off x="1886900" y="43294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22" y="1"/>
                  </a:moveTo>
                  <a:cubicBezTo>
                    <a:pt x="104" y="1"/>
                    <a:pt x="16" y="88"/>
                    <a:pt x="11" y="206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32" y="337"/>
                    <a:pt x="432" y="222"/>
                  </a:cubicBezTo>
                  <a:cubicBezTo>
                    <a:pt x="438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8" name="Google Shape;11968;p18"/>
            <p:cNvSpPr/>
            <p:nvPr/>
          </p:nvSpPr>
          <p:spPr>
            <a:xfrm>
              <a:off x="1780800" y="3905000"/>
              <a:ext cx="10925" cy="10675"/>
            </a:xfrm>
            <a:custGeom>
              <a:rect b="b" l="l" r="r" t="t"/>
              <a:pathLst>
                <a:path extrusionOk="0" h="427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19"/>
                    <a:pt x="93" y="422"/>
                    <a:pt x="211" y="427"/>
                  </a:cubicBezTo>
                  <a:cubicBezTo>
                    <a:pt x="214" y="427"/>
                    <a:pt x="217" y="427"/>
                    <a:pt x="221" y="427"/>
                  </a:cubicBezTo>
                  <a:cubicBezTo>
                    <a:pt x="334" y="427"/>
                    <a:pt x="427" y="341"/>
                    <a:pt x="432" y="226"/>
                  </a:cubicBezTo>
                  <a:cubicBezTo>
                    <a:pt x="437" y="113"/>
                    <a:pt x="350" y="11"/>
                    <a:pt x="231" y="0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9" name="Google Shape;11969;p18"/>
            <p:cNvSpPr/>
            <p:nvPr/>
          </p:nvSpPr>
          <p:spPr>
            <a:xfrm>
              <a:off x="1727850" y="39048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7" y="1"/>
                  </a:moveTo>
                  <a:cubicBezTo>
                    <a:pt x="88" y="1"/>
                    <a:pt x="1" y="87"/>
                    <a:pt x="1" y="207"/>
                  </a:cubicBezTo>
                  <a:cubicBezTo>
                    <a:pt x="1" y="330"/>
                    <a:pt x="93" y="428"/>
                    <a:pt x="212" y="428"/>
                  </a:cubicBezTo>
                  <a:cubicBezTo>
                    <a:pt x="215" y="428"/>
                    <a:pt x="218" y="428"/>
                    <a:pt x="221" y="428"/>
                  </a:cubicBezTo>
                  <a:cubicBezTo>
                    <a:pt x="339" y="428"/>
                    <a:pt x="422" y="332"/>
                    <a:pt x="422" y="212"/>
                  </a:cubicBezTo>
                  <a:cubicBezTo>
                    <a:pt x="422" y="94"/>
                    <a:pt x="335" y="1"/>
                    <a:pt x="217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0" name="Google Shape;11970;p18"/>
            <p:cNvSpPr/>
            <p:nvPr/>
          </p:nvSpPr>
          <p:spPr>
            <a:xfrm>
              <a:off x="2125850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8"/>
                    <a:pt x="11" y="222"/>
                  </a:cubicBezTo>
                  <a:cubicBezTo>
                    <a:pt x="11" y="335"/>
                    <a:pt x="98" y="427"/>
                    <a:pt x="217" y="427"/>
                  </a:cubicBezTo>
                  <a:cubicBezTo>
                    <a:pt x="330" y="427"/>
                    <a:pt x="427" y="335"/>
                    <a:pt x="427" y="217"/>
                  </a:cubicBezTo>
                  <a:cubicBezTo>
                    <a:pt x="427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1" name="Google Shape;11971;p18"/>
            <p:cNvSpPr/>
            <p:nvPr/>
          </p:nvSpPr>
          <p:spPr>
            <a:xfrm>
              <a:off x="2099400" y="41172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93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2" name="Google Shape;11972;p18"/>
            <p:cNvSpPr/>
            <p:nvPr/>
          </p:nvSpPr>
          <p:spPr>
            <a:xfrm>
              <a:off x="1754450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25" y="1"/>
                  </a:moveTo>
                  <a:cubicBezTo>
                    <a:pt x="219" y="1"/>
                    <a:pt x="213" y="1"/>
                    <a:pt x="206" y="1"/>
                  </a:cubicBezTo>
                  <a:cubicBezTo>
                    <a:pt x="93" y="7"/>
                    <a:pt x="1" y="94"/>
                    <a:pt x="1" y="212"/>
                  </a:cubicBezTo>
                  <a:cubicBezTo>
                    <a:pt x="1" y="325"/>
                    <a:pt x="88" y="423"/>
                    <a:pt x="211" y="423"/>
                  </a:cubicBezTo>
                  <a:cubicBezTo>
                    <a:pt x="335" y="418"/>
                    <a:pt x="427" y="325"/>
                    <a:pt x="427" y="207"/>
                  </a:cubicBezTo>
                  <a:cubicBezTo>
                    <a:pt x="417" y="90"/>
                    <a:pt x="338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3" name="Google Shape;11973;p18"/>
            <p:cNvSpPr/>
            <p:nvPr/>
          </p:nvSpPr>
          <p:spPr>
            <a:xfrm>
              <a:off x="1807525" y="43559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10"/>
                    <a:pt x="0" y="98"/>
                    <a:pt x="0" y="221"/>
                  </a:cubicBezTo>
                  <a:cubicBezTo>
                    <a:pt x="5" y="334"/>
                    <a:pt x="93" y="427"/>
                    <a:pt x="211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4" name="Google Shape;11974;p18"/>
            <p:cNvSpPr/>
            <p:nvPr/>
          </p:nvSpPr>
          <p:spPr>
            <a:xfrm>
              <a:off x="1860450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8" y="0"/>
                    <a:pt x="5" y="88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5" name="Google Shape;11975;p18"/>
            <p:cNvSpPr/>
            <p:nvPr/>
          </p:nvSpPr>
          <p:spPr>
            <a:xfrm>
              <a:off x="1913625" y="43561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8" y="0"/>
                    <a:pt x="6" y="88"/>
                    <a:pt x="1" y="211"/>
                  </a:cubicBezTo>
                  <a:cubicBezTo>
                    <a:pt x="6" y="334"/>
                    <a:pt x="98" y="422"/>
                    <a:pt x="216" y="422"/>
                  </a:cubicBezTo>
                  <a:cubicBezTo>
                    <a:pt x="335" y="417"/>
                    <a:pt x="432" y="324"/>
                    <a:pt x="432" y="211"/>
                  </a:cubicBez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6" name="Google Shape;11976;p18"/>
            <p:cNvSpPr/>
            <p:nvPr/>
          </p:nvSpPr>
          <p:spPr>
            <a:xfrm>
              <a:off x="1621875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7" name="Google Shape;11977;p18"/>
            <p:cNvSpPr/>
            <p:nvPr/>
          </p:nvSpPr>
          <p:spPr>
            <a:xfrm>
              <a:off x="215245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1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27"/>
                    <a:pt x="216" y="427"/>
                  </a:cubicBezTo>
                  <a:cubicBezTo>
                    <a:pt x="340" y="427"/>
                    <a:pt x="427" y="335"/>
                    <a:pt x="422" y="211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8" name="Google Shape;11978;p18"/>
            <p:cNvSpPr/>
            <p:nvPr/>
          </p:nvSpPr>
          <p:spPr>
            <a:xfrm>
              <a:off x="1727725" y="39580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1"/>
                  </a:moveTo>
                  <a:cubicBezTo>
                    <a:pt x="98" y="1"/>
                    <a:pt x="1" y="88"/>
                    <a:pt x="16" y="211"/>
                  </a:cubicBezTo>
                  <a:cubicBezTo>
                    <a:pt x="16" y="335"/>
                    <a:pt x="114" y="422"/>
                    <a:pt x="227" y="422"/>
                  </a:cubicBezTo>
                  <a:cubicBezTo>
                    <a:pt x="345" y="422"/>
                    <a:pt x="433" y="329"/>
                    <a:pt x="433" y="211"/>
                  </a:cubicBezTo>
                  <a:cubicBezTo>
                    <a:pt x="433" y="8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9" name="Google Shape;11979;p18"/>
            <p:cNvSpPr/>
            <p:nvPr/>
          </p:nvSpPr>
          <p:spPr>
            <a:xfrm>
              <a:off x="1780800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16" y="88"/>
                    <a:pt x="5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0" name="Google Shape;11980;p18"/>
            <p:cNvSpPr/>
            <p:nvPr/>
          </p:nvSpPr>
          <p:spPr>
            <a:xfrm>
              <a:off x="1727850" y="4329325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7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34"/>
                    <a:pt x="88" y="432"/>
                    <a:pt x="212" y="432"/>
                  </a:cubicBezTo>
                  <a:cubicBezTo>
                    <a:pt x="335" y="432"/>
                    <a:pt x="422" y="340"/>
                    <a:pt x="422" y="211"/>
                  </a:cubicBezTo>
                  <a:cubicBezTo>
                    <a:pt x="422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1" name="Google Shape;11981;p18"/>
            <p:cNvSpPr/>
            <p:nvPr/>
          </p:nvSpPr>
          <p:spPr>
            <a:xfrm>
              <a:off x="1887175" y="42765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5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21" y="334"/>
                    <a:pt x="427" y="211"/>
                  </a:cubicBezTo>
                  <a:cubicBezTo>
                    <a:pt x="427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2" name="Google Shape;11982;p18"/>
            <p:cNvSpPr/>
            <p:nvPr/>
          </p:nvSpPr>
          <p:spPr>
            <a:xfrm>
              <a:off x="1940225" y="4276600"/>
              <a:ext cx="10675" cy="10475"/>
            </a:xfrm>
            <a:custGeom>
              <a:rect b="b" l="l" r="r" t="t"/>
              <a:pathLst>
                <a:path extrusionOk="0" h="419" w="427">
                  <a:moveTo>
                    <a:pt x="240" y="1"/>
                  </a:moveTo>
                  <a:cubicBezTo>
                    <a:pt x="232" y="1"/>
                    <a:pt x="224" y="2"/>
                    <a:pt x="216" y="3"/>
                  </a:cubicBezTo>
                  <a:cubicBezTo>
                    <a:pt x="98" y="3"/>
                    <a:pt x="0" y="90"/>
                    <a:pt x="0" y="208"/>
                  </a:cubicBezTo>
                  <a:cubicBezTo>
                    <a:pt x="0" y="321"/>
                    <a:pt x="93" y="419"/>
                    <a:pt x="216" y="419"/>
                  </a:cubicBezTo>
                  <a:cubicBezTo>
                    <a:pt x="334" y="419"/>
                    <a:pt x="427" y="331"/>
                    <a:pt x="427" y="208"/>
                  </a:cubicBezTo>
                  <a:cubicBezTo>
                    <a:pt x="422" y="93"/>
                    <a:pt x="342" y="1"/>
                    <a:pt x="24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3" name="Google Shape;11983;p18"/>
            <p:cNvSpPr/>
            <p:nvPr/>
          </p:nvSpPr>
          <p:spPr>
            <a:xfrm>
              <a:off x="15422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6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4" name="Google Shape;11984;p18"/>
            <p:cNvSpPr/>
            <p:nvPr/>
          </p:nvSpPr>
          <p:spPr>
            <a:xfrm>
              <a:off x="1727600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103" y="1"/>
                    <a:pt x="6" y="93"/>
                    <a:pt x="6" y="206"/>
                  </a:cubicBezTo>
                  <a:cubicBezTo>
                    <a:pt x="1" y="324"/>
                    <a:pt x="98" y="417"/>
                    <a:pt x="217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5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5" name="Google Shape;11985;p18"/>
            <p:cNvSpPr/>
            <p:nvPr/>
          </p:nvSpPr>
          <p:spPr>
            <a:xfrm>
              <a:off x="1648350" y="4303100"/>
              <a:ext cx="10550" cy="10450"/>
            </a:xfrm>
            <a:custGeom>
              <a:rect b="b" l="l" r="r" t="t"/>
              <a:pathLst>
                <a:path extrusionOk="0" h="418" w="422">
                  <a:moveTo>
                    <a:pt x="221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9"/>
                    <a:pt x="0" y="212"/>
                  </a:cubicBezTo>
                  <a:cubicBezTo>
                    <a:pt x="5" y="325"/>
                    <a:pt x="98" y="417"/>
                    <a:pt x="211" y="417"/>
                  </a:cubicBezTo>
                  <a:cubicBezTo>
                    <a:pt x="334" y="417"/>
                    <a:pt x="421" y="330"/>
                    <a:pt x="421" y="207"/>
                  </a:cubicBezTo>
                  <a:cubicBezTo>
                    <a:pt x="421" y="87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6" name="Google Shape;11986;p18"/>
            <p:cNvSpPr/>
            <p:nvPr/>
          </p:nvSpPr>
          <p:spPr>
            <a:xfrm>
              <a:off x="1727725" y="44355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1" y="334"/>
                    <a:pt x="98" y="427"/>
                    <a:pt x="222" y="427"/>
                  </a:cubicBezTo>
                  <a:cubicBezTo>
                    <a:pt x="345" y="427"/>
                    <a:pt x="433" y="329"/>
                    <a:pt x="427" y="206"/>
                  </a:cubicBezTo>
                  <a:cubicBezTo>
                    <a:pt x="422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7" name="Google Shape;11987;p18"/>
            <p:cNvSpPr/>
            <p:nvPr/>
          </p:nvSpPr>
          <p:spPr>
            <a:xfrm>
              <a:off x="1940225" y="43826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11" y="329"/>
                    <a:pt x="103" y="421"/>
                    <a:pt x="216" y="421"/>
                  </a:cubicBezTo>
                  <a:cubicBezTo>
                    <a:pt x="329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8" name="Google Shape;11988;p18"/>
            <p:cNvSpPr/>
            <p:nvPr/>
          </p:nvSpPr>
          <p:spPr>
            <a:xfrm>
              <a:off x="1940225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11" y="329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9" name="Google Shape;11989;p18"/>
            <p:cNvSpPr/>
            <p:nvPr/>
          </p:nvSpPr>
          <p:spPr>
            <a:xfrm>
              <a:off x="1807650" y="3825350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0"/>
                    <a:pt x="0" y="98"/>
                    <a:pt x="0" y="216"/>
                  </a:cubicBezTo>
                  <a:cubicBezTo>
                    <a:pt x="0" y="334"/>
                    <a:pt x="88" y="427"/>
                    <a:pt x="211" y="427"/>
                  </a:cubicBezTo>
                  <a:cubicBezTo>
                    <a:pt x="329" y="422"/>
                    <a:pt x="422" y="324"/>
                    <a:pt x="422" y="206"/>
                  </a:cubicBezTo>
                  <a:cubicBezTo>
                    <a:pt x="422" y="93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0" name="Google Shape;11990;p18"/>
            <p:cNvSpPr/>
            <p:nvPr/>
          </p:nvSpPr>
          <p:spPr>
            <a:xfrm>
              <a:off x="1940225" y="38518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93"/>
                    <a:pt x="32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1" name="Google Shape;11991;p18"/>
            <p:cNvSpPr/>
            <p:nvPr/>
          </p:nvSpPr>
          <p:spPr>
            <a:xfrm>
              <a:off x="1568550" y="406417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7" y="0"/>
                  </a:moveTo>
                  <a:cubicBezTo>
                    <a:pt x="104" y="0"/>
                    <a:pt x="6" y="93"/>
                    <a:pt x="6" y="206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7" y="329"/>
                    <a:pt x="427" y="211"/>
                  </a:cubicBezTo>
                  <a:cubicBezTo>
                    <a:pt x="43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2" name="Google Shape;11992;p18"/>
            <p:cNvSpPr/>
            <p:nvPr/>
          </p:nvSpPr>
          <p:spPr>
            <a:xfrm>
              <a:off x="2099400" y="4064175"/>
              <a:ext cx="10675" cy="10425"/>
            </a:xfrm>
            <a:custGeom>
              <a:rect b="b" l="l" r="r" t="t"/>
              <a:pathLst>
                <a:path extrusionOk="0" h="417" w="427">
                  <a:moveTo>
                    <a:pt x="211" y="0"/>
                  </a:moveTo>
                  <a:cubicBezTo>
                    <a:pt x="93" y="0"/>
                    <a:pt x="0" y="87"/>
                    <a:pt x="0" y="206"/>
                  </a:cubicBezTo>
                  <a:cubicBezTo>
                    <a:pt x="0" y="324"/>
                    <a:pt x="93" y="416"/>
                    <a:pt x="211" y="416"/>
                  </a:cubicBezTo>
                  <a:cubicBezTo>
                    <a:pt x="329" y="416"/>
                    <a:pt x="427" y="329"/>
                    <a:pt x="427" y="206"/>
                  </a:cubicBezTo>
                  <a:cubicBezTo>
                    <a:pt x="427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3" name="Google Shape;11993;p18"/>
            <p:cNvSpPr/>
            <p:nvPr/>
          </p:nvSpPr>
          <p:spPr>
            <a:xfrm>
              <a:off x="1568550" y="411735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17" y="1"/>
                  </a:moveTo>
                  <a:cubicBezTo>
                    <a:pt x="104" y="1"/>
                    <a:pt x="6" y="88"/>
                    <a:pt x="6" y="206"/>
                  </a:cubicBezTo>
                  <a:cubicBezTo>
                    <a:pt x="1" y="329"/>
                    <a:pt x="88" y="422"/>
                    <a:pt x="212" y="422"/>
                  </a:cubicBezTo>
                  <a:cubicBezTo>
                    <a:pt x="335" y="422"/>
                    <a:pt x="427" y="329"/>
                    <a:pt x="427" y="211"/>
                  </a:cubicBezTo>
                  <a:cubicBezTo>
                    <a:pt x="438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4" name="Google Shape;11994;p18"/>
            <p:cNvSpPr/>
            <p:nvPr/>
          </p:nvSpPr>
          <p:spPr>
            <a:xfrm>
              <a:off x="1727850" y="41173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17" y="0"/>
                  </a:moveTo>
                  <a:cubicBezTo>
                    <a:pt x="214" y="0"/>
                    <a:pt x="210" y="0"/>
                    <a:pt x="207" y="1"/>
                  </a:cubicBezTo>
                  <a:cubicBezTo>
                    <a:pt x="88" y="1"/>
                    <a:pt x="1" y="88"/>
                    <a:pt x="1" y="206"/>
                  </a:cubicBezTo>
                  <a:cubicBezTo>
                    <a:pt x="1" y="31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06"/>
                  </a:cubicBezTo>
                  <a:cubicBezTo>
                    <a:pt x="422" y="86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5" name="Google Shape;11995;p18"/>
            <p:cNvSpPr/>
            <p:nvPr/>
          </p:nvSpPr>
          <p:spPr>
            <a:xfrm>
              <a:off x="20726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1" y="0"/>
                  </a:moveTo>
                  <a:cubicBezTo>
                    <a:pt x="103" y="0"/>
                    <a:pt x="16" y="87"/>
                    <a:pt x="11" y="206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2" y="87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6" name="Google Shape;11996;p18"/>
            <p:cNvSpPr/>
            <p:nvPr/>
          </p:nvSpPr>
          <p:spPr>
            <a:xfrm>
              <a:off x="2178925" y="4303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5"/>
                    <a:pt x="5" y="98"/>
                    <a:pt x="5" y="211"/>
                  </a:cubicBezTo>
                  <a:cubicBezTo>
                    <a:pt x="0" y="329"/>
                    <a:pt x="103" y="421"/>
                    <a:pt x="216" y="421"/>
                  </a:cubicBezTo>
                  <a:cubicBezTo>
                    <a:pt x="339" y="421"/>
                    <a:pt x="432" y="334"/>
                    <a:pt x="432" y="211"/>
                  </a:cubicBezTo>
                  <a:cubicBezTo>
                    <a:pt x="432" y="87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7" name="Google Shape;11997;p18"/>
            <p:cNvSpPr/>
            <p:nvPr/>
          </p:nvSpPr>
          <p:spPr>
            <a:xfrm>
              <a:off x="1780800" y="4488750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24"/>
                    <a:pt x="93" y="417"/>
                    <a:pt x="211" y="427"/>
                  </a:cubicBezTo>
                  <a:cubicBezTo>
                    <a:pt x="214" y="427"/>
                    <a:pt x="217" y="427"/>
                    <a:pt x="220" y="427"/>
                  </a:cubicBezTo>
                  <a:cubicBezTo>
                    <a:pt x="334" y="427"/>
                    <a:pt x="432" y="332"/>
                    <a:pt x="432" y="222"/>
                  </a:cubicBezTo>
                  <a:cubicBezTo>
                    <a:pt x="437" y="98"/>
                    <a:pt x="350" y="6"/>
                    <a:pt x="231" y="1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8" name="Google Shape;11998;p18"/>
            <p:cNvSpPr/>
            <p:nvPr/>
          </p:nvSpPr>
          <p:spPr>
            <a:xfrm>
              <a:off x="1887175" y="385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4" y="0"/>
                  </a:moveTo>
                  <a:cubicBezTo>
                    <a:pt x="218" y="0"/>
                    <a:pt x="212" y="0"/>
                    <a:pt x="206" y="1"/>
                  </a:cubicBezTo>
                  <a:cubicBezTo>
                    <a:pt x="87" y="1"/>
                    <a:pt x="0" y="88"/>
                    <a:pt x="0" y="207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24" y="422"/>
                    <a:pt x="421" y="335"/>
                    <a:pt x="421" y="212"/>
                  </a:cubicBezTo>
                  <a:cubicBezTo>
                    <a:pt x="421" y="94"/>
                    <a:pt x="342" y="0"/>
                    <a:pt x="22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9" name="Google Shape;11999;p18"/>
            <p:cNvSpPr/>
            <p:nvPr/>
          </p:nvSpPr>
          <p:spPr>
            <a:xfrm>
              <a:off x="1780925" y="38519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1" y="1"/>
                  </a:moveTo>
                  <a:cubicBezTo>
                    <a:pt x="103" y="1"/>
                    <a:pt x="11" y="88"/>
                    <a:pt x="11" y="207"/>
                  </a:cubicBezTo>
                  <a:cubicBezTo>
                    <a:pt x="0" y="325"/>
                    <a:pt x="93" y="422"/>
                    <a:pt x="216" y="422"/>
                  </a:cubicBezTo>
                  <a:cubicBezTo>
                    <a:pt x="329" y="422"/>
                    <a:pt x="427" y="335"/>
                    <a:pt x="427" y="212"/>
                  </a:cubicBezTo>
                  <a:cubicBezTo>
                    <a:pt x="427" y="88"/>
                    <a:pt x="32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0" name="Google Shape;12000;p18"/>
            <p:cNvSpPr/>
            <p:nvPr/>
          </p:nvSpPr>
          <p:spPr>
            <a:xfrm>
              <a:off x="20726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1" y="0"/>
                  </a:moveTo>
                  <a:cubicBezTo>
                    <a:pt x="108" y="0"/>
                    <a:pt x="11" y="88"/>
                    <a:pt x="0" y="211"/>
                  </a:cubicBezTo>
                  <a:cubicBezTo>
                    <a:pt x="0" y="324"/>
                    <a:pt x="93" y="417"/>
                    <a:pt x="206" y="422"/>
                  </a:cubicBezTo>
                  <a:cubicBezTo>
                    <a:pt x="209" y="422"/>
                    <a:pt x="213" y="422"/>
                    <a:pt x="216" y="422"/>
                  </a:cubicBezTo>
                  <a:cubicBezTo>
                    <a:pt x="335" y="422"/>
                    <a:pt x="427" y="336"/>
                    <a:pt x="427" y="216"/>
                  </a:cubicBezTo>
                  <a:cubicBezTo>
                    <a:pt x="432" y="93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1" name="Google Shape;12001;p18"/>
            <p:cNvSpPr/>
            <p:nvPr/>
          </p:nvSpPr>
          <p:spPr>
            <a:xfrm>
              <a:off x="2126125" y="4356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2" y="1"/>
                  </a:moveTo>
                  <a:cubicBezTo>
                    <a:pt x="79" y="1"/>
                    <a:pt x="0" y="90"/>
                    <a:pt x="0" y="212"/>
                  </a:cubicBezTo>
                  <a:cubicBezTo>
                    <a:pt x="0" y="335"/>
                    <a:pt x="87" y="423"/>
                    <a:pt x="211" y="423"/>
                  </a:cubicBezTo>
                  <a:cubicBezTo>
                    <a:pt x="324" y="423"/>
                    <a:pt x="421" y="335"/>
                    <a:pt x="421" y="217"/>
                  </a:cubicBezTo>
                  <a:cubicBezTo>
                    <a:pt x="421" y="94"/>
                    <a:pt x="334" y="1"/>
                    <a:pt x="211" y="1"/>
                  </a:cubicBezTo>
                  <a:cubicBezTo>
                    <a:pt x="205" y="1"/>
                    <a:pt x="198" y="1"/>
                    <a:pt x="19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2" name="Google Shape;12002;p18"/>
            <p:cNvSpPr/>
            <p:nvPr/>
          </p:nvSpPr>
          <p:spPr>
            <a:xfrm>
              <a:off x="2152200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1"/>
                  </a:moveTo>
                  <a:cubicBezTo>
                    <a:pt x="103" y="1"/>
                    <a:pt x="11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334" y="422"/>
                    <a:pt x="432" y="335"/>
                    <a:pt x="432" y="211"/>
                  </a:cubicBezTo>
                  <a:cubicBezTo>
                    <a:pt x="432" y="8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3" name="Google Shape;12003;p18"/>
            <p:cNvSpPr/>
            <p:nvPr/>
          </p:nvSpPr>
          <p:spPr>
            <a:xfrm>
              <a:off x="1780800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98" y="0"/>
                    <a:pt x="5" y="98"/>
                    <a:pt x="0" y="221"/>
                  </a:cubicBezTo>
                  <a:cubicBezTo>
                    <a:pt x="5" y="334"/>
                    <a:pt x="98" y="427"/>
                    <a:pt x="211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4" name="Google Shape;12004;p18"/>
            <p:cNvSpPr/>
            <p:nvPr/>
          </p:nvSpPr>
          <p:spPr>
            <a:xfrm>
              <a:off x="1542225" y="41966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8" y="10"/>
                    <a:pt x="1" y="98"/>
                    <a:pt x="1" y="211"/>
                  </a:cubicBezTo>
                  <a:cubicBezTo>
                    <a:pt x="1" y="334"/>
                    <a:pt x="93" y="432"/>
                    <a:pt x="211" y="432"/>
                  </a:cubicBezTo>
                  <a:cubicBezTo>
                    <a:pt x="335" y="432"/>
                    <a:pt x="422" y="344"/>
                    <a:pt x="417" y="211"/>
                  </a:cubicBezTo>
                  <a:cubicBezTo>
                    <a:pt x="417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5" name="Google Shape;12005;p18"/>
            <p:cNvSpPr/>
            <p:nvPr/>
          </p:nvSpPr>
          <p:spPr>
            <a:xfrm>
              <a:off x="1489175" y="43029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2" y="1"/>
                    <a:pt x="0" y="87"/>
                    <a:pt x="0" y="207"/>
                  </a:cubicBezTo>
                  <a:cubicBezTo>
                    <a:pt x="0" y="335"/>
                    <a:pt x="82" y="422"/>
                    <a:pt x="211" y="422"/>
                  </a:cubicBezTo>
                  <a:cubicBezTo>
                    <a:pt x="334" y="422"/>
                    <a:pt x="432" y="330"/>
                    <a:pt x="432" y="212"/>
                  </a:cubicBezTo>
                  <a:cubicBezTo>
                    <a:pt x="432" y="99"/>
                    <a:pt x="334" y="1"/>
                    <a:pt x="221" y="1"/>
                  </a:cubicBezTo>
                  <a:cubicBezTo>
                    <a:pt x="218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6" name="Google Shape;12006;p18"/>
            <p:cNvSpPr/>
            <p:nvPr/>
          </p:nvSpPr>
          <p:spPr>
            <a:xfrm>
              <a:off x="1515625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27" y="336"/>
                    <a:pt x="427" y="211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7" name="Google Shape;12007;p18"/>
            <p:cNvSpPr/>
            <p:nvPr/>
          </p:nvSpPr>
          <p:spPr>
            <a:xfrm>
              <a:off x="20462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104" y="1"/>
                    <a:pt x="1" y="103"/>
                    <a:pt x="1" y="222"/>
                  </a:cubicBezTo>
                  <a:cubicBezTo>
                    <a:pt x="10" y="348"/>
                    <a:pt x="107" y="428"/>
                    <a:pt x="204" y="428"/>
                  </a:cubicBezTo>
                  <a:cubicBezTo>
                    <a:pt x="210" y="428"/>
                    <a:pt x="216" y="428"/>
                    <a:pt x="222" y="427"/>
                  </a:cubicBezTo>
                  <a:cubicBezTo>
                    <a:pt x="34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8" name="Google Shape;12008;p18"/>
            <p:cNvSpPr/>
            <p:nvPr/>
          </p:nvSpPr>
          <p:spPr>
            <a:xfrm>
              <a:off x="1728000" y="43826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29"/>
                    <a:pt x="98" y="421"/>
                    <a:pt x="211" y="421"/>
                  </a:cubicBezTo>
                  <a:cubicBezTo>
                    <a:pt x="329" y="421"/>
                    <a:pt x="416" y="329"/>
                    <a:pt x="416" y="211"/>
                  </a:cubicBezTo>
                  <a:cubicBezTo>
                    <a:pt x="416" y="87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9" name="Google Shape;12009;p18"/>
            <p:cNvSpPr/>
            <p:nvPr/>
          </p:nvSpPr>
          <p:spPr>
            <a:xfrm>
              <a:off x="1780925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1"/>
                    <a:pt x="0" y="99"/>
                    <a:pt x="0" y="212"/>
                  </a:cubicBezTo>
                  <a:cubicBezTo>
                    <a:pt x="0" y="335"/>
                    <a:pt x="98" y="422"/>
                    <a:pt x="216" y="422"/>
                  </a:cubicBezTo>
                  <a:cubicBezTo>
                    <a:pt x="334" y="422"/>
                    <a:pt x="427" y="33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0" name="Google Shape;12010;p18"/>
            <p:cNvSpPr/>
            <p:nvPr/>
          </p:nvSpPr>
          <p:spPr>
            <a:xfrm>
              <a:off x="1621625" y="40641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11" y="211"/>
                  </a:cubicBezTo>
                  <a:cubicBezTo>
                    <a:pt x="16" y="334"/>
                    <a:pt x="103" y="427"/>
                    <a:pt x="226" y="427"/>
                  </a:cubicBezTo>
                  <a:cubicBezTo>
                    <a:pt x="345" y="416"/>
                    <a:pt x="432" y="329"/>
                    <a:pt x="432" y="211"/>
                  </a:cubicBezTo>
                  <a:cubicBezTo>
                    <a:pt x="432" y="98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1" name="Google Shape;12011;p18"/>
            <p:cNvSpPr/>
            <p:nvPr/>
          </p:nvSpPr>
          <p:spPr>
            <a:xfrm>
              <a:off x="1727600" y="454180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2" y="0"/>
                  </a:moveTo>
                  <a:cubicBezTo>
                    <a:pt x="94" y="0"/>
                    <a:pt x="16" y="84"/>
                    <a:pt x="11" y="196"/>
                  </a:cubicBezTo>
                  <a:cubicBezTo>
                    <a:pt x="1" y="320"/>
                    <a:pt x="98" y="422"/>
                    <a:pt x="222" y="422"/>
                  </a:cubicBezTo>
                  <a:cubicBezTo>
                    <a:pt x="335" y="422"/>
                    <a:pt x="432" y="335"/>
                    <a:pt x="432" y="217"/>
                  </a:cubicBezTo>
                  <a:cubicBezTo>
                    <a:pt x="438" y="104"/>
                    <a:pt x="355" y="6"/>
                    <a:pt x="232" y="1"/>
                  </a:cubicBezTo>
                  <a:cubicBezTo>
                    <a:pt x="225" y="0"/>
                    <a:pt x="218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2" name="Google Shape;12012;p18"/>
            <p:cNvSpPr/>
            <p:nvPr/>
          </p:nvSpPr>
          <p:spPr>
            <a:xfrm>
              <a:off x="1887300" y="4382625"/>
              <a:ext cx="10425" cy="10575"/>
            </a:xfrm>
            <a:custGeom>
              <a:rect b="b" l="l" r="r" t="t"/>
              <a:pathLst>
                <a:path extrusionOk="0" h="423" w="417">
                  <a:moveTo>
                    <a:pt x="215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88" y="1"/>
                    <a:pt x="0" y="99"/>
                    <a:pt x="0" y="212"/>
                  </a:cubicBezTo>
                  <a:cubicBezTo>
                    <a:pt x="0" y="335"/>
                    <a:pt x="98" y="422"/>
                    <a:pt x="211" y="422"/>
                  </a:cubicBezTo>
                  <a:cubicBezTo>
                    <a:pt x="329" y="422"/>
                    <a:pt x="416" y="330"/>
                    <a:pt x="416" y="207"/>
                  </a:cubicBezTo>
                  <a:cubicBezTo>
                    <a:pt x="416" y="87"/>
                    <a:pt x="324" y="1"/>
                    <a:pt x="21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3" name="Google Shape;12013;p18"/>
            <p:cNvSpPr/>
            <p:nvPr/>
          </p:nvSpPr>
          <p:spPr>
            <a:xfrm>
              <a:off x="1887300" y="44887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0" y="93"/>
                    <a:pt x="0" y="211"/>
                  </a:cubicBezTo>
                  <a:cubicBezTo>
                    <a:pt x="0" y="330"/>
                    <a:pt x="98" y="427"/>
                    <a:pt x="211" y="427"/>
                  </a:cubicBezTo>
                  <a:cubicBezTo>
                    <a:pt x="329" y="417"/>
                    <a:pt x="422" y="330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4" name="Google Shape;12014;p18"/>
            <p:cNvSpPr/>
            <p:nvPr/>
          </p:nvSpPr>
          <p:spPr>
            <a:xfrm>
              <a:off x="2125850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22" y="0"/>
                  </a:moveTo>
                  <a:cubicBezTo>
                    <a:pt x="98" y="0"/>
                    <a:pt x="11" y="93"/>
                    <a:pt x="11" y="206"/>
                  </a:cubicBezTo>
                  <a:cubicBezTo>
                    <a:pt x="1" y="324"/>
                    <a:pt x="98" y="427"/>
                    <a:pt x="217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5" name="Google Shape;12015;p18"/>
            <p:cNvSpPr/>
            <p:nvPr/>
          </p:nvSpPr>
          <p:spPr>
            <a:xfrm>
              <a:off x="2073050" y="4143825"/>
              <a:ext cx="10450" cy="10675"/>
            </a:xfrm>
            <a:custGeom>
              <a:rect b="b" l="l" r="r" t="t"/>
              <a:pathLst>
                <a:path extrusionOk="0" h="427" w="418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19" y="427"/>
                    <a:pt x="417" y="334"/>
                    <a:pt x="417" y="211"/>
                  </a:cubicBezTo>
                  <a:cubicBezTo>
                    <a:pt x="417" y="9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6" name="Google Shape;12016;p18"/>
            <p:cNvSpPr/>
            <p:nvPr/>
          </p:nvSpPr>
          <p:spPr>
            <a:xfrm>
              <a:off x="1595025" y="414382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6" y="0"/>
                  </a:moveTo>
                  <a:cubicBezTo>
                    <a:pt x="98" y="0"/>
                    <a:pt x="6" y="93"/>
                    <a:pt x="6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7" name="Google Shape;12017;p18"/>
            <p:cNvSpPr/>
            <p:nvPr/>
          </p:nvSpPr>
          <p:spPr>
            <a:xfrm>
              <a:off x="1542225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8" y="0"/>
                    <a:pt x="1" y="93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16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8" name="Google Shape;12018;p18"/>
            <p:cNvSpPr/>
            <p:nvPr/>
          </p:nvSpPr>
          <p:spPr>
            <a:xfrm>
              <a:off x="1727850" y="42766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07" y="0"/>
                  </a:moveTo>
                  <a:cubicBezTo>
                    <a:pt x="88" y="0"/>
                    <a:pt x="1" y="86"/>
                    <a:pt x="1" y="206"/>
                  </a:cubicBezTo>
                  <a:cubicBezTo>
                    <a:pt x="1" y="32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11"/>
                  </a:cubicBezTo>
                  <a:cubicBezTo>
                    <a:pt x="422" y="88"/>
                    <a:pt x="335" y="1"/>
                    <a:pt x="217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9" name="Google Shape;12019;p18"/>
            <p:cNvSpPr/>
            <p:nvPr/>
          </p:nvSpPr>
          <p:spPr>
            <a:xfrm>
              <a:off x="204632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1"/>
                  </a:moveTo>
                  <a:cubicBezTo>
                    <a:pt x="99" y="1"/>
                    <a:pt x="1" y="98"/>
                    <a:pt x="1" y="211"/>
                  </a:cubicBezTo>
                  <a:cubicBezTo>
                    <a:pt x="1" y="329"/>
                    <a:pt x="93" y="417"/>
                    <a:pt x="206" y="422"/>
                  </a:cubicBezTo>
                  <a:cubicBezTo>
                    <a:pt x="330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0" name="Google Shape;12020;p18"/>
            <p:cNvSpPr/>
            <p:nvPr/>
          </p:nvSpPr>
          <p:spPr>
            <a:xfrm>
              <a:off x="20198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1"/>
                    <a:pt x="216" y="421"/>
                  </a:cubicBezTo>
                  <a:cubicBezTo>
                    <a:pt x="334" y="421"/>
                    <a:pt x="432" y="319"/>
                    <a:pt x="427" y="206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1" name="Google Shape;12021;p18"/>
            <p:cNvSpPr/>
            <p:nvPr/>
          </p:nvSpPr>
          <p:spPr>
            <a:xfrm>
              <a:off x="1515500" y="4064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7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0"/>
                    <a:pt x="103" y="428"/>
                    <a:pt x="222" y="428"/>
                  </a:cubicBezTo>
                  <a:cubicBezTo>
                    <a:pt x="340" y="417"/>
                    <a:pt x="432" y="330"/>
                    <a:pt x="432" y="207"/>
                  </a:cubicBezTo>
                  <a:cubicBezTo>
                    <a:pt x="427" y="87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2" name="Google Shape;12022;p18"/>
            <p:cNvSpPr/>
            <p:nvPr/>
          </p:nvSpPr>
          <p:spPr>
            <a:xfrm>
              <a:off x="1621625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6" y="0"/>
                  </a:moveTo>
                  <a:cubicBezTo>
                    <a:pt x="223" y="0"/>
                    <a:pt x="219" y="0"/>
                    <a:pt x="216" y="1"/>
                  </a:cubicBezTo>
                  <a:cubicBezTo>
                    <a:pt x="93" y="6"/>
                    <a:pt x="0" y="98"/>
                    <a:pt x="11" y="216"/>
                  </a:cubicBezTo>
                  <a:cubicBezTo>
                    <a:pt x="11" y="335"/>
                    <a:pt x="103" y="422"/>
                    <a:pt x="221" y="422"/>
                  </a:cubicBezTo>
                  <a:cubicBezTo>
                    <a:pt x="345" y="417"/>
                    <a:pt x="432" y="329"/>
                    <a:pt x="432" y="206"/>
                  </a:cubicBezTo>
                  <a:cubicBezTo>
                    <a:pt x="427" y="86"/>
                    <a:pt x="339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3" name="Google Shape;12023;p18"/>
            <p:cNvSpPr/>
            <p:nvPr/>
          </p:nvSpPr>
          <p:spPr>
            <a:xfrm>
              <a:off x="151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2" y="0"/>
                  </a:moveTo>
                  <a:cubicBezTo>
                    <a:pt x="98" y="0"/>
                    <a:pt x="6" y="86"/>
                    <a:pt x="1" y="206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7" y="335"/>
                    <a:pt x="427" y="216"/>
                  </a:cubicBezTo>
                  <a:cubicBezTo>
                    <a:pt x="432" y="98"/>
                    <a:pt x="340" y="1"/>
                    <a:pt x="222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4" name="Google Shape;12024;p18"/>
            <p:cNvSpPr/>
            <p:nvPr/>
          </p:nvSpPr>
          <p:spPr>
            <a:xfrm>
              <a:off x="21525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5"/>
                    <a:pt x="1" y="92"/>
                    <a:pt x="1" y="211"/>
                  </a:cubicBezTo>
                  <a:cubicBezTo>
                    <a:pt x="1" y="329"/>
                    <a:pt x="88" y="421"/>
                    <a:pt x="211" y="421"/>
                  </a:cubicBezTo>
                  <a:cubicBezTo>
                    <a:pt x="330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5" name="Google Shape;12025;p18"/>
            <p:cNvSpPr/>
            <p:nvPr/>
          </p:nvSpPr>
          <p:spPr>
            <a:xfrm>
              <a:off x="2046475" y="4064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5"/>
                    <a:pt x="0" y="92"/>
                    <a:pt x="0" y="211"/>
                  </a:cubicBezTo>
                  <a:cubicBezTo>
                    <a:pt x="0" y="329"/>
                    <a:pt x="93" y="421"/>
                    <a:pt x="211" y="421"/>
                  </a:cubicBezTo>
                  <a:cubicBezTo>
                    <a:pt x="329" y="421"/>
                    <a:pt x="421" y="334"/>
                    <a:pt x="421" y="211"/>
                  </a:cubicBezTo>
                  <a:cubicBezTo>
                    <a:pt x="416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6" name="Google Shape;12026;p18"/>
            <p:cNvSpPr/>
            <p:nvPr/>
          </p:nvSpPr>
          <p:spPr>
            <a:xfrm>
              <a:off x="1727850" y="4011225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2" y="1"/>
                  </a:moveTo>
                  <a:cubicBezTo>
                    <a:pt x="93" y="1"/>
                    <a:pt x="6" y="88"/>
                    <a:pt x="1" y="201"/>
                  </a:cubicBezTo>
                  <a:cubicBezTo>
                    <a:pt x="1" y="325"/>
                    <a:pt x="93" y="422"/>
                    <a:pt x="212" y="422"/>
                  </a:cubicBezTo>
                  <a:cubicBezTo>
                    <a:pt x="325" y="422"/>
                    <a:pt x="422" y="325"/>
                    <a:pt x="422" y="201"/>
                  </a:cubicBezTo>
                  <a:cubicBezTo>
                    <a:pt x="422" y="83"/>
                    <a:pt x="33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7" name="Google Shape;12027;p18"/>
            <p:cNvSpPr/>
            <p:nvPr/>
          </p:nvSpPr>
          <p:spPr>
            <a:xfrm>
              <a:off x="1887175" y="44354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334" y="432"/>
                    <a:pt x="421" y="339"/>
                    <a:pt x="416" y="211"/>
                  </a:cubicBezTo>
                  <a:cubicBezTo>
                    <a:pt x="416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8" name="Google Shape;12028;p18"/>
            <p:cNvSpPr/>
            <p:nvPr/>
          </p:nvSpPr>
          <p:spPr>
            <a:xfrm>
              <a:off x="1887300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0" y="88"/>
                    <a:pt x="0" y="211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329" y="417"/>
                    <a:pt x="422" y="329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9" name="Google Shape;12029;p18"/>
            <p:cNvSpPr/>
            <p:nvPr/>
          </p:nvSpPr>
          <p:spPr>
            <a:xfrm>
              <a:off x="1780925" y="39580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1"/>
                  </a:moveTo>
                  <a:cubicBezTo>
                    <a:pt x="93" y="6"/>
                    <a:pt x="0" y="93"/>
                    <a:pt x="0" y="211"/>
                  </a:cubicBezTo>
                  <a:cubicBezTo>
                    <a:pt x="0" y="329"/>
                    <a:pt x="98" y="422"/>
                    <a:pt x="216" y="422"/>
                  </a:cubicBezTo>
                  <a:cubicBezTo>
                    <a:pt x="329" y="422"/>
                    <a:pt x="427" y="319"/>
                    <a:pt x="427" y="206"/>
                  </a:cubicBezTo>
                  <a:cubicBezTo>
                    <a:pt x="427" y="88"/>
                    <a:pt x="32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0" name="Google Shape;12030;p18"/>
            <p:cNvSpPr/>
            <p:nvPr/>
          </p:nvSpPr>
          <p:spPr>
            <a:xfrm>
              <a:off x="1595275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8" y="1"/>
                  </a:moveTo>
                  <a:cubicBezTo>
                    <a:pt x="84" y="1"/>
                    <a:pt x="1" y="90"/>
                    <a:pt x="1" y="212"/>
                  </a:cubicBezTo>
                  <a:cubicBezTo>
                    <a:pt x="1" y="335"/>
                    <a:pt x="93" y="423"/>
                    <a:pt x="217" y="423"/>
                  </a:cubicBezTo>
                  <a:cubicBezTo>
                    <a:pt x="330" y="423"/>
                    <a:pt x="427" y="335"/>
                    <a:pt x="427" y="217"/>
                  </a:cubicBezTo>
                  <a:cubicBezTo>
                    <a:pt x="427" y="94"/>
                    <a:pt x="335" y="1"/>
                    <a:pt x="217" y="1"/>
                  </a:cubicBezTo>
                  <a:cubicBezTo>
                    <a:pt x="210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1" name="Google Shape;12031;p18"/>
            <p:cNvSpPr/>
            <p:nvPr/>
          </p:nvSpPr>
          <p:spPr>
            <a:xfrm>
              <a:off x="2072925" y="43559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88" y="1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2" name="Google Shape;12032;p18"/>
            <p:cNvSpPr/>
            <p:nvPr/>
          </p:nvSpPr>
          <p:spPr>
            <a:xfrm>
              <a:off x="1940225" y="40641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21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0" y="329"/>
                    <a:pt x="103" y="427"/>
                    <a:pt x="221" y="427"/>
                  </a:cubicBezTo>
                  <a:cubicBezTo>
                    <a:pt x="334" y="416"/>
                    <a:pt x="427" y="329"/>
                    <a:pt x="427" y="206"/>
                  </a:cubicBezTo>
                  <a:cubicBezTo>
                    <a:pt x="422" y="93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3" name="Google Shape;12033;p18"/>
            <p:cNvSpPr/>
            <p:nvPr/>
          </p:nvSpPr>
          <p:spPr>
            <a:xfrm>
              <a:off x="1595275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88" y="6"/>
                    <a:pt x="1" y="99"/>
                    <a:pt x="1" y="212"/>
                  </a:cubicBezTo>
                  <a:cubicBezTo>
                    <a:pt x="1" y="335"/>
                    <a:pt x="93" y="422"/>
                    <a:pt x="217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22" y="92"/>
                    <a:pt x="33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4" name="Google Shape;12034;p18"/>
            <p:cNvSpPr/>
            <p:nvPr/>
          </p:nvSpPr>
          <p:spPr>
            <a:xfrm>
              <a:off x="1727600" y="38519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6" y="0"/>
                  </a:moveTo>
                  <a:cubicBezTo>
                    <a:pt x="230" y="0"/>
                    <a:pt x="223" y="0"/>
                    <a:pt x="217" y="1"/>
                  </a:cubicBezTo>
                  <a:cubicBezTo>
                    <a:pt x="93" y="1"/>
                    <a:pt x="1" y="93"/>
                    <a:pt x="11" y="217"/>
                  </a:cubicBezTo>
                  <a:cubicBezTo>
                    <a:pt x="16" y="335"/>
                    <a:pt x="103" y="422"/>
                    <a:pt x="222" y="422"/>
                  </a:cubicBezTo>
                  <a:cubicBezTo>
                    <a:pt x="345" y="422"/>
                    <a:pt x="432" y="325"/>
                    <a:pt x="432" y="207"/>
                  </a:cubicBezTo>
                  <a:cubicBezTo>
                    <a:pt x="432" y="89"/>
                    <a:pt x="354" y="0"/>
                    <a:pt x="2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5" name="Google Shape;12035;p18"/>
            <p:cNvSpPr/>
            <p:nvPr/>
          </p:nvSpPr>
          <p:spPr>
            <a:xfrm>
              <a:off x="1940225" y="459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3"/>
                    <a:pt x="0" y="20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6" name="Google Shape;12036;p18"/>
            <p:cNvSpPr/>
            <p:nvPr/>
          </p:nvSpPr>
          <p:spPr>
            <a:xfrm>
              <a:off x="154222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88"/>
                    <a:pt x="6" y="211"/>
                  </a:cubicBezTo>
                  <a:cubicBezTo>
                    <a:pt x="6" y="334"/>
                    <a:pt x="93" y="422"/>
                    <a:pt x="216" y="422"/>
                  </a:cubicBezTo>
                  <a:cubicBezTo>
                    <a:pt x="335" y="417"/>
                    <a:pt x="422" y="32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7" name="Google Shape;12037;p18"/>
            <p:cNvSpPr/>
            <p:nvPr/>
          </p:nvSpPr>
          <p:spPr>
            <a:xfrm>
              <a:off x="21261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7" y="0"/>
                    <a:pt x="0" y="87"/>
                    <a:pt x="0" y="211"/>
                  </a:cubicBezTo>
                  <a:cubicBezTo>
                    <a:pt x="0" y="334"/>
                    <a:pt x="87" y="421"/>
                    <a:pt x="211" y="421"/>
                  </a:cubicBezTo>
                  <a:cubicBezTo>
                    <a:pt x="334" y="421"/>
                    <a:pt x="421" y="334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8" name="Google Shape;12038;p18"/>
            <p:cNvSpPr/>
            <p:nvPr/>
          </p:nvSpPr>
          <p:spPr>
            <a:xfrm>
              <a:off x="1727850" y="4595100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198" y="1"/>
                  </a:moveTo>
                  <a:cubicBezTo>
                    <a:pt x="84" y="1"/>
                    <a:pt x="1" y="90"/>
                    <a:pt x="1" y="207"/>
                  </a:cubicBezTo>
                  <a:cubicBezTo>
                    <a:pt x="1" y="320"/>
                    <a:pt x="88" y="418"/>
                    <a:pt x="212" y="418"/>
                  </a:cubicBezTo>
                  <a:cubicBezTo>
                    <a:pt x="335" y="418"/>
                    <a:pt x="422" y="325"/>
                    <a:pt x="422" y="212"/>
                  </a:cubicBezTo>
                  <a:cubicBezTo>
                    <a:pt x="422" y="89"/>
                    <a:pt x="335" y="2"/>
                    <a:pt x="217" y="2"/>
                  </a:cubicBezTo>
                  <a:cubicBezTo>
                    <a:pt x="211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9" name="Google Shape;12039;p18"/>
            <p:cNvSpPr/>
            <p:nvPr/>
          </p:nvSpPr>
          <p:spPr>
            <a:xfrm>
              <a:off x="1727850" y="40641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3" y="0"/>
                    <a:pt x="6" y="93"/>
                    <a:pt x="1" y="211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2" y="334"/>
                    <a:pt x="422" y="221"/>
                  </a:cubicBezTo>
                  <a:cubicBezTo>
                    <a:pt x="42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0" name="Google Shape;12040;p18"/>
            <p:cNvSpPr/>
            <p:nvPr/>
          </p:nvSpPr>
          <p:spPr>
            <a:xfrm>
              <a:off x="1780925" y="4064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213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5"/>
                    <a:pt x="93" y="428"/>
                    <a:pt x="216" y="428"/>
                  </a:cubicBezTo>
                  <a:cubicBezTo>
                    <a:pt x="334" y="417"/>
                    <a:pt x="427" y="330"/>
                    <a:pt x="427" y="207"/>
                  </a:cubicBezTo>
                  <a:cubicBezTo>
                    <a:pt x="427" y="87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1" name="Google Shape;12041;p18"/>
            <p:cNvSpPr/>
            <p:nvPr/>
          </p:nvSpPr>
          <p:spPr>
            <a:xfrm>
              <a:off x="188702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9" y="0"/>
                    <a:pt x="6" y="93"/>
                    <a:pt x="1" y="216"/>
                  </a:cubicBezTo>
                  <a:cubicBezTo>
                    <a:pt x="11" y="334"/>
                    <a:pt x="99" y="427"/>
                    <a:pt x="222" y="427"/>
                  </a:cubicBezTo>
                  <a:cubicBezTo>
                    <a:pt x="335" y="422"/>
                    <a:pt x="427" y="329"/>
                    <a:pt x="427" y="216"/>
                  </a:cubicBezTo>
                  <a:cubicBezTo>
                    <a:pt x="427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2" name="Google Shape;12042;p18"/>
            <p:cNvSpPr/>
            <p:nvPr/>
          </p:nvSpPr>
          <p:spPr>
            <a:xfrm>
              <a:off x="1887175" y="4064175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06" y="0"/>
                  </a:moveTo>
                  <a:cubicBezTo>
                    <a:pt x="87" y="0"/>
                    <a:pt x="0" y="87"/>
                    <a:pt x="0" y="206"/>
                  </a:cubicBezTo>
                  <a:cubicBezTo>
                    <a:pt x="0" y="324"/>
                    <a:pt x="87" y="416"/>
                    <a:pt x="211" y="416"/>
                  </a:cubicBezTo>
                  <a:cubicBezTo>
                    <a:pt x="334" y="416"/>
                    <a:pt x="421" y="329"/>
                    <a:pt x="421" y="206"/>
                  </a:cubicBezTo>
                  <a:cubicBezTo>
                    <a:pt x="421" y="93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3" name="Google Shape;12043;p18"/>
            <p:cNvSpPr/>
            <p:nvPr/>
          </p:nvSpPr>
          <p:spPr>
            <a:xfrm>
              <a:off x="1780800" y="45948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103" y="0"/>
                    <a:pt x="10" y="93"/>
                    <a:pt x="5" y="206"/>
                  </a:cubicBezTo>
                  <a:cubicBezTo>
                    <a:pt x="0" y="329"/>
                    <a:pt x="88" y="427"/>
                    <a:pt x="21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4" name="Google Shape;12044;p18"/>
            <p:cNvSpPr/>
            <p:nvPr/>
          </p:nvSpPr>
          <p:spPr>
            <a:xfrm>
              <a:off x="18871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0"/>
                    <a:pt x="0" y="88"/>
                    <a:pt x="0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24" y="422"/>
                    <a:pt x="421" y="334"/>
                    <a:pt x="421" y="211"/>
                  </a:cubicBezTo>
                  <a:cubicBezTo>
                    <a:pt x="421" y="88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5" name="Google Shape;12045;p18"/>
            <p:cNvSpPr/>
            <p:nvPr/>
          </p:nvSpPr>
          <p:spPr>
            <a:xfrm>
              <a:off x="178092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329" y="417"/>
                    <a:pt x="422" y="324"/>
                    <a:pt x="422" y="201"/>
                  </a:cubicBezTo>
                  <a:cubicBezTo>
                    <a:pt x="422" y="8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6" name="Google Shape;12046;p18"/>
            <p:cNvSpPr/>
            <p:nvPr/>
          </p:nvSpPr>
          <p:spPr>
            <a:xfrm>
              <a:off x="1913250" y="4621450"/>
              <a:ext cx="11200" cy="10125"/>
            </a:xfrm>
            <a:custGeom>
              <a:rect b="b" l="l" r="r" t="t"/>
              <a:pathLst>
                <a:path extrusionOk="0" h="405" w="448">
                  <a:moveTo>
                    <a:pt x="229" y="0"/>
                  </a:moveTo>
                  <a:cubicBezTo>
                    <a:pt x="157" y="0"/>
                    <a:pt x="91" y="37"/>
                    <a:pt x="52" y="104"/>
                  </a:cubicBezTo>
                  <a:cubicBezTo>
                    <a:pt x="0" y="181"/>
                    <a:pt x="16" y="289"/>
                    <a:pt x="77" y="361"/>
                  </a:cubicBezTo>
                  <a:cubicBezTo>
                    <a:pt x="107" y="387"/>
                    <a:pt x="137" y="405"/>
                    <a:pt x="175" y="405"/>
                  </a:cubicBezTo>
                  <a:cubicBezTo>
                    <a:pt x="189" y="405"/>
                    <a:pt x="204" y="402"/>
                    <a:pt x="221" y="397"/>
                  </a:cubicBezTo>
                  <a:cubicBezTo>
                    <a:pt x="252" y="386"/>
                    <a:pt x="288" y="376"/>
                    <a:pt x="324" y="371"/>
                  </a:cubicBezTo>
                  <a:cubicBezTo>
                    <a:pt x="406" y="350"/>
                    <a:pt x="447" y="309"/>
                    <a:pt x="447" y="217"/>
                  </a:cubicBezTo>
                  <a:cubicBezTo>
                    <a:pt x="447" y="119"/>
                    <a:pt x="386" y="32"/>
                    <a:pt x="298" y="11"/>
                  </a:cubicBezTo>
                  <a:cubicBezTo>
                    <a:pt x="275" y="4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7" name="Google Shape;12047;p18"/>
            <p:cNvSpPr/>
            <p:nvPr/>
          </p:nvSpPr>
          <p:spPr>
            <a:xfrm>
              <a:off x="1594650" y="4568225"/>
              <a:ext cx="11325" cy="10625"/>
            </a:xfrm>
            <a:custGeom>
              <a:rect b="b" l="l" r="r" t="t"/>
              <a:pathLst>
                <a:path extrusionOk="0" h="425" w="453">
                  <a:moveTo>
                    <a:pt x="237" y="0"/>
                  </a:moveTo>
                  <a:cubicBezTo>
                    <a:pt x="163" y="0"/>
                    <a:pt x="93" y="40"/>
                    <a:pt x="52" y="105"/>
                  </a:cubicBezTo>
                  <a:cubicBezTo>
                    <a:pt x="0" y="193"/>
                    <a:pt x="21" y="285"/>
                    <a:pt x="113" y="342"/>
                  </a:cubicBezTo>
                  <a:cubicBezTo>
                    <a:pt x="139" y="362"/>
                    <a:pt x="165" y="372"/>
                    <a:pt x="190" y="393"/>
                  </a:cubicBezTo>
                  <a:cubicBezTo>
                    <a:pt x="215" y="416"/>
                    <a:pt x="240" y="424"/>
                    <a:pt x="264" y="424"/>
                  </a:cubicBezTo>
                  <a:cubicBezTo>
                    <a:pt x="296" y="424"/>
                    <a:pt x="326" y="410"/>
                    <a:pt x="355" y="393"/>
                  </a:cubicBezTo>
                  <a:cubicBezTo>
                    <a:pt x="422" y="357"/>
                    <a:pt x="452" y="290"/>
                    <a:pt x="452" y="208"/>
                  </a:cubicBezTo>
                  <a:cubicBezTo>
                    <a:pt x="447" y="116"/>
                    <a:pt x="386" y="38"/>
                    <a:pt x="293" y="8"/>
                  </a:cubicBezTo>
                  <a:cubicBezTo>
                    <a:pt x="275" y="3"/>
                    <a:pt x="256" y="0"/>
                    <a:pt x="23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8" name="Google Shape;12048;p18"/>
            <p:cNvSpPr/>
            <p:nvPr/>
          </p:nvSpPr>
          <p:spPr>
            <a:xfrm>
              <a:off x="2178275" y="4037425"/>
              <a:ext cx="10950" cy="10775"/>
            </a:xfrm>
            <a:custGeom>
              <a:rect b="b" l="l" r="r" t="t"/>
              <a:pathLst>
                <a:path extrusionOk="0" h="431" w="438">
                  <a:moveTo>
                    <a:pt x="243" y="0"/>
                  </a:moveTo>
                  <a:cubicBezTo>
                    <a:pt x="227" y="0"/>
                    <a:pt x="207" y="6"/>
                    <a:pt x="180" y="17"/>
                  </a:cubicBezTo>
                  <a:cubicBezTo>
                    <a:pt x="139" y="37"/>
                    <a:pt x="103" y="63"/>
                    <a:pt x="78" y="94"/>
                  </a:cubicBezTo>
                  <a:cubicBezTo>
                    <a:pt x="0" y="191"/>
                    <a:pt x="26" y="325"/>
                    <a:pt x="129" y="397"/>
                  </a:cubicBezTo>
                  <a:cubicBezTo>
                    <a:pt x="160" y="419"/>
                    <a:pt x="201" y="430"/>
                    <a:pt x="243" y="430"/>
                  </a:cubicBezTo>
                  <a:cubicBezTo>
                    <a:pt x="321" y="430"/>
                    <a:pt x="404" y="391"/>
                    <a:pt x="437" y="304"/>
                  </a:cubicBezTo>
                  <a:cubicBezTo>
                    <a:pt x="391" y="227"/>
                    <a:pt x="355" y="145"/>
                    <a:pt x="314" y="68"/>
                  </a:cubicBezTo>
                  <a:cubicBezTo>
                    <a:pt x="290" y="21"/>
                    <a:pt x="273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9" name="Google Shape;12049;p18"/>
            <p:cNvSpPr/>
            <p:nvPr/>
          </p:nvSpPr>
          <p:spPr>
            <a:xfrm>
              <a:off x="1992775" y="4594800"/>
              <a:ext cx="11450" cy="9600"/>
            </a:xfrm>
            <a:custGeom>
              <a:rect b="b" l="l" r="r" t="t"/>
              <a:pathLst>
                <a:path extrusionOk="0" h="384" w="458">
                  <a:moveTo>
                    <a:pt x="238" y="1"/>
                  </a:moveTo>
                  <a:cubicBezTo>
                    <a:pt x="152" y="1"/>
                    <a:pt x="73" y="49"/>
                    <a:pt x="41" y="121"/>
                  </a:cubicBezTo>
                  <a:cubicBezTo>
                    <a:pt x="0" y="209"/>
                    <a:pt x="21" y="301"/>
                    <a:pt x="108" y="383"/>
                  </a:cubicBezTo>
                  <a:cubicBezTo>
                    <a:pt x="200" y="348"/>
                    <a:pt x="283" y="301"/>
                    <a:pt x="365" y="260"/>
                  </a:cubicBezTo>
                  <a:cubicBezTo>
                    <a:pt x="447" y="219"/>
                    <a:pt x="457" y="183"/>
                    <a:pt x="411" y="106"/>
                  </a:cubicBezTo>
                  <a:cubicBezTo>
                    <a:pt x="380" y="49"/>
                    <a:pt x="334" y="19"/>
                    <a:pt x="272" y="3"/>
                  </a:cubicBezTo>
                  <a:cubicBezTo>
                    <a:pt x="261" y="1"/>
                    <a:pt x="249" y="1"/>
                    <a:pt x="23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0" name="Google Shape;12050;p18"/>
            <p:cNvSpPr/>
            <p:nvPr/>
          </p:nvSpPr>
          <p:spPr>
            <a:xfrm>
              <a:off x="1411825" y="4276350"/>
              <a:ext cx="8625" cy="10575"/>
            </a:xfrm>
            <a:custGeom>
              <a:rect b="b" l="l" r="r" t="t"/>
              <a:pathLst>
                <a:path extrusionOk="0" h="423" w="345">
                  <a:moveTo>
                    <a:pt x="129" y="1"/>
                  </a:moveTo>
                  <a:cubicBezTo>
                    <a:pt x="87" y="1"/>
                    <a:pt x="43" y="15"/>
                    <a:pt x="1" y="43"/>
                  </a:cubicBezTo>
                  <a:cubicBezTo>
                    <a:pt x="11" y="167"/>
                    <a:pt x="32" y="290"/>
                    <a:pt x="42" y="408"/>
                  </a:cubicBezTo>
                  <a:cubicBezTo>
                    <a:pt x="74" y="418"/>
                    <a:pt x="103" y="422"/>
                    <a:pt x="131" y="422"/>
                  </a:cubicBezTo>
                  <a:cubicBezTo>
                    <a:pt x="210" y="422"/>
                    <a:pt x="271" y="385"/>
                    <a:pt x="309" y="316"/>
                  </a:cubicBezTo>
                  <a:cubicBezTo>
                    <a:pt x="345" y="228"/>
                    <a:pt x="335" y="121"/>
                    <a:pt x="263" y="59"/>
                  </a:cubicBezTo>
                  <a:cubicBezTo>
                    <a:pt x="224" y="20"/>
                    <a:pt x="178" y="1"/>
                    <a:pt x="12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1" name="Google Shape;12051;p18"/>
            <p:cNvSpPr/>
            <p:nvPr/>
          </p:nvSpPr>
          <p:spPr>
            <a:xfrm>
              <a:off x="1412475" y="4170325"/>
              <a:ext cx="8125" cy="10550"/>
            </a:xfrm>
            <a:custGeom>
              <a:rect b="b" l="l" r="r" t="t"/>
              <a:pathLst>
                <a:path extrusionOk="0" h="422" w="325">
                  <a:moveTo>
                    <a:pt x="119" y="0"/>
                  </a:moveTo>
                  <a:cubicBezTo>
                    <a:pt x="97" y="0"/>
                    <a:pt x="75" y="5"/>
                    <a:pt x="52" y="14"/>
                  </a:cubicBezTo>
                  <a:lnTo>
                    <a:pt x="11" y="261"/>
                  </a:lnTo>
                  <a:cubicBezTo>
                    <a:pt x="6" y="307"/>
                    <a:pt x="6" y="348"/>
                    <a:pt x="0" y="389"/>
                  </a:cubicBezTo>
                  <a:cubicBezTo>
                    <a:pt x="35" y="411"/>
                    <a:pt x="71" y="422"/>
                    <a:pt x="105" y="422"/>
                  </a:cubicBezTo>
                  <a:cubicBezTo>
                    <a:pt x="159" y="422"/>
                    <a:pt x="210" y="397"/>
                    <a:pt x="247" y="353"/>
                  </a:cubicBezTo>
                  <a:cubicBezTo>
                    <a:pt x="314" y="292"/>
                    <a:pt x="324" y="173"/>
                    <a:pt x="273" y="96"/>
                  </a:cubicBezTo>
                  <a:cubicBezTo>
                    <a:pt x="235" y="36"/>
                    <a:pt x="180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2" name="Google Shape;12052;p18"/>
            <p:cNvSpPr/>
            <p:nvPr/>
          </p:nvSpPr>
          <p:spPr>
            <a:xfrm>
              <a:off x="1464250" y="4435600"/>
              <a:ext cx="9025" cy="10275"/>
            </a:xfrm>
            <a:custGeom>
              <a:rect b="b" l="l" r="r" t="t"/>
              <a:pathLst>
                <a:path extrusionOk="0" h="411" w="361">
                  <a:moveTo>
                    <a:pt x="136" y="0"/>
                  </a:moveTo>
                  <a:cubicBezTo>
                    <a:pt x="89" y="0"/>
                    <a:pt x="43" y="18"/>
                    <a:pt x="0" y="61"/>
                  </a:cubicBezTo>
                  <a:cubicBezTo>
                    <a:pt x="77" y="179"/>
                    <a:pt x="144" y="297"/>
                    <a:pt x="216" y="410"/>
                  </a:cubicBezTo>
                  <a:cubicBezTo>
                    <a:pt x="319" y="369"/>
                    <a:pt x="360" y="302"/>
                    <a:pt x="355" y="205"/>
                  </a:cubicBezTo>
                  <a:cubicBezTo>
                    <a:pt x="350" y="117"/>
                    <a:pt x="298" y="40"/>
                    <a:pt x="216" y="15"/>
                  </a:cubicBezTo>
                  <a:cubicBezTo>
                    <a:pt x="189" y="6"/>
                    <a:pt x="162" y="0"/>
                    <a:pt x="1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3" name="Google Shape;12053;p18"/>
            <p:cNvSpPr/>
            <p:nvPr/>
          </p:nvSpPr>
          <p:spPr>
            <a:xfrm>
              <a:off x="1595800" y="3880450"/>
              <a:ext cx="10825" cy="8450"/>
            </a:xfrm>
            <a:custGeom>
              <a:rect b="b" l="l" r="r" t="t"/>
              <a:pathLst>
                <a:path extrusionOk="0" h="338" w="433">
                  <a:moveTo>
                    <a:pt x="350" y="1"/>
                  </a:moveTo>
                  <a:cubicBezTo>
                    <a:pt x="232" y="73"/>
                    <a:pt x="119" y="145"/>
                    <a:pt x="0" y="222"/>
                  </a:cubicBezTo>
                  <a:cubicBezTo>
                    <a:pt x="40" y="304"/>
                    <a:pt x="119" y="337"/>
                    <a:pt x="194" y="337"/>
                  </a:cubicBezTo>
                  <a:cubicBezTo>
                    <a:pt x="246" y="337"/>
                    <a:pt x="296" y="321"/>
                    <a:pt x="329" y="294"/>
                  </a:cubicBezTo>
                  <a:cubicBezTo>
                    <a:pt x="417" y="222"/>
                    <a:pt x="432" y="93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4" name="Google Shape;12054;p18"/>
            <p:cNvSpPr/>
            <p:nvPr/>
          </p:nvSpPr>
          <p:spPr>
            <a:xfrm>
              <a:off x="1701650" y="4621450"/>
              <a:ext cx="10825" cy="6850"/>
            </a:xfrm>
            <a:custGeom>
              <a:rect b="b" l="l" r="r" t="t"/>
              <a:pathLst>
                <a:path extrusionOk="0" h="274" w="433">
                  <a:moveTo>
                    <a:pt x="194" y="1"/>
                  </a:moveTo>
                  <a:cubicBezTo>
                    <a:pt x="105" y="1"/>
                    <a:pt x="30" y="57"/>
                    <a:pt x="1" y="160"/>
                  </a:cubicBezTo>
                  <a:cubicBezTo>
                    <a:pt x="134" y="196"/>
                    <a:pt x="263" y="237"/>
                    <a:pt x="396" y="273"/>
                  </a:cubicBezTo>
                  <a:cubicBezTo>
                    <a:pt x="432" y="145"/>
                    <a:pt x="381" y="42"/>
                    <a:pt x="263" y="11"/>
                  </a:cubicBezTo>
                  <a:cubicBezTo>
                    <a:pt x="239" y="4"/>
                    <a:pt x="216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5" name="Google Shape;12055;p18"/>
            <p:cNvSpPr/>
            <p:nvPr/>
          </p:nvSpPr>
          <p:spPr>
            <a:xfrm>
              <a:off x="1913500" y="3829575"/>
              <a:ext cx="10550" cy="6550"/>
            </a:xfrm>
            <a:custGeom>
              <a:rect b="b" l="l" r="r" t="t"/>
              <a:pathLst>
                <a:path extrusionOk="0" h="262" w="422">
                  <a:moveTo>
                    <a:pt x="16" y="1"/>
                  </a:moveTo>
                  <a:lnTo>
                    <a:pt x="16" y="1"/>
                  </a:lnTo>
                  <a:cubicBezTo>
                    <a:pt x="0" y="134"/>
                    <a:pt x="67" y="232"/>
                    <a:pt x="191" y="258"/>
                  </a:cubicBezTo>
                  <a:cubicBezTo>
                    <a:pt x="205" y="260"/>
                    <a:pt x="219" y="261"/>
                    <a:pt x="232" y="261"/>
                  </a:cubicBezTo>
                  <a:cubicBezTo>
                    <a:pt x="329" y="261"/>
                    <a:pt x="399" y="198"/>
                    <a:pt x="422" y="98"/>
                  </a:cubicBezTo>
                  <a:cubicBezTo>
                    <a:pt x="309" y="62"/>
                    <a:pt x="196" y="37"/>
                    <a:pt x="88" y="11"/>
                  </a:cubicBezTo>
                  <a:cubicBezTo>
                    <a:pt x="62" y="6"/>
                    <a:pt x="42" y="6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6" name="Google Shape;12056;p18"/>
            <p:cNvSpPr/>
            <p:nvPr/>
          </p:nvSpPr>
          <p:spPr>
            <a:xfrm>
              <a:off x="1466550" y="4012900"/>
              <a:ext cx="7225" cy="8700"/>
            </a:xfrm>
            <a:custGeom>
              <a:rect b="b" l="l" r="r" t="t"/>
              <a:pathLst>
                <a:path extrusionOk="0" h="348" w="289">
                  <a:moveTo>
                    <a:pt x="206" y="1"/>
                  </a:moveTo>
                  <a:cubicBezTo>
                    <a:pt x="134" y="114"/>
                    <a:pt x="73" y="222"/>
                    <a:pt x="1" y="335"/>
                  </a:cubicBezTo>
                  <a:cubicBezTo>
                    <a:pt x="25" y="344"/>
                    <a:pt x="49" y="348"/>
                    <a:pt x="72" y="348"/>
                  </a:cubicBezTo>
                  <a:cubicBezTo>
                    <a:pt x="142" y="348"/>
                    <a:pt x="204" y="309"/>
                    <a:pt x="242" y="247"/>
                  </a:cubicBezTo>
                  <a:cubicBezTo>
                    <a:pt x="289" y="165"/>
                    <a:pt x="278" y="62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7" name="Google Shape;12057;p18"/>
            <p:cNvSpPr/>
            <p:nvPr/>
          </p:nvSpPr>
          <p:spPr>
            <a:xfrm>
              <a:off x="1993275" y="3856550"/>
              <a:ext cx="8900" cy="6000"/>
            </a:xfrm>
            <a:custGeom>
              <a:rect b="b" l="l" r="r" t="t"/>
              <a:pathLst>
                <a:path extrusionOk="0" h="240" w="356">
                  <a:moveTo>
                    <a:pt x="6" y="1"/>
                  </a:moveTo>
                  <a:cubicBezTo>
                    <a:pt x="1" y="109"/>
                    <a:pt x="52" y="186"/>
                    <a:pt x="134" y="222"/>
                  </a:cubicBezTo>
                  <a:cubicBezTo>
                    <a:pt x="161" y="234"/>
                    <a:pt x="188" y="239"/>
                    <a:pt x="214" y="239"/>
                  </a:cubicBezTo>
                  <a:cubicBezTo>
                    <a:pt x="269" y="239"/>
                    <a:pt x="320" y="214"/>
                    <a:pt x="355" y="165"/>
                  </a:cubicBezTo>
                  <a:cubicBezTo>
                    <a:pt x="242" y="109"/>
                    <a:pt x="129" y="57"/>
                    <a:pt x="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8" name="Google Shape;12058;p18"/>
            <p:cNvSpPr/>
            <p:nvPr/>
          </p:nvSpPr>
          <p:spPr>
            <a:xfrm>
              <a:off x="1705500" y="3834075"/>
              <a:ext cx="4775" cy="1675"/>
            </a:xfrm>
            <a:custGeom>
              <a:rect b="b" l="l" r="r" t="t"/>
              <a:pathLst>
                <a:path extrusionOk="0" h="67" w="191">
                  <a:moveTo>
                    <a:pt x="186" y="1"/>
                  </a:moveTo>
                  <a:cubicBezTo>
                    <a:pt x="124" y="11"/>
                    <a:pt x="63" y="32"/>
                    <a:pt x="1" y="52"/>
                  </a:cubicBezTo>
                  <a:cubicBezTo>
                    <a:pt x="26" y="62"/>
                    <a:pt x="49" y="67"/>
                    <a:pt x="70" y="67"/>
                  </a:cubicBezTo>
                  <a:cubicBezTo>
                    <a:pt x="116" y="67"/>
                    <a:pt x="156" y="46"/>
                    <a:pt x="191" y="11"/>
                  </a:cubicBezTo>
                  <a:cubicBezTo>
                    <a:pt x="191" y="11"/>
                    <a:pt x="186" y="6"/>
                    <a:pt x="18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9" name="Google Shape;12059;p18"/>
            <p:cNvSpPr/>
            <p:nvPr/>
          </p:nvSpPr>
          <p:spPr>
            <a:xfrm>
              <a:off x="2232100" y="4253650"/>
              <a:ext cx="800" cy="2350"/>
            </a:xfrm>
            <a:custGeom>
              <a:rect b="b" l="l" r="r" t="t"/>
              <a:pathLst>
                <a:path extrusionOk="0" h="94" w="32">
                  <a:moveTo>
                    <a:pt x="11" y="1"/>
                  </a:moveTo>
                  <a:cubicBezTo>
                    <a:pt x="6" y="26"/>
                    <a:pt x="6" y="57"/>
                    <a:pt x="1" y="83"/>
                  </a:cubicBezTo>
                  <a:cubicBezTo>
                    <a:pt x="6" y="93"/>
                    <a:pt x="11" y="93"/>
                    <a:pt x="26" y="93"/>
                  </a:cubicBezTo>
                  <a:cubicBezTo>
                    <a:pt x="26" y="57"/>
                    <a:pt x="31" y="32"/>
                    <a:pt x="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60" name="Google Shape;12060;p18"/>
          <p:cNvGrpSpPr/>
          <p:nvPr/>
        </p:nvGrpSpPr>
        <p:grpSpPr>
          <a:xfrm>
            <a:off x="8424007" y="2906998"/>
            <a:ext cx="1201981" cy="1177605"/>
            <a:chOff x="1409400" y="3825350"/>
            <a:chExt cx="823500" cy="806800"/>
          </a:xfrm>
        </p:grpSpPr>
        <p:sp>
          <p:nvSpPr>
            <p:cNvPr id="12061" name="Google Shape;12061;p18"/>
            <p:cNvSpPr/>
            <p:nvPr/>
          </p:nvSpPr>
          <p:spPr>
            <a:xfrm>
              <a:off x="1860575" y="46214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2"/>
                    <a:pt x="93" y="423"/>
                    <a:pt x="212" y="423"/>
                  </a:cubicBezTo>
                  <a:cubicBezTo>
                    <a:pt x="215" y="423"/>
                    <a:pt x="218" y="422"/>
                    <a:pt x="221" y="422"/>
                  </a:cubicBezTo>
                  <a:cubicBezTo>
                    <a:pt x="334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2" name="Google Shape;12062;p18"/>
            <p:cNvSpPr/>
            <p:nvPr/>
          </p:nvSpPr>
          <p:spPr>
            <a:xfrm>
              <a:off x="1754450" y="46213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3"/>
                    <a:pt x="1" y="217"/>
                  </a:cubicBezTo>
                  <a:cubicBezTo>
                    <a:pt x="1" y="330"/>
                    <a:pt x="88" y="422"/>
                    <a:pt x="206" y="427"/>
                  </a:cubicBezTo>
                  <a:cubicBezTo>
                    <a:pt x="210" y="427"/>
                    <a:pt x="213" y="428"/>
                    <a:pt x="216" y="428"/>
                  </a:cubicBezTo>
                  <a:cubicBezTo>
                    <a:pt x="330" y="428"/>
                    <a:pt x="427" y="342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3" name="Google Shape;12063;p18"/>
            <p:cNvSpPr/>
            <p:nvPr/>
          </p:nvSpPr>
          <p:spPr>
            <a:xfrm>
              <a:off x="1807250" y="462157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31" y="1"/>
                  </a:moveTo>
                  <a:cubicBezTo>
                    <a:pt x="228" y="1"/>
                    <a:pt x="225" y="1"/>
                    <a:pt x="222" y="1"/>
                  </a:cubicBezTo>
                  <a:cubicBezTo>
                    <a:pt x="104" y="1"/>
                    <a:pt x="16" y="88"/>
                    <a:pt x="6" y="207"/>
                  </a:cubicBezTo>
                  <a:cubicBezTo>
                    <a:pt x="1" y="330"/>
                    <a:pt x="93" y="417"/>
                    <a:pt x="211" y="422"/>
                  </a:cubicBezTo>
                  <a:cubicBezTo>
                    <a:pt x="330" y="422"/>
                    <a:pt x="432" y="330"/>
                    <a:pt x="432" y="212"/>
                  </a:cubicBezTo>
                  <a:cubicBezTo>
                    <a:pt x="437" y="92"/>
                    <a:pt x="350" y="1"/>
                    <a:pt x="2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4" name="Google Shape;12064;p18"/>
            <p:cNvSpPr/>
            <p:nvPr/>
          </p:nvSpPr>
          <p:spPr>
            <a:xfrm>
              <a:off x="180752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24" y="427"/>
                    <a:pt x="421" y="335"/>
                    <a:pt x="427" y="217"/>
                  </a:cubicBezTo>
                  <a:cubicBezTo>
                    <a:pt x="427" y="9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5" name="Google Shape;12065;p18"/>
            <p:cNvSpPr/>
            <p:nvPr/>
          </p:nvSpPr>
          <p:spPr>
            <a:xfrm>
              <a:off x="1913625" y="40906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98"/>
                    <a:pt x="6" y="222"/>
                  </a:cubicBezTo>
                  <a:cubicBezTo>
                    <a:pt x="11" y="335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6" name="Google Shape;12066;p18"/>
            <p:cNvSpPr/>
            <p:nvPr/>
          </p:nvSpPr>
          <p:spPr>
            <a:xfrm>
              <a:off x="17543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7" name="Google Shape;12067;p18"/>
            <p:cNvSpPr/>
            <p:nvPr/>
          </p:nvSpPr>
          <p:spPr>
            <a:xfrm>
              <a:off x="186057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3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8" name="Google Shape;12068;p18"/>
            <p:cNvSpPr/>
            <p:nvPr/>
          </p:nvSpPr>
          <p:spPr>
            <a:xfrm>
              <a:off x="1568700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9" name="Google Shape;12069;p18"/>
            <p:cNvSpPr/>
            <p:nvPr/>
          </p:nvSpPr>
          <p:spPr>
            <a:xfrm>
              <a:off x="1568700" y="43294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87" y="1"/>
                    <a:pt x="0" y="103"/>
                    <a:pt x="5" y="222"/>
                  </a:cubicBezTo>
                  <a:cubicBezTo>
                    <a:pt x="5" y="332"/>
                    <a:pt x="98" y="427"/>
                    <a:pt x="212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32" y="329"/>
                    <a:pt x="432" y="211"/>
                  </a:cubicBezTo>
                  <a:cubicBezTo>
                    <a:pt x="421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0" name="Google Shape;12070;p18"/>
            <p:cNvSpPr/>
            <p:nvPr/>
          </p:nvSpPr>
          <p:spPr>
            <a:xfrm>
              <a:off x="1913625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1" name="Google Shape;12071;p18"/>
            <p:cNvSpPr/>
            <p:nvPr/>
          </p:nvSpPr>
          <p:spPr>
            <a:xfrm>
              <a:off x="2099400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0"/>
                    <a:pt x="98" y="422"/>
                    <a:pt x="211" y="422"/>
                  </a:cubicBezTo>
                  <a:cubicBezTo>
                    <a:pt x="329" y="422"/>
                    <a:pt x="427" y="32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2" name="Google Shape;12072;p18"/>
            <p:cNvSpPr/>
            <p:nvPr/>
          </p:nvSpPr>
          <p:spPr>
            <a:xfrm>
              <a:off x="1860450" y="41438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5" y="329"/>
                    <a:pt x="98" y="427"/>
                    <a:pt x="211" y="427"/>
                  </a:cubicBezTo>
                  <a:cubicBezTo>
                    <a:pt x="334" y="427"/>
                    <a:pt x="432" y="334"/>
                    <a:pt x="432" y="211"/>
                  </a:cubicBezTo>
                  <a:cubicBezTo>
                    <a:pt x="432" y="93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3" name="Google Shape;12073;p18"/>
            <p:cNvSpPr/>
            <p:nvPr/>
          </p:nvSpPr>
          <p:spPr>
            <a:xfrm>
              <a:off x="1754450" y="41438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02" y="1"/>
                  </a:moveTo>
                  <a:cubicBezTo>
                    <a:pt x="84" y="1"/>
                    <a:pt x="1" y="97"/>
                    <a:pt x="1" y="222"/>
                  </a:cubicBezTo>
                  <a:cubicBezTo>
                    <a:pt x="1" y="335"/>
                    <a:pt x="98" y="433"/>
                    <a:pt x="211" y="433"/>
                  </a:cubicBezTo>
                  <a:cubicBezTo>
                    <a:pt x="330" y="423"/>
                    <a:pt x="427" y="335"/>
                    <a:pt x="427" y="222"/>
                  </a:cubicBezTo>
                  <a:cubicBezTo>
                    <a:pt x="427" y="99"/>
                    <a:pt x="335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4" name="Google Shape;12074;p18"/>
            <p:cNvSpPr/>
            <p:nvPr/>
          </p:nvSpPr>
          <p:spPr>
            <a:xfrm>
              <a:off x="1568550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2" y="0"/>
                  </a:moveTo>
                  <a:cubicBezTo>
                    <a:pt x="93" y="0"/>
                    <a:pt x="1" y="87"/>
                    <a:pt x="1" y="206"/>
                  </a:cubicBezTo>
                  <a:cubicBezTo>
                    <a:pt x="1" y="329"/>
                    <a:pt x="93" y="421"/>
                    <a:pt x="212" y="421"/>
                  </a:cubicBezTo>
                  <a:cubicBezTo>
                    <a:pt x="335" y="421"/>
                    <a:pt x="427" y="329"/>
                    <a:pt x="427" y="211"/>
                  </a:cubicBezTo>
                  <a:cubicBezTo>
                    <a:pt x="427" y="87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5" name="Google Shape;12075;p18"/>
            <p:cNvSpPr/>
            <p:nvPr/>
          </p:nvSpPr>
          <p:spPr>
            <a:xfrm>
              <a:off x="2099275" y="4329575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32" y="335"/>
                    <a:pt x="432" y="217"/>
                  </a:cubicBezTo>
                  <a:cubicBezTo>
                    <a:pt x="437" y="96"/>
                    <a:pt x="34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6" name="Google Shape;12076;p18"/>
            <p:cNvSpPr/>
            <p:nvPr/>
          </p:nvSpPr>
          <p:spPr>
            <a:xfrm>
              <a:off x="1807525" y="4143800"/>
              <a:ext cx="10675" cy="10600"/>
            </a:xfrm>
            <a:custGeom>
              <a:rect b="b" l="l" r="r" t="t"/>
              <a:pathLst>
                <a:path extrusionOk="0" h="424" w="427">
                  <a:moveTo>
                    <a:pt x="211" y="1"/>
                  </a:moveTo>
                  <a:cubicBezTo>
                    <a:pt x="97" y="1"/>
                    <a:pt x="5" y="82"/>
                    <a:pt x="0" y="202"/>
                  </a:cubicBezTo>
                  <a:cubicBezTo>
                    <a:pt x="0" y="325"/>
                    <a:pt x="82" y="417"/>
                    <a:pt x="195" y="423"/>
                  </a:cubicBezTo>
                  <a:cubicBezTo>
                    <a:pt x="201" y="423"/>
                    <a:pt x="207" y="423"/>
                    <a:pt x="213" y="423"/>
                  </a:cubicBezTo>
                  <a:cubicBezTo>
                    <a:pt x="328" y="423"/>
                    <a:pt x="417" y="330"/>
                    <a:pt x="421" y="222"/>
                  </a:cubicBezTo>
                  <a:cubicBezTo>
                    <a:pt x="427" y="104"/>
                    <a:pt x="339" y="6"/>
                    <a:pt x="221" y="1"/>
                  </a:cubicBezTo>
                  <a:cubicBezTo>
                    <a:pt x="217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7" name="Google Shape;12077;p18"/>
            <p:cNvSpPr/>
            <p:nvPr/>
          </p:nvSpPr>
          <p:spPr>
            <a:xfrm>
              <a:off x="1621875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8" y="0"/>
                    <a:pt x="1" y="98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27"/>
                    <a:pt x="422" y="329"/>
                    <a:pt x="422" y="211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8" name="Google Shape;12078;p18"/>
            <p:cNvSpPr/>
            <p:nvPr/>
          </p:nvSpPr>
          <p:spPr>
            <a:xfrm>
              <a:off x="17012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6" y="334"/>
                    <a:pt x="103" y="422"/>
                    <a:pt x="22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9" name="Google Shape;12079;p18"/>
            <p:cNvSpPr/>
            <p:nvPr/>
          </p:nvSpPr>
          <p:spPr>
            <a:xfrm>
              <a:off x="2152575" y="443557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0" name="Google Shape;12080;p18"/>
            <p:cNvSpPr/>
            <p:nvPr/>
          </p:nvSpPr>
          <p:spPr>
            <a:xfrm>
              <a:off x="2099275" y="4435425"/>
              <a:ext cx="10925" cy="10825"/>
            </a:xfrm>
            <a:custGeom>
              <a:rect b="b" l="l" r="r" t="t"/>
              <a:pathLst>
                <a:path extrusionOk="0" h="433" w="43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87" y="6"/>
                    <a:pt x="0" y="104"/>
                    <a:pt x="5" y="227"/>
                  </a:cubicBezTo>
                  <a:cubicBezTo>
                    <a:pt x="10" y="340"/>
                    <a:pt x="108" y="433"/>
                    <a:pt x="226" y="433"/>
                  </a:cubicBezTo>
                  <a:cubicBezTo>
                    <a:pt x="339" y="433"/>
                    <a:pt x="437" y="335"/>
                    <a:pt x="432" y="207"/>
                  </a:cubicBezTo>
                  <a:cubicBezTo>
                    <a:pt x="432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1" name="Google Shape;12081;p18"/>
            <p:cNvSpPr/>
            <p:nvPr/>
          </p:nvSpPr>
          <p:spPr>
            <a:xfrm>
              <a:off x="1621625" y="44355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8" y="0"/>
                    <a:pt x="0" y="98"/>
                    <a:pt x="11" y="221"/>
                  </a:cubicBezTo>
                  <a:cubicBezTo>
                    <a:pt x="16" y="334"/>
                    <a:pt x="103" y="427"/>
                    <a:pt x="22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2" name="Google Shape;12082;p18"/>
            <p:cNvSpPr/>
            <p:nvPr/>
          </p:nvSpPr>
          <p:spPr>
            <a:xfrm>
              <a:off x="1568700" y="4435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6"/>
                  </a:cubicBezTo>
                  <a:cubicBezTo>
                    <a:pt x="0" y="329"/>
                    <a:pt x="87" y="427"/>
                    <a:pt x="206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3" name="Google Shape;12083;p18"/>
            <p:cNvSpPr/>
            <p:nvPr/>
          </p:nvSpPr>
          <p:spPr>
            <a:xfrm>
              <a:off x="1621625" y="432945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8"/>
                    <a:pt x="11" y="222"/>
                  </a:cubicBezTo>
                  <a:cubicBezTo>
                    <a:pt x="16" y="340"/>
                    <a:pt x="103" y="432"/>
                    <a:pt x="226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4" name="Google Shape;12084;p18"/>
            <p:cNvSpPr/>
            <p:nvPr/>
          </p:nvSpPr>
          <p:spPr>
            <a:xfrm>
              <a:off x="15155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6" y="335"/>
                    <a:pt x="103" y="427"/>
                    <a:pt x="227" y="427"/>
                  </a:cubicBezTo>
                  <a:cubicBezTo>
                    <a:pt x="340" y="427"/>
                    <a:pt x="432" y="329"/>
                    <a:pt x="432" y="211"/>
                  </a:cubicBezTo>
                  <a:cubicBezTo>
                    <a:pt x="432" y="93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5" name="Google Shape;12085;p18"/>
            <p:cNvSpPr/>
            <p:nvPr/>
          </p:nvSpPr>
          <p:spPr>
            <a:xfrm>
              <a:off x="1489175" y="41438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82" y="0"/>
                    <a:pt x="0" y="93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27" y="98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6" name="Google Shape;12086;p18"/>
            <p:cNvSpPr/>
            <p:nvPr/>
          </p:nvSpPr>
          <p:spPr>
            <a:xfrm>
              <a:off x="2046325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6" y="0"/>
                  </a:moveTo>
                  <a:cubicBezTo>
                    <a:pt x="223" y="0"/>
                    <a:pt x="220" y="0"/>
                    <a:pt x="217" y="0"/>
                  </a:cubicBez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30" y="427"/>
                    <a:pt x="427" y="334"/>
                    <a:pt x="427" y="211"/>
                  </a:cubicBezTo>
                  <a:cubicBezTo>
                    <a:pt x="427" y="96"/>
                    <a:pt x="344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7" name="Google Shape;12087;p18"/>
            <p:cNvSpPr/>
            <p:nvPr/>
          </p:nvSpPr>
          <p:spPr>
            <a:xfrm>
              <a:off x="1860575" y="4568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0"/>
                  </a:moveTo>
                  <a:cubicBezTo>
                    <a:pt x="103" y="0"/>
                    <a:pt x="0" y="93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217" y="427"/>
                    <a:pt x="223" y="428"/>
                    <a:pt x="230" y="428"/>
                  </a:cubicBezTo>
                  <a:cubicBezTo>
                    <a:pt x="343" y="428"/>
                    <a:pt x="427" y="338"/>
                    <a:pt x="427" y="211"/>
                  </a:cubicBezTo>
                  <a:cubicBezTo>
                    <a:pt x="427" y="93"/>
                    <a:pt x="334" y="6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8" name="Google Shape;12088;p18"/>
            <p:cNvSpPr/>
            <p:nvPr/>
          </p:nvSpPr>
          <p:spPr>
            <a:xfrm>
              <a:off x="18339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91"/>
                    <a:pt x="6" y="211"/>
                  </a:cubicBezTo>
                  <a:cubicBezTo>
                    <a:pt x="6" y="329"/>
                    <a:pt x="93" y="422"/>
                    <a:pt x="216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9" name="Google Shape;12089;p18"/>
            <p:cNvSpPr/>
            <p:nvPr/>
          </p:nvSpPr>
          <p:spPr>
            <a:xfrm>
              <a:off x="19136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3" y="1"/>
                    <a:pt x="6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7" y="422"/>
                    <a:pt x="223" y="423"/>
                    <a:pt x="229" y="423"/>
                  </a:cubicBezTo>
                  <a:cubicBezTo>
                    <a:pt x="344" y="423"/>
                    <a:pt x="432" y="329"/>
                    <a:pt x="427" y="216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0" name="Google Shape;12090;p18"/>
            <p:cNvSpPr/>
            <p:nvPr/>
          </p:nvSpPr>
          <p:spPr>
            <a:xfrm>
              <a:off x="2019875" y="41437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1"/>
                  </a:cubicBezTo>
                  <a:cubicBezTo>
                    <a:pt x="329" y="421"/>
                    <a:pt x="427" y="319"/>
                    <a:pt x="427" y="20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1" name="Google Shape;12091;p18"/>
            <p:cNvSpPr/>
            <p:nvPr/>
          </p:nvSpPr>
          <p:spPr>
            <a:xfrm>
              <a:off x="18072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11" y="88"/>
                    <a:pt x="1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220" y="422"/>
                    <a:pt x="224" y="422"/>
                    <a:pt x="227" y="422"/>
                  </a:cubicBezTo>
                  <a:cubicBezTo>
                    <a:pt x="350" y="422"/>
                    <a:pt x="432" y="336"/>
                    <a:pt x="432" y="216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2" name="Google Shape;12092;p18"/>
            <p:cNvSpPr/>
            <p:nvPr/>
          </p:nvSpPr>
          <p:spPr>
            <a:xfrm>
              <a:off x="1860450" y="40375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8" y="0"/>
                    <a:pt x="10" y="88"/>
                    <a:pt x="5" y="206"/>
                  </a:cubicBezTo>
                  <a:cubicBezTo>
                    <a:pt x="0" y="324"/>
                    <a:pt x="88" y="422"/>
                    <a:pt x="211" y="422"/>
                  </a:cubicBezTo>
                  <a:cubicBezTo>
                    <a:pt x="214" y="422"/>
                    <a:pt x="218" y="422"/>
                    <a:pt x="221" y="422"/>
                  </a:cubicBezTo>
                  <a:cubicBezTo>
                    <a:pt x="340" y="422"/>
                    <a:pt x="432" y="336"/>
                    <a:pt x="432" y="216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3" name="Google Shape;12093;p18"/>
            <p:cNvSpPr/>
            <p:nvPr/>
          </p:nvSpPr>
          <p:spPr>
            <a:xfrm>
              <a:off x="180752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87" y="0"/>
                    <a:pt x="0" y="98"/>
                    <a:pt x="5" y="221"/>
                  </a:cubicBezTo>
                  <a:cubicBezTo>
                    <a:pt x="10" y="334"/>
                    <a:pt x="103" y="427"/>
                    <a:pt x="216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4" name="Google Shape;12094;p18"/>
            <p:cNvSpPr/>
            <p:nvPr/>
          </p:nvSpPr>
          <p:spPr>
            <a:xfrm>
              <a:off x="191362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5" name="Google Shape;12095;p18"/>
            <p:cNvSpPr/>
            <p:nvPr/>
          </p:nvSpPr>
          <p:spPr>
            <a:xfrm>
              <a:off x="1754325" y="4037325"/>
              <a:ext cx="10800" cy="10800"/>
            </a:xfrm>
            <a:custGeom>
              <a:rect b="b" l="l" r="r" t="t"/>
              <a:pathLst>
                <a:path extrusionOk="0" h="432" w="432">
                  <a:moveTo>
                    <a:pt x="211" y="0"/>
                  </a:moveTo>
                  <a:cubicBezTo>
                    <a:pt x="98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1"/>
                    <a:pt x="422" y="216"/>
                  </a:cubicBezTo>
                  <a:cubicBezTo>
                    <a:pt x="422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6" name="Google Shape;12096;p18"/>
            <p:cNvSpPr/>
            <p:nvPr/>
          </p:nvSpPr>
          <p:spPr>
            <a:xfrm>
              <a:off x="1913750" y="419675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34"/>
                    <a:pt x="93" y="427"/>
                    <a:pt x="211" y="427"/>
                  </a:cubicBezTo>
                  <a:cubicBezTo>
                    <a:pt x="330" y="427"/>
                    <a:pt x="427" y="329"/>
                    <a:pt x="427" y="20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7" name="Google Shape;12097;p18"/>
            <p:cNvSpPr/>
            <p:nvPr/>
          </p:nvSpPr>
          <p:spPr>
            <a:xfrm>
              <a:off x="2046075" y="4329325"/>
              <a:ext cx="10950" cy="10825"/>
            </a:xfrm>
            <a:custGeom>
              <a:rect b="b" l="l" r="r" t="t"/>
              <a:pathLst>
                <a:path extrusionOk="0" h="433" w="438">
                  <a:moveTo>
                    <a:pt x="227" y="0"/>
                  </a:moveTo>
                  <a:cubicBezTo>
                    <a:pt x="109" y="0"/>
                    <a:pt x="11" y="88"/>
                    <a:pt x="6" y="206"/>
                  </a:cubicBezTo>
                  <a:cubicBezTo>
                    <a:pt x="1" y="329"/>
                    <a:pt x="98" y="42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2"/>
                    <a:pt x="432" y="227"/>
                  </a:cubicBezTo>
                  <a:cubicBezTo>
                    <a:pt x="437" y="103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8" name="Google Shape;12098;p18"/>
            <p:cNvSpPr/>
            <p:nvPr/>
          </p:nvSpPr>
          <p:spPr>
            <a:xfrm>
              <a:off x="2152450" y="432957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3"/>
                    <a:pt x="6" y="206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9" name="Google Shape;12099;p18"/>
            <p:cNvSpPr/>
            <p:nvPr/>
          </p:nvSpPr>
          <p:spPr>
            <a:xfrm>
              <a:off x="19137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104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210" y="422"/>
                    <a:pt x="213" y="422"/>
                    <a:pt x="217" y="422"/>
                  </a:cubicBezTo>
                  <a:cubicBezTo>
                    <a:pt x="335" y="422"/>
                    <a:pt x="427" y="336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0" name="Google Shape;12100;p18"/>
            <p:cNvSpPr/>
            <p:nvPr/>
          </p:nvSpPr>
          <p:spPr>
            <a:xfrm>
              <a:off x="15156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98" y="427"/>
                    <a:pt x="217" y="427"/>
                  </a:cubicBezTo>
                  <a:cubicBezTo>
                    <a:pt x="330" y="427"/>
                    <a:pt x="427" y="334"/>
                    <a:pt x="427" y="221"/>
                  </a:cubicBezTo>
                  <a:cubicBezTo>
                    <a:pt x="427" y="98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1" name="Google Shape;12101;p18"/>
            <p:cNvSpPr/>
            <p:nvPr/>
          </p:nvSpPr>
          <p:spPr>
            <a:xfrm>
              <a:off x="20463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2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2" name="Google Shape;12102;p18"/>
            <p:cNvSpPr/>
            <p:nvPr/>
          </p:nvSpPr>
          <p:spPr>
            <a:xfrm>
              <a:off x="1807525" y="41967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7" y="329"/>
                    <a:pt x="427" y="216"/>
                  </a:cubicBezTo>
                  <a:cubicBezTo>
                    <a:pt x="421" y="9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3" name="Google Shape;12103;p18"/>
            <p:cNvSpPr/>
            <p:nvPr/>
          </p:nvSpPr>
          <p:spPr>
            <a:xfrm>
              <a:off x="180737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9" y="0"/>
                    <a:pt x="1" y="93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1"/>
                    <a:pt x="427" y="221"/>
                  </a:cubicBezTo>
                  <a:cubicBezTo>
                    <a:pt x="433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4" name="Google Shape;12104;p18"/>
            <p:cNvSpPr/>
            <p:nvPr/>
          </p:nvSpPr>
          <p:spPr>
            <a:xfrm>
              <a:off x="191362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103" y="0"/>
                    <a:pt x="6" y="93"/>
                    <a:pt x="6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8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5" name="Google Shape;12105;p18"/>
            <p:cNvSpPr/>
            <p:nvPr/>
          </p:nvSpPr>
          <p:spPr>
            <a:xfrm>
              <a:off x="17543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8" y="1"/>
                    <a:pt x="11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3" y="423"/>
                    <a:pt x="422" y="333"/>
                    <a:pt x="432" y="216"/>
                  </a:cubicBezTo>
                  <a:cubicBezTo>
                    <a:pt x="43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6" name="Google Shape;12106;p18"/>
            <p:cNvSpPr/>
            <p:nvPr/>
          </p:nvSpPr>
          <p:spPr>
            <a:xfrm>
              <a:off x="180752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103" y="1"/>
                    <a:pt x="5" y="88"/>
                    <a:pt x="0" y="206"/>
                  </a:cubicBezTo>
                  <a:cubicBezTo>
                    <a:pt x="0" y="329"/>
                    <a:pt x="82" y="422"/>
                    <a:pt x="206" y="422"/>
                  </a:cubicBezTo>
                  <a:cubicBezTo>
                    <a:pt x="212" y="422"/>
                    <a:pt x="218" y="423"/>
                    <a:pt x="223" y="423"/>
                  </a:cubicBezTo>
                  <a:cubicBezTo>
                    <a:pt x="333" y="423"/>
                    <a:pt x="422" y="333"/>
                    <a:pt x="427" y="216"/>
                  </a:cubicBezTo>
                  <a:cubicBezTo>
                    <a:pt x="427" y="10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7" name="Google Shape;12107;p18"/>
            <p:cNvSpPr/>
            <p:nvPr/>
          </p:nvSpPr>
          <p:spPr>
            <a:xfrm>
              <a:off x="1833975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93" y="427"/>
                    <a:pt x="216" y="427"/>
                  </a:cubicBezTo>
                  <a:cubicBezTo>
                    <a:pt x="340" y="427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8" name="Google Shape;12108;p18"/>
            <p:cNvSpPr/>
            <p:nvPr/>
          </p:nvSpPr>
          <p:spPr>
            <a:xfrm>
              <a:off x="1966825" y="414380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6" y="1"/>
                  </a:moveTo>
                  <a:cubicBezTo>
                    <a:pt x="87" y="1"/>
                    <a:pt x="0" y="87"/>
                    <a:pt x="5" y="212"/>
                  </a:cubicBezTo>
                  <a:cubicBezTo>
                    <a:pt x="5" y="330"/>
                    <a:pt x="93" y="423"/>
                    <a:pt x="216" y="423"/>
                  </a:cubicBezTo>
                  <a:cubicBezTo>
                    <a:pt x="329" y="423"/>
                    <a:pt x="427" y="335"/>
                    <a:pt x="427" y="222"/>
                  </a:cubicBezTo>
                  <a:cubicBezTo>
                    <a:pt x="427" y="99"/>
                    <a:pt x="339" y="1"/>
                    <a:pt x="216" y="1"/>
                  </a:cubicBezTo>
                  <a:cubicBezTo>
                    <a:pt x="212" y="1"/>
                    <a:pt x="20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9" name="Google Shape;12109;p18"/>
            <p:cNvSpPr/>
            <p:nvPr/>
          </p:nvSpPr>
          <p:spPr>
            <a:xfrm>
              <a:off x="17012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3" y="0"/>
                    <a:pt x="0" y="98"/>
                    <a:pt x="11" y="221"/>
                  </a:cubicBezTo>
                  <a:cubicBezTo>
                    <a:pt x="11" y="334"/>
                    <a:pt x="103" y="427"/>
                    <a:pt x="221" y="427"/>
                  </a:cubicBezTo>
                  <a:cubicBezTo>
                    <a:pt x="345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0" name="Google Shape;12110;p18"/>
            <p:cNvSpPr/>
            <p:nvPr/>
          </p:nvSpPr>
          <p:spPr>
            <a:xfrm>
              <a:off x="1833975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34"/>
                    <a:pt x="93" y="421"/>
                    <a:pt x="216" y="421"/>
                  </a:cubicBezTo>
                  <a:cubicBezTo>
                    <a:pt x="340" y="421"/>
                    <a:pt x="43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1" name="Google Shape;12111;p18"/>
            <p:cNvSpPr/>
            <p:nvPr/>
          </p:nvSpPr>
          <p:spPr>
            <a:xfrm>
              <a:off x="175445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33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2" name="Google Shape;12112;p18"/>
            <p:cNvSpPr/>
            <p:nvPr/>
          </p:nvSpPr>
          <p:spPr>
            <a:xfrm>
              <a:off x="1833975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3" name="Google Shape;12113;p18"/>
            <p:cNvSpPr/>
            <p:nvPr/>
          </p:nvSpPr>
          <p:spPr>
            <a:xfrm>
              <a:off x="1701275" y="39845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9" y="427"/>
                    <a:pt x="427" y="334"/>
                    <a:pt x="427" y="211"/>
                  </a:cubicBezTo>
                  <a:cubicBezTo>
                    <a:pt x="432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4" name="Google Shape;12114;p18"/>
            <p:cNvSpPr/>
            <p:nvPr/>
          </p:nvSpPr>
          <p:spPr>
            <a:xfrm>
              <a:off x="186057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5"/>
                    <a:pt x="0" y="98"/>
                    <a:pt x="0" y="221"/>
                  </a:cubicBezTo>
                  <a:cubicBezTo>
                    <a:pt x="0" y="33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5" name="Google Shape;12115;p18"/>
            <p:cNvSpPr/>
            <p:nvPr/>
          </p:nvSpPr>
          <p:spPr>
            <a:xfrm>
              <a:off x="1833975" y="39580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3" y="422"/>
                    <a:pt x="211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6" name="Google Shape;12116;p18"/>
            <p:cNvSpPr/>
            <p:nvPr/>
          </p:nvSpPr>
          <p:spPr>
            <a:xfrm>
              <a:off x="18605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1" y="334"/>
                    <a:pt x="103" y="422"/>
                    <a:pt x="221" y="422"/>
                  </a:cubicBezTo>
                  <a:cubicBezTo>
                    <a:pt x="339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7" name="Google Shape;12117;p18"/>
            <p:cNvSpPr/>
            <p:nvPr/>
          </p:nvSpPr>
          <p:spPr>
            <a:xfrm>
              <a:off x="1436000" y="414380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0" y="1"/>
                  </a:moveTo>
                  <a:cubicBezTo>
                    <a:pt x="92" y="1"/>
                    <a:pt x="0" y="87"/>
                    <a:pt x="10" y="207"/>
                  </a:cubicBezTo>
                  <a:cubicBezTo>
                    <a:pt x="10" y="330"/>
                    <a:pt x="97" y="423"/>
                    <a:pt x="221" y="423"/>
                  </a:cubicBezTo>
                  <a:cubicBezTo>
                    <a:pt x="334" y="423"/>
                    <a:pt x="431" y="335"/>
                    <a:pt x="431" y="222"/>
                  </a:cubicBezTo>
                  <a:cubicBezTo>
                    <a:pt x="431" y="99"/>
                    <a:pt x="344" y="1"/>
                    <a:pt x="221" y="1"/>
                  </a:cubicBezTo>
                  <a:cubicBezTo>
                    <a:pt x="217" y="1"/>
                    <a:pt x="214" y="1"/>
                    <a:pt x="21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8" name="Google Shape;12118;p18"/>
            <p:cNvSpPr/>
            <p:nvPr/>
          </p:nvSpPr>
          <p:spPr>
            <a:xfrm>
              <a:off x="1833975" y="40112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6" y="1"/>
                  </a:moveTo>
                  <a:cubicBezTo>
                    <a:pt x="98" y="1"/>
                    <a:pt x="1" y="88"/>
                    <a:pt x="1" y="217"/>
                  </a:cubicBezTo>
                  <a:cubicBezTo>
                    <a:pt x="6" y="335"/>
                    <a:pt x="103" y="427"/>
                    <a:pt x="216" y="427"/>
                  </a:cubicBezTo>
                  <a:cubicBezTo>
                    <a:pt x="340" y="422"/>
                    <a:pt x="427" y="335"/>
                    <a:pt x="427" y="212"/>
                  </a:cubicBezTo>
                  <a:cubicBezTo>
                    <a:pt x="427" y="8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9" name="Google Shape;12119;p18"/>
            <p:cNvSpPr/>
            <p:nvPr/>
          </p:nvSpPr>
          <p:spPr>
            <a:xfrm>
              <a:off x="1674800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3" y="0"/>
                    <a:pt x="1" y="86"/>
                    <a:pt x="1" y="206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330" y="427"/>
                    <a:pt x="427" y="329"/>
                    <a:pt x="427" y="216"/>
                  </a:cubicBezTo>
                  <a:cubicBezTo>
                    <a:pt x="427" y="98"/>
                    <a:pt x="335" y="0"/>
                    <a:pt x="222" y="0"/>
                  </a:cubicBezTo>
                  <a:cubicBezTo>
                    <a:pt x="218" y="0"/>
                    <a:pt x="21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0" name="Google Shape;12120;p18"/>
            <p:cNvSpPr/>
            <p:nvPr/>
          </p:nvSpPr>
          <p:spPr>
            <a:xfrm>
              <a:off x="1754325" y="41968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199" y="1"/>
                  </a:moveTo>
                  <a:cubicBezTo>
                    <a:pt x="94" y="1"/>
                    <a:pt x="5" y="90"/>
                    <a:pt x="1" y="202"/>
                  </a:cubicBezTo>
                  <a:cubicBezTo>
                    <a:pt x="1" y="320"/>
                    <a:pt x="98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22" y="212"/>
                  </a:cubicBezTo>
                  <a:cubicBezTo>
                    <a:pt x="422" y="94"/>
                    <a:pt x="335" y="7"/>
                    <a:pt x="216" y="1"/>
                  </a:cubicBezTo>
                  <a:cubicBezTo>
                    <a:pt x="211" y="1"/>
                    <a:pt x="205" y="1"/>
                    <a:pt x="19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1" name="Google Shape;12121;p18"/>
            <p:cNvSpPr/>
            <p:nvPr/>
          </p:nvSpPr>
          <p:spPr>
            <a:xfrm>
              <a:off x="17012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98" y="422"/>
                    <a:pt x="211" y="427"/>
                  </a:cubicBezTo>
                  <a:cubicBezTo>
                    <a:pt x="214" y="427"/>
                    <a:pt x="218" y="427"/>
                    <a:pt x="221" y="427"/>
                  </a:cubicBezTo>
                  <a:cubicBezTo>
                    <a:pt x="335" y="427"/>
                    <a:pt x="432" y="342"/>
                    <a:pt x="432" y="222"/>
                  </a:cubicBezTo>
                  <a:cubicBezTo>
                    <a:pt x="432" y="9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2" name="Google Shape;12122;p18"/>
            <p:cNvSpPr/>
            <p:nvPr/>
          </p:nvSpPr>
          <p:spPr>
            <a:xfrm>
              <a:off x="2178925" y="41434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6" y="1"/>
                  </a:moveTo>
                  <a:cubicBezTo>
                    <a:pt x="103" y="1"/>
                    <a:pt x="5" y="93"/>
                    <a:pt x="5" y="217"/>
                  </a:cubicBezTo>
                  <a:cubicBezTo>
                    <a:pt x="0" y="330"/>
                    <a:pt x="103" y="432"/>
                    <a:pt x="216" y="432"/>
                  </a:cubicBezTo>
                  <a:cubicBezTo>
                    <a:pt x="334" y="432"/>
                    <a:pt x="432" y="345"/>
                    <a:pt x="432" y="227"/>
                  </a:cubicBezTo>
                  <a:cubicBezTo>
                    <a:pt x="432" y="109"/>
                    <a:pt x="339" y="16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3" name="Google Shape;12123;p18"/>
            <p:cNvSpPr/>
            <p:nvPr/>
          </p:nvSpPr>
          <p:spPr>
            <a:xfrm>
              <a:off x="175432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8"/>
                    <a:pt x="1" y="211"/>
                  </a:cubicBezTo>
                  <a:cubicBezTo>
                    <a:pt x="1" y="334"/>
                    <a:pt x="93" y="427"/>
                    <a:pt x="216" y="427"/>
                  </a:cubicBezTo>
                  <a:cubicBezTo>
                    <a:pt x="335" y="427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4" name="Google Shape;12124;p18"/>
            <p:cNvSpPr/>
            <p:nvPr/>
          </p:nvSpPr>
          <p:spPr>
            <a:xfrm>
              <a:off x="1966675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1" y="341"/>
                    <a:pt x="93" y="427"/>
                    <a:pt x="212" y="427"/>
                  </a:cubicBezTo>
                  <a:cubicBezTo>
                    <a:pt x="215" y="427"/>
                    <a:pt x="218" y="427"/>
                    <a:pt x="222" y="427"/>
                  </a:cubicBezTo>
                  <a:cubicBezTo>
                    <a:pt x="335" y="427"/>
                    <a:pt x="427" y="329"/>
                    <a:pt x="427" y="21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5" name="Google Shape;12125;p18"/>
            <p:cNvSpPr/>
            <p:nvPr/>
          </p:nvSpPr>
          <p:spPr>
            <a:xfrm>
              <a:off x="1648350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6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9"/>
                    <a:pt x="10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6" name="Google Shape;12126;p18"/>
            <p:cNvSpPr/>
            <p:nvPr/>
          </p:nvSpPr>
          <p:spPr>
            <a:xfrm>
              <a:off x="1966550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5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7" name="Google Shape;12127;p18"/>
            <p:cNvSpPr/>
            <p:nvPr/>
          </p:nvSpPr>
          <p:spPr>
            <a:xfrm>
              <a:off x="1701275" y="41438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2" y="1"/>
                  </a:moveTo>
                  <a:cubicBezTo>
                    <a:pt x="93" y="1"/>
                    <a:pt x="0" y="97"/>
                    <a:pt x="5" y="222"/>
                  </a:cubicBezTo>
                  <a:cubicBezTo>
                    <a:pt x="5" y="335"/>
                    <a:pt x="98" y="433"/>
                    <a:pt x="211" y="433"/>
                  </a:cubicBezTo>
                  <a:cubicBezTo>
                    <a:pt x="334" y="433"/>
                    <a:pt x="432" y="340"/>
                    <a:pt x="432" y="222"/>
                  </a:cubicBezTo>
                  <a:cubicBezTo>
                    <a:pt x="432" y="99"/>
                    <a:pt x="345" y="1"/>
                    <a:pt x="221" y="1"/>
                  </a:cubicBezTo>
                  <a:cubicBezTo>
                    <a:pt x="218" y="1"/>
                    <a:pt x="21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8" name="Google Shape;12128;p18"/>
            <p:cNvSpPr/>
            <p:nvPr/>
          </p:nvSpPr>
          <p:spPr>
            <a:xfrm>
              <a:off x="18605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0" y="216"/>
                  </a:cubicBezTo>
                  <a:cubicBezTo>
                    <a:pt x="0" y="329"/>
                    <a:pt x="93" y="422"/>
                    <a:pt x="206" y="427"/>
                  </a:cubicBezTo>
                  <a:cubicBezTo>
                    <a:pt x="209" y="427"/>
                    <a:pt x="213" y="427"/>
                    <a:pt x="216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9" name="Google Shape;12129;p18"/>
            <p:cNvSpPr/>
            <p:nvPr/>
          </p:nvSpPr>
          <p:spPr>
            <a:xfrm>
              <a:off x="1993275" y="390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8"/>
                    <a:pt x="6" y="211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0" name="Google Shape;12130;p18"/>
            <p:cNvSpPr/>
            <p:nvPr/>
          </p:nvSpPr>
          <p:spPr>
            <a:xfrm>
              <a:off x="1966825" y="4037325"/>
              <a:ext cx="10925" cy="10800"/>
            </a:xfrm>
            <a:custGeom>
              <a:rect b="b" l="l" r="r" t="t"/>
              <a:pathLst>
                <a:path extrusionOk="0" h="432" w="437">
                  <a:moveTo>
                    <a:pt x="216" y="0"/>
                  </a:moveTo>
                  <a:cubicBezTo>
                    <a:pt x="103" y="10"/>
                    <a:pt x="5" y="98"/>
                    <a:pt x="5" y="216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214" y="432"/>
                    <a:pt x="217" y="432"/>
                    <a:pt x="220" y="432"/>
                  </a:cubicBezTo>
                  <a:cubicBezTo>
                    <a:pt x="334" y="432"/>
                    <a:pt x="422" y="341"/>
                    <a:pt x="427" y="221"/>
                  </a:cubicBezTo>
                  <a:cubicBezTo>
                    <a:pt x="43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1" name="Google Shape;12131;p18"/>
            <p:cNvSpPr/>
            <p:nvPr/>
          </p:nvSpPr>
          <p:spPr>
            <a:xfrm>
              <a:off x="1435975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0" y="422"/>
                    <a:pt x="427" y="324"/>
                    <a:pt x="427" y="211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2" name="Google Shape;12132;p18"/>
            <p:cNvSpPr/>
            <p:nvPr/>
          </p:nvSpPr>
          <p:spPr>
            <a:xfrm>
              <a:off x="175432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0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3" name="Google Shape;12133;p18"/>
            <p:cNvSpPr/>
            <p:nvPr/>
          </p:nvSpPr>
          <p:spPr>
            <a:xfrm>
              <a:off x="1621625" y="4276650"/>
              <a:ext cx="10800" cy="10425"/>
            </a:xfrm>
            <a:custGeom>
              <a:rect b="b" l="l" r="r" t="t"/>
              <a:pathLst>
                <a:path extrusionOk="0" h="417" w="432">
                  <a:moveTo>
                    <a:pt x="216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93" y="417"/>
                    <a:pt x="216" y="417"/>
                  </a:cubicBezTo>
                  <a:cubicBezTo>
                    <a:pt x="334" y="417"/>
                    <a:pt x="432" y="319"/>
                    <a:pt x="427" y="211"/>
                  </a:cubicBezTo>
                  <a:cubicBezTo>
                    <a:pt x="427" y="9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4" name="Google Shape;12134;p18"/>
            <p:cNvSpPr/>
            <p:nvPr/>
          </p:nvSpPr>
          <p:spPr>
            <a:xfrm>
              <a:off x="151562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" y="319"/>
                    <a:pt x="93" y="421"/>
                    <a:pt x="206" y="421"/>
                  </a:cubicBezTo>
                  <a:cubicBezTo>
                    <a:pt x="330" y="421"/>
                    <a:pt x="427" y="329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5" name="Google Shape;12135;p18"/>
            <p:cNvSpPr/>
            <p:nvPr/>
          </p:nvSpPr>
          <p:spPr>
            <a:xfrm>
              <a:off x="1621875" y="43826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5"/>
                    <a:pt x="1" y="98"/>
                    <a:pt x="1" y="211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24" y="421"/>
                    <a:pt x="422" y="319"/>
                    <a:pt x="422" y="206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6" name="Google Shape;12136;p18"/>
            <p:cNvSpPr/>
            <p:nvPr/>
          </p:nvSpPr>
          <p:spPr>
            <a:xfrm>
              <a:off x="1860575" y="42499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3"/>
                    <a:pt x="11" y="222"/>
                  </a:cubicBezTo>
                  <a:cubicBezTo>
                    <a:pt x="11" y="335"/>
                    <a:pt x="103" y="432"/>
                    <a:pt x="221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3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7" name="Google Shape;12137;p18"/>
            <p:cNvSpPr/>
            <p:nvPr/>
          </p:nvSpPr>
          <p:spPr>
            <a:xfrm>
              <a:off x="2152575" y="43826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88" y="0"/>
                    <a:pt x="1" y="87"/>
                    <a:pt x="1" y="211"/>
                  </a:cubicBezTo>
                  <a:cubicBezTo>
                    <a:pt x="1" y="329"/>
                    <a:pt x="88" y="421"/>
                    <a:pt x="206" y="421"/>
                  </a:cubicBezTo>
                  <a:cubicBezTo>
                    <a:pt x="330" y="421"/>
                    <a:pt x="422" y="329"/>
                    <a:pt x="422" y="211"/>
                  </a:cubicBezTo>
                  <a:cubicBezTo>
                    <a:pt x="422" y="87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8" name="Google Shape;12138;p18"/>
            <p:cNvSpPr/>
            <p:nvPr/>
          </p:nvSpPr>
          <p:spPr>
            <a:xfrm>
              <a:off x="1435975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7" y="427"/>
                  </a:cubicBezTo>
                  <a:cubicBezTo>
                    <a:pt x="330" y="427"/>
                    <a:pt x="427" y="330"/>
                    <a:pt x="427" y="217"/>
                  </a:cubicBezTo>
                  <a:cubicBezTo>
                    <a:pt x="42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9" name="Google Shape;12139;p18"/>
            <p:cNvSpPr/>
            <p:nvPr/>
          </p:nvSpPr>
          <p:spPr>
            <a:xfrm>
              <a:off x="17012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0" name="Google Shape;12140;p18"/>
            <p:cNvSpPr/>
            <p:nvPr/>
          </p:nvSpPr>
          <p:spPr>
            <a:xfrm>
              <a:off x="1966825" y="409085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230" y="0"/>
                  </a:moveTo>
                  <a:cubicBezTo>
                    <a:pt x="222" y="0"/>
                    <a:pt x="214" y="1"/>
                    <a:pt x="206" y="2"/>
                  </a:cubicBezTo>
                  <a:cubicBezTo>
                    <a:pt x="87" y="2"/>
                    <a:pt x="0" y="94"/>
                    <a:pt x="0" y="218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24" y="418"/>
                    <a:pt x="421" y="321"/>
                    <a:pt x="421" y="208"/>
                  </a:cubicBezTo>
                  <a:cubicBezTo>
                    <a:pt x="421" y="93"/>
                    <a:pt x="337" y="0"/>
                    <a:pt x="23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1" name="Google Shape;12141;p18"/>
            <p:cNvSpPr/>
            <p:nvPr/>
          </p:nvSpPr>
          <p:spPr>
            <a:xfrm>
              <a:off x="215245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7" y="33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2" name="Google Shape;12142;p18"/>
            <p:cNvSpPr/>
            <p:nvPr/>
          </p:nvSpPr>
          <p:spPr>
            <a:xfrm>
              <a:off x="1833725" y="454192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7" y="1"/>
                  </a:moveTo>
                  <a:cubicBezTo>
                    <a:pt x="103" y="1"/>
                    <a:pt x="10" y="92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339" y="422"/>
                    <a:pt x="432" y="335"/>
                    <a:pt x="432" y="212"/>
                  </a:cubicBezTo>
                  <a:cubicBezTo>
                    <a:pt x="437" y="88"/>
                    <a:pt x="350" y="1"/>
                    <a:pt x="226" y="1"/>
                  </a:cubicBezTo>
                  <a:cubicBezTo>
                    <a:pt x="223" y="1"/>
                    <a:pt x="22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3" name="Google Shape;12143;p18"/>
            <p:cNvSpPr/>
            <p:nvPr/>
          </p:nvSpPr>
          <p:spPr>
            <a:xfrm>
              <a:off x="1701275" y="45682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2" y="0"/>
                  </a:moveTo>
                  <a:cubicBezTo>
                    <a:pt x="93" y="0"/>
                    <a:pt x="0" y="96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212" y="422"/>
                    <a:pt x="218" y="423"/>
                    <a:pt x="224" y="423"/>
                  </a:cubicBezTo>
                  <a:cubicBezTo>
                    <a:pt x="339" y="423"/>
                    <a:pt x="427" y="333"/>
                    <a:pt x="432" y="216"/>
                  </a:cubicBezTo>
                  <a:cubicBezTo>
                    <a:pt x="432" y="93"/>
                    <a:pt x="345" y="1"/>
                    <a:pt x="221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4" name="Google Shape;12144;p18"/>
            <p:cNvSpPr/>
            <p:nvPr/>
          </p:nvSpPr>
          <p:spPr>
            <a:xfrm>
              <a:off x="2046475" y="4382250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1"/>
                    <a:pt x="0" y="98"/>
                    <a:pt x="0" y="216"/>
                  </a:cubicBezTo>
                  <a:cubicBezTo>
                    <a:pt x="0" y="330"/>
                    <a:pt x="93" y="432"/>
                    <a:pt x="211" y="432"/>
                  </a:cubicBezTo>
                  <a:cubicBezTo>
                    <a:pt x="329" y="432"/>
                    <a:pt x="421" y="345"/>
                    <a:pt x="421" y="222"/>
                  </a:cubicBezTo>
                  <a:cubicBezTo>
                    <a:pt x="416" y="103"/>
                    <a:pt x="324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5" name="Google Shape;12145;p18"/>
            <p:cNvSpPr/>
            <p:nvPr/>
          </p:nvSpPr>
          <p:spPr>
            <a:xfrm>
              <a:off x="2099275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0"/>
                    <a:pt x="10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6" name="Google Shape;12146;p18"/>
            <p:cNvSpPr/>
            <p:nvPr/>
          </p:nvSpPr>
          <p:spPr>
            <a:xfrm>
              <a:off x="1966550" y="419685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08" y="1"/>
                  </a:moveTo>
                  <a:cubicBezTo>
                    <a:pt x="94" y="1"/>
                    <a:pt x="6" y="90"/>
                    <a:pt x="6" y="202"/>
                  </a:cubicBezTo>
                  <a:cubicBezTo>
                    <a:pt x="1" y="325"/>
                    <a:pt x="93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32" y="212"/>
                  </a:cubicBezTo>
                  <a:cubicBezTo>
                    <a:pt x="432" y="99"/>
                    <a:pt x="340" y="7"/>
                    <a:pt x="227" y="1"/>
                  </a:cubicBezTo>
                  <a:cubicBezTo>
                    <a:pt x="221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7" name="Google Shape;12147;p18"/>
            <p:cNvSpPr/>
            <p:nvPr/>
          </p:nvSpPr>
          <p:spPr>
            <a:xfrm>
              <a:off x="1966550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104" y="1"/>
                    <a:pt x="16" y="88"/>
                    <a:pt x="6" y="206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4" y="423"/>
                    <a:pt x="432" y="333"/>
                    <a:pt x="432" y="216"/>
                  </a:cubicBezTo>
                  <a:cubicBezTo>
                    <a:pt x="432" y="10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8" name="Google Shape;12148;p18"/>
            <p:cNvSpPr/>
            <p:nvPr/>
          </p:nvSpPr>
          <p:spPr>
            <a:xfrm>
              <a:off x="1568700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11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87" y="417"/>
                    <a:pt x="211" y="417"/>
                  </a:cubicBezTo>
                  <a:cubicBezTo>
                    <a:pt x="334" y="417"/>
                    <a:pt x="421" y="319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9" name="Google Shape;12149;p18"/>
            <p:cNvSpPr/>
            <p:nvPr/>
          </p:nvSpPr>
          <p:spPr>
            <a:xfrm>
              <a:off x="1833975" y="39047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98" y="1"/>
                    <a:pt x="1" y="93"/>
                    <a:pt x="1" y="212"/>
                  </a:cubicBezTo>
                  <a:cubicBezTo>
                    <a:pt x="1" y="330"/>
                    <a:pt x="98" y="433"/>
                    <a:pt x="211" y="433"/>
                  </a:cubicBezTo>
                  <a:cubicBezTo>
                    <a:pt x="214" y="433"/>
                    <a:pt x="217" y="433"/>
                    <a:pt x="221" y="433"/>
                  </a:cubicBezTo>
                  <a:cubicBezTo>
                    <a:pt x="339" y="433"/>
                    <a:pt x="432" y="337"/>
                    <a:pt x="432" y="217"/>
                  </a:cubicBezTo>
                  <a:cubicBezTo>
                    <a:pt x="432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0" name="Google Shape;12150;p18"/>
            <p:cNvSpPr/>
            <p:nvPr/>
          </p:nvSpPr>
          <p:spPr>
            <a:xfrm>
              <a:off x="2046475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20" y="0"/>
                  </a:moveTo>
                  <a:cubicBezTo>
                    <a:pt x="217" y="0"/>
                    <a:pt x="214" y="0"/>
                    <a:pt x="211" y="1"/>
                  </a:cubicBezTo>
                  <a:cubicBezTo>
                    <a:pt x="93" y="1"/>
                    <a:pt x="0" y="98"/>
                    <a:pt x="0" y="211"/>
                  </a:cubicBezTo>
                  <a:cubicBezTo>
                    <a:pt x="5" y="329"/>
                    <a:pt x="93" y="417"/>
                    <a:pt x="211" y="417"/>
                  </a:cubicBezTo>
                  <a:cubicBezTo>
                    <a:pt x="329" y="417"/>
                    <a:pt x="421" y="329"/>
                    <a:pt x="421" y="206"/>
                  </a:cubicBezTo>
                  <a:cubicBezTo>
                    <a:pt x="421" y="86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1" name="Google Shape;12151;p18"/>
            <p:cNvSpPr/>
            <p:nvPr/>
          </p:nvSpPr>
          <p:spPr>
            <a:xfrm>
              <a:off x="17012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3" y="0"/>
                  </a:moveTo>
                  <a:cubicBezTo>
                    <a:pt x="99" y="0"/>
                    <a:pt x="11" y="101"/>
                    <a:pt x="11" y="211"/>
                  </a:cubicBezTo>
                  <a:cubicBezTo>
                    <a:pt x="1" y="329"/>
                    <a:pt x="94" y="428"/>
                    <a:pt x="205" y="428"/>
                  </a:cubicBezTo>
                  <a:cubicBezTo>
                    <a:pt x="210" y="428"/>
                    <a:pt x="216" y="428"/>
                    <a:pt x="221" y="427"/>
                  </a:cubicBezTo>
                  <a:cubicBezTo>
                    <a:pt x="345" y="417"/>
                    <a:pt x="432" y="330"/>
                    <a:pt x="432" y="211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6" y="0"/>
                    <a:pt x="21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2" name="Google Shape;12152;p18"/>
            <p:cNvSpPr/>
            <p:nvPr/>
          </p:nvSpPr>
          <p:spPr>
            <a:xfrm>
              <a:off x="1913625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88" y="432"/>
                    <a:pt x="211" y="432"/>
                  </a:cubicBezTo>
                  <a:cubicBezTo>
                    <a:pt x="335" y="432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3" name="Google Shape;12153;p18"/>
            <p:cNvSpPr/>
            <p:nvPr/>
          </p:nvSpPr>
          <p:spPr>
            <a:xfrm>
              <a:off x="1488900" y="4037575"/>
              <a:ext cx="11075" cy="10550"/>
            </a:xfrm>
            <a:custGeom>
              <a:rect b="b" l="l" r="r" t="t"/>
              <a:pathLst>
                <a:path extrusionOk="0" h="422" w="443">
                  <a:moveTo>
                    <a:pt x="222" y="0"/>
                  </a:moveTo>
                  <a:cubicBezTo>
                    <a:pt x="88" y="6"/>
                    <a:pt x="1" y="113"/>
                    <a:pt x="11" y="216"/>
                  </a:cubicBezTo>
                  <a:cubicBezTo>
                    <a:pt x="11" y="340"/>
                    <a:pt x="104" y="422"/>
                    <a:pt x="222" y="422"/>
                  </a:cubicBezTo>
                  <a:cubicBezTo>
                    <a:pt x="345" y="422"/>
                    <a:pt x="443" y="324"/>
                    <a:pt x="443" y="211"/>
                  </a:cubicBezTo>
                  <a:cubicBezTo>
                    <a:pt x="443" y="9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4" name="Google Shape;12154;p18"/>
            <p:cNvSpPr/>
            <p:nvPr/>
          </p:nvSpPr>
          <p:spPr>
            <a:xfrm>
              <a:off x="20198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7" y="0"/>
                  </a:moveTo>
                  <a:cubicBezTo>
                    <a:pt x="93" y="0"/>
                    <a:pt x="0" y="96"/>
                    <a:pt x="0" y="216"/>
                  </a:cubicBezTo>
                  <a:cubicBezTo>
                    <a:pt x="0" y="345"/>
                    <a:pt x="93" y="427"/>
                    <a:pt x="21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5" name="Google Shape;12155;p18"/>
            <p:cNvSpPr/>
            <p:nvPr/>
          </p:nvSpPr>
          <p:spPr>
            <a:xfrm>
              <a:off x="1648350" y="4037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103" y="6"/>
                    <a:pt x="0" y="93"/>
                    <a:pt x="0" y="211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1" y="340"/>
                    <a:pt x="421" y="216"/>
                  </a:cubicBezTo>
                  <a:cubicBezTo>
                    <a:pt x="421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6" name="Google Shape;12156;p18"/>
            <p:cNvSpPr/>
            <p:nvPr/>
          </p:nvSpPr>
          <p:spPr>
            <a:xfrm>
              <a:off x="1648350" y="45684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20" y="0"/>
                  </a:moveTo>
                  <a:cubicBezTo>
                    <a:pt x="217" y="0"/>
                    <a:pt x="214" y="1"/>
                    <a:pt x="211" y="1"/>
                  </a:cubicBezTo>
                  <a:cubicBezTo>
                    <a:pt x="103" y="1"/>
                    <a:pt x="5" y="93"/>
                    <a:pt x="0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6"/>
                    <a:pt x="334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7" name="Google Shape;12157;p18"/>
            <p:cNvSpPr/>
            <p:nvPr/>
          </p:nvSpPr>
          <p:spPr>
            <a:xfrm>
              <a:off x="1833975" y="43294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8" y="6"/>
                    <a:pt x="1" y="103"/>
                    <a:pt x="1" y="222"/>
                  </a:cubicBezTo>
                  <a:cubicBezTo>
                    <a:pt x="1" y="340"/>
                    <a:pt x="98" y="432"/>
                    <a:pt x="216" y="432"/>
                  </a:cubicBezTo>
                  <a:cubicBezTo>
                    <a:pt x="340" y="427"/>
                    <a:pt x="432" y="335"/>
                    <a:pt x="43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8" name="Google Shape;12158;p18"/>
            <p:cNvSpPr/>
            <p:nvPr/>
          </p:nvSpPr>
          <p:spPr>
            <a:xfrm>
              <a:off x="1913625" y="4249900"/>
              <a:ext cx="10825" cy="10850"/>
            </a:xfrm>
            <a:custGeom>
              <a:rect b="b" l="l" r="r" t="t"/>
              <a:pathLst>
                <a:path extrusionOk="0" h="434" w="433">
                  <a:moveTo>
                    <a:pt x="226" y="1"/>
                  </a:moveTo>
                  <a:cubicBezTo>
                    <a:pt x="221" y="1"/>
                    <a:pt x="216" y="1"/>
                    <a:pt x="211" y="2"/>
                  </a:cubicBezTo>
                  <a:cubicBezTo>
                    <a:pt x="88" y="2"/>
                    <a:pt x="1" y="94"/>
                    <a:pt x="6" y="228"/>
                  </a:cubicBezTo>
                  <a:cubicBezTo>
                    <a:pt x="6" y="336"/>
                    <a:pt x="103" y="433"/>
                    <a:pt x="216" y="433"/>
                  </a:cubicBezTo>
                  <a:cubicBezTo>
                    <a:pt x="335" y="433"/>
                    <a:pt x="432" y="331"/>
                    <a:pt x="432" y="218"/>
                  </a:cubicBezTo>
                  <a:cubicBezTo>
                    <a:pt x="422" y="95"/>
                    <a:pt x="324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9" name="Google Shape;12159;p18"/>
            <p:cNvSpPr/>
            <p:nvPr/>
          </p:nvSpPr>
          <p:spPr>
            <a:xfrm>
              <a:off x="1701525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3" y="1"/>
                    <a:pt x="1" y="103"/>
                    <a:pt x="1" y="216"/>
                  </a:cubicBezTo>
                  <a:cubicBezTo>
                    <a:pt x="1" y="335"/>
                    <a:pt x="88" y="422"/>
                    <a:pt x="206" y="422"/>
                  </a:cubicBezTo>
                  <a:cubicBezTo>
                    <a:pt x="324" y="422"/>
                    <a:pt x="417" y="335"/>
                    <a:pt x="422" y="216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0" name="Google Shape;12160;p18"/>
            <p:cNvSpPr/>
            <p:nvPr/>
          </p:nvSpPr>
          <p:spPr>
            <a:xfrm>
              <a:off x="18075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1" name="Google Shape;12161;p18"/>
            <p:cNvSpPr/>
            <p:nvPr/>
          </p:nvSpPr>
          <p:spPr>
            <a:xfrm>
              <a:off x="1515625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5" y="422"/>
                    <a:pt x="427" y="32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2" name="Google Shape;12162;p18"/>
            <p:cNvSpPr/>
            <p:nvPr/>
          </p:nvSpPr>
          <p:spPr>
            <a:xfrm>
              <a:off x="18075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0" y="217"/>
                  </a:cubicBezTo>
                  <a:cubicBezTo>
                    <a:pt x="5" y="330"/>
                    <a:pt x="93" y="427"/>
                    <a:pt x="21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3" name="Google Shape;12163;p18"/>
            <p:cNvSpPr/>
            <p:nvPr/>
          </p:nvSpPr>
          <p:spPr>
            <a:xfrm>
              <a:off x="201987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7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3"/>
                    <a:pt x="84" y="423"/>
                    <a:pt x="198" y="423"/>
                  </a:cubicBezTo>
                  <a:cubicBezTo>
                    <a:pt x="204" y="423"/>
                    <a:pt x="210" y="422"/>
                    <a:pt x="216" y="422"/>
                  </a:cubicBezTo>
                  <a:cubicBezTo>
                    <a:pt x="329" y="422"/>
                    <a:pt x="427" y="329"/>
                    <a:pt x="427" y="211"/>
                  </a:cubicBezTo>
                  <a:cubicBezTo>
                    <a:pt x="422" y="93"/>
                    <a:pt x="329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4" name="Google Shape;12164;p18"/>
            <p:cNvSpPr/>
            <p:nvPr/>
          </p:nvSpPr>
          <p:spPr>
            <a:xfrm>
              <a:off x="1807650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5" y="0"/>
                  </a:moveTo>
                  <a:cubicBezTo>
                    <a:pt x="89" y="0"/>
                    <a:pt x="0" y="99"/>
                    <a:pt x="0" y="212"/>
                  </a:cubicBezTo>
                  <a:cubicBezTo>
                    <a:pt x="0" y="335"/>
                    <a:pt x="88" y="422"/>
                    <a:pt x="211" y="422"/>
                  </a:cubicBezTo>
                  <a:cubicBezTo>
                    <a:pt x="329" y="422"/>
                    <a:pt x="422" y="325"/>
                    <a:pt x="422" y="212"/>
                  </a:cubicBezTo>
                  <a:cubicBezTo>
                    <a:pt x="422" y="93"/>
                    <a:pt x="324" y="1"/>
                    <a:pt x="211" y="1"/>
                  </a:cubicBezTo>
                  <a:cubicBezTo>
                    <a:pt x="206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5" name="Google Shape;12165;p18"/>
            <p:cNvSpPr/>
            <p:nvPr/>
          </p:nvSpPr>
          <p:spPr>
            <a:xfrm>
              <a:off x="19137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0"/>
                  </a:moveTo>
                  <a:cubicBezTo>
                    <a:pt x="90" y="0"/>
                    <a:pt x="1" y="99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25"/>
                    <a:pt x="427" y="212"/>
                  </a:cubicBezTo>
                  <a:cubicBezTo>
                    <a:pt x="427" y="93"/>
                    <a:pt x="330" y="1"/>
                    <a:pt x="211" y="1"/>
                  </a:cubicBezTo>
                  <a:cubicBezTo>
                    <a:pt x="206" y="0"/>
                    <a:pt x="201" y="0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6" name="Google Shape;12166;p18"/>
            <p:cNvSpPr/>
            <p:nvPr/>
          </p:nvSpPr>
          <p:spPr>
            <a:xfrm>
              <a:off x="14627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8" y="0"/>
                  </a:moveTo>
                  <a:cubicBezTo>
                    <a:pt x="99" y="0"/>
                    <a:pt x="1" y="101"/>
                    <a:pt x="1" y="211"/>
                  </a:cubicBezTo>
                  <a:cubicBezTo>
                    <a:pt x="1" y="327"/>
                    <a:pt x="84" y="427"/>
                    <a:pt x="202" y="427"/>
                  </a:cubicBezTo>
                  <a:cubicBezTo>
                    <a:pt x="205" y="427"/>
                    <a:pt x="208" y="427"/>
                    <a:pt x="211" y="427"/>
                  </a:cubicBezTo>
                  <a:cubicBezTo>
                    <a:pt x="335" y="427"/>
                    <a:pt x="417" y="335"/>
                    <a:pt x="432" y="211"/>
                  </a:cubicBezTo>
                  <a:cubicBezTo>
                    <a:pt x="422" y="98"/>
                    <a:pt x="335" y="1"/>
                    <a:pt x="216" y="1"/>
                  </a:cubicBezTo>
                  <a:cubicBezTo>
                    <a:pt x="214" y="0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7" name="Google Shape;12167;p18"/>
            <p:cNvSpPr/>
            <p:nvPr/>
          </p:nvSpPr>
          <p:spPr>
            <a:xfrm>
              <a:off x="1462575" y="43293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0"/>
                  </a:moveTo>
                  <a:cubicBezTo>
                    <a:pt x="93" y="6"/>
                    <a:pt x="0" y="98"/>
                    <a:pt x="0" y="211"/>
                  </a:cubicBezTo>
                  <a:cubicBezTo>
                    <a:pt x="0" y="334"/>
                    <a:pt x="93" y="432"/>
                    <a:pt x="211" y="432"/>
                  </a:cubicBezTo>
                  <a:cubicBezTo>
                    <a:pt x="335" y="432"/>
                    <a:pt x="422" y="340"/>
                    <a:pt x="422" y="216"/>
                  </a:cubicBezTo>
                  <a:cubicBezTo>
                    <a:pt x="422" y="98"/>
                    <a:pt x="324" y="6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8" name="Google Shape;12168;p18"/>
            <p:cNvSpPr/>
            <p:nvPr/>
          </p:nvSpPr>
          <p:spPr>
            <a:xfrm>
              <a:off x="2178925" y="4197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218" y="0"/>
                    <a:pt x="214" y="0"/>
                    <a:pt x="211" y="1"/>
                  </a:cubicBezTo>
                  <a:cubicBezTo>
                    <a:pt x="98" y="1"/>
                    <a:pt x="0" y="93"/>
                    <a:pt x="0" y="211"/>
                  </a:cubicBezTo>
                  <a:cubicBezTo>
                    <a:pt x="0" y="329"/>
                    <a:pt x="103" y="422"/>
                    <a:pt x="216" y="422"/>
                  </a:cubicBezTo>
                  <a:cubicBezTo>
                    <a:pt x="339" y="422"/>
                    <a:pt x="432" y="329"/>
                    <a:pt x="432" y="206"/>
                  </a:cubicBezTo>
                  <a:cubicBezTo>
                    <a:pt x="432" y="86"/>
                    <a:pt x="340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9" name="Google Shape;12169;p18"/>
            <p:cNvSpPr/>
            <p:nvPr/>
          </p:nvSpPr>
          <p:spPr>
            <a:xfrm>
              <a:off x="170127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0" name="Google Shape;12170;p18"/>
            <p:cNvSpPr/>
            <p:nvPr/>
          </p:nvSpPr>
          <p:spPr>
            <a:xfrm>
              <a:off x="16748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3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1" name="Google Shape;12171;p18"/>
            <p:cNvSpPr/>
            <p:nvPr/>
          </p:nvSpPr>
          <p:spPr>
            <a:xfrm>
              <a:off x="1993275" y="4276525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2" name="Google Shape;12172;p18"/>
            <p:cNvSpPr/>
            <p:nvPr/>
          </p:nvSpPr>
          <p:spPr>
            <a:xfrm>
              <a:off x="1993275" y="43294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3" name="Google Shape;12173;p18"/>
            <p:cNvSpPr/>
            <p:nvPr/>
          </p:nvSpPr>
          <p:spPr>
            <a:xfrm>
              <a:off x="1674800" y="4117225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211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24"/>
                    <a:pt x="89" y="417"/>
                    <a:pt x="195" y="417"/>
                  </a:cubicBezTo>
                  <a:cubicBezTo>
                    <a:pt x="200" y="417"/>
                    <a:pt x="206" y="417"/>
                    <a:pt x="211" y="417"/>
                  </a:cubicBezTo>
                  <a:cubicBezTo>
                    <a:pt x="330" y="417"/>
                    <a:pt x="422" y="32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4" name="Google Shape;12174;p18"/>
            <p:cNvSpPr/>
            <p:nvPr/>
          </p:nvSpPr>
          <p:spPr>
            <a:xfrm>
              <a:off x="20198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2"/>
                  </a:cubicBezTo>
                  <a:cubicBezTo>
                    <a:pt x="329" y="417"/>
                    <a:pt x="427" y="324"/>
                    <a:pt x="427" y="211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5" name="Google Shape;12175;p18"/>
            <p:cNvSpPr/>
            <p:nvPr/>
          </p:nvSpPr>
          <p:spPr>
            <a:xfrm>
              <a:off x="1966675" y="387840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17" y="1"/>
                  </a:moveTo>
                  <a:cubicBezTo>
                    <a:pt x="99" y="1"/>
                    <a:pt x="1" y="98"/>
                    <a:pt x="1" y="216"/>
                  </a:cubicBezTo>
                  <a:cubicBezTo>
                    <a:pt x="1" y="331"/>
                    <a:pt x="99" y="424"/>
                    <a:pt x="199" y="424"/>
                  </a:cubicBezTo>
                  <a:cubicBezTo>
                    <a:pt x="207" y="424"/>
                    <a:pt x="214" y="423"/>
                    <a:pt x="222" y="422"/>
                  </a:cubicBezTo>
                  <a:cubicBezTo>
                    <a:pt x="345" y="417"/>
                    <a:pt x="433" y="329"/>
                    <a:pt x="427" y="206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6" name="Google Shape;12176;p18"/>
            <p:cNvSpPr/>
            <p:nvPr/>
          </p:nvSpPr>
          <p:spPr>
            <a:xfrm>
              <a:off x="2205500" y="43294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2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27" y="98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7" name="Google Shape;12177;p18"/>
            <p:cNvSpPr/>
            <p:nvPr/>
          </p:nvSpPr>
          <p:spPr>
            <a:xfrm>
              <a:off x="2019750" y="38784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1"/>
                  </a:moveTo>
                  <a:cubicBezTo>
                    <a:pt x="98" y="1"/>
                    <a:pt x="5" y="93"/>
                    <a:pt x="5" y="211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32" y="329"/>
                    <a:pt x="432" y="211"/>
                  </a:cubicBezTo>
                  <a:cubicBezTo>
                    <a:pt x="43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8" name="Google Shape;12178;p18"/>
            <p:cNvSpPr/>
            <p:nvPr/>
          </p:nvSpPr>
          <p:spPr>
            <a:xfrm>
              <a:off x="1833975" y="4276650"/>
              <a:ext cx="10825" cy="10425"/>
            </a:xfrm>
            <a:custGeom>
              <a:rect b="b" l="l" r="r" t="t"/>
              <a:pathLst>
                <a:path extrusionOk="0" h="417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29"/>
                    <a:pt x="93" y="417"/>
                    <a:pt x="216" y="417"/>
                  </a:cubicBezTo>
                  <a:cubicBezTo>
                    <a:pt x="340" y="412"/>
                    <a:pt x="43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9" name="Google Shape;12179;p18"/>
            <p:cNvSpPr/>
            <p:nvPr/>
          </p:nvSpPr>
          <p:spPr>
            <a:xfrm>
              <a:off x="1648200" y="42499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1" y="98"/>
                    <a:pt x="1" y="217"/>
                  </a:cubicBezTo>
                  <a:cubicBezTo>
                    <a:pt x="1" y="330"/>
                    <a:pt x="104" y="427"/>
                    <a:pt x="217" y="427"/>
                  </a:cubicBezTo>
                  <a:cubicBezTo>
                    <a:pt x="335" y="427"/>
                    <a:pt x="427" y="330"/>
                    <a:pt x="427" y="217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0" name="Google Shape;12180;p18"/>
            <p:cNvSpPr/>
            <p:nvPr/>
          </p:nvSpPr>
          <p:spPr>
            <a:xfrm>
              <a:off x="1648350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1"/>
                    <a:pt x="0" y="98"/>
                    <a:pt x="0" y="217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45"/>
                    <a:pt x="421" y="217"/>
                  </a:cubicBezTo>
                  <a:cubicBezTo>
                    <a:pt x="421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1" name="Google Shape;12181;p18"/>
            <p:cNvSpPr/>
            <p:nvPr/>
          </p:nvSpPr>
          <p:spPr>
            <a:xfrm>
              <a:off x="170127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1"/>
                  </a:moveTo>
                  <a:cubicBezTo>
                    <a:pt x="103" y="1"/>
                    <a:pt x="0" y="98"/>
                    <a:pt x="0" y="217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2" name="Google Shape;12182;p18"/>
            <p:cNvSpPr/>
            <p:nvPr/>
          </p:nvSpPr>
          <p:spPr>
            <a:xfrm>
              <a:off x="19668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1" y="335"/>
                    <a:pt x="427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3" name="Google Shape;12183;p18"/>
            <p:cNvSpPr/>
            <p:nvPr/>
          </p:nvSpPr>
          <p:spPr>
            <a:xfrm>
              <a:off x="14891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93"/>
                    <a:pt x="0" y="206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27" y="335"/>
                    <a:pt x="422" y="222"/>
                  </a:cubicBezTo>
                  <a:cubicBezTo>
                    <a:pt x="432" y="10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4" name="Google Shape;12184;p18"/>
            <p:cNvSpPr/>
            <p:nvPr/>
          </p:nvSpPr>
          <p:spPr>
            <a:xfrm>
              <a:off x="15155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11" y="329"/>
                    <a:pt x="103" y="422"/>
                    <a:pt x="222" y="422"/>
                  </a:cubicBezTo>
                  <a:cubicBezTo>
                    <a:pt x="227" y="422"/>
                    <a:pt x="233" y="423"/>
                    <a:pt x="238" y="423"/>
                  </a:cubicBezTo>
                  <a:cubicBezTo>
                    <a:pt x="344" y="423"/>
                    <a:pt x="432" y="329"/>
                    <a:pt x="432" y="211"/>
                  </a:cubicBezTo>
                  <a:cubicBezTo>
                    <a:pt x="432" y="88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5" name="Google Shape;12185;p18"/>
            <p:cNvSpPr/>
            <p:nvPr/>
          </p:nvSpPr>
          <p:spPr>
            <a:xfrm>
              <a:off x="1780800" y="4223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5" y="87"/>
                    <a:pt x="5" y="206"/>
                  </a:cubicBezTo>
                  <a:cubicBezTo>
                    <a:pt x="0" y="324"/>
                    <a:pt x="93" y="421"/>
                    <a:pt x="211" y="421"/>
                  </a:cubicBezTo>
                  <a:cubicBezTo>
                    <a:pt x="334" y="421"/>
                    <a:pt x="432" y="334"/>
                    <a:pt x="432" y="216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6" name="Google Shape;12186;p18"/>
            <p:cNvSpPr/>
            <p:nvPr/>
          </p:nvSpPr>
          <p:spPr>
            <a:xfrm>
              <a:off x="19668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2" y="0"/>
                  </a:moveTo>
                  <a:cubicBezTo>
                    <a:pt x="88" y="0"/>
                    <a:pt x="0" y="96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7" y="330"/>
                    <a:pt x="421" y="211"/>
                  </a:cubicBezTo>
                  <a:cubicBezTo>
                    <a:pt x="421" y="98"/>
                    <a:pt x="324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7" name="Google Shape;12187;p18"/>
            <p:cNvSpPr/>
            <p:nvPr/>
          </p:nvSpPr>
          <p:spPr>
            <a:xfrm>
              <a:off x="1489175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2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1" y="432"/>
                  </a:cubicBezTo>
                  <a:cubicBezTo>
                    <a:pt x="329" y="432"/>
                    <a:pt x="422" y="330"/>
                    <a:pt x="422" y="217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8" name="Google Shape;12188;p18"/>
            <p:cNvSpPr/>
            <p:nvPr/>
          </p:nvSpPr>
          <p:spPr>
            <a:xfrm>
              <a:off x="2046475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93" y="1"/>
                    <a:pt x="0" y="88"/>
                    <a:pt x="0" y="206"/>
                  </a:cubicBezTo>
                  <a:cubicBezTo>
                    <a:pt x="0" y="319"/>
                    <a:pt x="93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3" y="423"/>
                    <a:pt x="421" y="329"/>
                    <a:pt x="421" y="211"/>
                  </a:cubicBezTo>
                  <a:cubicBezTo>
                    <a:pt x="421" y="8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9" name="Google Shape;12189;p18"/>
            <p:cNvSpPr/>
            <p:nvPr/>
          </p:nvSpPr>
          <p:spPr>
            <a:xfrm>
              <a:off x="220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1"/>
                  </a:moveTo>
                  <a:cubicBezTo>
                    <a:pt x="93" y="1"/>
                    <a:pt x="1" y="88"/>
                    <a:pt x="1" y="216"/>
                  </a:cubicBezTo>
                  <a:cubicBezTo>
                    <a:pt x="11" y="335"/>
                    <a:pt x="98" y="422"/>
                    <a:pt x="217" y="422"/>
                  </a:cubicBezTo>
                  <a:cubicBezTo>
                    <a:pt x="335" y="422"/>
                    <a:pt x="432" y="329"/>
                    <a:pt x="432" y="211"/>
                  </a:cubicBezTo>
                  <a:cubicBezTo>
                    <a:pt x="432" y="8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0" name="Google Shape;12190;p18"/>
            <p:cNvSpPr/>
            <p:nvPr/>
          </p:nvSpPr>
          <p:spPr>
            <a:xfrm>
              <a:off x="148917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329" y="427"/>
                    <a:pt x="422" y="329"/>
                    <a:pt x="422" y="211"/>
                  </a:cubicBezTo>
                  <a:cubicBezTo>
                    <a:pt x="416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1" name="Google Shape;12191;p18"/>
            <p:cNvSpPr/>
            <p:nvPr/>
          </p:nvSpPr>
          <p:spPr>
            <a:xfrm>
              <a:off x="1674800" y="443580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1"/>
                  </a:moveTo>
                  <a:cubicBezTo>
                    <a:pt x="89" y="1"/>
                    <a:pt x="1" y="90"/>
                    <a:pt x="1" y="207"/>
                  </a:cubicBezTo>
                  <a:cubicBezTo>
                    <a:pt x="1" y="320"/>
                    <a:pt x="93" y="418"/>
                    <a:pt x="206" y="423"/>
                  </a:cubicBezTo>
                  <a:cubicBezTo>
                    <a:pt x="330" y="423"/>
                    <a:pt x="427" y="325"/>
                    <a:pt x="427" y="212"/>
                  </a:cubicBezTo>
                  <a:cubicBezTo>
                    <a:pt x="427" y="94"/>
                    <a:pt x="335" y="1"/>
                    <a:pt x="222" y="1"/>
                  </a:cubicBezTo>
                  <a:cubicBezTo>
                    <a:pt x="215" y="1"/>
                    <a:pt x="209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2" name="Google Shape;12192;p18"/>
            <p:cNvSpPr/>
            <p:nvPr/>
          </p:nvSpPr>
          <p:spPr>
            <a:xfrm>
              <a:off x="1833975" y="4435575"/>
              <a:ext cx="10825" cy="10800"/>
            </a:xfrm>
            <a:custGeom>
              <a:rect b="b" l="l" r="r" t="t"/>
              <a:pathLst>
                <a:path extrusionOk="0" h="432" w="433">
                  <a:moveTo>
                    <a:pt x="211" y="0"/>
                  </a:moveTo>
                  <a:cubicBezTo>
                    <a:pt x="88" y="5"/>
                    <a:pt x="1" y="103"/>
                    <a:pt x="1" y="221"/>
                  </a:cubicBezTo>
                  <a:cubicBezTo>
                    <a:pt x="1" y="344"/>
                    <a:pt x="98" y="432"/>
                    <a:pt x="216" y="432"/>
                  </a:cubicBezTo>
                  <a:cubicBezTo>
                    <a:pt x="340" y="427"/>
                    <a:pt x="432" y="334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3" name="Google Shape;12193;p18"/>
            <p:cNvSpPr/>
            <p:nvPr/>
          </p:nvSpPr>
          <p:spPr>
            <a:xfrm>
              <a:off x="1993150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3" y="0"/>
                    <a:pt x="0" y="103"/>
                    <a:pt x="6" y="221"/>
                  </a:cubicBezTo>
                  <a:cubicBezTo>
                    <a:pt x="6" y="334"/>
                    <a:pt x="10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4" name="Google Shape;12194;p18"/>
            <p:cNvSpPr/>
            <p:nvPr/>
          </p:nvSpPr>
          <p:spPr>
            <a:xfrm>
              <a:off x="1648350" y="41968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8" y="0"/>
                    <a:pt x="0" y="88"/>
                    <a:pt x="0" y="206"/>
                  </a:cubicBezTo>
                  <a:cubicBezTo>
                    <a:pt x="0" y="319"/>
                    <a:pt x="98" y="422"/>
                    <a:pt x="211" y="422"/>
                  </a:cubicBezTo>
                  <a:cubicBezTo>
                    <a:pt x="334" y="422"/>
                    <a:pt x="421" y="334"/>
                    <a:pt x="421" y="211"/>
                  </a:cubicBezTo>
                  <a:cubicBezTo>
                    <a:pt x="421" y="8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5" name="Google Shape;12195;p18"/>
            <p:cNvSpPr/>
            <p:nvPr/>
          </p:nvSpPr>
          <p:spPr>
            <a:xfrm>
              <a:off x="201987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29" y="416"/>
                    <a:pt x="427" y="329"/>
                    <a:pt x="427" y="211"/>
                  </a:cubicBezTo>
                  <a:cubicBezTo>
                    <a:pt x="432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6" name="Google Shape;12196;p18"/>
            <p:cNvSpPr/>
            <p:nvPr/>
          </p:nvSpPr>
          <p:spPr>
            <a:xfrm>
              <a:off x="1887175" y="42233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0"/>
                  </a:moveTo>
                  <a:cubicBezTo>
                    <a:pt x="98" y="0"/>
                    <a:pt x="5" y="87"/>
                    <a:pt x="0" y="206"/>
                  </a:cubicBezTo>
                  <a:cubicBezTo>
                    <a:pt x="0" y="324"/>
                    <a:pt x="82" y="421"/>
                    <a:pt x="206" y="421"/>
                  </a:cubicBezTo>
                  <a:cubicBezTo>
                    <a:pt x="212" y="422"/>
                    <a:pt x="218" y="422"/>
                    <a:pt x="223" y="422"/>
                  </a:cubicBezTo>
                  <a:cubicBezTo>
                    <a:pt x="333" y="422"/>
                    <a:pt x="421" y="333"/>
                    <a:pt x="416" y="216"/>
                  </a:cubicBezTo>
                  <a:cubicBezTo>
                    <a:pt x="421" y="10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7" name="Google Shape;12197;p18"/>
            <p:cNvSpPr/>
            <p:nvPr/>
          </p:nvSpPr>
          <p:spPr>
            <a:xfrm>
              <a:off x="1648200" y="44619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2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32"/>
                    <a:pt x="212" y="432"/>
                  </a:cubicBezTo>
                  <a:cubicBezTo>
                    <a:pt x="215" y="432"/>
                    <a:pt x="219" y="433"/>
                    <a:pt x="222" y="433"/>
                  </a:cubicBezTo>
                  <a:cubicBezTo>
                    <a:pt x="345" y="433"/>
                    <a:pt x="427" y="347"/>
                    <a:pt x="427" y="227"/>
                  </a:cubicBezTo>
                  <a:cubicBezTo>
                    <a:pt x="427" y="103"/>
                    <a:pt x="335" y="1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8" name="Google Shape;12198;p18"/>
            <p:cNvSpPr/>
            <p:nvPr/>
          </p:nvSpPr>
          <p:spPr>
            <a:xfrm>
              <a:off x="1701275" y="44619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5"/>
                    <a:pt x="98" y="432"/>
                    <a:pt x="221" y="432"/>
                  </a:cubicBezTo>
                  <a:cubicBezTo>
                    <a:pt x="345" y="432"/>
                    <a:pt x="432" y="335"/>
                    <a:pt x="427" y="206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9" name="Google Shape;12199;p18"/>
            <p:cNvSpPr/>
            <p:nvPr/>
          </p:nvSpPr>
          <p:spPr>
            <a:xfrm>
              <a:off x="1568700" y="401122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6" y="1"/>
                  </a:moveTo>
                  <a:cubicBezTo>
                    <a:pt x="87" y="1"/>
                    <a:pt x="0" y="83"/>
                    <a:pt x="5" y="212"/>
                  </a:cubicBezTo>
                  <a:cubicBezTo>
                    <a:pt x="5" y="325"/>
                    <a:pt x="103" y="422"/>
                    <a:pt x="216" y="422"/>
                  </a:cubicBezTo>
                  <a:cubicBezTo>
                    <a:pt x="334" y="422"/>
                    <a:pt x="432" y="325"/>
                    <a:pt x="432" y="212"/>
                  </a:cubicBezTo>
                  <a:cubicBezTo>
                    <a:pt x="432" y="8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0" name="Google Shape;12200;p18"/>
            <p:cNvSpPr/>
            <p:nvPr/>
          </p:nvSpPr>
          <p:spPr>
            <a:xfrm>
              <a:off x="1621875" y="40112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0" y="0"/>
                    <a:pt x="1" y="94"/>
                    <a:pt x="1" y="212"/>
                  </a:cubicBezTo>
                  <a:cubicBezTo>
                    <a:pt x="1" y="325"/>
                    <a:pt x="93" y="422"/>
                    <a:pt x="211" y="422"/>
                  </a:cubicBezTo>
                  <a:cubicBezTo>
                    <a:pt x="324" y="417"/>
                    <a:pt x="422" y="325"/>
                    <a:pt x="422" y="212"/>
                  </a:cubicBezTo>
                  <a:cubicBezTo>
                    <a:pt x="422" y="93"/>
                    <a:pt x="335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1" name="Google Shape;12201;p18"/>
            <p:cNvSpPr/>
            <p:nvPr/>
          </p:nvSpPr>
          <p:spPr>
            <a:xfrm>
              <a:off x="196682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35"/>
                    <a:pt x="87" y="422"/>
                    <a:pt x="211" y="422"/>
                  </a:cubicBezTo>
                  <a:cubicBezTo>
                    <a:pt x="329" y="422"/>
                    <a:pt x="427" y="335"/>
                    <a:pt x="421" y="212"/>
                  </a:cubicBezTo>
                  <a:cubicBezTo>
                    <a:pt x="421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2" name="Google Shape;12202;p18"/>
            <p:cNvSpPr/>
            <p:nvPr/>
          </p:nvSpPr>
          <p:spPr>
            <a:xfrm>
              <a:off x="1515625" y="44887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1"/>
                  </a:moveTo>
                  <a:cubicBezTo>
                    <a:pt x="98" y="1"/>
                    <a:pt x="1" y="98"/>
                    <a:pt x="1" y="211"/>
                  </a:cubicBezTo>
                  <a:cubicBezTo>
                    <a:pt x="1" y="327"/>
                    <a:pt x="94" y="422"/>
                    <a:pt x="208" y="422"/>
                  </a:cubicBezTo>
                  <a:cubicBezTo>
                    <a:pt x="211" y="422"/>
                    <a:pt x="214" y="422"/>
                    <a:pt x="217" y="422"/>
                  </a:cubicBezTo>
                  <a:cubicBezTo>
                    <a:pt x="335" y="422"/>
                    <a:pt x="427" y="330"/>
                    <a:pt x="427" y="206"/>
                  </a:cubicBezTo>
                  <a:cubicBezTo>
                    <a:pt x="422" y="93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3" name="Google Shape;12203;p18"/>
            <p:cNvSpPr/>
            <p:nvPr/>
          </p:nvSpPr>
          <p:spPr>
            <a:xfrm>
              <a:off x="2046200" y="44887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18" y="0"/>
                  </a:moveTo>
                  <a:cubicBezTo>
                    <a:pt x="99" y="0"/>
                    <a:pt x="11" y="96"/>
                    <a:pt x="11" y="206"/>
                  </a:cubicBezTo>
                  <a:cubicBezTo>
                    <a:pt x="1" y="324"/>
                    <a:pt x="98" y="427"/>
                    <a:pt x="222" y="427"/>
                  </a:cubicBezTo>
                  <a:cubicBezTo>
                    <a:pt x="335" y="427"/>
                    <a:pt x="432" y="335"/>
                    <a:pt x="432" y="222"/>
                  </a:cubicBezTo>
                  <a:cubicBezTo>
                    <a:pt x="438" y="98"/>
                    <a:pt x="350" y="1"/>
                    <a:pt x="227" y="1"/>
                  </a:cubicBezTo>
                  <a:cubicBezTo>
                    <a:pt x="224" y="1"/>
                    <a:pt x="221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4" name="Google Shape;12204;p18"/>
            <p:cNvSpPr/>
            <p:nvPr/>
          </p:nvSpPr>
          <p:spPr>
            <a:xfrm>
              <a:off x="164820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2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29"/>
                    <a:pt x="93" y="427"/>
                    <a:pt x="212" y="427"/>
                  </a:cubicBezTo>
                  <a:cubicBezTo>
                    <a:pt x="335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5" name="Google Shape;12205;p18"/>
            <p:cNvSpPr/>
            <p:nvPr/>
          </p:nvSpPr>
          <p:spPr>
            <a:xfrm>
              <a:off x="201987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0"/>
                    <a:pt x="427" y="211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6" name="Google Shape;12206;p18"/>
            <p:cNvSpPr/>
            <p:nvPr/>
          </p:nvSpPr>
          <p:spPr>
            <a:xfrm>
              <a:off x="14359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3" y="1"/>
                    <a:pt x="1" y="88"/>
                    <a:pt x="11" y="206"/>
                  </a:cubicBezTo>
                  <a:cubicBezTo>
                    <a:pt x="11" y="330"/>
                    <a:pt x="98" y="427"/>
                    <a:pt x="222" y="427"/>
                  </a:cubicBezTo>
                  <a:cubicBezTo>
                    <a:pt x="330" y="427"/>
                    <a:pt x="432" y="335"/>
                    <a:pt x="432" y="222"/>
                  </a:cubicBezTo>
                  <a:cubicBezTo>
                    <a:pt x="432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7" name="Google Shape;12207;p18"/>
            <p:cNvSpPr/>
            <p:nvPr/>
          </p:nvSpPr>
          <p:spPr>
            <a:xfrm>
              <a:off x="22055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8" y="421"/>
                    <a:pt x="206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10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8" name="Google Shape;12208;p18"/>
            <p:cNvSpPr/>
            <p:nvPr/>
          </p:nvSpPr>
          <p:spPr>
            <a:xfrm>
              <a:off x="1489175" y="4196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7"/>
                  </a:cubicBezTo>
                  <a:cubicBezTo>
                    <a:pt x="329" y="427"/>
                    <a:pt x="422" y="324"/>
                    <a:pt x="422" y="211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9" name="Google Shape;12209;p18"/>
            <p:cNvSpPr/>
            <p:nvPr/>
          </p:nvSpPr>
          <p:spPr>
            <a:xfrm>
              <a:off x="1993275" y="40112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2" y="0"/>
                  </a:moveTo>
                  <a:cubicBezTo>
                    <a:pt x="96" y="0"/>
                    <a:pt x="1" y="80"/>
                    <a:pt x="1" y="213"/>
                  </a:cubicBezTo>
                  <a:cubicBezTo>
                    <a:pt x="1" y="326"/>
                    <a:pt x="103" y="423"/>
                    <a:pt x="216" y="423"/>
                  </a:cubicBezTo>
                  <a:cubicBezTo>
                    <a:pt x="335" y="423"/>
                    <a:pt x="427" y="326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8" y="1"/>
                    <a:pt x="200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0" name="Google Shape;12210;p18"/>
            <p:cNvSpPr/>
            <p:nvPr/>
          </p:nvSpPr>
          <p:spPr>
            <a:xfrm>
              <a:off x="2099400" y="401120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33" y="0"/>
                  </a:moveTo>
                  <a:cubicBezTo>
                    <a:pt x="225" y="0"/>
                    <a:pt x="218" y="1"/>
                    <a:pt x="211" y="2"/>
                  </a:cubicBezTo>
                  <a:cubicBezTo>
                    <a:pt x="93" y="2"/>
                    <a:pt x="0" y="89"/>
                    <a:pt x="0" y="213"/>
                  </a:cubicBezTo>
                  <a:cubicBezTo>
                    <a:pt x="5" y="326"/>
                    <a:pt x="98" y="423"/>
                    <a:pt x="211" y="423"/>
                  </a:cubicBezTo>
                  <a:cubicBezTo>
                    <a:pt x="214" y="423"/>
                    <a:pt x="217" y="424"/>
                    <a:pt x="219" y="424"/>
                  </a:cubicBezTo>
                  <a:cubicBezTo>
                    <a:pt x="334" y="424"/>
                    <a:pt x="427" y="323"/>
                    <a:pt x="427" y="213"/>
                  </a:cubicBezTo>
                  <a:cubicBezTo>
                    <a:pt x="432" y="93"/>
                    <a:pt x="330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1" name="Google Shape;12211;p18"/>
            <p:cNvSpPr/>
            <p:nvPr/>
          </p:nvSpPr>
          <p:spPr>
            <a:xfrm>
              <a:off x="2019875" y="45152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93" y="0"/>
                    <a:pt x="0" y="98"/>
                    <a:pt x="0" y="221"/>
                  </a:cubicBezTo>
                  <a:cubicBezTo>
                    <a:pt x="0" y="334"/>
                    <a:pt x="93" y="427"/>
                    <a:pt x="20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2" name="Google Shape;12212;p18"/>
            <p:cNvSpPr/>
            <p:nvPr/>
          </p:nvSpPr>
          <p:spPr>
            <a:xfrm>
              <a:off x="1568700" y="454167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6" y="1"/>
                  </a:moveTo>
                  <a:cubicBezTo>
                    <a:pt x="87" y="11"/>
                    <a:pt x="0" y="98"/>
                    <a:pt x="0" y="217"/>
                  </a:cubicBezTo>
                  <a:cubicBezTo>
                    <a:pt x="0" y="340"/>
                    <a:pt x="98" y="432"/>
                    <a:pt x="211" y="432"/>
                  </a:cubicBezTo>
                  <a:cubicBezTo>
                    <a:pt x="329" y="432"/>
                    <a:pt x="421" y="330"/>
                    <a:pt x="421" y="217"/>
                  </a:cubicBezTo>
                  <a:cubicBezTo>
                    <a:pt x="421" y="93"/>
                    <a:pt x="319" y="6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3" name="Google Shape;12213;p18"/>
            <p:cNvSpPr/>
            <p:nvPr/>
          </p:nvSpPr>
          <p:spPr>
            <a:xfrm>
              <a:off x="1621875" y="454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9" y="1"/>
                  </a:moveTo>
                  <a:cubicBezTo>
                    <a:pt x="216" y="1"/>
                    <a:pt x="214" y="1"/>
                    <a:pt x="211" y="1"/>
                  </a:cubicBezTo>
                  <a:cubicBezTo>
                    <a:pt x="88" y="1"/>
                    <a:pt x="1" y="88"/>
                    <a:pt x="1" y="207"/>
                  </a:cubicBezTo>
                  <a:cubicBezTo>
                    <a:pt x="1" y="320"/>
                    <a:pt x="93" y="422"/>
                    <a:pt x="211" y="422"/>
                  </a:cubicBezTo>
                  <a:cubicBezTo>
                    <a:pt x="324" y="422"/>
                    <a:pt x="422" y="320"/>
                    <a:pt x="422" y="207"/>
                  </a:cubicBezTo>
                  <a:cubicBezTo>
                    <a:pt x="422" y="101"/>
                    <a:pt x="324" y="1"/>
                    <a:pt x="21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4" name="Google Shape;12214;p18"/>
            <p:cNvSpPr/>
            <p:nvPr/>
          </p:nvSpPr>
          <p:spPr>
            <a:xfrm>
              <a:off x="2152450" y="401120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194" y="0"/>
                  </a:moveTo>
                  <a:cubicBezTo>
                    <a:pt x="95" y="0"/>
                    <a:pt x="5" y="93"/>
                    <a:pt x="1" y="202"/>
                  </a:cubicBezTo>
                  <a:cubicBezTo>
                    <a:pt x="1" y="326"/>
                    <a:pt x="93" y="423"/>
                    <a:pt x="211" y="423"/>
                  </a:cubicBezTo>
                  <a:cubicBezTo>
                    <a:pt x="324" y="423"/>
                    <a:pt x="422" y="321"/>
                    <a:pt x="422" y="202"/>
                  </a:cubicBezTo>
                  <a:cubicBezTo>
                    <a:pt x="422" y="89"/>
                    <a:pt x="335" y="2"/>
                    <a:pt x="216" y="2"/>
                  </a:cubicBezTo>
                  <a:cubicBezTo>
                    <a:pt x="209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5" name="Google Shape;12215;p18"/>
            <p:cNvSpPr/>
            <p:nvPr/>
          </p:nvSpPr>
          <p:spPr>
            <a:xfrm>
              <a:off x="1993275" y="45419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5" y="0"/>
                  </a:moveTo>
                  <a:cubicBezTo>
                    <a:pt x="107" y="0"/>
                    <a:pt x="6" y="85"/>
                    <a:pt x="6" y="213"/>
                  </a:cubicBezTo>
                  <a:cubicBezTo>
                    <a:pt x="1" y="331"/>
                    <a:pt x="103" y="423"/>
                    <a:pt x="216" y="423"/>
                  </a:cubicBezTo>
                  <a:cubicBezTo>
                    <a:pt x="335" y="418"/>
                    <a:pt x="427" y="331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9" y="1"/>
                    <a:pt x="2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6" name="Google Shape;12216;p18"/>
            <p:cNvSpPr/>
            <p:nvPr/>
          </p:nvSpPr>
          <p:spPr>
            <a:xfrm>
              <a:off x="1462575" y="42765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4"/>
                    <a:pt x="88" y="422"/>
                    <a:pt x="206" y="422"/>
                  </a:cubicBezTo>
                  <a:cubicBezTo>
                    <a:pt x="335" y="422"/>
                    <a:pt x="422" y="334"/>
                    <a:pt x="422" y="216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7" name="Google Shape;12217;p18"/>
            <p:cNvSpPr/>
            <p:nvPr/>
          </p:nvSpPr>
          <p:spPr>
            <a:xfrm>
              <a:off x="2179050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103" y="427"/>
                    <a:pt x="22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8" name="Google Shape;12218;p18"/>
            <p:cNvSpPr/>
            <p:nvPr/>
          </p:nvSpPr>
          <p:spPr>
            <a:xfrm>
              <a:off x="16748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3" y="421"/>
                    <a:pt x="206" y="421"/>
                  </a:cubicBezTo>
                  <a:cubicBezTo>
                    <a:pt x="330" y="421"/>
                    <a:pt x="427" y="334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9" name="Google Shape;12219;p18"/>
            <p:cNvSpPr/>
            <p:nvPr/>
          </p:nvSpPr>
          <p:spPr>
            <a:xfrm>
              <a:off x="1993275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22" y="336"/>
                    <a:pt x="422" y="211"/>
                  </a:cubicBezTo>
                  <a:cubicBezTo>
                    <a:pt x="42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0" name="Google Shape;12220;p18"/>
            <p:cNvSpPr/>
            <p:nvPr/>
          </p:nvSpPr>
          <p:spPr>
            <a:xfrm>
              <a:off x="20198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29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1" name="Google Shape;12221;p18"/>
            <p:cNvSpPr/>
            <p:nvPr/>
          </p:nvSpPr>
          <p:spPr>
            <a:xfrm>
              <a:off x="19668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5" y="217"/>
                  </a:cubicBezTo>
                  <a:cubicBezTo>
                    <a:pt x="10" y="330"/>
                    <a:pt x="103" y="427"/>
                    <a:pt x="216" y="427"/>
                  </a:cubicBezTo>
                  <a:cubicBezTo>
                    <a:pt x="219" y="427"/>
                    <a:pt x="222" y="427"/>
                    <a:pt x="224" y="427"/>
                  </a:cubicBezTo>
                  <a:cubicBezTo>
                    <a:pt x="338" y="427"/>
                    <a:pt x="427" y="327"/>
                    <a:pt x="427" y="217"/>
                  </a:cubicBezTo>
                  <a:cubicBezTo>
                    <a:pt x="421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2" name="Google Shape;12222;p18"/>
            <p:cNvSpPr/>
            <p:nvPr/>
          </p:nvSpPr>
          <p:spPr>
            <a:xfrm>
              <a:off x="14625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8"/>
                    <a:pt x="0" y="206"/>
                  </a:cubicBezTo>
                  <a:cubicBezTo>
                    <a:pt x="0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3" name="Google Shape;12223;p18"/>
            <p:cNvSpPr/>
            <p:nvPr/>
          </p:nvSpPr>
          <p:spPr>
            <a:xfrm>
              <a:off x="1648200" y="40905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7" y="1"/>
                  </a:moveTo>
                  <a:cubicBezTo>
                    <a:pt x="104" y="1"/>
                    <a:pt x="6" y="98"/>
                    <a:pt x="6" y="211"/>
                  </a:cubicBezTo>
                  <a:cubicBezTo>
                    <a:pt x="1" y="335"/>
                    <a:pt x="104" y="432"/>
                    <a:pt x="217" y="432"/>
                  </a:cubicBezTo>
                  <a:cubicBezTo>
                    <a:pt x="340" y="432"/>
                    <a:pt x="427" y="340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4" name="Google Shape;12224;p18"/>
            <p:cNvSpPr/>
            <p:nvPr/>
          </p:nvSpPr>
          <p:spPr>
            <a:xfrm>
              <a:off x="19932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1" y="98"/>
                    <a:pt x="1" y="206"/>
                  </a:cubicBezTo>
                  <a:cubicBezTo>
                    <a:pt x="1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5" name="Google Shape;12225;p18"/>
            <p:cNvSpPr/>
            <p:nvPr/>
          </p:nvSpPr>
          <p:spPr>
            <a:xfrm>
              <a:off x="2179050" y="4090500"/>
              <a:ext cx="10675" cy="10825"/>
            </a:xfrm>
            <a:custGeom>
              <a:rect b="b" l="l" r="r" t="t"/>
              <a:pathLst>
                <a:path extrusionOk="0" h="433" w="427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35"/>
                    <a:pt x="98" y="432"/>
                    <a:pt x="211" y="432"/>
                  </a:cubicBezTo>
                  <a:cubicBezTo>
                    <a:pt x="334" y="432"/>
                    <a:pt x="427" y="340"/>
                    <a:pt x="427" y="222"/>
                  </a:cubicBezTo>
                  <a:cubicBezTo>
                    <a:pt x="427" y="98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6" name="Google Shape;12226;p18"/>
            <p:cNvSpPr/>
            <p:nvPr/>
          </p:nvSpPr>
          <p:spPr>
            <a:xfrm>
              <a:off x="20198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7"/>
                    <a:pt x="88" y="423"/>
                    <a:pt x="206" y="423"/>
                  </a:cubicBezTo>
                  <a:cubicBezTo>
                    <a:pt x="209" y="423"/>
                    <a:pt x="213" y="422"/>
                    <a:pt x="216" y="422"/>
                  </a:cubicBezTo>
                  <a:cubicBezTo>
                    <a:pt x="329" y="422"/>
                    <a:pt x="427" y="335"/>
                    <a:pt x="427" y="217"/>
                  </a:cubicBezTo>
                  <a:cubicBezTo>
                    <a:pt x="432" y="99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7" name="Google Shape;12227;p18"/>
            <p:cNvSpPr/>
            <p:nvPr/>
          </p:nvSpPr>
          <p:spPr>
            <a:xfrm>
              <a:off x="2205500" y="427652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98" y="0"/>
                    <a:pt x="11" y="88"/>
                    <a:pt x="11" y="206"/>
                  </a:cubicBezTo>
                  <a:cubicBezTo>
                    <a:pt x="1" y="334"/>
                    <a:pt x="93" y="422"/>
                    <a:pt x="217" y="422"/>
                  </a:cubicBezTo>
                  <a:cubicBezTo>
                    <a:pt x="335" y="422"/>
                    <a:pt x="427" y="324"/>
                    <a:pt x="438" y="211"/>
                  </a:cubicBezTo>
                  <a:cubicBezTo>
                    <a:pt x="438" y="93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8" name="Google Shape;12228;p18"/>
            <p:cNvSpPr/>
            <p:nvPr/>
          </p:nvSpPr>
          <p:spPr>
            <a:xfrm>
              <a:off x="1621625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29" y="427"/>
                    <a:pt x="432" y="330"/>
                    <a:pt x="432" y="211"/>
                  </a:cubicBezTo>
                  <a:cubicBezTo>
                    <a:pt x="432" y="93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9" name="Google Shape;12229;p18"/>
            <p:cNvSpPr/>
            <p:nvPr/>
          </p:nvSpPr>
          <p:spPr>
            <a:xfrm>
              <a:off x="1674800" y="44887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3" y="1"/>
                    <a:pt x="1" y="93"/>
                    <a:pt x="6" y="227"/>
                  </a:cubicBezTo>
                  <a:cubicBezTo>
                    <a:pt x="16" y="340"/>
                    <a:pt x="103" y="432"/>
                    <a:pt x="222" y="432"/>
                  </a:cubicBezTo>
                  <a:cubicBezTo>
                    <a:pt x="335" y="432"/>
                    <a:pt x="432" y="330"/>
                    <a:pt x="43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0" name="Google Shape;12230;p18"/>
            <p:cNvSpPr/>
            <p:nvPr/>
          </p:nvSpPr>
          <p:spPr>
            <a:xfrm>
              <a:off x="1993275" y="44887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88" y="1"/>
                    <a:pt x="1" y="98"/>
                    <a:pt x="1" y="227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330" y="432"/>
                    <a:pt x="422" y="335"/>
                    <a:pt x="42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1" name="Google Shape;12231;p18"/>
            <p:cNvSpPr/>
            <p:nvPr/>
          </p:nvSpPr>
          <p:spPr>
            <a:xfrm>
              <a:off x="2019875" y="40906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7" y="1"/>
                  </a:moveTo>
                  <a:cubicBezTo>
                    <a:pt x="88" y="1"/>
                    <a:pt x="0" y="96"/>
                    <a:pt x="0" y="217"/>
                  </a:cubicBezTo>
                  <a:cubicBezTo>
                    <a:pt x="0" y="335"/>
                    <a:pt x="93" y="427"/>
                    <a:pt x="216" y="432"/>
                  </a:cubicBezTo>
                  <a:cubicBezTo>
                    <a:pt x="329" y="427"/>
                    <a:pt x="427" y="335"/>
                    <a:pt x="427" y="222"/>
                  </a:cubicBezTo>
                  <a:cubicBezTo>
                    <a:pt x="432" y="103"/>
                    <a:pt x="329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2" name="Google Shape;12232;p18"/>
            <p:cNvSpPr/>
            <p:nvPr/>
          </p:nvSpPr>
          <p:spPr>
            <a:xfrm>
              <a:off x="1409400" y="42233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104"/>
                    <a:pt x="0" y="212"/>
                  </a:cubicBezTo>
                  <a:cubicBezTo>
                    <a:pt x="0" y="330"/>
                    <a:pt x="98" y="422"/>
                    <a:pt x="216" y="422"/>
                  </a:cubicBezTo>
                  <a:cubicBezTo>
                    <a:pt x="339" y="422"/>
                    <a:pt x="421" y="335"/>
                    <a:pt x="421" y="212"/>
                  </a:cubicBezTo>
                  <a:cubicBezTo>
                    <a:pt x="421" y="92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3" name="Google Shape;12233;p18"/>
            <p:cNvSpPr/>
            <p:nvPr/>
          </p:nvSpPr>
          <p:spPr>
            <a:xfrm>
              <a:off x="1940225" y="42233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9"/>
                    <a:pt x="11" y="212"/>
                  </a:cubicBezTo>
                  <a:cubicBezTo>
                    <a:pt x="0" y="330"/>
                    <a:pt x="98" y="422"/>
                    <a:pt x="221" y="422"/>
                  </a:cubicBezTo>
                  <a:cubicBezTo>
                    <a:pt x="345" y="422"/>
                    <a:pt x="427" y="335"/>
                    <a:pt x="427" y="212"/>
                  </a:cubicBezTo>
                  <a:cubicBezTo>
                    <a:pt x="422" y="92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4" name="Google Shape;12234;p18"/>
            <p:cNvSpPr/>
            <p:nvPr/>
          </p:nvSpPr>
          <p:spPr>
            <a:xfrm>
              <a:off x="220550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17" y="427"/>
                  </a:cubicBezTo>
                  <a:cubicBezTo>
                    <a:pt x="335" y="427"/>
                    <a:pt x="427" y="335"/>
                    <a:pt x="427" y="211"/>
                  </a:cubicBezTo>
                  <a:cubicBezTo>
                    <a:pt x="427" y="98"/>
                    <a:pt x="325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5" name="Google Shape;12235;p18"/>
            <p:cNvSpPr/>
            <p:nvPr/>
          </p:nvSpPr>
          <p:spPr>
            <a:xfrm>
              <a:off x="2046075" y="4011200"/>
              <a:ext cx="10950" cy="10725"/>
            </a:xfrm>
            <a:custGeom>
              <a:rect b="b" l="l" r="r" t="t"/>
              <a:pathLst>
                <a:path extrusionOk="0" h="429" w="438">
                  <a:moveTo>
                    <a:pt x="203" y="0"/>
                  </a:moveTo>
                  <a:cubicBezTo>
                    <a:pt x="108" y="0"/>
                    <a:pt x="15" y="85"/>
                    <a:pt x="6" y="213"/>
                  </a:cubicBezTo>
                  <a:cubicBezTo>
                    <a:pt x="1" y="326"/>
                    <a:pt x="103" y="428"/>
                    <a:pt x="222" y="428"/>
                  </a:cubicBezTo>
                  <a:cubicBezTo>
                    <a:pt x="335" y="423"/>
                    <a:pt x="432" y="336"/>
                    <a:pt x="432" y="218"/>
                  </a:cubicBezTo>
                  <a:cubicBezTo>
                    <a:pt x="437" y="89"/>
                    <a:pt x="350" y="2"/>
                    <a:pt x="227" y="2"/>
                  </a:cubicBezTo>
                  <a:cubicBezTo>
                    <a:pt x="219" y="1"/>
                    <a:pt x="211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6" name="Google Shape;12236;p18"/>
            <p:cNvSpPr/>
            <p:nvPr/>
          </p:nvSpPr>
          <p:spPr>
            <a:xfrm>
              <a:off x="1674800" y="40112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1" y="1"/>
                  </a:moveTo>
                  <a:cubicBezTo>
                    <a:pt x="93" y="1"/>
                    <a:pt x="1" y="83"/>
                    <a:pt x="1" y="212"/>
                  </a:cubicBezTo>
                  <a:cubicBezTo>
                    <a:pt x="1" y="325"/>
                    <a:pt x="93" y="422"/>
                    <a:pt x="206" y="422"/>
                  </a:cubicBezTo>
                  <a:cubicBezTo>
                    <a:pt x="209" y="422"/>
                    <a:pt x="212" y="423"/>
                    <a:pt x="215" y="423"/>
                  </a:cubicBezTo>
                  <a:cubicBezTo>
                    <a:pt x="329" y="423"/>
                    <a:pt x="427" y="322"/>
                    <a:pt x="427" y="212"/>
                  </a:cubicBezTo>
                  <a:cubicBezTo>
                    <a:pt x="427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7" name="Google Shape;12237;p18"/>
            <p:cNvSpPr/>
            <p:nvPr/>
          </p:nvSpPr>
          <p:spPr>
            <a:xfrm>
              <a:off x="1940225" y="41702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98" y="11"/>
                    <a:pt x="0" y="104"/>
                    <a:pt x="0" y="217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45" y="427"/>
                    <a:pt x="427" y="335"/>
                    <a:pt x="427" y="217"/>
                  </a:cubicBezTo>
                  <a:cubicBezTo>
                    <a:pt x="427" y="96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8" name="Google Shape;12238;p18"/>
            <p:cNvSpPr/>
            <p:nvPr/>
          </p:nvSpPr>
          <p:spPr>
            <a:xfrm>
              <a:off x="217892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9" y="427"/>
                    <a:pt x="432" y="335"/>
                    <a:pt x="432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1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9" name="Google Shape;12239;p18"/>
            <p:cNvSpPr/>
            <p:nvPr/>
          </p:nvSpPr>
          <p:spPr>
            <a:xfrm>
              <a:off x="1515500" y="40112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8" y="1"/>
                    <a:pt x="6" y="88"/>
                    <a:pt x="1" y="207"/>
                  </a:cubicBezTo>
                  <a:cubicBezTo>
                    <a:pt x="1" y="320"/>
                    <a:pt x="98" y="422"/>
                    <a:pt x="211" y="422"/>
                  </a:cubicBezTo>
                  <a:cubicBezTo>
                    <a:pt x="214" y="422"/>
                    <a:pt x="217" y="423"/>
                    <a:pt x="220" y="423"/>
                  </a:cubicBezTo>
                  <a:cubicBezTo>
                    <a:pt x="339" y="423"/>
                    <a:pt x="432" y="322"/>
                    <a:pt x="432" y="212"/>
                  </a:cubicBezTo>
                  <a:cubicBezTo>
                    <a:pt x="432" y="88"/>
                    <a:pt x="34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0" name="Google Shape;12240;p18"/>
            <p:cNvSpPr/>
            <p:nvPr/>
          </p:nvSpPr>
          <p:spPr>
            <a:xfrm>
              <a:off x="1648200" y="3984375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22" y="1"/>
                  </a:moveTo>
                  <a:cubicBezTo>
                    <a:pt x="109" y="1"/>
                    <a:pt x="6" y="88"/>
                    <a:pt x="6" y="212"/>
                  </a:cubicBezTo>
                  <a:cubicBezTo>
                    <a:pt x="1" y="335"/>
                    <a:pt x="104" y="433"/>
                    <a:pt x="217" y="433"/>
                  </a:cubicBezTo>
                  <a:cubicBezTo>
                    <a:pt x="335" y="433"/>
                    <a:pt x="427" y="340"/>
                    <a:pt x="427" y="227"/>
                  </a:cubicBezTo>
                  <a:cubicBezTo>
                    <a:pt x="427" y="104"/>
                    <a:pt x="340" y="6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1" name="Google Shape;12241;p18"/>
            <p:cNvSpPr/>
            <p:nvPr/>
          </p:nvSpPr>
          <p:spPr>
            <a:xfrm>
              <a:off x="14891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0" y="217"/>
                  </a:cubicBezTo>
                  <a:cubicBezTo>
                    <a:pt x="0" y="335"/>
                    <a:pt x="82" y="427"/>
                    <a:pt x="211" y="427"/>
                  </a:cubicBezTo>
                  <a:cubicBezTo>
                    <a:pt x="334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2" name="Google Shape;12242;p18"/>
            <p:cNvSpPr/>
            <p:nvPr/>
          </p:nvSpPr>
          <p:spPr>
            <a:xfrm>
              <a:off x="1674800" y="45419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29"/>
                    <a:pt x="98" y="416"/>
                    <a:pt x="206" y="421"/>
                  </a:cubicBezTo>
                  <a:cubicBezTo>
                    <a:pt x="211" y="422"/>
                    <a:pt x="217" y="422"/>
                    <a:pt x="222" y="422"/>
                  </a:cubicBezTo>
                  <a:cubicBezTo>
                    <a:pt x="329" y="422"/>
                    <a:pt x="422" y="323"/>
                    <a:pt x="422" y="211"/>
                  </a:cubicBezTo>
                  <a:cubicBezTo>
                    <a:pt x="43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3" name="Google Shape;12243;p18"/>
            <p:cNvSpPr/>
            <p:nvPr/>
          </p:nvSpPr>
          <p:spPr>
            <a:xfrm>
              <a:off x="16218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17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4" name="Google Shape;12244;p18"/>
            <p:cNvSpPr/>
            <p:nvPr/>
          </p:nvSpPr>
          <p:spPr>
            <a:xfrm>
              <a:off x="16748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2" y="0"/>
                  </a:moveTo>
                  <a:cubicBezTo>
                    <a:pt x="93" y="0"/>
                    <a:pt x="1" y="9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5" name="Google Shape;12245;p18"/>
            <p:cNvSpPr/>
            <p:nvPr/>
          </p:nvSpPr>
          <p:spPr>
            <a:xfrm>
              <a:off x="2046200" y="45419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1" y="329"/>
                    <a:pt x="98" y="421"/>
                    <a:pt x="217" y="421"/>
                  </a:cubicBezTo>
                  <a:cubicBezTo>
                    <a:pt x="222" y="422"/>
                    <a:pt x="228" y="422"/>
                    <a:pt x="233" y="422"/>
                  </a:cubicBezTo>
                  <a:cubicBezTo>
                    <a:pt x="339" y="422"/>
                    <a:pt x="427" y="328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6" name="Google Shape;12246;p18"/>
            <p:cNvSpPr/>
            <p:nvPr/>
          </p:nvSpPr>
          <p:spPr>
            <a:xfrm>
              <a:off x="1833725" y="4064175"/>
              <a:ext cx="11075" cy="10675"/>
            </a:xfrm>
            <a:custGeom>
              <a:rect b="b" l="l" r="r" t="t"/>
              <a:pathLst>
                <a:path extrusionOk="0" h="427" w="443">
                  <a:moveTo>
                    <a:pt x="226" y="0"/>
                  </a:moveTo>
                  <a:cubicBezTo>
                    <a:pt x="108" y="0"/>
                    <a:pt x="11" y="98"/>
                    <a:pt x="11" y="211"/>
                  </a:cubicBezTo>
                  <a:cubicBezTo>
                    <a:pt x="0" y="329"/>
                    <a:pt x="98" y="427"/>
                    <a:pt x="221" y="427"/>
                  </a:cubicBezTo>
                  <a:cubicBezTo>
                    <a:pt x="345" y="427"/>
                    <a:pt x="442" y="334"/>
                    <a:pt x="442" y="211"/>
                  </a:cubicBezTo>
                  <a:cubicBezTo>
                    <a:pt x="442" y="87"/>
                    <a:pt x="350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7" name="Google Shape;12247;p18"/>
            <p:cNvSpPr/>
            <p:nvPr/>
          </p:nvSpPr>
          <p:spPr>
            <a:xfrm>
              <a:off x="167480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330" y="422"/>
                    <a:pt x="427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8" name="Google Shape;12248;p18"/>
            <p:cNvSpPr/>
            <p:nvPr/>
          </p:nvSpPr>
          <p:spPr>
            <a:xfrm>
              <a:off x="1621875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1" y="88"/>
                    <a:pt x="1" y="211"/>
                  </a:cubicBezTo>
                  <a:cubicBezTo>
                    <a:pt x="1" y="329"/>
                    <a:pt x="93" y="422"/>
                    <a:pt x="216" y="422"/>
                  </a:cubicBezTo>
                  <a:cubicBezTo>
                    <a:pt x="324" y="422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9" name="Google Shape;12249;p18"/>
            <p:cNvSpPr/>
            <p:nvPr/>
          </p:nvSpPr>
          <p:spPr>
            <a:xfrm>
              <a:off x="1647950" y="435617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7" y="0"/>
                  </a:moveTo>
                  <a:cubicBezTo>
                    <a:pt x="109" y="0"/>
                    <a:pt x="16" y="88"/>
                    <a:pt x="1" y="211"/>
                  </a:cubicBezTo>
                  <a:cubicBezTo>
                    <a:pt x="1" y="324"/>
                    <a:pt x="103" y="422"/>
                    <a:pt x="222" y="422"/>
                  </a:cubicBezTo>
                  <a:cubicBezTo>
                    <a:pt x="345" y="422"/>
                    <a:pt x="432" y="334"/>
                    <a:pt x="432" y="216"/>
                  </a:cubicBezTo>
                  <a:cubicBezTo>
                    <a:pt x="437" y="88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0" name="Google Shape;12250;p18"/>
            <p:cNvSpPr/>
            <p:nvPr/>
          </p:nvSpPr>
          <p:spPr>
            <a:xfrm>
              <a:off x="148917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5" y="0"/>
                  </a:moveTo>
                  <a:cubicBezTo>
                    <a:pt x="89" y="0"/>
                    <a:pt x="0" y="94"/>
                    <a:pt x="0" y="212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27" y="325"/>
                    <a:pt x="422" y="212"/>
                  </a:cubicBezTo>
                  <a:cubicBezTo>
                    <a:pt x="422" y="93"/>
                    <a:pt x="329" y="1"/>
                    <a:pt x="211" y="1"/>
                  </a:cubicBezTo>
                  <a:cubicBezTo>
                    <a:pt x="205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1" name="Google Shape;12251;p18"/>
            <p:cNvSpPr/>
            <p:nvPr/>
          </p:nvSpPr>
          <p:spPr>
            <a:xfrm>
              <a:off x="2178925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8" y="0"/>
                    <a:pt x="0" y="93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2" name="Google Shape;12252;p18"/>
            <p:cNvSpPr/>
            <p:nvPr/>
          </p:nvSpPr>
          <p:spPr>
            <a:xfrm>
              <a:off x="2019750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6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32" y="335"/>
                    <a:pt x="427" y="217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3" name="Google Shape;12253;p18"/>
            <p:cNvSpPr/>
            <p:nvPr/>
          </p:nvSpPr>
          <p:spPr>
            <a:xfrm>
              <a:off x="21525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4" name="Google Shape;12254;p18"/>
            <p:cNvSpPr/>
            <p:nvPr/>
          </p:nvSpPr>
          <p:spPr>
            <a:xfrm>
              <a:off x="183397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3"/>
                    <a:pt x="6" y="216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5" name="Google Shape;12255;p18"/>
            <p:cNvSpPr/>
            <p:nvPr/>
          </p:nvSpPr>
          <p:spPr>
            <a:xfrm>
              <a:off x="1674800" y="38519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0"/>
                  </a:moveTo>
                  <a:cubicBezTo>
                    <a:pt x="89" y="0"/>
                    <a:pt x="1" y="89"/>
                    <a:pt x="1" y="207"/>
                  </a:cubicBezTo>
                  <a:cubicBezTo>
                    <a:pt x="1" y="325"/>
                    <a:pt x="93" y="417"/>
                    <a:pt x="206" y="422"/>
                  </a:cubicBezTo>
                  <a:cubicBezTo>
                    <a:pt x="324" y="422"/>
                    <a:pt x="427" y="325"/>
                    <a:pt x="427" y="212"/>
                  </a:cubicBezTo>
                  <a:cubicBezTo>
                    <a:pt x="427" y="104"/>
                    <a:pt x="335" y="6"/>
                    <a:pt x="222" y="1"/>
                  </a:cubicBezTo>
                  <a:cubicBezTo>
                    <a:pt x="215" y="0"/>
                    <a:pt x="209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6" name="Google Shape;12256;p18"/>
            <p:cNvSpPr/>
            <p:nvPr/>
          </p:nvSpPr>
          <p:spPr>
            <a:xfrm>
              <a:off x="1674800" y="438250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88"/>
                    <a:pt x="1" y="212"/>
                  </a:cubicBezTo>
                  <a:cubicBezTo>
                    <a:pt x="1" y="332"/>
                    <a:pt x="88" y="422"/>
                    <a:pt x="212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224" y="422"/>
                    <a:pt x="227" y="422"/>
                    <a:pt x="230" y="422"/>
                  </a:cubicBezTo>
                  <a:cubicBezTo>
                    <a:pt x="339" y="422"/>
                    <a:pt x="432" y="322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7" name="Google Shape;12257;p18"/>
            <p:cNvSpPr/>
            <p:nvPr/>
          </p:nvSpPr>
          <p:spPr>
            <a:xfrm>
              <a:off x="16483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0" y="98"/>
                    <a:pt x="0" y="211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8" name="Google Shape;12258;p18"/>
            <p:cNvSpPr/>
            <p:nvPr/>
          </p:nvSpPr>
          <p:spPr>
            <a:xfrm>
              <a:off x="20726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9" y="0"/>
                  </a:moveTo>
                  <a:cubicBezTo>
                    <a:pt x="103" y="0"/>
                    <a:pt x="11" y="89"/>
                    <a:pt x="11" y="206"/>
                  </a:cubicBezTo>
                  <a:cubicBezTo>
                    <a:pt x="0" y="325"/>
                    <a:pt x="93" y="417"/>
                    <a:pt x="206" y="422"/>
                  </a:cubicBezTo>
                  <a:cubicBezTo>
                    <a:pt x="210" y="422"/>
                    <a:pt x="214" y="423"/>
                    <a:pt x="217" y="423"/>
                  </a:cubicBezTo>
                  <a:cubicBezTo>
                    <a:pt x="340" y="423"/>
                    <a:pt x="427" y="342"/>
                    <a:pt x="432" y="222"/>
                  </a:cubicBezTo>
                  <a:cubicBezTo>
                    <a:pt x="432" y="104"/>
                    <a:pt x="345" y="6"/>
                    <a:pt x="226" y="1"/>
                  </a:cubicBezTo>
                  <a:cubicBezTo>
                    <a:pt x="221" y="0"/>
                    <a:pt x="215" y="0"/>
                    <a:pt x="20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9" name="Google Shape;12259;p18"/>
            <p:cNvSpPr/>
            <p:nvPr/>
          </p:nvSpPr>
          <p:spPr>
            <a:xfrm>
              <a:off x="21261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40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2"/>
                  </a:cubicBezTo>
                  <a:cubicBezTo>
                    <a:pt x="416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0" name="Google Shape;12260;p18"/>
            <p:cNvSpPr/>
            <p:nvPr/>
          </p:nvSpPr>
          <p:spPr>
            <a:xfrm>
              <a:off x="2125850" y="398437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40"/>
                    <a:pt x="93" y="433"/>
                    <a:pt x="217" y="433"/>
                  </a:cubicBezTo>
                  <a:cubicBezTo>
                    <a:pt x="335" y="433"/>
                    <a:pt x="432" y="335"/>
                    <a:pt x="427" y="212"/>
                  </a:cubicBezTo>
                  <a:cubicBezTo>
                    <a:pt x="422" y="88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1" name="Google Shape;12261;p18"/>
            <p:cNvSpPr/>
            <p:nvPr/>
          </p:nvSpPr>
          <p:spPr>
            <a:xfrm>
              <a:off x="1568550" y="44887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6" y="93"/>
                    <a:pt x="1" y="211"/>
                  </a:cubicBezTo>
                  <a:cubicBezTo>
                    <a:pt x="6" y="330"/>
                    <a:pt x="93" y="427"/>
                    <a:pt x="212" y="427"/>
                  </a:cubicBezTo>
                  <a:cubicBezTo>
                    <a:pt x="325" y="427"/>
                    <a:pt x="427" y="330"/>
                    <a:pt x="427" y="211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2" name="Google Shape;12262;p18"/>
            <p:cNvSpPr/>
            <p:nvPr/>
          </p:nvSpPr>
          <p:spPr>
            <a:xfrm>
              <a:off x="1993275" y="43822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98" y="11"/>
                    <a:pt x="1" y="98"/>
                    <a:pt x="1" y="216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2"/>
                    <a:pt x="422" y="222"/>
                  </a:cubicBezTo>
                  <a:cubicBezTo>
                    <a:pt x="422" y="103"/>
                    <a:pt x="330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3" name="Google Shape;12263;p18"/>
            <p:cNvSpPr/>
            <p:nvPr/>
          </p:nvSpPr>
          <p:spPr>
            <a:xfrm>
              <a:off x="17809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3" y="1"/>
                    <a:pt x="0" y="83"/>
                    <a:pt x="11" y="212"/>
                  </a:cubicBezTo>
                  <a:cubicBezTo>
                    <a:pt x="11" y="325"/>
                    <a:pt x="103" y="422"/>
                    <a:pt x="221" y="422"/>
                  </a:cubicBezTo>
                  <a:cubicBezTo>
                    <a:pt x="329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4" name="Google Shape;12264;p18"/>
            <p:cNvSpPr/>
            <p:nvPr/>
          </p:nvSpPr>
          <p:spPr>
            <a:xfrm>
              <a:off x="1940225" y="44887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1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5" name="Google Shape;12265;p18"/>
            <p:cNvSpPr/>
            <p:nvPr/>
          </p:nvSpPr>
          <p:spPr>
            <a:xfrm>
              <a:off x="1887175" y="4011225"/>
              <a:ext cx="10925" cy="10575"/>
            </a:xfrm>
            <a:custGeom>
              <a:rect b="b" l="l" r="r" t="t"/>
              <a:pathLst>
                <a:path extrusionOk="0" h="423" w="437">
                  <a:moveTo>
                    <a:pt x="210" y="0"/>
                  </a:moveTo>
                  <a:cubicBezTo>
                    <a:pt x="93" y="0"/>
                    <a:pt x="10" y="80"/>
                    <a:pt x="5" y="196"/>
                  </a:cubicBezTo>
                  <a:cubicBezTo>
                    <a:pt x="0" y="320"/>
                    <a:pt x="87" y="417"/>
                    <a:pt x="211" y="422"/>
                  </a:cubicBezTo>
                  <a:cubicBezTo>
                    <a:pt x="324" y="422"/>
                    <a:pt x="427" y="335"/>
                    <a:pt x="427" y="212"/>
                  </a:cubicBezTo>
                  <a:cubicBezTo>
                    <a:pt x="437" y="93"/>
                    <a:pt x="344" y="1"/>
                    <a:pt x="231" y="1"/>
                  </a:cubicBezTo>
                  <a:cubicBezTo>
                    <a:pt x="224" y="0"/>
                    <a:pt x="217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6" name="Google Shape;12266;p18"/>
            <p:cNvSpPr/>
            <p:nvPr/>
          </p:nvSpPr>
          <p:spPr>
            <a:xfrm>
              <a:off x="1542225" y="40373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3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6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7" name="Google Shape;12267;p18"/>
            <p:cNvSpPr/>
            <p:nvPr/>
          </p:nvSpPr>
          <p:spPr>
            <a:xfrm>
              <a:off x="2099400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103" y="427"/>
                    <a:pt x="221" y="427"/>
                  </a:cubicBezTo>
                  <a:cubicBezTo>
                    <a:pt x="334" y="417"/>
                    <a:pt x="432" y="330"/>
                    <a:pt x="432" y="211"/>
                  </a:cubicBezTo>
                  <a:cubicBezTo>
                    <a:pt x="432" y="98"/>
                    <a:pt x="33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8" name="Google Shape;12268;p18"/>
            <p:cNvSpPr/>
            <p:nvPr/>
          </p:nvSpPr>
          <p:spPr>
            <a:xfrm>
              <a:off x="1595150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9" name="Google Shape;12269;p18"/>
            <p:cNvSpPr/>
            <p:nvPr/>
          </p:nvSpPr>
          <p:spPr>
            <a:xfrm>
              <a:off x="207280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5" y="422"/>
                    <a:pt x="427" y="336"/>
                    <a:pt x="427" y="216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0" name="Google Shape;12270;p18"/>
            <p:cNvSpPr/>
            <p:nvPr/>
          </p:nvSpPr>
          <p:spPr>
            <a:xfrm>
              <a:off x="2072800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"/>
                    <a:pt x="6" y="98"/>
                    <a:pt x="1" y="227"/>
                  </a:cubicBezTo>
                  <a:cubicBezTo>
                    <a:pt x="6" y="345"/>
                    <a:pt x="93" y="432"/>
                    <a:pt x="211" y="432"/>
                  </a:cubicBezTo>
                  <a:cubicBezTo>
                    <a:pt x="324" y="432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1" name="Google Shape;12271;p18"/>
            <p:cNvSpPr/>
            <p:nvPr/>
          </p:nvSpPr>
          <p:spPr>
            <a:xfrm>
              <a:off x="1515625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2" name="Google Shape;12272;p18"/>
            <p:cNvSpPr/>
            <p:nvPr/>
          </p:nvSpPr>
          <p:spPr>
            <a:xfrm>
              <a:off x="1542225" y="42499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1" y="93"/>
                    <a:pt x="1" y="217"/>
                  </a:cubicBezTo>
                  <a:cubicBezTo>
                    <a:pt x="1" y="330"/>
                    <a:pt x="93" y="427"/>
                    <a:pt x="211" y="427"/>
                  </a:cubicBezTo>
                  <a:cubicBezTo>
                    <a:pt x="324" y="427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3" name="Google Shape;12273;p18"/>
            <p:cNvSpPr/>
            <p:nvPr/>
          </p:nvSpPr>
          <p:spPr>
            <a:xfrm>
              <a:off x="1754450" y="39313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103"/>
                    <a:pt x="1" y="222"/>
                  </a:cubicBezTo>
                  <a:cubicBezTo>
                    <a:pt x="1" y="342"/>
                    <a:pt x="93" y="427"/>
                    <a:pt x="207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40" y="427"/>
                    <a:pt x="432" y="330"/>
                    <a:pt x="427" y="206"/>
                  </a:cubicBezTo>
                  <a:cubicBezTo>
                    <a:pt x="427" y="93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4" name="Google Shape;12274;p18"/>
            <p:cNvSpPr/>
            <p:nvPr/>
          </p:nvSpPr>
          <p:spPr>
            <a:xfrm>
              <a:off x="2046200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32" y="334"/>
                    <a:pt x="427" y="211"/>
                  </a:cubicBezTo>
                  <a:cubicBezTo>
                    <a:pt x="427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5" name="Google Shape;12275;p18"/>
            <p:cNvSpPr/>
            <p:nvPr/>
          </p:nvSpPr>
          <p:spPr>
            <a:xfrm>
              <a:off x="1648350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8" y="6"/>
                    <a:pt x="0" y="93"/>
                    <a:pt x="0" y="211"/>
                  </a:cubicBezTo>
                  <a:cubicBezTo>
                    <a:pt x="0" y="329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1"/>
                  </a:cubicBezTo>
                  <a:cubicBezTo>
                    <a:pt x="421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6" name="Google Shape;12276;p18"/>
            <p:cNvSpPr/>
            <p:nvPr/>
          </p:nvSpPr>
          <p:spPr>
            <a:xfrm>
              <a:off x="194022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2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7" name="Google Shape;12277;p18"/>
            <p:cNvSpPr/>
            <p:nvPr/>
          </p:nvSpPr>
          <p:spPr>
            <a:xfrm>
              <a:off x="1940225" y="43295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93" y="427"/>
                    <a:pt x="20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8" name="Google Shape;12278;p18"/>
            <p:cNvSpPr/>
            <p:nvPr/>
          </p:nvSpPr>
          <p:spPr>
            <a:xfrm>
              <a:off x="1542225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9" name="Google Shape;12279;p18"/>
            <p:cNvSpPr/>
            <p:nvPr/>
          </p:nvSpPr>
          <p:spPr>
            <a:xfrm>
              <a:off x="1595150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93" y="432"/>
                    <a:pt x="211" y="432"/>
                  </a:cubicBezTo>
                  <a:cubicBezTo>
                    <a:pt x="335" y="432"/>
                    <a:pt x="427" y="340"/>
                    <a:pt x="432" y="211"/>
                  </a:cubicBezTo>
                  <a:cubicBezTo>
                    <a:pt x="43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0" name="Google Shape;12280;p18"/>
            <p:cNvSpPr/>
            <p:nvPr/>
          </p:nvSpPr>
          <p:spPr>
            <a:xfrm>
              <a:off x="1780925" y="45419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0"/>
                  </a:moveTo>
                  <a:cubicBezTo>
                    <a:pt x="93" y="0"/>
                    <a:pt x="0" y="82"/>
                    <a:pt x="0" y="206"/>
                  </a:cubicBezTo>
                  <a:cubicBezTo>
                    <a:pt x="0" y="329"/>
                    <a:pt x="98" y="421"/>
                    <a:pt x="216" y="421"/>
                  </a:cubicBezTo>
                  <a:cubicBezTo>
                    <a:pt x="329" y="421"/>
                    <a:pt x="427" y="329"/>
                    <a:pt x="427" y="206"/>
                  </a:cubicBezTo>
                  <a:cubicBezTo>
                    <a:pt x="427" y="82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1" name="Google Shape;12281;p18"/>
            <p:cNvSpPr/>
            <p:nvPr/>
          </p:nvSpPr>
          <p:spPr>
            <a:xfrm>
              <a:off x="1860575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3" y="1"/>
                  </a:moveTo>
                  <a:cubicBezTo>
                    <a:pt x="93" y="1"/>
                    <a:pt x="0" y="101"/>
                    <a:pt x="0" y="217"/>
                  </a:cubicBezTo>
                  <a:cubicBezTo>
                    <a:pt x="0" y="335"/>
                    <a:pt x="98" y="427"/>
                    <a:pt x="221" y="427"/>
                  </a:cubicBezTo>
                  <a:cubicBezTo>
                    <a:pt x="339" y="427"/>
                    <a:pt x="432" y="335"/>
                    <a:pt x="427" y="217"/>
                  </a:cubicBezTo>
                  <a:cubicBezTo>
                    <a:pt x="422" y="98"/>
                    <a:pt x="329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2" name="Google Shape;12282;p18"/>
            <p:cNvSpPr/>
            <p:nvPr/>
          </p:nvSpPr>
          <p:spPr>
            <a:xfrm>
              <a:off x="1886900" y="45419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98" y="0"/>
                    <a:pt x="11" y="82"/>
                    <a:pt x="11" y="206"/>
                  </a:cubicBezTo>
                  <a:cubicBezTo>
                    <a:pt x="1" y="319"/>
                    <a:pt x="98" y="421"/>
                    <a:pt x="217" y="421"/>
                  </a:cubicBezTo>
                  <a:cubicBezTo>
                    <a:pt x="222" y="422"/>
                    <a:pt x="228" y="422"/>
                    <a:pt x="234" y="422"/>
                  </a:cubicBezTo>
                  <a:cubicBezTo>
                    <a:pt x="344" y="422"/>
                    <a:pt x="432" y="328"/>
                    <a:pt x="432" y="211"/>
                  </a:cubicBezTo>
                  <a:cubicBezTo>
                    <a:pt x="438" y="87"/>
                    <a:pt x="35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3" name="Google Shape;12283;p18"/>
            <p:cNvSpPr/>
            <p:nvPr/>
          </p:nvSpPr>
          <p:spPr>
            <a:xfrm>
              <a:off x="2072925" y="39313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3" y="1"/>
                  </a:moveTo>
                  <a:cubicBezTo>
                    <a:pt x="93" y="1"/>
                    <a:pt x="1" y="96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17" y="217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4" name="Google Shape;12284;p18"/>
            <p:cNvSpPr/>
            <p:nvPr/>
          </p:nvSpPr>
          <p:spPr>
            <a:xfrm>
              <a:off x="1568700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87" y="1"/>
                    <a:pt x="0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7" y="423"/>
                    <a:pt x="421" y="324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5" name="Google Shape;12285;p18"/>
            <p:cNvSpPr/>
            <p:nvPr/>
          </p:nvSpPr>
          <p:spPr>
            <a:xfrm>
              <a:off x="148917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2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2"/>
                  </a:cubicBezTo>
                  <a:cubicBezTo>
                    <a:pt x="329" y="417"/>
                    <a:pt x="422" y="324"/>
                    <a:pt x="422" y="211"/>
                  </a:cubicBezTo>
                  <a:cubicBezTo>
                    <a:pt x="422" y="8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6" name="Google Shape;12286;p18"/>
            <p:cNvSpPr/>
            <p:nvPr/>
          </p:nvSpPr>
          <p:spPr>
            <a:xfrm>
              <a:off x="16748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3" y="1"/>
                    <a:pt x="1" y="88"/>
                    <a:pt x="1" y="211"/>
                  </a:cubicBezTo>
                  <a:cubicBezTo>
                    <a:pt x="1" y="329"/>
                    <a:pt x="94" y="423"/>
                    <a:pt x="200" y="423"/>
                  </a:cubicBezTo>
                  <a:cubicBezTo>
                    <a:pt x="206" y="423"/>
                    <a:pt x="211" y="422"/>
                    <a:pt x="217" y="422"/>
                  </a:cubicBezTo>
                  <a:cubicBezTo>
                    <a:pt x="330" y="422"/>
                    <a:pt x="422" y="319"/>
                    <a:pt x="42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7" name="Google Shape;12287;p18"/>
            <p:cNvSpPr/>
            <p:nvPr/>
          </p:nvSpPr>
          <p:spPr>
            <a:xfrm>
              <a:off x="15422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1" y="94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2" y="335"/>
                    <a:pt x="422" y="212"/>
                  </a:cubicBezTo>
                  <a:cubicBezTo>
                    <a:pt x="417" y="93"/>
                    <a:pt x="324" y="1"/>
                    <a:pt x="211" y="1"/>
                  </a:cubicBezTo>
                  <a:cubicBezTo>
                    <a:pt x="205" y="0"/>
                    <a:pt x="2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8" name="Google Shape;12288;p18"/>
            <p:cNvSpPr/>
            <p:nvPr/>
          </p:nvSpPr>
          <p:spPr>
            <a:xfrm>
              <a:off x="15951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35"/>
                    <a:pt x="417" y="212"/>
                  </a:cubicBezTo>
                  <a:cubicBezTo>
                    <a:pt x="417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9" name="Google Shape;12289;p18"/>
            <p:cNvSpPr/>
            <p:nvPr/>
          </p:nvSpPr>
          <p:spPr>
            <a:xfrm>
              <a:off x="201987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88" y="0"/>
                    <a:pt x="0" y="88"/>
                    <a:pt x="0" y="211"/>
                  </a:cubicBezTo>
                  <a:cubicBezTo>
                    <a:pt x="0" y="334"/>
                    <a:pt x="98" y="422"/>
                    <a:pt x="22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3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0" name="Google Shape;12290;p18"/>
            <p:cNvSpPr/>
            <p:nvPr/>
          </p:nvSpPr>
          <p:spPr>
            <a:xfrm>
              <a:off x="1940475" y="39580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1"/>
                  </a:moveTo>
                  <a:cubicBezTo>
                    <a:pt x="88" y="6"/>
                    <a:pt x="1" y="93"/>
                    <a:pt x="1" y="211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324" y="422"/>
                    <a:pt x="417" y="329"/>
                    <a:pt x="417" y="206"/>
                  </a:cubicBezTo>
                  <a:cubicBezTo>
                    <a:pt x="412" y="83"/>
                    <a:pt x="31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1" name="Google Shape;12291;p18"/>
            <p:cNvSpPr/>
            <p:nvPr/>
          </p:nvSpPr>
          <p:spPr>
            <a:xfrm>
              <a:off x="1754450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5" y="0"/>
                  </a:moveTo>
                  <a:cubicBezTo>
                    <a:pt x="94" y="0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7" y="335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ubicBezTo>
                    <a:pt x="216" y="0"/>
                    <a:pt x="211" y="0"/>
                    <a:pt x="20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2" name="Google Shape;12292;p18"/>
            <p:cNvSpPr/>
            <p:nvPr/>
          </p:nvSpPr>
          <p:spPr>
            <a:xfrm>
              <a:off x="1462575" y="43825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5" y="427"/>
                    <a:pt x="422" y="335"/>
                    <a:pt x="422" y="212"/>
                  </a:cubicBezTo>
                  <a:cubicBezTo>
                    <a:pt x="422" y="93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3" name="Google Shape;12293;p18"/>
            <p:cNvSpPr/>
            <p:nvPr/>
          </p:nvSpPr>
          <p:spPr>
            <a:xfrm>
              <a:off x="1860575" y="446215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8" y="1"/>
                    <a:pt x="0" y="93"/>
                    <a:pt x="0" y="212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34" y="422"/>
                    <a:pt x="427" y="335"/>
                    <a:pt x="432" y="212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4" name="Google Shape;12294;p18"/>
            <p:cNvSpPr/>
            <p:nvPr/>
          </p:nvSpPr>
          <p:spPr>
            <a:xfrm>
              <a:off x="1993275" y="3958050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1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8" y="422"/>
                    <a:pt x="211" y="422"/>
                  </a:cubicBezTo>
                  <a:cubicBezTo>
                    <a:pt x="217" y="422"/>
                    <a:pt x="223" y="423"/>
                    <a:pt x="228" y="423"/>
                  </a:cubicBezTo>
                  <a:cubicBezTo>
                    <a:pt x="338" y="423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5" name="Google Shape;12295;p18"/>
            <p:cNvSpPr/>
            <p:nvPr/>
          </p:nvSpPr>
          <p:spPr>
            <a:xfrm>
              <a:off x="2099400" y="39580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8"/>
                    <a:pt x="0" y="216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8" y="423"/>
                    <a:pt x="427" y="324"/>
                    <a:pt x="427" y="211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6" name="Google Shape;12296;p18"/>
            <p:cNvSpPr/>
            <p:nvPr/>
          </p:nvSpPr>
          <p:spPr>
            <a:xfrm>
              <a:off x="1595275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6"/>
                    <a:pt x="427" y="221"/>
                  </a:cubicBezTo>
                  <a:cubicBezTo>
                    <a:pt x="427" y="98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7" name="Google Shape;12297;p18"/>
            <p:cNvSpPr/>
            <p:nvPr/>
          </p:nvSpPr>
          <p:spPr>
            <a:xfrm>
              <a:off x="1568550" y="42233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109" y="0"/>
                    <a:pt x="11" y="87"/>
                    <a:pt x="6" y="206"/>
                  </a:cubicBezTo>
                  <a:cubicBezTo>
                    <a:pt x="1" y="324"/>
                    <a:pt x="88" y="421"/>
                    <a:pt x="212" y="421"/>
                  </a:cubicBezTo>
                  <a:cubicBezTo>
                    <a:pt x="218" y="422"/>
                    <a:pt x="224" y="422"/>
                    <a:pt x="230" y="422"/>
                  </a:cubicBezTo>
                  <a:cubicBezTo>
                    <a:pt x="344" y="422"/>
                    <a:pt x="428" y="333"/>
                    <a:pt x="438" y="216"/>
                  </a:cubicBezTo>
                  <a:cubicBezTo>
                    <a:pt x="438" y="10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8" name="Google Shape;12298;p18"/>
            <p:cNvSpPr/>
            <p:nvPr/>
          </p:nvSpPr>
          <p:spPr>
            <a:xfrm>
              <a:off x="1807650" y="38781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8" y="0"/>
                    <a:pt x="0" y="98"/>
                    <a:pt x="0" y="221"/>
                  </a:cubicBezTo>
                  <a:cubicBezTo>
                    <a:pt x="0" y="350"/>
                    <a:pt x="88" y="432"/>
                    <a:pt x="211" y="432"/>
                  </a:cubicBezTo>
                  <a:cubicBezTo>
                    <a:pt x="334" y="427"/>
                    <a:pt x="422" y="339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9" name="Google Shape;12299;p18"/>
            <p:cNvSpPr/>
            <p:nvPr/>
          </p:nvSpPr>
          <p:spPr>
            <a:xfrm>
              <a:off x="19932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86"/>
                    <a:pt x="1" y="211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2" y="335"/>
                    <a:pt x="422" y="216"/>
                  </a:cubicBezTo>
                  <a:cubicBezTo>
                    <a:pt x="427" y="9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0" name="Google Shape;12300;p18"/>
            <p:cNvSpPr/>
            <p:nvPr/>
          </p:nvSpPr>
          <p:spPr>
            <a:xfrm>
              <a:off x="14625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4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1" name="Google Shape;12301;p18"/>
            <p:cNvSpPr/>
            <p:nvPr/>
          </p:nvSpPr>
          <p:spPr>
            <a:xfrm>
              <a:off x="1701150" y="4303000"/>
              <a:ext cx="10925" cy="10550"/>
            </a:xfrm>
            <a:custGeom>
              <a:rect b="b" l="l" r="r" t="t"/>
              <a:pathLst>
                <a:path extrusionOk="0" h="422" w="437">
                  <a:moveTo>
                    <a:pt x="211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9"/>
                    <a:pt x="87" y="421"/>
                    <a:pt x="211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7" y="87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2" name="Google Shape;12302;p18"/>
            <p:cNvSpPr/>
            <p:nvPr/>
          </p:nvSpPr>
          <p:spPr>
            <a:xfrm>
              <a:off x="1435850" y="4356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0" y="1"/>
                  </a:moveTo>
                  <a:cubicBezTo>
                    <a:pt x="224" y="1"/>
                    <a:pt x="218" y="1"/>
                    <a:pt x="211" y="1"/>
                  </a:cubicBezTo>
                  <a:cubicBezTo>
                    <a:pt x="93" y="7"/>
                    <a:pt x="1" y="94"/>
                    <a:pt x="1" y="217"/>
                  </a:cubicBezTo>
                  <a:cubicBezTo>
                    <a:pt x="6" y="335"/>
                    <a:pt x="98" y="423"/>
                    <a:pt x="211" y="423"/>
                  </a:cubicBezTo>
                  <a:cubicBezTo>
                    <a:pt x="335" y="423"/>
                    <a:pt x="432" y="325"/>
                    <a:pt x="432" y="212"/>
                  </a:cubicBezTo>
                  <a:cubicBezTo>
                    <a:pt x="432" y="95"/>
                    <a:pt x="349" y="1"/>
                    <a:pt x="23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3" name="Google Shape;12303;p18"/>
            <p:cNvSpPr/>
            <p:nvPr/>
          </p:nvSpPr>
          <p:spPr>
            <a:xfrm>
              <a:off x="196682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87" y="0"/>
                    <a:pt x="0" y="88"/>
                    <a:pt x="5" y="216"/>
                  </a:cubicBezTo>
                  <a:cubicBezTo>
                    <a:pt x="10" y="334"/>
                    <a:pt x="103" y="422"/>
                    <a:pt x="216" y="422"/>
                  </a:cubicBezTo>
                  <a:cubicBezTo>
                    <a:pt x="334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4" name="Google Shape;12304;p18"/>
            <p:cNvSpPr/>
            <p:nvPr/>
          </p:nvSpPr>
          <p:spPr>
            <a:xfrm>
              <a:off x="1542100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6" y="98"/>
                    <a:pt x="0" y="221"/>
                  </a:cubicBezTo>
                  <a:cubicBezTo>
                    <a:pt x="0" y="334"/>
                    <a:pt x="98" y="427"/>
                    <a:pt x="221" y="427"/>
                  </a:cubicBezTo>
                  <a:cubicBezTo>
                    <a:pt x="340" y="427"/>
                    <a:pt x="427" y="329"/>
                    <a:pt x="427" y="211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5" name="Google Shape;12305;p18"/>
            <p:cNvSpPr/>
            <p:nvPr/>
          </p:nvSpPr>
          <p:spPr>
            <a:xfrm>
              <a:off x="1595150" y="42499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3" y="1"/>
                    <a:pt x="6" y="93"/>
                    <a:pt x="1" y="217"/>
                  </a:cubicBezTo>
                  <a:cubicBezTo>
                    <a:pt x="1" y="330"/>
                    <a:pt x="93" y="427"/>
                    <a:pt x="206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6" name="Google Shape;12306;p18"/>
            <p:cNvSpPr/>
            <p:nvPr/>
          </p:nvSpPr>
          <p:spPr>
            <a:xfrm>
              <a:off x="1542225" y="45152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34"/>
                    <a:pt x="88" y="427"/>
                    <a:pt x="211" y="427"/>
                  </a:cubicBezTo>
                  <a:cubicBezTo>
                    <a:pt x="335" y="427"/>
                    <a:pt x="422" y="329"/>
                    <a:pt x="422" y="206"/>
                  </a:cubicBezTo>
                  <a:cubicBezTo>
                    <a:pt x="417" y="9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7" name="Google Shape;12307;p18"/>
            <p:cNvSpPr/>
            <p:nvPr/>
          </p:nvSpPr>
          <p:spPr>
            <a:xfrm>
              <a:off x="2099400" y="42232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104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8" name="Google Shape;12308;p18"/>
            <p:cNvSpPr/>
            <p:nvPr/>
          </p:nvSpPr>
          <p:spPr>
            <a:xfrm>
              <a:off x="1780925" y="41701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11" y="98"/>
                    <a:pt x="11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219" y="427"/>
                    <a:pt x="222" y="427"/>
                    <a:pt x="225" y="427"/>
                  </a:cubicBezTo>
                  <a:cubicBezTo>
                    <a:pt x="339" y="427"/>
                    <a:pt x="427" y="336"/>
                    <a:pt x="432" y="211"/>
                  </a:cubicBezTo>
                  <a:cubicBezTo>
                    <a:pt x="432" y="109"/>
                    <a:pt x="360" y="6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9" name="Google Shape;12309;p18"/>
            <p:cNvSpPr/>
            <p:nvPr/>
          </p:nvSpPr>
          <p:spPr>
            <a:xfrm>
              <a:off x="18873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2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5"/>
                    <a:pt x="88" y="427"/>
                    <a:pt x="211" y="427"/>
                  </a:cubicBezTo>
                  <a:cubicBezTo>
                    <a:pt x="334" y="427"/>
                    <a:pt x="422" y="335"/>
                    <a:pt x="422" y="211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0" name="Google Shape;12310;p18"/>
            <p:cNvSpPr/>
            <p:nvPr/>
          </p:nvSpPr>
          <p:spPr>
            <a:xfrm>
              <a:off x="2125850" y="42499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93" y="1"/>
                    <a:pt x="1" y="93"/>
                    <a:pt x="11" y="227"/>
                  </a:cubicBezTo>
                  <a:cubicBezTo>
                    <a:pt x="16" y="335"/>
                    <a:pt x="104" y="432"/>
                    <a:pt x="222" y="432"/>
                  </a:cubicBezTo>
                  <a:cubicBezTo>
                    <a:pt x="335" y="432"/>
                    <a:pt x="432" y="335"/>
                    <a:pt x="432" y="217"/>
                  </a:cubicBezTo>
                  <a:cubicBezTo>
                    <a:pt x="427" y="93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1" name="Google Shape;12311;p18"/>
            <p:cNvSpPr/>
            <p:nvPr/>
          </p:nvSpPr>
          <p:spPr>
            <a:xfrm>
              <a:off x="2072925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6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2" name="Google Shape;12312;p18"/>
            <p:cNvSpPr/>
            <p:nvPr/>
          </p:nvSpPr>
          <p:spPr>
            <a:xfrm>
              <a:off x="21258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1" y="88"/>
                    <a:pt x="1" y="206"/>
                  </a:cubicBezTo>
                  <a:cubicBezTo>
                    <a:pt x="1" y="324"/>
                    <a:pt x="88" y="422"/>
                    <a:pt x="206" y="422"/>
                  </a:cubicBezTo>
                  <a:cubicBezTo>
                    <a:pt x="210" y="422"/>
                    <a:pt x="214" y="422"/>
                    <a:pt x="217" y="422"/>
                  </a:cubicBezTo>
                  <a:cubicBezTo>
                    <a:pt x="340" y="422"/>
                    <a:pt x="427" y="336"/>
                    <a:pt x="427" y="216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3" name="Google Shape;12313;p18"/>
            <p:cNvSpPr/>
            <p:nvPr/>
          </p:nvSpPr>
          <p:spPr>
            <a:xfrm>
              <a:off x="15951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93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0" y="422"/>
                    <a:pt x="427" y="336"/>
                    <a:pt x="432" y="216"/>
                  </a:cubicBezTo>
                  <a:cubicBezTo>
                    <a:pt x="43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4" name="Google Shape;12314;p18"/>
            <p:cNvSpPr/>
            <p:nvPr/>
          </p:nvSpPr>
          <p:spPr>
            <a:xfrm>
              <a:off x="19402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8" y="1"/>
                    <a:pt x="0" y="88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219" y="422"/>
                    <a:pt x="222" y="423"/>
                    <a:pt x="225" y="423"/>
                  </a:cubicBezTo>
                  <a:cubicBezTo>
                    <a:pt x="334" y="423"/>
                    <a:pt x="427" y="332"/>
                    <a:pt x="427" y="212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5" name="Google Shape;12315;p18"/>
            <p:cNvSpPr/>
            <p:nvPr/>
          </p:nvSpPr>
          <p:spPr>
            <a:xfrm>
              <a:off x="1542225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3" y="0"/>
                  </a:moveTo>
                  <a:cubicBezTo>
                    <a:pt x="89" y="0"/>
                    <a:pt x="1" y="101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17"/>
                    <a:pt x="422" y="335"/>
                    <a:pt x="422" y="211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6" name="Google Shape;12316;p18"/>
            <p:cNvSpPr/>
            <p:nvPr/>
          </p:nvSpPr>
          <p:spPr>
            <a:xfrm>
              <a:off x="1595275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2" y="1"/>
                  </a:moveTo>
                  <a:cubicBezTo>
                    <a:pt x="98" y="1"/>
                    <a:pt x="1" y="98"/>
                    <a:pt x="1" y="222"/>
                  </a:cubicBezTo>
                  <a:cubicBezTo>
                    <a:pt x="1" y="335"/>
                    <a:pt x="88" y="427"/>
                    <a:pt x="206" y="427"/>
                  </a:cubicBezTo>
                  <a:cubicBezTo>
                    <a:pt x="330" y="427"/>
                    <a:pt x="422" y="335"/>
                    <a:pt x="427" y="222"/>
                  </a:cubicBezTo>
                  <a:cubicBezTo>
                    <a:pt x="427" y="98"/>
                    <a:pt x="33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7" name="Google Shape;12317;p18"/>
            <p:cNvSpPr/>
            <p:nvPr/>
          </p:nvSpPr>
          <p:spPr>
            <a:xfrm>
              <a:off x="2072800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103" y="0"/>
                    <a:pt x="6" y="93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29" y="427"/>
                    <a:pt x="422" y="334"/>
                    <a:pt x="422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8" name="Google Shape;12318;p18"/>
            <p:cNvSpPr/>
            <p:nvPr/>
          </p:nvSpPr>
          <p:spPr>
            <a:xfrm>
              <a:off x="18076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"/>
                    <a:pt x="0" y="98"/>
                    <a:pt x="0" y="222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16" y="335"/>
                    <a:pt x="422" y="222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9" name="Google Shape;12319;p18"/>
            <p:cNvSpPr/>
            <p:nvPr/>
          </p:nvSpPr>
          <p:spPr>
            <a:xfrm>
              <a:off x="1913750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3" y="0"/>
                  </a:moveTo>
                  <a:cubicBezTo>
                    <a:pt x="94" y="0"/>
                    <a:pt x="1" y="10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17"/>
                    <a:pt x="427" y="330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9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0" name="Google Shape;12320;p18"/>
            <p:cNvSpPr/>
            <p:nvPr/>
          </p:nvSpPr>
          <p:spPr>
            <a:xfrm>
              <a:off x="2072925" y="440910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6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1" name="Google Shape;12321;p18"/>
            <p:cNvSpPr/>
            <p:nvPr/>
          </p:nvSpPr>
          <p:spPr>
            <a:xfrm>
              <a:off x="21261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0" y="93"/>
                    <a:pt x="0" y="211"/>
                  </a:cubicBezTo>
                  <a:cubicBezTo>
                    <a:pt x="0" y="335"/>
                    <a:pt x="82" y="427"/>
                    <a:pt x="195" y="427"/>
                  </a:cubicBezTo>
                  <a:cubicBezTo>
                    <a:pt x="319" y="427"/>
                    <a:pt x="416" y="340"/>
                    <a:pt x="421" y="227"/>
                  </a:cubicBezTo>
                  <a:cubicBezTo>
                    <a:pt x="427" y="103"/>
                    <a:pt x="33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2" name="Google Shape;12322;p18"/>
            <p:cNvSpPr/>
            <p:nvPr/>
          </p:nvSpPr>
          <p:spPr>
            <a:xfrm>
              <a:off x="1913750" y="38783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1"/>
                  </a:moveTo>
                  <a:cubicBezTo>
                    <a:pt x="90" y="1"/>
                    <a:pt x="1" y="100"/>
                    <a:pt x="1" y="212"/>
                  </a:cubicBezTo>
                  <a:cubicBezTo>
                    <a:pt x="1" y="336"/>
                    <a:pt x="93" y="423"/>
                    <a:pt x="211" y="423"/>
                  </a:cubicBezTo>
                  <a:cubicBezTo>
                    <a:pt x="335" y="418"/>
                    <a:pt x="427" y="330"/>
                    <a:pt x="427" y="212"/>
                  </a:cubicBezTo>
                  <a:cubicBezTo>
                    <a:pt x="417" y="94"/>
                    <a:pt x="330" y="2"/>
                    <a:pt x="211" y="2"/>
                  </a:cubicBezTo>
                  <a:cubicBezTo>
                    <a:pt x="206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3" name="Google Shape;12323;p18"/>
            <p:cNvSpPr/>
            <p:nvPr/>
          </p:nvSpPr>
          <p:spPr>
            <a:xfrm>
              <a:off x="15687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0"/>
                    <a:pt x="210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4" name="Google Shape;12324;p18"/>
            <p:cNvSpPr/>
            <p:nvPr/>
          </p:nvSpPr>
          <p:spPr>
            <a:xfrm>
              <a:off x="15422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6" y="1"/>
                  </a:moveTo>
                  <a:cubicBezTo>
                    <a:pt x="88" y="1"/>
                    <a:pt x="1" y="98"/>
                    <a:pt x="1" y="217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5" name="Google Shape;12325;p18"/>
            <p:cNvSpPr/>
            <p:nvPr/>
          </p:nvSpPr>
          <p:spPr>
            <a:xfrm>
              <a:off x="2072925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6" y="1"/>
                  </a:moveTo>
                  <a:cubicBezTo>
                    <a:pt x="88" y="1"/>
                    <a:pt x="1" y="98"/>
                    <a:pt x="1" y="211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0"/>
                    <a:pt x="422" y="211"/>
                  </a:cubicBezTo>
                  <a:cubicBezTo>
                    <a:pt x="41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6" name="Google Shape;12326;p18"/>
            <p:cNvSpPr/>
            <p:nvPr/>
          </p:nvSpPr>
          <p:spPr>
            <a:xfrm>
              <a:off x="1595150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8"/>
                    <a:pt x="6" y="217"/>
                  </a:cubicBezTo>
                  <a:cubicBezTo>
                    <a:pt x="6" y="335"/>
                    <a:pt x="98" y="427"/>
                    <a:pt x="211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7" name="Google Shape;12327;p18"/>
            <p:cNvSpPr/>
            <p:nvPr/>
          </p:nvSpPr>
          <p:spPr>
            <a:xfrm>
              <a:off x="1701275" y="43561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08" y="1"/>
                  </a:moveTo>
                  <a:cubicBezTo>
                    <a:pt x="94" y="1"/>
                    <a:pt x="10" y="90"/>
                    <a:pt x="5" y="207"/>
                  </a:cubicBezTo>
                  <a:cubicBezTo>
                    <a:pt x="0" y="320"/>
                    <a:pt x="93" y="418"/>
                    <a:pt x="211" y="423"/>
                  </a:cubicBezTo>
                  <a:cubicBezTo>
                    <a:pt x="214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22"/>
                  </a:cubicBezTo>
                  <a:cubicBezTo>
                    <a:pt x="432" y="104"/>
                    <a:pt x="350" y="7"/>
                    <a:pt x="226" y="1"/>
                  </a:cubicBezTo>
                  <a:cubicBezTo>
                    <a:pt x="220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8" name="Google Shape;12328;p18"/>
            <p:cNvSpPr/>
            <p:nvPr/>
          </p:nvSpPr>
          <p:spPr>
            <a:xfrm>
              <a:off x="186057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5"/>
                    <a:pt x="0" y="98"/>
                    <a:pt x="0" y="211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9" name="Google Shape;12329;p18"/>
            <p:cNvSpPr/>
            <p:nvPr/>
          </p:nvSpPr>
          <p:spPr>
            <a:xfrm>
              <a:off x="1860575" y="38783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5" y="1"/>
                  </a:moveTo>
                  <a:cubicBezTo>
                    <a:pt x="94" y="1"/>
                    <a:pt x="0" y="100"/>
                    <a:pt x="0" y="212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34" y="423"/>
                    <a:pt x="427" y="336"/>
                    <a:pt x="427" y="212"/>
                  </a:cubicBezTo>
                  <a:cubicBezTo>
                    <a:pt x="427" y="94"/>
                    <a:pt x="334" y="7"/>
                    <a:pt x="221" y="2"/>
                  </a:cubicBezTo>
                  <a:cubicBezTo>
                    <a:pt x="216" y="1"/>
                    <a:pt x="210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0" name="Google Shape;12330;p18"/>
            <p:cNvSpPr/>
            <p:nvPr/>
          </p:nvSpPr>
          <p:spPr>
            <a:xfrm>
              <a:off x="19932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5"/>
                    <a:pt x="1" y="92"/>
                    <a:pt x="1" y="211"/>
                  </a:cubicBezTo>
                  <a:cubicBezTo>
                    <a:pt x="1" y="329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1" name="Google Shape;12331;p18"/>
            <p:cNvSpPr/>
            <p:nvPr/>
          </p:nvSpPr>
          <p:spPr>
            <a:xfrm>
              <a:off x="1754325" y="38784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1"/>
                  </a:moveTo>
                  <a:cubicBezTo>
                    <a:pt x="98" y="6"/>
                    <a:pt x="1" y="93"/>
                    <a:pt x="1" y="211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40" y="422"/>
                    <a:pt x="432" y="335"/>
                    <a:pt x="422" y="211"/>
                  </a:cubicBezTo>
                  <a:cubicBezTo>
                    <a:pt x="42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2" name="Google Shape;12332;p18"/>
            <p:cNvSpPr/>
            <p:nvPr/>
          </p:nvSpPr>
          <p:spPr>
            <a:xfrm>
              <a:off x="1674800" y="40641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32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3" name="Google Shape;12333;p18"/>
            <p:cNvSpPr/>
            <p:nvPr/>
          </p:nvSpPr>
          <p:spPr>
            <a:xfrm>
              <a:off x="1833975" y="385180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32" y="1"/>
                  </a:moveTo>
                  <a:cubicBezTo>
                    <a:pt x="109" y="1"/>
                    <a:pt x="11" y="93"/>
                    <a:pt x="6" y="206"/>
                  </a:cubicBezTo>
                  <a:cubicBezTo>
                    <a:pt x="1" y="319"/>
                    <a:pt x="98" y="422"/>
                    <a:pt x="211" y="427"/>
                  </a:cubicBezTo>
                  <a:cubicBezTo>
                    <a:pt x="214" y="427"/>
                    <a:pt x="218" y="428"/>
                    <a:pt x="221" y="428"/>
                  </a:cubicBezTo>
                  <a:cubicBezTo>
                    <a:pt x="335" y="428"/>
                    <a:pt x="432" y="337"/>
                    <a:pt x="432" y="222"/>
                  </a:cubicBezTo>
                  <a:cubicBezTo>
                    <a:pt x="432" y="98"/>
                    <a:pt x="345" y="6"/>
                    <a:pt x="23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4" name="Google Shape;12334;p18"/>
            <p:cNvSpPr/>
            <p:nvPr/>
          </p:nvSpPr>
          <p:spPr>
            <a:xfrm>
              <a:off x="1462575" y="4064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7" y="1"/>
                  </a:moveTo>
                  <a:cubicBezTo>
                    <a:pt x="98" y="1"/>
                    <a:pt x="0" y="92"/>
                    <a:pt x="0" y="207"/>
                  </a:cubicBezTo>
                  <a:cubicBezTo>
                    <a:pt x="0" y="330"/>
                    <a:pt x="93" y="428"/>
                    <a:pt x="211" y="428"/>
                  </a:cubicBezTo>
                  <a:cubicBezTo>
                    <a:pt x="335" y="428"/>
                    <a:pt x="422" y="330"/>
                    <a:pt x="422" y="212"/>
                  </a:cubicBezTo>
                  <a:cubicBezTo>
                    <a:pt x="422" y="99"/>
                    <a:pt x="335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5" name="Google Shape;12335;p18"/>
            <p:cNvSpPr/>
            <p:nvPr/>
          </p:nvSpPr>
          <p:spPr>
            <a:xfrm>
              <a:off x="183397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98" y="0"/>
                    <a:pt x="1" y="87"/>
                    <a:pt x="6" y="206"/>
                  </a:cubicBezTo>
                  <a:cubicBezTo>
                    <a:pt x="6" y="319"/>
                    <a:pt x="103" y="421"/>
                    <a:pt x="216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87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6" name="Google Shape;12336;p18"/>
            <p:cNvSpPr/>
            <p:nvPr/>
          </p:nvSpPr>
          <p:spPr>
            <a:xfrm>
              <a:off x="1754450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1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7" name="Google Shape;12337;p18"/>
            <p:cNvSpPr/>
            <p:nvPr/>
          </p:nvSpPr>
          <p:spPr>
            <a:xfrm>
              <a:off x="2099400" y="4170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8"/>
                    <a:pt x="0" y="211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27" y="340"/>
                    <a:pt x="427" y="211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8" name="Google Shape;12338;p18"/>
            <p:cNvSpPr/>
            <p:nvPr/>
          </p:nvSpPr>
          <p:spPr>
            <a:xfrm>
              <a:off x="1727850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7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88" y="421"/>
                    <a:pt x="212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9" name="Google Shape;12339;p18"/>
            <p:cNvSpPr/>
            <p:nvPr/>
          </p:nvSpPr>
          <p:spPr>
            <a:xfrm>
              <a:off x="180752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5" y="211"/>
                  </a:cubicBezTo>
                  <a:cubicBezTo>
                    <a:pt x="5" y="334"/>
                    <a:pt x="93" y="421"/>
                    <a:pt x="216" y="421"/>
                  </a:cubicBezTo>
                  <a:cubicBezTo>
                    <a:pt x="329" y="421"/>
                    <a:pt x="421" y="334"/>
                    <a:pt x="427" y="216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0" name="Google Shape;12340;p18"/>
            <p:cNvSpPr/>
            <p:nvPr/>
          </p:nvSpPr>
          <p:spPr>
            <a:xfrm>
              <a:off x="1913750" y="430300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1" name="Google Shape;12341;p18"/>
            <p:cNvSpPr/>
            <p:nvPr/>
          </p:nvSpPr>
          <p:spPr>
            <a:xfrm>
              <a:off x="1966550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2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2" name="Google Shape;12342;p18"/>
            <p:cNvSpPr/>
            <p:nvPr/>
          </p:nvSpPr>
          <p:spPr>
            <a:xfrm>
              <a:off x="1435850" y="430300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103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3" name="Google Shape;12343;p18"/>
            <p:cNvSpPr/>
            <p:nvPr/>
          </p:nvSpPr>
          <p:spPr>
            <a:xfrm>
              <a:off x="1940100" y="45419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5" y="329"/>
                    <a:pt x="103" y="421"/>
                    <a:pt x="221" y="421"/>
                  </a:cubicBezTo>
                  <a:cubicBezTo>
                    <a:pt x="334" y="421"/>
                    <a:pt x="427" y="329"/>
                    <a:pt x="427" y="211"/>
                  </a:cubicBezTo>
                  <a:cubicBezTo>
                    <a:pt x="432" y="87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4" name="Google Shape;12344;p18"/>
            <p:cNvSpPr/>
            <p:nvPr/>
          </p:nvSpPr>
          <p:spPr>
            <a:xfrm>
              <a:off x="1860575" y="38253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2" y="0"/>
                  </a:moveTo>
                  <a:cubicBezTo>
                    <a:pt x="98" y="0"/>
                    <a:pt x="5" y="91"/>
                    <a:pt x="0" y="206"/>
                  </a:cubicBezTo>
                  <a:cubicBezTo>
                    <a:pt x="0" y="329"/>
                    <a:pt x="93" y="427"/>
                    <a:pt x="211" y="427"/>
                  </a:cubicBezTo>
                  <a:cubicBezTo>
                    <a:pt x="329" y="427"/>
                    <a:pt x="427" y="334"/>
                    <a:pt x="427" y="216"/>
                  </a:cubicBezTo>
                  <a:cubicBezTo>
                    <a:pt x="427" y="98"/>
                    <a:pt x="334" y="11"/>
                    <a:pt x="221" y="0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5" name="Google Shape;12345;p18"/>
            <p:cNvSpPr/>
            <p:nvPr/>
          </p:nvSpPr>
          <p:spPr>
            <a:xfrm>
              <a:off x="2125850" y="4196850"/>
              <a:ext cx="10950" cy="10600"/>
            </a:xfrm>
            <a:custGeom>
              <a:rect b="b" l="l" r="r" t="t"/>
              <a:pathLst>
                <a:path extrusionOk="0" h="424" w="438">
                  <a:moveTo>
                    <a:pt x="211" y="1"/>
                  </a:moveTo>
                  <a:cubicBezTo>
                    <a:pt x="99" y="1"/>
                    <a:pt x="16" y="80"/>
                    <a:pt x="11" y="197"/>
                  </a:cubicBezTo>
                  <a:cubicBezTo>
                    <a:pt x="1" y="325"/>
                    <a:pt x="88" y="418"/>
                    <a:pt x="212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17"/>
                  </a:cubicBezTo>
                  <a:cubicBezTo>
                    <a:pt x="438" y="99"/>
                    <a:pt x="350" y="7"/>
                    <a:pt x="232" y="1"/>
                  </a:cubicBezTo>
                  <a:cubicBezTo>
                    <a:pt x="225" y="1"/>
                    <a:pt x="218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6" name="Google Shape;12346;p18"/>
            <p:cNvSpPr/>
            <p:nvPr/>
          </p:nvSpPr>
          <p:spPr>
            <a:xfrm>
              <a:off x="1595150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6" y="0"/>
                  </a:moveTo>
                  <a:cubicBezTo>
                    <a:pt x="93" y="6"/>
                    <a:pt x="1" y="93"/>
                    <a:pt x="1" y="211"/>
                  </a:cubicBezTo>
                  <a:cubicBezTo>
                    <a:pt x="1" y="334"/>
                    <a:pt x="93" y="422"/>
                    <a:pt x="211" y="422"/>
                  </a:cubicBezTo>
                  <a:cubicBezTo>
                    <a:pt x="330" y="422"/>
                    <a:pt x="427" y="334"/>
                    <a:pt x="427" y="211"/>
                  </a:cubicBezTo>
                  <a:cubicBezTo>
                    <a:pt x="427" y="88"/>
                    <a:pt x="335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7" name="Google Shape;12347;p18"/>
            <p:cNvSpPr/>
            <p:nvPr/>
          </p:nvSpPr>
          <p:spPr>
            <a:xfrm>
              <a:off x="1754325" y="44089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7" y="0"/>
                  </a:moveTo>
                  <a:cubicBezTo>
                    <a:pt x="108" y="0"/>
                    <a:pt x="6" y="98"/>
                    <a:pt x="6" y="211"/>
                  </a:cubicBezTo>
                  <a:cubicBezTo>
                    <a:pt x="1" y="335"/>
                    <a:pt x="88" y="422"/>
                    <a:pt x="216" y="422"/>
                  </a:cubicBezTo>
                  <a:cubicBezTo>
                    <a:pt x="340" y="422"/>
                    <a:pt x="432" y="335"/>
                    <a:pt x="432" y="211"/>
                  </a:cubicBezTo>
                  <a:cubicBezTo>
                    <a:pt x="432" y="98"/>
                    <a:pt x="340" y="6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8" name="Google Shape;12348;p18"/>
            <p:cNvSpPr/>
            <p:nvPr/>
          </p:nvSpPr>
          <p:spPr>
            <a:xfrm>
              <a:off x="1754325" y="3825350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16"/>
                  </a:cubicBezTo>
                  <a:cubicBezTo>
                    <a:pt x="6" y="329"/>
                    <a:pt x="93" y="427"/>
                    <a:pt x="211" y="427"/>
                  </a:cubicBezTo>
                  <a:cubicBezTo>
                    <a:pt x="335" y="427"/>
                    <a:pt x="432" y="334"/>
                    <a:pt x="432" y="216"/>
                  </a:cubicBezTo>
                  <a:cubicBezTo>
                    <a:pt x="432" y="93"/>
                    <a:pt x="34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9" name="Google Shape;12349;p18"/>
            <p:cNvSpPr/>
            <p:nvPr/>
          </p:nvSpPr>
          <p:spPr>
            <a:xfrm>
              <a:off x="18605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0"/>
                    <a:pt x="98" y="427"/>
                    <a:pt x="221" y="427"/>
                  </a:cubicBezTo>
                  <a:cubicBezTo>
                    <a:pt x="339" y="417"/>
                    <a:pt x="432" y="330"/>
                    <a:pt x="427" y="206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0" name="Google Shape;12350;p18"/>
            <p:cNvSpPr/>
            <p:nvPr/>
          </p:nvSpPr>
          <p:spPr>
            <a:xfrm>
              <a:off x="1940225" y="41173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1"/>
                  </a:moveTo>
                  <a:cubicBezTo>
                    <a:pt x="98" y="1"/>
                    <a:pt x="0" y="98"/>
                    <a:pt x="0" y="211"/>
                  </a:cubicBezTo>
                  <a:cubicBezTo>
                    <a:pt x="11" y="329"/>
                    <a:pt x="98" y="422"/>
                    <a:pt x="216" y="422"/>
                  </a:cubicBezTo>
                  <a:cubicBezTo>
                    <a:pt x="329" y="422"/>
                    <a:pt x="427" y="335"/>
                    <a:pt x="427" y="211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1" name="Google Shape;12351;p18"/>
            <p:cNvSpPr/>
            <p:nvPr/>
          </p:nvSpPr>
          <p:spPr>
            <a:xfrm>
              <a:off x="1727850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7" y="1"/>
                  </a:moveTo>
                  <a:cubicBezTo>
                    <a:pt x="104" y="1"/>
                    <a:pt x="1" y="98"/>
                    <a:pt x="1" y="211"/>
                  </a:cubicBezTo>
                  <a:cubicBezTo>
                    <a:pt x="1" y="335"/>
                    <a:pt x="88" y="427"/>
                    <a:pt x="212" y="427"/>
                  </a:cubicBezTo>
                  <a:cubicBezTo>
                    <a:pt x="340" y="427"/>
                    <a:pt x="422" y="340"/>
                    <a:pt x="422" y="211"/>
                  </a:cubicBezTo>
                  <a:cubicBezTo>
                    <a:pt x="42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2" name="Google Shape;12352;p18"/>
            <p:cNvSpPr/>
            <p:nvPr/>
          </p:nvSpPr>
          <p:spPr>
            <a:xfrm>
              <a:off x="188717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5" y="87"/>
                    <a:pt x="0" y="206"/>
                  </a:cubicBezTo>
                  <a:cubicBezTo>
                    <a:pt x="0" y="329"/>
                    <a:pt x="87" y="427"/>
                    <a:pt x="211" y="427"/>
                  </a:cubicBezTo>
                  <a:cubicBezTo>
                    <a:pt x="324" y="427"/>
                    <a:pt x="421" y="334"/>
                    <a:pt x="421" y="221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3" name="Google Shape;12353;p18"/>
            <p:cNvSpPr/>
            <p:nvPr/>
          </p:nvSpPr>
          <p:spPr>
            <a:xfrm>
              <a:off x="1780925" y="43294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7"/>
                    <a:pt x="93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4" name="Google Shape;12354;p18"/>
            <p:cNvSpPr/>
            <p:nvPr/>
          </p:nvSpPr>
          <p:spPr>
            <a:xfrm>
              <a:off x="1674800" y="45948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8"/>
                    <a:pt x="6" y="221"/>
                  </a:cubicBezTo>
                  <a:cubicBezTo>
                    <a:pt x="16" y="334"/>
                    <a:pt x="103" y="427"/>
                    <a:pt x="222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5" name="Google Shape;12355;p18"/>
            <p:cNvSpPr/>
            <p:nvPr/>
          </p:nvSpPr>
          <p:spPr>
            <a:xfrm>
              <a:off x="1886900" y="43294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22" y="1"/>
                  </a:moveTo>
                  <a:cubicBezTo>
                    <a:pt x="104" y="1"/>
                    <a:pt x="16" y="88"/>
                    <a:pt x="11" y="206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32" y="337"/>
                    <a:pt x="432" y="222"/>
                  </a:cubicBezTo>
                  <a:cubicBezTo>
                    <a:pt x="438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6" name="Google Shape;12356;p18"/>
            <p:cNvSpPr/>
            <p:nvPr/>
          </p:nvSpPr>
          <p:spPr>
            <a:xfrm>
              <a:off x="1780800" y="3905000"/>
              <a:ext cx="10925" cy="10675"/>
            </a:xfrm>
            <a:custGeom>
              <a:rect b="b" l="l" r="r" t="t"/>
              <a:pathLst>
                <a:path extrusionOk="0" h="427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19"/>
                    <a:pt x="93" y="422"/>
                    <a:pt x="211" y="427"/>
                  </a:cubicBezTo>
                  <a:cubicBezTo>
                    <a:pt x="214" y="427"/>
                    <a:pt x="217" y="427"/>
                    <a:pt x="221" y="427"/>
                  </a:cubicBezTo>
                  <a:cubicBezTo>
                    <a:pt x="334" y="427"/>
                    <a:pt x="427" y="341"/>
                    <a:pt x="432" y="226"/>
                  </a:cubicBezTo>
                  <a:cubicBezTo>
                    <a:pt x="437" y="113"/>
                    <a:pt x="350" y="11"/>
                    <a:pt x="231" y="0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7" name="Google Shape;12357;p18"/>
            <p:cNvSpPr/>
            <p:nvPr/>
          </p:nvSpPr>
          <p:spPr>
            <a:xfrm>
              <a:off x="1727850" y="39048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7" y="1"/>
                  </a:moveTo>
                  <a:cubicBezTo>
                    <a:pt x="88" y="1"/>
                    <a:pt x="1" y="87"/>
                    <a:pt x="1" y="207"/>
                  </a:cubicBezTo>
                  <a:cubicBezTo>
                    <a:pt x="1" y="330"/>
                    <a:pt x="93" y="428"/>
                    <a:pt x="212" y="428"/>
                  </a:cubicBezTo>
                  <a:cubicBezTo>
                    <a:pt x="215" y="428"/>
                    <a:pt x="218" y="428"/>
                    <a:pt x="221" y="428"/>
                  </a:cubicBezTo>
                  <a:cubicBezTo>
                    <a:pt x="339" y="428"/>
                    <a:pt x="422" y="332"/>
                    <a:pt x="422" y="212"/>
                  </a:cubicBezTo>
                  <a:cubicBezTo>
                    <a:pt x="422" y="94"/>
                    <a:pt x="335" y="1"/>
                    <a:pt x="217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8" name="Google Shape;12358;p18"/>
            <p:cNvSpPr/>
            <p:nvPr/>
          </p:nvSpPr>
          <p:spPr>
            <a:xfrm>
              <a:off x="2125850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8"/>
                    <a:pt x="11" y="222"/>
                  </a:cubicBezTo>
                  <a:cubicBezTo>
                    <a:pt x="11" y="335"/>
                    <a:pt x="98" y="427"/>
                    <a:pt x="217" y="427"/>
                  </a:cubicBezTo>
                  <a:cubicBezTo>
                    <a:pt x="330" y="427"/>
                    <a:pt x="427" y="335"/>
                    <a:pt x="427" y="217"/>
                  </a:cubicBezTo>
                  <a:cubicBezTo>
                    <a:pt x="427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9" name="Google Shape;12359;p18"/>
            <p:cNvSpPr/>
            <p:nvPr/>
          </p:nvSpPr>
          <p:spPr>
            <a:xfrm>
              <a:off x="2099400" y="41172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93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0" name="Google Shape;12360;p18"/>
            <p:cNvSpPr/>
            <p:nvPr/>
          </p:nvSpPr>
          <p:spPr>
            <a:xfrm>
              <a:off x="1754450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25" y="1"/>
                  </a:moveTo>
                  <a:cubicBezTo>
                    <a:pt x="219" y="1"/>
                    <a:pt x="213" y="1"/>
                    <a:pt x="206" y="1"/>
                  </a:cubicBezTo>
                  <a:cubicBezTo>
                    <a:pt x="93" y="7"/>
                    <a:pt x="1" y="94"/>
                    <a:pt x="1" y="212"/>
                  </a:cubicBezTo>
                  <a:cubicBezTo>
                    <a:pt x="1" y="325"/>
                    <a:pt x="88" y="423"/>
                    <a:pt x="211" y="423"/>
                  </a:cubicBezTo>
                  <a:cubicBezTo>
                    <a:pt x="335" y="418"/>
                    <a:pt x="427" y="325"/>
                    <a:pt x="427" y="207"/>
                  </a:cubicBezTo>
                  <a:cubicBezTo>
                    <a:pt x="417" y="90"/>
                    <a:pt x="338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1" name="Google Shape;12361;p18"/>
            <p:cNvSpPr/>
            <p:nvPr/>
          </p:nvSpPr>
          <p:spPr>
            <a:xfrm>
              <a:off x="1807525" y="43559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10"/>
                    <a:pt x="0" y="98"/>
                    <a:pt x="0" y="221"/>
                  </a:cubicBezTo>
                  <a:cubicBezTo>
                    <a:pt x="5" y="334"/>
                    <a:pt x="93" y="427"/>
                    <a:pt x="211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2" name="Google Shape;12362;p18"/>
            <p:cNvSpPr/>
            <p:nvPr/>
          </p:nvSpPr>
          <p:spPr>
            <a:xfrm>
              <a:off x="1860450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8" y="0"/>
                    <a:pt x="5" y="88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3" name="Google Shape;12363;p18"/>
            <p:cNvSpPr/>
            <p:nvPr/>
          </p:nvSpPr>
          <p:spPr>
            <a:xfrm>
              <a:off x="1913625" y="43561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8" y="0"/>
                    <a:pt x="6" y="88"/>
                    <a:pt x="1" y="211"/>
                  </a:cubicBezTo>
                  <a:cubicBezTo>
                    <a:pt x="6" y="334"/>
                    <a:pt x="98" y="422"/>
                    <a:pt x="216" y="422"/>
                  </a:cubicBezTo>
                  <a:cubicBezTo>
                    <a:pt x="335" y="417"/>
                    <a:pt x="432" y="324"/>
                    <a:pt x="432" y="211"/>
                  </a:cubicBez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4" name="Google Shape;12364;p18"/>
            <p:cNvSpPr/>
            <p:nvPr/>
          </p:nvSpPr>
          <p:spPr>
            <a:xfrm>
              <a:off x="1621875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5" name="Google Shape;12365;p18"/>
            <p:cNvSpPr/>
            <p:nvPr/>
          </p:nvSpPr>
          <p:spPr>
            <a:xfrm>
              <a:off x="215245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1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27"/>
                    <a:pt x="216" y="427"/>
                  </a:cubicBezTo>
                  <a:cubicBezTo>
                    <a:pt x="340" y="427"/>
                    <a:pt x="427" y="335"/>
                    <a:pt x="422" y="211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6" name="Google Shape;12366;p18"/>
            <p:cNvSpPr/>
            <p:nvPr/>
          </p:nvSpPr>
          <p:spPr>
            <a:xfrm>
              <a:off x="1727725" y="39580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1"/>
                  </a:moveTo>
                  <a:cubicBezTo>
                    <a:pt x="98" y="1"/>
                    <a:pt x="1" y="88"/>
                    <a:pt x="16" y="211"/>
                  </a:cubicBezTo>
                  <a:cubicBezTo>
                    <a:pt x="16" y="335"/>
                    <a:pt x="114" y="422"/>
                    <a:pt x="227" y="422"/>
                  </a:cubicBezTo>
                  <a:cubicBezTo>
                    <a:pt x="345" y="422"/>
                    <a:pt x="433" y="329"/>
                    <a:pt x="433" y="211"/>
                  </a:cubicBezTo>
                  <a:cubicBezTo>
                    <a:pt x="433" y="8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7" name="Google Shape;12367;p18"/>
            <p:cNvSpPr/>
            <p:nvPr/>
          </p:nvSpPr>
          <p:spPr>
            <a:xfrm>
              <a:off x="1780800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16" y="88"/>
                    <a:pt x="5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8" name="Google Shape;12368;p18"/>
            <p:cNvSpPr/>
            <p:nvPr/>
          </p:nvSpPr>
          <p:spPr>
            <a:xfrm>
              <a:off x="1727850" y="4329325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7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34"/>
                    <a:pt x="88" y="432"/>
                    <a:pt x="212" y="432"/>
                  </a:cubicBezTo>
                  <a:cubicBezTo>
                    <a:pt x="335" y="432"/>
                    <a:pt x="422" y="340"/>
                    <a:pt x="422" y="211"/>
                  </a:cubicBezTo>
                  <a:cubicBezTo>
                    <a:pt x="422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9" name="Google Shape;12369;p18"/>
            <p:cNvSpPr/>
            <p:nvPr/>
          </p:nvSpPr>
          <p:spPr>
            <a:xfrm>
              <a:off x="1887175" y="42765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5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21" y="334"/>
                    <a:pt x="427" y="211"/>
                  </a:cubicBezTo>
                  <a:cubicBezTo>
                    <a:pt x="427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0" name="Google Shape;12370;p18"/>
            <p:cNvSpPr/>
            <p:nvPr/>
          </p:nvSpPr>
          <p:spPr>
            <a:xfrm>
              <a:off x="1940225" y="4276600"/>
              <a:ext cx="10675" cy="10475"/>
            </a:xfrm>
            <a:custGeom>
              <a:rect b="b" l="l" r="r" t="t"/>
              <a:pathLst>
                <a:path extrusionOk="0" h="419" w="427">
                  <a:moveTo>
                    <a:pt x="240" y="1"/>
                  </a:moveTo>
                  <a:cubicBezTo>
                    <a:pt x="232" y="1"/>
                    <a:pt x="224" y="2"/>
                    <a:pt x="216" y="3"/>
                  </a:cubicBezTo>
                  <a:cubicBezTo>
                    <a:pt x="98" y="3"/>
                    <a:pt x="0" y="90"/>
                    <a:pt x="0" y="208"/>
                  </a:cubicBezTo>
                  <a:cubicBezTo>
                    <a:pt x="0" y="321"/>
                    <a:pt x="93" y="419"/>
                    <a:pt x="216" y="419"/>
                  </a:cubicBezTo>
                  <a:cubicBezTo>
                    <a:pt x="334" y="419"/>
                    <a:pt x="427" y="331"/>
                    <a:pt x="427" y="208"/>
                  </a:cubicBezTo>
                  <a:cubicBezTo>
                    <a:pt x="422" y="93"/>
                    <a:pt x="342" y="1"/>
                    <a:pt x="24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1" name="Google Shape;12371;p18"/>
            <p:cNvSpPr/>
            <p:nvPr/>
          </p:nvSpPr>
          <p:spPr>
            <a:xfrm>
              <a:off x="15422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6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2" name="Google Shape;12372;p18"/>
            <p:cNvSpPr/>
            <p:nvPr/>
          </p:nvSpPr>
          <p:spPr>
            <a:xfrm>
              <a:off x="1727600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103" y="1"/>
                    <a:pt x="6" y="93"/>
                    <a:pt x="6" y="206"/>
                  </a:cubicBezTo>
                  <a:cubicBezTo>
                    <a:pt x="1" y="324"/>
                    <a:pt x="98" y="417"/>
                    <a:pt x="217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5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3" name="Google Shape;12373;p18"/>
            <p:cNvSpPr/>
            <p:nvPr/>
          </p:nvSpPr>
          <p:spPr>
            <a:xfrm>
              <a:off x="1648350" y="4303100"/>
              <a:ext cx="10550" cy="10450"/>
            </a:xfrm>
            <a:custGeom>
              <a:rect b="b" l="l" r="r" t="t"/>
              <a:pathLst>
                <a:path extrusionOk="0" h="418" w="422">
                  <a:moveTo>
                    <a:pt x="221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9"/>
                    <a:pt x="0" y="212"/>
                  </a:cubicBezTo>
                  <a:cubicBezTo>
                    <a:pt x="5" y="325"/>
                    <a:pt x="98" y="417"/>
                    <a:pt x="211" y="417"/>
                  </a:cubicBezTo>
                  <a:cubicBezTo>
                    <a:pt x="334" y="417"/>
                    <a:pt x="421" y="330"/>
                    <a:pt x="421" y="207"/>
                  </a:cubicBezTo>
                  <a:cubicBezTo>
                    <a:pt x="421" y="87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4" name="Google Shape;12374;p18"/>
            <p:cNvSpPr/>
            <p:nvPr/>
          </p:nvSpPr>
          <p:spPr>
            <a:xfrm>
              <a:off x="1727725" y="44355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1" y="334"/>
                    <a:pt x="98" y="427"/>
                    <a:pt x="222" y="427"/>
                  </a:cubicBezTo>
                  <a:cubicBezTo>
                    <a:pt x="345" y="427"/>
                    <a:pt x="433" y="329"/>
                    <a:pt x="427" y="206"/>
                  </a:cubicBezTo>
                  <a:cubicBezTo>
                    <a:pt x="422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5" name="Google Shape;12375;p18"/>
            <p:cNvSpPr/>
            <p:nvPr/>
          </p:nvSpPr>
          <p:spPr>
            <a:xfrm>
              <a:off x="1940225" y="43826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11" y="329"/>
                    <a:pt x="103" y="421"/>
                    <a:pt x="216" y="421"/>
                  </a:cubicBezTo>
                  <a:cubicBezTo>
                    <a:pt x="329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6" name="Google Shape;12376;p18"/>
            <p:cNvSpPr/>
            <p:nvPr/>
          </p:nvSpPr>
          <p:spPr>
            <a:xfrm>
              <a:off x="1940225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11" y="329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7" name="Google Shape;12377;p18"/>
            <p:cNvSpPr/>
            <p:nvPr/>
          </p:nvSpPr>
          <p:spPr>
            <a:xfrm>
              <a:off x="1807650" y="3825350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0"/>
                    <a:pt x="0" y="98"/>
                    <a:pt x="0" y="216"/>
                  </a:cubicBezTo>
                  <a:cubicBezTo>
                    <a:pt x="0" y="334"/>
                    <a:pt x="88" y="427"/>
                    <a:pt x="211" y="427"/>
                  </a:cubicBezTo>
                  <a:cubicBezTo>
                    <a:pt x="329" y="422"/>
                    <a:pt x="422" y="324"/>
                    <a:pt x="422" y="206"/>
                  </a:cubicBezTo>
                  <a:cubicBezTo>
                    <a:pt x="422" y="93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8" name="Google Shape;12378;p18"/>
            <p:cNvSpPr/>
            <p:nvPr/>
          </p:nvSpPr>
          <p:spPr>
            <a:xfrm>
              <a:off x="1940225" y="38518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93"/>
                    <a:pt x="32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9" name="Google Shape;12379;p18"/>
            <p:cNvSpPr/>
            <p:nvPr/>
          </p:nvSpPr>
          <p:spPr>
            <a:xfrm>
              <a:off x="1568550" y="406417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7" y="0"/>
                  </a:moveTo>
                  <a:cubicBezTo>
                    <a:pt x="104" y="0"/>
                    <a:pt x="6" y="93"/>
                    <a:pt x="6" y="206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7" y="329"/>
                    <a:pt x="427" y="211"/>
                  </a:cubicBezTo>
                  <a:cubicBezTo>
                    <a:pt x="43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0" name="Google Shape;12380;p18"/>
            <p:cNvSpPr/>
            <p:nvPr/>
          </p:nvSpPr>
          <p:spPr>
            <a:xfrm>
              <a:off x="2099400" y="4064175"/>
              <a:ext cx="10675" cy="10425"/>
            </a:xfrm>
            <a:custGeom>
              <a:rect b="b" l="l" r="r" t="t"/>
              <a:pathLst>
                <a:path extrusionOk="0" h="417" w="427">
                  <a:moveTo>
                    <a:pt x="211" y="0"/>
                  </a:moveTo>
                  <a:cubicBezTo>
                    <a:pt x="93" y="0"/>
                    <a:pt x="0" y="87"/>
                    <a:pt x="0" y="206"/>
                  </a:cubicBezTo>
                  <a:cubicBezTo>
                    <a:pt x="0" y="324"/>
                    <a:pt x="93" y="416"/>
                    <a:pt x="211" y="416"/>
                  </a:cubicBezTo>
                  <a:cubicBezTo>
                    <a:pt x="329" y="416"/>
                    <a:pt x="427" y="329"/>
                    <a:pt x="427" y="206"/>
                  </a:cubicBezTo>
                  <a:cubicBezTo>
                    <a:pt x="427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1" name="Google Shape;12381;p18"/>
            <p:cNvSpPr/>
            <p:nvPr/>
          </p:nvSpPr>
          <p:spPr>
            <a:xfrm>
              <a:off x="1568550" y="411735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17" y="1"/>
                  </a:moveTo>
                  <a:cubicBezTo>
                    <a:pt x="104" y="1"/>
                    <a:pt x="6" y="88"/>
                    <a:pt x="6" y="206"/>
                  </a:cubicBezTo>
                  <a:cubicBezTo>
                    <a:pt x="1" y="329"/>
                    <a:pt x="88" y="422"/>
                    <a:pt x="212" y="422"/>
                  </a:cubicBezTo>
                  <a:cubicBezTo>
                    <a:pt x="335" y="422"/>
                    <a:pt x="427" y="329"/>
                    <a:pt x="427" y="211"/>
                  </a:cubicBezTo>
                  <a:cubicBezTo>
                    <a:pt x="438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2" name="Google Shape;12382;p18"/>
            <p:cNvSpPr/>
            <p:nvPr/>
          </p:nvSpPr>
          <p:spPr>
            <a:xfrm>
              <a:off x="1727850" y="41173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17" y="0"/>
                  </a:moveTo>
                  <a:cubicBezTo>
                    <a:pt x="214" y="0"/>
                    <a:pt x="210" y="0"/>
                    <a:pt x="207" y="1"/>
                  </a:cubicBezTo>
                  <a:cubicBezTo>
                    <a:pt x="88" y="1"/>
                    <a:pt x="1" y="88"/>
                    <a:pt x="1" y="206"/>
                  </a:cubicBezTo>
                  <a:cubicBezTo>
                    <a:pt x="1" y="31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06"/>
                  </a:cubicBezTo>
                  <a:cubicBezTo>
                    <a:pt x="422" y="86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3" name="Google Shape;12383;p18"/>
            <p:cNvSpPr/>
            <p:nvPr/>
          </p:nvSpPr>
          <p:spPr>
            <a:xfrm>
              <a:off x="20726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1" y="0"/>
                  </a:moveTo>
                  <a:cubicBezTo>
                    <a:pt x="103" y="0"/>
                    <a:pt x="16" y="87"/>
                    <a:pt x="11" y="206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2" y="87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4" name="Google Shape;12384;p18"/>
            <p:cNvSpPr/>
            <p:nvPr/>
          </p:nvSpPr>
          <p:spPr>
            <a:xfrm>
              <a:off x="2178925" y="4303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5"/>
                    <a:pt x="5" y="98"/>
                    <a:pt x="5" y="211"/>
                  </a:cubicBezTo>
                  <a:cubicBezTo>
                    <a:pt x="0" y="329"/>
                    <a:pt x="103" y="421"/>
                    <a:pt x="216" y="421"/>
                  </a:cubicBezTo>
                  <a:cubicBezTo>
                    <a:pt x="339" y="421"/>
                    <a:pt x="432" y="334"/>
                    <a:pt x="432" y="211"/>
                  </a:cubicBezTo>
                  <a:cubicBezTo>
                    <a:pt x="432" y="87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5" name="Google Shape;12385;p18"/>
            <p:cNvSpPr/>
            <p:nvPr/>
          </p:nvSpPr>
          <p:spPr>
            <a:xfrm>
              <a:off x="1780800" y="4488750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24"/>
                    <a:pt x="93" y="417"/>
                    <a:pt x="211" y="427"/>
                  </a:cubicBezTo>
                  <a:cubicBezTo>
                    <a:pt x="214" y="427"/>
                    <a:pt x="217" y="427"/>
                    <a:pt x="220" y="427"/>
                  </a:cubicBezTo>
                  <a:cubicBezTo>
                    <a:pt x="334" y="427"/>
                    <a:pt x="432" y="332"/>
                    <a:pt x="432" y="222"/>
                  </a:cubicBezTo>
                  <a:cubicBezTo>
                    <a:pt x="437" y="98"/>
                    <a:pt x="350" y="6"/>
                    <a:pt x="231" y="1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6" name="Google Shape;12386;p18"/>
            <p:cNvSpPr/>
            <p:nvPr/>
          </p:nvSpPr>
          <p:spPr>
            <a:xfrm>
              <a:off x="1887175" y="385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4" y="0"/>
                  </a:moveTo>
                  <a:cubicBezTo>
                    <a:pt x="218" y="0"/>
                    <a:pt x="212" y="0"/>
                    <a:pt x="206" y="1"/>
                  </a:cubicBezTo>
                  <a:cubicBezTo>
                    <a:pt x="87" y="1"/>
                    <a:pt x="0" y="88"/>
                    <a:pt x="0" y="207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24" y="422"/>
                    <a:pt x="421" y="335"/>
                    <a:pt x="421" y="212"/>
                  </a:cubicBezTo>
                  <a:cubicBezTo>
                    <a:pt x="421" y="94"/>
                    <a:pt x="342" y="0"/>
                    <a:pt x="22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7" name="Google Shape;12387;p18"/>
            <p:cNvSpPr/>
            <p:nvPr/>
          </p:nvSpPr>
          <p:spPr>
            <a:xfrm>
              <a:off x="1780925" y="38519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1" y="1"/>
                  </a:moveTo>
                  <a:cubicBezTo>
                    <a:pt x="103" y="1"/>
                    <a:pt x="11" y="88"/>
                    <a:pt x="11" y="207"/>
                  </a:cubicBezTo>
                  <a:cubicBezTo>
                    <a:pt x="0" y="325"/>
                    <a:pt x="93" y="422"/>
                    <a:pt x="216" y="422"/>
                  </a:cubicBezTo>
                  <a:cubicBezTo>
                    <a:pt x="329" y="422"/>
                    <a:pt x="427" y="335"/>
                    <a:pt x="427" y="212"/>
                  </a:cubicBezTo>
                  <a:cubicBezTo>
                    <a:pt x="427" y="88"/>
                    <a:pt x="32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8" name="Google Shape;12388;p18"/>
            <p:cNvSpPr/>
            <p:nvPr/>
          </p:nvSpPr>
          <p:spPr>
            <a:xfrm>
              <a:off x="20726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1" y="0"/>
                  </a:moveTo>
                  <a:cubicBezTo>
                    <a:pt x="108" y="0"/>
                    <a:pt x="11" y="88"/>
                    <a:pt x="0" y="211"/>
                  </a:cubicBezTo>
                  <a:cubicBezTo>
                    <a:pt x="0" y="324"/>
                    <a:pt x="93" y="417"/>
                    <a:pt x="206" y="422"/>
                  </a:cubicBezTo>
                  <a:cubicBezTo>
                    <a:pt x="209" y="422"/>
                    <a:pt x="213" y="422"/>
                    <a:pt x="216" y="422"/>
                  </a:cubicBezTo>
                  <a:cubicBezTo>
                    <a:pt x="335" y="422"/>
                    <a:pt x="427" y="336"/>
                    <a:pt x="427" y="216"/>
                  </a:cubicBezTo>
                  <a:cubicBezTo>
                    <a:pt x="432" y="93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9" name="Google Shape;12389;p18"/>
            <p:cNvSpPr/>
            <p:nvPr/>
          </p:nvSpPr>
          <p:spPr>
            <a:xfrm>
              <a:off x="2126125" y="4356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2" y="1"/>
                  </a:moveTo>
                  <a:cubicBezTo>
                    <a:pt x="79" y="1"/>
                    <a:pt x="0" y="90"/>
                    <a:pt x="0" y="212"/>
                  </a:cubicBezTo>
                  <a:cubicBezTo>
                    <a:pt x="0" y="335"/>
                    <a:pt x="87" y="423"/>
                    <a:pt x="211" y="423"/>
                  </a:cubicBezTo>
                  <a:cubicBezTo>
                    <a:pt x="324" y="423"/>
                    <a:pt x="421" y="335"/>
                    <a:pt x="421" y="217"/>
                  </a:cubicBezTo>
                  <a:cubicBezTo>
                    <a:pt x="421" y="94"/>
                    <a:pt x="334" y="1"/>
                    <a:pt x="211" y="1"/>
                  </a:cubicBezTo>
                  <a:cubicBezTo>
                    <a:pt x="205" y="1"/>
                    <a:pt x="198" y="1"/>
                    <a:pt x="19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0" name="Google Shape;12390;p18"/>
            <p:cNvSpPr/>
            <p:nvPr/>
          </p:nvSpPr>
          <p:spPr>
            <a:xfrm>
              <a:off x="2152200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1"/>
                  </a:moveTo>
                  <a:cubicBezTo>
                    <a:pt x="103" y="1"/>
                    <a:pt x="11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334" y="422"/>
                    <a:pt x="432" y="335"/>
                    <a:pt x="432" y="211"/>
                  </a:cubicBezTo>
                  <a:cubicBezTo>
                    <a:pt x="432" y="8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1" name="Google Shape;12391;p18"/>
            <p:cNvSpPr/>
            <p:nvPr/>
          </p:nvSpPr>
          <p:spPr>
            <a:xfrm>
              <a:off x="1780800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98" y="0"/>
                    <a:pt x="5" y="98"/>
                    <a:pt x="0" y="221"/>
                  </a:cubicBezTo>
                  <a:cubicBezTo>
                    <a:pt x="5" y="334"/>
                    <a:pt x="98" y="427"/>
                    <a:pt x="211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2" name="Google Shape;12392;p18"/>
            <p:cNvSpPr/>
            <p:nvPr/>
          </p:nvSpPr>
          <p:spPr>
            <a:xfrm>
              <a:off x="1542225" y="41966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8" y="10"/>
                    <a:pt x="1" y="98"/>
                    <a:pt x="1" y="211"/>
                  </a:cubicBezTo>
                  <a:cubicBezTo>
                    <a:pt x="1" y="334"/>
                    <a:pt x="93" y="432"/>
                    <a:pt x="211" y="432"/>
                  </a:cubicBezTo>
                  <a:cubicBezTo>
                    <a:pt x="335" y="432"/>
                    <a:pt x="422" y="344"/>
                    <a:pt x="417" y="211"/>
                  </a:cubicBezTo>
                  <a:cubicBezTo>
                    <a:pt x="417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3" name="Google Shape;12393;p18"/>
            <p:cNvSpPr/>
            <p:nvPr/>
          </p:nvSpPr>
          <p:spPr>
            <a:xfrm>
              <a:off x="1489175" y="43029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2" y="1"/>
                    <a:pt x="0" y="87"/>
                    <a:pt x="0" y="207"/>
                  </a:cubicBezTo>
                  <a:cubicBezTo>
                    <a:pt x="0" y="335"/>
                    <a:pt x="82" y="422"/>
                    <a:pt x="211" y="422"/>
                  </a:cubicBezTo>
                  <a:cubicBezTo>
                    <a:pt x="334" y="422"/>
                    <a:pt x="432" y="330"/>
                    <a:pt x="432" y="212"/>
                  </a:cubicBezTo>
                  <a:cubicBezTo>
                    <a:pt x="432" y="99"/>
                    <a:pt x="334" y="1"/>
                    <a:pt x="221" y="1"/>
                  </a:cubicBezTo>
                  <a:cubicBezTo>
                    <a:pt x="218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4" name="Google Shape;12394;p18"/>
            <p:cNvSpPr/>
            <p:nvPr/>
          </p:nvSpPr>
          <p:spPr>
            <a:xfrm>
              <a:off x="1515625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27" y="336"/>
                    <a:pt x="427" y="211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5" name="Google Shape;12395;p18"/>
            <p:cNvSpPr/>
            <p:nvPr/>
          </p:nvSpPr>
          <p:spPr>
            <a:xfrm>
              <a:off x="20462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104" y="1"/>
                    <a:pt x="1" y="103"/>
                    <a:pt x="1" y="222"/>
                  </a:cubicBezTo>
                  <a:cubicBezTo>
                    <a:pt x="10" y="348"/>
                    <a:pt x="107" y="428"/>
                    <a:pt x="204" y="428"/>
                  </a:cubicBezTo>
                  <a:cubicBezTo>
                    <a:pt x="210" y="428"/>
                    <a:pt x="216" y="428"/>
                    <a:pt x="222" y="427"/>
                  </a:cubicBezTo>
                  <a:cubicBezTo>
                    <a:pt x="34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6" name="Google Shape;12396;p18"/>
            <p:cNvSpPr/>
            <p:nvPr/>
          </p:nvSpPr>
          <p:spPr>
            <a:xfrm>
              <a:off x="1728000" y="43826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29"/>
                    <a:pt x="98" y="421"/>
                    <a:pt x="211" y="421"/>
                  </a:cubicBezTo>
                  <a:cubicBezTo>
                    <a:pt x="329" y="421"/>
                    <a:pt x="416" y="329"/>
                    <a:pt x="416" y="211"/>
                  </a:cubicBezTo>
                  <a:cubicBezTo>
                    <a:pt x="416" y="87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7" name="Google Shape;12397;p18"/>
            <p:cNvSpPr/>
            <p:nvPr/>
          </p:nvSpPr>
          <p:spPr>
            <a:xfrm>
              <a:off x="1780925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1"/>
                    <a:pt x="0" y="99"/>
                    <a:pt x="0" y="212"/>
                  </a:cubicBezTo>
                  <a:cubicBezTo>
                    <a:pt x="0" y="335"/>
                    <a:pt x="98" y="422"/>
                    <a:pt x="216" y="422"/>
                  </a:cubicBezTo>
                  <a:cubicBezTo>
                    <a:pt x="334" y="422"/>
                    <a:pt x="427" y="33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8" name="Google Shape;12398;p18"/>
            <p:cNvSpPr/>
            <p:nvPr/>
          </p:nvSpPr>
          <p:spPr>
            <a:xfrm>
              <a:off x="1621625" y="40641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11" y="211"/>
                  </a:cubicBezTo>
                  <a:cubicBezTo>
                    <a:pt x="16" y="334"/>
                    <a:pt x="103" y="427"/>
                    <a:pt x="226" y="427"/>
                  </a:cubicBezTo>
                  <a:cubicBezTo>
                    <a:pt x="345" y="416"/>
                    <a:pt x="432" y="329"/>
                    <a:pt x="432" y="211"/>
                  </a:cubicBezTo>
                  <a:cubicBezTo>
                    <a:pt x="432" y="98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9" name="Google Shape;12399;p18"/>
            <p:cNvSpPr/>
            <p:nvPr/>
          </p:nvSpPr>
          <p:spPr>
            <a:xfrm>
              <a:off x="1727600" y="454180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2" y="0"/>
                  </a:moveTo>
                  <a:cubicBezTo>
                    <a:pt x="94" y="0"/>
                    <a:pt x="16" y="84"/>
                    <a:pt x="11" y="196"/>
                  </a:cubicBezTo>
                  <a:cubicBezTo>
                    <a:pt x="1" y="320"/>
                    <a:pt x="98" y="422"/>
                    <a:pt x="222" y="422"/>
                  </a:cubicBezTo>
                  <a:cubicBezTo>
                    <a:pt x="335" y="422"/>
                    <a:pt x="432" y="335"/>
                    <a:pt x="432" y="217"/>
                  </a:cubicBezTo>
                  <a:cubicBezTo>
                    <a:pt x="438" y="104"/>
                    <a:pt x="355" y="6"/>
                    <a:pt x="232" y="1"/>
                  </a:cubicBezTo>
                  <a:cubicBezTo>
                    <a:pt x="225" y="0"/>
                    <a:pt x="218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0" name="Google Shape;12400;p18"/>
            <p:cNvSpPr/>
            <p:nvPr/>
          </p:nvSpPr>
          <p:spPr>
            <a:xfrm>
              <a:off x="1887300" y="4382625"/>
              <a:ext cx="10425" cy="10575"/>
            </a:xfrm>
            <a:custGeom>
              <a:rect b="b" l="l" r="r" t="t"/>
              <a:pathLst>
                <a:path extrusionOk="0" h="423" w="417">
                  <a:moveTo>
                    <a:pt x="215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88" y="1"/>
                    <a:pt x="0" y="99"/>
                    <a:pt x="0" y="212"/>
                  </a:cubicBezTo>
                  <a:cubicBezTo>
                    <a:pt x="0" y="335"/>
                    <a:pt x="98" y="422"/>
                    <a:pt x="211" y="422"/>
                  </a:cubicBezTo>
                  <a:cubicBezTo>
                    <a:pt x="329" y="422"/>
                    <a:pt x="416" y="330"/>
                    <a:pt x="416" y="207"/>
                  </a:cubicBezTo>
                  <a:cubicBezTo>
                    <a:pt x="416" y="87"/>
                    <a:pt x="324" y="1"/>
                    <a:pt x="21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1" name="Google Shape;12401;p18"/>
            <p:cNvSpPr/>
            <p:nvPr/>
          </p:nvSpPr>
          <p:spPr>
            <a:xfrm>
              <a:off x="1887300" y="44887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0" y="93"/>
                    <a:pt x="0" y="211"/>
                  </a:cubicBezTo>
                  <a:cubicBezTo>
                    <a:pt x="0" y="330"/>
                    <a:pt x="98" y="427"/>
                    <a:pt x="211" y="427"/>
                  </a:cubicBezTo>
                  <a:cubicBezTo>
                    <a:pt x="329" y="417"/>
                    <a:pt x="422" y="330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2" name="Google Shape;12402;p18"/>
            <p:cNvSpPr/>
            <p:nvPr/>
          </p:nvSpPr>
          <p:spPr>
            <a:xfrm>
              <a:off x="2125850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22" y="0"/>
                  </a:moveTo>
                  <a:cubicBezTo>
                    <a:pt x="98" y="0"/>
                    <a:pt x="11" y="93"/>
                    <a:pt x="11" y="206"/>
                  </a:cubicBezTo>
                  <a:cubicBezTo>
                    <a:pt x="1" y="324"/>
                    <a:pt x="98" y="427"/>
                    <a:pt x="217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3" name="Google Shape;12403;p18"/>
            <p:cNvSpPr/>
            <p:nvPr/>
          </p:nvSpPr>
          <p:spPr>
            <a:xfrm>
              <a:off x="2073050" y="4143825"/>
              <a:ext cx="10450" cy="10675"/>
            </a:xfrm>
            <a:custGeom>
              <a:rect b="b" l="l" r="r" t="t"/>
              <a:pathLst>
                <a:path extrusionOk="0" h="427" w="418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19" y="427"/>
                    <a:pt x="417" y="334"/>
                    <a:pt x="417" y="211"/>
                  </a:cubicBezTo>
                  <a:cubicBezTo>
                    <a:pt x="417" y="9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4" name="Google Shape;12404;p18"/>
            <p:cNvSpPr/>
            <p:nvPr/>
          </p:nvSpPr>
          <p:spPr>
            <a:xfrm>
              <a:off x="1595025" y="414382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6" y="0"/>
                  </a:moveTo>
                  <a:cubicBezTo>
                    <a:pt x="98" y="0"/>
                    <a:pt x="6" y="93"/>
                    <a:pt x="6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5" name="Google Shape;12405;p18"/>
            <p:cNvSpPr/>
            <p:nvPr/>
          </p:nvSpPr>
          <p:spPr>
            <a:xfrm>
              <a:off x="1542225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8" y="0"/>
                    <a:pt x="1" y="93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16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6" name="Google Shape;12406;p18"/>
            <p:cNvSpPr/>
            <p:nvPr/>
          </p:nvSpPr>
          <p:spPr>
            <a:xfrm>
              <a:off x="1727850" y="42766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07" y="0"/>
                  </a:moveTo>
                  <a:cubicBezTo>
                    <a:pt x="88" y="0"/>
                    <a:pt x="1" y="86"/>
                    <a:pt x="1" y="206"/>
                  </a:cubicBezTo>
                  <a:cubicBezTo>
                    <a:pt x="1" y="32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11"/>
                  </a:cubicBezTo>
                  <a:cubicBezTo>
                    <a:pt x="422" y="88"/>
                    <a:pt x="335" y="1"/>
                    <a:pt x="217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7" name="Google Shape;12407;p18"/>
            <p:cNvSpPr/>
            <p:nvPr/>
          </p:nvSpPr>
          <p:spPr>
            <a:xfrm>
              <a:off x="204632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1"/>
                  </a:moveTo>
                  <a:cubicBezTo>
                    <a:pt x="99" y="1"/>
                    <a:pt x="1" y="98"/>
                    <a:pt x="1" y="211"/>
                  </a:cubicBezTo>
                  <a:cubicBezTo>
                    <a:pt x="1" y="329"/>
                    <a:pt x="93" y="417"/>
                    <a:pt x="206" y="422"/>
                  </a:cubicBezTo>
                  <a:cubicBezTo>
                    <a:pt x="330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8" name="Google Shape;12408;p18"/>
            <p:cNvSpPr/>
            <p:nvPr/>
          </p:nvSpPr>
          <p:spPr>
            <a:xfrm>
              <a:off x="20198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1"/>
                    <a:pt x="216" y="421"/>
                  </a:cubicBezTo>
                  <a:cubicBezTo>
                    <a:pt x="334" y="421"/>
                    <a:pt x="432" y="319"/>
                    <a:pt x="427" y="206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9" name="Google Shape;12409;p18"/>
            <p:cNvSpPr/>
            <p:nvPr/>
          </p:nvSpPr>
          <p:spPr>
            <a:xfrm>
              <a:off x="1515500" y="4064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7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0"/>
                    <a:pt x="103" y="428"/>
                    <a:pt x="222" y="428"/>
                  </a:cubicBezTo>
                  <a:cubicBezTo>
                    <a:pt x="340" y="417"/>
                    <a:pt x="432" y="330"/>
                    <a:pt x="432" y="207"/>
                  </a:cubicBezTo>
                  <a:cubicBezTo>
                    <a:pt x="427" y="87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0" name="Google Shape;12410;p18"/>
            <p:cNvSpPr/>
            <p:nvPr/>
          </p:nvSpPr>
          <p:spPr>
            <a:xfrm>
              <a:off x="1621625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6" y="0"/>
                  </a:moveTo>
                  <a:cubicBezTo>
                    <a:pt x="223" y="0"/>
                    <a:pt x="219" y="0"/>
                    <a:pt x="216" y="1"/>
                  </a:cubicBezTo>
                  <a:cubicBezTo>
                    <a:pt x="93" y="6"/>
                    <a:pt x="0" y="98"/>
                    <a:pt x="11" y="216"/>
                  </a:cubicBezTo>
                  <a:cubicBezTo>
                    <a:pt x="11" y="335"/>
                    <a:pt x="103" y="422"/>
                    <a:pt x="221" y="422"/>
                  </a:cubicBezTo>
                  <a:cubicBezTo>
                    <a:pt x="345" y="417"/>
                    <a:pt x="432" y="329"/>
                    <a:pt x="432" y="206"/>
                  </a:cubicBezTo>
                  <a:cubicBezTo>
                    <a:pt x="427" y="86"/>
                    <a:pt x="339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1" name="Google Shape;12411;p18"/>
            <p:cNvSpPr/>
            <p:nvPr/>
          </p:nvSpPr>
          <p:spPr>
            <a:xfrm>
              <a:off x="151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2" y="0"/>
                  </a:moveTo>
                  <a:cubicBezTo>
                    <a:pt x="98" y="0"/>
                    <a:pt x="6" y="86"/>
                    <a:pt x="1" y="206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7" y="335"/>
                    <a:pt x="427" y="216"/>
                  </a:cubicBezTo>
                  <a:cubicBezTo>
                    <a:pt x="432" y="98"/>
                    <a:pt x="340" y="1"/>
                    <a:pt x="222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2" name="Google Shape;12412;p18"/>
            <p:cNvSpPr/>
            <p:nvPr/>
          </p:nvSpPr>
          <p:spPr>
            <a:xfrm>
              <a:off x="21525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5"/>
                    <a:pt x="1" y="92"/>
                    <a:pt x="1" y="211"/>
                  </a:cubicBezTo>
                  <a:cubicBezTo>
                    <a:pt x="1" y="329"/>
                    <a:pt x="88" y="421"/>
                    <a:pt x="211" y="421"/>
                  </a:cubicBezTo>
                  <a:cubicBezTo>
                    <a:pt x="330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3" name="Google Shape;12413;p18"/>
            <p:cNvSpPr/>
            <p:nvPr/>
          </p:nvSpPr>
          <p:spPr>
            <a:xfrm>
              <a:off x="2046475" y="4064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5"/>
                    <a:pt x="0" y="92"/>
                    <a:pt x="0" y="211"/>
                  </a:cubicBezTo>
                  <a:cubicBezTo>
                    <a:pt x="0" y="329"/>
                    <a:pt x="93" y="421"/>
                    <a:pt x="211" y="421"/>
                  </a:cubicBezTo>
                  <a:cubicBezTo>
                    <a:pt x="329" y="421"/>
                    <a:pt x="421" y="334"/>
                    <a:pt x="421" y="211"/>
                  </a:cubicBezTo>
                  <a:cubicBezTo>
                    <a:pt x="416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4" name="Google Shape;12414;p18"/>
            <p:cNvSpPr/>
            <p:nvPr/>
          </p:nvSpPr>
          <p:spPr>
            <a:xfrm>
              <a:off x="1727850" y="4011225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2" y="1"/>
                  </a:moveTo>
                  <a:cubicBezTo>
                    <a:pt x="93" y="1"/>
                    <a:pt x="6" y="88"/>
                    <a:pt x="1" y="201"/>
                  </a:cubicBezTo>
                  <a:cubicBezTo>
                    <a:pt x="1" y="325"/>
                    <a:pt x="93" y="422"/>
                    <a:pt x="212" y="422"/>
                  </a:cubicBezTo>
                  <a:cubicBezTo>
                    <a:pt x="325" y="422"/>
                    <a:pt x="422" y="325"/>
                    <a:pt x="422" y="201"/>
                  </a:cubicBezTo>
                  <a:cubicBezTo>
                    <a:pt x="422" y="83"/>
                    <a:pt x="33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5" name="Google Shape;12415;p18"/>
            <p:cNvSpPr/>
            <p:nvPr/>
          </p:nvSpPr>
          <p:spPr>
            <a:xfrm>
              <a:off x="1887175" y="44354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334" y="432"/>
                    <a:pt x="421" y="339"/>
                    <a:pt x="416" y="211"/>
                  </a:cubicBezTo>
                  <a:cubicBezTo>
                    <a:pt x="416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6" name="Google Shape;12416;p18"/>
            <p:cNvSpPr/>
            <p:nvPr/>
          </p:nvSpPr>
          <p:spPr>
            <a:xfrm>
              <a:off x="1887300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0" y="88"/>
                    <a:pt x="0" y="211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329" y="417"/>
                    <a:pt x="422" y="329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7" name="Google Shape;12417;p18"/>
            <p:cNvSpPr/>
            <p:nvPr/>
          </p:nvSpPr>
          <p:spPr>
            <a:xfrm>
              <a:off x="1780925" y="39580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1"/>
                  </a:moveTo>
                  <a:cubicBezTo>
                    <a:pt x="93" y="6"/>
                    <a:pt x="0" y="93"/>
                    <a:pt x="0" y="211"/>
                  </a:cubicBezTo>
                  <a:cubicBezTo>
                    <a:pt x="0" y="329"/>
                    <a:pt x="98" y="422"/>
                    <a:pt x="216" y="422"/>
                  </a:cubicBezTo>
                  <a:cubicBezTo>
                    <a:pt x="329" y="422"/>
                    <a:pt x="427" y="319"/>
                    <a:pt x="427" y="206"/>
                  </a:cubicBezTo>
                  <a:cubicBezTo>
                    <a:pt x="427" y="88"/>
                    <a:pt x="32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8" name="Google Shape;12418;p18"/>
            <p:cNvSpPr/>
            <p:nvPr/>
          </p:nvSpPr>
          <p:spPr>
            <a:xfrm>
              <a:off x="1595275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8" y="1"/>
                  </a:moveTo>
                  <a:cubicBezTo>
                    <a:pt x="84" y="1"/>
                    <a:pt x="1" y="90"/>
                    <a:pt x="1" y="212"/>
                  </a:cubicBezTo>
                  <a:cubicBezTo>
                    <a:pt x="1" y="335"/>
                    <a:pt x="93" y="423"/>
                    <a:pt x="217" y="423"/>
                  </a:cubicBezTo>
                  <a:cubicBezTo>
                    <a:pt x="330" y="423"/>
                    <a:pt x="427" y="335"/>
                    <a:pt x="427" y="217"/>
                  </a:cubicBezTo>
                  <a:cubicBezTo>
                    <a:pt x="427" y="94"/>
                    <a:pt x="335" y="1"/>
                    <a:pt x="217" y="1"/>
                  </a:cubicBezTo>
                  <a:cubicBezTo>
                    <a:pt x="210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9" name="Google Shape;12419;p18"/>
            <p:cNvSpPr/>
            <p:nvPr/>
          </p:nvSpPr>
          <p:spPr>
            <a:xfrm>
              <a:off x="2072925" y="43559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88" y="1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0" name="Google Shape;12420;p18"/>
            <p:cNvSpPr/>
            <p:nvPr/>
          </p:nvSpPr>
          <p:spPr>
            <a:xfrm>
              <a:off x="1940225" y="40641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21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0" y="329"/>
                    <a:pt x="103" y="427"/>
                    <a:pt x="221" y="427"/>
                  </a:cubicBezTo>
                  <a:cubicBezTo>
                    <a:pt x="334" y="416"/>
                    <a:pt x="427" y="329"/>
                    <a:pt x="427" y="206"/>
                  </a:cubicBezTo>
                  <a:cubicBezTo>
                    <a:pt x="422" y="93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1" name="Google Shape;12421;p18"/>
            <p:cNvSpPr/>
            <p:nvPr/>
          </p:nvSpPr>
          <p:spPr>
            <a:xfrm>
              <a:off x="1595275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88" y="6"/>
                    <a:pt x="1" y="99"/>
                    <a:pt x="1" y="212"/>
                  </a:cubicBezTo>
                  <a:cubicBezTo>
                    <a:pt x="1" y="335"/>
                    <a:pt x="93" y="422"/>
                    <a:pt x="217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22" y="92"/>
                    <a:pt x="33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2" name="Google Shape;12422;p18"/>
            <p:cNvSpPr/>
            <p:nvPr/>
          </p:nvSpPr>
          <p:spPr>
            <a:xfrm>
              <a:off x="1727600" y="38519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6" y="0"/>
                  </a:moveTo>
                  <a:cubicBezTo>
                    <a:pt x="230" y="0"/>
                    <a:pt x="223" y="0"/>
                    <a:pt x="217" y="1"/>
                  </a:cubicBezTo>
                  <a:cubicBezTo>
                    <a:pt x="93" y="1"/>
                    <a:pt x="1" y="93"/>
                    <a:pt x="11" y="217"/>
                  </a:cubicBezTo>
                  <a:cubicBezTo>
                    <a:pt x="16" y="335"/>
                    <a:pt x="103" y="422"/>
                    <a:pt x="222" y="422"/>
                  </a:cubicBezTo>
                  <a:cubicBezTo>
                    <a:pt x="345" y="422"/>
                    <a:pt x="432" y="325"/>
                    <a:pt x="432" y="207"/>
                  </a:cubicBezTo>
                  <a:cubicBezTo>
                    <a:pt x="432" y="89"/>
                    <a:pt x="354" y="0"/>
                    <a:pt x="2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3" name="Google Shape;12423;p18"/>
            <p:cNvSpPr/>
            <p:nvPr/>
          </p:nvSpPr>
          <p:spPr>
            <a:xfrm>
              <a:off x="1940225" y="459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3"/>
                    <a:pt x="0" y="20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4" name="Google Shape;12424;p18"/>
            <p:cNvSpPr/>
            <p:nvPr/>
          </p:nvSpPr>
          <p:spPr>
            <a:xfrm>
              <a:off x="154222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88"/>
                    <a:pt x="6" y="211"/>
                  </a:cubicBezTo>
                  <a:cubicBezTo>
                    <a:pt x="6" y="334"/>
                    <a:pt x="93" y="422"/>
                    <a:pt x="216" y="422"/>
                  </a:cubicBezTo>
                  <a:cubicBezTo>
                    <a:pt x="335" y="417"/>
                    <a:pt x="422" y="32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5" name="Google Shape;12425;p18"/>
            <p:cNvSpPr/>
            <p:nvPr/>
          </p:nvSpPr>
          <p:spPr>
            <a:xfrm>
              <a:off x="21261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7" y="0"/>
                    <a:pt x="0" y="87"/>
                    <a:pt x="0" y="211"/>
                  </a:cubicBezTo>
                  <a:cubicBezTo>
                    <a:pt x="0" y="334"/>
                    <a:pt x="87" y="421"/>
                    <a:pt x="211" y="421"/>
                  </a:cubicBezTo>
                  <a:cubicBezTo>
                    <a:pt x="334" y="421"/>
                    <a:pt x="421" y="334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6" name="Google Shape;12426;p18"/>
            <p:cNvSpPr/>
            <p:nvPr/>
          </p:nvSpPr>
          <p:spPr>
            <a:xfrm>
              <a:off x="1727850" y="4595100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198" y="1"/>
                  </a:moveTo>
                  <a:cubicBezTo>
                    <a:pt x="84" y="1"/>
                    <a:pt x="1" y="90"/>
                    <a:pt x="1" y="207"/>
                  </a:cubicBezTo>
                  <a:cubicBezTo>
                    <a:pt x="1" y="320"/>
                    <a:pt x="88" y="418"/>
                    <a:pt x="212" y="418"/>
                  </a:cubicBezTo>
                  <a:cubicBezTo>
                    <a:pt x="335" y="418"/>
                    <a:pt x="422" y="325"/>
                    <a:pt x="422" y="212"/>
                  </a:cubicBezTo>
                  <a:cubicBezTo>
                    <a:pt x="422" y="89"/>
                    <a:pt x="335" y="2"/>
                    <a:pt x="217" y="2"/>
                  </a:cubicBezTo>
                  <a:cubicBezTo>
                    <a:pt x="211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7" name="Google Shape;12427;p18"/>
            <p:cNvSpPr/>
            <p:nvPr/>
          </p:nvSpPr>
          <p:spPr>
            <a:xfrm>
              <a:off x="1727850" y="40641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3" y="0"/>
                    <a:pt x="6" y="93"/>
                    <a:pt x="1" y="211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2" y="334"/>
                    <a:pt x="422" y="221"/>
                  </a:cubicBezTo>
                  <a:cubicBezTo>
                    <a:pt x="42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8" name="Google Shape;12428;p18"/>
            <p:cNvSpPr/>
            <p:nvPr/>
          </p:nvSpPr>
          <p:spPr>
            <a:xfrm>
              <a:off x="1780925" y="4064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213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5"/>
                    <a:pt x="93" y="428"/>
                    <a:pt x="216" y="428"/>
                  </a:cubicBezTo>
                  <a:cubicBezTo>
                    <a:pt x="334" y="417"/>
                    <a:pt x="427" y="330"/>
                    <a:pt x="427" y="207"/>
                  </a:cubicBezTo>
                  <a:cubicBezTo>
                    <a:pt x="427" y="87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9" name="Google Shape;12429;p18"/>
            <p:cNvSpPr/>
            <p:nvPr/>
          </p:nvSpPr>
          <p:spPr>
            <a:xfrm>
              <a:off x="188702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9" y="0"/>
                    <a:pt x="6" y="93"/>
                    <a:pt x="1" y="216"/>
                  </a:cubicBezTo>
                  <a:cubicBezTo>
                    <a:pt x="11" y="334"/>
                    <a:pt x="99" y="427"/>
                    <a:pt x="222" y="427"/>
                  </a:cubicBezTo>
                  <a:cubicBezTo>
                    <a:pt x="335" y="422"/>
                    <a:pt x="427" y="329"/>
                    <a:pt x="427" y="216"/>
                  </a:cubicBezTo>
                  <a:cubicBezTo>
                    <a:pt x="427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0" name="Google Shape;12430;p18"/>
            <p:cNvSpPr/>
            <p:nvPr/>
          </p:nvSpPr>
          <p:spPr>
            <a:xfrm>
              <a:off x="1887175" y="4064175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06" y="0"/>
                  </a:moveTo>
                  <a:cubicBezTo>
                    <a:pt x="87" y="0"/>
                    <a:pt x="0" y="87"/>
                    <a:pt x="0" y="206"/>
                  </a:cubicBezTo>
                  <a:cubicBezTo>
                    <a:pt x="0" y="324"/>
                    <a:pt x="87" y="416"/>
                    <a:pt x="211" y="416"/>
                  </a:cubicBezTo>
                  <a:cubicBezTo>
                    <a:pt x="334" y="416"/>
                    <a:pt x="421" y="329"/>
                    <a:pt x="421" y="206"/>
                  </a:cubicBezTo>
                  <a:cubicBezTo>
                    <a:pt x="421" y="93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1" name="Google Shape;12431;p18"/>
            <p:cNvSpPr/>
            <p:nvPr/>
          </p:nvSpPr>
          <p:spPr>
            <a:xfrm>
              <a:off x="1780800" y="45948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103" y="0"/>
                    <a:pt x="10" y="93"/>
                    <a:pt x="5" y="206"/>
                  </a:cubicBezTo>
                  <a:cubicBezTo>
                    <a:pt x="0" y="329"/>
                    <a:pt x="88" y="427"/>
                    <a:pt x="21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2" name="Google Shape;12432;p18"/>
            <p:cNvSpPr/>
            <p:nvPr/>
          </p:nvSpPr>
          <p:spPr>
            <a:xfrm>
              <a:off x="18871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0"/>
                    <a:pt x="0" y="88"/>
                    <a:pt x="0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24" y="422"/>
                    <a:pt x="421" y="334"/>
                    <a:pt x="421" y="211"/>
                  </a:cubicBezTo>
                  <a:cubicBezTo>
                    <a:pt x="421" y="88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3" name="Google Shape;12433;p18"/>
            <p:cNvSpPr/>
            <p:nvPr/>
          </p:nvSpPr>
          <p:spPr>
            <a:xfrm>
              <a:off x="178092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329" y="417"/>
                    <a:pt x="422" y="324"/>
                    <a:pt x="422" y="201"/>
                  </a:cubicBezTo>
                  <a:cubicBezTo>
                    <a:pt x="422" y="8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4" name="Google Shape;12434;p18"/>
            <p:cNvSpPr/>
            <p:nvPr/>
          </p:nvSpPr>
          <p:spPr>
            <a:xfrm>
              <a:off x="1913250" y="4621450"/>
              <a:ext cx="11200" cy="10125"/>
            </a:xfrm>
            <a:custGeom>
              <a:rect b="b" l="l" r="r" t="t"/>
              <a:pathLst>
                <a:path extrusionOk="0" h="405" w="448">
                  <a:moveTo>
                    <a:pt x="229" y="0"/>
                  </a:moveTo>
                  <a:cubicBezTo>
                    <a:pt x="157" y="0"/>
                    <a:pt x="91" y="37"/>
                    <a:pt x="52" y="104"/>
                  </a:cubicBezTo>
                  <a:cubicBezTo>
                    <a:pt x="0" y="181"/>
                    <a:pt x="16" y="289"/>
                    <a:pt x="77" y="361"/>
                  </a:cubicBezTo>
                  <a:cubicBezTo>
                    <a:pt x="107" y="387"/>
                    <a:pt x="137" y="405"/>
                    <a:pt x="175" y="405"/>
                  </a:cubicBezTo>
                  <a:cubicBezTo>
                    <a:pt x="189" y="405"/>
                    <a:pt x="204" y="402"/>
                    <a:pt x="221" y="397"/>
                  </a:cubicBezTo>
                  <a:cubicBezTo>
                    <a:pt x="252" y="386"/>
                    <a:pt x="288" y="376"/>
                    <a:pt x="324" y="371"/>
                  </a:cubicBezTo>
                  <a:cubicBezTo>
                    <a:pt x="406" y="350"/>
                    <a:pt x="447" y="309"/>
                    <a:pt x="447" y="217"/>
                  </a:cubicBezTo>
                  <a:cubicBezTo>
                    <a:pt x="447" y="119"/>
                    <a:pt x="386" y="32"/>
                    <a:pt x="298" y="11"/>
                  </a:cubicBezTo>
                  <a:cubicBezTo>
                    <a:pt x="275" y="4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5" name="Google Shape;12435;p18"/>
            <p:cNvSpPr/>
            <p:nvPr/>
          </p:nvSpPr>
          <p:spPr>
            <a:xfrm>
              <a:off x="1594650" y="4568225"/>
              <a:ext cx="11325" cy="10625"/>
            </a:xfrm>
            <a:custGeom>
              <a:rect b="b" l="l" r="r" t="t"/>
              <a:pathLst>
                <a:path extrusionOk="0" h="425" w="453">
                  <a:moveTo>
                    <a:pt x="237" y="0"/>
                  </a:moveTo>
                  <a:cubicBezTo>
                    <a:pt x="163" y="0"/>
                    <a:pt x="93" y="40"/>
                    <a:pt x="52" y="105"/>
                  </a:cubicBezTo>
                  <a:cubicBezTo>
                    <a:pt x="0" y="193"/>
                    <a:pt x="21" y="285"/>
                    <a:pt x="113" y="342"/>
                  </a:cubicBezTo>
                  <a:cubicBezTo>
                    <a:pt x="139" y="362"/>
                    <a:pt x="165" y="372"/>
                    <a:pt x="190" y="393"/>
                  </a:cubicBezTo>
                  <a:cubicBezTo>
                    <a:pt x="215" y="416"/>
                    <a:pt x="240" y="424"/>
                    <a:pt x="264" y="424"/>
                  </a:cubicBezTo>
                  <a:cubicBezTo>
                    <a:pt x="296" y="424"/>
                    <a:pt x="326" y="410"/>
                    <a:pt x="355" y="393"/>
                  </a:cubicBezTo>
                  <a:cubicBezTo>
                    <a:pt x="422" y="357"/>
                    <a:pt x="452" y="290"/>
                    <a:pt x="452" y="208"/>
                  </a:cubicBezTo>
                  <a:cubicBezTo>
                    <a:pt x="447" y="116"/>
                    <a:pt x="386" y="38"/>
                    <a:pt x="293" y="8"/>
                  </a:cubicBezTo>
                  <a:cubicBezTo>
                    <a:pt x="275" y="3"/>
                    <a:pt x="256" y="0"/>
                    <a:pt x="23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6" name="Google Shape;12436;p18"/>
            <p:cNvSpPr/>
            <p:nvPr/>
          </p:nvSpPr>
          <p:spPr>
            <a:xfrm>
              <a:off x="2178275" y="4037425"/>
              <a:ext cx="10950" cy="10775"/>
            </a:xfrm>
            <a:custGeom>
              <a:rect b="b" l="l" r="r" t="t"/>
              <a:pathLst>
                <a:path extrusionOk="0" h="431" w="438">
                  <a:moveTo>
                    <a:pt x="243" y="0"/>
                  </a:moveTo>
                  <a:cubicBezTo>
                    <a:pt x="227" y="0"/>
                    <a:pt x="207" y="6"/>
                    <a:pt x="180" y="17"/>
                  </a:cubicBezTo>
                  <a:cubicBezTo>
                    <a:pt x="139" y="37"/>
                    <a:pt x="103" y="63"/>
                    <a:pt x="78" y="94"/>
                  </a:cubicBezTo>
                  <a:cubicBezTo>
                    <a:pt x="0" y="191"/>
                    <a:pt x="26" y="325"/>
                    <a:pt x="129" y="397"/>
                  </a:cubicBezTo>
                  <a:cubicBezTo>
                    <a:pt x="160" y="419"/>
                    <a:pt x="201" y="430"/>
                    <a:pt x="243" y="430"/>
                  </a:cubicBezTo>
                  <a:cubicBezTo>
                    <a:pt x="321" y="430"/>
                    <a:pt x="404" y="391"/>
                    <a:pt x="437" y="304"/>
                  </a:cubicBezTo>
                  <a:cubicBezTo>
                    <a:pt x="391" y="227"/>
                    <a:pt x="355" y="145"/>
                    <a:pt x="314" y="68"/>
                  </a:cubicBezTo>
                  <a:cubicBezTo>
                    <a:pt x="290" y="21"/>
                    <a:pt x="273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7" name="Google Shape;12437;p18"/>
            <p:cNvSpPr/>
            <p:nvPr/>
          </p:nvSpPr>
          <p:spPr>
            <a:xfrm>
              <a:off x="1992775" y="4594800"/>
              <a:ext cx="11450" cy="9600"/>
            </a:xfrm>
            <a:custGeom>
              <a:rect b="b" l="l" r="r" t="t"/>
              <a:pathLst>
                <a:path extrusionOk="0" h="384" w="458">
                  <a:moveTo>
                    <a:pt x="238" y="1"/>
                  </a:moveTo>
                  <a:cubicBezTo>
                    <a:pt x="152" y="1"/>
                    <a:pt x="73" y="49"/>
                    <a:pt x="41" y="121"/>
                  </a:cubicBezTo>
                  <a:cubicBezTo>
                    <a:pt x="0" y="209"/>
                    <a:pt x="21" y="301"/>
                    <a:pt x="108" y="383"/>
                  </a:cubicBezTo>
                  <a:cubicBezTo>
                    <a:pt x="200" y="348"/>
                    <a:pt x="283" y="301"/>
                    <a:pt x="365" y="260"/>
                  </a:cubicBezTo>
                  <a:cubicBezTo>
                    <a:pt x="447" y="219"/>
                    <a:pt x="457" y="183"/>
                    <a:pt x="411" y="106"/>
                  </a:cubicBezTo>
                  <a:cubicBezTo>
                    <a:pt x="380" y="49"/>
                    <a:pt x="334" y="19"/>
                    <a:pt x="272" y="3"/>
                  </a:cubicBezTo>
                  <a:cubicBezTo>
                    <a:pt x="261" y="1"/>
                    <a:pt x="249" y="1"/>
                    <a:pt x="23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8" name="Google Shape;12438;p18"/>
            <p:cNvSpPr/>
            <p:nvPr/>
          </p:nvSpPr>
          <p:spPr>
            <a:xfrm>
              <a:off x="1411825" y="4276350"/>
              <a:ext cx="8625" cy="10575"/>
            </a:xfrm>
            <a:custGeom>
              <a:rect b="b" l="l" r="r" t="t"/>
              <a:pathLst>
                <a:path extrusionOk="0" h="423" w="345">
                  <a:moveTo>
                    <a:pt x="129" y="1"/>
                  </a:moveTo>
                  <a:cubicBezTo>
                    <a:pt x="87" y="1"/>
                    <a:pt x="43" y="15"/>
                    <a:pt x="1" y="43"/>
                  </a:cubicBezTo>
                  <a:cubicBezTo>
                    <a:pt x="11" y="167"/>
                    <a:pt x="32" y="290"/>
                    <a:pt x="42" y="408"/>
                  </a:cubicBezTo>
                  <a:cubicBezTo>
                    <a:pt x="74" y="418"/>
                    <a:pt x="103" y="422"/>
                    <a:pt x="131" y="422"/>
                  </a:cubicBezTo>
                  <a:cubicBezTo>
                    <a:pt x="210" y="422"/>
                    <a:pt x="271" y="385"/>
                    <a:pt x="309" y="316"/>
                  </a:cubicBezTo>
                  <a:cubicBezTo>
                    <a:pt x="345" y="228"/>
                    <a:pt x="335" y="121"/>
                    <a:pt x="263" y="59"/>
                  </a:cubicBezTo>
                  <a:cubicBezTo>
                    <a:pt x="224" y="20"/>
                    <a:pt x="178" y="1"/>
                    <a:pt x="12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9" name="Google Shape;12439;p18"/>
            <p:cNvSpPr/>
            <p:nvPr/>
          </p:nvSpPr>
          <p:spPr>
            <a:xfrm>
              <a:off x="1412475" y="4170325"/>
              <a:ext cx="8125" cy="10550"/>
            </a:xfrm>
            <a:custGeom>
              <a:rect b="b" l="l" r="r" t="t"/>
              <a:pathLst>
                <a:path extrusionOk="0" h="422" w="325">
                  <a:moveTo>
                    <a:pt x="119" y="0"/>
                  </a:moveTo>
                  <a:cubicBezTo>
                    <a:pt x="97" y="0"/>
                    <a:pt x="75" y="5"/>
                    <a:pt x="52" y="14"/>
                  </a:cubicBezTo>
                  <a:lnTo>
                    <a:pt x="11" y="261"/>
                  </a:lnTo>
                  <a:cubicBezTo>
                    <a:pt x="6" y="307"/>
                    <a:pt x="6" y="348"/>
                    <a:pt x="0" y="389"/>
                  </a:cubicBezTo>
                  <a:cubicBezTo>
                    <a:pt x="35" y="411"/>
                    <a:pt x="71" y="422"/>
                    <a:pt x="105" y="422"/>
                  </a:cubicBezTo>
                  <a:cubicBezTo>
                    <a:pt x="159" y="422"/>
                    <a:pt x="210" y="397"/>
                    <a:pt x="247" y="353"/>
                  </a:cubicBezTo>
                  <a:cubicBezTo>
                    <a:pt x="314" y="292"/>
                    <a:pt x="324" y="173"/>
                    <a:pt x="273" y="96"/>
                  </a:cubicBezTo>
                  <a:cubicBezTo>
                    <a:pt x="235" y="36"/>
                    <a:pt x="180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0" name="Google Shape;12440;p18"/>
            <p:cNvSpPr/>
            <p:nvPr/>
          </p:nvSpPr>
          <p:spPr>
            <a:xfrm>
              <a:off x="1464250" y="4435600"/>
              <a:ext cx="9025" cy="10275"/>
            </a:xfrm>
            <a:custGeom>
              <a:rect b="b" l="l" r="r" t="t"/>
              <a:pathLst>
                <a:path extrusionOk="0" h="411" w="361">
                  <a:moveTo>
                    <a:pt x="136" y="0"/>
                  </a:moveTo>
                  <a:cubicBezTo>
                    <a:pt x="89" y="0"/>
                    <a:pt x="43" y="18"/>
                    <a:pt x="0" y="61"/>
                  </a:cubicBezTo>
                  <a:cubicBezTo>
                    <a:pt x="77" y="179"/>
                    <a:pt x="144" y="297"/>
                    <a:pt x="216" y="410"/>
                  </a:cubicBezTo>
                  <a:cubicBezTo>
                    <a:pt x="319" y="369"/>
                    <a:pt x="360" y="302"/>
                    <a:pt x="355" y="205"/>
                  </a:cubicBezTo>
                  <a:cubicBezTo>
                    <a:pt x="350" y="117"/>
                    <a:pt x="298" y="40"/>
                    <a:pt x="216" y="15"/>
                  </a:cubicBezTo>
                  <a:cubicBezTo>
                    <a:pt x="189" y="6"/>
                    <a:pt x="162" y="0"/>
                    <a:pt x="1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1" name="Google Shape;12441;p18"/>
            <p:cNvSpPr/>
            <p:nvPr/>
          </p:nvSpPr>
          <p:spPr>
            <a:xfrm>
              <a:off x="1595800" y="3880450"/>
              <a:ext cx="10825" cy="8450"/>
            </a:xfrm>
            <a:custGeom>
              <a:rect b="b" l="l" r="r" t="t"/>
              <a:pathLst>
                <a:path extrusionOk="0" h="338" w="433">
                  <a:moveTo>
                    <a:pt x="350" y="1"/>
                  </a:moveTo>
                  <a:cubicBezTo>
                    <a:pt x="232" y="73"/>
                    <a:pt x="119" y="145"/>
                    <a:pt x="0" y="222"/>
                  </a:cubicBezTo>
                  <a:cubicBezTo>
                    <a:pt x="40" y="304"/>
                    <a:pt x="119" y="337"/>
                    <a:pt x="194" y="337"/>
                  </a:cubicBezTo>
                  <a:cubicBezTo>
                    <a:pt x="246" y="337"/>
                    <a:pt x="296" y="321"/>
                    <a:pt x="329" y="294"/>
                  </a:cubicBezTo>
                  <a:cubicBezTo>
                    <a:pt x="417" y="222"/>
                    <a:pt x="432" y="93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2" name="Google Shape;12442;p18"/>
            <p:cNvSpPr/>
            <p:nvPr/>
          </p:nvSpPr>
          <p:spPr>
            <a:xfrm>
              <a:off x="1701650" y="4621450"/>
              <a:ext cx="10825" cy="6850"/>
            </a:xfrm>
            <a:custGeom>
              <a:rect b="b" l="l" r="r" t="t"/>
              <a:pathLst>
                <a:path extrusionOk="0" h="274" w="433">
                  <a:moveTo>
                    <a:pt x="194" y="1"/>
                  </a:moveTo>
                  <a:cubicBezTo>
                    <a:pt x="105" y="1"/>
                    <a:pt x="30" y="57"/>
                    <a:pt x="1" y="160"/>
                  </a:cubicBezTo>
                  <a:cubicBezTo>
                    <a:pt x="134" y="196"/>
                    <a:pt x="263" y="237"/>
                    <a:pt x="396" y="273"/>
                  </a:cubicBezTo>
                  <a:cubicBezTo>
                    <a:pt x="432" y="145"/>
                    <a:pt x="381" y="42"/>
                    <a:pt x="263" y="11"/>
                  </a:cubicBezTo>
                  <a:cubicBezTo>
                    <a:pt x="239" y="4"/>
                    <a:pt x="216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3" name="Google Shape;12443;p18"/>
            <p:cNvSpPr/>
            <p:nvPr/>
          </p:nvSpPr>
          <p:spPr>
            <a:xfrm>
              <a:off x="1913500" y="3829575"/>
              <a:ext cx="10550" cy="6550"/>
            </a:xfrm>
            <a:custGeom>
              <a:rect b="b" l="l" r="r" t="t"/>
              <a:pathLst>
                <a:path extrusionOk="0" h="262" w="422">
                  <a:moveTo>
                    <a:pt x="16" y="1"/>
                  </a:moveTo>
                  <a:lnTo>
                    <a:pt x="16" y="1"/>
                  </a:lnTo>
                  <a:cubicBezTo>
                    <a:pt x="0" y="134"/>
                    <a:pt x="67" y="232"/>
                    <a:pt x="191" y="258"/>
                  </a:cubicBezTo>
                  <a:cubicBezTo>
                    <a:pt x="205" y="260"/>
                    <a:pt x="219" y="261"/>
                    <a:pt x="232" y="261"/>
                  </a:cubicBezTo>
                  <a:cubicBezTo>
                    <a:pt x="329" y="261"/>
                    <a:pt x="399" y="198"/>
                    <a:pt x="422" y="98"/>
                  </a:cubicBezTo>
                  <a:cubicBezTo>
                    <a:pt x="309" y="62"/>
                    <a:pt x="196" y="37"/>
                    <a:pt x="88" y="11"/>
                  </a:cubicBezTo>
                  <a:cubicBezTo>
                    <a:pt x="62" y="6"/>
                    <a:pt x="42" y="6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4" name="Google Shape;12444;p18"/>
            <p:cNvSpPr/>
            <p:nvPr/>
          </p:nvSpPr>
          <p:spPr>
            <a:xfrm>
              <a:off x="1466550" y="4012900"/>
              <a:ext cx="7225" cy="8700"/>
            </a:xfrm>
            <a:custGeom>
              <a:rect b="b" l="l" r="r" t="t"/>
              <a:pathLst>
                <a:path extrusionOk="0" h="348" w="289">
                  <a:moveTo>
                    <a:pt x="206" y="1"/>
                  </a:moveTo>
                  <a:cubicBezTo>
                    <a:pt x="134" y="114"/>
                    <a:pt x="73" y="222"/>
                    <a:pt x="1" y="335"/>
                  </a:cubicBezTo>
                  <a:cubicBezTo>
                    <a:pt x="25" y="344"/>
                    <a:pt x="49" y="348"/>
                    <a:pt x="72" y="348"/>
                  </a:cubicBezTo>
                  <a:cubicBezTo>
                    <a:pt x="142" y="348"/>
                    <a:pt x="204" y="309"/>
                    <a:pt x="242" y="247"/>
                  </a:cubicBezTo>
                  <a:cubicBezTo>
                    <a:pt x="289" y="165"/>
                    <a:pt x="278" y="62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5" name="Google Shape;12445;p18"/>
            <p:cNvSpPr/>
            <p:nvPr/>
          </p:nvSpPr>
          <p:spPr>
            <a:xfrm>
              <a:off x="1993275" y="3856550"/>
              <a:ext cx="8900" cy="6000"/>
            </a:xfrm>
            <a:custGeom>
              <a:rect b="b" l="l" r="r" t="t"/>
              <a:pathLst>
                <a:path extrusionOk="0" h="240" w="356">
                  <a:moveTo>
                    <a:pt x="6" y="1"/>
                  </a:moveTo>
                  <a:cubicBezTo>
                    <a:pt x="1" y="109"/>
                    <a:pt x="52" y="186"/>
                    <a:pt x="134" y="222"/>
                  </a:cubicBezTo>
                  <a:cubicBezTo>
                    <a:pt x="161" y="234"/>
                    <a:pt x="188" y="239"/>
                    <a:pt x="214" y="239"/>
                  </a:cubicBezTo>
                  <a:cubicBezTo>
                    <a:pt x="269" y="239"/>
                    <a:pt x="320" y="214"/>
                    <a:pt x="355" y="165"/>
                  </a:cubicBezTo>
                  <a:cubicBezTo>
                    <a:pt x="242" y="109"/>
                    <a:pt x="129" y="57"/>
                    <a:pt x="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6" name="Google Shape;12446;p18"/>
            <p:cNvSpPr/>
            <p:nvPr/>
          </p:nvSpPr>
          <p:spPr>
            <a:xfrm>
              <a:off x="1705500" y="3834075"/>
              <a:ext cx="4775" cy="1675"/>
            </a:xfrm>
            <a:custGeom>
              <a:rect b="b" l="l" r="r" t="t"/>
              <a:pathLst>
                <a:path extrusionOk="0" h="67" w="191">
                  <a:moveTo>
                    <a:pt x="186" y="1"/>
                  </a:moveTo>
                  <a:cubicBezTo>
                    <a:pt x="124" y="11"/>
                    <a:pt x="63" y="32"/>
                    <a:pt x="1" y="52"/>
                  </a:cubicBezTo>
                  <a:cubicBezTo>
                    <a:pt x="26" y="62"/>
                    <a:pt x="49" y="67"/>
                    <a:pt x="70" y="67"/>
                  </a:cubicBezTo>
                  <a:cubicBezTo>
                    <a:pt x="116" y="67"/>
                    <a:pt x="156" y="46"/>
                    <a:pt x="191" y="11"/>
                  </a:cubicBezTo>
                  <a:cubicBezTo>
                    <a:pt x="191" y="11"/>
                    <a:pt x="186" y="6"/>
                    <a:pt x="18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7" name="Google Shape;12447;p18"/>
            <p:cNvSpPr/>
            <p:nvPr/>
          </p:nvSpPr>
          <p:spPr>
            <a:xfrm>
              <a:off x="2232100" y="4253650"/>
              <a:ext cx="800" cy="2350"/>
            </a:xfrm>
            <a:custGeom>
              <a:rect b="b" l="l" r="r" t="t"/>
              <a:pathLst>
                <a:path extrusionOk="0" h="94" w="32">
                  <a:moveTo>
                    <a:pt x="11" y="1"/>
                  </a:moveTo>
                  <a:cubicBezTo>
                    <a:pt x="6" y="26"/>
                    <a:pt x="6" y="57"/>
                    <a:pt x="1" y="83"/>
                  </a:cubicBezTo>
                  <a:cubicBezTo>
                    <a:pt x="6" y="93"/>
                    <a:pt x="11" y="93"/>
                    <a:pt x="26" y="93"/>
                  </a:cubicBezTo>
                  <a:cubicBezTo>
                    <a:pt x="26" y="57"/>
                    <a:pt x="31" y="32"/>
                    <a:pt x="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48" name="Google Shape;12448;p18"/>
          <p:cNvGrpSpPr/>
          <p:nvPr/>
        </p:nvGrpSpPr>
        <p:grpSpPr>
          <a:xfrm>
            <a:off x="7707548" y="4051726"/>
            <a:ext cx="1464096" cy="1116710"/>
            <a:chOff x="7707548" y="4051726"/>
            <a:chExt cx="1464096" cy="1116710"/>
          </a:xfrm>
        </p:grpSpPr>
        <p:sp>
          <p:nvSpPr>
            <p:cNvPr id="12449" name="Google Shape;12449;p18"/>
            <p:cNvSpPr/>
            <p:nvPr/>
          </p:nvSpPr>
          <p:spPr>
            <a:xfrm>
              <a:off x="7707548" y="4158472"/>
              <a:ext cx="1464096" cy="1009964"/>
            </a:xfrm>
            <a:custGeom>
              <a:rect b="b" l="l" r="r" t="t"/>
              <a:pathLst>
                <a:path extrusionOk="0" h="24410" w="35386">
                  <a:moveTo>
                    <a:pt x="35386" y="0"/>
                  </a:moveTo>
                  <a:cubicBezTo>
                    <a:pt x="33438" y="976"/>
                    <a:pt x="30962" y="1607"/>
                    <a:pt x="27822" y="1607"/>
                  </a:cubicBezTo>
                  <a:cubicBezTo>
                    <a:pt x="27474" y="1607"/>
                    <a:pt x="27117" y="1599"/>
                    <a:pt x="26753" y="1583"/>
                  </a:cubicBezTo>
                  <a:cubicBezTo>
                    <a:pt x="26375" y="1566"/>
                    <a:pt x="26012" y="1558"/>
                    <a:pt x="25664" y="1558"/>
                  </a:cubicBezTo>
                  <a:cubicBezTo>
                    <a:pt x="12098" y="1558"/>
                    <a:pt x="20902" y="14042"/>
                    <a:pt x="10961" y="14533"/>
                  </a:cubicBezTo>
                  <a:cubicBezTo>
                    <a:pt x="2996" y="14923"/>
                    <a:pt x="648" y="21537"/>
                    <a:pt x="0" y="24409"/>
                  </a:cubicBezTo>
                  <a:lnTo>
                    <a:pt x="35386" y="24409"/>
                  </a:lnTo>
                  <a:lnTo>
                    <a:pt x="353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0" name="Google Shape;12450;p18"/>
            <p:cNvSpPr/>
            <p:nvPr/>
          </p:nvSpPr>
          <p:spPr>
            <a:xfrm>
              <a:off x="7985834" y="4426991"/>
              <a:ext cx="321939" cy="321939"/>
            </a:xfrm>
            <a:custGeom>
              <a:rect b="b" l="l" r="r" t="t"/>
              <a:pathLst>
                <a:path extrusionOk="0" h="7781" w="7781">
                  <a:moveTo>
                    <a:pt x="3891" y="1"/>
                  </a:moveTo>
                  <a:cubicBezTo>
                    <a:pt x="1743" y="1"/>
                    <a:pt x="1" y="1743"/>
                    <a:pt x="1" y="3891"/>
                  </a:cubicBezTo>
                  <a:cubicBezTo>
                    <a:pt x="1" y="6039"/>
                    <a:pt x="1743" y="7781"/>
                    <a:pt x="3891" y="7781"/>
                  </a:cubicBezTo>
                  <a:cubicBezTo>
                    <a:pt x="6039" y="7781"/>
                    <a:pt x="7781" y="6039"/>
                    <a:pt x="7781" y="3891"/>
                  </a:cubicBezTo>
                  <a:cubicBezTo>
                    <a:pt x="7781" y="1743"/>
                    <a:pt x="6039" y="1"/>
                    <a:pt x="38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1" name="Google Shape;12451;p18"/>
            <p:cNvSpPr/>
            <p:nvPr/>
          </p:nvSpPr>
          <p:spPr>
            <a:xfrm>
              <a:off x="8288820" y="4363812"/>
              <a:ext cx="71289" cy="70338"/>
            </a:xfrm>
            <a:custGeom>
              <a:rect b="b" l="l" r="r" t="t"/>
              <a:pathLst>
                <a:path extrusionOk="0" h="1700" w="1723">
                  <a:moveTo>
                    <a:pt x="1077" y="1"/>
                  </a:moveTo>
                  <a:cubicBezTo>
                    <a:pt x="810" y="1"/>
                    <a:pt x="513" y="157"/>
                    <a:pt x="309" y="438"/>
                  </a:cubicBezTo>
                  <a:cubicBezTo>
                    <a:pt x="6" y="849"/>
                    <a:pt x="1" y="1373"/>
                    <a:pt x="309" y="1594"/>
                  </a:cubicBezTo>
                  <a:cubicBezTo>
                    <a:pt x="407" y="1666"/>
                    <a:pt x="523" y="1700"/>
                    <a:pt x="645" y="1700"/>
                  </a:cubicBezTo>
                  <a:cubicBezTo>
                    <a:pt x="910" y="1700"/>
                    <a:pt x="1207" y="1541"/>
                    <a:pt x="1414" y="1260"/>
                  </a:cubicBezTo>
                  <a:cubicBezTo>
                    <a:pt x="1712" y="849"/>
                    <a:pt x="1722" y="330"/>
                    <a:pt x="1414" y="104"/>
                  </a:cubicBezTo>
                  <a:cubicBezTo>
                    <a:pt x="1316" y="34"/>
                    <a:pt x="1200" y="1"/>
                    <a:pt x="10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2" name="Google Shape;12452;p18"/>
            <p:cNvSpPr/>
            <p:nvPr/>
          </p:nvSpPr>
          <p:spPr>
            <a:xfrm>
              <a:off x="8270946" y="4051726"/>
              <a:ext cx="249036" cy="219039"/>
            </a:xfrm>
            <a:custGeom>
              <a:rect b="b" l="l" r="r" t="t"/>
              <a:pathLst>
                <a:path extrusionOk="0" h="5294" w="6019">
                  <a:moveTo>
                    <a:pt x="3009" y="1"/>
                  </a:moveTo>
                  <a:cubicBezTo>
                    <a:pt x="1980" y="1"/>
                    <a:pt x="999" y="606"/>
                    <a:pt x="571" y="1614"/>
                  </a:cubicBezTo>
                  <a:cubicBezTo>
                    <a:pt x="1" y="2961"/>
                    <a:pt x="633" y="4513"/>
                    <a:pt x="1979" y="5083"/>
                  </a:cubicBezTo>
                  <a:cubicBezTo>
                    <a:pt x="2316" y="5226"/>
                    <a:pt x="2666" y="5294"/>
                    <a:pt x="3010" y="5294"/>
                  </a:cubicBezTo>
                  <a:cubicBezTo>
                    <a:pt x="4039" y="5294"/>
                    <a:pt x="5021" y="4689"/>
                    <a:pt x="5448" y="3680"/>
                  </a:cubicBezTo>
                  <a:cubicBezTo>
                    <a:pt x="6018" y="2334"/>
                    <a:pt x="5386" y="782"/>
                    <a:pt x="4040" y="211"/>
                  </a:cubicBezTo>
                  <a:cubicBezTo>
                    <a:pt x="3704" y="68"/>
                    <a:pt x="3354" y="1"/>
                    <a:pt x="30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3" name="Google Shape;12453;p18"/>
            <p:cNvSpPr/>
            <p:nvPr/>
          </p:nvSpPr>
          <p:spPr>
            <a:xfrm>
              <a:off x="8871829" y="4055367"/>
              <a:ext cx="166493" cy="127600"/>
            </a:xfrm>
            <a:custGeom>
              <a:rect b="b" l="l" r="r" t="t"/>
              <a:pathLst>
                <a:path extrusionOk="0" h="3084" w="4024">
                  <a:moveTo>
                    <a:pt x="2009" y="0"/>
                  </a:moveTo>
                  <a:cubicBezTo>
                    <a:pt x="899" y="0"/>
                    <a:pt x="0" y="689"/>
                    <a:pt x="0" y="1542"/>
                  </a:cubicBezTo>
                  <a:cubicBezTo>
                    <a:pt x="0" y="2395"/>
                    <a:pt x="899" y="3083"/>
                    <a:pt x="2009" y="3083"/>
                  </a:cubicBezTo>
                  <a:cubicBezTo>
                    <a:pt x="3119" y="3083"/>
                    <a:pt x="4024" y="2395"/>
                    <a:pt x="4024" y="1542"/>
                  </a:cubicBezTo>
                  <a:cubicBezTo>
                    <a:pt x="4024" y="689"/>
                    <a:pt x="3119" y="0"/>
                    <a:pt x="20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54" name="Google Shape;12454;p18"/>
          <p:cNvGrpSpPr/>
          <p:nvPr/>
        </p:nvGrpSpPr>
        <p:grpSpPr>
          <a:xfrm rot="10800000">
            <a:off x="-8" y="-75361"/>
            <a:ext cx="1635196" cy="1255266"/>
            <a:chOff x="7229837" y="3767288"/>
            <a:chExt cx="1941807" cy="1490637"/>
          </a:xfrm>
        </p:grpSpPr>
        <p:sp>
          <p:nvSpPr>
            <p:cNvPr id="12455" name="Google Shape;12455;p18"/>
            <p:cNvSpPr/>
            <p:nvPr/>
          </p:nvSpPr>
          <p:spPr>
            <a:xfrm>
              <a:off x="7707548" y="4158472"/>
              <a:ext cx="1464096" cy="1009964"/>
            </a:xfrm>
            <a:custGeom>
              <a:rect b="b" l="l" r="r" t="t"/>
              <a:pathLst>
                <a:path extrusionOk="0" h="24410" w="35386">
                  <a:moveTo>
                    <a:pt x="35386" y="0"/>
                  </a:moveTo>
                  <a:cubicBezTo>
                    <a:pt x="33438" y="976"/>
                    <a:pt x="30962" y="1607"/>
                    <a:pt x="27822" y="1607"/>
                  </a:cubicBezTo>
                  <a:cubicBezTo>
                    <a:pt x="27474" y="1607"/>
                    <a:pt x="27117" y="1599"/>
                    <a:pt x="26753" y="1583"/>
                  </a:cubicBezTo>
                  <a:cubicBezTo>
                    <a:pt x="26375" y="1566"/>
                    <a:pt x="26012" y="1558"/>
                    <a:pt x="25664" y="1558"/>
                  </a:cubicBezTo>
                  <a:cubicBezTo>
                    <a:pt x="12098" y="1558"/>
                    <a:pt x="20902" y="14042"/>
                    <a:pt x="10961" y="14533"/>
                  </a:cubicBezTo>
                  <a:cubicBezTo>
                    <a:pt x="2996" y="14923"/>
                    <a:pt x="648" y="21537"/>
                    <a:pt x="0" y="24409"/>
                  </a:cubicBezTo>
                  <a:lnTo>
                    <a:pt x="35386" y="24409"/>
                  </a:lnTo>
                  <a:lnTo>
                    <a:pt x="353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6" name="Google Shape;12456;p18"/>
            <p:cNvSpPr/>
            <p:nvPr/>
          </p:nvSpPr>
          <p:spPr>
            <a:xfrm>
              <a:off x="7229837" y="4935986"/>
              <a:ext cx="321939" cy="321939"/>
            </a:xfrm>
            <a:custGeom>
              <a:rect b="b" l="l" r="r" t="t"/>
              <a:pathLst>
                <a:path extrusionOk="0" h="7781" w="7781">
                  <a:moveTo>
                    <a:pt x="3891" y="1"/>
                  </a:moveTo>
                  <a:cubicBezTo>
                    <a:pt x="1743" y="1"/>
                    <a:pt x="1" y="1743"/>
                    <a:pt x="1" y="3891"/>
                  </a:cubicBezTo>
                  <a:cubicBezTo>
                    <a:pt x="1" y="6039"/>
                    <a:pt x="1743" y="7781"/>
                    <a:pt x="3891" y="7781"/>
                  </a:cubicBezTo>
                  <a:cubicBezTo>
                    <a:pt x="6039" y="7781"/>
                    <a:pt x="7781" y="6039"/>
                    <a:pt x="7781" y="3891"/>
                  </a:cubicBezTo>
                  <a:cubicBezTo>
                    <a:pt x="7781" y="1743"/>
                    <a:pt x="6039" y="1"/>
                    <a:pt x="38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7" name="Google Shape;12457;p18"/>
            <p:cNvSpPr/>
            <p:nvPr/>
          </p:nvSpPr>
          <p:spPr>
            <a:xfrm>
              <a:off x="7551793" y="4835372"/>
              <a:ext cx="71289" cy="70338"/>
            </a:xfrm>
            <a:custGeom>
              <a:rect b="b" l="l" r="r" t="t"/>
              <a:pathLst>
                <a:path extrusionOk="0" h="1700" w="1723">
                  <a:moveTo>
                    <a:pt x="1077" y="1"/>
                  </a:moveTo>
                  <a:cubicBezTo>
                    <a:pt x="810" y="1"/>
                    <a:pt x="513" y="157"/>
                    <a:pt x="309" y="438"/>
                  </a:cubicBezTo>
                  <a:cubicBezTo>
                    <a:pt x="6" y="849"/>
                    <a:pt x="1" y="1373"/>
                    <a:pt x="309" y="1594"/>
                  </a:cubicBezTo>
                  <a:cubicBezTo>
                    <a:pt x="407" y="1666"/>
                    <a:pt x="523" y="1700"/>
                    <a:pt x="645" y="1700"/>
                  </a:cubicBezTo>
                  <a:cubicBezTo>
                    <a:pt x="910" y="1700"/>
                    <a:pt x="1207" y="1541"/>
                    <a:pt x="1414" y="1260"/>
                  </a:cubicBezTo>
                  <a:cubicBezTo>
                    <a:pt x="1712" y="849"/>
                    <a:pt x="1722" y="330"/>
                    <a:pt x="1414" y="104"/>
                  </a:cubicBezTo>
                  <a:cubicBezTo>
                    <a:pt x="1316" y="34"/>
                    <a:pt x="1200" y="1"/>
                    <a:pt x="10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8" name="Google Shape;12458;p18"/>
            <p:cNvSpPr/>
            <p:nvPr/>
          </p:nvSpPr>
          <p:spPr>
            <a:xfrm>
              <a:off x="8420631" y="3767288"/>
              <a:ext cx="249036" cy="219039"/>
            </a:xfrm>
            <a:custGeom>
              <a:rect b="b" l="l" r="r" t="t"/>
              <a:pathLst>
                <a:path extrusionOk="0" h="5294" w="6019">
                  <a:moveTo>
                    <a:pt x="3009" y="1"/>
                  </a:moveTo>
                  <a:cubicBezTo>
                    <a:pt x="1980" y="1"/>
                    <a:pt x="999" y="606"/>
                    <a:pt x="571" y="1614"/>
                  </a:cubicBezTo>
                  <a:cubicBezTo>
                    <a:pt x="1" y="2961"/>
                    <a:pt x="633" y="4513"/>
                    <a:pt x="1979" y="5083"/>
                  </a:cubicBezTo>
                  <a:cubicBezTo>
                    <a:pt x="2316" y="5226"/>
                    <a:pt x="2666" y="5294"/>
                    <a:pt x="3010" y="5294"/>
                  </a:cubicBezTo>
                  <a:cubicBezTo>
                    <a:pt x="4039" y="5294"/>
                    <a:pt x="5021" y="4689"/>
                    <a:pt x="5448" y="3680"/>
                  </a:cubicBezTo>
                  <a:cubicBezTo>
                    <a:pt x="6018" y="2334"/>
                    <a:pt x="5386" y="782"/>
                    <a:pt x="4040" y="211"/>
                  </a:cubicBezTo>
                  <a:cubicBezTo>
                    <a:pt x="3704" y="68"/>
                    <a:pt x="3354" y="1"/>
                    <a:pt x="30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9" name="Google Shape;12459;p18"/>
            <p:cNvSpPr/>
            <p:nvPr/>
          </p:nvSpPr>
          <p:spPr>
            <a:xfrm>
              <a:off x="8947073" y="3858715"/>
              <a:ext cx="166493" cy="127600"/>
            </a:xfrm>
            <a:custGeom>
              <a:rect b="b" l="l" r="r" t="t"/>
              <a:pathLst>
                <a:path extrusionOk="0" h="3084" w="4024">
                  <a:moveTo>
                    <a:pt x="2009" y="0"/>
                  </a:moveTo>
                  <a:cubicBezTo>
                    <a:pt x="899" y="0"/>
                    <a:pt x="0" y="689"/>
                    <a:pt x="0" y="1542"/>
                  </a:cubicBezTo>
                  <a:cubicBezTo>
                    <a:pt x="0" y="2395"/>
                    <a:pt x="899" y="3083"/>
                    <a:pt x="2009" y="3083"/>
                  </a:cubicBezTo>
                  <a:cubicBezTo>
                    <a:pt x="3119" y="3083"/>
                    <a:pt x="4024" y="2395"/>
                    <a:pt x="4024" y="1542"/>
                  </a:cubicBezTo>
                  <a:cubicBezTo>
                    <a:pt x="4024" y="689"/>
                    <a:pt x="3119" y="0"/>
                    <a:pt x="20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>
  <p:cSld name="TITLE_AND_TWO_COLUMNS_1">
    <p:spTree>
      <p:nvGrpSpPr>
        <p:cNvPr id="12460" name="Shape 12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61" name="Google Shape;12461;p19"/>
          <p:cNvSpPr txBox="1"/>
          <p:nvPr>
            <p:ph type="title"/>
          </p:nvPr>
        </p:nvSpPr>
        <p:spPr>
          <a:xfrm>
            <a:off x="720000" y="3073050"/>
            <a:ext cx="2406300" cy="42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900"/>
              <a:buNone/>
              <a:defRPr b="0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9pPr>
          </a:lstStyle>
          <a:p/>
        </p:txBody>
      </p:sp>
      <p:sp>
        <p:nvSpPr>
          <p:cNvPr id="12462" name="Google Shape;12462;p19"/>
          <p:cNvSpPr txBox="1"/>
          <p:nvPr>
            <p:ph idx="2" type="title"/>
          </p:nvPr>
        </p:nvSpPr>
        <p:spPr>
          <a:xfrm>
            <a:off x="720000" y="1322872"/>
            <a:ext cx="2406300" cy="42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900"/>
              <a:buNone/>
              <a:defRPr b="0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9pPr>
          </a:lstStyle>
          <a:p/>
        </p:txBody>
      </p:sp>
      <p:sp>
        <p:nvSpPr>
          <p:cNvPr id="12463" name="Google Shape;12463;p19"/>
          <p:cNvSpPr txBox="1"/>
          <p:nvPr>
            <p:ph idx="1" type="subTitle"/>
          </p:nvPr>
        </p:nvSpPr>
        <p:spPr>
          <a:xfrm>
            <a:off x="720000" y="1677248"/>
            <a:ext cx="2809800" cy="813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12464" name="Google Shape;12464;p19"/>
          <p:cNvSpPr txBox="1"/>
          <p:nvPr>
            <p:ph idx="3" type="subTitle"/>
          </p:nvPr>
        </p:nvSpPr>
        <p:spPr>
          <a:xfrm>
            <a:off x="720000" y="3427425"/>
            <a:ext cx="2809800" cy="813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12465" name="Google Shape;12465;p19"/>
          <p:cNvSpPr txBox="1"/>
          <p:nvPr>
            <p:ph idx="4" type="title"/>
          </p:nvPr>
        </p:nvSpPr>
        <p:spPr>
          <a:xfrm>
            <a:off x="720000" y="406525"/>
            <a:ext cx="7704000" cy="59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9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9pPr>
          </a:lstStyle>
          <a:p/>
        </p:txBody>
      </p:sp>
      <p:grpSp>
        <p:nvGrpSpPr>
          <p:cNvPr id="12466" name="Google Shape;12466;p19"/>
          <p:cNvGrpSpPr/>
          <p:nvPr/>
        </p:nvGrpSpPr>
        <p:grpSpPr>
          <a:xfrm flipH="1">
            <a:off x="0" y="-1325"/>
            <a:ext cx="9143989" cy="5146143"/>
            <a:chOff x="0" y="0"/>
            <a:chExt cx="9143989" cy="5146143"/>
          </a:xfrm>
        </p:grpSpPr>
        <p:sp>
          <p:nvSpPr>
            <p:cNvPr id="12467" name="Google Shape;12467;p19"/>
            <p:cNvSpPr/>
            <p:nvPr/>
          </p:nvSpPr>
          <p:spPr>
            <a:xfrm>
              <a:off x="0" y="2403884"/>
              <a:ext cx="2577339" cy="2741846"/>
            </a:xfrm>
            <a:custGeom>
              <a:rect b="b" l="l" r="r" t="t"/>
              <a:pathLst>
                <a:path extrusionOk="0" h="27184" w="25553">
                  <a:moveTo>
                    <a:pt x="1" y="0"/>
                  </a:moveTo>
                  <a:lnTo>
                    <a:pt x="1" y="291"/>
                  </a:lnTo>
                  <a:cubicBezTo>
                    <a:pt x="1932" y="2226"/>
                    <a:pt x="4114" y="3064"/>
                    <a:pt x="6396" y="3936"/>
                  </a:cubicBezTo>
                  <a:cubicBezTo>
                    <a:pt x="10800" y="5624"/>
                    <a:pt x="15352" y="7368"/>
                    <a:pt x="19309" y="17000"/>
                  </a:cubicBezTo>
                  <a:cubicBezTo>
                    <a:pt x="21166" y="21525"/>
                    <a:pt x="23162" y="24918"/>
                    <a:pt x="25270" y="27183"/>
                  </a:cubicBezTo>
                  <a:lnTo>
                    <a:pt x="25552" y="27183"/>
                  </a:lnTo>
                  <a:cubicBezTo>
                    <a:pt x="23413" y="24949"/>
                    <a:pt x="21391" y="21521"/>
                    <a:pt x="19504" y="16926"/>
                  </a:cubicBezTo>
                  <a:cubicBezTo>
                    <a:pt x="18545" y="14601"/>
                    <a:pt x="17525" y="12661"/>
                    <a:pt x="16393" y="11008"/>
                  </a:cubicBezTo>
                  <a:cubicBezTo>
                    <a:pt x="15382" y="9537"/>
                    <a:pt x="14315" y="8335"/>
                    <a:pt x="13117" y="7320"/>
                  </a:cubicBezTo>
                  <a:cubicBezTo>
                    <a:pt x="10896" y="5446"/>
                    <a:pt x="8648" y="4582"/>
                    <a:pt x="6474" y="3745"/>
                  </a:cubicBezTo>
                  <a:cubicBezTo>
                    <a:pt x="4158" y="2855"/>
                    <a:pt x="1945" y="2009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8" name="Google Shape;12468;p19"/>
            <p:cNvSpPr/>
            <p:nvPr/>
          </p:nvSpPr>
          <p:spPr>
            <a:xfrm>
              <a:off x="4402196" y="3650459"/>
              <a:ext cx="2172377" cy="1495287"/>
            </a:xfrm>
            <a:custGeom>
              <a:rect b="b" l="l" r="r" t="t"/>
              <a:pathLst>
                <a:path extrusionOk="0" h="14825" w="21538">
                  <a:moveTo>
                    <a:pt x="14504" y="0"/>
                  </a:moveTo>
                  <a:cubicBezTo>
                    <a:pt x="13929" y="0"/>
                    <a:pt x="13335" y="82"/>
                    <a:pt x="12726" y="246"/>
                  </a:cubicBezTo>
                  <a:cubicBezTo>
                    <a:pt x="11520" y="571"/>
                    <a:pt x="10279" y="1205"/>
                    <a:pt x="9046" y="2133"/>
                  </a:cubicBezTo>
                  <a:cubicBezTo>
                    <a:pt x="6413" y="4112"/>
                    <a:pt x="3922" y="7340"/>
                    <a:pt x="1840" y="11466"/>
                  </a:cubicBezTo>
                  <a:cubicBezTo>
                    <a:pt x="1237" y="12659"/>
                    <a:pt x="625" y="13774"/>
                    <a:pt x="0" y="14815"/>
                  </a:cubicBezTo>
                  <a:lnTo>
                    <a:pt x="239" y="14815"/>
                  </a:lnTo>
                  <a:cubicBezTo>
                    <a:pt x="846" y="13796"/>
                    <a:pt x="1436" y="12711"/>
                    <a:pt x="2022" y="11557"/>
                  </a:cubicBezTo>
                  <a:cubicBezTo>
                    <a:pt x="4092" y="7461"/>
                    <a:pt x="6565" y="4263"/>
                    <a:pt x="9172" y="2298"/>
                  </a:cubicBezTo>
                  <a:cubicBezTo>
                    <a:pt x="10994" y="925"/>
                    <a:pt x="12844" y="210"/>
                    <a:pt x="14521" y="210"/>
                  </a:cubicBezTo>
                  <a:cubicBezTo>
                    <a:pt x="15048" y="210"/>
                    <a:pt x="15558" y="280"/>
                    <a:pt x="16045" y="424"/>
                  </a:cubicBezTo>
                  <a:cubicBezTo>
                    <a:pt x="17889" y="962"/>
                    <a:pt x="19334" y="2493"/>
                    <a:pt x="20236" y="4858"/>
                  </a:cubicBezTo>
                  <a:cubicBezTo>
                    <a:pt x="21195" y="7374"/>
                    <a:pt x="21499" y="10819"/>
                    <a:pt x="21121" y="14824"/>
                  </a:cubicBezTo>
                  <a:lnTo>
                    <a:pt x="21325" y="14824"/>
                  </a:lnTo>
                  <a:cubicBezTo>
                    <a:pt x="21516" y="12798"/>
                    <a:pt x="21538" y="10919"/>
                    <a:pt x="21386" y="9231"/>
                  </a:cubicBezTo>
                  <a:cubicBezTo>
                    <a:pt x="21234" y="7548"/>
                    <a:pt x="20913" y="6051"/>
                    <a:pt x="20427" y="4784"/>
                  </a:cubicBezTo>
                  <a:cubicBezTo>
                    <a:pt x="19503" y="2359"/>
                    <a:pt x="18006" y="779"/>
                    <a:pt x="16097" y="224"/>
                  </a:cubicBezTo>
                  <a:cubicBezTo>
                    <a:pt x="15587" y="75"/>
                    <a:pt x="15055" y="0"/>
                    <a:pt x="14504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9" name="Google Shape;12469;p19"/>
            <p:cNvSpPr/>
            <p:nvPr/>
          </p:nvSpPr>
          <p:spPr>
            <a:xfrm>
              <a:off x="3890514" y="2607427"/>
              <a:ext cx="3449498" cy="2537398"/>
            </a:xfrm>
            <a:custGeom>
              <a:rect b="b" l="l" r="r" t="t"/>
              <a:pathLst>
                <a:path extrusionOk="0" h="25157" w="34200">
                  <a:moveTo>
                    <a:pt x="23459" y="0"/>
                  </a:moveTo>
                  <a:cubicBezTo>
                    <a:pt x="22882" y="0"/>
                    <a:pt x="22296" y="57"/>
                    <a:pt x="21704" y="169"/>
                  </a:cubicBezTo>
                  <a:cubicBezTo>
                    <a:pt x="20242" y="451"/>
                    <a:pt x="18775" y="1072"/>
                    <a:pt x="17330" y="2009"/>
                  </a:cubicBezTo>
                  <a:cubicBezTo>
                    <a:pt x="14258" y="4018"/>
                    <a:pt x="11468" y="7402"/>
                    <a:pt x="9243" y="11802"/>
                  </a:cubicBezTo>
                  <a:cubicBezTo>
                    <a:pt x="6527" y="17186"/>
                    <a:pt x="3789" y="21325"/>
                    <a:pt x="1103" y="24093"/>
                  </a:cubicBezTo>
                  <a:cubicBezTo>
                    <a:pt x="734" y="24475"/>
                    <a:pt x="365" y="24831"/>
                    <a:pt x="1" y="25156"/>
                  </a:cubicBezTo>
                  <a:lnTo>
                    <a:pt x="305" y="25156"/>
                  </a:lnTo>
                  <a:cubicBezTo>
                    <a:pt x="621" y="24870"/>
                    <a:pt x="934" y="24562"/>
                    <a:pt x="1251" y="24237"/>
                  </a:cubicBezTo>
                  <a:cubicBezTo>
                    <a:pt x="3949" y="21447"/>
                    <a:pt x="6700" y="17294"/>
                    <a:pt x="9429" y="11893"/>
                  </a:cubicBezTo>
                  <a:cubicBezTo>
                    <a:pt x="11629" y="7519"/>
                    <a:pt x="14402" y="4161"/>
                    <a:pt x="17439" y="2178"/>
                  </a:cubicBezTo>
                  <a:cubicBezTo>
                    <a:pt x="19444" y="864"/>
                    <a:pt x="21478" y="197"/>
                    <a:pt x="23422" y="197"/>
                  </a:cubicBezTo>
                  <a:cubicBezTo>
                    <a:pt x="24233" y="197"/>
                    <a:pt x="25028" y="313"/>
                    <a:pt x="25800" y="547"/>
                  </a:cubicBezTo>
                  <a:cubicBezTo>
                    <a:pt x="28589" y="1380"/>
                    <a:pt x="30807" y="3666"/>
                    <a:pt x="32208" y="7146"/>
                  </a:cubicBezTo>
                  <a:cubicBezTo>
                    <a:pt x="33748" y="10986"/>
                    <a:pt x="34200" y="16149"/>
                    <a:pt x="33510" y="22085"/>
                  </a:cubicBezTo>
                  <a:cubicBezTo>
                    <a:pt x="33384" y="23135"/>
                    <a:pt x="33310" y="24167"/>
                    <a:pt x="33271" y="25156"/>
                  </a:cubicBezTo>
                  <a:lnTo>
                    <a:pt x="33475" y="25156"/>
                  </a:lnTo>
                  <a:cubicBezTo>
                    <a:pt x="33514" y="24172"/>
                    <a:pt x="33596" y="23156"/>
                    <a:pt x="33722" y="22102"/>
                  </a:cubicBezTo>
                  <a:cubicBezTo>
                    <a:pt x="34078" y="19034"/>
                    <a:pt x="34139" y="16162"/>
                    <a:pt x="33887" y="13567"/>
                  </a:cubicBezTo>
                  <a:cubicBezTo>
                    <a:pt x="33657" y="11133"/>
                    <a:pt x="33158" y="8947"/>
                    <a:pt x="32403" y="7077"/>
                  </a:cubicBezTo>
                  <a:cubicBezTo>
                    <a:pt x="31687" y="5293"/>
                    <a:pt x="30750" y="3805"/>
                    <a:pt x="29613" y="2655"/>
                  </a:cubicBezTo>
                  <a:cubicBezTo>
                    <a:pt x="28516" y="1545"/>
                    <a:pt x="27257" y="768"/>
                    <a:pt x="25869" y="351"/>
                  </a:cubicBezTo>
                  <a:cubicBezTo>
                    <a:pt x="25092" y="116"/>
                    <a:pt x="24285" y="0"/>
                    <a:pt x="23459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0" name="Google Shape;12470;p19"/>
            <p:cNvSpPr/>
            <p:nvPr/>
          </p:nvSpPr>
          <p:spPr>
            <a:xfrm>
              <a:off x="908" y="3142610"/>
              <a:ext cx="2010089" cy="2003533"/>
            </a:xfrm>
            <a:custGeom>
              <a:rect b="b" l="l" r="r" t="t"/>
              <a:pathLst>
                <a:path extrusionOk="0" h="19864" w="19929">
                  <a:moveTo>
                    <a:pt x="1" y="0"/>
                  </a:moveTo>
                  <a:lnTo>
                    <a:pt x="1" y="321"/>
                  </a:lnTo>
                  <a:cubicBezTo>
                    <a:pt x="2031" y="2526"/>
                    <a:pt x="4339" y="3766"/>
                    <a:pt x="6756" y="5072"/>
                  </a:cubicBezTo>
                  <a:cubicBezTo>
                    <a:pt x="11065" y="7394"/>
                    <a:pt x="15516" y="9797"/>
                    <a:pt x="18900" y="18024"/>
                  </a:cubicBezTo>
                  <a:cubicBezTo>
                    <a:pt x="19161" y="18657"/>
                    <a:pt x="19425" y="19273"/>
                    <a:pt x="19703" y="19863"/>
                  </a:cubicBezTo>
                  <a:lnTo>
                    <a:pt x="19929" y="19863"/>
                  </a:lnTo>
                  <a:cubicBezTo>
                    <a:pt x="19642" y="19252"/>
                    <a:pt x="19365" y="18610"/>
                    <a:pt x="19096" y="17950"/>
                  </a:cubicBezTo>
                  <a:cubicBezTo>
                    <a:pt x="18267" y="15954"/>
                    <a:pt x="17365" y="14249"/>
                    <a:pt x="16341" y="12730"/>
                  </a:cubicBezTo>
                  <a:cubicBezTo>
                    <a:pt x="15429" y="11381"/>
                    <a:pt x="14432" y="10218"/>
                    <a:pt x="13303" y="9173"/>
                  </a:cubicBezTo>
                  <a:cubicBezTo>
                    <a:pt x="11208" y="7238"/>
                    <a:pt x="8991" y="6044"/>
                    <a:pt x="6856" y="4890"/>
                  </a:cubicBezTo>
                  <a:cubicBezTo>
                    <a:pt x="4431" y="3580"/>
                    <a:pt x="2062" y="2309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1" name="Google Shape;12471;p19"/>
            <p:cNvSpPr/>
            <p:nvPr/>
          </p:nvSpPr>
          <p:spPr>
            <a:xfrm>
              <a:off x="0" y="3800746"/>
              <a:ext cx="1533614" cy="1344094"/>
            </a:xfrm>
            <a:custGeom>
              <a:rect b="b" l="l" r="r" t="t"/>
              <a:pathLst>
                <a:path extrusionOk="0" h="13326" w="15205">
                  <a:moveTo>
                    <a:pt x="1" y="1"/>
                  </a:moveTo>
                  <a:lnTo>
                    <a:pt x="1" y="352"/>
                  </a:lnTo>
                  <a:cubicBezTo>
                    <a:pt x="148" y="561"/>
                    <a:pt x="305" y="786"/>
                    <a:pt x="470" y="1021"/>
                  </a:cubicBezTo>
                  <a:cubicBezTo>
                    <a:pt x="1997" y="3246"/>
                    <a:pt x="4309" y="6600"/>
                    <a:pt x="9104" y="8787"/>
                  </a:cubicBezTo>
                  <a:cubicBezTo>
                    <a:pt x="11928" y="10080"/>
                    <a:pt x="13764" y="11759"/>
                    <a:pt x="14948" y="13325"/>
                  </a:cubicBezTo>
                  <a:lnTo>
                    <a:pt x="15204" y="13325"/>
                  </a:lnTo>
                  <a:cubicBezTo>
                    <a:pt x="14753" y="12731"/>
                    <a:pt x="14250" y="12154"/>
                    <a:pt x="13686" y="11612"/>
                  </a:cubicBezTo>
                  <a:cubicBezTo>
                    <a:pt x="12427" y="10405"/>
                    <a:pt x="10913" y="9394"/>
                    <a:pt x="9186" y="8605"/>
                  </a:cubicBezTo>
                  <a:cubicBezTo>
                    <a:pt x="4444" y="6440"/>
                    <a:pt x="2149" y="3108"/>
                    <a:pt x="639" y="908"/>
                  </a:cubicBezTo>
                  <a:cubicBezTo>
                    <a:pt x="409" y="578"/>
                    <a:pt x="205" y="274"/>
                    <a:pt x="1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2" name="Google Shape;12472;p19"/>
            <p:cNvSpPr/>
            <p:nvPr/>
          </p:nvSpPr>
          <p:spPr>
            <a:xfrm>
              <a:off x="5662992" y="4001061"/>
              <a:ext cx="682335" cy="1143781"/>
            </a:xfrm>
            <a:custGeom>
              <a:rect b="b" l="l" r="r" t="t"/>
              <a:pathLst>
                <a:path extrusionOk="0" h="11340" w="6765">
                  <a:moveTo>
                    <a:pt x="3803" y="1"/>
                  </a:moveTo>
                  <a:cubicBezTo>
                    <a:pt x="3748" y="1"/>
                    <a:pt x="3692" y="4"/>
                    <a:pt x="3636" y="11"/>
                  </a:cubicBezTo>
                  <a:cubicBezTo>
                    <a:pt x="2725" y="115"/>
                    <a:pt x="2148" y="610"/>
                    <a:pt x="1827" y="1551"/>
                  </a:cubicBezTo>
                  <a:cubicBezTo>
                    <a:pt x="1549" y="2388"/>
                    <a:pt x="1488" y="3482"/>
                    <a:pt x="1415" y="4753"/>
                  </a:cubicBezTo>
                  <a:cubicBezTo>
                    <a:pt x="1302" y="6840"/>
                    <a:pt x="1176" y="9244"/>
                    <a:pt x="0" y="11339"/>
                  </a:cubicBezTo>
                  <a:lnTo>
                    <a:pt x="230" y="11339"/>
                  </a:lnTo>
                  <a:cubicBezTo>
                    <a:pt x="447" y="10940"/>
                    <a:pt x="634" y="10515"/>
                    <a:pt x="794" y="10068"/>
                  </a:cubicBezTo>
                  <a:cubicBezTo>
                    <a:pt x="1428" y="8281"/>
                    <a:pt x="1532" y="6411"/>
                    <a:pt x="1619" y="4762"/>
                  </a:cubicBezTo>
                  <a:cubicBezTo>
                    <a:pt x="1684" y="3508"/>
                    <a:pt x="1740" y="2423"/>
                    <a:pt x="2018" y="1616"/>
                  </a:cubicBezTo>
                  <a:cubicBezTo>
                    <a:pt x="2313" y="753"/>
                    <a:pt x="2833" y="310"/>
                    <a:pt x="3649" y="210"/>
                  </a:cubicBezTo>
                  <a:cubicBezTo>
                    <a:pt x="3691" y="206"/>
                    <a:pt x="3733" y="204"/>
                    <a:pt x="3774" y="204"/>
                  </a:cubicBezTo>
                  <a:cubicBezTo>
                    <a:pt x="4653" y="204"/>
                    <a:pt x="5443" y="1207"/>
                    <a:pt x="5949" y="3009"/>
                  </a:cubicBezTo>
                  <a:cubicBezTo>
                    <a:pt x="6595" y="5291"/>
                    <a:pt x="6695" y="8359"/>
                    <a:pt x="6252" y="11339"/>
                  </a:cubicBezTo>
                  <a:lnTo>
                    <a:pt x="6465" y="11339"/>
                  </a:lnTo>
                  <a:cubicBezTo>
                    <a:pt x="6621" y="10255"/>
                    <a:pt x="6717" y="9153"/>
                    <a:pt x="6725" y="8068"/>
                  </a:cubicBezTo>
                  <a:cubicBezTo>
                    <a:pt x="6764" y="6155"/>
                    <a:pt x="6565" y="4389"/>
                    <a:pt x="6157" y="2957"/>
                  </a:cubicBezTo>
                  <a:cubicBezTo>
                    <a:pt x="5888" y="1998"/>
                    <a:pt x="5541" y="1252"/>
                    <a:pt x="5129" y="744"/>
                  </a:cubicBezTo>
                  <a:cubicBezTo>
                    <a:pt x="4728" y="254"/>
                    <a:pt x="4282" y="1"/>
                    <a:pt x="3803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3" name="Google Shape;12473;p19"/>
            <p:cNvSpPr/>
            <p:nvPr/>
          </p:nvSpPr>
          <p:spPr>
            <a:xfrm>
              <a:off x="1989032" y="0"/>
              <a:ext cx="1361543" cy="1154976"/>
            </a:xfrm>
            <a:custGeom>
              <a:rect b="b" l="l" r="r" t="t"/>
              <a:pathLst>
                <a:path extrusionOk="0" h="11451" w="13499">
                  <a:moveTo>
                    <a:pt x="1" y="0"/>
                  </a:moveTo>
                  <a:cubicBezTo>
                    <a:pt x="335" y="217"/>
                    <a:pt x="686" y="430"/>
                    <a:pt x="1055" y="630"/>
                  </a:cubicBezTo>
                  <a:cubicBezTo>
                    <a:pt x="5576" y="3137"/>
                    <a:pt x="7546" y="6617"/>
                    <a:pt x="8848" y="8921"/>
                  </a:cubicBezTo>
                  <a:cubicBezTo>
                    <a:pt x="9676" y="10388"/>
                    <a:pt x="10279" y="11451"/>
                    <a:pt x="11126" y="11451"/>
                  </a:cubicBezTo>
                  <a:cubicBezTo>
                    <a:pt x="11321" y="11451"/>
                    <a:pt x="11533" y="11390"/>
                    <a:pt x="11759" y="11268"/>
                  </a:cubicBezTo>
                  <a:cubicBezTo>
                    <a:pt x="12432" y="10913"/>
                    <a:pt x="12931" y="9897"/>
                    <a:pt x="13204" y="8348"/>
                  </a:cubicBezTo>
                  <a:cubicBezTo>
                    <a:pt x="13464" y="6843"/>
                    <a:pt x="13499" y="4942"/>
                    <a:pt x="13304" y="2842"/>
                  </a:cubicBezTo>
                  <a:cubicBezTo>
                    <a:pt x="13221" y="1914"/>
                    <a:pt x="13087" y="959"/>
                    <a:pt x="12917" y="5"/>
                  </a:cubicBezTo>
                  <a:lnTo>
                    <a:pt x="12705" y="5"/>
                  </a:lnTo>
                  <a:cubicBezTo>
                    <a:pt x="12878" y="955"/>
                    <a:pt x="13009" y="1914"/>
                    <a:pt x="13100" y="2860"/>
                  </a:cubicBezTo>
                  <a:cubicBezTo>
                    <a:pt x="13495" y="7112"/>
                    <a:pt x="12917" y="10414"/>
                    <a:pt x="11664" y="11086"/>
                  </a:cubicBezTo>
                  <a:cubicBezTo>
                    <a:pt x="11470" y="11188"/>
                    <a:pt x="11294" y="11240"/>
                    <a:pt x="11125" y="11240"/>
                  </a:cubicBezTo>
                  <a:cubicBezTo>
                    <a:pt x="10861" y="11240"/>
                    <a:pt x="10617" y="11113"/>
                    <a:pt x="10358" y="10852"/>
                  </a:cubicBezTo>
                  <a:cubicBezTo>
                    <a:pt x="9937" y="10435"/>
                    <a:pt x="9538" y="9719"/>
                    <a:pt x="9026" y="8813"/>
                  </a:cubicBezTo>
                  <a:cubicBezTo>
                    <a:pt x="7715" y="6487"/>
                    <a:pt x="5724" y="2977"/>
                    <a:pt x="1159" y="452"/>
                  </a:cubicBezTo>
                  <a:cubicBezTo>
                    <a:pt x="890" y="304"/>
                    <a:pt x="639" y="152"/>
                    <a:pt x="387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4" name="Google Shape;12474;p19"/>
            <p:cNvSpPr/>
            <p:nvPr/>
          </p:nvSpPr>
          <p:spPr>
            <a:xfrm>
              <a:off x="1730821" y="909488"/>
              <a:ext cx="1826822" cy="2581979"/>
            </a:xfrm>
            <a:custGeom>
              <a:rect b="b" l="l" r="r" t="t"/>
              <a:pathLst>
                <a:path extrusionOk="0" h="25599" w="18112">
                  <a:moveTo>
                    <a:pt x="1728" y="208"/>
                  </a:moveTo>
                  <a:cubicBezTo>
                    <a:pt x="2682" y="208"/>
                    <a:pt x="4058" y="767"/>
                    <a:pt x="5680" y="1843"/>
                  </a:cubicBezTo>
                  <a:cubicBezTo>
                    <a:pt x="8913" y="3978"/>
                    <a:pt x="12249" y="7540"/>
                    <a:pt x="14384" y="11137"/>
                  </a:cubicBezTo>
                  <a:cubicBezTo>
                    <a:pt x="16258" y="14283"/>
                    <a:pt x="18111" y="18930"/>
                    <a:pt x="16337" y="23221"/>
                  </a:cubicBezTo>
                  <a:cubicBezTo>
                    <a:pt x="15747" y="24653"/>
                    <a:pt x="14644" y="25412"/>
                    <a:pt x="13256" y="25412"/>
                  </a:cubicBezTo>
                  <a:cubicBezTo>
                    <a:pt x="12744" y="25412"/>
                    <a:pt x="12184" y="25308"/>
                    <a:pt x="11599" y="25091"/>
                  </a:cubicBezTo>
                  <a:cubicBezTo>
                    <a:pt x="8587" y="23984"/>
                    <a:pt x="6149" y="20405"/>
                    <a:pt x="7299" y="16843"/>
                  </a:cubicBezTo>
                  <a:cubicBezTo>
                    <a:pt x="7997" y="14678"/>
                    <a:pt x="7785" y="12582"/>
                    <a:pt x="6652" y="10421"/>
                  </a:cubicBezTo>
                  <a:cubicBezTo>
                    <a:pt x="5676" y="8569"/>
                    <a:pt x="4188" y="6976"/>
                    <a:pt x="2873" y="5575"/>
                  </a:cubicBezTo>
                  <a:cubicBezTo>
                    <a:pt x="1875" y="4503"/>
                    <a:pt x="1012" y="3588"/>
                    <a:pt x="552" y="2746"/>
                  </a:cubicBezTo>
                  <a:cubicBezTo>
                    <a:pt x="66" y="1843"/>
                    <a:pt x="109" y="1167"/>
                    <a:pt x="708" y="568"/>
                  </a:cubicBezTo>
                  <a:cubicBezTo>
                    <a:pt x="947" y="329"/>
                    <a:pt x="1290" y="208"/>
                    <a:pt x="1728" y="208"/>
                  </a:cubicBezTo>
                  <a:close/>
                  <a:moveTo>
                    <a:pt x="1727" y="1"/>
                  </a:moveTo>
                  <a:cubicBezTo>
                    <a:pt x="1234" y="1"/>
                    <a:pt x="839" y="139"/>
                    <a:pt x="561" y="420"/>
                  </a:cubicBezTo>
                  <a:cubicBezTo>
                    <a:pt x="214" y="772"/>
                    <a:pt x="36" y="1154"/>
                    <a:pt x="18" y="1574"/>
                  </a:cubicBezTo>
                  <a:cubicBezTo>
                    <a:pt x="1" y="1956"/>
                    <a:pt x="122" y="2368"/>
                    <a:pt x="374" y="2841"/>
                  </a:cubicBezTo>
                  <a:cubicBezTo>
                    <a:pt x="847" y="3700"/>
                    <a:pt x="1723" y="4629"/>
                    <a:pt x="2730" y="5705"/>
                  </a:cubicBezTo>
                  <a:cubicBezTo>
                    <a:pt x="5368" y="8517"/>
                    <a:pt x="8648" y="12022"/>
                    <a:pt x="7108" y="16769"/>
                  </a:cubicBezTo>
                  <a:cubicBezTo>
                    <a:pt x="6809" y="17684"/>
                    <a:pt x="6726" y="18626"/>
                    <a:pt x="6861" y="19572"/>
                  </a:cubicBezTo>
                  <a:cubicBezTo>
                    <a:pt x="6986" y="20435"/>
                    <a:pt x="7286" y="21268"/>
                    <a:pt x="7759" y="22062"/>
                  </a:cubicBezTo>
                  <a:cubicBezTo>
                    <a:pt x="8627" y="23520"/>
                    <a:pt x="10037" y="24718"/>
                    <a:pt x="11525" y="25273"/>
                  </a:cubicBezTo>
                  <a:cubicBezTo>
                    <a:pt x="12119" y="25490"/>
                    <a:pt x="12696" y="25598"/>
                    <a:pt x="13247" y="25598"/>
                  </a:cubicBezTo>
                  <a:cubicBezTo>
                    <a:pt x="13660" y="25598"/>
                    <a:pt x="14050" y="25538"/>
                    <a:pt x="14419" y="25412"/>
                  </a:cubicBezTo>
                  <a:cubicBezTo>
                    <a:pt x="15360" y="25091"/>
                    <a:pt x="16094" y="24358"/>
                    <a:pt x="16532" y="23290"/>
                  </a:cubicBezTo>
                  <a:cubicBezTo>
                    <a:pt x="17287" y="21464"/>
                    <a:pt x="17456" y="19407"/>
                    <a:pt x="17031" y="17185"/>
                  </a:cubicBezTo>
                  <a:cubicBezTo>
                    <a:pt x="16658" y="15216"/>
                    <a:pt x="15829" y="13146"/>
                    <a:pt x="14562" y="11029"/>
                  </a:cubicBezTo>
                  <a:cubicBezTo>
                    <a:pt x="12410" y="7406"/>
                    <a:pt x="9047" y="3822"/>
                    <a:pt x="5793" y="1670"/>
                  </a:cubicBezTo>
                  <a:cubicBezTo>
                    <a:pt x="4132" y="569"/>
                    <a:pt x="2727" y="1"/>
                    <a:pt x="172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5" name="Google Shape;12475;p19"/>
            <p:cNvSpPr/>
            <p:nvPr/>
          </p:nvSpPr>
          <p:spPr>
            <a:xfrm>
              <a:off x="0" y="1311"/>
              <a:ext cx="702507" cy="1375563"/>
            </a:xfrm>
            <a:custGeom>
              <a:rect b="b" l="l" r="r" t="t"/>
              <a:pathLst>
                <a:path extrusionOk="0" h="13638" w="6965">
                  <a:moveTo>
                    <a:pt x="6735" y="0"/>
                  </a:moveTo>
                  <a:lnTo>
                    <a:pt x="1" y="13190"/>
                  </a:lnTo>
                  <a:lnTo>
                    <a:pt x="1" y="13637"/>
                  </a:lnTo>
                  <a:lnTo>
                    <a:pt x="6965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6" name="Google Shape;12476;p19"/>
            <p:cNvSpPr/>
            <p:nvPr/>
          </p:nvSpPr>
          <p:spPr>
            <a:xfrm>
              <a:off x="0" y="285343"/>
              <a:ext cx="9143892" cy="3638514"/>
            </a:xfrm>
            <a:custGeom>
              <a:rect b="b" l="l" r="r" t="t"/>
              <a:pathLst>
                <a:path extrusionOk="0" h="36074" w="90657">
                  <a:moveTo>
                    <a:pt x="44023" y="1"/>
                  </a:moveTo>
                  <a:cubicBezTo>
                    <a:pt x="42210" y="1"/>
                    <a:pt x="40658" y="441"/>
                    <a:pt x="39393" y="1328"/>
                  </a:cubicBezTo>
                  <a:cubicBezTo>
                    <a:pt x="37506" y="2651"/>
                    <a:pt x="36317" y="4916"/>
                    <a:pt x="35857" y="8066"/>
                  </a:cubicBezTo>
                  <a:cubicBezTo>
                    <a:pt x="35401" y="11181"/>
                    <a:pt x="35675" y="15069"/>
                    <a:pt x="36660" y="19620"/>
                  </a:cubicBezTo>
                  <a:cubicBezTo>
                    <a:pt x="37553" y="23742"/>
                    <a:pt x="37640" y="27417"/>
                    <a:pt x="36920" y="30255"/>
                  </a:cubicBezTo>
                  <a:cubicBezTo>
                    <a:pt x="36247" y="32893"/>
                    <a:pt x="34915" y="34693"/>
                    <a:pt x="33071" y="35457"/>
                  </a:cubicBezTo>
                  <a:cubicBezTo>
                    <a:pt x="32422" y="35727"/>
                    <a:pt x="31726" y="35861"/>
                    <a:pt x="30994" y="35861"/>
                  </a:cubicBezTo>
                  <a:cubicBezTo>
                    <a:pt x="29598" y="35861"/>
                    <a:pt x="28071" y="35375"/>
                    <a:pt x="26481" y="34416"/>
                  </a:cubicBezTo>
                  <a:cubicBezTo>
                    <a:pt x="23838" y="32815"/>
                    <a:pt x="21122" y="29934"/>
                    <a:pt x="18632" y="26081"/>
                  </a:cubicBezTo>
                  <a:cubicBezTo>
                    <a:pt x="16185" y="22293"/>
                    <a:pt x="13590" y="19312"/>
                    <a:pt x="10909" y="17212"/>
                  </a:cubicBezTo>
                  <a:cubicBezTo>
                    <a:pt x="8761" y="15529"/>
                    <a:pt x="6553" y="14409"/>
                    <a:pt x="4357" y="13880"/>
                  </a:cubicBezTo>
                  <a:cubicBezTo>
                    <a:pt x="3290" y="13629"/>
                    <a:pt x="2322" y="13533"/>
                    <a:pt x="1511" y="13533"/>
                  </a:cubicBezTo>
                  <a:cubicBezTo>
                    <a:pt x="925" y="13533"/>
                    <a:pt x="422" y="13576"/>
                    <a:pt x="1" y="13637"/>
                  </a:cubicBezTo>
                  <a:lnTo>
                    <a:pt x="1" y="13845"/>
                  </a:lnTo>
                  <a:cubicBezTo>
                    <a:pt x="412" y="13791"/>
                    <a:pt x="914" y="13747"/>
                    <a:pt x="1493" y="13747"/>
                  </a:cubicBezTo>
                  <a:cubicBezTo>
                    <a:pt x="2301" y="13747"/>
                    <a:pt x="3258" y="13832"/>
                    <a:pt x="4327" y="14093"/>
                  </a:cubicBezTo>
                  <a:cubicBezTo>
                    <a:pt x="7737" y="14917"/>
                    <a:pt x="12957" y="17685"/>
                    <a:pt x="18458" y="26198"/>
                  </a:cubicBezTo>
                  <a:cubicBezTo>
                    <a:pt x="19751" y="28194"/>
                    <a:pt x="21092" y="29934"/>
                    <a:pt x="22463" y="31366"/>
                  </a:cubicBezTo>
                  <a:cubicBezTo>
                    <a:pt x="23756" y="32728"/>
                    <a:pt x="25071" y="33813"/>
                    <a:pt x="26372" y="34598"/>
                  </a:cubicBezTo>
                  <a:cubicBezTo>
                    <a:pt x="27617" y="35353"/>
                    <a:pt x="28841" y="35826"/>
                    <a:pt x="29999" y="35999"/>
                  </a:cubicBezTo>
                  <a:cubicBezTo>
                    <a:pt x="30342" y="36047"/>
                    <a:pt x="30672" y="36073"/>
                    <a:pt x="30997" y="36073"/>
                  </a:cubicBezTo>
                  <a:cubicBezTo>
                    <a:pt x="31757" y="36073"/>
                    <a:pt x="32477" y="35934"/>
                    <a:pt x="33149" y="35657"/>
                  </a:cubicBezTo>
                  <a:cubicBezTo>
                    <a:pt x="34091" y="35266"/>
                    <a:pt x="34902" y="34615"/>
                    <a:pt x="35575" y="33717"/>
                  </a:cubicBezTo>
                  <a:cubicBezTo>
                    <a:pt x="36252" y="32806"/>
                    <a:pt x="36772" y="31661"/>
                    <a:pt x="37119" y="30316"/>
                  </a:cubicBezTo>
                  <a:cubicBezTo>
                    <a:pt x="37853" y="27452"/>
                    <a:pt x="37766" y="23742"/>
                    <a:pt x="36859" y="19581"/>
                  </a:cubicBezTo>
                  <a:cubicBezTo>
                    <a:pt x="35879" y="15052"/>
                    <a:pt x="35605" y="11190"/>
                    <a:pt x="36061" y="8101"/>
                  </a:cubicBezTo>
                  <a:cubicBezTo>
                    <a:pt x="36512" y="5007"/>
                    <a:pt x="37679" y="2786"/>
                    <a:pt x="39510" y="1502"/>
                  </a:cubicBezTo>
                  <a:cubicBezTo>
                    <a:pt x="40743" y="639"/>
                    <a:pt x="42256" y="210"/>
                    <a:pt x="44028" y="210"/>
                  </a:cubicBezTo>
                  <a:cubicBezTo>
                    <a:pt x="47602" y="210"/>
                    <a:pt x="52223" y="1954"/>
                    <a:pt x="57694" y="5398"/>
                  </a:cubicBezTo>
                  <a:cubicBezTo>
                    <a:pt x="59655" y="6634"/>
                    <a:pt x="61499" y="7602"/>
                    <a:pt x="63335" y="8344"/>
                  </a:cubicBezTo>
                  <a:cubicBezTo>
                    <a:pt x="64962" y="9008"/>
                    <a:pt x="66532" y="9472"/>
                    <a:pt x="68142" y="9776"/>
                  </a:cubicBezTo>
                  <a:cubicBezTo>
                    <a:pt x="69937" y="10115"/>
                    <a:pt x="71591" y="10211"/>
                    <a:pt x="73172" y="10211"/>
                  </a:cubicBezTo>
                  <a:cubicBezTo>
                    <a:pt x="74221" y="10211"/>
                    <a:pt x="75238" y="10169"/>
                    <a:pt x="76243" y="10127"/>
                  </a:cubicBezTo>
                  <a:cubicBezTo>
                    <a:pt x="77216" y="10087"/>
                    <a:pt x="78182" y="10047"/>
                    <a:pt x="79159" y="10047"/>
                  </a:cubicBezTo>
                  <a:cubicBezTo>
                    <a:pt x="82579" y="10047"/>
                    <a:pt x="86137" y="10538"/>
                    <a:pt x="90656" y="13221"/>
                  </a:cubicBezTo>
                  <a:lnTo>
                    <a:pt x="90656" y="12969"/>
                  </a:lnTo>
                  <a:cubicBezTo>
                    <a:pt x="89402" y="12231"/>
                    <a:pt x="88179" y="11637"/>
                    <a:pt x="86959" y="11168"/>
                  </a:cubicBezTo>
                  <a:cubicBezTo>
                    <a:pt x="84109" y="10083"/>
                    <a:pt x="81634" y="9837"/>
                    <a:pt x="79201" y="9837"/>
                  </a:cubicBezTo>
                  <a:cubicBezTo>
                    <a:pt x="78211" y="9837"/>
                    <a:pt x="77228" y="9877"/>
                    <a:pt x="76230" y="9919"/>
                  </a:cubicBezTo>
                  <a:cubicBezTo>
                    <a:pt x="75223" y="9960"/>
                    <a:pt x="74210" y="10002"/>
                    <a:pt x="73168" y="10002"/>
                  </a:cubicBezTo>
                  <a:cubicBezTo>
                    <a:pt x="68974" y="10002"/>
                    <a:pt x="64320" y="9325"/>
                    <a:pt x="57803" y="5220"/>
                  </a:cubicBezTo>
                  <a:cubicBezTo>
                    <a:pt x="52303" y="1755"/>
                    <a:pt x="47642" y="1"/>
                    <a:pt x="44023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7" name="Google Shape;12477;p19"/>
            <p:cNvSpPr/>
            <p:nvPr/>
          </p:nvSpPr>
          <p:spPr>
            <a:xfrm>
              <a:off x="8204253" y="1311"/>
              <a:ext cx="939736" cy="1168089"/>
            </a:xfrm>
            <a:custGeom>
              <a:rect b="b" l="l" r="r" t="t"/>
              <a:pathLst>
                <a:path extrusionOk="0" h="11581" w="9317">
                  <a:moveTo>
                    <a:pt x="1" y="0"/>
                  </a:moveTo>
                  <a:lnTo>
                    <a:pt x="9316" y="11581"/>
                  </a:lnTo>
                  <a:lnTo>
                    <a:pt x="9316" y="11255"/>
                  </a:lnTo>
                  <a:lnTo>
                    <a:pt x="265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8" name="Google Shape;12478;p19"/>
            <p:cNvSpPr/>
            <p:nvPr/>
          </p:nvSpPr>
          <p:spPr>
            <a:xfrm>
              <a:off x="5358384" y="403"/>
              <a:ext cx="3123006" cy="874478"/>
            </a:xfrm>
            <a:custGeom>
              <a:rect b="b" l="l" r="r" t="t"/>
              <a:pathLst>
                <a:path extrusionOk="0" h="8670" w="30963">
                  <a:moveTo>
                    <a:pt x="24688" y="1"/>
                  </a:moveTo>
                  <a:cubicBezTo>
                    <a:pt x="25764" y="925"/>
                    <a:pt x="26754" y="1875"/>
                    <a:pt x="27626" y="2834"/>
                  </a:cubicBezTo>
                  <a:cubicBezTo>
                    <a:pt x="29708" y="5108"/>
                    <a:pt x="30737" y="6999"/>
                    <a:pt x="30372" y="7910"/>
                  </a:cubicBezTo>
                  <a:cubicBezTo>
                    <a:pt x="30216" y="8303"/>
                    <a:pt x="29929" y="8463"/>
                    <a:pt x="29511" y="8463"/>
                  </a:cubicBezTo>
                  <a:cubicBezTo>
                    <a:pt x="28871" y="8463"/>
                    <a:pt x="27926" y="8086"/>
                    <a:pt x="26684" y="7589"/>
                  </a:cubicBezTo>
                  <a:cubicBezTo>
                    <a:pt x="24363" y="6661"/>
                    <a:pt x="21022" y="5333"/>
                    <a:pt x="16718" y="5333"/>
                  </a:cubicBezTo>
                  <a:cubicBezTo>
                    <a:pt x="16015" y="5333"/>
                    <a:pt x="15286" y="5372"/>
                    <a:pt x="14535" y="5446"/>
                  </a:cubicBezTo>
                  <a:cubicBezTo>
                    <a:pt x="13879" y="5514"/>
                    <a:pt x="13225" y="5548"/>
                    <a:pt x="12576" y="5548"/>
                  </a:cubicBezTo>
                  <a:cubicBezTo>
                    <a:pt x="9362" y="5548"/>
                    <a:pt x="6283" y="4717"/>
                    <a:pt x="3749" y="3146"/>
                  </a:cubicBezTo>
                  <a:cubicBezTo>
                    <a:pt x="2317" y="2257"/>
                    <a:pt x="1124" y="1172"/>
                    <a:pt x="256" y="9"/>
                  </a:cubicBezTo>
                  <a:lnTo>
                    <a:pt x="0" y="9"/>
                  </a:lnTo>
                  <a:cubicBezTo>
                    <a:pt x="885" y="1237"/>
                    <a:pt x="2135" y="2387"/>
                    <a:pt x="3636" y="3320"/>
                  </a:cubicBezTo>
                  <a:cubicBezTo>
                    <a:pt x="5098" y="4231"/>
                    <a:pt x="6730" y="4899"/>
                    <a:pt x="8496" y="5307"/>
                  </a:cubicBezTo>
                  <a:cubicBezTo>
                    <a:pt x="9797" y="5611"/>
                    <a:pt x="11145" y="5761"/>
                    <a:pt x="12522" y="5761"/>
                  </a:cubicBezTo>
                  <a:cubicBezTo>
                    <a:pt x="13193" y="5761"/>
                    <a:pt x="13871" y="5725"/>
                    <a:pt x="14553" y="5654"/>
                  </a:cubicBezTo>
                  <a:cubicBezTo>
                    <a:pt x="15297" y="5576"/>
                    <a:pt x="16017" y="5541"/>
                    <a:pt x="16711" y="5541"/>
                  </a:cubicBezTo>
                  <a:cubicBezTo>
                    <a:pt x="20977" y="5541"/>
                    <a:pt x="24299" y="6867"/>
                    <a:pt x="26602" y="7785"/>
                  </a:cubicBezTo>
                  <a:cubicBezTo>
                    <a:pt x="27673" y="8210"/>
                    <a:pt x="28511" y="8544"/>
                    <a:pt x="29162" y="8644"/>
                  </a:cubicBezTo>
                  <a:cubicBezTo>
                    <a:pt x="29287" y="8665"/>
                    <a:pt x="29409" y="8670"/>
                    <a:pt x="29517" y="8670"/>
                  </a:cubicBezTo>
                  <a:cubicBezTo>
                    <a:pt x="30042" y="8670"/>
                    <a:pt x="30376" y="8448"/>
                    <a:pt x="30563" y="7984"/>
                  </a:cubicBezTo>
                  <a:cubicBezTo>
                    <a:pt x="30962" y="6986"/>
                    <a:pt x="29951" y="5055"/>
                    <a:pt x="27782" y="2691"/>
                  </a:cubicBezTo>
                  <a:cubicBezTo>
                    <a:pt x="26966" y="1801"/>
                    <a:pt x="26025" y="899"/>
                    <a:pt x="24996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79" name="Google Shape;12479;p19"/>
          <p:cNvGrpSpPr/>
          <p:nvPr/>
        </p:nvGrpSpPr>
        <p:grpSpPr>
          <a:xfrm>
            <a:off x="6715773" y="541032"/>
            <a:ext cx="2000034" cy="1959475"/>
            <a:chOff x="1409400" y="3825350"/>
            <a:chExt cx="823500" cy="806800"/>
          </a:xfrm>
        </p:grpSpPr>
        <p:sp>
          <p:nvSpPr>
            <p:cNvPr id="12480" name="Google Shape;12480;p19"/>
            <p:cNvSpPr/>
            <p:nvPr/>
          </p:nvSpPr>
          <p:spPr>
            <a:xfrm>
              <a:off x="1860575" y="46214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2"/>
                    <a:pt x="93" y="423"/>
                    <a:pt x="212" y="423"/>
                  </a:cubicBezTo>
                  <a:cubicBezTo>
                    <a:pt x="215" y="423"/>
                    <a:pt x="218" y="422"/>
                    <a:pt x="221" y="422"/>
                  </a:cubicBezTo>
                  <a:cubicBezTo>
                    <a:pt x="334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1" name="Google Shape;12481;p19"/>
            <p:cNvSpPr/>
            <p:nvPr/>
          </p:nvSpPr>
          <p:spPr>
            <a:xfrm>
              <a:off x="1754450" y="46213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3"/>
                    <a:pt x="1" y="217"/>
                  </a:cubicBezTo>
                  <a:cubicBezTo>
                    <a:pt x="1" y="330"/>
                    <a:pt x="88" y="422"/>
                    <a:pt x="206" y="427"/>
                  </a:cubicBezTo>
                  <a:cubicBezTo>
                    <a:pt x="210" y="427"/>
                    <a:pt x="213" y="428"/>
                    <a:pt x="216" y="428"/>
                  </a:cubicBezTo>
                  <a:cubicBezTo>
                    <a:pt x="330" y="428"/>
                    <a:pt x="427" y="342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2" name="Google Shape;12482;p19"/>
            <p:cNvSpPr/>
            <p:nvPr/>
          </p:nvSpPr>
          <p:spPr>
            <a:xfrm>
              <a:off x="1807250" y="462157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31" y="1"/>
                  </a:moveTo>
                  <a:cubicBezTo>
                    <a:pt x="228" y="1"/>
                    <a:pt x="225" y="1"/>
                    <a:pt x="222" y="1"/>
                  </a:cubicBezTo>
                  <a:cubicBezTo>
                    <a:pt x="104" y="1"/>
                    <a:pt x="16" y="88"/>
                    <a:pt x="6" y="207"/>
                  </a:cubicBezTo>
                  <a:cubicBezTo>
                    <a:pt x="1" y="330"/>
                    <a:pt x="93" y="417"/>
                    <a:pt x="211" y="422"/>
                  </a:cubicBezTo>
                  <a:cubicBezTo>
                    <a:pt x="330" y="422"/>
                    <a:pt x="432" y="330"/>
                    <a:pt x="432" y="212"/>
                  </a:cubicBezTo>
                  <a:cubicBezTo>
                    <a:pt x="437" y="92"/>
                    <a:pt x="350" y="1"/>
                    <a:pt x="2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3" name="Google Shape;12483;p19"/>
            <p:cNvSpPr/>
            <p:nvPr/>
          </p:nvSpPr>
          <p:spPr>
            <a:xfrm>
              <a:off x="180752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24" y="427"/>
                    <a:pt x="421" y="335"/>
                    <a:pt x="427" y="217"/>
                  </a:cubicBezTo>
                  <a:cubicBezTo>
                    <a:pt x="427" y="9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4" name="Google Shape;12484;p19"/>
            <p:cNvSpPr/>
            <p:nvPr/>
          </p:nvSpPr>
          <p:spPr>
            <a:xfrm>
              <a:off x="1913625" y="40906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98"/>
                    <a:pt x="6" y="222"/>
                  </a:cubicBezTo>
                  <a:cubicBezTo>
                    <a:pt x="11" y="335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5" name="Google Shape;12485;p19"/>
            <p:cNvSpPr/>
            <p:nvPr/>
          </p:nvSpPr>
          <p:spPr>
            <a:xfrm>
              <a:off x="17543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6" name="Google Shape;12486;p19"/>
            <p:cNvSpPr/>
            <p:nvPr/>
          </p:nvSpPr>
          <p:spPr>
            <a:xfrm>
              <a:off x="186057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3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7" name="Google Shape;12487;p19"/>
            <p:cNvSpPr/>
            <p:nvPr/>
          </p:nvSpPr>
          <p:spPr>
            <a:xfrm>
              <a:off x="1568700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8" name="Google Shape;12488;p19"/>
            <p:cNvSpPr/>
            <p:nvPr/>
          </p:nvSpPr>
          <p:spPr>
            <a:xfrm>
              <a:off x="1568700" y="43294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87" y="1"/>
                    <a:pt x="0" y="103"/>
                    <a:pt x="5" y="222"/>
                  </a:cubicBezTo>
                  <a:cubicBezTo>
                    <a:pt x="5" y="332"/>
                    <a:pt x="98" y="427"/>
                    <a:pt x="212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32" y="329"/>
                    <a:pt x="432" y="211"/>
                  </a:cubicBezTo>
                  <a:cubicBezTo>
                    <a:pt x="421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9" name="Google Shape;12489;p19"/>
            <p:cNvSpPr/>
            <p:nvPr/>
          </p:nvSpPr>
          <p:spPr>
            <a:xfrm>
              <a:off x="1913625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0" name="Google Shape;12490;p19"/>
            <p:cNvSpPr/>
            <p:nvPr/>
          </p:nvSpPr>
          <p:spPr>
            <a:xfrm>
              <a:off x="2099400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0"/>
                    <a:pt x="98" y="422"/>
                    <a:pt x="211" y="422"/>
                  </a:cubicBezTo>
                  <a:cubicBezTo>
                    <a:pt x="329" y="422"/>
                    <a:pt x="427" y="32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1" name="Google Shape;12491;p19"/>
            <p:cNvSpPr/>
            <p:nvPr/>
          </p:nvSpPr>
          <p:spPr>
            <a:xfrm>
              <a:off x="1860450" y="41438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5" y="329"/>
                    <a:pt x="98" y="427"/>
                    <a:pt x="211" y="427"/>
                  </a:cubicBezTo>
                  <a:cubicBezTo>
                    <a:pt x="334" y="427"/>
                    <a:pt x="432" y="334"/>
                    <a:pt x="432" y="211"/>
                  </a:cubicBezTo>
                  <a:cubicBezTo>
                    <a:pt x="432" y="93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2" name="Google Shape;12492;p19"/>
            <p:cNvSpPr/>
            <p:nvPr/>
          </p:nvSpPr>
          <p:spPr>
            <a:xfrm>
              <a:off x="1754450" y="41438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02" y="1"/>
                  </a:moveTo>
                  <a:cubicBezTo>
                    <a:pt x="84" y="1"/>
                    <a:pt x="1" y="97"/>
                    <a:pt x="1" y="222"/>
                  </a:cubicBezTo>
                  <a:cubicBezTo>
                    <a:pt x="1" y="335"/>
                    <a:pt x="98" y="433"/>
                    <a:pt x="211" y="433"/>
                  </a:cubicBezTo>
                  <a:cubicBezTo>
                    <a:pt x="330" y="423"/>
                    <a:pt x="427" y="335"/>
                    <a:pt x="427" y="222"/>
                  </a:cubicBezTo>
                  <a:cubicBezTo>
                    <a:pt x="427" y="99"/>
                    <a:pt x="335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3" name="Google Shape;12493;p19"/>
            <p:cNvSpPr/>
            <p:nvPr/>
          </p:nvSpPr>
          <p:spPr>
            <a:xfrm>
              <a:off x="1568550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2" y="0"/>
                  </a:moveTo>
                  <a:cubicBezTo>
                    <a:pt x="93" y="0"/>
                    <a:pt x="1" y="87"/>
                    <a:pt x="1" y="206"/>
                  </a:cubicBezTo>
                  <a:cubicBezTo>
                    <a:pt x="1" y="329"/>
                    <a:pt x="93" y="421"/>
                    <a:pt x="212" y="421"/>
                  </a:cubicBezTo>
                  <a:cubicBezTo>
                    <a:pt x="335" y="421"/>
                    <a:pt x="427" y="329"/>
                    <a:pt x="427" y="211"/>
                  </a:cubicBezTo>
                  <a:cubicBezTo>
                    <a:pt x="427" y="87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4" name="Google Shape;12494;p19"/>
            <p:cNvSpPr/>
            <p:nvPr/>
          </p:nvSpPr>
          <p:spPr>
            <a:xfrm>
              <a:off x="2099275" y="4329575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32" y="335"/>
                    <a:pt x="432" y="217"/>
                  </a:cubicBezTo>
                  <a:cubicBezTo>
                    <a:pt x="437" y="96"/>
                    <a:pt x="34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5" name="Google Shape;12495;p19"/>
            <p:cNvSpPr/>
            <p:nvPr/>
          </p:nvSpPr>
          <p:spPr>
            <a:xfrm>
              <a:off x="1807525" y="4143800"/>
              <a:ext cx="10675" cy="10600"/>
            </a:xfrm>
            <a:custGeom>
              <a:rect b="b" l="l" r="r" t="t"/>
              <a:pathLst>
                <a:path extrusionOk="0" h="424" w="427">
                  <a:moveTo>
                    <a:pt x="211" y="1"/>
                  </a:moveTo>
                  <a:cubicBezTo>
                    <a:pt x="97" y="1"/>
                    <a:pt x="5" y="82"/>
                    <a:pt x="0" y="202"/>
                  </a:cubicBezTo>
                  <a:cubicBezTo>
                    <a:pt x="0" y="325"/>
                    <a:pt x="82" y="417"/>
                    <a:pt x="195" y="423"/>
                  </a:cubicBezTo>
                  <a:cubicBezTo>
                    <a:pt x="201" y="423"/>
                    <a:pt x="207" y="423"/>
                    <a:pt x="213" y="423"/>
                  </a:cubicBezTo>
                  <a:cubicBezTo>
                    <a:pt x="328" y="423"/>
                    <a:pt x="417" y="330"/>
                    <a:pt x="421" y="222"/>
                  </a:cubicBezTo>
                  <a:cubicBezTo>
                    <a:pt x="427" y="104"/>
                    <a:pt x="339" y="6"/>
                    <a:pt x="221" y="1"/>
                  </a:cubicBezTo>
                  <a:cubicBezTo>
                    <a:pt x="217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6" name="Google Shape;12496;p19"/>
            <p:cNvSpPr/>
            <p:nvPr/>
          </p:nvSpPr>
          <p:spPr>
            <a:xfrm>
              <a:off x="1621875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8" y="0"/>
                    <a:pt x="1" y="98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27"/>
                    <a:pt x="422" y="329"/>
                    <a:pt x="422" y="211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7" name="Google Shape;12497;p19"/>
            <p:cNvSpPr/>
            <p:nvPr/>
          </p:nvSpPr>
          <p:spPr>
            <a:xfrm>
              <a:off x="17012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6" y="334"/>
                    <a:pt x="103" y="422"/>
                    <a:pt x="22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8" name="Google Shape;12498;p19"/>
            <p:cNvSpPr/>
            <p:nvPr/>
          </p:nvSpPr>
          <p:spPr>
            <a:xfrm>
              <a:off x="2152575" y="443557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9" name="Google Shape;12499;p19"/>
            <p:cNvSpPr/>
            <p:nvPr/>
          </p:nvSpPr>
          <p:spPr>
            <a:xfrm>
              <a:off x="2099275" y="4435425"/>
              <a:ext cx="10925" cy="10825"/>
            </a:xfrm>
            <a:custGeom>
              <a:rect b="b" l="l" r="r" t="t"/>
              <a:pathLst>
                <a:path extrusionOk="0" h="433" w="43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87" y="6"/>
                    <a:pt x="0" y="104"/>
                    <a:pt x="5" y="227"/>
                  </a:cubicBezTo>
                  <a:cubicBezTo>
                    <a:pt x="10" y="340"/>
                    <a:pt x="108" y="433"/>
                    <a:pt x="226" y="433"/>
                  </a:cubicBezTo>
                  <a:cubicBezTo>
                    <a:pt x="339" y="433"/>
                    <a:pt x="437" y="335"/>
                    <a:pt x="432" y="207"/>
                  </a:cubicBezTo>
                  <a:cubicBezTo>
                    <a:pt x="432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0" name="Google Shape;12500;p19"/>
            <p:cNvSpPr/>
            <p:nvPr/>
          </p:nvSpPr>
          <p:spPr>
            <a:xfrm>
              <a:off x="1621625" y="44355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8" y="0"/>
                    <a:pt x="0" y="98"/>
                    <a:pt x="11" y="221"/>
                  </a:cubicBezTo>
                  <a:cubicBezTo>
                    <a:pt x="16" y="334"/>
                    <a:pt x="103" y="427"/>
                    <a:pt x="22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1" name="Google Shape;12501;p19"/>
            <p:cNvSpPr/>
            <p:nvPr/>
          </p:nvSpPr>
          <p:spPr>
            <a:xfrm>
              <a:off x="1568700" y="4435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6"/>
                  </a:cubicBezTo>
                  <a:cubicBezTo>
                    <a:pt x="0" y="329"/>
                    <a:pt x="87" y="427"/>
                    <a:pt x="206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2" name="Google Shape;12502;p19"/>
            <p:cNvSpPr/>
            <p:nvPr/>
          </p:nvSpPr>
          <p:spPr>
            <a:xfrm>
              <a:off x="1621625" y="432945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8"/>
                    <a:pt x="11" y="222"/>
                  </a:cubicBezTo>
                  <a:cubicBezTo>
                    <a:pt x="16" y="340"/>
                    <a:pt x="103" y="432"/>
                    <a:pt x="226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3" name="Google Shape;12503;p19"/>
            <p:cNvSpPr/>
            <p:nvPr/>
          </p:nvSpPr>
          <p:spPr>
            <a:xfrm>
              <a:off x="15155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6" y="335"/>
                    <a:pt x="103" y="427"/>
                    <a:pt x="227" y="427"/>
                  </a:cubicBezTo>
                  <a:cubicBezTo>
                    <a:pt x="340" y="427"/>
                    <a:pt x="432" y="329"/>
                    <a:pt x="432" y="211"/>
                  </a:cubicBezTo>
                  <a:cubicBezTo>
                    <a:pt x="432" y="93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4" name="Google Shape;12504;p19"/>
            <p:cNvSpPr/>
            <p:nvPr/>
          </p:nvSpPr>
          <p:spPr>
            <a:xfrm>
              <a:off x="1489175" y="41438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82" y="0"/>
                    <a:pt x="0" y="93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27" y="98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5" name="Google Shape;12505;p19"/>
            <p:cNvSpPr/>
            <p:nvPr/>
          </p:nvSpPr>
          <p:spPr>
            <a:xfrm>
              <a:off x="2046325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6" y="0"/>
                  </a:moveTo>
                  <a:cubicBezTo>
                    <a:pt x="223" y="0"/>
                    <a:pt x="220" y="0"/>
                    <a:pt x="217" y="0"/>
                  </a:cubicBez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30" y="427"/>
                    <a:pt x="427" y="334"/>
                    <a:pt x="427" y="211"/>
                  </a:cubicBezTo>
                  <a:cubicBezTo>
                    <a:pt x="427" y="96"/>
                    <a:pt x="344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6" name="Google Shape;12506;p19"/>
            <p:cNvSpPr/>
            <p:nvPr/>
          </p:nvSpPr>
          <p:spPr>
            <a:xfrm>
              <a:off x="1860575" y="4568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0"/>
                  </a:moveTo>
                  <a:cubicBezTo>
                    <a:pt x="103" y="0"/>
                    <a:pt x="0" y="93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217" y="427"/>
                    <a:pt x="223" y="428"/>
                    <a:pt x="230" y="428"/>
                  </a:cubicBezTo>
                  <a:cubicBezTo>
                    <a:pt x="343" y="428"/>
                    <a:pt x="427" y="338"/>
                    <a:pt x="427" y="211"/>
                  </a:cubicBezTo>
                  <a:cubicBezTo>
                    <a:pt x="427" y="93"/>
                    <a:pt x="334" y="6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7" name="Google Shape;12507;p19"/>
            <p:cNvSpPr/>
            <p:nvPr/>
          </p:nvSpPr>
          <p:spPr>
            <a:xfrm>
              <a:off x="18339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91"/>
                    <a:pt x="6" y="211"/>
                  </a:cubicBezTo>
                  <a:cubicBezTo>
                    <a:pt x="6" y="329"/>
                    <a:pt x="93" y="422"/>
                    <a:pt x="216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8" name="Google Shape;12508;p19"/>
            <p:cNvSpPr/>
            <p:nvPr/>
          </p:nvSpPr>
          <p:spPr>
            <a:xfrm>
              <a:off x="19136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3" y="1"/>
                    <a:pt x="6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7" y="422"/>
                    <a:pt x="223" y="423"/>
                    <a:pt x="229" y="423"/>
                  </a:cubicBezTo>
                  <a:cubicBezTo>
                    <a:pt x="344" y="423"/>
                    <a:pt x="432" y="329"/>
                    <a:pt x="427" y="216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9" name="Google Shape;12509;p19"/>
            <p:cNvSpPr/>
            <p:nvPr/>
          </p:nvSpPr>
          <p:spPr>
            <a:xfrm>
              <a:off x="2019875" y="41437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1"/>
                  </a:cubicBezTo>
                  <a:cubicBezTo>
                    <a:pt x="329" y="421"/>
                    <a:pt x="427" y="319"/>
                    <a:pt x="427" y="20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0" name="Google Shape;12510;p19"/>
            <p:cNvSpPr/>
            <p:nvPr/>
          </p:nvSpPr>
          <p:spPr>
            <a:xfrm>
              <a:off x="18072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11" y="88"/>
                    <a:pt x="1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220" y="422"/>
                    <a:pt x="224" y="422"/>
                    <a:pt x="227" y="422"/>
                  </a:cubicBezTo>
                  <a:cubicBezTo>
                    <a:pt x="350" y="422"/>
                    <a:pt x="432" y="336"/>
                    <a:pt x="432" y="216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1" name="Google Shape;12511;p19"/>
            <p:cNvSpPr/>
            <p:nvPr/>
          </p:nvSpPr>
          <p:spPr>
            <a:xfrm>
              <a:off x="1860450" y="40375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8" y="0"/>
                    <a:pt x="10" y="88"/>
                    <a:pt x="5" y="206"/>
                  </a:cubicBezTo>
                  <a:cubicBezTo>
                    <a:pt x="0" y="324"/>
                    <a:pt x="88" y="422"/>
                    <a:pt x="211" y="422"/>
                  </a:cubicBezTo>
                  <a:cubicBezTo>
                    <a:pt x="214" y="422"/>
                    <a:pt x="218" y="422"/>
                    <a:pt x="221" y="422"/>
                  </a:cubicBezTo>
                  <a:cubicBezTo>
                    <a:pt x="340" y="422"/>
                    <a:pt x="432" y="336"/>
                    <a:pt x="432" y="216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2" name="Google Shape;12512;p19"/>
            <p:cNvSpPr/>
            <p:nvPr/>
          </p:nvSpPr>
          <p:spPr>
            <a:xfrm>
              <a:off x="180752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87" y="0"/>
                    <a:pt x="0" y="98"/>
                    <a:pt x="5" y="221"/>
                  </a:cubicBezTo>
                  <a:cubicBezTo>
                    <a:pt x="10" y="334"/>
                    <a:pt x="103" y="427"/>
                    <a:pt x="216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3" name="Google Shape;12513;p19"/>
            <p:cNvSpPr/>
            <p:nvPr/>
          </p:nvSpPr>
          <p:spPr>
            <a:xfrm>
              <a:off x="191362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4" name="Google Shape;12514;p19"/>
            <p:cNvSpPr/>
            <p:nvPr/>
          </p:nvSpPr>
          <p:spPr>
            <a:xfrm>
              <a:off x="1754325" y="4037325"/>
              <a:ext cx="10800" cy="10800"/>
            </a:xfrm>
            <a:custGeom>
              <a:rect b="b" l="l" r="r" t="t"/>
              <a:pathLst>
                <a:path extrusionOk="0" h="432" w="432">
                  <a:moveTo>
                    <a:pt x="211" y="0"/>
                  </a:moveTo>
                  <a:cubicBezTo>
                    <a:pt x="98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1"/>
                    <a:pt x="422" y="216"/>
                  </a:cubicBezTo>
                  <a:cubicBezTo>
                    <a:pt x="422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5" name="Google Shape;12515;p19"/>
            <p:cNvSpPr/>
            <p:nvPr/>
          </p:nvSpPr>
          <p:spPr>
            <a:xfrm>
              <a:off x="1913750" y="419675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34"/>
                    <a:pt x="93" y="427"/>
                    <a:pt x="211" y="427"/>
                  </a:cubicBezTo>
                  <a:cubicBezTo>
                    <a:pt x="330" y="427"/>
                    <a:pt x="427" y="329"/>
                    <a:pt x="427" y="20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6" name="Google Shape;12516;p19"/>
            <p:cNvSpPr/>
            <p:nvPr/>
          </p:nvSpPr>
          <p:spPr>
            <a:xfrm>
              <a:off x="2046075" y="4329325"/>
              <a:ext cx="10950" cy="10825"/>
            </a:xfrm>
            <a:custGeom>
              <a:rect b="b" l="l" r="r" t="t"/>
              <a:pathLst>
                <a:path extrusionOk="0" h="433" w="438">
                  <a:moveTo>
                    <a:pt x="227" y="0"/>
                  </a:moveTo>
                  <a:cubicBezTo>
                    <a:pt x="109" y="0"/>
                    <a:pt x="11" y="88"/>
                    <a:pt x="6" y="206"/>
                  </a:cubicBezTo>
                  <a:cubicBezTo>
                    <a:pt x="1" y="329"/>
                    <a:pt x="98" y="42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2"/>
                    <a:pt x="432" y="227"/>
                  </a:cubicBezTo>
                  <a:cubicBezTo>
                    <a:pt x="437" y="103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7" name="Google Shape;12517;p19"/>
            <p:cNvSpPr/>
            <p:nvPr/>
          </p:nvSpPr>
          <p:spPr>
            <a:xfrm>
              <a:off x="2152450" y="432957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3"/>
                    <a:pt x="6" y="206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8" name="Google Shape;12518;p19"/>
            <p:cNvSpPr/>
            <p:nvPr/>
          </p:nvSpPr>
          <p:spPr>
            <a:xfrm>
              <a:off x="19137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104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210" y="422"/>
                    <a:pt x="213" y="422"/>
                    <a:pt x="217" y="422"/>
                  </a:cubicBezTo>
                  <a:cubicBezTo>
                    <a:pt x="335" y="422"/>
                    <a:pt x="427" y="336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9" name="Google Shape;12519;p19"/>
            <p:cNvSpPr/>
            <p:nvPr/>
          </p:nvSpPr>
          <p:spPr>
            <a:xfrm>
              <a:off x="15156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98" y="427"/>
                    <a:pt x="217" y="427"/>
                  </a:cubicBezTo>
                  <a:cubicBezTo>
                    <a:pt x="330" y="427"/>
                    <a:pt x="427" y="334"/>
                    <a:pt x="427" y="221"/>
                  </a:cubicBezTo>
                  <a:cubicBezTo>
                    <a:pt x="427" y="98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0" name="Google Shape;12520;p19"/>
            <p:cNvSpPr/>
            <p:nvPr/>
          </p:nvSpPr>
          <p:spPr>
            <a:xfrm>
              <a:off x="20463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2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1" name="Google Shape;12521;p19"/>
            <p:cNvSpPr/>
            <p:nvPr/>
          </p:nvSpPr>
          <p:spPr>
            <a:xfrm>
              <a:off x="1807525" y="41967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7" y="329"/>
                    <a:pt x="427" y="216"/>
                  </a:cubicBezTo>
                  <a:cubicBezTo>
                    <a:pt x="421" y="9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2" name="Google Shape;12522;p19"/>
            <p:cNvSpPr/>
            <p:nvPr/>
          </p:nvSpPr>
          <p:spPr>
            <a:xfrm>
              <a:off x="180737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9" y="0"/>
                    <a:pt x="1" y="93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1"/>
                    <a:pt x="427" y="221"/>
                  </a:cubicBezTo>
                  <a:cubicBezTo>
                    <a:pt x="433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3" name="Google Shape;12523;p19"/>
            <p:cNvSpPr/>
            <p:nvPr/>
          </p:nvSpPr>
          <p:spPr>
            <a:xfrm>
              <a:off x="191362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103" y="0"/>
                    <a:pt x="6" y="93"/>
                    <a:pt x="6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8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4" name="Google Shape;12524;p19"/>
            <p:cNvSpPr/>
            <p:nvPr/>
          </p:nvSpPr>
          <p:spPr>
            <a:xfrm>
              <a:off x="17543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8" y="1"/>
                    <a:pt x="11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3" y="423"/>
                    <a:pt x="422" y="333"/>
                    <a:pt x="432" y="216"/>
                  </a:cubicBezTo>
                  <a:cubicBezTo>
                    <a:pt x="43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5" name="Google Shape;12525;p19"/>
            <p:cNvSpPr/>
            <p:nvPr/>
          </p:nvSpPr>
          <p:spPr>
            <a:xfrm>
              <a:off x="180752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103" y="1"/>
                    <a:pt x="5" y="88"/>
                    <a:pt x="0" y="206"/>
                  </a:cubicBezTo>
                  <a:cubicBezTo>
                    <a:pt x="0" y="329"/>
                    <a:pt x="82" y="422"/>
                    <a:pt x="206" y="422"/>
                  </a:cubicBezTo>
                  <a:cubicBezTo>
                    <a:pt x="212" y="422"/>
                    <a:pt x="218" y="423"/>
                    <a:pt x="223" y="423"/>
                  </a:cubicBezTo>
                  <a:cubicBezTo>
                    <a:pt x="333" y="423"/>
                    <a:pt x="422" y="333"/>
                    <a:pt x="427" y="216"/>
                  </a:cubicBezTo>
                  <a:cubicBezTo>
                    <a:pt x="427" y="10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6" name="Google Shape;12526;p19"/>
            <p:cNvSpPr/>
            <p:nvPr/>
          </p:nvSpPr>
          <p:spPr>
            <a:xfrm>
              <a:off x="1833975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93" y="427"/>
                    <a:pt x="216" y="427"/>
                  </a:cubicBezTo>
                  <a:cubicBezTo>
                    <a:pt x="340" y="427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7" name="Google Shape;12527;p19"/>
            <p:cNvSpPr/>
            <p:nvPr/>
          </p:nvSpPr>
          <p:spPr>
            <a:xfrm>
              <a:off x="1966825" y="414380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6" y="1"/>
                  </a:moveTo>
                  <a:cubicBezTo>
                    <a:pt x="87" y="1"/>
                    <a:pt x="0" y="87"/>
                    <a:pt x="5" y="212"/>
                  </a:cubicBezTo>
                  <a:cubicBezTo>
                    <a:pt x="5" y="330"/>
                    <a:pt x="93" y="423"/>
                    <a:pt x="216" y="423"/>
                  </a:cubicBezTo>
                  <a:cubicBezTo>
                    <a:pt x="329" y="423"/>
                    <a:pt x="427" y="335"/>
                    <a:pt x="427" y="222"/>
                  </a:cubicBezTo>
                  <a:cubicBezTo>
                    <a:pt x="427" y="99"/>
                    <a:pt x="339" y="1"/>
                    <a:pt x="216" y="1"/>
                  </a:cubicBezTo>
                  <a:cubicBezTo>
                    <a:pt x="212" y="1"/>
                    <a:pt x="20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8" name="Google Shape;12528;p19"/>
            <p:cNvSpPr/>
            <p:nvPr/>
          </p:nvSpPr>
          <p:spPr>
            <a:xfrm>
              <a:off x="17012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3" y="0"/>
                    <a:pt x="0" y="98"/>
                    <a:pt x="11" y="221"/>
                  </a:cubicBezTo>
                  <a:cubicBezTo>
                    <a:pt x="11" y="334"/>
                    <a:pt x="103" y="427"/>
                    <a:pt x="221" y="427"/>
                  </a:cubicBezTo>
                  <a:cubicBezTo>
                    <a:pt x="345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9" name="Google Shape;12529;p19"/>
            <p:cNvSpPr/>
            <p:nvPr/>
          </p:nvSpPr>
          <p:spPr>
            <a:xfrm>
              <a:off x="1833975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34"/>
                    <a:pt x="93" y="421"/>
                    <a:pt x="216" y="421"/>
                  </a:cubicBezTo>
                  <a:cubicBezTo>
                    <a:pt x="340" y="421"/>
                    <a:pt x="43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0" name="Google Shape;12530;p19"/>
            <p:cNvSpPr/>
            <p:nvPr/>
          </p:nvSpPr>
          <p:spPr>
            <a:xfrm>
              <a:off x="175445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33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1" name="Google Shape;12531;p19"/>
            <p:cNvSpPr/>
            <p:nvPr/>
          </p:nvSpPr>
          <p:spPr>
            <a:xfrm>
              <a:off x="1833975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2" name="Google Shape;12532;p19"/>
            <p:cNvSpPr/>
            <p:nvPr/>
          </p:nvSpPr>
          <p:spPr>
            <a:xfrm>
              <a:off x="1701275" y="39845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9" y="427"/>
                    <a:pt x="427" y="334"/>
                    <a:pt x="427" y="211"/>
                  </a:cubicBezTo>
                  <a:cubicBezTo>
                    <a:pt x="432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3" name="Google Shape;12533;p19"/>
            <p:cNvSpPr/>
            <p:nvPr/>
          </p:nvSpPr>
          <p:spPr>
            <a:xfrm>
              <a:off x="186057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5"/>
                    <a:pt x="0" y="98"/>
                    <a:pt x="0" y="221"/>
                  </a:cubicBezTo>
                  <a:cubicBezTo>
                    <a:pt x="0" y="33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4" name="Google Shape;12534;p19"/>
            <p:cNvSpPr/>
            <p:nvPr/>
          </p:nvSpPr>
          <p:spPr>
            <a:xfrm>
              <a:off x="1833975" y="39580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3" y="422"/>
                    <a:pt x="211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5" name="Google Shape;12535;p19"/>
            <p:cNvSpPr/>
            <p:nvPr/>
          </p:nvSpPr>
          <p:spPr>
            <a:xfrm>
              <a:off x="18605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1" y="334"/>
                    <a:pt x="103" y="422"/>
                    <a:pt x="221" y="422"/>
                  </a:cubicBezTo>
                  <a:cubicBezTo>
                    <a:pt x="339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6" name="Google Shape;12536;p19"/>
            <p:cNvSpPr/>
            <p:nvPr/>
          </p:nvSpPr>
          <p:spPr>
            <a:xfrm>
              <a:off x="1436000" y="414380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0" y="1"/>
                  </a:moveTo>
                  <a:cubicBezTo>
                    <a:pt x="92" y="1"/>
                    <a:pt x="0" y="87"/>
                    <a:pt x="10" y="207"/>
                  </a:cubicBezTo>
                  <a:cubicBezTo>
                    <a:pt x="10" y="330"/>
                    <a:pt x="97" y="423"/>
                    <a:pt x="221" y="423"/>
                  </a:cubicBezTo>
                  <a:cubicBezTo>
                    <a:pt x="334" y="423"/>
                    <a:pt x="431" y="335"/>
                    <a:pt x="431" y="222"/>
                  </a:cubicBezTo>
                  <a:cubicBezTo>
                    <a:pt x="431" y="99"/>
                    <a:pt x="344" y="1"/>
                    <a:pt x="221" y="1"/>
                  </a:cubicBezTo>
                  <a:cubicBezTo>
                    <a:pt x="217" y="1"/>
                    <a:pt x="214" y="1"/>
                    <a:pt x="21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7" name="Google Shape;12537;p19"/>
            <p:cNvSpPr/>
            <p:nvPr/>
          </p:nvSpPr>
          <p:spPr>
            <a:xfrm>
              <a:off x="1833975" y="40112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6" y="1"/>
                  </a:moveTo>
                  <a:cubicBezTo>
                    <a:pt x="98" y="1"/>
                    <a:pt x="1" y="88"/>
                    <a:pt x="1" y="217"/>
                  </a:cubicBezTo>
                  <a:cubicBezTo>
                    <a:pt x="6" y="335"/>
                    <a:pt x="103" y="427"/>
                    <a:pt x="216" y="427"/>
                  </a:cubicBezTo>
                  <a:cubicBezTo>
                    <a:pt x="340" y="422"/>
                    <a:pt x="427" y="335"/>
                    <a:pt x="427" y="212"/>
                  </a:cubicBezTo>
                  <a:cubicBezTo>
                    <a:pt x="427" y="8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8" name="Google Shape;12538;p19"/>
            <p:cNvSpPr/>
            <p:nvPr/>
          </p:nvSpPr>
          <p:spPr>
            <a:xfrm>
              <a:off x="1674800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3" y="0"/>
                    <a:pt x="1" y="86"/>
                    <a:pt x="1" y="206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330" y="427"/>
                    <a:pt x="427" y="329"/>
                    <a:pt x="427" y="216"/>
                  </a:cubicBezTo>
                  <a:cubicBezTo>
                    <a:pt x="427" y="98"/>
                    <a:pt x="335" y="0"/>
                    <a:pt x="222" y="0"/>
                  </a:cubicBezTo>
                  <a:cubicBezTo>
                    <a:pt x="218" y="0"/>
                    <a:pt x="21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9" name="Google Shape;12539;p19"/>
            <p:cNvSpPr/>
            <p:nvPr/>
          </p:nvSpPr>
          <p:spPr>
            <a:xfrm>
              <a:off x="1754325" y="41968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199" y="1"/>
                  </a:moveTo>
                  <a:cubicBezTo>
                    <a:pt x="94" y="1"/>
                    <a:pt x="5" y="90"/>
                    <a:pt x="1" y="202"/>
                  </a:cubicBezTo>
                  <a:cubicBezTo>
                    <a:pt x="1" y="320"/>
                    <a:pt x="98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22" y="212"/>
                  </a:cubicBezTo>
                  <a:cubicBezTo>
                    <a:pt x="422" y="94"/>
                    <a:pt x="335" y="7"/>
                    <a:pt x="216" y="1"/>
                  </a:cubicBezTo>
                  <a:cubicBezTo>
                    <a:pt x="211" y="1"/>
                    <a:pt x="205" y="1"/>
                    <a:pt x="19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0" name="Google Shape;12540;p19"/>
            <p:cNvSpPr/>
            <p:nvPr/>
          </p:nvSpPr>
          <p:spPr>
            <a:xfrm>
              <a:off x="17012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98" y="422"/>
                    <a:pt x="211" y="427"/>
                  </a:cubicBezTo>
                  <a:cubicBezTo>
                    <a:pt x="214" y="427"/>
                    <a:pt x="218" y="427"/>
                    <a:pt x="221" y="427"/>
                  </a:cubicBezTo>
                  <a:cubicBezTo>
                    <a:pt x="335" y="427"/>
                    <a:pt x="432" y="342"/>
                    <a:pt x="432" y="222"/>
                  </a:cubicBezTo>
                  <a:cubicBezTo>
                    <a:pt x="432" y="9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1" name="Google Shape;12541;p19"/>
            <p:cNvSpPr/>
            <p:nvPr/>
          </p:nvSpPr>
          <p:spPr>
            <a:xfrm>
              <a:off x="2178925" y="41434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6" y="1"/>
                  </a:moveTo>
                  <a:cubicBezTo>
                    <a:pt x="103" y="1"/>
                    <a:pt x="5" y="93"/>
                    <a:pt x="5" y="217"/>
                  </a:cubicBezTo>
                  <a:cubicBezTo>
                    <a:pt x="0" y="330"/>
                    <a:pt x="103" y="432"/>
                    <a:pt x="216" y="432"/>
                  </a:cubicBezTo>
                  <a:cubicBezTo>
                    <a:pt x="334" y="432"/>
                    <a:pt x="432" y="345"/>
                    <a:pt x="432" y="227"/>
                  </a:cubicBezTo>
                  <a:cubicBezTo>
                    <a:pt x="432" y="109"/>
                    <a:pt x="339" y="16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2" name="Google Shape;12542;p19"/>
            <p:cNvSpPr/>
            <p:nvPr/>
          </p:nvSpPr>
          <p:spPr>
            <a:xfrm>
              <a:off x="175432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8"/>
                    <a:pt x="1" y="211"/>
                  </a:cubicBezTo>
                  <a:cubicBezTo>
                    <a:pt x="1" y="334"/>
                    <a:pt x="93" y="427"/>
                    <a:pt x="216" y="427"/>
                  </a:cubicBezTo>
                  <a:cubicBezTo>
                    <a:pt x="335" y="427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3" name="Google Shape;12543;p19"/>
            <p:cNvSpPr/>
            <p:nvPr/>
          </p:nvSpPr>
          <p:spPr>
            <a:xfrm>
              <a:off x="1966675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1" y="341"/>
                    <a:pt x="93" y="427"/>
                    <a:pt x="212" y="427"/>
                  </a:cubicBezTo>
                  <a:cubicBezTo>
                    <a:pt x="215" y="427"/>
                    <a:pt x="218" y="427"/>
                    <a:pt x="222" y="427"/>
                  </a:cubicBezTo>
                  <a:cubicBezTo>
                    <a:pt x="335" y="427"/>
                    <a:pt x="427" y="329"/>
                    <a:pt x="427" y="21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4" name="Google Shape;12544;p19"/>
            <p:cNvSpPr/>
            <p:nvPr/>
          </p:nvSpPr>
          <p:spPr>
            <a:xfrm>
              <a:off x="1648350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6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9"/>
                    <a:pt x="10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5" name="Google Shape;12545;p19"/>
            <p:cNvSpPr/>
            <p:nvPr/>
          </p:nvSpPr>
          <p:spPr>
            <a:xfrm>
              <a:off x="1966550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5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6" name="Google Shape;12546;p19"/>
            <p:cNvSpPr/>
            <p:nvPr/>
          </p:nvSpPr>
          <p:spPr>
            <a:xfrm>
              <a:off x="1701275" y="41438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2" y="1"/>
                  </a:moveTo>
                  <a:cubicBezTo>
                    <a:pt x="93" y="1"/>
                    <a:pt x="0" y="97"/>
                    <a:pt x="5" y="222"/>
                  </a:cubicBezTo>
                  <a:cubicBezTo>
                    <a:pt x="5" y="335"/>
                    <a:pt x="98" y="433"/>
                    <a:pt x="211" y="433"/>
                  </a:cubicBezTo>
                  <a:cubicBezTo>
                    <a:pt x="334" y="433"/>
                    <a:pt x="432" y="340"/>
                    <a:pt x="432" y="222"/>
                  </a:cubicBezTo>
                  <a:cubicBezTo>
                    <a:pt x="432" y="99"/>
                    <a:pt x="345" y="1"/>
                    <a:pt x="221" y="1"/>
                  </a:cubicBezTo>
                  <a:cubicBezTo>
                    <a:pt x="218" y="1"/>
                    <a:pt x="21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7" name="Google Shape;12547;p19"/>
            <p:cNvSpPr/>
            <p:nvPr/>
          </p:nvSpPr>
          <p:spPr>
            <a:xfrm>
              <a:off x="18605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0" y="216"/>
                  </a:cubicBezTo>
                  <a:cubicBezTo>
                    <a:pt x="0" y="329"/>
                    <a:pt x="93" y="422"/>
                    <a:pt x="206" y="427"/>
                  </a:cubicBezTo>
                  <a:cubicBezTo>
                    <a:pt x="209" y="427"/>
                    <a:pt x="213" y="427"/>
                    <a:pt x="216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8" name="Google Shape;12548;p19"/>
            <p:cNvSpPr/>
            <p:nvPr/>
          </p:nvSpPr>
          <p:spPr>
            <a:xfrm>
              <a:off x="1993275" y="390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8"/>
                    <a:pt x="6" y="211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9" name="Google Shape;12549;p19"/>
            <p:cNvSpPr/>
            <p:nvPr/>
          </p:nvSpPr>
          <p:spPr>
            <a:xfrm>
              <a:off x="1966825" y="4037325"/>
              <a:ext cx="10925" cy="10800"/>
            </a:xfrm>
            <a:custGeom>
              <a:rect b="b" l="l" r="r" t="t"/>
              <a:pathLst>
                <a:path extrusionOk="0" h="432" w="437">
                  <a:moveTo>
                    <a:pt x="216" y="0"/>
                  </a:moveTo>
                  <a:cubicBezTo>
                    <a:pt x="103" y="10"/>
                    <a:pt x="5" y="98"/>
                    <a:pt x="5" y="216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214" y="432"/>
                    <a:pt x="217" y="432"/>
                    <a:pt x="220" y="432"/>
                  </a:cubicBezTo>
                  <a:cubicBezTo>
                    <a:pt x="334" y="432"/>
                    <a:pt x="422" y="341"/>
                    <a:pt x="427" y="221"/>
                  </a:cubicBezTo>
                  <a:cubicBezTo>
                    <a:pt x="43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0" name="Google Shape;12550;p19"/>
            <p:cNvSpPr/>
            <p:nvPr/>
          </p:nvSpPr>
          <p:spPr>
            <a:xfrm>
              <a:off x="1435975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0" y="422"/>
                    <a:pt x="427" y="324"/>
                    <a:pt x="427" y="211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1" name="Google Shape;12551;p19"/>
            <p:cNvSpPr/>
            <p:nvPr/>
          </p:nvSpPr>
          <p:spPr>
            <a:xfrm>
              <a:off x="175432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0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2" name="Google Shape;12552;p19"/>
            <p:cNvSpPr/>
            <p:nvPr/>
          </p:nvSpPr>
          <p:spPr>
            <a:xfrm>
              <a:off x="1621625" y="4276650"/>
              <a:ext cx="10800" cy="10425"/>
            </a:xfrm>
            <a:custGeom>
              <a:rect b="b" l="l" r="r" t="t"/>
              <a:pathLst>
                <a:path extrusionOk="0" h="417" w="432">
                  <a:moveTo>
                    <a:pt x="216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93" y="417"/>
                    <a:pt x="216" y="417"/>
                  </a:cubicBezTo>
                  <a:cubicBezTo>
                    <a:pt x="334" y="417"/>
                    <a:pt x="432" y="319"/>
                    <a:pt x="427" y="211"/>
                  </a:cubicBezTo>
                  <a:cubicBezTo>
                    <a:pt x="427" y="9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3" name="Google Shape;12553;p19"/>
            <p:cNvSpPr/>
            <p:nvPr/>
          </p:nvSpPr>
          <p:spPr>
            <a:xfrm>
              <a:off x="151562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" y="319"/>
                    <a:pt x="93" y="421"/>
                    <a:pt x="206" y="421"/>
                  </a:cubicBezTo>
                  <a:cubicBezTo>
                    <a:pt x="330" y="421"/>
                    <a:pt x="427" y="329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4" name="Google Shape;12554;p19"/>
            <p:cNvSpPr/>
            <p:nvPr/>
          </p:nvSpPr>
          <p:spPr>
            <a:xfrm>
              <a:off x="1621875" y="43826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5"/>
                    <a:pt x="1" y="98"/>
                    <a:pt x="1" y="211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24" y="421"/>
                    <a:pt x="422" y="319"/>
                    <a:pt x="422" y="206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5" name="Google Shape;12555;p19"/>
            <p:cNvSpPr/>
            <p:nvPr/>
          </p:nvSpPr>
          <p:spPr>
            <a:xfrm>
              <a:off x="1860575" y="42499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3"/>
                    <a:pt x="11" y="222"/>
                  </a:cubicBezTo>
                  <a:cubicBezTo>
                    <a:pt x="11" y="335"/>
                    <a:pt x="103" y="432"/>
                    <a:pt x="221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3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6" name="Google Shape;12556;p19"/>
            <p:cNvSpPr/>
            <p:nvPr/>
          </p:nvSpPr>
          <p:spPr>
            <a:xfrm>
              <a:off x="2152575" y="43826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88" y="0"/>
                    <a:pt x="1" y="87"/>
                    <a:pt x="1" y="211"/>
                  </a:cubicBezTo>
                  <a:cubicBezTo>
                    <a:pt x="1" y="329"/>
                    <a:pt x="88" y="421"/>
                    <a:pt x="206" y="421"/>
                  </a:cubicBezTo>
                  <a:cubicBezTo>
                    <a:pt x="330" y="421"/>
                    <a:pt x="422" y="329"/>
                    <a:pt x="422" y="211"/>
                  </a:cubicBezTo>
                  <a:cubicBezTo>
                    <a:pt x="422" y="87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7" name="Google Shape;12557;p19"/>
            <p:cNvSpPr/>
            <p:nvPr/>
          </p:nvSpPr>
          <p:spPr>
            <a:xfrm>
              <a:off x="1435975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7" y="427"/>
                  </a:cubicBezTo>
                  <a:cubicBezTo>
                    <a:pt x="330" y="427"/>
                    <a:pt x="427" y="330"/>
                    <a:pt x="427" y="217"/>
                  </a:cubicBezTo>
                  <a:cubicBezTo>
                    <a:pt x="42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8" name="Google Shape;12558;p19"/>
            <p:cNvSpPr/>
            <p:nvPr/>
          </p:nvSpPr>
          <p:spPr>
            <a:xfrm>
              <a:off x="17012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9" name="Google Shape;12559;p19"/>
            <p:cNvSpPr/>
            <p:nvPr/>
          </p:nvSpPr>
          <p:spPr>
            <a:xfrm>
              <a:off x="1966825" y="409085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230" y="0"/>
                  </a:moveTo>
                  <a:cubicBezTo>
                    <a:pt x="222" y="0"/>
                    <a:pt x="214" y="1"/>
                    <a:pt x="206" y="2"/>
                  </a:cubicBezTo>
                  <a:cubicBezTo>
                    <a:pt x="87" y="2"/>
                    <a:pt x="0" y="94"/>
                    <a:pt x="0" y="218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24" y="418"/>
                    <a:pt x="421" y="321"/>
                    <a:pt x="421" y="208"/>
                  </a:cubicBezTo>
                  <a:cubicBezTo>
                    <a:pt x="421" y="93"/>
                    <a:pt x="337" y="0"/>
                    <a:pt x="23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0" name="Google Shape;12560;p19"/>
            <p:cNvSpPr/>
            <p:nvPr/>
          </p:nvSpPr>
          <p:spPr>
            <a:xfrm>
              <a:off x="215245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7" y="33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1" name="Google Shape;12561;p19"/>
            <p:cNvSpPr/>
            <p:nvPr/>
          </p:nvSpPr>
          <p:spPr>
            <a:xfrm>
              <a:off x="1833725" y="454192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7" y="1"/>
                  </a:moveTo>
                  <a:cubicBezTo>
                    <a:pt x="103" y="1"/>
                    <a:pt x="10" y="92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339" y="422"/>
                    <a:pt x="432" y="335"/>
                    <a:pt x="432" y="212"/>
                  </a:cubicBezTo>
                  <a:cubicBezTo>
                    <a:pt x="437" y="88"/>
                    <a:pt x="350" y="1"/>
                    <a:pt x="226" y="1"/>
                  </a:cubicBezTo>
                  <a:cubicBezTo>
                    <a:pt x="223" y="1"/>
                    <a:pt x="22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2" name="Google Shape;12562;p19"/>
            <p:cNvSpPr/>
            <p:nvPr/>
          </p:nvSpPr>
          <p:spPr>
            <a:xfrm>
              <a:off x="1701275" y="45682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2" y="0"/>
                  </a:moveTo>
                  <a:cubicBezTo>
                    <a:pt x="93" y="0"/>
                    <a:pt x="0" y="96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212" y="422"/>
                    <a:pt x="218" y="423"/>
                    <a:pt x="224" y="423"/>
                  </a:cubicBezTo>
                  <a:cubicBezTo>
                    <a:pt x="339" y="423"/>
                    <a:pt x="427" y="333"/>
                    <a:pt x="432" y="216"/>
                  </a:cubicBezTo>
                  <a:cubicBezTo>
                    <a:pt x="432" y="93"/>
                    <a:pt x="345" y="1"/>
                    <a:pt x="221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3" name="Google Shape;12563;p19"/>
            <p:cNvSpPr/>
            <p:nvPr/>
          </p:nvSpPr>
          <p:spPr>
            <a:xfrm>
              <a:off x="2046475" y="4382250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1"/>
                    <a:pt x="0" y="98"/>
                    <a:pt x="0" y="216"/>
                  </a:cubicBezTo>
                  <a:cubicBezTo>
                    <a:pt x="0" y="330"/>
                    <a:pt x="93" y="432"/>
                    <a:pt x="211" y="432"/>
                  </a:cubicBezTo>
                  <a:cubicBezTo>
                    <a:pt x="329" y="432"/>
                    <a:pt x="421" y="345"/>
                    <a:pt x="421" y="222"/>
                  </a:cubicBezTo>
                  <a:cubicBezTo>
                    <a:pt x="416" y="103"/>
                    <a:pt x="324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4" name="Google Shape;12564;p19"/>
            <p:cNvSpPr/>
            <p:nvPr/>
          </p:nvSpPr>
          <p:spPr>
            <a:xfrm>
              <a:off x="2099275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0"/>
                    <a:pt x="10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5" name="Google Shape;12565;p19"/>
            <p:cNvSpPr/>
            <p:nvPr/>
          </p:nvSpPr>
          <p:spPr>
            <a:xfrm>
              <a:off x="1966550" y="419685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08" y="1"/>
                  </a:moveTo>
                  <a:cubicBezTo>
                    <a:pt x="94" y="1"/>
                    <a:pt x="6" y="90"/>
                    <a:pt x="6" y="202"/>
                  </a:cubicBezTo>
                  <a:cubicBezTo>
                    <a:pt x="1" y="325"/>
                    <a:pt x="93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32" y="212"/>
                  </a:cubicBezTo>
                  <a:cubicBezTo>
                    <a:pt x="432" y="99"/>
                    <a:pt x="340" y="7"/>
                    <a:pt x="227" y="1"/>
                  </a:cubicBezTo>
                  <a:cubicBezTo>
                    <a:pt x="221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6" name="Google Shape;12566;p19"/>
            <p:cNvSpPr/>
            <p:nvPr/>
          </p:nvSpPr>
          <p:spPr>
            <a:xfrm>
              <a:off x="1966550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104" y="1"/>
                    <a:pt x="16" y="88"/>
                    <a:pt x="6" y="206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4" y="423"/>
                    <a:pt x="432" y="333"/>
                    <a:pt x="432" y="216"/>
                  </a:cubicBezTo>
                  <a:cubicBezTo>
                    <a:pt x="432" y="10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7" name="Google Shape;12567;p19"/>
            <p:cNvSpPr/>
            <p:nvPr/>
          </p:nvSpPr>
          <p:spPr>
            <a:xfrm>
              <a:off x="1568700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11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87" y="417"/>
                    <a:pt x="211" y="417"/>
                  </a:cubicBezTo>
                  <a:cubicBezTo>
                    <a:pt x="334" y="417"/>
                    <a:pt x="421" y="319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8" name="Google Shape;12568;p19"/>
            <p:cNvSpPr/>
            <p:nvPr/>
          </p:nvSpPr>
          <p:spPr>
            <a:xfrm>
              <a:off x="1833975" y="39047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98" y="1"/>
                    <a:pt x="1" y="93"/>
                    <a:pt x="1" y="212"/>
                  </a:cubicBezTo>
                  <a:cubicBezTo>
                    <a:pt x="1" y="330"/>
                    <a:pt x="98" y="433"/>
                    <a:pt x="211" y="433"/>
                  </a:cubicBezTo>
                  <a:cubicBezTo>
                    <a:pt x="214" y="433"/>
                    <a:pt x="217" y="433"/>
                    <a:pt x="221" y="433"/>
                  </a:cubicBezTo>
                  <a:cubicBezTo>
                    <a:pt x="339" y="433"/>
                    <a:pt x="432" y="337"/>
                    <a:pt x="432" y="217"/>
                  </a:cubicBezTo>
                  <a:cubicBezTo>
                    <a:pt x="432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9" name="Google Shape;12569;p19"/>
            <p:cNvSpPr/>
            <p:nvPr/>
          </p:nvSpPr>
          <p:spPr>
            <a:xfrm>
              <a:off x="2046475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20" y="0"/>
                  </a:moveTo>
                  <a:cubicBezTo>
                    <a:pt x="217" y="0"/>
                    <a:pt x="214" y="0"/>
                    <a:pt x="211" y="1"/>
                  </a:cubicBezTo>
                  <a:cubicBezTo>
                    <a:pt x="93" y="1"/>
                    <a:pt x="0" y="98"/>
                    <a:pt x="0" y="211"/>
                  </a:cubicBezTo>
                  <a:cubicBezTo>
                    <a:pt x="5" y="329"/>
                    <a:pt x="93" y="417"/>
                    <a:pt x="211" y="417"/>
                  </a:cubicBezTo>
                  <a:cubicBezTo>
                    <a:pt x="329" y="417"/>
                    <a:pt x="421" y="329"/>
                    <a:pt x="421" y="206"/>
                  </a:cubicBezTo>
                  <a:cubicBezTo>
                    <a:pt x="421" y="86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0" name="Google Shape;12570;p19"/>
            <p:cNvSpPr/>
            <p:nvPr/>
          </p:nvSpPr>
          <p:spPr>
            <a:xfrm>
              <a:off x="17012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3" y="0"/>
                  </a:moveTo>
                  <a:cubicBezTo>
                    <a:pt x="99" y="0"/>
                    <a:pt x="11" y="101"/>
                    <a:pt x="11" y="211"/>
                  </a:cubicBezTo>
                  <a:cubicBezTo>
                    <a:pt x="1" y="329"/>
                    <a:pt x="94" y="428"/>
                    <a:pt x="205" y="428"/>
                  </a:cubicBezTo>
                  <a:cubicBezTo>
                    <a:pt x="210" y="428"/>
                    <a:pt x="216" y="428"/>
                    <a:pt x="221" y="427"/>
                  </a:cubicBezTo>
                  <a:cubicBezTo>
                    <a:pt x="345" y="417"/>
                    <a:pt x="432" y="330"/>
                    <a:pt x="432" y="211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6" y="0"/>
                    <a:pt x="21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1" name="Google Shape;12571;p19"/>
            <p:cNvSpPr/>
            <p:nvPr/>
          </p:nvSpPr>
          <p:spPr>
            <a:xfrm>
              <a:off x="1913625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88" y="432"/>
                    <a:pt x="211" y="432"/>
                  </a:cubicBezTo>
                  <a:cubicBezTo>
                    <a:pt x="335" y="432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2" name="Google Shape;12572;p19"/>
            <p:cNvSpPr/>
            <p:nvPr/>
          </p:nvSpPr>
          <p:spPr>
            <a:xfrm>
              <a:off x="1488900" y="4037575"/>
              <a:ext cx="11075" cy="10550"/>
            </a:xfrm>
            <a:custGeom>
              <a:rect b="b" l="l" r="r" t="t"/>
              <a:pathLst>
                <a:path extrusionOk="0" h="422" w="443">
                  <a:moveTo>
                    <a:pt x="222" y="0"/>
                  </a:moveTo>
                  <a:cubicBezTo>
                    <a:pt x="88" y="6"/>
                    <a:pt x="1" y="113"/>
                    <a:pt x="11" y="216"/>
                  </a:cubicBezTo>
                  <a:cubicBezTo>
                    <a:pt x="11" y="340"/>
                    <a:pt x="104" y="422"/>
                    <a:pt x="222" y="422"/>
                  </a:cubicBezTo>
                  <a:cubicBezTo>
                    <a:pt x="345" y="422"/>
                    <a:pt x="443" y="324"/>
                    <a:pt x="443" y="211"/>
                  </a:cubicBezTo>
                  <a:cubicBezTo>
                    <a:pt x="443" y="9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3" name="Google Shape;12573;p19"/>
            <p:cNvSpPr/>
            <p:nvPr/>
          </p:nvSpPr>
          <p:spPr>
            <a:xfrm>
              <a:off x="20198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7" y="0"/>
                  </a:moveTo>
                  <a:cubicBezTo>
                    <a:pt x="93" y="0"/>
                    <a:pt x="0" y="96"/>
                    <a:pt x="0" y="216"/>
                  </a:cubicBezTo>
                  <a:cubicBezTo>
                    <a:pt x="0" y="345"/>
                    <a:pt x="93" y="427"/>
                    <a:pt x="21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4" name="Google Shape;12574;p19"/>
            <p:cNvSpPr/>
            <p:nvPr/>
          </p:nvSpPr>
          <p:spPr>
            <a:xfrm>
              <a:off x="1648350" y="4037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103" y="6"/>
                    <a:pt x="0" y="93"/>
                    <a:pt x="0" y="211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1" y="340"/>
                    <a:pt x="421" y="216"/>
                  </a:cubicBezTo>
                  <a:cubicBezTo>
                    <a:pt x="421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5" name="Google Shape;12575;p19"/>
            <p:cNvSpPr/>
            <p:nvPr/>
          </p:nvSpPr>
          <p:spPr>
            <a:xfrm>
              <a:off x="1648350" y="45684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20" y="0"/>
                  </a:moveTo>
                  <a:cubicBezTo>
                    <a:pt x="217" y="0"/>
                    <a:pt x="214" y="1"/>
                    <a:pt x="211" y="1"/>
                  </a:cubicBezTo>
                  <a:cubicBezTo>
                    <a:pt x="103" y="1"/>
                    <a:pt x="5" y="93"/>
                    <a:pt x="0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6"/>
                    <a:pt x="334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6" name="Google Shape;12576;p19"/>
            <p:cNvSpPr/>
            <p:nvPr/>
          </p:nvSpPr>
          <p:spPr>
            <a:xfrm>
              <a:off x="1833975" y="43294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8" y="6"/>
                    <a:pt x="1" y="103"/>
                    <a:pt x="1" y="222"/>
                  </a:cubicBezTo>
                  <a:cubicBezTo>
                    <a:pt x="1" y="340"/>
                    <a:pt x="98" y="432"/>
                    <a:pt x="216" y="432"/>
                  </a:cubicBezTo>
                  <a:cubicBezTo>
                    <a:pt x="340" y="427"/>
                    <a:pt x="432" y="335"/>
                    <a:pt x="43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7" name="Google Shape;12577;p19"/>
            <p:cNvSpPr/>
            <p:nvPr/>
          </p:nvSpPr>
          <p:spPr>
            <a:xfrm>
              <a:off x="1913625" y="4249900"/>
              <a:ext cx="10825" cy="10850"/>
            </a:xfrm>
            <a:custGeom>
              <a:rect b="b" l="l" r="r" t="t"/>
              <a:pathLst>
                <a:path extrusionOk="0" h="434" w="433">
                  <a:moveTo>
                    <a:pt x="226" y="1"/>
                  </a:moveTo>
                  <a:cubicBezTo>
                    <a:pt x="221" y="1"/>
                    <a:pt x="216" y="1"/>
                    <a:pt x="211" y="2"/>
                  </a:cubicBezTo>
                  <a:cubicBezTo>
                    <a:pt x="88" y="2"/>
                    <a:pt x="1" y="94"/>
                    <a:pt x="6" y="228"/>
                  </a:cubicBezTo>
                  <a:cubicBezTo>
                    <a:pt x="6" y="336"/>
                    <a:pt x="103" y="433"/>
                    <a:pt x="216" y="433"/>
                  </a:cubicBezTo>
                  <a:cubicBezTo>
                    <a:pt x="335" y="433"/>
                    <a:pt x="432" y="331"/>
                    <a:pt x="432" y="218"/>
                  </a:cubicBezTo>
                  <a:cubicBezTo>
                    <a:pt x="422" y="95"/>
                    <a:pt x="324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8" name="Google Shape;12578;p19"/>
            <p:cNvSpPr/>
            <p:nvPr/>
          </p:nvSpPr>
          <p:spPr>
            <a:xfrm>
              <a:off x="1701525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3" y="1"/>
                    <a:pt x="1" y="103"/>
                    <a:pt x="1" y="216"/>
                  </a:cubicBezTo>
                  <a:cubicBezTo>
                    <a:pt x="1" y="335"/>
                    <a:pt x="88" y="422"/>
                    <a:pt x="206" y="422"/>
                  </a:cubicBezTo>
                  <a:cubicBezTo>
                    <a:pt x="324" y="422"/>
                    <a:pt x="417" y="335"/>
                    <a:pt x="422" y="216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9" name="Google Shape;12579;p19"/>
            <p:cNvSpPr/>
            <p:nvPr/>
          </p:nvSpPr>
          <p:spPr>
            <a:xfrm>
              <a:off x="18075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0" name="Google Shape;12580;p19"/>
            <p:cNvSpPr/>
            <p:nvPr/>
          </p:nvSpPr>
          <p:spPr>
            <a:xfrm>
              <a:off x="1515625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5" y="422"/>
                    <a:pt x="427" y="32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1" name="Google Shape;12581;p19"/>
            <p:cNvSpPr/>
            <p:nvPr/>
          </p:nvSpPr>
          <p:spPr>
            <a:xfrm>
              <a:off x="18075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0" y="217"/>
                  </a:cubicBezTo>
                  <a:cubicBezTo>
                    <a:pt x="5" y="330"/>
                    <a:pt x="93" y="427"/>
                    <a:pt x="21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2" name="Google Shape;12582;p19"/>
            <p:cNvSpPr/>
            <p:nvPr/>
          </p:nvSpPr>
          <p:spPr>
            <a:xfrm>
              <a:off x="201987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7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3"/>
                    <a:pt x="84" y="423"/>
                    <a:pt x="198" y="423"/>
                  </a:cubicBezTo>
                  <a:cubicBezTo>
                    <a:pt x="204" y="423"/>
                    <a:pt x="210" y="422"/>
                    <a:pt x="216" y="422"/>
                  </a:cubicBezTo>
                  <a:cubicBezTo>
                    <a:pt x="329" y="422"/>
                    <a:pt x="427" y="329"/>
                    <a:pt x="427" y="211"/>
                  </a:cubicBezTo>
                  <a:cubicBezTo>
                    <a:pt x="422" y="93"/>
                    <a:pt x="329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3" name="Google Shape;12583;p19"/>
            <p:cNvSpPr/>
            <p:nvPr/>
          </p:nvSpPr>
          <p:spPr>
            <a:xfrm>
              <a:off x="1807650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5" y="0"/>
                  </a:moveTo>
                  <a:cubicBezTo>
                    <a:pt x="89" y="0"/>
                    <a:pt x="0" y="99"/>
                    <a:pt x="0" y="212"/>
                  </a:cubicBezTo>
                  <a:cubicBezTo>
                    <a:pt x="0" y="335"/>
                    <a:pt x="88" y="422"/>
                    <a:pt x="211" y="422"/>
                  </a:cubicBezTo>
                  <a:cubicBezTo>
                    <a:pt x="329" y="422"/>
                    <a:pt x="422" y="325"/>
                    <a:pt x="422" y="212"/>
                  </a:cubicBezTo>
                  <a:cubicBezTo>
                    <a:pt x="422" y="93"/>
                    <a:pt x="324" y="1"/>
                    <a:pt x="211" y="1"/>
                  </a:cubicBezTo>
                  <a:cubicBezTo>
                    <a:pt x="206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4" name="Google Shape;12584;p19"/>
            <p:cNvSpPr/>
            <p:nvPr/>
          </p:nvSpPr>
          <p:spPr>
            <a:xfrm>
              <a:off x="19137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0"/>
                  </a:moveTo>
                  <a:cubicBezTo>
                    <a:pt x="90" y="0"/>
                    <a:pt x="1" y="99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25"/>
                    <a:pt x="427" y="212"/>
                  </a:cubicBezTo>
                  <a:cubicBezTo>
                    <a:pt x="427" y="93"/>
                    <a:pt x="330" y="1"/>
                    <a:pt x="211" y="1"/>
                  </a:cubicBezTo>
                  <a:cubicBezTo>
                    <a:pt x="206" y="0"/>
                    <a:pt x="201" y="0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5" name="Google Shape;12585;p19"/>
            <p:cNvSpPr/>
            <p:nvPr/>
          </p:nvSpPr>
          <p:spPr>
            <a:xfrm>
              <a:off x="14627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8" y="0"/>
                  </a:moveTo>
                  <a:cubicBezTo>
                    <a:pt x="99" y="0"/>
                    <a:pt x="1" y="101"/>
                    <a:pt x="1" y="211"/>
                  </a:cubicBezTo>
                  <a:cubicBezTo>
                    <a:pt x="1" y="327"/>
                    <a:pt x="84" y="427"/>
                    <a:pt x="202" y="427"/>
                  </a:cubicBezTo>
                  <a:cubicBezTo>
                    <a:pt x="205" y="427"/>
                    <a:pt x="208" y="427"/>
                    <a:pt x="211" y="427"/>
                  </a:cubicBezTo>
                  <a:cubicBezTo>
                    <a:pt x="335" y="427"/>
                    <a:pt x="417" y="335"/>
                    <a:pt x="432" y="211"/>
                  </a:cubicBezTo>
                  <a:cubicBezTo>
                    <a:pt x="422" y="98"/>
                    <a:pt x="335" y="1"/>
                    <a:pt x="216" y="1"/>
                  </a:cubicBezTo>
                  <a:cubicBezTo>
                    <a:pt x="214" y="0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6" name="Google Shape;12586;p19"/>
            <p:cNvSpPr/>
            <p:nvPr/>
          </p:nvSpPr>
          <p:spPr>
            <a:xfrm>
              <a:off x="1462575" y="43293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0"/>
                  </a:moveTo>
                  <a:cubicBezTo>
                    <a:pt x="93" y="6"/>
                    <a:pt x="0" y="98"/>
                    <a:pt x="0" y="211"/>
                  </a:cubicBezTo>
                  <a:cubicBezTo>
                    <a:pt x="0" y="334"/>
                    <a:pt x="93" y="432"/>
                    <a:pt x="211" y="432"/>
                  </a:cubicBezTo>
                  <a:cubicBezTo>
                    <a:pt x="335" y="432"/>
                    <a:pt x="422" y="340"/>
                    <a:pt x="422" y="216"/>
                  </a:cubicBezTo>
                  <a:cubicBezTo>
                    <a:pt x="422" y="98"/>
                    <a:pt x="324" y="6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7" name="Google Shape;12587;p19"/>
            <p:cNvSpPr/>
            <p:nvPr/>
          </p:nvSpPr>
          <p:spPr>
            <a:xfrm>
              <a:off x="2178925" y="4197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218" y="0"/>
                    <a:pt x="214" y="0"/>
                    <a:pt x="211" y="1"/>
                  </a:cubicBezTo>
                  <a:cubicBezTo>
                    <a:pt x="98" y="1"/>
                    <a:pt x="0" y="93"/>
                    <a:pt x="0" y="211"/>
                  </a:cubicBezTo>
                  <a:cubicBezTo>
                    <a:pt x="0" y="329"/>
                    <a:pt x="103" y="422"/>
                    <a:pt x="216" y="422"/>
                  </a:cubicBezTo>
                  <a:cubicBezTo>
                    <a:pt x="339" y="422"/>
                    <a:pt x="432" y="329"/>
                    <a:pt x="432" y="206"/>
                  </a:cubicBezTo>
                  <a:cubicBezTo>
                    <a:pt x="432" y="86"/>
                    <a:pt x="340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8" name="Google Shape;12588;p19"/>
            <p:cNvSpPr/>
            <p:nvPr/>
          </p:nvSpPr>
          <p:spPr>
            <a:xfrm>
              <a:off x="170127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9" name="Google Shape;12589;p19"/>
            <p:cNvSpPr/>
            <p:nvPr/>
          </p:nvSpPr>
          <p:spPr>
            <a:xfrm>
              <a:off x="16748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3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0" name="Google Shape;12590;p19"/>
            <p:cNvSpPr/>
            <p:nvPr/>
          </p:nvSpPr>
          <p:spPr>
            <a:xfrm>
              <a:off x="1993275" y="4276525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1" name="Google Shape;12591;p19"/>
            <p:cNvSpPr/>
            <p:nvPr/>
          </p:nvSpPr>
          <p:spPr>
            <a:xfrm>
              <a:off x="1993275" y="43294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2" name="Google Shape;12592;p19"/>
            <p:cNvSpPr/>
            <p:nvPr/>
          </p:nvSpPr>
          <p:spPr>
            <a:xfrm>
              <a:off x="1674800" y="4117225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211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24"/>
                    <a:pt x="89" y="417"/>
                    <a:pt x="195" y="417"/>
                  </a:cubicBezTo>
                  <a:cubicBezTo>
                    <a:pt x="200" y="417"/>
                    <a:pt x="206" y="417"/>
                    <a:pt x="211" y="417"/>
                  </a:cubicBezTo>
                  <a:cubicBezTo>
                    <a:pt x="330" y="417"/>
                    <a:pt x="422" y="32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3" name="Google Shape;12593;p19"/>
            <p:cNvSpPr/>
            <p:nvPr/>
          </p:nvSpPr>
          <p:spPr>
            <a:xfrm>
              <a:off x="20198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2"/>
                  </a:cubicBezTo>
                  <a:cubicBezTo>
                    <a:pt x="329" y="417"/>
                    <a:pt x="427" y="324"/>
                    <a:pt x="427" y="211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4" name="Google Shape;12594;p19"/>
            <p:cNvSpPr/>
            <p:nvPr/>
          </p:nvSpPr>
          <p:spPr>
            <a:xfrm>
              <a:off x="1966675" y="387840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17" y="1"/>
                  </a:moveTo>
                  <a:cubicBezTo>
                    <a:pt x="99" y="1"/>
                    <a:pt x="1" y="98"/>
                    <a:pt x="1" y="216"/>
                  </a:cubicBezTo>
                  <a:cubicBezTo>
                    <a:pt x="1" y="331"/>
                    <a:pt x="99" y="424"/>
                    <a:pt x="199" y="424"/>
                  </a:cubicBezTo>
                  <a:cubicBezTo>
                    <a:pt x="207" y="424"/>
                    <a:pt x="214" y="423"/>
                    <a:pt x="222" y="422"/>
                  </a:cubicBezTo>
                  <a:cubicBezTo>
                    <a:pt x="345" y="417"/>
                    <a:pt x="433" y="329"/>
                    <a:pt x="427" y="206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5" name="Google Shape;12595;p19"/>
            <p:cNvSpPr/>
            <p:nvPr/>
          </p:nvSpPr>
          <p:spPr>
            <a:xfrm>
              <a:off x="2205500" y="43294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2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27" y="98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6" name="Google Shape;12596;p19"/>
            <p:cNvSpPr/>
            <p:nvPr/>
          </p:nvSpPr>
          <p:spPr>
            <a:xfrm>
              <a:off x="2019750" y="38784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1"/>
                  </a:moveTo>
                  <a:cubicBezTo>
                    <a:pt x="98" y="1"/>
                    <a:pt x="5" y="93"/>
                    <a:pt x="5" y="211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32" y="329"/>
                    <a:pt x="432" y="211"/>
                  </a:cubicBezTo>
                  <a:cubicBezTo>
                    <a:pt x="43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7" name="Google Shape;12597;p19"/>
            <p:cNvSpPr/>
            <p:nvPr/>
          </p:nvSpPr>
          <p:spPr>
            <a:xfrm>
              <a:off x="1833975" y="4276650"/>
              <a:ext cx="10825" cy="10425"/>
            </a:xfrm>
            <a:custGeom>
              <a:rect b="b" l="l" r="r" t="t"/>
              <a:pathLst>
                <a:path extrusionOk="0" h="417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29"/>
                    <a:pt x="93" y="417"/>
                    <a:pt x="216" y="417"/>
                  </a:cubicBezTo>
                  <a:cubicBezTo>
                    <a:pt x="340" y="412"/>
                    <a:pt x="43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8" name="Google Shape;12598;p19"/>
            <p:cNvSpPr/>
            <p:nvPr/>
          </p:nvSpPr>
          <p:spPr>
            <a:xfrm>
              <a:off x="1648200" y="42499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1" y="98"/>
                    <a:pt x="1" y="217"/>
                  </a:cubicBezTo>
                  <a:cubicBezTo>
                    <a:pt x="1" y="330"/>
                    <a:pt x="104" y="427"/>
                    <a:pt x="217" y="427"/>
                  </a:cubicBezTo>
                  <a:cubicBezTo>
                    <a:pt x="335" y="427"/>
                    <a:pt x="427" y="330"/>
                    <a:pt x="427" y="217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9" name="Google Shape;12599;p19"/>
            <p:cNvSpPr/>
            <p:nvPr/>
          </p:nvSpPr>
          <p:spPr>
            <a:xfrm>
              <a:off x="1648350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1"/>
                    <a:pt x="0" y="98"/>
                    <a:pt x="0" y="217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45"/>
                    <a:pt x="421" y="217"/>
                  </a:cubicBezTo>
                  <a:cubicBezTo>
                    <a:pt x="421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0" name="Google Shape;12600;p19"/>
            <p:cNvSpPr/>
            <p:nvPr/>
          </p:nvSpPr>
          <p:spPr>
            <a:xfrm>
              <a:off x="170127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1"/>
                  </a:moveTo>
                  <a:cubicBezTo>
                    <a:pt x="103" y="1"/>
                    <a:pt x="0" y="98"/>
                    <a:pt x="0" y="217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1" name="Google Shape;12601;p19"/>
            <p:cNvSpPr/>
            <p:nvPr/>
          </p:nvSpPr>
          <p:spPr>
            <a:xfrm>
              <a:off x="19668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1" y="335"/>
                    <a:pt x="427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2" name="Google Shape;12602;p19"/>
            <p:cNvSpPr/>
            <p:nvPr/>
          </p:nvSpPr>
          <p:spPr>
            <a:xfrm>
              <a:off x="14891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93"/>
                    <a:pt x="0" y="206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27" y="335"/>
                    <a:pt x="422" y="222"/>
                  </a:cubicBezTo>
                  <a:cubicBezTo>
                    <a:pt x="432" y="10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3" name="Google Shape;12603;p19"/>
            <p:cNvSpPr/>
            <p:nvPr/>
          </p:nvSpPr>
          <p:spPr>
            <a:xfrm>
              <a:off x="15155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11" y="329"/>
                    <a:pt x="103" y="422"/>
                    <a:pt x="222" y="422"/>
                  </a:cubicBezTo>
                  <a:cubicBezTo>
                    <a:pt x="227" y="422"/>
                    <a:pt x="233" y="423"/>
                    <a:pt x="238" y="423"/>
                  </a:cubicBezTo>
                  <a:cubicBezTo>
                    <a:pt x="344" y="423"/>
                    <a:pt x="432" y="329"/>
                    <a:pt x="432" y="211"/>
                  </a:cubicBezTo>
                  <a:cubicBezTo>
                    <a:pt x="432" y="88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4" name="Google Shape;12604;p19"/>
            <p:cNvSpPr/>
            <p:nvPr/>
          </p:nvSpPr>
          <p:spPr>
            <a:xfrm>
              <a:off x="1780800" y="4223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5" y="87"/>
                    <a:pt x="5" y="206"/>
                  </a:cubicBezTo>
                  <a:cubicBezTo>
                    <a:pt x="0" y="324"/>
                    <a:pt x="93" y="421"/>
                    <a:pt x="211" y="421"/>
                  </a:cubicBezTo>
                  <a:cubicBezTo>
                    <a:pt x="334" y="421"/>
                    <a:pt x="432" y="334"/>
                    <a:pt x="432" y="216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5" name="Google Shape;12605;p19"/>
            <p:cNvSpPr/>
            <p:nvPr/>
          </p:nvSpPr>
          <p:spPr>
            <a:xfrm>
              <a:off x="19668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2" y="0"/>
                  </a:moveTo>
                  <a:cubicBezTo>
                    <a:pt x="88" y="0"/>
                    <a:pt x="0" y="96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7" y="330"/>
                    <a:pt x="421" y="211"/>
                  </a:cubicBezTo>
                  <a:cubicBezTo>
                    <a:pt x="421" y="98"/>
                    <a:pt x="324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6" name="Google Shape;12606;p19"/>
            <p:cNvSpPr/>
            <p:nvPr/>
          </p:nvSpPr>
          <p:spPr>
            <a:xfrm>
              <a:off x="1489175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2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1" y="432"/>
                  </a:cubicBezTo>
                  <a:cubicBezTo>
                    <a:pt x="329" y="432"/>
                    <a:pt x="422" y="330"/>
                    <a:pt x="422" y="217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7" name="Google Shape;12607;p19"/>
            <p:cNvSpPr/>
            <p:nvPr/>
          </p:nvSpPr>
          <p:spPr>
            <a:xfrm>
              <a:off x="2046475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93" y="1"/>
                    <a:pt x="0" y="88"/>
                    <a:pt x="0" y="206"/>
                  </a:cubicBezTo>
                  <a:cubicBezTo>
                    <a:pt x="0" y="319"/>
                    <a:pt x="93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3" y="423"/>
                    <a:pt x="421" y="329"/>
                    <a:pt x="421" y="211"/>
                  </a:cubicBezTo>
                  <a:cubicBezTo>
                    <a:pt x="421" y="8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8" name="Google Shape;12608;p19"/>
            <p:cNvSpPr/>
            <p:nvPr/>
          </p:nvSpPr>
          <p:spPr>
            <a:xfrm>
              <a:off x="220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1"/>
                  </a:moveTo>
                  <a:cubicBezTo>
                    <a:pt x="93" y="1"/>
                    <a:pt x="1" y="88"/>
                    <a:pt x="1" y="216"/>
                  </a:cubicBezTo>
                  <a:cubicBezTo>
                    <a:pt x="11" y="335"/>
                    <a:pt x="98" y="422"/>
                    <a:pt x="217" y="422"/>
                  </a:cubicBezTo>
                  <a:cubicBezTo>
                    <a:pt x="335" y="422"/>
                    <a:pt x="432" y="329"/>
                    <a:pt x="432" y="211"/>
                  </a:cubicBezTo>
                  <a:cubicBezTo>
                    <a:pt x="432" y="8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9" name="Google Shape;12609;p19"/>
            <p:cNvSpPr/>
            <p:nvPr/>
          </p:nvSpPr>
          <p:spPr>
            <a:xfrm>
              <a:off x="148917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329" y="427"/>
                    <a:pt x="422" y="329"/>
                    <a:pt x="422" y="211"/>
                  </a:cubicBezTo>
                  <a:cubicBezTo>
                    <a:pt x="416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0" name="Google Shape;12610;p19"/>
            <p:cNvSpPr/>
            <p:nvPr/>
          </p:nvSpPr>
          <p:spPr>
            <a:xfrm>
              <a:off x="1674800" y="443580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1"/>
                  </a:moveTo>
                  <a:cubicBezTo>
                    <a:pt x="89" y="1"/>
                    <a:pt x="1" y="90"/>
                    <a:pt x="1" y="207"/>
                  </a:cubicBezTo>
                  <a:cubicBezTo>
                    <a:pt x="1" y="320"/>
                    <a:pt x="93" y="418"/>
                    <a:pt x="206" y="423"/>
                  </a:cubicBezTo>
                  <a:cubicBezTo>
                    <a:pt x="330" y="423"/>
                    <a:pt x="427" y="325"/>
                    <a:pt x="427" y="212"/>
                  </a:cubicBezTo>
                  <a:cubicBezTo>
                    <a:pt x="427" y="94"/>
                    <a:pt x="335" y="1"/>
                    <a:pt x="222" y="1"/>
                  </a:cubicBezTo>
                  <a:cubicBezTo>
                    <a:pt x="215" y="1"/>
                    <a:pt x="209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1" name="Google Shape;12611;p19"/>
            <p:cNvSpPr/>
            <p:nvPr/>
          </p:nvSpPr>
          <p:spPr>
            <a:xfrm>
              <a:off x="1833975" y="4435575"/>
              <a:ext cx="10825" cy="10800"/>
            </a:xfrm>
            <a:custGeom>
              <a:rect b="b" l="l" r="r" t="t"/>
              <a:pathLst>
                <a:path extrusionOk="0" h="432" w="433">
                  <a:moveTo>
                    <a:pt x="211" y="0"/>
                  </a:moveTo>
                  <a:cubicBezTo>
                    <a:pt x="88" y="5"/>
                    <a:pt x="1" y="103"/>
                    <a:pt x="1" y="221"/>
                  </a:cubicBezTo>
                  <a:cubicBezTo>
                    <a:pt x="1" y="344"/>
                    <a:pt x="98" y="432"/>
                    <a:pt x="216" y="432"/>
                  </a:cubicBezTo>
                  <a:cubicBezTo>
                    <a:pt x="340" y="427"/>
                    <a:pt x="432" y="334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2" name="Google Shape;12612;p19"/>
            <p:cNvSpPr/>
            <p:nvPr/>
          </p:nvSpPr>
          <p:spPr>
            <a:xfrm>
              <a:off x="1993150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3" y="0"/>
                    <a:pt x="0" y="103"/>
                    <a:pt x="6" y="221"/>
                  </a:cubicBezTo>
                  <a:cubicBezTo>
                    <a:pt x="6" y="334"/>
                    <a:pt x="10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3" name="Google Shape;12613;p19"/>
            <p:cNvSpPr/>
            <p:nvPr/>
          </p:nvSpPr>
          <p:spPr>
            <a:xfrm>
              <a:off x="1648350" y="41968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8" y="0"/>
                    <a:pt x="0" y="88"/>
                    <a:pt x="0" y="206"/>
                  </a:cubicBezTo>
                  <a:cubicBezTo>
                    <a:pt x="0" y="319"/>
                    <a:pt x="98" y="422"/>
                    <a:pt x="211" y="422"/>
                  </a:cubicBezTo>
                  <a:cubicBezTo>
                    <a:pt x="334" y="422"/>
                    <a:pt x="421" y="334"/>
                    <a:pt x="421" y="211"/>
                  </a:cubicBezTo>
                  <a:cubicBezTo>
                    <a:pt x="421" y="8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4" name="Google Shape;12614;p19"/>
            <p:cNvSpPr/>
            <p:nvPr/>
          </p:nvSpPr>
          <p:spPr>
            <a:xfrm>
              <a:off x="201987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29" y="416"/>
                    <a:pt x="427" y="329"/>
                    <a:pt x="427" y="211"/>
                  </a:cubicBezTo>
                  <a:cubicBezTo>
                    <a:pt x="432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5" name="Google Shape;12615;p19"/>
            <p:cNvSpPr/>
            <p:nvPr/>
          </p:nvSpPr>
          <p:spPr>
            <a:xfrm>
              <a:off x="1887175" y="42233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0"/>
                  </a:moveTo>
                  <a:cubicBezTo>
                    <a:pt x="98" y="0"/>
                    <a:pt x="5" y="87"/>
                    <a:pt x="0" y="206"/>
                  </a:cubicBezTo>
                  <a:cubicBezTo>
                    <a:pt x="0" y="324"/>
                    <a:pt x="82" y="421"/>
                    <a:pt x="206" y="421"/>
                  </a:cubicBezTo>
                  <a:cubicBezTo>
                    <a:pt x="212" y="422"/>
                    <a:pt x="218" y="422"/>
                    <a:pt x="223" y="422"/>
                  </a:cubicBezTo>
                  <a:cubicBezTo>
                    <a:pt x="333" y="422"/>
                    <a:pt x="421" y="333"/>
                    <a:pt x="416" y="216"/>
                  </a:cubicBezTo>
                  <a:cubicBezTo>
                    <a:pt x="421" y="10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6" name="Google Shape;12616;p19"/>
            <p:cNvSpPr/>
            <p:nvPr/>
          </p:nvSpPr>
          <p:spPr>
            <a:xfrm>
              <a:off x="1648200" y="44619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2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32"/>
                    <a:pt x="212" y="432"/>
                  </a:cubicBezTo>
                  <a:cubicBezTo>
                    <a:pt x="215" y="432"/>
                    <a:pt x="219" y="433"/>
                    <a:pt x="222" y="433"/>
                  </a:cubicBezTo>
                  <a:cubicBezTo>
                    <a:pt x="345" y="433"/>
                    <a:pt x="427" y="347"/>
                    <a:pt x="427" y="227"/>
                  </a:cubicBezTo>
                  <a:cubicBezTo>
                    <a:pt x="427" y="103"/>
                    <a:pt x="335" y="1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7" name="Google Shape;12617;p19"/>
            <p:cNvSpPr/>
            <p:nvPr/>
          </p:nvSpPr>
          <p:spPr>
            <a:xfrm>
              <a:off x="1701275" y="44619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5"/>
                    <a:pt x="98" y="432"/>
                    <a:pt x="221" y="432"/>
                  </a:cubicBezTo>
                  <a:cubicBezTo>
                    <a:pt x="345" y="432"/>
                    <a:pt x="432" y="335"/>
                    <a:pt x="427" y="206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8" name="Google Shape;12618;p19"/>
            <p:cNvSpPr/>
            <p:nvPr/>
          </p:nvSpPr>
          <p:spPr>
            <a:xfrm>
              <a:off x="1568700" y="401122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6" y="1"/>
                  </a:moveTo>
                  <a:cubicBezTo>
                    <a:pt x="87" y="1"/>
                    <a:pt x="0" y="83"/>
                    <a:pt x="5" y="212"/>
                  </a:cubicBezTo>
                  <a:cubicBezTo>
                    <a:pt x="5" y="325"/>
                    <a:pt x="103" y="422"/>
                    <a:pt x="216" y="422"/>
                  </a:cubicBezTo>
                  <a:cubicBezTo>
                    <a:pt x="334" y="422"/>
                    <a:pt x="432" y="325"/>
                    <a:pt x="432" y="212"/>
                  </a:cubicBezTo>
                  <a:cubicBezTo>
                    <a:pt x="432" y="8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9" name="Google Shape;12619;p19"/>
            <p:cNvSpPr/>
            <p:nvPr/>
          </p:nvSpPr>
          <p:spPr>
            <a:xfrm>
              <a:off x="1621875" y="40112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0" y="0"/>
                    <a:pt x="1" y="94"/>
                    <a:pt x="1" y="212"/>
                  </a:cubicBezTo>
                  <a:cubicBezTo>
                    <a:pt x="1" y="325"/>
                    <a:pt x="93" y="422"/>
                    <a:pt x="211" y="422"/>
                  </a:cubicBezTo>
                  <a:cubicBezTo>
                    <a:pt x="324" y="417"/>
                    <a:pt x="422" y="325"/>
                    <a:pt x="422" y="212"/>
                  </a:cubicBezTo>
                  <a:cubicBezTo>
                    <a:pt x="422" y="93"/>
                    <a:pt x="335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0" name="Google Shape;12620;p19"/>
            <p:cNvSpPr/>
            <p:nvPr/>
          </p:nvSpPr>
          <p:spPr>
            <a:xfrm>
              <a:off x="196682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35"/>
                    <a:pt x="87" y="422"/>
                    <a:pt x="211" y="422"/>
                  </a:cubicBezTo>
                  <a:cubicBezTo>
                    <a:pt x="329" y="422"/>
                    <a:pt x="427" y="335"/>
                    <a:pt x="421" y="212"/>
                  </a:cubicBezTo>
                  <a:cubicBezTo>
                    <a:pt x="421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1" name="Google Shape;12621;p19"/>
            <p:cNvSpPr/>
            <p:nvPr/>
          </p:nvSpPr>
          <p:spPr>
            <a:xfrm>
              <a:off x="1515625" y="44887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1"/>
                  </a:moveTo>
                  <a:cubicBezTo>
                    <a:pt x="98" y="1"/>
                    <a:pt x="1" y="98"/>
                    <a:pt x="1" y="211"/>
                  </a:cubicBezTo>
                  <a:cubicBezTo>
                    <a:pt x="1" y="327"/>
                    <a:pt x="94" y="422"/>
                    <a:pt x="208" y="422"/>
                  </a:cubicBezTo>
                  <a:cubicBezTo>
                    <a:pt x="211" y="422"/>
                    <a:pt x="214" y="422"/>
                    <a:pt x="217" y="422"/>
                  </a:cubicBezTo>
                  <a:cubicBezTo>
                    <a:pt x="335" y="422"/>
                    <a:pt x="427" y="330"/>
                    <a:pt x="427" y="206"/>
                  </a:cubicBezTo>
                  <a:cubicBezTo>
                    <a:pt x="422" y="93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2" name="Google Shape;12622;p19"/>
            <p:cNvSpPr/>
            <p:nvPr/>
          </p:nvSpPr>
          <p:spPr>
            <a:xfrm>
              <a:off x="2046200" y="44887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18" y="0"/>
                  </a:moveTo>
                  <a:cubicBezTo>
                    <a:pt x="99" y="0"/>
                    <a:pt x="11" y="96"/>
                    <a:pt x="11" y="206"/>
                  </a:cubicBezTo>
                  <a:cubicBezTo>
                    <a:pt x="1" y="324"/>
                    <a:pt x="98" y="427"/>
                    <a:pt x="222" y="427"/>
                  </a:cubicBezTo>
                  <a:cubicBezTo>
                    <a:pt x="335" y="427"/>
                    <a:pt x="432" y="335"/>
                    <a:pt x="432" y="222"/>
                  </a:cubicBezTo>
                  <a:cubicBezTo>
                    <a:pt x="438" y="98"/>
                    <a:pt x="350" y="1"/>
                    <a:pt x="227" y="1"/>
                  </a:cubicBezTo>
                  <a:cubicBezTo>
                    <a:pt x="224" y="1"/>
                    <a:pt x="221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3" name="Google Shape;12623;p19"/>
            <p:cNvSpPr/>
            <p:nvPr/>
          </p:nvSpPr>
          <p:spPr>
            <a:xfrm>
              <a:off x="164820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2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29"/>
                    <a:pt x="93" y="427"/>
                    <a:pt x="212" y="427"/>
                  </a:cubicBezTo>
                  <a:cubicBezTo>
                    <a:pt x="335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4" name="Google Shape;12624;p19"/>
            <p:cNvSpPr/>
            <p:nvPr/>
          </p:nvSpPr>
          <p:spPr>
            <a:xfrm>
              <a:off x="201987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0"/>
                    <a:pt x="427" y="211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5" name="Google Shape;12625;p19"/>
            <p:cNvSpPr/>
            <p:nvPr/>
          </p:nvSpPr>
          <p:spPr>
            <a:xfrm>
              <a:off x="14359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3" y="1"/>
                    <a:pt x="1" y="88"/>
                    <a:pt x="11" y="206"/>
                  </a:cubicBezTo>
                  <a:cubicBezTo>
                    <a:pt x="11" y="330"/>
                    <a:pt x="98" y="427"/>
                    <a:pt x="222" y="427"/>
                  </a:cubicBezTo>
                  <a:cubicBezTo>
                    <a:pt x="330" y="427"/>
                    <a:pt x="432" y="335"/>
                    <a:pt x="432" y="222"/>
                  </a:cubicBezTo>
                  <a:cubicBezTo>
                    <a:pt x="432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6" name="Google Shape;12626;p19"/>
            <p:cNvSpPr/>
            <p:nvPr/>
          </p:nvSpPr>
          <p:spPr>
            <a:xfrm>
              <a:off x="22055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8" y="421"/>
                    <a:pt x="206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10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7" name="Google Shape;12627;p19"/>
            <p:cNvSpPr/>
            <p:nvPr/>
          </p:nvSpPr>
          <p:spPr>
            <a:xfrm>
              <a:off x="1489175" y="4196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7"/>
                  </a:cubicBezTo>
                  <a:cubicBezTo>
                    <a:pt x="329" y="427"/>
                    <a:pt x="422" y="324"/>
                    <a:pt x="422" y="211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8" name="Google Shape;12628;p19"/>
            <p:cNvSpPr/>
            <p:nvPr/>
          </p:nvSpPr>
          <p:spPr>
            <a:xfrm>
              <a:off x="1993275" y="40112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2" y="0"/>
                  </a:moveTo>
                  <a:cubicBezTo>
                    <a:pt x="96" y="0"/>
                    <a:pt x="1" y="80"/>
                    <a:pt x="1" y="213"/>
                  </a:cubicBezTo>
                  <a:cubicBezTo>
                    <a:pt x="1" y="326"/>
                    <a:pt x="103" y="423"/>
                    <a:pt x="216" y="423"/>
                  </a:cubicBezTo>
                  <a:cubicBezTo>
                    <a:pt x="335" y="423"/>
                    <a:pt x="427" y="326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8" y="1"/>
                    <a:pt x="200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9" name="Google Shape;12629;p19"/>
            <p:cNvSpPr/>
            <p:nvPr/>
          </p:nvSpPr>
          <p:spPr>
            <a:xfrm>
              <a:off x="2099400" y="401120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33" y="0"/>
                  </a:moveTo>
                  <a:cubicBezTo>
                    <a:pt x="225" y="0"/>
                    <a:pt x="218" y="1"/>
                    <a:pt x="211" y="2"/>
                  </a:cubicBezTo>
                  <a:cubicBezTo>
                    <a:pt x="93" y="2"/>
                    <a:pt x="0" y="89"/>
                    <a:pt x="0" y="213"/>
                  </a:cubicBezTo>
                  <a:cubicBezTo>
                    <a:pt x="5" y="326"/>
                    <a:pt x="98" y="423"/>
                    <a:pt x="211" y="423"/>
                  </a:cubicBezTo>
                  <a:cubicBezTo>
                    <a:pt x="214" y="423"/>
                    <a:pt x="217" y="424"/>
                    <a:pt x="219" y="424"/>
                  </a:cubicBezTo>
                  <a:cubicBezTo>
                    <a:pt x="334" y="424"/>
                    <a:pt x="427" y="323"/>
                    <a:pt x="427" y="213"/>
                  </a:cubicBezTo>
                  <a:cubicBezTo>
                    <a:pt x="432" y="93"/>
                    <a:pt x="330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0" name="Google Shape;12630;p19"/>
            <p:cNvSpPr/>
            <p:nvPr/>
          </p:nvSpPr>
          <p:spPr>
            <a:xfrm>
              <a:off x="2019875" y="45152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93" y="0"/>
                    <a:pt x="0" y="98"/>
                    <a:pt x="0" y="221"/>
                  </a:cubicBezTo>
                  <a:cubicBezTo>
                    <a:pt x="0" y="334"/>
                    <a:pt x="93" y="427"/>
                    <a:pt x="20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1" name="Google Shape;12631;p19"/>
            <p:cNvSpPr/>
            <p:nvPr/>
          </p:nvSpPr>
          <p:spPr>
            <a:xfrm>
              <a:off x="1568700" y="454167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6" y="1"/>
                  </a:moveTo>
                  <a:cubicBezTo>
                    <a:pt x="87" y="11"/>
                    <a:pt x="0" y="98"/>
                    <a:pt x="0" y="217"/>
                  </a:cubicBezTo>
                  <a:cubicBezTo>
                    <a:pt x="0" y="340"/>
                    <a:pt x="98" y="432"/>
                    <a:pt x="211" y="432"/>
                  </a:cubicBezTo>
                  <a:cubicBezTo>
                    <a:pt x="329" y="432"/>
                    <a:pt x="421" y="330"/>
                    <a:pt x="421" y="217"/>
                  </a:cubicBezTo>
                  <a:cubicBezTo>
                    <a:pt x="421" y="93"/>
                    <a:pt x="319" y="6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2" name="Google Shape;12632;p19"/>
            <p:cNvSpPr/>
            <p:nvPr/>
          </p:nvSpPr>
          <p:spPr>
            <a:xfrm>
              <a:off x="1621875" y="454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9" y="1"/>
                  </a:moveTo>
                  <a:cubicBezTo>
                    <a:pt x="216" y="1"/>
                    <a:pt x="214" y="1"/>
                    <a:pt x="211" y="1"/>
                  </a:cubicBezTo>
                  <a:cubicBezTo>
                    <a:pt x="88" y="1"/>
                    <a:pt x="1" y="88"/>
                    <a:pt x="1" y="207"/>
                  </a:cubicBezTo>
                  <a:cubicBezTo>
                    <a:pt x="1" y="320"/>
                    <a:pt x="93" y="422"/>
                    <a:pt x="211" y="422"/>
                  </a:cubicBezTo>
                  <a:cubicBezTo>
                    <a:pt x="324" y="422"/>
                    <a:pt x="422" y="320"/>
                    <a:pt x="422" y="207"/>
                  </a:cubicBezTo>
                  <a:cubicBezTo>
                    <a:pt x="422" y="101"/>
                    <a:pt x="324" y="1"/>
                    <a:pt x="21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3" name="Google Shape;12633;p19"/>
            <p:cNvSpPr/>
            <p:nvPr/>
          </p:nvSpPr>
          <p:spPr>
            <a:xfrm>
              <a:off x="2152450" y="401120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194" y="0"/>
                  </a:moveTo>
                  <a:cubicBezTo>
                    <a:pt x="95" y="0"/>
                    <a:pt x="5" y="93"/>
                    <a:pt x="1" y="202"/>
                  </a:cubicBezTo>
                  <a:cubicBezTo>
                    <a:pt x="1" y="326"/>
                    <a:pt x="93" y="423"/>
                    <a:pt x="211" y="423"/>
                  </a:cubicBezTo>
                  <a:cubicBezTo>
                    <a:pt x="324" y="423"/>
                    <a:pt x="422" y="321"/>
                    <a:pt x="422" y="202"/>
                  </a:cubicBezTo>
                  <a:cubicBezTo>
                    <a:pt x="422" y="89"/>
                    <a:pt x="335" y="2"/>
                    <a:pt x="216" y="2"/>
                  </a:cubicBezTo>
                  <a:cubicBezTo>
                    <a:pt x="209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4" name="Google Shape;12634;p19"/>
            <p:cNvSpPr/>
            <p:nvPr/>
          </p:nvSpPr>
          <p:spPr>
            <a:xfrm>
              <a:off x="1993275" y="45419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5" y="0"/>
                  </a:moveTo>
                  <a:cubicBezTo>
                    <a:pt x="107" y="0"/>
                    <a:pt x="6" y="85"/>
                    <a:pt x="6" y="213"/>
                  </a:cubicBezTo>
                  <a:cubicBezTo>
                    <a:pt x="1" y="331"/>
                    <a:pt x="103" y="423"/>
                    <a:pt x="216" y="423"/>
                  </a:cubicBezTo>
                  <a:cubicBezTo>
                    <a:pt x="335" y="418"/>
                    <a:pt x="427" y="331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9" y="1"/>
                    <a:pt x="2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5" name="Google Shape;12635;p19"/>
            <p:cNvSpPr/>
            <p:nvPr/>
          </p:nvSpPr>
          <p:spPr>
            <a:xfrm>
              <a:off x="1462575" y="42765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4"/>
                    <a:pt x="88" y="422"/>
                    <a:pt x="206" y="422"/>
                  </a:cubicBezTo>
                  <a:cubicBezTo>
                    <a:pt x="335" y="422"/>
                    <a:pt x="422" y="334"/>
                    <a:pt x="422" y="216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6" name="Google Shape;12636;p19"/>
            <p:cNvSpPr/>
            <p:nvPr/>
          </p:nvSpPr>
          <p:spPr>
            <a:xfrm>
              <a:off x="2179050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103" y="427"/>
                    <a:pt x="22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7" name="Google Shape;12637;p19"/>
            <p:cNvSpPr/>
            <p:nvPr/>
          </p:nvSpPr>
          <p:spPr>
            <a:xfrm>
              <a:off x="16748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3" y="421"/>
                    <a:pt x="206" y="421"/>
                  </a:cubicBezTo>
                  <a:cubicBezTo>
                    <a:pt x="330" y="421"/>
                    <a:pt x="427" y="334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8" name="Google Shape;12638;p19"/>
            <p:cNvSpPr/>
            <p:nvPr/>
          </p:nvSpPr>
          <p:spPr>
            <a:xfrm>
              <a:off x="1993275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22" y="336"/>
                    <a:pt x="422" y="211"/>
                  </a:cubicBezTo>
                  <a:cubicBezTo>
                    <a:pt x="42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9" name="Google Shape;12639;p19"/>
            <p:cNvSpPr/>
            <p:nvPr/>
          </p:nvSpPr>
          <p:spPr>
            <a:xfrm>
              <a:off x="20198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29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0" name="Google Shape;12640;p19"/>
            <p:cNvSpPr/>
            <p:nvPr/>
          </p:nvSpPr>
          <p:spPr>
            <a:xfrm>
              <a:off x="19668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5" y="217"/>
                  </a:cubicBezTo>
                  <a:cubicBezTo>
                    <a:pt x="10" y="330"/>
                    <a:pt x="103" y="427"/>
                    <a:pt x="216" y="427"/>
                  </a:cubicBezTo>
                  <a:cubicBezTo>
                    <a:pt x="219" y="427"/>
                    <a:pt x="222" y="427"/>
                    <a:pt x="224" y="427"/>
                  </a:cubicBezTo>
                  <a:cubicBezTo>
                    <a:pt x="338" y="427"/>
                    <a:pt x="427" y="327"/>
                    <a:pt x="427" y="217"/>
                  </a:cubicBezTo>
                  <a:cubicBezTo>
                    <a:pt x="421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1" name="Google Shape;12641;p19"/>
            <p:cNvSpPr/>
            <p:nvPr/>
          </p:nvSpPr>
          <p:spPr>
            <a:xfrm>
              <a:off x="14625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8"/>
                    <a:pt x="0" y="206"/>
                  </a:cubicBezTo>
                  <a:cubicBezTo>
                    <a:pt x="0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2" name="Google Shape;12642;p19"/>
            <p:cNvSpPr/>
            <p:nvPr/>
          </p:nvSpPr>
          <p:spPr>
            <a:xfrm>
              <a:off x="1648200" y="40905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7" y="1"/>
                  </a:moveTo>
                  <a:cubicBezTo>
                    <a:pt x="104" y="1"/>
                    <a:pt x="6" y="98"/>
                    <a:pt x="6" y="211"/>
                  </a:cubicBezTo>
                  <a:cubicBezTo>
                    <a:pt x="1" y="335"/>
                    <a:pt x="104" y="432"/>
                    <a:pt x="217" y="432"/>
                  </a:cubicBezTo>
                  <a:cubicBezTo>
                    <a:pt x="340" y="432"/>
                    <a:pt x="427" y="340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3" name="Google Shape;12643;p19"/>
            <p:cNvSpPr/>
            <p:nvPr/>
          </p:nvSpPr>
          <p:spPr>
            <a:xfrm>
              <a:off x="19932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1" y="98"/>
                    <a:pt x="1" y="206"/>
                  </a:cubicBezTo>
                  <a:cubicBezTo>
                    <a:pt x="1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4" name="Google Shape;12644;p19"/>
            <p:cNvSpPr/>
            <p:nvPr/>
          </p:nvSpPr>
          <p:spPr>
            <a:xfrm>
              <a:off x="2179050" y="4090500"/>
              <a:ext cx="10675" cy="10825"/>
            </a:xfrm>
            <a:custGeom>
              <a:rect b="b" l="l" r="r" t="t"/>
              <a:pathLst>
                <a:path extrusionOk="0" h="433" w="427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35"/>
                    <a:pt x="98" y="432"/>
                    <a:pt x="211" y="432"/>
                  </a:cubicBezTo>
                  <a:cubicBezTo>
                    <a:pt x="334" y="432"/>
                    <a:pt x="427" y="340"/>
                    <a:pt x="427" y="222"/>
                  </a:cubicBezTo>
                  <a:cubicBezTo>
                    <a:pt x="427" y="98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5" name="Google Shape;12645;p19"/>
            <p:cNvSpPr/>
            <p:nvPr/>
          </p:nvSpPr>
          <p:spPr>
            <a:xfrm>
              <a:off x="20198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7"/>
                    <a:pt x="88" y="423"/>
                    <a:pt x="206" y="423"/>
                  </a:cubicBezTo>
                  <a:cubicBezTo>
                    <a:pt x="209" y="423"/>
                    <a:pt x="213" y="422"/>
                    <a:pt x="216" y="422"/>
                  </a:cubicBezTo>
                  <a:cubicBezTo>
                    <a:pt x="329" y="422"/>
                    <a:pt x="427" y="335"/>
                    <a:pt x="427" y="217"/>
                  </a:cubicBezTo>
                  <a:cubicBezTo>
                    <a:pt x="432" y="99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6" name="Google Shape;12646;p19"/>
            <p:cNvSpPr/>
            <p:nvPr/>
          </p:nvSpPr>
          <p:spPr>
            <a:xfrm>
              <a:off x="2205500" y="427652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98" y="0"/>
                    <a:pt x="11" y="88"/>
                    <a:pt x="11" y="206"/>
                  </a:cubicBezTo>
                  <a:cubicBezTo>
                    <a:pt x="1" y="334"/>
                    <a:pt x="93" y="422"/>
                    <a:pt x="217" y="422"/>
                  </a:cubicBezTo>
                  <a:cubicBezTo>
                    <a:pt x="335" y="422"/>
                    <a:pt x="427" y="324"/>
                    <a:pt x="438" y="211"/>
                  </a:cubicBezTo>
                  <a:cubicBezTo>
                    <a:pt x="438" y="93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7" name="Google Shape;12647;p19"/>
            <p:cNvSpPr/>
            <p:nvPr/>
          </p:nvSpPr>
          <p:spPr>
            <a:xfrm>
              <a:off x="1621625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29" y="427"/>
                    <a:pt x="432" y="330"/>
                    <a:pt x="432" y="211"/>
                  </a:cubicBezTo>
                  <a:cubicBezTo>
                    <a:pt x="432" y="93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8" name="Google Shape;12648;p19"/>
            <p:cNvSpPr/>
            <p:nvPr/>
          </p:nvSpPr>
          <p:spPr>
            <a:xfrm>
              <a:off x="1674800" y="44887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3" y="1"/>
                    <a:pt x="1" y="93"/>
                    <a:pt x="6" y="227"/>
                  </a:cubicBezTo>
                  <a:cubicBezTo>
                    <a:pt x="16" y="340"/>
                    <a:pt x="103" y="432"/>
                    <a:pt x="222" y="432"/>
                  </a:cubicBezTo>
                  <a:cubicBezTo>
                    <a:pt x="335" y="432"/>
                    <a:pt x="432" y="330"/>
                    <a:pt x="43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9" name="Google Shape;12649;p19"/>
            <p:cNvSpPr/>
            <p:nvPr/>
          </p:nvSpPr>
          <p:spPr>
            <a:xfrm>
              <a:off x="1993275" y="44887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88" y="1"/>
                    <a:pt x="1" y="98"/>
                    <a:pt x="1" y="227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330" y="432"/>
                    <a:pt x="422" y="335"/>
                    <a:pt x="42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0" name="Google Shape;12650;p19"/>
            <p:cNvSpPr/>
            <p:nvPr/>
          </p:nvSpPr>
          <p:spPr>
            <a:xfrm>
              <a:off x="2019875" y="40906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7" y="1"/>
                  </a:moveTo>
                  <a:cubicBezTo>
                    <a:pt x="88" y="1"/>
                    <a:pt x="0" y="96"/>
                    <a:pt x="0" y="217"/>
                  </a:cubicBezTo>
                  <a:cubicBezTo>
                    <a:pt x="0" y="335"/>
                    <a:pt x="93" y="427"/>
                    <a:pt x="216" y="432"/>
                  </a:cubicBezTo>
                  <a:cubicBezTo>
                    <a:pt x="329" y="427"/>
                    <a:pt x="427" y="335"/>
                    <a:pt x="427" y="222"/>
                  </a:cubicBezTo>
                  <a:cubicBezTo>
                    <a:pt x="432" y="103"/>
                    <a:pt x="329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1" name="Google Shape;12651;p19"/>
            <p:cNvSpPr/>
            <p:nvPr/>
          </p:nvSpPr>
          <p:spPr>
            <a:xfrm>
              <a:off x="1409400" y="42233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104"/>
                    <a:pt x="0" y="212"/>
                  </a:cubicBezTo>
                  <a:cubicBezTo>
                    <a:pt x="0" y="330"/>
                    <a:pt x="98" y="422"/>
                    <a:pt x="216" y="422"/>
                  </a:cubicBezTo>
                  <a:cubicBezTo>
                    <a:pt x="339" y="422"/>
                    <a:pt x="421" y="335"/>
                    <a:pt x="421" y="212"/>
                  </a:cubicBezTo>
                  <a:cubicBezTo>
                    <a:pt x="421" y="92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2" name="Google Shape;12652;p19"/>
            <p:cNvSpPr/>
            <p:nvPr/>
          </p:nvSpPr>
          <p:spPr>
            <a:xfrm>
              <a:off x="1940225" y="42233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9"/>
                    <a:pt x="11" y="212"/>
                  </a:cubicBezTo>
                  <a:cubicBezTo>
                    <a:pt x="0" y="330"/>
                    <a:pt x="98" y="422"/>
                    <a:pt x="221" y="422"/>
                  </a:cubicBezTo>
                  <a:cubicBezTo>
                    <a:pt x="345" y="422"/>
                    <a:pt x="427" y="335"/>
                    <a:pt x="427" y="212"/>
                  </a:cubicBezTo>
                  <a:cubicBezTo>
                    <a:pt x="422" y="92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3" name="Google Shape;12653;p19"/>
            <p:cNvSpPr/>
            <p:nvPr/>
          </p:nvSpPr>
          <p:spPr>
            <a:xfrm>
              <a:off x="220550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17" y="427"/>
                  </a:cubicBezTo>
                  <a:cubicBezTo>
                    <a:pt x="335" y="427"/>
                    <a:pt x="427" y="335"/>
                    <a:pt x="427" y="211"/>
                  </a:cubicBezTo>
                  <a:cubicBezTo>
                    <a:pt x="427" y="98"/>
                    <a:pt x="325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4" name="Google Shape;12654;p19"/>
            <p:cNvSpPr/>
            <p:nvPr/>
          </p:nvSpPr>
          <p:spPr>
            <a:xfrm>
              <a:off x="2046075" y="4011200"/>
              <a:ext cx="10950" cy="10725"/>
            </a:xfrm>
            <a:custGeom>
              <a:rect b="b" l="l" r="r" t="t"/>
              <a:pathLst>
                <a:path extrusionOk="0" h="429" w="438">
                  <a:moveTo>
                    <a:pt x="203" y="0"/>
                  </a:moveTo>
                  <a:cubicBezTo>
                    <a:pt x="108" y="0"/>
                    <a:pt x="15" y="85"/>
                    <a:pt x="6" y="213"/>
                  </a:cubicBezTo>
                  <a:cubicBezTo>
                    <a:pt x="1" y="326"/>
                    <a:pt x="103" y="428"/>
                    <a:pt x="222" y="428"/>
                  </a:cubicBezTo>
                  <a:cubicBezTo>
                    <a:pt x="335" y="423"/>
                    <a:pt x="432" y="336"/>
                    <a:pt x="432" y="218"/>
                  </a:cubicBezTo>
                  <a:cubicBezTo>
                    <a:pt x="437" y="89"/>
                    <a:pt x="350" y="2"/>
                    <a:pt x="227" y="2"/>
                  </a:cubicBezTo>
                  <a:cubicBezTo>
                    <a:pt x="219" y="1"/>
                    <a:pt x="211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5" name="Google Shape;12655;p19"/>
            <p:cNvSpPr/>
            <p:nvPr/>
          </p:nvSpPr>
          <p:spPr>
            <a:xfrm>
              <a:off x="1674800" y="40112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1" y="1"/>
                  </a:moveTo>
                  <a:cubicBezTo>
                    <a:pt x="93" y="1"/>
                    <a:pt x="1" y="83"/>
                    <a:pt x="1" y="212"/>
                  </a:cubicBezTo>
                  <a:cubicBezTo>
                    <a:pt x="1" y="325"/>
                    <a:pt x="93" y="422"/>
                    <a:pt x="206" y="422"/>
                  </a:cubicBezTo>
                  <a:cubicBezTo>
                    <a:pt x="209" y="422"/>
                    <a:pt x="212" y="423"/>
                    <a:pt x="215" y="423"/>
                  </a:cubicBezTo>
                  <a:cubicBezTo>
                    <a:pt x="329" y="423"/>
                    <a:pt x="427" y="322"/>
                    <a:pt x="427" y="212"/>
                  </a:cubicBezTo>
                  <a:cubicBezTo>
                    <a:pt x="427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6" name="Google Shape;12656;p19"/>
            <p:cNvSpPr/>
            <p:nvPr/>
          </p:nvSpPr>
          <p:spPr>
            <a:xfrm>
              <a:off x="1940225" y="41702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98" y="11"/>
                    <a:pt x="0" y="104"/>
                    <a:pt x="0" y="217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45" y="427"/>
                    <a:pt x="427" y="335"/>
                    <a:pt x="427" y="217"/>
                  </a:cubicBezTo>
                  <a:cubicBezTo>
                    <a:pt x="427" y="96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7" name="Google Shape;12657;p19"/>
            <p:cNvSpPr/>
            <p:nvPr/>
          </p:nvSpPr>
          <p:spPr>
            <a:xfrm>
              <a:off x="217892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9" y="427"/>
                    <a:pt x="432" y="335"/>
                    <a:pt x="432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1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8" name="Google Shape;12658;p19"/>
            <p:cNvSpPr/>
            <p:nvPr/>
          </p:nvSpPr>
          <p:spPr>
            <a:xfrm>
              <a:off x="1515500" y="40112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8" y="1"/>
                    <a:pt x="6" y="88"/>
                    <a:pt x="1" y="207"/>
                  </a:cubicBezTo>
                  <a:cubicBezTo>
                    <a:pt x="1" y="320"/>
                    <a:pt x="98" y="422"/>
                    <a:pt x="211" y="422"/>
                  </a:cubicBezTo>
                  <a:cubicBezTo>
                    <a:pt x="214" y="422"/>
                    <a:pt x="217" y="423"/>
                    <a:pt x="220" y="423"/>
                  </a:cubicBezTo>
                  <a:cubicBezTo>
                    <a:pt x="339" y="423"/>
                    <a:pt x="432" y="322"/>
                    <a:pt x="432" y="212"/>
                  </a:cubicBezTo>
                  <a:cubicBezTo>
                    <a:pt x="432" y="88"/>
                    <a:pt x="34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9" name="Google Shape;12659;p19"/>
            <p:cNvSpPr/>
            <p:nvPr/>
          </p:nvSpPr>
          <p:spPr>
            <a:xfrm>
              <a:off x="1648200" y="3984375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22" y="1"/>
                  </a:moveTo>
                  <a:cubicBezTo>
                    <a:pt x="109" y="1"/>
                    <a:pt x="6" y="88"/>
                    <a:pt x="6" y="212"/>
                  </a:cubicBezTo>
                  <a:cubicBezTo>
                    <a:pt x="1" y="335"/>
                    <a:pt x="104" y="433"/>
                    <a:pt x="217" y="433"/>
                  </a:cubicBezTo>
                  <a:cubicBezTo>
                    <a:pt x="335" y="433"/>
                    <a:pt x="427" y="340"/>
                    <a:pt x="427" y="227"/>
                  </a:cubicBezTo>
                  <a:cubicBezTo>
                    <a:pt x="427" y="104"/>
                    <a:pt x="340" y="6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0" name="Google Shape;12660;p19"/>
            <p:cNvSpPr/>
            <p:nvPr/>
          </p:nvSpPr>
          <p:spPr>
            <a:xfrm>
              <a:off x="14891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0" y="217"/>
                  </a:cubicBezTo>
                  <a:cubicBezTo>
                    <a:pt x="0" y="335"/>
                    <a:pt x="82" y="427"/>
                    <a:pt x="211" y="427"/>
                  </a:cubicBezTo>
                  <a:cubicBezTo>
                    <a:pt x="334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1" name="Google Shape;12661;p19"/>
            <p:cNvSpPr/>
            <p:nvPr/>
          </p:nvSpPr>
          <p:spPr>
            <a:xfrm>
              <a:off x="1674800" y="45419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29"/>
                    <a:pt x="98" y="416"/>
                    <a:pt x="206" y="421"/>
                  </a:cubicBezTo>
                  <a:cubicBezTo>
                    <a:pt x="211" y="422"/>
                    <a:pt x="217" y="422"/>
                    <a:pt x="222" y="422"/>
                  </a:cubicBezTo>
                  <a:cubicBezTo>
                    <a:pt x="329" y="422"/>
                    <a:pt x="422" y="323"/>
                    <a:pt x="422" y="211"/>
                  </a:cubicBezTo>
                  <a:cubicBezTo>
                    <a:pt x="43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2" name="Google Shape;12662;p19"/>
            <p:cNvSpPr/>
            <p:nvPr/>
          </p:nvSpPr>
          <p:spPr>
            <a:xfrm>
              <a:off x="16218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17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3" name="Google Shape;12663;p19"/>
            <p:cNvSpPr/>
            <p:nvPr/>
          </p:nvSpPr>
          <p:spPr>
            <a:xfrm>
              <a:off x="16748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2" y="0"/>
                  </a:moveTo>
                  <a:cubicBezTo>
                    <a:pt x="93" y="0"/>
                    <a:pt x="1" y="9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4" name="Google Shape;12664;p19"/>
            <p:cNvSpPr/>
            <p:nvPr/>
          </p:nvSpPr>
          <p:spPr>
            <a:xfrm>
              <a:off x="2046200" y="45419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1" y="329"/>
                    <a:pt x="98" y="421"/>
                    <a:pt x="217" y="421"/>
                  </a:cubicBezTo>
                  <a:cubicBezTo>
                    <a:pt x="222" y="422"/>
                    <a:pt x="228" y="422"/>
                    <a:pt x="233" y="422"/>
                  </a:cubicBezTo>
                  <a:cubicBezTo>
                    <a:pt x="339" y="422"/>
                    <a:pt x="427" y="328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5" name="Google Shape;12665;p19"/>
            <p:cNvSpPr/>
            <p:nvPr/>
          </p:nvSpPr>
          <p:spPr>
            <a:xfrm>
              <a:off x="1833725" y="4064175"/>
              <a:ext cx="11075" cy="10675"/>
            </a:xfrm>
            <a:custGeom>
              <a:rect b="b" l="l" r="r" t="t"/>
              <a:pathLst>
                <a:path extrusionOk="0" h="427" w="443">
                  <a:moveTo>
                    <a:pt x="226" y="0"/>
                  </a:moveTo>
                  <a:cubicBezTo>
                    <a:pt x="108" y="0"/>
                    <a:pt x="11" y="98"/>
                    <a:pt x="11" y="211"/>
                  </a:cubicBezTo>
                  <a:cubicBezTo>
                    <a:pt x="0" y="329"/>
                    <a:pt x="98" y="427"/>
                    <a:pt x="221" y="427"/>
                  </a:cubicBezTo>
                  <a:cubicBezTo>
                    <a:pt x="345" y="427"/>
                    <a:pt x="442" y="334"/>
                    <a:pt x="442" y="211"/>
                  </a:cubicBezTo>
                  <a:cubicBezTo>
                    <a:pt x="442" y="87"/>
                    <a:pt x="350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6" name="Google Shape;12666;p19"/>
            <p:cNvSpPr/>
            <p:nvPr/>
          </p:nvSpPr>
          <p:spPr>
            <a:xfrm>
              <a:off x="167480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330" y="422"/>
                    <a:pt x="427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7" name="Google Shape;12667;p19"/>
            <p:cNvSpPr/>
            <p:nvPr/>
          </p:nvSpPr>
          <p:spPr>
            <a:xfrm>
              <a:off x="1621875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1" y="88"/>
                    <a:pt x="1" y="211"/>
                  </a:cubicBezTo>
                  <a:cubicBezTo>
                    <a:pt x="1" y="329"/>
                    <a:pt x="93" y="422"/>
                    <a:pt x="216" y="422"/>
                  </a:cubicBezTo>
                  <a:cubicBezTo>
                    <a:pt x="324" y="422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8" name="Google Shape;12668;p19"/>
            <p:cNvSpPr/>
            <p:nvPr/>
          </p:nvSpPr>
          <p:spPr>
            <a:xfrm>
              <a:off x="1647950" y="435617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7" y="0"/>
                  </a:moveTo>
                  <a:cubicBezTo>
                    <a:pt x="109" y="0"/>
                    <a:pt x="16" y="88"/>
                    <a:pt x="1" y="211"/>
                  </a:cubicBezTo>
                  <a:cubicBezTo>
                    <a:pt x="1" y="324"/>
                    <a:pt x="103" y="422"/>
                    <a:pt x="222" y="422"/>
                  </a:cubicBezTo>
                  <a:cubicBezTo>
                    <a:pt x="345" y="422"/>
                    <a:pt x="432" y="334"/>
                    <a:pt x="432" y="216"/>
                  </a:cubicBezTo>
                  <a:cubicBezTo>
                    <a:pt x="437" y="88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9" name="Google Shape;12669;p19"/>
            <p:cNvSpPr/>
            <p:nvPr/>
          </p:nvSpPr>
          <p:spPr>
            <a:xfrm>
              <a:off x="148917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5" y="0"/>
                  </a:moveTo>
                  <a:cubicBezTo>
                    <a:pt x="89" y="0"/>
                    <a:pt x="0" y="94"/>
                    <a:pt x="0" y="212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27" y="325"/>
                    <a:pt x="422" y="212"/>
                  </a:cubicBezTo>
                  <a:cubicBezTo>
                    <a:pt x="422" y="93"/>
                    <a:pt x="329" y="1"/>
                    <a:pt x="211" y="1"/>
                  </a:cubicBezTo>
                  <a:cubicBezTo>
                    <a:pt x="205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0" name="Google Shape;12670;p19"/>
            <p:cNvSpPr/>
            <p:nvPr/>
          </p:nvSpPr>
          <p:spPr>
            <a:xfrm>
              <a:off x="2178925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8" y="0"/>
                    <a:pt x="0" y="93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1" name="Google Shape;12671;p19"/>
            <p:cNvSpPr/>
            <p:nvPr/>
          </p:nvSpPr>
          <p:spPr>
            <a:xfrm>
              <a:off x="2019750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6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32" y="335"/>
                    <a:pt x="427" y="217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2" name="Google Shape;12672;p19"/>
            <p:cNvSpPr/>
            <p:nvPr/>
          </p:nvSpPr>
          <p:spPr>
            <a:xfrm>
              <a:off x="21525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3" name="Google Shape;12673;p19"/>
            <p:cNvSpPr/>
            <p:nvPr/>
          </p:nvSpPr>
          <p:spPr>
            <a:xfrm>
              <a:off x="183397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3"/>
                    <a:pt x="6" y="216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4" name="Google Shape;12674;p19"/>
            <p:cNvSpPr/>
            <p:nvPr/>
          </p:nvSpPr>
          <p:spPr>
            <a:xfrm>
              <a:off x="1674800" y="38519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0"/>
                  </a:moveTo>
                  <a:cubicBezTo>
                    <a:pt x="89" y="0"/>
                    <a:pt x="1" y="89"/>
                    <a:pt x="1" y="207"/>
                  </a:cubicBezTo>
                  <a:cubicBezTo>
                    <a:pt x="1" y="325"/>
                    <a:pt x="93" y="417"/>
                    <a:pt x="206" y="422"/>
                  </a:cubicBezTo>
                  <a:cubicBezTo>
                    <a:pt x="324" y="422"/>
                    <a:pt x="427" y="325"/>
                    <a:pt x="427" y="212"/>
                  </a:cubicBezTo>
                  <a:cubicBezTo>
                    <a:pt x="427" y="104"/>
                    <a:pt x="335" y="6"/>
                    <a:pt x="222" y="1"/>
                  </a:cubicBezTo>
                  <a:cubicBezTo>
                    <a:pt x="215" y="0"/>
                    <a:pt x="209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5" name="Google Shape;12675;p19"/>
            <p:cNvSpPr/>
            <p:nvPr/>
          </p:nvSpPr>
          <p:spPr>
            <a:xfrm>
              <a:off x="1674800" y="438250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88"/>
                    <a:pt x="1" y="212"/>
                  </a:cubicBezTo>
                  <a:cubicBezTo>
                    <a:pt x="1" y="332"/>
                    <a:pt x="88" y="422"/>
                    <a:pt x="212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224" y="422"/>
                    <a:pt x="227" y="422"/>
                    <a:pt x="230" y="422"/>
                  </a:cubicBezTo>
                  <a:cubicBezTo>
                    <a:pt x="339" y="422"/>
                    <a:pt x="432" y="322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6" name="Google Shape;12676;p19"/>
            <p:cNvSpPr/>
            <p:nvPr/>
          </p:nvSpPr>
          <p:spPr>
            <a:xfrm>
              <a:off x="16483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0" y="98"/>
                    <a:pt x="0" y="211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7" name="Google Shape;12677;p19"/>
            <p:cNvSpPr/>
            <p:nvPr/>
          </p:nvSpPr>
          <p:spPr>
            <a:xfrm>
              <a:off x="20726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9" y="0"/>
                  </a:moveTo>
                  <a:cubicBezTo>
                    <a:pt x="103" y="0"/>
                    <a:pt x="11" y="89"/>
                    <a:pt x="11" y="206"/>
                  </a:cubicBezTo>
                  <a:cubicBezTo>
                    <a:pt x="0" y="325"/>
                    <a:pt x="93" y="417"/>
                    <a:pt x="206" y="422"/>
                  </a:cubicBezTo>
                  <a:cubicBezTo>
                    <a:pt x="210" y="422"/>
                    <a:pt x="214" y="423"/>
                    <a:pt x="217" y="423"/>
                  </a:cubicBezTo>
                  <a:cubicBezTo>
                    <a:pt x="340" y="423"/>
                    <a:pt x="427" y="342"/>
                    <a:pt x="432" y="222"/>
                  </a:cubicBezTo>
                  <a:cubicBezTo>
                    <a:pt x="432" y="104"/>
                    <a:pt x="345" y="6"/>
                    <a:pt x="226" y="1"/>
                  </a:cubicBezTo>
                  <a:cubicBezTo>
                    <a:pt x="221" y="0"/>
                    <a:pt x="215" y="0"/>
                    <a:pt x="20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8" name="Google Shape;12678;p19"/>
            <p:cNvSpPr/>
            <p:nvPr/>
          </p:nvSpPr>
          <p:spPr>
            <a:xfrm>
              <a:off x="21261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40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2"/>
                  </a:cubicBezTo>
                  <a:cubicBezTo>
                    <a:pt x="416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9" name="Google Shape;12679;p19"/>
            <p:cNvSpPr/>
            <p:nvPr/>
          </p:nvSpPr>
          <p:spPr>
            <a:xfrm>
              <a:off x="2125850" y="398437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40"/>
                    <a:pt x="93" y="433"/>
                    <a:pt x="217" y="433"/>
                  </a:cubicBezTo>
                  <a:cubicBezTo>
                    <a:pt x="335" y="433"/>
                    <a:pt x="432" y="335"/>
                    <a:pt x="427" y="212"/>
                  </a:cubicBezTo>
                  <a:cubicBezTo>
                    <a:pt x="422" y="88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0" name="Google Shape;12680;p19"/>
            <p:cNvSpPr/>
            <p:nvPr/>
          </p:nvSpPr>
          <p:spPr>
            <a:xfrm>
              <a:off x="1568550" y="44887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6" y="93"/>
                    <a:pt x="1" y="211"/>
                  </a:cubicBezTo>
                  <a:cubicBezTo>
                    <a:pt x="6" y="330"/>
                    <a:pt x="93" y="427"/>
                    <a:pt x="212" y="427"/>
                  </a:cubicBezTo>
                  <a:cubicBezTo>
                    <a:pt x="325" y="427"/>
                    <a:pt x="427" y="330"/>
                    <a:pt x="427" y="211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1" name="Google Shape;12681;p19"/>
            <p:cNvSpPr/>
            <p:nvPr/>
          </p:nvSpPr>
          <p:spPr>
            <a:xfrm>
              <a:off x="1993275" y="43822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98" y="11"/>
                    <a:pt x="1" y="98"/>
                    <a:pt x="1" y="216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2"/>
                    <a:pt x="422" y="222"/>
                  </a:cubicBezTo>
                  <a:cubicBezTo>
                    <a:pt x="422" y="103"/>
                    <a:pt x="330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2" name="Google Shape;12682;p19"/>
            <p:cNvSpPr/>
            <p:nvPr/>
          </p:nvSpPr>
          <p:spPr>
            <a:xfrm>
              <a:off x="17809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3" y="1"/>
                    <a:pt x="0" y="83"/>
                    <a:pt x="11" y="212"/>
                  </a:cubicBezTo>
                  <a:cubicBezTo>
                    <a:pt x="11" y="325"/>
                    <a:pt x="103" y="422"/>
                    <a:pt x="221" y="422"/>
                  </a:cubicBezTo>
                  <a:cubicBezTo>
                    <a:pt x="329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3" name="Google Shape;12683;p19"/>
            <p:cNvSpPr/>
            <p:nvPr/>
          </p:nvSpPr>
          <p:spPr>
            <a:xfrm>
              <a:off x="1940225" y="44887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1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4" name="Google Shape;12684;p19"/>
            <p:cNvSpPr/>
            <p:nvPr/>
          </p:nvSpPr>
          <p:spPr>
            <a:xfrm>
              <a:off x="1887175" y="4011225"/>
              <a:ext cx="10925" cy="10575"/>
            </a:xfrm>
            <a:custGeom>
              <a:rect b="b" l="l" r="r" t="t"/>
              <a:pathLst>
                <a:path extrusionOk="0" h="423" w="437">
                  <a:moveTo>
                    <a:pt x="210" y="0"/>
                  </a:moveTo>
                  <a:cubicBezTo>
                    <a:pt x="93" y="0"/>
                    <a:pt x="10" y="80"/>
                    <a:pt x="5" y="196"/>
                  </a:cubicBezTo>
                  <a:cubicBezTo>
                    <a:pt x="0" y="320"/>
                    <a:pt x="87" y="417"/>
                    <a:pt x="211" y="422"/>
                  </a:cubicBezTo>
                  <a:cubicBezTo>
                    <a:pt x="324" y="422"/>
                    <a:pt x="427" y="335"/>
                    <a:pt x="427" y="212"/>
                  </a:cubicBezTo>
                  <a:cubicBezTo>
                    <a:pt x="437" y="93"/>
                    <a:pt x="344" y="1"/>
                    <a:pt x="231" y="1"/>
                  </a:cubicBezTo>
                  <a:cubicBezTo>
                    <a:pt x="224" y="0"/>
                    <a:pt x="217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5" name="Google Shape;12685;p19"/>
            <p:cNvSpPr/>
            <p:nvPr/>
          </p:nvSpPr>
          <p:spPr>
            <a:xfrm>
              <a:off x="1542225" y="40373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3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6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6" name="Google Shape;12686;p19"/>
            <p:cNvSpPr/>
            <p:nvPr/>
          </p:nvSpPr>
          <p:spPr>
            <a:xfrm>
              <a:off x="2099400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103" y="427"/>
                    <a:pt x="221" y="427"/>
                  </a:cubicBezTo>
                  <a:cubicBezTo>
                    <a:pt x="334" y="417"/>
                    <a:pt x="432" y="330"/>
                    <a:pt x="432" y="211"/>
                  </a:cubicBezTo>
                  <a:cubicBezTo>
                    <a:pt x="432" y="98"/>
                    <a:pt x="33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7" name="Google Shape;12687;p19"/>
            <p:cNvSpPr/>
            <p:nvPr/>
          </p:nvSpPr>
          <p:spPr>
            <a:xfrm>
              <a:off x="1595150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8" name="Google Shape;12688;p19"/>
            <p:cNvSpPr/>
            <p:nvPr/>
          </p:nvSpPr>
          <p:spPr>
            <a:xfrm>
              <a:off x="207280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5" y="422"/>
                    <a:pt x="427" y="336"/>
                    <a:pt x="427" y="216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9" name="Google Shape;12689;p19"/>
            <p:cNvSpPr/>
            <p:nvPr/>
          </p:nvSpPr>
          <p:spPr>
            <a:xfrm>
              <a:off x="2072800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"/>
                    <a:pt x="6" y="98"/>
                    <a:pt x="1" y="227"/>
                  </a:cubicBezTo>
                  <a:cubicBezTo>
                    <a:pt x="6" y="345"/>
                    <a:pt x="93" y="432"/>
                    <a:pt x="211" y="432"/>
                  </a:cubicBezTo>
                  <a:cubicBezTo>
                    <a:pt x="324" y="432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0" name="Google Shape;12690;p19"/>
            <p:cNvSpPr/>
            <p:nvPr/>
          </p:nvSpPr>
          <p:spPr>
            <a:xfrm>
              <a:off x="1515625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1" name="Google Shape;12691;p19"/>
            <p:cNvSpPr/>
            <p:nvPr/>
          </p:nvSpPr>
          <p:spPr>
            <a:xfrm>
              <a:off x="1542225" y="42499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1" y="93"/>
                    <a:pt x="1" y="217"/>
                  </a:cubicBezTo>
                  <a:cubicBezTo>
                    <a:pt x="1" y="330"/>
                    <a:pt x="93" y="427"/>
                    <a:pt x="211" y="427"/>
                  </a:cubicBezTo>
                  <a:cubicBezTo>
                    <a:pt x="324" y="427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2" name="Google Shape;12692;p19"/>
            <p:cNvSpPr/>
            <p:nvPr/>
          </p:nvSpPr>
          <p:spPr>
            <a:xfrm>
              <a:off x="1754450" y="39313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103"/>
                    <a:pt x="1" y="222"/>
                  </a:cubicBezTo>
                  <a:cubicBezTo>
                    <a:pt x="1" y="342"/>
                    <a:pt x="93" y="427"/>
                    <a:pt x="207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40" y="427"/>
                    <a:pt x="432" y="330"/>
                    <a:pt x="427" y="206"/>
                  </a:cubicBezTo>
                  <a:cubicBezTo>
                    <a:pt x="427" y="93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3" name="Google Shape;12693;p19"/>
            <p:cNvSpPr/>
            <p:nvPr/>
          </p:nvSpPr>
          <p:spPr>
            <a:xfrm>
              <a:off x="2046200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32" y="334"/>
                    <a:pt x="427" y="211"/>
                  </a:cubicBezTo>
                  <a:cubicBezTo>
                    <a:pt x="427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4" name="Google Shape;12694;p19"/>
            <p:cNvSpPr/>
            <p:nvPr/>
          </p:nvSpPr>
          <p:spPr>
            <a:xfrm>
              <a:off x="1648350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8" y="6"/>
                    <a:pt x="0" y="93"/>
                    <a:pt x="0" y="211"/>
                  </a:cubicBezTo>
                  <a:cubicBezTo>
                    <a:pt x="0" y="329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1"/>
                  </a:cubicBezTo>
                  <a:cubicBezTo>
                    <a:pt x="421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5" name="Google Shape;12695;p19"/>
            <p:cNvSpPr/>
            <p:nvPr/>
          </p:nvSpPr>
          <p:spPr>
            <a:xfrm>
              <a:off x="194022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2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6" name="Google Shape;12696;p19"/>
            <p:cNvSpPr/>
            <p:nvPr/>
          </p:nvSpPr>
          <p:spPr>
            <a:xfrm>
              <a:off x="1940225" y="43295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93" y="427"/>
                    <a:pt x="20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7" name="Google Shape;12697;p19"/>
            <p:cNvSpPr/>
            <p:nvPr/>
          </p:nvSpPr>
          <p:spPr>
            <a:xfrm>
              <a:off x="1542225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8" name="Google Shape;12698;p19"/>
            <p:cNvSpPr/>
            <p:nvPr/>
          </p:nvSpPr>
          <p:spPr>
            <a:xfrm>
              <a:off x="1595150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93" y="432"/>
                    <a:pt x="211" y="432"/>
                  </a:cubicBezTo>
                  <a:cubicBezTo>
                    <a:pt x="335" y="432"/>
                    <a:pt x="427" y="340"/>
                    <a:pt x="432" y="211"/>
                  </a:cubicBezTo>
                  <a:cubicBezTo>
                    <a:pt x="43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9" name="Google Shape;12699;p19"/>
            <p:cNvSpPr/>
            <p:nvPr/>
          </p:nvSpPr>
          <p:spPr>
            <a:xfrm>
              <a:off x="1780925" y="45419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0"/>
                  </a:moveTo>
                  <a:cubicBezTo>
                    <a:pt x="93" y="0"/>
                    <a:pt x="0" y="82"/>
                    <a:pt x="0" y="206"/>
                  </a:cubicBezTo>
                  <a:cubicBezTo>
                    <a:pt x="0" y="329"/>
                    <a:pt x="98" y="421"/>
                    <a:pt x="216" y="421"/>
                  </a:cubicBezTo>
                  <a:cubicBezTo>
                    <a:pt x="329" y="421"/>
                    <a:pt x="427" y="329"/>
                    <a:pt x="427" y="206"/>
                  </a:cubicBezTo>
                  <a:cubicBezTo>
                    <a:pt x="427" y="82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0" name="Google Shape;12700;p19"/>
            <p:cNvSpPr/>
            <p:nvPr/>
          </p:nvSpPr>
          <p:spPr>
            <a:xfrm>
              <a:off x="1860575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3" y="1"/>
                  </a:moveTo>
                  <a:cubicBezTo>
                    <a:pt x="93" y="1"/>
                    <a:pt x="0" y="101"/>
                    <a:pt x="0" y="217"/>
                  </a:cubicBezTo>
                  <a:cubicBezTo>
                    <a:pt x="0" y="335"/>
                    <a:pt x="98" y="427"/>
                    <a:pt x="221" y="427"/>
                  </a:cubicBezTo>
                  <a:cubicBezTo>
                    <a:pt x="339" y="427"/>
                    <a:pt x="432" y="335"/>
                    <a:pt x="427" y="217"/>
                  </a:cubicBezTo>
                  <a:cubicBezTo>
                    <a:pt x="422" y="98"/>
                    <a:pt x="329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1" name="Google Shape;12701;p19"/>
            <p:cNvSpPr/>
            <p:nvPr/>
          </p:nvSpPr>
          <p:spPr>
            <a:xfrm>
              <a:off x="1886900" y="45419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98" y="0"/>
                    <a:pt x="11" y="82"/>
                    <a:pt x="11" y="206"/>
                  </a:cubicBezTo>
                  <a:cubicBezTo>
                    <a:pt x="1" y="319"/>
                    <a:pt x="98" y="421"/>
                    <a:pt x="217" y="421"/>
                  </a:cubicBezTo>
                  <a:cubicBezTo>
                    <a:pt x="222" y="422"/>
                    <a:pt x="228" y="422"/>
                    <a:pt x="234" y="422"/>
                  </a:cubicBezTo>
                  <a:cubicBezTo>
                    <a:pt x="344" y="422"/>
                    <a:pt x="432" y="328"/>
                    <a:pt x="432" y="211"/>
                  </a:cubicBezTo>
                  <a:cubicBezTo>
                    <a:pt x="438" y="87"/>
                    <a:pt x="35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2" name="Google Shape;12702;p19"/>
            <p:cNvSpPr/>
            <p:nvPr/>
          </p:nvSpPr>
          <p:spPr>
            <a:xfrm>
              <a:off x="2072925" y="39313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3" y="1"/>
                  </a:moveTo>
                  <a:cubicBezTo>
                    <a:pt x="93" y="1"/>
                    <a:pt x="1" y="96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17" y="217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3" name="Google Shape;12703;p19"/>
            <p:cNvSpPr/>
            <p:nvPr/>
          </p:nvSpPr>
          <p:spPr>
            <a:xfrm>
              <a:off x="1568700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87" y="1"/>
                    <a:pt x="0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7" y="423"/>
                    <a:pt x="421" y="324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4" name="Google Shape;12704;p19"/>
            <p:cNvSpPr/>
            <p:nvPr/>
          </p:nvSpPr>
          <p:spPr>
            <a:xfrm>
              <a:off x="148917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2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2"/>
                  </a:cubicBezTo>
                  <a:cubicBezTo>
                    <a:pt x="329" y="417"/>
                    <a:pt x="422" y="324"/>
                    <a:pt x="422" y="211"/>
                  </a:cubicBezTo>
                  <a:cubicBezTo>
                    <a:pt x="422" y="8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5" name="Google Shape;12705;p19"/>
            <p:cNvSpPr/>
            <p:nvPr/>
          </p:nvSpPr>
          <p:spPr>
            <a:xfrm>
              <a:off x="16748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3" y="1"/>
                    <a:pt x="1" y="88"/>
                    <a:pt x="1" y="211"/>
                  </a:cubicBezTo>
                  <a:cubicBezTo>
                    <a:pt x="1" y="329"/>
                    <a:pt x="94" y="423"/>
                    <a:pt x="200" y="423"/>
                  </a:cubicBezTo>
                  <a:cubicBezTo>
                    <a:pt x="206" y="423"/>
                    <a:pt x="211" y="422"/>
                    <a:pt x="217" y="422"/>
                  </a:cubicBezTo>
                  <a:cubicBezTo>
                    <a:pt x="330" y="422"/>
                    <a:pt x="422" y="319"/>
                    <a:pt x="42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6" name="Google Shape;12706;p19"/>
            <p:cNvSpPr/>
            <p:nvPr/>
          </p:nvSpPr>
          <p:spPr>
            <a:xfrm>
              <a:off x="15422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1" y="94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2" y="335"/>
                    <a:pt x="422" y="212"/>
                  </a:cubicBezTo>
                  <a:cubicBezTo>
                    <a:pt x="417" y="93"/>
                    <a:pt x="324" y="1"/>
                    <a:pt x="211" y="1"/>
                  </a:cubicBezTo>
                  <a:cubicBezTo>
                    <a:pt x="205" y="0"/>
                    <a:pt x="2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7" name="Google Shape;12707;p19"/>
            <p:cNvSpPr/>
            <p:nvPr/>
          </p:nvSpPr>
          <p:spPr>
            <a:xfrm>
              <a:off x="15951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35"/>
                    <a:pt x="417" y="212"/>
                  </a:cubicBezTo>
                  <a:cubicBezTo>
                    <a:pt x="417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8" name="Google Shape;12708;p19"/>
            <p:cNvSpPr/>
            <p:nvPr/>
          </p:nvSpPr>
          <p:spPr>
            <a:xfrm>
              <a:off x="201987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88" y="0"/>
                    <a:pt x="0" y="88"/>
                    <a:pt x="0" y="211"/>
                  </a:cubicBezTo>
                  <a:cubicBezTo>
                    <a:pt x="0" y="334"/>
                    <a:pt x="98" y="422"/>
                    <a:pt x="22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3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9" name="Google Shape;12709;p19"/>
            <p:cNvSpPr/>
            <p:nvPr/>
          </p:nvSpPr>
          <p:spPr>
            <a:xfrm>
              <a:off x="1940475" y="39580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1"/>
                  </a:moveTo>
                  <a:cubicBezTo>
                    <a:pt x="88" y="6"/>
                    <a:pt x="1" y="93"/>
                    <a:pt x="1" y="211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324" y="422"/>
                    <a:pt x="417" y="329"/>
                    <a:pt x="417" y="206"/>
                  </a:cubicBezTo>
                  <a:cubicBezTo>
                    <a:pt x="412" y="83"/>
                    <a:pt x="31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0" name="Google Shape;12710;p19"/>
            <p:cNvSpPr/>
            <p:nvPr/>
          </p:nvSpPr>
          <p:spPr>
            <a:xfrm>
              <a:off x="1754450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5" y="0"/>
                  </a:moveTo>
                  <a:cubicBezTo>
                    <a:pt x="94" y="0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7" y="335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ubicBezTo>
                    <a:pt x="216" y="0"/>
                    <a:pt x="211" y="0"/>
                    <a:pt x="20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1" name="Google Shape;12711;p19"/>
            <p:cNvSpPr/>
            <p:nvPr/>
          </p:nvSpPr>
          <p:spPr>
            <a:xfrm>
              <a:off x="1462575" y="43825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5" y="427"/>
                    <a:pt x="422" y="335"/>
                    <a:pt x="422" y="212"/>
                  </a:cubicBezTo>
                  <a:cubicBezTo>
                    <a:pt x="422" y="93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2" name="Google Shape;12712;p19"/>
            <p:cNvSpPr/>
            <p:nvPr/>
          </p:nvSpPr>
          <p:spPr>
            <a:xfrm>
              <a:off x="1860575" y="446215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8" y="1"/>
                    <a:pt x="0" y="93"/>
                    <a:pt x="0" y="212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34" y="422"/>
                    <a:pt x="427" y="335"/>
                    <a:pt x="432" y="212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3" name="Google Shape;12713;p19"/>
            <p:cNvSpPr/>
            <p:nvPr/>
          </p:nvSpPr>
          <p:spPr>
            <a:xfrm>
              <a:off x="1993275" y="3958050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1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8" y="422"/>
                    <a:pt x="211" y="422"/>
                  </a:cubicBezTo>
                  <a:cubicBezTo>
                    <a:pt x="217" y="422"/>
                    <a:pt x="223" y="423"/>
                    <a:pt x="228" y="423"/>
                  </a:cubicBezTo>
                  <a:cubicBezTo>
                    <a:pt x="338" y="423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4" name="Google Shape;12714;p19"/>
            <p:cNvSpPr/>
            <p:nvPr/>
          </p:nvSpPr>
          <p:spPr>
            <a:xfrm>
              <a:off x="2099400" y="39580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8"/>
                    <a:pt x="0" y="216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8" y="423"/>
                    <a:pt x="427" y="324"/>
                    <a:pt x="427" y="211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5" name="Google Shape;12715;p19"/>
            <p:cNvSpPr/>
            <p:nvPr/>
          </p:nvSpPr>
          <p:spPr>
            <a:xfrm>
              <a:off x="1595275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6"/>
                    <a:pt x="427" y="221"/>
                  </a:cubicBezTo>
                  <a:cubicBezTo>
                    <a:pt x="427" y="98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6" name="Google Shape;12716;p19"/>
            <p:cNvSpPr/>
            <p:nvPr/>
          </p:nvSpPr>
          <p:spPr>
            <a:xfrm>
              <a:off x="1568550" y="42233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109" y="0"/>
                    <a:pt x="11" y="87"/>
                    <a:pt x="6" y="206"/>
                  </a:cubicBezTo>
                  <a:cubicBezTo>
                    <a:pt x="1" y="324"/>
                    <a:pt x="88" y="421"/>
                    <a:pt x="212" y="421"/>
                  </a:cubicBezTo>
                  <a:cubicBezTo>
                    <a:pt x="218" y="422"/>
                    <a:pt x="224" y="422"/>
                    <a:pt x="230" y="422"/>
                  </a:cubicBezTo>
                  <a:cubicBezTo>
                    <a:pt x="344" y="422"/>
                    <a:pt x="428" y="333"/>
                    <a:pt x="438" y="216"/>
                  </a:cubicBezTo>
                  <a:cubicBezTo>
                    <a:pt x="438" y="10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7" name="Google Shape;12717;p19"/>
            <p:cNvSpPr/>
            <p:nvPr/>
          </p:nvSpPr>
          <p:spPr>
            <a:xfrm>
              <a:off x="1807650" y="38781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8" y="0"/>
                    <a:pt x="0" y="98"/>
                    <a:pt x="0" y="221"/>
                  </a:cubicBezTo>
                  <a:cubicBezTo>
                    <a:pt x="0" y="350"/>
                    <a:pt x="88" y="432"/>
                    <a:pt x="211" y="432"/>
                  </a:cubicBezTo>
                  <a:cubicBezTo>
                    <a:pt x="334" y="427"/>
                    <a:pt x="422" y="339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8" name="Google Shape;12718;p19"/>
            <p:cNvSpPr/>
            <p:nvPr/>
          </p:nvSpPr>
          <p:spPr>
            <a:xfrm>
              <a:off x="19932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86"/>
                    <a:pt x="1" y="211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2" y="335"/>
                    <a:pt x="422" y="216"/>
                  </a:cubicBezTo>
                  <a:cubicBezTo>
                    <a:pt x="427" y="9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9" name="Google Shape;12719;p19"/>
            <p:cNvSpPr/>
            <p:nvPr/>
          </p:nvSpPr>
          <p:spPr>
            <a:xfrm>
              <a:off x="14625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4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0" name="Google Shape;12720;p19"/>
            <p:cNvSpPr/>
            <p:nvPr/>
          </p:nvSpPr>
          <p:spPr>
            <a:xfrm>
              <a:off x="1701150" y="4303000"/>
              <a:ext cx="10925" cy="10550"/>
            </a:xfrm>
            <a:custGeom>
              <a:rect b="b" l="l" r="r" t="t"/>
              <a:pathLst>
                <a:path extrusionOk="0" h="422" w="437">
                  <a:moveTo>
                    <a:pt x="211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9"/>
                    <a:pt x="87" y="421"/>
                    <a:pt x="211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7" y="87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1" name="Google Shape;12721;p19"/>
            <p:cNvSpPr/>
            <p:nvPr/>
          </p:nvSpPr>
          <p:spPr>
            <a:xfrm>
              <a:off x="1435850" y="4356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0" y="1"/>
                  </a:moveTo>
                  <a:cubicBezTo>
                    <a:pt x="224" y="1"/>
                    <a:pt x="218" y="1"/>
                    <a:pt x="211" y="1"/>
                  </a:cubicBezTo>
                  <a:cubicBezTo>
                    <a:pt x="93" y="7"/>
                    <a:pt x="1" y="94"/>
                    <a:pt x="1" y="217"/>
                  </a:cubicBezTo>
                  <a:cubicBezTo>
                    <a:pt x="6" y="335"/>
                    <a:pt x="98" y="423"/>
                    <a:pt x="211" y="423"/>
                  </a:cubicBezTo>
                  <a:cubicBezTo>
                    <a:pt x="335" y="423"/>
                    <a:pt x="432" y="325"/>
                    <a:pt x="432" y="212"/>
                  </a:cubicBezTo>
                  <a:cubicBezTo>
                    <a:pt x="432" y="95"/>
                    <a:pt x="349" y="1"/>
                    <a:pt x="23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2" name="Google Shape;12722;p19"/>
            <p:cNvSpPr/>
            <p:nvPr/>
          </p:nvSpPr>
          <p:spPr>
            <a:xfrm>
              <a:off x="196682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87" y="0"/>
                    <a:pt x="0" y="88"/>
                    <a:pt x="5" y="216"/>
                  </a:cubicBezTo>
                  <a:cubicBezTo>
                    <a:pt x="10" y="334"/>
                    <a:pt x="103" y="422"/>
                    <a:pt x="216" y="422"/>
                  </a:cubicBezTo>
                  <a:cubicBezTo>
                    <a:pt x="334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3" name="Google Shape;12723;p19"/>
            <p:cNvSpPr/>
            <p:nvPr/>
          </p:nvSpPr>
          <p:spPr>
            <a:xfrm>
              <a:off x="1542100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6" y="98"/>
                    <a:pt x="0" y="221"/>
                  </a:cubicBezTo>
                  <a:cubicBezTo>
                    <a:pt x="0" y="334"/>
                    <a:pt x="98" y="427"/>
                    <a:pt x="221" y="427"/>
                  </a:cubicBezTo>
                  <a:cubicBezTo>
                    <a:pt x="340" y="427"/>
                    <a:pt x="427" y="329"/>
                    <a:pt x="427" y="211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4" name="Google Shape;12724;p19"/>
            <p:cNvSpPr/>
            <p:nvPr/>
          </p:nvSpPr>
          <p:spPr>
            <a:xfrm>
              <a:off x="1595150" y="42499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3" y="1"/>
                    <a:pt x="6" y="93"/>
                    <a:pt x="1" y="217"/>
                  </a:cubicBezTo>
                  <a:cubicBezTo>
                    <a:pt x="1" y="330"/>
                    <a:pt x="93" y="427"/>
                    <a:pt x="206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5" name="Google Shape;12725;p19"/>
            <p:cNvSpPr/>
            <p:nvPr/>
          </p:nvSpPr>
          <p:spPr>
            <a:xfrm>
              <a:off x="1542225" y="45152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34"/>
                    <a:pt x="88" y="427"/>
                    <a:pt x="211" y="427"/>
                  </a:cubicBezTo>
                  <a:cubicBezTo>
                    <a:pt x="335" y="427"/>
                    <a:pt x="422" y="329"/>
                    <a:pt x="422" y="206"/>
                  </a:cubicBezTo>
                  <a:cubicBezTo>
                    <a:pt x="417" y="9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6" name="Google Shape;12726;p19"/>
            <p:cNvSpPr/>
            <p:nvPr/>
          </p:nvSpPr>
          <p:spPr>
            <a:xfrm>
              <a:off x="2099400" y="42232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104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7" name="Google Shape;12727;p19"/>
            <p:cNvSpPr/>
            <p:nvPr/>
          </p:nvSpPr>
          <p:spPr>
            <a:xfrm>
              <a:off x="1780925" y="41701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11" y="98"/>
                    <a:pt x="11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219" y="427"/>
                    <a:pt x="222" y="427"/>
                    <a:pt x="225" y="427"/>
                  </a:cubicBezTo>
                  <a:cubicBezTo>
                    <a:pt x="339" y="427"/>
                    <a:pt x="427" y="336"/>
                    <a:pt x="432" y="211"/>
                  </a:cubicBezTo>
                  <a:cubicBezTo>
                    <a:pt x="432" y="109"/>
                    <a:pt x="360" y="6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8" name="Google Shape;12728;p19"/>
            <p:cNvSpPr/>
            <p:nvPr/>
          </p:nvSpPr>
          <p:spPr>
            <a:xfrm>
              <a:off x="18873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2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5"/>
                    <a:pt x="88" y="427"/>
                    <a:pt x="211" y="427"/>
                  </a:cubicBezTo>
                  <a:cubicBezTo>
                    <a:pt x="334" y="427"/>
                    <a:pt x="422" y="335"/>
                    <a:pt x="422" y="211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9" name="Google Shape;12729;p19"/>
            <p:cNvSpPr/>
            <p:nvPr/>
          </p:nvSpPr>
          <p:spPr>
            <a:xfrm>
              <a:off x="2125850" y="42499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93" y="1"/>
                    <a:pt x="1" y="93"/>
                    <a:pt x="11" y="227"/>
                  </a:cubicBezTo>
                  <a:cubicBezTo>
                    <a:pt x="16" y="335"/>
                    <a:pt x="104" y="432"/>
                    <a:pt x="222" y="432"/>
                  </a:cubicBezTo>
                  <a:cubicBezTo>
                    <a:pt x="335" y="432"/>
                    <a:pt x="432" y="335"/>
                    <a:pt x="432" y="217"/>
                  </a:cubicBezTo>
                  <a:cubicBezTo>
                    <a:pt x="427" y="93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0" name="Google Shape;12730;p19"/>
            <p:cNvSpPr/>
            <p:nvPr/>
          </p:nvSpPr>
          <p:spPr>
            <a:xfrm>
              <a:off x="2072925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6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1" name="Google Shape;12731;p19"/>
            <p:cNvSpPr/>
            <p:nvPr/>
          </p:nvSpPr>
          <p:spPr>
            <a:xfrm>
              <a:off x="21258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1" y="88"/>
                    <a:pt x="1" y="206"/>
                  </a:cubicBezTo>
                  <a:cubicBezTo>
                    <a:pt x="1" y="324"/>
                    <a:pt x="88" y="422"/>
                    <a:pt x="206" y="422"/>
                  </a:cubicBezTo>
                  <a:cubicBezTo>
                    <a:pt x="210" y="422"/>
                    <a:pt x="214" y="422"/>
                    <a:pt x="217" y="422"/>
                  </a:cubicBezTo>
                  <a:cubicBezTo>
                    <a:pt x="340" y="422"/>
                    <a:pt x="427" y="336"/>
                    <a:pt x="427" y="216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2" name="Google Shape;12732;p19"/>
            <p:cNvSpPr/>
            <p:nvPr/>
          </p:nvSpPr>
          <p:spPr>
            <a:xfrm>
              <a:off x="15951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93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0" y="422"/>
                    <a:pt x="427" y="336"/>
                    <a:pt x="432" y="216"/>
                  </a:cubicBezTo>
                  <a:cubicBezTo>
                    <a:pt x="43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3" name="Google Shape;12733;p19"/>
            <p:cNvSpPr/>
            <p:nvPr/>
          </p:nvSpPr>
          <p:spPr>
            <a:xfrm>
              <a:off x="19402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8" y="1"/>
                    <a:pt x="0" y="88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219" y="422"/>
                    <a:pt x="222" y="423"/>
                    <a:pt x="225" y="423"/>
                  </a:cubicBezTo>
                  <a:cubicBezTo>
                    <a:pt x="334" y="423"/>
                    <a:pt x="427" y="332"/>
                    <a:pt x="427" y="212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4" name="Google Shape;12734;p19"/>
            <p:cNvSpPr/>
            <p:nvPr/>
          </p:nvSpPr>
          <p:spPr>
            <a:xfrm>
              <a:off x="1542225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3" y="0"/>
                  </a:moveTo>
                  <a:cubicBezTo>
                    <a:pt x="89" y="0"/>
                    <a:pt x="1" y="101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17"/>
                    <a:pt x="422" y="335"/>
                    <a:pt x="422" y="211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5" name="Google Shape;12735;p19"/>
            <p:cNvSpPr/>
            <p:nvPr/>
          </p:nvSpPr>
          <p:spPr>
            <a:xfrm>
              <a:off x="1595275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2" y="1"/>
                  </a:moveTo>
                  <a:cubicBezTo>
                    <a:pt x="98" y="1"/>
                    <a:pt x="1" y="98"/>
                    <a:pt x="1" y="222"/>
                  </a:cubicBezTo>
                  <a:cubicBezTo>
                    <a:pt x="1" y="335"/>
                    <a:pt x="88" y="427"/>
                    <a:pt x="206" y="427"/>
                  </a:cubicBezTo>
                  <a:cubicBezTo>
                    <a:pt x="330" y="427"/>
                    <a:pt x="422" y="335"/>
                    <a:pt x="427" y="222"/>
                  </a:cubicBezTo>
                  <a:cubicBezTo>
                    <a:pt x="427" y="98"/>
                    <a:pt x="33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6" name="Google Shape;12736;p19"/>
            <p:cNvSpPr/>
            <p:nvPr/>
          </p:nvSpPr>
          <p:spPr>
            <a:xfrm>
              <a:off x="2072800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103" y="0"/>
                    <a:pt x="6" y="93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29" y="427"/>
                    <a:pt x="422" y="334"/>
                    <a:pt x="422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7" name="Google Shape;12737;p19"/>
            <p:cNvSpPr/>
            <p:nvPr/>
          </p:nvSpPr>
          <p:spPr>
            <a:xfrm>
              <a:off x="18076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"/>
                    <a:pt x="0" y="98"/>
                    <a:pt x="0" y="222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16" y="335"/>
                    <a:pt x="422" y="222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8" name="Google Shape;12738;p19"/>
            <p:cNvSpPr/>
            <p:nvPr/>
          </p:nvSpPr>
          <p:spPr>
            <a:xfrm>
              <a:off x="1913750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3" y="0"/>
                  </a:moveTo>
                  <a:cubicBezTo>
                    <a:pt x="94" y="0"/>
                    <a:pt x="1" y="10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17"/>
                    <a:pt x="427" y="330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9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9" name="Google Shape;12739;p19"/>
            <p:cNvSpPr/>
            <p:nvPr/>
          </p:nvSpPr>
          <p:spPr>
            <a:xfrm>
              <a:off x="2072925" y="440910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6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0" name="Google Shape;12740;p19"/>
            <p:cNvSpPr/>
            <p:nvPr/>
          </p:nvSpPr>
          <p:spPr>
            <a:xfrm>
              <a:off x="21261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0" y="93"/>
                    <a:pt x="0" y="211"/>
                  </a:cubicBezTo>
                  <a:cubicBezTo>
                    <a:pt x="0" y="335"/>
                    <a:pt x="82" y="427"/>
                    <a:pt x="195" y="427"/>
                  </a:cubicBezTo>
                  <a:cubicBezTo>
                    <a:pt x="319" y="427"/>
                    <a:pt x="416" y="340"/>
                    <a:pt x="421" y="227"/>
                  </a:cubicBezTo>
                  <a:cubicBezTo>
                    <a:pt x="427" y="103"/>
                    <a:pt x="33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1" name="Google Shape;12741;p19"/>
            <p:cNvSpPr/>
            <p:nvPr/>
          </p:nvSpPr>
          <p:spPr>
            <a:xfrm>
              <a:off x="1913750" y="38783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1"/>
                  </a:moveTo>
                  <a:cubicBezTo>
                    <a:pt x="90" y="1"/>
                    <a:pt x="1" y="100"/>
                    <a:pt x="1" y="212"/>
                  </a:cubicBezTo>
                  <a:cubicBezTo>
                    <a:pt x="1" y="336"/>
                    <a:pt x="93" y="423"/>
                    <a:pt x="211" y="423"/>
                  </a:cubicBezTo>
                  <a:cubicBezTo>
                    <a:pt x="335" y="418"/>
                    <a:pt x="427" y="330"/>
                    <a:pt x="427" y="212"/>
                  </a:cubicBezTo>
                  <a:cubicBezTo>
                    <a:pt x="417" y="94"/>
                    <a:pt x="330" y="2"/>
                    <a:pt x="211" y="2"/>
                  </a:cubicBezTo>
                  <a:cubicBezTo>
                    <a:pt x="206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2" name="Google Shape;12742;p19"/>
            <p:cNvSpPr/>
            <p:nvPr/>
          </p:nvSpPr>
          <p:spPr>
            <a:xfrm>
              <a:off x="15687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0"/>
                    <a:pt x="210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3" name="Google Shape;12743;p19"/>
            <p:cNvSpPr/>
            <p:nvPr/>
          </p:nvSpPr>
          <p:spPr>
            <a:xfrm>
              <a:off x="15422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6" y="1"/>
                  </a:moveTo>
                  <a:cubicBezTo>
                    <a:pt x="88" y="1"/>
                    <a:pt x="1" y="98"/>
                    <a:pt x="1" y="217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4" name="Google Shape;12744;p19"/>
            <p:cNvSpPr/>
            <p:nvPr/>
          </p:nvSpPr>
          <p:spPr>
            <a:xfrm>
              <a:off x="2072925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6" y="1"/>
                  </a:moveTo>
                  <a:cubicBezTo>
                    <a:pt x="88" y="1"/>
                    <a:pt x="1" y="98"/>
                    <a:pt x="1" y="211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0"/>
                    <a:pt x="422" y="211"/>
                  </a:cubicBezTo>
                  <a:cubicBezTo>
                    <a:pt x="41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5" name="Google Shape;12745;p19"/>
            <p:cNvSpPr/>
            <p:nvPr/>
          </p:nvSpPr>
          <p:spPr>
            <a:xfrm>
              <a:off x="1595150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8"/>
                    <a:pt x="6" y="217"/>
                  </a:cubicBezTo>
                  <a:cubicBezTo>
                    <a:pt x="6" y="335"/>
                    <a:pt x="98" y="427"/>
                    <a:pt x="211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6" name="Google Shape;12746;p19"/>
            <p:cNvSpPr/>
            <p:nvPr/>
          </p:nvSpPr>
          <p:spPr>
            <a:xfrm>
              <a:off x="1701275" y="43561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08" y="1"/>
                  </a:moveTo>
                  <a:cubicBezTo>
                    <a:pt x="94" y="1"/>
                    <a:pt x="10" y="90"/>
                    <a:pt x="5" y="207"/>
                  </a:cubicBezTo>
                  <a:cubicBezTo>
                    <a:pt x="0" y="320"/>
                    <a:pt x="93" y="418"/>
                    <a:pt x="211" y="423"/>
                  </a:cubicBezTo>
                  <a:cubicBezTo>
                    <a:pt x="214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22"/>
                  </a:cubicBezTo>
                  <a:cubicBezTo>
                    <a:pt x="432" y="104"/>
                    <a:pt x="350" y="7"/>
                    <a:pt x="226" y="1"/>
                  </a:cubicBezTo>
                  <a:cubicBezTo>
                    <a:pt x="220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7" name="Google Shape;12747;p19"/>
            <p:cNvSpPr/>
            <p:nvPr/>
          </p:nvSpPr>
          <p:spPr>
            <a:xfrm>
              <a:off x="186057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5"/>
                    <a:pt x="0" y="98"/>
                    <a:pt x="0" y="211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8" name="Google Shape;12748;p19"/>
            <p:cNvSpPr/>
            <p:nvPr/>
          </p:nvSpPr>
          <p:spPr>
            <a:xfrm>
              <a:off x="1860575" y="38783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5" y="1"/>
                  </a:moveTo>
                  <a:cubicBezTo>
                    <a:pt x="94" y="1"/>
                    <a:pt x="0" y="100"/>
                    <a:pt x="0" y="212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34" y="423"/>
                    <a:pt x="427" y="336"/>
                    <a:pt x="427" y="212"/>
                  </a:cubicBezTo>
                  <a:cubicBezTo>
                    <a:pt x="427" y="94"/>
                    <a:pt x="334" y="7"/>
                    <a:pt x="221" y="2"/>
                  </a:cubicBezTo>
                  <a:cubicBezTo>
                    <a:pt x="216" y="1"/>
                    <a:pt x="210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9" name="Google Shape;12749;p19"/>
            <p:cNvSpPr/>
            <p:nvPr/>
          </p:nvSpPr>
          <p:spPr>
            <a:xfrm>
              <a:off x="19932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5"/>
                    <a:pt x="1" y="92"/>
                    <a:pt x="1" y="211"/>
                  </a:cubicBezTo>
                  <a:cubicBezTo>
                    <a:pt x="1" y="329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0" name="Google Shape;12750;p19"/>
            <p:cNvSpPr/>
            <p:nvPr/>
          </p:nvSpPr>
          <p:spPr>
            <a:xfrm>
              <a:off x="1754325" y="38784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1"/>
                  </a:moveTo>
                  <a:cubicBezTo>
                    <a:pt x="98" y="6"/>
                    <a:pt x="1" y="93"/>
                    <a:pt x="1" y="211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40" y="422"/>
                    <a:pt x="432" y="335"/>
                    <a:pt x="422" y="211"/>
                  </a:cubicBezTo>
                  <a:cubicBezTo>
                    <a:pt x="42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1" name="Google Shape;12751;p19"/>
            <p:cNvSpPr/>
            <p:nvPr/>
          </p:nvSpPr>
          <p:spPr>
            <a:xfrm>
              <a:off x="1674800" y="40641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32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2" name="Google Shape;12752;p19"/>
            <p:cNvSpPr/>
            <p:nvPr/>
          </p:nvSpPr>
          <p:spPr>
            <a:xfrm>
              <a:off x="1833975" y="385180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32" y="1"/>
                  </a:moveTo>
                  <a:cubicBezTo>
                    <a:pt x="109" y="1"/>
                    <a:pt x="11" y="93"/>
                    <a:pt x="6" y="206"/>
                  </a:cubicBezTo>
                  <a:cubicBezTo>
                    <a:pt x="1" y="319"/>
                    <a:pt x="98" y="422"/>
                    <a:pt x="211" y="427"/>
                  </a:cubicBezTo>
                  <a:cubicBezTo>
                    <a:pt x="214" y="427"/>
                    <a:pt x="218" y="428"/>
                    <a:pt x="221" y="428"/>
                  </a:cubicBezTo>
                  <a:cubicBezTo>
                    <a:pt x="335" y="428"/>
                    <a:pt x="432" y="337"/>
                    <a:pt x="432" y="222"/>
                  </a:cubicBezTo>
                  <a:cubicBezTo>
                    <a:pt x="432" y="98"/>
                    <a:pt x="345" y="6"/>
                    <a:pt x="23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3" name="Google Shape;12753;p19"/>
            <p:cNvSpPr/>
            <p:nvPr/>
          </p:nvSpPr>
          <p:spPr>
            <a:xfrm>
              <a:off x="1462575" y="4064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7" y="1"/>
                  </a:moveTo>
                  <a:cubicBezTo>
                    <a:pt x="98" y="1"/>
                    <a:pt x="0" y="92"/>
                    <a:pt x="0" y="207"/>
                  </a:cubicBezTo>
                  <a:cubicBezTo>
                    <a:pt x="0" y="330"/>
                    <a:pt x="93" y="428"/>
                    <a:pt x="211" y="428"/>
                  </a:cubicBezTo>
                  <a:cubicBezTo>
                    <a:pt x="335" y="428"/>
                    <a:pt x="422" y="330"/>
                    <a:pt x="422" y="212"/>
                  </a:cubicBezTo>
                  <a:cubicBezTo>
                    <a:pt x="422" y="99"/>
                    <a:pt x="335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4" name="Google Shape;12754;p19"/>
            <p:cNvSpPr/>
            <p:nvPr/>
          </p:nvSpPr>
          <p:spPr>
            <a:xfrm>
              <a:off x="183397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98" y="0"/>
                    <a:pt x="1" y="87"/>
                    <a:pt x="6" y="206"/>
                  </a:cubicBezTo>
                  <a:cubicBezTo>
                    <a:pt x="6" y="319"/>
                    <a:pt x="103" y="421"/>
                    <a:pt x="216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87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5" name="Google Shape;12755;p19"/>
            <p:cNvSpPr/>
            <p:nvPr/>
          </p:nvSpPr>
          <p:spPr>
            <a:xfrm>
              <a:off x="1754450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1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6" name="Google Shape;12756;p19"/>
            <p:cNvSpPr/>
            <p:nvPr/>
          </p:nvSpPr>
          <p:spPr>
            <a:xfrm>
              <a:off x="2099400" y="4170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8"/>
                    <a:pt x="0" y="211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27" y="340"/>
                    <a:pt x="427" y="211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7" name="Google Shape;12757;p19"/>
            <p:cNvSpPr/>
            <p:nvPr/>
          </p:nvSpPr>
          <p:spPr>
            <a:xfrm>
              <a:off x="1727850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7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88" y="421"/>
                    <a:pt x="212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8" name="Google Shape;12758;p19"/>
            <p:cNvSpPr/>
            <p:nvPr/>
          </p:nvSpPr>
          <p:spPr>
            <a:xfrm>
              <a:off x="180752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5" y="211"/>
                  </a:cubicBezTo>
                  <a:cubicBezTo>
                    <a:pt x="5" y="334"/>
                    <a:pt x="93" y="421"/>
                    <a:pt x="216" y="421"/>
                  </a:cubicBezTo>
                  <a:cubicBezTo>
                    <a:pt x="329" y="421"/>
                    <a:pt x="421" y="334"/>
                    <a:pt x="427" y="216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9" name="Google Shape;12759;p19"/>
            <p:cNvSpPr/>
            <p:nvPr/>
          </p:nvSpPr>
          <p:spPr>
            <a:xfrm>
              <a:off x="1913750" y="430300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0" name="Google Shape;12760;p19"/>
            <p:cNvSpPr/>
            <p:nvPr/>
          </p:nvSpPr>
          <p:spPr>
            <a:xfrm>
              <a:off x="1966550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2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1" name="Google Shape;12761;p19"/>
            <p:cNvSpPr/>
            <p:nvPr/>
          </p:nvSpPr>
          <p:spPr>
            <a:xfrm>
              <a:off x="1435850" y="430300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103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2" name="Google Shape;12762;p19"/>
            <p:cNvSpPr/>
            <p:nvPr/>
          </p:nvSpPr>
          <p:spPr>
            <a:xfrm>
              <a:off x="1940100" y="45419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5" y="329"/>
                    <a:pt x="103" y="421"/>
                    <a:pt x="221" y="421"/>
                  </a:cubicBezTo>
                  <a:cubicBezTo>
                    <a:pt x="334" y="421"/>
                    <a:pt x="427" y="329"/>
                    <a:pt x="427" y="211"/>
                  </a:cubicBezTo>
                  <a:cubicBezTo>
                    <a:pt x="432" y="87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3" name="Google Shape;12763;p19"/>
            <p:cNvSpPr/>
            <p:nvPr/>
          </p:nvSpPr>
          <p:spPr>
            <a:xfrm>
              <a:off x="1860575" y="38253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2" y="0"/>
                  </a:moveTo>
                  <a:cubicBezTo>
                    <a:pt x="98" y="0"/>
                    <a:pt x="5" y="91"/>
                    <a:pt x="0" y="206"/>
                  </a:cubicBezTo>
                  <a:cubicBezTo>
                    <a:pt x="0" y="329"/>
                    <a:pt x="93" y="427"/>
                    <a:pt x="211" y="427"/>
                  </a:cubicBezTo>
                  <a:cubicBezTo>
                    <a:pt x="329" y="427"/>
                    <a:pt x="427" y="334"/>
                    <a:pt x="427" y="216"/>
                  </a:cubicBezTo>
                  <a:cubicBezTo>
                    <a:pt x="427" y="98"/>
                    <a:pt x="334" y="11"/>
                    <a:pt x="221" y="0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4" name="Google Shape;12764;p19"/>
            <p:cNvSpPr/>
            <p:nvPr/>
          </p:nvSpPr>
          <p:spPr>
            <a:xfrm>
              <a:off x="2125850" y="4196850"/>
              <a:ext cx="10950" cy="10600"/>
            </a:xfrm>
            <a:custGeom>
              <a:rect b="b" l="l" r="r" t="t"/>
              <a:pathLst>
                <a:path extrusionOk="0" h="424" w="438">
                  <a:moveTo>
                    <a:pt x="211" y="1"/>
                  </a:moveTo>
                  <a:cubicBezTo>
                    <a:pt x="99" y="1"/>
                    <a:pt x="16" y="80"/>
                    <a:pt x="11" y="197"/>
                  </a:cubicBezTo>
                  <a:cubicBezTo>
                    <a:pt x="1" y="325"/>
                    <a:pt x="88" y="418"/>
                    <a:pt x="212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17"/>
                  </a:cubicBezTo>
                  <a:cubicBezTo>
                    <a:pt x="438" y="99"/>
                    <a:pt x="350" y="7"/>
                    <a:pt x="232" y="1"/>
                  </a:cubicBezTo>
                  <a:cubicBezTo>
                    <a:pt x="225" y="1"/>
                    <a:pt x="218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5" name="Google Shape;12765;p19"/>
            <p:cNvSpPr/>
            <p:nvPr/>
          </p:nvSpPr>
          <p:spPr>
            <a:xfrm>
              <a:off x="1595150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6" y="0"/>
                  </a:moveTo>
                  <a:cubicBezTo>
                    <a:pt x="93" y="6"/>
                    <a:pt x="1" y="93"/>
                    <a:pt x="1" y="211"/>
                  </a:cubicBezTo>
                  <a:cubicBezTo>
                    <a:pt x="1" y="334"/>
                    <a:pt x="93" y="422"/>
                    <a:pt x="211" y="422"/>
                  </a:cubicBezTo>
                  <a:cubicBezTo>
                    <a:pt x="330" y="422"/>
                    <a:pt x="427" y="334"/>
                    <a:pt x="427" y="211"/>
                  </a:cubicBezTo>
                  <a:cubicBezTo>
                    <a:pt x="427" y="88"/>
                    <a:pt x="335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6" name="Google Shape;12766;p19"/>
            <p:cNvSpPr/>
            <p:nvPr/>
          </p:nvSpPr>
          <p:spPr>
            <a:xfrm>
              <a:off x="1754325" y="44089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7" y="0"/>
                  </a:moveTo>
                  <a:cubicBezTo>
                    <a:pt x="108" y="0"/>
                    <a:pt x="6" y="98"/>
                    <a:pt x="6" y="211"/>
                  </a:cubicBezTo>
                  <a:cubicBezTo>
                    <a:pt x="1" y="335"/>
                    <a:pt x="88" y="422"/>
                    <a:pt x="216" y="422"/>
                  </a:cubicBezTo>
                  <a:cubicBezTo>
                    <a:pt x="340" y="422"/>
                    <a:pt x="432" y="335"/>
                    <a:pt x="432" y="211"/>
                  </a:cubicBezTo>
                  <a:cubicBezTo>
                    <a:pt x="432" y="98"/>
                    <a:pt x="340" y="6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7" name="Google Shape;12767;p19"/>
            <p:cNvSpPr/>
            <p:nvPr/>
          </p:nvSpPr>
          <p:spPr>
            <a:xfrm>
              <a:off x="1754325" y="3825350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16"/>
                  </a:cubicBezTo>
                  <a:cubicBezTo>
                    <a:pt x="6" y="329"/>
                    <a:pt x="93" y="427"/>
                    <a:pt x="211" y="427"/>
                  </a:cubicBezTo>
                  <a:cubicBezTo>
                    <a:pt x="335" y="427"/>
                    <a:pt x="432" y="334"/>
                    <a:pt x="432" y="216"/>
                  </a:cubicBezTo>
                  <a:cubicBezTo>
                    <a:pt x="432" y="93"/>
                    <a:pt x="34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8" name="Google Shape;12768;p19"/>
            <p:cNvSpPr/>
            <p:nvPr/>
          </p:nvSpPr>
          <p:spPr>
            <a:xfrm>
              <a:off x="18605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0"/>
                    <a:pt x="98" y="427"/>
                    <a:pt x="221" y="427"/>
                  </a:cubicBezTo>
                  <a:cubicBezTo>
                    <a:pt x="339" y="417"/>
                    <a:pt x="432" y="330"/>
                    <a:pt x="427" y="206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9" name="Google Shape;12769;p19"/>
            <p:cNvSpPr/>
            <p:nvPr/>
          </p:nvSpPr>
          <p:spPr>
            <a:xfrm>
              <a:off x="1940225" y="41173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1"/>
                  </a:moveTo>
                  <a:cubicBezTo>
                    <a:pt x="98" y="1"/>
                    <a:pt x="0" y="98"/>
                    <a:pt x="0" y="211"/>
                  </a:cubicBezTo>
                  <a:cubicBezTo>
                    <a:pt x="11" y="329"/>
                    <a:pt x="98" y="422"/>
                    <a:pt x="216" y="422"/>
                  </a:cubicBezTo>
                  <a:cubicBezTo>
                    <a:pt x="329" y="422"/>
                    <a:pt x="427" y="335"/>
                    <a:pt x="427" y="211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0" name="Google Shape;12770;p19"/>
            <p:cNvSpPr/>
            <p:nvPr/>
          </p:nvSpPr>
          <p:spPr>
            <a:xfrm>
              <a:off x="1727850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7" y="1"/>
                  </a:moveTo>
                  <a:cubicBezTo>
                    <a:pt x="104" y="1"/>
                    <a:pt x="1" y="98"/>
                    <a:pt x="1" y="211"/>
                  </a:cubicBezTo>
                  <a:cubicBezTo>
                    <a:pt x="1" y="335"/>
                    <a:pt x="88" y="427"/>
                    <a:pt x="212" y="427"/>
                  </a:cubicBezTo>
                  <a:cubicBezTo>
                    <a:pt x="340" y="427"/>
                    <a:pt x="422" y="340"/>
                    <a:pt x="422" y="211"/>
                  </a:cubicBezTo>
                  <a:cubicBezTo>
                    <a:pt x="42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1" name="Google Shape;12771;p19"/>
            <p:cNvSpPr/>
            <p:nvPr/>
          </p:nvSpPr>
          <p:spPr>
            <a:xfrm>
              <a:off x="188717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5" y="87"/>
                    <a:pt x="0" y="206"/>
                  </a:cubicBezTo>
                  <a:cubicBezTo>
                    <a:pt x="0" y="329"/>
                    <a:pt x="87" y="427"/>
                    <a:pt x="211" y="427"/>
                  </a:cubicBezTo>
                  <a:cubicBezTo>
                    <a:pt x="324" y="427"/>
                    <a:pt x="421" y="334"/>
                    <a:pt x="421" y="221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2" name="Google Shape;12772;p19"/>
            <p:cNvSpPr/>
            <p:nvPr/>
          </p:nvSpPr>
          <p:spPr>
            <a:xfrm>
              <a:off x="1780925" y="43294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7"/>
                    <a:pt x="93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3" name="Google Shape;12773;p19"/>
            <p:cNvSpPr/>
            <p:nvPr/>
          </p:nvSpPr>
          <p:spPr>
            <a:xfrm>
              <a:off x="1674800" y="45948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8"/>
                    <a:pt x="6" y="221"/>
                  </a:cubicBezTo>
                  <a:cubicBezTo>
                    <a:pt x="16" y="334"/>
                    <a:pt x="103" y="427"/>
                    <a:pt x="222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4" name="Google Shape;12774;p19"/>
            <p:cNvSpPr/>
            <p:nvPr/>
          </p:nvSpPr>
          <p:spPr>
            <a:xfrm>
              <a:off x="1886900" y="43294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22" y="1"/>
                  </a:moveTo>
                  <a:cubicBezTo>
                    <a:pt x="104" y="1"/>
                    <a:pt x="16" y="88"/>
                    <a:pt x="11" y="206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32" y="337"/>
                    <a:pt x="432" y="222"/>
                  </a:cubicBezTo>
                  <a:cubicBezTo>
                    <a:pt x="438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5" name="Google Shape;12775;p19"/>
            <p:cNvSpPr/>
            <p:nvPr/>
          </p:nvSpPr>
          <p:spPr>
            <a:xfrm>
              <a:off x="1780800" y="3905000"/>
              <a:ext cx="10925" cy="10675"/>
            </a:xfrm>
            <a:custGeom>
              <a:rect b="b" l="l" r="r" t="t"/>
              <a:pathLst>
                <a:path extrusionOk="0" h="427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19"/>
                    <a:pt x="93" y="422"/>
                    <a:pt x="211" y="427"/>
                  </a:cubicBezTo>
                  <a:cubicBezTo>
                    <a:pt x="214" y="427"/>
                    <a:pt x="217" y="427"/>
                    <a:pt x="221" y="427"/>
                  </a:cubicBezTo>
                  <a:cubicBezTo>
                    <a:pt x="334" y="427"/>
                    <a:pt x="427" y="341"/>
                    <a:pt x="432" y="226"/>
                  </a:cubicBezTo>
                  <a:cubicBezTo>
                    <a:pt x="437" y="113"/>
                    <a:pt x="350" y="11"/>
                    <a:pt x="231" y="0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6" name="Google Shape;12776;p19"/>
            <p:cNvSpPr/>
            <p:nvPr/>
          </p:nvSpPr>
          <p:spPr>
            <a:xfrm>
              <a:off x="1727850" y="39048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7" y="1"/>
                  </a:moveTo>
                  <a:cubicBezTo>
                    <a:pt x="88" y="1"/>
                    <a:pt x="1" y="87"/>
                    <a:pt x="1" y="207"/>
                  </a:cubicBezTo>
                  <a:cubicBezTo>
                    <a:pt x="1" y="330"/>
                    <a:pt x="93" y="428"/>
                    <a:pt x="212" y="428"/>
                  </a:cubicBezTo>
                  <a:cubicBezTo>
                    <a:pt x="215" y="428"/>
                    <a:pt x="218" y="428"/>
                    <a:pt x="221" y="428"/>
                  </a:cubicBezTo>
                  <a:cubicBezTo>
                    <a:pt x="339" y="428"/>
                    <a:pt x="422" y="332"/>
                    <a:pt x="422" y="212"/>
                  </a:cubicBezTo>
                  <a:cubicBezTo>
                    <a:pt x="422" y="94"/>
                    <a:pt x="335" y="1"/>
                    <a:pt x="217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7" name="Google Shape;12777;p19"/>
            <p:cNvSpPr/>
            <p:nvPr/>
          </p:nvSpPr>
          <p:spPr>
            <a:xfrm>
              <a:off x="2125850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8"/>
                    <a:pt x="11" y="222"/>
                  </a:cubicBezTo>
                  <a:cubicBezTo>
                    <a:pt x="11" y="335"/>
                    <a:pt x="98" y="427"/>
                    <a:pt x="217" y="427"/>
                  </a:cubicBezTo>
                  <a:cubicBezTo>
                    <a:pt x="330" y="427"/>
                    <a:pt x="427" y="335"/>
                    <a:pt x="427" y="217"/>
                  </a:cubicBezTo>
                  <a:cubicBezTo>
                    <a:pt x="427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8" name="Google Shape;12778;p19"/>
            <p:cNvSpPr/>
            <p:nvPr/>
          </p:nvSpPr>
          <p:spPr>
            <a:xfrm>
              <a:off x="2099400" y="41172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93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9" name="Google Shape;12779;p19"/>
            <p:cNvSpPr/>
            <p:nvPr/>
          </p:nvSpPr>
          <p:spPr>
            <a:xfrm>
              <a:off x="1754450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25" y="1"/>
                  </a:moveTo>
                  <a:cubicBezTo>
                    <a:pt x="219" y="1"/>
                    <a:pt x="213" y="1"/>
                    <a:pt x="206" y="1"/>
                  </a:cubicBezTo>
                  <a:cubicBezTo>
                    <a:pt x="93" y="7"/>
                    <a:pt x="1" y="94"/>
                    <a:pt x="1" y="212"/>
                  </a:cubicBezTo>
                  <a:cubicBezTo>
                    <a:pt x="1" y="325"/>
                    <a:pt x="88" y="423"/>
                    <a:pt x="211" y="423"/>
                  </a:cubicBezTo>
                  <a:cubicBezTo>
                    <a:pt x="335" y="418"/>
                    <a:pt x="427" y="325"/>
                    <a:pt x="427" y="207"/>
                  </a:cubicBezTo>
                  <a:cubicBezTo>
                    <a:pt x="417" y="90"/>
                    <a:pt x="338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0" name="Google Shape;12780;p19"/>
            <p:cNvSpPr/>
            <p:nvPr/>
          </p:nvSpPr>
          <p:spPr>
            <a:xfrm>
              <a:off x="1807525" y="43559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10"/>
                    <a:pt x="0" y="98"/>
                    <a:pt x="0" y="221"/>
                  </a:cubicBezTo>
                  <a:cubicBezTo>
                    <a:pt x="5" y="334"/>
                    <a:pt x="93" y="427"/>
                    <a:pt x="211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1" name="Google Shape;12781;p19"/>
            <p:cNvSpPr/>
            <p:nvPr/>
          </p:nvSpPr>
          <p:spPr>
            <a:xfrm>
              <a:off x="1860450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8" y="0"/>
                    <a:pt x="5" y="88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2" name="Google Shape;12782;p19"/>
            <p:cNvSpPr/>
            <p:nvPr/>
          </p:nvSpPr>
          <p:spPr>
            <a:xfrm>
              <a:off x="1913625" y="43561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8" y="0"/>
                    <a:pt x="6" y="88"/>
                    <a:pt x="1" y="211"/>
                  </a:cubicBezTo>
                  <a:cubicBezTo>
                    <a:pt x="6" y="334"/>
                    <a:pt x="98" y="422"/>
                    <a:pt x="216" y="422"/>
                  </a:cubicBezTo>
                  <a:cubicBezTo>
                    <a:pt x="335" y="417"/>
                    <a:pt x="432" y="324"/>
                    <a:pt x="432" y="211"/>
                  </a:cubicBez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3" name="Google Shape;12783;p19"/>
            <p:cNvSpPr/>
            <p:nvPr/>
          </p:nvSpPr>
          <p:spPr>
            <a:xfrm>
              <a:off x="1621875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4" name="Google Shape;12784;p19"/>
            <p:cNvSpPr/>
            <p:nvPr/>
          </p:nvSpPr>
          <p:spPr>
            <a:xfrm>
              <a:off x="215245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1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27"/>
                    <a:pt x="216" y="427"/>
                  </a:cubicBezTo>
                  <a:cubicBezTo>
                    <a:pt x="340" y="427"/>
                    <a:pt x="427" y="335"/>
                    <a:pt x="422" y="211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5" name="Google Shape;12785;p19"/>
            <p:cNvSpPr/>
            <p:nvPr/>
          </p:nvSpPr>
          <p:spPr>
            <a:xfrm>
              <a:off x="1727725" y="39580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1"/>
                  </a:moveTo>
                  <a:cubicBezTo>
                    <a:pt x="98" y="1"/>
                    <a:pt x="1" y="88"/>
                    <a:pt x="16" y="211"/>
                  </a:cubicBezTo>
                  <a:cubicBezTo>
                    <a:pt x="16" y="335"/>
                    <a:pt x="114" y="422"/>
                    <a:pt x="227" y="422"/>
                  </a:cubicBezTo>
                  <a:cubicBezTo>
                    <a:pt x="345" y="422"/>
                    <a:pt x="433" y="329"/>
                    <a:pt x="433" y="211"/>
                  </a:cubicBezTo>
                  <a:cubicBezTo>
                    <a:pt x="433" y="8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6" name="Google Shape;12786;p19"/>
            <p:cNvSpPr/>
            <p:nvPr/>
          </p:nvSpPr>
          <p:spPr>
            <a:xfrm>
              <a:off x="1780800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16" y="88"/>
                    <a:pt x="5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7" name="Google Shape;12787;p19"/>
            <p:cNvSpPr/>
            <p:nvPr/>
          </p:nvSpPr>
          <p:spPr>
            <a:xfrm>
              <a:off x="1727850" y="4329325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7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34"/>
                    <a:pt x="88" y="432"/>
                    <a:pt x="212" y="432"/>
                  </a:cubicBezTo>
                  <a:cubicBezTo>
                    <a:pt x="335" y="432"/>
                    <a:pt x="422" y="340"/>
                    <a:pt x="422" y="211"/>
                  </a:cubicBezTo>
                  <a:cubicBezTo>
                    <a:pt x="422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8" name="Google Shape;12788;p19"/>
            <p:cNvSpPr/>
            <p:nvPr/>
          </p:nvSpPr>
          <p:spPr>
            <a:xfrm>
              <a:off x="1887175" y="42765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5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21" y="334"/>
                    <a:pt x="427" y="211"/>
                  </a:cubicBezTo>
                  <a:cubicBezTo>
                    <a:pt x="427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9" name="Google Shape;12789;p19"/>
            <p:cNvSpPr/>
            <p:nvPr/>
          </p:nvSpPr>
          <p:spPr>
            <a:xfrm>
              <a:off x="1940225" y="4276600"/>
              <a:ext cx="10675" cy="10475"/>
            </a:xfrm>
            <a:custGeom>
              <a:rect b="b" l="l" r="r" t="t"/>
              <a:pathLst>
                <a:path extrusionOk="0" h="419" w="427">
                  <a:moveTo>
                    <a:pt x="240" y="1"/>
                  </a:moveTo>
                  <a:cubicBezTo>
                    <a:pt x="232" y="1"/>
                    <a:pt x="224" y="2"/>
                    <a:pt x="216" y="3"/>
                  </a:cubicBezTo>
                  <a:cubicBezTo>
                    <a:pt x="98" y="3"/>
                    <a:pt x="0" y="90"/>
                    <a:pt x="0" y="208"/>
                  </a:cubicBezTo>
                  <a:cubicBezTo>
                    <a:pt x="0" y="321"/>
                    <a:pt x="93" y="419"/>
                    <a:pt x="216" y="419"/>
                  </a:cubicBezTo>
                  <a:cubicBezTo>
                    <a:pt x="334" y="419"/>
                    <a:pt x="427" y="331"/>
                    <a:pt x="427" y="208"/>
                  </a:cubicBezTo>
                  <a:cubicBezTo>
                    <a:pt x="422" y="93"/>
                    <a:pt x="342" y="1"/>
                    <a:pt x="24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0" name="Google Shape;12790;p19"/>
            <p:cNvSpPr/>
            <p:nvPr/>
          </p:nvSpPr>
          <p:spPr>
            <a:xfrm>
              <a:off x="15422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6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1" name="Google Shape;12791;p19"/>
            <p:cNvSpPr/>
            <p:nvPr/>
          </p:nvSpPr>
          <p:spPr>
            <a:xfrm>
              <a:off x="1727600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103" y="1"/>
                    <a:pt x="6" y="93"/>
                    <a:pt x="6" y="206"/>
                  </a:cubicBezTo>
                  <a:cubicBezTo>
                    <a:pt x="1" y="324"/>
                    <a:pt x="98" y="417"/>
                    <a:pt x="217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5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2" name="Google Shape;12792;p19"/>
            <p:cNvSpPr/>
            <p:nvPr/>
          </p:nvSpPr>
          <p:spPr>
            <a:xfrm>
              <a:off x="1648350" y="4303100"/>
              <a:ext cx="10550" cy="10450"/>
            </a:xfrm>
            <a:custGeom>
              <a:rect b="b" l="l" r="r" t="t"/>
              <a:pathLst>
                <a:path extrusionOk="0" h="418" w="422">
                  <a:moveTo>
                    <a:pt x="221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9"/>
                    <a:pt x="0" y="212"/>
                  </a:cubicBezTo>
                  <a:cubicBezTo>
                    <a:pt x="5" y="325"/>
                    <a:pt x="98" y="417"/>
                    <a:pt x="211" y="417"/>
                  </a:cubicBezTo>
                  <a:cubicBezTo>
                    <a:pt x="334" y="417"/>
                    <a:pt x="421" y="330"/>
                    <a:pt x="421" y="207"/>
                  </a:cubicBezTo>
                  <a:cubicBezTo>
                    <a:pt x="421" y="87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3" name="Google Shape;12793;p19"/>
            <p:cNvSpPr/>
            <p:nvPr/>
          </p:nvSpPr>
          <p:spPr>
            <a:xfrm>
              <a:off x="1727725" y="44355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1" y="334"/>
                    <a:pt x="98" y="427"/>
                    <a:pt x="222" y="427"/>
                  </a:cubicBezTo>
                  <a:cubicBezTo>
                    <a:pt x="345" y="427"/>
                    <a:pt x="433" y="329"/>
                    <a:pt x="427" y="206"/>
                  </a:cubicBezTo>
                  <a:cubicBezTo>
                    <a:pt x="422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4" name="Google Shape;12794;p19"/>
            <p:cNvSpPr/>
            <p:nvPr/>
          </p:nvSpPr>
          <p:spPr>
            <a:xfrm>
              <a:off x="1940225" y="43826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11" y="329"/>
                    <a:pt x="103" y="421"/>
                    <a:pt x="216" y="421"/>
                  </a:cubicBezTo>
                  <a:cubicBezTo>
                    <a:pt x="329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5" name="Google Shape;12795;p19"/>
            <p:cNvSpPr/>
            <p:nvPr/>
          </p:nvSpPr>
          <p:spPr>
            <a:xfrm>
              <a:off x="1940225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11" y="329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6" name="Google Shape;12796;p19"/>
            <p:cNvSpPr/>
            <p:nvPr/>
          </p:nvSpPr>
          <p:spPr>
            <a:xfrm>
              <a:off x="1807650" y="3825350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0"/>
                    <a:pt x="0" y="98"/>
                    <a:pt x="0" y="216"/>
                  </a:cubicBezTo>
                  <a:cubicBezTo>
                    <a:pt x="0" y="334"/>
                    <a:pt x="88" y="427"/>
                    <a:pt x="211" y="427"/>
                  </a:cubicBezTo>
                  <a:cubicBezTo>
                    <a:pt x="329" y="422"/>
                    <a:pt x="422" y="324"/>
                    <a:pt x="422" y="206"/>
                  </a:cubicBezTo>
                  <a:cubicBezTo>
                    <a:pt x="422" y="93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7" name="Google Shape;12797;p19"/>
            <p:cNvSpPr/>
            <p:nvPr/>
          </p:nvSpPr>
          <p:spPr>
            <a:xfrm>
              <a:off x="1940225" y="38518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93"/>
                    <a:pt x="32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8" name="Google Shape;12798;p19"/>
            <p:cNvSpPr/>
            <p:nvPr/>
          </p:nvSpPr>
          <p:spPr>
            <a:xfrm>
              <a:off x="1568550" y="406417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7" y="0"/>
                  </a:moveTo>
                  <a:cubicBezTo>
                    <a:pt x="104" y="0"/>
                    <a:pt x="6" y="93"/>
                    <a:pt x="6" y="206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7" y="329"/>
                    <a:pt x="427" y="211"/>
                  </a:cubicBezTo>
                  <a:cubicBezTo>
                    <a:pt x="43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9" name="Google Shape;12799;p19"/>
            <p:cNvSpPr/>
            <p:nvPr/>
          </p:nvSpPr>
          <p:spPr>
            <a:xfrm>
              <a:off x="2099400" y="4064175"/>
              <a:ext cx="10675" cy="10425"/>
            </a:xfrm>
            <a:custGeom>
              <a:rect b="b" l="l" r="r" t="t"/>
              <a:pathLst>
                <a:path extrusionOk="0" h="417" w="427">
                  <a:moveTo>
                    <a:pt x="211" y="0"/>
                  </a:moveTo>
                  <a:cubicBezTo>
                    <a:pt x="93" y="0"/>
                    <a:pt x="0" y="87"/>
                    <a:pt x="0" y="206"/>
                  </a:cubicBezTo>
                  <a:cubicBezTo>
                    <a:pt x="0" y="324"/>
                    <a:pt x="93" y="416"/>
                    <a:pt x="211" y="416"/>
                  </a:cubicBezTo>
                  <a:cubicBezTo>
                    <a:pt x="329" y="416"/>
                    <a:pt x="427" y="329"/>
                    <a:pt x="427" y="206"/>
                  </a:cubicBezTo>
                  <a:cubicBezTo>
                    <a:pt x="427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0" name="Google Shape;12800;p19"/>
            <p:cNvSpPr/>
            <p:nvPr/>
          </p:nvSpPr>
          <p:spPr>
            <a:xfrm>
              <a:off x="1568550" y="411735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17" y="1"/>
                  </a:moveTo>
                  <a:cubicBezTo>
                    <a:pt x="104" y="1"/>
                    <a:pt x="6" y="88"/>
                    <a:pt x="6" y="206"/>
                  </a:cubicBezTo>
                  <a:cubicBezTo>
                    <a:pt x="1" y="329"/>
                    <a:pt x="88" y="422"/>
                    <a:pt x="212" y="422"/>
                  </a:cubicBezTo>
                  <a:cubicBezTo>
                    <a:pt x="335" y="422"/>
                    <a:pt x="427" y="329"/>
                    <a:pt x="427" y="211"/>
                  </a:cubicBezTo>
                  <a:cubicBezTo>
                    <a:pt x="438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1" name="Google Shape;12801;p19"/>
            <p:cNvSpPr/>
            <p:nvPr/>
          </p:nvSpPr>
          <p:spPr>
            <a:xfrm>
              <a:off x="1727850" y="41173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17" y="0"/>
                  </a:moveTo>
                  <a:cubicBezTo>
                    <a:pt x="214" y="0"/>
                    <a:pt x="210" y="0"/>
                    <a:pt x="207" y="1"/>
                  </a:cubicBezTo>
                  <a:cubicBezTo>
                    <a:pt x="88" y="1"/>
                    <a:pt x="1" y="88"/>
                    <a:pt x="1" y="206"/>
                  </a:cubicBezTo>
                  <a:cubicBezTo>
                    <a:pt x="1" y="31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06"/>
                  </a:cubicBezTo>
                  <a:cubicBezTo>
                    <a:pt x="422" y="86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2" name="Google Shape;12802;p19"/>
            <p:cNvSpPr/>
            <p:nvPr/>
          </p:nvSpPr>
          <p:spPr>
            <a:xfrm>
              <a:off x="20726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1" y="0"/>
                  </a:moveTo>
                  <a:cubicBezTo>
                    <a:pt x="103" y="0"/>
                    <a:pt x="16" y="87"/>
                    <a:pt x="11" y="206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2" y="87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3" name="Google Shape;12803;p19"/>
            <p:cNvSpPr/>
            <p:nvPr/>
          </p:nvSpPr>
          <p:spPr>
            <a:xfrm>
              <a:off x="2178925" y="4303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5"/>
                    <a:pt x="5" y="98"/>
                    <a:pt x="5" y="211"/>
                  </a:cubicBezTo>
                  <a:cubicBezTo>
                    <a:pt x="0" y="329"/>
                    <a:pt x="103" y="421"/>
                    <a:pt x="216" y="421"/>
                  </a:cubicBezTo>
                  <a:cubicBezTo>
                    <a:pt x="339" y="421"/>
                    <a:pt x="432" y="334"/>
                    <a:pt x="432" y="211"/>
                  </a:cubicBezTo>
                  <a:cubicBezTo>
                    <a:pt x="432" y="87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4" name="Google Shape;12804;p19"/>
            <p:cNvSpPr/>
            <p:nvPr/>
          </p:nvSpPr>
          <p:spPr>
            <a:xfrm>
              <a:off x="1780800" y="4488750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24"/>
                    <a:pt x="93" y="417"/>
                    <a:pt x="211" y="427"/>
                  </a:cubicBezTo>
                  <a:cubicBezTo>
                    <a:pt x="214" y="427"/>
                    <a:pt x="217" y="427"/>
                    <a:pt x="220" y="427"/>
                  </a:cubicBezTo>
                  <a:cubicBezTo>
                    <a:pt x="334" y="427"/>
                    <a:pt x="432" y="332"/>
                    <a:pt x="432" y="222"/>
                  </a:cubicBezTo>
                  <a:cubicBezTo>
                    <a:pt x="437" y="98"/>
                    <a:pt x="350" y="6"/>
                    <a:pt x="231" y="1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5" name="Google Shape;12805;p19"/>
            <p:cNvSpPr/>
            <p:nvPr/>
          </p:nvSpPr>
          <p:spPr>
            <a:xfrm>
              <a:off x="1887175" y="385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4" y="0"/>
                  </a:moveTo>
                  <a:cubicBezTo>
                    <a:pt x="218" y="0"/>
                    <a:pt x="212" y="0"/>
                    <a:pt x="206" y="1"/>
                  </a:cubicBezTo>
                  <a:cubicBezTo>
                    <a:pt x="87" y="1"/>
                    <a:pt x="0" y="88"/>
                    <a:pt x="0" y="207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24" y="422"/>
                    <a:pt x="421" y="335"/>
                    <a:pt x="421" y="212"/>
                  </a:cubicBezTo>
                  <a:cubicBezTo>
                    <a:pt x="421" y="94"/>
                    <a:pt x="342" y="0"/>
                    <a:pt x="22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6" name="Google Shape;12806;p19"/>
            <p:cNvSpPr/>
            <p:nvPr/>
          </p:nvSpPr>
          <p:spPr>
            <a:xfrm>
              <a:off x="1780925" y="38519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1" y="1"/>
                  </a:moveTo>
                  <a:cubicBezTo>
                    <a:pt x="103" y="1"/>
                    <a:pt x="11" y="88"/>
                    <a:pt x="11" y="207"/>
                  </a:cubicBezTo>
                  <a:cubicBezTo>
                    <a:pt x="0" y="325"/>
                    <a:pt x="93" y="422"/>
                    <a:pt x="216" y="422"/>
                  </a:cubicBezTo>
                  <a:cubicBezTo>
                    <a:pt x="329" y="422"/>
                    <a:pt x="427" y="335"/>
                    <a:pt x="427" y="212"/>
                  </a:cubicBezTo>
                  <a:cubicBezTo>
                    <a:pt x="427" y="88"/>
                    <a:pt x="32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7" name="Google Shape;12807;p19"/>
            <p:cNvSpPr/>
            <p:nvPr/>
          </p:nvSpPr>
          <p:spPr>
            <a:xfrm>
              <a:off x="20726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1" y="0"/>
                  </a:moveTo>
                  <a:cubicBezTo>
                    <a:pt x="108" y="0"/>
                    <a:pt x="11" y="88"/>
                    <a:pt x="0" y="211"/>
                  </a:cubicBezTo>
                  <a:cubicBezTo>
                    <a:pt x="0" y="324"/>
                    <a:pt x="93" y="417"/>
                    <a:pt x="206" y="422"/>
                  </a:cubicBezTo>
                  <a:cubicBezTo>
                    <a:pt x="209" y="422"/>
                    <a:pt x="213" y="422"/>
                    <a:pt x="216" y="422"/>
                  </a:cubicBezTo>
                  <a:cubicBezTo>
                    <a:pt x="335" y="422"/>
                    <a:pt x="427" y="336"/>
                    <a:pt x="427" y="216"/>
                  </a:cubicBezTo>
                  <a:cubicBezTo>
                    <a:pt x="432" y="93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8" name="Google Shape;12808;p19"/>
            <p:cNvSpPr/>
            <p:nvPr/>
          </p:nvSpPr>
          <p:spPr>
            <a:xfrm>
              <a:off x="2126125" y="4356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2" y="1"/>
                  </a:moveTo>
                  <a:cubicBezTo>
                    <a:pt x="79" y="1"/>
                    <a:pt x="0" y="90"/>
                    <a:pt x="0" y="212"/>
                  </a:cubicBezTo>
                  <a:cubicBezTo>
                    <a:pt x="0" y="335"/>
                    <a:pt x="87" y="423"/>
                    <a:pt x="211" y="423"/>
                  </a:cubicBezTo>
                  <a:cubicBezTo>
                    <a:pt x="324" y="423"/>
                    <a:pt x="421" y="335"/>
                    <a:pt x="421" y="217"/>
                  </a:cubicBezTo>
                  <a:cubicBezTo>
                    <a:pt x="421" y="94"/>
                    <a:pt x="334" y="1"/>
                    <a:pt x="211" y="1"/>
                  </a:cubicBezTo>
                  <a:cubicBezTo>
                    <a:pt x="205" y="1"/>
                    <a:pt x="198" y="1"/>
                    <a:pt x="19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9" name="Google Shape;12809;p19"/>
            <p:cNvSpPr/>
            <p:nvPr/>
          </p:nvSpPr>
          <p:spPr>
            <a:xfrm>
              <a:off x="2152200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1"/>
                  </a:moveTo>
                  <a:cubicBezTo>
                    <a:pt x="103" y="1"/>
                    <a:pt x="11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334" y="422"/>
                    <a:pt x="432" y="335"/>
                    <a:pt x="432" y="211"/>
                  </a:cubicBezTo>
                  <a:cubicBezTo>
                    <a:pt x="432" y="8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0" name="Google Shape;12810;p19"/>
            <p:cNvSpPr/>
            <p:nvPr/>
          </p:nvSpPr>
          <p:spPr>
            <a:xfrm>
              <a:off x="1780800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98" y="0"/>
                    <a:pt x="5" y="98"/>
                    <a:pt x="0" y="221"/>
                  </a:cubicBezTo>
                  <a:cubicBezTo>
                    <a:pt x="5" y="334"/>
                    <a:pt x="98" y="427"/>
                    <a:pt x="211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1" name="Google Shape;12811;p19"/>
            <p:cNvSpPr/>
            <p:nvPr/>
          </p:nvSpPr>
          <p:spPr>
            <a:xfrm>
              <a:off x="1542225" y="41966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8" y="10"/>
                    <a:pt x="1" y="98"/>
                    <a:pt x="1" y="211"/>
                  </a:cubicBezTo>
                  <a:cubicBezTo>
                    <a:pt x="1" y="334"/>
                    <a:pt x="93" y="432"/>
                    <a:pt x="211" y="432"/>
                  </a:cubicBezTo>
                  <a:cubicBezTo>
                    <a:pt x="335" y="432"/>
                    <a:pt x="422" y="344"/>
                    <a:pt x="417" y="211"/>
                  </a:cubicBezTo>
                  <a:cubicBezTo>
                    <a:pt x="417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2" name="Google Shape;12812;p19"/>
            <p:cNvSpPr/>
            <p:nvPr/>
          </p:nvSpPr>
          <p:spPr>
            <a:xfrm>
              <a:off x="1489175" y="43029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2" y="1"/>
                    <a:pt x="0" y="87"/>
                    <a:pt x="0" y="207"/>
                  </a:cubicBezTo>
                  <a:cubicBezTo>
                    <a:pt x="0" y="335"/>
                    <a:pt x="82" y="422"/>
                    <a:pt x="211" y="422"/>
                  </a:cubicBezTo>
                  <a:cubicBezTo>
                    <a:pt x="334" y="422"/>
                    <a:pt x="432" y="330"/>
                    <a:pt x="432" y="212"/>
                  </a:cubicBezTo>
                  <a:cubicBezTo>
                    <a:pt x="432" y="99"/>
                    <a:pt x="334" y="1"/>
                    <a:pt x="221" y="1"/>
                  </a:cubicBezTo>
                  <a:cubicBezTo>
                    <a:pt x="218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3" name="Google Shape;12813;p19"/>
            <p:cNvSpPr/>
            <p:nvPr/>
          </p:nvSpPr>
          <p:spPr>
            <a:xfrm>
              <a:off x="1515625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27" y="336"/>
                    <a:pt x="427" y="211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4" name="Google Shape;12814;p19"/>
            <p:cNvSpPr/>
            <p:nvPr/>
          </p:nvSpPr>
          <p:spPr>
            <a:xfrm>
              <a:off x="20462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104" y="1"/>
                    <a:pt x="1" y="103"/>
                    <a:pt x="1" y="222"/>
                  </a:cubicBezTo>
                  <a:cubicBezTo>
                    <a:pt x="10" y="348"/>
                    <a:pt x="107" y="428"/>
                    <a:pt x="204" y="428"/>
                  </a:cubicBezTo>
                  <a:cubicBezTo>
                    <a:pt x="210" y="428"/>
                    <a:pt x="216" y="428"/>
                    <a:pt x="222" y="427"/>
                  </a:cubicBezTo>
                  <a:cubicBezTo>
                    <a:pt x="34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5" name="Google Shape;12815;p19"/>
            <p:cNvSpPr/>
            <p:nvPr/>
          </p:nvSpPr>
          <p:spPr>
            <a:xfrm>
              <a:off x="1728000" y="43826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29"/>
                    <a:pt x="98" y="421"/>
                    <a:pt x="211" y="421"/>
                  </a:cubicBezTo>
                  <a:cubicBezTo>
                    <a:pt x="329" y="421"/>
                    <a:pt x="416" y="329"/>
                    <a:pt x="416" y="211"/>
                  </a:cubicBezTo>
                  <a:cubicBezTo>
                    <a:pt x="416" y="87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6" name="Google Shape;12816;p19"/>
            <p:cNvSpPr/>
            <p:nvPr/>
          </p:nvSpPr>
          <p:spPr>
            <a:xfrm>
              <a:off x="1780925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1"/>
                    <a:pt x="0" y="99"/>
                    <a:pt x="0" y="212"/>
                  </a:cubicBezTo>
                  <a:cubicBezTo>
                    <a:pt x="0" y="335"/>
                    <a:pt x="98" y="422"/>
                    <a:pt x="216" y="422"/>
                  </a:cubicBezTo>
                  <a:cubicBezTo>
                    <a:pt x="334" y="422"/>
                    <a:pt x="427" y="33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7" name="Google Shape;12817;p19"/>
            <p:cNvSpPr/>
            <p:nvPr/>
          </p:nvSpPr>
          <p:spPr>
            <a:xfrm>
              <a:off x="1621625" y="40641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11" y="211"/>
                  </a:cubicBezTo>
                  <a:cubicBezTo>
                    <a:pt x="16" y="334"/>
                    <a:pt x="103" y="427"/>
                    <a:pt x="226" y="427"/>
                  </a:cubicBezTo>
                  <a:cubicBezTo>
                    <a:pt x="345" y="416"/>
                    <a:pt x="432" y="329"/>
                    <a:pt x="432" y="211"/>
                  </a:cubicBezTo>
                  <a:cubicBezTo>
                    <a:pt x="432" y="98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8" name="Google Shape;12818;p19"/>
            <p:cNvSpPr/>
            <p:nvPr/>
          </p:nvSpPr>
          <p:spPr>
            <a:xfrm>
              <a:off x="1727600" y="454180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2" y="0"/>
                  </a:moveTo>
                  <a:cubicBezTo>
                    <a:pt x="94" y="0"/>
                    <a:pt x="16" y="84"/>
                    <a:pt x="11" y="196"/>
                  </a:cubicBezTo>
                  <a:cubicBezTo>
                    <a:pt x="1" y="320"/>
                    <a:pt x="98" y="422"/>
                    <a:pt x="222" y="422"/>
                  </a:cubicBezTo>
                  <a:cubicBezTo>
                    <a:pt x="335" y="422"/>
                    <a:pt x="432" y="335"/>
                    <a:pt x="432" y="217"/>
                  </a:cubicBezTo>
                  <a:cubicBezTo>
                    <a:pt x="438" y="104"/>
                    <a:pt x="355" y="6"/>
                    <a:pt x="232" y="1"/>
                  </a:cubicBezTo>
                  <a:cubicBezTo>
                    <a:pt x="225" y="0"/>
                    <a:pt x="218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9" name="Google Shape;12819;p19"/>
            <p:cNvSpPr/>
            <p:nvPr/>
          </p:nvSpPr>
          <p:spPr>
            <a:xfrm>
              <a:off x="1887300" y="4382625"/>
              <a:ext cx="10425" cy="10575"/>
            </a:xfrm>
            <a:custGeom>
              <a:rect b="b" l="l" r="r" t="t"/>
              <a:pathLst>
                <a:path extrusionOk="0" h="423" w="417">
                  <a:moveTo>
                    <a:pt x="215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88" y="1"/>
                    <a:pt x="0" y="99"/>
                    <a:pt x="0" y="212"/>
                  </a:cubicBezTo>
                  <a:cubicBezTo>
                    <a:pt x="0" y="335"/>
                    <a:pt x="98" y="422"/>
                    <a:pt x="211" y="422"/>
                  </a:cubicBezTo>
                  <a:cubicBezTo>
                    <a:pt x="329" y="422"/>
                    <a:pt x="416" y="330"/>
                    <a:pt x="416" y="207"/>
                  </a:cubicBezTo>
                  <a:cubicBezTo>
                    <a:pt x="416" y="87"/>
                    <a:pt x="324" y="1"/>
                    <a:pt x="21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0" name="Google Shape;12820;p19"/>
            <p:cNvSpPr/>
            <p:nvPr/>
          </p:nvSpPr>
          <p:spPr>
            <a:xfrm>
              <a:off x="1887300" y="44887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0" y="93"/>
                    <a:pt x="0" y="211"/>
                  </a:cubicBezTo>
                  <a:cubicBezTo>
                    <a:pt x="0" y="330"/>
                    <a:pt x="98" y="427"/>
                    <a:pt x="211" y="427"/>
                  </a:cubicBezTo>
                  <a:cubicBezTo>
                    <a:pt x="329" y="417"/>
                    <a:pt x="422" y="330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1" name="Google Shape;12821;p19"/>
            <p:cNvSpPr/>
            <p:nvPr/>
          </p:nvSpPr>
          <p:spPr>
            <a:xfrm>
              <a:off x="2125850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22" y="0"/>
                  </a:moveTo>
                  <a:cubicBezTo>
                    <a:pt x="98" y="0"/>
                    <a:pt x="11" y="93"/>
                    <a:pt x="11" y="206"/>
                  </a:cubicBezTo>
                  <a:cubicBezTo>
                    <a:pt x="1" y="324"/>
                    <a:pt x="98" y="427"/>
                    <a:pt x="217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2" name="Google Shape;12822;p19"/>
            <p:cNvSpPr/>
            <p:nvPr/>
          </p:nvSpPr>
          <p:spPr>
            <a:xfrm>
              <a:off x="2073050" y="4143825"/>
              <a:ext cx="10450" cy="10675"/>
            </a:xfrm>
            <a:custGeom>
              <a:rect b="b" l="l" r="r" t="t"/>
              <a:pathLst>
                <a:path extrusionOk="0" h="427" w="418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19" y="427"/>
                    <a:pt x="417" y="334"/>
                    <a:pt x="417" y="211"/>
                  </a:cubicBezTo>
                  <a:cubicBezTo>
                    <a:pt x="417" y="9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3" name="Google Shape;12823;p19"/>
            <p:cNvSpPr/>
            <p:nvPr/>
          </p:nvSpPr>
          <p:spPr>
            <a:xfrm>
              <a:off x="1595025" y="414382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6" y="0"/>
                  </a:moveTo>
                  <a:cubicBezTo>
                    <a:pt x="98" y="0"/>
                    <a:pt x="6" y="93"/>
                    <a:pt x="6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4" name="Google Shape;12824;p19"/>
            <p:cNvSpPr/>
            <p:nvPr/>
          </p:nvSpPr>
          <p:spPr>
            <a:xfrm>
              <a:off x="1542225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8" y="0"/>
                    <a:pt x="1" y="93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16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5" name="Google Shape;12825;p19"/>
            <p:cNvSpPr/>
            <p:nvPr/>
          </p:nvSpPr>
          <p:spPr>
            <a:xfrm>
              <a:off x="1727850" y="42766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07" y="0"/>
                  </a:moveTo>
                  <a:cubicBezTo>
                    <a:pt x="88" y="0"/>
                    <a:pt x="1" y="86"/>
                    <a:pt x="1" y="206"/>
                  </a:cubicBezTo>
                  <a:cubicBezTo>
                    <a:pt x="1" y="32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11"/>
                  </a:cubicBezTo>
                  <a:cubicBezTo>
                    <a:pt x="422" y="88"/>
                    <a:pt x="335" y="1"/>
                    <a:pt x="217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6" name="Google Shape;12826;p19"/>
            <p:cNvSpPr/>
            <p:nvPr/>
          </p:nvSpPr>
          <p:spPr>
            <a:xfrm>
              <a:off x="204632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1"/>
                  </a:moveTo>
                  <a:cubicBezTo>
                    <a:pt x="99" y="1"/>
                    <a:pt x="1" y="98"/>
                    <a:pt x="1" y="211"/>
                  </a:cubicBezTo>
                  <a:cubicBezTo>
                    <a:pt x="1" y="329"/>
                    <a:pt x="93" y="417"/>
                    <a:pt x="206" y="422"/>
                  </a:cubicBezTo>
                  <a:cubicBezTo>
                    <a:pt x="330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7" name="Google Shape;12827;p19"/>
            <p:cNvSpPr/>
            <p:nvPr/>
          </p:nvSpPr>
          <p:spPr>
            <a:xfrm>
              <a:off x="20198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1"/>
                    <a:pt x="216" y="421"/>
                  </a:cubicBezTo>
                  <a:cubicBezTo>
                    <a:pt x="334" y="421"/>
                    <a:pt x="432" y="319"/>
                    <a:pt x="427" y="206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8" name="Google Shape;12828;p19"/>
            <p:cNvSpPr/>
            <p:nvPr/>
          </p:nvSpPr>
          <p:spPr>
            <a:xfrm>
              <a:off x="1515500" y="4064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7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0"/>
                    <a:pt x="103" y="428"/>
                    <a:pt x="222" y="428"/>
                  </a:cubicBezTo>
                  <a:cubicBezTo>
                    <a:pt x="340" y="417"/>
                    <a:pt x="432" y="330"/>
                    <a:pt x="432" y="207"/>
                  </a:cubicBezTo>
                  <a:cubicBezTo>
                    <a:pt x="427" y="87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9" name="Google Shape;12829;p19"/>
            <p:cNvSpPr/>
            <p:nvPr/>
          </p:nvSpPr>
          <p:spPr>
            <a:xfrm>
              <a:off x="1621625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6" y="0"/>
                  </a:moveTo>
                  <a:cubicBezTo>
                    <a:pt x="223" y="0"/>
                    <a:pt x="219" y="0"/>
                    <a:pt x="216" y="1"/>
                  </a:cubicBezTo>
                  <a:cubicBezTo>
                    <a:pt x="93" y="6"/>
                    <a:pt x="0" y="98"/>
                    <a:pt x="11" y="216"/>
                  </a:cubicBezTo>
                  <a:cubicBezTo>
                    <a:pt x="11" y="335"/>
                    <a:pt x="103" y="422"/>
                    <a:pt x="221" y="422"/>
                  </a:cubicBezTo>
                  <a:cubicBezTo>
                    <a:pt x="345" y="417"/>
                    <a:pt x="432" y="329"/>
                    <a:pt x="432" y="206"/>
                  </a:cubicBezTo>
                  <a:cubicBezTo>
                    <a:pt x="427" y="86"/>
                    <a:pt x="339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0" name="Google Shape;12830;p19"/>
            <p:cNvSpPr/>
            <p:nvPr/>
          </p:nvSpPr>
          <p:spPr>
            <a:xfrm>
              <a:off x="151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2" y="0"/>
                  </a:moveTo>
                  <a:cubicBezTo>
                    <a:pt x="98" y="0"/>
                    <a:pt x="6" y="86"/>
                    <a:pt x="1" y="206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7" y="335"/>
                    <a:pt x="427" y="216"/>
                  </a:cubicBezTo>
                  <a:cubicBezTo>
                    <a:pt x="432" y="98"/>
                    <a:pt x="340" y="1"/>
                    <a:pt x="222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1" name="Google Shape;12831;p19"/>
            <p:cNvSpPr/>
            <p:nvPr/>
          </p:nvSpPr>
          <p:spPr>
            <a:xfrm>
              <a:off x="21525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5"/>
                    <a:pt x="1" y="92"/>
                    <a:pt x="1" y="211"/>
                  </a:cubicBezTo>
                  <a:cubicBezTo>
                    <a:pt x="1" y="329"/>
                    <a:pt x="88" y="421"/>
                    <a:pt x="211" y="421"/>
                  </a:cubicBezTo>
                  <a:cubicBezTo>
                    <a:pt x="330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2" name="Google Shape;12832;p19"/>
            <p:cNvSpPr/>
            <p:nvPr/>
          </p:nvSpPr>
          <p:spPr>
            <a:xfrm>
              <a:off x="2046475" y="4064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5"/>
                    <a:pt x="0" y="92"/>
                    <a:pt x="0" y="211"/>
                  </a:cubicBezTo>
                  <a:cubicBezTo>
                    <a:pt x="0" y="329"/>
                    <a:pt x="93" y="421"/>
                    <a:pt x="211" y="421"/>
                  </a:cubicBezTo>
                  <a:cubicBezTo>
                    <a:pt x="329" y="421"/>
                    <a:pt x="421" y="334"/>
                    <a:pt x="421" y="211"/>
                  </a:cubicBezTo>
                  <a:cubicBezTo>
                    <a:pt x="416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3" name="Google Shape;12833;p19"/>
            <p:cNvSpPr/>
            <p:nvPr/>
          </p:nvSpPr>
          <p:spPr>
            <a:xfrm>
              <a:off x="1727850" y="4011225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2" y="1"/>
                  </a:moveTo>
                  <a:cubicBezTo>
                    <a:pt x="93" y="1"/>
                    <a:pt x="6" y="88"/>
                    <a:pt x="1" y="201"/>
                  </a:cubicBezTo>
                  <a:cubicBezTo>
                    <a:pt x="1" y="325"/>
                    <a:pt x="93" y="422"/>
                    <a:pt x="212" y="422"/>
                  </a:cubicBezTo>
                  <a:cubicBezTo>
                    <a:pt x="325" y="422"/>
                    <a:pt x="422" y="325"/>
                    <a:pt x="422" y="201"/>
                  </a:cubicBezTo>
                  <a:cubicBezTo>
                    <a:pt x="422" y="83"/>
                    <a:pt x="33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4" name="Google Shape;12834;p19"/>
            <p:cNvSpPr/>
            <p:nvPr/>
          </p:nvSpPr>
          <p:spPr>
            <a:xfrm>
              <a:off x="1887175" y="44354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334" y="432"/>
                    <a:pt x="421" y="339"/>
                    <a:pt x="416" y="211"/>
                  </a:cubicBezTo>
                  <a:cubicBezTo>
                    <a:pt x="416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5" name="Google Shape;12835;p19"/>
            <p:cNvSpPr/>
            <p:nvPr/>
          </p:nvSpPr>
          <p:spPr>
            <a:xfrm>
              <a:off x="1887300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0" y="88"/>
                    <a:pt x="0" y="211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329" y="417"/>
                    <a:pt x="422" y="329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6" name="Google Shape;12836;p19"/>
            <p:cNvSpPr/>
            <p:nvPr/>
          </p:nvSpPr>
          <p:spPr>
            <a:xfrm>
              <a:off x="1780925" y="39580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1"/>
                  </a:moveTo>
                  <a:cubicBezTo>
                    <a:pt x="93" y="6"/>
                    <a:pt x="0" y="93"/>
                    <a:pt x="0" y="211"/>
                  </a:cubicBezTo>
                  <a:cubicBezTo>
                    <a:pt x="0" y="329"/>
                    <a:pt x="98" y="422"/>
                    <a:pt x="216" y="422"/>
                  </a:cubicBezTo>
                  <a:cubicBezTo>
                    <a:pt x="329" y="422"/>
                    <a:pt x="427" y="319"/>
                    <a:pt x="427" y="206"/>
                  </a:cubicBezTo>
                  <a:cubicBezTo>
                    <a:pt x="427" y="88"/>
                    <a:pt x="32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7" name="Google Shape;12837;p19"/>
            <p:cNvSpPr/>
            <p:nvPr/>
          </p:nvSpPr>
          <p:spPr>
            <a:xfrm>
              <a:off x="1595275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8" y="1"/>
                  </a:moveTo>
                  <a:cubicBezTo>
                    <a:pt x="84" y="1"/>
                    <a:pt x="1" y="90"/>
                    <a:pt x="1" y="212"/>
                  </a:cubicBezTo>
                  <a:cubicBezTo>
                    <a:pt x="1" y="335"/>
                    <a:pt x="93" y="423"/>
                    <a:pt x="217" y="423"/>
                  </a:cubicBezTo>
                  <a:cubicBezTo>
                    <a:pt x="330" y="423"/>
                    <a:pt x="427" y="335"/>
                    <a:pt x="427" y="217"/>
                  </a:cubicBezTo>
                  <a:cubicBezTo>
                    <a:pt x="427" y="94"/>
                    <a:pt x="335" y="1"/>
                    <a:pt x="217" y="1"/>
                  </a:cubicBezTo>
                  <a:cubicBezTo>
                    <a:pt x="210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8" name="Google Shape;12838;p19"/>
            <p:cNvSpPr/>
            <p:nvPr/>
          </p:nvSpPr>
          <p:spPr>
            <a:xfrm>
              <a:off x="2072925" y="43559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88" y="1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9" name="Google Shape;12839;p19"/>
            <p:cNvSpPr/>
            <p:nvPr/>
          </p:nvSpPr>
          <p:spPr>
            <a:xfrm>
              <a:off x="1940225" y="40641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21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0" y="329"/>
                    <a:pt x="103" y="427"/>
                    <a:pt x="221" y="427"/>
                  </a:cubicBezTo>
                  <a:cubicBezTo>
                    <a:pt x="334" y="416"/>
                    <a:pt x="427" y="329"/>
                    <a:pt x="427" y="206"/>
                  </a:cubicBezTo>
                  <a:cubicBezTo>
                    <a:pt x="422" y="93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0" name="Google Shape;12840;p19"/>
            <p:cNvSpPr/>
            <p:nvPr/>
          </p:nvSpPr>
          <p:spPr>
            <a:xfrm>
              <a:off x="1595275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88" y="6"/>
                    <a:pt x="1" y="99"/>
                    <a:pt x="1" y="212"/>
                  </a:cubicBezTo>
                  <a:cubicBezTo>
                    <a:pt x="1" y="335"/>
                    <a:pt x="93" y="422"/>
                    <a:pt x="217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22" y="92"/>
                    <a:pt x="33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1" name="Google Shape;12841;p19"/>
            <p:cNvSpPr/>
            <p:nvPr/>
          </p:nvSpPr>
          <p:spPr>
            <a:xfrm>
              <a:off x="1727600" y="38519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6" y="0"/>
                  </a:moveTo>
                  <a:cubicBezTo>
                    <a:pt x="230" y="0"/>
                    <a:pt x="223" y="0"/>
                    <a:pt x="217" y="1"/>
                  </a:cubicBezTo>
                  <a:cubicBezTo>
                    <a:pt x="93" y="1"/>
                    <a:pt x="1" y="93"/>
                    <a:pt x="11" y="217"/>
                  </a:cubicBezTo>
                  <a:cubicBezTo>
                    <a:pt x="16" y="335"/>
                    <a:pt x="103" y="422"/>
                    <a:pt x="222" y="422"/>
                  </a:cubicBezTo>
                  <a:cubicBezTo>
                    <a:pt x="345" y="422"/>
                    <a:pt x="432" y="325"/>
                    <a:pt x="432" y="207"/>
                  </a:cubicBezTo>
                  <a:cubicBezTo>
                    <a:pt x="432" y="89"/>
                    <a:pt x="354" y="0"/>
                    <a:pt x="2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2" name="Google Shape;12842;p19"/>
            <p:cNvSpPr/>
            <p:nvPr/>
          </p:nvSpPr>
          <p:spPr>
            <a:xfrm>
              <a:off x="1940225" y="459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3"/>
                    <a:pt x="0" y="20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3" name="Google Shape;12843;p19"/>
            <p:cNvSpPr/>
            <p:nvPr/>
          </p:nvSpPr>
          <p:spPr>
            <a:xfrm>
              <a:off x="154222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88"/>
                    <a:pt x="6" y="211"/>
                  </a:cubicBezTo>
                  <a:cubicBezTo>
                    <a:pt x="6" y="334"/>
                    <a:pt x="93" y="422"/>
                    <a:pt x="216" y="422"/>
                  </a:cubicBezTo>
                  <a:cubicBezTo>
                    <a:pt x="335" y="417"/>
                    <a:pt x="422" y="32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4" name="Google Shape;12844;p19"/>
            <p:cNvSpPr/>
            <p:nvPr/>
          </p:nvSpPr>
          <p:spPr>
            <a:xfrm>
              <a:off x="21261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7" y="0"/>
                    <a:pt x="0" y="87"/>
                    <a:pt x="0" y="211"/>
                  </a:cubicBezTo>
                  <a:cubicBezTo>
                    <a:pt x="0" y="334"/>
                    <a:pt x="87" y="421"/>
                    <a:pt x="211" y="421"/>
                  </a:cubicBezTo>
                  <a:cubicBezTo>
                    <a:pt x="334" y="421"/>
                    <a:pt x="421" y="334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5" name="Google Shape;12845;p19"/>
            <p:cNvSpPr/>
            <p:nvPr/>
          </p:nvSpPr>
          <p:spPr>
            <a:xfrm>
              <a:off x="1727850" y="4595100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198" y="1"/>
                  </a:moveTo>
                  <a:cubicBezTo>
                    <a:pt x="84" y="1"/>
                    <a:pt x="1" y="90"/>
                    <a:pt x="1" y="207"/>
                  </a:cubicBezTo>
                  <a:cubicBezTo>
                    <a:pt x="1" y="320"/>
                    <a:pt x="88" y="418"/>
                    <a:pt x="212" y="418"/>
                  </a:cubicBezTo>
                  <a:cubicBezTo>
                    <a:pt x="335" y="418"/>
                    <a:pt x="422" y="325"/>
                    <a:pt x="422" y="212"/>
                  </a:cubicBezTo>
                  <a:cubicBezTo>
                    <a:pt x="422" y="89"/>
                    <a:pt x="335" y="2"/>
                    <a:pt x="217" y="2"/>
                  </a:cubicBezTo>
                  <a:cubicBezTo>
                    <a:pt x="211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6" name="Google Shape;12846;p19"/>
            <p:cNvSpPr/>
            <p:nvPr/>
          </p:nvSpPr>
          <p:spPr>
            <a:xfrm>
              <a:off x="1727850" y="40641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3" y="0"/>
                    <a:pt x="6" y="93"/>
                    <a:pt x="1" y="211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2" y="334"/>
                    <a:pt x="422" y="221"/>
                  </a:cubicBezTo>
                  <a:cubicBezTo>
                    <a:pt x="42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7" name="Google Shape;12847;p19"/>
            <p:cNvSpPr/>
            <p:nvPr/>
          </p:nvSpPr>
          <p:spPr>
            <a:xfrm>
              <a:off x="1780925" y="4064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213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5"/>
                    <a:pt x="93" y="428"/>
                    <a:pt x="216" y="428"/>
                  </a:cubicBezTo>
                  <a:cubicBezTo>
                    <a:pt x="334" y="417"/>
                    <a:pt x="427" y="330"/>
                    <a:pt x="427" y="207"/>
                  </a:cubicBezTo>
                  <a:cubicBezTo>
                    <a:pt x="427" y="87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8" name="Google Shape;12848;p19"/>
            <p:cNvSpPr/>
            <p:nvPr/>
          </p:nvSpPr>
          <p:spPr>
            <a:xfrm>
              <a:off x="188702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9" y="0"/>
                    <a:pt x="6" y="93"/>
                    <a:pt x="1" y="216"/>
                  </a:cubicBezTo>
                  <a:cubicBezTo>
                    <a:pt x="11" y="334"/>
                    <a:pt x="99" y="427"/>
                    <a:pt x="222" y="427"/>
                  </a:cubicBezTo>
                  <a:cubicBezTo>
                    <a:pt x="335" y="422"/>
                    <a:pt x="427" y="329"/>
                    <a:pt x="427" y="216"/>
                  </a:cubicBezTo>
                  <a:cubicBezTo>
                    <a:pt x="427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9" name="Google Shape;12849;p19"/>
            <p:cNvSpPr/>
            <p:nvPr/>
          </p:nvSpPr>
          <p:spPr>
            <a:xfrm>
              <a:off x="1887175" y="4064175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06" y="0"/>
                  </a:moveTo>
                  <a:cubicBezTo>
                    <a:pt x="87" y="0"/>
                    <a:pt x="0" y="87"/>
                    <a:pt x="0" y="206"/>
                  </a:cubicBezTo>
                  <a:cubicBezTo>
                    <a:pt x="0" y="324"/>
                    <a:pt x="87" y="416"/>
                    <a:pt x="211" y="416"/>
                  </a:cubicBezTo>
                  <a:cubicBezTo>
                    <a:pt x="334" y="416"/>
                    <a:pt x="421" y="329"/>
                    <a:pt x="421" y="206"/>
                  </a:cubicBezTo>
                  <a:cubicBezTo>
                    <a:pt x="421" y="93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0" name="Google Shape;12850;p19"/>
            <p:cNvSpPr/>
            <p:nvPr/>
          </p:nvSpPr>
          <p:spPr>
            <a:xfrm>
              <a:off x="1780800" y="45948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103" y="0"/>
                    <a:pt x="10" y="93"/>
                    <a:pt x="5" y="206"/>
                  </a:cubicBezTo>
                  <a:cubicBezTo>
                    <a:pt x="0" y="329"/>
                    <a:pt x="88" y="427"/>
                    <a:pt x="21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1" name="Google Shape;12851;p19"/>
            <p:cNvSpPr/>
            <p:nvPr/>
          </p:nvSpPr>
          <p:spPr>
            <a:xfrm>
              <a:off x="18871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0"/>
                    <a:pt x="0" y="88"/>
                    <a:pt x="0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24" y="422"/>
                    <a:pt x="421" y="334"/>
                    <a:pt x="421" y="211"/>
                  </a:cubicBezTo>
                  <a:cubicBezTo>
                    <a:pt x="421" y="88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2" name="Google Shape;12852;p19"/>
            <p:cNvSpPr/>
            <p:nvPr/>
          </p:nvSpPr>
          <p:spPr>
            <a:xfrm>
              <a:off x="178092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329" y="417"/>
                    <a:pt x="422" y="324"/>
                    <a:pt x="422" y="201"/>
                  </a:cubicBezTo>
                  <a:cubicBezTo>
                    <a:pt x="422" y="8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3" name="Google Shape;12853;p19"/>
            <p:cNvSpPr/>
            <p:nvPr/>
          </p:nvSpPr>
          <p:spPr>
            <a:xfrm>
              <a:off x="1913250" y="4621450"/>
              <a:ext cx="11200" cy="10125"/>
            </a:xfrm>
            <a:custGeom>
              <a:rect b="b" l="l" r="r" t="t"/>
              <a:pathLst>
                <a:path extrusionOk="0" h="405" w="448">
                  <a:moveTo>
                    <a:pt x="229" y="0"/>
                  </a:moveTo>
                  <a:cubicBezTo>
                    <a:pt x="157" y="0"/>
                    <a:pt x="91" y="37"/>
                    <a:pt x="52" y="104"/>
                  </a:cubicBezTo>
                  <a:cubicBezTo>
                    <a:pt x="0" y="181"/>
                    <a:pt x="16" y="289"/>
                    <a:pt x="77" y="361"/>
                  </a:cubicBezTo>
                  <a:cubicBezTo>
                    <a:pt x="107" y="387"/>
                    <a:pt x="137" y="405"/>
                    <a:pt x="175" y="405"/>
                  </a:cubicBezTo>
                  <a:cubicBezTo>
                    <a:pt x="189" y="405"/>
                    <a:pt x="204" y="402"/>
                    <a:pt x="221" y="397"/>
                  </a:cubicBezTo>
                  <a:cubicBezTo>
                    <a:pt x="252" y="386"/>
                    <a:pt x="288" y="376"/>
                    <a:pt x="324" y="371"/>
                  </a:cubicBezTo>
                  <a:cubicBezTo>
                    <a:pt x="406" y="350"/>
                    <a:pt x="447" y="309"/>
                    <a:pt x="447" y="217"/>
                  </a:cubicBezTo>
                  <a:cubicBezTo>
                    <a:pt x="447" y="119"/>
                    <a:pt x="386" y="32"/>
                    <a:pt x="298" y="11"/>
                  </a:cubicBezTo>
                  <a:cubicBezTo>
                    <a:pt x="275" y="4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4" name="Google Shape;12854;p19"/>
            <p:cNvSpPr/>
            <p:nvPr/>
          </p:nvSpPr>
          <p:spPr>
            <a:xfrm>
              <a:off x="1594650" y="4568225"/>
              <a:ext cx="11325" cy="10625"/>
            </a:xfrm>
            <a:custGeom>
              <a:rect b="b" l="l" r="r" t="t"/>
              <a:pathLst>
                <a:path extrusionOk="0" h="425" w="453">
                  <a:moveTo>
                    <a:pt x="237" y="0"/>
                  </a:moveTo>
                  <a:cubicBezTo>
                    <a:pt x="163" y="0"/>
                    <a:pt x="93" y="40"/>
                    <a:pt x="52" y="105"/>
                  </a:cubicBezTo>
                  <a:cubicBezTo>
                    <a:pt x="0" y="193"/>
                    <a:pt x="21" y="285"/>
                    <a:pt x="113" y="342"/>
                  </a:cubicBezTo>
                  <a:cubicBezTo>
                    <a:pt x="139" y="362"/>
                    <a:pt x="165" y="372"/>
                    <a:pt x="190" y="393"/>
                  </a:cubicBezTo>
                  <a:cubicBezTo>
                    <a:pt x="215" y="416"/>
                    <a:pt x="240" y="424"/>
                    <a:pt x="264" y="424"/>
                  </a:cubicBezTo>
                  <a:cubicBezTo>
                    <a:pt x="296" y="424"/>
                    <a:pt x="326" y="410"/>
                    <a:pt x="355" y="393"/>
                  </a:cubicBezTo>
                  <a:cubicBezTo>
                    <a:pt x="422" y="357"/>
                    <a:pt x="452" y="290"/>
                    <a:pt x="452" y="208"/>
                  </a:cubicBezTo>
                  <a:cubicBezTo>
                    <a:pt x="447" y="116"/>
                    <a:pt x="386" y="38"/>
                    <a:pt x="293" y="8"/>
                  </a:cubicBezTo>
                  <a:cubicBezTo>
                    <a:pt x="275" y="3"/>
                    <a:pt x="256" y="0"/>
                    <a:pt x="23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5" name="Google Shape;12855;p19"/>
            <p:cNvSpPr/>
            <p:nvPr/>
          </p:nvSpPr>
          <p:spPr>
            <a:xfrm>
              <a:off x="2178275" y="4037425"/>
              <a:ext cx="10950" cy="10775"/>
            </a:xfrm>
            <a:custGeom>
              <a:rect b="b" l="l" r="r" t="t"/>
              <a:pathLst>
                <a:path extrusionOk="0" h="431" w="438">
                  <a:moveTo>
                    <a:pt x="243" y="0"/>
                  </a:moveTo>
                  <a:cubicBezTo>
                    <a:pt x="227" y="0"/>
                    <a:pt x="207" y="6"/>
                    <a:pt x="180" y="17"/>
                  </a:cubicBezTo>
                  <a:cubicBezTo>
                    <a:pt x="139" y="37"/>
                    <a:pt x="103" y="63"/>
                    <a:pt x="78" y="94"/>
                  </a:cubicBezTo>
                  <a:cubicBezTo>
                    <a:pt x="0" y="191"/>
                    <a:pt x="26" y="325"/>
                    <a:pt x="129" y="397"/>
                  </a:cubicBezTo>
                  <a:cubicBezTo>
                    <a:pt x="160" y="419"/>
                    <a:pt x="201" y="430"/>
                    <a:pt x="243" y="430"/>
                  </a:cubicBezTo>
                  <a:cubicBezTo>
                    <a:pt x="321" y="430"/>
                    <a:pt x="404" y="391"/>
                    <a:pt x="437" y="304"/>
                  </a:cubicBezTo>
                  <a:cubicBezTo>
                    <a:pt x="391" y="227"/>
                    <a:pt x="355" y="145"/>
                    <a:pt x="314" y="68"/>
                  </a:cubicBezTo>
                  <a:cubicBezTo>
                    <a:pt x="290" y="21"/>
                    <a:pt x="273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6" name="Google Shape;12856;p19"/>
            <p:cNvSpPr/>
            <p:nvPr/>
          </p:nvSpPr>
          <p:spPr>
            <a:xfrm>
              <a:off x="1992775" y="4594800"/>
              <a:ext cx="11450" cy="9600"/>
            </a:xfrm>
            <a:custGeom>
              <a:rect b="b" l="l" r="r" t="t"/>
              <a:pathLst>
                <a:path extrusionOk="0" h="384" w="458">
                  <a:moveTo>
                    <a:pt x="238" y="1"/>
                  </a:moveTo>
                  <a:cubicBezTo>
                    <a:pt x="152" y="1"/>
                    <a:pt x="73" y="49"/>
                    <a:pt x="41" y="121"/>
                  </a:cubicBezTo>
                  <a:cubicBezTo>
                    <a:pt x="0" y="209"/>
                    <a:pt x="21" y="301"/>
                    <a:pt x="108" y="383"/>
                  </a:cubicBezTo>
                  <a:cubicBezTo>
                    <a:pt x="200" y="348"/>
                    <a:pt x="283" y="301"/>
                    <a:pt x="365" y="260"/>
                  </a:cubicBezTo>
                  <a:cubicBezTo>
                    <a:pt x="447" y="219"/>
                    <a:pt x="457" y="183"/>
                    <a:pt x="411" y="106"/>
                  </a:cubicBezTo>
                  <a:cubicBezTo>
                    <a:pt x="380" y="49"/>
                    <a:pt x="334" y="19"/>
                    <a:pt x="272" y="3"/>
                  </a:cubicBezTo>
                  <a:cubicBezTo>
                    <a:pt x="261" y="1"/>
                    <a:pt x="249" y="1"/>
                    <a:pt x="23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7" name="Google Shape;12857;p19"/>
            <p:cNvSpPr/>
            <p:nvPr/>
          </p:nvSpPr>
          <p:spPr>
            <a:xfrm>
              <a:off x="1411825" y="4276350"/>
              <a:ext cx="8625" cy="10575"/>
            </a:xfrm>
            <a:custGeom>
              <a:rect b="b" l="l" r="r" t="t"/>
              <a:pathLst>
                <a:path extrusionOk="0" h="423" w="345">
                  <a:moveTo>
                    <a:pt x="129" y="1"/>
                  </a:moveTo>
                  <a:cubicBezTo>
                    <a:pt x="87" y="1"/>
                    <a:pt x="43" y="15"/>
                    <a:pt x="1" y="43"/>
                  </a:cubicBezTo>
                  <a:cubicBezTo>
                    <a:pt x="11" y="167"/>
                    <a:pt x="32" y="290"/>
                    <a:pt x="42" y="408"/>
                  </a:cubicBezTo>
                  <a:cubicBezTo>
                    <a:pt x="74" y="418"/>
                    <a:pt x="103" y="422"/>
                    <a:pt x="131" y="422"/>
                  </a:cubicBezTo>
                  <a:cubicBezTo>
                    <a:pt x="210" y="422"/>
                    <a:pt x="271" y="385"/>
                    <a:pt x="309" y="316"/>
                  </a:cubicBezTo>
                  <a:cubicBezTo>
                    <a:pt x="345" y="228"/>
                    <a:pt x="335" y="121"/>
                    <a:pt x="263" y="59"/>
                  </a:cubicBezTo>
                  <a:cubicBezTo>
                    <a:pt x="224" y="20"/>
                    <a:pt x="178" y="1"/>
                    <a:pt x="12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8" name="Google Shape;12858;p19"/>
            <p:cNvSpPr/>
            <p:nvPr/>
          </p:nvSpPr>
          <p:spPr>
            <a:xfrm>
              <a:off x="1412475" y="4170325"/>
              <a:ext cx="8125" cy="10550"/>
            </a:xfrm>
            <a:custGeom>
              <a:rect b="b" l="l" r="r" t="t"/>
              <a:pathLst>
                <a:path extrusionOk="0" h="422" w="325">
                  <a:moveTo>
                    <a:pt x="119" y="0"/>
                  </a:moveTo>
                  <a:cubicBezTo>
                    <a:pt x="97" y="0"/>
                    <a:pt x="75" y="5"/>
                    <a:pt x="52" y="14"/>
                  </a:cubicBezTo>
                  <a:lnTo>
                    <a:pt x="11" y="261"/>
                  </a:lnTo>
                  <a:cubicBezTo>
                    <a:pt x="6" y="307"/>
                    <a:pt x="6" y="348"/>
                    <a:pt x="0" y="389"/>
                  </a:cubicBezTo>
                  <a:cubicBezTo>
                    <a:pt x="35" y="411"/>
                    <a:pt x="71" y="422"/>
                    <a:pt x="105" y="422"/>
                  </a:cubicBezTo>
                  <a:cubicBezTo>
                    <a:pt x="159" y="422"/>
                    <a:pt x="210" y="397"/>
                    <a:pt x="247" y="353"/>
                  </a:cubicBezTo>
                  <a:cubicBezTo>
                    <a:pt x="314" y="292"/>
                    <a:pt x="324" y="173"/>
                    <a:pt x="273" y="96"/>
                  </a:cubicBezTo>
                  <a:cubicBezTo>
                    <a:pt x="235" y="36"/>
                    <a:pt x="180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9" name="Google Shape;12859;p19"/>
            <p:cNvSpPr/>
            <p:nvPr/>
          </p:nvSpPr>
          <p:spPr>
            <a:xfrm>
              <a:off x="1464250" y="4435600"/>
              <a:ext cx="9025" cy="10275"/>
            </a:xfrm>
            <a:custGeom>
              <a:rect b="b" l="l" r="r" t="t"/>
              <a:pathLst>
                <a:path extrusionOk="0" h="411" w="361">
                  <a:moveTo>
                    <a:pt x="136" y="0"/>
                  </a:moveTo>
                  <a:cubicBezTo>
                    <a:pt x="89" y="0"/>
                    <a:pt x="43" y="18"/>
                    <a:pt x="0" y="61"/>
                  </a:cubicBezTo>
                  <a:cubicBezTo>
                    <a:pt x="77" y="179"/>
                    <a:pt x="144" y="297"/>
                    <a:pt x="216" y="410"/>
                  </a:cubicBezTo>
                  <a:cubicBezTo>
                    <a:pt x="319" y="369"/>
                    <a:pt x="360" y="302"/>
                    <a:pt x="355" y="205"/>
                  </a:cubicBezTo>
                  <a:cubicBezTo>
                    <a:pt x="350" y="117"/>
                    <a:pt x="298" y="40"/>
                    <a:pt x="216" y="15"/>
                  </a:cubicBezTo>
                  <a:cubicBezTo>
                    <a:pt x="189" y="6"/>
                    <a:pt x="162" y="0"/>
                    <a:pt x="1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0" name="Google Shape;12860;p19"/>
            <p:cNvSpPr/>
            <p:nvPr/>
          </p:nvSpPr>
          <p:spPr>
            <a:xfrm>
              <a:off x="1595800" y="3880450"/>
              <a:ext cx="10825" cy="8450"/>
            </a:xfrm>
            <a:custGeom>
              <a:rect b="b" l="l" r="r" t="t"/>
              <a:pathLst>
                <a:path extrusionOk="0" h="338" w="433">
                  <a:moveTo>
                    <a:pt x="350" y="1"/>
                  </a:moveTo>
                  <a:cubicBezTo>
                    <a:pt x="232" y="73"/>
                    <a:pt x="119" y="145"/>
                    <a:pt x="0" y="222"/>
                  </a:cubicBezTo>
                  <a:cubicBezTo>
                    <a:pt x="40" y="304"/>
                    <a:pt x="119" y="337"/>
                    <a:pt x="194" y="337"/>
                  </a:cubicBezTo>
                  <a:cubicBezTo>
                    <a:pt x="246" y="337"/>
                    <a:pt x="296" y="321"/>
                    <a:pt x="329" y="294"/>
                  </a:cubicBezTo>
                  <a:cubicBezTo>
                    <a:pt x="417" y="222"/>
                    <a:pt x="432" y="93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1" name="Google Shape;12861;p19"/>
            <p:cNvSpPr/>
            <p:nvPr/>
          </p:nvSpPr>
          <p:spPr>
            <a:xfrm>
              <a:off x="1701650" y="4621450"/>
              <a:ext cx="10825" cy="6850"/>
            </a:xfrm>
            <a:custGeom>
              <a:rect b="b" l="l" r="r" t="t"/>
              <a:pathLst>
                <a:path extrusionOk="0" h="274" w="433">
                  <a:moveTo>
                    <a:pt x="194" y="1"/>
                  </a:moveTo>
                  <a:cubicBezTo>
                    <a:pt x="105" y="1"/>
                    <a:pt x="30" y="57"/>
                    <a:pt x="1" y="160"/>
                  </a:cubicBezTo>
                  <a:cubicBezTo>
                    <a:pt x="134" y="196"/>
                    <a:pt x="263" y="237"/>
                    <a:pt x="396" y="273"/>
                  </a:cubicBezTo>
                  <a:cubicBezTo>
                    <a:pt x="432" y="145"/>
                    <a:pt x="381" y="42"/>
                    <a:pt x="263" y="11"/>
                  </a:cubicBezTo>
                  <a:cubicBezTo>
                    <a:pt x="239" y="4"/>
                    <a:pt x="216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2" name="Google Shape;12862;p19"/>
            <p:cNvSpPr/>
            <p:nvPr/>
          </p:nvSpPr>
          <p:spPr>
            <a:xfrm>
              <a:off x="1913500" y="3829575"/>
              <a:ext cx="10550" cy="6550"/>
            </a:xfrm>
            <a:custGeom>
              <a:rect b="b" l="l" r="r" t="t"/>
              <a:pathLst>
                <a:path extrusionOk="0" h="262" w="422">
                  <a:moveTo>
                    <a:pt x="16" y="1"/>
                  </a:moveTo>
                  <a:lnTo>
                    <a:pt x="16" y="1"/>
                  </a:lnTo>
                  <a:cubicBezTo>
                    <a:pt x="0" y="134"/>
                    <a:pt x="67" y="232"/>
                    <a:pt x="191" y="258"/>
                  </a:cubicBezTo>
                  <a:cubicBezTo>
                    <a:pt x="205" y="260"/>
                    <a:pt x="219" y="261"/>
                    <a:pt x="232" y="261"/>
                  </a:cubicBezTo>
                  <a:cubicBezTo>
                    <a:pt x="329" y="261"/>
                    <a:pt x="399" y="198"/>
                    <a:pt x="422" y="98"/>
                  </a:cubicBezTo>
                  <a:cubicBezTo>
                    <a:pt x="309" y="62"/>
                    <a:pt x="196" y="37"/>
                    <a:pt x="88" y="11"/>
                  </a:cubicBezTo>
                  <a:cubicBezTo>
                    <a:pt x="62" y="6"/>
                    <a:pt x="42" y="6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3" name="Google Shape;12863;p19"/>
            <p:cNvSpPr/>
            <p:nvPr/>
          </p:nvSpPr>
          <p:spPr>
            <a:xfrm>
              <a:off x="1466550" y="4012900"/>
              <a:ext cx="7225" cy="8700"/>
            </a:xfrm>
            <a:custGeom>
              <a:rect b="b" l="l" r="r" t="t"/>
              <a:pathLst>
                <a:path extrusionOk="0" h="348" w="289">
                  <a:moveTo>
                    <a:pt x="206" y="1"/>
                  </a:moveTo>
                  <a:cubicBezTo>
                    <a:pt x="134" y="114"/>
                    <a:pt x="73" y="222"/>
                    <a:pt x="1" y="335"/>
                  </a:cubicBezTo>
                  <a:cubicBezTo>
                    <a:pt x="25" y="344"/>
                    <a:pt x="49" y="348"/>
                    <a:pt x="72" y="348"/>
                  </a:cubicBezTo>
                  <a:cubicBezTo>
                    <a:pt x="142" y="348"/>
                    <a:pt x="204" y="309"/>
                    <a:pt x="242" y="247"/>
                  </a:cubicBezTo>
                  <a:cubicBezTo>
                    <a:pt x="289" y="165"/>
                    <a:pt x="278" y="62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4" name="Google Shape;12864;p19"/>
            <p:cNvSpPr/>
            <p:nvPr/>
          </p:nvSpPr>
          <p:spPr>
            <a:xfrm>
              <a:off x="1993275" y="3856550"/>
              <a:ext cx="8900" cy="6000"/>
            </a:xfrm>
            <a:custGeom>
              <a:rect b="b" l="l" r="r" t="t"/>
              <a:pathLst>
                <a:path extrusionOk="0" h="240" w="356">
                  <a:moveTo>
                    <a:pt x="6" y="1"/>
                  </a:moveTo>
                  <a:cubicBezTo>
                    <a:pt x="1" y="109"/>
                    <a:pt x="52" y="186"/>
                    <a:pt x="134" y="222"/>
                  </a:cubicBezTo>
                  <a:cubicBezTo>
                    <a:pt x="161" y="234"/>
                    <a:pt x="188" y="239"/>
                    <a:pt x="214" y="239"/>
                  </a:cubicBezTo>
                  <a:cubicBezTo>
                    <a:pt x="269" y="239"/>
                    <a:pt x="320" y="214"/>
                    <a:pt x="355" y="165"/>
                  </a:cubicBezTo>
                  <a:cubicBezTo>
                    <a:pt x="242" y="109"/>
                    <a:pt x="129" y="57"/>
                    <a:pt x="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5" name="Google Shape;12865;p19"/>
            <p:cNvSpPr/>
            <p:nvPr/>
          </p:nvSpPr>
          <p:spPr>
            <a:xfrm>
              <a:off x="1705500" y="3834075"/>
              <a:ext cx="4775" cy="1675"/>
            </a:xfrm>
            <a:custGeom>
              <a:rect b="b" l="l" r="r" t="t"/>
              <a:pathLst>
                <a:path extrusionOk="0" h="67" w="191">
                  <a:moveTo>
                    <a:pt x="186" y="1"/>
                  </a:moveTo>
                  <a:cubicBezTo>
                    <a:pt x="124" y="11"/>
                    <a:pt x="63" y="32"/>
                    <a:pt x="1" y="52"/>
                  </a:cubicBezTo>
                  <a:cubicBezTo>
                    <a:pt x="26" y="62"/>
                    <a:pt x="49" y="67"/>
                    <a:pt x="70" y="67"/>
                  </a:cubicBezTo>
                  <a:cubicBezTo>
                    <a:pt x="116" y="67"/>
                    <a:pt x="156" y="46"/>
                    <a:pt x="191" y="11"/>
                  </a:cubicBezTo>
                  <a:cubicBezTo>
                    <a:pt x="191" y="11"/>
                    <a:pt x="186" y="6"/>
                    <a:pt x="18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6" name="Google Shape;12866;p19"/>
            <p:cNvSpPr/>
            <p:nvPr/>
          </p:nvSpPr>
          <p:spPr>
            <a:xfrm>
              <a:off x="2232100" y="4253650"/>
              <a:ext cx="800" cy="2350"/>
            </a:xfrm>
            <a:custGeom>
              <a:rect b="b" l="l" r="r" t="t"/>
              <a:pathLst>
                <a:path extrusionOk="0" h="94" w="32">
                  <a:moveTo>
                    <a:pt x="11" y="1"/>
                  </a:moveTo>
                  <a:cubicBezTo>
                    <a:pt x="6" y="26"/>
                    <a:pt x="6" y="57"/>
                    <a:pt x="1" y="83"/>
                  </a:cubicBezTo>
                  <a:cubicBezTo>
                    <a:pt x="6" y="93"/>
                    <a:pt x="11" y="93"/>
                    <a:pt x="26" y="93"/>
                  </a:cubicBezTo>
                  <a:cubicBezTo>
                    <a:pt x="26" y="57"/>
                    <a:pt x="31" y="32"/>
                    <a:pt x="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867" name="Google Shape;12867;p19"/>
          <p:cNvGrpSpPr/>
          <p:nvPr/>
        </p:nvGrpSpPr>
        <p:grpSpPr>
          <a:xfrm>
            <a:off x="4426148" y="2953044"/>
            <a:ext cx="2000034" cy="1959475"/>
            <a:chOff x="1409400" y="3825350"/>
            <a:chExt cx="823500" cy="806800"/>
          </a:xfrm>
        </p:grpSpPr>
        <p:sp>
          <p:nvSpPr>
            <p:cNvPr id="12868" name="Google Shape;12868;p19"/>
            <p:cNvSpPr/>
            <p:nvPr/>
          </p:nvSpPr>
          <p:spPr>
            <a:xfrm>
              <a:off x="1860575" y="46214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2"/>
                    <a:pt x="93" y="423"/>
                    <a:pt x="212" y="423"/>
                  </a:cubicBezTo>
                  <a:cubicBezTo>
                    <a:pt x="215" y="423"/>
                    <a:pt x="218" y="422"/>
                    <a:pt x="221" y="422"/>
                  </a:cubicBezTo>
                  <a:cubicBezTo>
                    <a:pt x="334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9" name="Google Shape;12869;p19"/>
            <p:cNvSpPr/>
            <p:nvPr/>
          </p:nvSpPr>
          <p:spPr>
            <a:xfrm>
              <a:off x="1754450" y="46213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3"/>
                    <a:pt x="1" y="217"/>
                  </a:cubicBezTo>
                  <a:cubicBezTo>
                    <a:pt x="1" y="330"/>
                    <a:pt x="88" y="422"/>
                    <a:pt x="206" y="427"/>
                  </a:cubicBezTo>
                  <a:cubicBezTo>
                    <a:pt x="210" y="427"/>
                    <a:pt x="213" y="428"/>
                    <a:pt x="216" y="428"/>
                  </a:cubicBezTo>
                  <a:cubicBezTo>
                    <a:pt x="330" y="428"/>
                    <a:pt x="427" y="342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0" name="Google Shape;12870;p19"/>
            <p:cNvSpPr/>
            <p:nvPr/>
          </p:nvSpPr>
          <p:spPr>
            <a:xfrm>
              <a:off x="1807250" y="462157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31" y="1"/>
                  </a:moveTo>
                  <a:cubicBezTo>
                    <a:pt x="228" y="1"/>
                    <a:pt x="225" y="1"/>
                    <a:pt x="222" y="1"/>
                  </a:cubicBezTo>
                  <a:cubicBezTo>
                    <a:pt x="104" y="1"/>
                    <a:pt x="16" y="88"/>
                    <a:pt x="6" y="207"/>
                  </a:cubicBezTo>
                  <a:cubicBezTo>
                    <a:pt x="1" y="330"/>
                    <a:pt x="93" y="417"/>
                    <a:pt x="211" y="422"/>
                  </a:cubicBezTo>
                  <a:cubicBezTo>
                    <a:pt x="330" y="422"/>
                    <a:pt x="432" y="330"/>
                    <a:pt x="432" y="212"/>
                  </a:cubicBezTo>
                  <a:cubicBezTo>
                    <a:pt x="437" y="92"/>
                    <a:pt x="350" y="1"/>
                    <a:pt x="2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1" name="Google Shape;12871;p19"/>
            <p:cNvSpPr/>
            <p:nvPr/>
          </p:nvSpPr>
          <p:spPr>
            <a:xfrm>
              <a:off x="180752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24" y="427"/>
                    <a:pt x="421" y="335"/>
                    <a:pt x="427" y="217"/>
                  </a:cubicBezTo>
                  <a:cubicBezTo>
                    <a:pt x="427" y="9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2" name="Google Shape;12872;p19"/>
            <p:cNvSpPr/>
            <p:nvPr/>
          </p:nvSpPr>
          <p:spPr>
            <a:xfrm>
              <a:off x="1913625" y="40906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98"/>
                    <a:pt x="6" y="222"/>
                  </a:cubicBezTo>
                  <a:cubicBezTo>
                    <a:pt x="11" y="335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3" name="Google Shape;12873;p19"/>
            <p:cNvSpPr/>
            <p:nvPr/>
          </p:nvSpPr>
          <p:spPr>
            <a:xfrm>
              <a:off x="17543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4" name="Google Shape;12874;p19"/>
            <p:cNvSpPr/>
            <p:nvPr/>
          </p:nvSpPr>
          <p:spPr>
            <a:xfrm>
              <a:off x="186057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3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5" name="Google Shape;12875;p19"/>
            <p:cNvSpPr/>
            <p:nvPr/>
          </p:nvSpPr>
          <p:spPr>
            <a:xfrm>
              <a:off x="1568700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6" name="Google Shape;12876;p19"/>
            <p:cNvSpPr/>
            <p:nvPr/>
          </p:nvSpPr>
          <p:spPr>
            <a:xfrm>
              <a:off x="1568700" y="43294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87" y="1"/>
                    <a:pt x="0" y="103"/>
                    <a:pt x="5" y="222"/>
                  </a:cubicBezTo>
                  <a:cubicBezTo>
                    <a:pt x="5" y="332"/>
                    <a:pt x="98" y="427"/>
                    <a:pt x="212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32" y="329"/>
                    <a:pt x="432" y="211"/>
                  </a:cubicBezTo>
                  <a:cubicBezTo>
                    <a:pt x="421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7" name="Google Shape;12877;p19"/>
            <p:cNvSpPr/>
            <p:nvPr/>
          </p:nvSpPr>
          <p:spPr>
            <a:xfrm>
              <a:off x="1913625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8" name="Google Shape;12878;p19"/>
            <p:cNvSpPr/>
            <p:nvPr/>
          </p:nvSpPr>
          <p:spPr>
            <a:xfrm>
              <a:off x="2099400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0"/>
                    <a:pt x="98" y="422"/>
                    <a:pt x="211" y="422"/>
                  </a:cubicBezTo>
                  <a:cubicBezTo>
                    <a:pt x="329" y="422"/>
                    <a:pt x="427" y="32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9" name="Google Shape;12879;p19"/>
            <p:cNvSpPr/>
            <p:nvPr/>
          </p:nvSpPr>
          <p:spPr>
            <a:xfrm>
              <a:off x="1860450" y="41438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5" y="329"/>
                    <a:pt x="98" y="427"/>
                    <a:pt x="211" y="427"/>
                  </a:cubicBezTo>
                  <a:cubicBezTo>
                    <a:pt x="334" y="427"/>
                    <a:pt x="432" y="334"/>
                    <a:pt x="432" y="211"/>
                  </a:cubicBezTo>
                  <a:cubicBezTo>
                    <a:pt x="432" y="93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0" name="Google Shape;12880;p19"/>
            <p:cNvSpPr/>
            <p:nvPr/>
          </p:nvSpPr>
          <p:spPr>
            <a:xfrm>
              <a:off x="1754450" y="41438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02" y="1"/>
                  </a:moveTo>
                  <a:cubicBezTo>
                    <a:pt x="84" y="1"/>
                    <a:pt x="1" y="97"/>
                    <a:pt x="1" y="222"/>
                  </a:cubicBezTo>
                  <a:cubicBezTo>
                    <a:pt x="1" y="335"/>
                    <a:pt x="98" y="433"/>
                    <a:pt x="211" y="433"/>
                  </a:cubicBezTo>
                  <a:cubicBezTo>
                    <a:pt x="330" y="423"/>
                    <a:pt x="427" y="335"/>
                    <a:pt x="427" y="222"/>
                  </a:cubicBezTo>
                  <a:cubicBezTo>
                    <a:pt x="427" y="99"/>
                    <a:pt x="335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1" name="Google Shape;12881;p19"/>
            <p:cNvSpPr/>
            <p:nvPr/>
          </p:nvSpPr>
          <p:spPr>
            <a:xfrm>
              <a:off x="1568550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2" y="0"/>
                  </a:moveTo>
                  <a:cubicBezTo>
                    <a:pt x="93" y="0"/>
                    <a:pt x="1" y="87"/>
                    <a:pt x="1" y="206"/>
                  </a:cubicBezTo>
                  <a:cubicBezTo>
                    <a:pt x="1" y="329"/>
                    <a:pt x="93" y="421"/>
                    <a:pt x="212" y="421"/>
                  </a:cubicBezTo>
                  <a:cubicBezTo>
                    <a:pt x="335" y="421"/>
                    <a:pt x="427" y="329"/>
                    <a:pt x="427" y="211"/>
                  </a:cubicBezTo>
                  <a:cubicBezTo>
                    <a:pt x="427" y="87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2" name="Google Shape;12882;p19"/>
            <p:cNvSpPr/>
            <p:nvPr/>
          </p:nvSpPr>
          <p:spPr>
            <a:xfrm>
              <a:off x="2099275" y="4329575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32" y="335"/>
                    <a:pt x="432" y="217"/>
                  </a:cubicBezTo>
                  <a:cubicBezTo>
                    <a:pt x="437" y="96"/>
                    <a:pt x="34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3" name="Google Shape;12883;p19"/>
            <p:cNvSpPr/>
            <p:nvPr/>
          </p:nvSpPr>
          <p:spPr>
            <a:xfrm>
              <a:off x="1807525" y="4143800"/>
              <a:ext cx="10675" cy="10600"/>
            </a:xfrm>
            <a:custGeom>
              <a:rect b="b" l="l" r="r" t="t"/>
              <a:pathLst>
                <a:path extrusionOk="0" h="424" w="427">
                  <a:moveTo>
                    <a:pt x="211" y="1"/>
                  </a:moveTo>
                  <a:cubicBezTo>
                    <a:pt x="97" y="1"/>
                    <a:pt x="5" y="82"/>
                    <a:pt x="0" y="202"/>
                  </a:cubicBezTo>
                  <a:cubicBezTo>
                    <a:pt x="0" y="325"/>
                    <a:pt x="82" y="417"/>
                    <a:pt x="195" y="423"/>
                  </a:cubicBezTo>
                  <a:cubicBezTo>
                    <a:pt x="201" y="423"/>
                    <a:pt x="207" y="423"/>
                    <a:pt x="213" y="423"/>
                  </a:cubicBezTo>
                  <a:cubicBezTo>
                    <a:pt x="328" y="423"/>
                    <a:pt x="417" y="330"/>
                    <a:pt x="421" y="222"/>
                  </a:cubicBezTo>
                  <a:cubicBezTo>
                    <a:pt x="427" y="104"/>
                    <a:pt x="339" y="6"/>
                    <a:pt x="221" y="1"/>
                  </a:cubicBezTo>
                  <a:cubicBezTo>
                    <a:pt x="217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4" name="Google Shape;12884;p19"/>
            <p:cNvSpPr/>
            <p:nvPr/>
          </p:nvSpPr>
          <p:spPr>
            <a:xfrm>
              <a:off x="1621875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8" y="0"/>
                    <a:pt x="1" y="98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27"/>
                    <a:pt x="422" y="329"/>
                    <a:pt x="422" y="211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5" name="Google Shape;12885;p19"/>
            <p:cNvSpPr/>
            <p:nvPr/>
          </p:nvSpPr>
          <p:spPr>
            <a:xfrm>
              <a:off x="17012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6" y="334"/>
                    <a:pt x="103" y="422"/>
                    <a:pt x="22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6" name="Google Shape;12886;p19"/>
            <p:cNvSpPr/>
            <p:nvPr/>
          </p:nvSpPr>
          <p:spPr>
            <a:xfrm>
              <a:off x="2152575" y="443557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7" name="Google Shape;12887;p19"/>
            <p:cNvSpPr/>
            <p:nvPr/>
          </p:nvSpPr>
          <p:spPr>
            <a:xfrm>
              <a:off x="2099275" y="4435425"/>
              <a:ext cx="10925" cy="10825"/>
            </a:xfrm>
            <a:custGeom>
              <a:rect b="b" l="l" r="r" t="t"/>
              <a:pathLst>
                <a:path extrusionOk="0" h="433" w="43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87" y="6"/>
                    <a:pt x="0" y="104"/>
                    <a:pt x="5" y="227"/>
                  </a:cubicBezTo>
                  <a:cubicBezTo>
                    <a:pt x="10" y="340"/>
                    <a:pt x="108" y="433"/>
                    <a:pt x="226" y="433"/>
                  </a:cubicBezTo>
                  <a:cubicBezTo>
                    <a:pt x="339" y="433"/>
                    <a:pt x="437" y="335"/>
                    <a:pt x="432" y="207"/>
                  </a:cubicBezTo>
                  <a:cubicBezTo>
                    <a:pt x="432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8" name="Google Shape;12888;p19"/>
            <p:cNvSpPr/>
            <p:nvPr/>
          </p:nvSpPr>
          <p:spPr>
            <a:xfrm>
              <a:off x="1621625" y="44355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8" y="0"/>
                    <a:pt x="0" y="98"/>
                    <a:pt x="11" y="221"/>
                  </a:cubicBezTo>
                  <a:cubicBezTo>
                    <a:pt x="16" y="334"/>
                    <a:pt x="103" y="427"/>
                    <a:pt x="22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9" name="Google Shape;12889;p19"/>
            <p:cNvSpPr/>
            <p:nvPr/>
          </p:nvSpPr>
          <p:spPr>
            <a:xfrm>
              <a:off x="1568700" y="4435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6"/>
                  </a:cubicBezTo>
                  <a:cubicBezTo>
                    <a:pt x="0" y="329"/>
                    <a:pt x="87" y="427"/>
                    <a:pt x="206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0" name="Google Shape;12890;p19"/>
            <p:cNvSpPr/>
            <p:nvPr/>
          </p:nvSpPr>
          <p:spPr>
            <a:xfrm>
              <a:off x="1621625" y="432945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8"/>
                    <a:pt x="11" y="222"/>
                  </a:cubicBezTo>
                  <a:cubicBezTo>
                    <a:pt x="16" y="340"/>
                    <a:pt x="103" y="432"/>
                    <a:pt x="226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1" name="Google Shape;12891;p19"/>
            <p:cNvSpPr/>
            <p:nvPr/>
          </p:nvSpPr>
          <p:spPr>
            <a:xfrm>
              <a:off x="15155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6" y="335"/>
                    <a:pt x="103" y="427"/>
                    <a:pt x="227" y="427"/>
                  </a:cubicBezTo>
                  <a:cubicBezTo>
                    <a:pt x="340" y="427"/>
                    <a:pt x="432" y="329"/>
                    <a:pt x="432" y="211"/>
                  </a:cubicBezTo>
                  <a:cubicBezTo>
                    <a:pt x="432" y="93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2" name="Google Shape;12892;p19"/>
            <p:cNvSpPr/>
            <p:nvPr/>
          </p:nvSpPr>
          <p:spPr>
            <a:xfrm>
              <a:off x="1489175" y="41438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82" y="0"/>
                    <a:pt x="0" y="93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27" y="98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3" name="Google Shape;12893;p19"/>
            <p:cNvSpPr/>
            <p:nvPr/>
          </p:nvSpPr>
          <p:spPr>
            <a:xfrm>
              <a:off x="2046325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6" y="0"/>
                  </a:moveTo>
                  <a:cubicBezTo>
                    <a:pt x="223" y="0"/>
                    <a:pt x="220" y="0"/>
                    <a:pt x="217" y="0"/>
                  </a:cubicBez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30" y="427"/>
                    <a:pt x="427" y="334"/>
                    <a:pt x="427" y="211"/>
                  </a:cubicBezTo>
                  <a:cubicBezTo>
                    <a:pt x="427" y="96"/>
                    <a:pt x="344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4" name="Google Shape;12894;p19"/>
            <p:cNvSpPr/>
            <p:nvPr/>
          </p:nvSpPr>
          <p:spPr>
            <a:xfrm>
              <a:off x="1860575" y="4568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0"/>
                  </a:moveTo>
                  <a:cubicBezTo>
                    <a:pt x="103" y="0"/>
                    <a:pt x="0" y="93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217" y="427"/>
                    <a:pt x="223" y="428"/>
                    <a:pt x="230" y="428"/>
                  </a:cubicBezTo>
                  <a:cubicBezTo>
                    <a:pt x="343" y="428"/>
                    <a:pt x="427" y="338"/>
                    <a:pt x="427" y="211"/>
                  </a:cubicBezTo>
                  <a:cubicBezTo>
                    <a:pt x="427" y="93"/>
                    <a:pt x="334" y="6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5" name="Google Shape;12895;p19"/>
            <p:cNvSpPr/>
            <p:nvPr/>
          </p:nvSpPr>
          <p:spPr>
            <a:xfrm>
              <a:off x="18339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91"/>
                    <a:pt x="6" y="211"/>
                  </a:cubicBezTo>
                  <a:cubicBezTo>
                    <a:pt x="6" y="329"/>
                    <a:pt x="93" y="422"/>
                    <a:pt x="216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6" name="Google Shape;12896;p19"/>
            <p:cNvSpPr/>
            <p:nvPr/>
          </p:nvSpPr>
          <p:spPr>
            <a:xfrm>
              <a:off x="19136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3" y="1"/>
                    <a:pt x="6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7" y="422"/>
                    <a:pt x="223" y="423"/>
                    <a:pt x="229" y="423"/>
                  </a:cubicBezTo>
                  <a:cubicBezTo>
                    <a:pt x="344" y="423"/>
                    <a:pt x="432" y="329"/>
                    <a:pt x="427" y="216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7" name="Google Shape;12897;p19"/>
            <p:cNvSpPr/>
            <p:nvPr/>
          </p:nvSpPr>
          <p:spPr>
            <a:xfrm>
              <a:off x="2019875" y="41437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1"/>
                  </a:cubicBezTo>
                  <a:cubicBezTo>
                    <a:pt x="329" y="421"/>
                    <a:pt x="427" y="319"/>
                    <a:pt x="427" y="20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8" name="Google Shape;12898;p19"/>
            <p:cNvSpPr/>
            <p:nvPr/>
          </p:nvSpPr>
          <p:spPr>
            <a:xfrm>
              <a:off x="18072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11" y="88"/>
                    <a:pt x="1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220" y="422"/>
                    <a:pt x="224" y="422"/>
                    <a:pt x="227" y="422"/>
                  </a:cubicBezTo>
                  <a:cubicBezTo>
                    <a:pt x="350" y="422"/>
                    <a:pt x="432" y="336"/>
                    <a:pt x="432" y="216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9" name="Google Shape;12899;p19"/>
            <p:cNvSpPr/>
            <p:nvPr/>
          </p:nvSpPr>
          <p:spPr>
            <a:xfrm>
              <a:off x="1860450" y="40375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8" y="0"/>
                    <a:pt x="10" y="88"/>
                    <a:pt x="5" y="206"/>
                  </a:cubicBezTo>
                  <a:cubicBezTo>
                    <a:pt x="0" y="324"/>
                    <a:pt x="88" y="422"/>
                    <a:pt x="211" y="422"/>
                  </a:cubicBezTo>
                  <a:cubicBezTo>
                    <a:pt x="214" y="422"/>
                    <a:pt x="218" y="422"/>
                    <a:pt x="221" y="422"/>
                  </a:cubicBezTo>
                  <a:cubicBezTo>
                    <a:pt x="340" y="422"/>
                    <a:pt x="432" y="336"/>
                    <a:pt x="432" y="216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0" name="Google Shape;12900;p19"/>
            <p:cNvSpPr/>
            <p:nvPr/>
          </p:nvSpPr>
          <p:spPr>
            <a:xfrm>
              <a:off x="180752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87" y="0"/>
                    <a:pt x="0" y="98"/>
                    <a:pt x="5" y="221"/>
                  </a:cubicBezTo>
                  <a:cubicBezTo>
                    <a:pt x="10" y="334"/>
                    <a:pt x="103" y="427"/>
                    <a:pt x="216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1" name="Google Shape;12901;p19"/>
            <p:cNvSpPr/>
            <p:nvPr/>
          </p:nvSpPr>
          <p:spPr>
            <a:xfrm>
              <a:off x="191362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2" name="Google Shape;12902;p19"/>
            <p:cNvSpPr/>
            <p:nvPr/>
          </p:nvSpPr>
          <p:spPr>
            <a:xfrm>
              <a:off x="1754325" y="4037325"/>
              <a:ext cx="10800" cy="10800"/>
            </a:xfrm>
            <a:custGeom>
              <a:rect b="b" l="l" r="r" t="t"/>
              <a:pathLst>
                <a:path extrusionOk="0" h="432" w="432">
                  <a:moveTo>
                    <a:pt x="211" y="0"/>
                  </a:moveTo>
                  <a:cubicBezTo>
                    <a:pt x="98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1"/>
                    <a:pt x="422" y="216"/>
                  </a:cubicBezTo>
                  <a:cubicBezTo>
                    <a:pt x="422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3" name="Google Shape;12903;p19"/>
            <p:cNvSpPr/>
            <p:nvPr/>
          </p:nvSpPr>
          <p:spPr>
            <a:xfrm>
              <a:off x="1913750" y="419675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34"/>
                    <a:pt x="93" y="427"/>
                    <a:pt x="211" y="427"/>
                  </a:cubicBezTo>
                  <a:cubicBezTo>
                    <a:pt x="330" y="427"/>
                    <a:pt x="427" y="329"/>
                    <a:pt x="427" y="20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4" name="Google Shape;12904;p19"/>
            <p:cNvSpPr/>
            <p:nvPr/>
          </p:nvSpPr>
          <p:spPr>
            <a:xfrm>
              <a:off x="2046075" y="4329325"/>
              <a:ext cx="10950" cy="10825"/>
            </a:xfrm>
            <a:custGeom>
              <a:rect b="b" l="l" r="r" t="t"/>
              <a:pathLst>
                <a:path extrusionOk="0" h="433" w="438">
                  <a:moveTo>
                    <a:pt x="227" y="0"/>
                  </a:moveTo>
                  <a:cubicBezTo>
                    <a:pt x="109" y="0"/>
                    <a:pt x="11" y="88"/>
                    <a:pt x="6" y="206"/>
                  </a:cubicBezTo>
                  <a:cubicBezTo>
                    <a:pt x="1" y="329"/>
                    <a:pt x="98" y="42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2"/>
                    <a:pt x="432" y="227"/>
                  </a:cubicBezTo>
                  <a:cubicBezTo>
                    <a:pt x="437" y="103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5" name="Google Shape;12905;p19"/>
            <p:cNvSpPr/>
            <p:nvPr/>
          </p:nvSpPr>
          <p:spPr>
            <a:xfrm>
              <a:off x="2152450" y="432957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3"/>
                    <a:pt x="6" y="206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6" name="Google Shape;12906;p19"/>
            <p:cNvSpPr/>
            <p:nvPr/>
          </p:nvSpPr>
          <p:spPr>
            <a:xfrm>
              <a:off x="19137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104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210" y="422"/>
                    <a:pt x="213" y="422"/>
                    <a:pt x="217" y="422"/>
                  </a:cubicBezTo>
                  <a:cubicBezTo>
                    <a:pt x="335" y="422"/>
                    <a:pt x="427" y="336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7" name="Google Shape;12907;p19"/>
            <p:cNvSpPr/>
            <p:nvPr/>
          </p:nvSpPr>
          <p:spPr>
            <a:xfrm>
              <a:off x="15156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98" y="427"/>
                    <a:pt x="217" y="427"/>
                  </a:cubicBezTo>
                  <a:cubicBezTo>
                    <a:pt x="330" y="427"/>
                    <a:pt x="427" y="334"/>
                    <a:pt x="427" y="221"/>
                  </a:cubicBezTo>
                  <a:cubicBezTo>
                    <a:pt x="427" y="98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8" name="Google Shape;12908;p19"/>
            <p:cNvSpPr/>
            <p:nvPr/>
          </p:nvSpPr>
          <p:spPr>
            <a:xfrm>
              <a:off x="20463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2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9" name="Google Shape;12909;p19"/>
            <p:cNvSpPr/>
            <p:nvPr/>
          </p:nvSpPr>
          <p:spPr>
            <a:xfrm>
              <a:off x="1807525" y="41967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7" y="329"/>
                    <a:pt x="427" y="216"/>
                  </a:cubicBezTo>
                  <a:cubicBezTo>
                    <a:pt x="421" y="9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0" name="Google Shape;12910;p19"/>
            <p:cNvSpPr/>
            <p:nvPr/>
          </p:nvSpPr>
          <p:spPr>
            <a:xfrm>
              <a:off x="180737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9" y="0"/>
                    <a:pt x="1" y="93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1"/>
                    <a:pt x="427" y="221"/>
                  </a:cubicBezTo>
                  <a:cubicBezTo>
                    <a:pt x="433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1" name="Google Shape;12911;p19"/>
            <p:cNvSpPr/>
            <p:nvPr/>
          </p:nvSpPr>
          <p:spPr>
            <a:xfrm>
              <a:off x="191362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103" y="0"/>
                    <a:pt x="6" y="93"/>
                    <a:pt x="6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8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2" name="Google Shape;12912;p19"/>
            <p:cNvSpPr/>
            <p:nvPr/>
          </p:nvSpPr>
          <p:spPr>
            <a:xfrm>
              <a:off x="17543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8" y="1"/>
                    <a:pt x="11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3" y="423"/>
                    <a:pt x="422" y="333"/>
                    <a:pt x="432" y="216"/>
                  </a:cubicBezTo>
                  <a:cubicBezTo>
                    <a:pt x="43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3" name="Google Shape;12913;p19"/>
            <p:cNvSpPr/>
            <p:nvPr/>
          </p:nvSpPr>
          <p:spPr>
            <a:xfrm>
              <a:off x="180752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103" y="1"/>
                    <a:pt x="5" y="88"/>
                    <a:pt x="0" y="206"/>
                  </a:cubicBezTo>
                  <a:cubicBezTo>
                    <a:pt x="0" y="329"/>
                    <a:pt x="82" y="422"/>
                    <a:pt x="206" y="422"/>
                  </a:cubicBezTo>
                  <a:cubicBezTo>
                    <a:pt x="212" y="422"/>
                    <a:pt x="218" y="423"/>
                    <a:pt x="223" y="423"/>
                  </a:cubicBezTo>
                  <a:cubicBezTo>
                    <a:pt x="333" y="423"/>
                    <a:pt x="422" y="333"/>
                    <a:pt x="427" y="216"/>
                  </a:cubicBezTo>
                  <a:cubicBezTo>
                    <a:pt x="427" y="10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4" name="Google Shape;12914;p19"/>
            <p:cNvSpPr/>
            <p:nvPr/>
          </p:nvSpPr>
          <p:spPr>
            <a:xfrm>
              <a:off x="1833975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93" y="427"/>
                    <a:pt x="216" y="427"/>
                  </a:cubicBezTo>
                  <a:cubicBezTo>
                    <a:pt x="340" y="427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5" name="Google Shape;12915;p19"/>
            <p:cNvSpPr/>
            <p:nvPr/>
          </p:nvSpPr>
          <p:spPr>
            <a:xfrm>
              <a:off x="1966825" y="414380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6" y="1"/>
                  </a:moveTo>
                  <a:cubicBezTo>
                    <a:pt x="87" y="1"/>
                    <a:pt x="0" y="87"/>
                    <a:pt x="5" y="212"/>
                  </a:cubicBezTo>
                  <a:cubicBezTo>
                    <a:pt x="5" y="330"/>
                    <a:pt x="93" y="423"/>
                    <a:pt x="216" y="423"/>
                  </a:cubicBezTo>
                  <a:cubicBezTo>
                    <a:pt x="329" y="423"/>
                    <a:pt x="427" y="335"/>
                    <a:pt x="427" y="222"/>
                  </a:cubicBezTo>
                  <a:cubicBezTo>
                    <a:pt x="427" y="99"/>
                    <a:pt x="339" y="1"/>
                    <a:pt x="216" y="1"/>
                  </a:cubicBezTo>
                  <a:cubicBezTo>
                    <a:pt x="212" y="1"/>
                    <a:pt x="20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6" name="Google Shape;12916;p19"/>
            <p:cNvSpPr/>
            <p:nvPr/>
          </p:nvSpPr>
          <p:spPr>
            <a:xfrm>
              <a:off x="17012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3" y="0"/>
                    <a:pt x="0" y="98"/>
                    <a:pt x="11" y="221"/>
                  </a:cubicBezTo>
                  <a:cubicBezTo>
                    <a:pt x="11" y="334"/>
                    <a:pt x="103" y="427"/>
                    <a:pt x="221" y="427"/>
                  </a:cubicBezTo>
                  <a:cubicBezTo>
                    <a:pt x="345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7" name="Google Shape;12917;p19"/>
            <p:cNvSpPr/>
            <p:nvPr/>
          </p:nvSpPr>
          <p:spPr>
            <a:xfrm>
              <a:off x="1833975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34"/>
                    <a:pt x="93" y="421"/>
                    <a:pt x="216" y="421"/>
                  </a:cubicBezTo>
                  <a:cubicBezTo>
                    <a:pt x="340" y="421"/>
                    <a:pt x="43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8" name="Google Shape;12918;p19"/>
            <p:cNvSpPr/>
            <p:nvPr/>
          </p:nvSpPr>
          <p:spPr>
            <a:xfrm>
              <a:off x="175445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33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9" name="Google Shape;12919;p19"/>
            <p:cNvSpPr/>
            <p:nvPr/>
          </p:nvSpPr>
          <p:spPr>
            <a:xfrm>
              <a:off x="1833975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0" name="Google Shape;12920;p19"/>
            <p:cNvSpPr/>
            <p:nvPr/>
          </p:nvSpPr>
          <p:spPr>
            <a:xfrm>
              <a:off x="1701275" y="39845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9" y="427"/>
                    <a:pt x="427" y="334"/>
                    <a:pt x="427" y="211"/>
                  </a:cubicBezTo>
                  <a:cubicBezTo>
                    <a:pt x="432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1" name="Google Shape;12921;p19"/>
            <p:cNvSpPr/>
            <p:nvPr/>
          </p:nvSpPr>
          <p:spPr>
            <a:xfrm>
              <a:off x="186057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5"/>
                    <a:pt x="0" y="98"/>
                    <a:pt x="0" y="221"/>
                  </a:cubicBezTo>
                  <a:cubicBezTo>
                    <a:pt x="0" y="33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2" name="Google Shape;12922;p19"/>
            <p:cNvSpPr/>
            <p:nvPr/>
          </p:nvSpPr>
          <p:spPr>
            <a:xfrm>
              <a:off x="1833975" y="39580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3" y="422"/>
                    <a:pt x="211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3" name="Google Shape;12923;p19"/>
            <p:cNvSpPr/>
            <p:nvPr/>
          </p:nvSpPr>
          <p:spPr>
            <a:xfrm>
              <a:off x="18605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1" y="334"/>
                    <a:pt x="103" y="422"/>
                    <a:pt x="221" y="422"/>
                  </a:cubicBezTo>
                  <a:cubicBezTo>
                    <a:pt x="339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4" name="Google Shape;12924;p19"/>
            <p:cNvSpPr/>
            <p:nvPr/>
          </p:nvSpPr>
          <p:spPr>
            <a:xfrm>
              <a:off x="1436000" y="414380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0" y="1"/>
                  </a:moveTo>
                  <a:cubicBezTo>
                    <a:pt x="92" y="1"/>
                    <a:pt x="0" y="87"/>
                    <a:pt x="10" y="207"/>
                  </a:cubicBezTo>
                  <a:cubicBezTo>
                    <a:pt x="10" y="330"/>
                    <a:pt x="97" y="423"/>
                    <a:pt x="221" y="423"/>
                  </a:cubicBezTo>
                  <a:cubicBezTo>
                    <a:pt x="334" y="423"/>
                    <a:pt x="431" y="335"/>
                    <a:pt x="431" y="222"/>
                  </a:cubicBezTo>
                  <a:cubicBezTo>
                    <a:pt x="431" y="99"/>
                    <a:pt x="344" y="1"/>
                    <a:pt x="221" y="1"/>
                  </a:cubicBezTo>
                  <a:cubicBezTo>
                    <a:pt x="217" y="1"/>
                    <a:pt x="214" y="1"/>
                    <a:pt x="21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5" name="Google Shape;12925;p19"/>
            <p:cNvSpPr/>
            <p:nvPr/>
          </p:nvSpPr>
          <p:spPr>
            <a:xfrm>
              <a:off x="1833975" y="40112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6" y="1"/>
                  </a:moveTo>
                  <a:cubicBezTo>
                    <a:pt x="98" y="1"/>
                    <a:pt x="1" y="88"/>
                    <a:pt x="1" y="217"/>
                  </a:cubicBezTo>
                  <a:cubicBezTo>
                    <a:pt x="6" y="335"/>
                    <a:pt x="103" y="427"/>
                    <a:pt x="216" y="427"/>
                  </a:cubicBezTo>
                  <a:cubicBezTo>
                    <a:pt x="340" y="422"/>
                    <a:pt x="427" y="335"/>
                    <a:pt x="427" y="212"/>
                  </a:cubicBezTo>
                  <a:cubicBezTo>
                    <a:pt x="427" y="8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6" name="Google Shape;12926;p19"/>
            <p:cNvSpPr/>
            <p:nvPr/>
          </p:nvSpPr>
          <p:spPr>
            <a:xfrm>
              <a:off x="1674800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3" y="0"/>
                    <a:pt x="1" y="86"/>
                    <a:pt x="1" y="206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330" y="427"/>
                    <a:pt x="427" y="329"/>
                    <a:pt x="427" y="216"/>
                  </a:cubicBezTo>
                  <a:cubicBezTo>
                    <a:pt x="427" y="98"/>
                    <a:pt x="335" y="0"/>
                    <a:pt x="222" y="0"/>
                  </a:cubicBezTo>
                  <a:cubicBezTo>
                    <a:pt x="218" y="0"/>
                    <a:pt x="21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7" name="Google Shape;12927;p19"/>
            <p:cNvSpPr/>
            <p:nvPr/>
          </p:nvSpPr>
          <p:spPr>
            <a:xfrm>
              <a:off x="1754325" y="41968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199" y="1"/>
                  </a:moveTo>
                  <a:cubicBezTo>
                    <a:pt x="94" y="1"/>
                    <a:pt x="5" y="90"/>
                    <a:pt x="1" y="202"/>
                  </a:cubicBezTo>
                  <a:cubicBezTo>
                    <a:pt x="1" y="320"/>
                    <a:pt x="98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22" y="212"/>
                  </a:cubicBezTo>
                  <a:cubicBezTo>
                    <a:pt x="422" y="94"/>
                    <a:pt x="335" y="7"/>
                    <a:pt x="216" y="1"/>
                  </a:cubicBezTo>
                  <a:cubicBezTo>
                    <a:pt x="211" y="1"/>
                    <a:pt x="205" y="1"/>
                    <a:pt x="19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8" name="Google Shape;12928;p19"/>
            <p:cNvSpPr/>
            <p:nvPr/>
          </p:nvSpPr>
          <p:spPr>
            <a:xfrm>
              <a:off x="17012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98" y="422"/>
                    <a:pt x="211" y="427"/>
                  </a:cubicBezTo>
                  <a:cubicBezTo>
                    <a:pt x="214" y="427"/>
                    <a:pt x="218" y="427"/>
                    <a:pt x="221" y="427"/>
                  </a:cubicBezTo>
                  <a:cubicBezTo>
                    <a:pt x="335" y="427"/>
                    <a:pt x="432" y="342"/>
                    <a:pt x="432" y="222"/>
                  </a:cubicBezTo>
                  <a:cubicBezTo>
                    <a:pt x="432" y="9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9" name="Google Shape;12929;p19"/>
            <p:cNvSpPr/>
            <p:nvPr/>
          </p:nvSpPr>
          <p:spPr>
            <a:xfrm>
              <a:off x="2178925" y="41434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6" y="1"/>
                  </a:moveTo>
                  <a:cubicBezTo>
                    <a:pt x="103" y="1"/>
                    <a:pt x="5" y="93"/>
                    <a:pt x="5" y="217"/>
                  </a:cubicBezTo>
                  <a:cubicBezTo>
                    <a:pt x="0" y="330"/>
                    <a:pt x="103" y="432"/>
                    <a:pt x="216" y="432"/>
                  </a:cubicBezTo>
                  <a:cubicBezTo>
                    <a:pt x="334" y="432"/>
                    <a:pt x="432" y="345"/>
                    <a:pt x="432" y="227"/>
                  </a:cubicBezTo>
                  <a:cubicBezTo>
                    <a:pt x="432" y="109"/>
                    <a:pt x="339" y="16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0" name="Google Shape;12930;p19"/>
            <p:cNvSpPr/>
            <p:nvPr/>
          </p:nvSpPr>
          <p:spPr>
            <a:xfrm>
              <a:off x="175432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8"/>
                    <a:pt x="1" y="211"/>
                  </a:cubicBezTo>
                  <a:cubicBezTo>
                    <a:pt x="1" y="334"/>
                    <a:pt x="93" y="427"/>
                    <a:pt x="216" y="427"/>
                  </a:cubicBezTo>
                  <a:cubicBezTo>
                    <a:pt x="335" y="427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1" name="Google Shape;12931;p19"/>
            <p:cNvSpPr/>
            <p:nvPr/>
          </p:nvSpPr>
          <p:spPr>
            <a:xfrm>
              <a:off x="1966675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1" y="341"/>
                    <a:pt x="93" y="427"/>
                    <a:pt x="212" y="427"/>
                  </a:cubicBezTo>
                  <a:cubicBezTo>
                    <a:pt x="215" y="427"/>
                    <a:pt x="218" y="427"/>
                    <a:pt x="222" y="427"/>
                  </a:cubicBezTo>
                  <a:cubicBezTo>
                    <a:pt x="335" y="427"/>
                    <a:pt x="427" y="329"/>
                    <a:pt x="427" y="21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2" name="Google Shape;12932;p19"/>
            <p:cNvSpPr/>
            <p:nvPr/>
          </p:nvSpPr>
          <p:spPr>
            <a:xfrm>
              <a:off x="1648350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6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9"/>
                    <a:pt x="10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3" name="Google Shape;12933;p19"/>
            <p:cNvSpPr/>
            <p:nvPr/>
          </p:nvSpPr>
          <p:spPr>
            <a:xfrm>
              <a:off x="1966550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5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4" name="Google Shape;12934;p19"/>
            <p:cNvSpPr/>
            <p:nvPr/>
          </p:nvSpPr>
          <p:spPr>
            <a:xfrm>
              <a:off x="1701275" y="41438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2" y="1"/>
                  </a:moveTo>
                  <a:cubicBezTo>
                    <a:pt x="93" y="1"/>
                    <a:pt x="0" y="97"/>
                    <a:pt x="5" y="222"/>
                  </a:cubicBezTo>
                  <a:cubicBezTo>
                    <a:pt x="5" y="335"/>
                    <a:pt x="98" y="433"/>
                    <a:pt x="211" y="433"/>
                  </a:cubicBezTo>
                  <a:cubicBezTo>
                    <a:pt x="334" y="433"/>
                    <a:pt x="432" y="340"/>
                    <a:pt x="432" y="222"/>
                  </a:cubicBezTo>
                  <a:cubicBezTo>
                    <a:pt x="432" y="99"/>
                    <a:pt x="345" y="1"/>
                    <a:pt x="221" y="1"/>
                  </a:cubicBezTo>
                  <a:cubicBezTo>
                    <a:pt x="218" y="1"/>
                    <a:pt x="21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5" name="Google Shape;12935;p19"/>
            <p:cNvSpPr/>
            <p:nvPr/>
          </p:nvSpPr>
          <p:spPr>
            <a:xfrm>
              <a:off x="18605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0" y="216"/>
                  </a:cubicBezTo>
                  <a:cubicBezTo>
                    <a:pt x="0" y="329"/>
                    <a:pt x="93" y="422"/>
                    <a:pt x="206" y="427"/>
                  </a:cubicBezTo>
                  <a:cubicBezTo>
                    <a:pt x="209" y="427"/>
                    <a:pt x="213" y="427"/>
                    <a:pt x="216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6" name="Google Shape;12936;p19"/>
            <p:cNvSpPr/>
            <p:nvPr/>
          </p:nvSpPr>
          <p:spPr>
            <a:xfrm>
              <a:off x="1993275" y="390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8"/>
                    <a:pt x="6" y="211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7" name="Google Shape;12937;p19"/>
            <p:cNvSpPr/>
            <p:nvPr/>
          </p:nvSpPr>
          <p:spPr>
            <a:xfrm>
              <a:off x="1966825" y="4037325"/>
              <a:ext cx="10925" cy="10800"/>
            </a:xfrm>
            <a:custGeom>
              <a:rect b="b" l="l" r="r" t="t"/>
              <a:pathLst>
                <a:path extrusionOk="0" h="432" w="437">
                  <a:moveTo>
                    <a:pt x="216" y="0"/>
                  </a:moveTo>
                  <a:cubicBezTo>
                    <a:pt x="103" y="10"/>
                    <a:pt x="5" y="98"/>
                    <a:pt x="5" y="216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214" y="432"/>
                    <a:pt x="217" y="432"/>
                    <a:pt x="220" y="432"/>
                  </a:cubicBezTo>
                  <a:cubicBezTo>
                    <a:pt x="334" y="432"/>
                    <a:pt x="422" y="341"/>
                    <a:pt x="427" y="221"/>
                  </a:cubicBezTo>
                  <a:cubicBezTo>
                    <a:pt x="43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8" name="Google Shape;12938;p19"/>
            <p:cNvSpPr/>
            <p:nvPr/>
          </p:nvSpPr>
          <p:spPr>
            <a:xfrm>
              <a:off x="1435975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0" y="422"/>
                    <a:pt x="427" y="324"/>
                    <a:pt x="427" y="211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9" name="Google Shape;12939;p19"/>
            <p:cNvSpPr/>
            <p:nvPr/>
          </p:nvSpPr>
          <p:spPr>
            <a:xfrm>
              <a:off x="175432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0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0" name="Google Shape;12940;p19"/>
            <p:cNvSpPr/>
            <p:nvPr/>
          </p:nvSpPr>
          <p:spPr>
            <a:xfrm>
              <a:off x="1621625" y="4276650"/>
              <a:ext cx="10800" cy="10425"/>
            </a:xfrm>
            <a:custGeom>
              <a:rect b="b" l="l" r="r" t="t"/>
              <a:pathLst>
                <a:path extrusionOk="0" h="417" w="432">
                  <a:moveTo>
                    <a:pt x="216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93" y="417"/>
                    <a:pt x="216" y="417"/>
                  </a:cubicBezTo>
                  <a:cubicBezTo>
                    <a:pt x="334" y="417"/>
                    <a:pt x="432" y="319"/>
                    <a:pt x="427" y="211"/>
                  </a:cubicBezTo>
                  <a:cubicBezTo>
                    <a:pt x="427" y="9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1" name="Google Shape;12941;p19"/>
            <p:cNvSpPr/>
            <p:nvPr/>
          </p:nvSpPr>
          <p:spPr>
            <a:xfrm>
              <a:off x="151562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" y="319"/>
                    <a:pt x="93" y="421"/>
                    <a:pt x="206" y="421"/>
                  </a:cubicBezTo>
                  <a:cubicBezTo>
                    <a:pt x="330" y="421"/>
                    <a:pt x="427" y="329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2" name="Google Shape;12942;p19"/>
            <p:cNvSpPr/>
            <p:nvPr/>
          </p:nvSpPr>
          <p:spPr>
            <a:xfrm>
              <a:off x="1621875" y="43826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5"/>
                    <a:pt x="1" y="98"/>
                    <a:pt x="1" y="211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24" y="421"/>
                    <a:pt x="422" y="319"/>
                    <a:pt x="422" y="206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3" name="Google Shape;12943;p19"/>
            <p:cNvSpPr/>
            <p:nvPr/>
          </p:nvSpPr>
          <p:spPr>
            <a:xfrm>
              <a:off x="1860575" y="42499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3"/>
                    <a:pt x="11" y="222"/>
                  </a:cubicBezTo>
                  <a:cubicBezTo>
                    <a:pt x="11" y="335"/>
                    <a:pt x="103" y="432"/>
                    <a:pt x="221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3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4" name="Google Shape;12944;p19"/>
            <p:cNvSpPr/>
            <p:nvPr/>
          </p:nvSpPr>
          <p:spPr>
            <a:xfrm>
              <a:off x="2152575" y="43826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88" y="0"/>
                    <a:pt x="1" y="87"/>
                    <a:pt x="1" y="211"/>
                  </a:cubicBezTo>
                  <a:cubicBezTo>
                    <a:pt x="1" y="329"/>
                    <a:pt x="88" y="421"/>
                    <a:pt x="206" y="421"/>
                  </a:cubicBezTo>
                  <a:cubicBezTo>
                    <a:pt x="330" y="421"/>
                    <a:pt x="422" y="329"/>
                    <a:pt x="422" y="211"/>
                  </a:cubicBezTo>
                  <a:cubicBezTo>
                    <a:pt x="422" y="87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5" name="Google Shape;12945;p19"/>
            <p:cNvSpPr/>
            <p:nvPr/>
          </p:nvSpPr>
          <p:spPr>
            <a:xfrm>
              <a:off x="1435975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7" y="427"/>
                  </a:cubicBezTo>
                  <a:cubicBezTo>
                    <a:pt x="330" y="427"/>
                    <a:pt x="427" y="330"/>
                    <a:pt x="427" y="217"/>
                  </a:cubicBezTo>
                  <a:cubicBezTo>
                    <a:pt x="42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6" name="Google Shape;12946;p19"/>
            <p:cNvSpPr/>
            <p:nvPr/>
          </p:nvSpPr>
          <p:spPr>
            <a:xfrm>
              <a:off x="17012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7" name="Google Shape;12947;p19"/>
            <p:cNvSpPr/>
            <p:nvPr/>
          </p:nvSpPr>
          <p:spPr>
            <a:xfrm>
              <a:off x="1966825" y="409085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230" y="0"/>
                  </a:moveTo>
                  <a:cubicBezTo>
                    <a:pt x="222" y="0"/>
                    <a:pt x="214" y="1"/>
                    <a:pt x="206" y="2"/>
                  </a:cubicBezTo>
                  <a:cubicBezTo>
                    <a:pt x="87" y="2"/>
                    <a:pt x="0" y="94"/>
                    <a:pt x="0" y="218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24" y="418"/>
                    <a:pt x="421" y="321"/>
                    <a:pt x="421" y="208"/>
                  </a:cubicBezTo>
                  <a:cubicBezTo>
                    <a:pt x="421" y="93"/>
                    <a:pt x="337" y="0"/>
                    <a:pt x="23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8" name="Google Shape;12948;p19"/>
            <p:cNvSpPr/>
            <p:nvPr/>
          </p:nvSpPr>
          <p:spPr>
            <a:xfrm>
              <a:off x="215245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7" y="33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9" name="Google Shape;12949;p19"/>
            <p:cNvSpPr/>
            <p:nvPr/>
          </p:nvSpPr>
          <p:spPr>
            <a:xfrm>
              <a:off x="1833725" y="454192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7" y="1"/>
                  </a:moveTo>
                  <a:cubicBezTo>
                    <a:pt x="103" y="1"/>
                    <a:pt x="10" y="92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339" y="422"/>
                    <a:pt x="432" y="335"/>
                    <a:pt x="432" y="212"/>
                  </a:cubicBezTo>
                  <a:cubicBezTo>
                    <a:pt x="437" y="88"/>
                    <a:pt x="350" y="1"/>
                    <a:pt x="226" y="1"/>
                  </a:cubicBezTo>
                  <a:cubicBezTo>
                    <a:pt x="223" y="1"/>
                    <a:pt x="22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0" name="Google Shape;12950;p19"/>
            <p:cNvSpPr/>
            <p:nvPr/>
          </p:nvSpPr>
          <p:spPr>
            <a:xfrm>
              <a:off x="1701275" y="45682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2" y="0"/>
                  </a:moveTo>
                  <a:cubicBezTo>
                    <a:pt x="93" y="0"/>
                    <a:pt x="0" y="96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212" y="422"/>
                    <a:pt x="218" y="423"/>
                    <a:pt x="224" y="423"/>
                  </a:cubicBezTo>
                  <a:cubicBezTo>
                    <a:pt x="339" y="423"/>
                    <a:pt x="427" y="333"/>
                    <a:pt x="432" y="216"/>
                  </a:cubicBezTo>
                  <a:cubicBezTo>
                    <a:pt x="432" y="93"/>
                    <a:pt x="345" y="1"/>
                    <a:pt x="221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1" name="Google Shape;12951;p19"/>
            <p:cNvSpPr/>
            <p:nvPr/>
          </p:nvSpPr>
          <p:spPr>
            <a:xfrm>
              <a:off x="2046475" y="4382250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1"/>
                    <a:pt x="0" y="98"/>
                    <a:pt x="0" y="216"/>
                  </a:cubicBezTo>
                  <a:cubicBezTo>
                    <a:pt x="0" y="330"/>
                    <a:pt x="93" y="432"/>
                    <a:pt x="211" y="432"/>
                  </a:cubicBezTo>
                  <a:cubicBezTo>
                    <a:pt x="329" y="432"/>
                    <a:pt x="421" y="345"/>
                    <a:pt x="421" y="222"/>
                  </a:cubicBezTo>
                  <a:cubicBezTo>
                    <a:pt x="416" y="103"/>
                    <a:pt x="324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2" name="Google Shape;12952;p19"/>
            <p:cNvSpPr/>
            <p:nvPr/>
          </p:nvSpPr>
          <p:spPr>
            <a:xfrm>
              <a:off x="2099275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0"/>
                    <a:pt x="10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3" name="Google Shape;12953;p19"/>
            <p:cNvSpPr/>
            <p:nvPr/>
          </p:nvSpPr>
          <p:spPr>
            <a:xfrm>
              <a:off x="1966550" y="419685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08" y="1"/>
                  </a:moveTo>
                  <a:cubicBezTo>
                    <a:pt x="94" y="1"/>
                    <a:pt x="6" y="90"/>
                    <a:pt x="6" y="202"/>
                  </a:cubicBezTo>
                  <a:cubicBezTo>
                    <a:pt x="1" y="325"/>
                    <a:pt x="93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32" y="212"/>
                  </a:cubicBezTo>
                  <a:cubicBezTo>
                    <a:pt x="432" y="99"/>
                    <a:pt x="340" y="7"/>
                    <a:pt x="227" y="1"/>
                  </a:cubicBezTo>
                  <a:cubicBezTo>
                    <a:pt x="221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4" name="Google Shape;12954;p19"/>
            <p:cNvSpPr/>
            <p:nvPr/>
          </p:nvSpPr>
          <p:spPr>
            <a:xfrm>
              <a:off x="1966550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104" y="1"/>
                    <a:pt x="16" y="88"/>
                    <a:pt x="6" y="206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4" y="423"/>
                    <a:pt x="432" y="333"/>
                    <a:pt x="432" y="216"/>
                  </a:cubicBezTo>
                  <a:cubicBezTo>
                    <a:pt x="432" y="10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5" name="Google Shape;12955;p19"/>
            <p:cNvSpPr/>
            <p:nvPr/>
          </p:nvSpPr>
          <p:spPr>
            <a:xfrm>
              <a:off x="1568700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11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87" y="417"/>
                    <a:pt x="211" y="417"/>
                  </a:cubicBezTo>
                  <a:cubicBezTo>
                    <a:pt x="334" y="417"/>
                    <a:pt x="421" y="319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6" name="Google Shape;12956;p19"/>
            <p:cNvSpPr/>
            <p:nvPr/>
          </p:nvSpPr>
          <p:spPr>
            <a:xfrm>
              <a:off x="1833975" y="39047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98" y="1"/>
                    <a:pt x="1" y="93"/>
                    <a:pt x="1" y="212"/>
                  </a:cubicBezTo>
                  <a:cubicBezTo>
                    <a:pt x="1" y="330"/>
                    <a:pt x="98" y="433"/>
                    <a:pt x="211" y="433"/>
                  </a:cubicBezTo>
                  <a:cubicBezTo>
                    <a:pt x="214" y="433"/>
                    <a:pt x="217" y="433"/>
                    <a:pt x="221" y="433"/>
                  </a:cubicBezTo>
                  <a:cubicBezTo>
                    <a:pt x="339" y="433"/>
                    <a:pt x="432" y="337"/>
                    <a:pt x="432" y="217"/>
                  </a:cubicBezTo>
                  <a:cubicBezTo>
                    <a:pt x="432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7" name="Google Shape;12957;p19"/>
            <p:cNvSpPr/>
            <p:nvPr/>
          </p:nvSpPr>
          <p:spPr>
            <a:xfrm>
              <a:off x="2046475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20" y="0"/>
                  </a:moveTo>
                  <a:cubicBezTo>
                    <a:pt x="217" y="0"/>
                    <a:pt x="214" y="0"/>
                    <a:pt x="211" y="1"/>
                  </a:cubicBezTo>
                  <a:cubicBezTo>
                    <a:pt x="93" y="1"/>
                    <a:pt x="0" y="98"/>
                    <a:pt x="0" y="211"/>
                  </a:cubicBezTo>
                  <a:cubicBezTo>
                    <a:pt x="5" y="329"/>
                    <a:pt x="93" y="417"/>
                    <a:pt x="211" y="417"/>
                  </a:cubicBezTo>
                  <a:cubicBezTo>
                    <a:pt x="329" y="417"/>
                    <a:pt x="421" y="329"/>
                    <a:pt x="421" y="206"/>
                  </a:cubicBezTo>
                  <a:cubicBezTo>
                    <a:pt x="421" y="86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8" name="Google Shape;12958;p19"/>
            <p:cNvSpPr/>
            <p:nvPr/>
          </p:nvSpPr>
          <p:spPr>
            <a:xfrm>
              <a:off x="17012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3" y="0"/>
                  </a:moveTo>
                  <a:cubicBezTo>
                    <a:pt x="99" y="0"/>
                    <a:pt x="11" y="101"/>
                    <a:pt x="11" y="211"/>
                  </a:cubicBezTo>
                  <a:cubicBezTo>
                    <a:pt x="1" y="329"/>
                    <a:pt x="94" y="428"/>
                    <a:pt x="205" y="428"/>
                  </a:cubicBezTo>
                  <a:cubicBezTo>
                    <a:pt x="210" y="428"/>
                    <a:pt x="216" y="428"/>
                    <a:pt x="221" y="427"/>
                  </a:cubicBezTo>
                  <a:cubicBezTo>
                    <a:pt x="345" y="417"/>
                    <a:pt x="432" y="330"/>
                    <a:pt x="432" y="211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6" y="0"/>
                    <a:pt x="21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9" name="Google Shape;12959;p19"/>
            <p:cNvSpPr/>
            <p:nvPr/>
          </p:nvSpPr>
          <p:spPr>
            <a:xfrm>
              <a:off x="1913625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88" y="432"/>
                    <a:pt x="211" y="432"/>
                  </a:cubicBezTo>
                  <a:cubicBezTo>
                    <a:pt x="335" y="432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0" name="Google Shape;12960;p19"/>
            <p:cNvSpPr/>
            <p:nvPr/>
          </p:nvSpPr>
          <p:spPr>
            <a:xfrm>
              <a:off x="1488900" y="4037575"/>
              <a:ext cx="11075" cy="10550"/>
            </a:xfrm>
            <a:custGeom>
              <a:rect b="b" l="l" r="r" t="t"/>
              <a:pathLst>
                <a:path extrusionOk="0" h="422" w="443">
                  <a:moveTo>
                    <a:pt x="222" y="0"/>
                  </a:moveTo>
                  <a:cubicBezTo>
                    <a:pt x="88" y="6"/>
                    <a:pt x="1" y="113"/>
                    <a:pt x="11" y="216"/>
                  </a:cubicBezTo>
                  <a:cubicBezTo>
                    <a:pt x="11" y="340"/>
                    <a:pt x="104" y="422"/>
                    <a:pt x="222" y="422"/>
                  </a:cubicBezTo>
                  <a:cubicBezTo>
                    <a:pt x="345" y="422"/>
                    <a:pt x="443" y="324"/>
                    <a:pt x="443" y="211"/>
                  </a:cubicBezTo>
                  <a:cubicBezTo>
                    <a:pt x="443" y="9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1" name="Google Shape;12961;p19"/>
            <p:cNvSpPr/>
            <p:nvPr/>
          </p:nvSpPr>
          <p:spPr>
            <a:xfrm>
              <a:off x="20198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7" y="0"/>
                  </a:moveTo>
                  <a:cubicBezTo>
                    <a:pt x="93" y="0"/>
                    <a:pt x="0" y="96"/>
                    <a:pt x="0" y="216"/>
                  </a:cubicBezTo>
                  <a:cubicBezTo>
                    <a:pt x="0" y="345"/>
                    <a:pt x="93" y="427"/>
                    <a:pt x="21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2" name="Google Shape;12962;p19"/>
            <p:cNvSpPr/>
            <p:nvPr/>
          </p:nvSpPr>
          <p:spPr>
            <a:xfrm>
              <a:off x="1648350" y="4037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103" y="6"/>
                    <a:pt x="0" y="93"/>
                    <a:pt x="0" y="211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1" y="340"/>
                    <a:pt x="421" y="216"/>
                  </a:cubicBezTo>
                  <a:cubicBezTo>
                    <a:pt x="421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3" name="Google Shape;12963;p19"/>
            <p:cNvSpPr/>
            <p:nvPr/>
          </p:nvSpPr>
          <p:spPr>
            <a:xfrm>
              <a:off x="1648350" y="45684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20" y="0"/>
                  </a:moveTo>
                  <a:cubicBezTo>
                    <a:pt x="217" y="0"/>
                    <a:pt x="214" y="1"/>
                    <a:pt x="211" y="1"/>
                  </a:cubicBezTo>
                  <a:cubicBezTo>
                    <a:pt x="103" y="1"/>
                    <a:pt x="5" y="93"/>
                    <a:pt x="0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6"/>
                    <a:pt x="334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4" name="Google Shape;12964;p19"/>
            <p:cNvSpPr/>
            <p:nvPr/>
          </p:nvSpPr>
          <p:spPr>
            <a:xfrm>
              <a:off x="1833975" y="43294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8" y="6"/>
                    <a:pt x="1" y="103"/>
                    <a:pt x="1" y="222"/>
                  </a:cubicBezTo>
                  <a:cubicBezTo>
                    <a:pt x="1" y="340"/>
                    <a:pt x="98" y="432"/>
                    <a:pt x="216" y="432"/>
                  </a:cubicBezTo>
                  <a:cubicBezTo>
                    <a:pt x="340" y="427"/>
                    <a:pt x="432" y="335"/>
                    <a:pt x="43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5" name="Google Shape;12965;p19"/>
            <p:cNvSpPr/>
            <p:nvPr/>
          </p:nvSpPr>
          <p:spPr>
            <a:xfrm>
              <a:off x="1913625" y="4249900"/>
              <a:ext cx="10825" cy="10850"/>
            </a:xfrm>
            <a:custGeom>
              <a:rect b="b" l="l" r="r" t="t"/>
              <a:pathLst>
                <a:path extrusionOk="0" h="434" w="433">
                  <a:moveTo>
                    <a:pt x="226" y="1"/>
                  </a:moveTo>
                  <a:cubicBezTo>
                    <a:pt x="221" y="1"/>
                    <a:pt x="216" y="1"/>
                    <a:pt x="211" y="2"/>
                  </a:cubicBezTo>
                  <a:cubicBezTo>
                    <a:pt x="88" y="2"/>
                    <a:pt x="1" y="94"/>
                    <a:pt x="6" y="228"/>
                  </a:cubicBezTo>
                  <a:cubicBezTo>
                    <a:pt x="6" y="336"/>
                    <a:pt x="103" y="433"/>
                    <a:pt x="216" y="433"/>
                  </a:cubicBezTo>
                  <a:cubicBezTo>
                    <a:pt x="335" y="433"/>
                    <a:pt x="432" y="331"/>
                    <a:pt x="432" y="218"/>
                  </a:cubicBezTo>
                  <a:cubicBezTo>
                    <a:pt x="422" y="95"/>
                    <a:pt x="324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6" name="Google Shape;12966;p19"/>
            <p:cNvSpPr/>
            <p:nvPr/>
          </p:nvSpPr>
          <p:spPr>
            <a:xfrm>
              <a:off x="1701525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3" y="1"/>
                    <a:pt x="1" y="103"/>
                    <a:pt x="1" y="216"/>
                  </a:cubicBezTo>
                  <a:cubicBezTo>
                    <a:pt x="1" y="335"/>
                    <a:pt x="88" y="422"/>
                    <a:pt x="206" y="422"/>
                  </a:cubicBezTo>
                  <a:cubicBezTo>
                    <a:pt x="324" y="422"/>
                    <a:pt x="417" y="335"/>
                    <a:pt x="422" y="216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7" name="Google Shape;12967;p19"/>
            <p:cNvSpPr/>
            <p:nvPr/>
          </p:nvSpPr>
          <p:spPr>
            <a:xfrm>
              <a:off x="18075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8" name="Google Shape;12968;p19"/>
            <p:cNvSpPr/>
            <p:nvPr/>
          </p:nvSpPr>
          <p:spPr>
            <a:xfrm>
              <a:off x="1515625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5" y="422"/>
                    <a:pt x="427" y="32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9" name="Google Shape;12969;p19"/>
            <p:cNvSpPr/>
            <p:nvPr/>
          </p:nvSpPr>
          <p:spPr>
            <a:xfrm>
              <a:off x="18075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0" y="217"/>
                  </a:cubicBezTo>
                  <a:cubicBezTo>
                    <a:pt x="5" y="330"/>
                    <a:pt x="93" y="427"/>
                    <a:pt x="21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0" name="Google Shape;12970;p19"/>
            <p:cNvSpPr/>
            <p:nvPr/>
          </p:nvSpPr>
          <p:spPr>
            <a:xfrm>
              <a:off x="201987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7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3"/>
                    <a:pt x="84" y="423"/>
                    <a:pt x="198" y="423"/>
                  </a:cubicBezTo>
                  <a:cubicBezTo>
                    <a:pt x="204" y="423"/>
                    <a:pt x="210" y="422"/>
                    <a:pt x="216" y="422"/>
                  </a:cubicBezTo>
                  <a:cubicBezTo>
                    <a:pt x="329" y="422"/>
                    <a:pt x="427" y="329"/>
                    <a:pt x="427" y="211"/>
                  </a:cubicBezTo>
                  <a:cubicBezTo>
                    <a:pt x="422" y="93"/>
                    <a:pt x="329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1" name="Google Shape;12971;p19"/>
            <p:cNvSpPr/>
            <p:nvPr/>
          </p:nvSpPr>
          <p:spPr>
            <a:xfrm>
              <a:off x="1807650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5" y="0"/>
                  </a:moveTo>
                  <a:cubicBezTo>
                    <a:pt x="89" y="0"/>
                    <a:pt x="0" y="99"/>
                    <a:pt x="0" y="212"/>
                  </a:cubicBezTo>
                  <a:cubicBezTo>
                    <a:pt x="0" y="335"/>
                    <a:pt x="88" y="422"/>
                    <a:pt x="211" y="422"/>
                  </a:cubicBezTo>
                  <a:cubicBezTo>
                    <a:pt x="329" y="422"/>
                    <a:pt x="422" y="325"/>
                    <a:pt x="422" y="212"/>
                  </a:cubicBezTo>
                  <a:cubicBezTo>
                    <a:pt x="422" y="93"/>
                    <a:pt x="324" y="1"/>
                    <a:pt x="211" y="1"/>
                  </a:cubicBezTo>
                  <a:cubicBezTo>
                    <a:pt x="206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2" name="Google Shape;12972;p19"/>
            <p:cNvSpPr/>
            <p:nvPr/>
          </p:nvSpPr>
          <p:spPr>
            <a:xfrm>
              <a:off x="19137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0"/>
                  </a:moveTo>
                  <a:cubicBezTo>
                    <a:pt x="90" y="0"/>
                    <a:pt x="1" y="99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25"/>
                    <a:pt x="427" y="212"/>
                  </a:cubicBezTo>
                  <a:cubicBezTo>
                    <a:pt x="427" y="93"/>
                    <a:pt x="330" y="1"/>
                    <a:pt x="211" y="1"/>
                  </a:cubicBezTo>
                  <a:cubicBezTo>
                    <a:pt x="206" y="0"/>
                    <a:pt x="201" y="0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3" name="Google Shape;12973;p19"/>
            <p:cNvSpPr/>
            <p:nvPr/>
          </p:nvSpPr>
          <p:spPr>
            <a:xfrm>
              <a:off x="14627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8" y="0"/>
                  </a:moveTo>
                  <a:cubicBezTo>
                    <a:pt x="99" y="0"/>
                    <a:pt x="1" y="101"/>
                    <a:pt x="1" y="211"/>
                  </a:cubicBezTo>
                  <a:cubicBezTo>
                    <a:pt x="1" y="327"/>
                    <a:pt x="84" y="427"/>
                    <a:pt x="202" y="427"/>
                  </a:cubicBezTo>
                  <a:cubicBezTo>
                    <a:pt x="205" y="427"/>
                    <a:pt x="208" y="427"/>
                    <a:pt x="211" y="427"/>
                  </a:cubicBezTo>
                  <a:cubicBezTo>
                    <a:pt x="335" y="427"/>
                    <a:pt x="417" y="335"/>
                    <a:pt x="432" y="211"/>
                  </a:cubicBezTo>
                  <a:cubicBezTo>
                    <a:pt x="422" y="98"/>
                    <a:pt x="335" y="1"/>
                    <a:pt x="216" y="1"/>
                  </a:cubicBezTo>
                  <a:cubicBezTo>
                    <a:pt x="214" y="0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4" name="Google Shape;12974;p19"/>
            <p:cNvSpPr/>
            <p:nvPr/>
          </p:nvSpPr>
          <p:spPr>
            <a:xfrm>
              <a:off x="1462575" y="43293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0"/>
                  </a:moveTo>
                  <a:cubicBezTo>
                    <a:pt x="93" y="6"/>
                    <a:pt x="0" y="98"/>
                    <a:pt x="0" y="211"/>
                  </a:cubicBezTo>
                  <a:cubicBezTo>
                    <a:pt x="0" y="334"/>
                    <a:pt x="93" y="432"/>
                    <a:pt x="211" y="432"/>
                  </a:cubicBezTo>
                  <a:cubicBezTo>
                    <a:pt x="335" y="432"/>
                    <a:pt x="422" y="340"/>
                    <a:pt x="422" y="216"/>
                  </a:cubicBezTo>
                  <a:cubicBezTo>
                    <a:pt x="422" y="98"/>
                    <a:pt x="324" y="6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5" name="Google Shape;12975;p19"/>
            <p:cNvSpPr/>
            <p:nvPr/>
          </p:nvSpPr>
          <p:spPr>
            <a:xfrm>
              <a:off x="2178925" y="4197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218" y="0"/>
                    <a:pt x="214" y="0"/>
                    <a:pt x="211" y="1"/>
                  </a:cubicBezTo>
                  <a:cubicBezTo>
                    <a:pt x="98" y="1"/>
                    <a:pt x="0" y="93"/>
                    <a:pt x="0" y="211"/>
                  </a:cubicBezTo>
                  <a:cubicBezTo>
                    <a:pt x="0" y="329"/>
                    <a:pt x="103" y="422"/>
                    <a:pt x="216" y="422"/>
                  </a:cubicBezTo>
                  <a:cubicBezTo>
                    <a:pt x="339" y="422"/>
                    <a:pt x="432" y="329"/>
                    <a:pt x="432" y="206"/>
                  </a:cubicBezTo>
                  <a:cubicBezTo>
                    <a:pt x="432" y="86"/>
                    <a:pt x="340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6" name="Google Shape;12976;p19"/>
            <p:cNvSpPr/>
            <p:nvPr/>
          </p:nvSpPr>
          <p:spPr>
            <a:xfrm>
              <a:off x="170127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7" name="Google Shape;12977;p19"/>
            <p:cNvSpPr/>
            <p:nvPr/>
          </p:nvSpPr>
          <p:spPr>
            <a:xfrm>
              <a:off x="16748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3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8" name="Google Shape;12978;p19"/>
            <p:cNvSpPr/>
            <p:nvPr/>
          </p:nvSpPr>
          <p:spPr>
            <a:xfrm>
              <a:off x="1993275" y="4276525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9" name="Google Shape;12979;p19"/>
            <p:cNvSpPr/>
            <p:nvPr/>
          </p:nvSpPr>
          <p:spPr>
            <a:xfrm>
              <a:off x="1993275" y="43294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0" name="Google Shape;12980;p19"/>
            <p:cNvSpPr/>
            <p:nvPr/>
          </p:nvSpPr>
          <p:spPr>
            <a:xfrm>
              <a:off x="1674800" y="4117225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211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24"/>
                    <a:pt x="89" y="417"/>
                    <a:pt x="195" y="417"/>
                  </a:cubicBezTo>
                  <a:cubicBezTo>
                    <a:pt x="200" y="417"/>
                    <a:pt x="206" y="417"/>
                    <a:pt x="211" y="417"/>
                  </a:cubicBezTo>
                  <a:cubicBezTo>
                    <a:pt x="330" y="417"/>
                    <a:pt x="422" y="32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1" name="Google Shape;12981;p19"/>
            <p:cNvSpPr/>
            <p:nvPr/>
          </p:nvSpPr>
          <p:spPr>
            <a:xfrm>
              <a:off x="20198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2"/>
                  </a:cubicBezTo>
                  <a:cubicBezTo>
                    <a:pt x="329" y="417"/>
                    <a:pt x="427" y="324"/>
                    <a:pt x="427" y="211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2" name="Google Shape;12982;p19"/>
            <p:cNvSpPr/>
            <p:nvPr/>
          </p:nvSpPr>
          <p:spPr>
            <a:xfrm>
              <a:off x="1966675" y="387840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17" y="1"/>
                  </a:moveTo>
                  <a:cubicBezTo>
                    <a:pt x="99" y="1"/>
                    <a:pt x="1" y="98"/>
                    <a:pt x="1" y="216"/>
                  </a:cubicBezTo>
                  <a:cubicBezTo>
                    <a:pt x="1" y="331"/>
                    <a:pt x="99" y="424"/>
                    <a:pt x="199" y="424"/>
                  </a:cubicBezTo>
                  <a:cubicBezTo>
                    <a:pt x="207" y="424"/>
                    <a:pt x="214" y="423"/>
                    <a:pt x="222" y="422"/>
                  </a:cubicBezTo>
                  <a:cubicBezTo>
                    <a:pt x="345" y="417"/>
                    <a:pt x="433" y="329"/>
                    <a:pt x="427" y="206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3" name="Google Shape;12983;p19"/>
            <p:cNvSpPr/>
            <p:nvPr/>
          </p:nvSpPr>
          <p:spPr>
            <a:xfrm>
              <a:off x="2205500" y="43294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2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27" y="98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4" name="Google Shape;12984;p19"/>
            <p:cNvSpPr/>
            <p:nvPr/>
          </p:nvSpPr>
          <p:spPr>
            <a:xfrm>
              <a:off x="2019750" y="38784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1"/>
                  </a:moveTo>
                  <a:cubicBezTo>
                    <a:pt x="98" y="1"/>
                    <a:pt x="5" y="93"/>
                    <a:pt x="5" y="211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32" y="329"/>
                    <a:pt x="432" y="211"/>
                  </a:cubicBezTo>
                  <a:cubicBezTo>
                    <a:pt x="43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5" name="Google Shape;12985;p19"/>
            <p:cNvSpPr/>
            <p:nvPr/>
          </p:nvSpPr>
          <p:spPr>
            <a:xfrm>
              <a:off x="1833975" y="4276650"/>
              <a:ext cx="10825" cy="10425"/>
            </a:xfrm>
            <a:custGeom>
              <a:rect b="b" l="l" r="r" t="t"/>
              <a:pathLst>
                <a:path extrusionOk="0" h="417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29"/>
                    <a:pt x="93" y="417"/>
                    <a:pt x="216" y="417"/>
                  </a:cubicBezTo>
                  <a:cubicBezTo>
                    <a:pt x="340" y="412"/>
                    <a:pt x="43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6" name="Google Shape;12986;p19"/>
            <p:cNvSpPr/>
            <p:nvPr/>
          </p:nvSpPr>
          <p:spPr>
            <a:xfrm>
              <a:off x="1648200" y="42499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1" y="98"/>
                    <a:pt x="1" y="217"/>
                  </a:cubicBezTo>
                  <a:cubicBezTo>
                    <a:pt x="1" y="330"/>
                    <a:pt x="104" y="427"/>
                    <a:pt x="217" y="427"/>
                  </a:cubicBezTo>
                  <a:cubicBezTo>
                    <a:pt x="335" y="427"/>
                    <a:pt x="427" y="330"/>
                    <a:pt x="427" y="217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7" name="Google Shape;12987;p19"/>
            <p:cNvSpPr/>
            <p:nvPr/>
          </p:nvSpPr>
          <p:spPr>
            <a:xfrm>
              <a:off x="1648350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1"/>
                    <a:pt x="0" y="98"/>
                    <a:pt x="0" y="217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45"/>
                    <a:pt x="421" y="217"/>
                  </a:cubicBezTo>
                  <a:cubicBezTo>
                    <a:pt x="421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8" name="Google Shape;12988;p19"/>
            <p:cNvSpPr/>
            <p:nvPr/>
          </p:nvSpPr>
          <p:spPr>
            <a:xfrm>
              <a:off x="170127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1"/>
                  </a:moveTo>
                  <a:cubicBezTo>
                    <a:pt x="103" y="1"/>
                    <a:pt x="0" y="98"/>
                    <a:pt x="0" y="217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9" name="Google Shape;12989;p19"/>
            <p:cNvSpPr/>
            <p:nvPr/>
          </p:nvSpPr>
          <p:spPr>
            <a:xfrm>
              <a:off x="19668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1" y="335"/>
                    <a:pt x="427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0" name="Google Shape;12990;p19"/>
            <p:cNvSpPr/>
            <p:nvPr/>
          </p:nvSpPr>
          <p:spPr>
            <a:xfrm>
              <a:off x="14891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93"/>
                    <a:pt x="0" y="206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27" y="335"/>
                    <a:pt x="422" y="222"/>
                  </a:cubicBezTo>
                  <a:cubicBezTo>
                    <a:pt x="432" y="10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1" name="Google Shape;12991;p19"/>
            <p:cNvSpPr/>
            <p:nvPr/>
          </p:nvSpPr>
          <p:spPr>
            <a:xfrm>
              <a:off x="15155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11" y="329"/>
                    <a:pt x="103" y="422"/>
                    <a:pt x="222" y="422"/>
                  </a:cubicBezTo>
                  <a:cubicBezTo>
                    <a:pt x="227" y="422"/>
                    <a:pt x="233" y="423"/>
                    <a:pt x="238" y="423"/>
                  </a:cubicBezTo>
                  <a:cubicBezTo>
                    <a:pt x="344" y="423"/>
                    <a:pt x="432" y="329"/>
                    <a:pt x="432" y="211"/>
                  </a:cubicBezTo>
                  <a:cubicBezTo>
                    <a:pt x="432" y="88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2" name="Google Shape;12992;p19"/>
            <p:cNvSpPr/>
            <p:nvPr/>
          </p:nvSpPr>
          <p:spPr>
            <a:xfrm>
              <a:off x="1780800" y="4223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5" y="87"/>
                    <a:pt x="5" y="206"/>
                  </a:cubicBezTo>
                  <a:cubicBezTo>
                    <a:pt x="0" y="324"/>
                    <a:pt x="93" y="421"/>
                    <a:pt x="211" y="421"/>
                  </a:cubicBezTo>
                  <a:cubicBezTo>
                    <a:pt x="334" y="421"/>
                    <a:pt x="432" y="334"/>
                    <a:pt x="432" y="216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3" name="Google Shape;12993;p19"/>
            <p:cNvSpPr/>
            <p:nvPr/>
          </p:nvSpPr>
          <p:spPr>
            <a:xfrm>
              <a:off x="19668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2" y="0"/>
                  </a:moveTo>
                  <a:cubicBezTo>
                    <a:pt x="88" y="0"/>
                    <a:pt x="0" y="96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7" y="330"/>
                    <a:pt x="421" y="211"/>
                  </a:cubicBezTo>
                  <a:cubicBezTo>
                    <a:pt x="421" y="98"/>
                    <a:pt x="324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4" name="Google Shape;12994;p19"/>
            <p:cNvSpPr/>
            <p:nvPr/>
          </p:nvSpPr>
          <p:spPr>
            <a:xfrm>
              <a:off x="1489175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2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1" y="432"/>
                  </a:cubicBezTo>
                  <a:cubicBezTo>
                    <a:pt x="329" y="432"/>
                    <a:pt x="422" y="330"/>
                    <a:pt x="422" y="217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5" name="Google Shape;12995;p19"/>
            <p:cNvSpPr/>
            <p:nvPr/>
          </p:nvSpPr>
          <p:spPr>
            <a:xfrm>
              <a:off x="2046475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93" y="1"/>
                    <a:pt x="0" y="88"/>
                    <a:pt x="0" y="206"/>
                  </a:cubicBezTo>
                  <a:cubicBezTo>
                    <a:pt x="0" y="319"/>
                    <a:pt x="93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3" y="423"/>
                    <a:pt x="421" y="329"/>
                    <a:pt x="421" y="211"/>
                  </a:cubicBezTo>
                  <a:cubicBezTo>
                    <a:pt x="421" y="8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6" name="Google Shape;12996;p19"/>
            <p:cNvSpPr/>
            <p:nvPr/>
          </p:nvSpPr>
          <p:spPr>
            <a:xfrm>
              <a:off x="220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1"/>
                  </a:moveTo>
                  <a:cubicBezTo>
                    <a:pt x="93" y="1"/>
                    <a:pt x="1" y="88"/>
                    <a:pt x="1" y="216"/>
                  </a:cubicBezTo>
                  <a:cubicBezTo>
                    <a:pt x="11" y="335"/>
                    <a:pt x="98" y="422"/>
                    <a:pt x="217" y="422"/>
                  </a:cubicBezTo>
                  <a:cubicBezTo>
                    <a:pt x="335" y="422"/>
                    <a:pt x="432" y="329"/>
                    <a:pt x="432" y="211"/>
                  </a:cubicBezTo>
                  <a:cubicBezTo>
                    <a:pt x="432" y="8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7" name="Google Shape;12997;p19"/>
            <p:cNvSpPr/>
            <p:nvPr/>
          </p:nvSpPr>
          <p:spPr>
            <a:xfrm>
              <a:off x="148917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329" y="427"/>
                    <a:pt x="422" y="329"/>
                    <a:pt x="422" y="211"/>
                  </a:cubicBezTo>
                  <a:cubicBezTo>
                    <a:pt x="416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8" name="Google Shape;12998;p19"/>
            <p:cNvSpPr/>
            <p:nvPr/>
          </p:nvSpPr>
          <p:spPr>
            <a:xfrm>
              <a:off x="1674800" y="443580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1"/>
                  </a:moveTo>
                  <a:cubicBezTo>
                    <a:pt x="89" y="1"/>
                    <a:pt x="1" y="90"/>
                    <a:pt x="1" y="207"/>
                  </a:cubicBezTo>
                  <a:cubicBezTo>
                    <a:pt x="1" y="320"/>
                    <a:pt x="93" y="418"/>
                    <a:pt x="206" y="423"/>
                  </a:cubicBezTo>
                  <a:cubicBezTo>
                    <a:pt x="330" y="423"/>
                    <a:pt x="427" y="325"/>
                    <a:pt x="427" y="212"/>
                  </a:cubicBezTo>
                  <a:cubicBezTo>
                    <a:pt x="427" y="94"/>
                    <a:pt x="335" y="1"/>
                    <a:pt x="222" y="1"/>
                  </a:cubicBezTo>
                  <a:cubicBezTo>
                    <a:pt x="215" y="1"/>
                    <a:pt x="209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9" name="Google Shape;12999;p19"/>
            <p:cNvSpPr/>
            <p:nvPr/>
          </p:nvSpPr>
          <p:spPr>
            <a:xfrm>
              <a:off x="1833975" y="4435575"/>
              <a:ext cx="10825" cy="10800"/>
            </a:xfrm>
            <a:custGeom>
              <a:rect b="b" l="l" r="r" t="t"/>
              <a:pathLst>
                <a:path extrusionOk="0" h="432" w="433">
                  <a:moveTo>
                    <a:pt x="211" y="0"/>
                  </a:moveTo>
                  <a:cubicBezTo>
                    <a:pt x="88" y="5"/>
                    <a:pt x="1" y="103"/>
                    <a:pt x="1" y="221"/>
                  </a:cubicBezTo>
                  <a:cubicBezTo>
                    <a:pt x="1" y="344"/>
                    <a:pt x="98" y="432"/>
                    <a:pt x="216" y="432"/>
                  </a:cubicBezTo>
                  <a:cubicBezTo>
                    <a:pt x="340" y="427"/>
                    <a:pt x="432" y="334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0" name="Google Shape;13000;p19"/>
            <p:cNvSpPr/>
            <p:nvPr/>
          </p:nvSpPr>
          <p:spPr>
            <a:xfrm>
              <a:off x="1993150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3" y="0"/>
                    <a:pt x="0" y="103"/>
                    <a:pt x="6" y="221"/>
                  </a:cubicBezTo>
                  <a:cubicBezTo>
                    <a:pt x="6" y="334"/>
                    <a:pt x="10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1" name="Google Shape;13001;p19"/>
            <p:cNvSpPr/>
            <p:nvPr/>
          </p:nvSpPr>
          <p:spPr>
            <a:xfrm>
              <a:off x="1648350" y="41968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8" y="0"/>
                    <a:pt x="0" y="88"/>
                    <a:pt x="0" y="206"/>
                  </a:cubicBezTo>
                  <a:cubicBezTo>
                    <a:pt x="0" y="319"/>
                    <a:pt x="98" y="422"/>
                    <a:pt x="211" y="422"/>
                  </a:cubicBezTo>
                  <a:cubicBezTo>
                    <a:pt x="334" y="422"/>
                    <a:pt x="421" y="334"/>
                    <a:pt x="421" y="211"/>
                  </a:cubicBezTo>
                  <a:cubicBezTo>
                    <a:pt x="421" y="8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2" name="Google Shape;13002;p19"/>
            <p:cNvSpPr/>
            <p:nvPr/>
          </p:nvSpPr>
          <p:spPr>
            <a:xfrm>
              <a:off x="201987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29" y="416"/>
                    <a:pt x="427" y="329"/>
                    <a:pt x="427" y="211"/>
                  </a:cubicBezTo>
                  <a:cubicBezTo>
                    <a:pt x="432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3" name="Google Shape;13003;p19"/>
            <p:cNvSpPr/>
            <p:nvPr/>
          </p:nvSpPr>
          <p:spPr>
            <a:xfrm>
              <a:off x="1887175" y="42233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0"/>
                  </a:moveTo>
                  <a:cubicBezTo>
                    <a:pt x="98" y="0"/>
                    <a:pt x="5" y="87"/>
                    <a:pt x="0" y="206"/>
                  </a:cubicBezTo>
                  <a:cubicBezTo>
                    <a:pt x="0" y="324"/>
                    <a:pt x="82" y="421"/>
                    <a:pt x="206" y="421"/>
                  </a:cubicBezTo>
                  <a:cubicBezTo>
                    <a:pt x="212" y="422"/>
                    <a:pt x="218" y="422"/>
                    <a:pt x="223" y="422"/>
                  </a:cubicBezTo>
                  <a:cubicBezTo>
                    <a:pt x="333" y="422"/>
                    <a:pt x="421" y="333"/>
                    <a:pt x="416" y="216"/>
                  </a:cubicBezTo>
                  <a:cubicBezTo>
                    <a:pt x="421" y="10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4" name="Google Shape;13004;p19"/>
            <p:cNvSpPr/>
            <p:nvPr/>
          </p:nvSpPr>
          <p:spPr>
            <a:xfrm>
              <a:off x="1648200" y="44619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2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32"/>
                    <a:pt x="212" y="432"/>
                  </a:cubicBezTo>
                  <a:cubicBezTo>
                    <a:pt x="215" y="432"/>
                    <a:pt x="219" y="433"/>
                    <a:pt x="222" y="433"/>
                  </a:cubicBezTo>
                  <a:cubicBezTo>
                    <a:pt x="345" y="433"/>
                    <a:pt x="427" y="347"/>
                    <a:pt x="427" y="227"/>
                  </a:cubicBezTo>
                  <a:cubicBezTo>
                    <a:pt x="427" y="103"/>
                    <a:pt x="335" y="1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5" name="Google Shape;13005;p19"/>
            <p:cNvSpPr/>
            <p:nvPr/>
          </p:nvSpPr>
          <p:spPr>
            <a:xfrm>
              <a:off x="1701275" y="44619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5"/>
                    <a:pt x="98" y="432"/>
                    <a:pt x="221" y="432"/>
                  </a:cubicBezTo>
                  <a:cubicBezTo>
                    <a:pt x="345" y="432"/>
                    <a:pt x="432" y="335"/>
                    <a:pt x="427" y="206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6" name="Google Shape;13006;p19"/>
            <p:cNvSpPr/>
            <p:nvPr/>
          </p:nvSpPr>
          <p:spPr>
            <a:xfrm>
              <a:off x="1568700" y="401122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6" y="1"/>
                  </a:moveTo>
                  <a:cubicBezTo>
                    <a:pt x="87" y="1"/>
                    <a:pt x="0" y="83"/>
                    <a:pt x="5" y="212"/>
                  </a:cubicBezTo>
                  <a:cubicBezTo>
                    <a:pt x="5" y="325"/>
                    <a:pt x="103" y="422"/>
                    <a:pt x="216" y="422"/>
                  </a:cubicBezTo>
                  <a:cubicBezTo>
                    <a:pt x="334" y="422"/>
                    <a:pt x="432" y="325"/>
                    <a:pt x="432" y="212"/>
                  </a:cubicBezTo>
                  <a:cubicBezTo>
                    <a:pt x="432" y="8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7" name="Google Shape;13007;p19"/>
            <p:cNvSpPr/>
            <p:nvPr/>
          </p:nvSpPr>
          <p:spPr>
            <a:xfrm>
              <a:off x="1621875" y="40112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0" y="0"/>
                    <a:pt x="1" y="94"/>
                    <a:pt x="1" y="212"/>
                  </a:cubicBezTo>
                  <a:cubicBezTo>
                    <a:pt x="1" y="325"/>
                    <a:pt x="93" y="422"/>
                    <a:pt x="211" y="422"/>
                  </a:cubicBezTo>
                  <a:cubicBezTo>
                    <a:pt x="324" y="417"/>
                    <a:pt x="422" y="325"/>
                    <a:pt x="422" y="212"/>
                  </a:cubicBezTo>
                  <a:cubicBezTo>
                    <a:pt x="422" y="93"/>
                    <a:pt x="335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8" name="Google Shape;13008;p19"/>
            <p:cNvSpPr/>
            <p:nvPr/>
          </p:nvSpPr>
          <p:spPr>
            <a:xfrm>
              <a:off x="196682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35"/>
                    <a:pt x="87" y="422"/>
                    <a:pt x="211" y="422"/>
                  </a:cubicBezTo>
                  <a:cubicBezTo>
                    <a:pt x="329" y="422"/>
                    <a:pt x="427" y="335"/>
                    <a:pt x="421" y="212"/>
                  </a:cubicBezTo>
                  <a:cubicBezTo>
                    <a:pt x="421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9" name="Google Shape;13009;p19"/>
            <p:cNvSpPr/>
            <p:nvPr/>
          </p:nvSpPr>
          <p:spPr>
            <a:xfrm>
              <a:off x="1515625" y="44887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1"/>
                  </a:moveTo>
                  <a:cubicBezTo>
                    <a:pt x="98" y="1"/>
                    <a:pt x="1" y="98"/>
                    <a:pt x="1" y="211"/>
                  </a:cubicBezTo>
                  <a:cubicBezTo>
                    <a:pt x="1" y="327"/>
                    <a:pt x="94" y="422"/>
                    <a:pt x="208" y="422"/>
                  </a:cubicBezTo>
                  <a:cubicBezTo>
                    <a:pt x="211" y="422"/>
                    <a:pt x="214" y="422"/>
                    <a:pt x="217" y="422"/>
                  </a:cubicBezTo>
                  <a:cubicBezTo>
                    <a:pt x="335" y="422"/>
                    <a:pt x="427" y="330"/>
                    <a:pt x="427" y="206"/>
                  </a:cubicBezTo>
                  <a:cubicBezTo>
                    <a:pt x="422" y="93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0" name="Google Shape;13010;p19"/>
            <p:cNvSpPr/>
            <p:nvPr/>
          </p:nvSpPr>
          <p:spPr>
            <a:xfrm>
              <a:off x="2046200" y="44887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18" y="0"/>
                  </a:moveTo>
                  <a:cubicBezTo>
                    <a:pt x="99" y="0"/>
                    <a:pt x="11" y="96"/>
                    <a:pt x="11" y="206"/>
                  </a:cubicBezTo>
                  <a:cubicBezTo>
                    <a:pt x="1" y="324"/>
                    <a:pt x="98" y="427"/>
                    <a:pt x="222" y="427"/>
                  </a:cubicBezTo>
                  <a:cubicBezTo>
                    <a:pt x="335" y="427"/>
                    <a:pt x="432" y="335"/>
                    <a:pt x="432" y="222"/>
                  </a:cubicBezTo>
                  <a:cubicBezTo>
                    <a:pt x="438" y="98"/>
                    <a:pt x="350" y="1"/>
                    <a:pt x="227" y="1"/>
                  </a:cubicBezTo>
                  <a:cubicBezTo>
                    <a:pt x="224" y="1"/>
                    <a:pt x="221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1" name="Google Shape;13011;p19"/>
            <p:cNvSpPr/>
            <p:nvPr/>
          </p:nvSpPr>
          <p:spPr>
            <a:xfrm>
              <a:off x="164820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2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29"/>
                    <a:pt x="93" y="427"/>
                    <a:pt x="212" y="427"/>
                  </a:cubicBezTo>
                  <a:cubicBezTo>
                    <a:pt x="335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2" name="Google Shape;13012;p19"/>
            <p:cNvSpPr/>
            <p:nvPr/>
          </p:nvSpPr>
          <p:spPr>
            <a:xfrm>
              <a:off x="201987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0"/>
                    <a:pt x="427" y="211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3" name="Google Shape;13013;p19"/>
            <p:cNvSpPr/>
            <p:nvPr/>
          </p:nvSpPr>
          <p:spPr>
            <a:xfrm>
              <a:off x="14359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3" y="1"/>
                    <a:pt x="1" y="88"/>
                    <a:pt x="11" y="206"/>
                  </a:cubicBezTo>
                  <a:cubicBezTo>
                    <a:pt x="11" y="330"/>
                    <a:pt x="98" y="427"/>
                    <a:pt x="222" y="427"/>
                  </a:cubicBezTo>
                  <a:cubicBezTo>
                    <a:pt x="330" y="427"/>
                    <a:pt x="432" y="335"/>
                    <a:pt x="432" y="222"/>
                  </a:cubicBezTo>
                  <a:cubicBezTo>
                    <a:pt x="432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4" name="Google Shape;13014;p19"/>
            <p:cNvSpPr/>
            <p:nvPr/>
          </p:nvSpPr>
          <p:spPr>
            <a:xfrm>
              <a:off x="22055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8" y="421"/>
                    <a:pt x="206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10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5" name="Google Shape;13015;p19"/>
            <p:cNvSpPr/>
            <p:nvPr/>
          </p:nvSpPr>
          <p:spPr>
            <a:xfrm>
              <a:off x="1489175" y="4196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7"/>
                  </a:cubicBezTo>
                  <a:cubicBezTo>
                    <a:pt x="329" y="427"/>
                    <a:pt x="422" y="324"/>
                    <a:pt x="422" y="211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6" name="Google Shape;13016;p19"/>
            <p:cNvSpPr/>
            <p:nvPr/>
          </p:nvSpPr>
          <p:spPr>
            <a:xfrm>
              <a:off x="1993275" y="40112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2" y="0"/>
                  </a:moveTo>
                  <a:cubicBezTo>
                    <a:pt x="96" y="0"/>
                    <a:pt x="1" y="80"/>
                    <a:pt x="1" y="213"/>
                  </a:cubicBezTo>
                  <a:cubicBezTo>
                    <a:pt x="1" y="326"/>
                    <a:pt x="103" y="423"/>
                    <a:pt x="216" y="423"/>
                  </a:cubicBezTo>
                  <a:cubicBezTo>
                    <a:pt x="335" y="423"/>
                    <a:pt x="427" y="326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8" y="1"/>
                    <a:pt x="200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7" name="Google Shape;13017;p19"/>
            <p:cNvSpPr/>
            <p:nvPr/>
          </p:nvSpPr>
          <p:spPr>
            <a:xfrm>
              <a:off x="2099400" y="401120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33" y="0"/>
                  </a:moveTo>
                  <a:cubicBezTo>
                    <a:pt x="225" y="0"/>
                    <a:pt x="218" y="1"/>
                    <a:pt x="211" y="2"/>
                  </a:cubicBezTo>
                  <a:cubicBezTo>
                    <a:pt x="93" y="2"/>
                    <a:pt x="0" y="89"/>
                    <a:pt x="0" y="213"/>
                  </a:cubicBezTo>
                  <a:cubicBezTo>
                    <a:pt x="5" y="326"/>
                    <a:pt x="98" y="423"/>
                    <a:pt x="211" y="423"/>
                  </a:cubicBezTo>
                  <a:cubicBezTo>
                    <a:pt x="214" y="423"/>
                    <a:pt x="217" y="424"/>
                    <a:pt x="219" y="424"/>
                  </a:cubicBezTo>
                  <a:cubicBezTo>
                    <a:pt x="334" y="424"/>
                    <a:pt x="427" y="323"/>
                    <a:pt x="427" y="213"/>
                  </a:cubicBezTo>
                  <a:cubicBezTo>
                    <a:pt x="432" y="93"/>
                    <a:pt x="330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8" name="Google Shape;13018;p19"/>
            <p:cNvSpPr/>
            <p:nvPr/>
          </p:nvSpPr>
          <p:spPr>
            <a:xfrm>
              <a:off x="2019875" y="45152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93" y="0"/>
                    <a:pt x="0" y="98"/>
                    <a:pt x="0" y="221"/>
                  </a:cubicBezTo>
                  <a:cubicBezTo>
                    <a:pt x="0" y="334"/>
                    <a:pt x="93" y="427"/>
                    <a:pt x="20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9" name="Google Shape;13019;p19"/>
            <p:cNvSpPr/>
            <p:nvPr/>
          </p:nvSpPr>
          <p:spPr>
            <a:xfrm>
              <a:off x="1568700" y="454167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6" y="1"/>
                  </a:moveTo>
                  <a:cubicBezTo>
                    <a:pt x="87" y="11"/>
                    <a:pt x="0" y="98"/>
                    <a:pt x="0" y="217"/>
                  </a:cubicBezTo>
                  <a:cubicBezTo>
                    <a:pt x="0" y="340"/>
                    <a:pt x="98" y="432"/>
                    <a:pt x="211" y="432"/>
                  </a:cubicBezTo>
                  <a:cubicBezTo>
                    <a:pt x="329" y="432"/>
                    <a:pt x="421" y="330"/>
                    <a:pt x="421" y="217"/>
                  </a:cubicBezTo>
                  <a:cubicBezTo>
                    <a:pt x="421" y="93"/>
                    <a:pt x="319" y="6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0" name="Google Shape;13020;p19"/>
            <p:cNvSpPr/>
            <p:nvPr/>
          </p:nvSpPr>
          <p:spPr>
            <a:xfrm>
              <a:off x="1621875" y="454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9" y="1"/>
                  </a:moveTo>
                  <a:cubicBezTo>
                    <a:pt x="216" y="1"/>
                    <a:pt x="214" y="1"/>
                    <a:pt x="211" y="1"/>
                  </a:cubicBezTo>
                  <a:cubicBezTo>
                    <a:pt x="88" y="1"/>
                    <a:pt x="1" y="88"/>
                    <a:pt x="1" y="207"/>
                  </a:cubicBezTo>
                  <a:cubicBezTo>
                    <a:pt x="1" y="320"/>
                    <a:pt x="93" y="422"/>
                    <a:pt x="211" y="422"/>
                  </a:cubicBezTo>
                  <a:cubicBezTo>
                    <a:pt x="324" y="422"/>
                    <a:pt x="422" y="320"/>
                    <a:pt x="422" y="207"/>
                  </a:cubicBezTo>
                  <a:cubicBezTo>
                    <a:pt x="422" y="101"/>
                    <a:pt x="324" y="1"/>
                    <a:pt x="21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1" name="Google Shape;13021;p19"/>
            <p:cNvSpPr/>
            <p:nvPr/>
          </p:nvSpPr>
          <p:spPr>
            <a:xfrm>
              <a:off x="2152450" y="401120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194" y="0"/>
                  </a:moveTo>
                  <a:cubicBezTo>
                    <a:pt x="95" y="0"/>
                    <a:pt x="5" y="93"/>
                    <a:pt x="1" y="202"/>
                  </a:cubicBezTo>
                  <a:cubicBezTo>
                    <a:pt x="1" y="326"/>
                    <a:pt x="93" y="423"/>
                    <a:pt x="211" y="423"/>
                  </a:cubicBezTo>
                  <a:cubicBezTo>
                    <a:pt x="324" y="423"/>
                    <a:pt x="422" y="321"/>
                    <a:pt x="422" y="202"/>
                  </a:cubicBezTo>
                  <a:cubicBezTo>
                    <a:pt x="422" y="89"/>
                    <a:pt x="335" y="2"/>
                    <a:pt x="216" y="2"/>
                  </a:cubicBezTo>
                  <a:cubicBezTo>
                    <a:pt x="209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2" name="Google Shape;13022;p19"/>
            <p:cNvSpPr/>
            <p:nvPr/>
          </p:nvSpPr>
          <p:spPr>
            <a:xfrm>
              <a:off x="1993275" y="45419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5" y="0"/>
                  </a:moveTo>
                  <a:cubicBezTo>
                    <a:pt x="107" y="0"/>
                    <a:pt x="6" y="85"/>
                    <a:pt x="6" y="213"/>
                  </a:cubicBezTo>
                  <a:cubicBezTo>
                    <a:pt x="1" y="331"/>
                    <a:pt x="103" y="423"/>
                    <a:pt x="216" y="423"/>
                  </a:cubicBezTo>
                  <a:cubicBezTo>
                    <a:pt x="335" y="418"/>
                    <a:pt x="427" y="331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9" y="1"/>
                    <a:pt x="2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3" name="Google Shape;13023;p19"/>
            <p:cNvSpPr/>
            <p:nvPr/>
          </p:nvSpPr>
          <p:spPr>
            <a:xfrm>
              <a:off x="1462575" y="42765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4"/>
                    <a:pt x="88" y="422"/>
                    <a:pt x="206" y="422"/>
                  </a:cubicBezTo>
                  <a:cubicBezTo>
                    <a:pt x="335" y="422"/>
                    <a:pt x="422" y="334"/>
                    <a:pt x="422" y="216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4" name="Google Shape;13024;p19"/>
            <p:cNvSpPr/>
            <p:nvPr/>
          </p:nvSpPr>
          <p:spPr>
            <a:xfrm>
              <a:off x="2179050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103" y="427"/>
                    <a:pt x="22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5" name="Google Shape;13025;p19"/>
            <p:cNvSpPr/>
            <p:nvPr/>
          </p:nvSpPr>
          <p:spPr>
            <a:xfrm>
              <a:off x="16748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3" y="421"/>
                    <a:pt x="206" y="421"/>
                  </a:cubicBezTo>
                  <a:cubicBezTo>
                    <a:pt x="330" y="421"/>
                    <a:pt x="427" y="334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6" name="Google Shape;13026;p19"/>
            <p:cNvSpPr/>
            <p:nvPr/>
          </p:nvSpPr>
          <p:spPr>
            <a:xfrm>
              <a:off x="1993275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22" y="336"/>
                    <a:pt x="422" y="211"/>
                  </a:cubicBezTo>
                  <a:cubicBezTo>
                    <a:pt x="42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7" name="Google Shape;13027;p19"/>
            <p:cNvSpPr/>
            <p:nvPr/>
          </p:nvSpPr>
          <p:spPr>
            <a:xfrm>
              <a:off x="20198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29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8" name="Google Shape;13028;p19"/>
            <p:cNvSpPr/>
            <p:nvPr/>
          </p:nvSpPr>
          <p:spPr>
            <a:xfrm>
              <a:off x="19668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5" y="217"/>
                  </a:cubicBezTo>
                  <a:cubicBezTo>
                    <a:pt x="10" y="330"/>
                    <a:pt x="103" y="427"/>
                    <a:pt x="216" y="427"/>
                  </a:cubicBezTo>
                  <a:cubicBezTo>
                    <a:pt x="219" y="427"/>
                    <a:pt x="222" y="427"/>
                    <a:pt x="224" y="427"/>
                  </a:cubicBezTo>
                  <a:cubicBezTo>
                    <a:pt x="338" y="427"/>
                    <a:pt x="427" y="327"/>
                    <a:pt x="427" y="217"/>
                  </a:cubicBezTo>
                  <a:cubicBezTo>
                    <a:pt x="421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9" name="Google Shape;13029;p19"/>
            <p:cNvSpPr/>
            <p:nvPr/>
          </p:nvSpPr>
          <p:spPr>
            <a:xfrm>
              <a:off x="14625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8"/>
                    <a:pt x="0" y="206"/>
                  </a:cubicBezTo>
                  <a:cubicBezTo>
                    <a:pt x="0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0" name="Google Shape;13030;p19"/>
            <p:cNvSpPr/>
            <p:nvPr/>
          </p:nvSpPr>
          <p:spPr>
            <a:xfrm>
              <a:off x="1648200" y="40905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7" y="1"/>
                  </a:moveTo>
                  <a:cubicBezTo>
                    <a:pt x="104" y="1"/>
                    <a:pt x="6" y="98"/>
                    <a:pt x="6" y="211"/>
                  </a:cubicBezTo>
                  <a:cubicBezTo>
                    <a:pt x="1" y="335"/>
                    <a:pt x="104" y="432"/>
                    <a:pt x="217" y="432"/>
                  </a:cubicBezTo>
                  <a:cubicBezTo>
                    <a:pt x="340" y="432"/>
                    <a:pt x="427" y="340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1" name="Google Shape;13031;p19"/>
            <p:cNvSpPr/>
            <p:nvPr/>
          </p:nvSpPr>
          <p:spPr>
            <a:xfrm>
              <a:off x="19932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1" y="98"/>
                    <a:pt x="1" y="206"/>
                  </a:cubicBezTo>
                  <a:cubicBezTo>
                    <a:pt x="1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2" name="Google Shape;13032;p19"/>
            <p:cNvSpPr/>
            <p:nvPr/>
          </p:nvSpPr>
          <p:spPr>
            <a:xfrm>
              <a:off x="2179050" y="4090500"/>
              <a:ext cx="10675" cy="10825"/>
            </a:xfrm>
            <a:custGeom>
              <a:rect b="b" l="l" r="r" t="t"/>
              <a:pathLst>
                <a:path extrusionOk="0" h="433" w="427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35"/>
                    <a:pt x="98" y="432"/>
                    <a:pt x="211" y="432"/>
                  </a:cubicBezTo>
                  <a:cubicBezTo>
                    <a:pt x="334" y="432"/>
                    <a:pt x="427" y="340"/>
                    <a:pt x="427" y="222"/>
                  </a:cubicBezTo>
                  <a:cubicBezTo>
                    <a:pt x="427" y="98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3" name="Google Shape;13033;p19"/>
            <p:cNvSpPr/>
            <p:nvPr/>
          </p:nvSpPr>
          <p:spPr>
            <a:xfrm>
              <a:off x="20198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7"/>
                    <a:pt x="88" y="423"/>
                    <a:pt x="206" y="423"/>
                  </a:cubicBezTo>
                  <a:cubicBezTo>
                    <a:pt x="209" y="423"/>
                    <a:pt x="213" y="422"/>
                    <a:pt x="216" y="422"/>
                  </a:cubicBezTo>
                  <a:cubicBezTo>
                    <a:pt x="329" y="422"/>
                    <a:pt x="427" y="335"/>
                    <a:pt x="427" y="217"/>
                  </a:cubicBezTo>
                  <a:cubicBezTo>
                    <a:pt x="432" y="99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4" name="Google Shape;13034;p19"/>
            <p:cNvSpPr/>
            <p:nvPr/>
          </p:nvSpPr>
          <p:spPr>
            <a:xfrm>
              <a:off x="2205500" y="427652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98" y="0"/>
                    <a:pt x="11" y="88"/>
                    <a:pt x="11" y="206"/>
                  </a:cubicBezTo>
                  <a:cubicBezTo>
                    <a:pt x="1" y="334"/>
                    <a:pt x="93" y="422"/>
                    <a:pt x="217" y="422"/>
                  </a:cubicBezTo>
                  <a:cubicBezTo>
                    <a:pt x="335" y="422"/>
                    <a:pt x="427" y="324"/>
                    <a:pt x="438" y="211"/>
                  </a:cubicBezTo>
                  <a:cubicBezTo>
                    <a:pt x="438" y="93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5" name="Google Shape;13035;p19"/>
            <p:cNvSpPr/>
            <p:nvPr/>
          </p:nvSpPr>
          <p:spPr>
            <a:xfrm>
              <a:off x="1621625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29" y="427"/>
                    <a:pt x="432" y="330"/>
                    <a:pt x="432" y="211"/>
                  </a:cubicBezTo>
                  <a:cubicBezTo>
                    <a:pt x="432" y="93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6" name="Google Shape;13036;p19"/>
            <p:cNvSpPr/>
            <p:nvPr/>
          </p:nvSpPr>
          <p:spPr>
            <a:xfrm>
              <a:off x="1674800" y="44887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3" y="1"/>
                    <a:pt x="1" y="93"/>
                    <a:pt x="6" y="227"/>
                  </a:cubicBezTo>
                  <a:cubicBezTo>
                    <a:pt x="16" y="340"/>
                    <a:pt x="103" y="432"/>
                    <a:pt x="222" y="432"/>
                  </a:cubicBezTo>
                  <a:cubicBezTo>
                    <a:pt x="335" y="432"/>
                    <a:pt x="432" y="330"/>
                    <a:pt x="43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7" name="Google Shape;13037;p19"/>
            <p:cNvSpPr/>
            <p:nvPr/>
          </p:nvSpPr>
          <p:spPr>
            <a:xfrm>
              <a:off x="1993275" y="44887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88" y="1"/>
                    <a:pt x="1" y="98"/>
                    <a:pt x="1" y="227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330" y="432"/>
                    <a:pt x="422" y="335"/>
                    <a:pt x="42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8" name="Google Shape;13038;p19"/>
            <p:cNvSpPr/>
            <p:nvPr/>
          </p:nvSpPr>
          <p:spPr>
            <a:xfrm>
              <a:off x="2019875" y="40906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7" y="1"/>
                  </a:moveTo>
                  <a:cubicBezTo>
                    <a:pt x="88" y="1"/>
                    <a:pt x="0" y="96"/>
                    <a:pt x="0" y="217"/>
                  </a:cubicBezTo>
                  <a:cubicBezTo>
                    <a:pt x="0" y="335"/>
                    <a:pt x="93" y="427"/>
                    <a:pt x="216" y="432"/>
                  </a:cubicBezTo>
                  <a:cubicBezTo>
                    <a:pt x="329" y="427"/>
                    <a:pt x="427" y="335"/>
                    <a:pt x="427" y="222"/>
                  </a:cubicBezTo>
                  <a:cubicBezTo>
                    <a:pt x="432" y="103"/>
                    <a:pt x="329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9" name="Google Shape;13039;p19"/>
            <p:cNvSpPr/>
            <p:nvPr/>
          </p:nvSpPr>
          <p:spPr>
            <a:xfrm>
              <a:off x="1409400" y="42233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104"/>
                    <a:pt x="0" y="212"/>
                  </a:cubicBezTo>
                  <a:cubicBezTo>
                    <a:pt x="0" y="330"/>
                    <a:pt x="98" y="422"/>
                    <a:pt x="216" y="422"/>
                  </a:cubicBezTo>
                  <a:cubicBezTo>
                    <a:pt x="339" y="422"/>
                    <a:pt x="421" y="335"/>
                    <a:pt x="421" y="212"/>
                  </a:cubicBezTo>
                  <a:cubicBezTo>
                    <a:pt x="421" y="92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0" name="Google Shape;13040;p19"/>
            <p:cNvSpPr/>
            <p:nvPr/>
          </p:nvSpPr>
          <p:spPr>
            <a:xfrm>
              <a:off x="1940225" y="42233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9"/>
                    <a:pt x="11" y="212"/>
                  </a:cubicBezTo>
                  <a:cubicBezTo>
                    <a:pt x="0" y="330"/>
                    <a:pt x="98" y="422"/>
                    <a:pt x="221" y="422"/>
                  </a:cubicBezTo>
                  <a:cubicBezTo>
                    <a:pt x="345" y="422"/>
                    <a:pt x="427" y="335"/>
                    <a:pt x="427" y="212"/>
                  </a:cubicBezTo>
                  <a:cubicBezTo>
                    <a:pt x="422" y="92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1" name="Google Shape;13041;p19"/>
            <p:cNvSpPr/>
            <p:nvPr/>
          </p:nvSpPr>
          <p:spPr>
            <a:xfrm>
              <a:off x="220550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17" y="427"/>
                  </a:cubicBezTo>
                  <a:cubicBezTo>
                    <a:pt x="335" y="427"/>
                    <a:pt x="427" y="335"/>
                    <a:pt x="427" y="211"/>
                  </a:cubicBezTo>
                  <a:cubicBezTo>
                    <a:pt x="427" y="98"/>
                    <a:pt x="325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2" name="Google Shape;13042;p19"/>
            <p:cNvSpPr/>
            <p:nvPr/>
          </p:nvSpPr>
          <p:spPr>
            <a:xfrm>
              <a:off x="2046075" y="4011200"/>
              <a:ext cx="10950" cy="10725"/>
            </a:xfrm>
            <a:custGeom>
              <a:rect b="b" l="l" r="r" t="t"/>
              <a:pathLst>
                <a:path extrusionOk="0" h="429" w="438">
                  <a:moveTo>
                    <a:pt x="203" y="0"/>
                  </a:moveTo>
                  <a:cubicBezTo>
                    <a:pt x="108" y="0"/>
                    <a:pt x="15" y="85"/>
                    <a:pt x="6" y="213"/>
                  </a:cubicBezTo>
                  <a:cubicBezTo>
                    <a:pt x="1" y="326"/>
                    <a:pt x="103" y="428"/>
                    <a:pt x="222" y="428"/>
                  </a:cubicBezTo>
                  <a:cubicBezTo>
                    <a:pt x="335" y="423"/>
                    <a:pt x="432" y="336"/>
                    <a:pt x="432" y="218"/>
                  </a:cubicBezTo>
                  <a:cubicBezTo>
                    <a:pt x="437" y="89"/>
                    <a:pt x="350" y="2"/>
                    <a:pt x="227" y="2"/>
                  </a:cubicBezTo>
                  <a:cubicBezTo>
                    <a:pt x="219" y="1"/>
                    <a:pt x="211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3" name="Google Shape;13043;p19"/>
            <p:cNvSpPr/>
            <p:nvPr/>
          </p:nvSpPr>
          <p:spPr>
            <a:xfrm>
              <a:off x="1674800" y="40112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1" y="1"/>
                  </a:moveTo>
                  <a:cubicBezTo>
                    <a:pt x="93" y="1"/>
                    <a:pt x="1" y="83"/>
                    <a:pt x="1" y="212"/>
                  </a:cubicBezTo>
                  <a:cubicBezTo>
                    <a:pt x="1" y="325"/>
                    <a:pt x="93" y="422"/>
                    <a:pt x="206" y="422"/>
                  </a:cubicBezTo>
                  <a:cubicBezTo>
                    <a:pt x="209" y="422"/>
                    <a:pt x="212" y="423"/>
                    <a:pt x="215" y="423"/>
                  </a:cubicBezTo>
                  <a:cubicBezTo>
                    <a:pt x="329" y="423"/>
                    <a:pt x="427" y="322"/>
                    <a:pt x="427" y="212"/>
                  </a:cubicBezTo>
                  <a:cubicBezTo>
                    <a:pt x="427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4" name="Google Shape;13044;p19"/>
            <p:cNvSpPr/>
            <p:nvPr/>
          </p:nvSpPr>
          <p:spPr>
            <a:xfrm>
              <a:off x="1940225" y="41702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98" y="11"/>
                    <a:pt x="0" y="104"/>
                    <a:pt x="0" y="217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45" y="427"/>
                    <a:pt x="427" y="335"/>
                    <a:pt x="427" y="217"/>
                  </a:cubicBezTo>
                  <a:cubicBezTo>
                    <a:pt x="427" y="96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5" name="Google Shape;13045;p19"/>
            <p:cNvSpPr/>
            <p:nvPr/>
          </p:nvSpPr>
          <p:spPr>
            <a:xfrm>
              <a:off x="217892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9" y="427"/>
                    <a:pt x="432" y="335"/>
                    <a:pt x="432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1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6" name="Google Shape;13046;p19"/>
            <p:cNvSpPr/>
            <p:nvPr/>
          </p:nvSpPr>
          <p:spPr>
            <a:xfrm>
              <a:off x="1515500" y="40112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8" y="1"/>
                    <a:pt x="6" y="88"/>
                    <a:pt x="1" y="207"/>
                  </a:cubicBezTo>
                  <a:cubicBezTo>
                    <a:pt x="1" y="320"/>
                    <a:pt x="98" y="422"/>
                    <a:pt x="211" y="422"/>
                  </a:cubicBezTo>
                  <a:cubicBezTo>
                    <a:pt x="214" y="422"/>
                    <a:pt x="217" y="423"/>
                    <a:pt x="220" y="423"/>
                  </a:cubicBezTo>
                  <a:cubicBezTo>
                    <a:pt x="339" y="423"/>
                    <a:pt x="432" y="322"/>
                    <a:pt x="432" y="212"/>
                  </a:cubicBezTo>
                  <a:cubicBezTo>
                    <a:pt x="432" y="88"/>
                    <a:pt x="34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7" name="Google Shape;13047;p19"/>
            <p:cNvSpPr/>
            <p:nvPr/>
          </p:nvSpPr>
          <p:spPr>
            <a:xfrm>
              <a:off x="1648200" y="3984375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22" y="1"/>
                  </a:moveTo>
                  <a:cubicBezTo>
                    <a:pt x="109" y="1"/>
                    <a:pt x="6" y="88"/>
                    <a:pt x="6" y="212"/>
                  </a:cubicBezTo>
                  <a:cubicBezTo>
                    <a:pt x="1" y="335"/>
                    <a:pt x="104" y="433"/>
                    <a:pt x="217" y="433"/>
                  </a:cubicBezTo>
                  <a:cubicBezTo>
                    <a:pt x="335" y="433"/>
                    <a:pt x="427" y="340"/>
                    <a:pt x="427" y="227"/>
                  </a:cubicBezTo>
                  <a:cubicBezTo>
                    <a:pt x="427" y="104"/>
                    <a:pt x="340" y="6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8" name="Google Shape;13048;p19"/>
            <p:cNvSpPr/>
            <p:nvPr/>
          </p:nvSpPr>
          <p:spPr>
            <a:xfrm>
              <a:off x="14891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0" y="217"/>
                  </a:cubicBezTo>
                  <a:cubicBezTo>
                    <a:pt x="0" y="335"/>
                    <a:pt x="82" y="427"/>
                    <a:pt x="211" y="427"/>
                  </a:cubicBezTo>
                  <a:cubicBezTo>
                    <a:pt x="334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9" name="Google Shape;13049;p19"/>
            <p:cNvSpPr/>
            <p:nvPr/>
          </p:nvSpPr>
          <p:spPr>
            <a:xfrm>
              <a:off x="1674800" y="45419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29"/>
                    <a:pt x="98" y="416"/>
                    <a:pt x="206" y="421"/>
                  </a:cubicBezTo>
                  <a:cubicBezTo>
                    <a:pt x="211" y="422"/>
                    <a:pt x="217" y="422"/>
                    <a:pt x="222" y="422"/>
                  </a:cubicBezTo>
                  <a:cubicBezTo>
                    <a:pt x="329" y="422"/>
                    <a:pt x="422" y="323"/>
                    <a:pt x="422" y="211"/>
                  </a:cubicBezTo>
                  <a:cubicBezTo>
                    <a:pt x="43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0" name="Google Shape;13050;p19"/>
            <p:cNvSpPr/>
            <p:nvPr/>
          </p:nvSpPr>
          <p:spPr>
            <a:xfrm>
              <a:off x="16218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17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1" name="Google Shape;13051;p19"/>
            <p:cNvSpPr/>
            <p:nvPr/>
          </p:nvSpPr>
          <p:spPr>
            <a:xfrm>
              <a:off x="16748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2" y="0"/>
                  </a:moveTo>
                  <a:cubicBezTo>
                    <a:pt x="93" y="0"/>
                    <a:pt x="1" y="9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2" name="Google Shape;13052;p19"/>
            <p:cNvSpPr/>
            <p:nvPr/>
          </p:nvSpPr>
          <p:spPr>
            <a:xfrm>
              <a:off x="2046200" y="45419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1" y="329"/>
                    <a:pt x="98" y="421"/>
                    <a:pt x="217" y="421"/>
                  </a:cubicBezTo>
                  <a:cubicBezTo>
                    <a:pt x="222" y="422"/>
                    <a:pt x="228" y="422"/>
                    <a:pt x="233" y="422"/>
                  </a:cubicBezTo>
                  <a:cubicBezTo>
                    <a:pt x="339" y="422"/>
                    <a:pt x="427" y="328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3" name="Google Shape;13053;p19"/>
            <p:cNvSpPr/>
            <p:nvPr/>
          </p:nvSpPr>
          <p:spPr>
            <a:xfrm>
              <a:off x="1833725" y="4064175"/>
              <a:ext cx="11075" cy="10675"/>
            </a:xfrm>
            <a:custGeom>
              <a:rect b="b" l="l" r="r" t="t"/>
              <a:pathLst>
                <a:path extrusionOk="0" h="427" w="443">
                  <a:moveTo>
                    <a:pt x="226" y="0"/>
                  </a:moveTo>
                  <a:cubicBezTo>
                    <a:pt x="108" y="0"/>
                    <a:pt x="11" y="98"/>
                    <a:pt x="11" y="211"/>
                  </a:cubicBezTo>
                  <a:cubicBezTo>
                    <a:pt x="0" y="329"/>
                    <a:pt x="98" y="427"/>
                    <a:pt x="221" y="427"/>
                  </a:cubicBezTo>
                  <a:cubicBezTo>
                    <a:pt x="345" y="427"/>
                    <a:pt x="442" y="334"/>
                    <a:pt x="442" y="211"/>
                  </a:cubicBezTo>
                  <a:cubicBezTo>
                    <a:pt x="442" y="87"/>
                    <a:pt x="350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4" name="Google Shape;13054;p19"/>
            <p:cNvSpPr/>
            <p:nvPr/>
          </p:nvSpPr>
          <p:spPr>
            <a:xfrm>
              <a:off x="167480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330" y="422"/>
                    <a:pt x="427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5" name="Google Shape;13055;p19"/>
            <p:cNvSpPr/>
            <p:nvPr/>
          </p:nvSpPr>
          <p:spPr>
            <a:xfrm>
              <a:off x="1621875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1" y="88"/>
                    <a:pt x="1" y="211"/>
                  </a:cubicBezTo>
                  <a:cubicBezTo>
                    <a:pt x="1" y="329"/>
                    <a:pt x="93" y="422"/>
                    <a:pt x="216" y="422"/>
                  </a:cubicBezTo>
                  <a:cubicBezTo>
                    <a:pt x="324" y="422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6" name="Google Shape;13056;p19"/>
            <p:cNvSpPr/>
            <p:nvPr/>
          </p:nvSpPr>
          <p:spPr>
            <a:xfrm>
              <a:off x="1647950" y="435617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7" y="0"/>
                  </a:moveTo>
                  <a:cubicBezTo>
                    <a:pt x="109" y="0"/>
                    <a:pt x="16" y="88"/>
                    <a:pt x="1" y="211"/>
                  </a:cubicBezTo>
                  <a:cubicBezTo>
                    <a:pt x="1" y="324"/>
                    <a:pt x="103" y="422"/>
                    <a:pt x="222" y="422"/>
                  </a:cubicBezTo>
                  <a:cubicBezTo>
                    <a:pt x="345" y="422"/>
                    <a:pt x="432" y="334"/>
                    <a:pt x="432" y="216"/>
                  </a:cubicBezTo>
                  <a:cubicBezTo>
                    <a:pt x="437" y="88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7" name="Google Shape;13057;p19"/>
            <p:cNvSpPr/>
            <p:nvPr/>
          </p:nvSpPr>
          <p:spPr>
            <a:xfrm>
              <a:off x="148917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5" y="0"/>
                  </a:moveTo>
                  <a:cubicBezTo>
                    <a:pt x="89" y="0"/>
                    <a:pt x="0" y="94"/>
                    <a:pt x="0" y="212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27" y="325"/>
                    <a:pt x="422" y="212"/>
                  </a:cubicBezTo>
                  <a:cubicBezTo>
                    <a:pt x="422" y="93"/>
                    <a:pt x="329" y="1"/>
                    <a:pt x="211" y="1"/>
                  </a:cubicBezTo>
                  <a:cubicBezTo>
                    <a:pt x="205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8" name="Google Shape;13058;p19"/>
            <p:cNvSpPr/>
            <p:nvPr/>
          </p:nvSpPr>
          <p:spPr>
            <a:xfrm>
              <a:off x="2178925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8" y="0"/>
                    <a:pt x="0" y="93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9" name="Google Shape;13059;p19"/>
            <p:cNvSpPr/>
            <p:nvPr/>
          </p:nvSpPr>
          <p:spPr>
            <a:xfrm>
              <a:off x="2019750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6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32" y="335"/>
                    <a:pt x="427" y="217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0" name="Google Shape;13060;p19"/>
            <p:cNvSpPr/>
            <p:nvPr/>
          </p:nvSpPr>
          <p:spPr>
            <a:xfrm>
              <a:off x="21525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1" name="Google Shape;13061;p19"/>
            <p:cNvSpPr/>
            <p:nvPr/>
          </p:nvSpPr>
          <p:spPr>
            <a:xfrm>
              <a:off x="183397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3"/>
                    <a:pt x="6" y="216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2" name="Google Shape;13062;p19"/>
            <p:cNvSpPr/>
            <p:nvPr/>
          </p:nvSpPr>
          <p:spPr>
            <a:xfrm>
              <a:off x="1674800" y="38519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0"/>
                  </a:moveTo>
                  <a:cubicBezTo>
                    <a:pt x="89" y="0"/>
                    <a:pt x="1" y="89"/>
                    <a:pt x="1" y="207"/>
                  </a:cubicBezTo>
                  <a:cubicBezTo>
                    <a:pt x="1" y="325"/>
                    <a:pt x="93" y="417"/>
                    <a:pt x="206" y="422"/>
                  </a:cubicBezTo>
                  <a:cubicBezTo>
                    <a:pt x="324" y="422"/>
                    <a:pt x="427" y="325"/>
                    <a:pt x="427" y="212"/>
                  </a:cubicBezTo>
                  <a:cubicBezTo>
                    <a:pt x="427" y="104"/>
                    <a:pt x="335" y="6"/>
                    <a:pt x="222" y="1"/>
                  </a:cubicBezTo>
                  <a:cubicBezTo>
                    <a:pt x="215" y="0"/>
                    <a:pt x="209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3" name="Google Shape;13063;p19"/>
            <p:cNvSpPr/>
            <p:nvPr/>
          </p:nvSpPr>
          <p:spPr>
            <a:xfrm>
              <a:off x="1674800" y="438250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88"/>
                    <a:pt x="1" y="212"/>
                  </a:cubicBezTo>
                  <a:cubicBezTo>
                    <a:pt x="1" y="332"/>
                    <a:pt x="88" y="422"/>
                    <a:pt x="212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224" y="422"/>
                    <a:pt x="227" y="422"/>
                    <a:pt x="230" y="422"/>
                  </a:cubicBezTo>
                  <a:cubicBezTo>
                    <a:pt x="339" y="422"/>
                    <a:pt x="432" y="322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4" name="Google Shape;13064;p19"/>
            <p:cNvSpPr/>
            <p:nvPr/>
          </p:nvSpPr>
          <p:spPr>
            <a:xfrm>
              <a:off x="16483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0" y="98"/>
                    <a:pt x="0" y="211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5" name="Google Shape;13065;p19"/>
            <p:cNvSpPr/>
            <p:nvPr/>
          </p:nvSpPr>
          <p:spPr>
            <a:xfrm>
              <a:off x="20726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9" y="0"/>
                  </a:moveTo>
                  <a:cubicBezTo>
                    <a:pt x="103" y="0"/>
                    <a:pt x="11" y="89"/>
                    <a:pt x="11" y="206"/>
                  </a:cubicBezTo>
                  <a:cubicBezTo>
                    <a:pt x="0" y="325"/>
                    <a:pt x="93" y="417"/>
                    <a:pt x="206" y="422"/>
                  </a:cubicBezTo>
                  <a:cubicBezTo>
                    <a:pt x="210" y="422"/>
                    <a:pt x="214" y="423"/>
                    <a:pt x="217" y="423"/>
                  </a:cubicBezTo>
                  <a:cubicBezTo>
                    <a:pt x="340" y="423"/>
                    <a:pt x="427" y="342"/>
                    <a:pt x="432" y="222"/>
                  </a:cubicBezTo>
                  <a:cubicBezTo>
                    <a:pt x="432" y="104"/>
                    <a:pt x="345" y="6"/>
                    <a:pt x="226" y="1"/>
                  </a:cubicBezTo>
                  <a:cubicBezTo>
                    <a:pt x="221" y="0"/>
                    <a:pt x="215" y="0"/>
                    <a:pt x="20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6" name="Google Shape;13066;p19"/>
            <p:cNvSpPr/>
            <p:nvPr/>
          </p:nvSpPr>
          <p:spPr>
            <a:xfrm>
              <a:off x="21261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40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2"/>
                  </a:cubicBezTo>
                  <a:cubicBezTo>
                    <a:pt x="416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7" name="Google Shape;13067;p19"/>
            <p:cNvSpPr/>
            <p:nvPr/>
          </p:nvSpPr>
          <p:spPr>
            <a:xfrm>
              <a:off x="2125850" y="398437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40"/>
                    <a:pt x="93" y="433"/>
                    <a:pt x="217" y="433"/>
                  </a:cubicBezTo>
                  <a:cubicBezTo>
                    <a:pt x="335" y="433"/>
                    <a:pt x="432" y="335"/>
                    <a:pt x="427" y="212"/>
                  </a:cubicBezTo>
                  <a:cubicBezTo>
                    <a:pt x="422" y="88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8" name="Google Shape;13068;p19"/>
            <p:cNvSpPr/>
            <p:nvPr/>
          </p:nvSpPr>
          <p:spPr>
            <a:xfrm>
              <a:off x="1568550" y="44887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6" y="93"/>
                    <a:pt x="1" y="211"/>
                  </a:cubicBezTo>
                  <a:cubicBezTo>
                    <a:pt x="6" y="330"/>
                    <a:pt x="93" y="427"/>
                    <a:pt x="212" y="427"/>
                  </a:cubicBezTo>
                  <a:cubicBezTo>
                    <a:pt x="325" y="427"/>
                    <a:pt x="427" y="330"/>
                    <a:pt x="427" y="211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9" name="Google Shape;13069;p19"/>
            <p:cNvSpPr/>
            <p:nvPr/>
          </p:nvSpPr>
          <p:spPr>
            <a:xfrm>
              <a:off x="1993275" y="43822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98" y="11"/>
                    <a:pt x="1" y="98"/>
                    <a:pt x="1" y="216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2"/>
                    <a:pt x="422" y="222"/>
                  </a:cubicBezTo>
                  <a:cubicBezTo>
                    <a:pt x="422" y="103"/>
                    <a:pt x="330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0" name="Google Shape;13070;p19"/>
            <p:cNvSpPr/>
            <p:nvPr/>
          </p:nvSpPr>
          <p:spPr>
            <a:xfrm>
              <a:off x="17809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3" y="1"/>
                    <a:pt x="0" y="83"/>
                    <a:pt x="11" y="212"/>
                  </a:cubicBezTo>
                  <a:cubicBezTo>
                    <a:pt x="11" y="325"/>
                    <a:pt x="103" y="422"/>
                    <a:pt x="221" y="422"/>
                  </a:cubicBezTo>
                  <a:cubicBezTo>
                    <a:pt x="329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1" name="Google Shape;13071;p19"/>
            <p:cNvSpPr/>
            <p:nvPr/>
          </p:nvSpPr>
          <p:spPr>
            <a:xfrm>
              <a:off x="1940225" y="44887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1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2" name="Google Shape;13072;p19"/>
            <p:cNvSpPr/>
            <p:nvPr/>
          </p:nvSpPr>
          <p:spPr>
            <a:xfrm>
              <a:off x="1887175" y="4011225"/>
              <a:ext cx="10925" cy="10575"/>
            </a:xfrm>
            <a:custGeom>
              <a:rect b="b" l="l" r="r" t="t"/>
              <a:pathLst>
                <a:path extrusionOk="0" h="423" w="437">
                  <a:moveTo>
                    <a:pt x="210" y="0"/>
                  </a:moveTo>
                  <a:cubicBezTo>
                    <a:pt x="93" y="0"/>
                    <a:pt x="10" y="80"/>
                    <a:pt x="5" y="196"/>
                  </a:cubicBezTo>
                  <a:cubicBezTo>
                    <a:pt x="0" y="320"/>
                    <a:pt x="87" y="417"/>
                    <a:pt x="211" y="422"/>
                  </a:cubicBezTo>
                  <a:cubicBezTo>
                    <a:pt x="324" y="422"/>
                    <a:pt x="427" y="335"/>
                    <a:pt x="427" y="212"/>
                  </a:cubicBezTo>
                  <a:cubicBezTo>
                    <a:pt x="437" y="93"/>
                    <a:pt x="344" y="1"/>
                    <a:pt x="231" y="1"/>
                  </a:cubicBezTo>
                  <a:cubicBezTo>
                    <a:pt x="224" y="0"/>
                    <a:pt x="217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3" name="Google Shape;13073;p19"/>
            <p:cNvSpPr/>
            <p:nvPr/>
          </p:nvSpPr>
          <p:spPr>
            <a:xfrm>
              <a:off x="1542225" y="40373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3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6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4" name="Google Shape;13074;p19"/>
            <p:cNvSpPr/>
            <p:nvPr/>
          </p:nvSpPr>
          <p:spPr>
            <a:xfrm>
              <a:off x="2099400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103" y="427"/>
                    <a:pt x="221" y="427"/>
                  </a:cubicBezTo>
                  <a:cubicBezTo>
                    <a:pt x="334" y="417"/>
                    <a:pt x="432" y="330"/>
                    <a:pt x="432" y="211"/>
                  </a:cubicBezTo>
                  <a:cubicBezTo>
                    <a:pt x="432" y="98"/>
                    <a:pt x="33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5" name="Google Shape;13075;p19"/>
            <p:cNvSpPr/>
            <p:nvPr/>
          </p:nvSpPr>
          <p:spPr>
            <a:xfrm>
              <a:off x="1595150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6" name="Google Shape;13076;p19"/>
            <p:cNvSpPr/>
            <p:nvPr/>
          </p:nvSpPr>
          <p:spPr>
            <a:xfrm>
              <a:off x="207280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5" y="422"/>
                    <a:pt x="427" y="336"/>
                    <a:pt x="427" y="216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7" name="Google Shape;13077;p19"/>
            <p:cNvSpPr/>
            <p:nvPr/>
          </p:nvSpPr>
          <p:spPr>
            <a:xfrm>
              <a:off x="2072800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"/>
                    <a:pt x="6" y="98"/>
                    <a:pt x="1" y="227"/>
                  </a:cubicBezTo>
                  <a:cubicBezTo>
                    <a:pt x="6" y="345"/>
                    <a:pt x="93" y="432"/>
                    <a:pt x="211" y="432"/>
                  </a:cubicBezTo>
                  <a:cubicBezTo>
                    <a:pt x="324" y="432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8" name="Google Shape;13078;p19"/>
            <p:cNvSpPr/>
            <p:nvPr/>
          </p:nvSpPr>
          <p:spPr>
            <a:xfrm>
              <a:off x="1515625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9" name="Google Shape;13079;p19"/>
            <p:cNvSpPr/>
            <p:nvPr/>
          </p:nvSpPr>
          <p:spPr>
            <a:xfrm>
              <a:off x="1542225" y="42499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1" y="93"/>
                    <a:pt x="1" y="217"/>
                  </a:cubicBezTo>
                  <a:cubicBezTo>
                    <a:pt x="1" y="330"/>
                    <a:pt x="93" y="427"/>
                    <a:pt x="211" y="427"/>
                  </a:cubicBezTo>
                  <a:cubicBezTo>
                    <a:pt x="324" y="427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0" name="Google Shape;13080;p19"/>
            <p:cNvSpPr/>
            <p:nvPr/>
          </p:nvSpPr>
          <p:spPr>
            <a:xfrm>
              <a:off x="1754450" y="39313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103"/>
                    <a:pt x="1" y="222"/>
                  </a:cubicBezTo>
                  <a:cubicBezTo>
                    <a:pt x="1" y="342"/>
                    <a:pt x="93" y="427"/>
                    <a:pt x="207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40" y="427"/>
                    <a:pt x="432" y="330"/>
                    <a:pt x="427" y="206"/>
                  </a:cubicBezTo>
                  <a:cubicBezTo>
                    <a:pt x="427" y="93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1" name="Google Shape;13081;p19"/>
            <p:cNvSpPr/>
            <p:nvPr/>
          </p:nvSpPr>
          <p:spPr>
            <a:xfrm>
              <a:off x="2046200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32" y="334"/>
                    <a:pt x="427" y="211"/>
                  </a:cubicBezTo>
                  <a:cubicBezTo>
                    <a:pt x="427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2" name="Google Shape;13082;p19"/>
            <p:cNvSpPr/>
            <p:nvPr/>
          </p:nvSpPr>
          <p:spPr>
            <a:xfrm>
              <a:off x="1648350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8" y="6"/>
                    <a:pt x="0" y="93"/>
                    <a:pt x="0" y="211"/>
                  </a:cubicBezTo>
                  <a:cubicBezTo>
                    <a:pt x="0" y="329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1"/>
                  </a:cubicBezTo>
                  <a:cubicBezTo>
                    <a:pt x="421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3" name="Google Shape;13083;p19"/>
            <p:cNvSpPr/>
            <p:nvPr/>
          </p:nvSpPr>
          <p:spPr>
            <a:xfrm>
              <a:off x="194022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2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4" name="Google Shape;13084;p19"/>
            <p:cNvSpPr/>
            <p:nvPr/>
          </p:nvSpPr>
          <p:spPr>
            <a:xfrm>
              <a:off x="1940225" y="43295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93" y="427"/>
                    <a:pt x="20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5" name="Google Shape;13085;p19"/>
            <p:cNvSpPr/>
            <p:nvPr/>
          </p:nvSpPr>
          <p:spPr>
            <a:xfrm>
              <a:off x="1542225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6" name="Google Shape;13086;p19"/>
            <p:cNvSpPr/>
            <p:nvPr/>
          </p:nvSpPr>
          <p:spPr>
            <a:xfrm>
              <a:off x="1595150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93" y="432"/>
                    <a:pt x="211" y="432"/>
                  </a:cubicBezTo>
                  <a:cubicBezTo>
                    <a:pt x="335" y="432"/>
                    <a:pt x="427" y="340"/>
                    <a:pt x="432" y="211"/>
                  </a:cubicBezTo>
                  <a:cubicBezTo>
                    <a:pt x="43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7" name="Google Shape;13087;p19"/>
            <p:cNvSpPr/>
            <p:nvPr/>
          </p:nvSpPr>
          <p:spPr>
            <a:xfrm>
              <a:off x="1780925" y="45419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0"/>
                  </a:moveTo>
                  <a:cubicBezTo>
                    <a:pt x="93" y="0"/>
                    <a:pt x="0" y="82"/>
                    <a:pt x="0" y="206"/>
                  </a:cubicBezTo>
                  <a:cubicBezTo>
                    <a:pt x="0" y="329"/>
                    <a:pt x="98" y="421"/>
                    <a:pt x="216" y="421"/>
                  </a:cubicBezTo>
                  <a:cubicBezTo>
                    <a:pt x="329" y="421"/>
                    <a:pt x="427" y="329"/>
                    <a:pt x="427" y="206"/>
                  </a:cubicBezTo>
                  <a:cubicBezTo>
                    <a:pt x="427" y="82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8" name="Google Shape;13088;p19"/>
            <p:cNvSpPr/>
            <p:nvPr/>
          </p:nvSpPr>
          <p:spPr>
            <a:xfrm>
              <a:off x="1860575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3" y="1"/>
                  </a:moveTo>
                  <a:cubicBezTo>
                    <a:pt x="93" y="1"/>
                    <a:pt x="0" y="101"/>
                    <a:pt x="0" y="217"/>
                  </a:cubicBezTo>
                  <a:cubicBezTo>
                    <a:pt x="0" y="335"/>
                    <a:pt x="98" y="427"/>
                    <a:pt x="221" y="427"/>
                  </a:cubicBezTo>
                  <a:cubicBezTo>
                    <a:pt x="339" y="427"/>
                    <a:pt x="432" y="335"/>
                    <a:pt x="427" y="217"/>
                  </a:cubicBezTo>
                  <a:cubicBezTo>
                    <a:pt x="422" y="98"/>
                    <a:pt x="329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9" name="Google Shape;13089;p19"/>
            <p:cNvSpPr/>
            <p:nvPr/>
          </p:nvSpPr>
          <p:spPr>
            <a:xfrm>
              <a:off x="1886900" y="45419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98" y="0"/>
                    <a:pt x="11" y="82"/>
                    <a:pt x="11" y="206"/>
                  </a:cubicBezTo>
                  <a:cubicBezTo>
                    <a:pt x="1" y="319"/>
                    <a:pt x="98" y="421"/>
                    <a:pt x="217" y="421"/>
                  </a:cubicBezTo>
                  <a:cubicBezTo>
                    <a:pt x="222" y="422"/>
                    <a:pt x="228" y="422"/>
                    <a:pt x="234" y="422"/>
                  </a:cubicBezTo>
                  <a:cubicBezTo>
                    <a:pt x="344" y="422"/>
                    <a:pt x="432" y="328"/>
                    <a:pt x="432" y="211"/>
                  </a:cubicBezTo>
                  <a:cubicBezTo>
                    <a:pt x="438" y="87"/>
                    <a:pt x="35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0" name="Google Shape;13090;p19"/>
            <p:cNvSpPr/>
            <p:nvPr/>
          </p:nvSpPr>
          <p:spPr>
            <a:xfrm>
              <a:off x="2072925" y="39313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3" y="1"/>
                  </a:moveTo>
                  <a:cubicBezTo>
                    <a:pt x="93" y="1"/>
                    <a:pt x="1" y="96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17" y="217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1" name="Google Shape;13091;p19"/>
            <p:cNvSpPr/>
            <p:nvPr/>
          </p:nvSpPr>
          <p:spPr>
            <a:xfrm>
              <a:off x="1568700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87" y="1"/>
                    <a:pt x="0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7" y="423"/>
                    <a:pt x="421" y="324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2" name="Google Shape;13092;p19"/>
            <p:cNvSpPr/>
            <p:nvPr/>
          </p:nvSpPr>
          <p:spPr>
            <a:xfrm>
              <a:off x="148917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2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2"/>
                  </a:cubicBezTo>
                  <a:cubicBezTo>
                    <a:pt x="329" y="417"/>
                    <a:pt x="422" y="324"/>
                    <a:pt x="422" y="211"/>
                  </a:cubicBezTo>
                  <a:cubicBezTo>
                    <a:pt x="422" y="8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3" name="Google Shape;13093;p19"/>
            <p:cNvSpPr/>
            <p:nvPr/>
          </p:nvSpPr>
          <p:spPr>
            <a:xfrm>
              <a:off x="16748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3" y="1"/>
                    <a:pt x="1" y="88"/>
                    <a:pt x="1" y="211"/>
                  </a:cubicBezTo>
                  <a:cubicBezTo>
                    <a:pt x="1" y="329"/>
                    <a:pt x="94" y="423"/>
                    <a:pt x="200" y="423"/>
                  </a:cubicBezTo>
                  <a:cubicBezTo>
                    <a:pt x="206" y="423"/>
                    <a:pt x="211" y="422"/>
                    <a:pt x="217" y="422"/>
                  </a:cubicBezTo>
                  <a:cubicBezTo>
                    <a:pt x="330" y="422"/>
                    <a:pt x="422" y="319"/>
                    <a:pt x="42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4" name="Google Shape;13094;p19"/>
            <p:cNvSpPr/>
            <p:nvPr/>
          </p:nvSpPr>
          <p:spPr>
            <a:xfrm>
              <a:off x="15422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1" y="94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2" y="335"/>
                    <a:pt x="422" y="212"/>
                  </a:cubicBezTo>
                  <a:cubicBezTo>
                    <a:pt x="417" y="93"/>
                    <a:pt x="324" y="1"/>
                    <a:pt x="211" y="1"/>
                  </a:cubicBezTo>
                  <a:cubicBezTo>
                    <a:pt x="205" y="0"/>
                    <a:pt x="2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5" name="Google Shape;13095;p19"/>
            <p:cNvSpPr/>
            <p:nvPr/>
          </p:nvSpPr>
          <p:spPr>
            <a:xfrm>
              <a:off x="15951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35"/>
                    <a:pt x="417" y="212"/>
                  </a:cubicBezTo>
                  <a:cubicBezTo>
                    <a:pt x="417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6" name="Google Shape;13096;p19"/>
            <p:cNvSpPr/>
            <p:nvPr/>
          </p:nvSpPr>
          <p:spPr>
            <a:xfrm>
              <a:off x="201987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88" y="0"/>
                    <a:pt x="0" y="88"/>
                    <a:pt x="0" y="211"/>
                  </a:cubicBezTo>
                  <a:cubicBezTo>
                    <a:pt x="0" y="334"/>
                    <a:pt x="98" y="422"/>
                    <a:pt x="22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3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7" name="Google Shape;13097;p19"/>
            <p:cNvSpPr/>
            <p:nvPr/>
          </p:nvSpPr>
          <p:spPr>
            <a:xfrm>
              <a:off x="1940475" y="39580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1"/>
                  </a:moveTo>
                  <a:cubicBezTo>
                    <a:pt x="88" y="6"/>
                    <a:pt x="1" y="93"/>
                    <a:pt x="1" y="211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324" y="422"/>
                    <a:pt x="417" y="329"/>
                    <a:pt x="417" y="206"/>
                  </a:cubicBezTo>
                  <a:cubicBezTo>
                    <a:pt x="412" y="83"/>
                    <a:pt x="31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8" name="Google Shape;13098;p19"/>
            <p:cNvSpPr/>
            <p:nvPr/>
          </p:nvSpPr>
          <p:spPr>
            <a:xfrm>
              <a:off x="1754450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5" y="0"/>
                  </a:moveTo>
                  <a:cubicBezTo>
                    <a:pt x="94" y="0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7" y="335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ubicBezTo>
                    <a:pt x="216" y="0"/>
                    <a:pt x="211" y="0"/>
                    <a:pt x="20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9" name="Google Shape;13099;p19"/>
            <p:cNvSpPr/>
            <p:nvPr/>
          </p:nvSpPr>
          <p:spPr>
            <a:xfrm>
              <a:off x="1462575" y="43825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5" y="427"/>
                    <a:pt x="422" y="335"/>
                    <a:pt x="422" y="212"/>
                  </a:cubicBezTo>
                  <a:cubicBezTo>
                    <a:pt x="422" y="93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0" name="Google Shape;13100;p19"/>
            <p:cNvSpPr/>
            <p:nvPr/>
          </p:nvSpPr>
          <p:spPr>
            <a:xfrm>
              <a:off x="1860575" y="446215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8" y="1"/>
                    <a:pt x="0" y="93"/>
                    <a:pt x="0" y="212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34" y="422"/>
                    <a:pt x="427" y="335"/>
                    <a:pt x="432" y="212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1" name="Google Shape;13101;p19"/>
            <p:cNvSpPr/>
            <p:nvPr/>
          </p:nvSpPr>
          <p:spPr>
            <a:xfrm>
              <a:off x="1993275" y="3958050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1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8" y="422"/>
                    <a:pt x="211" y="422"/>
                  </a:cubicBezTo>
                  <a:cubicBezTo>
                    <a:pt x="217" y="422"/>
                    <a:pt x="223" y="423"/>
                    <a:pt x="228" y="423"/>
                  </a:cubicBezTo>
                  <a:cubicBezTo>
                    <a:pt x="338" y="423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2" name="Google Shape;13102;p19"/>
            <p:cNvSpPr/>
            <p:nvPr/>
          </p:nvSpPr>
          <p:spPr>
            <a:xfrm>
              <a:off x="2099400" y="39580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8"/>
                    <a:pt x="0" y="216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8" y="423"/>
                    <a:pt x="427" y="324"/>
                    <a:pt x="427" y="211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3" name="Google Shape;13103;p19"/>
            <p:cNvSpPr/>
            <p:nvPr/>
          </p:nvSpPr>
          <p:spPr>
            <a:xfrm>
              <a:off x="1595275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6"/>
                    <a:pt x="427" y="221"/>
                  </a:cubicBezTo>
                  <a:cubicBezTo>
                    <a:pt x="427" y="98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4" name="Google Shape;13104;p19"/>
            <p:cNvSpPr/>
            <p:nvPr/>
          </p:nvSpPr>
          <p:spPr>
            <a:xfrm>
              <a:off x="1568550" y="42233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109" y="0"/>
                    <a:pt x="11" y="87"/>
                    <a:pt x="6" y="206"/>
                  </a:cubicBezTo>
                  <a:cubicBezTo>
                    <a:pt x="1" y="324"/>
                    <a:pt x="88" y="421"/>
                    <a:pt x="212" y="421"/>
                  </a:cubicBezTo>
                  <a:cubicBezTo>
                    <a:pt x="218" y="422"/>
                    <a:pt x="224" y="422"/>
                    <a:pt x="230" y="422"/>
                  </a:cubicBezTo>
                  <a:cubicBezTo>
                    <a:pt x="344" y="422"/>
                    <a:pt x="428" y="333"/>
                    <a:pt x="438" y="216"/>
                  </a:cubicBezTo>
                  <a:cubicBezTo>
                    <a:pt x="438" y="10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5" name="Google Shape;13105;p19"/>
            <p:cNvSpPr/>
            <p:nvPr/>
          </p:nvSpPr>
          <p:spPr>
            <a:xfrm>
              <a:off x="1807650" y="38781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8" y="0"/>
                    <a:pt x="0" y="98"/>
                    <a:pt x="0" y="221"/>
                  </a:cubicBezTo>
                  <a:cubicBezTo>
                    <a:pt x="0" y="350"/>
                    <a:pt x="88" y="432"/>
                    <a:pt x="211" y="432"/>
                  </a:cubicBezTo>
                  <a:cubicBezTo>
                    <a:pt x="334" y="427"/>
                    <a:pt x="422" y="339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6" name="Google Shape;13106;p19"/>
            <p:cNvSpPr/>
            <p:nvPr/>
          </p:nvSpPr>
          <p:spPr>
            <a:xfrm>
              <a:off x="19932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86"/>
                    <a:pt x="1" y="211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2" y="335"/>
                    <a:pt x="422" y="216"/>
                  </a:cubicBezTo>
                  <a:cubicBezTo>
                    <a:pt x="427" y="9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7" name="Google Shape;13107;p19"/>
            <p:cNvSpPr/>
            <p:nvPr/>
          </p:nvSpPr>
          <p:spPr>
            <a:xfrm>
              <a:off x="14625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4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8" name="Google Shape;13108;p19"/>
            <p:cNvSpPr/>
            <p:nvPr/>
          </p:nvSpPr>
          <p:spPr>
            <a:xfrm>
              <a:off x="1701150" y="4303000"/>
              <a:ext cx="10925" cy="10550"/>
            </a:xfrm>
            <a:custGeom>
              <a:rect b="b" l="l" r="r" t="t"/>
              <a:pathLst>
                <a:path extrusionOk="0" h="422" w="437">
                  <a:moveTo>
                    <a:pt x="211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9"/>
                    <a:pt x="87" y="421"/>
                    <a:pt x="211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7" y="87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9" name="Google Shape;13109;p19"/>
            <p:cNvSpPr/>
            <p:nvPr/>
          </p:nvSpPr>
          <p:spPr>
            <a:xfrm>
              <a:off x="1435850" y="4356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0" y="1"/>
                  </a:moveTo>
                  <a:cubicBezTo>
                    <a:pt x="224" y="1"/>
                    <a:pt x="218" y="1"/>
                    <a:pt x="211" y="1"/>
                  </a:cubicBezTo>
                  <a:cubicBezTo>
                    <a:pt x="93" y="7"/>
                    <a:pt x="1" y="94"/>
                    <a:pt x="1" y="217"/>
                  </a:cubicBezTo>
                  <a:cubicBezTo>
                    <a:pt x="6" y="335"/>
                    <a:pt x="98" y="423"/>
                    <a:pt x="211" y="423"/>
                  </a:cubicBezTo>
                  <a:cubicBezTo>
                    <a:pt x="335" y="423"/>
                    <a:pt x="432" y="325"/>
                    <a:pt x="432" y="212"/>
                  </a:cubicBezTo>
                  <a:cubicBezTo>
                    <a:pt x="432" y="95"/>
                    <a:pt x="349" y="1"/>
                    <a:pt x="23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0" name="Google Shape;13110;p19"/>
            <p:cNvSpPr/>
            <p:nvPr/>
          </p:nvSpPr>
          <p:spPr>
            <a:xfrm>
              <a:off x="196682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87" y="0"/>
                    <a:pt x="0" y="88"/>
                    <a:pt x="5" y="216"/>
                  </a:cubicBezTo>
                  <a:cubicBezTo>
                    <a:pt x="10" y="334"/>
                    <a:pt x="103" y="422"/>
                    <a:pt x="216" y="422"/>
                  </a:cubicBezTo>
                  <a:cubicBezTo>
                    <a:pt x="334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1" name="Google Shape;13111;p19"/>
            <p:cNvSpPr/>
            <p:nvPr/>
          </p:nvSpPr>
          <p:spPr>
            <a:xfrm>
              <a:off x="1542100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6" y="98"/>
                    <a:pt x="0" y="221"/>
                  </a:cubicBezTo>
                  <a:cubicBezTo>
                    <a:pt x="0" y="334"/>
                    <a:pt x="98" y="427"/>
                    <a:pt x="221" y="427"/>
                  </a:cubicBezTo>
                  <a:cubicBezTo>
                    <a:pt x="340" y="427"/>
                    <a:pt x="427" y="329"/>
                    <a:pt x="427" y="211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2" name="Google Shape;13112;p19"/>
            <p:cNvSpPr/>
            <p:nvPr/>
          </p:nvSpPr>
          <p:spPr>
            <a:xfrm>
              <a:off x="1595150" y="42499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3" y="1"/>
                    <a:pt x="6" y="93"/>
                    <a:pt x="1" y="217"/>
                  </a:cubicBezTo>
                  <a:cubicBezTo>
                    <a:pt x="1" y="330"/>
                    <a:pt x="93" y="427"/>
                    <a:pt x="206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3" name="Google Shape;13113;p19"/>
            <p:cNvSpPr/>
            <p:nvPr/>
          </p:nvSpPr>
          <p:spPr>
            <a:xfrm>
              <a:off x="1542225" y="45152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34"/>
                    <a:pt x="88" y="427"/>
                    <a:pt x="211" y="427"/>
                  </a:cubicBezTo>
                  <a:cubicBezTo>
                    <a:pt x="335" y="427"/>
                    <a:pt x="422" y="329"/>
                    <a:pt x="422" y="206"/>
                  </a:cubicBezTo>
                  <a:cubicBezTo>
                    <a:pt x="417" y="9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4" name="Google Shape;13114;p19"/>
            <p:cNvSpPr/>
            <p:nvPr/>
          </p:nvSpPr>
          <p:spPr>
            <a:xfrm>
              <a:off x="2099400" y="42232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104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5" name="Google Shape;13115;p19"/>
            <p:cNvSpPr/>
            <p:nvPr/>
          </p:nvSpPr>
          <p:spPr>
            <a:xfrm>
              <a:off x="1780925" y="41701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11" y="98"/>
                    <a:pt x="11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219" y="427"/>
                    <a:pt x="222" y="427"/>
                    <a:pt x="225" y="427"/>
                  </a:cubicBezTo>
                  <a:cubicBezTo>
                    <a:pt x="339" y="427"/>
                    <a:pt x="427" y="336"/>
                    <a:pt x="432" y="211"/>
                  </a:cubicBezTo>
                  <a:cubicBezTo>
                    <a:pt x="432" y="109"/>
                    <a:pt x="360" y="6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6" name="Google Shape;13116;p19"/>
            <p:cNvSpPr/>
            <p:nvPr/>
          </p:nvSpPr>
          <p:spPr>
            <a:xfrm>
              <a:off x="18873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2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5"/>
                    <a:pt x="88" y="427"/>
                    <a:pt x="211" y="427"/>
                  </a:cubicBezTo>
                  <a:cubicBezTo>
                    <a:pt x="334" y="427"/>
                    <a:pt x="422" y="335"/>
                    <a:pt x="422" y="211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7" name="Google Shape;13117;p19"/>
            <p:cNvSpPr/>
            <p:nvPr/>
          </p:nvSpPr>
          <p:spPr>
            <a:xfrm>
              <a:off x="2125850" y="42499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93" y="1"/>
                    <a:pt x="1" y="93"/>
                    <a:pt x="11" y="227"/>
                  </a:cubicBezTo>
                  <a:cubicBezTo>
                    <a:pt x="16" y="335"/>
                    <a:pt x="104" y="432"/>
                    <a:pt x="222" y="432"/>
                  </a:cubicBezTo>
                  <a:cubicBezTo>
                    <a:pt x="335" y="432"/>
                    <a:pt x="432" y="335"/>
                    <a:pt x="432" y="217"/>
                  </a:cubicBezTo>
                  <a:cubicBezTo>
                    <a:pt x="427" y="93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8" name="Google Shape;13118;p19"/>
            <p:cNvSpPr/>
            <p:nvPr/>
          </p:nvSpPr>
          <p:spPr>
            <a:xfrm>
              <a:off x="2072925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6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9" name="Google Shape;13119;p19"/>
            <p:cNvSpPr/>
            <p:nvPr/>
          </p:nvSpPr>
          <p:spPr>
            <a:xfrm>
              <a:off x="21258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1" y="88"/>
                    <a:pt x="1" y="206"/>
                  </a:cubicBezTo>
                  <a:cubicBezTo>
                    <a:pt x="1" y="324"/>
                    <a:pt x="88" y="422"/>
                    <a:pt x="206" y="422"/>
                  </a:cubicBezTo>
                  <a:cubicBezTo>
                    <a:pt x="210" y="422"/>
                    <a:pt x="214" y="422"/>
                    <a:pt x="217" y="422"/>
                  </a:cubicBezTo>
                  <a:cubicBezTo>
                    <a:pt x="340" y="422"/>
                    <a:pt x="427" y="336"/>
                    <a:pt x="427" y="216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0" name="Google Shape;13120;p19"/>
            <p:cNvSpPr/>
            <p:nvPr/>
          </p:nvSpPr>
          <p:spPr>
            <a:xfrm>
              <a:off x="15951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93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0" y="422"/>
                    <a:pt x="427" y="336"/>
                    <a:pt x="432" y="216"/>
                  </a:cubicBezTo>
                  <a:cubicBezTo>
                    <a:pt x="43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1" name="Google Shape;13121;p19"/>
            <p:cNvSpPr/>
            <p:nvPr/>
          </p:nvSpPr>
          <p:spPr>
            <a:xfrm>
              <a:off x="19402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8" y="1"/>
                    <a:pt x="0" y="88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219" y="422"/>
                    <a:pt x="222" y="423"/>
                    <a:pt x="225" y="423"/>
                  </a:cubicBezTo>
                  <a:cubicBezTo>
                    <a:pt x="334" y="423"/>
                    <a:pt x="427" y="332"/>
                    <a:pt x="427" y="212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2" name="Google Shape;13122;p19"/>
            <p:cNvSpPr/>
            <p:nvPr/>
          </p:nvSpPr>
          <p:spPr>
            <a:xfrm>
              <a:off x="1542225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3" y="0"/>
                  </a:moveTo>
                  <a:cubicBezTo>
                    <a:pt x="89" y="0"/>
                    <a:pt x="1" y="101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17"/>
                    <a:pt x="422" y="335"/>
                    <a:pt x="422" y="211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3" name="Google Shape;13123;p19"/>
            <p:cNvSpPr/>
            <p:nvPr/>
          </p:nvSpPr>
          <p:spPr>
            <a:xfrm>
              <a:off x="1595275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2" y="1"/>
                  </a:moveTo>
                  <a:cubicBezTo>
                    <a:pt x="98" y="1"/>
                    <a:pt x="1" y="98"/>
                    <a:pt x="1" y="222"/>
                  </a:cubicBezTo>
                  <a:cubicBezTo>
                    <a:pt x="1" y="335"/>
                    <a:pt x="88" y="427"/>
                    <a:pt x="206" y="427"/>
                  </a:cubicBezTo>
                  <a:cubicBezTo>
                    <a:pt x="330" y="427"/>
                    <a:pt x="422" y="335"/>
                    <a:pt x="427" y="222"/>
                  </a:cubicBezTo>
                  <a:cubicBezTo>
                    <a:pt x="427" y="98"/>
                    <a:pt x="33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4" name="Google Shape;13124;p19"/>
            <p:cNvSpPr/>
            <p:nvPr/>
          </p:nvSpPr>
          <p:spPr>
            <a:xfrm>
              <a:off x="2072800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103" y="0"/>
                    <a:pt x="6" y="93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29" y="427"/>
                    <a:pt x="422" y="334"/>
                    <a:pt x="422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5" name="Google Shape;13125;p19"/>
            <p:cNvSpPr/>
            <p:nvPr/>
          </p:nvSpPr>
          <p:spPr>
            <a:xfrm>
              <a:off x="18076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"/>
                    <a:pt x="0" y="98"/>
                    <a:pt x="0" y="222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16" y="335"/>
                    <a:pt x="422" y="222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6" name="Google Shape;13126;p19"/>
            <p:cNvSpPr/>
            <p:nvPr/>
          </p:nvSpPr>
          <p:spPr>
            <a:xfrm>
              <a:off x="1913750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3" y="0"/>
                  </a:moveTo>
                  <a:cubicBezTo>
                    <a:pt x="94" y="0"/>
                    <a:pt x="1" y="10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17"/>
                    <a:pt x="427" y="330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9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7" name="Google Shape;13127;p19"/>
            <p:cNvSpPr/>
            <p:nvPr/>
          </p:nvSpPr>
          <p:spPr>
            <a:xfrm>
              <a:off x="2072925" y="440910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6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8" name="Google Shape;13128;p19"/>
            <p:cNvSpPr/>
            <p:nvPr/>
          </p:nvSpPr>
          <p:spPr>
            <a:xfrm>
              <a:off x="21261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0" y="93"/>
                    <a:pt x="0" y="211"/>
                  </a:cubicBezTo>
                  <a:cubicBezTo>
                    <a:pt x="0" y="335"/>
                    <a:pt x="82" y="427"/>
                    <a:pt x="195" y="427"/>
                  </a:cubicBezTo>
                  <a:cubicBezTo>
                    <a:pt x="319" y="427"/>
                    <a:pt x="416" y="340"/>
                    <a:pt x="421" y="227"/>
                  </a:cubicBezTo>
                  <a:cubicBezTo>
                    <a:pt x="427" y="103"/>
                    <a:pt x="33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9" name="Google Shape;13129;p19"/>
            <p:cNvSpPr/>
            <p:nvPr/>
          </p:nvSpPr>
          <p:spPr>
            <a:xfrm>
              <a:off x="1913750" y="38783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1"/>
                  </a:moveTo>
                  <a:cubicBezTo>
                    <a:pt x="90" y="1"/>
                    <a:pt x="1" y="100"/>
                    <a:pt x="1" y="212"/>
                  </a:cubicBezTo>
                  <a:cubicBezTo>
                    <a:pt x="1" y="336"/>
                    <a:pt x="93" y="423"/>
                    <a:pt x="211" y="423"/>
                  </a:cubicBezTo>
                  <a:cubicBezTo>
                    <a:pt x="335" y="418"/>
                    <a:pt x="427" y="330"/>
                    <a:pt x="427" y="212"/>
                  </a:cubicBezTo>
                  <a:cubicBezTo>
                    <a:pt x="417" y="94"/>
                    <a:pt x="330" y="2"/>
                    <a:pt x="211" y="2"/>
                  </a:cubicBezTo>
                  <a:cubicBezTo>
                    <a:pt x="206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0" name="Google Shape;13130;p19"/>
            <p:cNvSpPr/>
            <p:nvPr/>
          </p:nvSpPr>
          <p:spPr>
            <a:xfrm>
              <a:off x="15687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0"/>
                    <a:pt x="210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1" name="Google Shape;13131;p19"/>
            <p:cNvSpPr/>
            <p:nvPr/>
          </p:nvSpPr>
          <p:spPr>
            <a:xfrm>
              <a:off x="15422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6" y="1"/>
                  </a:moveTo>
                  <a:cubicBezTo>
                    <a:pt x="88" y="1"/>
                    <a:pt x="1" y="98"/>
                    <a:pt x="1" y="217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2" name="Google Shape;13132;p19"/>
            <p:cNvSpPr/>
            <p:nvPr/>
          </p:nvSpPr>
          <p:spPr>
            <a:xfrm>
              <a:off x="2072925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6" y="1"/>
                  </a:moveTo>
                  <a:cubicBezTo>
                    <a:pt x="88" y="1"/>
                    <a:pt x="1" y="98"/>
                    <a:pt x="1" y="211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0"/>
                    <a:pt x="422" y="211"/>
                  </a:cubicBezTo>
                  <a:cubicBezTo>
                    <a:pt x="41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3" name="Google Shape;13133;p19"/>
            <p:cNvSpPr/>
            <p:nvPr/>
          </p:nvSpPr>
          <p:spPr>
            <a:xfrm>
              <a:off x="1595150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8"/>
                    <a:pt x="6" y="217"/>
                  </a:cubicBezTo>
                  <a:cubicBezTo>
                    <a:pt x="6" y="335"/>
                    <a:pt x="98" y="427"/>
                    <a:pt x="211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4" name="Google Shape;13134;p19"/>
            <p:cNvSpPr/>
            <p:nvPr/>
          </p:nvSpPr>
          <p:spPr>
            <a:xfrm>
              <a:off x="1701275" y="43561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08" y="1"/>
                  </a:moveTo>
                  <a:cubicBezTo>
                    <a:pt x="94" y="1"/>
                    <a:pt x="10" y="90"/>
                    <a:pt x="5" y="207"/>
                  </a:cubicBezTo>
                  <a:cubicBezTo>
                    <a:pt x="0" y="320"/>
                    <a:pt x="93" y="418"/>
                    <a:pt x="211" y="423"/>
                  </a:cubicBezTo>
                  <a:cubicBezTo>
                    <a:pt x="214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22"/>
                  </a:cubicBezTo>
                  <a:cubicBezTo>
                    <a:pt x="432" y="104"/>
                    <a:pt x="350" y="7"/>
                    <a:pt x="226" y="1"/>
                  </a:cubicBezTo>
                  <a:cubicBezTo>
                    <a:pt x="220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5" name="Google Shape;13135;p19"/>
            <p:cNvSpPr/>
            <p:nvPr/>
          </p:nvSpPr>
          <p:spPr>
            <a:xfrm>
              <a:off x="186057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5"/>
                    <a:pt x="0" y="98"/>
                    <a:pt x="0" y="211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6" name="Google Shape;13136;p19"/>
            <p:cNvSpPr/>
            <p:nvPr/>
          </p:nvSpPr>
          <p:spPr>
            <a:xfrm>
              <a:off x="1860575" y="38783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5" y="1"/>
                  </a:moveTo>
                  <a:cubicBezTo>
                    <a:pt x="94" y="1"/>
                    <a:pt x="0" y="100"/>
                    <a:pt x="0" y="212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34" y="423"/>
                    <a:pt x="427" y="336"/>
                    <a:pt x="427" y="212"/>
                  </a:cubicBezTo>
                  <a:cubicBezTo>
                    <a:pt x="427" y="94"/>
                    <a:pt x="334" y="7"/>
                    <a:pt x="221" y="2"/>
                  </a:cubicBezTo>
                  <a:cubicBezTo>
                    <a:pt x="216" y="1"/>
                    <a:pt x="210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7" name="Google Shape;13137;p19"/>
            <p:cNvSpPr/>
            <p:nvPr/>
          </p:nvSpPr>
          <p:spPr>
            <a:xfrm>
              <a:off x="19932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5"/>
                    <a:pt x="1" y="92"/>
                    <a:pt x="1" y="211"/>
                  </a:cubicBezTo>
                  <a:cubicBezTo>
                    <a:pt x="1" y="329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8" name="Google Shape;13138;p19"/>
            <p:cNvSpPr/>
            <p:nvPr/>
          </p:nvSpPr>
          <p:spPr>
            <a:xfrm>
              <a:off x="1754325" y="38784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1"/>
                  </a:moveTo>
                  <a:cubicBezTo>
                    <a:pt x="98" y="6"/>
                    <a:pt x="1" y="93"/>
                    <a:pt x="1" y="211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40" y="422"/>
                    <a:pt x="432" y="335"/>
                    <a:pt x="422" y="211"/>
                  </a:cubicBezTo>
                  <a:cubicBezTo>
                    <a:pt x="42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9" name="Google Shape;13139;p19"/>
            <p:cNvSpPr/>
            <p:nvPr/>
          </p:nvSpPr>
          <p:spPr>
            <a:xfrm>
              <a:off x="1674800" y="40641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32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0" name="Google Shape;13140;p19"/>
            <p:cNvSpPr/>
            <p:nvPr/>
          </p:nvSpPr>
          <p:spPr>
            <a:xfrm>
              <a:off x="1833975" y="385180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32" y="1"/>
                  </a:moveTo>
                  <a:cubicBezTo>
                    <a:pt x="109" y="1"/>
                    <a:pt x="11" y="93"/>
                    <a:pt x="6" y="206"/>
                  </a:cubicBezTo>
                  <a:cubicBezTo>
                    <a:pt x="1" y="319"/>
                    <a:pt x="98" y="422"/>
                    <a:pt x="211" y="427"/>
                  </a:cubicBezTo>
                  <a:cubicBezTo>
                    <a:pt x="214" y="427"/>
                    <a:pt x="218" y="428"/>
                    <a:pt x="221" y="428"/>
                  </a:cubicBezTo>
                  <a:cubicBezTo>
                    <a:pt x="335" y="428"/>
                    <a:pt x="432" y="337"/>
                    <a:pt x="432" y="222"/>
                  </a:cubicBezTo>
                  <a:cubicBezTo>
                    <a:pt x="432" y="98"/>
                    <a:pt x="345" y="6"/>
                    <a:pt x="23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1" name="Google Shape;13141;p19"/>
            <p:cNvSpPr/>
            <p:nvPr/>
          </p:nvSpPr>
          <p:spPr>
            <a:xfrm>
              <a:off x="1462575" y="4064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7" y="1"/>
                  </a:moveTo>
                  <a:cubicBezTo>
                    <a:pt x="98" y="1"/>
                    <a:pt x="0" y="92"/>
                    <a:pt x="0" y="207"/>
                  </a:cubicBezTo>
                  <a:cubicBezTo>
                    <a:pt x="0" y="330"/>
                    <a:pt x="93" y="428"/>
                    <a:pt x="211" y="428"/>
                  </a:cubicBezTo>
                  <a:cubicBezTo>
                    <a:pt x="335" y="428"/>
                    <a:pt x="422" y="330"/>
                    <a:pt x="422" y="212"/>
                  </a:cubicBezTo>
                  <a:cubicBezTo>
                    <a:pt x="422" y="99"/>
                    <a:pt x="335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2" name="Google Shape;13142;p19"/>
            <p:cNvSpPr/>
            <p:nvPr/>
          </p:nvSpPr>
          <p:spPr>
            <a:xfrm>
              <a:off x="183397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98" y="0"/>
                    <a:pt x="1" y="87"/>
                    <a:pt x="6" y="206"/>
                  </a:cubicBezTo>
                  <a:cubicBezTo>
                    <a:pt x="6" y="319"/>
                    <a:pt x="103" y="421"/>
                    <a:pt x="216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87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3" name="Google Shape;13143;p19"/>
            <p:cNvSpPr/>
            <p:nvPr/>
          </p:nvSpPr>
          <p:spPr>
            <a:xfrm>
              <a:off x="1754450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1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4" name="Google Shape;13144;p19"/>
            <p:cNvSpPr/>
            <p:nvPr/>
          </p:nvSpPr>
          <p:spPr>
            <a:xfrm>
              <a:off x="2099400" y="4170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8"/>
                    <a:pt x="0" y="211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27" y="340"/>
                    <a:pt x="427" y="211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5" name="Google Shape;13145;p19"/>
            <p:cNvSpPr/>
            <p:nvPr/>
          </p:nvSpPr>
          <p:spPr>
            <a:xfrm>
              <a:off x="1727850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7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88" y="421"/>
                    <a:pt x="212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6" name="Google Shape;13146;p19"/>
            <p:cNvSpPr/>
            <p:nvPr/>
          </p:nvSpPr>
          <p:spPr>
            <a:xfrm>
              <a:off x="180752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5" y="211"/>
                  </a:cubicBezTo>
                  <a:cubicBezTo>
                    <a:pt x="5" y="334"/>
                    <a:pt x="93" y="421"/>
                    <a:pt x="216" y="421"/>
                  </a:cubicBezTo>
                  <a:cubicBezTo>
                    <a:pt x="329" y="421"/>
                    <a:pt x="421" y="334"/>
                    <a:pt x="427" y="216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7" name="Google Shape;13147;p19"/>
            <p:cNvSpPr/>
            <p:nvPr/>
          </p:nvSpPr>
          <p:spPr>
            <a:xfrm>
              <a:off x="1913750" y="430300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8" name="Google Shape;13148;p19"/>
            <p:cNvSpPr/>
            <p:nvPr/>
          </p:nvSpPr>
          <p:spPr>
            <a:xfrm>
              <a:off x="1966550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2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9" name="Google Shape;13149;p19"/>
            <p:cNvSpPr/>
            <p:nvPr/>
          </p:nvSpPr>
          <p:spPr>
            <a:xfrm>
              <a:off x="1435850" y="430300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103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0" name="Google Shape;13150;p19"/>
            <p:cNvSpPr/>
            <p:nvPr/>
          </p:nvSpPr>
          <p:spPr>
            <a:xfrm>
              <a:off x="1940100" y="45419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5" y="329"/>
                    <a:pt x="103" y="421"/>
                    <a:pt x="221" y="421"/>
                  </a:cubicBezTo>
                  <a:cubicBezTo>
                    <a:pt x="334" y="421"/>
                    <a:pt x="427" y="329"/>
                    <a:pt x="427" y="211"/>
                  </a:cubicBezTo>
                  <a:cubicBezTo>
                    <a:pt x="432" y="87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1" name="Google Shape;13151;p19"/>
            <p:cNvSpPr/>
            <p:nvPr/>
          </p:nvSpPr>
          <p:spPr>
            <a:xfrm>
              <a:off x="1860575" y="38253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2" y="0"/>
                  </a:moveTo>
                  <a:cubicBezTo>
                    <a:pt x="98" y="0"/>
                    <a:pt x="5" y="91"/>
                    <a:pt x="0" y="206"/>
                  </a:cubicBezTo>
                  <a:cubicBezTo>
                    <a:pt x="0" y="329"/>
                    <a:pt x="93" y="427"/>
                    <a:pt x="211" y="427"/>
                  </a:cubicBezTo>
                  <a:cubicBezTo>
                    <a:pt x="329" y="427"/>
                    <a:pt x="427" y="334"/>
                    <a:pt x="427" y="216"/>
                  </a:cubicBezTo>
                  <a:cubicBezTo>
                    <a:pt x="427" y="98"/>
                    <a:pt x="334" y="11"/>
                    <a:pt x="221" y="0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2" name="Google Shape;13152;p19"/>
            <p:cNvSpPr/>
            <p:nvPr/>
          </p:nvSpPr>
          <p:spPr>
            <a:xfrm>
              <a:off x="2125850" y="4196850"/>
              <a:ext cx="10950" cy="10600"/>
            </a:xfrm>
            <a:custGeom>
              <a:rect b="b" l="l" r="r" t="t"/>
              <a:pathLst>
                <a:path extrusionOk="0" h="424" w="438">
                  <a:moveTo>
                    <a:pt x="211" y="1"/>
                  </a:moveTo>
                  <a:cubicBezTo>
                    <a:pt x="99" y="1"/>
                    <a:pt x="16" y="80"/>
                    <a:pt x="11" y="197"/>
                  </a:cubicBezTo>
                  <a:cubicBezTo>
                    <a:pt x="1" y="325"/>
                    <a:pt x="88" y="418"/>
                    <a:pt x="212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17"/>
                  </a:cubicBezTo>
                  <a:cubicBezTo>
                    <a:pt x="438" y="99"/>
                    <a:pt x="350" y="7"/>
                    <a:pt x="232" y="1"/>
                  </a:cubicBezTo>
                  <a:cubicBezTo>
                    <a:pt x="225" y="1"/>
                    <a:pt x="218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3" name="Google Shape;13153;p19"/>
            <p:cNvSpPr/>
            <p:nvPr/>
          </p:nvSpPr>
          <p:spPr>
            <a:xfrm>
              <a:off x="1595150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6" y="0"/>
                  </a:moveTo>
                  <a:cubicBezTo>
                    <a:pt x="93" y="6"/>
                    <a:pt x="1" y="93"/>
                    <a:pt x="1" y="211"/>
                  </a:cubicBezTo>
                  <a:cubicBezTo>
                    <a:pt x="1" y="334"/>
                    <a:pt x="93" y="422"/>
                    <a:pt x="211" y="422"/>
                  </a:cubicBezTo>
                  <a:cubicBezTo>
                    <a:pt x="330" y="422"/>
                    <a:pt x="427" y="334"/>
                    <a:pt x="427" y="211"/>
                  </a:cubicBezTo>
                  <a:cubicBezTo>
                    <a:pt x="427" y="88"/>
                    <a:pt x="335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4" name="Google Shape;13154;p19"/>
            <p:cNvSpPr/>
            <p:nvPr/>
          </p:nvSpPr>
          <p:spPr>
            <a:xfrm>
              <a:off x="1754325" y="44089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7" y="0"/>
                  </a:moveTo>
                  <a:cubicBezTo>
                    <a:pt x="108" y="0"/>
                    <a:pt x="6" y="98"/>
                    <a:pt x="6" y="211"/>
                  </a:cubicBezTo>
                  <a:cubicBezTo>
                    <a:pt x="1" y="335"/>
                    <a:pt x="88" y="422"/>
                    <a:pt x="216" y="422"/>
                  </a:cubicBezTo>
                  <a:cubicBezTo>
                    <a:pt x="340" y="422"/>
                    <a:pt x="432" y="335"/>
                    <a:pt x="432" y="211"/>
                  </a:cubicBezTo>
                  <a:cubicBezTo>
                    <a:pt x="432" y="98"/>
                    <a:pt x="340" y="6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5" name="Google Shape;13155;p19"/>
            <p:cNvSpPr/>
            <p:nvPr/>
          </p:nvSpPr>
          <p:spPr>
            <a:xfrm>
              <a:off x="1754325" y="3825350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16"/>
                  </a:cubicBezTo>
                  <a:cubicBezTo>
                    <a:pt x="6" y="329"/>
                    <a:pt x="93" y="427"/>
                    <a:pt x="211" y="427"/>
                  </a:cubicBezTo>
                  <a:cubicBezTo>
                    <a:pt x="335" y="427"/>
                    <a:pt x="432" y="334"/>
                    <a:pt x="432" y="216"/>
                  </a:cubicBezTo>
                  <a:cubicBezTo>
                    <a:pt x="432" y="93"/>
                    <a:pt x="34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6" name="Google Shape;13156;p19"/>
            <p:cNvSpPr/>
            <p:nvPr/>
          </p:nvSpPr>
          <p:spPr>
            <a:xfrm>
              <a:off x="18605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0"/>
                    <a:pt x="98" y="427"/>
                    <a:pt x="221" y="427"/>
                  </a:cubicBezTo>
                  <a:cubicBezTo>
                    <a:pt x="339" y="417"/>
                    <a:pt x="432" y="330"/>
                    <a:pt x="427" y="206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7" name="Google Shape;13157;p19"/>
            <p:cNvSpPr/>
            <p:nvPr/>
          </p:nvSpPr>
          <p:spPr>
            <a:xfrm>
              <a:off x="1940225" y="41173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1"/>
                  </a:moveTo>
                  <a:cubicBezTo>
                    <a:pt x="98" y="1"/>
                    <a:pt x="0" y="98"/>
                    <a:pt x="0" y="211"/>
                  </a:cubicBezTo>
                  <a:cubicBezTo>
                    <a:pt x="11" y="329"/>
                    <a:pt x="98" y="422"/>
                    <a:pt x="216" y="422"/>
                  </a:cubicBezTo>
                  <a:cubicBezTo>
                    <a:pt x="329" y="422"/>
                    <a:pt x="427" y="335"/>
                    <a:pt x="427" y="211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8" name="Google Shape;13158;p19"/>
            <p:cNvSpPr/>
            <p:nvPr/>
          </p:nvSpPr>
          <p:spPr>
            <a:xfrm>
              <a:off x="1727850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7" y="1"/>
                  </a:moveTo>
                  <a:cubicBezTo>
                    <a:pt x="104" y="1"/>
                    <a:pt x="1" y="98"/>
                    <a:pt x="1" y="211"/>
                  </a:cubicBezTo>
                  <a:cubicBezTo>
                    <a:pt x="1" y="335"/>
                    <a:pt x="88" y="427"/>
                    <a:pt x="212" y="427"/>
                  </a:cubicBezTo>
                  <a:cubicBezTo>
                    <a:pt x="340" y="427"/>
                    <a:pt x="422" y="340"/>
                    <a:pt x="422" y="211"/>
                  </a:cubicBezTo>
                  <a:cubicBezTo>
                    <a:pt x="42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9" name="Google Shape;13159;p19"/>
            <p:cNvSpPr/>
            <p:nvPr/>
          </p:nvSpPr>
          <p:spPr>
            <a:xfrm>
              <a:off x="188717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5" y="87"/>
                    <a:pt x="0" y="206"/>
                  </a:cubicBezTo>
                  <a:cubicBezTo>
                    <a:pt x="0" y="329"/>
                    <a:pt x="87" y="427"/>
                    <a:pt x="211" y="427"/>
                  </a:cubicBezTo>
                  <a:cubicBezTo>
                    <a:pt x="324" y="427"/>
                    <a:pt x="421" y="334"/>
                    <a:pt x="421" y="221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0" name="Google Shape;13160;p19"/>
            <p:cNvSpPr/>
            <p:nvPr/>
          </p:nvSpPr>
          <p:spPr>
            <a:xfrm>
              <a:off x="1780925" y="43294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7"/>
                    <a:pt x="93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1" name="Google Shape;13161;p19"/>
            <p:cNvSpPr/>
            <p:nvPr/>
          </p:nvSpPr>
          <p:spPr>
            <a:xfrm>
              <a:off x="1674800" y="45948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8"/>
                    <a:pt x="6" y="221"/>
                  </a:cubicBezTo>
                  <a:cubicBezTo>
                    <a:pt x="16" y="334"/>
                    <a:pt x="103" y="427"/>
                    <a:pt x="222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2" name="Google Shape;13162;p19"/>
            <p:cNvSpPr/>
            <p:nvPr/>
          </p:nvSpPr>
          <p:spPr>
            <a:xfrm>
              <a:off x="1886900" y="43294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22" y="1"/>
                  </a:moveTo>
                  <a:cubicBezTo>
                    <a:pt x="104" y="1"/>
                    <a:pt x="16" y="88"/>
                    <a:pt x="11" y="206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32" y="337"/>
                    <a:pt x="432" y="222"/>
                  </a:cubicBezTo>
                  <a:cubicBezTo>
                    <a:pt x="438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3" name="Google Shape;13163;p19"/>
            <p:cNvSpPr/>
            <p:nvPr/>
          </p:nvSpPr>
          <p:spPr>
            <a:xfrm>
              <a:off x="1780800" y="3905000"/>
              <a:ext cx="10925" cy="10675"/>
            </a:xfrm>
            <a:custGeom>
              <a:rect b="b" l="l" r="r" t="t"/>
              <a:pathLst>
                <a:path extrusionOk="0" h="427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19"/>
                    <a:pt x="93" y="422"/>
                    <a:pt x="211" y="427"/>
                  </a:cubicBezTo>
                  <a:cubicBezTo>
                    <a:pt x="214" y="427"/>
                    <a:pt x="217" y="427"/>
                    <a:pt x="221" y="427"/>
                  </a:cubicBezTo>
                  <a:cubicBezTo>
                    <a:pt x="334" y="427"/>
                    <a:pt x="427" y="341"/>
                    <a:pt x="432" y="226"/>
                  </a:cubicBezTo>
                  <a:cubicBezTo>
                    <a:pt x="437" y="113"/>
                    <a:pt x="350" y="11"/>
                    <a:pt x="231" y="0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4" name="Google Shape;13164;p19"/>
            <p:cNvSpPr/>
            <p:nvPr/>
          </p:nvSpPr>
          <p:spPr>
            <a:xfrm>
              <a:off x="1727850" y="39048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7" y="1"/>
                  </a:moveTo>
                  <a:cubicBezTo>
                    <a:pt x="88" y="1"/>
                    <a:pt x="1" y="87"/>
                    <a:pt x="1" y="207"/>
                  </a:cubicBezTo>
                  <a:cubicBezTo>
                    <a:pt x="1" y="330"/>
                    <a:pt x="93" y="428"/>
                    <a:pt x="212" y="428"/>
                  </a:cubicBezTo>
                  <a:cubicBezTo>
                    <a:pt x="215" y="428"/>
                    <a:pt x="218" y="428"/>
                    <a:pt x="221" y="428"/>
                  </a:cubicBezTo>
                  <a:cubicBezTo>
                    <a:pt x="339" y="428"/>
                    <a:pt x="422" y="332"/>
                    <a:pt x="422" y="212"/>
                  </a:cubicBezTo>
                  <a:cubicBezTo>
                    <a:pt x="422" y="94"/>
                    <a:pt x="335" y="1"/>
                    <a:pt x="217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5" name="Google Shape;13165;p19"/>
            <p:cNvSpPr/>
            <p:nvPr/>
          </p:nvSpPr>
          <p:spPr>
            <a:xfrm>
              <a:off x="2125850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8"/>
                    <a:pt x="11" y="222"/>
                  </a:cubicBezTo>
                  <a:cubicBezTo>
                    <a:pt x="11" y="335"/>
                    <a:pt x="98" y="427"/>
                    <a:pt x="217" y="427"/>
                  </a:cubicBezTo>
                  <a:cubicBezTo>
                    <a:pt x="330" y="427"/>
                    <a:pt x="427" y="335"/>
                    <a:pt x="427" y="217"/>
                  </a:cubicBezTo>
                  <a:cubicBezTo>
                    <a:pt x="427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6" name="Google Shape;13166;p19"/>
            <p:cNvSpPr/>
            <p:nvPr/>
          </p:nvSpPr>
          <p:spPr>
            <a:xfrm>
              <a:off x="2099400" y="41172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93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7" name="Google Shape;13167;p19"/>
            <p:cNvSpPr/>
            <p:nvPr/>
          </p:nvSpPr>
          <p:spPr>
            <a:xfrm>
              <a:off x="1754450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25" y="1"/>
                  </a:moveTo>
                  <a:cubicBezTo>
                    <a:pt x="219" y="1"/>
                    <a:pt x="213" y="1"/>
                    <a:pt x="206" y="1"/>
                  </a:cubicBezTo>
                  <a:cubicBezTo>
                    <a:pt x="93" y="7"/>
                    <a:pt x="1" y="94"/>
                    <a:pt x="1" y="212"/>
                  </a:cubicBezTo>
                  <a:cubicBezTo>
                    <a:pt x="1" y="325"/>
                    <a:pt x="88" y="423"/>
                    <a:pt x="211" y="423"/>
                  </a:cubicBezTo>
                  <a:cubicBezTo>
                    <a:pt x="335" y="418"/>
                    <a:pt x="427" y="325"/>
                    <a:pt x="427" y="207"/>
                  </a:cubicBezTo>
                  <a:cubicBezTo>
                    <a:pt x="417" y="90"/>
                    <a:pt x="338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8" name="Google Shape;13168;p19"/>
            <p:cNvSpPr/>
            <p:nvPr/>
          </p:nvSpPr>
          <p:spPr>
            <a:xfrm>
              <a:off x="1807525" y="43559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10"/>
                    <a:pt x="0" y="98"/>
                    <a:pt x="0" y="221"/>
                  </a:cubicBezTo>
                  <a:cubicBezTo>
                    <a:pt x="5" y="334"/>
                    <a:pt x="93" y="427"/>
                    <a:pt x="211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9" name="Google Shape;13169;p19"/>
            <p:cNvSpPr/>
            <p:nvPr/>
          </p:nvSpPr>
          <p:spPr>
            <a:xfrm>
              <a:off x="1860450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8" y="0"/>
                    <a:pt x="5" y="88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0" name="Google Shape;13170;p19"/>
            <p:cNvSpPr/>
            <p:nvPr/>
          </p:nvSpPr>
          <p:spPr>
            <a:xfrm>
              <a:off x="1913625" y="43561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8" y="0"/>
                    <a:pt x="6" y="88"/>
                    <a:pt x="1" y="211"/>
                  </a:cubicBezTo>
                  <a:cubicBezTo>
                    <a:pt x="6" y="334"/>
                    <a:pt x="98" y="422"/>
                    <a:pt x="216" y="422"/>
                  </a:cubicBezTo>
                  <a:cubicBezTo>
                    <a:pt x="335" y="417"/>
                    <a:pt x="432" y="324"/>
                    <a:pt x="432" y="211"/>
                  </a:cubicBez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1" name="Google Shape;13171;p19"/>
            <p:cNvSpPr/>
            <p:nvPr/>
          </p:nvSpPr>
          <p:spPr>
            <a:xfrm>
              <a:off x="1621875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2" name="Google Shape;13172;p19"/>
            <p:cNvSpPr/>
            <p:nvPr/>
          </p:nvSpPr>
          <p:spPr>
            <a:xfrm>
              <a:off x="215245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1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27"/>
                    <a:pt x="216" y="427"/>
                  </a:cubicBezTo>
                  <a:cubicBezTo>
                    <a:pt x="340" y="427"/>
                    <a:pt x="427" y="335"/>
                    <a:pt x="422" y="211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3" name="Google Shape;13173;p19"/>
            <p:cNvSpPr/>
            <p:nvPr/>
          </p:nvSpPr>
          <p:spPr>
            <a:xfrm>
              <a:off x="1727725" y="39580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1"/>
                  </a:moveTo>
                  <a:cubicBezTo>
                    <a:pt x="98" y="1"/>
                    <a:pt x="1" y="88"/>
                    <a:pt x="16" y="211"/>
                  </a:cubicBezTo>
                  <a:cubicBezTo>
                    <a:pt x="16" y="335"/>
                    <a:pt x="114" y="422"/>
                    <a:pt x="227" y="422"/>
                  </a:cubicBezTo>
                  <a:cubicBezTo>
                    <a:pt x="345" y="422"/>
                    <a:pt x="433" y="329"/>
                    <a:pt x="433" y="211"/>
                  </a:cubicBezTo>
                  <a:cubicBezTo>
                    <a:pt x="433" y="8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4" name="Google Shape;13174;p19"/>
            <p:cNvSpPr/>
            <p:nvPr/>
          </p:nvSpPr>
          <p:spPr>
            <a:xfrm>
              <a:off x="1780800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16" y="88"/>
                    <a:pt x="5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5" name="Google Shape;13175;p19"/>
            <p:cNvSpPr/>
            <p:nvPr/>
          </p:nvSpPr>
          <p:spPr>
            <a:xfrm>
              <a:off x="1727850" y="4329325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7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34"/>
                    <a:pt x="88" y="432"/>
                    <a:pt x="212" y="432"/>
                  </a:cubicBezTo>
                  <a:cubicBezTo>
                    <a:pt x="335" y="432"/>
                    <a:pt x="422" y="340"/>
                    <a:pt x="422" y="211"/>
                  </a:cubicBezTo>
                  <a:cubicBezTo>
                    <a:pt x="422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6" name="Google Shape;13176;p19"/>
            <p:cNvSpPr/>
            <p:nvPr/>
          </p:nvSpPr>
          <p:spPr>
            <a:xfrm>
              <a:off x="1887175" y="42765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5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21" y="334"/>
                    <a:pt x="427" y="211"/>
                  </a:cubicBezTo>
                  <a:cubicBezTo>
                    <a:pt x="427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7" name="Google Shape;13177;p19"/>
            <p:cNvSpPr/>
            <p:nvPr/>
          </p:nvSpPr>
          <p:spPr>
            <a:xfrm>
              <a:off x="1940225" y="4276600"/>
              <a:ext cx="10675" cy="10475"/>
            </a:xfrm>
            <a:custGeom>
              <a:rect b="b" l="l" r="r" t="t"/>
              <a:pathLst>
                <a:path extrusionOk="0" h="419" w="427">
                  <a:moveTo>
                    <a:pt x="240" y="1"/>
                  </a:moveTo>
                  <a:cubicBezTo>
                    <a:pt x="232" y="1"/>
                    <a:pt x="224" y="2"/>
                    <a:pt x="216" y="3"/>
                  </a:cubicBezTo>
                  <a:cubicBezTo>
                    <a:pt x="98" y="3"/>
                    <a:pt x="0" y="90"/>
                    <a:pt x="0" y="208"/>
                  </a:cubicBezTo>
                  <a:cubicBezTo>
                    <a:pt x="0" y="321"/>
                    <a:pt x="93" y="419"/>
                    <a:pt x="216" y="419"/>
                  </a:cubicBezTo>
                  <a:cubicBezTo>
                    <a:pt x="334" y="419"/>
                    <a:pt x="427" y="331"/>
                    <a:pt x="427" y="208"/>
                  </a:cubicBezTo>
                  <a:cubicBezTo>
                    <a:pt x="422" y="93"/>
                    <a:pt x="342" y="1"/>
                    <a:pt x="24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8" name="Google Shape;13178;p19"/>
            <p:cNvSpPr/>
            <p:nvPr/>
          </p:nvSpPr>
          <p:spPr>
            <a:xfrm>
              <a:off x="15422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6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9" name="Google Shape;13179;p19"/>
            <p:cNvSpPr/>
            <p:nvPr/>
          </p:nvSpPr>
          <p:spPr>
            <a:xfrm>
              <a:off x="1727600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103" y="1"/>
                    <a:pt x="6" y="93"/>
                    <a:pt x="6" y="206"/>
                  </a:cubicBezTo>
                  <a:cubicBezTo>
                    <a:pt x="1" y="324"/>
                    <a:pt x="98" y="417"/>
                    <a:pt x="217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5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0" name="Google Shape;13180;p19"/>
            <p:cNvSpPr/>
            <p:nvPr/>
          </p:nvSpPr>
          <p:spPr>
            <a:xfrm>
              <a:off x="1648350" y="4303100"/>
              <a:ext cx="10550" cy="10450"/>
            </a:xfrm>
            <a:custGeom>
              <a:rect b="b" l="l" r="r" t="t"/>
              <a:pathLst>
                <a:path extrusionOk="0" h="418" w="422">
                  <a:moveTo>
                    <a:pt x="221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9"/>
                    <a:pt x="0" y="212"/>
                  </a:cubicBezTo>
                  <a:cubicBezTo>
                    <a:pt x="5" y="325"/>
                    <a:pt x="98" y="417"/>
                    <a:pt x="211" y="417"/>
                  </a:cubicBezTo>
                  <a:cubicBezTo>
                    <a:pt x="334" y="417"/>
                    <a:pt x="421" y="330"/>
                    <a:pt x="421" y="207"/>
                  </a:cubicBezTo>
                  <a:cubicBezTo>
                    <a:pt x="421" y="87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1" name="Google Shape;13181;p19"/>
            <p:cNvSpPr/>
            <p:nvPr/>
          </p:nvSpPr>
          <p:spPr>
            <a:xfrm>
              <a:off x="1727725" y="44355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1" y="334"/>
                    <a:pt x="98" y="427"/>
                    <a:pt x="222" y="427"/>
                  </a:cubicBezTo>
                  <a:cubicBezTo>
                    <a:pt x="345" y="427"/>
                    <a:pt x="433" y="329"/>
                    <a:pt x="427" y="206"/>
                  </a:cubicBezTo>
                  <a:cubicBezTo>
                    <a:pt x="422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2" name="Google Shape;13182;p19"/>
            <p:cNvSpPr/>
            <p:nvPr/>
          </p:nvSpPr>
          <p:spPr>
            <a:xfrm>
              <a:off x="1940225" y="43826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11" y="329"/>
                    <a:pt x="103" y="421"/>
                    <a:pt x="216" y="421"/>
                  </a:cubicBezTo>
                  <a:cubicBezTo>
                    <a:pt x="329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3" name="Google Shape;13183;p19"/>
            <p:cNvSpPr/>
            <p:nvPr/>
          </p:nvSpPr>
          <p:spPr>
            <a:xfrm>
              <a:off x="1940225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11" y="329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4" name="Google Shape;13184;p19"/>
            <p:cNvSpPr/>
            <p:nvPr/>
          </p:nvSpPr>
          <p:spPr>
            <a:xfrm>
              <a:off x="1807650" y="3825350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0"/>
                    <a:pt x="0" y="98"/>
                    <a:pt x="0" y="216"/>
                  </a:cubicBezTo>
                  <a:cubicBezTo>
                    <a:pt x="0" y="334"/>
                    <a:pt x="88" y="427"/>
                    <a:pt x="211" y="427"/>
                  </a:cubicBezTo>
                  <a:cubicBezTo>
                    <a:pt x="329" y="422"/>
                    <a:pt x="422" y="324"/>
                    <a:pt x="422" y="206"/>
                  </a:cubicBezTo>
                  <a:cubicBezTo>
                    <a:pt x="422" y="93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5" name="Google Shape;13185;p19"/>
            <p:cNvSpPr/>
            <p:nvPr/>
          </p:nvSpPr>
          <p:spPr>
            <a:xfrm>
              <a:off x="1940225" y="38518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93"/>
                    <a:pt x="32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6" name="Google Shape;13186;p19"/>
            <p:cNvSpPr/>
            <p:nvPr/>
          </p:nvSpPr>
          <p:spPr>
            <a:xfrm>
              <a:off x="1568550" y="406417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7" y="0"/>
                  </a:moveTo>
                  <a:cubicBezTo>
                    <a:pt x="104" y="0"/>
                    <a:pt x="6" y="93"/>
                    <a:pt x="6" y="206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7" y="329"/>
                    <a:pt x="427" y="211"/>
                  </a:cubicBezTo>
                  <a:cubicBezTo>
                    <a:pt x="43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7" name="Google Shape;13187;p19"/>
            <p:cNvSpPr/>
            <p:nvPr/>
          </p:nvSpPr>
          <p:spPr>
            <a:xfrm>
              <a:off x="2099400" y="4064175"/>
              <a:ext cx="10675" cy="10425"/>
            </a:xfrm>
            <a:custGeom>
              <a:rect b="b" l="l" r="r" t="t"/>
              <a:pathLst>
                <a:path extrusionOk="0" h="417" w="427">
                  <a:moveTo>
                    <a:pt x="211" y="0"/>
                  </a:moveTo>
                  <a:cubicBezTo>
                    <a:pt x="93" y="0"/>
                    <a:pt x="0" y="87"/>
                    <a:pt x="0" y="206"/>
                  </a:cubicBezTo>
                  <a:cubicBezTo>
                    <a:pt x="0" y="324"/>
                    <a:pt x="93" y="416"/>
                    <a:pt x="211" y="416"/>
                  </a:cubicBezTo>
                  <a:cubicBezTo>
                    <a:pt x="329" y="416"/>
                    <a:pt x="427" y="329"/>
                    <a:pt x="427" y="206"/>
                  </a:cubicBezTo>
                  <a:cubicBezTo>
                    <a:pt x="427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8" name="Google Shape;13188;p19"/>
            <p:cNvSpPr/>
            <p:nvPr/>
          </p:nvSpPr>
          <p:spPr>
            <a:xfrm>
              <a:off x="1568550" y="411735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17" y="1"/>
                  </a:moveTo>
                  <a:cubicBezTo>
                    <a:pt x="104" y="1"/>
                    <a:pt x="6" y="88"/>
                    <a:pt x="6" y="206"/>
                  </a:cubicBezTo>
                  <a:cubicBezTo>
                    <a:pt x="1" y="329"/>
                    <a:pt x="88" y="422"/>
                    <a:pt x="212" y="422"/>
                  </a:cubicBezTo>
                  <a:cubicBezTo>
                    <a:pt x="335" y="422"/>
                    <a:pt x="427" y="329"/>
                    <a:pt x="427" y="211"/>
                  </a:cubicBezTo>
                  <a:cubicBezTo>
                    <a:pt x="438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9" name="Google Shape;13189;p19"/>
            <p:cNvSpPr/>
            <p:nvPr/>
          </p:nvSpPr>
          <p:spPr>
            <a:xfrm>
              <a:off x="1727850" y="41173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17" y="0"/>
                  </a:moveTo>
                  <a:cubicBezTo>
                    <a:pt x="214" y="0"/>
                    <a:pt x="210" y="0"/>
                    <a:pt x="207" y="1"/>
                  </a:cubicBezTo>
                  <a:cubicBezTo>
                    <a:pt x="88" y="1"/>
                    <a:pt x="1" y="88"/>
                    <a:pt x="1" y="206"/>
                  </a:cubicBezTo>
                  <a:cubicBezTo>
                    <a:pt x="1" y="31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06"/>
                  </a:cubicBezTo>
                  <a:cubicBezTo>
                    <a:pt x="422" y="86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0" name="Google Shape;13190;p19"/>
            <p:cNvSpPr/>
            <p:nvPr/>
          </p:nvSpPr>
          <p:spPr>
            <a:xfrm>
              <a:off x="20726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1" y="0"/>
                  </a:moveTo>
                  <a:cubicBezTo>
                    <a:pt x="103" y="0"/>
                    <a:pt x="16" y="87"/>
                    <a:pt x="11" y="206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2" y="87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1" name="Google Shape;13191;p19"/>
            <p:cNvSpPr/>
            <p:nvPr/>
          </p:nvSpPr>
          <p:spPr>
            <a:xfrm>
              <a:off x="2178925" y="4303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5"/>
                    <a:pt x="5" y="98"/>
                    <a:pt x="5" y="211"/>
                  </a:cubicBezTo>
                  <a:cubicBezTo>
                    <a:pt x="0" y="329"/>
                    <a:pt x="103" y="421"/>
                    <a:pt x="216" y="421"/>
                  </a:cubicBezTo>
                  <a:cubicBezTo>
                    <a:pt x="339" y="421"/>
                    <a:pt x="432" y="334"/>
                    <a:pt x="432" y="211"/>
                  </a:cubicBezTo>
                  <a:cubicBezTo>
                    <a:pt x="432" y="87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2" name="Google Shape;13192;p19"/>
            <p:cNvSpPr/>
            <p:nvPr/>
          </p:nvSpPr>
          <p:spPr>
            <a:xfrm>
              <a:off x="1780800" y="4488750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24"/>
                    <a:pt x="93" y="417"/>
                    <a:pt x="211" y="427"/>
                  </a:cubicBezTo>
                  <a:cubicBezTo>
                    <a:pt x="214" y="427"/>
                    <a:pt x="217" y="427"/>
                    <a:pt x="220" y="427"/>
                  </a:cubicBezTo>
                  <a:cubicBezTo>
                    <a:pt x="334" y="427"/>
                    <a:pt x="432" y="332"/>
                    <a:pt x="432" y="222"/>
                  </a:cubicBezTo>
                  <a:cubicBezTo>
                    <a:pt x="437" y="98"/>
                    <a:pt x="350" y="6"/>
                    <a:pt x="231" y="1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3" name="Google Shape;13193;p19"/>
            <p:cNvSpPr/>
            <p:nvPr/>
          </p:nvSpPr>
          <p:spPr>
            <a:xfrm>
              <a:off x="1887175" y="385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4" y="0"/>
                  </a:moveTo>
                  <a:cubicBezTo>
                    <a:pt x="218" y="0"/>
                    <a:pt x="212" y="0"/>
                    <a:pt x="206" y="1"/>
                  </a:cubicBezTo>
                  <a:cubicBezTo>
                    <a:pt x="87" y="1"/>
                    <a:pt x="0" y="88"/>
                    <a:pt x="0" y="207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24" y="422"/>
                    <a:pt x="421" y="335"/>
                    <a:pt x="421" y="212"/>
                  </a:cubicBezTo>
                  <a:cubicBezTo>
                    <a:pt x="421" y="94"/>
                    <a:pt x="342" y="0"/>
                    <a:pt x="22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4" name="Google Shape;13194;p19"/>
            <p:cNvSpPr/>
            <p:nvPr/>
          </p:nvSpPr>
          <p:spPr>
            <a:xfrm>
              <a:off x="1780925" y="38519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1" y="1"/>
                  </a:moveTo>
                  <a:cubicBezTo>
                    <a:pt x="103" y="1"/>
                    <a:pt x="11" y="88"/>
                    <a:pt x="11" y="207"/>
                  </a:cubicBezTo>
                  <a:cubicBezTo>
                    <a:pt x="0" y="325"/>
                    <a:pt x="93" y="422"/>
                    <a:pt x="216" y="422"/>
                  </a:cubicBezTo>
                  <a:cubicBezTo>
                    <a:pt x="329" y="422"/>
                    <a:pt x="427" y="335"/>
                    <a:pt x="427" y="212"/>
                  </a:cubicBezTo>
                  <a:cubicBezTo>
                    <a:pt x="427" y="88"/>
                    <a:pt x="32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5" name="Google Shape;13195;p19"/>
            <p:cNvSpPr/>
            <p:nvPr/>
          </p:nvSpPr>
          <p:spPr>
            <a:xfrm>
              <a:off x="20726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1" y="0"/>
                  </a:moveTo>
                  <a:cubicBezTo>
                    <a:pt x="108" y="0"/>
                    <a:pt x="11" y="88"/>
                    <a:pt x="0" y="211"/>
                  </a:cubicBezTo>
                  <a:cubicBezTo>
                    <a:pt x="0" y="324"/>
                    <a:pt x="93" y="417"/>
                    <a:pt x="206" y="422"/>
                  </a:cubicBezTo>
                  <a:cubicBezTo>
                    <a:pt x="209" y="422"/>
                    <a:pt x="213" y="422"/>
                    <a:pt x="216" y="422"/>
                  </a:cubicBezTo>
                  <a:cubicBezTo>
                    <a:pt x="335" y="422"/>
                    <a:pt x="427" y="336"/>
                    <a:pt x="427" y="216"/>
                  </a:cubicBezTo>
                  <a:cubicBezTo>
                    <a:pt x="432" y="93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6" name="Google Shape;13196;p19"/>
            <p:cNvSpPr/>
            <p:nvPr/>
          </p:nvSpPr>
          <p:spPr>
            <a:xfrm>
              <a:off x="2126125" y="4356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2" y="1"/>
                  </a:moveTo>
                  <a:cubicBezTo>
                    <a:pt x="79" y="1"/>
                    <a:pt x="0" y="90"/>
                    <a:pt x="0" y="212"/>
                  </a:cubicBezTo>
                  <a:cubicBezTo>
                    <a:pt x="0" y="335"/>
                    <a:pt x="87" y="423"/>
                    <a:pt x="211" y="423"/>
                  </a:cubicBezTo>
                  <a:cubicBezTo>
                    <a:pt x="324" y="423"/>
                    <a:pt x="421" y="335"/>
                    <a:pt x="421" y="217"/>
                  </a:cubicBezTo>
                  <a:cubicBezTo>
                    <a:pt x="421" y="94"/>
                    <a:pt x="334" y="1"/>
                    <a:pt x="211" y="1"/>
                  </a:cubicBezTo>
                  <a:cubicBezTo>
                    <a:pt x="205" y="1"/>
                    <a:pt x="198" y="1"/>
                    <a:pt x="19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7" name="Google Shape;13197;p19"/>
            <p:cNvSpPr/>
            <p:nvPr/>
          </p:nvSpPr>
          <p:spPr>
            <a:xfrm>
              <a:off x="2152200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1"/>
                  </a:moveTo>
                  <a:cubicBezTo>
                    <a:pt x="103" y="1"/>
                    <a:pt x="11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334" y="422"/>
                    <a:pt x="432" y="335"/>
                    <a:pt x="432" y="211"/>
                  </a:cubicBezTo>
                  <a:cubicBezTo>
                    <a:pt x="432" y="8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8" name="Google Shape;13198;p19"/>
            <p:cNvSpPr/>
            <p:nvPr/>
          </p:nvSpPr>
          <p:spPr>
            <a:xfrm>
              <a:off x="1780800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98" y="0"/>
                    <a:pt x="5" y="98"/>
                    <a:pt x="0" y="221"/>
                  </a:cubicBezTo>
                  <a:cubicBezTo>
                    <a:pt x="5" y="334"/>
                    <a:pt x="98" y="427"/>
                    <a:pt x="211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9" name="Google Shape;13199;p19"/>
            <p:cNvSpPr/>
            <p:nvPr/>
          </p:nvSpPr>
          <p:spPr>
            <a:xfrm>
              <a:off x="1542225" y="41966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8" y="10"/>
                    <a:pt x="1" y="98"/>
                    <a:pt x="1" y="211"/>
                  </a:cubicBezTo>
                  <a:cubicBezTo>
                    <a:pt x="1" y="334"/>
                    <a:pt x="93" y="432"/>
                    <a:pt x="211" y="432"/>
                  </a:cubicBezTo>
                  <a:cubicBezTo>
                    <a:pt x="335" y="432"/>
                    <a:pt x="422" y="344"/>
                    <a:pt x="417" y="211"/>
                  </a:cubicBezTo>
                  <a:cubicBezTo>
                    <a:pt x="417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0" name="Google Shape;13200;p19"/>
            <p:cNvSpPr/>
            <p:nvPr/>
          </p:nvSpPr>
          <p:spPr>
            <a:xfrm>
              <a:off x="1489175" y="43029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2" y="1"/>
                    <a:pt x="0" y="87"/>
                    <a:pt x="0" y="207"/>
                  </a:cubicBezTo>
                  <a:cubicBezTo>
                    <a:pt x="0" y="335"/>
                    <a:pt x="82" y="422"/>
                    <a:pt x="211" y="422"/>
                  </a:cubicBezTo>
                  <a:cubicBezTo>
                    <a:pt x="334" y="422"/>
                    <a:pt x="432" y="330"/>
                    <a:pt x="432" y="212"/>
                  </a:cubicBezTo>
                  <a:cubicBezTo>
                    <a:pt x="432" y="99"/>
                    <a:pt x="334" y="1"/>
                    <a:pt x="221" y="1"/>
                  </a:cubicBezTo>
                  <a:cubicBezTo>
                    <a:pt x="218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1" name="Google Shape;13201;p19"/>
            <p:cNvSpPr/>
            <p:nvPr/>
          </p:nvSpPr>
          <p:spPr>
            <a:xfrm>
              <a:off x="1515625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27" y="336"/>
                    <a:pt x="427" y="211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2" name="Google Shape;13202;p19"/>
            <p:cNvSpPr/>
            <p:nvPr/>
          </p:nvSpPr>
          <p:spPr>
            <a:xfrm>
              <a:off x="20462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104" y="1"/>
                    <a:pt x="1" y="103"/>
                    <a:pt x="1" y="222"/>
                  </a:cubicBezTo>
                  <a:cubicBezTo>
                    <a:pt x="10" y="348"/>
                    <a:pt x="107" y="428"/>
                    <a:pt x="204" y="428"/>
                  </a:cubicBezTo>
                  <a:cubicBezTo>
                    <a:pt x="210" y="428"/>
                    <a:pt x="216" y="428"/>
                    <a:pt x="222" y="427"/>
                  </a:cubicBezTo>
                  <a:cubicBezTo>
                    <a:pt x="34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3" name="Google Shape;13203;p19"/>
            <p:cNvSpPr/>
            <p:nvPr/>
          </p:nvSpPr>
          <p:spPr>
            <a:xfrm>
              <a:off x="1728000" y="43826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29"/>
                    <a:pt x="98" y="421"/>
                    <a:pt x="211" y="421"/>
                  </a:cubicBezTo>
                  <a:cubicBezTo>
                    <a:pt x="329" y="421"/>
                    <a:pt x="416" y="329"/>
                    <a:pt x="416" y="211"/>
                  </a:cubicBezTo>
                  <a:cubicBezTo>
                    <a:pt x="416" y="87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4" name="Google Shape;13204;p19"/>
            <p:cNvSpPr/>
            <p:nvPr/>
          </p:nvSpPr>
          <p:spPr>
            <a:xfrm>
              <a:off x="1780925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1"/>
                    <a:pt x="0" y="99"/>
                    <a:pt x="0" y="212"/>
                  </a:cubicBezTo>
                  <a:cubicBezTo>
                    <a:pt x="0" y="335"/>
                    <a:pt x="98" y="422"/>
                    <a:pt x="216" y="422"/>
                  </a:cubicBezTo>
                  <a:cubicBezTo>
                    <a:pt x="334" y="422"/>
                    <a:pt x="427" y="33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5" name="Google Shape;13205;p19"/>
            <p:cNvSpPr/>
            <p:nvPr/>
          </p:nvSpPr>
          <p:spPr>
            <a:xfrm>
              <a:off x="1621625" y="40641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11" y="211"/>
                  </a:cubicBezTo>
                  <a:cubicBezTo>
                    <a:pt x="16" y="334"/>
                    <a:pt x="103" y="427"/>
                    <a:pt x="226" y="427"/>
                  </a:cubicBezTo>
                  <a:cubicBezTo>
                    <a:pt x="345" y="416"/>
                    <a:pt x="432" y="329"/>
                    <a:pt x="432" y="211"/>
                  </a:cubicBezTo>
                  <a:cubicBezTo>
                    <a:pt x="432" y="98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6" name="Google Shape;13206;p19"/>
            <p:cNvSpPr/>
            <p:nvPr/>
          </p:nvSpPr>
          <p:spPr>
            <a:xfrm>
              <a:off x="1727600" y="454180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2" y="0"/>
                  </a:moveTo>
                  <a:cubicBezTo>
                    <a:pt x="94" y="0"/>
                    <a:pt x="16" y="84"/>
                    <a:pt x="11" y="196"/>
                  </a:cubicBezTo>
                  <a:cubicBezTo>
                    <a:pt x="1" y="320"/>
                    <a:pt x="98" y="422"/>
                    <a:pt x="222" y="422"/>
                  </a:cubicBezTo>
                  <a:cubicBezTo>
                    <a:pt x="335" y="422"/>
                    <a:pt x="432" y="335"/>
                    <a:pt x="432" y="217"/>
                  </a:cubicBezTo>
                  <a:cubicBezTo>
                    <a:pt x="438" y="104"/>
                    <a:pt x="355" y="6"/>
                    <a:pt x="232" y="1"/>
                  </a:cubicBezTo>
                  <a:cubicBezTo>
                    <a:pt x="225" y="0"/>
                    <a:pt x="218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7" name="Google Shape;13207;p19"/>
            <p:cNvSpPr/>
            <p:nvPr/>
          </p:nvSpPr>
          <p:spPr>
            <a:xfrm>
              <a:off x="1887300" y="4382625"/>
              <a:ext cx="10425" cy="10575"/>
            </a:xfrm>
            <a:custGeom>
              <a:rect b="b" l="l" r="r" t="t"/>
              <a:pathLst>
                <a:path extrusionOk="0" h="423" w="417">
                  <a:moveTo>
                    <a:pt x="215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88" y="1"/>
                    <a:pt x="0" y="99"/>
                    <a:pt x="0" y="212"/>
                  </a:cubicBezTo>
                  <a:cubicBezTo>
                    <a:pt x="0" y="335"/>
                    <a:pt x="98" y="422"/>
                    <a:pt x="211" y="422"/>
                  </a:cubicBezTo>
                  <a:cubicBezTo>
                    <a:pt x="329" y="422"/>
                    <a:pt x="416" y="330"/>
                    <a:pt x="416" y="207"/>
                  </a:cubicBezTo>
                  <a:cubicBezTo>
                    <a:pt x="416" y="87"/>
                    <a:pt x="324" y="1"/>
                    <a:pt x="21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8" name="Google Shape;13208;p19"/>
            <p:cNvSpPr/>
            <p:nvPr/>
          </p:nvSpPr>
          <p:spPr>
            <a:xfrm>
              <a:off x="1887300" y="44887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0" y="93"/>
                    <a:pt x="0" y="211"/>
                  </a:cubicBezTo>
                  <a:cubicBezTo>
                    <a:pt x="0" y="330"/>
                    <a:pt x="98" y="427"/>
                    <a:pt x="211" y="427"/>
                  </a:cubicBezTo>
                  <a:cubicBezTo>
                    <a:pt x="329" y="417"/>
                    <a:pt x="422" y="330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9" name="Google Shape;13209;p19"/>
            <p:cNvSpPr/>
            <p:nvPr/>
          </p:nvSpPr>
          <p:spPr>
            <a:xfrm>
              <a:off x="2125850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22" y="0"/>
                  </a:moveTo>
                  <a:cubicBezTo>
                    <a:pt x="98" y="0"/>
                    <a:pt x="11" y="93"/>
                    <a:pt x="11" y="206"/>
                  </a:cubicBezTo>
                  <a:cubicBezTo>
                    <a:pt x="1" y="324"/>
                    <a:pt x="98" y="427"/>
                    <a:pt x="217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0" name="Google Shape;13210;p19"/>
            <p:cNvSpPr/>
            <p:nvPr/>
          </p:nvSpPr>
          <p:spPr>
            <a:xfrm>
              <a:off x="2073050" y="4143825"/>
              <a:ext cx="10450" cy="10675"/>
            </a:xfrm>
            <a:custGeom>
              <a:rect b="b" l="l" r="r" t="t"/>
              <a:pathLst>
                <a:path extrusionOk="0" h="427" w="418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19" y="427"/>
                    <a:pt x="417" y="334"/>
                    <a:pt x="417" y="211"/>
                  </a:cubicBezTo>
                  <a:cubicBezTo>
                    <a:pt x="417" y="9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1" name="Google Shape;13211;p19"/>
            <p:cNvSpPr/>
            <p:nvPr/>
          </p:nvSpPr>
          <p:spPr>
            <a:xfrm>
              <a:off x="1595025" y="414382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6" y="0"/>
                  </a:moveTo>
                  <a:cubicBezTo>
                    <a:pt x="98" y="0"/>
                    <a:pt x="6" y="93"/>
                    <a:pt x="6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2" name="Google Shape;13212;p19"/>
            <p:cNvSpPr/>
            <p:nvPr/>
          </p:nvSpPr>
          <p:spPr>
            <a:xfrm>
              <a:off x="1542225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8" y="0"/>
                    <a:pt x="1" y="93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16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3" name="Google Shape;13213;p19"/>
            <p:cNvSpPr/>
            <p:nvPr/>
          </p:nvSpPr>
          <p:spPr>
            <a:xfrm>
              <a:off x="1727850" y="42766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07" y="0"/>
                  </a:moveTo>
                  <a:cubicBezTo>
                    <a:pt x="88" y="0"/>
                    <a:pt x="1" y="86"/>
                    <a:pt x="1" y="206"/>
                  </a:cubicBezTo>
                  <a:cubicBezTo>
                    <a:pt x="1" y="32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11"/>
                  </a:cubicBezTo>
                  <a:cubicBezTo>
                    <a:pt x="422" y="88"/>
                    <a:pt x="335" y="1"/>
                    <a:pt x="217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4" name="Google Shape;13214;p19"/>
            <p:cNvSpPr/>
            <p:nvPr/>
          </p:nvSpPr>
          <p:spPr>
            <a:xfrm>
              <a:off x="204632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1"/>
                  </a:moveTo>
                  <a:cubicBezTo>
                    <a:pt x="99" y="1"/>
                    <a:pt x="1" y="98"/>
                    <a:pt x="1" y="211"/>
                  </a:cubicBezTo>
                  <a:cubicBezTo>
                    <a:pt x="1" y="329"/>
                    <a:pt x="93" y="417"/>
                    <a:pt x="206" y="422"/>
                  </a:cubicBezTo>
                  <a:cubicBezTo>
                    <a:pt x="330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5" name="Google Shape;13215;p19"/>
            <p:cNvSpPr/>
            <p:nvPr/>
          </p:nvSpPr>
          <p:spPr>
            <a:xfrm>
              <a:off x="20198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1"/>
                    <a:pt x="216" y="421"/>
                  </a:cubicBezTo>
                  <a:cubicBezTo>
                    <a:pt x="334" y="421"/>
                    <a:pt x="432" y="319"/>
                    <a:pt x="427" y="206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6" name="Google Shape;13216;p19"/>
            <p:cNvSpPr/>
            <p:nvPr/>
          </p:nvSpPr>
          <p:spPr>
            <a:xfrm>
              <a:off x="1515500" y="4064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7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0"/>
                    <a:pt x="103" y="428"/>
                    <a:pt x="222" y="428"/>
                  </a:cubicBezTo>
                  <a:cubicBezTo>
                    <a:pt x="340" y="417"/>
                    <a:pt x="432" y="330"/>
                    <a:pt x="432" y="207"/>
                  </a:cubicBezTo>
                  <a:cubicBezTo>
                    <a:pt x="427" y="87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7" name="Google Shape;13217;p19"/>
            <p:cNvSpPr/>
            <p:nvPr/>
          </p:nvSpPr>
          <p:spPr>
            <a:xfrm>
              <a:off x="1621625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6" y="0"/>
                  </a:moveTo>
                  <a:cubicBezTo>
                    <a:pt x="223" y="0"/>
                    <a:pt x="219" y="0"/>
                    <a:pt x="216" y="1"/>
                  </a:cubicBezTo>
                  <a:cubicBezTo>
                    <a:pt x="93" y="6"/>
                    <a:pt x="0" y="98"/>
                    <a:pt x="11" y="216"/>
                  </a:cubicBezTo>
                  <a:cubicBezTo>
                    <a:pt x="11" y="335"/>
                    <a:pt x="103" y="422"/>
                    <a:pt x="221" y="422"/>
                  </a:cubicBezTo>
                  <a:cubicBezTo>
                    <a:pt x="345" y="417"/>
                    <a:pt x="432" y="329"/>
                    <a:pt x="432" y="206"/>
                  </a:cubicBezTo>
                  <a:cubicBezTo>
                    <a:pt x="427" y="86"/>
                    <a:pt x="339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8" name="Google Shape;13218;p19"/>
            <p:cNvSpPr/>
            <p:nvPr/>
          </p:nvSpPr>
          <p:spPr>
            <a:xfrm>
              <a:off x="151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2" y="0"/>
                  </a:moveTo>
                  <a:cubicBezTo>
                    <a:pt x="98" y="0"/>
                    <a:pt x="6" y="86"/>
                    <a:pt x="1" y="206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7" y="335"/>
                    <a:pt x="427" y="216"/>
                  </a:cubicBezTo>
                  <a:cubicBezTo>
                    <a:pt x="432" y="98"/>
                    <a:pt x="340" y="1"/>
                    <a:pt x="222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9" name="Google Shape;13219;p19"/>
            <p:cNvSpPr/>
            <p:nvPr/>
          </p:nvSpPr>
          <p:spPr>
            <a:xfrm>
              <a:off x="21525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5"/>
                    <a:pt x="1" y="92"/>
                    <a:pt x="1" y="211"/>
                  </a:cubicBezTo>
                  <a:cubicBezTo>
                    <a:pt x="1" y="329"/>
                    <a:pt x="88" y="421"/>
                    <a:pt x="211" y="421"/>
                  </a:cubicBezTo>
                  <a:cubicBezTo>
                    <a:pt x="330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0" name="Google Shape;13220;p19"/>
            <p:cNvSpPr/>
            <p:nvPr/>
          </p:nvSpPr>
          <p:spPr>
            <a:xfrm>
              <a:off x="2046475" y="4064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5"/>
                    <a:pt x="0" y="92"/>
                    <a:pt x="0" y="211"/>
                  </a:cubicBezTo>
                  <a:cubicBezTo>
                    <a:pt x="0" y="329"/>
                    <a:pt x="93" y="421"/>
                    <a:pt x="211" y="421"/>
                  </a:cubicBezTo>
                  <a:cubicBezTo>
                    <a:pt x="329" y="421"/>
                    <a:pt x="421" y="334"/>
                    <a:pt x="421" y="211"/>
                  </a:cubicBezTo>
                  <a:cubicBezTo>
                    <a:pt x="416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1" name="Google Shape;13221;p19"/>
            <p:cNvSpPr/>
            <p:nvPr/>
          </p:nvSpPr>
          <p:spPr>
            <a:xfrm>
              <a:off x="1727850" y="4011225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2" y="1"/>
                  </a:moveTo>
                  <a:cubicBezTo>
                    <a:pt x="93" y="1"/>
                    <a:pt x="6" y="88"/>
                    <a:pt x="1" y="201"/>
                  </a:cubicBezTo>
                  <a:cubicBezTo>
                    <a:pt x="1" y="325"/>
                    <a:pt x="93" y="422"/>
                    <a:pt x="212" y="422"/>
                  </a:cubicBezTo>
                  <a:cubicBezTo>
                    <a:pt x="325" y="422"/>
                    <a:pt x="422" y="325"/>
                    <a:pt x="422" y="201"/>
                  </a:cubicBezTo>
                  <a:cubicBezTo>
                    <a:pt x="422" y="83"/>
                    <a:pt x="33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2" name="Google Shape;13222;p19"/>
            <p:cNvSpPr/>
            <p:nvPr/>
          </p:nvSpPr>
          <p:spPr>
            <a:xfrm>
              <a:off x="1887175" y="44354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334" y="432"/>
                    <a:pt x="421" y="339"/>
                    <a:pt x="416" y="211"/>
                  </a:cubicBezTo>
                  <a:cubicBezTo>
                    <a:pt x="416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3" name="Google Shape;13223;p19"/>
            <p:cNvSpPr/>
            <p:nvPr/>
          </p:nvSpPr>
          <p:spPr>
            <a:xfrm>
              <a:off x="1887300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0" y="88"/>
                    <a:pt x="0" y="211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329" y="417"/>
                    <a:pt x="422" y="329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4" name="Google Shape;13224;p19"/>
            <p:cNvSpPr/>
            <p:nvPr/>
          </p:nvSpPr>
          <p:spPr>
            <a:xfrm>
              <a:off x="1780925" y="39580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1"/>
                  </a:moveTo>
                  <a:cubicBezTo>
                    <a:pt x="93" y="6"/>
                    <a:pt x="0" y="93"/>
                    <a:pt x="0" y="211"/>
                  </a:cubicBezTo>
                  <a:cubicBezTo>
                    <a:pt x="0" y="329"/>
                    <a:pt x="98" y="422"/>
                    <a:pt x="216" y="422"/>
                  </a:cubicBezTo>
                  <a:cubicBezTo>
                    <a:pt x="329" y="422"/>
                    <a:pt x="427" y="319"/>
                    <a:pt x="427" y="206"/>
                  </a:cubicBezTo>
                  <a:cubicBezTo>
                    <a:pt x="427" y="88"/>
                    <a:pt x="32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5" name="Google Shape;13225;p19"/>
            <p:cNvSpPr/>
            <p:nvPr/>
          </p:nvSpPr>
          <p:spPr>
            <a:xfrm>
              <a:off x="1595275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8" y="1"/>
                  </a:moveTo>
                  <a:cubicBezTo>
                    <a:pt x="84" y="1"/>
                    <a:pt x="1" y="90"/>
                    <a:pt x="1" y="212"/>
                  </a:cubicBezTo>
                  <a:cubicBezTo>
                    <a:pt x="1" y="335"/>
                    <a:pt x="93" y="423"/>
                    <a:pt x="217" y="423"/>
                  </a:cubicBezTo>
                  <a:cubicBezTo>
                    <a:pt x="330" y="423"/>
                    <a:pt x="427" y="335"/>
                    <a:pt x="427" y="217"/>
                  </a:cubicBezTo>
                  <a:cubicBezTo>
                    <a:pt x="427" y="94"/>
                    <a:pt x="335" y="1"/>
                    <a:pt x="217" y="1"/>
                  </a:cubicBezTo>
                  <a:cubicBezTo>
                    <a:pt x="210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6" name="Google Shape;13226;p19"/>
            <p:cNvSpPr/>
            <p:nvPr/>
          </p:nvSpPr>
          <p:spPr>
            <a:xfrm>
              <a:off x="2072925" y="43559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88" y="1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7" name="Google Shape;13227;p19"/>
            <p:cNvSpPr/>
            <p:nvPr/>
          </p:nvSpPr>
          <p:spPr>
            <a:xfrm>
              <a:off x="1940225" y="40641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21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0" y="329"/>
                    <a:pt x="103" y="427"/>
                    <a:pt x="221" y="427"/>
                  </a:cubicBezTo>
                  <a:cubicBezTo>
                    <a:pt x="334" y="416"/>
                    <a:pt x="427" y="329"/>
                    <a:pt x="427" y="206"/>
                  </a:cubicBezTo>
                  <a:cubicBezTo>
                    <a:pt x="422" y="93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8" name="Google Shape;13228;p19"/>
            <p:cNvSpPr/>
            <p:nvPr/>
          </p:nvSpPr>
          <p:spPr>
            <a:xfrm>
              <a:off x="1595275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88" y="6"/>
                    <a:pt x="1" y="99"/>
                    <a:pt x="1" y="212"/>
                  </a:cubicBezTo>
                  <a:cubicBezTo>
                    <a:pt x="1" y="335"/>
                    <a:pt x="93" y="422"/>
                    <a:pt x="217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22" y="92"/>
                    <a:pt x="33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9" name="Google Shape;13229;p19"/>
            <p:cNvSpPr/>
            <p:nvPr/>
          </p:nvSpPr>
          <p:spPr>
            <a:xfrm>
              <a:off x="1727600" y="38519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6" y="0"/>
                  </a:moveTo>
                  <a:cubicBezTo>
                    <a:pt x="230" y="0"/>
                    <a:pt x="223" y="0"/>
                    <a:pt x="217" y="1"/>
                  </a:cubicBezTo>
                  <a:cubicBezTo>
                    <a:pt x="93" y="1"/>
                    <a:pt x="1" y="93"/>
                    <a:pt x="11" y="217"/>
                  </a:cubicBezTo>
                  <a:cubicBezTo>
                    <a:pt x="16" y="335"/>
                    <a:pt x="103" y="422"/>
                    <a:pt x="222" y="422"/>
                  </a:cubicBezTo>
                  <a:cubicBezTo>
                    <a:pt x="345" y="422"/>
                    <a:pt x="432" y="325"/>
                    <a:pt x="432" y="207"/>
                  </a:cubicBezTo>
                  <a:cubicBezTo>
                    <a:pt x="432" y="89"/>
                    <a:pt x="354" y="0"/>
                    <a:pt x="2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0" name="Google Shape;13230;p19"/>
            <p:cNvSpPr/>
            <p:nvPr/>
          </p:nvSpPr>
          <p:spPr>
            <a:xfrm>
              <a:off x="1940225" y="459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3"/>
                    <a:pt x="0" y="20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1" name="Google Shape;13231;p19"/>
            <p:cNvSpPr/>
            <p:nvPr/>
          </p:nvSpPr>
          <p:spPr>
            <a:xfrm>
              <a:off x="154222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88"/>
                    <a:pt x="6" y="211"/>
                  </a:cubicBezTo>
                  <a:cubicBezTo>
                    <a:pt x="6" y="334"/>
                    <a:pt x="93" y="422"/>
                    <a:pt x="216" y="422"/>
                  </a:cubicBezTo>
                  <a:cubicBezTo>
                    <a:pt x="335" y="417"/>
                    <a:pt x="422" y="32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2" name="Google Shape;13232;p19"/>
            <p:cNvSpPr/>
            <p:nvPr/>
          </p:nvSpPr>
          <p:spPr>
            <a:xfrm>
              <a:off x="21261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7" y="0"/>
                    <a:pt x="0" y="87"/>
                    <a:pt x="0" y="211"/>
                  </a:cubicBezTo>
                  <a:cubicBezTo>
                    <a:pt x="0" y="334"/>
                    <a:pt x="87" y="421"/>
                    <a:pt x="211" y="421"/>
                  </a:cubicBezTo>
                  <a:cubicBezTo>
                    <a:pt x="334" y="421"/>
                    <a:pt x="421" y="334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3" name="Google Shape;13233;p19"/>
            <p:cNvSpPr/>
            <p:nvPr/>
          </p:nvSpPr>
          <p:spPr>
            <a:xfrm>
              <a:off x="1727850" y="4595100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198" y="1"/>
                  </a:moveTo>
                  <a:cubicBezTo>
                    <a:pt x="84" y="1"/>
                    <a:pt x="1" y="90"/>
                    <a:pt x="1" y="207"/>
                  </a:cubicBezTo>
                  <a:cubicBezTo>
                    <a:pt x="1" y="320"/>
                    <a:pt x="88" y="418"/>
                    <a:pt x="212" y="418"/>
                  </a:cubicBezTo>
                  <a:cubicBezTo>
                    <a:pt x="335" y="418"/>
                    <a:pt x="422" y="325"/>
                    <a:pt x="422" y="212"/>
                  </a:cubicBezTo>
                  <a:cubicBezTo>
                    <a:pt x="422" y="89"/>
                    <a:pt x="335" y="2"/>
                    <a:pt x="217" y="2"/>
                  </a:cubicBezTo>
                  <a:cubicBezTo>
                    <a:pt x="211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4" name="Google Shape;13234;p19"/>
            <p:cNvSpPr/>
            <p:nvPr/>
          </p:nvSpPr>
          <p:spPr>
            <a:xfrm>
              <a:off x="1727850" y="40641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3" y="0"/>
                    <a:pt x="6" y="93"/>
                    <a:pt x="1" y="211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2" y="334"/>
                    <a:pt x="422" y="221"/>
                  </a:cubicBezTo>
                  <a:cubicBezTo>
                    <a:pt x="42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5" name="Google Shape;13235;p19"/>
            <p:cNvSpPr/>
            <p:nvPr/>
          </p:nvSpPr>
          <p:spPr>
            <a:xfrm>
              <a:off x="1780925" y="4064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213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5"/>
                    <a:pt x="93" y="428"/>
                    <a:pt x="216" y="428"/>
                  </a:cubicBezTo>
                  <a:cubicBezTo>
                    <a:pt x="334" y="417"/>
                    <a:pt x="427" y="330"/>
                    <a:pt x="427" y="207"/>
                  </a:cubicBezTo>
                  <a:cubicBezTo>
                    <a:pt x="427" y="87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6" name="Google Shape;13236;p19"/>
            <p:cNvSpPr/>
            <p:nvPr/>
          </p:nvSpPr>
          <p:spPr>
            <a:xfrm>
              <a:off x="188702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9" y="0"/>
                    <a:pt x="6" y="93"/>
                    <a:pt x="1" y="216"/>
                  </a:cubicBezTo>
                  <a:cubicBezTo>
                    <a:pt x="11" y="334"/>
                    <a:pt x="99" y="427"/>
                    <a:pt x="222" y="427"/>
                  </a:cubicBezTo>
                  <a:cubicBezTo>
                    <a:pt x="335" y="422"/>
                    <a:pt x="427" y="329"/>
                    <a:pt x="427" y="216"/>
                  </a:cubicBezTo>
                  <a:cubicBezTo>
                    <a:pt x="427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7" name="Google Shape;13237;p19"/>
            <p:cNvSpPr/>
            <p:nvPr/>
          </p:nvSpPr>
          <p:spPr>
            <a:xfrm>
              <a:off x="1887175" y="4064175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06" y="0"/>
                  </a:moveTo>
                  <a:cubicBezTo>
                    <a:pt x="87" y="0"/>
                    <a:pt x="0" y="87"/>
                    <a:pt x="0" y="206"/>
                  </a:cubicBezTo>
                  <a:cubicBezTo>
                    <a:pt x="0" y="324"/>
                    <a:pt x="87" y="416"/>
                    <a:pt x="211" y="416"/>
                  </a:cubicBezTo>
                  <a:cubicBezTo>
                    <a:pt x="334" y="416"/>
                    <a:pt x="421" y="329"/>
                    <a:pt x="421" y="206"/>
                  </a:cubicBezTo>
                  <a:cubicBezTo>
                    <a:pt x="421" y="93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8" name="Google Shape;13238;p19"/>
            <p:cNvSpPr/>
            <p:nvPr/>
          </p:nvSpPr>
          <p:spPr>
            <a:xfrm>
              <a:off x="1780800" y="45948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103" y="0"/>
                    <a:pt x="10" y="93"/>
                    <a:pt x="5" y="206"/>
                  </a:cubicBezTo>
                  <a:cubicBezTo>
                    <a:pt x="0" y="329"/>
                    <a:pt x="88" y="427"/>
                    <a:pt x="21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9" name="Google Shape;13239;p19"/>
            <p:cNvSpPr/>
            <p:nvPr/>
          </p:nvSpPr>
          <p:spPr>
            <a:xfrm>
              <a:off x="18871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0"/>
                    <a:pt x="0" y="88"/>
                    <a:pt x="0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24" y="422"/>
                    <a:pt x="421" y="334"/>
                    <a:pt x="421" y="211"/>
                  </a:cubicBezTo>
                  <a:cubicBezTo>
                    <a:pt x="421" y="88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0" name="Google Shape;13240;p19"/>
            <p:cNvSpPr/>
            <p:nvPr/>
          </p:nvSpPr>
          <p:spPr>
            <a:xfrm>
              <a:off x="178092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329" y="417"/>
                    <a:pt x="422" y="324"/>
                    <a:pt x="422" y="201"/>
                  </a:cubicBezTo>
                  <a:cubicBezTo>
                    <a:pt x="422" y="8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1" name="Google Shape;13241;p19"/>
            <p:cNvSpPr/>
            <p:nvPr/>
          </p:nvSpPr>
          <p:spPr>
            <a:xfrm>
              <a:off x="1913250" y="4621450"/>
              <a:ext cx="11200" cy="10125"/>
            </a:xfrm>
            <a:custGeom>
              <a:rect b="b" l="l" r="r" t="t"/>
              <a:pathLst>
                <a:path extrusionOk="0" h="405" w="448">
                  <a:moveTo>
                    <a:pt x="229" y="0"/>
                  </a:moveTo>
                  <a:cubicBezTo>
                    <a:pt x="157" y="0"/>
                    <a:pt x="91" y="37"/>
                    <a:pt x="52" y="104"/>
                  </a:cubicBezTo>
                  <a:cubicBezTo>
                    <a:pt x="0" y="181"/>
                    <a:pt x="16" y="289"/>
                    <a:pt x="77" y="361"/>
                  </a:cubicBezTo>
                  <a:cubicBezTo>
                    <a:pt x="107" y="387"/>
                    <a:pt x="137" y="405"/>
                    <a:pt x="175" y="405"/>
                  </a:cubicBezTo>
                  <a:cubicBezTo>
                    <a:pt x="189" y="405"/>
                    <a:pt x="204" y="402"/>
                    <a:pt x="221" y="397"/>
                  </a:cubicBezTo>
                  <a:cubicBezTo>
                    <a:pt x="252" y="386"/>
                    <a:pt x="288" y="376"/>
                    <a:pt x="324" y="371"/>
                  </a:cubicBezTo>
                  <a:cubicBezTo>
                    <a:pt x="406" y="350"/>
                    <a:pt x="447" y="309"/>
                    <a:pt x="447" y="217"/>
                  </a:cubicBezTo>
                  <a:cubicBezTo>
                    <a:pt x="447" y="119"/>
                    <a:pt x="386" y="32"/>
                    <a:pt x="298" y="11"/>
                  </a:cubicBezTo>
                  <a:cubicBezTo>
                    <a:pt x="275" y="4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2" name="Google Shape;13242;p19"/>
            <p:cNvSpPr/>
            <p:nvPr/>
          </p:nvSpPr>
          <p:spPr>
            <a:xfrm>
              <a:off x="1594650" y="4568225"/>
              <a:ext cx="11325" cy="10625"/>
            </a:xfrm>
            <a:custGeom>
              <a:rect b="b" l="l" r="r" t="t"/>
              <a:pathLst>
                <a:path extrusionOk="0" h="425" w="453">
                  <a:moveTo>
                    <a:pt x="237" y="0"/>
                  </a:moveTo>
                  <a:cubicBezTo>
                    <a:pt x="163" y="0"/>
                    <a:pt x="93" y="40"/>
                    <a:pt x="52" y="105"/>
                  </a:cubicBezTo>
                  <a:cubicBezTo>
                    <a:pt x="0" y="193"/>
                    <a:pt x="21" y="285"/>
                    <a:pt x="113" y="342"/>
                  </a:cubicBezTo>
                  <a:cubicBezTo>
                    <a:pt x="139" y="362"/>
                    <a:pt x="165" y="372"/>
                    <a:pt x="190" y="393"/>
                  </a:cubicBezTo>
                  <a:cubicBezTo>
                    <a:pt x="215" y="416"/>
                    <a:pt x="240" y="424"/>
                    <a:pt x="264" y="424"/>
                  </a:cubicBezTo>
                  <a:cubicBezTo>
                    <a:pt x="296" y="424"/>
                    <a:pt x="326" y="410"/>
                    <a:pt x="355" y="393"/>
                  </a:cubicBezTo>
                  <a:cubicBezTo>
                    <a:pt x="422" y="357"/>
                    <a:pt x="452" y="290"/>
                    <a:pt x="452" y="208"/>
                  </a:cubicBezTo>
                  <a:cubicBezTo>
                    <a:pt x="447" y="116"/>
                    <a:pt x="386" y="38"/>
                    <a:pt x="293" y="8"/>
                  </a:cubicBezTo>
                  <a:cubicBezTo>
                    <a:pt x="275" y="3"/>
                    <a:pt x="256" y="0"/>
                    <a:pt x="23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3" name="Google Shape;13243;p19"/>
            <p:cNvSpPr/>
            <p:nvPr/>
          </p:nvSpPr>
          <p:spPr>
            <a:xfrm>
              <a:off x="2178275" y="4037425"/>
              <a:ext cx="10950" cy="10775"/>
            </a:xfrm>
            <a:custGeom>
              <a:rect b="b" l="l" r="r" t="t"/>
              <a:pathLst>
                <a:path extrusionOk="0" h="431" w="438">
                  <a:moveTo>
                    <a:pt x="243" y="0"/>
                  </a:moveTo>
                  <a:cubicBezTo>
                    <a:pt x="227" y="0"/>
                    <a:pt x="207" y="6"/>
                    <a:pt x="180" y="17"/>
                  </a:cubicBezTo>
                  <a:cubicBezTo>
                    <a:pt x="139" y="37"/>
                    <a:pt x="103" y="63"/>
                    <a:pt x="78" y="94"/>
                  </a:cubicBezTo>
                  <a:cubicBezTo>
                    <a:pt x="0" y="191"/>
                    <a:pt x="26" y="325"/>
                    <a:pt x="129" y="397"/>
                  </a:cubicBezTo>
                  <a:cubicBezTo>
                    <a:pt x="160" y="419"/>
                    <a:pt x="201" y="430"/>
                    <a:pt x="243" y="430"/>
                  </a:cubicBezTo>
                  <a:cubicBezTo>
                    <a:pt x="321" y="430"/>
                    <a:pt x="404" y="391"/>
                    <a:pt x="437" y="304"/>
                  </a:cubicBezTo>
                  <a:cubicBezTo>
                    <a:pt x="391" y="227"/>
                    <a:pt x="355" y="145"/>
                    <a:pt x="314" y="68"/>
                  </a:cubicBezTo>
                  <a:cubicBezTo>
                    <a:pt x="290" y="21"/>
                    <a:pt x="273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4" name="Google Shape;13244;p19"/>
            <p:cNvSpPr/>
            <p:nvPr/>
          </p:nvSpPr>
          <p:spPr>
            <a:xfrm>
              <a:off x="1992775" y="4594800"/>
              <a:ext cx="11450" cy="9600"/>
            </a:xfrm>
            <a:custGeom>
              <a:rect b="b" l="l" r="r" t="t"/>
              <a:pathLst>
                <a:path extrusionOk="0" h="384" w="458">
                  <a:moveTo>
                    <a:pt x="238" y="1"/>
                  </a:moveTo>
                  <a:cubicBezTo>
                    <a:pt x="152" y="1"/>
                    <a:pt x="73" y="49"/>
                    <a:pt x="41" y="121"/>
                  </a:cubicBezTo>
                  <a:cubicBezTo>
                    <a:pt x="0" y="209"/>
                    <a:pt x="21" y="301"/>
                    <a:pt x="108" y="383"/>
                  </a:cubicBezTo>
                  <a:cubicBezTo>
                    <a:pt x="200" y="348"/>
                    <a:pt x="283" y="301"/>
                    <a:pt x="365" y="260"/>
                  </a:cubicBezTo>
                  <a:cubicBezTo>
                    <a:pt x="447" y="219"/>
                    <a:pt x="457" y="183"/>
                    <a:pt x="411" y="106"/>
                  </a:cubicBezTo>
                  <a:cubicBezTo>
                    <a:pt x="380" y="49"/>
                    <a:pt x="334" y="19"/>
                    <a:pt x="272" y="3"/>
                  </a:cubicBezTo>
                  <a:cubicBezTo>
                    <a:pt x="261" y="1"/>
                    <a:pt x="249" y="1"/>
                    <a:pt x="23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5" name="Google Shape;13245;p19"/>
            <p:cNvSpPr/>
            <p:nvPr/>
          </p:nvSpPr>
          <p:spPr>
            <a:xfrm>
              <a:off x="1411825" y="4276350"/>
              <a:ext cx="8625" cy="10575"/>
            </a:xfrm>
            <a:custGeom>
              <a:rect b="b" l="l" r="r" t="t"/>
              <a:pathLst>
                <a:path extrusionOk="0" h="423" w="345">
                  <a:moveTo>
                    <a:pt x="129" y="1"/>
                  </a:moveTo>
                  <a:cubicBezTo>
                    <a:pt x="87" y="1"/>
                    <a:pt x="43" y="15"/>
                    <a:pt x="1" y="43"/>
                  </a:cubicBezTo>
                  <a:cubicBezTo>
                    <a:pt x="11" y="167"/>
                    <a:pt x="32" y="290"/>
                    <a:pt x="42" y="408"/>
                  </a:cubicBezTo>
                  <a:cubicBezTo>
                    <a:pt x="74" y="418"/>
                    <a:pt x="103" y="422"/>
                    <a:pt x="131" y="422"/>
                  </a:cubicBezTo>
                  <a:cubicBezTo>
                    <a:pt x="210" y="422"/>
                    <a:pt x="271" y="385"/>
                    <a:pt x="309" y="316"/>
                  </a:cubicBezTo>
                  <a:cubicBezTo>
                    <a:pt x="345" y="228"/>
                    <a:pt x="335" y="121"/>
                    <a:pt x="263" y="59"/>
                  </a:cubicBezTo>
                  <a:cubicBezTo>
                    <a:pt x="224" y="20"/>
                    <a:pt x="178" y="1"/>
                    <a:pt x="12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6" name="Google Shape;13246;p19"/>
            <p:cNvSpPr/>
            <p:nvPr/>
          </p:nvSpPr>
          <p:spPr>
            <a:xfrm>
              <a:off x="1412475" y="4170325"/>
              <a:ext cx="8125" cy="10550"/>
            </a:xfrm>
            <a:custGeom>
              <a:rect b="b" l="l" r="r" t="t"/>
              <a:pathLst>
                <a:path extrusionOk="0" h="422" w="325">
                  <a:moveTo>
                    <a:pt x="119" y="0"/>
                  </a:moveTo>
                  <a:cubicBezTo>
                    <a:pt x="97" y="0"/>
                    <a:pt x="75" y="5"/>
                    <a:pt x="52" y="14"/>
                  </a:cubicBezTo>
                  <a:lnTo>
                    <a:pt x="11" y="261"/>
                  </a:lnTo>
                  <a:cubicBezTo>
                    <a:pt x="6" y="307"/>
                    <a:pt x="6" y="348"/>
                    <a:pt x="0" y="389"/>
                  </a:cubicBezTo>
                  <a:cubicBezTo>
                    <a:pt x="35" y="411"/>
                    <a:pt x="71" y="422"/>
                    <a:pt x="105" y="422"/>
                  </a:cubicBezTo>
                  <a:cubicBezTo>
                    <a:pt x="159" y="422"/>
                    <a:pt x="210" y="397"/>
                    <a:pt x="247" y="353"/>
                  </a:cubicBezTo>
                  <a:cubicBezTo>
                    <a:pt x="314" y="292"/>
                    <a:pt x="324" y="173"/>
                    <a:pt x="273" y="96"/>
                  </a:cubicBezTo>
                  <a:cubicBezTo>
                    <a:pt x="235" y="36"/>
                    <a:pt x="180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7" name="Google Shape;13247;p19"/>
            <p:cNvSpPr/>
            <p:nvPr/>
          </p:nvSpPr>
          <p:spPr>
            <a:xfrm>
              <a:off x="1464250" y="4435600"/>
              <a:ext cx="9025" cy="10275"/>
            </a:xfrm>
            <a:custGeom>
              <a:rect b="b" l="l" r="r" t="t"/>
              <a:pathLst>
                <a:path extrusionOk="0" h="411" w="361">
                  <a:moveTo>
                    <a:pt x="136" y="0"/>
                  </a:moveTo>
                  <a:cubicBezTo>
                    <a:pt x="89" y="0"/>
                    <a:pt x="43" y="18"/>
                    <a:pt x="0" y="61"/>
                  </a:cubicBezTo>
                  <a:cubicBezTo>
                    <a:pt x="77" y="179"/>
                    <a:pt x="144" y="297"/>
                    <a:pt x="216" y="410"/>
                  </a:cubicBezTo>
                  <a:cubicBezTo>
                    <a:pt x="319" y="369"/>
                    <a:pt x="360" y="302"/>
                    <a:pt x="355" y="205"/>
                  </a:cubicBezTo>
                  <a:cubicBezTo>
                    <a:pt x="350" y="117"/>
                    <a:pt x="298" y="40"/>
                    <a:pt x="216" y="15"/>
                  </a:cubicBezTo>
                  <a:cubicBezTo>
                    <a:pt x="189" y="6"/>
                    <a:pt x="162" y="0"/>
                    <a:pt x="1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8" name="Google Shape;13248;p19"/>
            <p:cNvSpPr/>
            <p:nvPr/>
          </p:nvSpPr>
          <p:spPr>
            <a:xfrm>
              <a:off x="1595800" y="3880450"/>
              <a:ext cx="10825" cy="8450"/>
            </a:xfrm>
            <a:custGeom>
              <a:rect b="b" l="l" r="r" t="t"/>
              <a:pathLst>
                <a:path extrusionOk="0" h="338" w="433">
                  <a:moveTo>
                    <a:pt x="350" y="1"/>
                  </a:moveTo>
                  <a:cubicBezTo>
                    <a:pt x="232" y="73"/>
                    <a:pt x="119" y="145"/>
                    <a:pt x="0" y="222"/>
                  </a:cubicBezTo>
                  <a:cubicBezTo>
                    <a:pt x="40" y="304"/>
                    <a:pt x="119" y="337"/>
                    <a:pt x="194" y="337"/>
                  </a:cubicBezTo>
                  <a:cubicBezTo>
                    <a:pt x="246" y="337"/>
                    <a:pt x="296" y="321"/>
                    <a:pt x="329" y="294"/>
                  </a:cubicBezTo>
                  <a:cubicBezTo>
                    <a:pt x="417" y="222"/>
                    <a:pt x="432" y="93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9" name="Google Shape;13249;p19"/>
            <p:cNvSpPr/>
            <p:nvPr/>
          </p:nvSpPr>
          <p:spPr>
            <a:xfrm>
              <a:off x="1701650" y="4621450"/>
              <a:ext cx="10825" cy="6850"/>
            </a:xfrm>
            <a:custGeom>
              <a:rect b="b" l="l" r="r" t="t"/>
              <a:pathLst>
                <a:path extrusionOk="0" h="274" w="433">
                  <a:moveTo>
                    <a:pt x="194" y="1"/>
                  </a:moveTo>
                  <a:cubicBezTo>
                    <a:pt x="105" y="1"/>
                    <a:pt x="30" y="57"/>
                    <a:pt x="1" y="160"/>
                  </a:cubicBezTo>
                  <a:cubicBezTo>
                    <a:pt x="134" y="196"/>
                    <a:pt x="263" y="237"/>
                    <a:pt x="396" y="273"/>
                  </a:cubicBezTo>
                  <a:cubicBezTo>
                    <a:pt x="432" y="145"/>
                    <a:pt x="381" y="42"/>
                    <a:pt x="263" y="11"/>
                  </a:cubicBezTo>
                  <a:cubicBezTo>
                    <a:pt x="239" y="4"/>
                    <a:pt x="216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0" name="Google Shape;13250;p19"/>
            <p:cNvSpPr/>
            <p:nvPr/>
          </p:nvSpPr>
          <p:spPr>
            <a:xfrm>
              <a:off x="1913500" y="3829575"/>
              <a:ext cx="10550" cy="6550"/>
            </a:xfrm>
            <a:custGeom>
              <a:rect b="b" l="l" r="r" t="t"/>
              <a:pathLst>
                <a:path extrusionOk="0" h="262" w="422">
                  <a:moveTo>
                    <a:pt x="16" y="1"/>
                  </a:moveTo>
                  <a:lnTo>
                    <a:pt x="16" y="1"/>
                  </a:lnTo>
                  <a:cubicBezTo>
                    <a:pt x="0" y="134"/>
                    <a:pt x="67" y="232"/>
                    <a:pt x="191" y="258"/>
                  </a:cubicBezTo>
                  <a:cubicBezTo>
                    <a:pt x="205" y="260"/>
                    <a:pt x="219" y="261"/>
                    <a:pt x="232" y="261"/>
                  </a:cubicBezTo>
                  <a:cubicBezTo>
                    <a:pt x="329" y="261"/>
                    <a:pt x="399" y="198"/>
                    <a:pt x="422" y="98"/>
                  </a:cubicBezTo>
                  <a:cubicBezTo>
                    <a:pt x="309" y="62"/>
                    <a:pt x="196" y="37"/>
                    <a:pt x="88" y="11"/>
                  </a:cubicBezTo>
                  <a:cubicBezTo>
                    <a:pt x="62" y="6"/>
                    <a:pt x="42" y="6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1" name="Google Shape;13251;p19"/>
            <p:cNvSpPr/>
            <p:nvPr/>
          </p:nvSpPr>
          <p:spPr>
            <a:xfrm>
              <a:off x="1466550" y="4012900"/>
              <a:ext cx="7225" cy="8700"/>
            </a:xfrm>
            <a:custGeom>
              <a:rect b="b" l="l" r="r" t="t"/>
              <a:pathLst>
                <a:path extrusionOk="0" h="348" w="289">
                  <a:moveTo>
                    <a:pt x="206" y="1"/>
                  </a:moveTo>
                  <a:cubicBezTo>
                    <a:pt x="134" y="114"/>
                    <a:pt x="73" y="222"/>
                    <a:pt x="1" y="335"/>
                  </a:cubicBezTo>
                  <a:cubicBezTo>
                    <a:pt x="25" y="344"/>
                    <a:pt x="49" y="348"/>
                    <a:pt x="72" y="348"/>
                  </a:cubicBezTo>
                  <a:cubicBezTo>
                    <a:pt x="142" y="348"/>
                    <a:pt x="204" y="309"/>
                    <a:pt x="242" y="247"/>
                  </a:cubicBezTo>
                  <a:cubicBezTo>
                    <a:pt x="289" y="165"/>
                    <a:pt x="278" y="62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2" name="Google Shape;13252;p19"/>
            <p:cNvSpPr/>
            <p:nvPr/>
          </p:nvSpPr>
          <p:spPr>
            <a:xfrm>
              <a:off x="1993275" y="3856550"/>
              <a:ext cx="8900" cy="6000"/>
            </a:xfrm>
            <a:custGeom>
              <a:rect b="b" l="l" r="r" t="t"/>
              <a:pathLst>
                <a:path extrusionOk="0" h="240" w="356">
                  <a:moveTo>
                    <a:pt x="6" y="1"/>
                  </a:moveTo>
                  <a:cubicBezTo>
                    <a:pt x="1" y="109"/>
                    <a:pt x="52" y="186"/>
                    <a:pt x="134" y="222"/>
                  </a:cubicBezTo>
                  <a:cubicBezTo>
                    <a:pt x="161" y="234"/>
                    <a:pt x="188" y="239"/>
                    <a:pt x="214" y="239"/>
                  </a:cubicBezTo>
                  <a:cubicBezTo>
                    <a:pt x="269" y="239"/>
                    <a:pt x="320" y="214"/>
                    <a:pt x="355" y="165"/>
                  </a:cubicBezTo>
                  <a:cubicBezTo>
                    <a:pt x="242" y="109"/>
                    <a:pt x="129" y="57"/>
                    <a:pt x="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3" name="Google Shape;13253;p19"/>
            <p:cNvSpPr/>
            <p:nvPr/>
          </p:nvSpPr>
          <p:spPr>
            <a:xfrm>
              <a:off x="1705500" y="3834075"/>
              <a:ext cx="4775" cy="1675"/>
            </a:xfrm>
            <a:custGeom>
              <a:rect b="b" l="l" r="r" t="t"/>
              <a:pathLst>
                <a:path extrusionOk="0" h="67" w="191">
                  <a:moveTo>
                    <a:pt x="186" y="1"/>
                  </a:moveTo>
                  <a:cubicBezTo>
                    <a:pt x="124" y="11"/>
                    <a:pt x="63" y="32"/>
                    <a:pt x="1" y="52"/>
                  </a:cubicBezTo>
                  <a:cubicBezTo>
                    <a:pt x="26" y="62"/>
                    <a:pt x="49" y="67"/>
                    <a:pt x="70" y="67"/>
                  </a:cubicBezTo>
                  <a:cubicBezTo>
                    <a:pt x="116" y="67"/>
                    <a:pt x="156" y="46"/>
                    <a:pt x="191" y="11"/>
                  </a:cubicBezTo>
                  <a:cubicBezTo>
                    <a:pt x="191" y="11"/>
                    <a:pt x="186" y="6"/>
                    <a:pt x="18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4" name="Google Shape;13254;p19"/>
            <p:cNvSpPr/>
            <p:nvPr/>
          </p:nvSpPr>
          <p:spPr>
            <a:xfrm>
              <a:off x="2232100" y="4253650"/>
              <a:ext cx="800" cy="2350"/>
            </a:xfrm>
            <a:custGeom>
              <a:rect b="b" l="l" r="r" t="t"/>
              <a:pathLst>
                <a:path extrusionOk="0" h="94" w="32">
                  <a:moveTo>
                    <a:pt x="11" y="1"/>
                  </a:moveTo>
                  <a:cubicBezTo>
                    <a:pt x="6" y="26"/>
                    <a:pt x="6" y="57"/>
                    <a:pt x="1" y="83"/>
                  </a:cubicBezTo>
                  <a:cubicBezTo>
                    <a:pt x="6" y="93"/>
                    <a:pt x="11" y="93"/>
                    <a:pt x="26" y="93"/>
                  </a:cubicBezTo>
                  <a:cubicBezTo>
                    <a:pt x="26" y="57"/>
                    <a:pt x="31" y="32"/>
                    <a:pt x="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255" name="Google Shape;13255;p19"/>
          <p:cNvGrpSpPr/>
          <p:nvPr/>
        </p:nvGrpSpPr>
        <p:grpSpPr>
          <a:xfrm rot="5400000">
            <a:off x="-339764" y="3494821"/>
            <a:ext cx="1909185" cy="1465595"/>
            <a:chOff x="7229837" y="3767288"/>
            <a:chExt cx="1941807" cy="1490637"/>
          </a:xfrm>
        </p:grpSpPr>
        <p:sp>
          <p:nvSpPr>
            <p:cNvPr id="13256" name="Google Shape;13256;p19"/>
            <p:cNvSpPr/>
            <p:nvPr/>
          </p:nvSpPr>
          <p:spPr>
            <a:xfrm>
              <a:off x="7707548" y="4158472"/>
              <a:ext cx="1464096" cy="1009964"/>
            </a:xfrm>
            <a:custGeom>
              <a:rect b="b" l="l" r="r" t="t"/>
              <a:pathLst>
                <a:path extrusionOk="0" h="24410" w="35386">
                  <a:moveTo>
                    <a:pt x="35386" y="0"/>
                  </a:moveTo>
                  <a:cubicBezTo>
                    <a:pt x="33438" y="976"/>
                    <a:pt x="30962" y="1607"/>
                    <a:pt x="27822" y="1607"/>
                  </a:cubicBezTo>
                  <a:cubicBezTo>
                    <a:pt x="27474" y="1607"/>
                    <a:pt x="27117" y="1599"/>
                    <a:pt x="26753" y="1583"/>
                  </a:cubicBezTo>
                  <a:cubicBezTo>
                    <a:pt x="26375" y="1566"/>
                    <a:pt x="26012" y="1558"/>
                    <a:pt x="25664" y="1558"/>
                  </a:cubicBezTo>
                  <a:cubicBezTo>
                    <a:pt x="12098" y="1558"/>
                    <a:pt x="20902" y="14042"/>
                    <a:pt x="10961" y="14533"/>
                  </a:cubicBezTo>
                  <a:cubicBezTo>
                    <a:pt x="2996" y="14923"/>
                    <a:pt x="648" y="21537"/>
                    <a:pt x="0" y="24409"/>
                  </a:cubicBezTo>
                  <a:lnTo>
                    <a:pt x="35386" y="24409"/>
                  </a:lnTo>
                  <a:lnTo>
                    <a:pt x="353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7" name="Google Shape;13257;p19"/>
            <p:cNvSpPr/>
            <p:nvPr/>
          </p:nvSpPr>
          <p:spPr>
            <a:xfrm>
              <a:off x="7229837" y="4935986"/>
              <a:ext cx="321939" cy="321939"/>
            </a:xfrm>
            <a:custGeom>
              <a:rect b="b" l="l" r="r" t="t"/>
              <a:pathLst>
                <a:path extrusionOk="0" h="7781" w="7781">
                  <a:moveTo>
                    <a:pt x="3891" y="1"/>
                  </a:moveTo>
                  <a:cubicBezTo>
                    <a:pt x="1743" y="1"/>
                    <a:pt x="1" y="1743"/>
                    <a:pt x="1" y="3891"/>
                  </a:cubicBezTo>
                  <a:cubicBezTo>
                    <a:pt x="1" y="6039"/>
                    <a:pt x="1743" y="7781"/>
                    <a:pt x="3891" y="7781"/>
                  </a:cubicBezTo>
                  <a:cubicBezTo>
                    <a:pt x="6039" y="7781"/>
                    <a:pt x="7781" y="6039"/>
                    <a:pt x="7781" y="3891"/>
                  </a:cubicBezTo>
                  <a:cubicBezTo>
                    <a:pt x="7781" y="1743"/>
                    <a:pt x="6039" y="1"/>
                    <a:pt x="38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8" name="Google Shape;13258;p19"/>
            <p:cNvSpPr/>
            <p:nvPr/>
          </p:nvSpPr>
          <p:spPr>
            <a:xfrm>
              <a:off x="7551793" y="4835372"/>
              <a:ext cx="71289" cy="70338"/>
            </a:xfrm>
            <a:custGeom>
              <a:rect b="b" l="l" r="r" t="t"/>
              <a:pathLst>
                <a:path extrusionOk="0" h="1700" w="1723">
                  <a:moveTo>
                    <a:pt x="1077" y="1"/>
                  </a:moveTo>
                  <a:cubicBezTo>
                    <a:pt x="810" y="1"/>
                    <a:pt x="513" y="157"/>
                    <a:pt x="309" y="438"/>
                  </a:cubicBezTo>
                  <a:cubicBezTo>
                    <a:pt x="6" y="849"/>
                    <a:pt x="1" y="1373"/>
                    <a:pt x="309" y="1594"/>
                  </a:cubicBezTo>
                  <a:cubicBezTo>
                    <a:pt x="407" y="1666"/>
                    <a:pt x="523" y="1700"/>
                    <a:pt x="645" y="1700"/>
                  </a:cubicBezTo>
                  <a:cubicBezTo>
                    <a:pt x="910" y="1700"/>
                    <a:pt x="1207" y="1541"/>
                    <a:pt x="1414" y="1260"/>
                  </a:cubicBezTo>
                  <a:cubicBezTo>
                    <a:pt x="1712" y="849"/>
                    <a:pt x="1722" y="330"/>
                    <a:pt x="1414" y="104"/>
                  </a:cubicBezTo>
                  <a:cubicBezTo>
                    <a:pt x="1316" y="34"/>
                    <a:pt x="1200" y="1"/>
                    <a:pt x="10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9" name="Google Shape;13259;p19"/>
            <p:cNvSpPr/>
            <p:nvPr/>
          </p:nvSpPr>
          <p:spPr>
            <a:xfrm>
              <a:off x="8420631" y="3767288"/>
              <a:ext cx="249036" cy="219039"/>
            </a:xfrm>
            <a:custGeom>
              <a:rect b="b" l="l" r="r" t="t"/>
              <a:pathLst>
                <a:path extrusionOk="0" h="5294" w="6019">
                  <a:moveTo>
                    <a:pt x="3009" y="1"/>
                  </a:moveTo>
                  <a:cubicBezTo>
                    <a:pt x="1980" y="1"/>
                    <a:pt x="999" y="606"/>
                    <a:pt x="571" y="1614"/>
                  </a:cubicBezTo>
                  <a:cubicBezTo>
                    <a:pt x="1" y="2961"/>
                    <a:pt x="633" y="4513"/>
                    <a:pt x="1979" y="5083"/>
                  </a:cubicBezTo>
                  <a:cubicBezTo>
                    <a:pt x="2316" y="5226"/>
                    <a:pt x="2666" y="5294"/>
                    <a:pt x="3010" y="5294"/>
                  </a:cubicBezTo>
                  <a:cubicBezTo>
                    <a:pt x="4039" y="5294"/>
                    <a:pt x="5021" y="4689"/>
                    <a:pt x="5448" y="3680"/>
                  </a:cubicBezTo>
                  <a:cubicBezTo>
                    <a:pt x="6018" y="2334"/>
                    <a:pt x="5386" y="782"/>
                    <a:pt x="4040" y="211"/>
                  </a:cubicBezTo>
                  <a:cubicBezTo>
                    <a:pt x="3704" y="68"/>
                    <a:pt x="3354" y="1"/>
                    <a:pt x="30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0" name="Google Shape;13260;p19"/>
            <p:cNvSpPr/>
            <p:nvPr/>
          </p:nvSpPr>
          <p:spPr>
            <a:xfrm>
              <a:off x="8947073" y="3858715"/>
              <a:ext cx="166493" cy="127600"/>
            </a:xfrm>
            <a:custGeom>
              <a:rect b="b" l="l" r="r" t="t"/>
              <a:pathLst>
                <a:path extrusionOk="0" h="3084" w="4024">
                  <a:moveTo>
                    <a:pt x="2009" y="0"/>
                  </a:moveTo>
                  <a:cubicBezTo>
                    <a:pt x="899" y="0"/>
                    <a:pt x="0" y="689"/>
                    <a:pt x="0" y="1542"/>
                  </a:cubicBezTo>
                  <a:cubicBezTo>
                    <a:pt x="0" y="2395"/>
                    <a:pt x="899" y="3083"/>
                    <a:pt x="2009" y="3083"/>
                  </a:cubicBezTo>
                  <a:cubicBezTo>
                    <a:pt x="3119" y="3083"/>
                    <a:pt x="4024" y="2395"/>
                    <a:pt x="4024" y="1542"/>
                  </a:cubicBezTo>
                  <a:cubicBezTo>
                    <a:pt x="4024" y="689"/>
                    <a:pt x="3119" y="0"/>
                    <a:pt x="20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261" name="Google Shape;13261;p19"/>
          <p:cNvGrpSpPr/>
          <p:nvPr/>
        </p:nvGrpSpPr>
        <p:grpSpPr>
          <a:xfrm flipH="1" rot="-5400000">
            <a:off x="7580965" y="129414"/>
            <a:ext cx="1692474" cy="1433528"/>
            <a:chOff x="2597200" y="536500"/>
            <a:chExt cx="1161775" cy="984025"/>
          </a:xfrm>
        </p:grpSpPr>
        <p:sp>
          <p:nvSpPr>
            <p:cNvPr id="13262" name="Google Shape;13262;p19"/>
            <p:cNvSpPr/>
            <p:nvPr/>
          </p:nvSpPr>
          <p:spPr>
            <a:xfrm>
              <a:off x="2597200" y="663300"/>
              <a:ext cx="1161775" cy="857225"/>
            </a:xfrm>
            <a:custGeom>
              <a:rect b="b" l="l" r="r" t="t"/>
              <a:pathLst>
                <a:path extrusionOk="0" h="34289" w="46471">
                  <a:moveTo>
                    <a:pt x="2103" y="1"/>
                  </a:moveTo>
                  <a:cubicBezTo>
                    <a:pt x="1323" y="1"/>
                    <a:pt x="600" y="128"/>
                    <a:pt x="1" y="362"/>
                  </a:cubicBezTo>
                  <a:lnTo>
                    <a:pt x="1" y="34288"/>
                  </a:lnTo>
                  <a:lnTo>
                    <a:pt x="46471" y="34288"/>
                  </a:lnTo>
                  <a:cubicBezTo>
                    <a:pt x="40412" y="22228"/>
                    <a:pt x="21471" y="24545"/>
                    <a:pt x="13639" y="22161"/>
                  </a:cubicBezTo>
                  <a:cubicBezTo>
                    <a:pt x="5808" y="19787"/>
                    <a:pt x="12776" y="10034"/>
                    <a:pt x="8778" y="3687"/>
                  </a:cubicBezTo>
                  <a:cubicBezTo>
                    <a:pt x="7119" y="1070"/>
                    <a:pt x="4367" y="1"/>
                    <a:pt x="210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3" name="Google Shape;13263;p19"/>
            <p:cNvSpPr/>
            <p:nvPr/>
          </p:nvSpPr>
          <p:spPr>
            <a:xfrm>
              <a:off x="2686275" y="536500"/>
              <a:ext cx="92000" cy="68525"/>
            </a:xfrm>
            <a:custGeom>
              <a:rect b="b" l="l" r="r" t="t"/>
              <a:pathLst>
                <a:path extrusionOk="0" h="2741" w="3680">
                  <a:moveTo>
                    <a:pt x="1455" y="0"/>
                  </a:moveTo>
                  <a:cubicBezTo>
                    <a:pt x="112" y="0"/>
                    <a:pt x="1" y="1667"/>
                    <a:pt x="539" y="2110"/>
                  </a:cubicBezTo>
                  <a:cubicBezTo>
                    <a:pt x="1061" y="2543"/>
                    <a:pt x="1661" y="2740"/>
                    <a:pt x="2189" y="2740"/>
                  </a:cubicBezTo>
                  <a:cubicBezTo>
                    <a:pt x="3026" y="2740"/>
                    <a:pt x="3679" y="2244"/>
                    <a:pt x="3550" y="1406"/>
                  </a:cubicBezTo>
                  <a:cubicBezTo>
                    <a:pt x="3339" y="39"/>
                    <a:pt x="1546" y="3"/>
                    <a:pt x="1546" y="3"/>
                  </a:cubicBezTo>
                  <a:cubicBezTo>
                    <a:pt x="1515" y="1"/>
                    <a:pt x="1484" y="0"/>
                    <a:pt x="1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4" name="Google Shape;13264;p19"/>
            <p:cNvSpPr/>
            <p:nvPr/>
          </p:nvSpPr>
          <p:spPr>
            <a:xfrm>
              <a:off x="2618475" y="581875"/>
              <a:ext cx="62200" cy="46225"/>
            </a:xfrm>
            <a:custGeom>
              <a:rect b="b" l="l" r="r" t="t"/>
              <a:pathLst>
                <a:path extrusionOk="0" h="1849" w="2488">
                  <a:moveTo>
                    <a:pt x="985" y="0"/>
                  </a:moveTo>
                  <a:cubicBezTo>
                    <a:pt x="76" y="0"/>
                    <a:pt x="1" y="1118"/>
                    <a:pt x="363" y="1420"/>
                  </a:cubicBezTo>
                  <a:cubicBezTo>
                    <a:pt x="717" y="1715"/>
                    <a:pt x="1124" y="1849"/>
                    <a:pt x="1481" y="1849"/>
                  </a:cubicBezTo>
                  <a:cubicBezTo>
                    <a:pt x="2046" y="1849"/>
                    <a:pt x="2488" y="1514"/>
                    <a:pt x="2403" y="947"/>
                  </a:cubicBezTo>
                  <a:cubicBezTo>
                    <a:pt x="2259" y="22"/>
                    <a:pt x="1046" y="2"/>
                    <a:pt x="1046" y="2"/>
                  </a:cubicBezTo>
                  <a:cubicBezTo>
                    <a:pt x="1025" y="1"/>
                    <a:pt x="1005" y="0"/>
                    <a:pt x="9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1">
  <p:cSld name="TITLE_AND_BODY_1">
    <p:bg>
      <p:bgPr>
        <a:solidFill>
          <a:schemeClr val="accent3"/>
        </a:solidFill>
      </p:bgPr>
    </p:bg>
    <p:spTree>
      <p:nvGrpSpPr>
        <p:cNvPr id="13265" name="Shape 13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66" name="Google Shape;13266;p20"/>
          <p:cNvSpPr txBox="1"/>
          <p:nvPr>
            <p:ph idx="1" type="body"/>
          </p:nvPr>
        </p:nvSpPr>
        <p:spPr>
          <a:xfrm>
            <a:off x="720000" y="1782025"/>
            <a:ext cx="3712500" cy="2412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Nunito Light"/>
              <a:buChar char="○"/>
              <a:defRPr/>
            </a:lvl2pPr>
            <a:lvl3pPr indent="-304800" lvl="2" marL="1371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Nunito Light"/>
              <a:buChar char="■"/>
              <a:defRPr/>
            </a:lvl3pPr>
            <a:lvl4pPr indent="-304800" lvl="3" marL="1828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Nunito Light"/>
              <a:buChar char="●"/>
              <a:defRPr/>
            </a:lvl4pPr>
            <a:lvl5pPr indent="-304800" lvl="4" marL="22860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Nunito Light"/>
              <a:buChar char="○"/>
              <a:defRPr/>
            </a:lvl5pPr>
            <a:lvl6pPr indent="-304800" lvl="5" marL="2743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Nunito Light"/>
              <a:buChar char="■"/>
              <a:defRPr/>
            </a:lvl6pPr>
            <a:lvl7pPr indent="-304800" lvl="6" marL="3200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Nunito Light"/>
              <a:buChar char="●"/>
              <a:defRPr/>
            </a:lvl7pPr>
            <a:lvl8pPr indent="-304800" lvl="7" marL="3657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Nunito Light"/>
              <a:buChar char="○"/>
              <a:defRPr/>
            </a:lvl8pPr>
            <a:lvl9pPr indent="-304800" lvl="8" marL="411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200"/>
              <a:buFont typeface="Nunito Light"/>
              <a:buChar char="■"/>
              <a:defRPr/>
            </a:lvl9pPr>
          </a:lstStyle>
          <a:p/>
        </p:txBody>
      </p:sp>
      <p:sp>
        <p:nvSpPr>
          <p:cNvPr id="13267" name="Google Shape;13267;p20"/>
          <p:cNvSpPr txBox="1"/>
          <p:nvPr>
            <p:ph type="title"/>
          </p:nvPr>
        </p:nvSpPr>
        <p:spPr>
          <a:xfrm>
            <a:off x="720000" y="394950"/>
            <a:ext cx="7704000" cy="59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9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9pPr>
          </a:lstStyle>
          <a:p/>
        </p:txBody>
      </p:sp>
      <p:grpSp>
        <p:nvGrpSpPr>
          <p:cNvPr id="13268" name="Google Shape;13268;p20"/>
          <p:cNvGrpSpPr/>
          <p:nvPr/>
        </p:nvGrpSpPr>
        <p:grpSpPr>
          <a:xfrm flipH="1">
            <a:off x="0" y="-1325"/>
            <a:ext cx="9143989" cy="5146143"/>
            <a:chOff x="0" y="0"/>
            <a:chExt cx="9143989" cy="5146143"/>
          </a:xfrm>
        </p:grpSpPr>
        <p:sp>
          <p:nvSpPr>
            <p:cNvPr id="13269" name="Google Shape;13269;p20"/>
            <p:cNvSpPr/>
            <p:nvPr/>
          </p:nvSpPr>
          <p:spPr>
            <a:xfrm>
              <a:off x="0" y="2403884"/>
              <a:ext cx="2577339" cy="2741846"/>
            </a:xfrm>
            <a:custGeom>
              <a:rect b="b" l="l" r="r" t="t"/>
              <a:pathLst>
                <a:path extrusionOk="0" h="27184" w="25553">
                  <a:moveTo>
                    <a:pt x="1" y="0"/>
                  </a:moveTo>
                  <a:lnTo>
                    <a:pt x="1" y="291"/>
                  </a:lnTo>
                  <a:cubicBezTo>
                    <a:pt x="1932" y="2226"/>
                    <a:pt x="4114" y="3064"/>
                    <a:pt x="6396" y="3936"/>
                  </a:cubicBezTo>
                  <a:cubicBezTo>
                    <a:pt x="10800" y="5624"/>
                    <a:pt x="15352" y="7368"/>
                    <a:pt x="19309" y="17000"/>
                  </a:cubicBezTo>
                  <a:cubicBezTo>
                    <a:pt x="21166" y="21525"/>
                    <a:pt x="23162" y="24918"/>
                    <a:pt x="25270" y="27183"/>
                  </a:cubicBezTo>
                  <a:lnTo>
                    <a:pt x="25552" y="27183"/>
                  </a:lnTo>
                  <a:cubicBezTo>
                    <a:pt x="23413" y="24949"/>
                    <a:pt x="21391" y="21521"/>
                    <a:pt x="19504" y="16926"/>
                  </a:cubicBezTo>
                  <a:cubicBezTo>
                    <a:pt x="18545" y="14601"/>
                    <a:pt x="17525" y="12661"/>
                    <a:pt x="16393" y="11008"/>
                  </a:cubicBezTo>
                  <a:cubicBezTo>
                    <a:pt x="15382" y="9537"/>
                    <a:pt x="14315" y="8335"/>
                    <a:pt x="13117" y="7320"/>
                  </a:cubicBezTo>
                  <a:cubicBezTo>
                    <a:pt x="10896" y="5446"/>
                    <a:pt x="8648" y="4582"/>
                    <a:pt x="6474" y="3745"/>
                  </a:cubicBezTo>
                  <a:cubicBezTo>
                    <a:pt x="4158" y="2855"/>
                    <a:pt x="1945" y="2009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0" name="Google Shape;13270;p20"/>
            <p:cNvSpPr/>
            <p:nvPr/>
          </p:nvSpPr>
          <p:spPr>
            <a:xfrm>
              <a:off x="4402196" y="3650459"/>
              <a:ext cx="2172377" cy="1495287"/>
            </a:xfrm>
            <a:custGeom>
              <a:rect b="b" l="l" r="r" t="t"/>
              <a:pathLst>
                <a:path extrusionOk="0" h="14825" w="21538">
                  <a:moveTo>
                    <a:pt x="14504" y="0"/>
                  </a:moveTo>
                  <a:cubicBezTo>
                    <a:pt x="13929" y="0"/>
                    <a:pt x="13335" y="82"/>
                    <a:pt x="12726" y="246"/>
                  </a:cubicBezTo>
                  <a:cubicBezTo>
                    <a:pt x="11520" y="571"/>
                    <a:pt x="10279" y="1205"/>
                    <a:pt x="9046" y="2133"/>
                  </a:cubicBezTo>
                  <a:cubicBezTo>
                    <a:pt x="6413" y="4112"/>
                    <a:pt x="3922" y="7340"/>
                    <a:pt x="1840" y="11466"/>
                  </a:cubicBezTo>
                  <a:cubicBezTo>
                    <a:pt x="1237" y="12659"/>
                    <a:pt x="625" y="13774"/>
                    <a:pt x="0" y="14815"/>
                  </a:cubicBezTo>
                  <a:lnTo>
                    <a:pt x="239" y="14815"/>
                  </a:lnTo>
                  <a:cubicBezTo>
                    <a:pt x="846" y="13796"/>
                    <a:pt x="1436" y="12711"/>
                    <a:pt x="2022" y="11557"/>
                  </a:cubicBezTo>
                  <a:cubicBezTo>
                    <a:pt x="4092" y="7461"/>
                    <a:pt x="6565" y="4263"/>
                    <a:pt x="9172" y="2298"/>
                  </a:cubicBezTo>
                  <a:cubicBezTo>
                    <a:pt x="10994" y="925"/>
                    <a:pt x="12844" y="210"/>
                    <a:pt x="14521" y="210"/>
                  </a:cubicBezTo>
                  <a:cubicBezTo>
                    <a:pt x="15048" y="210"/>
                    <a:pt x="15558" y="280"/>
                    <a:pt x="16045" y="424"/>
                  </a:cubicBezTo>
                  <a:cubicBezTo>
                    <a:pt x="17889" y="962"/>
                    <a:pt x="19334" y="2493"/>
                    <a:pt x="20236" y="4858"/>
                  </a:cubicBezTo>
                  <a:cubicBezTo>
                    <a:pt x="21195" y="7374"/>
                    <a:pt x="21499" y="10819"/>
                    <a:pt x="21121" y="14824"/>
                  </a:cubicBezTo>
                  <a:lnTo>
                    <a:pt x="21325" y="14824"/>
                  </a:lnTo>
                  <a:cubicBezTo>
                    <a:pt x="21516" y="12798"/>
                    <a:pt x="21538" y="10919"/>
                    <a:pt x="21386" y="9231"/>
                  </a:cubicBezTo>
                  <a:cubicBezTo>
                    <a:pt x="21234" y="7548"/>
                    <a:pt x="20913" y="6051"/>
                    <a:pt x="20427" y="4784"/>
                  </a:cubicBezTo>
                  <a:cubicBezTo>
                    <a:pt x="19503" y="2359"/>
                    <a:pt x="18006" y="779"/>
                    <a:pt x="16097" y="224"/>
                  </a:cubicBezTo>
                  <a:cubicBezTo>
                    <a:pt x="15587" y="75"/>
                    <a:pt x="15055" y="0"/>
                    <a:pt x="14504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1" name="Google Shape;13271;p20"/>
            <p:cNvSpPr/>
            <p:nvPr/>
          </p:nvSpPr>
          <p:spPr>
            <a:xfrm>
              <a:off x="3890514" y="2607427"/>
              <a:ext cx="3449498" cy="2537398"/>
            </a:xfrm>
            <a:custGeom>
              <a:rect b="b" l="l" r="r" t="t"/>
              <a:pathLst>
                <a:path extrusionOk="0" h="25157" w="34200">
                  <a:moveTo>
                    <a:pt x="23459" y="0"/>
                  </a:moveTo>
                  <a:cubicBezTo>
                    <a:pt x="22882" y="0"/>
                    <a:pt x="22296" y="57"/>
                    <a:pt x="21704" y="169"/>
                  </a:cubicBezTo>
                  <a:cubicBezTo>
                    <a:pt x="20242" y="451"/>
                    <a:pt x="18775" y="1072"/>
                    <a:pt x="17330" y="2009"/>
                  </a:cubicBezTo>
                  <a:cubicBezTo>
                    <a:pt x="14258" y="4018"/>
                    <a:pt x="11468" y="7402"/>
                    <a:pt x="9243" y="11802"/>
                  </a:cubicBezTo>
                  <a:cubicBezTo>
                    <a:pt x="6527" y="17186"/>
                    <a:pt x="3789" y="21325"/>
                    <a:pt x="1103" y="24093"/>
                  </a:cubicBezTo>
                  <a:cubicBezTo>
                    <a:pt x="734" y="24475"/>
                    <a:pt x="365" y="24831"/>
                    <a:pt x="1" y="25156"/>
                  </a:cubicBezTo>
                  <a:lnTo>
                    <a:pt x="305" y="25156"/>
                  </a:lnTo>
                  <a:cubicBezTo>
                    <a:pt x="621" y="24870"/>
                    <a:pt x="934" y="24562"/>
                    <a:pt x="1251" y="24237"/>
                  </a:cubicBezTo>
                  <a:cubicBezTo>
                    <a:pt x="3949" y="21447"/>
                    <a:pt x="6700" y="17294"/>
                    <a:pt x="9429" y="11893"/>
                  </a:cubicBezTo>
                  <a:cubicBezTo>
                    <a:pt x="11629" y="7519"/>
                    <a:pt x="14402" y="4161"/>
                    <a:pt x="17439" y="2178"/>
                  </a:cubicBezTo>
                  <a:cubicBezTo>
                    <a:pt x="19444" y="864"/>
                    <a:pt x="21478" y="197"/>
                    <a:pt x="23422" y="197"/>
                  </a:cubicBezTo>
                  <a:cubicBezTo>
                    <a:pt x="24233" y="197"/>
                    <a:pt x="25028" y="313"/>
                    <a:pt x="25800" y="547"/>
                  </a:cubicBezTo>
                  <a:cubicBezTo>
                    <a:pt x="28589" y="1380"/>
                    <a:pt x="30807" y="3666"/>
                    <a:pt x="32208" y="7146"/>
                  </a:cubicBezTo>
                  <a:cubicBezTo>
                    <a:pt x="33748" y="10986"/>
                    <a:pt x="34200" y="16149"/>
                    <a:pt x="33510" y="22085"/>
                  </a:cubicBezTo>
                  <a:cubicBezTo>
                    <a:pt x="33384" y="23135"/>
                    <a:pt x="33310" y="24167"/>
                    <a:pt x="33271" y="25156"/>
                  </a:cubicBezTo>
                  <a:lnTo>
                    <a:pt x="33475" y="25156"/>
                  </a:lnTo>
                  <a:cubicBezTo>
                    <a:pt x="33514" y="24172"/>
                    <a:pt x="33596" y="23156"/>
                    <a:pt x="33722" y="22102"/>
                  </a:cubicBezTo>
                  <a:cubicBezTo>
                    <a:pt x="34078" y="19034"/>
                    <a:pt x="34139" y="16162"/>
                    <a:pt x="33887" y="13567"/>
                  </a:cubicBezTo>
                  <a:cubicBezTo>
                    <a:pt x="33657" y="11133"/>
                    <a:pt x="33158" y="8947"/>
                    <a:pt x="32403" y="7077"/>
                  </a:cubicBezTo>
                  <a:cubicBezTo>
                    <a:pt x="31687" y="5293"/>
                    <a:pt x="30750" y="3805"/>
                    <a:pt x="29613" y="2655"/>
                  </a:cubicBezTo>
                  <a:cubicBezTo>
                    <a:pt x="28516" y="1545"/>
                    <a:pt x="27257" y="768"/>
                    <a:pt x="25869" y="351"/>
                  </a:cubicBezTo>
                  <a:cubicBezTo>
                    <a:pt x="25092" y="116"/>
                    <a:pt x="24285" y="0"/>
                    <a:pt x="23459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2" name="Google Shape;13272;p20"/>
            <p:cNvSpPr/>
            <p:nvPr/>
          </p:nvSpPr>
          <p:spPr>
            <a:xfrm>
              <a:off x="908" y="3142610"/>
              <a:ext cx="2010089" cy="2003533"/>
            </a:xfrm>
            <a:custGeom>
              <a:rect b="b" l="l" r="r" t="t"/>
              <a:pathLst>
                <a:path extrusionOk="0" h="19864" w="19929">
                  <a:moveTo>
                    <a:pt x="1" y="0"/>
                  </a:moveTo>
                  <a:lnTo>
                    <a:pt x="1" y="321"/>
                  </a:lnTo>
                  <a:cubicBezTo>
                    <a:pt x="2031" y="2526"/>
                    <a:pt x="4339" y="3766"/>
                    <a:pt x="6756" y="5072"/>
                  </a:cubicBezTo>
                  <a:cubicBezTo>
                    <a:pt x="11065" y="7394"/>
                    <a:pt x="15516" y="9797"/>
                    <a:pt x="18900" y="18024"/>
                  </a:cubicBezTo>
                  <a:cubicBezTo>
                    <a:pt x="19161" y="18657"/>
                    <a:pt x="19425" y="19273"/>
                    <a:pt x="19703" y="19863"/>
                  </a:cubicBezTo>
                  <a:lnTo>
                    <a:pt x="19929" y="19863"/>
                  </a:lnTo>
                  <a:cubicBezTo>
                    <a:pt x="19642" y="19252"/>
                    <a:pt x="19365" y="18610"/>
                    <a:pt x="19096" y="17950"/>
                  </a:cubicBezTo>
                  <a:cubicBezTo>
                    <a:pt x="18267" y="15954"/>
                    <a:pt x="17365" y="14249"/>
                    <a:pt x="16341" y="12730"/>
                  </a:cubicBezTo>
                  <a:cubicBezTo>
                    <a:pt x="15429" y="11381"/>
                    <a:pt x="14432" y="10218"/>
                    <a:pt x="13303" y="9173"/>
                  </a:cubicBezTo>
                  <a:cubicBezTo>
                    <a:pt x="11208" y="7238"/>
                    <a:pt x="8991" y="6044"/>
                    <a:pt x="6856" y="4890"/>
                  </a:cubicBezTo>
                  <a:cubicBezTo>
                    <a:pt x="4431" y="3580"/>
                    <a:pt x="2062" y="2309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3" name="Google Shape;13273;p20"/>
            <p:cNvSpPr/>
            <p:nvPr/>
          </p:nvSpPr>
          <p:spPr>
            <a:xfrm>
              <a:off x="0" y="3800746"/>
              <a:ext cx="1533614" cy="1344094"/>
            </a:xfrm>
            <a:custGeom>
              <a:rect b="b" l="l" r="r" t="t"/>
              <a:pathLst>
                <a:path extrusionOk="0" h="13326" w="15205">
                  <a:moveTo>
                    <a:pt x="1" y="1"/>
                  </a:moveTo>
                  <a:lnTo>
                    <a:pt x="1" y="352"/>
                  </a:lnTo>
                  <a:cubicBezTo>
                    <a:pt x="148" y="561"/>
                    <a:pt x="305" y="786"/>
                    <a:pt x="470" y="1021"/>
                  </a:cubicBezTo>
                  <a:cubicBezTo>
                    <a:pt x="1997" y="3246"/>
                    <a:pt x="4309" y="6600"/>
                    <a:pt x="9104" y="8787"/>
                  </a:cubicBezTo>
                  <a:cubicBezTo>
                    <a:pt x="11928" y="10080"/>
                    <a:pt x="13764" y="11759"/>
                    <a:pt x="14948" y="13325"/>
                  </a:cubicBezTo>
                  <a:lnTo>
                    <a:pt x="15204" y="13325"/>
                  </a:lnTo>
                  <a:cubicBezTo>
                    <a:pt x="14753" y="12731"/>
                    <a:pt x="14250" y="12154"/>
                    <a:pt x="13686" y="11612"/>
                  </a:cubicBezTo>
                  <a:cubicBezTo>
                    <a:pt x="12427" y="10405"/>
                    <a:pt x="10913" y="9394"/>
                    <a:pt x="9186" y="8605"/>
                  </a:cubicBezTo>
                  <a:cubicBezTo>
                    <a:pt x="4444" y="6440"/>
                    <a:pt x="2149" y="3108"/>
                    <a:pt x="639" y="908"/>
                  </a:cubicBezTo>
                  <a:cubicBezTo>
                    <a:pt x="409" y="578"/>
                    <a:pt x="205" y="274"/>
                    <a:pt x="1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4" name="Google Shape;13274;p20"/>
            <p:cNvSpPr/>
            <p:nvPr/>
          </p:nvSpPr>
          <p:spPr>
            <a:xfrm>
              <a:off x="5662992" y="4001061"/>
              <a:ext cx="682335" cy="1143781"/>
            </a:xfrm>
            <a:custGeom>
              <a:rect b="b" l="l" r="r" t="t"/>
              <a:pathLst>
                <a:path extrusionOk="0" h="11340" w="6765">
                  <a:moveTo>
                    <a:pt x="3803" y="1"/>
                  </a:moveTo>
                  <a:cubicBezTo>
                    <a:pt x="3748" y="1"/>
                    <a:pt x="3692" y="4"/>
                    <a:pt x="3636" y="11"/>
                  </a:cubicBezTo>
                  <a:cubicBezTo>
                    <a:pt x="2725" y="115"/>
                    <a:pt x="2148" y="610"/>
                    <a:pt x="1827" y="1551"/>
                  </a:cubicBezTo>
                  <a:cubicBezTo>
                    <a:pt x="1549" y="2388"/>
                    <a:pt x="1488" y="3482"/>
                    <a:pt x="1415" y="4753"/>
                  </a:cubicBezTo>
                  <a:cubicBezTo>
                    <a:pt x="1302" y="6840"/>
                    <a:pt x="1176" y="9244"/>
                    <a:pt x="0" y="11339"/>
                  </a:cubicBezTo>
                  <a:lnTo>
                    <a:pt x="230" y="11339"/>
                  </a:lnTo>
                  <a:cubicBezTo>
                    <a:pt x="447" y="10940"/>
                    <a:pt x="634" y="10515"/>
                    <a:pt x="794" y="10068"/>
                  </a:cubicBezTo>
                  <a:cubicBezTo>
                    <a:pt x="1428" y="8281"/>
                    <a:pt x="1532" y="6411"/>
                    <a:pt x="1619" y="4762"/>
                  </a:cubicBezTo>
                  <a:cubicBezTo>
                    <a:pt x="1684" y="3508"/>
                    <a:pt x="1740" y="2423"/>
                    <a:pt x="2018" y="1616"/>
                  </a:cubicBezTo>
                  <a:cubicBezTo>
                    <a:pt x="2313" y="753"/>
                    <a:pt x="2833" y="310"/>
                    <a:pt x="3649" y="210"/>
                  </a:cubicBezTo>
                  <a:cubicBezTo>
                    <a:pt x="3691" y="206"/>
                    <a:pt x="3733" y="204"/>
                    <a:pt x="3774" y="204"/>
                  </a:cubicBezTo>
                  <a:cubicBezTo>
                    <a:pt x="4653" y="204"/>
                    <a:pt x="5443" y="1207"/>
                    <a:pt x="5949" y="3009"/>
                  </a:cubicBezTo>
                  <a:cubicBezTo>
                    <a:pt x="6595" y="5291"/>
                    <a:pt x="6695" y="8359"/>
                    <a:pt x="6252" y="11339"/>
                  </a:cubicBezTo>
                  <a:lnTo>
                    <a:pt x="6465" y="11339"/>
                  </a:lnTo>
                  <a:cubicBezTo>
                    <a:pt x="6621" y="10255"/>
                    <a:pt x="6717" y="9153"/>
                    <a:pt x="6725" y="8068"/>
                  </a:cubicBezTo>
                  <a:cubicBezTo>
                    <a:pt x="6764" y="6155"/>
                    <a:pt x="6565" y="4389"/>
                    <a:pt x="6157" y="2957"/>
                  </a:cubicBezTo>
                  <a:cubicBezTo>
                    <a:pt x="5888" y="1998"/>
                    <a:pt x="5541" y="1252"/>
                    <a:pt x="5129" y="744"/>
                  </a:cubicBezTo>
                  <a:cubicBezTo>
                    <a:pt x="4728" y="254"/>
                    <a:pt x="4282" y="1"/>
                    <a:pt x="3803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5" name="Google Shape;13275;p20"/>
            <p:cNvSpPr/>
            <p:nvPr/>
          </p:nvSpPr>
          <p:spPr>
            <a:xfrm>
              <a:off x="1989032" y="0"/>
              <a:ext cx="1361543" cy="1154976"/>
            </a:xfrm>
            <a:custGeom>
              <a:rect b="b" l="l" r="r" t="t"/>
              <a:pathLst>
                <a:path extrusionOk="0" h="11451" w="13499">
                  <a:moveTo>
                    <a:pt x="1" y="0"/>
                  </a:moveTo>
                  <a:cubicBezTo>
                    <a:pt x="335" y="217"/>
                    <a:pt x="686" y="430"/>
                    <a:pt x="1055" y="630"/>
                  </a:cubicBezTo>
                  <a:cubicBezTo>
                    <a:pt x="5576" y="3137"/>
                    <a:pt x="7546" y="6617"/>
                    <a:pt x="8848" y="8921"/>
                  </a:cubicBezTo>
                  <a:cubicBezTo>
                    <a:pt x="9676" y="10388"/>
                    <a:pt x="10279" y="11451"/>
                    <a:pt x="11126" y="11451"/>
                  </a:cubicBezTo>
                  <a:cubicBezTo>
                    <a:pt x="11321" y="11451"/>
                    <a:pt x="11533" y="11390"/>
                    <a:pt x="11759" y="11268"/>
                  </a:cubicBezTo>
                  <a:cubicBezTo>
                    <a:pt x="12432" y="10913"/>
                    <a:pt x="12931" y="9897"/>
                    <a:pt x="13204" y="8348"/>
                  </a:cubicBezTo>
                  <a:cubicBezTo>
                    <a:pt x="13464" y="6843"/>
                    <a:pt x="13499" y="4942"/>
                    <a:pt x="13304" y="2842"/>
                  </a:cubicBezTo>
                  <a:cubicBezTo>
                    <a:pt x="13221" y="1914"/>
                    <a:pt x="13087" y="959"/>
                    <a:pt x="12917" y="5"/>
                  </a:cubicBezTo>
                  <a:lnTo>
                    <a:pt x="12705" y="5"/>
                  </a:lnTo>
                  <a:cubicBezTo>
                    <a:pt x="12878" y="955"/>
                    <a:pt x="13009" y="1914"/>
                    <a:pt x="13100" y="2860"/>
                  </a:cubicBezTo>
                  <a:cubicBezTo>
                    <a:pt x="13495" y="7112"/>
                    <a:pt x="12917" y="10414"/>
                    <a:pt x="11664" y="11086"/>
                  </a:cubicBezTo>
                  <a:cubicBezTo>
                    <a:pt x="11470" y="11188"/>
                    <a:pt x="11294" y="11240"/>
                    <a:pt x="11125" y="11240"/>
                  </a:cubicBezTo>
                  <a:cubicBezTo>
                    <a:pt x="10861" y="11240"/>
                    <a:pt x="10617" y="11113"/>
                    <a:pt x="10358" y="10852"/>
                  </a:cubicBezTo>
                  <a:cubicBezTo>
                    <a:pt x="9937" y="10435"/>
                    <a:pt x="9538" y="9719"/>
                    <a:pt x="9026" y="8813"/>
                  </a:cubicBezTo>
                  <a:cubicBezTo>
                    <a:pt x="7715" y="6487"/>
                    <a:pt x="5724" y="2977"/>
                    <a:pt x="1159" y="452"/>
                  </a:cubicBezTo>
                  <a:cubicBezTo>
                    <a:pt x="890" y="304"/>
                    <a:pt x="639" y="152"/>
                    <a:pt x="387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6" name="Google Shape;13276;p20"/>
            <p:cNvSpPr/>
            <p:nvPr/>
          </p:nvSpPr>
          <p:spPr>
            <a:xfrm>
              <a:off x="1730821" y="909488"/>
              <a:ext cx="1826822" cy="2581979"/>
            </a:xfrm>
            <a:custGeom>
              <a:rect b="b" l="l" r="r" t="t"/>
              <a:pathLst>
                <a:path extrusionOk="0" h="25599" w="18112">
                  <a:moveTo>
                    <a:pt x="1728" y="208"/>
                  </a:moveTo>
                  <a:cubicBezTo>
                    <a:pt x="2682" y="208"/>
                    <a:pt x="4058" y="767"/>
                    <a:pt x="5680" y="1843"/>
                  </a:cubicBezTo>
                  <a:cubicBezTo>
                    <a:pt x="8913" y="3978"/>
                    <a:pt x="12249" y="7540"/>
                    <a:pt x="14384" y="11137"/>
                  </a:cubicBezTo>
                  <a:cubicBezTo>
                    <a:pt x="16258" y="14283"/>
                    <a:pt x="18111" y="18930"/>
                    <a:pt x="16337" y="23221"/>
                  </a:cubicBezTo>
                  <a:cubicBezTo>
                    <a:pt x="15747" y="24653"/>
                    <a:pt x="14644" y="25412"/>
                    <a:pt x="13256" y="25412"/>
                  </a:cubicBezTo>
                  <a:cubicBezTo>
                    <a:pt x="12744" y="25412"/>
                    <a:pt x="12184" y="25308"/>
                    <a:pt x="11599" y="25091"/>
                  </a:cubicBezTo>
                  <a:cubicBezTo>
                    <a:pt x="8587" y="23984"/>
                    <a:pt x="6149" y="20405"/>
                    <a:pt x="7299" y="16843"/>
                  </a:cubicBezTo>
                  <a:cubicBezTo>
                    <a:pt x="7997" y="14678"/>
                    <a:pt x="7785" y="12582"/>
                    <a:pt x="6652" y="10421"/>
                  </a:cubicBezTo>
                  <a:cubicBezTo>
                    <a:pt x="5676" y="8569"/>
                    <a:pt x="4188" y="6976"/>
                    <a:pt x="2873" y="5575"/>
                  </a:cubicBezTo>
                  <a:cubicBezTo>
                    <a:pt x="1875" y="4503"/>
                    <a:pt x="1012" y="3588"/>
                    <a:pt x="552" y="2746"/>
                  </a:cubicBezTo>
                  <a:cubicBezTo>
                    <a:pt x="66" y="1843"/>
                    <a:pt x="109" y="1167"/>
                    <a:pt x="708" y="568"/>
                  </a:cubicBezTo>
                  <a:cubicBezTo>
                    <a:pt x="947" y="329"/>
                    <a:pt x="1290" y="208"/>
                    <a:pt x="1728" y="208"/>
                  </a:cubicBezTo>
                  <a:close/>
                  <a:moveTo>
                    <a:pt x="1727" y="1"/>
                  </a:moveTo>
                  <a:cubicBezTo>
                    <a:pt x="1234" y="1"/>
                    <a:pt x="839" y="139"/>
                    <a:pt x="561" y="420"/>
                  </a:cubicBezTo>
                  <a:cubicBezTo>
                    <a:pt x="214" y="772"/>
                    <a:pt x="36" y="1154"/>
                    <a:pt x="18" y="1574"/>
                  </a:cubicBezTo>
                  <a:cubicBezTo>
                    <a:pt x="1" y="1956"/>
                    <a:pt x="122" y="2368"/>
                    <a:pt x="374" y="2841"/>
                  </a:cubicBezTo>
                  <a:cubicBezTo>
                    <a:pt x="847" y="3700"/>
                    <a:pt x="1723" y="4629"/>
                    <a:pt x="2730" y="5705"/>
                  </a:cubicBezTo>
                  <a:cubicBezTo>
                    <a:pt x="5368" y="8517"/>
                    <a:pt x="8648" y="12022"/>
                    <a:pt x="7108" y="16769"/>
                  </a:cubicBezTo>
                  <a:cubicBezTo>
                    <a:pt x="6809" y="17684"/>
                    <a:pt x="6726" y="18626"/>
                    <a:pt x="6861" y="19572"/>
                  </a:cubicBezTo>
                  <a:cubicBezTo>
                    <a:pt x="6986" y="20435"/>
                    <a:pt x="7286" y="21268"/>
                    <a:pt x="7759" y="22062"/>
                  </a:cubicBezTo>
                  <a:cubicBezTo>
                    <a:pt x="8627" y="23520"/>
                    <a:pt x="10037" y="24718"/>
                    <a:pt x="11525" y="25273"/>
                  </a:cubicBezTo>
                  <a:cubicBezTo>
                    <a:pt x="12119" y="25490"/>
                    <a:pt x="12696" y="25598"/>
                    <a:pt x="13247" y="25598"/>
                  </a:cubicBezTo>
                  <a:cubicBezTo>
                    <a:pt x="13660" y="25598"/>
                    <a:pt x="14050" y="25538"/>
                    <a:pt x="14419" y="25412"/>
                  </a:cubicBezTo>
                  <a:cubicBezTo>
                    <a:pt x="15360" y="25091"/>
                    <a:pt x="16094" y="24358"/>
                    <a:pt x="16532" y="23290"/>
                  </a:cubicBezTo>
                  <a:cubicBezTo>
                    <a:pt x="17287" y="21464"/>
                    <a:pt x="17456" y="19407"/>
                    <a:pt x="17031" y="17185"/>
                  </a:cubicBezTo>
                  <a:cubicBezTo>
                    <a:pt x="16658" y="15216"/>
                    <a:pt x="15829" y="13146"/>
                    <a:pt x="14562" y="11029"/>
                  </a:cubicBezTo>
                  <a:cubicBezTo>
                    <a:pt x="12410" y="7406"/>
                    <a:pt x="9047" y="3822"/>
                    <a:pt x="5793" y="1670"/>
                  </a:cubicBezTo>
                  <a:cubicBezTo>
                    <a:pt x="4132" y="569"/>
                    <a:pt x="2727" y="1"/>
                    <a:pt x="172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7" name="Google Shape;13277;p20"/>
            <p:cNvSpPr/>
            <p:nvPr/>
          </p:nvSpPr>
          <p:spPr>
            <a:xfrm>
              <a:off x="0" y="1311"/>
              <a:ext cx="702507" cy="1375563"/>
            </a:xfrm>
            <a:custGeom>
              <a:rect b="b" l="l" r="r" t="t"/>
              <a:pathLst>
                <a:path extrusionOk="0" h="13638" w="6965">
                  <a:moveTo>
                    <a:pt x="6735" y="0"/>
                  </a:moveTo>
                  <a:lnTo>
                    <a:pt x="1" y="13190"/>
                  </a:lnTo>
                  <a:lnTo>
                    <a:pt x="1" y="13637"/>
                  </a:lnTo>
                  <a:lnTo>
                    <a:pt x="6965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8" name="Google Shape;13278;p20"/>
            <p:cNvSpPr/>
            <p:nvPr/>
          </p:nvSpPr>
          <p:spPr>
            <a:xfrm>
              <a:off x="0" y="285343"/>
              <a:ext cx="9143892" cy="3638514"/>
            </a:xfrm>
            <a:custGeom>
              <a:rect b="b" l="l" r="r" t="t"/>
              <a:pathLst>
                <a:path extrusionOk="0" h="36074" w="90657">
                  <a:moveTo>
                    <a:pt x="44023" y="1"/>
                  </a:moveTo>
                  <a:cubicBezTo>
                    <a:pt x="42210" y="1"/>
                    <a:pt x="40658" y="441"/>
                    <a:pt x="39393" y="1328"/>
                  </a:cubicBezTo>
                  <a:cubicBezTo>
                    <a:pt x="37506" y="2651"/>
                    <a:pt x="36317" y="4916"/>
                    <a:pt x="35857" y="8066"/>
                  </a:cubicBezTo>
                  <a:cubicBezTo>
                    <a:pt x="35401" y="11181"/>
                    <a:pt x="35675" y="15069"/>
                    <a:pt x="36660" y="19620"/>
                  </a:cubicBezTo>
                  <a:cubicBezTo>
                    <a:pt x="37553" y="23742"/>
                    <a:pt x="37640" y="27417"/>
                    <a:pt x="36920" y="30255"/>
                  </a:cubicBezTo>
                  <a:cubicBezTo>
                    <a:pt x="36247" y="32893"/>
                    <a:pt x="34915" y="34693"/>
                    <a:pt x="33071" y="35457"/>
                  </a:cubicBezTo>
                  <a:cubicBezTo>
                    <a:pt x="32422" y="35727"/>
                    <a:pt x="31726" y="35861"/>
                    <a:pt x="30994" y="35861"/>
                  </a:cubicBezTo>
                  <a:cubicBezTo>
                    <a:pt x="29598" y="35861"/>
                    <a:pt x="28071" y="35375"/>
                    <a:pt x="26481" y="34416"/>
                  </a:cubicBezTo>
                  <a:cubicBezTo>
                    <a:pt x="23838" y="32815"/>
                    <a:pt x="21122" y="29934"/>
                    <a:pt x="18632" y="26081"/>
                  </a:cubicBezTo>
                  <a:cubicBezTo>
                    <a:pt x="16185" y="22293"/>
                    <a:pt x="13590" y="19312"/>
                    <a:pt x="10909" y="17212"/>
                  </a:cubicBezTo>
                  <a:cubicBezTo>
                    <a:pt x="8761" y="15529"/>
                    <a:pt x="6553" y="14409"/>
                    <a:pt x="4357" y="13880"/>
                  </a:cubicBezTo>
                  <a:cubicBezTo>
                    <a:pt x="3290" y="13629"/>
                    <a:pt x="2322" y="13533"/>
                    <a:pt x="1511" y="13533"/>
                  </a:cubicBezTo>
                  <a:cubicBezTo>
                    <a:pt x="925" y="13533"/>
                    <a:pt x="422" y="13576"/>
                    <a:pt x="1" y="13637"/>
                  </a:cubicBezTo>
                  <a:lnTo>
                    <a:pt x="1" y="13845"/>
                  </a:lnTo>
                  <a:cubicBezTo>
                    <a:pt x="412" y="13791"/>
                    <a:pt x="914" y="13747"/>
                    <a:pt x="1493" y="13747"/>
                  </a:cubicBezTo>
                  <a:cubicBezTo>
                    <a:pt x="2301" y="13747"/>
                    <a:pt x="3258" y="13832"/>
                    <a:pt x="4327" y="14093"/>
                  </a:cubicBezTo>
                  <a:cubicBezTo>
                    <a:pt x="7737" y="14917"/>
                    <a:pt x="12957" y="17685"/>
                    <a:pt x="18458" y="26198"/>
                  </a:cubicBezTo>
                  <a:cubicBezTo>
                    <a:pt x="19751" y="28194"/>
                    <a:pt x="21092" y="29934"/>
                    <a:pt x="22463" y="31366"/>
                  </a:cubicBezTo>
                  <a:cubicBezTo>
                    <a:pt x="23756" y="32728"/>
                    <a:pt x="25071" y="33813"/>
                    <a:pt x="26372" y="34598"/>
                  </a:cubicBezTo>
                  <a:cubicBezTo>
                    <a:pt x="27617" y="35353"/>
                    <a:pt x="28841" y="35826"/>
                    <a:pt x="29999" y="35999"/>
                  </a:cubicBezTo>
                  <a:cubicBezTo>
                    <a:pt x="30342" y="36047"/>
                    <a:pt x="30672" y="36073"/>
                    <a:pt x="30997" y="36073"/>
                  </a:cubicBezTo>
                  <a:cubicBezTo>
                    <a:pt x="31757" y="36073"/>
                    <a:pt x="32477" y="35934"/>
                    <a:pt x="33149" y="35657"/>
                  </a:cubicBezTo>
                  <a:cubicBezTo>
                    <a:pt x="34091" y="35266"/>
                    <a:pt x="34902" y="34615"/>
                    <a:pt x="35575" y="33717"/>
                  </a:cubicBezTo>
                  <a:cubicBezTo>
                    <a:pt x="36252" y="32806"/>
                    <a:pt x="36772" y="31661"/>
                    <a:pt x="37119" y="30316"/>
                  </a:cubicBezTo>
                  <a:cubicBezTo>
                    <a:pt x="37853" y="27452"/>
                    <a:pt x="37766" y="23742"/>
                    <a:pt x="36859" y="19581"/>
                  </a:cubicBezTo>
                  <a:cubicBezTo>
                    <a:pt x="35879" y="15052"/>
                    <a:pt x="35605" y="11190"/>
                    <a:pt x="36061" y="8101"/>
                  </a:cubicBezTo>
                  <a:cubicBezTo>
                    <a:pt x="36512" y="5007"/>
                    <a:pt x="37679" y="2786"/>
                    <a:pt x="39510" y="1502"/>
                  </a:cubicBezTo>
                  <a:cubicBezTo>
                    <a:pt x="40743" y="639"/>
                    <a:pt x="42256" y="210"/>
                    <a:pt x="44028" y="210"/>
                  </a:cubicBezTo>
                  <a:cubicBezTo>
                    <a:pt x="47602" y="210"/>
                    <a:pt x="52223" y="1954"/>
                    <a:pt x="57694" y="5398"/>
                  </a:cubicBezTo>
                  <a:cubicBezTo>
                    <a:pt x="59655" y="6634"/>
                    <a:pt x="61499" y="7602"/>
                    <a:pt x="63335" y="8344"/>
                  </a:cubicBezTo>
                  <a:cubicBezTo>
                    <a:pt x="64962" y="9008"/>
                    <a:pt x="66532" y="9472"/>
                    <a:pt x="68142" y="9776"/>
                  </a:cubicBezTo>
                  <a:cubicBezTo>
                    <a:pt x="69937" y="10115"/>
                    <a:pt x="71591" y="10211"/>
                    <a:pt x="73172" y="10211"/>
                  </a:cubicBezTo>
                  <a:cubicBezTo>
                    <a:pt x="74221" y="10211"/>
                    <a:pt x="75238" y="10169"/>
                    <a:pt x="76243" y="10127"/>
                  </a:cubicBezTo>
                  <a:cubicBezTo>
                    <a:pt x="77216" y="10087"/>
                    <a:pt x="78182" y="10047"/>
                    <a:pt x="79159" y="10047"/>
                  </a:cubicBezTo>
                  <a:cubicBezTo>
                    <a:pt x="82579" y="10047"/>
                    <a:pt x="86137" y="10538"/>
                    <a:pt x="90656" y="13221"/>
                  </a:cubicBezTo>
                  <a:lnTo>
                    <a:pt x="90656" y="12969"/>
                  </a:lnTo>
                  <a:cubicBezTo>
                    <a:pt x="89402" y="12231"/>
                    <a:pt x="88179" y="11637"/>
                    <a:pt x="86959" y="11168"/>
                  </a:cubicBezTo>
                  <a:cubicBezTo>
                    <a:pt x="84109" y="10083"/>
                    <a:pt x="81634" y="9837"/>
                    <a:pt x="79201" y="9837"/>
                  </a:cubicBezTo>
                  <a:cubicBezTo>
                    <a:pt x="78211" y="9837"/>
                    <a:pt x="77228" y="9877"/>
                    <a:pt x="76230" y="9919"/>
                  </a:cubicBezTo>
                  <a:cubicBezTo>
                    <a:pt x="75223" y="9960"/>
                    <a:pt x="74210" y="10002"/>
                    <a:pt x="73168" y="10002"/>
                  </a:cubicBezTo>
                  <a:cubicBezTo>
                    <a:pt x="68974" y="10002"/>
                    <a:pt x="64320" y="9325"/>
                    <a:pt x="57803" y="5220"/>
                  </a:cubicBezTo>
                  <a:cubicBezTo>
                    <a:pt x="52303" y="1755"/>
                    <a:pt x="47642" y="1"/>
                    <a:pt x="44023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9" name="Google Shape;13279;p20"/>
            <p:cNvSpPr/>
            <p:nvPr/>
          </p:nvSpPr>
          <p:spPr>
            <a:xfrm>
              <a:off x="8204253" y="1311"/>
              <a:ext cx="939736" cy="1168089"/>
            </a:xfrm>
            <a:custGeom>
              <a:rect b="b" l="l" r="r" t="t"/>
              <a:pathLst>
                <a:path extrusionOk="0" h="11581" w="9317">
                  <a:moveTo>
                    <a:pt x="1" y="0"/>
                  </a:moveTo>
                  <a:lnTo>
                    <a:pt x="9316" y="11581"/>
                  </a:lnTo>
                  <a:lnTo>
                    <a:pt x="9316" y="11255"/>
                  </a:lnTo>
                  <a:lnTo>
                    <a:pt x="265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0" name="Google Shape;13280;p20"/>
            <p:cNvSpPr/>
            <p:nvPr/>
          </p:nvSpPr>
          <p:spPr>
            <a:xfrm>
              <a:off x="5358384" y="403"/>
              <a:ext cx="3123006" cy="874478"/>
            </a:xfrm>
            <a:custGeom>
              <a:rect b="b" l="l" r="r" t="t"/>
              <a:pathLst>
                <a:path extrusionOk="0" h="8670" w="30963">
                  <a:moveTo>
                    <a:pt x="24688" y="1"/>
                  </a:moveTo>
                  <a:cubicBezTo>
                    <a:pt x="25764" y="925"/>
                    <a:pt x="26754" y="1875"/>
                    <a:pt x="27626" y="2834"/>
                  </a:cubicBezTo>
                  <a:cubicBezTo>
                    <a:pt x="29708" y="5108"/>
                    <a:pt x="30737" y="6999"/>
                    <a:pt x="30372" y="7910"/>
                  </a:cubicBezTo>
                  <a:cubicBezTo>
                    <a:pt x="30216" y="8303"/>
                    <a:pt x="29929" y="8463"/>
                    <a:pt x="29511" y="8463"/>
                  </a:cubicBezTo>
                  <a:cubicBezTo>
                    <a:pt x="28871" y="8463"/>
                    <a:pt x="27926" y="8086"/>
                    <a:pt x="26684" y="7589"/>
                  </a:cubicBezTo>
                  <a:cubicBezTo>
                    <a:pt x="24363" y="6661"/>
                    <a:pt x="21022" y="5333"/>
                    <a:pt x="16718" y="5333"/>
                  </a:cubicBezTo>
                  <a:cubicBezTo>
                    <a:pt x="16015" y="5333"/>
                    <a:pt x="15286" y="5372"/>
                    <a:pt x="14535" y="5446"/>
                  </a:cubicBezTo>
                  <a:cubicBezTo>
                    <a:pt x="13879" y="5514"/>
                    <a:pt x="13225" y="5548"/>
                    <a:pt x="12576" y="5548"/>
                  </a:cubicBezTo>
                  <a:cubicBezTo>
                    <a:pt x="9362" y="5548"/>
                    <a:pt x="6283" y="4717"/>
                    <a:pt x="3749" y="3146"/>
                  </a:cubicBezTo>
                  <a:cubicBezTo>
                    <a:pt x="2317" y="2257"/>
                    <a:pt x="1124" y="1172"/>
                    <a:pt x="256" y="9"/>
                  </a:cubicBezTo>
                  <a:lnTo>
                    <a:pt x="0" y="9"/>
                  </a:lnTo>
                  <a:cubicBezTo>
                    <a:pt x="885" y="1237"/>
                    <a:pt x="2135" y="2387"/>
                    <a:pt x="3636" y="3320"/>
                  </a:cubicBezTo>
                  <a:cubicBezTo>
                    <a:pt x="5098" y="4231"/>
                    <a:pt x="6730" y="4899"/>
                    <a:pt x="8496" y="5307"/>
                  </a:cubicBezTo>
                  <a:cubicBezTo>
                    <a:pt x="9797" y="5611"/>
                    <a:pt x="11145" y="5761"/>
                    <a:pt x="12522" y="5761"/>
                  </a:cubicBezTo>
                  <a:cubicBezTo>
                    <a:pt x="13193" y="5761"/>
                    <a:pt x="13871" y="5725"/>
                    <a:pt x="14553" y="5654"/>
                  </a:cubicBezTo>
                  <a:cubicBezTo>
                    <a:pt x="15297" y="5576"/>
                    <a:pt x="16017" y="5541"/>
                    <a:pt x="16711" y="5541"/>
                  </a:cubicBezTo>
                  <a:cubicBezTo>
                    <a:pt x="20977" y="5541"/>
                    <a:pt x="24299" y="6867"/>
                    <a:pt x="26602" y="7785"/>
                  </a:cubicBezTo>
                  <a:cubicBezTo>
                    <a:pt x="27673" y="8210"/>
                    <a:pt x="28511" y="8544"/>
                    <a:pt x="29162" y="8644"/>
                  </a:cubicBezTo>
                  <a:cubicBezTo>
                    <a:pt x="29287" y="8665"/>
                    <a:pt x="29409" y="8670"/>
                    <a:pt x="29517" y="8670"/>
                  </a:cubicBezTo>
                  <a:cubicBezTo>
                    <a:pt x="30042" y="8670"/>
                    <a:pt x="30376" y="8448"/>
                    <a:pt x="30563" y="7984"/>
                  </a:cubicBezTo>
                  <a:cubicBezTo>
                    <a:pt x="30962" y="6986"/>
                    <a:pt x="29951" y="5055"/>
                    <a:pt x="27782" y="2691"/>
                  </a:cubicBezTo>
                  <a:cubicBezTo>
                    <a:pt x="26966" y="1801"/>
                    <a:pt x="26025" y="899"/>
                    <a:pt x="24996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281" name="Google Shape;13281;p20"/>
          <p:cNvGrpSpPr/>
          <p:nvPr/>
        </p:nvGrpSpPr>
        <p:grpSpPr>
          <a:xfrm>
            <a:off x="-545018" y="888798"/>
            <a:ext cx="1201981" cy="1177605"/>
            <a:chOff x="1409400" y="3825350"/>
            <a:chExt cx="823500" cy="806800"/>
          </a:xfrm>
        </p:grpSpPr>
        <p:sp>
          <p:nvSpPr>
            <p:cNvPr id="13282" name="Google Shape;13282;p20"/>
            <p:cNvSpPr/>
            <p:nvPr/>
          </p:nvSpPr>
          <p:spPr>
            <a:xfrm>
              <a:off x="1860575" y="46214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2"/>
                    <a:pt x="93" y="423"/>
                    <a:pt x="212" y="423"/>
                  </a:cubicBezTo>
                  <a:cubicBezTo>
                    <a:pt x="215" y="423"/>
                    <a:pt x="218" y="422"/>
                    <a:pt x="221" y="422"/>
                  </a:cubicBezTo>
                  <a:cubicBezTo>
                    <a:pt x="334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3" name="Google Shape;13283;p20"/>
            <p:cNvSpPr/>
            <p:nvPr/>
          </p:nvSpPr>
          <p:spPr>
            <a:xfrm>
              <a:off x="1754450" y="46213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3"/>
                    <a:pt x="1" y="217"/>
                  </a:cubicBezTo>
                  <a:cubicBezTo>
                    <a:pt x="1" y="330"/>
                    <a:pt x="88" y="422"/>
                    <a:pt x="206" y="427"/>
                  </a:cubicBezTo>
                  <a:cubicBezTo>
                    <a:pt x="210" y="427"/>
                    <a:pt x="213" y="428"/>
                    <a:pt x="216" y="428"/>
                  </a:cubicBezTo>
                  <a:cubicBezTo>
                    <a:pt x="330" y="428"/>
                    <a:pt x="427" y="342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4" name="Google Shape;13284;p20"/>
            <p:cNvSpPr/>
            <p:nvPr/>
          </p:nvSpPr>
          <p:spPr>
            <a:xfrm>
              <a:off x="1807250" y="462157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31" y="1"/>
                  </a:moveTo>
                  <a:cubicBezTo>
                    <a:pt x="228" y="1"/>
                    <a:pt x="225" y="1"/>
                    <a:pt x="222" y="1"/>
                  </a:cubicBezTo>
                  <a:cubicBezTo>
                    <a:pt x="104" y="1"/>
                    <a:pt x="16" y="88"/>
                    <a:pt x="6" y="207"/>
                  </a:cubicBezTo>
                  <a:cubicBezTo>
                    <a:pt x="1" y="330"/>
                    <a:pt x="93" y="417"/>
                    <a:pt x="211" y="422"/>
                  </a:cubicBezTo>
                  <a:cubicBezTo>
                    <a:pt x="330" y="422"/>
                    <a:pt x="432" y="330"/>
                    <a:pt x="432" y="212"/>
                  </a:cubicBezTo>
                  <a:cubicBezTo>
                    <a:pt x="437" y="92"/>
                    <a:pt x="350" y="1"/>
                    <a:pt x="2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5" name="Google Shape;13285;p20"/>
            <p:cNvSpPr/>
            <p:nvPr/>
          </p:nvSpPr>
          <p:spPr>
            <a:xfrm>
              <a:off x="180752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24" y="427"/>
                    <a:pt x="421" y="335"/>
                    <a:pt x="427" y="217"/>
                  </a:cubicBezTo>
                  <a:cubicBezTo>
                    <a:pt x="427" y="9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6" name="Google Shape;13286;p20"/>
            <p:cNvSpPr/>
            <p:nvPr/>
          </p:nvSpPr>
          <p:spPr>
            <a:xfrm>
              <a:off x="1913625" y="40906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98"/>
                    <a:pt x="6" y="222"/>
                  </a:cubicBezTo>
                  <a:cubicBezTo>
                    <a:pt x="11" y="335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7" name="Google Shape;13287;p20"/>
            <p:cNvSpPr/>
            <p:nvPr/>
          </p:nvSpPr>
          <p:spPr>
            <a:xfrm>
              <a:off x="17543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8" name="Google Shape;13288;p20"/>
            <p:cNvSpPr/>
            <p:nvPr/>
          </p:nvSpPr>
          <p:spPr>
            <a:xfrm>
              <a:off x="186057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3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9" name="Google Shape;13289;p20"/>
            <p:cNvSpPr/>
            <p:nvPr/>
          </p:nvSpPr>
          <p:spPr>
            <a:xfrm>
              <a:off x="1568700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0" name="Google Shape;13290;p20"/>
            <p:cNvSpPr/>
            <p:nvPr/>
          </p:nvSpPr>
          <p:spPr>
            <a:xfrm>
              <a:off x="1568700" y="43294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87" y="1"/>
                    <a:pt x="0" y="103"/>
                    <a:pt x="5" y="222"/>
                  </a:cubicBezTo>
                  <a:cubicBezTo>
                    <a:pt x="5" y="332"/>
                    <a:pt x="98" y="427"/>
                    <a:pt x="212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32" y="329"/>
                    <a:pt x="432" y="211"/>
                  </a:cubicBezTo>
                  <a:cubicBezTo>
                    <a:pt x="421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1" name="Google Shape;13291;p20"/>
            <p:cNvSpPr/>
            <p:nvPr/>
          </p:nvSpPr>
          <p:spPr>
            <a:xfrm>
              <a:off x="1913625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2" name="Google Shape;13292;p20"/>
            <p:cNvSpPr/>
            <p:nvPr/>
          </p:nvSpPr>
          <p:spPr>
            <a:xfrm>
              <a:off x="2099400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0"/>
                    <a:pt x="98" y="422"/>
                    <a:pt x="211" y="422"/>
                  </a:cubicBezTo>
                  <a:cubicBezTo>
                    <a:pt x="329" y="422"/>
                    <a:pt x="427" y="32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3" name="Google Shape;13293;p20"/>
            <p:cNvSpPr/>
            <p:nvPr/>
          </p:nvSpPr>
          <p:spPr>
            <a:xfrm>
              <a:off x="1860450" y="41438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5" y="329"/>
                    <a:pt x="98" y="427"/>
                    <a:pt x="211" y="427"/>
                  </a:cubicBezTo>
                  <a:cubicBezTo>
                    <a:pt x="334" y="427"/>
                    <a:pt x="432" y="334"/>
                    <a:pt x="432" y="211"/>
                  </a:cubicBezTo>
                  <a:cubicBezTo>
                    <a:pt x="432" y="93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4" name="Google Shape;13294;p20"/>
            <p:cNvSpPr/>
            <p:nvPr/>
          </p:nvSpPr>
          <p:spPr>
            <a:xfrm>
              <a:off x="1754450" y="41438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02" y="1"/>
                  </a:moveTo>
                  <a:cubicBezTo>
                    <a:pt x="84" y="1"/>
                    <a:pt x="1" y="97"/>
                    <a:pt x="1" y="222"/>
                  </a:cubicBezTo>
                  <a:cubicBezTo>
                    <a:pt x="1" y="335"/>
                    <a:pt x="98" y="433"/>
                    <a:pt x="211" y="433"/>
                  </a:cubicBezTo>
                  <a:cubicBezTo>
                    <a:pt x="330" y="423"/>
                    <a:pt x="427" y="335"/>
                    <a:pt x="427" y="222"/>
                  </a:cubicBezTo>
                  <a:cubicBezTo>
                    <a:pt x="427" y="99"/>
                    <a:pt x="335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5" name="Google Shape;13295;p20"/>
            <p:cNvSpPr/>
            <p:nvPr/>
          </p:nvSpPr>
          <p:spPr>
            <a:xfrm>
              <a:off x="1568550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2" y="0"/>
                  </a:moveTo>
                  <a:cubicBezTo>
                    <a:pt x="93" y="0"/>
                    <a:pt x="1" y="87"/>
                    <a:pt x="1" y="206"/>
                  </a:cubicBezTo>
                  <a:cubicBezTo>
                    <a:pt x="1" y="329"/>
                    <a:pt x="93" y="421"/>
                    <a:pt x="212" y="421"/>
                  </a:cubicBezTo>
                  <a:cubicBezTo>
                    <a:pt x="335" y="421"/>
                    <a:pt x="427" y="329"/>
                    <a:pt x="427" y="211"/>
                  </a:cubicBezTo>
                  <a:cubicBezTo>
                    <a:pt x="427" y="87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6" name="Google Shape;13296;p20"/>
            <p:cNvSpPr/>
            <p:nvPr/>
          </p:nvSpPr>
          <p:spPr>
            <a:xfrm>
              <a:off x="2099275" y="4329575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32" y="335"/>
                    <a:pt x="432" y="217"/>
                  </a:cubicBezTo>
                  <a:cubicBezTo>
                    <a:pt x="437" y="96"/>
                    <a:pt x="34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7" name="Google Shape;13297;p20"/>
            <p:cNvSpPr/>
            <p:nvPr/>
          </p:nvSpPr>
          <p:spPr>
            <a:xfrm>
              <a:off x="1807525" y="4143800"/>
              <a:ext cx="10675" cy="10600"/>
            </a:xfrm>
            <a:custGeom>
              <a:rect b="b" l="l" r="r" t="t"/>
              <a:pathLst>
                <a:path extrusionOk="0" h="424" w="427">
                  <a:moveTo>
                    <a:pt x="211" y="1"/>
                  </a:moveTo>
                  <a:cubicBezTo>
                    <a:pt x="97" y="1"/>
                    <a:pt x="5" y="82"/>
                    <a:pt x="0" y="202"/>
                  </a:cubicBezTo>
                  <a:cubicBezTo>
                    <a:pt x="0" y="325"/>
                    <a:pt x="82" y="417"/>
                    <a:pt x="195" y="423"/>
                  </a:cubicBezTo>
                  <a:cubicBezTo>
                    <a:pt x="201" y="423"/>
                    <a:pt x="207" y="423"/>
                    <a:pt x="213" y="423"/>
                  </a:cubicBezTo>
                  <a:cubicBezTo>
                    <a:pt x="328" y="423"/>
                    <a:pt x="417" y="330"/>
                    <a:pt x="421" y="222"/>
                  </a:cubicBezTo>
                  <a:cubicBezTo>
                    <a:pt x="427" y="104"/>
                    <a:pt x="339" y="6"/>
                    <a:pt x="221" y="1"/>
                  </a:cubicBezTo>
                  <a:cubicBezTo>
                    <a:pt x="217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8" name="Google Shape;13298;p20"/>
            <p:cNvSpPr/>
            <p:nvPr/>
          </p:nvSpPr>
          <p:spPr>
            <a:xfrm>
              <a:off x="1621875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8" y="0"/>
                    <a:pt x="1" y="98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27"/>
                    <a:pt x="422" y="329"/>
                    <a:pt x="422" y="211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9" name="Google Shape;13299;p20"/>
            <p:cNvSpPr/>
            <p:nvPr/>
          </p:nvSpPr>
          <p:spPr>
            <a:xfrm>
              <a:off x="17012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6" y="334"/>
                    <a:pt x="103" y="422"/>
                    <a:pt x="22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0" name="Google Shape;13300;p20"/>
            <p:cNvSpPr/>
            <p:nvPr/>
          </p:nvSpPr>
          <p:spPr>
            <a:xfrm>
              <a:off x="2152575" y="443557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1" name="Google Shape;13301;p20"/>
            <p:cNvSpPr/>
            <p:nvPr/>
          </p:nvSpPr>
          <p:spPr>
            <a:xfrm>
              <a:off x="2099275" y="4435425"/>
              <a:ext cx="10925" cy="10825"/>
            </a:xfrm>
            <a:custGeom>
              <a:rect b="b" l="l" r="r" t="t"/>
              <a:pathLst>
                <a:path extrusionOk="0" h="433" w="43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87" y="6"/>
                    <a:pt x="0" y="104"/>
                    <a:pt x="5" y="227"/>
                  </a:cubicBezTo>
                  <a:cubicBezTo>
                    <a:pt x="10" y="340"/>
                    <a:pt x="108" y="433"/>
                    <a:pt x="226" y="433"/>
                  </a:cubicBezTo>
                  <a:cubicBezTo>
                    <a:pt x="339" y="433"/>
                    <a:pt x="437" y="335"/>
                    <a:pt x="432" y="207"/>
                  </a:cubicBezTo>
                  <a:cubicBezTo>
                    <a:pt x="432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2" name="Google Shape;13302;p20"/>
            <p:cNvSpPr/>
            <p:nvPr/>
          </p:nvSpPr>
          <p:spPr>
            <a:xfrm>
              <a:off x="1621625" y="44355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8" y="0"/>
                    <a:pt x="0" y="98"/>
                    <a:pt x="11" y="221"/>
                  </a:cubicBezTo>
                  <a:cubicBezTo>
                    <a:pt x="16" y="334"/>
                    <a:pt x="103" y="427"/>
                    <a:pt x="22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3" name="Google Shape;13303;p20"/>
            <p:cNvSpPr/>
            <p:nvPr/>
          </p:nvSpPr>
          <p:spPr>
            <a:xfrm>
              <a:off x="1568700" y="4435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6"/>
                  </a:cubicBezTo>
                  <a:cubicBezTo>
                    <a:pt x="0" y="329"/>
                    <a:pt x="87" y="427"/>
                    <a:pt x="206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4" name="Google Shape;13304;p20"/>
            <p:cNvSpPr/>
            <p:nvPr/>
          </p:nvSpPr>
          <p:spPr>
            <a:xfrm>
              <a:off x="1621625" y="432945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8"/>
                    <a:pt x="11" y="222"/>
                  </a:cubicBezTo>
                  <a:cubicBezTo>
                    <a:pt x="16" y="340"/>
                    <a:pt x="103" y="432"/>
                    <a:pt x="226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5" name="Google Shape;13305;p20"/>
            <p:cNvSpPr/>
            <p:nvPr/>
          </p:nvSpPr>
          <p:spPr>
            <a:xfrm>
              <a:off x="15155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6" y="335"/>
                    <a:pt x="103" y="427"/>
                    <a:pt x="227" y="427"/>
                  </a:cubicBezTo>
                  <a:cubicBezTo>
                    <a:pt x="340" y="427"/>
                    <a:pt x="432" y="329"/>
                    <a:pt x="432" y="211"/>
                  </a:cubicBezTo>
                  <a:cubicBezTo>
                    <a:pt x="432" y="93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6" name="Google Shape;13306;p20"/>
            <p:cNvSpPr/>
            <p:nvPr/>
          </p:nvSpPr>
          <p:spPr>
            <a:xfrm>
              <a:off x="1489175" y="41438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82" y="0"/>
                    <a:pt x="0" y="93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27" y="98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7" name="Google Shape;13307;p20"/>
            <p:cNvSpPr/>
            <p:nvPr/>
          </p:nvSpPr>
          <p:spPr>
            <a:xfrm>
              <a:off x="2046325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6" y="0"/>
                  </a:moveTo>
                  <a:cubicBezTo>
                    <a:pt x="223" y="0"/>
                    <a:pt x="220" y="0"/>
                    <a:pt x="217" y="0"/>
                  </a:cubicBez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30" y="427"/>
                    <a:pt x="427" y="334"/>
                    <a:pt x="427" y="211"/>
                  </a:cubicBezTo>
                  <a:cubicBezTo>
                    <a:pt x="427" y="96"/>
                    <a:pt x="344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8" name="Google Shape;13308;p20"/>
            <p:cNvSpPr/>
            <p:nvPr/>
          </p:nvSpPr>
          <p:spPr>
            <a:xfrm>
              <a:off x="1860575" y="4568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0"/>
                  </a:moveTo>
                  <a:cubicBezTo>
                    <a:pt x="103" y="0"/>
                    <a:pt x="0" y="93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217" y="427"/>
                    <a:pt x="223" y="428"/>
                    <a:pt x="230" y="428"/>
                  </a:cubicBezTo>
                  <a:cubicBezTo>
                    <a:pt x="343" y="428"/>
                    <a:pt x="427" y="338"/>
                    <a:pt x="427" y="211"/>
                  </a:cubicBezTo>
                  <a:cubicBezTo>
                    <a:pt x="427" y="93"/>
                    <a:pt x="334" y="6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9" name="Google Shape;13309;p20"/>
            <p:cNvSpPr/>
            <p:nvPr/>
          </p:nvSpPr>
          <p:spPr>
            <a:xfrm>
              <a:off x="18339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91"/>
                    <a:pt x="6" y="211"/>
                  </a:cubicBezTo>
                  <a:cubicBezTo>
                    <a:pt x="6" y="329"/>
                    <a:pt x="93" y="422"/>
                    <a:pt x="216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0" name="Google Shape;13310;p20"/>
            <p:cNvSpPr/>
            <p:nvPr/>
          </p:nvSpPr>
          <p:spPr>
            <a:xfrm>
              <a:off x="19136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3" y="1"/>
                    <a:pt x="6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7" y="422"/>
                    <a:pt x="223" y="423"/>
                    <a:pt x="229" y="423"/>
                  </a:cubicBezTo>
                  <a:cubicBezTo>
                    <a:pt x="344" y="423"/>
                    <a:pt x="432" y="329"/>
                    <a:pt x="427" y="216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1" name="Google Shape;13311;p20"/>
            <p:cNvSpPr/>
            <p:nvPr/>
          </p:nvSpPr>
          <p:spPr>
            <a:xfrm>
              <a:off x="2019875" y="41437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1"/>
                  </a:cubicBezTo>
                  <a:cubicBezTo>
                    <a:pt x="329" y="421"/>
                    <a:pt x="427" y="319"/>
                    <a:pt x="427" y="20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2" name="Google Shape;13312;p20"/>
            <p:cNvSpPr/>
            <p:nvPr/>
          </p:nvSpPr>
          <p:spPr>
            <a:xfrm>
              <a:off x="18072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11" y="88"/>
                    <a:pt x="1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220" y="422"/>
                    <a:pt x="224" y="422"/>
                    <a:pt x="227" y="422"/>
                  </a:cubicBezTo>
                  <a:cubicBezTo>
                    <a:pt x="350" y="422"/>
                    <a:pt x="432" y="336"/>
                    <a:pt x="432" y="216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3" name="Google Shape;13313;p20"/>
            <p:cNvSpPr/>
            <p:nvPr/>
          </p:nvSpPr>
          <p:spPr>
            <a:xfrm>
              <a:off x="1860450" y="40375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8" y="0"/>
                    <a:pt x="10" y="88"/>
                    <a:pt x="5" y="206"/>
                  </a:cubicBezTo>
                  <a:cubicBezTo>
                    <a:pt x="0" y="324"/>
                    <a:pt x="88" y="422"/>
                    <a:pt x="211" y="422"/>
                  </a:cubicBezTo>
                  <a:cubicBezTo>
                    <a:pt x="214" y="422"/>
                    <a:pt x="218" y="422"/>
                    <a:pt x="221" y="422"/>
                  </a:cubicBezTo>
                  <a:cubicBezTo>
                    <a:pt x="340" y="422"/>
                    <a:pt x="432" y="336"/>
                    <a:pt x="432" y="216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4" name="Google Shape;13314;p20"/>
            <p:cNvSpPr/>
            <p:nvPr/>
          </p:nvSpPr>
          <p:spPr>
            <a:xfrm>
              <a:off x="180752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87" y="0"/>
                    <a:pt x="0" y="98"/>
                    <a:pt x="5" y="221"/>
                  </a:cubicBezTo>
                  <a:cubicBezTo>
                    <a:pt x="10" y="334"/>
                    <a:pt x="103" y="427"/>
                    <a:pt x="216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5" name="Google Shape;13315;p20"/>
            <p:cNvSpPr/>
            <p:nvPr/>
          </p:nvSpPr>
          <p:spPr>
            <a:xfrm>
              <a:off x="191362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6" name="Google Shape;13316;p20"/>
            <p:cNvSpPr/>
            <p:nvPr/>
          </p:nvSpPr>
          <p:spPr>
            <a:xfrm>
              <a:off x="1754325" y="4037325"/>
              <a:ext cx="10800" cy="10800"/>
            </a:xfrm>
            <a:custGeom>
              <a:rect b="b" l="l" r="r" t="t"/>
              <a:pathLst>
                <a:path extrusionOk="0" h="432" w="432">
                  <a:moveTo>
                    <a:pt x="211" y="0"/>
                  </a:moveTo>
                  <a:cubicBezTo>
                    <a:pt x="98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1"/>
                    <a:pt x="422" y="216"/>
                  </a:cubicBezTo>
                  <a:cubicBezTo>
                    <a:pt x="422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7" name="Google Shape;13317;p20"/>
            <p:cNvSpPr/>
            <p:nvPr/>
          </p:nvSpPr>
          <p:spPr>
            <a:xfrm>
              <a:off x="1913750" y="419675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34"/>
                    <a:pt x="93" y="427"/>
                    <a:pt x="211" y="427"/>
                  </a:cubicBezTo>
                  <a:cubicBezTo>
                    <a:pt x="330" y="427"/>
                    <a:pt x="427" y="329"/>
                    <a:pt x="427" y="20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8" name="Google Shape;13318;p20"/>
            <p:cNvSpPr/>
            <p:nvPr/>
          </p:nvSpPr>
          <p:spPr>
            <a:xfrm>
              <a:off x="2046075" y="4329325"/>
              <a:ext cx="10950" cy="10825"/>
            </a:xfrm>
            <a:custGeom>
              <a:rect b="b" l="l" r="r" t="t"/>
              <a:pathLst>
                <a:path extrusionOk="0" h="433" w="438">
                  <a:moveTo>
                    <a:pt x="227" y="0"/>
                  </a:moveTo>
                  <a:cubicBezTo>
                    <a:pt x="109" y="0"/>
                    <a:pt x="11" y="88"/>
                    <a:pt x="6" y="206"/>
                  </a:cubicBezTo>
                  <a:cubicBezTo>
                    <a:pt x="1" y="329"/>
                    <a:pt x="98" y="42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2"/>
                    <a:pt x="432" y="227"/>
                  </a:cubicBezTo>
                  <a:cubicBezTo>
                    <a:pt x="437" y="103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9" name="Google Shape;13319;p20"/>
            <p:cNvSpPr/>
            <p:nvPr/>
          </p:nvSpPr>
          <p:spPr>
            <a:xfrm>
              <a:off x="2152450" y="432957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3"/>
                    <a:pt x="6" y="206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0" name="Google Shape;13320;p20"/>
            <p:cNvSpPr/>
            <p:nvPr/>
          </p:nvSpPr>
          <p:spPr>
            <a:xfrm>
              <a:off x="19137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104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210" y="422"/>
                    <a:pt x="213" y="422"/>
                    <a:pt x="217" y="422"/>
                  </a:cubicBezTo>
                  <a:cubicBezTo>
                    <a:pt x="335" y="422"/>
                    <a:pt x="427" y="336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1" name="Google Shape;13321;p20"/>
            <p:cNvSpPr/>
            <p:nvPr/>
          </p:nvSpPr>
          <p:spPr>
            <a:xfrm>
              <a:off x="15156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98" y="427"/>
                    <a:pt x="217" y="427"/>
                  </a:cubicBezTo>
                  <a:cubicBezTo>
                    <a:pt x="330" y="427"/>
                    <a:pt x="427" y="334"/>
                    <a:pt x="427" y="221"/>
                  </a:cubicBezTo>
                  <a:cubicBezTo>
                    <a:pt x="427" y="98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2" name="Google Shape;13322;p20"/>
            <p:cNvSpPr/>
            <p:nvPr/>
          </p:nvSpPr>
          <p:spPr>
            <a:xfrm>
              <a:off x="20463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2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3" name="Google Shape;13323;p20"/>
            <p:cNvSpPr/>
            <p:nvPr/>
          </p:nvSpPr>
          <p:spPr>
            <a:xfrm>
              <a:off x="1807525" y="41967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7" y="329"/>
                    <a:pt x="427" y="216"/>
                  </a:cubicBezTo>
                  <a:cubicBezTo>
                    <a:pt x="421" y="9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4" name="Google Shape;13324;p20"/>
            <p:cNvSpPr/>
            <p:nvPr/>
          </p:nvSpPr>
          <p:spPr>
            <a:xfrm>
              <a:off x="180737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9" y="0"/>
                    <a:pt x="1" y="93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1"/>
                    <a:pt x="427" y="221"/>
                  </a:cubicBezTo>
                  <a:cubicBezTo>
                    <a:pt x="433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5" name="Google Shape;13325;p20"/>
            <p:cNvSpPr/>
            <p:nvPr/>
          </p:nvSpPr>
          <p:spPr>
            <a:xfrm>
              <a:off x="191362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103" y="0"/>
                    <a:pt x="6" y="93"/>
                    <a:pt x="6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8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6" name="Google Shape;13326;p20"/>
            <p:cNvSpPr/>
            <p:nvPr/>
          </p:nvSpPr>
          <p:spPr>
            <a:xfrm>
              <a:off x="17543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8" y="1"/>
                    <a:pt x="11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3" y="423"/>
                    <a:pt x="422" y="333"/>
                    <a:pt x="432" y="216"/>
                  </a:cubicBezTo>
                  <a:cubicBezTo>
                    <a:pt x="43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7" name="Google Shape;13327;p20"/>
            <p:cNvSpPr/>
            <p:nvPr/>
          </p:nvSpPr>
          <p:spPr>
            <a:xfrm>
              <a:off x="180752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103" y="1"/>
                    <a:pt x="5" y="88"/>
                    <a:pt x="0" y="206"/>
                  </a:cubicBezTo>
                  <a:cubicBezTo>
                    <a:pt x="0" y="329"/>
                    <a:pt x="82" y="422"/>
                    <a:pt x="206" y="422"/>
                  </a:cubicBezTo>
                  <a:cubicBezTo>
                    <a:pt x="212" y="422"/>
                    <a:pt x="218" y="423"/>
                    <a:pt x="223" y="423"/>
                  </a:cubicBezTo>
                  <a:cubicBezTo>
                    <a:pt x="333" y="423"/>
                    <a:pt x="422" y="333"/>
                    <a:pt x="427" y="216"/>
                  </a:cubicBezTo>
                  <a:cubicBezTo>
                    <a:pt x="427" y="10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8" name="Google Shape;13328;p20"/>
            <p:cNvSpPr/>
            <p:nvPr/>
          </p:nvSpPr>
          <p:spPr>
            <a:xfrm>
              <a:off x="1833975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93" y="427"/>
                    <a:pt x="216" y="427"/>
                  </a:cubicBezTo>
                  <a:cubicBezTo>
                    <a:pt x="340" y="427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9" name="Google Shape;13329;p20"/>
            <p:cNvSpPr/>
            <p:nvPr/>
          </p:nvSpPr>
          <p:spPr>
            <a:xfrm>
              <a:off x="1966825" y="414380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6" y="1"/>
                  </a:moveTo>
                  <a:cubicBezTo>
                    <a:pt x="87" y="1"/>
                    <a:pt x="0" y="87"/>
                    <a:pt x="5" y="212"/>
                  </a:cubicBezTo>
                  <a:cubicBezTo>
                    <a:pt x="5" y="330"/>
                    <a:pt x="93" y="423"/>
                    <a:pt x="216" y="423"/>
                  </a:cubicBezTo>
                  <a:cubicBezTo>
                    <a:pt x="329" y="423"/>
                    <a:pt x="427" y="335"/>
                    <a:pt x="427" y="222"/>
                  </a:cubicBezTo>
                  <a:cubicBezTo>
                    <a:pt x="427" y="99"/>
                    <a:pt x="339" y="1"/>
                    <a:pt x="216" y="1"/>
                  </a:cubicBezTo>
                  <a:cubicBezTo>
                    <a:pt x="212" y="1"/>
                    <a:pt x="20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0" name="Google Shape;13330;p20"/>
            <p:cNvSpPr/>
            <p:nvPr/>
          </p:nvSpPr>
          <p:spPr>
            <a:xfrm>
              <a:off x="17012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3" y="0"/>
                    <a:pt x="0" y="98"/>
                    <a:pt x="11" y="221"/>
                  </a:cubicBezTo>
                  <a:cubicBezTo>
                    <a:pt x="11" y="334"/>
                    <a:pt x="103" y="427"/>
                    <a:pt x="221" y="427"/>
                  </a:cubicBezTo>
                  <a:cubicBezTo>
                    <a:pt x="345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1" name="Google Shape;13331;p20"/>
            <p:cNvSpPr/>
            <p:nvPr/>
          </p:nvSpPr>
          <p:spPr>
            <a:xfrm>
              <a:off x="1833975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34"/>
                    <a:pt x="93" y="421"/>
                    <a:pt x="216" y="421"/>
                  </a:cubicBezTo>
                  <a:cubicBezTo>
                    <a:pt x="340" y="421"/>
                    <a:pt x="43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2" name="Google Shape;13332;p20"/>
            <p:cNvSpPr/>
            <p:nvPr/>
          </p:nvSpPr>
          <p:spPr>
            <a:xfrm>
              <a:off x="175445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33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3" name="Google Shape;13333;p20"/>
            <p:cNvSpPr/>
            <p:nvPr/>
          </p:nvSpPr>
          <p:spPr>
            <a:xfrm>
              <a:off x="1833975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4" name="Google Shape;13334;p20"/>
            <p:cNvSpPr/>
            <p:nvPr/>
          </p:nvSpPr>
          <p:spPr>
            <a:xfrm>
              <a:off x="1701275" y="39845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9" y="427"/>
                    <a:pt x="427" y="334"/>
                    <a:pt x="427" y="211"/>
                  </a:cubicBezTo>
                  <a:cubicBezTo>
                    <a:pt x="432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5" name="Google Shape;13335;p20"/>
            <p:cNvSpPr/>
            <p:nvPr/>
          </p:nvSpPr>
          <p:spPr>
            <a:xfrm>
              <a:off x="186057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5"/>
                    <a:pt x="0" y="98"/>
                    <a:pt x="0" y="221"/>
                  </a:cubicBezTo>
                  <a:cubicBezTo>
                    <a:pt x="0" y="33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6" name="Google Shape;13336;p20"/>
            <p:cNvSpPr/>
            <p:nvPr/>
          </p:nvSpPr>
          <p:spPr>
            <a:xfrm>
              <a:off x="1833975" y="39580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3" y="422"/>
                    <a:pt x="211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7" name="Google Shape;13337;p20"/>
            <p:cNvSpPr/>
            <p:nvPr/>
          </p:nvSpPr>
          <p:spPr>
            <a:xfrm>
              <a:off x="18605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1" y="334"/>
                    <a:pt x="103" y="422"/>
                    <a:pt x="221" y="422"/>
                  </a:cubicBezTo>
                  <a:cubicBezTo>
                    <a:pt x="339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8" name="Google Shape;13338;p20"/>
            <p:cNvSpPr/>
            <p:nvPr/>
          </p:nvSpPr>
          <p:spPr>
            <a:xfrm>
              <a:off x="1436000" y="414380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0" y="1"/>
                  </a:moveTo>
                  <a:cubicBezTo>
                    <a:pt x="92" y="1"/>
                    <a:pt x="0" y="87"/>
                    <a:pt x="10" y="207"/>
                  </a:cubicBezTo>
                  <a:cubicBezTo>
                    <a:pt x="10" y="330"/>
                    <a:pt x="97" y="423"/>
                    <a:pt x="221" y="423"/>
                  </a:cubicBezTo>
                  <a:cubicBezTo>
                    <a:pt x="334" y="423"/>
                    <a:pt x="431" y="335"/>
                    <a:pt x="431" y="222"/>
                  </a:cubicBezTo>
                  <a:cubicBezTo>
                    <a:pt x="431" y="99"/>
                    <a:pt x="344" y="1"/>
                    <a:pt x="221" y="1"/>
                  </a:cubicBezTo>
                  <a:cubicBezTo>
                    <a:pt x="217" y="1"/>
                    <a:pt x="214" y="1"/>
                    <a:pt x="21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9" name="Google Shape;13339;p20"/>
            <p:cNvSpPr/>
            <p:nvPr/>
          </p:nvSpPr>
          <p:spPr>
            <a:xfrm>
              <a:off x="1833975" y="40112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6" y="1"/>
                  </a:moveTo>
                  <a:cubicBezTo>
                    <a:pt x="98" y="1"/>
                    <a:pt x="1" y="88"/>
                    <a:pt x="1" y="217"/>
                  </a:cubicBezTo>
                  <a:cubicBezTo>
                    <a:pt x="6" y="335"/>
                    <a:pt x="103" y="427"/>
                    <a:pt x="216" y="427"/>
                  </a:cubicBezTo>
                  <a:cubicBezTo>
                    <a:pt x="340" y="422"/>
                    <a:pt x="427" y="335"/>
                    <a:pt x="427" y="212"/>
                  </a:cubicBezTo>
                  <a:cubicBezTo>
                    <a:pt x="427" y="8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0" name="Google Shape;13340;p20"/>
            <p:cNvSpPr/>
            <p:nvPr/>
          </p:nvSpPr>
          <p:spPr>
            <a:xfrm>
              <a:off x="1674800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3" y="0"/>
                    <a:pt x="1" y="86"/>
                    <a:pt x="1" y="206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330" y="427"/>
                    <a:pt x="427" y="329"/>
                    <a:pt x="427" y="216"/>
                  </a:cubicBezTo>
                  <a:cubicBezTo>
                    <a:pt x="427" y="98"/>
                    <a:pt x="335" y="0"/>
                    <a:pt x="222" y="0"/>
                  </a:cubicBezTo>
                  <a:cubicBezTo>
                    <a:pt x="218" y="0"/>
                    <a:pt x="21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1" name="Google Shape;13341;p20"/>
            <p:cNvSpPr/>
            <p:nvPr/>
          </p:nvSpPr>
          <p:spPr>
            <a:xfrm>
              <a:off x="1754325" y="41968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199" y="1"/>
                  </a:moveTo>
                  <a:cubicBezTo>
                    <a:pt x="94" y="1"/>
                    <a:pt x="5" y="90"/>
                    <a:pt x="1" y="202"/>
                  </a:cubicBezTo>
                  <a:cubicBezTo>
                    <a:pt x="1" y="320"/>
                    <a:pt x="98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22" y="212"/>
                  </a:cubicBezTo>
                  <a:cubicBezTo>
                    <a:pt x="422" y="94"/>
                    <a:pt x="335" y="7"/>
                    <a:pt x="216" y="1"/>
                  </a:cubicBezTo>
                  <a:cubicBezTo>
                    <a:pt x="211" y="1"/>
                    <a:pt x="205" y="1"/>
                    <a:pt x="19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2" name="Google Shape;13342;p20"/>
            <p:cNvSpPr/>
            <p:nvPr/>
          </p:nvSpPr>
          <p:spPr>
            <a:xfrm>
              <a:off x="17012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98" y="422"/>
                    <a:pt x="211" y="427"/>
                  </a:cubicBezTo>
                  <a:cubicBezTo>
                    <a:pt x="214" y="427"/>
                    <a:pt x="218" y="427"/>
                    <a:pt x="221" y="427"/>
                  </a:cubicBezTo>
                  <a:cubicBezTo>
                    <a:pt x="335" y="427"/>
                    <a:pt x="432" y="342"/>
                    <a:pt x="432" y="222"/>
                  </a:cubicBezTo>
                  <a:cubicBezTo>
                    <a:pt x="432" y="9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3" name="Google Shape;13343;p20"/>
            <p:cNvSpPr/>
            <p:nvPr/>
          </p:nvSpPr>
          <p:spPr>
            <a:xfrm>
              <a:off x="2178925" y="41434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6" y="1"/>
                  </a:moveTo>
                  <a:cubicBezTo>
                    <a:pt x="103" y="1"/>
                    <a:pt x="5" y="93"/>
                    <a:pt x="5" y="217"/>
                  </a:cubicBezTo>
                  <a:cubicBezTo>
                    <a:pt x="0" y="330"/>
                    <a:pt x="103" y="432"/>
                    <a:pt x="216" y="432"/>
                  </a:cubicBezTo>
                  <a:cubicBezTo>
                    <a:pt x="334" y="432"/>
                    <a:pt x="432" y="345"/>
                    <a:pt x="432" y="227"/>
                  </a:cubicBezTo>
                  <a:cubicBezTo>
                    <a:pt x="432" y="109"/>
                    <a:pt x="339" y="16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4" name="Google Shape;13344;p20"/>
            <p:cNvSpPr/>
            <p:nvPr/>
          </p:nvSpPr>
          <p:spPr>
            <a:xfrm>
              <a:off x="175432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8"/>
                    <a:pt x="1" y="211"/>
                  </a:cubicBezTo>
                  <a:cubicBezTo>
                    <a:pt x="1" y="334"/>
                    <a:pt x="93" y="427"/>
                    <a:pt x="216" y="427"/>
                  </a:cubicBezTo>
                  <a:cubicBezTo>
                    <a:pt x="335" y="427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5" name="Google Shape;13345;p20"/>
            <p:cNvSpPr/>
            <p:nvPr/>
          </p:nvSpPr>
          <p:spPr>
            <a:xfrm>
              <a:off x="1966675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1" y="341"/>
                    <a:pt x="93" y="427"/>
                    <a:pt x="212" y="427"/>
                  </a:cubicBezTo>
                  <a:cubicBezTo>
                    <a:pt x="215" y="427"/>
                    <a:pt x="218" y="427"/>
                    <a:pt x="222" y="427"/>
                  </a:cubicBezTo>
                  <a:cubicBezTo>
                    <a:pt x="335" y="427"/>
                    <a:pt x="427" y="329"/>
                    <a:pt x="427" y="21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6" name="Google Shape;13346;p20"/>
            <p:cNvSpPr/>
            <p:nvPr/>
          </p:nvSpPr>
          <p:spPr>
            <a:xfrm>
              <a:off x="1648350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6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9"/>
                    <a:pt x="10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7" name="Google Shape;13347;p20"/>
            <p:cNvSpPr/>
            <p:nvPr/>
          </p:nvSpPr>
          <p:spPr>
            <a:xfrm>
              <a:off x="1966550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5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8" name="Google Shape;13348;p20"/>
            <p:cNvSpPr/>
            <p:nvPr/>
          </p:nvSpPr>
          <p:spPr>
            <a:xfrm>
              <a:off x="1701275" y="41438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2" y="1"/>
                  </a:moveTo>
                  <a:cubicBezTo>
                    <a:pt x="93" y="1"/>
                    <a:pt x="0" y="97"/>
                    <a:pt x="5" y="222"/>
                  </a:cubicBezTo>
                  <a:cubicBezTo>
                    <a:pt x="5" y="335"/>
                    <a:pt x="98" y="433"/>
                    <a:pt x="211" y="433"/>
                  </a:cubicBezTo>
                  <a:cubicBezTo>
                    <a:pt x="334" y="433"/>
                    <a:pt x="432" y="340"/>
                    <a:pt x="432" y="222"/>
                  </a:cubicBezTo>
                  <a:cubicBezTo>
                    <a:pt x="432" y="99"/>
                    <a:pt x="345" y="1"/>
                    <a:pt x="221" y="1"/>
                  </a:cubicBezTo>
                  <a:cubicBezTo>
                    <a:pt x="218" y="1"/>
                    <a:pt x="21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9" name="Google Shape;13349;p20"/>
            <p:cNvSpPr/>
            <p:nvPr/>
          </p:nvSpPr>
          <p:spPr>
            <a:xfrm>
              <a:off x="18605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0" y="216"/>
                  </a:cubicBezTo>
                  <a:cubicBezTo>
                    <a:pt x="0" y="329"/>
                    <a:pt x="93" y="422"/>
                    <a:pt x="206" y="427"/>
                  </a:cubicBezTo>
                  <a:cubicBezTo>
                    <a:pt x="209" y="427"/>
                    <a:pt x="213" y="427"/>
                    <a:pt x="216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0" name="Google Shape;13350;p20"/>
            <p:cNvSpPr/>
            <p:nvPr/>
          </p:nvSpPr>
          <p:spPr>
            <a:xfrm>
              <a:off x="1993275" y="390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8"/>
                    <a:pt x="6" y="211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1" name="Google Shape;13351;p20"/>
            <p:cNvSpPr/>
            <p:nvPr/>
          </p:nvSpPr>
          <p:spPr>
            <a:xfrm>
              <a:off x="1966825" y="4037325"/>
              <a:ext cx="10925" cy="10800"/>
            </a:xfrm>
            <a:custGeom>
              <a:rect b="b" l="l" r="r" t="t"/>
              <a:pathLst>
                <a:path extrusionOk="0" h="432" w="437">
                  <a:moveTo>
                    <a:pt x="216" y="0"/>
                  </a:moveTo>
                  <a:cubicBezTo>
                    <a:pt x="103" y="10"/>
                    <a:pt x="5" y="98"/>
                    <a:pt x="5" y="216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214" y="432"/>
                    <a:pt x="217" y="432"/>
                    <a:pt x="220" y="432"/>
                  </a:cubicBezTo>
                  <a:cubicBezTo>
                    <a:pt x="334" y="432"/>
                    <a:pt x="422" y="341"/>
                    <a:pt x="427" y="221"/>
                  </a:cubicBezTo>
                  <a:cubicBezTo>
                    <a:pt x="43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2" name="Google Shape;13352;p20"/>
            <p:cNvSpPr/>
            <p:nvPr/>
          </p:nvSpPr>
          <p:spPr>
            <a:xfrm>
              <a:off x="1435975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0" y="422"/>
                    <a:pt x="427" y="324"/>
                    <a:pt x="427" y="211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3" name="Google Shape;13353;p20"/>
            <p:cNvSpPr/>
            <p:nvPr/>
          </p:nvSpPr>
          <p:spPr>
            <a:xfrm>
              <a:off x="175432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0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4" name="Google Shape;13354;p20"/>
            <p:cNvSpPr/>
            <p:nvPr/>
          </p:nvSpPr>
          <p:spPr>
            <a:xfrm>
              <a:off x="1621625" y="4276650"/>
              <a:ext cx="10800" cy="10425"/>
            </a:xfrm>
            <a:custGeom>
              <a:rect b="b" l="l" r="r" t="t"/>
              <a:pathLst>
                <a:path extrusionOk="0" h="417" w="432">
                  <a:moveTo>
                    <a:pt x="216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93" y="417"/>
                    <a:pt x="216" y="417"/>
                  </a:cubicBezTo>
                  <a:cubicBezTo>
                    <a:pt x="334" y="417"/>
                    <a:pt x="432" y="319"/>
                    <a:pt x="427" y="211"/>
                  </a:cubicBezTo>
                  <a:cubicBezTo>
                    <a:pt x="427" y="9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5" name="Google Shape;13355;p20"/>
            <p:cNvSpPr/>
            <p:nvPr/>
          </p:nvSpPr>
          <p:spPr>
            <a:xfrm>
              <a:off x="151562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" y="319"/>
                    <a:pt x="93" y="421"/>
                    <a:pt x="206" y="421"/>
                  </a:cubicBezTo>
                  <a:cubicBezTo>
                    <a:pt x="330" y="421"/>
                    <a:pt x="427" y="329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6" name="Google Shape;13356;p20"/>
            <p:cNvSpPr/>
            <p:nvPr/>
          </p:nvSpPr>
          <p:spPr>
            <a:xfrm>
              <a:off x="1621875" y="43826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5"/>
                    <a:pt x="1" y="98"/>
                    <a:pt x="1" y="211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24" y="421"/>
                    <a:pt x="422" y="319"/>
                    <a:pt x="422" y="206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7" name="Google Shape;13357;p20"/>
            <p:cNvSpPr/>
            <p:nvPr/>
          </p:nvSpPr>
          <p:spPr>
            <a:xfrm>
              <a:off x="1860575" y="42499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3"/>
                    <a:pt x="11" y="222"/>
                  </a:cubicBezTo>
                  <a:cubicBezTo>
                    <a:pt x="11" y="335"/>
                    <a:pt x="103" y="432"/>
                    <a:pt x="221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3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8" name="Google Shape;13358;p20"/>
            <p:cNvSpPr/>
            <p:nvPr/>
          </p:nvSpPr>
          <p:spPr>
            <a:xfrm>
              <a:off x="2152575" y="43826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88" y="0"/>
                    <a:pt x="1" y="87"/>
                    <a:pt x="1" y="211"/>
                  </a:cubicBezTo>
                  <a:cubicBezTo>
                    <a:pt x="1" y="329"/>
                    <a:pt x="88" y="421"/>
                    <a:pt x="206" y="421"/>
                  </a:cubicBezTo>
                  <a:cubicBezTo>
                    <a:pt x="330" y="421"/>
                    <a:pt x="422" y="329"/>
                    <a:pt x="422" y="211"/>
                  </a:cubicBezTo>
                  <a:cubicBezTo>
                    <a:pt x="422" y="87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9" name="Google Shape;13359;p20"/>
            <p:cNvSpPr/>
            <p:nvPr/>
          </p:nvSpPr>
          <p:spPr>
            <a:xfrm>
              <a:off x="1435975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7" y="427"/>
                  </a:cubicBezTo>
                  <a:cubicBezTo>
                    <a:pt x="330" y="427"/>
                    <a:pt x="427" y="330"/>
                    <a:pt x="427" y="217"/>
                  </a:cubicBezTo>
                  <a:cubicBezTo>
                    <a:pt x="42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0" name="Google Shape;13360;p20"/>
            <p:cNvSpPr/>
            <p:nvPr/>
          </p:nvSpPr>
          <p:spPr>
            <a:xfrm>
              <a:off x="17012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1" name="Google Shape;13361;p20"/>
            <p:cNvSpPr/>
            <p:nvPr/>
          </p:nvSpPr>
          <p:spPr>
            <a:xfrm>
              <a:off x="1966825" y="409085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230" y="0"/>
                  </a:moveTo>
                  <a:cubicBezTo>
                    <a:pt x="222" y="0"/>
                    <a:pt x="214" y="1"/>
                    <a:pt x="206" y="2"/>
                  </a:cubicBezTo>
                  <a:cubicBezTo>
                    <a:pt x="87" y="2"/>
                    <a:pt x="0" y="94"/>
                    <a:pt x="0" y="218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24" y="418"/>
                    <a:pt x="421" y="321"/>
                    <a:pt x="421" y="208"/>
                  </a:cubicBezTo>
                  <a:cubicBezTo>
                    <a:pt x="421" y="93"/>
                    <a:pt x="337" y="0"/>
                    <a:pt x="23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2" name="Google Shape;13362;p20"/>
            <p:cNvSpPr/>
            <p:nvPr/>
          </p:nvSpPr>
          <p:spPr>
            <a:xfrm>
              <a:off x="215245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7" y="33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3" name="Google Shape;13363;p20"/>
            <p:cNvSpPr/>
            <p:nvPr/>
          </p:nvSpPr>
          <p:spPr>
            <a:xfrm>
              <a:off x="1833725" y="454192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7" y="1"/>
                  </a:moveTo>
                  <a:cubicBezTo>
                    <a:pt x="103" y="1"/>
                    <a:pt x="10" y="92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339" y="422"/>
                    <a:pt x="432" y="335"/>
                    <a:pt x="432" y="212"/>
                  </a:cubicBezTo>
                  <a:cubicBezTo>
                    <a:pt x="437" y="88"/>
                    <a:pt x="350" y="1"/>
                    <a:pt x="226" y="1"/>
                  </a:cubicBezTo>
                  <a:cubicBezTo>
                    <a:pt x="223" y="1"/>
                    <a:pt x="22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4" name="Google Shape;13364;p20"/>
            <p:cNvSpPr/>
            <p:nvPr/>
          </p:nvSpPr>
          <p:spPr>
            <a:xfrm>
              <a:off x="1701275" y="45682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2" y="0"/>
                  </a:moveTo>
                  <a:cubicBezTo>
                    <a:pt x="93" y="0"/>
                    <a:pt x="0" y="96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212" y="422"/>
                    <a:pt x="218" y="423"/>
                    <a:pt x="224" y="423"/>
                  </a:cubicBezTo>
                  <a:cubicBezTo>
                    <a:pt x="339" y="423"/>
                    <a:pt x="427" y="333"/>
                    <a:pt x="432" y="216"/>
                  </a:cubicBezTo>
                  <a:cubicBezTo>
                    <a:pt x="432" y="93"/>
                    <a:pt x="345" y="1"/>
                    <a:pt x="221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5" name="Google Shape;13365;p20"/>
            <p:cNvSpPr/>
            <p:nvPr/>
          </p:nvSpPr>
          <p:spPr>
            <a:xfrm>
              <a:off x="2046475" y="4382250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1"/>
                    <a:pt x="0" y="98"/>
                    <a:pt x="0" y="216"/>
                  </a:cubicBezTo>
                  <a:cubicBezTo>
                    <a:pt x="0" y="330"/>
                    <a:pt x="93" y="432"/>
                    <a:pt x="211" y="432"/>
                  </a:cubicBezTo>
                  <a:cubicBezTo>
                    <a:pt x="329" y="432"/>
                    <a:pt x="421" y="345"/>
                    <a:pt x="421" y="222"/>
                  </a:cubicBezTo>
                  <a:cubicBezTo>
                    <a:pt x="416" y="103"/>
                    <a:pt x="324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6" name="Google Shape;13366;p20"/>
            <p:cNvSpPr/>
            <p:nvPr/>
          </p:nvSpPr>
          <p:spPr>
            <a:xfrm>
              <a:off x="2099275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0"/>
                    <a:pt x="10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7" name="Google Shape;13367;p20"/>
            <p:cNvSpPr/>
            <p:nvPr/>
          </p:nvSpPr>
          <p:spPr>
            <a:xfrm>
              <a:off x="1966550" y="419685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08" y="1"/>
                  </a:moveTo>
                  <a:cubicBezTo>
                    <a:pt x="94" y="1"/>
                    <a:pt x="6" y="90"/>
                    <a:pt x="6" y="202"/>
                  </a:cubicBezTo>
                  <a:cubicBezTo>
                    <a:pt x="1" y="325"/>
                    <a:pt x="93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32" y="212"/>
                  </a:cubicBezTo>
                  <a:cubicBezTo>
                    <a:pt x="432" y="99"/>
                    <a:pt x="340" y="7"/>
                    <a:pt x="227" y="1"/>
                  </a:cubicBezTo>
                  <a:cubicBezTo>
                    <a:pt x="221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8" name="Google Shape;13368;p20"/>
            <p:cNvSpPr/>
            <p:nvPr/>
          </p:nvSpPr>
          <p:spPr>
            <a:xfrm>
              <a:off x="1966550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104" y="1"/>
                    <a:pt x="16" y="88"/>
                    <a:pt x="6" y="206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4" y="423"/>
                    <a:pt x="432" y="333"/>
                    <a:pt x="432" y="216"/>
                  </a:cubicBezTo>
                  <a:cubicBezTo>
                    <a:pt x="432" y="10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9" name="Google Shape;13369;p20"/>
            <p:cNvSpPr/>
            <p:nvPr/>
          </p:nvSpPr>
          <p:spPr>
            <a:xfrm>
              <a:off x="1568700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11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87" y="417"/>
                    <a:pt x="211" y="417"/>
                  </a:cubicBezTo>
                  <a:cubicBezTo>
                    <a:pt x="334" y="417"/>
                    <a:pt x="421" y="319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0" name="Google Shape;13370;p20"/>
            <p:cNvSpPr/>
            <p:nvPr/>
          </p:nvSpPr>
          <p:spPr>
            <a:xfrm>
              <a:off x="1833975" y="39047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98" y="1"/>
                    <a:pt x="1" y="93"/>
                    <a:pt x="1" y="212"/>
                  </a:cubicBezTo>
                  <a:cubicBezTo>
                    <a:pt x="1" y="330"/>
                    <a:pt x="98" y="433"/>
                    <a:pt x="211" y="433"/>
                  </a:cubicBezTo>
                  <a:cubicBezTo>
                    <a:pt x="214" y="433"/>
                    <a:pt x="217" y="433"/>
                    <a:pt x="221" y="433"/>
                  </a:cubicBezTo>
                  <a:cubicBezTo>
                    <a:pt x="339" y="433"/>
                    <a:pt x="432" y="337"/>
                    <a:pt x="432" y="217"/>
                  </a:cubicBezTo>
                  <a:cubicBezTo>
                    <a:pt x="432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1" name="Google Shape;13371;p20"/>
            <p:cNvSpPr/>
            <p:nvPr/>
          </p:nvSpPr>
          <p:spPr>
            <a:xfrm>
              <a:off x="2046475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20" y="0"/>
                  </a:moveTo>
                  <a:cubicBezTo>
                    <a:pt x="217" y="0"/>
                    <a:pt x="214" y="0"/>
                    <a:pt x="211" y="1"/>
                  </a:cubicBezTo>
                  <a:cubicBezTo>
                    <a:pt x="93" y="1"/>
                    <a:pt x="0" y="98"/>
                    <a:pt x="0" y="211"/>
                  </a:cubicBezTo>
                  <a:cubicBezTo>
                    <a:pt x="5" y="329"/>
                    <a:pt x="93" y="417"/>
                    <a:pt x="211" y="417"/>
                  </a:cubicBezTo>
                  <a:cubicBezTo>
                    <a:pt x="329" y="417"/>
                    <a:pt x="421" y="329"/>
                    <a:pt x="421" y="206"/>
                  </a:cubicBezTo>
                  <a:cubicBezTo>
                    <a:pt x="421" y="86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2" name="Google Shape;13372;p20"/>
            <p:cNvSpPr/>
            <p:nvPr/>
          </p:nvSpPr>
          <p:spPr>
            <a:xfrm>
              <a:off x="17012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3" y="0"/>
                  </a:moveTo>
                  <a:cubicBezTo>
                    <a:pt x="99" y="0"/>
                    <a:pt x="11" y="101"/>
                    <a:pt x="11" y="211"/>
                  </a:cubicBezTo>
                  <a:cubicBezTo>
                    <a:pt x="1" y="329"/>
                    <a:pt x="94" y="428"/>
                    <a:pt x="205" y="428"/>
                  </a:cubicBezTo>
                  <a:cubicBezTo>
                    <a:pt x="210" y="428"/>
                    <a:pt x="216" y="428"/>
                    <a:pt x="221" y="427"/>
                  </a:cubicBezTo>
                  <a:cubicBezTo>
                    <a:pt x="345" y="417"/>
                    <a:pt x="432" y="330"/>
                    <a:pt x="432" y="211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6" y="0"/>
                    <a:pt x="21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3" name="Google Shape;13373;p20"/>
            <p:cNvSpPr/>
            <p:nvPr/>
          </p:nvSpPr>
          <p:spPr>
            <a:xfrm>
              <a:off x="1913625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88" y="432"/>
                    <a:pt x="211" y="432"/>
                  </a:cubicBezTo>
                  <a:cubicBezTo>
                    <a:pt x="335" y="432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4" name="Google Shape;13374;p20"/>
            <p:cNvSpPr/>
            <p:nvPr/>
          </p:nvSpPr>
          <p:spPr>
            <a:xfrm>
              <a:off x="1488900" y="4037575"/>
              <a:ext cx="11075" cy="10550"/>
            </a:xfrm>
            <a:custGeom>
              <a:rect b="b" l="l" r="r" t="t"/>
              <a:pathLst>
                <a:path extrusionOk="0" h="422" w="443">
                  <a:moveTo>
                    <a:pt x="222" y="0"/>
                  </a:moveTo>
                  <a:cubicBezTo>
                    <a:pt x="88" y="6"/>
                    <a:pt x="1" y="113"/>
                    <a:pt x="11" y="216"/>
                  </a:cubicBezTo>
                  <a:cubicBezTo>
                    <a:pt x="11" y="340"/>
                    <a:pt x="104" y="422"/>
                    <a:pt x="222" y="422"/>
                  </a:cubicBezTo>
                  <a:cubicBezTo>
                    <a:pt x="345" y="422"/>
                    <a:pt x="443" y="324"/>
                    <a:pt x="443" y="211"/>
                  </a:cubicBezTo>
                  <a:cubicBezTo>
                    <a:pt x="443" y="9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5" name="Google Shape;13375;p20"/>
            <p:cNvSpPr/>
            <p:nvPr/>
          </p:nvSpPr>
          <p:spPr>
            <a:xfrm>
              <a:off x="20198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7" y="0"/>
                  </a:moveTo>
                  <a:cubicBezTo>
                    <a:pt x="93" y="0"/>
                    <a:pt x="0" y="96"/>
                    <a:pt x="0" y="216"/>
                  </a:cubicBezTo>
                  <a:cubicBezTo>
                    <a:pt x="0" y="345"/>
                    <a:pt x="93" y="427"/>
                    <a:pt x="21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6" name="Google Shape;13376;p20"/>
            <p:cNvSpPr/>
            <p:nvPr/>
          </p:nvSpPr>
          <p:spPr>
            <a:xfrm>
              <a:off x="1648350" y="4037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103" y="6"/>
                    <a:pt x="0" y="93"/>
                    <a:pt x="0" y="211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1" y="340"/>
                    <a:pt x="421" y="216"/>
                  </a:cubicBezTo>
                  <a:cubicBezTo>
                    <a:pt x="421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7" name="Google Shape;13377;p20"/>
            <p:cNvSpPr/>
            <p:nvPr/>
          </p:nvSpPr>
          <p:spPr>
            <a:xfrm>
              <a:off x="1648350" y="45684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20" y="0"/>
                  </a:moveTo>
                  <a:cubicBezTo>
                    <a:pt x="217" y="0"/>
                    <a:pt x="214" y="1"/>
                    <a:pt x="211" y="1"/>
                  </a:cubicBezTo>
                  <a:cubicBezTo>
                    <a:pt x="103" y="1"/>
                    <a:pt x="5" y="93"/>
                    <a:pt x="0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6"/>
                    <a:pt x="334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8" name="Google Shape;13378;p20"/>
            <p:cNvSpPr/>
            <p:nvPr/>
          </p:nvSpPr>
          <p:spPr>
            <a:xfrm>
              <a:off x="1833975" y="43294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8" y="6"/>
                    <a:pt x="1" y="103"/>
                    <a:pt x="1" y="222"/>
                  </a:cubicBezTo>
                  <a:cubicBezTo>
                    <a:pt x="1" y="340"/>
                    <a:pt x="98" y="432"/>
                    <a:pt x="216" y="432"/>
                  </a:cubicBezTo>
                  <a:cubicBezTo>
                    <a:pt x="340" y="427"/>
                    <a:pt x="432" y="335"/>
                    <a:pt x="43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9" name="Google Shape;13379;p20"/>
            <p:cNvSpPr/>
            <p:nvPr/>
          </p:nvSpPr>
          <p:spPr>
            <a:xfrm>
              <a:off x="1913625" y="4249900"/>
              <a:ext cx="10825" cy="10850"/>
            </a:xfrm>
            <a:custGeom>
              <a:rect b="b" l="l" r="r" t="t"/>
              <a:pathLst>
                <a:path extrusionOk="0" h="434" w="433">
                  <a:moveTo>
                    <a:pt x="226" y="1"/>
                  </a:moveTo>
                  <a:cubicBezTo>
                    <a:pt x="221" y="1"/>
                    <a:pt x="216" y="1"/>
                    <a:pt x="211" y="2"/>
                  </a:cubicBezTo>
                  <a:cubicBezTo>
                    <a:pt x="88" y="2"/>
                    <a:pt x="1" y="94"/>
                    <a:pt x="6" y="228"/>
                  </a:cubicBezTo>
                  <a:cubicBezTo>
                    <a:pt x="6" y="336"/>
                    <a:pt x="103" y="433"/>
                    <a:pt x="216" y="433"/>
                  </a:cubicBezTo>
                  <a:cubicBezTo>
                    <a:pt x="335" y="433"/>
                    <a:pt x="432" y="331"/>
                    <a:pt x="432" y="218"/>
                  </a:cubicBezTo>
                  <a:cubicBezTo>
                    <a:pt x="422" y="95"/>
                    <a:pt x="324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0" name="Google Shape;13380;p20"/>
            <p:cNvSpPr/>
            <p:nvPr/>
          </p:nvSpPr>
          <p:spPr>
            <a:xfrm>
              <a:off x="1701525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3" y="1"/>
                    <a:pt x="1" y="103"/>
                    <a:pt x="1" y="216"/>
                  </a:cubicBezTo>
                  <a:cubicBezTo>
                    <a:pt x="1" y="335"/>
                    <a:pt x="88" y="422"/>
                    <a:pt x="206" y="422"/>
                  </a:cubicBezTo>
                  <a:cubicBezTo>
                    <a:pt x="324" y="422"/>
                    <a:pt x="417" y="335"/>
                    <a:pt x="422" y="216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1" name="Google Shape;13381;p20"/>
            <p:cNvSpPr/>
            <p:nvPr/>
          </p:nvSpPr>
          <p:spPr>
            <a:xfrm>
              <a:off x="18075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2" name="Google Shape;13382;p20"/>
            <p:cNvSpPr/>
            <p:nvPr/>
          </p:nvSpPr>
          <p:spPr>
            <a:xfrm>
              <a:off x="1515625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5" y="422"/>
                    <a:pt x="427" y="32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3" name="Google Shape;13383;p20"/>
            <p:cNvSpPr/>
            <p:nvPr/>
          </p:nvSpPr>
          <p:spPr>
            <a:xfrm>
              <a:off x="18075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0" y="217"/>
                  </a:cubicBezTo>
                  <a:cubicBezTo>
                    <a:pt x="5" y="330"/>
                    <a:pt x="93" y="427"/>
                    <a:pt x="21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4" name="Google Shape;13384;p20"/>
            <p:cNvSpPr/>
            <p:nvPr/>
          </p:nvSpPr>
          <p:spPr>
            <a:xfrm>
              <a:off x="201987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7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3"/>
                    <a:pt x="84" y="423"/>
                    <a:pt x="198" y="423"/>
                  </a:cubicBezTo>
                  <a:cubicBezTo>
                    <a:pt x="204" y="423"/>
                    <a:pt x="210" y="422"/>
                    <a:pt x="216" y="422"/>
                  </a:cubicBezTo>
                  <a:cubicBezTo>
                    <a:pt x="329" y="422"/>
                    <a:pt x="427" y="329"/>
                    <a:pt x="427" y="211"/>
                  </a:cubicBezTo>
                  <a:cubicBezTo>
                    <a:pt x="422" y="93"/>
                    <a:pt x="329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5" name="Google Shape;13385;p20"/>
            <p:cNvSpPr/>
            <p:nvPr/>
          </p:nvSpPr>
          <p:spPr>
            <a:xfrm>
              <a:off x="1807650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5" y="0"/>
                  </a:moveTo>
                  <a:cubicBezTo>
                    <a:pt x="89" y="0"/>
                    <a:pt x="0" y="99"/>
                    <a:pt x="0" y="212"/>
                  </a:cubicBezTo>
                  <a:cubicBezTo>
                    <a:pt x="0" y="335"/>
                    <a:pt x="88" y="422"/>
                    <a:pt x="211" y="422"/>
                  </a:cubicBezTo>
                  <a:cubicBezTo>
                    <a:pt x="329" y="422"/>
                    <a:pt x="422" y="325"/>
                    <a:pt x="422" y="212"/>
                  </a:cubicBezTo>
                  <a:cubicBezTo>
                    <a:pt x="422" y="93"/>
                    <a:pt x="324" y="1"/>
                    <a:pt x="211" y="1"/>
                  </a:cubicBezTo>
                  <a:cubicBezTo>
                    <a:pt x="206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6" name="Google Shape;13386;p20"/>
            <p:cNvSpPr/>
            <p:nvPr/>
          </p:nvSpPr>
          <p:spPr>
            <a:xfrm>
              <a:off x="19137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0"/>
                  </a:moveTo>
                  <a:cubicBezTo>
                    <a:pt x="90" y="0"/>
                    <a:pt x="1" y="99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25"/>
                    <a:pt x="427" y="212"/>
                  </a:cubicBezTo>
                  <a:cubicBezTo>
                    <a:pt x="427" y="93"/>
                    <a:pt x="330" y="1"/>
                    <a:pt x="211" y="1"/>
                  </a:cubicBezTo>
                  <a:cubicBezTo>
                    <a:pt x="206" y="0"/>
                    <a:pt x="201" y="0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7" name="Google Shape;13387;p20"/>
            <p:cNvSpPr/>
            <p:nvPr/>
          </p:nvSpPr>
          <p:spPr>
            <a:xfrm>
              <a:off x="14627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8" y="0"/>
                  </a:moveTo>
                  <a:cubicBezTo>
                    <a:pt x="99" y="0"/>
                    <a:pt x="1" y="101"/>
                    <a:pt x="1" y="211"/>
                  </a:cubicBezTo>
                  <a:cubicBezTo>
                    <a:pt x="1" y="327"/>
                    <a:pt x="84" y="427"/>
                    <a:pt x="202" y="427"/>
                  </a:cubicBezTo>
                  <a:cubicBezTo>
                    <a:pt x="205" y="427"/>
                    <a:pt x="208" y="427"/>
                    <a:pt x="211" y="427"/>
                  </a:cubicBezTo>
                  <a:cubicBezTo>
                    <a:pt x="335" y="427"/>
                    <a:pt x="417" y="335"/>
                    <a:pt x="432" y="211"/>
                  </a:cubicBezTo>
                  <a:cubicBezTo>
                    <a:pt x="422" y="98"/>
                    <a:pt x="335" y="1"/>
                    <a:pt x="216" y="1"/>
                  </a:cubicBezTo>
                  <a:cubicBezTo>
                    <a:pt x="214" y="0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8" name="Google Shape;13388;p20"/>
            <p:cNvSpPr/>
            <p:nvPr/>
          </p:nvSpPr>
          <p:spPr>
            <a:xfrm>
              <a:off x="1462575" y="43293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0"/>
                  </a:moveTo>
                  <a:cubicBezTo>
                    <a:pt x="93" y="6"/>
                    <a:pt x="0" y="98"/>
                    <a:pt x="0" y="211"/>
                  </a:cubicBezTo>
                  <a:cubicBezTo>
                    <a:pt x="0" y="334"/>
                    <a:pt x="93" y="432"/>
                    <a:pt x="211" y="432"/>
                  </a:cubicBezTo>
                  <a:cubicBezTo>
                    <a:pt x="335" y="432"/>
                    <a:pt x="422" y="340"/>
                    <a:pt x="422" y="216"/>
                  </a:cubicBezTo>
                  <a:cubicBezTo>
                    <a:pt x="422" y="98"/>
                    <a:pt x="324" y="6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9" name="Google Shape;13389;p20"/>
            <p:cNvSpPr/>
            <p:nvPr/>
          </p:nvSpPr>
          <p:spPr>
            <a:xfrm>
              <a:off x="2178925" y="4197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218" y="0"/>
                    <a:pt x="214" y="0"/>
                    <a:pt x="211" y="1"/>
                  </a:cubicBezTo>
                  <a:cubicBezTo>
                    <a:pt x="98" y="1"/>
                    <a:pt x="0" y="93"/>
                    <a:pt x="0" y="211"/>
                  </a:cubicBezTo>
                  <a:cubicBezTo>
                    <a:pt x="0" y="329"/>
                    <a:pt x="103" y="422"/>
                    <a:pt x="216" y="422"/>
                  </a:cubicBezTo>
                  <a:cubicBezTo>
                    <a:pt x="339" y="422"/>
                    <a:pt x="432" y="329"/>
                    <a:pt x="432" y="206"/>
                  </a:cubicBezTo>
                  <a:cubicBezTo>
                    <a:pt x="432" y="86"/>
                    <a:pt x="340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0" name="Google Shape;13390;p20"/>
            <p:cNvSpPr/>
            <p:nvPr/>
          </p:nvSpPr>
          <p:spPr>
            <a:xfrm>
              <a:off x="170127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1" name="Google Shape;13391;p20"/>
            <p:cNvSpPr/>
            <p:nvPr/>
          </p:nvSpPr>
          <p:spPr>
            <a:xfrm>
              <a:off x="16748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3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2" name="Google Shape;13392;p20"/>
            <p:cNvSpPr/>
            <p:nvPr/>
          </p:nvSpPr>
          <p:spPr>
            <a:xfrm>
              <a:off x="1993275" y="4276525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3" name="Google Shape;13393;p20"/>
            <p:cNvSpPr/>
            <p:nvPr/>
          </p:nvSpPr>
          <p:spPr>
            <a:xfrm>
              <a:off x="1993275" y="43294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4" name="Google Shape;13394;p20"/>
            <p:cNvSpPr/>
            <p:nvPr/>
          </p:nvSpPr>
          <p:spPr>
            <a:xfrm>
              <a:off x="1674800" y="4117225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211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24"/>
                    <a:pt x="89" y="417"/>
                    <a:pt x="195" y="417"/>
                  </a:cubicBezTo>
                  <a:cubicBezTo>
                    <a:pt x="200" y="417"/>
                    <a:pt x="206" y="417"/>
                    <a:pt x="211" y="417"/>
                  </a:cubicBezTo>
                  <a:cubicBezTo>
                    <a:pt x="330" y="417"/>
                    <a:pt x="422" y="32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5" name="Google Shape;13395;p20"/>
            <p:cNvSpPr/>
            <p:nvPr/>
          </p:nvSpPr>
          <p:spPr>
            <a:xfrm>
              <a:off x="20198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2"/>
                  </a:cubicBezTo>
                  <a:cubicBezTo>
                    <a:pt x="329" y="417"/>
                    <a:pt x="427" y="324"/>
                    <a:pt x="427" y="211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6" name="Google Shape;13396;p20"/>
            <p:cNvSpPr/>
            <p:nvPr/>
          </p:nvSpPr>
          <p:spPr>
            <a:xfrm>
              <a:off x="1966675" y="387840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17" y="1"/>
                  </a:moveTo>
                  <a:cubicBezTo>
                    <a:pt x="99" y="1"/>
                    <a:pt x="1" y="98"/>
                    <a:pt x="1" y="216"/>
                  </a:cubicBezTo>
                  <a:cubicBezTo>
                    <a:pt x="1" y="331"/>
                    <a:pt x="99" y="424"/>
                    <a:pt x="199" y="424"/>
                  </a:cubicBezTo>
                  <a:cubicBezTo>
                    <a:pt x="207" y="424"/>
                    <a:pt x="214" y="423"/>
                    <a:pt x="222" y="422"/>
                  </a:cubicBezTo>
                  <a:cubicBezTo>
                    <a:pt x="345" y="417"/>
                    <a:pt x="433" y="329"/>
                    <a:pt x="427" y="206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7" name="Google Shape;13397;p20"/>
            <p:cNvSpPr/>
            <p:nvPr/>
          </p:nvSpPr>
          <p:spPr>
            <a:xfrm>
              <a:off x="2205500" y="43294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2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27" y="98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8" name="Google Shape;13398;p20"/>
            <p:cNvSpPr/>
            <p:nvPr/>
          </p:nvSpPr>
          <p:spPr>
            <a:xfrm>
              <a:off x="2019750" y="38784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1"/>
                  </a:moveTo>
                  <a:cubicBezTo>
                    <a:pt x="98" y="1"/>
                    <a:pt x="5" y="93"/>
                    <a:pt x="5" y="211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32" y="329"/>
                    <a:pt x="432" y="211"/>
                  </a:cubicBezTo>
                  <a:cubicBezTo>
                    <a:pt x="43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9" name="Google Shape;13399;p20"/>
            <p:cNvSpPr/>
            <p:nvPr/>
          </p:nvSpPr>
          <p:spPr>
            <a:xfrm>
              <a:off x="1833975" y="4276650"/>
              <a:ext cx="10825" cy="10425"/>
            </a:xfrm>
            <a:custGeom>
              <a:rect b="b" l="l" r="r" t="t"/>
              <a:pathLst>
                <a:path extrusionOk="0" h="417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29"/>
                    <a:pt x="93" y="417"/>
                    <a:pt x="216" y="417"/>
                  </a:cubicBezTo>
                  <a:cubicBezTo>
                    <a:pt x="340" y="412"/>
                    <a:pt x="43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0" name="Google Shape;13400;p20"/>
            <p:cNvSpPr/>
            <p:nvPr/>
          </p:nvSpPr>
          <p:spPr>
            <a:xfrm>
              <a:off x="1648200" y="42499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1" y="98"/>
                    <a:pt x="1" y="217"/>
                  </a:cubicBezTo>
                  <a:cubicBezTo>
                    <a:pt x="1" y="330"/>
                    <a:pt x="104" y="427"/>
                    <a:pt x="217" y="427"/>
                  </a:cubicBezTo>
                  <a:cubicBezTo>
                    <a:pt x="335" y="427"/>
                    <a:pt x="427" y="330"/>
                    <a:pt x="427" y="217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1" name="Google Shape;13401;p20"/>
            <p:cNvSpPr/>
            <p:nvPr/>
          </p:nvSpPr>
          <p:spPr>
            <a:xfrm>
              <a:off x="1648350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1"/>
                    <a:pt x="0" y="98"/>
                    <a:pt x="0" y="217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45"/>
                    <a:pt x="421" y="217"/>
                  </a:cubicBezTo>
                  <a:cubicBezTo>
                    <a:pt x="421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2" name="Google Shape;13402;p20"/>
            <p:cNvSpPr/>
            <p:nvPr/>
          </p:nvSpPr>
          <p:spPr>
            <a:xfrm>
              <a:off x="170127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1"/>
                  </a:moveTo>
                  <a:cubicBezTo>
                    <a:pt x="103" y="1"/>
                    <a:pt x="0" y="98"/>
                    <a:pt x="0" y="217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3" name="Google Shape;13403;p20"/>
            <p:cNvSpPr/>
            <p:nvPr/>
          </p:nvSpPr>
          <p:spPr>
            <a:xfrm>
              <a:off x="19668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1" y="335"/>
                    <a:pt x="427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4" name="Google Shape;13404;p20"/>
            <p:cNvSpPr/>
            <p:nvPr/>
          </p:nvSpPr>
          <p:spPr>
            <a:xfrm>
              <a:off x="14891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93"/>
                    <a:pt x="0" y="206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27" y="335"/>
                    <a:pt x="422" y="222"/>
                  </a:cubicBezTo>
                  <a:cubicBezTo>
                    <a:pt x="432" y="10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5" name="Google Shape;13405;p20"/>
            <p:cNvSpPr/>
            <p:nvPr/>
          </p:nvSpPr>
          <p:spPr>
            <a:xfrm>
              <a:off x="15155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11" y="329"/>
                    <a:pt x="103" y="422"/>
                    <a:pt x="222" y="422"/>
                  </a:cubicBezTo>
                  <a:cubicBezTo>
                    <a:pt x="227" y="422"/>
                    <a:pt x="233" y="423"/>
                    <a:pt x="238" y="423"/>
                  </a:cubicBezTo>
                  <a:cubicBezTo>
                    <a:pt x="344" y="423"/>
                    <a:pt x="432" y="329"/>
                    <a:pt x="432" y="211"/>
                  </a:cubicBezTo>
                  <a:cubicBezTo>
                    <a:pt x="432" y="88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6" name="Google Shape;13406;p20"/>
            <p:cNvSpPr/>
            <p:nvPr/>
          </p:nvSpPr>
          <p:spPr>
            <a:xfrm>
              <a:off x="1780800" y="4223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5" y="87"/>
                    <a:pt x="5" y="206"/>
                  </a:cubicBezTo>
                  <a:cubicBezTo>
                    <a:pt x="0" y="324"/>
                    <a:pt x="93" y="421"/>
                    <a:pt x="211" y="421"/>
                  </a:cubicBezTo>
                  <a:cubicBezTo>
                    <a:pt x="334" y="421"/>
                    <a:pt x="432" y="334"/>
                    <a:pt x="432" y="216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7" name="Google Shape;13407;p20"/>
            <p:cNvSpPr/>
            <p:nvPr/>
          </p:nvSpPr>
          <p:spPr>
            <a:xfrm>
              <a:off x="19668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2" y="0"/>
                  </a:moveTo>
                  <a:cubicBezTo>
                    <a:pt x="88" y="0"/>
                    <a:pt x="0" y="96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7" y="330"/>
                    <a:pt x="421" y="211"/>
                  </a:cubicBezTo>
                  <a:cubicBezTo>
                    <a:pt x="421" y="98"/>
                    <a:pt x="324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8" name="Google Shape;13408;p20"/>
            <p:cNvSpPr/>
            <p:nvPr/>
          </p:nvSpPr>
          <p:spPr>
            <a:xfrm>
              <a:off x="1489175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2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1" y="432"/>
                  </a:cubicBezTo>
                  <a:cubicBezTo>
                    <a:pt x="329" y="432"/>
                    <a:pt x="422" y="330"/>
                    <a:pt x="422" y="217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9" name="Google Shape;13409;p20"/>
            <p:cNvSpPr/>
            <p:nvPr/>
          </p:nvSpPr>
          <p:spPr>
            <a:xfrm>
              <a:off x="2046475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93" y="1"/>
                    <a:pt x="0" y="88"/>
                    <a:pt x="0" y="206"/>
                  </a:cubicBezTo>
                  <a:cubicBezTo>
                    <a:pt x="0" y="319"/>
                    <a:pt x="93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3" y="423"/>
                    <a:pt x="421" y="329"/>
                    <a:pt x="421" y="211"/>
                  </a:cubicBezTo>
                  <a:cubicBezTo>
                    <a:pt x="421" y="8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0" name="Google Shape;13410;p20"/>
            <p:cNvSpPr/>
            <p:nvPr/>
          </p:nvSpPr>
          <p:spPr>
            <a:xfrm>
              <a:off x="220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1"/>
                  </a:moveTo>
                  <a:cubicBezTo>
                    <a:pt x="93" y="1"/>
                    <a:pt x="1" y="88"/>
                    <a:pt x="1" y="216"/>
                  </a:cubicBezTo>
                  <a:cubicBezTo>
                    <a:pt x="11" y="335"/>
                    <a:pt x="98" y="422"/>
                    <a:pt x="217" y="422"/>
                  </a:cubicBezTo>
                  <a:cubicBezTo>
                    <a:pt x="335" y="422"/>
                    <a:pt x="432" y="329"/>
                    <a:pt x="432" y="211"/>
                  </a:cubicBezTo>
                  <a:cubicBezTo>
                    <a:pt x="432" y="8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1" name="Google Shape;13411;p20"/>
            <p:cNvSpPr/>
            <p:nvPr/>
          </p:nvSpPr>
          <p:spPr>
            <a:xfrm>
              <a:off x="148917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329" y="427"/>
                    <a:pt x="422" y="329"/>
                    <a:pt x="422" y="211"/>
                  </a:cubicBezTo>
                  <a:cubicBezTo>
                    <a:pt x="416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2" name="Google Shape;13412;p20"/>
            <p:cNvSpPr/>
            <p:nvPr/>
          </p:nvSpPr>
          <p:spPr>
            <a:xfrm>
              <a:off x="1674800" y="443580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1"/>
                  </a:moveTo>
                  <a:cubicBezTo>
                    <a:pt x="89" y="1"/>
                    <a:pt x="1" y="90"/>
                    <a:pt x="1" y="207"/>
                  </a:cubicBezTo>
                  <a:cubicBezTo>
                    <a:pt x="1" y="320"/>
                    <a:pt x="93" y="418"/>
                    <a:pt x="206" y="423"/>
                  </a:cubicBezTo>
                  <a:cubicBezTo>
                    <a:pt x="330" y="423"/>
                    <a:pt x="427" y="325"/>
                    <a:pt x="427" y="212"/>
                  </a:cubicBezTo>
                  <a:cubicBezTo>
                    <a:pt x="427" y="94"/>
                    <a:pt x="335" y="1"/>
                    <a:pt x="222" y="1"/>
                  </a:cubicBezTo>
                  <a:cubicBezTo>
                    <a:pt x="215" y="1"/>
                    <a:pt x="209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3" name="Google Shape;13413;p20"/>
            <p:cNvSpPr/>
            <p:nvPr/>
          </p:nvSpPr>
          <p:spPr>
            <a:xfrm>
              <a:off x="1833975" y="4435575"/>
              <a:ext cx="10825" cy="10800"/>
            </a:xfrm>
            <a:custGeom>
              <a:rect b="b" l="l" r="r" t="t"/>
              <a:pathLst>
                <a:path extrusionOk="0" h="432" w="433">
                  <a:moveTo>
                    <a:pt x="211" y="0"/>
                  </a:moveTo>
                  <a:cubicBezTo>
                    <a:pt x="88" y="5"/>
                    <a:pt x="1" y="103"/>
                    <a:pt x="1" y="221"/>
                  </a:cubicBezTo>
                  <a:cubicBezTo>
                    <a:pt x="1" y="344"/>
                    <a:pt x="98" y="432"/>
                    <a:pt x="216" y="432"/>
                  </a:cubicBezTo>
                  <a:cubicBezTo>
                    <a:pt x="340" y="427"/>
                    <a:pt x="432" y="334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4" name="Google Shape;13414;p20"/>
            <p:cNvSpPr/>
            <p:nvPr/>
          </p:nvSpPr>
          <p:spPr>
            <a:xfrm>
              <a:off x="1993150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3" y="0"/>
                    <a:pt x="0" y="103"/>
                    <a:pt x="6" y="221"/>
                  </a:cubicBezTo>
                  <a:cubicBezTo>
                    <a:pt x="6" y="334"/>
                    <a:pt x="10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5" name="Google Shape;13415;p20"/>
            <p:cNvSpPr/>
            <p:nvPr/>
          </p:nvSpPr>
          <p:spPr>
            <a:xfrm>
              <a:off x="1648350" y="41968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8" y="0"/>
                    <a:pt x="0" y="88"/>
                    <a:pt x="0" y="206"/>
                  </a:cubicBezTo>
                  <a:cubicBezTo>
                    <a:pt x="0" y="319"/>
                    <a:pt x="98" y="422"/>
                    <a:pt x="211" y="422"/>
                  </a:cubicBezTo>
                  <a:cubicBezTo>
                    <a:pt x="334" y="422"/>
                    <a:pt x="421" y="334"/>
                    <a:pt x="421" y="211"/>
                  </a:cubicBezTo>
                  <a:cubicBezTo>
                    <a:pt x="421" y="8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6" name="Google Shape;13416;p20"/>
            <p:cNvSpPr/>
            <p:nvPr/>
          </p:nvSpPr>
          <p:spPr>
            <a:xfrm>
              <a:off x="201987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29" y="416"/>
                    <a:pt x="427" y="329"/>
                    <a:pt x="427" y="211"/>
                  </a:cubicBezTo>
                  <a:cubicBezTo>
                    <a:pt x="432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7" name="Google Shape;13417;p20"/>
            <p:cNvSpPr/>
            <p:nvPr/>
          </p:nvSpPr>
          <p:spPr>
            <a:xfrm>
              <a:off x="1887175" y="42233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0"/>
                  </a:moveTo>
                  <a:cubicBezTo>
                    <a:pt x="98" y="0"/>
                    <a:pt x="5" y="87"/>
                    <a:pt x="0" y="206"/>
                  </a:cubicBezTo>
                  <a:cubicBezTo>
                    <a:pt x="0" y="324"/>
                    <a:pt x="82" y="421"/>
                    <a:pt x="206" y="421"/>
                  </a:cubicBezTo>
                  <a:cubicBezTo>
                    <a:pt x="212" y="422"/>
                    <a:pt x="218" y="422"/>
                    <a:pt x="223" y="422"/>
                  </a:cubicBezTo>
                  <a:cubicBezTo>
                    <a:pt x="333" y="422"/>
                    <a:pt x="421" y="333"/>
                    <a:pt x="416" y="216"/>
                  </a:cubicBezTo>
                  <a:cubicBezTo>
                    <a:pt x="421" y="10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8" name="Google Shape;13418;p20"/>
            <p:cNvSpPr/>
            <p:nvPr/>
          </p:nvSpPr>
          <p:spPr>
            <a:xfrm>
              <a:off x="1648200" y="44619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2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32"/>
                    <a:pt x="212" y="432"/>
                  </a:cubicBezTo>
                  <a:cubicBezTo>
                    <a:pt x="215" y="432"/>
                    <a:pt x="219" y="433"/>
                    <a:pt x="222" y="433"/>
                  </a:cubicBezTo>
                  <a:cubicBezTo>
                    <a:pt x="345" y="433"/>
                    <a:pt x="427" y="347"/>
                    <a:pt x="427" y="227"/>
                  </a:cubicBezTo>
                  <a:cubicBezTo>
                    <a:pt x="427" y="103"/>
                    <a:pt x="335" y="1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9" name="Google Shape;13419;p20"/>
            <p:cNvSpPr/>
            <p:nvPr/>
          </p:nvSpPr>
          <p:spPr>
            <a:xfrm>
              <a:off x="1701275" y="44619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5"/>
                    <a:pt x="98" y="432"/>
                    <a:pt x="221" y="432"/>
                  </a:cubicBezTo>
                  <a:cubicBezTo>
                    <a:pt x="345" y="432"/>
                    <a:pt x="432" y="335"/>
                    <a:pt x="427" y="206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0" name="Google Shape;13420;p20"/>
            <p:cNvSpPr/>
            <p:nvPr/>
          </p:nvSpPr>
          <p:spPr>
            <a:xfrm>
              <a:off x="1568700" y="401122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6" y="1"/>
                  </a:moveTo>
                  <a:cubicBezTo>
                    <a:pt x="87" y="1"/>
                    <a:pt x="0" y="83"/>
                    <a:pt x="5" y="212"/>
                  </a:cubicBezTo>
                  <a:cubicBezTo>
                    <a:pt x="5" y="325"/>
                    <a:pt x="103" y="422"/>
                    <a:pt x="216" y="422"/>
                  </a:cubicBezTo>
                  <a:cubicBezTo>
                    <a:pt x="334" y="422"/>
                    <a:pt x="432" y="325"/>
                    <a:pt x="432" y="212"/>
                  </a:cubicBezTo>
                  <a:cubicBezTo>
                    <a:pt x="432" y="8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1" name="Google Shape;13421;p20"/>
            <p:cNvSpPr/>
            <p:nvPr/>
          </p:nvSpPr>
          <p:spPr>
            <a:xfrm>
              <a:off x="1621875" y="40112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0" y="0"/>
                    <a:pt x="1" y="94"/>
                    <a:pt x="1" y="212"/>
                  </a:cubicBezTo>
                  <a:cubicBezTo>
                    <a:pt x="1" y="325"/>
                    <a:pt x="93" y="422"/>
                    <a:pt x="211" y="422"/>
                  </a:cubicBezTo>
                  <a:cubicBezTo>
                    <a:pt x="324" y="417"/>
                    <a:pt x="422" y="325"/>
                    <a:pt x="422" y="212"/>
                  </a:cubicBezTo>
                  <a:cubicBezTo>
                    <a:pt x="422" y="93"/>
                    <a:pt x="335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2" name="Google Shape;13422;p20"/>
            <p:cNvSpPr/>
            <p:nvPr/>
          </p:nvSpPr>
          <p:spPr>
            <a:xfrm>
              <a:off x="196682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35"/>
                    <a:pt x="87" y="422"/>
                    <a:pt x="211" y="422"/>
                  </a:cubicBezTo>
                  <a:cubicBezTo>
                    <a:pt x="329" y="422"/>
                    <a:pt x="427" y="335"/>
                    <a:pt x="421" y="212"/>
                  </a:cubicBezTo>
                  <a:cubicBezTo>
                    <a:pt x="421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3" name="Google Shape;13423;p20"/>
            <p:cNvSpPr/>
            <p:nvPr/>
          </p:nvSpPr>
          <p:spPr>
            <a:xfrm>
              <a:off x="1515625" y="44887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1"/>
                  </a:moveTo>
                  <a:cubicBezTo>
                    <a:pt x="98" y="1"/>
                    <a:pt x="1" y="98"/>
                    <a:pt x="1" y="211"/>
                  </a:cubicBezTo>
                  <a:cubicBezTo>
                    <a:pt x="1" y="327"/>
                    <a:pt x="94" y="422"/>
                    <a:pt x="208" y="422"/>
                  </a:cubicBezTo>
                  <a:cubicBezTo>
                    <a:pt x="211" y="422"/>
                    <a:pt x="214" y="422"/>
                    <a:pt x="217" y="422"/>
                  </a:cubicBezTo>
                  <a:cubicBezTo>
                    <a:pt x="335" y="422"/>
                    <a:pt x="427" y="330"/>
                    <a:pt x="427" y="206"/>
                  </a:cubicBezTo>
                  <a:cubicBezTo>
                    <a:pt x="422" y="93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4" name="Google Shape;13424;p20"/>
            <p:cNvSpPr/>
            <p:nvPr/>
          </p:nvSpPr>
          <p:spPr>
            <a:xfrm>
              <a:off x="2046200" y="44887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18" y="0"/>
                  </a:moveTo>
                  <a:cubicBezTo>
                    <a:pt x="99" y="0"/>
                    <a:pt x="11" y="96"/>
                    <a:pt x="11" y="206"/>
                  </a:cubicBezTo>
                  <a:cubicBezTo>
                    <a:pt x="1" y="324"/>
                    <a:pt x="98" y="427"/>
                    <a:pt x="222" y="427"/>
                  </a:cubicBezTo>
                  <a:cubicBezTo>
                    <a:pt x="335" y="427"/>
                    <a:pt x="432" y="335"/>
                    <a:pt x="432" y="222"/>
                  </a:cubicBezTo>
                  <a:cubicBezTo>
                    <a:pt x="438" y="98"/>
                    <a:pt x="350" y="1"/>
                    <a:pt x="227" y="1"/>
                  </a:cubicBezTo>
                  <a:cubicBezTo>
                    <a:pt x="224" y="1"/>
                    <a:pt x="221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5" name="Google Shape;13425;p20"/>
            <p:cNvSpPr/>
            <p:nvPr/>
          </p:nvSpPr>
          <p:spPr>
            <a:xfrm>
              <a:off x="164820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2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29"/>
                    <a:pt x="93" y="427"/>
                    <a:pt x="212" y="427"/>
                  </a:cubicBezTo>
                  <a:cubicBezTo>
                    <a:pt x="335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6" name="Google Shape;13426;p20"/>
            <p:cNvSpPr/>
            <p:nvPr/>
          </p:nvSpPr>
          <p:spPr>
            <a:xfrm>
              <a:off x="201987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0"/>
                    <a:pt x="427" y="211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7" name="Google Shape;13427;p20"/>
            <p:cNvSpPr/>
            <p:nvPr/>
          </p:nvSpPr>
          <p:spPr>
            <a:xfrm>
              <a:off x="14359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3" y="1"/>
                    <a:pt x="1" y="88"/>
                    <a:pt x="11" y="206"/>
                  </a:cubicBezTo>
                  <a:cubicBezTo>
                    <a:pt x="11" y="330"/>
                    <a:pt x="98" y="427"/>
                    <a:pt x="222" y="427"/>
                  </a:cubicBezTo>
                  <a:cubicBezTo>
                    <a:pt x="330" y="427"/>
                    <a:pt x="432" y="335"/>
                    <a:pt x="432" y="222"/>
                  </a:cubicBezTo>
                  <a:cubicBezTo>
                    <a:pt x="432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8" name="Google Shape;13428;p20"/>
            <p:cNvSpPr/>
            <p:nvPr/>
          </p:nvSpPr>
          <p:spPr>
            <a:xfrm>
              <a:off x="22055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8" y="421"/>
                    <a:pt x="206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10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9" name="Google Shape;13429;p20"/>
            <p:cNvSpPr/>
            <p:nvPr/>
          </p:nvSpPr>
          <p:spPr>
            <a:xfrm>
              <a:off x="1489175" y="4196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7"/>
                  </a:cubicBezTo>
                  <a:cubicBezTo>
                    <a:pt x="329" y="427"/>
                    <a:pt x="422" y="324"/>
                    <a:pt x="422" y="211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0" name="Google Shape;13430;p20"/>
            <p:cNvSpPr/>
            <p:nvPr/>
          </p:nvSpPr>
          <p:spPr>
            <a:xfrm>
              <a:off x="1993275" y="40112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2" y="0"/>
                  </a:moveTo>
                  <a:cubicBezTo>
                    <a:pt x="96" y="0"/>
                    <a:pt x="1" y="80"/>
                    <a:pt x="1" y="213"/>
                  </a:cubicBezTo>
                  <a:cubicBezTo>
                    <a:pt x="1" y="326"/>
                    <a:pt x="103" y="423"/>
                    <a:pt x="216" y="423"/>
                  </a:cubicBezTo>
                  <a:cubicBezTo>
                    <a:pt x="335" y="423"/>
                    <a:pt x="427" y="326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8" y="1"/>
                    <a:pt x="200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1" name="Google Shape;13431;p20"/>
            <p:cNvSpPr/>
            <p:nvPr/>
          </p:nvSpPr>
          <p:spPr>
            <a:xfrm>
              <a:off x="2099400" y="401120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33" y="0"/>
                  </a:moveTo>
                  <a:cubicBezTo>
                    <a:pt x="225" y="0"/>
                    <a:pt x="218" y="1"/>
                    <a:pt x="211" y="2"/>
                  </a:cubicBezTo>
                  <a:cubicBezTo>
                    <a:pt x="93" y="2"/>
                    <a:pt x="0" y="89"/>
                    <a:pt x="0" y="213"/>
                  </a:cubicBezTo>
                  <a:cubicBezTo>
                    <a:pt x="5" y="326"/>
                    <a:pt x="98" y="423"/>
                    <a:pt x="211" y="423"/>
                  </a:cubicBezTo>
                  <a:cubicBezTo>
                    <a:pt x="214" y="423"/>
                    <a:pt x="217" y="424"/>
                    <a:pt x="219" y="424"/>
                  </a:cubicBezTo>
                  <a:cubicBezTo>
                    <a:pt x="334" y="424"/>
                    <a:pt x="427" y="323"/>
                    <a:pt x="427" y="213"/>
                  </a:cubicBezTo>
                  <a:cubicBezTo>
                    <a:pt x="432" y="93"/>
                    <a:pt x="330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2" name="Google Shape;13432;p20"/>
            <p:cNvSpPr/>
            <p:nvPr/>
          </p:nvSpPr>
          <p:spPr>
            <a:xfrm>
              <a:off x="2019875" y="45152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93" y="0"/>
                    <a:pt x="0" y="98"/>
                    <a:pt x="0" y="221"/>
                  </a:cubicBezTo>
                  <a:cubicBezTo>
                    <a:pt x="0" y="334"/>
                    <a:pt x="93" y="427"/>
                    <a:pt x="20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3" name="Google Shape;13433;p20"/>
            <p:cNvSpPr/>
            <p:nvPr/>
          </p:nvSpPr>
          <p:spPr>
            <a:xfrm>
              <a:off x="1568700" y="454167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6" y="1"/>
                  </a:moveTo>
                  <a:cubicBezTo>
                    <a:pt x="87" y="11"/>
                    <a:pt x="0" y="98"/>
                    <a:pt x="0" y="217"/>
                  </a:cubicBezTo>
                  <a:cubicBezTo>
                    <a:pt x="0" y="340"/>
                    <a:pt x="98" y="432"/>
                    <a:pt x="211" y="432"/>
                  </a:cubicBezTo>
                  <a:cubicBezTo>
                    <a:pt x="329" y="432"/>
                    <a:pt x="421" y="330"/>
                    <a:pt x="421" y="217"/>
                  </a:cubicBezTo>
                  <a:cubicBezTo>
                    <a:pt x="421" y="93"/>
                    <a:pt x="319" y="6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4" name="Google Shape;13434;p20"/>
            <p:cNvSpPr/>
            <p:nvPr/>
          </p:nvSpPr>
          <p:spPr>
            <a:xfrm>
              <a:off x="1621875" y="454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9" y="1"/>
                  </a:moveTo>
                  <a:cubicBezTo>
                    <a:pt x="216" y="1"/>
                    <a:pt x="214" y="1"/>
                    <a:pt x="211" y="1"/>
                  </a:cubicBezTo>
                  <a:cubicBezTo>
                    <a:pt x="88" y="1"/>
                    <a:pt x="1" y="88"/>
                    <a:pt x="1" y="207"/>
                  </a:cubicBezTo>
                  <a:cubicBezTo>
                    <a:pt x="1" y="320"/>
                    <a:pt x="93" y="422"/>
                    <a:pt x="211" y="422"/>
                  </a:cubicBezTo>
                  <a:cubicBezTo>
                    <a:pt x="324" y="422"/>
                    <a:pt x="422" y="320"/>
                    <a:pt x="422" y="207"/>
                  </a:cubicBezTo>
                  <a:cubicBezTo>
                    <a:pt x="422" y="101"/>
                    <a:pt x="324" y="1"/>
                    <a:pt x="21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5" name="Google Shape;13435;p20"/>
            <p:cNvSpPr/>
            <p:nvPr/>
          </p:nvSpPr>
          <p:spPr>
            <a:xfrm>
              <a:off x="2152450" y="401120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194" y="0"/>
                  </a:moveTo>
                  <a:cubicBezTo>
                    <a:pt x="95" y="0"/>
                    <a:pt x="5" y="93"/>
                    <a:pt x="1" y="202"/>
                  </a:cubicBezTo>
                  <a:cubicBezTo>
                    <a:pt x="1" y="326"/>
                    <a:pt x="93" y="423"/>
                    <a:pt x="211" y="423"/>
                  </a:cubicBezTo>
                  <a:cubicBezTo>
                    <a:pt x="324" y="423"/>
                    <a:pt x="422" y="321"/>
                    <a:pt x="422" y="202"/>
                  </a:cubicBezTo>
                  <a:cubicBezTo>
                    <a:pt x="422" y="89"/>
                    <a:pt x="335" y="2"/>
                    <a:pt x="216" y="2"/>
                  </a:cubicBezTo>
                  <a:cubicBezTo>
                    <a:pt x="209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6" name="Google Shape;13436;p20"/>
            <p:cNvSpPr/>
            <p:nvPr/>
          </p:nvSpPr>
          <p:spPr>
            <a:xfrm>
              <a:off x="1993275" y="45419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5" y="0"/>
                  </a:moveTo>
                  <a:cubicBezTo>
                    <a:pt x="107" y="0"/>
                    <a:pt x="6" y="85"/>
                    <a:pt x="6" y="213"/>
                  </a:cubicBezTo>
                  <a:cubicBezTo>
                    <a:pt x="1" y="331"/>
                    <a:pt x="103" y="423"/>
                    <a:pt x="216" y="423"/>
                  </a:cubicBezTo>
                  <a:cubicBezTo>
                    <a:pt x="335" y="418"/>
                    <a:pt x="427" y="331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9" y="1"/>
                    <a:pt x="2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7" name="Google Shape;13437;p20"/>
            <p:cNvSpPr/>
            <p:nvPr/>
          </p:nvSpPr>
          <p:spPr>
            <a:xfrm>
              <a:off x="1462575" y="42765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4"/>
                    <a:pt x="88" y="422"/>
                    <a:pt x="206" y="422"/>
                  </a:cubicBezTo>
                  <a:cubicBezTo>
                    <a:pt x="335" y="422"/>
                    <a:pt x="422" y="334"/>
                    <a:pt x="422" y="216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8" name="Google Shape;13438;p20"/>
            <p:cNvSpPr/>
            <p:nvPr/>
          </p:nvSpPr>
          <p:spPr>
            <a:xfrm>
              <a:off x="2179050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103" y="427"/>
                    <a:pt x="22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9" name="Google Shape;13439;p20"/>
            <p:cNvSpPr/>
            <p:nvPr/>
          </p:nvSpPr>
          <p:spPr>
            <a:xfrm>
              <a:off x="16748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3" y="421"/>
                    <a:pt x="206" y="421"/>
                  </a:cubicBezTo>
                  <a:cubicBezTo>
                    <a:pt x="330" y="421"/>
                    <a:pt x="427" y="334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0" name="Google Shape;13440;p20"/>
            <p:cNvSpPr/>
            <p:nvPr/>
          </p:nvSpPr>
          <p:spPr>
            <a:xfrm>
              <a:off x="1993275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22" y="336"/>
                    <a:pt x="422" y="211"/>
                  </a:cubicBezTo>
                  <a:cubicBezTo>
                    <a:pt x="42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1" name="Google Shape;13441;p20"/>
            <p:cNvSpPr/>
            <p:nvPr/>
          </p:nvSpPr>
          <p:spPr>
            <a:xfrm>
              <a:off x="20198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29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2" name="Google Shape;13442;p20"/>
            <p:cNvSpPr/>
            <p:nvPr/>
          </p:nvSpPr>
          <p:spPr>
            <a:xfrm>
              <a:off x="19668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5" y="217"/>
                  </a:cubicBezTo>
                  <a:cubicBezTo>
                    <a:pt x="10" y="330"/>
                    <a:pt x="103" y="427"/>
                    <a:pt x="216" y="427"/>
                  </a:cubicBezTo>
                  <a:cubicBezTo>
                    <a:pt x="219" y="427"/>
                    <a:pt x="222" y="427"/>
                    <a:pt x="224" y="427"/>
                  </a:cubicBezTo>
                  <a:cubicBezTo>
                    <a:pt x="338" y="427"/>
                    <a:pt x="427" y="327"/>
                    <a:pt x="427" y="217"/>
                  </a:cubicBezTo>
                  <a:cubicBezTo>
                    <a:pt x="421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3" name="Google Shape;13443;p20"/>
            <p:cNvSpPr/>
            <p:nvPr/>
          </p:nvSpPr>
          <p:spPr>
            <a:xfrm>
              <a:off x="14625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8"/>
                    <a:pt x="0" y="206"/>
                  </a:cubicBezTo>
                  <a:cubicBezTo>
                    <a:pt x="0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4" name="Google Shape;13444;p20"/>
            <p:cNvSpPr/>
            <p:nvPr/>
          </p:nvSpPr>
          <p:spPr>
            <a:xfrm>
              <a:off x="1648200" y="40905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7" y="1"/>
                  </a:moveTo>
                  <a:cubicBezTo>
                    <a:pt x="104" y="1"/>
                    <a:pt x="6" y="98"/>
                    <a:pt x="6" y="211"/>
                  </a:cubicBezTo>
                  <a:cubicBezTo>
                    <a:pt x="1" y="335"/>
                    <a:pt x="104" y="432"/>
                    <a:pt x="217" y="432"/>
                  </a:cubicBezTo>
                  <a:cubicBezTo>
                    <a:pt x="340" y="432"/>
                    <a:pt x="427" y="340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5" name="Google Shape;13445;p20"/>
            <p:cNvSpPr/>
            <p:nvPr/>
          </p:nvSpPr>
          <p:spPr>
            <a:xfrm>
              <a:off x="19932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1" y="98"/>
                    <a:pt x="1" y="206"/>
                  </a:cubicBezTo>
                  <a:cubicBezTo>
                    <a:pt x="1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6" name="Google Shape;13446;p20"/>
            <p:cNvSpPr/>
            <p:nvPr/>
          </p:nvSpPr>
          <p:spPr>
            <a:xfrm>
              <a:off x="2179050" y="4090500"/>
              <a:ext cx="10675" cy="10825"/>
            </a:xfrm>
            <a:custGeom>
              <a:rect b="b" l="l" r="r" t="t"/>
              <a:pathLst>
                <a:path extrusionOk="0" h="433" w="427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35"/>
                    <a:pt x="98" y="432"/>
                    <a:pt x="211" y="432"/>
                  </a:cubicBezTo>
                  <a:cubicBezTo>
                    <a:pt x="334" y="432"/>
                    <a:pt x="427" y="340"/>
                    <a:pt x="427" y="222"/>
                  </a:cubicBezTo>
                  <a:cubicBezTo>
                    <a:pt x="427" y="98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7" name="Google Shape;13447;p20"/>
            <p:cNvSpPr/>
            <p:nvPr/>
          </p:nvSpPr>
          <p:spPr>
            <a:xfrm>
              <a:off x="20198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7"/>
                    <a:pt x="88" y="423"/>
                    <a:pt x="206" y="423"/>
                  </a:cubicBezTo>
                  <a:cubicBezTo>
                    <a:pt x="209" y="423"/>
                    <a:pt x="213" y="422"/>
                    <a:pt x="216" y="422"/>
                  </a:cubicBezTo>
                  <a:cubicBezTo>
                    <a:pt x="329" y="422"/>
                    <a:pt x="427" y="335"/>
                    <a:pt x="427" y="217"/>
                  </a:cubicBezTo>
                  <a:cubicBezTo>
                    <a:pt x="432" y="99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8" name="Google Shape;13448;p20"/>
            <p:cNvSpPr/>
            <p:nvPr/>
          </p:nvSpPr>
          <p:spPr>
            <a:xfrm>
              <a:off x="2205500" y="427652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98" y="0"/>
                    <a:pt x="11" y="88"/>
                    <a:pt x="11" y="206"/>
                  </a:cubicBezTo>
                  <a:cubicBezTo>
                    <a:pt x="1" y="334"/>
                    <a:pt x="93" y="422"/>
                    <a:pt x="217" y="422"/>
                  </a:cubicBezTo>
                  <a:cubicBezTo>
                    <a:pt x="335" y="422"/>
                    <a:pt x="427" y="324"/>
                    <a:pt x="438" y="211"/>
                  </a:cubicBezTo>
                  <a:cubicBezTo>
                    <a:pt x="438" y="93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9" name="Google Shape;13449;p20"/>
            <p:cNvSpPr/>
            <p:nvPr/>
          </p:nvSpPr>
          <p:spPr>
            <a:xfrm>
              <a:off x="1621625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29" y="427"/>
                    <a:pt x="432" y="330"/>
                    <a:pt x="432" y="211"/>
                  </a:cubicBezTo>
                  <a:cubicBezTo>
                    <a:pt x="432" y="93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0" name="Google Shape;13450;p20"/>
            <p:cNvSpPr/>
            <p:nvPr/>
          </p:nvSpPr>
          <p:spPr>
            <a:xfrm>
              <a:off x="1674800" y="44887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3" y="1"/>
                    <a:pt x="1" y="93"/>
                    <a:pt x="6" y="227"/>
                  </a:cubicBezTo>
                  <a:cubicBezTo>
                    <a:pt x="16" y="340"/>
                    <a:pt x="103" y="432"/>
                    <a:pt x="222" y="432"/>
                  </a:cubicBezTo>
                  <a:cubicBezTo>
                    <a:pt x="335" y="432"/>
                    <a:pt x="432" y="330"/>
                    <a:pt x="43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1" name="Google Shape;13451;p20"/>
            <p:cNvSpPr/>
            <p:nvPr/>
          </p:nvSpPr>
          <p:spPr>
            <a:xfrm>
              <a:off x="1993275" y="44887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88" y="1"/>
                    <a:pt x="1" y="98"/>
                    <a:pt x="1" y="227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330" y="432"/>
                    <a:pt x="422" y="335"/>
                    <a:pt x="42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2" name="Google Shape;13452;p20"/>
            <p:cNvSpPr/>
            <p:nvPr/>
          </p:nvSpPr>
          <p:spPr>
            <a:xfrm>
              <a:off x="2019875" y="40906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7" y="1"/>
                  </a:moveTo>
                  <a:cubicBezTo>
                    <a:pt x="88" y="1"/>
                    <a:pt x="0" y="96"/>
                    <a:pt x="0" y="217"/>
                  </a:cubicBezTo>
                  <a:cubicBezTo>
                    <a:pt x="0" y="335"/>
                    <a:pt x="93" y="427"/>
                    <a:pt x="216" y="432"/>
                  </a:cubicBezTo>
                  <a:cubicBezTo>
                    <a:pt x="329" y="427"/>
                    <a:pt x="427" y="335"/>
                    <a:pt x="427" y="222"/>
                  </a:cubicBezTo>
                  <a:cubicBezTo>
                    <a:pt x="432" y="103"/>
                    <a:pt x="329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3" name="Google Shape;13453;p20"/>
            <p:cNvSpPr/>
            <p:nvPr/>
          </p:nvSpPr>
          <p:spPr>
            <a:xfrm>
              <a:off x="1409400" y="42233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104"/>
                    <a:pt x="0" y="212"/>
                  </a:cubicBezTo>
                  <a:cubicBezTo>
                    <a:pt x="0" y="330"/>
                    <a:pt x="98" y="422"/>
                    <a:pt x="216" y="422"/>
                  </a:cubicBezTo>
                  <a:cubicBezTo>
                    <a:pt x="339" y="422"/>
                    <a:pt x="421" y="335"/>
                    <a:pt x="421" y="212"/>
                  </a:cubicBezTo>
                  <a:cubicBezTo>
                    <a:pt x="421" y="92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4" name="Google Shape;13454;p20"/>
            <p:cNvSpPr/>
            <p:nvPr/>
          </p:nvSpPr>
          <p:spPr>
            <a:xfrm>
              <a:off x="1940225" y="42233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9"/>
                    <a:pt x="11" y="212"/>
                  </a:cubicBezTo>
                  <a:cubicBezTo>
                    <a:pt x="0" y="330"/>
                    <a:pt x="98" y="422"/>
                    <a:pt x="221" y="422"/>
                  </a:cubicBezTo>
                  <a:cubicBezTo>
                    <a:pt x="345" y="422"/>
                    <a:pt x="427" y="335"/>
                    <a:pt x="427" y="212"/>
                  </a:cubicBezTo>
                  <a:cubicBezTo>
                    <a:pt x="422" y="92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5" name="Google Shape;13455;p20"/>
            <p:cNvSpPr/>
            <p:nvPr/>
          </p:nvSpPr>
          <p:spPr>
            <a:xfrm>
              <a:off x="220550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17" y="427"/>
                  </a:cubicBezTo>
                  <a:cubicBezTo>
                    <a:pt x="335" y="427"/>
                    <a:pt x="427" y="335"/>
                    <a:pt x="427" y="211"/>
                  </a:cubicBezTo>
                  <a:cubicBezTo>
                    <a:pt x="427" y="98"/>
                    <a:pt x="325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6" name="Google Shape;13456;p20"/>
            <p:cNvSpPr/>
            <p:nvPr/>
          </p:nvSpPr>
          <p:spPr>
            <a:xfrm>
              <a:off x="2046075" y="4011200"/>
              <a:ext cx="10950" cy="10725"/>
            </a:xfrm>
            <a:custGeom>
              <a:rect b="b" l="l" r="r" t="t"/>
              <a:pathLst>
                <a:path extrusionOk="0" h="429" w="438">
                  <a:moveTo>
                    <a:pt x="203" y="0"/>
                  </a:moveTo>
                  <a:cubicBezTo>
                    <a:pt x="108" y="0"/>
                    <a:pt x="15" y="85"/>
                    <a:pt x="6" y="213"/>
                  </a:cubicBezTo>
                  <a:cubicBezTo>
                    <a:pt x="1" y="326"/>
                    <a:pt x="103" y="428"/>
                    <a:pt x="222" y="428"/>
                  </a:cubicBezTo>
                  <a:cubicBezTo>
                    <a:pt x="335" y="423"/>
                    <a:pt x="432" y="336"/>
                    <a:pt x="432" y="218"/>
                  </a:cubicBezTo>
                  <a:cubicBezTo>
                    <a:pt x="437" y="89"/>
                    <a:pt x="350" y="2"/>
                    <a:pt x="227" y="2"/>
                  </a:cubicBezTo>
                  <a:cubicBezTo>
                    <a:pt x="219" y="1"/>
                    <a:pt x="211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7" name="Google Shape;13457;p20"/>
            <p:cNvSpPr/>
            <p:nvPr/>
          </p:nvSpPr>
          <p:spPr>
            <a:xfrm>
              <a:off x="1674800" y="40112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1" y="1"/>
                  </a:moveTo>
                  <a:cubicBezTo>
                    <a:pt x="93" y="1"/>
                    <a:pt x="1" y="83"/>
                    <a:pt x="1" y="212"/>
                  </a:cubicBezTo>
                  <a:cubicBezTo>
                    <a:pt x="1" y="325"/>
                    <a:pt x="93" y="422"/>
                    <a:pt x="206" y="422"/>
                  </a:cubicBezTo>
                  <a:cubicBezTo>
                    <a:pt x="209" y="422"/>
                    <a:pt x="212" y="423"/>
                    <a:pt x="215" y="423"/>
                  </a:cubicBezTo>
                  <a:cubicBezTo>
                    <a:pt x="329" y="423"/>
                    <a:pt x="427" y="322"/>
                    <a:pt x="427" y="212"/>
                  </a:cubicBezTo>
                  <a:cubicBezTo>
                    <a:pt x="427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8" name="Google Shape;13458;p20"/>
            <p:cNvSpPr/>
            <p:nvPr/>
          </p:nvSpPr>
          <p:spPr>
            <a:xfrm>
              <a:off x="1940225" y="41702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98" y="11"/>
                    <a:pt x="0" y="104"/>
                    <a:pt x="0" y="217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45" y="427"/>
                    <a:pt x="427" y="335"/>
                    <a:pt x="427" y="217"/>
                  </a:cubicBezTo>
                  <a:cubicBezTo>
                    <a:pt x="427" y="96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9" name="Google Shape;13459;p20"/>
            <p:cNvSpPr/>
            <p:nvPr/>
          </p:nvSpPr>
          <p:spPr>
            <a:xfrm>
              <a:off x="217892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9" y="427"/>
                    <a:pt x="432" y="335"/>
                    <a:pt x="432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1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0" name="Google Shape;13460;p20"/>
            <p:cNvSpPr/>
            <p:nvPr/>
          </p:nvSpPr>
          <p:spPr>
            <a:xfrm>
              <a:off x="1515500" y="40112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8" y="1"/>
                    <a:pt x="6" y="88"/>
                    <a:pt x="1" y="207"/>
                  </a:cubicBezTo>
                  <a:cubicBezTo>
                    <a:pt x="1" y="320"/>
                    <a:pt x="98" y="422"/>
                    <a:pt x="211" y="422"/>
                  </a:cubicBezTo>
                  <a:cubicBezTo>
                    <a:pt x="214" y="422"/>
                    <a:pt x="217" y="423"/>
                    <a:pt x="220" y="423"/>
                  </a:cubicBezTo>
                  <a:cubicBezTo>
                    <a:pt x="339" y="423"/>
                    <a:pt x="432" y="322"/>
                    <a:pt x="432" y="212"/>
                  </a:cubicBezTo>
                  <a:cubicBezTo>
                    <a:pt x="432" y="88"/>
                    <a:pt x="34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1" name="Google Shape;13461;p20"/>
            <p:cNvSpPr/>
            <p:nvPr/>
          </p:nvSpPr>
          <p:spPr>
            <a:xfrm>
              <a:off x="1648200" y="3984375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22" y="1"/>
                  </a:moveTo>
                  <a:cubicBezTo>
                    <a:pt x="109" y="1"/>
                    <a:pt x="6" y="88"/>
                    <a:pt x="6" y="212"/>
                  </a:cubicBezTo>
                  <a:cubicBezTo>
                    <a:pt x="1" y="335"/>
                    <a:pt x="104" y="433"/>
                    <a:pt x="217" y="433"/>
                  </a:cubicBezTo>
                  <a:cubicBezTo>
                    <a:pt x="335" y="433"/>
                    <a:pt x="427" y="340"/>
                    <a:pt x="427" y="227"/>
                  </a:cubicBezTo>
                  <a:cubicBezTo>
                    <a:pt x="427" y="104"/>
                    <a:pt x="340" y="6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2" name="Google Shape;13462;p20"/>
            <p:cNvSpPr/>
            <p:nvPr/>
          </p:nvSpPr>
          <p:spPr>
            <a:xfrm>
              <a:off x="14891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0" y="217"/>
                  </a:cubicBezTo>
                  <a:cubicBezTo>
                    <a:pt x="0" y="335"/>
                    <a:pt x="82" y="427"/>
                    <a:pt x="211" y="427"/>
                  </a:cubicBezTo>
                  <a:cubicBezTo>
                    <a:pt x="334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3" name="Google Shape;13463;p20"/>
            <p:cNvSpPr/>
            <p:nvPr/>
          </p:nvSpPr>
          <p:spPr>
            <a:xfrm>
              <a:off x="1674800" y="45419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29"/>
                    <a:pt x="98" y="416"/>
                    <a:pt x="206" y="421"/>
                  </a:cubicBezTo>
                  <a:cubicBezTo>
                    <a:pt x="211" y="422"/>
                    <a:pt x="217" y="422"/>
                    <a:pt x="222" y="422"/>
                  </a:cubicBezTo>
                  <a:cubicBezTo>
                    <a:pt x="329" y="422"/>
                    <a:pt x="422" y="323"/>
                    <a:pt x="422" y="211"/>
                  </a:cubicBezTo>
                  <a:cubicBezTo>
                    <a:pt x="43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4" name="Google Shape;13464;p20"/>
            <p:cNvSpPr/>
            <p:nvPr/>
          </p:nvSpPr>
          <p:spPr>
            <a:xfrm>
              <a:off x="16218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17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5" name="Google Shape;13465;p20"/>
            <p:cNvSpPr/>
            <p:nvPr/>
          </p:nvSpPr>
          <p:spPr>
            <a:xfrm>
              <a:off x="16748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2" y="0"/>
                  </a:moveTo>
                  <a:cubicBezTo>
                    <a:pt x="93" y="0"/>
                    <a:pt x="1" y="9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6" name="Google Shape;13466;p20"/>
            <p:cNvSpPr/>
            <p:nvPr/>
          </p:nvSpPr>
          <p:spPr>
            <a:xfrm>
              <a:off x="2046200" y="45419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1" y="329"/>
                    <a:pt x="98" y="421"/>
                    <a:pt x="217" y="421"/>
                  </a:cubicBezTo>
                  <a:cubicBezTo>
                    <a:pt x="222" y="422"/>
                    <a:pt x="228" y="422"/>
                    <a:pt x="233" y="422"/>
                  </a:cubicBezTo>
                  <a:cubicBezTo>
                    <a:pt x="339" y="422"/>
                    <a:pt x="427" y="328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7" name="Google Shape;13467;p20"/>
            <p:cNvSpPr/>
            <p:nvPr/>
          </p:nvSpPr>
          <p:spPr>
            <a:xfrm>
              <a:off x="1833725" y="4064175"/>
              <a:ext cx="11075" cy="10675"/>
            </a:xfrm>
            <a:custGeom>
              <a:rect b="b" l="l" r="r" t="t"/>
              <a:pathLst>
                <a:path extrusionOk="0" h="427" w="443">
                  <a:moveTo>
                    <a:pt x="226" y="0"/>
                  </a:moveTo>
                  <a:cubicBezTo>
                    <a:pt x="108" y="0"/>
                    <a:pt x="11" y="98"/>
                    <a:pt x="11" y="211"/>
                  </a:cubicBezTo>
                  <a:cubicBezTo>
                    <a:pt x="0" y="329"/>
                    <a:pt x="98" y="427"/>
                    <a:pt x="221" y="427"/>
                  </a:cubicBezTo>
                  <a:cubicBezTo>
                    <a:pt x="345" y="427"/>
                    <a:pt x="442" y="334"/>
                    <a:pt x="442" y="211"/>
                  </a:cubicBezTo>
                  <a:cubicBezTo>
                    <a:pt x="442" y="87"/>
                    <a:pt x="350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8" name="Google Shape;13468;p20"/>
            <p:cNvSpPr/>
            <p:nvPr/>
          </p:nvSpPr>
          <p:spPr>
            <a:xfrm>
              <a:off x="167480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330" y="422"/>
                    <a:pt x="427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9" name="Google Shape;13469;p20"/>
            <p:cNvSpPr/>
            <p:nvPr/>
          </p:nvSpPr>
          <p:spPr>
            <a:xfrm>
              <a:off x="1621875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1" y="88"/>
                    <a:pt x="1" y="211"/>
                  </a:cubicBezTo>
                  <a:cubicBezTo>
                    <a:pt x="1" y="329"/>
                    <a:pt x="93" y="422"/>
                    <a:pt x="216" y="422"/>
                  </a:cubicBezTo>
                  <a:cubicBezTo>
                    <a:pt x="324" y="422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0" name="Google Shape;13470;p20"/>
            <p:cNvSpPr/>
            <p:nvPr/>
          </p:nvSpPr>
          <p:spPr>
            <a:xfrm>
              <a:off x="1647950" y="435617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7" y="0"/>
                  </a:moveTo>
                  <a:cubicBezTo>
                    <a:pt x="109" y="0"/>
                    <a:pt x="16" y="88"/>
                    <a:pt x="1" y="211"/>
                  </a:cubicBezTo>
                  <a:cubicBezTo>
                    <a:pt x="1" y="324"/>
                    <a:pt x="103" y="422"/>
                    <a:pt x="222" y="422"/>
                  </a:cubicBezTo>
                  <a:cubicBezTo>
                    <a:pt x="345" y="422"/>
                    <a:pt x="432" y="334"/>
                    <a:pt x="432" y="216"/>
                  </a:cubicBezTo>
                  <a:cubicBezTo>
                    <a:pt x="437" y="88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1" name="Google Shape;13471;p20"/>
            <p:cNvSpPr/>
            <p:nvPr/>
          </p:nvSpPr>
          <p:spPr>
            <a:xfrm>
              <a:off x="148917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5" y="0"/>
                  </a:moveTo>
                  <a:cubicBezTo>
                    <a:pt x="89" y="0"/>
                    <a:pt x="0" y="94"/>
                    <a:pt x="0" y="212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27" y="325"/>
                    <a:pt x="422" y="212"/>
                  </a:cubicBezTo>
                  <a:cubicBezTo>
                    <a:pt x="422" y="93"/>
                    <a:pt x="329" y="1"/>
                    <a:pt x="211" y="1"/>
                  </a:cubicBezTo>
                  <a:cubicBezTo>
                    <a:pt x="205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2" name="Google Shape;13472;p20"/>
            <p:cNvSpPr/>
            <p:nvPr/>
          </p:nvSpPr>
          <p:spPr>
            <a:xfrm>
              <a:off x="2178925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8" y="0"/>
                    <a:pt x="0" y="93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3" name="Google Shape;13473;p20"/>
            <p:cNvSpPr/>
            <p:nvPr/>
          </p:nvSpPr>
          <p:spPr>
            <a:xfrm>
              <a:off x="2019750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6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32" y="335"/>
                    <a:pt x="427" y="217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4" name="Google Shape;13474;p20"/>
            <p:cNvSpPr/>
            <p:nvPr/>
          </p:nvSpPr>
          <p:spPr>
            <a:xfrm>
              <a:off x="21525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5" name="Google Shape;13475;p20"/>
            <p:cNvSpPr/>
            <p:nvPr/>
          </p:nvSpPr>
          <p:spPr>
            <a:xfrm>
              <a:off x="183397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3"/>
                    <a:pt x="6" y="216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6" name="Google Shape;13476;p20"/>
            <p:cNvSpPr/>
            <p:nvPr/>
          </p:nvSpPr>
          <p:spPr>
            <a:xfrm>
              <a:off x="1674800" y="38519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0"/>
                  </a:moveTo>
                  <a:cubicBezTo>
                    <a:pt x="89" y="0"/>
                    <a:pt x="1" y="89"/>
                    <a:pt x="1" y="207"/>
                  </a:cubicBezTo>
                  <a:cubicBezTo>
                    <a:pt x="1" y="325"/>
                    <a:pt x="93" y="417"/>
                    <a:pt x="206" y="422"/>
                  </a:cubicBezTo>
                  <a:cubicBezTo>
                    <a:pt x="324" y="422"/>
                    <a:pt x="427" y="325"/>
                    <a:pt x="427" y="212"/>
                  </a:cubicBezTo>
                  <a:cubicBezTo>
                    <a:pt x="427" y="104"/>
                    <a:pt x="335" y="6"/>
                    <a:pt x="222" y="1"/>
                  </a:cubicBezTo>
                  <a:cubicBezTo>
                    <a:pt x="215" y="0"/>
                    <a:pt x="209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7" name="Google Shape;13477;p20"/>
            <p:cNvSpPr/>
            <p:nvPr/>
          </p:nvSpPr>
          <p:spPr>
            <a:xfrm>
              <a:off x="1674800" y="438250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88"/>
                    <a:pt x="1" y="212"/>
                  </a:cubicBezTo>
                  <a:cubicBezTo>
                    <a:pt x="1" y="332"/>
                    <a:pt x="88" y="422"/>
                    <a:pt x="212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224" y="422"/>
                    <a:pt x="227" y="422"/>
                    <a:pt x="230" y="422"/>
                  </a:cubicBezTo>
                  <a:cubicBezTo>
                    <a:pt x="339" y="422"/>
                    <a:pt x="432" y="322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8" name="Google Shape;13478;p20"/>
            <p:cNvSpPr/>
            <p:nvPr/>
          </p:nvSpPr>
          <p:spPr>
            <a:xfrm>
              <a:off x="16483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0" y="98"/>
                    <a:pt x="0" y="211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9" name="Google Shape;13479;p20"/>
            <p:cNvSpPr/>
            <p:nvPr/>
          </p:nvSpPr>
          <p:spPr>
            <a:xfrm>
              <a:off x="20726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9" y="0"/>
                  </a:moveTo>
                  <a:cubicBezTo>
                    <a:pt x="103" y="0"/>
                    <a:pt x="11" y="89"/>
                    <a:pt x="11" y="206"/>
                  </a:cubicBezTo>
                  <a:cubicBezTo>
                    <a:pt x="0" y="325"/>
                    <a:pt x="93" y="417"/>
                    <a:pt x="206" y="422"/>
                  </a:cubicBezTo>
                  <a:cubicBezTo>
                    <a:pt x="210" y="422"/>
                    <a:pt x="214" y="423"/>
                    <a:pt x="217" y="423"/>
                  </a:cubicBezTo>
                  <a:cubicBezTo>
                    <a:pt x="340" y="423"/>
                    <a:pt x="427" y="342"/>
                    <a:pt x="432" y="222"/>
                  </a:cubicBezTo>
                  <a:cubicBezTo>
                    <a:pt x="432" y="104"/>
                    <a:pt x="345" y="6"/>
                    <a:pt x="226" y="1"/>
                  </a:cubicBezTo>
                  <a:cubicBezTo>
                    <a:pt x="221" y="0"/>
                    <a:pt x="215" y="0"/>
                    <a:pt x="20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0" name="Google Shape;13480;p20"/>
            <p:cNvSpPr/>
            <p:nvPr/>
          </p:nvSpPr>
          <p:spPr>
            <a:xfrm>
              <a:off x="21261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40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2"/>
                  </a:cubicBezTo>
                  <a:cubicBezTo>
                    <a:pt x="416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1" name="Google Shape;13481;p20"/>
            <p:cNvSpPr/>
            <p:nvPr/>
          </p:nvSpPr>
          <p:spPr>
            <a:xfrm>
              <a:off x="2125850" y="398437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40"/>
                    <a:pt x="93" y="433"/>
                    <a:pt x="217" y="433"/>
                  </a:cubicBezTo>
                  <a:cubicBezTo>
                    <a:pt x="335" y="433"/>
                    <a:pt x="432" y="335"/>
                    <a:pt x="427" y="212"/>
                  </a:cubicBezTo>
                  <a:cubicBezTo>
                    <a:pt x="422" y="88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2" name="Google Shape;13482;p20"/>
            <p:cNvSpPr/>
            <p:nvPr/>
          </p:nvSpPr>
          <p:spPr>
            <a:xfrm>
              <a:off x="1568550" y="44887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6" y="93"/>
                    <a:pt x="1" y="211"/>
                  </a:cubicBezTo>
                  <a:cubicBezTo>
                    <a:pt x="6" y="330"/>
                    <a:pt x="93" y="427"/>
                    <a:pt x="212" y="427"/>
                  </a:cubicBezTo>
                  <a:cubicBezTo>
                    <a:pt x="325" y="427"/>
                    <a:pt x="427" y="330"/>
                    <a:pt x="427" y="211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3" name="Google Shape;13483;p20"/>
            <p:cNvSpPr/>
            <p:nvPr/>
          </p:nvSpPr>
          <p:spPr>
            <a:xfrm>
              <a:off x="1993275" y="43822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98" y="11"/>
                    <a:pt x="1" y="98"/>
                    <a:pt x="1" y="216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2"/>
                    <a:pt x="422" y="222"/>
                  </a:cubicBezTo>
                  <a:cubicBezTo>
                    <a:pt x="422" y="103"/>
                    <a:pt x="330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4" name="Google Shape;13484;p20"/>
            <p:cNvSpPr/>
            <p:nvPr/>
          </p:nvSpPr>
          <p:spPr>
            <a:xfrm>
              <a:off x="17809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3" y="1"/>
                    <a:pt x="0" y="83"/>
                    <a:pt x="11" y="212"/>
                  </a:cubicBezTo>
                  <a:cubicBezTo>
                    <a:pt x="11" y="325"/>
                    <a:pt x="103" y="422"/>
                    <a:pt x="221" y="422"/>
                  </a:cubicBezTo>
                  <a:cubicBezTo>
                    <a:pt x="329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5" name="Google Shape;13485;p20"/>
            <p:cNvSpPr/>
            <p:nvPr/>
          </p:nvSpPr>
          <p:spPr>
            <a:xfrm>
              <a:off x="1940225" y="44887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1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6" name="Google Shape;13486;p20"/>
            <p:cNvSpPr/>
            <p:nvPr/>
          </p:nvSpPr>
          <p:spPr>
            <a:xfrm>
              <a:off x="1887175" y="4011225"/>
              <a:ext cx="10925" cy="10575"/>
            </a:xfrm>
            <a:custGeom>
              <a:rect b="b" l="l" r="r" t="t"/>
              <a:pathLst>
                <a:path extrusionOk="0" h="423" w="437">
                  <a:moveTo>
                    <a:pt x="210" y="0"/>
                  </a:moveTo>
                  <a:cubicBezTo>
                    <a:pt x="93" y="0"/>
                    <a:pt x="10" y="80"/>
                    <a:pt x="5" y="196"/>
                  </a:cubicBezTo>
                  <a:cubicBezTo>
                    <a:pt x="0" y="320"/>
                    <a:pt x="87" y="417"/>
                    <a:pt x="211" y="422"/>
                  </a:cubicBezTo>
                  <a:cubicBezTo>
                    <a:pt x="324" y="422"/>
                    <a:pt x="427" y="335"/>
                    <a:pt x="427" y="212"/>
                  </a:cubicBezTo>
                  <a:cubicBezTo>
                    <a:pt x="437" y="93"/>
                    <a:pt x="344" y="1"/>
                    <a:pt x="231" y="1"/>
                  </a:cubicBezTo>
                  <a:cubicBezTo>
                    <a:pt x="224" y="0"/>
                    <a:pt x="217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7" name="Google Shape;13487;p20"/>
            <p:cNvSpPr/>
            <p:nvPr/>
          </p:nvSpPr>
          <p:spPr>
            <a:xfrm>
              <a:off x="1542225" y="40373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3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6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8" name="Google Shape;13488;p20"/>
            <p:cNvSpPr/>
            <p:nvPr/>
          </p:nvSpPr>
          <p:spPr>
            <a:xfrm>
              <a:off x="2099400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103" y="427"/>
                    <a:pt x="221" y="427"/>
                  </a:cubicBezTo>
                  <a:cubicBezTo>
                    <a:pt x="334" y="417"/>
                    <a:pt x="432" y="330"/>
                    <a:pt x="432" y="211"/>
                  </a:cubicBezTo>
                  <a:cubicBezTo>
                    <a:pt x="432" y="98"/>
                    <a:pt x="33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9" name="Google Shape;13489;p20"/>
            <p:cNvSpPr/>
            <p:nvPr/>
          </p:nvSpPr>
          <p:spPr>
            <a:xfrm>
              <a:off x="1595150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0" name="Google Shape;13490;p20"/>
            <p:cNvSpPr/>
            <p:nvPr/>
          </p:nvSpPr>
          <p:spPr>
            <a:xfrm>
              <a:off x="207280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5" y="422"/>
                    <a:pt x="427" y="336"/>
                    <a:pt x="427" y="216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1" name="Google Shape;13491;p20"/>
            <p:cNvSpPr/>
            <p:nvPr/>
          </p:nvSpPr>
          <p:spPr>
            <a:xfrm>
              <a:off x="2072800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"/>
                    <a:pt x="6" y="98"/>
                    <a:pt x="1" y="227"/>
                  </a:cubicBezTo>
                  <a:cubicBezTo>
                    <a:pt x="6" y="345"/>
                    <a:pt x="93" y="432"/>
                    <a:pt x="211" y="432"/>
                  </a:cubicBezTo>
                  <a:cubicBezTo>
                    <a:pt x="324" y="432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2" name="Google Shape;13492;p20"/>
            <p:cNvSpPr/>
            <p:nvPr/>
          </p:nvSpPr>
          <p:spPr>
            <a:xfrm>
              <a:off x="1515625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3" name="Google Shape;13493;p20"/>
            <p:cNvSpPr/>
            <p:nvPr/>
          </p:nvSpPr>
          <p:spPr>
            <a:xfrm>
              <a:off x="1542225" y="42499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1" y="93"/>
                    <a:pt x="1" y="217"/>
                  </a:cubicBezTo>
                  <a:cubicBezTo>
                    <a:pt x="1" y="330"/>
                    <a:pt x="93" y="427"/>
                    <a:pt x="211" y="427"/>
                  </a:cubicBezTo>
                  <a:cubicBezTo>
                    <a:pt x="324" y="427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4" name="Google Shape;13494;p20"/>
            <p:cNvSpPr/>
            <p:nvPr/>
          </p:nvSpPr>
          <p:spPr>
            <a:xfrm>
              <a:off x="1754450" y="39313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103"/>
                    <a:pt x="1" y="222"/>
                  </a:cubicBezTo>
                  <a:cubicBezTo>
                    <a:pt x="1" y="342"/>
                    <a:pt x="93" y="427"/>
                    <a:pt x="207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40" y="427"/>
                    <a:pt x="432" y="330"/>
                    <a:pt x="427" y="206"/>
                  </a:cubicBezTo>
                  <a:cubicBezTo>
                    <a:pt x="427" y="93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5" name="Google Shape;13495;p20"/>
            <p:cNvSpPr/>
            <p:nvPr/>
          </p:nvSpPr>
          <p:spPr>
            <a:xfrm>
              <a:off x="2046200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32" y="334"/>
                    <a:pt x="427" y="211"/>
                  </a:cubicBezTo>
                  <a:cubicBezTo>
                    <a:pt x="427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6" name="Google Shape;13496;p20"/>
            <p:cNvSpPr/>
            <p:nvPr/>
          </p:nvSpPr>
          <p:spPr>
            <a:xfrm>
              <a:off x="1648350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8" y="6"/>
                    <a:pt x="0" y="93"/>
                    <a:pt x="0" y="211"/>
                  </a:cubicBezTo>
                  <a:cubicBezTo>
                    <a:pt x="0" y="329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1"/>
                  </a:cubicBezTo>
                  <a:cubicBezTo>
                    <a:pt x="421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7" name="Google Shape;13497;p20"/>
            <p:cNvSpPr/>
            <p:nvPr/>
          </p:nvSpPr>
          <p:spPr>
            <a:xfrm>
              <a:off x="194022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2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8" name="Google Shape;13498;p20"/>
            <p:cNvSpPr/>
            <p:nvPr/>
          </p:nvSpPr>
          <p:spPr>
            <a:xfrm>
              <a:off x="1940225" y="43295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93" y="427"/>
                    <a:pt x="20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9" name="Google Shape;13499;p20"/>
            <p:cNvSpPr/>
            <p:nvPr/>
          </p:nvSpPr>
          <p:spPr>
            <a:xfrm>
              <a:off x="1542225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0" name="Google Shape;13500;p20"/>
            <p:cNvSpPr/>
            <p:nvPr/>
          </p:nvSpPr>
          <p:spPr>
            <a:xfrm>
              <a:off x="1595150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93" y="432"/>
                    <a:pt x="211" y="432"/>
                  </a:cubicBezTo>
                  <a:cubicBezTo>
                    <a:pt x="335" y="432"/>
                    <a:pt x="427" y="340"/>
                    <a:pt x="432" y="211"/>
                  </a:cubicBezTo>
                  <a:cubicBezTo>
                    <a:pt x="43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1" name="Google Shape;13501;p20"/>
            <p:cNvSpPr/>
            <p:nvPr/>
          </p:nvSpPr>
          <p:spPr>
            <a:xfrm>
              <a:off x="1780925" y="45419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0"/>
                  </a:moveTo>
                  <a:cubicBezTo>
                    <a:pt x="93" y="0"/>
                    <a:pt x="0" y="82"/>
                    <a:pt x="0" y="206"/>
                  </a:cubicBezTo>
                  <a:cubicBezTo>
                    <a:pt x="0" y="329"/>
                    <a:pt x="98" y="421"/>
                    <a:pt x="216" y="421"/>
                  </a:cubicBezTo>
                  <a:cubicBezTo>
                    <a:pt x="329" y="421"/>
                    <a:pt x="427" y="329"/>
                    <a:pt x="427" y="206"/>
                  </a:cubicBezTo>
                  <a:cubicBezTo>
                    <a:pt x="427" y="82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2" name="Google Shape;13502;p20"/>
            <p:cNvSpPr/>
            <p:nvPr/>
          </p:nvSpPr>
          <p:spPr>
            <a:xfrm>
              <a:off x="1860575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3" y="1"/>
                  </a:moveTo>
                  <a:cubicBezTo>
                    <a:pt x="93" y="1"/>
                    <a:pt x="0" y="101"/>
                    <a:pt x="0" y="217"/>
                  </a:cubicBezTo>
                  <a:cubicBezTo>
                    <a:pt x="0" y="335"/>
                    <a:pt x="98" y="427"/>
                    <a:pt x="221" y="427"/>
                  </a:cubicBezTo>
                  <a:cubicBezTo>
                    <a:pt x="339" y="427"/>
                    <a:pt x="432" y="335"/>
                    <a:pt x="427" y="217"/>
                  </a:cubicBezTo>
                  <a:cubicBezTo>
                    <a:pt x="422" y="98"/>
                    <a:pt x="329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3" name="Google Shape;13503;p20"/>
            <p:cNvSpPr/>
            <p:nvPr/>
          </p:nvSpPr>
          <p:spPr>
            <a:xfrm>
              <a:off x="1886900" y="45419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98" y="0"/>
                    <a:pt x="11" y="82"/>
                    <a:pt x="11" y="206"/>
                  </a:cubicBezTo>
                  <a:cubicBezTo>
                    <a:pt x="1" y="319"/>
                    <a:pt x="98" y="421"/>
                    <a:pt x="217" y="421"/>
                  </a:cubicBezTo>
                  <a:cubicBezTo>
                    <a:pt x="222" y="422"/>
                    <a:pt x="228" y="422"/>
                    <a:pt x="234" y="422"/>
                  </a:cubicBezTo>
                  <a:cubicBezTo>
                    <a:pt x="344" y="422"/>
                    <a:pt x="432" y="328"/>
                    <a:pt x="432" y="211"/>
                  </a:cubicBezTo>
                  <a:cubicBezTo>
                    <a:pt x="438" y="87"/>
                    <a:pt x="35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4" name="Google Shape;13504;p20"/>
            <p:cNvSpPr/>
            <p:nvPr/>
          </p:nvSpPr>
          <p:spPr>
            <a:xfrm>
              <a:off x="2072925" y="39313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3" y="1"/>
                  </a:moveTo>
                  <a:cubicBezTo>
                    <a:pt x="93" y="1"/>
                    <a:pt x="1" y="96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17" y="217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5" name="Google Shape;13505;p20"/>
            <p:cNvSpPr/>
            <p:nvPr/>
          </p:nvSpPr>
          <p:spPr>
            <a:xfrm>
              <a:off x="1568700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87" y="1"/>
                    <a:pt x="0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7" y="423"/>
                    <a:pt x="421" y="324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6" name="Google Shape;13506;p20"/>
            <p:cNvSpPr/>
            <p:nvPr/>
          </p:nvSpPr>
          <p:spPr>
            <a:xfrm>
              <a:off x="148917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2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2"/>
                  </a:cubicBezTo>
                  <a:cubicBezTo>
                    <a:pt x="329" y="417"/>
                    <a:pt x="422" y="324"/>
                    <a:pt x="422" y="211"/>
                  </a:cubicBezTo>
                  <a:cubicBezTo>
                    <a:pt x="422" y="8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7" name="Google Shape;13507;p20"/>
            <p:cNvSpPr/>
            <p:nvPr/>
          </p:nvSpPr>
          <p:spPr>
            <a:xfrm>
              <a:off x="16748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3" y="1"/>
                    <a:pt x="1" y="88"/>
                    <a:pt x="1" y="211"/>
                  </a:cubicBezTo>
                  <a:cubicBezTo>
                    <a:pt x="1" y="329"/>
                    <a:pt x="94" y="423"/>
                    <a:pt x="200" y="423"/>
                  </a:cubicBezTo>
                  <a:cubicBezTo>
                    <a:pt x="206" y="423"/>
                    <a:pt x="211" y="422"/>
                    <a:pt x="217" y="422"/>
                  </a:cubicBezTo>
                  <a:cubicBezTo>
                    <a:pt x="330" y="422"/>
                    <a:pt x="422" y="319"/>
                    <a:pt x="42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8" name="Google Shape;13508;p20"/>
            <p:cNvSpPr/>
            <p:nvPr/>
          </p:nvSpPr>
          <p:spPr>
            <a:xfrm>
              <a:off x="15422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1" y="94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2" y="335"/>
                    <a:pt x="422" y="212"/>
                  </a:cubicBezTo>
                  <a:cubicBezTo>
                    <a:pt x="417" y="93"/>
                    <a:pt x="324" y="1"/>
                    <a:pt x="211" y="1"/>
                  </a:cubicBezTo>
                  <a:cubicBezTo>
                    <a:pt x="205" y="0"/>
                    <a:pt x="2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9" name="Google Shape;13509;p20"/>
            <p:cNvSpPr/>
            <p:nvPr/>
          </p:nvSpPr>
          <p:spPr>
            <a:xfrm>
              <a:off x="15951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35"/>
                    <a:pt x="417" y="212"/>
                  </a:cubicBezTo>
                  <a:cubicBezTo>
                    <a:pt x="417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0" name="Google Shape;13510;p20"/>
            <p:cNvSpPr/>
            <p:nvPr/>
          </p:nvSpPr>
          <p:spPr>
            <a:xfrm>
              <a:off x="201987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88" y="0"/>
                    <a:pt x="0" y="88"/>
                    <a:pt x="0" y="211"/>
                  </a:cubicBezTo>
                  <a:cubicBezTo>
                    <a:pt x="0" y="334"/>
                    <a:pt x="98" y="422"/>
                    <a:pt x="22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3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1" name="Google Shape;13511;p20"/>
            <p:cNvSpPr/>
            <p:nvPr/>
          </p:nvSpPr>
          <p:spPr>
            <a:xfrm>
              <a:off x="1940475" y="39580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1"/>
                  </a:moveTo>
                  <a:cubicBezTo>
                    <a:pt x="88" y="6"/>
                    <a:pt x="1" y="93"/>
                    <a:pt x="1" y="211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324" y="422"/>
                    <a:pt x="417" y="329"/>
                    <a:pt x="417" y="206"/>
                  </a:cubicBezTo>
                  <a:cubicBezTo>
                    <a:pt x="412" y="83"/>
                    <a:pt x="31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2" name="Google Shape;13512;p20"/>
            <p:cNvSpPr/>
            <p:nvPr/>
          </p:nvSpPr>
          <p:spPr>
            <a:xfrm>
              <a:off x="1754450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5" y="0"/>
                  </a:moveTo>
                  <a:cubicBezTo>
                    <a:pt x="94" y="0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7" y="335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ubicBezTo>
                    <a:pt x="216" y="0"/>
                    <a:pt x="211" y="0"/>
                    <a:pt x="20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3" name="Google Shape;13513;p20"/>
            <p:cNvSpPr/>
            <p:nvPr/>
          </p:nvSpPr>
          <p:spPr>
            <a:xfrm>
              <a:off x="1462575" y="43825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5" y="427"/>
                    <a:pt x="422" y="335"/>
                    <a:pt x="422" y="212"/>
                  </a:cubicBezTo>
                  <a:cubicBezTo>
                    <a:pt x="422" y="93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4" name="Google Shape;13514;p20"/>
            <p:cNvSpPr/>
            <p:nvPr/>
          </p:nvSpPr>
          <p:spPr>
            <a:xfrm>
              <a:off x="1860575" y="446215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8" y="1"/>
                    <a:pt x="0" y="93"/>
                    <a:pt x="0" y="212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34" y="422"/>
                    <a:pt x="427" y="335"/>
                    <a:pt x="432" y="212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5" name="Google Shape;13515;p20"/>
            <p:cNvSpPr/>
            <p:nvPr/>
          </p:nvSpPr>
          <p:spPr>
            <a:xfrm>
              <a:off x="1993275" y="3958050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1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8" y="422"/>
                    <a:pt x="211" y="422"/>
                  </a:cubicBezTo>
                  <a:cubicBezTo>
                    <a:pt x="217" y="422"/>
                    <a:pt x="223" y="423"/>
                    <a:pt x="228" y="423"/>
                  </a:cubicBezTo>
                  <a:cubicBezTo>
                    <a:pt x="338" y="423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6" name="Google Shape;13516;p20"/>
            <p:cNvSpPr/>
            <p:nvPr/>
          </p:nvSpPr>
          <p:spPr>
            <a:xfrm>
              <a:off x="2099400" y="39580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8"/>
                    <a:pt x="0" y="216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8" y="423"/>
                    <a:pt x="427" y="324"/>
                    <a:pt x="427" y="211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7" name="Google Shape;13517;p20"/>
            <p:cNvSpPr/>
            <p:nvPr/>
          </p:nvSpPr>
          <p:spPr>
            <a:xfrm>
              <a:off x="1595275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6"/>
                    <a:pt x="427" y="221"/>
                  </a:cubicBezTo>
                  <a:cubicBezTo>
                    <a:pt x="427" y="98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8" name="Google Shape;13518;p20"/>
            <p:cNvSpPr/>
            <p:nvPr/>
          </p:nvSpPr>
          <p:spPr>
            <a:xfrm>
              <a:off x="1568550" y="42233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109" y="0"/>
                    <a:pt x="11" y="87"/>
                    <a:pt x="6" y="206"/>
                  </a:cubicBezTo>
                  <a:cubicBezTo>
                    <a:pt x="1" y="324"/>
                    <a:pt x="88" y="421"/>
                    <a:pt x="212" y="421"/>
                  </a:cubicBezTo>
                  <a:cubicBezTo>
                    <a:pt x="218" y="422"/>
                    <a:pt x="224" y="422"/>
                    <a:pt x="230" y="422"/>
                  </a:cubicBezTo>
                  <a:cubicBezTo>
                    <a:pt x="344" y="422"/>
                    <a:pt x="428" y="333"/>
                    <a:pt x="438" y="216"/>
                  </a:cubicBezTo>
                  <a:cubicBezTo>
                    <a:pt x="438" y="10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9" name="Google Shape;13519;p20"/>
            <p:cNvSpPr/>
            <p:nvPr/>
          </p:nvSpPr>
          <p:spPr>
            <a:xfrm>
              <a:off x="1807650" y="38781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8" y="0"/>
                    <a:pt x="0" y="98"/>
                    <a:pt x="0" y="221"/>
                  </a:cubicBezTo>
                  <a:cubicBezTo>
                    <a:pt x="0" y="350"/>
                    <a:pt x="88" y="432"/>
                    <a:pt x="211" y="432"/>
                  </a:cubicBezTo>
                  <a:cubicBezTo>
                    <a:pt x="334" y="427"/>
                    <a:pt x="422" y="339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0" name="Google Shape;13520;p20"/>
            <p:cNvSpPr/>
            <p:nvPr/>
          </p:nvSpPr>
          <p:spPr>
            <a:xfrm>
              <a:off x="19932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86"/>
                    <a:pt x="1" y="211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2" y="335"/>
                    <a:pt x="422" y="216"/>
                  </a:cubicBezTo>
                  <a:cubicBezTo>
                    <a:pt x="427" y="9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1" name="Google Shape;13521;p20"/>
            <p:cNvSpPr/>
            <p:nvPr/>
          </p:nvSpPr>
          <p:spPr>
            <a:xfrm>
              <a:off x="14625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4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2" name="Google Shape;13522;p20"/>
            <p:cNvSpPr/>
            <p:nvPr/>
          </p:nvSpPr>
          <p:spPr>
            <a:xfrm>
              <a:off x="1701150" y="4303000"/>
              <a:ext cx="10925" cy="10550"/>
            </a:xfrm>
            <a:custGeom>
              <a:rect b="b" l="l" r="r" t="t"/>
              <a:pathLst>
                <a:path extrusionOk="0" h="422" w="437">
                  <a:moveTo>
                    <a:pt x="211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9"/>
                    <a:pt x="87" y="421"/>
                    <a:pt x="211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7" y="87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3" name="Google Shape;13523;p20"/>
            <p:cNvSpPr/>
            <p:nvPr/>
          </p:nvSpPr>
          <p:spPr>
            <a:xfrm>
              <a:off x="1435850" y="4356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0" y="1"/>
                  </a:moveTo>
                  <a:cubicBezTo>
                    <a:pt x="224" y="1"/>
                    <a:pt x="218" y="1"/>
                    <a:pt x="211" y="1"/>
                  </a:cubicBezTo>
                  <a:cubicBezTo>
                    <a:pt x="93" y="7"/>
                    <a:pt x="1" y="94"/>
                    <a:pt x="1" y="217"/>
                  </a:cubicBezTo>
                  <a:cubicBezTo>
                    <a:pt x="6" y="335"/>
                    <a:pt x="98" y="423"/>
                    <a:pt x="211" y="423"/>
                  </a:cubicBezTo>
                  <a:cubicBezTo>
                    <a:pt x="335" y="423"/>
                    <a:pt x="432" y="325"/>
                    <a:pt x="432" y="212"/>
                  </a:cubicBezTo>
                  <a:cubicBezTo>
                    <a:pt x="432" y="95"/>
                    <a:pt x="349" y="1"/>
                    <a:pt x="23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4" name="Google Shape;13524;p20"/>
            <p:cNvSpPr/>
            <p:nvPr/>
          </p:nvSpPr>
          <p:spPr>
            <a:xfrm>
              <a:off x="196682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87" y="0"/>
                    <a:pt x="0" y="88"/>
                    <a:pt x="5" y="216"/>
                  </a:cubicBezTo>
                  <a:cubicBezTo>
                    <a:pt x="10" y="334"/>
                    <a:pt x="103" y="422"/>
                    <a:pt x="216" y="422"/>
                  </a:cubicBezTo>
                  <a:cubicBezTo>
                    <a:pt x="334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5" name="Google Shape;13525;p20"/>
            <p:cNvSpPr/>
            <p:nvPr/>
          </p:nvSpPr>
          <p:spPr>
            <a:xfrm>
              <a:off x="1542100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6" y="98"/>
                    <a:pt x="0" y="221"/>
                  </a:cubicBezTo>
                  <a:cubicBezTo>
                    <a:pt x="0" y="334"/>
                    <a:pt x="98" y="427"/>
                    <a:pt x="221" y="427"/>
                  </a:cubicBezTo>
                  <a:cubicBezTo>
                    <a:pt x="340" y="427"/>
                    <a:pt x="427" y="329"/>
                    <a:pt x="427" y="211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6" name="Google Shape;13526;p20"/>
            <p:cNvSpPr/>
            <p:nvPr/>
          </p:nvSpPr>
          <p:spPr>
            <a:xfrm>
              <a:off x="1595150" y="42499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3" y="1"/>
                    <a:pt x="6" y="93"/>
                    <a:pt x="1" y="217"/>
                  </a:cubicBezTo>
                  <a:cubicBezTo>
                    <a:pt x="1" y="330"/>
                    <a:pt x="93" y="427"/>
                    <a:pt x="206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7" name="Google Shape;13527;p20"/>
            <p:cNvSpPr/>
            <p:nvPr/>
          </p:nvSpPr>
          <p:spPr>
            <a:xfrm>
              <a:off x="1542225" y="45152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34"/>
                    <a:pt x="88" y="427"/>
                    <a:pt x="211" y="427"/>
                  </a:cubicBezTo>
                  <a:cubicBezTo>
                    <a:pt x="335" y="427"/>
                    <a:pt x="422" y="329"/>
                    <a:pt x="422" y="206"/>
                  </a:cubicBezTo>
                  <a:cubicBezTo>
                    <a:pt x="417" y="9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8" name="Google Shape;13528;p20"/>
            <p:cNvSpPr/>
            <p:nvPr/>
          </p:nvSpPr>
          <p:spPr>
            <a:xfrm>
              <a:off x="2099400" y="42232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104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9" name="Google Shape;13529;p20"/>
            <p:cNvSpPr/>
            <p:nvPr/>
          </p:nvSpPr>
          <p:spPr>
            <a:xfrm>
              <a:off x="1780925" y="41701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11" y="98"/>
                    <a:pt x="11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219" y="427"/>
                    <a:pt x="222" y="427"/>
                    <a:pt x="225" y="427"/>
                  </a:cubicBezTo>
                  <a:cubicBezTo>
                    <a:pt x="339" y="427"/>
                    <a:pt x="427" y="336"/>
                    <a:pt x="432" y="211"/>
                  </a:cubicBezTo>
                  <a:cubicBezTo>
                    <a:pt x="432" y="109"/>
                    <a:pt x="360" y="6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0" name="Google Shape;13530;p20"/>
            <p:cNvSpPr/>
            <p:nvPr/>
          </p:nvSpPr>
          <p:spPr>
            <a:xfrm>
              <a:off x="18873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2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5"/>
                    <a:pt x="88" y="427"/>
                    <a:pt x="211" y="427"/>
                  </a:cubicBezTo>
                  <a:cubicBezTo>
                    <a:pt x="334" y="427"/>
                    <a:pt x="422" y="335"/>
                    <a:pt x="422" y="211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1" name="Google Shape;13531;p20"/>
            <p:cNvSpPr/>
            <p:nvPr/>
          </p:nvSpPr>
          <p:spPr>
            <a:xfrm>
              <a:off x="2125850" y="42499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93" y="1"/>
                    <a:pt x="1" y="93"/>
                    <a:pt x="11" y="227"/>
                  </a:cubicBezTo>
                  <a:cubicBezTo>
                    <a:pt x="16" y="335"/>
                    <a:pt x="104" y="432"/>
                    <a:pt x="222" y="432"/>
                  </a:cubicBezTo>
                  <a:cubicBezTo>
                    <a:pt x="335" y="432"/>
                    <a:pt x="432" y="335"/>
                    <a:pt x="432" y="217"/>
                  </a:cubicBezTo>
                  <a:cubicBezTo>
                    <a:pt x="427" y="93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2" name="Google Shape;13532;p20"/>
            <p:cNvSpPr/>
            <p:nvPr/>
          </p:nvSpPr>
          <p:spPr>
            <a:xfrm>
              <a:off x="2072925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6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3" name="Google Shape;13533;p20"/>
            <p:cNvSpPr/>
            <p:nvPr/>
          </p:nvSpPr>
          <p:spPr>
            <a:xfrm>
              <a:off x="21258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1" y="88"/>
                    <a:pt x="1" y="206"/>
                  </a:cubicBezTo>
                  <a:cubicBezTo>
                    <a:pt x="1" y="324"/>
                    <a:pt x="88" y="422"/>
                    <a:pt x="206" y="422"/>
                  </a:cubicBezTo>
                  <a:cubicBezTo>
                    <a:pt x="210" y="422"/>
                    <a:pt x="214" y="422"/>
                    <a:pt x="217" y="422"/>
                  </a:cubicBezTo>
                  <a:cubicBezTo>
                    <a:pt x="340" y="422"/>
                    <a:pt x="427" y="336"/>
                    <a:pt x="427" y="216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4" name="Google Shape;13534;p20"/>
            <p:cNvSpPr/>
            <p:nvPr/>
          </p:nvSpPr>
          <p:spPr>
            <a:xfrm>
              <a:off x="15951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93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0" y="422"/>
                    <a:pt x="427" y="336"/>
                    <a:pt x="432" y="216"/>
                  </a:cubicBezTo>
                  <a:cubicBezTo>
                    <a:pt x="43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5" name="Google Shape;13535;p20"/>
            <p:cNvSpPr/>
            <p:nvPr/>
          </p:nvSpPr>
          <p:spPr>
            <a:xfrm>
              <a:off x="19402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8" y="1"/>
                    <a:pt x="0" y="88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219" y="422"/>
                    <a:pt x="222" y="423"/>
                    <a:pt x="225" y="423"/>
                  </a:cubicBezTo>
                  <a:cubicBezTo>
                    <a:pt x="334" y="423"/>
                    <a:pt x="427" y="332"/>
                    <a:pt x="427" y="212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6" name="Google Shape;13536;p20"/>
            <p:cNvSpPr/>
            <p:nvPr/>
          </p:nvSpPr>
          <p:spPr>
            <a:xfrm>
              <a:off x="1542225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3" y="0"/>
                  </a:moveTo>
                  <a:cubicBezTo>
                    <a:pt x="89" y="0"/>
                    <a:pt x="1" y="101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17"/>
                    <a:pt x="422" y="335"/>
                    <a:pt x="422" y="211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7" name="Google Shape;13537;p20"/>
            <p:cNvSpPr/>
            <p:nvPr/>
          </p:nvSpPr>
          <p:spPr>
            <a:xfrm>
              <a:off x="1595275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2" y="1"/>
                  </a:moveTo>
                  <a:cubicBezTo>
                    <a:pt x="98" y="1"/>
                    <a:pt x="1" y="98"/>
                    <a:pt x="1" y="222"/>
                  </a:cubicBezTo>
                  <a:cubicBezTo>
                    <a:pt x="1" y="335"/>
                    <a:pt x="88" y="427"/>
                    <a:pt x="206" y="427"/>
                  </a:cubicBezTo>
                  <a:cubicBezTo>
                    <a:pt x="330" y="427"/>
                    <a:pt x="422" y="335"/>
                    <a:pt x="427" y="222"/>
                  </a:cubicBezTo>
                  <a:cubicBezTo>
                    <a:pt x="427" y="98"/>
                    <a:pt x="33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8" name="Google Shape;13538;p20"/>
            <p:cNvSpPr/>
            <p:nvPr/>
          </p:nvSpPr>
          <p:spPr>
            <a:xfrm>
              <a:off x="2072800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103" y="0"/>
                    <a:pt x="6" y="93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29" y="427"/>
                    <a:pt x="422" y="334"/>
                    <a:pt x="422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9" name="Google Shape;13539;p20"/>
            <p:cNvSpPr/>
            <p:nvPr/>
          </p:nvSpPr>
          <p:spPr>
            <a:xfrm>
              <a:off x="18076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"/>
                    <a:pt x="0" y="98"/>
                    <a:pt x="0" y="222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16" y="335"/>
                    <a:pt x="422" y="222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0" name="Google Shape;13540;p20"/>
            <p:cNvSpPr/>
            <p:nvPr/>
          </p:nvSpPr>
          <p:spPr>
            <a:xfrm>
              <a:off x="1913750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3" y="0"/>
                  </a:moveTo>
                  <a:cubicBezTo>
                    <a:pt x="94" y="0"/>
                    <a:pt x="1" y="10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17"/>
                    <a:pt x="427" y="330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9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1" name="Google Shape;13541;p20"/>
            <p:cNvSpPr/>
            <p:nvPr/>
          </p:nvSpPr>
          <p:spPr>
            <a:xfrm>
              <a:off x="2072925" y="440910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6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2" name="Google Shape;13542;p20"/>
            <p:cNvSpPr/>
            <p:nvPr/>
          </p:nvSpPr>
          <p:spPr>
            <a:xfrm>
              <a:off x="21261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0" y="93"/>
                    <a:pt x="0" y="211"/>
                  </a:cubicBezTo>
                  <a:cubicBezTo>
                    <a:pt x="0" y="335"/>
                    <a:pt x="82" y="427"/>
                    <a:pt x="195" y="427"/>
                  </a:cubicBezTo>
                  <a:cubicBezTo>
                    <a:pt x="319" y="427"/>
                    <a:pt x="416" y="340"/>
                    <a:pt x="421" y="227"/>
                  </a:cubicBezTo>
                  <a:cubicBezTo>
                    <a:pt x="427" y="103"/>
                    <a:pt x="33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3" name="Google Shape;13543;p20"/>
            <p:cNvSpPr/>
            <p:nvPr/>
          </p:nvSpPr>
          <p:spPr>
            <a:xfrm>
              <a:off x="1913750" y="38783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1"/>
                  </a:moveTo>
                  <a:cubicBezTo>
                    <a:pt x="90" y="1"/>
                    <a:pt x="1" y="100"/>
                    <a:pt x="1" y="212"/>
                  </a:cubicBezTo>
                  <a:cubicBezTo>
                    <a:pt x="1" y="336"/>
                    <a:pt x="93" y="423"/>
                    <a:pt x="211" y="423"/>
                  </a:cubicBezTo>
                  <a:cubicBezTo>
                    <a:pt x="335" y="418"/>
                    <a:pt x="427" y="330"/>
                    <a:pt x="427" y="212"/>
                  </a:cubicBezTo>
                  <a:cubicBezTo>
                    <a:pt x="417" y="94"/>
                    <a:pt x="330" y="2"/>
                    <a:pt x="211" y="2"/>
                  </a:cubicBezTo>
                  <a:cubicBezTo>
                    <a:pt x="206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4" name="Google Shape;13544;p20"/>
            <p:cNvSpPr/>
            <p:nvPr/>
          </p:nvSpPr>
          <p:spPr>
            <a:xfrm>
              <a:off x="15687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0"/>
                    <a:pt x="210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5" name="Google Shape;13545;p20"/>
            <p:cNvSpPr/>
            <p:nvPr/>
          </p:nvSpPr>
          <p:spPr>
            <a:xfrm>
              <a:off x="15422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6" y="1"/>
                  </a:moveTo>
                  <a:cubicBezTo>
                    <a:pt x="88" y="1"/>
                    <a:pt x="1" y="98"/>
                    <a:pt x="1" y="217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6" name="Google Shape;13546;p20"/>
            <p:cNvSpPr/>
            <p:nvPr/>
          </p:nvSpPr>
          <p:spPr>
            <a:xfrm>
              <a:off x="2072925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6" y="1"/>
                  </a:moveTo>
                  <a:cubicBezTo>
                    <a:pt x="88" y="1"/>
                    <a:pt x="1" y="98"/>
                    <a:pt x="1" y="211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0"/>
                    <a:pt x="422" y="211"/>
                  </a:cubicBezTo>
                  <a:cubicBezTo>
                    <a:pt x="41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7" name="Google Shape;13547;p20"/>
            <p:cNvSpPr/>
            <p:nvPr/>
          </p:nvSpPr>
          <p:spPr>
            <a:xfrm>
              <a:off x="1595150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8"/>
                    <a:pt x="6" y="217"/>
                  </a:cubicBezTo>
                  <a:cubicBezTo>
                    <a:pt x="6" y="335"/>
                    <a:pt x="98" y="427"/>
                    <a:pt x="211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8" name="Google Shape;13548;p20"/>
            <p:cNvSpPr/>
            <p:nvPr/>
          </p:nvSpPr>
          <p:spPr>
            <a:xfrm>
              <a:off x="1701275" y="43561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08" y="1"/>
                  </a:moveTo>
                  <a:cubicBezTo>
                    <a:pt x="94" y="1"/>
                    <a:pt x="10" y="90"/>
                    <a:pt x="5" y="207"/>
                  </a:cubicBezTo>
                  <a:cubicBezTo>
                    <a:pt x="0" y="320"/>
                    <a:pt x="93" y="418"/>
                    <a:pt x="211" y="423"/>
                  </a:cubicBezTo>
                  <a:cubicBezTo>
                    <a:pt x="214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22"/>
                  </a:cubicBezTo>
                  <a:cubicBezTo>
                    <a:pt x="432" y="104"/>
                    <a:pt x="350" y="7"/>
                    <a:pt x="226" y="1"/>
                  </a:cubicBezTo>
                  <a:cubicBezTo>
                    <a:pt x="220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9" name="Google Shape;13549;p20"/>
            <p:cNvSpPr/>
            <p:nvPr/>
          </p:nvSpPr>
          <p:spPr>
            <a:xfrm>
              <a:off x="186057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5"/>
                    <a:pt x="0" y="98"/>
                    <a:pt x="0" y="211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0" name="Google Shape;13550;p20"/>
            <p:cNvSpPr/>
            <p:nvPr/>
          </p:nvSpPr>
          <p:spPr>
            <a:xfrm>
              <a:off x="1860575" y="38783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5" y="1"/>
                  </a:moveTo>
                  <a:cubicBezTo>
                    <a:pt x="94" y="1"/>
                    <a:pt x="0" y="100"/>
                    <a:pt x="0" y="212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34" y="423"/>
                    <a:pt x="427" y="336"/>
                    <a:pt x="427" y="212"/>
                  </a:cubicBezTo>
                  <a:cubicBezTo>
                    <a:pt x="427" y="94"/>
                    <a:pt x="334" y="7"/>
                    <a:pt x="221" y="2"/>
                  </a:cubicBezTo>
                  <a:cubicBezTo>
                    <a:pt x="216" y="1"/>
                    <a:pt x="210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1" name="Google Shape;13551;p20"/>
            <p:cNvSpPr/>
            <p:nvPr/>
          </p:nvSpPr>
          <p:spPr>
            <a:xfrm>
              <a:off x="19932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5"/>
                    <a:pt x="1" y="92"/>
                    <a:pt x="1" y="211"/>
                  </a:cubicBezTo>
                  <a:cubicBezTo>
                    <a:pt x="1" y="329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2" name="Google Shape;13552;p20"/>
            <p:cNvSpPr/>
            <p:nvPr/>
          </p:nvSpPr>
          <p:spPr>
            <a:xfrm>
              <a:off x="1754325" y="38784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1"/>
                  </a:moveTo>
                  <a:cubicBezTo>
                    <a:pt x="98" y="6"/>
                    <a:pt x="1" y="93"/>
                    <a:pt x="1" y="211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40" y="422"/>
                    <a:pt x="432" y="335"/>
                    <a:pt x="422" y="211"/>
                  </a:cubicBezTo>
                  <a:cubicBezTo>
                    <a:pt x="42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3" name="Google Shape;13553;p20"/>
            <p:cNvSpPr/>
            <p:nvPr/>
          </p:nvSpPr>
          <p:spPr>
            <a:xfrm>
              <a:off x="1674800" y="40641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32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4" name="Google Shape;13554;p20"/>
            <p:cNvSpPr/>
            <p:nvPr/>
          </p:nvSpPr>
          <p:spPr>
            <a:xfrm>
              <a:off x="1833975" y="385180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32" y="1"/>
                  </a:moveTo>
                  <a:cubicBezTo>
                    <a:pt x="109" y="1"/>
                    <a:pt x="11" y="93"/>
                    <a:pt x="6" y="206"/>
                  </a:cubicBezTo>
                  <a:cubicBezTo>
                    <a:pt x="1" y="319"/>
                    <a:pt x="98" y="422"/>
                    <a:pt x="211" y="427"/>
                  </a:cubicBezTo>
                  <a:cubicBezTo>
                    <a:pt x="214" y="427"/>
                    <a:pt x="218" y="428"/>
                    <a:pt x="221" y="428"/>
                  </a:cubicBezTo>
                  <a:cubicBezTo>
                    <a:pt x="335" y="428"/>
                    <a:pt x="432" y="337"/>
                    <a:pt x="432" y="222"/>
                  </a:cubicBezTo>
                  <a:cubicBezTo>
                    <a:pt x="432" y="98"/>
                    <a:pt x="345" y="6"/>
                    <a:pt x="23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5" name="Google Shape;13555;p20"/>
            <p:cNvSpPr/>
            <p:nvPr/>
          </p:nvSpPr>
          <p:spPr>
            <a:xfrm>
              <a:off x="1462575" y="4064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7" y="1"/>
                  </a:moveTo>
                  <a:cubicBezTo>
                    <a:pt x="98" y="1"/>
                    <a:pt x="0" y="92"/>
                    <a:pt x="0" y="207"/>
                  </a:cubicBezTo>
                  <a:cubicBezTo>
                    <a:pt x="0" y="330"/>
                    <a:pt x="93" y="428"/>
                    <a:pt x="211" y="428"/>
                  </a:cubicBezTo>
                  <a:cubicBezTo>
                    <a:pt x="335" y="428"/>
                    <a:pt x="422" y="330"/>
                    <a:pt x="422" y="212"/>
                  </a:cubicBezTo>
                  <a:cubicBezTo>
                    <a:pt x="422" y="99"/>
                    <a:pt x="335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6" name="Google Shape;13556;p20"/>
            <p:cNvSpPr/>
            <p:nvPr/>
          </p:nvSpPr>
          <p:spPr>
            <a:xfrm>
              <a:off x="183397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98" y="0"/>
                    <a:pt x="1" y="87"/>
                    <a:pt x="6" y="206"/>
                  </a:cubicBezTo>
                  <a:cubicBezTo>
                    <a:pt x="6" y="319"/>
                    <a:pt x="103" y="421"/>
                    <a:pt x="216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87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7" name="Google Shape;13557;p20"/>
            <p:cNvSpPr/>
            <p:nvPr/>
          </p:nvSpPr>
          <p:spPr>
            <a:xfrm>
              <a:off x="1754450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1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8" name="Google Shape;13558;p20"/>
            <p:cNvSpPr/>
            <p:nvPr/>
          </p:nvSpPr>
          <p:spPr>
            <a:xfrm>
              <a:off x="2099400" y="4170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8"/>
                    <a:pt x="0" y="211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27" y="340"/>
                    <a:pt x="427" y="211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9" name="Google Shape;13559;p20"/>
            <p:cNvSpPr/>
            <p:nvPr/>
          </p:nvSpPr>
          <p:spPr>
            <a:xfrm>
              <a:off x="1727850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7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88" y="421"/>
                    <a:pt x="212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0" name="Google Shape;13560;p20"/>
            <p:cNvSpPr/>
            <p:nvPr/>
          </p:nvSpPr>
          <p:spPr>
            <a:xfrm>
              <a:off x="180752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5" y="211"/>
                  </a:cubicBezTo>
                  <a:cubicBezTo>
                    <a:pt x="5" y="334"/>
                    <a:pt x="93" y="421"/>
                    <a:pt x="216" y="421"/>
                  </a:cubicBezTo>
                  <a:cubicBezTo>
                    <a:pt x="329" y="421"/>
                    <a:pt x="421" y="334"/>
                    <a:pt x="427" y="216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1" name="Google Shape;13561;p20"/>
            <p:cNvSpPr/>
            <p:nvPr/>
          </p:nvSpPr>
          <p:spPr>
            <a:xfrm>
              <a:off x="1913750" y="430300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2" name="Google Shape;13562;p20"/>
            <p:cNvSpPr/>
            <p:nvPr/>
          </p:nvSpPr>
          <p:spPr>
            <a:xfrm>
              <a:off x="1966550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2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3" name="Google Shape;13563;p20"/>
            <p:cNvSpPr/>
            <p:nvPr/>
          </p:nvSpPr>
          <p:spPr>
            <a:xfrm>
              <a:off x="1435850" y="430300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103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4" name="Google Shape;13564;p20"/>
            <p:cNvSpPr/>
            <p:nvPr/>
          </p:nvSpPr>
          <p:spPr>
            <a:xfrm>
              <a:off x="1940100" y="45419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5" y="329"/>
                    <a:pt x="103" y="421"/>
                    <a:pt x="221" y="421"/>
                  </a:cubicBezTo>
                  <a:cubicBezTo>
                    <a:pt x="334" y="421"/>
                    <a:pt x="427" y="329"/>
                    <a:pt x="427" y="211"/>
                  </a:cubicBezTo>
                  <a:cubicBezTo>
                    <a:pt x="432" y="87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5" name="Google Shape;13565;p20"/>
            <p:cNvSpPr/>
            <p:nvPr/>
          </p:nvSpPr>
          <p:spPr>
            <a:xfrm>
              <a:off x="1860575" y="38253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2" y="0"/>
                  </a:moveTo>
                  <a:cubicBezTo>
                    <a:pt x="98" y="0"/>
                    <a:pt x="5" y="91"/>
                    <a:pt x="0" y="206"/>
                  </a:cubicBezTo>
                  <a:cubicBezTo>
                    <a:pt x="0" y="329"/>
                    <a:pt x="93" y="427"/>
                    <a:pt x="211" y="427"/>
                  </a:cubicBezTo>
                  <a:cubicBezTo>
                    <a:pt x="329" y="427"/>
                    <a:pt x="427" y="334"/>
                    <a:pt x="427" y="216"/>
                  </a:cubicBezTo>
                  <a:cubicBezTo>
                    <a:pt x="427" y="98"/>
                    <a:pt x="334" y="11"/>
                    <a:pt x="221" y="0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6" name="Google Shape;13566;p20"/>
            <p:cNvSpPr/>
            <p:nvPr/>
          </p:nvSpPr>
          <p:spPr>
            <a:xfrm>
              <a:off x="2125850" y="4196850"/>
              <a:ext cx="10950" cy="10600"/>
            </a:xfrm>
            <a:custGeom>
              <a:rect b="b" l="l" r="r" t="t"/>
              <a:pathLst>
                <a:path extrusionOk="0" h="424" w="438">
                  <a:moveTo>
                    <a:pt x="211" y="1"/>
                  </a:moveTo>
                  <a:cubicBezTo>
                    <a:pt x="99" y="1"/>
                    <a:pt x="16" y="80"/>
                    <a:pt x="11" y="197"/>
                  </a:cubicBezTo>
                  <a:cubicBezTo>
                    <a:pt x="1" y="325"/>
                    <a:pt x="88" y="418"/>
                    <a:pt x="212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17"/>
                  </a:cubicBezTo>
                  <a:cubicBezTo>
                    <a:pt x="438" y="99"/>
                    <a:pt x="350" y="7"/>
                    <a:pt x="232" y="1"/>
                  </a:cubicBezTo>
                  <a:cubicBezTo>
                    <a:pt x="225" y="1"/>
                    <a:pt x="218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7" name="Google Shape;13567;p20"/>
            <p:cNvSpPr/>
            <p:nvPr/>
          </p:nvSpPr>
          <p:spPr>
            <a:xfrm>
              <a:off x="1595150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6" y="0"/>
                  </a:moveTo>
                  <a:cubicBezTo>
                    <a:pt x="93" y="6"/>
                    <a:pt x="1" y="93"/>
                    <a:pt x="1" y="211"/>
                  </a:cubicBezTo>
                  <a:cubicBezTo>
                    <a:pt x="1" y="334"/>
                    <a:pt x="93" y="422"/>
                    <a:pt x="211" y="422"/>
                  </a:cubicBezTo>
                  <a:cubicBezTo>
                    <a:pt x="330" y="422"/>
                    <a:pt x="427" y="334"/>
                    <a:pt x="427" y="211"/>
                  </a:cubicBezTo>
                  <a:cubicBezTo>
                    <a:pt x="427" y="88"/>
                    <a:pt x="335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8" name="Google Shape;13568;p20"/>
            <p:cNvSpPr/>
            <p:nvPr/>
          </p:nvSpPr>
          <p:spPr>
            <a:xfrm>
              <a:off x="1754325" y="44089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7" y="0"/>
                  </a:moveTo>
                  <a:cubicBezTo>
                    <a:pt x="108" y="0"/>
                    <a:pt x="6" y="98"/>
                    <a:pt x="6" y="211"/>
                  </a:cubicBezTo>
                  <a:cubicBezTo>
                    <a:pt x="1" y="335"/>
                    <a:pt x="88" y="422"/>
                    <a:pt x="216" y="422"/>
                  </a:cubicBezTo>
                  <a:cubicBezTo>
                    <a:pt x="340" y="422"/>
                    <a:pt x="432" y="335"/>
                    <a:pt x="432" y="211"/>
                  </a:cubicBezTo>
                  <a:cubicBezTo>
                    <a:pt x="432" y="98"/>
                    <a:pt x="340" y="6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9" name="Google Shape;13569;p20"/>
            <p:cNvSpPr/>
            <p:nvPr/>
          </p:nvSpPr>
          <p:spPr>
            <a:xfrm>
              <a:off x="1754325" y="3825350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16"/>
                  </a:cubicBezTo>
                  <a:cubicBezTo>
                    <a:pt x="6" y="329"/>
                    <a:pt x="93" y="427"/>
                    <a:pt x="211" y="427"/>
                  </a:cubicBezTo>
                  <a:cubicBezTo>
                    <a:pt x="335" y="427"/>
                    <a:pt x="432" y="334"/>
                    <a:pt x="432" y="216"/>
                  </a:cubicBezTo>
                  <a:cubicBezTo>
                    <a:pt x="432" y="93"/>
                    <a:pt x="34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0" name="Google Shape;13570;p20"/>
            <p:cNvSpPr/>
            <p:nvPr/>
          </p:nvSpPr>
          <p:spPr>
            <a:xfrm>
              <a:off x="18605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0"/>
                    <a:pt x="98" y="427"/>
                    <a:pt x="221" y="427"/>
                  </a:cubicBezTo>
                  <a:cubicBezTo>
                    <a:pt x="339" y="417"/>
                    <a:pt x="432" y="330"/>
                    <a:pt x="427" y="206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1" name="Google Shape;13571;p20"/>
            <p:cNvSpPr/>
            <p:nvPr/>
          </p:nvSpPr>
          <p:spPr>
            <a:xfrm>
              <a:off x="1940225" y="41173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1"/>
                  </a:moveTo>
                  <a:cubicBezTo>
                    <a:pt x="98" y="1"/>
                    <a:pt x="0" y="98"/>
                    <a:pt x="0" y="211"/>
                  </a:cubicBezTo>
                  <a:cubicBezTo>
                    <a:pt x="11" y="329"/>
                    <a:pt x="98" y="422"/>
                    <a:pt x="216" y="422"/>
                  </a:cubicBezTo>
                  <a:cubicBezTo>
                    <a:pt x="329" y="422"/>
                    <a:pt x="427" y="335"/>
                    <a:pt x="427" y="211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2" name="Google Shape;13572;p20"/>
            <p:cNvSpPr/>
            <p:nvPr/>
          </p:nvSpPr>
          <p:spPr>
            <a:xfrm>
              <a:off x="1727850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7" y="1"/>
                  </a:moveTo>
                  <a:cubicBezTo>
                    <a:pt x="104" y="1"/>
                    <a:pt x="1" y="98"/>
                    <a:pt x="1" y="211"/>
                  </a:cubicBezTo>
                  <a:cubicBezTo>
                    <a:pt x="1" y="335"/>
                    <a:pt x="88" y="427"/>
                    <a:pt x="212" y="427"/>
                  </a:cubicBezTo>
                  <a:cubicBezTo>
                    <a:pt x="340" y="427"/>
                    <a:pt x="422" y="340"/>
                    <a:pt x="422" y="211"/>
                  </a:cubicBezTo>
                  <a:cubicBezTo>
                    <a:pt x="42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3" name="Google Shape;13573;p20"/>
            <p:cNvSpPr/>
            <p:nvPr/>
          </p:nvSpPr>
          <p:spPr>
            <a:xfrm>
              <a:off x="188717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5" y="87"/>
                    <a:pt x="0" y="206"/>
                  </a:cubicBezTo>
                  <a:cubicBezTo>
                    <a:pt x="0" y="329"/>
                    <a:pt x="87" y="427"/>
                    <a:pt x="211" y="427"/>
                  </a:cubicBezTo>
                  <a:cubicBezTo>
                    <a:pt x="324" y="427"/>
                    <a:pt x="421" y="334"/>
                    <a:pt x="421" y="221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4" name="Google Shape;13574;p20"/>
            <p:cNvSpPr/>
            <p:nvPr/>
          </p:nvSpPr>
          <p:spPr>
            <a:xfrm>
              <a:off x="1780925" y="43294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7"/>
                    <a:pt x="93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5" name="Google Shape;13575;p20"/>
            <p:cNvSpPr/>
            <p:nvPr/>
          </p:nvSpPr>
          <p:spPr>
            <a:xfrm>
              <a:off x="1674800" y="45948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8"/>
                    <a:pt x="6" y="221"/>
                  </a:cubicBezTo>
                  <a:cubicBezTo>
                    <a:pt x="16" y="334"/>
                    <a:pt x="103" y="427"/>
                    <a:pt x="222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6" name="Google Shape;13576;p20"/>
            <p:cNvSpPr/>
            <p:nvPr/>
          </p:nvSpPr>
          <p:spPr>
            <a:xfrm>
              <a:off x="1886900" y="43294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22" y="1"/>
                  </a:moveTo>
                  <a:cubicBezTo>
                    <a:pt x="104" y="1"/>
                    <a:pt x="16" y="88"/>
                    <a:pt x="11" y="206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32" y="337"/>
                    <a:pt x="432" y="222"/>
                  </a:cubicBezTo>
                  <a:cubicBezTo>
                    <a:pt x="438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7" name="Google Shape;13577;p20"/>
            <p:cNvSpPr/>
            <p:nvPr/>
          </p:nvSpPr>
          <p:spPr>
            <a:xfrm>
              <a:off x="1780800" y="3905000"/>
              <a:ext cx="10925" cy="10675"/>
            </a:xfrm>
            <a:custGeom>
              <a:rect b="b" l="l" r="r" t="t"/>
              <a:pathLst>
                <a:path extrusionOk="0" h="427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19"/>
                    <a:pt x="93" y="422"/>
                    <a:pt x="211" y="427"/>
                  </a:cubicBezTo>
                  <a:cubicBezTo>
                    <a:pt x="214" y="427"/>
                    <a:pt x="217" y="427"/>
                    <a:pt x="221" y="427"/>
                  </a:cubicBezTo>
                  <a:cubicBezTo>
                    <a:pt x="334" y="427"/>
                    <a:pt x="427" y="341"/>
                    <a:pt x="432" y="226"/>
                  </a:cubicBezTo>
                  <a:cubicBezTo>
                    <a:pt x="437" y="113"/>
                    <a:pt x="350" y="11"/>
                    <a:pt x="231" y="0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8" name="Google Shape;13578;p20"/>
            <p:cNvSpPr/>
            <p:nvPr/>
          </p:nvSpPr>
          <p:spPr>
            <a:xfrm>
              <a:off x="1727850" y="39048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7" y="1"/>
                  </a:moveTo>
                  <a:cubicBezTo>
                    <a:pt x="88" y="1"/>
                    <a:pt x="1" y="87"/>
                    <a:pt x="1" y="207"/>
                  </a:cubicBezTo>
                  <a:cubicBezTo>
                    <a:pt x="1" y="330"/>
                    <a:pt x="93" y="428"/>
                    <a:pt x="212" y="428"/>
                  </a:cubicBezTo>
                  <a:cubicBezTo>
                    <a:pt x="215" y="428"/>
                    <a:pt x="218" y="428"/>
                    <a:pt x="221" y="428"/>
                  </a:cubicBezTo>
                  <a:cubicBezTo>
                    <a:pt x="339" y="428"/>
                    <a:pt x="422" y="332"/>
                    <a:pt x="422" y="212"/>
                  </a:cubicBezTo>
                  <a:cubicBezTo>
                    <a:pt x="422" y="94"/>
                    <a:pt x="335" y="1"/>
                    <a:pt x="217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9" name="Google Shape;13579;p20"/>
            <p:cNvSpPr/>
            <p:nvPr/>
          </p:nvSpPr>
          <p:spPr>
            <a:xfrm>
              <a:off x="2125850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8"/>
                    <a:pt x="11" y="222"/>
                  </a:cubicBezTo>
                  <a:cubicBezTo>
                    <a:pt x="11" y="335"/>
                    <a:pt x="98" y="427"/>
                    <a:pt x="217" y="427"/>
                  </a:cubicBezTo>
                  <a:cubicBezTo>
                    <a:pt x="330" y="427"/>
                    <a:pt x="427" y="335"/>
                    <a:pt x="427" y="217"/>
                  </a:cubicBezTo>
                  <a:cubicBezTo>
                    <a:pt x="427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0" name="Google Shape;13580;p20"/>
            <p:cNvSpPr/>
            <p:nvPr/>
          </p:nvSpPr>
          <p:spPr>
            <a:xfrm>
              <a:off x="2099400" y="41172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93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1" name="Google Shape;13581;p20"/>
            <p:cNvSpPr/>
            <p:nvPr/>
          </p:nvSpPr>
          <p:spPr>
            <a:xfrm>
              <a:off x="1754450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25" y="1"/>
                  </a:moveTo>
                  <a:cubicBezTo>
                    <a:pt x="219" y="1"/>
                    <a:pt x="213" y="1"/>
                    <a:pt x="206" y="1"/>
                  </a:cubicBezTo>
                  <a:cubicBezTo>
                    <a:pt x="93" y="7"/>
                    <a:pt x="1" y="94"/>
                    <a:pt x="1" y="212"/>
                  </a:cubicBezTo>
                  <a:cubicBezTo>
                    <a:pt x="1" y="325"/>
                    <a:pt x="88" y="423"/>
                    <a:pt x="211" y="423"/>
                  </a:cubicBezTo>
                  <a:cubicBezTo>
                    <a:pt x="335" y="418"/>
                    <a:pt x="427" y="325"/>
                    <a:pt x="427" y="207"/>
                  </a:cubicBezTo>
                  <a:cubicBezTo>
                    <a:pt x="417" y="90"/>
                    <a:pt x="338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2" name="Google Shape;13582;p20"/>
            <p:cNvSpPr/>
            <p:nvPr/>
          </p:nvSpPr>
          <p:spPr>
            <a:xfrm>
              <a:off x="1807525" y="43559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10"/>
                    <a:pt x="0" y="98"/>
                    <a:pt x="0" y="221"/>
                  </a:cubicBezTo>
                  <a:cubicBezTo>
                    <a:pt x="5" y="334"/>
                    <a:pt x="93" y="427"/>
                    <a:pt x="211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3" name="Google Shape;13583;p20"/>
            <p:cNvSpPr/>
            <p:nvPr/>
          </p:nvSpPr>
          <p:spPr>
            <a:xfrm>
              <a:off x="1860450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8" y="0"/>
                    <a:pt x="5" y="88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4" name="Google Shape;13584;p20"/>
            <p:cNvSpPr/>
            <p:nvPr/>
          </p:nvSpPr>
          <p:spPr>
            <a:xfrm>
              <a:off x="1913625" y="43561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8" y="0"/>
                    <a:pt x="6" y="88"/>
                    <a:pt x="1" y="211"/>
                  </a:cubicBezTo>
                  <a:cubicBezTo>
                    <a:pt x="6" y="334"/>
                    <a:pt x="98" y="422"/>
                    <a:pt x="216" y="422"/>
                  </a:cubicBezTo>
                  <a:cubicBezTo>
                    <a:pt x="335" y="417"/>
                    <a:pt x="432" y="324"/>
                    <a:pt x="432" y="211"/>
                  </a:cubicBez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5" name="Google Shape;13585;p20"/>
            <p:cNvSpPr/>
            <p:nvPr/>
          </p:nvSpPr>
          <p:spPr>
            <a:xfrm>
              <a:off x="1621875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6" name="Google Shape;13586;p20"/>
            <p:cNvSpPr/>
            <p:nvPr/>
          </p:nvSpPr>
          <p:spPr>
            <a:xfrm>
              <a:off x="215245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1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27"/>
                    <a:pt x="216" y="427"/>
                  </a:cubicBezTo>
                  <a:cubicBezTo>
                    <a:pt x="340" y="427"/>
                    <a:pt x="427" y="335"/>
                    <a:pt x="422" y="211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7" name="Google Shape;13587;p20"/>
            <p:cNvSpPr/>
            <p:nvPr/>
          </p:nvSpPr>
          <p:spPr>
            <a:xfrm>
              <a:off x="1727725" y="39580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1"/>
                  </a:moveTo>
                  <a:cubicBezTo>
                    <a:pt x="98" y="1"/>
                    <a:pt x="1" y="88"/>
                    <a:pt x="16" y="211"/>
                  </a:cubicBezTo>
                  <a:cubicBezTo>
                    <a:pt x="16" y="335"/>
                    <a:pt x="114" y="422"/>
                    <a:pt x="227" y="422"/>
                  </a:cubicBezTo>
                  <a:cubicBezTo>
                    <a:pt x="345" y="422"/>
                    <a:pt x="433" y="329"/>
                    <a:pt x="433" y="211"/>
                  </a:cubicBezTo>
                  <a:cubicBezTo>
                    <a:pt x="433" y="8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8" name="Google Shape;13588;p20"/>
            <p:cNvSpPr/>
            <p:nvPr/>
          </p:nvSpPr>
          <p:spPr>
            <a:xfrm>
              <a:off x="1780800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16" y="88"/>
                    <a:pt x="5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9" name="Google Shape;13589;p20"/>
            <p:cNvSpPr/>
            <p:nvPr/>
          </p:nvSpPr>
          <p:spPr>
            <a:xfrm>
              <a:off x="1727850" y="4329325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7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34"/>
                    <a:pt x="88" y="432"/>
                    <a:pt x="212" y="432"/>
                  </a:cubicBezTo>
                  <a:cubicBezTo>
                    <a:pt x="335" y="432"/>
                    <a:pt x="422" y="340"/>
                    <a:pt x="422" y="211"/>
                  </a:cubicBezTo>
                  <a:cubicBezTo>
                    <a:pt x="422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0" name="Google Shape;13590;p20"/>
            <p:cNvSpPr/>
            <p:nvPr/>
          </p:nvSpPr>
          <p:spPr>
            <a:xfrm>
              <a:off x="1887175" y="42765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5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21" y="334"/>
                    <a:pt x="427" y="211"/>
                  </a:cubicBezTo>
                  <a:cubicBezTo>
                    <a:pt x="427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1" name="Google Shape;13591;p20"/>
            <p:cNvSpPr/>
            <p:nvPr/>
          </p:nvSpPr>
          <p:spPr>
            <a:xfrm>
              <a:off x="1940225" y="4276600"/>
              <a:ext cx="10675" cy="10475"/>
            </a:xfrm>
            <a:custGeom>
              <a:rect b="b" l="l" r="r" t="t"/>
              <a:pathLst>
                <a:path extrusionOk="0" h="419" w="427">
                  <a:moveTo>
                    <a:pt x="240" y="1"/>
                  </a:moveTo>
                  <a:cubicBezTo>
                    <a:pt x="232" y="1"/>
                    <a:pt x="224" y="2"/>
                    <a:pt x="216" y="3"/>
                  </a:cubicBezTo>
                  <a:cubicBezTo>
                    <a:pt x="98" y="3"/>
                    <a:pt x="0" y="90"/>
                    <a:pt x="0" y="208"/>
                  </a:cubicBezTo>
                  <a:cubicBezTo>
                    <a:pt x="0" y="321"/>
                    <a:pt x="93" y="419"/>
                    <a:pt x="216" y="419"/>
                  </a:cubicBezTo>
                  <a:cubicBezTo>
                    <a:pt x="334" y="419"/>
                    <a:pt x="427" y="331"/>
                    <a:pt x="427" y="208"/>
                  </a:cubicBezTo>
                  <a:cubicBezTo>
                    <a:pt x="422" y="93"/>
                    <a:pt x="342" y="1"/>
                    <a:pt x="24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2" name="Google Shape;13592;p20"/>
            <p:cNvSpPr/>
            <p:nvPr/>
          </p:nvSpPr>
          <p:spPr>
            <a:xfrm>
              <a:off x="15422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6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3" name="Google Shape;13593;p20"/>
            <p:cNvSpPr/>
            <p:nvPr/>
          </p:nvSpPr>
          <p:spPr>
            <a:xfrm>
              <a:off x="1727600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103" y="1"/>
                    <a:pt x="6" y="93"/>
                    <a:pt x="6" y="206"/>
                  </a:cubicBezTo>
                  <a:cubicBezTo>
                    <a:pt x="1" y="324"/>
                    <a:pt x="98" y="417"/>
                    <a:pt x="217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5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4" name="Google Shape;13594;p20"/>
            <p:cNvSpPr/>
            <p:nvPr/>
          </p:nvSpPr>
          <p:spPr>
            <a:xfrm>
              <a:off x="1648350" y="4303100"/>
              <a:ext cx="10550" cy="10450"/>
            </a:xfrm>
            <a:custGeom>
              <a:rect b="b" l="l" r="r" t="t"/>
              <a:pathLst>
                <a:path extrusionOk="0" h="418" w="422">
                  <a:moveTo>
                    <a:pt x="221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9"/>
                    <a:pt x="0" y="212"/>
                  </a:cubicBezTo>
                  <a:cubicBezTo>
                    <a:pt x="5" y="325"/>
                    <a:pt x="98" y="417"/>
                    <a:pt x="211" y="417"/>
                  </a:cubicBezTo>
                  <a:cubicBezTo>
                    <a:pt x="334" y="417"/>
                    <a:pt x="421" y="330"/>
                    <a:pt x="421" y="207"/>
                  </a:cubicBezTo>
                  <a:cubicBezTo>
                    <a:pt x="421" y="87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5" name="Google Shape;13595;p20"/>
            <p:cNvSpPr/>
            <p:nvPr/>
          </p:nvSpPr>
          <p:spPr>
            <a:xfrm>
              <a:off x="1727725" y="44355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1" y="334"/>
                    <a:pt x="98" y="427"/>
                    <a:pt x="222" y="427"/>
                  </a:cubicBezTo>
                  <a:cubicBezTo>
                    <a:pt x="345" y="427"/>
                    <a:pt x="433" y="329"/>
                    <a:pt x="427" y="206"/>
                  </a:cubicBezTo>
                  <a:cubicBezTo>
                    <a:pt x="422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6" name="Google Shape;13596;p20"/>
            <p:cNvSpPr/>
            <p:nvPr/>
          </p:nvSpPr>
          <p:spPr>
            <a:xfrm>
              <a:off x="1940225" y="43826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11" y="329"/>
                    <a:pt x="103" y="421"/>
                    <a:pt x="216" y="421"/>
                  </a:cubicBezTo>
                  <a:cubicBezTo>
                    <a:pt x="329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7" name="Google Shape;13597;p20"/>
            <p:cNvSpPr/>
            <p:nvPr/>
          </p:nvSpPr>
          <p:spPr>
            <a:xfrm>
              <a:off x="1940225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11" y="329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8" name="Google Shape;13598;p20"/>
            <p:cNvSpPr/>
            <p:nvPr/>
          </p:nvSpPr>
          <p:spPr>
            <a:xfrm>
              <a:off x="1807650" y="3825350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0"/>
                    <a:pt x="0" y="98"/>
                    <a:pt x="0" y="216"/>
                  </a:cubicBezTo>
                  <a:cubicBezTo>
                    <a:pt x="0" y="334"/>
                    <a:pt x="88" y="427"/>
                    <a:pt x="211" y="427"/>
                  </a:cubicBezTo>
                  <a:cubicBezTo>
                    <a:pt x="329" y="422"/>
                    <a:pt x="422" y="324"/>
                    <a:pt x="422" y="206"/>
                  </a:cubicBezTo>
                  <a:cubicBezTo>
                    <a:pt x="422" y="93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9" name="Google Shape;13599;p20"/>
            <p:cNvSpPr/>
            <p:nvPr/>
          </p:nvSpPr>
          <p:spPr>
            <a:xfrm>
              <a:off x="1940225" y="38518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93"/>
                    <a:pt x="32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0" name="Google Shape;13600;p20"/>
            <p:cNvSpPr/>
            <p:nvPr/>
          </p:nvSpPr>
          <p:spPr>
            <a:xfrm>
              <a:off x="1568550" y="406417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7" y="0"/>
                  </a:moveTo>
                  <a:cubicBezTo>
                    <a:pt x="104" y="0"/>
                    <a:pt x="6" y="93"/>
                    <a:pt x="6" y="206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7" y="329"/>
                    <a:pt x="427" y="211"/>
                  </a:cubicBezTo>
                  <a:cubicBezTo>
                    <a:pt x="43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1" name="Google Shape;13601;p20"/>
            <p:cNvSpPr/>
            <p:nvPr/>
          </p:nvSpPr>
          <p:spPr>
            <a:xfrm>
              <a:off x="2099400" y="4064175"/>
              <a:ext cx="10675" cy="10425"/>
            </a:xfrm>
            <a:custGeom>
              <a:rect b="b" l="l" r="r" t="t"/>
              <a:pathLst>
                <a:path extrusionOk="0" h="417" w="427">
                  <a:moveTo>
                    <a:pt x="211" y="0"/>
                  </a:moveTo>
                  <a:cubicBezTo>
                    <a:pt x="93" y="0"/>
                    <a:pt x="0" y="87"/>
                    <a:pt x="0" y="206"/>
                  </a:cubicBezTo>
                  <a:cubicBezTo>
                    <a:pt x="0" y="324"/>
                    <a:pt x="93" y="416"/>
                    <a:pt x="211" y="416"/>
                  </a:cubicBezTo>
                  <a:cubicBezTo>
                    <a:pt x="329" y="416"/>
                    <a:pt x="427" y="329"/>
                    <a:pt x="427" y="206"/>
                  </a:cubicBezTo>
                  <a:cubicBezTo>
                    <a:pt x="427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2" name="Google Shape;13602;p20"/>
            <p:cNvSpPr/>
            <p:nvPr/>
          </p:nvSpPr>
          <p:spPr>
            <a:xfrm>
              <a:off x="1568550" y="411735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17" y="1"/>
                  </a:moveTo>
                  <a:cubicBezTo>
                    <a:pt x="104" y="1"/>
                    <a:pt x="6" y="88"/>
                    <a:pt x="6" y="206"/>
                  </a:cubicBezTo>
                  <a:cubicBezTo>
                    <a:pt x="1" y="329"/>
                    <a:pt x="88" y="422"/>
                    <a:pt x="212" y="422"/>
                  </a:cubicBezTo>
                  <a:cubicBezTo>
                    <a:pt x="335" y="422"/>
                    <a:pt x="427" y="329"/>
                    <a:pt x="427" y="211"/>
                  </a:cubicBezTo>
                  <a:cubicBezTo>
                    <a:pt x="438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3" name="Google Shape;13603;p20"/>
            <p:cNvSpPr/>
            <p:nvPr/>
          </p:nvSpPr>
          <p:spPr>
            <a:xfrm>
              <a:off x="1727850" y="41173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17" y="0"/>
                  </a:moveTo>
                  <a:cubicBezTo>
                    <a:pt x="214" y="0"/>
                    <a:pt x="210" y="0"/>
                    <a:pt x="207" y="1"/>
                  </a:cubicBezTo>
                  <a:cubicBezTo>
                    <a:pt x="88" y="1"/>
                    <a:pt x="1" y="88"/>
                    <a:pt x="1" y="206"/>
                  </a:cubicBezTo>
                  <a:cubicBezTo>
                    <a:pt x="1" y="31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06"/>
                  </a:cubicBezTo>
                  <a:cubicBezTo>
                    <a:pt x="422" y="86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4" name="Google Shape;13604;p20"/>
            <p:cNvSpPr/>
            <p:nvPr/>
          </p:nvSpPr>
          <p:spPr>
            <a:xfrm>
              <a:off x="20726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1" y="0"/>
                  </a:moveTo>
                  <a:cubicBezTo>
                    <a:pt x="103" y="0"/>
                    <a:pt x="16" y="87"/>
                    <a:pt x="11" y="206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2" y="87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5" name="Google Shape;13605;p20"/>
            <p:cNvSpPr/>
            <p:nvPr/>
          </p:nvSpPr>
          <p:spPr>
            <a:xfrm>
              <a:off x="2178925" y="4303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5"/>
                    <a:pt x="5" y="98"/>
                    <a:pt x="5" y="211"/>
                  </a:cubicBezTo>
                  <a:cubicBezTo>
                    <a:pt x="0" y="329"/>
                    <a:pt x="103" y="421"/>
                    <a:pt x="216" y="421"/>
                  </a:cubicBezTo>
                  <a:cubicBezTo>
                    <a:pt x="339" y="421"/>
                    <a:pt x="432" y="334"/>
                    <a:pt x="432" y="211"/>
                  </a:cubicBezTo>
                  <a:cubicBezTo>
                    <a:pt x="432" y="87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6" name="Google Shape;13606;p20"/>
            <p:cNvSpPr/>
            <p:nvPr/>
          </p:nvSpPr>
          <p:spPr>
            <a:xfrm>
              <a:off x="1780800" y="4488750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24"/>
                    <a:pt x="93" y="417"/>
                    <a:pt x="211" y="427"/>
                  </a:cubicBezTo>
                  <a:cubicBezTo>
                    <a:pt x="214" y="427"/>
                    <a:pt x="217" y="427"/>
                    <a:pt x="220" y="427"/>
                  </a:cubicBezTo>
                  <a:cubicBezTo>
                    <a:pt x="334" y="427"/>
                    <a:pt x="432" y="332"/>
                    <a:pt x="432" y="222"/>
                  </a:cubicBezTo>
                  <a:cubicBezTo>
                    <a:pt x="437" y="98"/>
                    <a:pt x="350" y="6"/>
                    <a:pt x="231" y="1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7" name="Google Shape;13607;p20"/>
            <p:cNvSpPr/>
            <p:nvPr/>
          </p:nvSpPr>
          <p:spPr>
            <a:xfrm>
              <a:off x="1887175" y="385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4" y="0"/>
                  </a:moveTo>
                  <a:cubicBezTo>
                    <a:pt x="218" y="0"/>
                    <a:pt x="212" y="0"/>
                    <a:pt x="206" y="1"/>
                  </a:cubicBezTo>
                  <a:cubicBezTo>
                    <a:pt x="87" y="1"/>
                    <a:pt x="0" y="88"/>
                    <a:pt x="0" y="207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24" y="422"/>
                    <a:pt x="421" y="335"/>
                    <a:pt x="421" y="212"/>
                  </a:cubicBezTo>
                  <a:cubicBezTo>
                    <a:pt x="421" y="94"/>
                    <a:pt x="342" y="0"/>
                    <a:pt x="22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8" name="Google Shape;13608;p20"/>
            <p:cNvSpPr/>
            <p:nvPr/>
          </p:nvSpPr>
          <p:spPr>
            <a:xfrm>
              <a:off x="1780925" y="38519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1" y="1"/>
                  </a:moveTo>
                  <a:cubicBezTo>
                    <a:pt x="103" y="1"/>
                    <a:pt x="11" y="88"/>
                    <a:pt x="11" y="207"/>
                  </a:cubicBezTo>
                  <a:cubicBezTo>
                    <a:pt x="0" y="325"/>
                    <a:pt x="93" y="422"/>
                    <a:pt x="216" y="422"/>
                  </a:cubicBezTo>
                  <a:cubicBezTo>
                    <a:pt x="329" y="422"/>
                    <a:pt x="427" y="335"/>
                    <a:pt x="427" y="212"/>
                  </a:cubicBezTo>
                  <a:cubicBezTo>
                    <a:pt x="427" y="88"/>
                    <a:pt x="32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9" name="Google Shape;13609;p20"/>
            <p:cNvSpPr/>
            <p:nvPr/>
          </p:nvSpPr>
          <p:spPr>
            <a:xfrm>
              <a:off x="20726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1" y="0"/>
                  </a:moveTo>
                  <a:cubicBezTo>
                    <a:pt x="108" y="0"/>
                    <a:pt x="11" y="88"/>
                    <a:pt x="0" y="211"/>
                  </a:cubicBezTo>
                  <a:cubicBezTo>
                    <a:pt x="0" y="324"/>
                    <a:pt x="93" y="417"/>
                    <a:pt x="206" y="422"/>
                  </a:cubicBezTo>
                  <a:cubicBezTo>
                    <a:pt x="209" y="422"/>
                    <a:pt x="213" y="422"/>
                    <a:pt x="216" y="422"/>
                  </a:cubicBezTo>
                  <a:cubicBezTo>
                    <a:pt x="335" y="422"/>
                    <a:pt x="427" y="336"/>
                    <a:pt x="427" y="216"/>
                  </a:cubicBezTo>
                  <a:cubicBezTo>
                    <a:pt x="432" y="93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0" name="Google Shape;13610;p20"/>
            <p:cNvSpPr/>
            <p:nvPr/>
          </p:nvSpPr>
          <p:spPr>
            <a:xfrm>
              <a:off x="2126125" y="4356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2" y="1"/>
                  </a:moveTo>
                  <a:cubicBezTo>
                    <a:pt x="79" y="1"/>
                    <a:pt x="0" y="90"/>
                    <a:pt x="0" y="212"/>
                  </a:cubicBezTo>
                  <a:cubicBezTo>
                    <a:pt x="0" y="335"/>
                    <a:pt x="87" y="423"/>
                    <a:pt x="211" y="423"/>
                  </a:cubicBezTo>
                  <a:cubicBezTo>
                    <a:pt x="324" y="423"/>
                    <a:pt x="421" y="335"/>
                    <a:pt x="421" y="217"/>
                  </a:cubicBezTo>
                  <a:cubicBezTo>
                    <a:pt x="421" y="94"/>
                    <a:pt x="334" y="1"/>
                    <a:pt x="211" y="1"/>
                  </a:cubicBezTo>
                  <a:cubicBezTo>
                    <a:pt x="205" y="1"/>
                    <a:pt x="198" y="1"/>
                    <a:pt x="19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1" name="Google Shape;13611;p20"/>
            <p:cNvSpPr/>
            <p:nvPr/>
          </p:nvSpPr>
          <p:spPr>
            <a:xfrm>
              <a:off x="2152200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1"/>
                  </a:moveTo>
                  <a:cubicBezTo>
                    <a:pt x="103" y="1"/>
                    <a:pt x="11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334" y="422"/>
                    <a:pt x="432" y="335"/>
                    <a:pt x="432" y="211"/>
                  </a:cubicBezTo>
                  <a:cubicBezTo>
                    <a:pt x="432" y="8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2" name="Google Shape;13612;p20"/>
            <p:cNvSpPr/>
            <p:nvPr/>
          </p:nvSpPr>
          <p:spPr>
            <a:xfrm>
              <a:off x="1780800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98" y="0"/>
                    <a:pt x="5" y="98"/>
                    <a:pt x="0" y="221"/>
                  </a:cubicBezTo>
                  <a:cubicBezTo>
                    <a:pt x="5" y="334"/>
                    <a:pt x="98" y="427"/>
                    <a:pt x="211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3" name="Google Shape;13613;p20"/>
            <p:cNvSpPr/>
            <p:nvPr/>
          </p:nvSpPr>
          <p:spPr>
            <a:xfrm>
              <a:off x="1542225" y="41966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8" y="10"/>
                    <a:pt x="1" y="98"/>
                    <a:pt x="1" y="211"/>
                  </a:cubicBezTo>
                  <a:cubicBezTo>
                    <a:pt x="1" y="334"/>
                    <a:pt x="93" y="432"/>
                    <a:pt x="211" y="432"/>
                  </a:cubicBezTo>
                  <a:cubicBezTo>
                    <a:pt x="335" y="432"/>
                    <a:pt x="422" y="344"/>
                    <a:pt x="417" y="211"/>
                  </a:cubicBezTo>
                  <a:cubicBezTo>
                    <a:pt x="417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4" name="Google Shape;13614;p20"/>
            <p:cNvSpPr/>
            <p:nvPr/>
          </p:nvSpPr>
          <p:spPr>
            <a:xfrm>
              <a:off x="1489175" y="43029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2" y="1"/>
                    <a:pt x="0" y="87"/>
                    <a:pt x="0" y="207"/>
                  </a:cubicBezTo>
                  <a:cubicBezTo>
                    <a:pt x="0" y="335"/>
                    <a:pt x="82" y="422"/>
                    <a:pt x="211" y="422"/>
                  </a:cubicBezTo>
                  <a:cubicBezTo>
                    <a:pt x="334" y="422"/>
                    <a:pt x="432" y="330"/>
                    <a:pt x="432" y="212"/>
                  </a:cubicBezTo>
                  <a:cubicBezTo>
                    <a:pt x="432" y="99"/>
                    <a:pt x="334" y="1"/>
                    <a:pt x="221" y="1"/>
                  </a:cubicBezTo>
                  <a:cubicBezTo>
                    <a:pt x="218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5" name="Google Shape;13615;p20"/>
            <p:cNvSpPr/>
            <p:nvPr/>
          </p:nvSpPr>
          <p:spPr>
            <a:xfrm>
              <a:off x="1515625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27" y="336"/>
                    <a:pt x="427" y="211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6" name="Google Shape;13616;p20"/>
            <p:cNvSpPr/>
            <p:nvPr/>
          </p:nvSpPr>
          <p:spPr>
            <a:xfrm>
              <a:off x="20462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104" y="1"/>
                    <a:pt x="1" y="103"/>
                    <a:pt x="1" y="222"/>
                  </a:cubicBezTo>
                  <a:cubicBezTo>
                    <a:pt x="10" y="348"/>
                    <a:pt x="107" y="428"/>
                    <a:pt x="204" y="428"/>
                  </a:cubicBezTo>
                  <a:cubicBezTo>
                    <a:pt x="210" y="428"/>
                    <a:pt x="216" y="428"/>
                    <a:pt x="222" y="427"/>
                  </a:cubicBezTo>
                  <a:cubicBezTo>
                    <a:pt x="34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7" name="Google Shape;13617;p20"/>
            <p:cNvSpPr/>
            <p:nvPr/>
          </p:nvSpPr>
          <p:spPr>
            <a:xfrm>
              <a:off x="1728000" y="43826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29"/>
                    <a:pt x="98" y="421"/>
                    <a:pt x="211" y="421"/>
                  </a:cubicBezTo>
                  <a:cubicBezTo>
                    <a:pt x="329" y="421"/>
                    <a:pt x="416" y="329"/>
                    <a:pt x="416" y="211"/>
                  </a:cubicBezTo>
                  <a:cubicBezTo>
                    <a:pt x="416" y="87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8" name="Google Shape;13618;p20"/>
            <p:cNvSpPr/>
            <p:nvPr/>
          </p:nvSpPr>
          <p:spPr>
            <a:xfrm>
              <a:off x="1780925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1"/>
                    <a:pt x="0" y="99"/>
                    <a:pt x="0" y="212"/>
                  </a:cubicBezTo>
                  <a:cubicBezTo>
                    <a:pt x="0" y="335"/>
                    <a:pt x="98" y="422"/>
                    <a:pt x="216" y="422"/>
                  </a:cubicBezTo>
                  <a:cubicBezTo>
                    <a:pt x="334" y="422"/>
                    <a:pt x="427" y="33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9" name="Google Shape;13619;p20"/>
            <p:cNvSpPr/>
            <p:nvPr/>
          </p:nvSpPr>
          <p:spPr>
            <a:xfrm>
              <a:off x="1621625" y="40641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11" y="211"/>
                  </a:cubicBezTo>
                  <a:cubicBezTo>
                    <a:pt x="16" y="334"/>
                    <a:pt x="103" y="427"/>
                    <a:pt x="226" y="427"/>
                  </a:cubicBezTo>
                  <a:cubicBezTo>
                    <a:pt x="345" y="416"/>
                    <a:pt x="432" y="329"/>
                    <a:pt x="432" y="211"/>
                  </a:cubicBezTo>
                  <a:cubicBezTo>
                    <a:pt x="432" y="98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0" name="Google Shape;13620;p20"/>
            <p:cNvSpPr/>
            <p:nvPr/>
          </p:nvSpPr>
          <p:spPr>
            <a:xfrm>
              <a:off x="1727600" y="454180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2" y="0"/>
                  </a:moveTo>
                  <a:cubicBezTo>
                    <a:pt x="94" y="0"/>
                    <a:pt x="16" y="84"/>
                    <a:pt x="11" y="196"/>
                  </a:cubicBezTo>
                  <a:cubicBezTo>
                    <a:pt x="1" y="320"/>
                    <a:pt x="98" y="422"/>
                    <a:pt x="222" y="422"/>
                  </a:cubicBezTo>
                  <a:cubicBezTo>
                    <a:pt x="335" y="422"/>
                    <a:pt x="432" y="335"/>
                    <a:pt x="432" y="217"/>
                  </a:cubicBezTo>
                  <a:cubicBezTo>
                    <a:pt x="438" y="104"/>
                    <a:pt x="355" y="6"/>
                    <a:pt x="232" y="1"/>
                  </a:cubicBezTo>
                  <a:cubicBezTo>
                    <a:pt x="225" y="0"/>
                    <a:pt x="218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1" name="Google Shape;13621;p20"/>
            <p:cNvSpPr/>
            <p:nvPr/>
          </p:nvSpPr>
          <p:spPr>
            <a:xfrm>
              <a:off x="1887300" y="4382625"/>
              <a:ext cx="10425" cy="10575"/>
            </a:xfrm>
            <a:custGeom>
              <a:rect b="b" l="l" r="r" t="t"/>
              <a:pathLst>
                <a:path extrusionOk="0" h="423" w="417">
                  <a:moveTo>
                    <a:pt x="215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88" y="1"/>
                    <a:pt x="0" y="99"/>
                    <a:pt x="0" y="212"/>
                  </a:cubicBezTo>
                  <a:cubicBezTo>
                    <a:pt x="0" y="335"/>
                    <a:pt x="98" y="422"/>
                    <a:pt x="211" y="422"/>
                  </a:cubicBezTo>
                  <a:cubicBezTo>
                    <a:pt x="329" y="422"/>
                    <a:pt x="416" y="330"/>
                    <a:pt x="416" y="207"/>
                  </a:cubicBezTo>
                  <a:cubicBezTo>
                    <a:pt x="416" y="87"/>
                    <a:pt x="324" y="1"/>
                    <a:pt x="21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2" name="Google Shape;13622;p20"/>
            <p:cNvSpPr/>
            <p:nvPr/>
          </p:nvSpPr>
          <p:spPr>
            <a:xfrm>
              <a:off x="1887300" y="44887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0" y="93"/>
                    <a:pt x="0" y="211"/>
                  </a:cubicBezTo>
                  <a:cubicBezTo>
                    <a:pt x="0" y="330"/>
                    <a:pt x="98" y="427"/>
                    <a:pt x="211" y="427"/>
                  </a:cubicBezTo>
                  <a:cubicBezTo>
                    <a:pt x="329" y="417"/>
                    <a:pt x="422" y="330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3" name="Google Shape;13623;p20"/>
            <p:cNvSpPr/>
            <p:nvPr/>
          </p:nvSpPr>
          <p:spPr>
            <a:xfrm>
              <a:off x="2125850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22" y="0"/>
                  </a:moveTo>
                  <a:cubicBezTo>
                    <a:pt x="98" y="0"/>
                    <a:pt x="11" y="93"/>
                    <a:pt x="11" y="206"/>
                  </a:cubicBezTo>
                  <a:cubicBezTo>
                    <a:pt x="1" y="324"/>
                    <a:pt x="98" y="427"/>
                    <a:pt x="217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4" name="Google Shape;13624;p20"/>
            <p:cNvSpPr/>
            <p:nvPr/>
          </p:nvSpPr>
          <p:spPr>
            <a:xfrm>
              <a:off x="2073050" y="4143825"/>
              <a:ext cx="10450" cy="10675"/>
            </a:xfrm>
            <a:custGeom>
              <a:rect b="b" l="l" r="r" t="t"/>
              <a:pathLst>
                <a:path extrusionOk="0" h="427" w="418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19" y="427"/>
                    <a:pt x="417" y="334"/>
                    <a:pt x="417" y="211"/>
                  </a:cubicBezTo>
                  <a:cubicBezTo>
                    <a:pt x="417" y="9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5" name="Google Shape;13625;p20"/>
            <p:cNvSpPr/>
            <p:nvPr/>
          </p:nvSpPr>
          <p:spPr>
            <a:xfrm>
              <a:off x="1595025" y="414382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6" y="0"/>
                  </a:moveTo>
                  <a:cubicBezTo>
                    <a:pt x="98" y="0"/>
                    <a:pt x="6" y="93"/>
                    <a:pt x="6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6" name="Google Shape;13626;p20"/>
            <p:cNvSpPr/>
            <p:nvPr/>
          </p:nvSpPr>
          <p:spPr>
            <a:xfrm>
              <a:off x="1542225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8" y="0"/>
                    <a:pt x="1" y="93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16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7" name="Google Shape;13627;p20"/>
            <p:cNvSpPr/>
            <p:nvPr/>
          </p:nvSpPr>
          <p:spPr>
            <a:xfrm>
              <a:off x="1727850" y="42766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07" y="0"/>
                  </a:moveTo>
                  <a:cubicBezTo>
                    <a:pt x="88" y="0"/>
                    <a:pt x="1" y="86"/>
                    <a:pt x="1" y="206"/>
                  </a:cubicBezTo>
                  <a:cubicBezTo>
                    <a:pt x="1" y="32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11"/>
                  </a:cubicBezTo>
                  <a:cubicBezTo>
                    <a:pt x="422" y="88"/>
                    <a:pt x="335" y="1"/>
                    <a:pt x="217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8" name="Google Shape;13628;p20"/>
            <p:cNvSpPr/>
            <p:nvPr/>
          </p:nvSpPr>
          <p:spPr>
            <a:xfrm>
              <a:off x="204632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1"/>
                  </a:moveTo>
                  <a:cubicBezTo>
                    <a:pt x="99" y="1"/>
                    <a:pt x="1" y="98"/>
                    <a:pt x="1" y="211"/>
                  </a:cubicBezTo>
                  <a:cubicBezTo>
                    <a:pt x="1" y="329"/>
                    <a:pt x="93" y="417"/>
                    <a:pt x="206" y="422"/>
                  </a:cubicBezTo>
                  <a:cubicBezTo>
                    <a:pt x="330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9" name="Google Shape;13629;p20"/>
            <p:cNvSpPr/>
            <p:nvPr/>
          </p:nvSpPr>
          <p:spPr>
            <a:xfrm>
              <a:off x="20198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1"/>
                    <a:pt x="216" y="421"/>
                  </a:cubicBezTo>
                  <a:cubicBezTo>
                    <a:pt x="334" y="421"/>
                    <a:pt x="432" y="319"/>
                    <a:pt x="427" y="206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0" name="Google Shape;13630;p20"/>
            <p:cNvSpPr/>
            <p:nvPr/>
          </p:nvSpPr>
          <p:spPr>
            <a:xfrm>
              <a:off x="1515500" y="4064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7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0"/>
                    <a:pt x="103" y="428"/>
                    <a:pt x="222" y="428"/>
                  </a:cubicBezTo>
                  <a:cubicBezTo>
                    <a:pt x="340" y="417"/>
                    <a:pt x="432" y="330"/>
                    <a:pt x="432" y="207"/>
                  </a:cubicBezTo>
                  <a:cubicBezTo>
                    <a:pt x="427" y="87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1" name="Google Shape;13631;p20"/>
            <p:cNvSpPr/>
            <p:nvPr/>
          </p:nvSpPr>
          <p:spPr>
            <a:xfrm>
              <a:off x="1621625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6" y="0"/>
                  </a:moveTo>
                  <a:cubicBezTo>
                    <a:pt x="223" y="0"/>
                    <a:pt x="219" y="0"/>
                    <a:pt x="216" y="1"/>
                  </a:cubicBezTo>
                  <a:cubicBezTo>
                    <a:pt x="93" y="6"/>
                    <a:pt x="0" y="98"/>
                    <a:pt x="11" y="216"/>
                  </a:cubicBezTo>
                  <a:cubicBezTo>
                    <a:pt x="11" y="335"/>
                    <a:pt x="103" y="422"/>
                    <a:pt x="221" y="422"/>
                  </a:cubicBezTo>
                  <a:cubicBezTo>
                    <a:pt x="345" y="417"/>
                    <a:pt x="432" y="329"/>
                    <a:pt x="432" y="206"/>
                  </a:cubicBezTo>
                  <a:cubicBezTo>
                    <a:pt x="427" y="86"/>
                    <a:pt x="339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2" name="Google Shape;13632;p20"/>
            <p:cNvSpPr/>
            <p:nvPr/>
          </p:nvSpPr>
          <p:spPr>
            <a:xfrm>
              <a:off x="151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2" y="0"/>
                  </a:moveTo>
                  <a:cubicBezTo>
                    <a:pt x="98" y="0"/>
                    <a:pt x="6" y="86"/>
                    <a:pt x="1" y="206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7" y="335"/>
                    <a:pt x="427" y="216"/>
                  </a:cubicBezTo>
                  <a:cubicBezTo>
                    <a:pt x="432" y="98"/>
                    <a:pt x="340" y="1"/>
                    <a:pt x="222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3" name="Google Shape;13633;p20"/>
            <p:cNvSpPr/>
            <p:nvPr/>
          </p:nvSpPr>
          <p:spPr>
            <a:xfrm>
              <a:off x="21525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5"/>
                    <a:pt x="1" y="92"/>
                    <a:pt x="1" y="211"/>
                  </a:cubicBezTo>
                  <a:cubicBezTo>
                    <a:pt x="1" y="329"/>
                    <a:pt x="88" y="421"/>
                    <a:pt x="211" y="421"/>
                  </a:cubicBezTo>
                  <a:cubicBezTo>
                    <a:pt x="330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4" name="Google Shape;13634;p20"/>
            <p:cNvSpPr/>
            <p:nvPr/>
          </p:nvSpPr>
          <p:spPr>
            <a:xfrm>
              <a:off x="2046475" y="4064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5"/>
                    <a:pt x="0" y="92"/>
                    <a:pt x="0" y="211"/>
                  </a:cubicBezTo>
                  <a:cubicBezTo>
                    <a:pt x="0" y="329"/>
                    <a:pt x="93" y="421"/>
                    <a:pt x="211" y="421"/>
                  </a:cubicBezTo>
                  <a:cubicBezTo>
                    <a:pt x="329" y="421"/>
                    <a:pt x="421" y="334"/>
                    <a:pt x="421" y="211"/>
                  </a:cubicBezTo>
                  <a:cubicBezTo>
                    <a:pt x="416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5" name="Google Shape;13635;p20"/>
            <p:cNvSpPr/>
            <p:nvPr/>
          </p:nvSpPr>
          <p:spPr>
            <a:xfrm>
              <a:off x="1727850" y="4011225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2" y="1"/>
                  </a:moveTo>
                  <a:cubicBezTo>
                    <a:pt x="93" y="1"/>
                    <a:pt x="6" y="88"/>
                    <a:pt x="1" y="201"/>
                  </a:cubicBezTo>
                  <a:cubicBezTo>
                    <a:pt x="1" y="325"/>
                    <a:pt x="93" y="422"/>
                    <a:pt x="212" y="422"/>
                  </a:cubicBezTo>
                  <a:cubicBezTo>
                    <a:pt x="325" y="422"/>
                    <a:pt x="422" y="325"/>
                    <a:pt x="422" y="201"/>
                  </a:cubicBezTo>
                  <a:cubicBezTo>
                    <a:pt x="422" y="83"/>
                    <a:pt x="33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6" name="Google Shape;13636;p20"/>
            <p:cNvSpPr/>
            <p:nvPr/>
          </p:nvSpPr>
          <p:spPr>
            <a:xfrm>
              <a:off x="1887175" y="44354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334" y="432"/>
                    <a:pt x="421" y="339"/>
                    <a:pt x="416" y="211"/>
                  </a:cubicBezTo>
                  <a:cubicBezTo>
                    <a:pt x="416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7" name="Google Shape;13637;p20"/>
            <p:cNvSpPr/>
            <p:nvPr/>
          </p:nvSpPr>
          <p:spPr>
            <a:xfrm>
              <a:off x="1887300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0" y="88"/>
                    <a:pt x="0" y="211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329" y="417"/>
                    <a:pt x="422" y="329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8" name="Google Shape;13638;p20"/>
            <p:cNvSpPr/>
            <p:nvPr/>
          </p:nvSpPr>
          <p:spPr>
            <a:xfrm>
              <a:off x="1780925" y="39580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1"/>
                  </a:moveTo>
                  <a:cubicBezTo>
                    <a:pt x="93" y="6"/>
                    <a:pt x="0" y="93"/>
                    <a:pt x="0" y="211"/>
                  </a:cubicBezTo>
                  <a:cubicBezTo>
                    <a:pt x="0" y="329"/>
                    <a:pt x="98" y="422"/>
                    <a:pt x="216" y="422"/>
                  </a:cubicBezTo>
                  <a:cubicBezTo>
                    <a:pt x="329" y="422"/>
                    <a:pt x="427" y="319"/>
                    <a:pt x="427" y="206"/>
                  </a:cubicBezTo>
                  <a:cubicBezTo>
                    <a:pt x="427" y="88"/>
                    <a:pt x="32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9" name="Google Shape;13639;p20"/>
            <p:cNvSpPr/>
            <p:nvPr/>
          </p:nvSpPr>
          <p:spPr>
            <a:xfrm>
              <a:off x="1595275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8" y="1"/>
                  </a:moveTo>
                  <a:cubicBezTo>
                    <a:pt x="84" y="1"/>
                    <a:pt x="1" y="90"/>
                    <a:pt x="1" y="212"/>
                  </a:cubicBezTo>
                  <a:cubicBezTo>
                    <a:pt x="1" y="335"/>
                    <a:pt x="93" y="423"/>
                    <a:pt x="217" y="423"/>
                  </a:cubicBezTo>
                  <a:cubicBezTo>
                    <a:pt x="330" y="423"/>
                    <a:pt x="427" y="335"/>
                    <a:pt x="427" y="217"/>
                  </a:cubicBezTo>
                  <a:cubicBezTo>
                    <a:pt x="427" y="94"/>
                    <a:pt x="335" y="1"/>
                    <a:pt x="217" y="1"/>
                  </a:cubicBezTo>
                  <a:cubicBezTo>
                    <a:pt x="210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0" name="Google Shape;13640;p20"/>
            <p:cNvSpPr/>
            <p:nvPr/>
          </p:nvSpPr>
          <p:spPr>
            <a:xfrm>
              <a:off x="2072925" y="43559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88" y="1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1" name="Google Shape;13641;p20"/>
            <p:cNvSpPr/>
            <p:nvPr/>
          </p:nvSpPr>
          <p:spPr>
            <a:xfrm>
              <a:off x="1940225" y="40641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21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0" y="329"/>
                    <a:pt x="103" y="427"/>
                    <a:pt x="221" y="427"/>
                  </a:cubicBezTo>
                  <a:cubicBezTo>
                    <a:pt x="334" y="416"/>
                    <a:pt x="427" y="329"/>
                    <a:pt x="427" y="206"/>
                  </a:cubicBezTo>
                  <a:cubicBezTo>
                    <a:pt x="422" y="93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2" name="Google Shape;13642;p20"/>
            <p:cNvSpPr/>
            <p:nvPr/>
          </p:nvSpPr>
          <p:spPr>
            <a:xfrm>
              <a:off x="1595275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88" y="6"/>
                    <a:pt x="1" y="99"/>
                    <a:pt x="1" y="212"/>
                  </a:cubicBezTo>
                  <a:cubicBezTo>
                    <a:pt x="1" y="335"/>
                    <a:pt x="93" y="422"/>
                    <a:pt x="217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22" y="92"/>
                    <a:pt x="33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3" name="Google Shape;13643;p20"/>
            <p:cNvSpPr/>
            <p:nvPr/>
          </p:nvSpPr>
          <p:spPr>
            <a:xfrm>
              <a:off x="1727600" y="38519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6" y="0"/>
                  </a:moveTo>
                  <a:cubicBezTo>
                    <a:pt x="230" y="0"/>
                    <a:pt x="223" y="0"/>
                    <a:pt x="217" y="1"/>
                  </a:cubicBezTo>
                  <a:cubicBezTo>
                    <a:pt x="93" y="1"/>
                    <a:pt x="1" y="93"/>
                    <a:pt x="11" y="217"/>
                  </a:cubicBezTo>
                  <a:cubicBezTo>
                    <a:pt x="16" y="335"/>
                    <a:pt x="103" y="422"/>
                    <a:pt x="222" y="422"/>
                  </a:cubicBezTo>
                  <a:cubicBezTo>
                    <a:pt x="345" y="422"/>
                    <a:pt x="432" y="325"/>
                    <a:pt x="432" y="207"/>
                  </a:cubicBezTo>
                  <a:cubicBezTo>
                    <a:pt x="432" y="89"/>
                    <a:pt x="354" y="0"/>
                    <a:pt x="2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4" name="Google Shape;13644;p20"/>
            <p:cNvSpPr/>
            <p:nvPr/>
          </p:nvSpPr>
          <p:spPr>
            <a:xfrm>
              <a:off x="1940225" y="459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3"/>
                    <a:pt x="0" y="20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5" name="Google Shape;13645;p20"/>
            <p:cNvSpPr/>
            <p:nvPr/>
          </p:nvSpPr>
          <p:spPr>
            <a:xfrm>
              <a:off x="154222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88"/>
                    <a:pt x="6" y="211"/>
                  </a:cubicBezTo>
                  <a:cubicBezTo>
                    <a:pt x="6" y="334"/>
                    <a:pt x="93" y="422"/>
                    <a:pt x="216" y="422"/>
                  </a:cubicBezTo>
                  <a:cubicBezTo>
                    <a:pt x="335" y="417"/>
                    <a:pt x="422" y="32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6" name="Google Shape;13646;p20"/>
            <p:cNvSpPr/>
            <p:nvPr/>
          </p:nvSpPr>
          <p:spPr>
            <a:xfrm>
              <a:off x="21261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7" y="0"/>
                    <a:pt x="0" y="87"/>
                    <a:pt x="0" y="211"/>
                  </a:cubicBezTo>
                  <a:cubicBezTo>
                    <a:pt x="0" y="334"/>
                    <a:pt x="87" y="421"/>
                    <a:pt x="211" y="421"/>
                  </a:cubicBezTo>
                  <a:cubicBezTo>
                    <a:pt x="334" y="421"/>
                    <a:pt x="421" y="334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7" name="Google Shape;13647;p20"/>
            <p:cNvSpPr/>
            <p:nvPr/>
          </p:nvSpPr>
          <p:spPr>
            <a:xfrm>
              <a:off x="1727850" y="4595100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198" y="1"/>
                  </a:moveTo>
                  <a:cubicBezTo>
                    <a:pt x="84" y="1"/>
                    <a:pt x="1" y="90"/>
                    <a:pt x="1" y="207"/>
                  </a:cubicBezTo>
                  <a:cubicBezTo>
                    <a:pt x="1" y="320"/>
                    <a:pt x="88" y="418"/>
                    <a:pt x="212" y="418"/>
                  </a:cubicBezTo>
                  <a:cubicBezTo>
                    <a:pt x="335" y="418"/>
                    <a:pt x="422" y="325"/>
                    <a:pt x="422" y="212"/>
                  </a:cubicBezTo>
                  <a:cubicBezTo>
                    <a:pt x="422" y="89"/>
                    <a:pt x="335" y="2"/>
                    <a:pt x="217" y="2"/>
                  </a:cubicBezTo>
                  <a:cubicBezTo>
                    <a:pt x="211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8" name="Google Shape;13648;p20"/>
            <p:cNvSpPr/>
            <p:nvPr/>
          </p:nvSpPr>
          <p:spPr>
            <a:xfrm>
              <a:off x="1727850" y="40641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3" y="0"/>
                    <a:pt x="6" y="93"/>
                    <a:pt x="1" y="211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2" y="334"/>
                    <a:pt x="422" y="221"/>
                  </a:cubicBezTo>
                  <a:cubicBezTo>
                    <a:pt x="42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9" name="Google Shape;13649;p20"/>
            <p:cNvSpPr/>
            <p:nvPr/>
          </p:nvSpPr>
          <p:spPr>
            <a:xfrm>
              <a:off x="1780925" y="4064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213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5"/>
                    <a:pt x="93" y="428"/>
                    <a:pt x="216" y="428"/>
                  </a:cubicBezTo>
                  <a:cubicBezTo>
                    <a:pt x="334" y="417"/>
                    <a:pt x="427" y="330"/>
                    <a:pt x="427" y="207"/>
                  </a:cubicBezTo>
                  <a:cubicBezTo>
                    <a:pt x="427" y="87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0" name="Google Shape;13650;p20"/>
            <p:cNvSpPr/>
            <p:nvPr/>
          </p:nvSpPr>
          <p:spPr>
            <a:xfrm>
              <a:off x="188702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9" y="0"/>
                    <a:pt x="6" y="93"/>
                    <a:pt x="1" y="216"/>
                  </a:cubicBezTo>
                  <a:cubicBezTo>
                    <a:pt x="11" y="334"/>
                    <a:pt x="99" y="427"/>
                    <a:pt x="222" y="427"/>
                  </a:cubicBezTo>
                  <a:cubicBezTo>
                    <a:pt x="335" y="422"/>
                    <a:pt x="427" y="329"/>
                    <a:pt x="427" y="216"/>
                  </a:cubicBezTo>
                  <a:cubicBezTo>
                    <a:pt x="427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1" name="Google Shape;13651;p20"/>
            <p:cNvSpPr/>
            <p:nvPr/>
          </p:nvSpPr>
          <p:spPr>
            <a:xfrm>
              <a:off x="1887175" y="4064175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06" y="0"/>
                  </a:moveTo>
                  <a:cubicBezTo>
                    <a:pt x="87" y="0"/>
                    <a:pt x="0" y="87"/>
                    <a:pt x="0" y="206"/>
                  </a:cubicBezTo>
                  <a:cubicBezTo>
                    <a:pt x="0" y="324"/>
                    <a:pt x="87" y="416"/>
                    <a:pt x="211" y="416"/>
                  </a:cubicBezTo>
                  <a:cubicBezTo>
                    <a:pt x="334" y="416"/>
                    <a:pt x="421" y="329"/>
                    <a:pt x="421" y="206"/>
                  </a:cubicBezTo>
                  <a:cubicBezTo>
                    <a:pt x="421" y="93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2" name="Google Shape;13652;p20"/>
            <p:cNvSpPr/>
            <p:nvPr/>
          </p:nvSpPr>
          <p:spPr>
            <a:xfrm>
              <a:off x="1780800" y="45948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103" y="0"/>
                    <a:pt x="10" y="93"/>
                    <a:pt x="5" y="206"/>
                  </a:cubicBezTo>
                  <a:cubicBezTo>
                    <a:pt x="0" y="329"/>
                    <a:pt x="88" y="427"/>
                    <a:pt x="21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3" name="Google Shape;13653;p20"/>
            <p:cNvSpPr/>
            <p:nvPr/>
          </p:nvSpPr>
          <p:spPr>
            <a:xfrm>
              <a:off x="18871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0"/>
                    <a:pt x="0" y="88"/>
                    <a:pt x="0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24" y="422"/>
                    <a:pt x="421" y="334"/>
                    <a:pt x="421" y="211"/>
                  </a:cubicBezTo>
                  <a:cubicBezTo>
                    <a:pt x="421" y="88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4" name="Google Shape;13654;p20"/>
            <p:cNvSpPr/>
            <p:nvPr/>
          </p:nvSpPr>
          <p:spPr>
            <a:xfrm>
              <a:off x="178092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329" y="417"/>
                    <a:pt x="422" y="324"/>
                    <a:pt x="422" y="201"/>
                  </a:cubicBezTo>
                  <a:cubicBezTo>
                    <a:pt x="422" y="8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5" name="Google Shape;13655;p20"/>
            <p:cNvSpPr/>
            <p:nvPr/>
          </p:nvSpPr>
          <p:spPr>
            <a:xfrm>
              <a:off x="1913250" y="4621450"/>
              <a:ext cx="11200" cy="10125"/>
            </a:xfrm>
            <a:custGeom>
              <a:rect b="b" l="l" r="r" t="t"/>
              <a:pathLst>
                <a:path extrusionOk="0" h="405" w="448">
                  <a:moveTo>
                    <a:pt x="229" y="0"/>
                  </a:moveTo>
                  <a:cubicBezTo>
                    <a:pt x="157" y="0"/>
                    <a:pt x="91" y="37"/>
                    <a:pt x="52" y="104"/>
                  </a:cubicBezTo>
                  <a:cubicBezTo>
                    <a:pt x="0" y="181"/>
                    <a:pt x="16" y="289"/>
                    <a:pt x="77" y="361"/>
                  </a:cubicBezTo>
                  <a:cubicBezTo>
                    <a:pt x="107" y="387"/>
                    <a:pt x="137" y="405"/>
                    <a:pt x="175" y="405"/>
                  </a:cubicBezTo>
                  <a:cubicBezTo>
                    <a:pt x="189" y="405"/>
                    <a:pt x="204" y="402"/>
                    <a:pt x="221" y="397"/>
                  </a:cubicBezTo>
                  <a:cubicBezTo>
                    <a:pt x="252" y="386"/>
                    <a:pt x="288" y="376"/>
                    <a:pt x="324" y="371"/>
                  </a:cubicBezTo>
                  <a:cubicBezTo>
                    <a:pt x="406" y="350"/>
                    <a:pt x="447" y="309"/>
                    <a:pt x="447" y="217"/>
                  </a:cubicBezTo>
                  <a:cubicBezTo>
                    <a:pt x="447" y="119"/>
                    <a:pt x="386" y="32"/>
                    <a:pt x="298" y="11"/>
                  </a:cubicBezTo>
                  <a:cubicBezTo>
                    <a:pt x="275" y="4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6" name="Google Shape;13656;p20"/>
            <p:cNvSpPr/>
            <p:nvPr/>
          </p:nvSpPr>
          <p:spPr>
            <a:xfrm>
              <a:off x="1594650" y="4568225"/>
              <a:ext cx="11325" cy="10625"/>
            </a:xfrm>
            <a:custGeom>
              <a:rect b="b" l="l" r="r" t="t"/>
              <a:pathLst>
                <a:path extrusionOk="0" h="425" w="453">
                  <a:moveTo>
                    <a:pt x="237" y="0"/>
                  </a:moveTo>
                  <a:cubicBezTo>
                    <a:pt x="163" y="0"/>
                    <a:pt x="93" y="40"/>
                    <a:pt x="52" y="105"/>
                  </a:cubicBezTo>
                  <a:cubicBezTo>
                    <a:pt x="0" y="193"/>
                    <a:pt x="21" y="285"/>
                    <a:pt x="113" y="342"/>
                  </a:cubicBezTo>
                  <a:cubicBezTo>
                    <a:pt x="139" y="362"/>
                    <a:pt x="165" y="372"/>
                    <a:pt x="190" y="393"/>
                  </a:cubicBezTo>
                  <a:cubicBezTo>
                    <a:pt x="215" y="416"/>
                    <a:pt x="240" y="424"/>
                    <a:pt x="264" y="424"/>
                  </a:cubicBezTo>
                  <a:cubicBezTo>
                    <a:pt x="296" y="424"/>
                    <a:pt x="326" y="410"/>
                    <a:pt x="355" y="393"/>
                  </a:cubicBezTo>
                  <a:cubicBezTo>
                    <a:pt x="422" y="357"/>
                    <a:pt x="452" y="290"/>
                    <a:pt x="452" y="208"/>
                  </a:cubicBezTo>
                  <a:cubicBezTo>
                    <a:pt x="447" y="116"/>
                    <a:pt x="386" y="38"/>
                    <a:pt x="293" y="8"/>
                  </a:cubicBezTo>
                  <a:cubicBezTo>
                    <a:pt x="275" y="3"/>
                    <a:pt x="256" y="0"/>
                    <a:pt x="23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7" name="Google Shape;13657;p20"/>
            <p:cNvSpPr/>
            <p:nvPr/>
          </p:nvSpPr>
          <p:spPr>
            <a:xfrm>
              <a:off x="2178275" y="4037425"/>
              <a:ext cx="10950" cy="10775"/>
            </a:xfrm>
            <a:custGeom>
              <a:rect b="b" l="l" r="r" t="t"/>
              <a:pathLst>
                <a:path extrusionOk="0" h="431" w="438">
                  <a:moveTo>
                    <a:pt x="243" y="0"/>
                  </a:moveTo>
                  <a:cubicBezTo>
                    <a:pt x="227" y="0"/>
                    <a:pt x="207" y="6"/>
                    <a:pt x="180" y="17"/>
                  </a:cubicBezTo>
                  <a:cubicBezTo>
                    <a:pt x="139" y="37"/>
                    <a:pt x="103" y="63"/>
                    <a:pt x="78" y="94"/>
                  </a:cubicBezTo>
                  <a:cubicBezTo>
                    <a:pt x="0" y="191"/>
                    <a:pt x="26" y="325"/>
                    <a:pt x="129" y="397"/>
                  </a:cubicBezTo>
                  <a:cubicBezTo>
                    <a:pt x="160" y="419"/>
                    <a:pt x="201" y="430"/>
                    <a:pt x="243" y="430"/>
                  </a:cubicBezTo>
                  <a:cubicBezTo>
                    <a:pt x="321" y="430"/>
                    <a:pt x="404" y="391"/>
                    <a:pt x="437" y="304"/>
                  </a:cubicBezTo>
                  <a:cubicBezTo>
                    <a:pt x="391" y="227"/>
                    <a:pt x="355" y="145"/>
                    <a:pt x="314" y="68"/>
                  </a:cubicBezTo>
                  <a:cubicBezTo>
                    <a:pt x="290" y="21"/>
                    <a:pt x="273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8" name="Google Shape;13658;p20"/>
            <p:cNvSpPr/>
            <p:nvPr/>
          </p:nvSpPr>
          <p:spPr>
            <a:xfrm>
              <a:off x="1992775" y="4594800"/>
              <a:ext cx="11450" cy="9600"/>
            </a:xfrm>
            <a:custGeom>
              <a:rect b="b" l="l" r="r" t="t"/>
              <a:pathLst>
                <a:path extrusionOk="0" h="384" w="458">
                  <a:moveTo>
                    <a:pt x="238" y="1"/>
                  </a:moveTo>
                  <a:cubicBezTo>
                    <a:pt x="152" y="1"/>
                    <a:pt x="73" y="49"/>
                    <a:pt x="41" y="121"/>
                  </a:cubicBezTo>
                  <a:cubicBezTo>
                    <a:pt x="0" y="209"/>
                    <a:pt x="21" y="301"/>
                    <a:pt x="108" y="383"/>
                  </a:cubicBezTo>
                  <a:cubicBezTo>
                    <a:pt x="200" y="348"/>
                    <a:pt x="283" y="301"/>
                    <a:pt x="365" y="260"/>
                  </a:cubicBezTo>
                  <a:cubicBezTo>
                    <a:pt x="447" y="219"/>
                    <a:pt x="457" y="183"/>
                    <a:pt x="411" y="106"/>
                  </a:cubicBezTo>
                  <a:cubicBezTo>
                    <a:pt x="380" y="49"/>
                    <a:pt x="334" y="19"/>
                    <a:pt x="272" y="3"/>
                  </a:cubicBezTo>
                  <a:cubicBezTo>
                    <a:pt x="261" y="1"/>
                    <a:pt x="249" y="1"/>
                    <a:pt x="23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9" name="Google Shape;13659;p20"/>
            <p:cNvSpPr/>
            <p:nvPr/>
          </p:nvSpPr>
          <p:spPr>
            <a:xfrm>
              <a:off x="1411825" y="4276350"/>
              <a:ext cx="8625" cy="10575"/>
            </a:xfrm>
            <a:custGeom>
              <a:rect b="b" l="l" r="r" t="t"/>
              <a:pathLst>
                <a:path extrusionOk="0" h="423" w="345">
                  <a:moveTo>
                    <a:pt x="129" y="1"/>
                  </a:moveTo>
                  <a:cubicBezTo>
                    <a:pt x="87" y="1"/>
                    <a:pt x="43" y="15"/>
                    <a:pt x="1" y="43"/>
                  </a:cubicBezTo>
                  <a:cubicBezTo>
                    <a:pt x="11" y="167"/>
                    <a:pt x="32" y="290"/>
                    <a:pt x="42" y="408"/>
                  </a:cubicBezTo>
                  <a:cubicBezTo>
                    <a:pt x="74" y="418"/>
                    <a:pt x="103" y="422"/>
                    <a:pt x="131" y="422"/>
                  </a:cubicBezTo>
                  <a:cubicBezTo>
                    <a:pt x="210" y="422"/>
                    <a:pt x="271" y="385"/>
                    <a:pt x="309" y="316"/>
                  </a:cubicBezTo>
                  <a:cubicBezTo>
                    <a:pt x="345" y="228"/>
                    <a:pt x="335" y="121"/>
                    <a:pt x="263" y="59"/>
                  </a:cubicBezTo>
                  <a:cubicBezTo>
                    <a:pt x="224" y="20"/>
                    <a:pt x="178" y="1"/>
                    <a:pt x="12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0" name="Google Shape;13660;p20"/>
            <p:cNvSpPr/>
            <p:nvPr/>
          </p:nvSpPr>
          <p:spPr>
            <a:xfrm>
              <a:off x="1412475" y="4170325"/>
              <a:ext cx="8125" cy="10550"/>
            </a:xfrm>
            <a:custGeom>
              <a:rect b="b" l="l" r="r" t="t"/>
              <a:pathLst>
                <a:path extrusionOk="0" h="422" w="325">
                  <a:moveTo>
                    <a:pt x="119" y="0"/>
                  </a:moveTo>
                  <a:cubicBezTo>
                    <a:pt x="97" y="0"/>
                    <a:pt x="75" y="5"/>
                    <a:pt x="52" y="14"/>
                  </a:cubicBezTo>
                  <a:lnTo>
                    <a:pt x="11" y="261"/>
                  </a:lnTo>
                  <a:cubicBezTo>
                    <a:pt x="6" y="307"/>
                    <a:pt x="6" y="348"/>
                    <a:pt x="0" y="389"/>
                  </a:cubicBezTo>
                  <a:cubicBezTo>
                    <a:pt x="35" y="411"/>
                    <a:pt x="71" y="422"/>
                    <a:pt x="105" y="422"/>
                  </a:cubicBezTo>
                  <a:cubicBezTo>
                    <a:pt x="159" y="422"/>
                    <a:pt x="210" y="397"/>
                    <a:pt x="247" y="353"/>
                  </a:cubicBezTo>
                  <a:cubicBezTo>
                    <a:pt x="314" y="292"/>
                    <a:pt x="324" y="173"/>
                    <a:pt x="273" y="96"/>
                  </a:cubicBezTo>
                  <a:cubicBezTo>
                    <a:pt x="235" y="36"/>
                    <a:pt x="180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1" name="Google Shape;13661;p20"/>
            <p:cNvSpPr/>
            <p:nvPr/>
          </p:nvSpPr>
          <p:spPr>
            <a:xfrm>
              <a:off x="1464250" y="4435600"/>
              <a:ext cx="9025" cy="10275"/>
            </a:xfrm>
            <a:custGeom>
              <a:rect b="b" l="l" r="r" t="t"/>
              <a:pathLst>
                <a:path extrusionOk="0" h="411" w="361">
                  <a:moveTo>
                    <a:pt x="136" y="0"/>
                  </a:moveTo>
                  <a:cubicBezTo>
                    <a:pt x="89" y="0"/>
                    <a:pt x="43" y="18"/>
                    <a:pt x="0" y="61"/>
                  </a:cubicBezTo>
                  <a:cubicBezTo>
                    <a:pt x="77" y="179"/>
                    <a:pt x="144" y="297"/>
                    <a:pt x="216" y="410"/>
                  </a:cubicBezTo>
                  <a:cubicBezTo>
                    <a:pt x="319" y="369"/>
                    <a:pt x="360" y="302"/>
                    <a:pt x="355" y="205"/>
                  </a:cubicBezTo>
                  <a:cubicBezTo>
                    <a:pt x="350" y="117"/>
                    <a:pt x="298" y="40"/>
                    <a:pt x="216" y="15"/>
                  </a:cubicBezTo>
                  <a:cubicBezTo>
                    <a:pt x="189" y="6"/>
                    <a:pt x="162" y="0"/>
                    <a:pt x="1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2" name="Google Shape;13662;p20"/>
            <p:cNvSpPr/>
            <p:nvPr/>
          </p:nvSpPr>
          <p:spPr>
            <a:xfrm>
              <a:off x="1595800" y="3880450"/>
              <a:ext cx="10825" cy="8450"/>
            </a:xfrm>
            <a:custGeom>
              <a:rect b="b" l="l" r="r" t="t"/>
              <a:pathLst>
                <a:path extrusionOk="0" h="338" w="433">
                  <a:moveTo>
                    <a:pt x="350" y="1"/>
                  </a:moveTo>
                  <a:cubicBezTo>
                    <a:pt x="232" y="73"/>
                    <a:pt x="119" y="145"/>
                    <a:pt x="0" y="222"/>
                  </a:cubicBezTo>
                  <a:cubicBezTo>
                    <a:pt x="40" y="304"/>
                    <a:pt x="119" y="337"/>
                    <a:pt x="194" y="337"/>
                  </a:cubicBezTo>
                  <a:cubicBezTo>
                    <a:pt x="246" y="337"/>
                    <a:pt x="296" y="321"/>
                    <a:pt x="329" y="294"/>
                  </a:cubicBezTo>
                  <a:cubicBezTo>
                    <a:pt x="417" y="222"/>
                    <a:pt x="432" y="93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3" name="Google Shape;13663;p20"/>
            <p:cNvSpPr/>
            <p:nvPr/>
          </p:nvSpPr>
          <p:spPr>
            <a:xfrm>
              <a:off x="1701650" y="4621450"/>
              <a:ext cx="10825" cy="6850"/>
            </a:xfrm>
            <a:custGeom>
              <a:rect b="b" l="l" r="r" t="t"/>
              <a:pathLst>
                <a:path extrusionOk="0" h="274" w="433">
                  <a:moveTo>
                    <a:pt x="194" y="1"/>
                  </a:moveTo>
                  <a:cubicBezTo>
                    <a:pt x="105" y="1"/>
                    <a:pt x="30" y="57"/>
                    <a:pt x="1" y="160"/>
                  </a:cubicBezTo>
                  <a:cubicBezTo>
                    <a:pt x="134" y="196"/>
                    <a:pt x="263" y="237"/>
                    <a:pt x="396" y="273"/>
                  </a:cubicBezTo>
                  <a:cubicBezTo>
                    <a:pt x="432" y="145"/>
                    <a:pt x="381" y="42"/>
                    <a:pt x="263" y="11"/>
                  </a:cubicBezTo>
                  <a:cubicBezTo>
                    <a:pt x="239" y="4"/>
                    <a:pt x="216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4" name="Google Shape;13664;p20"/>
            <p:cNvSpPr/>
            <p:nvPr/>
          </p:nvSpPr>
          <p:spPr>
            <a:xfrm>
              <a:off x="1913500" y="3829575"/>
              <a:ext cx="10550" cy="6550"/>
            </a:xfrm>
            <a:custGeom>
              <a:rect b="b" l="l" r="r" t="t"/>
              <a:pathLst>
                <a:path extrusionOk="0" h="262" w="422">
                  <a:moveTo>
                    <a:pt x="16" y="1"/>
                  </a:moveTo>
                  <a:lnTo>
                    <a:pt x="16" y="1"/>
                  </a:lnTo>
                  <a:cubicBezTo>
                    <a:pt x="0" y="134"/>
                    <a:pt x="67" y="232"/>
                    <a:pt x="191" y="258"/>
                  </a:cubicBezTo>
                  <a:cubicBezTo>
                    <a:pt x="205" y="260"/>
                    <a:pt x="219" y="261"/>
                    <a:pt x="232" y="261"/>
                  </a:cubicBezTo>
                  <a:cubicBezTo>
                    <a:pt x="329" y="261"/>
                    <a:pt x="399" y="198"/>
                    <a:pt x="422" y="98"/>
                  </a:cubicBezTo>
                  <a:cubicBezTo>
                    <a:pt x="309" y="62"/>
                    <a:pt x="196" y="37"/>
                    <a:pt x="88" y="11"/>
                  </a:cubicBezTo>
                  <a:cubicBezTo>
                    <a:pt x="62" y="6"/>
                    <a:pt x="42" y="6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5" name="Google Shape;13665;p20"/>
            <p:cNvSpPr/>
            <p:nvPr/>
          </p:nvSpPr>
          <p:spPr>
            <a:xfrm>
              <a:off x="1466550" y="4012900"/>
              <a:ext cx="7225" cy="8700"/>
            </a:xfrm>
            <a:custGeom>
              <a:rect b="b" l="l" r="r" t="t"/>
              <a:pathLst>
                <a:path extrusionOk="0" h="348" w="289">
                  <a:moveTo>
                    <a:pt x="206" y="1"/>
                  </a:moveTo>
                  <a:cubicBezTo>
                    <a:pt x="134" y="114"/>
                    <a:pt x="73" y="222"/>
                    <a:pt x="1" y="335"/>
                  </a:cubicBezTo>
                  <a:cubicBezTo>
                    <a:pt x="25" y="344"/>
                    <a:pt x="49" y="348"/>
                    <a:pt x="72" y="348"/>
                  </a:cubicBezTo>
                  <a:cubicBezTo>
                    <a:pt x="142" y="348"/>
                    <a:pt x="204" y="309"/>
                    <a:pt x="242" y="247"/>
                  </a:cubicBezTo>
                  <a:cubicBezTo>
                    <a:pt x="289" y="165"/>
                    <a:pt x="278" y="62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6" name="Google Shape;13666;p20"/>
            <p:cNvSpPr/>
            <p:nvPr/>
          </p:nvSpPr>
          <p:spPr>
            <a:xfrm>
              <a:off x="1993275" y="3856550"/>
              <a:ext cx="8900" cy="6000"/>
            </a:xfrm>
            <a:custGeom>
              <a:rect b="b" l="l" r="r" t="t"/>
              <a:pathLst>
                <a:path extrusionOk="0" h="240" w="356">
                  <a:moveTo>
                    <a:pt x="6" y="1"/>
                  </a:moveTo>
                  <a:cubicBezTo>
                    <a:pt x="1" y="109"/>
                    <a:pt x="52" y="186"/>
                    <a:pt x="134" y="222"/>
                  </a:cubicBezTo>
                  <a:cubicBezTo>
                    <a:pt x="161" y="234"/>
                    <a:pt x="188" y="239"/>
                    <a:pt x="214" y="239"/>
                  </a:cubicBezTo>
                  <a:cubicBezTo>
                    <a:pt x="269" y="239"/>
                    <a:pt x="320" y="214"/>
                    <a:pt x="355" y="165"/>
                  </a:cubicBezTo>
                  <a:cubicBezTo>
                    <a:pt x="242" y="109"/>
                    <a:pt x="129" y="57"/>
                    <a:pt x="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7" name="Google Shape;13667;p20"/>
            <p:cNvSpPr/>
            <p:nvPr/>
          </p:nvSpPr>
          <p:spPr>
            <a:xfrm>
              <a:off x="1705500" y="3834075"/>
              <a:ext cx="4775" cy="1675"/>
            </a:xfrm>
            <a:custGeom>
              <a:rect b="b" l="l" r="r" t="t"/>
              <a:pathLst>
                <a:path extrusionOk="0" h="67" w="191">
                  <a:moveTo>
                    <a:pt x="186" y="1"/>
                  </a:moveTo>
                  <a:cubicBezTo>
                    <a:pt x="124" y="11"/>
                    <a:pt x="63" y="32"/>
                    <a:pt x="1" y="52"/>
                  </a:cubicBezTo>
                  <a:cubicBezTo>
                    <a:pt x="26" y="62"/>
                    <a:pt x="49" y="67"/>
                    <a:pt x="70" y="67"/>
                  </a:cubicBezTo>
                  <a:cubicBezTo>
                    <a:pt x="116" y="67"/>
                    <a:pt x="156" y="46"/>
                    <a:pt x="191" y="11"/>
                  </a:cubicBezTo>
                  <a:cubicBezTo>
                    <a:pt x="191" y="11"/>
                    <a:pt x="186" y="6"/>
                    <a:pt x="18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8" name="Google Shape;13668;p20"/>
            <p:cNvSpPr/>
            <p:nvPr/>
          </p:nvSpPr>
          <p:spPr>
            <a:xfrm>
              <a:off x="2232100" y="4253650"/>
              <a:ext cx="800" cy="2350"/>
            </a:xfrm>
            <a:custGeom>
              <a:rect b="b" l="l" r="r" t="t"/>
              <a:pathLst>
                <a:path extrusionOk="0" h="94" w="32">
                  <a:moveTo>
                    <a:pt x="11" y="1"/>
                  </a:moveTo>
                  <a:cubicBezTo>
                    <a:pt x="6" y="26"/>
                    <a:pt x="6" y="57"/>
                    <a:pt x="1" y="83"/>
                  </a:cubicBezTo>
                  <a:cubicBezTo>
                    <a:pt x="6" y="93"/>
                    <a:pt x="11" y="93"/>
                    <a:pt x="26" y="93"/>
                  </a:cubicBezTo>
                  <a:cubicBezTo>
                    <a:pt x="26" y="57"/>
                    <a:pt x="31" y="32"/>
                    <a:pt x="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669" name="Google Shape;13669;p20"/>
          <p:cNvGrpSpPr/>
          <p:nvPr/>
        </p:nvGrpSpPr>
        <p:grpSpPr>
          <a:xfrm>
            <a:off x="8424007" y="2906998"/>
            <a:ext cx="1201981" cy="1177605"/>
            <a:chOff x="1409400" y="3825350"/>
            <a:chExt cx="823500" cy="806800"/>
          </a:xfrm>
        </p:grpSpPr>
        <p:sp>
          <p:nvSpPr>
            <p:cNvPr id="13670" name="Google Shape;13670;p20"/>
            <p:cNvSpPr/>
            <p:nvPr/>
          </p:nvSpPr>
          <p:spPr>
            <a:xfrm>
              <a:off x="1860575" y="46214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2"/>
                    <a:pt x="93" y="423"/>
                    <a:pt x="212" y="423"/>
                  </a:cubicBezTo>
                  <a:cubicBezTo>
                    <a:pt x="215" y="423"/>
                    <a:pt x="218" y="422"/>
                    <a:pt x="221" y="422"/>
                  </a:cubicBezTo>
                  <a:cubicBezTo>
                    <a:pt x="334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1" name="Google Shape;13671;p20"/>
            <p:cNvSpPr/>
            <p:nvPr/>
          </p:nvSpPr>
          <p:spPr>
            <a:xfrm>
              <a:off x="1754450" y="46213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3"/>
                    <a:pt x="1" y="217"/>
                  </a:cubicBezTo>
                  <a:cubicBezTo>
                    <a:pt x="1" y="330"/>
                    <a:pt x="88" y="422"/>
                    <a:pt x="206" y="427"/>
                  </a:cubicBezTo>
                  <a:cubicBezTo>
                    <a:pt x="210" y="427"/>
                    <a:pt x="213" y="428"/>
                    <a:pt x="216" y="428"/>
                  </a:cubicBezTo>
                  <a:cubicBezTo>
                    <a:pt x="330" y="428"/>
                    <a:pt x="427" y="342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2" name="Google Shape;13672;p20"/>
            <p:cNvSpPr/>
            <p:nvPr/>
          </p:nvSpPr>
          <p:spPr>
            <a:xfrm>
              <a:off x="1807250" y="462157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31" y="1"/>
                  </a:moveTo>
                  <a:cubicBezTo>
                    <a:pt x="228" y="1"/>
                    <a:pt x="225" y="1"/>
                    <a:pt x="222" y="1"/>
                  </a:cubicBezTo>
                  <a:cubicBezTo>
                    <a:pt x="104" y="1"/>
                    <a:pt x="16" y="88"/>
                    <a:pt x="6" y="207"/>
                  </a:cubicBezTo>
                  <a:cubicBezTo>
                    <a:pt x="1" y="330"/>
                    <a:pt x="93" y="417"/>
                    <a:pt x="211" y="422"/>
                  </a:cubicBezTo>
                  <a:cubicBezTo>
                    <a:pt x="330" y="422"/>
                    <a:pt x="432" y="330"/>
                    <a:pt x="432" y="212"/>
                  </a:cubicBezTo>
                  <a:cubicBezTo>
                    <a:pt x="437" y="92"/>
                    <a:pt x="350" y="1"/>
                    <a:pt x="2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3" name="Google Shape;13673;p20"/>
            <p:cNvSpPr/>
            <p:nvPr/>
          </p:nvSpPr>
          <p:spPr>
            <a:xfrm>
              <a:off x="180752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24" y="427"/>
                    <a:pt x="421" y="335"/>
                    <a:pt x="427" y="217"/>
                  </a:cubicBezTo>
                  <a:cubicBezTo>
                    <a:pt x="427" y="9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4" name="Google Shape;13674;p20"/>
            <p:cNvSpPr/>
            <p:nvPr/>
          </p:nvSpPr>
          <p:spPr>
            <a:xfrm>
              <a:off x="1913625" y="40906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98"/>
                    <a:pt x="6" y="222"/>
                  </a:cubicBezTo>
                  <a:cubicBezTo>
                    <a:pt x="11" y="335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5" name="Google Shape;13675;p20"/>
            <p:cNvSpPr/>
            <p:nvPr/>
          </p:nvSpPr>
          <p:spPr>
            <a:xfrm>
              <a:off x="17543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6" name="Google Shape;13676;p20"/>
            <p:cNvSpPr/>
            <p:nvPr/>
          </p:nvSpPr>
          <p:spPr>
            <a:xfrm>
              <a:off x="186057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3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7" name="Google Shape;13677;p20"/>
            <p:cNvSpPr/>
            <p:nvPr/>
          </p:nvSpPr>
          <p:spPr>
            <a:xfrm>
              <a:off x="1568700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8" name="Google Shape;13678;p20"/>
            <p:cNvSpPr/>
            <p:nvPr/>
          </p:nvSpPr>
          <p:spPr>
            <a:xfrm>
              <a:off x="1568700" y="43294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87" y="1"/>
                    <a:pt x="0" y="103"/>
                    <a:pt x="5" y="222"/>
                  </a:cubicBezTo>
                  <a:cubicBezTo>
                    <a:pt x="5" y="332"/>
                    <a:pt x="98" y="427"/>
                    <a:pt x="212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32" y="329"/>
                    <a:pt x="432" y="211"/>
                  </a:cubicBezTo>
                  <a:cubicBezTo>
                    <a:pt x="421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9" name="Google Shape;13679;p20"/>
            <p:cNvSpPr/>
            <p:nvPr/>
          </p:nvSpPr>
          <p:spPr>
            <a:xfrm>
              <a:off x="1913625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0" name="Google Shape;13680;p20"/>
            <p:cNvSpPr/>
            <p:nvPr/>
          </p:nvSpPr>
          <p:spPr>
            <a:xfrm>
              <a:off x="2099400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0"/>
                    <a:pt x="98" y="422"/>
                    <a:pt x="211" y="422"/>
                  </a:cubicBezTo>
                  <a:cubicBezTo>
                    <a:pt x="329" y="422"/>
                    <a:pt x="427" y="32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1" name="Google Shape;13681;p20"/>
            <p:cNvSpPr/>
            <p:nvPr/>
          </p:nvSpPr>
          <p:spPr>
            <a:xfrm>
              <a:off x="1860450" y="41438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5" y="329"/>
                    <a:pt x="98" y="427"/>
                    <a:pt x="211" y="427"/>
                  </a:cubicBezTo>
                  <a:cubicBezTo>
                    <a:pt x="334" y="427"/>
                    <a:pt x="432" y="334"/>
                    <a:pt x="432" y="211"/>
                  </a:cubicBezTo>
                  <a:cubicBezTo>
                    <a:pt x="432" y="93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2" name="Google Shape;13682;p20"/>
            <p:cNvSpPr/>
            <p:nvPr/>
          </p:nvSpPr>
          <p:spPr>
            <a:xfrm>
              <a:off x="1754450" y="41438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02" y="1"/>
                  </a:moveTo>
                  <a:cubicBezTo>
                    <a:pt x="84" y="1"/>
                    <a:pt x="1" y="97"/>
                    <a:pt x="1" y="222"/>
                  </a:cubicBezTo>
                  <a:cubicBezTo>
                    <a:pt x="1" y="335"/>
                    <a:pt x="98" y="433"/>
                    <a:pt x="211" y="433"/>
                  </a:cubicBezTo>
                  <a:cubicBezTo>
                    <a:pt x="330" y="423"/>
                    <a:pt x="427" y="335"/>
                    <a:pt x="427" y="222"/>
                  </a:cubicBezTo>
                  <a:cubicBezTo>
                    <a:pt x="427" y="99"/>
                    <a:pt x="335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3" name="Google Shape;13683;p20"/>
            <p:cNvSpPr/>
            <p:nvPr/>
          </p:nvSpPr>
          <p:spPr>
            <a:xfrm>
              <a:off x="1568550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2" y="0"/>
                  </a:moveTo>
                  <a:cubicBezTo>
                    <a:pt x="93" y="0"/>
                    <a:pt x="1" y="87"/>
                    <a:pt x="1" y="206"/>
                  </a:cubicBezTo>
                  <a:cubicBezTo>
                    <a:pt x="1" y="329"/>
                    <a:pt x="93" y="421"/>
                    <a:pt x="212" y="421"/>
                  </a:cubicBezTo>
                  <a:cubicBezTo>
                    <a:pt x="335" y="421"/>
                    <a:pt x="427" y="329"/>
                    <a:pt x="427" y="211"/>
                  </a:cubicBezTo>
                  <a:cubicBezTo>
                    <a:pt x="427" y="87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4" name="Google Shape;13684;p20"/>
            <p:cNvSpPr/>
            <p:nvPr/>
          </p:nvSpPr>
          <p:spPr>
            <a:xfrm>
              <a:off x="2099275" y="4329575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32" y="335"/>
                    <a:pt x="432" y="217"/>
                  </a:cubicBezTo>
                  <a:cubicBezTo>
                    <a:pt x="437" y="96"/>
                    <a:pt x="34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5" name="Google Shape;13685;p20"/>
            <p:cNvSpPr/>
            <p:nvPr/>
          </p:nvSpPr>
          <p:spPr>
            <a:xfrm>
              <a:off x="1807525" y="4143800"/>
              <a:ext cx="10675" cy="10600"/>
            </a:xfrm>
            <a:custGeom>
              <a:rect b="b" l="l" r="r" t="t"/>
              <a:pathLst>
                <a:path extrusionOk="0" h="424" w="427">
                  <a:moveTo>
                    <a:pt x="211" y="1"/>
                  </a:moveTo>
                  <a:cubicBezTo>
                    <a:pt x="97" y="1"/>
                    <a:pt x="5" y="82"/>
                    <a:pt x="0" y="202"/>
                  </a:cubicBezTo>
                  <a:cubicBezTo>
                    <a:pt x="0" y="325"/>
                    <a:pt x="82" y="417"/>
                    <a:pt x="195" y="423"/>
                  </a:cubicBezTo>
                  <a:cubicBezTo>
                    <a:pt x="201" y="423"/>
                    <a:pt x="207" y="423"/>
                    <a:pt x="213" y="423"/>
                  </a:cubicBezTo>
                  <a:cubicBezTo>
                    <a:pt x="328" y="423"/>
                    <a:pt x="417" y="330"/>
                    <a:pt x="421" y="222"/>
                  </a:cubicBezTo>
                  <a:cubicBezTo>
                    <a:pt x="427" y="104"/>
                    <a:pt x="339" y="6"/>
                    <a:pt x="221" y="1"/>
                  </a:cubicBezTo>
                  <a:cubicBezTo>
                    <a:pt x="217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6" name="Google Shape;13686;p20"/>
            <p:cNvSpPr/>
            <p:nvPr/>
          </p:nvSpPr>
          <p:spPr>
            <a:xfrm>
              <a:off x="1621875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8" y="0"/>
                    <a:pt x="1" y="98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27"/>
                    <a:pt x="422" y="329"/>
                    <a:pt x="422" y="211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7" name="Google Shape;13687;p20"/>
            <p:cNvSpPr/>
            <p:nvPr/>
          </p:nvSpPr>
          <p:spPr>
            <a:xfrm>
              <a:off x="17012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6" y="334"/>
                    <a:pt x="103" y="422"/>
                    <a:pt x="22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8" name="Google Shape;13688;p20"/>
            <p:cNvSpPr/>
            <p:nvPr/>
          </p:nvSpPr>
          <p:spPr>
            <a:xfrm>
              <a:off x="2152575" y="443557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9" name="Google Shape;13689;p20"/>
            <p:cNvSpPr/>
            <p:nvPr/>
          </p:nvSpPr>
          <p:spPr>
            <a:xfrm>
              <a:off x="2099275" y="4435425"/>
              <a:ext cx="10925" cy="10825"/>
            </a:xfrm>
            <a:custGeom>
              <a:rect b="b" l="l" r="r" t="t"/>
              <a:pathLst>
                <a:path extrusionOk="0" h="433" w="43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87" y="6"/>
                    <a:pt x="0" y="104"/>
                    <a:pt x="5" y="227"/>
                  </a:cubicBezTo>
                  <a:cubicBezTo>
                    <a:pt x="10" y="340"/>
                    <a:pt x="108" y="433"/>
                    <a:pt x="226" y="433"/>
                  </a:cubicBezTo>
                  <a:cubicBezTo>
                    <a:pt x="339" y="433"/>
                    <a:pt x="437" y="335"/>
                    <a:pt x="432" y="207"/>
                  </a:cubicBezTo>
                  <a:cubicBezTo>
                    <a:pt x="432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0" name="Google Shape;13690;p20"/>
            <p:cNvSpPr/>
            <p:nvPr/>
          </p:nvSpPr>
          <p:spPr>
            <a:xfrm>
              <a:off x="1621625" y="44355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8" y="0"/>
                    <a:pt x="0" y="98"/>
                    <a:pt x="11" y="221"/>
                  </a:cubicBezTo>
                  <a:cubicBezTo>
                    <a:pt x="16" y="334"/>
                    <a:pt x="103" y="427"/>
                    <a:pt x="22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1" name="Google Shape;13691;p20"/>
            <p:cNvSpPr/>
            <p:nvPr/>
          </p:nvSpPr>
          <p:spPr>
            <a:xfrm>
              <a:off x="1568700" y="4435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6"/>
                  </a:cubicBezTo>
                  <a:cubicBezTo>
                    <a:pt x="0" y="329"/>
                    <a:pt x="87" y="427"/>
                    <a:pt x="206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2" name="Google Shape;13692;p20"/>
            <p:cNvSpPr/>
            <p:nvPr/>
          </p:nvSpPr>
          <p:spPr>
            <a:xfrm>
              <a:off x="1621625" y="432945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8"/>
                    <a:pt x="11" y="222"/>
                  </a:cubicBezTo>
                  <a:cubicBezTo>
                    <a:pt x="16" y="340"/>
                    <a:pt x="103" y="432"/>
                    <a:pt x="226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3" name="Google Shape;13693;p20"/>
            <p:cNvSpPr/>
            <p:nvPr/>
          </p:nvSpPr>
          <p:spPr>
            <a:xfrm>
              <a:off x="15155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6" y="335"/>
                    <a:pt x="103" y="427"/>
                    <a:pt x="227" y="427"/>
                  </a:cubicBezTo>
                  <a:cubicBezTo>
                    <a:pt x="340" y="427"/>
                    <a:pt x="432" y="329"/>
                    <a:pt x="432" y="211"/>
                  </a:cubicBezTo>
                  <a:cubicBezTo>
                    <a:pt x="432" y="93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4" name="Google Shape;13694;p20"/>
            <p:cNvSpPr/>
            <p:nvPr/>
          </p:nvSpPr>
          <p:spPr>
            <a:xfrm>
              <a:off x="1489175" y="41438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82" y="0"/>
                    <a:pt x="0" y="93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27" y="98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5" name="Google Shape;13695;p20"/>
            <p:cNvSpPr/>
            <p:nvPr/>
          </p:nvSpPr>
          <p:spPr>
            <a:xfrm>
              <a:off x="2046325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6" y="0"/>
                  </a:moveTo>
                  <a:cubicBezTo>
                    <a:pt x="223" y="0"/>
                    <a:pt x="220" y="0"/>
                    <a:pt x="217" y="0"/>
                  </a:cubicBez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30" y="427"/>
                    <a:pt x="427" y="334"/>
                    <a:pt x="427" y="211"/>
                  </a:cubicBezTo>
                  <a:cubicBezTo>
                    <a:pt x="427" y="96"/>
                    <a:pt x="344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6" name="Google Shape;13696;p20"/>
            <p:cNvSpPr/>
            <p:nvPr/>
          </p:nvSpPr>
          <p:spPr>
            <a:xfrm>
              <a:off x="1860575" y="4568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0"/>
                  </a:moveTo>
                  <a:cubicBezTo>
                    <a:pt x="103" y="0"/>
                    <a:pt x="0" y="93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217" y="427"/>
                    <a:pt x="223" y="428"/>
                    <a:pt x="230" y="428"/>
                  </a:cubicBezTo>
                  <a:cubicBezTo>
                    <a:pt x="343" y="428"/>
                    <a:pt x="427" y="338"/>
                    <a:pt x="427" y="211"/>
                  </a:cubicBezTo>
                  <a:cubicBezTo>
                    <a:pt x="427" y="93"/>
                    <a:pt x="334" y="6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7" name="Google Shape;13697;p20"/>
            <p:cNvSpPr/>
            <p:nvPr/>
          </p:nvSpPr>
          <p:spPr>
            <a:xfrm>
              <a:off x="18339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91"/>
                    <a:pt x="6" y="211"/>
                  </a:cubicBezTo>
                  <a:cubicBezTo>
                    <a:pt x="6" y="329"/>
                    <a:pt x="93" y="422"/>
                    <a:pt x="216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8" name="Google Shape;13698;p20"/>
            <p:cNvSpPr/>
            <p:nvPr/>
          </p:nvSpPr>
          <p:spPr>
            <a:xfrm>
              <a:off x="19136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3" y="1"/>
                    <a:pt x="6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7" y="422"/>
                    <a:pt x="223" y="423"/>
                    <a:pt x="229" y="423"/>
                  </a:cubicBezTo>
                  <a:cubicBezTo>
                    <a:pt x="344" y="423"/>
                    <a:pt x="432" y="329"/>
                    <a:pt x="427" y="216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9" name="Google Shape;13699;p20"/>
            <p:cNvSpPr/>
            <p:nvPr/>
          </p:nvSpPr>
          <p:spPr>
            <a:xfrm>
              <a:off x="2019875" y="41437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1"/>
                  </a:cubicBezTo>
                  <a:cubicBezTo>
                    <a:pt x="329" y="421"/>
                    <a:pt x="427" y="319"/>
                    <a:pt x="427" y="20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0" name="Google Shape;13700;p20"/>
            <p:cNvSpPr/>
            <p:nvPr/>
          </p:nvSpPr>
          <p:spPr>
            <a:xfrm>
              <a:off x="18072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11" y="88"/>
                    <a:pt x="1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220" y="422"/>
                    <a:pt x="224" y="422"/>
                    <a:pt x="227" y="422"/>
                  </a:cubicBezTo>
                  <a:cubicBezTo>
                    <a:pt x="350" y="422"/>
                    <a:pt x="432" y="336"/>
                    <a:pt x="432" y="216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1" name="Google Shape;13701;p20"/>
            <p:cNvSpPr/>
            <p:nvPr/>
          </p:nvSpPr>
          <p:spPr>
            <a:xfrm>
              <a:off x="1860450" y="40375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8" y="0"/>
                    <a:pt x="10" y="88"/>
                    <a:pt x="5" y="206"/>
                  </a:cubicBezTo>
                  <a:cubicBezTo>
                    <a:pt x="0" y="324"/>
                    <a:pt x="88" y="422"/>
                    <a:pt x="211" y="422"/>
                  </a:cubicBezTo>
                  <a:cubicBezTo>
                    <a:pt x="214" y="422"/>
                    <a:pt x="218" y="422"/>
                    <a:pt x="221" y="422"/>
                  </a:cubicBezTo>
                  <a:cubicBezTo>
                    <a:pt x="340" y="422"/>
                    <a:pt x="432" y="336"/>
                    <a:pt x="432" y="216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2" name="Google Shape;13702;p20"/>
            <p:cNvSpPr/>
            <p:nvPr/>
          </p:nvSpPr>
          <p:spPr>
            <a:xfrm>
              <a:off x="180752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87" y="0"/>
                    <a:pt x="0" y="98"/>
                    <a:pt x="5" y="221"/>
                  </a:cubicBezTo>
                  <a:cubicBezTo>
                    <a:pt x="10" y="334"/>
                    <a:pt x="103" y="427"/>
                    <a:pt x="216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3" name="Google Shape;13703;p20"/>
            <p:cNvSpPr/>
            <p:nvPr/>
          </p:nvSpPr>
          <p:spPr>
            <a:xfrm>
              <a:off x="191362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4" name="Google Shape;13704;p20"/>
            <p:cNvSpPr/>
            <p:nvPr/>
          </p:nvSpPr>
          <p:spPr>
            <a:xfrm>
              <a:off x="1754325" y="4037325"/>
              <a:ext cx="10800" cy="10800"/>
            </a:xfrm>
            <a:custGeom>
              <a:rect b="b" l="l" r="r" t="t"/>
              <a:pathLst>
                <a:path extrusionOk="0" h="432" w="432">
                  <a:moveTo>
                    <a:pt x="211" y="0"/>
                  </a:moveTo>
                  <a:cubicBezTo>
                    <a:pt x="98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1"/>
                    <a:pt x="422" y="216"/>
                  </a:cubicBezTo>
                  <a:cubicBezTo>
                    <a:pt x="422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5" name="Google Shape;13705;p20"/>
            <p:cNvSpPr/>
            <p:nvPr/>
          </p:nvSpPr>
          <p:spPr>
            <a:xfrm>
              <a:off x="1913750" y="419675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34"/>
                    <a:pt x="93" y="427"/>
                    <a:pt x="211" y="427"/>
                  </a:cubicBezTo>
                  <a:cubicBezTo>
                    <a:pt x="330" y="427"/>
                    <a:pt x="427" y="329"/>
                    <a:pt x="427" y="20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6" name="Google Shape;13706;p20"/>
            <p:cNvSpPr/>
            <p:nvPr/>
          </p:nvSpPr>
          <p:spPr>
            <a:xfrm>
              <a:off x="2046075" y="4329325"/>
              <a:ext cx="10950" cy="10825"/>
            </a:xfrm>
            <a:custGeom>
              <a:rect b="b" l="l" r="r" t="t"/>
              <a:pathLst>
                <a:path extrusionOk="0" h="433" w="438">
                  <a:moveTo>
                    <a:pt x="227" y="0"/>
                  </a:moveTo>
                  <a:cubicBezTo>
                    <a:pt x="109" y="0"/>
                    <a:pt x="11" y="88"/>
                    <a:pt x="6" y="206"/>
                  </a:cubicBezTo>
                  <a:cubicBezTo>
                    <a:pt x="1" y="329"/>
                    <a:pt x="98" y="42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2"/>
                    <a:pt x="432" y="227"/>
                  </a:cubicBezTo>
                  <a:cubicBezTo>
                    <a:pt x="437" y="103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7" name="Google Shape;13707;p20"/>
            <p:cNvSpPr/>
            <p:nvPr/>
          </p:nvSpPr>
          <p:spPr>
            <a:xfrm>
              <a:off x="2152450" y="432957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3"/>
                    <a:pt x="6" y="206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8" name="Google Shape;13708;p20"/>
            <p:cNvSpPr/>
            <p:nvPr/>
          </p:nvSpPr>
          <p:spPr>
            <a:xfrm>
              <a:off x="19137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104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210" y="422"/>
                    <a:pt x="213" y="422"/>
                    <a:pt x="217" y="422"/>
                  </a:cubicBezTo>
                  <a:cubicBezTo>
                    <a:pt x="335" y="422"/>
                    <a:pt x="427" y="336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9" name="Google Shape;13709;p20"/>
            <p:cNvSpPr/>
            <p:nvPr/>
          </p:nvSpPr>
          <p:spPr>
            <a:xfrm>
              <a:off x="15156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98" y="427"/>
                    <a:pt x="217" y="427"/>
                  </a:cubicBezTo>
                  <a:cubicBezTo>
                    <a:pt x="330" y="427"/>
                    <a:pt x="427" y="334"/>
                    <a:pt x="427" y="221"/>
                  </a:cubicBezTo>
                  <a:cubicBezTo>
                    <a:pt x="427" y="98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0" name="Google Shape;13710;p20"/>
            <p:cNvSpPr/>
            <p:nvPr/>
          </p:nvSpPr>
          <p:spPr>
            <a:xfrm>
              <a:off x="20463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2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1" name="Google Shape;13711;p20"/>
            <p:cNvSpPr/>
            <p:nvPr/>
          </p:nvSpPr>
          <p:spPr>
            <a:xfrm>
              <a:off x="1807525" y="41967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7" y="329"/>
                    <a:pt x="427" y="216"/>
                  </a:cubicBezTo>
                  <a:cubicBezTo>
                    <a:pt x="421" y="9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2" name="Google Shape;13712;p20"/>
            <p:cNvSpPr/>
            <p:nvPr/>
          </p:nvSpPr>
          <p:spPr>
            <a:xfrm>
              <a:off x="180737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9" y="0"/>
                    <a:pt x="1" y="93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1"/>
                    <a:pt x="427" y="221"/>
                  </a:cubicBezTo>
                  <a:cubicBezTo>
                    <a:pt x="433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3" name="Google Shape;13713;p20"/>
            <p:cNvSpPr/>
            <p:nvPr/>
          </p:nvSpPr>
          <p:spPr>
            <a:xfrm>
              <a:off x="191362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103" y="0"/>
                    <a:pt x="6" y="93"/>
                    <a:pt x="6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8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4" name="Google Shape;13714;p20"/>
            <p:cNvSpPr/>
            <p:nvPr/>
          </p:nvSpPr>
          <p:spPr>
            <a:xfrm>
              <a:off x="17543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8" y="1"/>
                    <a:pt x="11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3" y="423"/>
                    <a:pt x="422" y="333"/>
                    <a:pt x="432" y="216"/>
                  </a:cubicBezTo>
                  <a:cubicBezTo>
                    <a:pt x="43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5" name="Google Shape;13715;p20"/>
            <p:cNvSpPr/>
            <p:nvPr/>
          </p:nvSpPr>
          <p:spPr>
            <a:xfrm>
              <a:off x="180752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103" y="1"/>
                    <a:pt x="5" y="88"/>
                    <a:pt x="0" y="206"/>
                  </a:cubicBezTo>
                  <a:cubicBezTo>
                    <a:pt x="0" y="329"/>
                    <a:pt x="82" y="422"/>
                    <a:pt x="206" y="422"/>
                  </a:cubicBezTo>
                  <a:cubicBezTo>
                    <a:pt x="212" y="422"/>
                    <a:pt x="218" y="423"/>
                    <a:pt x="223" y="423"/>
                  </a:cubicBezTo>
                  <a:cubicBezTo>
                    <a:pt x="333" y="423"/>
                    <a:pt x="422" y="333"/>
                    <a:pt x="427" y="216"/>
                  </a:cubicBezTo>
                  <a:cubicBezTo>
                    <a:pt x="427" y="10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6" name="Google Shape;13716;p20"/>
            <p:cNvSpPr/>
            <p:nvPr/>
          </p:nvSpPr>
          <p:spPr>
            <a:xfrm>
              <a:off x="1833975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93" y="427"/>
                    <a:pt x="216" y="427"/>
                  </a:cubicBezTo>
                  <a:cubicBezTo>
                    <a:pt x="340" y="427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7" name="Google Shape;13717;p20"/>
            <p:cNvSpPr/>
            <p:nvPr/>
          </p:nvSpPr>
          <p:spPr>
            <a:xfrm>
              <a:off x="1966825" y="414380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6" y="1"/>
                  </a:moveTo>
                  <a:cubicBezTo>
                    <a:pt x="87" y="1"/>
                    <a:pt x="0" y="87"/>
                    <a:pt x="5" y="212"/>
                  </a:cubicBezTo>
                  <a:cubicBezTo>
                    <a:pt x="5" y="330"/>
                    <a:pt x="93" y="423"/>
                    <a:pt x="216" y="423"/>
                  </a:cubicBezTo>
                  <a:cubicBezTo>
                    <a:pt x="329" y="423"/>
                    <a:pt x="427" y="335"/>
                    <a:pt x="427" y="222"/>
                  </a:cubicBezTo>
                  <a:cubicBezTo>
                    <a:pt x="427" y="99"/>
                    <a:pt x="339" y="1"/>
                    <a:pt x="216" y="1"/>
                  </a:cubicBezTo>
                  <a:cubicBezTo>
                    <a:pt x="212" y="1"/>
                    <a:pt x="20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8" name="Google Shape;13718;p20"/>
            <p:cNvSpPr/>
            <p:nvPr/>
          </p:nvSpPr>
          <p:spPr>
            <a:xfrm>
              <a:off x="17012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3" y="0"/>
                    <a:pt x="0" y="98"/>
                    <a:pt x="11" y="221"/>
                  </a:cubicBezTo>
                  <a:cubicBezTo>
                    <a:pt x="11" y="334"/>
                    <a:pt x="103" y="427"/>
                    <a:pt x="221" y="427"/>
                  </a:cubicBezTo>
                  <a:cubicBezTo>
                    <a:pt x="345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9" name="Google Shape;13719;p20"/>
            <p:cNvSpPr/>
            <p:nvPr/>
          </p:nvSpPr>
          <p:spPr>
            <a:xfrm>
              <a:off x="1833975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34"/>
                    <a:pt x="93" y="421"/>
                    <a:pt x="216" y="421"/>
                  </a:cubicBezTo>
                  <a:cubicBezTo>
                    <a:pt x="340" y="421"/>
                    <a:pt x="43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0" name="Google Shape;13720;p20"/>
            <p:cNvSpPr/>
            <p:nvPr/>
          </p:nvSpPr>
          <p:spPr>
            <a:xfrm>
              <a:off x="175445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33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1" name="Google Shape;13721;p20"/>
            <p:cNvSpPr/>
            <p:nvPr/>
          </p:nvSpPr>
          <p:spPr>
            <a:xfrm>
              <a:off x="1833975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2" name="Google Shape;13722;p20"/>
            <p:cNvSpPr/>
            <p:nvPr/>
          </p:nvSpPr>
          <p:spPr>
            <a:xfrm>
              <a:off x="1701275" y="39845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9" y="427"/>
                    <a:pt x="427" y="334"/>
                    <a:pt x="427" y="211"/>
                  </a:cubicBezTo>
                  <a:cubicBezTo>
                    <a:pt x="432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3" name="Google Shape;13723;p20"/>
            <p:cNvSpPr/>
            <p:nvPr/>
          </p:nvSpPr>
          <p:spPr>
            <a:xfrm>
              <a:off x="186057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5"/>
                    <a:pt x="0" y="98"/>
                    <a:pt x="0" y="221"/>
                  </a:cubicBezTo>
                  <a:cubicBezTo>
                    <a:pt x="0" y="33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4" name="Google Shape;13724;p20"/>
            <p:cNvSpPr/>
            <p:nvPr/>
          </p:nvSpPr>
          <p:spPr>
            <a:xfrm>
              <a:off x="1833975" y="39580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3" y="422"/>
                    <a:pt x="211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5" name="Google Shape;13725;p20"/>
            <p:cNvSpPr/>
            <p:nvPr/>
          </p:nvSpPr>
          <p:spPr>
            <a:xfrm>
              <a:off x="18605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1" y="334"/>
                    <a:pt x="103" y="422"/>
                    <a:pt x="221" y="422"/>
                  </a:cubicBezTo>
                  <a:cubicBezTo>
                    <a:pt x="339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6" name="Google Shape;13726;p20"/>
            <p:cNvSpPr/>
            <p:nvPr/>
          </p:nvSpPr>
          <p:spPr>
            <a:xfrm>
              <a:off x="1436000" y="414380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0" y="1"/>
                  </a:moveTo>
                  <a:cubicBezTo>
                    <a:pt x="92" y="1"/>
                    <a:pt x="0" y="87"/>
                    <a:pt x="10" y="207"/>
                  </a:cubicBezTo>
                  <a:cubicBezTo>
                    <a:pt x="10" y="330"/>
                    <a:pt x="97" y="423"/>
                    <a:pt x="221" y="423"/>
                  </a:cubicBezTo>
                  <a:cubicBezTo>
                    <a:pt x="334" y="423"/>
                    <a:pt x="431" y="335"/>
                    <a:pt x="431" y="222"/>
                  </a:cubicBezTo>
                  <a:cubicBezTo>
                    <a:pt x="431" y="99"/>
                    <a:pt x="344" y="1"/>
                    <a:pt x="221" y="1"/>
                  </a:cubicBezTo>
                  <a:cubicBezTo>
                    <a:pt x="217" y="1"/>
                    <a:pt x="214" y="1"/>
                    <a:pt x="21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7" name="Google Shape;13727;p20"/>
            <p:cNvSpPr/>
            <p:nvPr/>
          </p:nvSpPr>
          <p:spPr>
            <a:xfrm>
              <a:off x="1833975" y="40112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6" y="1"/>
                  </a:moveTo>
                  <a:cubicBezTo>
                    <a:pt x="98" y="1"/>
                    <a:pt x="1" y="88"/>
                    <a:pt x="1" y="217"/>
                  </a:cubicBezTo>
                  <a:cubicBezTo>
                    <a:pt x="6" y="335"/>
                    <a:pt x="103" y="427"/>
                    <a:pt x="216" y="427"/>
                  </a:cubicBezTo>
                  <a:cubicBezTo>
                    <a:pt x="340" y="422"/>
                    <a:pt x="427" y="335"/>
                    <a:pt x="427" y="212"/>
                  </a:cubicBezTo>
                  <a:cubicBezTo>
                    <a:pt x="427" y="8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8" name="Google Shape;13728;p20"/>
            <p:cNvSpPr/>
            <p:nvPr/>
          </p:nvSpPr>
          <p:spPr>
            <a:xfrm>
              <a:off x="1674800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3" y="0"/>
                    <a:pt x="1" y="86"/>
                    <a:pt x="1" y="206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330" y="427"/>
                    <a:pt x="427" y="329"/>
                    <a:pt x="427" y="216"/>
                  </a:cubicBezTo>
                  <a:cubicBezTo>
                    <a:pt x="427" y="98"/>
                    <a:pt x="335" y="0"/>
                    <a:pt x="222" y="0"/>
                  </a:cubicBezTo>
                  <a:cubicBezTo>
                    <a:pt x="218" y="0"/>
                    <a:pt x="21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9" name="Google Shape;13729;p20"/>
            <p:cNvSpPr/>
            <p:nvPr/>
          </p:nvSpPr>
          <p:spPr>
            <a:xfrm>
              <a:off x="1754325" y="41968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199" y="1"/>
                  </a:moveTo>
                  <a:cubicBezTo>
                    <a:pt x="94" y="1"/>
                    <a:pt x="5" y="90"/>
                    <a:pt x="1" y="202"/>
                  </a:cubicBezTo>
                  <a:cubicBezTo>
                    <a:pt x="1" y="320"/>
                    <a:pt x="98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22" y="212"/>
                  </a:cubicBezTo>
                  <a:cubicBezTo>
                    <a:pt x="422" y="94"/>
                    <a:pt x="335" y="7"/>
                    <a:pt x="216" y="1"/>
                  </a:cubicBezTo>
                  <a:cubicBezTo>
                    <a:pt x="211" y="1"/>
                    <a:pt x="205" y="1"/>
                    <a:pt x="19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0" name="Google Shape;13730;p20"/>
            <p:cNvSpPr/>
            <p:nvPr/>
          </p:nvSpPr>
          <p:spPr>
            <a:xfrm>
              <a:off x="17012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98" y="422"/>
                    <a:pt x="211" y="427"/>
                  </a:cubicBezTo>
                  <a:cubicBezTo>
                    <a:pt x="214" y="427"/>
                    <a:pt x="218" y="427"/>
                    <a:pt x="221" y="427"/>
                  </a:cubicBezTo>
                  <a:cubicBezTo>
                    <a:pt x="335" y="427"/>
                    <a:pt x="432" y="342"/>
                    <a:pt x="432" y="222"/>
                  </a:cubicBezTo>
                  <a:cubicBezTo>
                    <a:pt x="432" y="9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1" name="Google Shape;13731;p20"/>
            <p:cNvSpPr/>
            <p:nvPr/>
          </p:nvSpPr>
          <p:spPr>
            <a:xfrm>
              <a:off x="2178925" y="41434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6" y="1"/>
                  </a:moveTo>
                  <a:cubicBezTo>
                    <a:pt x="103" y="1"/>
                    <a:pt x="5" y="93"/>
                    <a:pt x="5" y="217"/>
                  </a:cubicBezTo>
                  <a:cubicBezTo>
                    <a:pt x="0" y="330"/>
                    <a:pt x="103" y="432"/>
                    <a:pt x="216" y="432"/>
                  </a:cubicBezTo>
                  <a:cubicBezTo>
                    <a:pt x="334" y="432"/>
                    <a:pt x="432" y="345"/>
                    <a:pt x="432" y="227"/>
                  </a:cubicBezTo>
                  <a:cubicBezTo>
                    <a:pt x="432" y="109"/>
                    <a:pt x="339" y="16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2" name="Google Shape;13732;p20"/>
            <p:cNvSpPr/>
            <p:nvPr/>
          </p:nvSpPr>
          <p:spPr>
            <a:xfrm>
              <a:off x="175432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8"/>
                    <a:pt x="1" y="211"/>
                  </a:cubicBezTo>
                  <a:cubicBezTo>
                    <a:pt x="1" y="334"/>
                    <a:pt x="93" y="427"/>
                    <a:pt x="216" y="427"/>
                  </a:cubicBezTo>
                  <a:cubicBezTo>
                    <a:pt x="335" y="427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3" name="Google Shape;13733;p20"/>
            <p:cNvSpPr/>
            <p:nvPr/>
          </p:nvSpPr>
          <p:spPr>
            <a:xfrm>
              <a:off x="1966675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1" y="341"/>
                    <a:pt x="93" y="427"/>
                    <a:pt x="212" y="427"/>
                  </a:cubicBezTo>
                  <a:cubicBezTo>
                    <a:pt x="215" y="427"/>
                    <a:pt x="218" y="427"/>
                    <a:pt x="222" y="427"/>
                  </a:cubicBezTo>
                  <a:cubicBezTo>
                    <a:pt x="335" y="427"/>
                    <a:pt x="427" y="329"/>
                    <a:pt x="427" y="21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4" name="Google Shape;13734;p20"/>
            <p:cNvSpPr/>
            <p:nvPr/>
          </p:nvSpPr>
          <p:spPr>
            <a:xfrm>
              <a:off x="1648350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6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9"/>
                    <a:pt x="10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5" name="Google Shape;13735;p20"/>
            <p:cNvSpPr/>
            <p:nvPr/>
          </p:nvSpPr>
          <p:spPr>
            <a:xfrm>
              <a:off x="1966550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5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6" name="Google Shape;13736;p20"/>
            <p:cNvSpPr/>
            <p:nvPr/>
          </p:nvSpPr>
          <p:spPr>
            <a:xfrm>
              <a:off x="1701275" y="41438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2" y="1"/>
                  </a:moveTo>
                  <a:cubicBezTo>
                    <a:pt x="93" y="1"/>
                    <a:pt x="0" y="97"/>
                    <a:pt x="5" y="222"/>
                  </a:cubicBezTo>
                  <a:cubicBezTo>
                    <a:pt x="5" y="335"/>
                    <a:pt x="98" y="433"/>
                    <a:pt x="211" y="433"/>
                  </a:cubicBezTo>
                  <a:cubicBezTo>
                    <a:pt x="334" y="433"/>
                    <a:pt x="432" y="340"/>
                    <a:pt x="432" y="222"/>
                  </a:cubicBezTo>
                  <a:cubicBezTo>
                    <a:pt x="432" y="99"/>
                    <a:pt x="345" y="1"/>
                    <a:pt x="221" y="1"/>
                  </a:cubicBezTo>
                  <a:cubicBezTo>
                    <a:pt x="218" y="1"/>
                    <a:pt x="21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7" name="Google Shape;13737;p20"/>
            <p:cNvSpPr/>
            <p:nvPr/>
          </p:nvSpPr>
          <p:spPr>
            <a:xfrm>
              <a:off x="18605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0" y="216"/>
                  </a:cubicBezTo>
                  <a:cubicBezTo>
                    <a:pt x="0" y="329"/>
                    <a:pt x="93" y="422"/>
                    <a:pt x="206" y="427"/>
                  </a:cubicBezTo>
                  <a:cubicBezTo>
                    <a:pt x="209" y="427"/>
                    <a:pt x="213" y="427"/>
                    <a:pt x="216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8" name="Google Shape;13738;p20"/>
            <p:cNvSpPr/>
            <p:nvPr/>
          </p:nvSpPr>
          <p:spPr>
            <a:xfrm>
              <a:off x="1993275" y="390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8"/>
                    <a:pt x="6" y="211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9" name="Google Shape;13739;p20"/>
            <p:cNvSpPr/>
            <p:nvPr/>
          </p:nvSpPr>
          <p:spPr>
            <a:xfrm>
              <a:off x="1966825" y="4037325"/>
              <a:ext cx="10925" cy="10800"/>
            </a:xfrm>
            <a:custGeom>
              <a:rect b="b" l="l" r="r" t="t"/>
              <a:pathLst>
                <a:path extrusionOk="0" h="432" w="437">
                  <a:moveTo>
                    <a:pt x="216" y="0"/>
                  </a:moveTo>
                  <a:cubicBezTo>
                    <a:pt x="103" y="10"/>
                    <a:pt x="5" y="98"/>
                    <a:pt x="5" y="216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214" y="432"/>
                    <a:pt x="217" y="432"/>
                    <a:pt x="220" y="432"/>
                  </a:cubicBezTo>
                  <a:cubicBezTo>
                    <a:pt x="334" y="432"/>
                    <a:pt x="422" y="341"/>
                    <a:pt x="427" y="221"/>
                  </a:cubicBezTo>
                  <a:cubicBezTo>
                    <a:pt x="43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0" name="Google Shape;13740;p20"/>
            <p:cNvSpPr/>
            <p:nvPr/>
          </p:nvSpPr>
          <p:spPr>
            <a:xfrm>
              <a:off x="1435975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0" y="422"/>
                    <a:pt x="427" y="324"/>
                    <a:pt x="427" y="211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1" name="Google Shape;13741;p20"/>
            <p:cNvSpPr/>
            <p:nvPr/>
          </p:nvSpPr>
          <p:spPr>
            <a:xfrm>
              <a:off x="175432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0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2" name="Google Shape;13742;p20"/>
            <p:cNvSpPr/>
            <p:nvPr/>
          </p:nvSpPr>
          <p:spPr>
            <a:xfrm>
              <a:off x="1621625" y="4276650"/>
              <a:ext cx="10800" cy="10425"/>
            </a:xfrm>
            <a:custGeom>
              <a:rect b="b" l="l" r="r" t="t"/>
              <a:pathLst>
                <a:path extrusionOk="0" h="417" w="432">
                  <a:moveTo>
                    <a:pt x="216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93" y="417"/>
                    <a:pt x="216" y="417"/>
                  </a:cubicBezTo>
                  <a:cubicBezTo>
                    <a:pt x="334" y="417"/>
                    <a:pt x="432" y="319"/>
                    <a:pt x="427" y="211"/>
                  </a:cubicBezTo>
                  <a:cubicBezTo>
                    <a:pt x="427" y="9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3" name="Google Shape;13743;p20"/>
            <p:cNvSpPr/>
            <p:nvPr/>
          </p:nvSpPr>
          <p:spPr>
            <a:xfrm>
              <a:off x="151562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" y="319"/>
                    <a:pt x="93" y="421"/>
                    <a:pt x="206" y="421"/>
                  </a:cubicBezTo>
                  <a:cubicBezTo>
                    <a:pt x="330" y="421"/>
                    <a:pt x="427" y="329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4" name="Google Shape;13744;p20"/>
            <p:cNvSpPr/>
            <p:nvPr/>
          </p:nvSpPr>
          <p:spPr>
            <a:xfrm>
              <a:off x="1621875" y="43826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5"/>
                    <a:pt x="1" y="98"/>
                    <a:pt x="1" y="211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24" y="421"/>
                    <a:pt x="422" y="319"/>
                    <a:pt x="422" y="206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5" name="Google Shape;13745;p20"/>
            <p:cNvSpPr/>
            <p:nvPr/>
          </p:nvSpPr>
          <p:spPr>
            <a:xfrm>
              <a:off x="1860575" y="42499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3"/>
                    <a:pt x="11" y="222"/>
                  </a:cubicBezTo>
                  <a:cubicBezTo>
                    <a:pt x="11" y="335"/>
                    <a:pt x="103" y="432"/>
                    <a:pt x="221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3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6" name="Google Shape;13746;p20"/>
            <p:cNvSpPr/>
            <p:nvPr/>
          </p:nvSpPr>
          <p:spPr>
            <a:xfrm>
              <a:off x="2152575" y="43826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88" y="0"/>
                    <a:pt x="1" y="87"/>
                    <a:pt x="1" y="211"/>
                  </a:cubicBezTo>
                  <a:cubicBezTo>
                    <a:pt x="1" y="329"/>
                    <a:pt x="88" y="421"/>
                    <a:pt x="206" y="421"/>
                  </a:cubicBezTo>
                  <a:cubicBezTo>
                    <a:pt x="330" y="421"/>
                    <a:pt x="422" y="329"/>
                    <a:pt x="422" y="211"/>
                  </a:cubicBezTo>
                  <a:cubicBezTo>
                    <a:pt x="422" y="87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7" name="Google Shape;13747;p20"/>
            <p:cNvSpPr/>
            <p:nvPr/>
          </p:nvSpPr>
          <p:spPr>
            <a:xfrm>
              <a:off x="1435975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7" y="427"/>
                  </a:cubicBezTo>
                  <a:cubicBezTo>
                    <a:pt x="330" y="427"/>
                    <a:pt x="427" y="330"/>
                    <a:pt x="427" y="217"/>
                  </a:cubicBezTo>
                  <a:cubicBezTo>
                    <a:pt x="42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8" name="Google Shape;13748;p20"/>
            <p:cNvSpPr/>
            <p:nvPr/>
          </p:nvSpPr>
          <p:spPr>
            <a:xfrm>
              <a:off x="17012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9" name="Google Shape;13749;p20"/>
            <p:cNvSpPr/>
            <p:nvPr/>
          </p:nvSpPr>
          <p:spPr>
            <a:xfrm>
              <a:off x="1966825" y="409085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230" y="0"/>
                  </a:moveTo>
                  <a:cubicBezTo>
                    <a:pt x="222" y="0"/>
                    <a:pt x="214" y="1"/>
                    <a:pt x="206" y="2"/>
                  </a:cubicBezTo>
                  <a:cubicBezTo>
                    <a:pt x="87" y="2"/>
                    <a:pt x="0" y="94"/>
                    <a:pt x="0" y="218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24" y="418"/>
                    <a:pt x="421" y="321"/>
                    <a:pt x="421" y="208"/>
                  </a:cubicBezTo>
                  <a:cubicBezTo>
                    <a:pt x="421" y="93"/>
                    <a:pt x="337" y="0"/>
                    <a:pt x="23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0" name="Google Shape;13750;p20"/>
            <p:cNvSpPr/>
            <p:nvPr/>
          </p:nvSpPr>
          <p:spPr>
            <a:xfrm>
              <a:off x="215245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7" y="33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1" name="Google Shape;13751;p20"/>
            <p:cNvSpPr/>
            <p:nvPr/>
          </p:nvSpPr>
          <p:spPr>
            <a:xfrm>
              <a:off x="1833725" y="454192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7" y="1"/>
                  </a:moveTo>
                  <a:cubicBezTo>
                    <a:pt x="103" y="1"/>
                    <a:pt x="10" y="92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339" y="422"/>
                    <a:pt x="432" y="335"/>
                    <a:pt x="432" y="212"/>
                  </a:cubicBezTo>
                  <a:cubicBezTo>
                    <a:pt x="437" y="88"/>
                    <a:pt x="350" y="1"/>
                    <a:pt x="226" y="1"/>
                  </a:cubicBezTo>
                  <a:cubicBezTo>
                    <a:pt x="223" y="1"/>
                    <a:pt x="22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2" name="Google Shape;13752;p20"/>
            <p:cNvSpPr/>
            <p:nvPr/>
          </p:nvSpPr>
          <p:spPr>
            <a:xfrm>
              <a:off x="1701275" y="45682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2" y="0"/>
                  </a:moveTo>
                  <a:cubicBezTo>
                    <a:pt x="93" y="0"/>
                    <a:pt x="0" y="96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212" y="422"/>
                    <a:pt x="218" y="423"/>
                    <a:pt x="224" y="423"/>
                  </a:cubicBezTo>
                  <a:cubicBezTo>
                    <a:pt x="339" y="423"/>
                    <a:pt x="427" y="333"/>
                    <a:pt x="432" y="216"/>
                  </a:cubicBezTo>
                  <a:cubicBezTo>
                    <a:pt x="432" y="93"/>
                    <a:pt x="345" y="1"/>
                    <a:pt x="221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3" name="Google Shape;13753;p20"/>
            <p:cNvSpPr/>
            <p:nvPr/>
          </p:nvSpPr>
          <p:spPr>
            <a:xfrm>
              <a:off x="2046475" y="4382250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1"/>
                    <a:pt x="0" y="98"/>
                    <a:pt x="0" y="216"/>
                  </a:cubicBezTo>
                  <a:cubicBezTo>
                    <a:pt x="0" y="330"/>
                    <a:pt x="93" y="432"/>
                    <a:pt x="211" y="432"/>
                  </a:cubicBezTo>
                  <a:cubicBezTo>
                    <a:pt x="329" y="432"/>
                    <a:pt x="421" y="345"/>
                    <a:pt x="421" y="222"/>
                  </a:cubicBezTo>
                  <a:cubicBezTo>
                    <a:pt x="416" y="103"/>
                    <a:pt x="324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4" name="Google Shape;13754;p20"/>
            <p:cNvSpPr/>
            <p:nvPr/>
          </p:nvSpPr>
          <p:spPr>
            <a:xfrm>
              <a:off x="2099275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0"/>
                    <a:pt x="10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5" name="Google Shape;13755;p20"/>
            <p:cNvSpPr/>
            <p:nvPr/>
          </p:nvSpPr>
          <p:spPr>
            <a:xfrm>
              <a:off x="1966550" y="419685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08" y="1"/>
                  </a:moveTo>
                  <a:cubicBezTo>
                    <a:pt x="94" y="1"/>
                    <a:pt x="6" y="90"/>
                    <a:pt x="6" y="202"/>
                  </a:cubicBezTo>
                  <a:cubicBezTo>
                    <a:pt x="1" y="325"/>
                    <a:pt x="93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32" y="212"/>
                  </a:cubicBezTo>
                  <a:cubicBezTo>
                    <a:pt x="432" y="99"/>
                    <a:pt x="340" y="7"/>
                    <a:pt x="227" y="1"/>
                  </a:cubicBezTo>
                  <a:cubicBezTo>
                    <a:pt x="221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6" name="Google Shape;13756;p20"/>
            <p:cNvSpPr/>
            <p:nvPr/>
          </p:nvSpPr>
          <p:spPr>
            <a:xfrm>
              <a:off x="1966550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104" y="1"/>
                    <a:pt x="16" y="88"/>
                    <a:pt x="6" y="206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4" y="423"/>
                    <a:pt x="432" y="333"/>
                    <a:pt x="432" y="216"/>
                  </a:cubicBezTo>
                  <a:cubicBezTo>
                    <a:pt x="432" y="10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7" name="Google Shape;13757;p20"/>
            <p:cNvSpPr/>
            <p:nvPr/>
          </p:nvSpPr>
          <p:spPr>
            <a:xfrm>
              <a:off x="1568700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11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87" y="417"/>
                    <a:pt x="211" y="417"/>
                  </a:cubicBezTo>
                  <a:cubicBezTo>
                    <a:pt x="334" y="417"/>
                    <a:pt x="421" y="319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8" name="Google Shape;13758;p20"/>
            <p:cNvSpPr/>
            <p:nvPr/>
          </p:nvSpPr>
          <p:spPr>
            <a:xfrm>
              <a:off x="1833975" y="39047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98" y="1"/>
                    <a:pt x="1" y="93"/>
                    <a:pt x="1" y="212"/>
                  </a:cubicBezTo>
                  <a:cubicBezTo>
                    <a:pt x="1" y="330"/>
                    <a:pt x="98" y="433"/>
                    <a:pt x="211" y="433"/>
                  </a:cubicBezTo>
                  <a:cubicBezTo>
                    <a:pt x="214" y="433"/>
                    <a:pt x="217" y="433"/>
                    <a:pt x="221" y="433"/>
                  </a:cubicBezTo>
                  <a:cubicBezTo>
                    <a:pt x="339" y="433"/>
                    <a:pt x="432" y="337"/>
                    <a:pt x="432" y="217"/>
                  </a:cubicBezTo>
                  <a:cubicBezTo>
                    <a:pt x="432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9" name="Google Shape;13759;p20"/>
            <p:cNvSpPr/>
            <p:nvPr/>
          </p:nvSpPr>
          <p:spPr>
            <a:xfrm>
              <a:off x="2046475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20" y="0"/>
                  </a:moveTo>
                  <a:cubicBezTo>
                    <a:pt x="217" y="0"/>
                    <a:pt x="214" y="0"/>
                    <a:pt x="211" y="1"/>
                  </a:cubicBezTo>
                  <a:cubicBezTo>
                    <a:pt x="93" y="1"/>
                    <a:pt x="0" y="98"/>
                    <a:pt x="0" y="211"/>
                  </a:cubicBezTo>
                  <a:cubicBezTo>
                    <a:pt x="5" y="329"/>
                    <a:pt x="93" y="417"/>
                    <a:pt x="211" y="417"/>
                  </a:cubicBezTo>
                  <a:cubicBezTo>
                    <a:pt x="329" y="417"/>
                    <a:pt x="421" y="329"/>
                    <a:pt x="421" y="206"/>
                  </a:cubicBezTo>
                  <a:cubicBezTo>
                    <a:pt x="421" y="86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0" name="Google Shape;13760;p20"/>
            <p:cNvSpPr/>
            <p:nvPr/>
          </p:nvSpPr>
          <p:spPr>
            <a:xfrm>
              <a:off x="17012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3" y="0"/>
                  </a:moveTo>
                  <a:cubicBezTo>
                    <a:pt x="99" y="0"/>
                    <a:pt x="11" y="101"/>
                    <a:pt x="11" y="211"/>
                  </a:cubicBezTo>
                  <a:cubicBezTo>
                    <a:pt x="1" y="329"/>
                    <a:pt x="94" y="428"/>
                    <a:pt x="205" y="428"/>
                  </a:cubicBezTo>
                  <a:cubicBezTo>
                    <a:pt x="210" y="428"/>
                    <a:pt x="216" y="428"/>
                    <a:pt x="221" y="427"/>
                  </a:cubicBezTo>
                  <a:cubicBezTo>
                    <a:pt x="345" y="417"/>
                    <a:pt x="432" y="330"/>
                    <a:pt x="432" y="211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6" y="0"/>
                    <a:pt x="21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1" name="Google Shape;13761;p20"/>
            <p:cNvSpPr/>
            <p:nvPr/>
          </p:nvSpPr>
          <p:spPr>
            <a:xfrm>
              <a:off x="1913625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88" y="432"/>
                    <a:pt x="211" y="432"/>
                  </a:cubicBezTo>
                  <a:cubicBezTo>
                    <a:pt x="335" y="432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2" name="Google Shape;13762;p20"/>
            <p:cNvSpPr/>
            <p:nvPr/>
          </p:nvSpPr>
          <p:spPr>
            <a:xfrm>
              <a:off x="1488900" y="4037575"/>
              <a:ext cx="11075" cy="10550"/>
            </a:xfrm>
            <a:custGeom>
              <a:rect b="b" l="l" r="r" t="t"/>
              <a:pathLst>
                <a:path extrusionOk="0" h="422" w="443">
                  <a:moveTo>
                    <a:pt x="222" y="0"/>
                  </a:moveTo>
                  <a:cubicBezTo>
                    <a:pt x="88" y="6"/>
                    <a:pt x="1" y="113"/>
                    <a:pt x="11" y="216"/>
                  </a:cubicBezTo>
                  <a:cubicBezTo>
                    <a:pt x="11" y="340"/>
                    <a:pt x="104" y="422"/>
                    <a:pt x="222" y="422"/>
                  </a:cubicBezTo>
                  <a:cubicBezTo>
                    <a:pt x="345" y="422"/>
                    <a:pt x="443" y="324"/>
                    <a:pt x="443" y="211"/>
                  </a:cubicBezTo>
                  <a:cubicBezTo>
                    <a:pt x="443" y="9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3" name="Google Shape;13763;p20"/>
            <p:cNvSpPr/>
            <p:nvPr/>
          </p:nvSpPr>
          <p:spPr>
            <a:xfrm>
              <a:off x="20198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7" y="0"/>
                  </a:moveTo>
                  <a:cubicBezTo>
                    <a:pt x="93" y="0"/>
                    <a:pt x="0" y="96"/>
                    <a:pt x="0" y="216"/>
                  </a:cubicBezTo>
                  <a:cubicBezTo>
                    <a:pt x="0" y="345"/>
                    <a:pt x="93" y="427"/>
                    <a:pt x="21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4" name="Google Shape;13764;p20"/>
            <p:cNvSpPr/>
            <p:nvPr/>
          </p:nvSpPr>
          <p:spPr>
            <a:xfrm>
              <a:off x="1648350" y="4037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103" y="6"/>
                    <a:pt x="0" y="93"/>
                    <a:pt x="0" y="211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1" y="340"/>
                    <a:pt x="421" y="216"/>
                  </a:cubicBezTo>
                  <a:cubicBezTo>
                    <a:pt x="421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5" name="Google Shape;13765;p20"/>
            <p:cNvSpPr/>
            <p:nvPr/>
          </p:nvSpPr>
          <p:spPr>
            <a:xfrm>
              <a:off x="1648350" y="45684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20" y="0"/>
                  </a:moveTo>
                  <a:cubicBezTo>
                    <a:pt x="217" y="0"/>
                    <a:pt x="214" y="1"/>
                    <a:pt x="211" y="1"/>
                  </a:cubicBezTo>
                  <a:cubicBezTo>
                    <a:pt x="103" y="1"/>
                    <a:pt x="5" y="93"/>
                    <a:pt x="0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6"/>
                    <a:pt x="334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6" name="Google Shape;13766;p20"/>
            <p:cNvSpPr/>
            <p:nvPr/>
          </p:nvSpPr>
          <p:spPr>
            <a:xfrm>
              <a:off x="1833975" y="43294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8" y="6"/>
                    <a:pt x="1" y="103"/>
                    <a:pt x="1" y="222"/>
                  </a:cubicBezTo>
                  <a:cubicBezTo>
                    <a:pt x="1" y="340"/>
                    <a:pt x="98" y="432"/>
                    <a:pt x="216" y="432"/>
                  </a:cubicBezTo>
                  <a:cubicBezTo>
                    <a:pt x="340" y="427"/>
                    <a:pt x="432" y="335"/>
                    <a:pt x="43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7" name="Google Shape;13767;p20"/>
            <p:cNvSpPr/>
            <p:nvPr/>
          </p:nvSpPr>
          <p:spPr>
            <a:xfrm>
              <a:off x="1913625" y="4249900"/>
              <a:ext cx="10825" cy="10850"/>
            </a:xfrm>
            <a:custGeom>
              <a:rect b="b" l="l" r="r" t="t"/>
              <a:pathLst>
                <a:path extrusionOk="0" h="434" w="433">
                  <a:moveTo>
                    <a:pt x="226" y="1"/>
                  </a:moveTo>
                  <a:cubicBezTo>
                    <a:pt x="221" y="1"/>
                    <a:pt x="216" y="1"/>
                    <a:pt x="211" y="2"/>
                  </a:cubicBezTo>
                  <a:cubicBezTo>
                    <a:pt x="88" y="2"/>
                    <a:pt x="1" y="94"/>
                    <a:pt x="6" y="228"/>
                  </a:cubicBezTo>
                  <a:cubicBezTo>
                    <a:pt x="6" y="336"/>
                    <a:pt x="103" y="433"/>
                    <a:pt x="216" y="433"/>
                  </a:cubicBezTo>
                  <a:cubicBezTo>
                    <a:pt x="335" y="433"/>
                    <a:pt x="432" y="331"/>
                    <a:pt x="432" y="218"/>
                  </a:cubicBezTo>
                  <a:cubicBezTo>
                    <a:pt x="422" y="95"/>
                    <a:pt x="324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8" name="Google Shape;13768;p20"/>
            <p:cNvSpPr/>
            <p:nvPr/>
          </p:nvSpPr>
          <p:spPr>
            <a:xfrm>
              <a:off x="1701525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3" y="1"/>
                    <a:pt x="1" y="103"/>
                    <a:pt x="1" y="216"/>
                  </a:cubicBezTo>
                  <a:cubicBezTo>
                    <a:pt x="1" y="335"/>
                    <a:pt x="88" y="422"/>
                    <a:pt x="206" y="422"/>
                  </a:cubicBezTo>
                  <a:cubicBezTo>
                    <a:pt x="324" y="422"/>
                    <a:pt x="417" y="335"/>
                    <a:pt x="422" y="216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9" name="Google Shape;13769;p20"/>
            <p:cNvSpPr/>
            <p:nvPr/>
          </p:nvSpPr>
          <p:spPr>
            <a:xfrm>
              <a:off x="18075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0" name="Google Shape;13770;p20"/>
            <p:cNvSpPr/>
            <p:nvPr/>
          </p:nvSpPr>
          <p:spPr>
            <a:xfrm>
              <a:off x="1515625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5" y="422"/>
                    <a:pt x="427" y="32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1" name="Google Shape;13771;p20"/>
            <p:cNvSpPr/>
            <p:nvPr/>
          </p:nvSpPr>
          <p:spPr>
            <a:xfrm>
              <a:off x="18075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0" y="217"/>
                  </a:cubicBezTo>
                  <a:cubicBezTo>
                    <a:pt x="5" y="330"/>
                    <a:pt x="93" y="427"/>
                    <a:pt x="21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2" name="Google Shape;13772;p20"/>
            <p:cNvSpPr/>
            <p:nvPr/>
          </p:nvSpPr>
          <p:spPr>
            <a:xfrm>
              <a:off x="201987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7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3"/>
                    <a:pt x="84" y="423"/>
                    <a:pt x="198" y="423"/>
                  </a:cubicBezTo>
                  <a:cubicBezTo>
                    <a:pt x="204" y="423"/>
                    <a:pt x="210" y="422"/>
                    <a:pt x="216" y="422"/>
                  </a:cubicBezTo>
                  <a:cubicBezTo>
                    <a:pt x="329" y="422"/>
                    <a:pt x="427" y="329"/>
                    <a:pt x="427" y="211"/>
                  </a:cubicBezTo>
                  <a:cubicBezTo>
                    <a:pt x="422" y="93"/>
                    <a:pt x="329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3" name="Google Shape;13773;p20"/>
            <p:cNvSpPr/>
            <p:nvPr/>
          </p:nvSpPr>
          <p:spPr>
            <a:xfrm>
              <a:off x="1807650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5" y="0"/>
                  </a:moveTo>
                  <a:cubicBezTo>
                    <a:pt x="89" y="0"/>
                    <a:pt x="0" y="99"/>
                    <a:pt x="0" y="212"/>
                  </a:cubicBezTo>
                  <a:cubicBezTo>
                    <a:pt x="0" y="335"/>
                    <a:pt x="88" y="422"/>
                    <a:pt x="211" y="422"/>
                  </a:cubicBezTo>
                  <a:cubicBezTo>
                    <a:pt x="329" y="422"/>
                    <a:pt x="422" y="325"/>
                    <a:pt x="422" y="212"/>
                  </a:cubicBezTo>
                  <a:cubicBezTo>
                    <a:pt x="422" y="93"/>
                    <a:pt x="324" y="1"/>
                    <a:pt x="211" y="1"/>
                  </a:cubicBezTo>
                  <a:cubicBezTo>
                    <a:pt x="206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4" name="Google Shape;13774;p20"/>
            <p:cNvSpPr/>
            <p:nvPr/>
          </p:nvSpPr>
          <p:spPr>
            <a:xfrm>
              <a:off x="19137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0"/>
                  </a:moveTo>
                  <a:cubicBezTo>
                    <a:pt x="90" y="0"/>
                    <a:pt x="1" y="99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25"/>
                    <a:pt x="427" y="212"/>
                  </a:cubicBezTo>
                  <a:cubicBezTo>
                    <a:pt x="427" y="93"/>
                    <a:pt x="330" y="1"/>
                    <a:pt x="211" y="1"/>
                  </a:cubicBezTo>
                  <a:cubicBezTo>
                    <a:pt x="206" y="0"/>
                    <a:pt x="201" y="0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5" name="Google Shape;13775;p20"/>
            <p:cNvSpPr/>
            <p:nvPr/>
          </p:nvSpPr>
          <p:spPr>
            <a:xfrm>
              <a:off x="14627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8" y="0"/>
                  </a:moveTo>
                  <a:cubicBezTo>
                    <a:pt x="99" y="0"/>
                    <a:pt x="1" y="101"/>
                    <a:pt x="1" y="211"/>
                  </a:cubicBezTo>
                  <a:cubicBezTo>
                    <a:pt x="1" y="327"/>
                    <a:pt x="84" y="427"/>
                    <a:pt x="202" y="427"/>
                  </a:cubicBezTo>
                  <a:cubicBezTo>
                    <a:pt x="205" y="427"/>
                    <a:pt x="208" y="427"/>
                    <a:pt x="211" y="427"/>
                  </a:cubicBezTo>
                  <a:cubicBezTo>
                    <a:pt x="335" y="427"/>
                    <a:pt x="417" y="335"/>
                    <a:pt x="432" y="211"/>
                  </a:cubicBezTo>
                  <a:cubicBezTo>
                    <a:pt x="422" y="98"/>
                    <a:pt x="335" y="1"/>
                    <a:pt x="216" y="1"/>
                  </a:cubicBezTo>
                  <a:cubicBezTo>
                    <a:pt x="214" y="0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6" name="Google Shape;13776;p20"/>
            <p:cNvSpPr/>
            <p:nvPr/>
          </p:nvSpPr>
          <p:spPr>
            <a:xfrm>
              <a:off x="1462575" y="43293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0"/>
                  </a:moveTo>
                  <a:cubicBezTo>
                    <a:pt x="93" y="6"/>
                    <a:pt x="0" y="98"/>
                    <a:pt x="0" y="211"/>
                  </a:cubicBezTo>
                  <a:cubicBezTo>
                    <a:pt x="0" y="334"/>
                    <a:pt x="93" y="432"/>
                    <a:pt x="211" y="432"/>
                  </a:cubicBezTo>
                  <a:cubicBezTo>
                    <a:pt x="335" y="432"/>
                    <a:pt x="422" y="340"/>
                    <a:pt x="422" y="216"/>
                  </a:cubicBezTo>
                  <a:cubicBezTo>
                    <a:pt x="422" y="98"/>
                    <a:pt x="324" y="6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7" name="Google Shape;13777;p20"/>
            <p:cNvSpPr/>
            <p:nvPr/>
          </p:nvSpPr>
          <p:spPr>
            <a:xfrm>
              <a:off x="2178925" y="4197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218" y="0"/>
                    <a:pt x="214" y="0"/>
                    <a:pt x="211" y="1"/>
                  </a:cubicBezTo>
                  <a:cubicBezTo>
                    <a:pt x="98" y="1"/>
                    <a:pt x="0" y="93"/>
                    <a:pt x="0" y="211"/>
                  </a:cubicBezTo>
                  <a:cubicBezTo>
                    <a:pt x="0" y="329"/>
                    <a:pt x="103" y="422"/>
                    <a:pt x="216" y="422"/>
                  </a:cubicBezTo>
                  <a:cubicBezTo>
                    <a:pt x="339" y="422"/>
                    <a:pt x="432" y="329"/>
                    <a:pt x="432" y="206"/>
                  </a:cubicBezTo>
                  <a:cubicBezTo>
                    <a:pt x="432" y="86"/>
                    <a:pt x="340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8" name="Google Shape;13778;p20"/>
            <p:cNvSpPr/>
            <p:nvPr/>
          </p:nvSpPr>
          <p:spPr>
            <a:xfrm>
              <a:off x="170127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9" name="Google Shape;13779;p20"/>
            <p:cNvSpPr/>
            <p:nvPr/>
          </p:nvSpPr>
          <p:spPr>
            <a:xfrm>
              <a:off x="16748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3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0" name="Google Shape;13780;p20"/>
            <p:cNvSpPr/>
            <p:nvPr/>
          </p:nvSpPr>
          <p:spPr>
            <a:xfrm>
              <a:off x="1993275" y="4276525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1" name="Google Shape;13781;p20"/>
            <p:cNvSpPr/>
            <p:nvPr/>
          </p:nvSpPr>
          <p:spPr>
            <a:xfrm>
              <a:off x="1993275" y="43294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2" name="Google Shape;13782;p20"/>
            <p:cNvSpPr/>
            <p:nvPr/>
          </p:nvSpPr>
          <p:spPr>
            <a:xfrm>
              <a:off x="1674800" y="4117225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211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24"/>
                    <a:pt x="89" y="417"/>
                    <a:pt x="195" y="417"/>
                  </a:cubicBezTo>
                  <a:cubicBezTo>
                    <a:pt x="200" y="417"/>
                    <a:pt x="206" y="417"/>
                    <a:pt x="211" y="417"/>
                  </a:cubicBezTo>
                  <a:cubicBezTo>
                    <a:pt x="330" y="417"/>
                    <a:pt x="422" y="32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3" name="Google Shape;13783;p20"/>
            <p:cNvSpPr/>
            <p:nvPr/>
          </p:nvSpPr>
          <p:spPr>
            <a:xfrm>
              <a:off x="20198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2"/>
                  </a:cubicBezTo>
                  <a:cubicBezTo>
                    <a:pt x="329" y="417"/>
                    <a:pt x="427" y="324"/>
                    <a:pt x="427" y="211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4" name="Google Shape;13784;p20"/>
            <p:cNvSpPr/>
            <p:nvPr/>
          </p:nvSpPr>
          <p:spPr>
            <a:xfrm>
              <a:off x="1966675" y="387840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17" y="1"/>
                  </a:moveTo>
                  <a:cubicBezTo>
                    <a:pt x="99" y="1"/>
                    <a:pt x="1" y="98"/>
                    <a:pt x="1" y="216"/>
                  </a:cubicBezTo>
                  <a:cubicBezTo>
                    <a:pt x="1" y="331"/>
                    <a:pt x="99" y="424"/>
                    <a:pt x="199" y="424"/>
                  </a:cubicBezTo>
                  <a:cubicBezTo>
                    <a:pt x="207" y="424"/>
                    <a:pt x="214" y="423"/>
                    <a:pt x="222" y="422"/>
                  </a:cubicBezTo>
                  <a:cubicBezTo>
                    <a:pt x="345" y="417"/>
                    <a:pt x="433" y="329"/>
                    <a:pt x="427" y="206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5" name="Google Shape;13785;p20"/>
            <p:cNvSpPr/>
            <p:nvPr/>
          </p:nvSpPr>
          <p:spPr>
            <a:xfrm>
              <a:off x="2205500" y="43294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2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27" y="98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6" name="Google Shape;13786;p20"/>
            <p:cNvSpPr/>
            <p:nvPr/>
          </p:nvSpPr>
          <p:spPr>
            <a:xfrm>
              <a:off x="2019750" y="38784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1"/>
                  </a:moveTo>
                  <a:cubicBezTo>
                    <a:pt x="98" y="1"/>
                    <a:pt x="5" y="93"/>
                    <a:pt x="5" y="211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32" y="329"/>
                    <a:pt x="432" y="211"/>
                  </a:cubicBezTo>
                  <a:cubicBezTo>
                    <a:pt x="43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7" name="Google Shape;13787;p20"/>
            <p:cNvSpPr/>
            <p:nvPr/>
          </p:nvSpPr>
          <p:spPr>
            <a:xfrm>
              <a:off x="1833975" y="4276650"/>
              <a:ext cx="10825" cy="10425"/>
            </a:xfrm>
            <a:custGeom>
              <a:rect b="b" l="l" r="r" t="t"/>
              <a:pathLst>
                <a:path extrusionOk="0" h="417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29"/>
                    <a:pt x="93" y="417"/>
                    <a:pt x="216" y="417"/>
                  </a:cubicBezTo>
                  <a:cubicBezTo>
                    <a:pt x="340" y="412"/>
                    <a:pt x="43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8" name="Google Shape;13788;p20"/>
            <p:cNvSpPr/>
            <p:nvPr/>
          </p:nvSpPr>
          <p:spPr>
            <a:xfrm>
              <a:off x="1648200" y="42499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1" y="98"/>
                    <a:pt x="1" y="217"/>
                  </a:cubicBezTo>
                  <a:cubicBezTo>
                    <a:pt x="1" y="330"/>
                    <a:pt x="104" y="427"/>
                    <a:pt x="217" y="427"/>
                  </a:cubicBezTo>
                  <a:cubicBezTo>
                    <a:pt x="335" y="427"/>
                    <a:pt x="427" y="330"/>
                    <a:pt x="427" y="217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9" name="Google Shape;13789;p20"/>
            <p:cNvSpPr/>
            <p:nvPr/>
          </p:nvSpPr>
          <p:spPr>
            <a:xfrm>
              <a:off x="1648350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1"/>
                    <a:pt x="0" y="98"/>
                    <a:pt x="0" y="217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45"/>
                    <a:pt x="421" y="217"/>
                  </a:cubicBezTo>
                  <a:cubicBezTo>
                    <a:pt x="421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0" name="Google Shape;13790;p20"/>
            <p:cNvSpPr/>
            <p:nvPr/>
          </p:nvSpPr>
          <p:spPr>
            <a:xfrm>
              <a:off x="170127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1"/>
                  </a:moveTo>
                  <a:cubicBezTo>
                    <a:pt x="103" y="1"/>
                    <a:pt x="0" y="98"/>
                    <a:pt x="0" y="217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1" name="Google Shape;13791;p20"/>
            <p:cNvSpPr/>
            <p:nvPr/>
          </p:nvSpPr>
          <p:spPr>
            <a:xfrm>
              <a:off x="19668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1" y="335"/>
                    <a:pt x="427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2" name="Google Shape;13792;p20"/>
            <p:cNvSpPr/>
            <p:nvPr/>
          </p:nvSpPr>
          <p:spPr>
            <a:xfrm>
              <a:off x="14891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93"/>
                    <a:pt x="0" y="206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27" y="335"/>
                    <a:pt x="422" y="222"/>
                  </a:cubicBezTo>
                  <a:cubicBezTo>
                    <a:pt x="432" y="10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3" name="Google Shape;13793;p20"/>
            <p:cNvSpPr/>
            <p:nvPr/>
          </p:nvSpPr>
          <p:spPr>
            <a:xfrm>
              <a:off x="15155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11" y="329"/>
                    <a:pt x="103" y="422"/>
                    <a:pt x="222" y="422"/>
                  </a:cubicBezTo>
                  <a:cubicBezTo>
                    <a:pt x="227" y="422"/>
                    <a:pt x="233" y="423"/>
                    <a:pt x="238" y="423"/>
                  </a:cubicBezTo>
                  <a:cubicBezTo>
                    <a:pt x="344" y="423"/>
                    <a:pt x="432" y="329"/>
                    <a:pt x="432" y="211"/>
                  </a:cubicBezTo>
                  <a:cubicBezTo>
                    <a:pt x="432" y="88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4" name="Google Shape;13794;p20"/>
            <p:cNvSpPr/>
            <p:nvPr/>
          </p:nvSpPr>
          <p:spPr>
            <a:xfrm>
              <a:off x="1780800" y="4223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5" y="87"/>
                    <a:pt x="5" y="206"/>
                  </a:cubicBezTo>
                  <a:cubicBezTo>
                    <a:pt x="0" y="324"/>
                    <a:pt x="93" y="421"/>
                    <a:pt x="211" y="421"/>
                  </a:cubicBezTo>
                  <a:cubicBezTo>
                    <a:pt x="334" y="421"/>
                    <a:pt x="432" y="334"/>
                    <a:pt x="432" y="216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5" name="Google Shape;13795;p20"/>
            <p:cNvSpPr/>
            <p:nvPr/>
          </p:nvSpPr>
          <p:spPr>
            <a:xfrm>
              <a:off x="19668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2" y="0"/>
                  </a:moveTo>
                  <a:cubicBezTo>
                    <a:pt x="88" y="0"/>
                    <a:pt x="0" y="96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7" y="330"/>
                    <a:pt x="421" y="211"/>
                  </a:cubicBezTo>
                  <a:cubicBezTo>
                    <a:pt x="421" y="98"/>
                    <a:pt x="324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6" name="Google Shape;13796;p20"/>
            <p:cNvSpPr/>
            <p:nvPr/>
          </p:nvSpPr>
          <p:spPr>
            <a:xfrm>
              <a:off x="1489175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2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1" y="432"/>
                  </a:cubicBezTo>
                  <a:cubicBezTo>
                    <a:pt x="329" y="432"/>
                    <a:pt x="422" y="330"/>
                    <a:pt x="422" y="217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7" name="Google Shape;13797;p20"/>
            <p:cNvSpPr/>
            <p:nvPr/>
          </p:nvSpPr>
          <p:spPr>
            <a:xfrm>
              <a:off x="2046475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93" y="1"/>
                    <a:pt x="0" y="88"/>
                    <a:pt x="0" y="206"/>
                  </a:cubicBezTo>
                  <a:cubicBezTo>
                    <a:pt x="0" y="319"/>
                    <a:pt x="93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3" y="423"/>
                    <a:pt x="421" y="329"/>
                    <a:pt x="421" y="211"/>
                  </a:cubicBezTo>
                  <a:cubicBezTo>
                    <a:pt x="421" y="8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8" name="Google Shape;13798;p20"/>
            <p:cNvSpPr/>
            <p:nvPr/>
          </p:nvSpPr>
          <p:spPr>
            <a:xfrm>
              <a:off x="220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1"/>
                  </a:moveTo>
                  <a:cubicBezTo>
                    <a:pt x="93" y="1"/>
                    <a:pt x="1" y="88"/>
                    <a:pt x="1" y="216"/>
                  </a:cubicBezTo>
                  <a:cubicBezTo>
                    <a:pt x="11" y="335"/>
                    <a:pt x="98" y="422"/>
                    <a:pt x="217" y="422"/>
                  </a:cubicBezTo>
                  <a:cubicBezTo>
                    <a:pt x="335" y="422"/>
                    <a:pt x="432" y="329"/>
                    <a:pt x="432" y="211"/>
                  </a:cubicBezTo>
                  <a:cubicBezTo>
                    <a:pt x="432" y="8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9" name="Google Shape;13799;p20"/>
            <p:cNvSpPr/>
            <p:nvPr/>
          </p:nvSpPr>
          <p:spPr>
            <a:xfrm>
              <a:off x="148917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329" y="427"/>
                    <a:pt x="422" y="329"/>
                    <a:pt x="422" y="211"/>
                  </a:cubicBezTo>
                  <a:cubicBezTo>
                    <a:pt x="416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0" name="Google Shape;13800;p20"/>
            <p:cNvSpPr/>
            <p:nvPr/>
          </p:nvSpPr>
          <p:spPr>
            <a:xfrm>
              <a:off x="1674800" y="443580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1"/>
                  </a:moveTo>
                  <a:cubicBezTo>
                    <a:pt x="89" y="1"/>
                    <a:pt x="1" y="90"/>
                    <a:pt x="1" y="207"/>
                  </a:cubicBezTo>
                  <a:cubicBezTo>
                    <a:pt x="1" y="320"/>
                    <a:pt x="93" y="418"/>
                    <a:pt x="206" y="423"/>
                  </a:cubicBezTo>
                  <a:cubicBezTo>
                    <a:pt x="330" y="423"/>
                    <a:pt x="427" y="325"/>
                    <a:pt x="427" y="212"/>
                  </a:cubicBezTo>
                  <a:cubicBezTo>
                    <a:pt x="427" y="94"/>
                    <a:pt x="335" y="1"/>
                    <a:pt x="222" y="1"/>
                  </a:cubicBezTo>
                  <a:cubicBezTo>
                    <a:pt x="215" y="1"/>
                    <a:pt x="209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1" name="Google Shape;13801;p20"/>
            <p:cNvSpPr/>
            <p:nvPr/>
          </p:nvSpPr>
          <p:spPr>
            <a:xfrm>
              <a:off x="1833975" y="4435575"/>
              <a:ext cx="10825" cy="10800"/>
            </a:xfrm>
            <a:custGeom>
              <a:rect b="b" l="l" r="r" t="t"/>
              <a:pathLst>
                <a:path extrusionOk="0" h="432" w="433">
                  <a:moveTo>
                    <a:pt x="211" y="0"/>
                  </a:moveTo>
                  <a:cubicBezTo>
                    <a:pt x="88" y="5"/>
                    <a:pt x="1" y="103"/>
                    <a:pt x="1" y="221"/>
                  </a:cubicBezTo>
                  <a:cubicBezTo>
                    <a:pt x="1" y="344"/>
                    <a:pt x="98" y="432"/>
                    <a:pt x="216" y="432"/>
                  </a:cubicBezTo>
                  <a:cubicBezTo>
                    <a:pt x="340" y="427"/>
                    <a:pt x="432" y="334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2" name="Google Shape;13802;p20"/>
            <p:cNvSpPr/>
            <p:nvPr/>
          </p:nvSpPr>
          <p:spPr>
            <a:xfrm>
              <a:off x="1993150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3" y="0"/>
                    <a:pt x="0" y="103"/>
                    <a:pt x="6" y="221"/>
                  </a:cubicBezTo>
                  <a:cubicBezTo>
                    <a:pt x="6" y="334"/>
                    <a:pt x="10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3" name="Google Shape;13803;p20"/>
            <p:cNvSpPr/>
            <p:nvPr/>
          </p:nvSpPr>
          <p:spPr>
            <a:xfrm>
              <a:off x="1648350" y="41968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8" y="0"/>
                    <a:pt x="0" y="88"/>
                    <a:pt x="0" y="206"/>
                  </a:cubicBezTo>
                  <a:cubicBezTo>
                    <a:pt x="0" y="319"/>
                    <a:pt x="98" y="422"/>
                    <a:pt x="211" y="422"/>
                  </a:cubicBezTo>
                  <a:cubicBezTo>
                    <a:pt x="334" y="422"/>
                    <a:pt x="421" y="334"/>
                    <a:pt x="421" y="211"/>
                  </a:cubicBezTo>
                  <a:cubicBezTo>
                    <a:pt x="421" y="8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4" name="Google Shape;13804;p20"/>
            <p:cNvSpPr/>
            <p:nvPr/>
          </p:nvSpPr>
          <p:spPr>
            <a:xfrm>
              <a:off x="201987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29" y="416"/>
                    <a:pt x="427" y="329"/>
                    <a:pt x="427" y="211"/>
                  </a:cubicBezTo>
                  <a:cubicBezTo>
                    <a:pt x="432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5" name="Google Shape;13805;p20"/>
            <p:cNvSpPr/>
            <p:nvPr/>
          </p:nvSpPr>
          <p:spPr>
            <a:xfrm>
              <a:off x="1887175" y="42233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0"/>
                  </a:moveTo>
                  <a:cubicBezTo>
                    <a:pt x="98" y="0"/>
                    <a:pt x="5" y="87"/>
                    <a:pt x="0" y="206"/>
                  </a:cubicBezTo>
                  <a:cubicBezTo>
                    <a:pt x="0" y="324"/>
                    <a:pt x="82" y="421"/>
                    <a:pt x="206" y="421"/>
                  </a:cubicBezTo>
                  <a:cubicBezTo>
                    <a:pt x="212" y="422"/>
                    <a:pt x="218" y="422"/>
                    <a:pt x="223" y="422"/>
                  </a:cubicBezTo>
                  <a:cubicBezTo>
                    <a:pt x="333" y="422"/>
                    <a:pt x="421" y="333"/>
                    <a:pt x="416" y="216"/>
                  </a:cubicBezTo>
                  <a:cubicBezTo>
                    <a:pt x="421" y="10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6" name="Google Shape;13806;p20"/>
            <p:cNvSpPr/>
            <p:nvPr/>
          </p:nvSpPr>
          <p:spPr>
            <a:xfrm>
              <a:off x="1648200" y="44619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2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32"/>
                    <a:pt x="212" y="432"/>
                  </a:cubicBezTo>
                  <a:cubicBezTo>
                    <a:pt x="215" y="432"/>
                    <a:pt x="219" y="433"/>
                    <a:pt x="222" y="433"/>
                  </a:cubicBezTo>
                  <a:cubicBezTo>
                    <a:pt x="345" y="433"/>
                    <a:pt x="427" y="347"/>
                    <a:pt x="427" y="227"/>
                  </a:cubicBezTo>
                  <a:cubicBezTo>
                    <a:pt x="427" y="103"/>
                    <a:pt x="335" y="1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7" name="Google Shape;13807;p20"/>
            <p:cNvSpPr/>
            <p:nvPr/>
          </p:nvSpPr>
          <p:spPr>
            <a:xfrm>
              <a:off x="1701275" y="44619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5"/>
                    <a:pt x="98" y="432"/>
                    <a:pt x="221" y="432"/>
                  </a:cubicBezTo>
                  <a:cubicBezTo>
                    <a:pt x="345" y="432"/>
                    <a:pt x="432" y="335"/>
                    <a:pt x="427" y="206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8" name="Google Shape;13808;p20"/>
            <p:cNvSpPr/>
            <p:nvPr/>
          </p:nvSpPr>
          <p:spPr>
            <a:xfrm>
              <a:off x="1568700" y="401122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6" y="1"/>
                  </a:moveTo>
                  <a:cubicBezTo>
                    <a:pt x="87" y="1"/>
                    <a:pt x="0" y="83"/>
                    <a:pt x="5" y="212"/>
                  </a:cubicBezTo>
                  <a:cubicBezTo>
                    <a:pt x="5" y="325"/>
                    <a:pt x="103" y="422"/>
                    <a:pt x="216" y="422"/>
                  </a:cubicBezTo>
                  <a:cubicBezTo>
                    <a:pt x="334" y="422"/>
                    <a:pt x="432" y="325"/>
                    <a:pt x="432" y="212"/>
                  </a:cubicBezTo>
                  <a:cubicBezTo>
                    <a:pt x="432" y="8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9" name="Google Shape;13809;p20"/>
            <p:cNvSpPr/>
            <p:nvPr/>
          </p:nvSpPr>
          <p:spPr>
            <a:xfrm>
              <a:off x="1621875" y="40112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0" y="0"/>
                    <a:pt x="1" y="94"/>
                    <a:pt x="1" y="212"/>
                  </a:cubicBezTo>
                  <a:cubicBezTo>
                    <a:pt x="1" y="325"/>
                    <a:pt x="93" y="422"/>
                    <a:pt x="211" y="422"/>
                  </a:cubicBezTo>
                  <a:cubicBezTo>
                    <a:pt x="324" y="417"/>
                    <a:pt x="422" y="325"/>
                    <a:pt x="422" y="212"/>
                  </a:cubicBezTo>
                  <a:cubicBezTo>
                    <a:pt x="422" y="93"/>
                    <a:pt x="335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0" name="Google Shape;13810;p20"/>
            <p:cNvSpPr/>
            <p:nvPr/>
          </p:nvSpPr>
          <p:spPr>
            <a:xfrm>
              <a:off x="196682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35"/>
                    <a:pt x="87" y="422"/>
                    <a:pt x="211" y="422"/>
                  </a:cubicBezTo>
                  <a:cubicBezTo>
                    <a:pt x="329" y="422"/>
                    <a:pt x="427" y="335"/>
                    <a:pt x="421" y="212"/>
                  </a:cubicBezTo>
                  <a:cubicBezTo>
                    <a:pt x="421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1" name="Google Shape;13811;p20"/>
            <p:cNvSpPr/>
            <p:nvPr/>
          </p:nvSpPr>
          <p:spPr>
            <a:xfrm>
              <a:off x="1515625" y="44887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1"/>
                  </a:moveTo>
                  <a:cubicBezTo>
                    <a:pt x="98" y="1"/>
                    <a:pt x="1" y="98"/>
                    <a:pt x="1" y="211"/>
                  </a:cubicBezTo>
                  <a:cubicBezTo>
                    <a:pt x="1" y="327"/>
                    <a:pt x="94" y="422"/>
                    <a:pt x="208" y="422"/>
                  </a:cubicBezTo>
                  <a:cubicBezTo>
                    <a:pt x="211" y="422"/>
                    <a:pt x="214" y="422"/>
                    <a:pt x="217" y="422"/>
                  </a:cubicBezTo>
                  <a:cubicBezTo>
                    <a:pt x="335" y="422"/>
                    <a:pt x="427" y="330"/>
                    <a:pt x="427" y="206"/>
                  </a:cubicBezTo>
                  <a:cubicBezTo>
                    <a:pt x="422" y="93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2" name="Google Shape;13812;p20"/>
            <p:cNvSpPr/>
            <p:nvPr/>
          </p:nvSpPr>
          <p:spPr>
            <a:xfrm>
              <a:off x="2046200" y="44887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18" y="0"/>
                  </a:moveTo>
                  <a:cubicBezTo>
                    <a:pt x="99" y="0"/>
                    <a:pt x="11" y="96"/>
                    <a:pt x="11" y="206"/>
                  </a:cubicBezTo>
                  <a:cubicBezTo>
                    <a:pt x="1" y="324"/>
                    <a:pt x="98" y="427"/>
                    <a:pt x="222" y="427"/>
                  </a:cubicBezTo>
                  <a:cubicBezTo>
                    <a:pt x="335" y="427"/>
                    <a:pt x="432" y="335"/>
                    <a:pt x="432" y="222"/>
                  </a:cubicBezTo>
                  <a:cubicBezTo>
                    <a:pt x="438" y="98"/>
                    <a:pt x="350" y="1"/>
                    <a:pt x="227" y="1"/>
                  </a:cubicBezTo>
                  <a:cubicBezTo>
                    <a:pt x="224" y="1"/>
                    <a:pt x="221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3" name="Google Shape;13813;p20"/>
            <p:cNvSpPr/>
            <p:nvPr/>
          </p:nvSpPr>
          <p:spPr>
            <a:xfrm>
              <a:off x="164820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2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29"/>
                    <a:pt x="93" y="427"/>
                    <a:pt x="212" y="427"/>
                  </a:cubicBezTo>
                  <a:cubicBezTo>
                    <a:pt x="335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4" name="Google Shape;13814;p20"/>
            <p:cNvSpPr/>
            <p:nvPr/>
          </p:nvSpPr>
          <p:spPr>
            <a:xfrm>
              <a:off x="201987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0"/>
                    <a:pt x="427" y="211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5" name="Google Shape;13815;p20"/>
            <p:cNvSpPr/>
            <p:nvPr/>
          </p:nvSpPr>
          <p:spPr>
            <a:xfrm>
              <a:off x="14359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3" y="1"/>
                    <a:pt x="1" y="88"/>
                    <a:pt x="11" y="206"/>
                  </a:cubicBezTo>
                  <a:cubicBezTo>
                    <a:pt x="11" y="330"/>
                    <a:pt x="98" y="427"/>
                    <a:pt x="222" y="427"/>
                  </a:cubicBezTo>
                  <a:cubicBezTo>
                    <a:pt x="330" y="427"/>
                    <a:pt x="432" y="335"/>
                    <a:pt x="432" y="222"/>
                  </a:cubicBezTo>
                  <a:cubicBezTo>
                    <a:pt x="432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6" name="Google Shape;13816;p20"/>
            <p:cNvSpPr/>
            <p:nvPr/>
          </p:nvSpPr>
          <p:spPr>
            <a:xfrm>
              <a:off x="22055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8" y="421"/>
                    <a:pt x="206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10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7" name="Google Shape;13817;p20"/>
            <p:cNvSpPr/>
            <p:nvPr/>
          </p:nvSpPr>
          <p:spPr>
            <a:xfrm>
              <a:off x="1489175" y="4196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7"/>
                  </a:cubicBezTo>
                  <a:cubicBezTo>
                    <a:pt x="329" y="427"/>
                    <a:pt x="422" y="324"/>
                    <a:pt x="422" y="211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8" name="Google Shape;13818;p20"/>
            <p:cNvSpPr/>
            <p:nvPr/>
          </p:nvSpPr>
          <p:spPr>
            <a:xfrm>
              <a:off x="1993275" y="40112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2" y="0"/>
                  </a:moveTo>
                  <a:cubicBezTo>
                    <a:pt x="96" y="0"/>
                    <a:pt x="1" y="80"/>
                    <a:pt x="1" y="213"/>
                  </a:cubicBezTo>
                  <a:cubicBezTo>
                    <a:pt x="1" y="326"/>
                    <a:pt x="103" y="423"/>
                    <a:pt x="216" y="423"/>
                  </a:cubicBezTo>
                  <a:cubicBezTo>
                    <a:pt x="335" y="423"/>
                    <a:pt x="427" y="326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8" y="1"/>
                    <a:pt x="200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9" name="Google Shape;13819;p20"/>
            <p:cNvSpPr/>
            <p:nvPr/>
          </p:nvSpPr>
          <p:spPr>
            <a:xfrm>
              <a:off x="2099400" y="401120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33" y="0"/>
                  </a:moveTo>
                  <a:cubicBezTo>
                    <a:pt x="225" y="0"/>
                    <a:pt x="218" y="1"/>
                    <a:pt x="211" y="2"/>
                  </a:cubicBezTo>
                  <a:cubicBezTo>
                    <a:pt x="93" y="2"/>
                    <a:pt x="0" y="89"/>
                    <a:pt x="0" y="213"/>
                  </a:cubicBezTo>
                  <a:cubicBezTo>
                    <a:pt x="5" y="326"/>
                    <a:pt x="98" y="423"/>
                    <a:pt x="211" y="423"/>
                  </a:cubicBezTo>
                  <a:cubicBezTo>
                    <a:pt x="214" y="423"/>
                    <a:pt x="217" y="424"/>
                    <a:pt x="219" y="424"/>
                  </a:cubicBezTo>
                  <a:cubicBezTo>
                    <a:pt x="334" y="424"/>
                    <a:pt x="427" y="323"/>
                    <a:pt x="427" y="213"/>
                  </a:cubicBezTo>
                  <a:cubicBezTo>
                    <a:pt x="432" y="93"/>
                    <a:pt x="330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0" name="Google Shape;13820;p20"/>
            <p:cNvSpPr/>
            <p:nvPr/>
          </p:nvSpPr>
          <p:spPr>
            <a:xfrm>
              <a:off x="2019875" y="45152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93" y="0"/>
                    <a:pt x="0" y="98"/>
                    <a:pt x="0" y="221"/>
                  </a:cubicBezTo>
                  <a:cubicBezTo>
                    <a:pt x="0" y="334"/>
                    <a:pt x="93" y="427"/>
                    <a:pt x="20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1" name="Google Shape;13821;p20"/>
            <p:cNvSpPr/>
            <p:nvPr/>
          </p:nvSpPr>
          <p:spPr>
            <a:xfrm>
              <a:off x="1568700" y="454167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6" y="1"/>
                  </a:moveTo>
                  <a:cubicBezTo>
                    <a:pt x="87" y="11"/>
                    <a:pt x="0" y="98"/>
                    <a:pt x="0" y="217"/>
                  </a:cubicBezTo>
                  <a:cubicBezTo>
                    <a:pt x="0" y="340"/>
                    <a:pt x="98" y="432"/>
                    <a:pt x="211" y="432"/>
                  </a:cubicBezTo>
                  <a:cubicBezTo>
                    <a:pt x="329" y="432"/>
                    <a:pt x="421" y="330"/>
                    <a:pt x="421" y="217"/>
                  </a:cubicBezTo>
                  <a:cubicBezTo>
                    <a:pt x="421" y="93"/>
                    <a:pt x="319" y="6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2" name="Google Shape;13822;p20"/>
            <p:cNvSpPr/>
            <p:nvPr/>
          </p:nvSpPr>
          <p:spPr>
            <a:xfrm>
              <a:off x="1621875" y="454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9" y="1"/>
                  </a:moveTo>
                  <a:cubicBezTo>
                    <a:pt x="216" y="1"/>
                    <a:pt x="214" y="1"/>
                    <a:pt x="211" y="1"/>
                  </a:cubicBezTo>
                  <a:cubicBezTo>
                    <a:pt x="88" y="1"/>
                    <a:pt x="1" y="88"/>
                    <a:pt x="1" y="207"/>
                  </a:cubicBezTo>
                  <a:cubicBezTo>
                    <a:pt x="1" y="320"/>
                    <a:pt x="93" y="422"/>
                    <a:pt x="211" y="422"/>
                  </a:cubicBezTo>
                  <a:cubicBezTo>
                    <a:pt x="324" y="422"/>
                    <a:pt x="422" y="320"/>
                    <a:pt x="422" y="207"/>
                  </a:cubicBezTo>
                  <a:cubicBezTo>
                    <a:pt x="422" y="101"/>
                    <a:pt x="324" y="1"/>
                    <a:pt x="21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3" name="Google Shape;13823;p20"/>
            <p:cNvSpPr/>
            <p:nvPr/>
          </p:nvSpPr>
          <p:spPr>
            <a:xfrm>
              <a:off x="2152450" y="401120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194" y="0"/>
                  </a:moveTo>
                  <a:cubicBezTo>
                    <a:pt x="95" y="0"/>
                    <a:pt x="5" y="93"/>
                    <a:pt x="1" y="202"/>
                  </a:cubicBezTo>
                  <a:cubicBezTo>
                    <a:pt x="1" y="326"/>
                    <a:pt x="93" y="423"/>
                    <a:pt x="211" y="423"/>
                  </a:cubicBezTo>
                  <a:cubicBezTo>
                    <a:pt x="324" y="423"/>
                    <a:pt x="422" y="321"/>
                    <a:pt x="422" y="202"/>
                  </a:cubicBezTo>
                  <a:cubicBezTo>
                    <a:pt x="422" y="89"/>
                    <a:pt x="335" y="2"/>
                    <a:pt x="216" y="2"/>
                  </a:cubicBezTo>
                  <a:cubicBezTo>
                    <a:pt x="209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4" name="Google Shape;13824;p20"/>
            <p:cNvSpPr/>
            <p:nvPr/>
          </p:nvSpPr>
          <p:spPr>
            <a:xfrm>
              <a:off x="1993275" y="45419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5" y="0"/>
                  </a:moveTo>
                  <a:cubicBezTo>
                    <a:pt x="107" y="0"/>
                    <a:pt x="6" y="85"/>
                    <a:pt x="6" y="213"/>
                  </a:cubicBezTo>
                  <a:cubicBezTo>
                    <a:pt x="1" y="331"/>
                    <a:pt x="103" y="423"/>
                    <a:pt x="216" y="423"/>
                  </a:cubicBezTo>
                  <a:cubicBezTo>
                    <a:pt x="335" y="418"/>
                    <a:pt x="427" y="331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9" y="1"/>
                    <a:pt x="2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5" name="Google Shape;13825;p20"/>
            <p:cNvSpPr/>
            <p:nvPr/>
          </p:nvSpPr>
          <p:spPr>
            <a:xfrm>
              <a:off x="1462575" y="42765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4"/>
                    <a:pt x="88" y="422"/>
                    <a:pt x="206" y="422"/>
                  </a:cubicBezTo>
                  <a:cubicBezTo>
                    <a:pt x="335" y="422"/>
                    <a:pt x="422" y="334"/>
                    <a:pt x="422" y="216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6" name="Google Shape;13826;p20"/>
            <p:cNvSpPr/>
            <p:nvPr/>
          </p:nvSpPr>
          <p:spPr>
            <a:xfrm>
              <a:off x="2179050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103" y="427"/>
                    <a:pt x="22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7" name="Google Shape;13827;p20"/>
            <p:cNvSpPr/>
            <p:nvPr/>
          </p:nvSpPr>
          <p:spPr>
            <a:xfrm>
              <a:off x="16748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3" y="421"/>
                    <a:pt x="206" y="421"/>
                  </a:cubicBezTo>
                  <a:cubicBezTo>
                    <a:pt x="330" y="421"/>
                    <a:pt x="427" y="334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8" name="Google Shape;13828;p20"/>
            <p:cNvSpPr/>
            <p:nvPr/>
          </p:nvSpPr>
          <p:spPr>
            <a:xfrm>
              <a:off x="1993275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22" y="336"/>
                    <a:pt x="422" y="211"/>
                  </a:cubicBezTo>
                  <a:cubicBezTo>
                    <a:pt x="42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9" name="Google Shape;13829;p20"/>
            <p:cNvSpPr/>
            <p:nvPr/>
          </p:nvSpPr>
          <p:spPr>
            <a:xfrm>
              <a:off x="20198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29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0" name="Google Shape;13830;p20"/>
            <p:cNvSpPr/>
            <p:nvPr/>
          </p:nvSpPr>
          <p:spPr>
            <a:xfrm>
              <a:off x="19668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5" y="217"/>
                  </a:cubicBezTo>
                  <a:cubicBezTo>
                    <a:pt x="10" y="330"/>
                    <a:pt x="103" y="427"/>
                    <a:pt x="216" y="427"/>
                  </a:cubicBezTo>
                  <a:cubicBezTo>
                    <a:pt x="219" y="427"/>
                    <a:pt x="222" y="427"/>
                    <a:pt x="224" y="427"/>
                  </a:cubicBezTo>
                  <a:cubicBezTo>
                    <a:pt x="338" y="427"/>
                    <a:pt x="427" y="327"/>
                    <a:pt x="427" y="217"/>
                  </a:cubicBezTo>
                  <a:cubicBezTo>
                    <a:pt x="421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1" name="Google Shape;13831;p20"/>
            <p:cNvSpPr/>
            <p:nvPr/>
          </p:nvSpPr>
          <p:spPr>
            <a:xfrm>
              <a:off x="14625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8"/>
                    <a:pt x="0" y="206"/>
                  </a:cubicBezTo>
                  <a:cubicBezTo>
                    <a:pt x="0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2" name="Google Shape;13832;p20"/>
            <p:cNvSpPr/>
            <p:nvPr/>
          </p:nvSpPr>
          <p:spPr>
            <a:xfrm>
              <a:off x="1648200" y="40905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7" y="1"/>
                  </a:moveTo>
                  <a:cubicBezTo>
                    <a:pt x="104" y="1"/>
                    <a:pt x="6" y="98"/>
                    <a:pt x="6" y="211"/>
                  </a:cubicBezTo>
                  <a:cubicBezTo>
                    <a:pt x="1" y="335"/>
                    <a:pt x="104" y="432"/>
                    <a:pt x="217" y="432"/>
                  </a:cubicBezTo>
                  <a:cubicBezTo>
                    <a:pt x="340" y="432"/>
                    <a:pt x="427" y="340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3" name="Google Shape;13833;p20"/>
            <p:cNvSpPr/>
            <p:nvPr/>
          </p:nvSpPr>
          <p:spPr>
            <a:xfrm>
              <a:off x="19932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1" y="98"/>
                    <a:pt x="1" y="206"/>
                  </a:cubicBezTo>
                  <a:cubicBezTo>
                    <a:pt x="1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4" name="Google Shape;13834;p20"/>
            <p:cNvSpPr/>
            <p:nvPr/>
          </p:nvSpPr>
          <p:spPr>
            <a:xfrm>
              <a:off x="2179050" y="4090500"/>
              <a:ext cx="10675" cy="10825"/>
            </a:xfrm>
            <a:custGeom>
              <a:rect b="b" l="l" r="r" t="t"/>
              <a:pathLst>
                <a:path extrusionOk="0" h="433" w="427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35"/>
                    <a:pt x="98" y="432"/>
                    <a:pt x="211" y="432"/>
                  </a:cubicBezTo>
                  <a:cubicBezTo>
                    <a:pt x="334" y="432"/>
                    <a:pt x="427" y="340"/>
                    <a:pt x="427" y="222"/>
                  </a:cubicBezTo>
                  <a:cubicBezTo>
                    <a:pt x="427" y="98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5" name="Google Shape;13835;p20"/>
            <p:cNvSpPr/>
            <p:nvPr/>
          </p:nvSpPr>
          <p:spPr>
            <a:xfrm>
              <a:off x="20198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7"/>
                    <a:pt x="88" y="423"/>
                    <a:pt x="206" y="423"/>
                  </a:cubicBezTo>
                  <a:cubicBezTo>
                    <a:pt x="209" y="423"/>
                    <a:pt x="213" y="422"/>
                    <a:pt x="216" y="422"/>
                  </a:cubicBezTo>
                  <a:cubicBezTo>
                    <a:pt x="329" y="422"/>
                    <a:pt x="427" y="335"/>
                    <a:pt x="427" y="217"/>
                  </a:cubicBezTo>
                  <a:cubicBezTo>
                    <a:pt x="432" y="99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6" name="Google Shape;13836;p20"/>
            <p:cNvSpPr/>
            <p:nvPr/>
          </p:nvSpPr>
          <p:spPr>
            <a:xfrm>
              <a:off x="2205500" y="427652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98" y="0"/>
                    <a:pt x="11" y="88"/>
                    <a:pt x="11" y="206"/>
                  </a:cubicBezTo>
                  <a:cubicBezTo>
                    <a:pt x="1" y="334"/>
                    <a:pt x="93" y="422"/>
                    <a:pt x="217" y="422"/>
                  </a:cubicBezTo>
                  <a:cubicBezTo>
                    <a:pt x="335" y="422"/>
                    <a:pt x="427" y="324"/>
                    <a:pt x="438" y="211"/>
                  </a:cubicBezTo>
                  <a:cubicBezTo>
                    <a:pt x="438" y="93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7" name="Google Shape;13837;p20"/>
            <p:cNvSpPr/>
            <p:nvPr/>
          </p:nvSpPr>
          <p:spPr>
            <a:xfrm>
              <a:off x="1621625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29" y="427"/>
                    <a:pt x="432" y="330"/>
                    <a:pt x="432" y="211"/>
                  </a:cubicBezTo>
                  <a:cubicBezTo>
                    <a:pt x="432" y="93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8" name="Google Shape;13838;p20"/>
            <p:cNvSpPr/>
            <p:nvPr/>
          </p:nvSpPr>
          <p:spPr>
            <a:xfrm>
              <a:off x="1674800" y="44887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3" y="1"/>
                    <a:pt x="1" y="93"/>
                    <a:pt x="6" y="227"/>
                  </a:cubicBezTo>
                  <a:cubicBezTo>
                    <a:pt x="16" y="340"/>
                    <a:pt x="103" y="432"/>
                    <a:pt x="222" y="432"/>
                  </a:cubicBezTo>
                  <a:cubicBezTo>
                    <a:pt x="335" y="432"/>
                    <a:pt x="432" y="330"/>
                    <a:pt x="43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9" name="Google Shape;13839;p20"/>
            <p:cNvSpPr/>
            <p:nvPr/>
          </p:nvSpPr>
          <p:spPr>
            <a:xfrm>
              <a:off x="1993275" y="44887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88" y="1"/>
                    <a:pt x="1" y="98"/>
                    <a:pt x="1" y="227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330" y="432"/>
                    <a:pt x="422" y="335"/>
                    <a:pt x="42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0" name="Google Shape;13840;p20"/>
            <p:cNvSpPr/>
            <p:nvPr/>
          </p:nvSpPr>
          <p:spPr>
            <a:xfrm>
              <a:off x="2019875" y="40906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7" y="1"/>
                  </a:moveTo>
                  <a:cubicBezTo>
                    <a:pt x="88" y="1"/>
                    <a:pt x="0" y="96"/>
                    <a:pt x="0" y="217"/>
                  </a:cubicBezTo>
                  <a:cubicBezTo>
                    <a:pt x="0" y="335"/>
                    <a:pt x="93" y="427"/>
                    <a:pt x="216" y="432"/>
                  </a:cubicBezTo>
                  <a:cubicBezTo>
                    <a:pt x="329" y="427"/>
                    <a:pt x="427" y="335"/>
                    <a:pt x="427" y="222"/>
                  </a:cubicBezTo>
                  <a:cubicBezTo>
                    <a:pt x="432" y="103"/>
                    <a:pt x="329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1" name="Google Shape;13841;p20"/>
            <p:cNvSpPr/>
            <p:nvPr/>
          </p:nvSpPr>
          <p:spPr>
            <a:xfrm>
              <a:off x="1409400" y="42233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104"/>
                    <a:pt x="0" y="212"/>
                  </a:cubicBezTo>
                  <a:cubicBezTo>
                    <a:pt x="0" y="330"/>
                    <a:pt x="98" y="422"/>
                    <a:pt x="216" y="422"/>
                  </a:cubicBezTo>
                  <a:cubicBezTo>
                    <a:pt x="339" y="422"/>
                    <a:pt x="421" y="335"/>
                    <a:pt x="421" y="212"/>
                  </a:cubicBezTo>
                  <a:cubicBezTo>
                    <a:pt x="421" y="92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2" name="Google Shape;13842;p20"/>
            <p:cNvSpPr/>
            <p:nvPr/>
          </p:nvSpPr>
          <p:spPr>
            <a:xfrm>
              <a:off x="1940225" y="42233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9"/>
                    <a:pt x="11" y="212"/>
                  </a:cubicBezTo>
                  <a:cubicBezTo>
                    <a:pt x="0" y="330"/>
                    <a:pt x="98" y="422"/>
                    <a:pt x="221" y="422"/>
                  </a:cubicBezTo>
                  <a:cubicBezTo>
                    <a:pt x="345" y="422"/>
                    <a:pt x="427" y="335"/>
                    <a:pt x="427" y="212"/>
                  </a:cubicBezTo>
                  <a:cubicBezTo>
                    <a:pt x="422" y="92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3" name="Google Shape;13843;p20"/>
            <p:cNvSpPr/>
            <p:nvPr/>
          </p:nvSpPr>
          <p:spPr>
            <a:xfrm>
              <a:off x="220550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17" y="427"/>
                  </a:cubicBezTo>
                  <a:cubicBezTo>
                    <a:pt x="335" y="427"/>
                    <a:pt x="427" y="335"/>
                    <a:pt x="427" y="211"/>
                  </a:cubicBezTo>
                  <a:cubicBezTo>
                    <a:pt x="427" y="98"/>
                    <a:pt x="325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4" name="Google Shape;13844;p20"/>
            <p:cNvSpPr/>
            <p:nvPr/>
          </p:nvSpPr>
          <p:spPr>
            <a:xfrm>
              <a:off x="2046075" y="4011200"/>
              <a:ext cx="10950" cy="10725"/>
            </a:xfrm>
            <a:custGeom>
              <a:rect b="b" l="l" r="r" t="t"/>
              <a:pathLst>
                <a:path extrusionOk="0" h="429" w="438">
                  <a:moveTo>
                    <a:pt x="203" y="0"/>
                  </a:moveTo>
                  <a:cubicBezTo>
                    <a:pt x="108" y="0"/>
                    <a:pt x="15" y="85"/>
                    <a:pt x="6" y="213"/>
                  </a:cubicBezTo>
                  <a:cubicBezTo>
                    <a:pt x="1" y="326"/>
                    <a:pt x="103" y="428"/>
                    <a:pt x="222" y="428"/>
                  </a:cubicBezTo>
                  <a:cubicBezTo>
                    <a:pt x="335" y="423"/>
                    <a:pt x="432" y="336"/>
                    <a:pt x="432" y="218"/>
                  </a:cubicBezTo>
                  <a:cubicBezTo>
                    <a:pt x="437" y="89"/>
                    <a:pt x="350" y="2"/>
                    <a:pt x="227" y="2"/>
                  </a:cubicBezTo>
                  <a:cubicBezTo>
                    <a:pt x="219" y="1"/>
                    <a:pt x="211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5" name="Google Shape;13845;p20"/>
            <p:cNvSpPr/>
            <p:nvPr/>
          </p:nvSpPr>
          <p:spPr>
            <a:xfrm>
              <a:off x="1674800" y="40112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1" y="1"/>
                  </a:moveTo>
                  <a:cubicBezTo>
                    <a:pt x="93" y="1"/>
                    <a:pt x="1" y="83"/>
                    <a:pt x="1" y="212"/>
                  </a:cubicBezTo>
                  <a:cubicBezTo>
                    <a:pt x="1" y="325"/>
                    <a:pt x="93" y="422"/>
                    <a:pt x="206" y="422"/>
                  </a:cubicBezTo>
                  <a:cubicBezTo>
                    <a:pt x="209" y="422"/>
                    <a:pt x="212" y="423"/>
                    <a:pt x="215" y="423"/>
                  </a:cubicBezTo>
                  <a:cubicBezTo>
                    <a:pt x="329" y="423"/>
                    <a:pt x="427" y="322"/>
                    <a:pt x="427" y="212"/>
                  </a:cubicBezTo>
                  <a:cubicBezTo>
                    <a:pt x="427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6" name="Google Shape;13846;p20"/>
            <p:cNvSpPr/>
            <p:nvPr/>
          </p:nvSpPr>
          <p:spPr>
            <a:xfrm>
              <a:off x="1940225" y="41702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98" y="11"/>
                    <a:pt x="0" y="104"/>
                    <a:pt x="0" y="217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45" y="427"/>
                    <a:pt x="427" y="335"/>
                    <a:pt x="427" y="217"/>
                  </a:cubicBezTo>
                  <a:cubicBezTo>
                    <a:pt x="427" y="96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7" name="Google Shape;13847;p20"/>
            <p:cNvSpPr/>
            <p:nvPr/>
          </p:nvSpPr>
          <p:spPr>
            <a:xfrm>
              <a:off x="217892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9" y="427"/>
                    <a:pt x="432" y="335"/>
                    <a:pt x="432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1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8" name="Google Shape;13848;p20"/>
            <p:cNvSpPr/>
            <p:nvPr/>
          </p:nvSpPr>
          <p:spPr>
            <a:xfrm>
              <a:off x="1515500" y="40112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8" y="1"/>
                    <a:pt x="6" y="88"/>
                    <a:pt x="1" y="207"/>
                  </a:cubicBezTo>
                  <a:cubicBezTo>
                    <a:pt x="1" y="320"/>
                    <a:pt x="98" y="422"/>
                    <a:pt x="211" y="422"/>
                  </a:cubicBezTo>
                  <a:cubicBezTo>
                    <a:pt x="214" y="422"/>
                    <a:pt x="217" y="423"/>
                    <a:pt x="220" y="423"/>
                  </a:cubicBezTo>
                  <a:cubicBezTo>
                    <a:pt x="339" y="423"/>
                    <a:pt x="432" y="322"/>
                    <a:pt x="432" y="212"/>
                  </a:cubicBezTo>
                  <a:cubicBezTo>
                    <a:pt x="432" y="88"/>
                    <a:pt x="34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9" name="Google Shape;13849;p20"/>
            <p:cNvSpPr/>
            <p:nvPr/>
          </p:nvSpPr>
          <p:spPr>
            <a:xfrm>
              <a:off x="1648200" y="3984375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22" y="1"/>
                  </a:moveTo>
                  <a:cubicBezTo>
                    <a:pt x="109" y="1"/>
                    <a:pt x="6" y="88"/>
                    <a:pt x="6" y="212"/>
                  </a:cubicBezTo>
                  <a:cubicBezTo>
                    <a:pt x="1" y="335"/>
                    <a:pt x="104" y="433"/>
                    <a:pt x="217" y="433"/>
                  </a:cubicBezTo>
                  <a:cubicBezTo>
                    <a:pt x="335" y="433"/>
                    <a:pt x="427" y="340"/>
                    <a:pt x="427" y="227"/>
                  </a:cubicBezTo>
                  <a:cubicBezTo>
                    <a:pt x="427" y="104"/>
                    <a:pt x="340" y="6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0" name="Google Shape;13850;p20"/>
            <p:cNvSpPr/>
            <p:nvPr/>
          </p:nvSpPr>
          <p:spPr>
            <a:xfrm>
              <a:off x="14891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0" y="217"/>
                  </a:cubicBezTo>
                  <a:cubicBezTo>
                    <a:pt x="0" y="335"/>
                    <a:pt x="82" y="427"/>
                    <a:pt x="211" y="427"/>
                  </a:cubicBezTo>
                  <a:cubicBezTo>
                    <a:pt x="334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1" name="Google Shape;13851;p20"/>
            <p:cNvSpPr/>
            <p:nvPr/>
          </p:nvSpPr>
          <p:spPr>
            <a:xfrm>
              <a:off x="1674800" y="45419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29"/>
                    <a:pt x="98" y="416"/>
                    <a:pt x="206" y="421"/>
                  </a:cubicBezTo>
                  <a:cubicBezTo>
                    <a:pt x="211" y="422"/>
                    <a:pt x="217" y="422"/>
                    <a:pt x="222" y="422"/>
                  </a:cubicBezTo>
                  <a:cubicBezTo>
                    <a:pt x="329" y="422"/>
                    <a:pt x="422" y="323"/>
                    <a:pt x="422" y="211"/>
                  </a:cubicBezTo>
                  <a:cubicBezTo>
                    <a:pt x="43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2" name="Google Shape;13852;p20"/>
            <p:cNvSpPr/>
            <p:nvPr/>
          </p:nvSpPr>
          <p:spPr>
            <a:xfrm>
              <a:off x="16218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17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3" name="Google Shape;13853;p20"/>
            <p:cNvSpPr/>
            <p:nvPr/>
          </p:nvSpPr>
          <p:spPr>
            <a:xfrm>
              <a:off x="16748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2" y="0"/>
                  </a:moveTo>
                  <a:cubicBezTo>
                    <a:pt x="93" y="0"/>
                    <a:pt x="1" y="9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4" name="Google Shape;13854;p20"/>
            <p:cNvSpPr/>
            <p:nvPr/>
          </p:nvSpPr>
          <p:spPr>
            <a:xfrm>
              <a:off x="2046200" y="45419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1" y="329"/>
                    <a:pt x="98" y="421"/>
                    <a:pt x="217" y="421"/>
                  </a:cubicBezTo>
                  <a:cubicBezTo>
                    <a:pt x="222" y="422"/>
                    <a:pt x="228" y="422"/>
                    <a:pt x="233" y="422"/>
                  </a:cubicBezTo>
                  <a:cubicBezTo>
                    <a:pt x="339" y="422"/>
                    <a:pt x="427" y="328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5" name="Google Shape;13855;p20"/>
            <p:cNvSpPr/>
            <p:nvPr/>
          </p:nvSpPr>
          <p:spPr>
            <a:xfrm>
              <a:off x="1833725" y="4064175"/>
              <a:ext cx="11075" cy="10675"/>
            </a:xfrm>
            <a:custGeom>
              <a:rect b="b" l="l" r="r" t="t"/>
              <a:pathLst>
                <a:path extrusionOk="0" h="427" w="443">
                  <a:moveTo>
                    <a:pt x="226" y="0"/>
                  </a:moveTo>
                  <a:cubicBezTo>
                    <a:pt x="108" y="0"/>
                    <a:pt x="11" y="98"/>
                    <a:pt x="11" y="211"/>
                  </a:cubicBezTo>
                  <a:cubicBezTo>
                    <a:pt x="0" y="329"/>
                    <a:pt x="98" y="427"/>
                    <a:pt x="221" y="427"/>
                  </a:cubicBezTo>
                  <a:cubicBezTo>
                    <a:pt x="345" y="427"/>
                    <a:pt x="442" y="334"/>
                    <a:pt x="442" y="211"/>
                  </a:cubicBezTo>
                  <a:cubicBezTo>
                    <a:pt x="442" y="87"/>
                    <a:pt x="350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6" name="Google Shape;13856;p20"/>
            <p:cNvSpPr/>
            <p:nvPr/>
          </p:nvSpPr>
          <p:spPr>
            <a:xfrm>
              <a:off x="167480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330" y="422"/>
                    <a:pt x="427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7" name="Google Shape;13857;p20"/>
            <p:cNvSpPr/>
            <p:nvPr/>
          </p:nvSpPr>
          <p:spPr>
            <a:xfrm>
              <a:off x="1621875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1" y="88"/>
                    <a:pt x="1" y="211"/>
                  </a:cubicBezTo>
                  <a:cubicBezTo>
                    <a:pt x="1" y="329"/>
                    <a:pt x="93" y="422"/>
                    <a:pt x="216" y="422"/>
                  </a:cubicBezTo>
                  <a:cubicBezTo>
                    <a:pt x="324" y="422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8" name="Google Shape;13858;p20"/>
            <p:cNvSpPr/>
            <p:nvPr/>
          </p:nvSpPr>
          <p:spPr>
            <a:xfrm>
              <a:off x="1647950" y="435617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7" y="0"/>
                  </a:moveTo>
                  <a:cubicBezTo>
                    <a:pt x="109" y="0"/>
                    <a:pt x="16" y="88"/>
                    <a:pt x="1" y="211"/>
                  </a:cubicBezTo>
                  <a:cubicBezTo>
                    <a:pt x="1" y="324"/>
                    <a:pt x="103" y="422"/>
                    <a:pt x="222" y="422"/>
                  </a:cubicBezTo>
                  <a:cubicBezTo>
                    <a:pt x="345" y="422"/>
                    <a:pt x="432" y="334"/>
                    <a:pt x="432" y="216"/>
                  </a:cubicBezTo>
                  <a:cubicBezTo>
                    <a:pt x="437" y="88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9" name="Google Shape;13859;p20"/>
            <p:cNvSpPr/>
            <p:nvPr/>
          </p:nvSpPr>
          <p:spPr>
            <a:xfrm>
              <a:off x="148917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5" y="0"/>
                  </a:moveTo>
                  <a:cubicBezTo>
                    <a:pt x="89" y="0"/>
                    <a:pt x="0" y="94"/>
                    <a:pt x="0" y="212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27" y="325"/>
                    <a:pt x="422" y="212"/>
                  </a:cubicBezTo>
                  <a:cubicBezTo>
                    <a:pt x="422" y="93"/>
                    <a:pt x="329" y="1"/>
                    <a:pt x="211" y="1"/>
                  </a:cubicBezTo>
                  <a:cubicBezTo>
                    <a:pt x="205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0" name="Google Shape;13860;p20"/>
            <p:cNvSpPr/>
            <p:nvPr/>
          </p:nvSpPr>
          <p:spPr>
            <a:xfrm>
              <a:off x="2178925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8" y="0"/>
                    <a:pt x="0" y="93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1" name="Google Shape;13861;p20"/>
            <p:cNvSpPr/>
            <p:nvPr/>
          </p:nvSpPr>
          <p:spPr>
            <a:xfrm>
              <a:off x="2019750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6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32" y="335"/>
                    <a:pt x="427" y="217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2" name="Google Shape;13862;p20"/>
            <p:cNvSpPr/>
            <p:nvPr/>
          </p:nvSpPr>
          <p:spPr>
            <a:xfrm>
              <a:off x="21525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3" name="Google Shape;13863;p20"/>
            <p:cNvSpPr/>
            <p:nvPr/>
          </p:nvSpPr>
          <p:spPr>
            <a:xfrm>
              <a:off x="183397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3"/>
                    <a:pt x="6" y="216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4" name="Google Shape;13864;p20"/>
            <p:cNvSpPr/>
            <p:nvPr/>
          </p:nvSpPr>
          <p:spPr>
            <a:xfrm>
              <a:off x="1674800" y="38519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0"/>
                  </a:moveTo>
                  <a:cubicBezTo>
                    <a:pt x="89" y="0"/>
                    <a:pt x="1" y="89"/>
                    <a:pt x="1" y="207"/>
                  </a:cubicBezTo>
                  <a:cubicBezTo>
                    <a:pt x="1" y="325"/>
                    <a:pt x="93" y="417"/>
                    <a:pt x="206" y="422"/>
                  </a:cubicBezTo>
                  <a:cubicBezTo>
                    <a:pt x="324" y="422"/>
                    <a:pt x="427" y="325"/>
                    <a:pt x="427" y="212"/>
                  </a:cubicBezTo>
                  <a:cubicBezTo>
                    <a:pt x="427" y="104"/>
                    <a:pt x="335" y="6"/>
                    <a:pt x="222" y="1"/>
                  </a:cubicBezTo>
                  <a:cubicBezTo>
                    <a:pt x="215" y="0"/>
                    <a:pt x="209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5" name="Google Shape;13865;p20"/>
            <p:cNvSpPr/>
            <p:nvPr/>
          </p:nvSpPr>
          <p:spPr>
            <a:xfrm>
              <a:off x="1674800" y="438250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88"/>
                    <a:pt x="1" y="212"/>
                  </a:cubicBezTo>
                  <a:cubicBezTo>
                    <a:pt x="1" y="332"/>
                    <a:pt x="88" y="422"/>
                    <a:pt x="212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224" y="422"/>
                    <a:pt x="227" y="422"/>
                    <a:pt x="230" y="422"/>
                  </a:cubicBezTo>
                  <a:cubicBezTo>
                    <a:pt x="339" y="422"/>
                    <a:pt x="432" y="322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6" name="Google Shape;13866;p20"/>
            <p:cNvSpPr/>
            <p:nvPr/>
          </p:nvSpPr>
          <p:spPr>
            <a:xfrm>
              <a:off x="16483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0" y="98"/>
                    <a:pt x="0" y="211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7" name="Google Shape;13867;p20"/>
            <p:cNvSpPr/>
            <p:nvPr/>
          </p:nvSpPr>
          <p:spPr>
            <a:xfrm>
              <a:off x="20726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9" y="0"/>
                  </a:moveTo>
                  <a:cubicBezTo>
                    <a:pt x="103" y="0"/>
                    <a:pt x="11" y="89"/>
                    <a:pt x="11" y="206"/>
                  </a:cubicBezTo>
                  <a:cubicBezTo>
                    <a:pt x="0" y="325"/>
                    <a:pt x="93" y="417"/>
                    <a:pt x="206" y="422"/>
                  </a:cubicBezTo>
                  <a:cubicBezTo>
                    <a:pt x="210" y="422"/>
                    <a:pt x="214" y="423"/>
                    <a:pt x="217" y="423"/>
                  </a:cubicBezTo>
                  <a:cubicBezTo>
                    <a:pt x="340" y="423"/>
                    <a:pt x="427" y="342"/>
                    <a:pt x="432" y="222"/>
                  </a:cubicBezTo>
                  <a:cubicBezTo>
                    <a:pt x="432" y="104"/>
                    <a:pt x="345" y="6"/>
                    <a:pt x="226" y="1"/>
                  </a:cubicBezTo>
                  <a:cubicBezTo>
                    <a:pt x="221" y="0"/>
                    <a:pt x="215" y="0"/>
                    <a:pt x="20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8" name="Google Shape;13868;p20"/>
            <p:cNvSpPr/>
            <p:nvPr/>
          </p:nvSpPr>
          <p:spPr>
            <a:xfrm>
              <a:off x="21261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40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2"/>
                  </a:cubicBezTo>
                  <a:cubicBezTo>
                    <a:pt x="416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9" name="Google Shape;13869;p20"/>
            <p:cNvSpPr/>
            <p:nvPr/>
          </p:nvSpPr>
          <p:spPr>
            <a:xfrm>
              <a:off x="2125850" y="398437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40"/>
                    <a:pt x="93" y="433"/>
                    <a:pt x="217" y="433"/>
                  </a:cubicBezTo>
                  <a:cubicBezTo>
                    <a:pt x="335" y="433"/>
                    <a:pt x="432" y="335"/>
                    <a:pt x="427" y="212"/>
                  </a:cubicBezTo>
                  <a:cubicBezTo>
                    <a:pt x="422" y="88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0" name="Google Shape;13870;p20"/>
            <p:cNvSpPr/>
            <p:nvPr/>
          </p:nvSpPr>
          <p:spPr>
            <a:xfrm>
              <a:off x="1568550" y="44887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6" y="93"/>
                    <a:pt x="1" y="211"/>
                  </a:cubicBezTo>
                  <a:cubicBezTo>
                    <a:pt x="6" y="330"/>
                    <a:pt x="93" y="427"/>
                    <a:pt x="212" y="427"/>
                  </a:cubicBezTo>
                  <a:cubicBezTo>
                    <a:pt x="325" y="427"/>
                    <a:pt x="427" y="330"/>
                    <a:pt x="427" y="211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1" name="Google Shape;13871;p20"/>
            <p:cNvSpPr/>
            <p:nvPr/>
          </p:nvSpPr>
          <p:spPr>
            <a:xfrm>
              <a:off x="1993275" y="43822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98" y="11"/>
                    <a:pt x="1" y="98"/>
                    <a:pt x="1" y="216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2"/>
                    <a:pt x="422" y="222"/>
                  </a:cubicBezTo>
                  <a:cubicBezTo>
                    <a:pt x="422" y="103"/>
                    <a:pt x="330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2" name="Google Shape;13872;p20"/>
            <p:cNvSpPr/>
            <p:nvPr/>
          </p:nvSpPr>
          <p:spPr>
            <a:xfrm>
              <a:off x="17809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3" y="1"/>
                    <a:pt x="0" y="83"/>
                    <a:pt x="11" y="212"/>
                  </a:cubicBezTo>
                  <a:cubicBezTo>
                    <a:pt x="11" y="325"/>
                    <a:pt x="103" y="422"/>
                    <a:pt x="221" y="422"/>
                  </a:cubicBezTo>
                  <a:cubicBezTo>
                    <a:pt x="329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3" name="Google Shape;13873;p20"/>
            <p:cNvSpPr/>
            <p:nvPr/>
          </p:nvSpPr>
          <p:spPr>
            <a:xfrm>
              <a:off x="1940225" y="44887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1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4" name="Google Shape;13874;p20"/>
            <p:cNvSpPr/>
            <p:nvPr/>
          </p:nvSpPr>
          <p:spPr>
            <a:xfrm>
              <a:off x="1887175" y="4011225"/>
              <a:ext cx="10925" cy="10575"/>
            </a:xfrm>
            <a:custGeom>
              <a:rect b="b" l="l" r="r" t="t"/>
              <a:pathLst>
                <a:path extrusionOk="0" h="423" w="437">
                  <a:moveTo>
                    <a:pt x="210" y="0"/>
                  </a:moveTo>
                  <a:cubicBezTo>
                    <a:pt x="93" y="0"/>
                    <a:pt x="10" y="80"/>
                    <a:pt x="5" y="196"/>
                  </a:cubicBezTo>
                  <a:cubicBezTo>
                    <a:pt x="0" y="320"/>
                    <a:pt x="87" y="417"/>
                    <a:pt x="211" y="422"/>
                  </a:cubicBezTo>
                  <a:cubicBezTo>
                    <a:pt x="324" y="422"/>
                    <a:pt x="427" y="335"/>
                    <a:pt x="427" y="212"/>
                  </a:cubicBezTo>
                  <a:cubicBezTo>
                    <a:pt x="437" y="93"/>
                    <a:pt x="344" y="1"/>
                    <a:pt x="231" y="1"/>
                  </a:cubicBezTo>
                  <a:cubicBezTo>
                    <a:pt x="224" y="0"/>
                    <a:pt x="217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5" name="Google Shape;13875;p20"/>
            <p:cNvSpPr/>
            <p:nvPr/>
          </p:nvSpPr>
          <p:spPr>
            <a:xfrm>
              <a:off x="1542225" y="40373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3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6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6" name="Google Shape;13876;p20"/>
            <p:cNvSpPr/>
            <p:nvPr/>
          </p:nvSpPr>
          <p:spPr>
            <a:xfrm>
              <a:off x="2099400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103" y="427"/>
                    <a:pt x="221" y="427"/>
                  </a:cubicBezTo>
                  <a:cubicBezTo>
                    <a:pt x="334" y="417"/>
                    <a:pt x="432" y="330"/>
                    <a:pt x="432" y="211"/>
                  </a:cubicBezTo>
                  <a:cubicBezTo>
                    <a:pt x="432" y="98"/>
                    <a:pt x="33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7" name="Google Shape;13877;p20"/>
            <p:cNvSpPr/>
            <p:nvPr/>
          </p:nvSpPr>
          <p:spPr>
            <a:xfrm>
              <a:off x="1595150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8" name="Google Shape;13878;p20"/>
            <p:cNvSpPr/>
            <p:nvPr/>
          </p:nvSpPr>
          <p:spPr>
            <a:xfrm>
              <a:off x="207280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5" y="422"/>
                    <a:pt x="427" y="336"/>
                    <a:pt x="427" y="216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9" name="Google Shape;13879;p20"/>
            <p:cNvSpPr/>
            <p:nvPr/>
          </p:nvSpPr>
          <p:spPr>
            <a:xfrm>
              <a:off x="2072800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"/>
                    <a:pt x="6" y="98"/>
                    <a:pt x="1" y="227"/>
                  </a:cubicBezTo>
                  <a:cubicBezTo>
                    <a:pt x="6" y="345"/>
                    <a:pt x="93" y="432"/>
                    <a:pt x="211" y="432"/>
                  </a:cubicBezTo>
                  <a:cubicBezTo>
                    <a:pt x="324" y="432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0" name="Google Shape;13880;p20"/>
            <p:cNvSpPr/>
            <p:nvPr/>
          </p:nvSpPr>
          <p:spPr>
            <a:xfrm>
              <a:off x="1515625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1" name="Google Shape;13881;p20"/>
            <p:cNvSpPr/>
            <p:nvPr/>
          </p:nvSpPr>
          <p:spPr>
            <a:xfrm>
              <a:off x="1542225" y="42499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1" y="93"/>
                    <a:pt x="1" y="217"/>
                  </a:cubicBezTo>
                  <a:cubicBezTo>
                    <a:pt x="1" y="330"/>
                    <a:pt x="93" y="427"/>
                    <a:pt x="211" y="427"/>
                  </a:cubicBezTo>
                  <a:cubicBezTo>
                    <a:pt x="324" y="427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2" name="Google Shape;13882;p20"/>
            <p:cNvSpPr/>
            <p:nvPr/>
          </p:nvSpPr>
          <p:spPr>
            <a:xfrm>
              <a:off x="1754450" y="39313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103"/>
                    <a:pt x="1" y="222"/>
                  </a:cubicBezTo>
                  <a:cubicBezTo>
                    <a:pt x="1" y="342"/>
                    <a:pt x="93" y="427"/>
                    <a:pt x="207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40" y="427"/>
                    <a:pt x="432" y="330"/>
                    <a:pt x="427" y="206"/>
                  </a:cubicBezTo>
                  <a:cubicBezTo>
                    <a:pt x="427" y="93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3" name="Google Shape;13883;p20"/>
            <p:cNvSpPr/>
            <p:nvPr/>
          </p:nvSpPr>
          <p:spPr>
            <a:xfrm>
              <a:off x="2046200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32" y="334"/>
                    <a:pt x="427" y="211"/>
                  </a:cubicBezTo>
                  <a:cubicBezTo>
                    <a:pt x="427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4" name="Google Shape;13884;p20"/>
            <p:cNvSpPr/>
            <p:nvPr/>
          </p:nvSpPr>
          <p:spPr>
            <a:xfrm>
              <a:off x="1648350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8" y="6"/>
                    <a:pt x="0" y="93"/>
                    <a:pt x="0" y="211"/>
                  </a:cubicBezTo>
                  <a:cubicBezTo>
                    <a:pt x="0" y="329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1"/>
                  </a:cubicBezTo>
                  <a:cubicBezTo>
                    <a:pt x="421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5" name="Google Shape;13885;p20"/>
            <p:cNvSpPr/>
            <p:nvPr/>
          </p:nvSpPr>
          <p:spPr>
            <a:xfrm>
              <a:off x="194022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2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6" name="Google Shape;13886;p20"/>
            <p:cNvSpPr/>
            <p:nvPr/>
          </p:nvSpPr>
          <p:spPr>
            <a:xfrm>
              <a:off x="1940225" y="43295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93" y="427"/>
                    <a:pt x="20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7" name="Google Shape;13887;p20"/>
            <p:cNvSpPr/>
            <p:nvPr/>
          </p:nvSpPr>
          <p:spPr>
            <a:xfrm>
              <a:off x="1542225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8" name="Google Shape;13888;p20"/>
            <p:cNvSpPr/>
            <p:nvPr/>
          </p:nvSpPr>
          <p:spPr>
            <a:xfrm>
              <a:off x="1595150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93" y="432"/>
                    <a:pt x="211" y="432"/>
                  </a:cubicBezTo>
                  <a:cubicBezTo>
                    <a:pt x="335" y="432"/>
                    <a:pt x="427" y="340"/>
                    <a:pt x="432" y="211"/>
                  </a:cubicBezTo>
                  <a:cubicBezTo>
                    <a:pt x="43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9" name="Google Shape;13889;p20"/>
            <p:cNvSpPr/>
            <p:nvPr/>
          </p:nvSpPr>
          <p:spPr>
            <a:xfrm>
              <a:off x="1780925" y="45419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0"/>
                  </a:moveTo>
                  <a:cubicBezTo>
                    <a:pt x="93" y="0"/>
                    <a:pt x="0" y="82"/>
                    <a:pt x="0" y="206"/>
                  </a:cubicBezTo>
                  <a:cubicBezTo>
                    <a:pt x="0" y="329"/>
                    <a:pt x="98" y="421"/>
                    <a:pt x="216" y="421"/>
                  </a:cubicBezTo>
                  <a:cubicBezTo>
                    <a:pt x="329" y="421"/>
                    <a:pt x="427" y="329"/>
                    <a:pt x="427" y="206"/>
                  </a:cubicBezTo>
                  <a:cubicBezTo>
                    <a:pt x="427" y="82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0" name="Google Shape;13890;p20"/>
            <p:cNvSpPr/>
            <p:nvPr/>
          </p:nvSpPr>
          <p:spPr>
            <a:xfrm>
              <a:off x="1860575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3" y="1"/>
                  </a:moveTo>
                  <a:cubicBezTo>
                    <a:pt x="93" y="1"/>
                    <a:pt x="0" y="101"/>
                    <a:pt x="0" y="217"/>
                  </a:cubicBezTo>
                  <a:cubicBezTo>
                    <a:pt x="0" y="335"/>
                    <a:pt x="98" y="427"/>
                    <a:pt x="221" y="427"/>
                  </a:cubicBezTo>
                  <a:cubicBezTo>
                    <a:pt x="339" y="427"/>
                    <a:pt x="432" y="335"/>
                    <a:pt x="427" y="217"/>
                  </a:cubicBezTo>
                  <a:cubicBezTo>
                    <a:pt x="422" y="98"/>
                    <a:pt x="329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1" name="Google Shape;13891;p20"/>
            <p:cNvSpPr/>
            <p:nvPr/>
          </p:nvSpPr>
          <p:spPr>
            <a:xfrm>
              <a:off x="1886900" y="45419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98" y="0"/>
                    <a:pt x="11" y="82"/>
                    <a:pt x="11" y="206"/>
                  </a:cubicBezTo>
                  <a:cubicBezTo>
                    <a:pt x="1" y="319"/>
                    <a:pt x="98" y="421"/>
                    <a:pt x="217" y="421"/>
                  </a:cubicBezTo>
                  <a:cubicBezTo>
                    <a:pt x="222" y="422"/>
                    <a:pt x="228" y="422"/>
                    <a:pt x="234" y="422"/>
                  </a:cubicBezTo>
                  <a:cubicBezTo>
                    <a:pt x="344" y="422"/>
                    <a:pt x="432" y="328"/>
                    <a:pt x="432" y="211"/>
                  </a:cubicBezTo>
                  <a:cubicBezTo>
                    <a:pt x="438" y="87"/>
                    <a:pt x="35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2" name="Google Shape;13892;p20"/>
            <p:cNvSpPr/>
            <p:nvPr/>
          </p:nvSpPr>
          <p:spPr>
            <a:xfrm>
              <a:off x="2072925" y="39313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3" y="1"/>
                  </a:moveTo>
                  <a:cubicBezTo>
                    <a:pt x="93" y="1"/>
                    <a:pt x="1" y="96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17" y="217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3" name="Google Shape;13893;p20"/>
            <p:cNvSpPr/>
            <p:nvPr/>
          </p:nvSpPr>
          <p:spPr>
            <a:xfrm>
              <a:off x="1568700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87" y="1"/>
                    <a:pt x="0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7" y="423"/>
                    <a:pt x="421" y="324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4" name="Google Shape;13894;p20"/>
            <p:cNvSpPr/>
            <p:nvPr/>
          </p:nvSpPr>
          <p:spPr>
            <a:xfrm>
              <a:off x="148917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2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2"/>
                  </a:cubicBezTo>
                  <a:cubicBezTo>
                    <a:pt x="329" y="417"/>
                    <a:pt x="422" y="324"/>
                    <a:pt x="422" y="211"/>
                  </a:cubicBezTo>
                  <a:cubicBezTo>
                    <a:pt x="422" y="8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5" name="Google Shape;13895;p20"/>
            <p:cNvSpPr/>
            <p:nvPr/>
          </p:nvSpPr>
          <p:spPr>
            <a:xfrm>
              <a:off x="16748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3" y="1"/>
                    <a:pt x="1" y="88"/>
                    <a:pt x="1" y="211"/>
                  </a:cubicBezTo>
                  <a:cubicBezTo>
                    <a:pt x="1" y="329"/>
                    <a:pt x="94" y="423"/>
                    <a:pt x="200" y="423"/>
                  </a:cubicBezTo>
                  <a:cubicBezTo>
                    <a:pt x="206" y="423"/>
                    <a:pt x="211" y="422"/>
                    <a:pt x="217" y="422"/>
                  </a:cubicBezTo>
                  <a:cubicBezTo>
                    <a:pt x="330" y="422"/>
                    <a:pt x="422" y="319"/>
                    <a:pt x="42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6" name="Google Shape;13896;p20"/>
            <p:cNvSpPr/>
            <p:nvPr/>
          </p:nvSpPr>
          <p:spPr>
            <a:xfrm>
              <a:off x="15422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1" y="94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2" y="335"/>
                    <a:pt x="422" y="212"/>
                  </a:cubicBezTo>
                  <a:cubicBezTo>
                    <a:pt x="417" y="93"/>
                    <a:pt x="324" y="1"/>
                    <a:pt x="211" y="1"/>
                  </a:cubicBezTo>
                  <a:cubicBezTo>
                    <a:pt x="205" y="0"/>
                    <a:pt x="2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7" name="Google Shape;13897;p20"/>
            <p:cNvSpPr/>
            <p:nvPr/>
          </p:nvSpPr>
          <p:spPr>
            <a:xfrm>
              <a:off x="15951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35"/>
                    <a:pt x="417" y="212"/>
                  </a:cubicBezTo>
                  <a:cubicBezTo>
                    <a:pt x="417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8" name="Google Shape;13898;p20"/>
            <p:cNvSpPr/>
            <p:nvPr/>
          </p:nvSpPr>
          <p:spPr>
            <a:xfrm>
              <a:off x="201987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88" y="0"/>
                    <a:pt x="0" y="88"/>
                    <a:pt x="0" y="211"/>
                  </a:cubicBezTo>
                  <a:cubicBezTo>
                    <a:pt x="0" y="334"/>
                    <a:pt x="98" y="422"/>
                    <a:pt x="22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3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9" name="Google Shape;13899;p20"/>
            <p:cNvSpPr/>
            <p:nvPr/>
          </p:nvSpPr>
          <p:spPr>
            <a:xfrm>
              <a:off x="1940475" y="39580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1"/>
                  </a:moveTo>
                  <a:cubicBezTo>
                    <a:pt x="88" y="6"/>
                    <a:pt x="1" y="93"/>
                    <a:pt x="1" y="211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324" y="422"/>
                    <a:pt x="417" y="329"/>
                    <a:pt x="417" y="206"/>
                  </a:cubicBezTo>
                  <a:cubicBezTo>
                    <a:pt x="412" y="83"/>
                    <a:pt x="31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0" name="Google Shape;13900;p20"/>
            <p:cNvSpPr/>
            <p:nvPr/>
          </p:nvSpPr>
          <p:spPr>
            <a:xfrm>
              <a:off x="1754450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5" y="0"/>
                  </a:moveTo>
                  <a:cubicBezTo>
                    <a:pt x="94" y="0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7" y="335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ubicBezTo>
                    <a:pt x="216" y="0"/>
                    <a:pt x="211" y="0"/>
                    <a:pt x="20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1" name="Google Shape;13901;p20"/>
            <p:cNvSpPr/>
            <p:nvPr/>
          </p:nvSpPr>
          <p:spPr>
            <a:xfrm>
              <a:off x="1462575" y="43825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5" y="427"/>
                    <a:pt x="422" y="335"/>
                    <a:pt x="422" y="212"/>
                  </a:cubicBezTo>
                  <a:cubicBezTo>
                    <a:pt x="422" y="93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2" name="Google Shape;13902;p20"/>
            <p:cNvSpPr/>
            <p:nvPr/>
          </p:nvSpPr>
          <p:spPr>
            <a:xfrm>
              <a:off x="1860575" y="446215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8" y="1"/>
                    <a:pt x="0" y="93"/>
                    <a:pt x="0" y="212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34" y="422"/>
                    <a:pt x="427" y="335"/>
                    <a:pt x="432" y="212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3" name="Google Shape;13903;p20"/>
            <p:cNvSpPr/>
            <p:nvPr/>
          </p:nvSpPr>
          <p:spPr>
            <a:xfrm>
              <a:off x="1993275" y="3958050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1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8" y="422"/>
                    <a:pt x="211" y="422"/>
                  </a:cubicBezTo>
                  <a:cubicBezTo>
                    <a:pt x="217" y="422"/>
                    <a:pt x="223" y="423"/>
                    <a:pt x="228" y="423"/>
                  </a:cubicBezTo>
                  <a:cubicBezTo>
                    <a:pt x="338" y="423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4" name="Google Shape;13904;p20"/>
            <p:cNvSpPr/>
            <p:nvPr/>
          </p:nvSpPr>
          <p:spPr>
            <a:xfrm>
              <a:off x="2099400" y="39580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8"/>
                    <a:pt x="0" y="216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8" y="423"/>
                    <a:pt x="427" y="324"/>
                    <a:pt x="427" y="211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5" name="Google Shape;13905;p20"/>
            <p:cNvSpPr/>
            <p:nvPr/>
          </p:nvSpPr>
          <p:spPr>
            <a:xfrm>
              <a:off x="1595275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6"/>
                    <a:pt x="427" y="221"/>
                  </a:cubicBezTo>
                  <a:cubicBezTo>
                    <a:pt x="427" y="98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6" name="Google Shape;13906;p20"/>
            <p:cNvSpPr/>
            <p:nvPr/>
          </p:nvSpPr>
          <p:spPr>
            <a:xfrm>
              <a:off x="1568550" y="42233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109" y="0"/>
                    <a:pt x="11" y="87"/>
                    <a:pt x="6" y="206"/>
                  </a:cubicBezTo>
                  <a:cubicBezTo>
                    <a:pt x="1" y="324"/>
                    <a:pt x="88" y="421"/>
                    <a:pt x="212" y="421"/>
                  </a:cubicBezTo>
                  <a:cubicBezTo>
                    <a:pt x="218" y="422"/>
                    <a:pt x="224" y="422"/>
                    <a:pt x="230" y="422"/>
                  </a:cubicBezTo>
                  <a:cubicBezTo>
                    <a:pt x="344" y="422"/>
                    <a:pt x="428" y="333"/>
                    <a:pt x="438" y="216"/>
                  </a:cubicBezTo>
                  <a:cubicBezTo>
                    <a:pt x="438" y="10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7" name="Google Shape;13907;p20"/>
            <p:cNvSpPr/>
            <p:nvPr/>
          </p:nvSpPr>
          <p:spPr>
            <a:xfrm>
              <a:off x="1807650" y="38781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8" y="0"/>
                    <a:pt x="0" y="98"/>
                    <a:pt x="0" y="221"/>
                  </a:cubicBezTo>
                  <a:cubicBezTo>
                    <a:pt x="0" y="350"/>
                    <a:pt x="88" y="432"/>
                    <a:pt x="211" y="432"/>
                  </a:cubicBezTo>
                  <a:cubicBezTo>
                    <a:pt x="334" y="427"/>
                    <a:pt x="422" y="339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8" name="Google Shape;13908;p20"/>
            <p:cNvSpPr/>
            <p:nvPr/>
          </p:nvSpPr>
          <p:spPr>
            <a:xfrm>
              <a:off x="19932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86"/>
                    <a:pt x="1" y="211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2" y="335"/>
                    <a:pt x="422" y="216"/>
                  </a:cubicBezTo>
                  <a:cubicBezTo>
                    <a:pt x="427" y="9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9" name="Google Shape;13909;p20"/>
            <p:cNvSpPr/>
            <p:nvPr/>
          </p:nvSpPr>
          <p:spPr>
            <a:xfrm>
              <a:off x="14625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4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0" name="Google Shape;13910;p20"/>
            <p:cNvSpPr/>
            <p:nvPr/>
          </p:nvSpPr>
          <p:spPr>
            <a:xfrm>
              <a:off x="1701150" y="4303000"/>
              <a:ext cx="10925" cy="10550"/>
            </a:xfrm>
            <a:custGeom>
              <a:rect b="b" l="l" r="r" t="t"/>
              <a:pathLst>
                <a:path extrusionOk="0" h="422" w="437">
                  <a:moveTo>
                    <a:pt x="211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9"/>
                    <a:pt x="87" y="421"/>
                    <a:pt x="211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7" y="87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1" name="Google Shape;13911;p20"/>
            <p:cNvSpPr/>
            <p:nvPr/>
          </p:nvSpPr>
          <p:spPr>
            <a:xfrm>
              <a:off x="1435850" y="4356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0" y="1"/>
                  </a:moveTo>
                  <a:cubicBezTo>
                    <a:pt x="224" y="1"/>
                    <a:pt x="218" y="1"/>
                    <a:pt x="211" y="1"/>
                  </a:cubicBezTo>
                  <a:cubicBezTo>
                    <a:pt x="93" y="7"/>
                    <a:pt x="1" y="94"/>
                    <a:pt x="1" y="217"/>
                  </a:cubicBezTo>
                  <a:cubicBezTo>
                    <a:pt x="6" y="335"/>
                    <a:pt x="98" y="423"/>
                    <a:pt x="211" y="423"/>
                  </a:cubicBezTo>
                  <a:cubicBezTo>
                    <a:pt x="335" y="423"/>
                    <a:pt x="432" y="325"/>
                    <a:pt x="432" y="212"/>
                  </a:cubicBezTo>
                  <a:cubicBezTo>
                    <a:pt x="432" y="95"/>
                    <a:pt x="349" y="1"/>
                    <a:pt x="23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2" name="Google Shape;13912;p20"/>
            <p:cNvSpPr/>
            <p:nvPr/>
          </p:nvSpPr>
          <p:spPr>
            <a:xfrm>
              <a:off x="196682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87" y="0"/>
                    <a:pt x="0" y="88"/>
                    <a:pt x="5" y="216"/>
                  </a:cubicBezTo>
                  <a:cubicBezTo>
                    <a:pt x="10" y="334"/>
                    <a:pt x="103" y="422"/>
                    <a:pt x="216" y="422"/>
                  </a:cubicBezTo>
                  <a:cubicBezTo>
                    <a:pt x="334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3" name="Google Shape;13913;p20"/>
            <p:cNvSpPr/>
            <p:nvPr/>
          </p:nvSpPr>
          <p:spPr>
            <a:xfrm>
              <a:off x="1542100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6" y="98"/>
                    <a:pt x="0" y="221"/>
                  </a:cubicBezTo>
                  <a:cubicBezTo>
                    <a:pt x="0" y="334"/>
                    <a:pt x="98" y="427"/>
                    <a:pt x="221" y="427"/>
                  </a:cubicBezTo>
                  <a:cubicBezTo>
                    <a:pt x="340" y="427"/>
                    <a:pt x="427" y="329"/>
                    <a:pt x="427" y="211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4" name="Google Shape;13914;p20"/>
            <p:cNvSpPr/>
            <p:nvPr/>
          </p:nvSpPr>
          <p:spPr>
            <a:xfrm>
              <a:off x="1595150" y="42499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3" y="1"/>
                    <a:pt x="6" y="93"/>
                    <a:pt x="1" y="217"/>
                  </a:cubicBezTo>
                  <a:cubicBezTo>
                    <a:pt x="1" y="330"/>
                    <a:pt x="93" y="427"/>
                    <a:pt x="206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5" name="Google Shape;13915;p20"/>
            <p:cNvSpPr/>
            <p:nvPr/>
          </p:nvSpPr>
          <p:spPr>
            <a:xfrm>
              <a:off x="1542225" y="45152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34"/>
                    <a:pt x="88" y="427"/>
                    <a:pt x="211" y="427"/>
                  </a:cubicBezTo>
                  <a:cubicBezTo>
                    <a:pt x="335" y="427"/>
                    <a:pt x="422" y="329"/>
                    <a:pt x="422" y="206"/>
                  </a:cubicBezTo>
                  <a:cubicBezTo>
                    <a:pt x="417" y="9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6" name="Google Shape;13916;p20"/>
            <p:cNvSpPr/>
            <p:nvPr/>
          </p:nvSpPr>
          <p:spPr>
            <a:xfrm>
              <a:off x="2099400" y="42232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104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7" name="Google Shape;13917;p20"/>
            <p:cNvSpPr/>
            <p:nvPr/>
          </p:nvSpPr>
          <p:spPr>
            <a:xfrm>
              <a:off x="1780925" y="41701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11" y="98"/>
                    <a:pt x="11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219" y="427"/>
                    <a:pt x="222" y="427"/>
                    <a:pt x="225" y="427"/>
                  </a:cubicBezTo>
                  <a:cubicBezTo>
                    <a:pt x="339" y="427"/>
                    <a:pt x="427" y="336"/>
                    <a:pt x="432" y="211"/>
                  </a:cubicBezTo>
                  <a:cubicBezTo>
                    <a:pt x="432" y="109"/>
                    <a:pt x="360" y="6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8" name="Google Shape;13918;p20"/>
            <p:cNvSpPr/>
            <p:nvPr/>
          </p:nvSpPr>
          <p:spPr>
            <a:xfrm>
              <a:off x="18873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2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5"/>
                    <a:pt x="88" y="427"/>
                    <a:pt x="211" y="427"/>
                  </a:cubicBezTo>
                  <a:cubicBezTo>
                    <a:pt x="334" y="427"/>
                    <a:pt x="422" y="335"/>
                    <a:pt x="422" y="211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9" name="Google Shape;13919;p20"/>
            <p:cNvSpPr/>
            <p:nvPr/>
          </p:nvSpPr>
          <p:spPr>
            <a:xfrm>
              <a:off x="2125850" y="42499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93" y="1"/>
                    <a:pt x="1" y="93"/>
                    <a:pt x="11" y="227"/>
                  </a:cubicBezTo>
                  <a:cubicBezTo>
                    <a:pt x="16" y="335"/>
                    <a:pt x="104" y="432"/>
                    <a:pt x="222" y="432"/>
                  </a:cubicBezTo>
                  <a:cubicBezTo>
                    <a:pt x="335" y="432"/>
                    <a:pt x="432" y="335"/>
                    <a:pt x="432" y="217"/>
                  </a:cubicBezTo>
                  <a:cubicBezTo>
                    <a:pt x="427" y="93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0" name="Google Shape;13920;p20"/>
            <p:cNvSpPr/>
            <p:nvPr/>
          </p:nvSpPr>
          <p:spPr>
            <a:xfrm>
              <a:off x="2072925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6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1" name="Google Shape;13921;p20"/>
            <p:cNvSpPr/>
            <p:nvPr/>
          </p:nvSpPr>
          <p:spPr>
            <a:xfrm>
              <a:off x="21258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1" y="88"/>
                    <a:pt x="1" y="206"/>
                  </a:cubicBezTo>
                  <a:cubicBezTo>
                    <a:pt x="1" y="324"/>
                    <a:pt x="88" y="422"/>
                    <a:pt x="206" y="422"/>
                  </a:cubicBezTo>
                  <a:cubicBezTo>
                    <a:pt x="210" y="422"/>
                    <a:pt x="214" y="422"/>
                    <a:pt x="217" y="422"/>
                  </a:cubicBezTo>
                  <a:cubicBezTo>
                    <a:pt x="340" y="422"/>
                    <a:pt x="427" y="336"/>
                    <a:pt x="427" y="216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2" name="Google Shape;13922;p20"/>
            <p:cNvSpPr/>
            <p:nvPr/>
          </p:nvSpPr>
          <p:spPr>
            <a:xfrm>
              <a:off x="15951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93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0" y="422"/>
                    <a:pt x="427" y="336"/>
                    <a:pt x="432" y="216"/>
                  </a:cubicBezTo>
                  <a:cubicBezTo>
                    <a:pt x="43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3" name="Google Shape;13923;p20"/>
            <p:cNvSpPr/>
            <p:nvPr/>
          </p:nvSpPr>
          <p:spPr>
            <a:xfrm>
              <a:off x="19402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8" y="1"/>
                    <a:pt x="0" y="88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219" y="422"/>
                    <a:pt x="222" y="423"/>
                    <a:pt x="225" y="423"/>
                  </a:cubicBezTo>
                  <a:cubicBezTo>
                    <a:pt x="334" y="423"/>
                    <a:pt x="427" y="332"/>
                    <a:pt x="427" y="212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4" name="Google Shape;13924;p20"/>
            <p:cNvSpPr/>
            <p:nvPr/>
          </p:nvSpPr>
          <p:spPr>
            <a:xfrm>
              <a:off x="1542225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3" y="0"/>
                  </a:moveTo>
                  <a:cubicBezTo>
                    <a:pt x="89" y="0"/>
                    <a:pt x="1" y="101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17"/>
                    <a:pt x="422" y="335"/>
                    <a:pt x="422" y="211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5" name="Google Shape;13925;p20"/>
            <p:cNvSpPr/>
            <p:nvPr/>
          </p:nvSpPr>
          <p:spPr>
            <a:xfrm>
              <a:off x="1595275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2" y="1"/>
                  </a:moveTo>
                  <a:cubicBezTo>
                    <a:pt x="98" y="1"/>
                    <a:pt x="1" y="98"/>
                    <a:pt x="1" y="222"/>
                  </a:cubicBezTo>
                  <a:cubicBezTo>
                    <a:pt x="1" y="335"/>
                    <a:pt x="88" y="427"/>
                    <a:pt x="206" y="427"/>
                  </a:cubicBezTo>
                  <a:cubicBezTo>
                    <a:pt x="330" y="427"/>
                    <a:pt x="422" y="335"/>
                    <a:pt x="427" y="222"/>
                  </a:cubicBezTo>
                  <a:cubicBezTo>
                    <a:pt x="427" y="98"/>
                    <a:pt x="33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6" name="Google Shape;13926;p20"/>
            <p:cNvSpPr/>
            <p:nvPr/>
          </p:nvSpPr>
          <p:spPr>
            <a:xfrm>
              <a:off x="2072800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103" y="0"/>
                    <a:pt x="6" y="93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29" y="427"/>
                    <a:pt x="422" y="334"/>
                    <a:pt x="422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7" name="Google Shape;13927;p20"/>
            <p:cNvSpPr/>
            <p:nvPr/>
          </p:nvSpPr>
          <p:spPr>
            <a:xfrm>
              <a:off x="18076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"/>
                    <a:pt x="0" y="98"/>
                    <a:pt x="0" y="222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16" y="335"/>
                    <a:pt x="422" y="222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8" name="Google Shape;13928;p20"/>
            <p:cNvSpPr/>
            <p:nvPr/>
          </p:nvSpPr>
          <p:spPr>
            <a:xfrm>
              <a:off x="1913750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3" y="0"/>
                  </a:moveTo>
                  <a:cubicBezTo>
                    <a:pt x="94" y="0"/>
                    <a:pt x="1" y="10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17"/>
                    <a:pt x="427" y="330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9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9" name="Google Shape;13929;p20"/>
            <p:cNvSpPr/>
            <p:nvPr/>
          </p:nvSpPr>
          <p:spPr>
            <a:xfrm>
              <a:off x="2072925" y="440910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6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0" name="Google Shape;13930;p20"/>
            <p:cNvSpPr/>
            <p:nvPr/>
          </p:nvSpPr>
          <p:spPr>
            <a:xfrm>
              <a:off x="21261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0" y="93"/>
                    <a:pt x="0" y="211"/>
                  </a:cubicBezTo>
                  <a:cubicBezTo>
                    <a:pt x="0" y="335"/>
                    <a:pt x="82" y="427"/>
                    <a:pt x="195" y="427"/>
                  </a:cubicBezTo>
                  <a:cubicBezTo>
                    <a:pt x="319" y="427"/>
                    <a:pt x="416" y="340"/>
                    <a:pt x="421" y="227"/>
                  </a:cubicBezTo>
                  <a:cubicBezTo>
                    <a:pt x="427" y="103"/>
                    <a:pt x="33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1" name="Google Shape;13931;p20"/>
            <p:cNvSpPr/>
            <p:nvPr/>
          </p:nvSpPr>
          <p:spPr>
            <a:xfrm>
              <a:off x="1913750" y="38783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1"/>
                  </a:moveTo>
                  <a:cubicBezTo>
                    <a:pt x="90" y="1"/>
                    <a:pt x="1" y="100"/>
                    <a:pt x="1" y="212"/>
                  </a:cubicBezTo>
                  <a:cubicBezTo>
                    <a:pt x="1" y="336"/>
                    <a:pt x="93" y="423"/>
                    <a:pt x="211" y="423"/>
                  </a:cubicBezTo>
                  <a:cubicBezTo>
                    <a:pt x="335" y="418"/>
                    <a:pt x="427" y="330"/>
                    <a:pt x="427" y="212"/>
                  </a:cubicBezTo>
                  <a:cubicBezTo>
                    <a:pt x="417" y="94"/>
                    <a:pt x="330" y="2"/>
                    <a:pt x="211" y="2"/>
                  </a:cubicBezTo>
                  <a:cubicBezTo>
                    <a:pt x="206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2" name="Google Shape;13932;p20"/>
            <p:cNvSpPr/>
            <p:nvPr/>
          </p:nvSpPr>
          <p:spPr>
            <a:xfrm>
              <a:off x="15687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0"/>
                    <a:pt x="210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3" name="Google Shape;13933;p20"/>
            <p:cNvSpPr/>
            <p:nvPr/>
          </p:nvSpPr>
          <p:spPr>
            <a:xfrm>
              <a:off x="15422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6" y="1"/>
                  </a:moveTo>
                  <a:cubicBezTo>
                    <a:pt x="88" y="1"/>
                    <a:pt x="1" y="98"/>
                    <a:pt x="1" y="217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4" name="Google Shape;13934;p20"/>
            <p:cNvSpPr/>
            <p:nvPr/>
          </p:nvSpPr>
          <p:spPr>
            <a:xfrm>
              <a:off x="2072925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6" y="1"/>
                  </a:moveTo>
                  <a:cubicBezTo>
                    <a:pt x="88" y="1"/>
                    <a:pt x="1" y="98"/>
                    <a:pt x="1" y="211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0"/>
                    <a:pt x="422" y="211"/>
                  </a:cubicBezTo>
                  <a:cubicBezTo>
                    <a:pt x="41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5" name="Google Shape;13935;p20"/>
            <p:cNvSpPr/>
            <p:nvPr/>
          </p:nvSpPr>
          <p:spPr>
            <a:xfrm>
              <a:off x="1595150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8"/>
                    <a:pt x="6" y="217"/>
                  </a:cubicBezTo>
                  <a:cubicBezTo>
                    <a:pt x="6" y="335"/>
                    <a:pt x="98" y="427"/>
                    <a:pt x="211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6" name="Google Shape;13936;p20"/>
            <p:cNvSpPr/>
            <p:nvPr/>
          </p:nvSpPr>
          <p:spPr>
            <a:xfrm>
              <a:off x="1701275" y="43561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08" y="1"/>
                  </a:moveTo>
                  <a:cubicBezTo>
                    <a:pt x="94" y="1"/>
                    <a:pt x="10" y="90"/>
                    <a:pt x="5" y="207"/>
                  </a:cubicBezTo>
                  <a:cubicBezTo>
                    <a:pt x="0" y="320"/>
                    <a:pt x="93" y="418"/>
                    <a:pt x="211" y="423"/>
                  </a:cubicBezTo>
                  <a:cubicBezTo>
                    <a:pt x="214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22"/>
                  </a:cubicBezTo>
                  <a:cubicBezTo>
                    <a:pt x="432" y="104"/>
                    <a:pt x="350" y="7"/>
                    <a:pt x="226" y="1"/>
                  </a:cubicBezTo>
                  <a:cubicBezTo>
                    <a:pt x="220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7" name="Google Shape;13937;p20"/>
            <p:cNvSpPr/>
            <p:nvPr/>
          </p:nvSpPr>
          <p:spPr>
            <a:xfrm>
              <a:off x="186057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5"/>
                    <a:pt x="0" y="98"/>
                    <a:pt x="0" y="211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8" name="Google Shape;13938;p20"/>
            <p:cNvSpPr/>
            <p:nvPr/>
          </p:nvSpPr>
          <p:spPr>
            <a:xfrm>
              <a:off x="1860575" y="38783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5" y="1"/>
                  </a:moveTo>
                  <a:cubicBezTo>
                    <a:pt x="94" y="1"/>
                    <a:pt x="0" y="100"/>
                    <a:pt x="0" y="212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34" y="423"/>
                    <a:pt x="427" y="336"/>
                    <a:pt x="427" y="212"/>
                  </a:cubicBezTo>
                  <a:cubicBezTo>
                    <a:pt x="427" y="94"/>
                    <a:pt x="334" y="7"/>
                    <a:pt x="221" y="2"/>
                  </a:cubicBezTo>
                  <a:cubicBezTo>
                    <a:pt x="216" y="1"/>
                    <a:pt x="210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9" name="Google Shape;13939;p20"/>
            <p:cNvSpPr/>
            <p:nvPr/>
          </p:nvSpPr>
          <p:spPr>
            <a:xfrm>
              <a:off x="19932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5"/>
                    <a:pt x="1" y="92"/>
                    <a:pt x="1" y="211"/>
                  </a:cubicBezTo>
                  <a:cubicBezTo>
                    <a:pt x="1" y="329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0" name="Google Shape;13940;p20"/>
            <p:cNvSpPr/>
            <p:nvPr/>
          </p:nvSpPr>
          <p:spPr>
            <a:xfrm>
              <a:off x="1754325" y="38784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1"/>
                  </a:moveTo>
                  <a:cubicBezTo>
                    <a:pt x="98" y="6"/>
                    <a:pt x="1" y="93"/>
                    <a:pt x="1" y="211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40" y="422"/>
                    <a:pt x="432" y="335"/>
                    <a:pt x="422" y="211"/>
                  </a:cubicBezTo>
                  <a:cubicBezTo>
                    <a:pt x="42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1" name="Google Shape;13941;p20"/>
            <p:cNvSpPr/>
            <p:nvPr/>
          </p:nvSpPr>
          <p:spPr>
            <a:xfrm>
              <a:off x="1674800" y="40641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32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2" name="Google Shape;13942;p20"/>
            <p:cNvSpPr/>
            <p:nvPr/>
          </p:nvSpPr>
          <p:spPr>
            <a:xfrm>
              <a:off x="1833975" y="385180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32" y="1"/>
                  </a:moveTo>
                  <a:cubicBezTo>
                    <a:pt x="109" y="1"/>
                    <a:pt x="11" y="93"/>
                    <a:pt x="6" y="206"/>
                  </a:cubicBezTo>
                  <a:cubicBezTo>
                    <a:pt x="1" y="319"/>
                    <a:pt x="98" y="422"/>
                    <a:pt x="211" y="427"/>
                  </a:cubicBezTo>
                  <a:cubicBezTo>
                    <a:pt x="214" y="427"/>
                    <a:pt x="218" y="428"/>
                    <a:pt x="221" y="428"/>
                  </a:cubicBezTo>
                  <a:cubicBezTo>
                    <a:pt x="335" y="428"/>
                    <a:pt x="432" y="337"/>
                    <a:pt x="432" y="222"/>
                  </a:cubicBezTo>
                  <a:cubicBezTo>
                    <a:pt x="432" y="98"/>
                    <a:pt x="345" y="6"/>
                    <a:pt x="23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3" name="Google Shape;13943;p20"/>
            <p:cNvSpPr/>
            <p:nvPr/>
          </p:nvSpPr>
          <p:spPr>
            <a:xfrm>
              <a:off x="1462575" y="4064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7" y="1"/>
                  </a:moveTo>
                  <a:cubicBezTo>
                    <a:pt x="98" y="1"/>
                    <a:pt x="0" y="92"/>
                    <a:pt x="0" y="207"/>
                  </a:cubicBezTo>
                  <a:cubicBezTo>
                    <a:pt x="0" y="330"/>
                    <a:pt x="93" y="428"/>
                    <a:pt x="211" y="428"/>
                  </a:cubicBezTo>
                  <a:cubicBezTo>
                    <a:pt x="335" y="428"/>
                    <a:pt x="422" y="330"/>
                    <a:pt x="422" y="212"/>
                  </a:cubicBezTo>
                  <a:cubicBezTo>
                    <a:pt x="422" y="99"/>
                    <a:pt x="335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4" name="Google Shape;13944;p20"/>
            <p:cNvSpPr/>
            <p:nvPr/>
          </p:nvSpPr>
          <p:spPr>
            <a:xfrm>
              <a:off x="183397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98" y="0"/>
                    <a:pt x="1" y="87"/>
                    <a:pt x="6" y="206"/>
                  </a:cubicBezTo>
                  <a:cubicBezTo>
                    <a:pt x="6" y="319"/>
                    <a:pt x="103" y="421"/>
                    <a:pt x="216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87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5" name="Google Shape;13945;p20"/>
            <p:cNvSpPr/>
            <p:nvPr/>
          </p:nvSpPr>
          <p:spPr>
            <a:xfrm>
              <a:off x="1754450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1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6" name="Google Shape;13946;p20"/>
            <p:cNvSpPr/>
            <p:nvPr/>
          </p:nvSpPr>
          <p:spPr>
            <a:xfrm>
              <a:off x="2099400" y="4170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8"/>
                    <a:pt x="0" y="211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27" y="340"/>
                    <a:pt x="427" y="211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7" name="Google Shape;13947;p20"/>
            <p:cNvSpPr/>
            <p:nvPr/>
          </p:nvSpPr>
          <p:spPr>
            <a:xfrm>
              <a:off x="1727850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7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88" y="421"/>
                    <a:pt x="212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8" name="Google Shape;13948;p20"/>
            <p:cNvSpPr/>
            <p:nvPr/>
          </p:nvSpPr>
          <p:spPr>
            <a:xfrm>
              <a:off x="180752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5" y="211"/>
                  </a:cubicBezTo>
                  <a:cubicBezTo>
                    <a:pt x="5" y="334"/>
                    <a:pt x="93" y="421"/>
                    <a:pt x="216" y="421"/>
                  </a:cubicBezTo>
                  <a:cubicBezTo>
                    <a:pt x="329" y="421"/>
                    <a:pt x="421" y="334"/>
                    <a:pt x="427" y="216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9" name="Google Shape;13949;p20"/>
            <p:cNvSpPr/>
            <p:nvPr/>
          </p:nvSpPr>
          <p:spPr>
            <a:xfrm>
              <a:off x="1913750" y="430300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0" name="Google Shape;13950;p20"/>
            <p:cNvSpPr/>
            <p:nvPr/>
          </p:nvSpPr>
          <p:spPr>
            <a:xfrm>
              <a:off x="1966550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2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1" name="Google Shape;13951;p20"/>
            <p:cNvSpPr/>
            <p:nvPr/>
          </p:nvSpPr>
          <p:spPr>
            <a:xfrm>
              <a:off x="1435850" y="430300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103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2" name="Google Shape;13952;p20"/>
            <p:cNvSpPr/>
            <p:nvPr/>
          </p:nvSpPr>
          <p:spPr>
            <a:xfrm>
              <a:off x="1940100" y="45419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5" y="329"/>
                    <a:pt x="103" y="421"/>
                    <a:pt x="221" y="421"/>
                  </a:cubicBezTo>
                  <a:cubicBezTo>
                    <a:pt x="334" y="421"/>
                    <a:pt x="427" y="329"/>
                    <a:pt x="427" y="211"/>
                  </a:cubicBezTo>
                  <a:cubicBezTo>
                    <a:pt x="432" y="87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3" name="Google Shape;13953;p20"/>
            <p:cNvSpPr/>
            <p:nvPr/>
          </p:nvSpPr>
          <p:spPr>
            <a:xfrm>
              <a:off x="1860575" y="38253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2" y="0"/>
                  </a:moveTo>
                  <a:cubicBezTo>
                    <a:pt x="98" y="0"/>
                    <a:pt x="5" y="91"/>
                    <a:pt x="0" y="206"/>
                  </a:cubicBezTo>
                  <a:cubicBezTo>
                    <a:pt x="0" y="329"/>
                    <a:pt x="93" y="427"/>
                    <a:pt x="211" y="427"/>
                  </a:cubicBezTo>
                  <a:cubicBezTo>
                    <a:pt x="329" y="427"/>
                    <a:pt x="427" y="334"/>
                    <a:pt x="427" y="216"/>
                  </a:cubicBezTo>
                  <a:cubicBezTo>
                    <a:pt x="427" y="98"/>
                    <a:pt x="334" y="11"/>
                    <a:pt x="221" y="0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4" name="Google Shape;13954;p20"/>
            <p:cNvSpPr/>
            <p:nvPr/>
          </p:nvSpPr>
          <p:spPr>
            <a:xfrm>
              <a:off x="2125850" y="4196850"/>
              <a:ext cx="10950" cy="10600"/>
            </a:xfrm>
            <a:custGeom>
              <a:rect b="b" l="l" r="r" t="t"/>
              <a:pathLst>
                <a:path extrusionOk="0" h="424" w="438">
                  <a:moveTo>
                    <a:pt x="211" y="1"/>
                  </a:moveTo>
                  <a:cubicBezTo>
                    <a:pt x="99" y="1"/>
                    <a:pt x="16" y="80"/>
                    <a:pt x="11" y="197"/>
                  </a:cubicBezTo>
                  <a:cubicBezTo>
                    <a:pt x="1" y="325"/>
                    <a:pt x="88" y="418"/>
                    <a:pt x="212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17"/>
                  </a:cubicBezTo>
                  <a:cubicBezTo>
                    <a:pt x="438" y="99"/>
                    <a:pt x="350" y="7"/>
                    <a:pt x="232" y="1"/>
                  </a:cubicBezTo>
                  <a:cubicBezTo>
                    <a:pt x="225" y="1"/>
                    <a:pt x="218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5" name="Google Shape;13955;p20"/>
            <p:cNvSpPr/>
            <p:nvPr/>
          </p:nvSpPr>
          <p:spPr>
            <a:xfrm>
              <a:off x="1595150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6" y="0"/>
                  </a:moveTo>
                  <a:cubicBezTo>
                    <a:pt x="93" y="6"/>
                    <a:pt x="1" y="93"/>
                    <a:pt x="1" y="211"/>
                  </a:cubicBezTo>
                  <a:cubicBezTo>
                    <a:pt x="1" y="334"/>
                    <a:pt x="93" y="422"/>
                    <a:pt x="211" y="422"/>
                  </a:cubicBezTo>
                  <a:cubicBezTo>
                    <a:pt x="330" y="422"/>
                    <a:pt x="427" y="334"/>
                    <a:pt x="427" y="211"/>
                  </a:cubicBezTo>
                  <a:cubicBezTo>
                    <a:pt x="427" y="88"/>
                    <a:pt x="335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6" name="Google Shape;13956;p20"/>
            <p:cNvSpPr/>
            <p:nvPr/>
          </p:nvSpPr>
          <p:spPr>
            <a:xfrm>
              <a:off x="1754325" y="44089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7" y="0"/>
                  </a:moveTo>
                  <a:cubicBezTo>
                    <a:pt x="108" y="0"/>
                    <a:pt x="6" y="98"/>
                    <a:pt x="6" y="211"/>
                  </a:cubicBezTo>
                  <a:cubicBezTo>
                    <a:pt x="1" y="335"/>
                    <a:pt x="88" y="422"/>
                    <a:pt x="216" y="422"/>
                  </a:cubicBezTo>
                  <a:cubicBezTo>
                    <a:pt x="340" y="422"/>
                    <a:pt x="432" y="335"/>
                    <a:pt x="432" y="211"/>
                  </a:cubicBezTo>
                  <a:cubicBezTo>
                    <a:pt x="432" y="98"/>
                    <a:pt x="340" y="6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7" name="Google Shape;13957;p20"/>
            <p:cNvSpPr/>
            <p:nvPr/>
          </p:nvSpPr>
          <p:spPr>
            <a:xfrm>
              <a:off x="1754325" y="3825350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16"/>
                  </a:cubicBezTo>
                  <a:cubicBezTo>
                    <a:pt x="6" y="329"/>
                    <a:pt x="93" y="427"/>
                    <a:pt x="211" y="427"/>
                  </a:cubicBezTo>
                  <a:cubicBezTo>
                    <a:pt x="335" y="427"/>
                    <a:pt x="432" y="334"/>
                    <a:pt x="432" y="216"/>
                  </a:cubicBezTo>
                  <a:cubicBezTo>
                    <a:pt x="432" y="93"/>
                    <a:pt x="34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8" name="Google Shape;13958;p20"/>
            <p:cNvSpPr/>
            <p:nvPr/>
          </p:nvSpPr>
          <p:spPr>
            <a:xfrm>
              <a:off x="18605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0"/>
                    <a:pt x="98" y="427"/>
                    <a:pt x="221" y="427"/>
                  </a:cubicBezTo>
                  <a:cubicBezTo>
                    <a:pt x="339" y="417"/>
                    <a:pt x="432" y="330"/>
                    <a:pt x="427" y="206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9" name="Google Shape;13959;p20"/>
            <p:cNvSpPr/>
            <p:nvPr/>
          </p:nvSpPr>
          <p:spPr>
            <a:xfrm>
              <a:off x="1940225" y="41173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1"/>
                  </a:moveTo>
                  <a:cubicBezTo>
                    <a:pt x="98" y="1"/>
                    <a:pt x="0" y="98"/>
                    <a:pt x="0" y="211"/>
                  </a:cubicBezTo>
                  <a:cubicBezTo>
                    <a:pt x="11" y="329"/>
                    <a:pt x="98" y="422"/>
                    <a:pt x="216" y="422"/>
                  </a:cubicBezTo>
                  <a:cubicBezTo>
                    <a:pt x="329" y="422"/>
                    <a:pt x="427" y="335"/>
                    <a:pt x="427" y="211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0" name="Google Shape;13960;p20"/>
            <p:cNvSpPr/>
            <p:nvPr/>
          </p:nvSpPr>
          <p:spPr>
            <a:xfrm>
              <a:off x="1727850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7" y="1"/>
                  </a:moveTo>
                  <a:cubicBezTo>
                    <a:pt x="104" y="1"/>
                    <a:pt x="1" y="98"/>
                    <a:pt x="1" y="211"/>
                  </a:cubicBezTo>
                  <a:cubicBezTo>
                    <a:pt x="1" y="335"/>
                    <a:pt x="88" y="427"/>
                    <a:pt x="212" y="427"/>
                  </a:cubicBezTo>
                  <a:cubicBezTo>
                    <a:pt x="340" y="427"/>
                    <a:pt x="422" y="340"/>
                    <a:pt x="422" y="211"/>
                  </a:cubicBezTo>
                  <a:cubicBezTo>
                    <a:pt x="42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1" name="Google Shape;13961;p20"/>
            <p:cNvSpPr/>
            <p:nvPr/>
          </p:nvSpPr>
          <p:spPr>
            <a:xfrm>
              <a:off x="188717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5" y="87"/>
                    <a:pt x="0" y="206"/>
                  </a:cubicBezTo>
                  <a:cubicBezTo>
                    <a:pt x="0" y="329"/>
                    <a:pt x="87" y="427"/>
                    <a:pt x="211" y="427"/>
                  </a:cubicBezTo>
                  <a:cubicBezTo>
                    <a:pt x="324" y="427"/>
                    <a:pt x="421" y="334"/>
                    <a:pt x="421" y="221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2" name="Google Shape;13962;p20"/>
            <p:cNvSpPr/>
            <p:nvPr/>
          </p:nvSpPr>
          <p:spPr>
            <a:xfrm>
              <a:off x="1780925" y="43294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7"/>
                    <a:pt x="93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3" name="Google Shape;13963;p20"/>
            <p:cNvSpPr/>
            <p:nvPr/>
          </p:nvSpPr>
          <p:spPr>
            <a:xfrm>
              <a:off x="1674800" y="45948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8"/>
                    <a:pt x="6" y="221"/>
                  </a:cubicBezTo>
                  <a:cubicBezTo>
                    <a:pt x="16" y="334"/>
                    <a:pt x="103" y="427"/>
                    <a:pt x="222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4" name="Google Shape;13964;p20"/>
            <p:cNvSpPr/>
            <p:nvPr/>
          </p:nvSpPr>
          <p:spPr>
            <a:xfrm>
              <a:off x="1886900" y="43294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22" y="1"/>
                  </a:moveTo>
                  <a:cubicBezTo>
                    <a:pt x="104" y="1"/>
                    <a:pt x="16" y="88"/>
                    <a:pt x="11" y="206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32" y="337"/>
                    <a:pt x="432" y="222"/>
                  </a:cubicBezTo>
                  <a:cubicBezTo>
                    <a:pt x="438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5" name="Google Shape;13965;p20"/>
            <p:cNvSpPr/>
            <p:nvPr/>
          </p:nvSpPr>
          <p:spPr>
            <a:xfrm>
              <a:off x="1780800" y="3905000"/>
              <a:ext cx="10925" cy="10675"/>
            </a:xfrm>
            <a:custGeom>
              <a:rect b="b" l="l" r="r" t="t"/>
              <a:pathLst>
                <a:path extrusionOk="0" h="427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19"/>
                    <a:pt x="93" y="422"/>
                    <a:pt x="211" y="427"/>
                  </a:cubicBezTo>
                  <a:cubicBezTo>
                    <a:pt x="214" y="427"/>
                    <a:pt x="217" y="427"/>
                    <a:pt x="221" y="427"/>
                  </a:cubicBezTo>
                  <a:cubicBezTo>
                    <a:pt x="334" y="427"/>
                    <a:pt x="427" y="341"/>
                    <a:pt x="432" y="226"/>
                  </a:cubicBezTo>
                  <a:cubicBezTo>
                    <a:pt x="437" y="113"/>
                    <a:pt x="350" y="11"/>
                    <a:pt x="231" y="0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6" name="Google Shape;13966;p20"/>
            <p:cNvSpPr/>
            <p:nvPr/>
          </p:nvSpPr>
          <p:spPr>
            <a:xfrm>
              <a:off x="1727850" y="39048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7" y="1"/>
                  </a:moveTo>
                  <a:cubicBezTo>
                    <a:pt x="88" y="1"/>
                    <a:pt x="1" y="87"/>
                    <a:pt x="1" y="207"/>
                  </a:cubicBezTo>
                  <a:cubicBezTo>
                    <a:pt x="1" y="330"/>
                    <a:pt x="93" y="428"/>
                    <a:pt x="212" y="428"/>
                  </a:cubicBezTo>
                  <a:cubicBezTo>
                    <a:pt x="215" y="428"/>
                    <a:pt x="218" y="428"/>
                    <a:pt x="221" y="428"/>
                  </a:cubicBezTo>
                  <a:cubicBezTo>
                    <a:pt x="339" y="428"/>
                    <a:pt x="422" y="332"/>
                    <a:pt x="422" y="212"/>
                  </a:cubicBezTo>
                  <a:cubicBezTo>
                    <a:pt x="422" y="94"/>
                    <a:pt x="335" y="1"/>
                    <a:pt x="217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7" name="Google Shape;13967;p20"/>
            <p:cNvSpPr/>
            <p:nvPr/>
          </p:nvSpPr>
          <p:spPr>
            <a:xfrm>
              <a:off x="2125850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8"/>
                    <a:pt x="11" y="222"/>
                  </a:cubicBezTo>
                  <a:cubicBezTo>
                    <a:pt x="11" y="335"/>
                    <a:pt x="98" y="427"/>
                    <a:pt x="217" y="427"/>
                  </a:cubicBezTo>
                  <a:cubicBezTo>
                    <a:pt x="330" y="427"/>
                    <a:pt x="427" y="335"/>
                    <a:pt x="427" y="217"/>
                  </a:cubicBezTo>
                  <a:cubicBezTo>
                    <a:pt x="427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8" name="Google Shape;13968;p20"/>
            <p:cNvSpPr/>
            <p:nvPr/>
          </p:nvSpPr>
          <p:spPr>
            <a:xfrm>
              <a:off x="2099400" y="41172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93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9" name="Google Shape;13969;p20"/>
            <p:cNvSpPr/>
            <p:nvPr/>
          </p:nvSpPr>
          <p:spPr>
            <a:xfrm>
              <a:off x="1754450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25" y="1"/>
                  </a:moveTo>
                  <a:cubicBezTo>
                    <a:pt x="219" y="1"/>
                    <a:pt x="213" y="1"/>
                    <a:pt x="206" y="1"/>
                  </a:cubicBezTo>
                  <a:cubicBezTo>
                    <a:pt x="93" y="7"/>
                    <a:pt x="1" y="94"/>
                    <a:pt x="1" y="212"/>
                  </a:cubicBezTo>
                  <a:cubicBezTo>
                    <a:pt x="1" y="325"/>
                    <a:pt x="88" y="423"/>
                    <a:pt x="211" y="423"/>
                  </a:cubicBezTo>
                  <a:cubicBezTo>
                    <a:pt x="335" y="418"/>
                    <a:pt x="427" y="325"/>
                    <a:pt x="427" y="207"/>
                  </a:cubicBezTo>
                  <a:cubicBezTo>
                    <a:pt x="417" y="90"/>
                    <a:pt x="338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0" name="Google Shape;13970;p20"/>
            <p:cNvSpPr/>
            <p:nvPr/>
          </p:nvSpPr>
          <p:spPr>
            <a:xfrm>
              <a:off x="1807525" y="43559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10"/>
                    <a:pt x="0" y="98"/>
                    <a:pt x="0" y="221"/>
                  </a:cubicBezTo>
                  <a:cubicBezTo>
                    <a:pt x="5" y="334"/>
                    <a:pt x="93" y="427"/>
                    <a:pt x="211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1" name="Google Shape;13971;p20"/>
            <p:cNvSpPr/>
            <p:nvPr/>
          </p:nvSpPr>
          <p:spPr>
            <a:xfrm>
              <a:off x="1860450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8" y="0"/>
                    <a:pt x="5" y="88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2" name="Google Shape;13972;p20"/>
            <p:cNvSpPr/>
            <p:nvPr/>
          </p:nvSpPr>
          <p:spPr>
            <a:xfrm>
              <a:off x="1913625" y="43561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8" y="0"/>
                    <a:pt x="6" y="88"/>
                    <a:pt x="1" y="211"/>
                  </a:cubicBezTo>
                  <a:cubicBezTo>
                    <a:pt x="6" y="334"/>
                    <a:pt x="98" y="422"/>
                    <a:pt x="216" y="422"/>
                  </a:cubicBezTo>
                  <a:cubicBezTo>
                    <a:pt x="335" y="417"/>
                    <a:pt x="432" y="324"/>
                    <a:pt x="432" y="211"/>
                  </a:cubicBez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3" name="Google Shape;13973;p20"/>
            <p:cNvSpPr/>
            <p:nvPr/>
          </p:nvSpPr>
          <p:spPr>
            <a:xfrm>
              <a:off x="1621875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4" name="Google Shape;13974;p20"/>
            <p:cNvSpPr/>
            <p:nvPr/>
          </p:nvSpPr>
          <p:spPr>
            <a:xfrm>
              <a:off x="215245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1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27"/>
                    <a:pt x="216" y="427"/>
                  </a:cubicBezTo>
                  <a:cubicBezTo>
                    <a:pt x="340" y="427"/>
                    <a:pt x="427" y="335"/>
                    <a:pt x="422" y="211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5" name="Google Shape;13975;p20"/>
            <p:cNvSpPr/>
            <p:nvPr/>
          </p:nvSpPr>
          <p:spPr>
            <a:xfrm>
              <a:off x="1727725" y="39580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1"/>
                  </a:moveTo>
                  <a:cubicBezTo>
                    <a:pt x="98" y="1"/>
                    <a:pt x="1" y="88"/>
                    <a:pt x="16" y="211"/>
                  </a:cubicBezTo>
                  <a:cubicBezTo>
                    <a:pt x="16" y="335"/>
                    <a:pt x="114" y="422"/>
                    <a:pt x="227" y="422"/>
                  </a:cubicBezTo>
                  <a:cubicBezTo>
                    <a:pt x="345" y="422"/>
                    <a:pt x="433" y="329"/>
                    <a:pt x="433" y="211"/>
                  </a:cubicBezTo>
                  <a:cubicBezTo>
                    <a:pt x="433" y="8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6" name="Google Shape;13976;p20"/>
            <p:cNvSpPr/>
            <p:nvPr/>
          </p:nvSpPr>
          <p:spPr>
            <a:xfrm>
              <a:off x="1780800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16" y="88"/>
                    <a:pt x="5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7" name="Google Shape;13977;p20"/>
            <p:cNvSpPr/>
            <p:nvPr/>
          </p:nvSpPr>
          <p:spPr>
            <a:xfrm>
              <a:off x="1727850" y="4329325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7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34"/>
                    <a:pt x="88" y="432"/>
                    <a:pt x="212" y="432"/>
                  </a:cubicBezTo>
                  <a:cubicBezTo>
                    <a:pt x="335" y="432"/>
                    <a:pt x="422" y="340"/>
                    <a:pt x="422" y="211"/>
                  </a:cubicBezTo>
                  <a:cubicBezTo>
                    <a:pt x="422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8" name="Google Shape;13978;p20"/>
            <p:cNvSpPr/>
            <p:nvPr/>
          </p:nvSpPr>
          <p:spPr>
            <a:xfrm>
              <a:off x="1887175" y="42765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5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21" y="334"/>
                    <a:pt x="427" y="211"/>
                  </a:cubicBezTo>
                  <a:cubicBezTo>
                    <a:pt x="427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9" name="Google Shape;13979;p20"/>
            <p:cNvSpPr/>
            <p:nvPr/>
          </p:nvSpPr>
          <p:spPr>
            <a:xfrm>
              <a:off x="1940225" y="4276600"/>
              <a:ext cx="10675" cy="10475"/>
            </a:xfrm>
            <a:custGeom>
              <a:rect b="b" l="l" r="r" t="t"/>
              <a:pathLst>
                <a:path extrusionOk="0" h="419" w="427">
                  <a:moveTo>
                    <a:pt x="240" y="1"/>
                  </a:moveTo>
                  <a:cubicBezTo>
                    <a:pt x="232" y="1"/>
                    <a:pt x="224" y="2"/>
                    <a:pt x="216" y="3"/>
                  </a:cubicBezTo>
                  <a:cubicBezTo>
                    <a:pt x="98" y="3"/>
                    <a:pt x="0" y="90"/>
                    <a:pt x="0" y="208"/>
                  </a:cubicBezTo>
                  <a:cubicBezTo>
                    <a:pt x="0" y="321"/>
                    <a:pt x="93" y="419"/>
                    <a:pt x="216" y="419"/>
                  </a:cubicBezTo>
                  <a:cubicBezTo>
                    <a:pt x="334" y="419"/>
                    <a:pt x="427" y="331"/>
                    <a:pt x="427" y="208"/>
                  </a:cubicBezTo>
                  <a:cubicBezTo>
                    <a:pt x="422" y="93"/>
                    <a:pt x="342" y="1"/>
                    <a:pt x="24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0" name="Google Shape;13980;p20"/>
            <p:cNvSpPr/>
            <p:nvPr/>
          </p:nvSpPr>
          <p:spPr>
            <a:xfrm>
              <a:off x="15422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6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1" name="Google Shape;13981;p20"/>
            <p:cNvSpPr/>
            <p:nvPr/>
          </p:nvSpPr>
          <p:spPr>
            <a:xfrm>
              <a:off x="1727600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103" y="1"/>
                    <a:pt x="6" y="93"/>
                    <a:pt x="6" y="206"/>
                  </a:cubicBezTo>
                  <a:cubicBezTo>
                    <a:pt x="1" y="324"/>
                    <a:pt x="98" y="417"/>
                    <a:pt x="217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5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2" name="Google Shape;13982;p20"/>
            <p:cNvSpPr/>
            <p:nvPr/>
          </p:nvSpPr>
          <p:spPr>
            <a:xfrm>
              <a:off x="1648350" y="4303100"/>
              <a:ext cx="10550" cy="10450"/>
            </a:xfrm>
            <a:custGeom>
              <a:rect b="b" l="l" r="r" t="t"/>
              <a:pathLst>
                <a:path extrusionOk="0" h="418" w="422">
                  <a:moveTo>
                    <a:pt x="221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9"/>
                    <a:pt x="0" y="212"/>
                  </a:cubicBezTo>
                  <a:cubicBezTo>
                    <a:pt x="5" y="325"/>
                    <a:pt x="98" y="417"/>
                    <a:pt x="211" y="417"/>
                  </a:cubicBezTo>
                  <a:cubicBezTo>
                    <a:pt x="334" y="417"/>
                    <a:pt x="421" y="330"/>
                    <a:pt x="421" y="207"/>
                  </a:cubicBezTo>
                  <a:cubicBezTo>
                    <a:pt x="421" y="87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3" name="Google Shape;13983;p20"/>
            <p:cNvSpPr/>
            <p:nvPr/>
          </p:nvSpPr>
          <p:spPr>
            <a:xfrm>
              <a:off x="1727725" y="44355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1" y="334"/>
                    <a:pt x="98" y="427"/>
                    <a:pt x="222" y="427"/>
                  </a:cubicBezTo>
                  <a:cubicBezTo>
                    <a:pt x="345" y="427"/>
                    <a:pt x="433" y="329"/>
                    <a:pt x="427" y="206"/>
                  </a:cubicBezTo>
                  <a:cubicBezTo>
                    <a:pt x="422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4" name="Google Shape;13984;p20"/>
            <p:cNvSpPr/>
            <p:nvPr/>
          </p:nvSpPr>
          <p:spPr>
            <a:xfrm>
              <a:off x="1940225" y="43826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11" y="329"/>
                    <a:pt x="103" y="421"/>
                    <a:pt x="216" y="421"/>
                  </a:cubicBezTo>
                  <a:cubicBezTo>
                    <a:pt x="329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5" name="Google Shape;13985;p20"/>
            <p:cNvSpPr/>
            <p:nvPr/>
          </p:nvSpPr>
          <p:spPr>
            <a:xfrm>
              <a:off x="1940225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11" y="329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6" name="Google Shape;13986;p20"/>
            <p:cNvSpPr/>
            <p:nvPr/>
          </p:nvSpPr>
          <p:spPr>
            <a:xfrm>
              <a:off x="1807650" y="3825350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0"/>
                    <a:pt x="0" y="98"/>
                    <a:pt x="0" y="216"/>
                  </a:cubicBezTo>
                  <a:cubicBezTo>
                    <a:pt x="0" y="334"/>
                    <a:pt x="88" y="427"/>
                    <a:pt x="211" y="427"/>
                  </a:cubicBezTo>
                  <a:cubicBezTo>
                    <a:pt x="329" y="422"/>
                    <a:pt x="422" y="324"/>
                    <a:pt x="422" y="206"/>
                  </a:cubicBezTo>
                  <a:cubicBezTo>
                    <a:pt x="422" y="93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7" name="Google Shape;13987;p20"/>
            <p:cNvSpPr/>
            <p:nvPr/>
          </p:nvSpPr>
          <p:spPr>
            <a:xfrm>
              <a:off x="1940225" y="38518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93"/>
                    <a:pt x="32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8" name="Google Shape;13988;p20"/>
            <p:cNvSpPr/>
            <p:nvPr/>
          </p:nvSpPr>
          <p:spPr>
            <a:xfrm>
              <a:off x="1568550" y="406417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7" y="0"/>
                  </a:moveTo>
                  <a:cubicBezTo>
                    <a:pt x="104" y="0"/>
                    <a:pt x="6" y="93"/>
                    <a:pt x="6" y="206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7" y="329"/>
                    <a:pt x="427" y="211"/>
                  </a:cubicBezTo>
                  <a:cubicBezTo>
                    <a:pt x="43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9" name="Google Shape;13989;p20"/>
            <p:cNvSpPr/>
            <p:nvPr/>
          </p:nvSpPr>
          <p:spPr>
            <a:xfrm>
              <a:off x="2099400" y="4064175"/>
              <a:ext cx="10675" cy="10425"/>
            </a:xfrm>
            <a:custGeom>
              <a:rect b="b" l="l" r="r" t="t"/>
              <a:pathLst>
                <a:path extrusionOk="0" h="417" w="427">
                  <a:moveTo>
                    <a:pt x="211" y="0"/>
                  </a:moveTo>
                  <a:cubicBezTo>
                    <a:pt x="93" y="0"/>
                    <a:pt x="0" y="87"/>
                    <a:pt x="0" y="206"/>
                  </a:cubicBezTo>
                  <a:cubicBezTo>
                    <a:pt x="0" y="324"/>
                    <a:pt x="93" y="416"/>
                    <a:pt x="211" y="416"/>
                  </a:cubicBezTo>
                  <a:cubicBezTo>
                    <a:pt x="329" y="416"/>
                    <a:pt x="427" y="329"/>
                    <a:pt x="427" y="206"/>
                  </a:cubicBezTo>
                  <a:cubicBezTo>
                    <a:pt x="427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0" name="Google Shape;13990;p20"/>
            <p:cNvSpPr/>
            <p:nvPr/>
          </p:nvSpPr>
          <p:spPr>
            <a:xfrm>
              <a:off x="1568550" y="411735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17" y="1"/>
                  </a:moveTo>
                  <a:cubicBezTo>
                    <a:pt x="104" y="1"/>
                    <a:pt x="6" y="88"/>
                    <a:pt x="6" y="206"/>
                  </a:cubicBezTo>
                  <a:cubicBezTo>
                    <a:pt x="1" y="329"/>
                    <a:pt x="88" y="422"/>
                    <a:pt x="212" y="422"/>
                  </a:cubicBezTo>
                  <a:cubicBezTo>
                    <a:pt x="335" y="422"/>
                    <a:pt x="427" y="329"/>
                    <a:pt x="427" y="211"/>
                  </a:cubicBezTo>
                  <a:cubicBezTo>
                    <a:pt x="438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1" name="Google Shape;13991;p20"/>
            <p:cNvSpPr/>
            <p:nvPr/>
          </p:nvSpPr>
          <p:spPr>
            <a:xfrm>
              <a:off x="1727850" y="41173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17" y="0"/>
                  </a:moveTo>
                  <a:cubicBezTo>
                    <a:pt x="214" y="0"/>
                    <a:pt x="210" y="0"/>
                    <a:pt x="207" y="1"/>
                  </a:cubicBezTo>
                  <a:cubicBezTo>
                    <a:pt x="88" y="1"/>
                    <a:pt x="1" y="88"/>
                    <a:pt x="1" y="206"/>
                  </a:cubicBezTo>
                  <a:cubicBezTo>
                    <a:pt x="1" y="31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06"/>
                  </a:cubicBezTo>
                  <a:cubicBezTo>
                    <a:pt x="422" y="86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2" name="Google Shape;13992;p20"/>
            <p:cNvSpPr/>
            <p:nvPr/>
          </p:nvSpPr>
          <p:spPr>
            <a:xfrm>
              <a:off x="20726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1" y="0"/>
                  </a:moveTo>
                  <a:cubicBezTo>
                    <a:pt x="103" y="0"/>
                    <a:pt x="16" y="87"/>
                    <a:pt x="11" y="206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2" y="87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3" name="Google Shape;13993;p20"/>
            <p:cNvSpPr/>
            <p:nvPr/>
          </p:nvSpPr>
          <p:spPr>
            <a:xfrm>
              <a:off x="2178925" y="4303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5"/>
                    <a:pt x="5" y="98"/>
                    <a:pt x="5" y="211"/>
                  </a:cubicBezTo>
                  <a:cubicBezTo>
                    <a:pt x="0" y="329"/>
                    <a:pt x="103" y="421"/>
                    <a:pt x="216" y="421"/>
                  </a:cubicBezTo>
                  <a:cubicBezTo>
                    <a:pt x="339" y="421"/>
                    <a:pt x="432" y="334"/>
                    <a:pt x="432" y="211"/>
                  </a:cubicBezTo>
                  <a:cubicBezTo>
                    <a:pt x="432" y="87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4" name="Google Shape;13994;p20"/>
            <p:cNvSpPr/>
            <p:nvPr/>
          </p:nvSpPr>
          <p:spPr>
            <a:xfrm>
              <a:off x="1780800" y="4488750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24"/>
                    <a:pt x="93" y="417"/>
                    <a:pt x="211" y="427"/>
                  </a:cubicBezTo>
                  <a:cubicBezTo>
                    <a:pt x="214" y="427"/>
                    <a:pt x="217" y="427"/>
                    <a:pt x="220" y="427"/>
                  </a:cubicBezTo>
                  <a:cubicBezTo>
                    <a:pt x="334" y="427"/>
                    <a:pt x="432" y="332"/>
                    <a:pt x="432" y="222"/>
                  </a:cubicBezTo>
                  <a:cubicBezTo>
                    <a:pt x="437" y="98"/>
                    <a:pt x="350" y="6"/>
                    <a:pt x="231" y="1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5" name="Google Shape;13995;p20"/>
            <p:cNvSpPr/>
            <p:nvPr/>
          </p:nvSpPr>
          <p:spPr>
            <a:xfrm>
              <a:off x="1887175" y="385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4" y="0"/>
                  </a:moveTo>
                  <a:cubicBezTo>
                    <a:pt x="218" y="0"/>
                    <a:pt x="212" y="0"/>
                    <a:pt x="206" y="1"/>
                  </a:cubicBezTo>
                  <a:cubicBezTo>
                    <a:pt x="87" y="1"/>
                    <a:pt x="0" y="88"/>
                    <a:pt x="0" y="207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24" y="422"/>
                    <a:pt x="421" y="335"/>
                    <a:pt x="421" y="212"/>
                  </a:cubicBezTo>
                  <a:cubicBezTo>
                    <a:pt x="421" y="94"/>
                    <a:pt x="342" y="0"/>
                    <a:pt x="22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6" name="Google Shape;13996;p20"/>
            <p:cNvSpPr/>
            <p:nvPr/>
          </p:nvSpPr>
          <p:spPr>
            <a:xfrm>
              <a:off x="1780925" y="38519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1" y="1"/>
                  </a:moveTo>
                  <a:cubicBezTo>
                    <a:pt x="103" y="1"/>
                    <a:pt x="11" y="88"/>
                    <a:pt x="11" y="207"/>
                  </a:cubicBezTo>
                  <a:cubicBezTo>
                    <a:pt x="0" y="325"/>
                    <a:pt x="93" y="422"/>
                    <a:pt x="216" y="422"/>
                  </a:cubicBezTo>
                  <a:cubicBezTo>
                    <a:pt x="329" y="422"/>
                    <a:pt x="427" y="335"/>
                    <a:pt x="427" y="212"/>
                  </a:cubicBezTo>
                  <a:cubicBezTo>
                    <a:pt x="427" y="88"/>
                    <a:pt x="32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7" name="Google Shape;13997;p20"/>
            <p:cNvSpPr/>
            <p:nvPr/>
          </p:nvSpPr>
          <p:spPr>
            <a:xfrm>
              <a:off x="20726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1" y="0"/>
                  </a:moveTo>
                  <a:cubicBezTo>
                    <a:pt x="108" y="0"/>
                    <a:pt x="11" y="88"/>
                    <a:pt x="0" y="211"/>
                  </a:cubicBezTo>
                  <a:cubicBezTo>
                    <a:pt x="0" y="324"/>
                    <a:pt x="93" y="417"/>
                    <a:pt x="206" y="422"/>
                  </a:cubicBezTo>
                  <a:cubicBezTo>
                    <a:pt x="209" y="422"/>
                    <a:pt x="213" y="422"/>
                    <a:pt x="216" y="422"/>
                  </a:cubicBezTo>
                  <a:cubicBezTo>
                    <a:pt x="335" y="422"/>
                    <a:pt x="427" y="336"/>
                    <a:pt x="427" y="216"/>
                  </a:cubicBezTo>
                  <a:cubicBezTo>
                    <a:pt x="432" y="93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8" name="Google Shape;13998;p20"/>
            <p:cNvSpPr/>
            <p:nvPr/>
          </p:nvSpPr>
          <p:spPr>
            <a:xfrm>
              <a:off x="2126125" y="4356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2" y="1"/>
                  </a:moveTo>
                  <a:cubicBezTo>
                    <a:pt x="79" y="1"/>
                    <a:pt x="0" y="90"/>
                    <a:pt x="0" y="212"/>
                  </a:cubicBezTo>
                  <a:cubicBezTo>
                    <a:pt x="0" y="335"/>
                    <a:pt x="87" y="423"/>
                    <a:pt x="211" y="423"/>
                  </a:cubicBezTo>
                  <a:cubicBezTo>
                    <a:pt x="324" y="423"/>
                    <a:pt x="421" y="335"/>
                    <a:pt x="421" y="217"/>
                  </a:cubicBezTo>
                  <a:cubicBezTo>
                    <a:pt x="421" y="94"/>
                    <a:pt x="334" y="1"/>
                    <a:pt x="211" y="1"/>
                  </a:cubicBezTo>
                  <a:cubicBezTo>
                    <a:pt x="205" y="1"/>
                    <a:pt x="198" y="1"/>
                    <a:pt x="19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9" name="Google Shape;13999;p20"/>
            <p:cNvSpPr/>
            <p:nvPr/>
          </p:nvSpPr>
          <p:spPr>
            <a:xfrm>
              <a:off x="2152200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1"/>
                  </a:moveTo>
                  <a:cubicBezTo>
                    <a:pt x="103" y="1"/>
                    <a:pt x="11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334" y="422"/>
                    <a:pt x="432" y="335"/>
                    <a:pt x="432" y="211"/>
                  </a:cubicBezTo>
                  <a:cubicBezTo>
                    <a:pt x="432" y="8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0" name="Google Shape;14000;p20"/>
            <p:cNvSpPr/>
            <p:nvPr/>
          </p:nvSpPr>
          <p:spPr>
            <a:xfrm>
              <a:off x="1780800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98" y="0"/>
                    <a:pt x="5" y="98"/>
                    <a:pt x="0" y="221"/>
                  </a:cubicBezTo>
                  <a:cubicBezTo>
                    <a:pt x="5" y="334"/>
                    <a:pt x="98" y="427"/>
                    <a:pt x="211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1" name="Google Shape;14001;p20"/>
            <p:cNvSpPr/>
            <p:nvPr/>
          </p:nvSpPr>
          <p:spPr>
            <a:xfrm>
              <a:off x="1542225" y="41966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8" y="10"/>
                    <a:pt x="1" y="98"/>
                    <a:pt x="1" y="211"/>
                  </a:cubicBezTo>
                  <a:cubicBezTo>
                    <a:pt x="1" y="334"/>
                    <a:pt x="93" y="432"/>
                    <a:pt x="211" y="432"/>
                  </a:cubicBezTo>
                  <a:cubicBezTo>
                    <a:pt x="335" y="432"/>
                    <a:pt x="422" y="344"/>
                    <a:pt x="417" y="211"/>
                  </a:cubicBezTo>
                  <a:cubicBezTo>
                    <a:pt x="417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2" name="Google Shape;14002;p20"/>
            <p:cNvSpPr/>
            <p:nvPr/>
          </p:nvSpPr>
          <p:spPr>
            <a:xfrm>
              <a:off x="1489175" y="43029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2" y="1"/>
                    <a:pt x="0" y="87"/>
                    <a:pt x="0" y="207"/>
                  </a:cubicBezTo>
                  <a:cubicBezTo>
                    <a:pt x="0" y="335"/>
                    <a:pt x="82" y="422"/>
                    <a:pt x="211" y="422"/>
                  </a:cubicBezTo>
                  <a:cubicBezTo>
                    <a:pt x="334" y="422"/>
                    <a:pt x="432" y="330"/>
                    <a:pt x="432" y="212"/>
                  </a:cubicBezTo>
                  <a:cubicBezTo>
                    <a:pt x="432" y="99"/>
                    <a:pt x="334" y="1"/>
                    <a:pt x="221" y="1"/>
                  </a:cubicBezTo>
                  <a:cubicBezTo>
                    <a:pt x="218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3" name="Google Shape;14003;p20"/>
            <p:cNvSpPr/>
            <p:nvPr/>
          </p:nvSpPr>
          <p:spPr>
            <a:xfrm>
              <a:off x="1515625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27" y="336"/>
                    <a:pt x="427" y="211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4" name="Google Shape;14004;p20"/>
            <p:cNvSpPr/>
            <p:nvPr/>
          </p:nvSpPr>
          <p:spPr>
            <a:xfrm>
              <a:off x="20462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104" y="1"/>
                    <a:pt x="1" y="103"/>
                    <a:pt x="1" y="222"/>
                  </a:cubicBezTo>
                  <a:cubicBezTo>
                    <a:pt x="10" y="348"/>
                    <a:pt x="107" y="428"/>
                    <a:pt x="204" y="428"/>
                  </a:cubicBezTo>
                  <a:cubicBezTo>
                    <a:pt x="210" y="428"/>
                    <a:pt x="216" y="428"/>
                    <a:pt x="222" y="427"/>
                  </a:cubicBezTo>
                  <a:cubicBezTo>
                    <a:pt x="34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5" name="Google Shape;14005;p20"/>
            <p:cNvSpPr/>
            <p:nvPr/>
          </p:nvSpPr>
          <p:spPr>
            <a:xfrm>
              <a:off x="1728000" y="43826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29"/>
                    <a:pt x="98" y="421"/>
                    <a:pt x="211" y="421"/>
                  </a:cubicBezTo>
                  <a:cubicBezTo>
                    <a:pt x="329" y="421"/>
                    <a:pt x="416" y="329"/>
                    <a:pt x="416" y="211"/>
                  </a:cubicBezTo>
                  <a:cubicBezTo>
                    <a:pt x="416" y="87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6" name="Google Shape;14006;p20"/>
            <p:cNvSpPr/>
            <p:nvPr/>
          </p:nvSpPr>
          <p:spPr>
            <a:xfrm>
              <a:off x="1780925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1"/>
                    <a:pt x="0" y="99"/>
                    <a:pt x="0" y="212"/>
                  </a:cubicBezTo>
                  <a:cubicBezTo>
                    <a:pt x="0" y="335"/>
                    <a:pt x="98" y="422"/>
                    <a:pt x="216" y="422"/>
                  </a:cubicBezTo>
                  <a:cubicBezTo>
                    <a:pt x="334" y="422"/>
                    <a:pt x="427" y="33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7" name="Google Shape;14007;p20"/>
            <p:cNvSpPr/>
            <p:nvPr/>
          </p:nvSpPr>
          <p:spPr>
            <a:xfrm>
              <a:off x="1621625" y="40641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11" y="211"/>
                  </a:cubicBezTo>
                  <a:cubicBezTo>
                    <a:pt x="16" y="334"/>
                    <a:pt x="103" y="427"/>
                    <a:pt x="226" y="427"/>
                  </a:cubicBezTo>
                  <a:cubicBezTo>
                    <a:pt x="345" y="416"/>
                    <a:pt x="432" y="329"/>
                    <a:pt x="432" y="211"/>
                  </a:cubicBezTo>
                  <a:cubicBezTo>
                    <a:pt x="432" y="98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8" name="Google Shape;14008;p20"/>
            <p:cNvSpPr/>
            <p:nvPr/>
          </p:nvSpPr>
          <p:spPr>
            <a:xfrm>
              <a:off x="1727600" y="454180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2" y="0"/>
                  </a:moveTo>
                  <a:cubicBezTo>
                    <a:pt x="94" y="0"/>
                    <a:pt x="16" y="84"/>
                    <a:pt x="11" y="196"/>
                  </a:cubicBezTo>
                  <a:cubicBezTo>
                    <a:pt x="1" y="320"/>
                    <a:pt x="98" y="422"/>
                    <a:pt x="222" y="422"/>
                  </a:cubicBezTo>
                  <a:cubicBezTo>
                    <a:pt x="335" y="422"/>
                    <a:pt x="432" y="335"/>
                    <a:pt x="432" y="217"/>
                  </a:cubicBezTo>
                  <a:cubicBezTo>
                    <a:pt x="438" y="104"/>
                    <a:pt x="355" y="6"/>
                    <a:pt x="232" y="1"/>
                  </a:cubicBezTo>
                  <a:cubicBezTo>
                    <a:pt x="225" y="0"/>
                    <a:pt x="218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9" name="Google Shape;14009;p20"/>
            <p:cNvSpPr/>
            <p:nvPr/>
          </p:nvSpPr>
          <p:spPr>
            <a:xfrm>
              <a:off x="1887300" y="4382625"/>
              <a:ext cx="10425" cy="10575"/>
            </a:xfrm>
            <a:custGeom>
              <a:rect b="b" l="l" r="r" t="t"/>
              <a:pathLst>
                <a:path extrusionOk="0" h="423" w="417">
                  <a:moveTo>
                    <a:pt x="215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88" y="1"/>
                    <a:pt x="0" y="99"/>
                    <a:pt x="0" y="212"/>
                  </a:cubicBezTo>
                  <a:cubicBezTo>
                    <a:pt x="0" y="335"/>
                    <a:pt x="98" y="422"/>
                    <a:pt x="211" y="422"/>
                  </a:cubicBezTo>
                  <a:cubicBezTo>
                    <a:pt x="329" y="422"/>
                    <a:pt x="416" y="330"/>
                    <a:pt x="416" y="207"/>
                  </a:cubicBezTo>
                  <a:cubicBezTo>
                    <a:pt x="416" y="87"/>
                    <a:pt x="324" y="1"/>
                    <a:pt x="21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0" name="Google Shape;14010;p20"/>
            <p:cNvSpPr/>
            <p:nvPr/>
          </p:nvSpPr>
          <p:spPr>
            <a:xfrm>
              <a:off x="1887300" y="44887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0" y="93"/>
                    <a:pt x="0" y="211"/>
                  </a:cubicBezTo>
                  <a:cubicBezTo>
                    <a:pt x="0" y="330"/>
                    <a:pt x="98" y="427"/>
                    <a:pt x="211" y="427"/>
                  </a:cubicBezTo>
                  <a:cubicBezTo>
                    <a:pt x="329" y="417"/>
                    <a:pt x="422" y="330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1" name="Google Shape;14011;p20"/>
            <p:cNvSpPr/>
            <p:nvPr/>
          </p:nvSpPr>
          <p:spPr>
            <a:xfrm>
              <a:off x="2125850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22" y="0"/>
                  </a:moveTo>
                  <a:cubicBezTo>
                    <a:pt x="98" y="0"/>
                    <a:pt x="11" y="93"/>
                    <a:pt x="11" y="206"/>
                  </a:cubicBezTo>
                  <a:cubicBezTo>
                    <a:pt x="1" y="324"/>
                    <a:pt x="98" y="427"/>
                    <a:pt x="217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2" name="Google Shape;14012;p20"/>
            <p:cNvSpPr/>
            <p:nvPr/>
          </p:nvSpPr>
          <p:spPr>
            <a:xfrm>
              <a:off x="2073050" y="4143825"/>
              <a:ext cx="10450" cy="10675"/>
            </a:xfrm>
            <a:custGeom>
              <a:rect b="b" l="l" r="r" t="t"/>
              <a:pathLst>
                <a:path extrusionOk="0" h="427" w="418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19" y="427"/>
                    <a:pt x="417" y="334"/>
                    <a:pt x="417" y="211"/>
                  </a:cubicBezTo>
                  <a:cubicBezTo>
                    <a:pt x="417" y="9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3" name="Google Shape;14013;p20"/>
            <p:cNvSpPr/>
            <p:nvPr/>
          </p:nvSpPr>
          <p:spPr>
            <a:xfrm>
              <a:off x="1595025" y="414382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6" y="0"/>
                  </a:moveTo>
                  <a:cubicBezTo>
                    <a:pt x="98" y="0"/>
                    <a:pt x="6" y="93"/>
                    <a:pt x="6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4" name="Google Shape;14014;p20"/>
            <p:cNvSpPr/>
            <p:nvPr/>
          </p:nvSpPr>
          <p:spPr>
            <a:xfrm>
              <a:off x="1542225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8" y="0"/>
                    <a:pt x="1" y="93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16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5" name="Google Shape;14015;p20"/>
            <p:cNvSpPr/>
            <p:nvPr/>
          </p:nvSpPr>
          <p:spPr>
            <a:xfrm>
              <a:off x="1727850" y="42766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07" y="0"/>
                  </a:moveTo>
                  <a:cubicBezTo>
                    <a:pt x="88" y="0"/>
                    <a:pt x="1" y="86"/>
                    <a:pt x="1" y="206"/>
                  </a:cubicBezTo>
                  <a:cubicBezTo>
                    <a:pt x="1" y="32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11"/>
                  </a:cubicBezTo>
                  <a:cubicBezTo>
                    <a:pt x="422" y="88"/>
                    <a:pt x="335" y="1"/>
                    <a:pt x="217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6" name="Google Shape;14016;p20"/>
            <p:cNvSpPr/>
            <p:nvPr/>
          </p:nvSpPr>
          <p:spPr>
            <a:xfrm>
              <a:off x="204632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1"/>
                  </a:moveTo>
                  <a:cubicBezTo>
                    <a:pt x="99" y="1"/>
                    <a:pt x="1" y="98"/>
                    <a:pt x="1" y="211"/>
                  </a:cubicBezTo>
                  <a:cubicBezTo>
                    <a:pt x="1" y="329"/>
                    <a:pt x="93" y="417"/>
                    <a:pt x="206" y="422"/>
                  </a:cubicBezTo>
                  <a:cubicBezTo>
                    <a:pt x="330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7" name="Google Shape;14017;p20"/>
            <p:cNvSpPr/>
            <p:nvPr/>
          </p:nvSpPr>
          <p:spPr>
            <a:xfrm>
              <a:off x="20198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1"/>
                    <a:pt x="216" y="421"/>
                  </a:cubicBezTo>
                  <a:cubicBezTo>
                    <a:pt x="334" y="421"/>
                    <a:pt x="432" y="319"/>
                    <a:pt x="427" y="206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8" name="Google Shape;14018;p20"/>
            <p:cNvSpPr/>
            <p:nvPr/>
          </p:nvSpPr>
          <p:spPr>
            <a:xfrm>
              <a:off x="1515500" y="4064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7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0"/>
                    <a:pt x="103" y="428"/>
                    <a:pt x="222" y="428"/>
                  </a:cubicBezTo>
                  <a:cubicBezTo>
                    <a:pt x="340" y="417"/>
                    <a:pt x="432" y="330"/>
                    <a:pt x="432" y="207"/>
                  </a:cubicBezTo>
                  <a:cubicBezTo>
                    <a:pt x="427" y="87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9" name="Google Shape;14019;p20"/>
            <p:cNvSpPr/>
            <p:nvPr/>
          </p:nvSpPr>
          <p:spPr>
            <a:xfrm>
              <a:off x="1621625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6" y="0"/>
                  </a:moveTo>
                  <a:cubicBezTo>
                    <a:pt x="223" y="0"/>
                    <a:pt x="219" y="0"/>
                    <a:pt x="216" y="1"/>
                  </a:cubicBezTo>
                  <a:cubicBezTo>
                    <a:pt x="93" y="6"/>
                    <a:pt x="0" y="98"/>
                    <a:pt x="11" y="216"/>
                  </a:cubicBezTo>
                  <a:cubicBezTo>
                    <a:pt x="11" y="335"/>
                    <a:pt x="103" y="422"/>
                    <a:pt x="221" y="422"/>
                  </a:cubicBezTo>
                  <a:cubicBezTo>
                    <a:pt x="345" y="417"/>
                    <a:pt x="432" y="329"/>
                    <a:pt x="432" y="206"/>
                  </a:cubicBezTo>
                  <a:cubicBezTo>
                    <a:pt x="427" y="86"/>
                    <a:pt x="339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0" name="Google Shape;14020;p20"/>
            <p:cNvSpPr/>
            <p:nvPr/>
          </p:nvSpPr>
          <p:spPr>
            <a:xfrm>
              <a:off x="151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2" y="0"/>
                  </a:moveTo>
                  <a:cubicBezTo>
                    <a:pt x="98" y="0"/>
                    <a:pt x="6" y="86"/>
                    <a:pt x="1" y="206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7" y="335"/>
                    <a:pt x="427" y="216"/>
                  </a:cubicBezTo>
                  <a:cubicBezTo>
                    <a:pt x="432" y="98"/>
                    <a:pt x="340" y="1"/>
                    <a:pt x="222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1" name="Google Shape;14021;p20"/>
            <p:cNvSpPr/>
            <p:nvPr/>
          </p:nvSpPr>
          <p:spPr>
            <a:xfrm>
              <a:off x="21525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5"/>
                    <a:pt x="1" y="92"/>
                    <a:pt x="1" y="211"/>
                  </a:cubicBezTo>
                  <a:cubicBezTo>
                    <a:pt x="1" y="329"/>
                    <a:pt x="88" y="421"/>
                    <a:pt x="211" y="421"/>
                  </a:cubicBezTo>
                  <a:cubicBezTo>
                    <a:pt x="330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2" name="Google Shape;14022;p20"/>
            <p:cNvSpPr/>
            <p:nvPr/>
          </p:nvSpPr>
          <p:spPr>
            <a:xfrm>
              <a:off x="2046475" y="4064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5"/>
                    <a:pt x="0" y="92"/>
                    <a:pt x="0" y="211"/>
                  </a:cubicBezTo>
                  <a:cubicBezTo>
                    <a:pt x="0" y="329"/>
                    <a:pt x="93" y="421"/>
                    <a:pt x="211" y="421"/>
                  </a:cubicBezTo>
                  <a:cubicBezTo>
                    <a:pt x="329" y="421"/>
                    <a:pt x="421" y="334"/>
                    <a:pt x="421" y="211"/>
                  </a:cubicBezTo>
                  <a:cubicBezTo>
                    <a:pt x="416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3" name="Google Shape;14023;p20"/>
            <p:cNvSpPr/>
            <p:nvPr/>
          </p:nvSpPr>
          <p:spPr>
            <a:xfrm>
              <a:off x="1727850" y="4011225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2" y="1"/>
                  </a:moveTo>
                  <a:cubicBezTo>
                    <a:pt x="93" y="1"/>
                    <a:pt x="6" y="88"/>
                    <a:pt x="1" y="201"/>
                  </a:cubicBezTo>
                  <a:cubicBezTo>
                    <a:pt x="1" y="325"/>
                    <a:pt x="93" y="422"/>
                    <a:pt x="212" y="422"/>
                  </a:cubicBezTo>
                  <a:cubicBezTo>
                    <a:pt x="325" y="422"/>
                    <a:pt x="422" y="325"/>
                    <a:pt x="422" y="201"/>
                  </a:cubicBezTo>
                  <a:cubicBezTo>
                    <a:pt x="422" y="83"/>
                    <a:pt x="33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4" name="Google Shape;14024;p20"/>
            <p:cNvSpPr/>
            <p:nvPr/>
          </p:nvSpPr>
          <p:spPr>
            <a:xfrm>
              <a:off x="1887175" y="44354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334" y="432"/>
                    <a:pt x="421" y="339"/>
                    <a:pt x="416" y="211"/>
                  </a:cubicBezTo>
                  <a:cubicBezTo>
                    <a:pt x="416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5" name="Google Shape;14025;p20"/>
            <p:cNvSpPr/>
            <p:nvPr/>
          </p:nvSpPr>
          <p:spPr>
            <a:xfrm>
              <a:off x="1887300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0" y="88"/>
                    <a:pt x="0" y="211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329" y="417"/>
                    <a:pt x="422" y="329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6" name="Google Shape;14026;p20"/>
            <p:cNvSpPr/>
            <p:nvPr/>
          </p:nvSpPr>
          <p:spPr>
            <a:xfrm>
              <a:off x="1780925" y="39580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1"/>
                  </a:moveTo>
                  <a:cubicBezTo>
                    <a:pt x="93" y="6"/>
                    <a:pt x="0" y="93"/>
                    <a:pt x="0" y="211"/>
                  </a:cubicBezTo>
                  <a:cubicBezTo>
                    <a:pt x="0" y="329"/>
                    <a:pt x="98" y="422"/>
                    <a:pt x="216" y="422"/>
                  </a:cubicBezTo>
                  <a:cubicBezTo>
                    <a:pt x="329" y="422"/>
                    <a:pt x="427" y="319"/>
                    <a:pt x="427" y="206"/>
                  </a:cubicBezTo>
                  <a:cubicBezTo>
                    <a:pt x="427" y="88"/>
                    <a:pt x="32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7" name="Google Shape;14027;p20"/>
            <p:cNvSpPr/>
            <p:nvPr/>
          </p:nvSpPr>
          <p:spPr>
            <a:xfrm>
              <a:off x="1595275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8" y="1"/>
                  </a:moveTo>
                  <a:cubicBezTo>
                    <a:pt x="84" y="1"/>
                    <a:pt x="1" y="90"/>
                    <a:pt x="1" y="212"/>
                  </a:cubicBezTo>
                  <a:cubicBezTo>
                    <a:pt x="1" y="335"/>
                    <a:pt x="93" y="423"/>
                    <a:pt x="217" y="423"/>
                  </a:cubicBezTo>
                  <a:cubicBezTo>
                    <a:pt x="330" y="423"/>
                    <a:pt x="427" y="335"/>
                    <a:pt x="427" y="217"/>
                  </a:cubicBezTo>
                  <a:cubicBezTo>
                    <a:pt x="427" y="94"/>
                    <a:pt x="335" y="1"/>
                    <a:pt x="217" y="1"/>
                  </a:cubicBezTo>
                  <a:cubicBezTo>
                    <a:pt x="210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8" name="Google Shape;14028;p20"/>
            <p:cNvSpPr/>
            <p:nvPr/>
          </p:nvSpPr>
          <p:spPr>
            <a:xfrm>
              <a:off x="2072925" y="43559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88" y="1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9" name="Google Shape;14029;p20"/>
            <p:cNvSpPr/>
            <p:nvPr/>
          </p:nvSpPr>
          <p:spPr>
            <a:xfrm>
              <a:off x="1940225" y="40641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21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0" y="329"/>
                    <a:pt x="103" y="427"/>
                    <a:pt x="221" y="427"/>
                  </a:cubicBezTo>
                  <a:cubicBezTo>
                    <a:pt x="334" y="416"/>
                    <a:pt x="427" y="329"/>
                    <a:pt x="427" y="206"/>
                  </a:cubicBezTo>
                  <a:cubicBezTo>
                    <a:pt x="422" y="93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0" name="Google Shape;14030;p20"/>
            <p:cNvSpPr/>
            <p:nvPr/>
          </p:nvSpPr>
          <p:spPr>
            <a:xfrm>
              <a:off x="1595275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88" y="6"/>
                    <a:pt x="1" y="99"/>
                    <a:pt x="1" y="212"/>
                  </a:cubicBezTo>
                  <a:cubicBezTo>
                    <a:pt x="1" y="335"/>
                    <a:pt x="93" y="422"/>
                    <a:pt x="217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22" y="92"/>
                    <a:pt x="33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1" name="Google Shape;14031;p20"/>
            <p:cNvSpPr/>
            <p:nvPr/>
          </p:nvSpPr>
          <p:spPr>
            <a:xfrm>
              <a:off x="1727600" y="38519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6" y="0"/>
                  </a:moveTo>
                  <a:cubicBezTo>
                    <a:pt x="230" y="0"/>
                    <a:pt x="223" y="0"/>
                    <a:pt x="217" y="1"/>
                  </a:cubicBezTo>
                  <a:cubicBezTo>
                    <a:pt x="93" y="1"/>
                    <a:pt x="1" y="93"/>
                    <a:pt x="11" y="217"/>
                  </a:cubicBezTo>
                  <a:cubicBezTo>
                    <a:pt x="16" y="335"/>
                    <a:pt x="103" y="422"/>
                    <a:pt x="222" y="422"/>
                  </a:cubicBezTo>
                  <a:cubicBezTo>
                    <a:pt x="345" y="422"/>
                    <a:pt x="432" y="325"/>
                    <a:pt x="432" y="207"/>
                  </a:cubicBezTo>
                  <a:cubicBezTo>
                    <a:pt x="432" y="89"/>
                    <a:pt x="354" y="0"/>
                    <a:pt x="2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2" name="Google Shape;14032;p20"/>
            <p:cNvSpPr/>
            <p:nvPr/>
          </p:nvSpPr>
          <p:spPr>
            <a:xfrm>
              <a:off x="1940225" y="459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3"/>
                    <a:pt x="0" y="20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3" name="Google Shape;14033;p20"/>
            <p:cNvSpPr/>
            <p:nvPr/>
          </p:nvSpPr>
          <p:spPr>
            <a:xfrm>
              <a:off x="154222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88"/>
                    <a:pt x="6" y="211"/>
                  </a:cubicBezTo>
                  <a:cubicBezTo>
                    <a:pt x="6" y="334"/>
                    <a:pt x="93" y="422"/>
                    <a:pt x="216" y="422"/>
                  </a:cubicBezTo>
                  <a:cubicBezTo>
                    <a:pt x="335" y="417"/>
                    <a:pt x="422" y="32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4" name="Google Shape;14034;p20"/>
            <p:cNvSpPr/>
            <p:nvPr/>
          </p:nvSpPr>
          <p:spPr>
            <a:xfrm>
              <a:off x="21261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7" y="0"/>
                    <a:pt x="0" y="87"/>
                    <a:pt x="0" y="211"/>
                  </a:cubicBezTo>
                  <a:cubicBezTo>
                    <a:pt x="0" y="334"/>
                    <a:pt x="87" y="421"/>
                    <a:pt x="211" y="421"/>
                  </a:cubicBezTo>
                  <a:cubicBezTo>
                    <a:pt x="334" y="421"/>
                    <a:pt x="421" y="334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5" name="Google Shape;14035;p20"/>
            <p:cNvSpPr/>
            <p:nvPr/>
          </p:nvSpPr>
          <p:spPr>
            <a:xfrm>
              <a:off x="1727850" y="4595100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198" y="1"/>
                  </a:moveTo>
                  <a:cubicBezTo>
                    <a:pt x="84" y="1"/>
                    <a:pt x="1" y="90"/>
                    <a:pt x="1" y="207"/>
                  </a:cubicBezTo>
                  <a:cubicBezTo>
                    <a:pt x="1" y="320"/>
                    <a:pt x="88" y="418"/>
                    <a:pt x="212" y="418"/>
                  </a:cubicBezTo>
                  <a:cubicBezTo>
                    <a:pt x="335" y="418"/>
                    <a:pt x="422" y="325"/>
                    <a:pt x="422" y="212"/>
                  </a:cubicBezTo>
                  <a:cubicBezTo>
                    <a:pt x="422" y="89"/>
                    <a:pt x="335" y="2"/>
                    <a:pt x="217" y="2"/>
                  </a:cubicBezTo>
                  <a:cubicBezTo>
                    <a:pt x="211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6" name="Google Shape;14036;p20"/>
            <p:cNvSpPr/>
            <p:nvPr/>
          </p:nvSpPr>
          <p:spPr>
            <a:xfrm>
              <a:off x="1727850" y="40641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3" y="0"/>
                    <a:pt x="6" y="93"/>
                    <a:pt x="1" y="211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2" y="334"/>
                    <a:pt x="422" y="221"/>
                  </a:cubicBezTo>
                  <a:cubicBezTo>
                    <a:pt x="42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7" name="Google Shape;14037;p20"/>
            <p:cNvSpPr/>
            <p:nvPr/>
          </p:nvSpPr>
          <p:spPr>
            <a:xfrm>
              <a:off x="1780925" y="4064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213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5"/>
                    <a:pt x="93" y="428"/>
                    <a:pt x="216" y="428"/>
                  </a:cubicBezTo>
                  <a:cubicBezTo>
                    <a:pt x="334" y="417"/>
                    <a:pt x="427" y="330"/>
                    <a:pt x="427" y="207"/>
                  </a:cubicBezTo>
                  <a:cubicBezTo>
                    <a:pt x="427" y="87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8" name="Google Shape;14038;p20"/>
            <p:cNvSpPr/>
            <p:nvPr/>
          </p:nvSpPr>
          <p:spPr>
            <a:xfrm>
              <a:off x="188702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9" y="0"/>
                    <a:pt x="6" y="93"/>
                    <a:pt x="1" y="216"/>
                  </a:cubicBezTo>
                  <a:cubicBezTo>
                    <a:pt x="11" y="334"/>
                    <a:pt x="99" y="427"/>
                    <a:pt x="222" y="427"/>
                  </a:cubicBezTo>
                  <a:cubicBezTo>
                    <a:pt x="335" y="422"/>
                    <a:pt x="427" y="329"/>
                    <a:pt x="427" y="216"/>
                  </a:cubicBezTo>
                  <a:cubicBezTo>
                    <a:pt x="427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9" name="Google Shape;14039;p20"/>
            <p:cNvSpPr/>
            <p:nvPr/>
          </p:nvSpPr>
          <p:spPr>
            <a:xfrm>
              <a:off x="1887175" y="4064175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06" y="0"/>
                  </a:moveTo>
                  <a:cubicBezTo>
                    <a:pt x="87" y="0"/>
                    <a:pt x="0" y="87"/>
                    <a:pt x="0" y="206"/>
                  </a:cubicBezTo>
                  <a:cubicBezTo>
                    <a:pt x="0" y="324"/>
                    <a:pt x="87" y="416"/>
                    <a:pt x="211" y="416"/>
                  </a:cubicBezTo>
                  <a:cubicBezTo>
                    <a:pt x="334" y="416"/>
                    <a:pt x="421" y="329"/>
                    <a:pt x="421" y="206"/>
                  </a:cubicBezTo>
                  <a:cubicBezTo>
                    <a:pt x="421" y="93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0" name="Google Shape;14040;p20"/>
            <p:cNvSpPr/>
            <p:nvPr/>
          </p:nvSpPr>
          <p:spPr>
            <a:xfrm>
              <a:off x="1780800" y="45948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103" y="0"/>
                    <a:pt x="10" y="93"/>
                    <a:pt x="5" y="206"/>
                  </a:cubicBezTo>
                  <a:cubicBezTo>
                    <a:pt x="0" y="329"/>
                    <a:pt x="88" y="427"/>
                    <a:pt x="21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1" name="Google Shape;14041;p20"/>
            <p:cNvSpPr/>
            <p:nvPr/>
          </p:nvSpPr>
          <p:spPr>
            <a:xfrm>
              <a:off x="18871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0"/>
                    <a:pt x="0" y="88"/>
                    <a:pt x="0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24" y="422"/>
                    <a:pt x="421" y="334"/>
                    <a:pt x="421" y="211"/>
                  </a:cubicBezTo>
                  <a:cubicBezTo>
                    <a:pt x="421" y="88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2" name="Google Shape;14042;p20"/>
            <p:cNvSpPr/>
            <p:nvPr/>
          </p:nvSpPr>
          <p:spPr>
            <a:xfrm>
              <a:off x="178092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329" y="417"/>
                    <a:pt x="422" y="324"/>
                    <a:pt x="422" y="201"/>
                  </a:cubicBezTo>
                  <a:cubicBezTo>
                    <a:pt x="422" y="8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3" name="Google Shape;14043;p20"/>
            <p:cNvSpPr/>
            <p:nvPr/>
          </p:nvSpPr>
          <p:spPr>
            <a:xfrm>
              <a:off x="1913250" y="4621450"/>
              <a:ext cx="11200" cy="10125"/>
            </a:xfrm>
            <a:custGeom>
              <a:rect b="b" l="l" r="r" t="t"/>
              <a:pathLst>
                <a:path extrusionOk="0" h="405" w="448">
                  <a:moveTo>
                    <a:pt x="229" y="0"/>
                  </a:moveTo>
                  <a:cubicBezTo>
                    <a:pt x="157" y="0"/>
                    <a:pt x="91" y="37"/>
                    <a:pt x="52" y="104"/>
                  </a:cubicBezTo>
                  <a:cubicBezTo>
                    <a:pt x="0" y="181"/>
                    <a:pt x="16" y="289"/>
                    <a:pt x="77" y="361"/>
                  </a:cubicBezTo>
                  <a:cubicBezTo>
                    <a:pt x="107" y="387"/>
                    <a:pt x="137" y="405"/>
                    <a:pt x="175" y="405"/>
                  </a:cubicBezTo>
                  <a:cubicBezTo>
                    <a:pt x="189" y="405"/>
                    <a:pt x="204" y="402"/>
                    <a:pt x="221" y="397"/>
                  </a:cubicBezTo>
                  <a:cubicBezTo>
                    <a:pt x="252" y="386"/>
                    <a:pt x="288" y="376"/>
                    <a:pt x="324" y="371"/>
                  </a:cubicBezTo>
                  <a:cubicBezTo>
                    <a:pt x="406" y="350"/>
                    <a:pt x="447" y="309"/>
                    <a:pt x="447" y="217"/>
                  </a:cubicBezTo>
                  <a:cubicBezTo>
                    <a:pt x="447" y="119"/>
                    <a:pt x="386" y="32"/>
                    <a:pt x="298" y="11"/>
                  </a:cubicBezTo>
                  <a:cubicBezTo>
                    <a:pt x="275" y="4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4" name="Google Shape;14044;p20"/>
            <p:cNvSpPr/>
            <p:nvPr/>
          </p:nvSpPr>
          <p:spPr>
            <a:xfrm>
              <a:off x="1594650" y="4568225"/>
              <a:ext cx="11325" cy="10625"/>
            </a:xfrm>
            <a:custGeom>
              <a:rect b="b" l="l" r="r" t="t"/>
              <a:pathLst>
                <a:path extrusionOk="0" h="425" w="453">
                  <a:moveTo>
                    <a:pt x="237" y="0"/>
                  </a:moveTo>
                  <a:cubicBezTo>
                    <a:pt x="163" y="0"/>
                    <a:pt x="93" y="40"/>
                    <a:pt x="52" y="105"/>
                  </a:cubicBezTo>
                  <a:cubicBezTo>
                    <a:pt x="0" y="193"/>
                    <a:pt x="21" y="285"/>
                    <a:pt x="113" y="342"/>
                  </a:cubicBezTo>
                  <a:cubicBezTo>
                    <a:pt x="139" y="362"/>
                    <a:pt x="165" y="372"/>
                    <a:pt x="190" y="393"/>
                  </a:cubicBezTo>
                  <a:cubicBezTo>
                    <a:pt x="215" y="416"/>
                    <a:pt x="240" y="424"/>
                    <a:pt x="264" y="424"/>
                  </a:cubicBezTo>
                  <a:cubicBezTo>
                    <a:pt x="296" y="424"/>
                    <a:pt x="326" y="410"/>
                    <a:pt x="355" y="393"/>
                  </a:cubicBezTo>
                  <a:cubicBezTo>
                    <a:pt x="422" y="357"/>
                    <a:pt x="452" y="290"/>
                    <a:pt x="452" y="208"/>
                  </a:cubicBezTo>
                  <a:cubicBezTo>
                    <a:pt x="447" y="116"/>
                    <a:pt x="386" y="38"/>
                    <a:pt x="293" y="8"/>
                  </a:cubicBezTo>
                  <a:cubicBezTo>
                    <a:pt x="275" y="3"/>
                    <a:pt x="256" y="0"/>
                    <a:pt x="23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5" name="Google Shape;14045;p20"/>
            <p:cNvSpPr/>
            <p:nvPr/>
          </p:nvSpPr>
          <p:spPr>
            <a:xfrm>
              <a:off x="2178275" y="4037425"/>
              <a:ext cx="10950" cy="10775"/>
            </a:xfrm>
            <a:custGeom>
              <a:rect b="b" l="l" r="r" t="t"/>
              <a:pathLst>
                <a:path extrusionOk="0" h="431" w="438">
                  <a:moveTo>
                    <a:pt x="243" y="0"/>
                  </a:moveTo>
                  <a:cubicBezTo>
                    <a:pt x="227" y="0"/>
                    <a:pt x="207" y="6"/>
                    <a:pt x="180" y="17"/>
                  </a:cubicBezTo>
                  <a:cubicBezTo>
                    <a:pt x="139" y="37"/>
                    <a:pt x="103" y="63"/>
                    <a:pt x="78" y="94"/>
                  </a:cubicBezTo>
                  <a:cubicBezTo>
                    <a:pt x="0" y="191"/>
                    <a:pt x="26" y="325"/>
                    <a:pt x="129" y="397"/>
                  </a:cubicBezTo>
                  <a:cubicBezTo>
                    <a:pt x="160" y="419"/>
                    <a:pt x="201" y="430"/>
                    <a:pt x="243" y="430"/>
                  </a:cubicBezTo>
                  <a:cubicBezTo>
                    <a:pt x="321" y="430"/>
                    <a:pt x="404" y="391"/>
                    <a:pt x="437" y="304"/>
                  </a:cubicBezTo>
                  <a:cubicBezTo>
                    <a:pt x="391" y="227"/>
                    <a:pt x="355" y="145"/>
                    <a:pt x="314" y="68"/>
                  </a:cubicBezTo>
                  <a:cubicBezTo>
                    <a:pt x="290" y="21"/>
                    <a:pt x="273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6" name="Google Shape;14046;p20"/>
            <p:cNvSpPr/>
            <p:nvPr/>
          </p:nvSpPr>
          <p:spPr>
            <a:xfrm>
              <a:off x="1992775" y="4594800"/>
              <a:ext cx="11450" cy="9600"/>
            </a:xfrm>
            <a:custGeom>
              <a:rect b="b" l="l" r="r" t="t"/>
              <a:pathLst>
                <a:path extrusionOk="0" h="384" w="458">
                  <a:moveTo>
                    <a:pt x="238" y="1"/>
                  </a:moveTo>
                  <a:cubicBezTo>
                    <a:pt x="152" y="1"/>
                    <a:pt x="73" y="49"/>
                    <a:pt x="41" y="121"/>
                  </a:cubicBezTo>
                  <a:cubicBezTo>
                    <a:pt x="0" y="209"/>
                    <a:pt x="21" y="301"/>
                    <a:pt x="108" y="383"/>
                  </a:cubicBezTo>
                  <a:cubicBezTo>
                    <a:pt x="200" y="348"/>
                    <a:pt x="283" y="301"/>
                    <a:pt x="365" y="260"/>
                  </a:cubicBezTo>
                  <a:cubicBezTo>
                    <a:pt x="447" y="219"/>
                    <a:pt x="457" y="183"/>
                    <a:pt x="411" y="106"/>
                  </a:cubicBezTo>
                  <a:cubicBezTo>
                    <a:pt x="380" y="49"/>
                    <a:pt x="334" y="19"/>
                    <a:pt x="272" y="3"/>
                  </a:cubicBezTo>
                  <a:cubicBezTo>
                    <a:pt x="261" y="1"/>
                    <a:pt x="249" y="1"/>
                    <a:pt x="23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7" name="Google Shape;14047;p20"/>
            <p:cNvSpPr/>
            <p:nvPr/>
          </p:nvSpPr>
          <p:spPr>
            <a:xfrm>
              <a:off x="1411825" y="4276350"/>
              <a:ext cx="8625" cy="10575"/>
            </a:xfrm>
            <a:custGeom>
              <a:rect b="b" l="l" r="r" t="t"/>
              <a:pathLst>
                <a:path extrusionOk="0" h="423" w="345">
                  <a:moveTo>
                    <a:pt x="129" y="1"/>
                  </a:moveTo>
                  <a:cubicBezTo>
                    <a:pt x="87" y="1"/>
                    <a:pt x="43" y="15"/>
                    <a:pt x="1" y="43"/>
                  </a:cubicBezTo>
                  <a:cubicBezTo>
                    <a:pt x="11" y="167"/>
                    <a:pt x="32" y="290"/>
                    <a:pt x="42" y="408"/>
                  </a:cubicBezTo>
                  <a:cubicBezTo>
                    <a:pt x="74" y="418"/>
                    <a:pt x="103" y="422"/>
                    <a:pt x="131" y="422"/>
                  </a:cubicBezTo>
                  <a:cubicBezTo>
                    <a:pt x="210" y="422"/>
                    <a:pt x="271" y="385"/>
                    <a:pt x="309" y="316"/>
                  </a:cubicBezTo>
                  <a:cubicBezTo>
                    <a:pt x="345" y="228"/>
                    <a:pt x="335" y="121"/>
                    <a:pt x="263" y="59"/>
                  </a:cubicBezTo>
                  <a:cubicBezTo>
                    <a:pt x="224" y="20"/>
                    <a:pt x="178" y="1"/>
                    <a:pt x="12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8" name="Google Shape;14048;p20"/>
            <p:cNvSpPr/>
            <p:nvPr/>
          </p:nvSpPr>
          <p:spPr>
            <a:xfrm>
              <a:off x="1412475" y="4170325"/>
              <a:ext cx="8125" cy="10550"/>
            </a:xfrm>
            <a:custGeom>
              <a:rect b="b" l="l" r="r" t="t"/>
              <a:pathLst>
                <a:path extrusionOk="0" h="422" w="325">
                  <a:moveTo>
                    <a:pt x="119" y="0"/>
                  </a:moveTo>
                  <a:cubicBezTo>
                    <a:pt x="97" y="0"/>
                    <a:pt x="75" y="5"/>
                    <a:pt x="52" y="14"/>
                  </a:cubicBezTo>
                  <a:lnTo>
                    <a:pt x="11" y="261"/>
                  </a:lnTo>
                  <a:cubicBezTo>
                    <a:pt x="6" y="307"/>
                    <a:pt x="6" y="348"/>
                    <a:pt x="0" y="389"/>
                  </a:cubicBezTo>
                  <a:cubicBezTo>
                    <a:pt x="35" y="411"/>
                    <a:pt x="71" y="422"/>
                    <a:pt x="105" y="422"/>
                  </a:cubicBezTo>
                  <a:cubicBezTo>
                    <a:pt x="159" y="422"/>
                    <a:pt x="210" y="397"/>
                    <a:pt x="247" y="353"/>
                  </a:cubicBezTo>
                  <a:cubicBezTo>
                    <a:pt x="314" y="292"/>
                    <a:pt x="324" y="173"/>
                    <a:pt x="273" y="96"/>
                  </a:cubicBezTo>
                  <a:cubicBezTo>
                    <a:pt x="235" y="36"/>
                    <a:pt x="180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9" name="Google Shape;14049;p20"/>
            <p:cNvSpPr/>
            <p:nvPr/>
          </p:nvSpPr>
          <p:spPr>
            <a:xfrm>
              <a:off x="1464250" y="4435600"/>
              <a:ext cx="9025" cy="10275"/>
            </a:xfrm>
            <a:custGeom>
              <a:rect b="b" l="l" r="r" t="t"/>
              <a:pathLst>
                <a:path extrusionOk="0" h="411" w="361">
                  <a:moveTo>
                    <a:pt x="136" y="0"/>
                  </a:moveTo>
                  <a:cubicBezTo>
                    <a:pt x="89" y="0"/>
                    <a:pt x="43" y="18"/>
                    <a:pt x="0" y="61"/>
                  </a:cubicBezTo>
                  <a:cubicBezTo>
                    <a:pt x="77" y="179"/>
                    <a:pt x="144" y="297"/>
                    <a:pt x="216" y="410"/>
                  </a:cubicBezTo>
                  <a:cubicBezTo>
                    <a:pt x="319" y="369"/>
                    <a:pt x="360" y="302"/>
                    <a:pt x="355" y="205"/>
                  </a:cubicBezTo>
                  <a:cubicBezTo>
                    <a:pt x="350" y="117"/>
                    <a:pt x="298" y="40"/>
                    <a:pt x="216" y="15"/>
                  </a:cubicBezTo>
                  <a:cubicBezTo>
                    <a:pt x="189" y="6"/>
                    <a:pt x="162" y="0"/>
                    <a:pt x="1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0" name="Google Shape;14050;p20"/>
            <p:cNvSpPr/>
            <p:nvPr/>
          </p:nvSpPr>
          <p:spPr>
            <a:xfrm>
              <a:off x="1595800" y="3880450"/>
              <a:ext cx="10825" cy="8450"/>
            </a:xfrm>
            <a:custGeom>
              <a:rect b="b" l="l" r="r" t="t"/>
              <a:pathLst>
                <a:path extrusionOk="0" h="338" w="433">
                  <a:moveTo>
                    <a:pt x="350" y="1"/>
                  </a:moveTo>
                  <a:cubicBezTo>
                    <a:pt x="232" y="73"/>
                    <a:pt x="119" y="145"/>
                    <a:pt x="0" y="222"/>
                  </a:cubicBezTo>
                  <a:cubicBezTo>
                    <a:pt x="40" y="304"/>
                    <a:pt x="119" y="337"/>
                    <a:pt x="194" y="337"/>
                  </a:cubicBezTo>
                  <a:cubicBezTo>
                    <a:pt x="246" y="337"/>
                    <a:pt x="296" y="321"/>
                    <a:pt x="329" y="294"/>
                  </a:cubicBezTo>
                  <a:cubicBezTo>
                    <a:pt x="417" y="222"/>
                    <a:pt x="432" y="93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1" name="Google Shape;14051;p20"/>
            <p:cNvSpPr/>
            <p:nvPr/>
          </p:nvSpPr>
          <p:spPr>
            <a:xfrm>
              <a:off x="1701650" y="4621450"/>
              <a:ext cx="10825" cy="6850"/>
            </a:xfrm>
            <a:custGeom>
              <a:rect b="b" l="l" r="r" t="t"/>
              <a:pathLst>
                <a:path extrusionOk="0" h="274" w="433">
                  <a:moveTo>
                    <a:pt x="194" y="1"/>
                  </a:moveTo>
                  <a:cubicBezTo>
                    <a:pt x="105" y="1"/>
                    <a:pt x="30" y="57"/>
                    <a:pt x="1" y="160"/>
                  </a:cubicBezTo>
                  <a:cubicBezTo>
                    <a:pt x="134" y="196"/>
                    <a:pt x="263" y="237"/>
                    <a:pt x="396" y="273"/>
                  </a:cubicBezTo>
                  <a:cubicBezTo>
                    <a:pt x="432" y="145"/>
                    <a:pt x="381" y="42"/>
                    <a:pt x="263" y="11"/>
                  </a:cubicBezTo>
                  <a:cubicBezTo>
                    <a:pt x="239" y="4"/>
                    <a:pt x="216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2" name="Google Shape;14052;p20"/>
            <p:cNvSpPr/>
            <p:nvPr/>
          </p:nvSpPr>
          <p:spPr>
            <a:xfrm>
              <a:off x="1913500" y="3829575"/>
              <a:ext cx="10550" cy="6550"/>
            </a:xfrm>
            <a:custGeom>
              <a:rect b="b" l="l" r="r" t="t"/>
              <a:pathLst>
                <a:path extrusionOk="0" h="262" w="422">
                  <a:moveTo>
                    <a:pt x="16" y="1"/>
                  </a:moveTo>
                  <a:lnTo>
                    <a:pt x="16" y="1"/>
                  </a:lnTo>
                  <a:cubicBezTo>
                    <a:pt x="0" y="134"/>
                    <a:pt x="67" y="232"/>
                    <a:pt x="191" y="258"/>
                  </a:cubicBezTo>
                  <a:cubicBezTo>
                    <a:pt x="205" y="260"/>
                    <a:pt x="219" y="261"/>
                    <a:pt x="232" y="261"/>
                  </a:cubicBezTo>
                  <a:cubicBezTo>
                    <a:pt x="329" y="261"/>
                    <a:pt x="399" y="198"/>
                    <a:pt x="422" y="98"/>
                  </a:cubicBezTo>
                  <a:cubicBezTo>
                    <a:pt x="309" y="62"/>
                    <a:pt x="196" y="37"/>
                    <a:pt x="88" y="11"/>
                  </a:cubicBezTo>
                  <a:cubicBezTo>
                    <a:pt x="62" y="6"/>
                    <a:pt x="42" y="6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3" name="Google Shape;14053;p20"/>
            <p:cNvSpPr/>
            <p:nvPr/>
          </p:nvSpPr>
          <p:spPr>
            <a:xfrm>
              <a:off x="1466550" y="4012900"/>
              <a:ext cx="7225" cy="8700"/>
            </a:xfrm>
            <a:custGeom>
              <a:rect b="b" l="l" r="r" t="t"/>
              <a:pathLst>
                <a:path extrusionOk="0" h="348" w="289">
                  <a:moveTo>
                    <a:pt x="206" y="1"/>
                  </a:moveTo>
                  <a:cubicBezTo>
                    <a:pt x="134" y="114"/>
                    <a:pt x="73" y="222"/>
                    <a:pt x="1" y="335"/>
                  </a:cubicBezTo>
                  <a:cubicBezTo>
                    <a:pt x="25" y="344"/>
                    <a:pt x="49" y="348"/>
                    <a:pt x="72" y="348"/>
                  </a:cubicBezTo>
                  <a:cubicBezTo>
                    <a:pt x="142" y="348"/>
                    <a:pt x="204" y="309"/>
                    <a:pt x="242" y="247"/>
                  </a:cubicBezTo>
                  <a:cubicBezTo>
                    <a:pt x="289" y="165"/>
                    <a:pt x="278" y="62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4" name="Google Shape;14054;p20"/>
            <p:cNvSpPr/>
            <p:nvPr/>
          </p:nvSpPr>
          <p:spPr>
            <a:xfrm>
              <a:off x="1993275" y="3856550"/>
              <a:ext cx="8900" cy="6000"/>
            </a:xfrm>
            <a:custGeom>
              <a:rect b="b" l="l" r="r" t="t"/>
              <a:pathLst>
                <a:path extrusionOk="0" h="240" w="356">
                  <a:moveTo>
                    <a:pt x="6" y="1"/>
                  </a:moveTo>
                  <a:cubicBezTo>
                    <a:pt x="1" y="109"/>
                    <a:pt x="52" y="186"/>
                    <a:pt x="134" y="222"/>
                  </a:cubicBezTo>
                  <a:cubicBezTo>
                    <a:pt x="161" y="234"/>
                    <a:pt x="188" y="239"/>
                    <a:pt x="214" y="239"/>
                  </a:cubicBezTo>
                  <a:cubicBezTo>
                    <a:pt x="269" y="239"/>
                    <a:pt x="320" y="214"/>
                    <a:pt x="355" y="165"/>
                  </a:cubicBezTo>
                  <a:cubicBezTo>
                    <a:pt x="242" y="109"/>
                    <a:pt x="129" y="57"/>
                    <a:pt x="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5" name="Google Shape;14055;p20"/>
            <p:cNvSpPr/>
            <p:nvPr/>
          </p:nvSpPr>
          <p:spPr>
            <a:xfrm>
              <a:off x="1705500" y="3834075"/>
              <a:ext cx="4775" cy="1675"/>
            </a:xfrm>
            <a:custGeom>
              <a:rect b="b" l="l" r="r" t="t"/>
              <a:pathLst>
                <a:path extrusionOk="0" h="67" w="191">
                  <a:moveTo>
                    <a:pt x="186" y="1"/>
                  </a:moveTo>
                  <a:cubicBezTo>
                    <a:pt x="124" y="11"/>
                    <a:pt x="63" y="32"/>
                    <a:pt x="1" y="52"/>
                  </a:cubicBezTo>
                  <a:cubicBezTo>
                    <a:pt x="26" y="62"/>
                    <a:pt x="49" y="67"/>
                    <a:pt x="70" y="67"/>
                  </a:cubicBezTo>
                  <a:cubicBezTo>
                    <a:pt x="116" y="67"/>
                    <a:pt x="156" y="46"/>
                    <a:pt x="191" y="11"/>
                  </a:cubicBezTo>
                  <a:cubicBezTo>
                    <a:pt x="191" y="11"/>
                    <a:pt x="186" y="6"/>
                    <a:pt x="18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6" name="Google Shape;14056;p20"/>
            <p:cNvSpPr/>
            <p:nvPr/>
          </p:nvSpPr>
          <p:spPr>
            <a:xfrm>
              <a:off x="2232100" y="4253650"/>
              <a:ext cx="800" cy="2350"/>
            </a:xfrm>
            <a:custGeom>
              <a:rect b="b" l="l" r="r" t="t"/>
              <a:pathLst>
                <a:path extrusionOk="0" h="94" w="32">
                  <a:moveTo>
                    <a:pt x="11" y="1"/>
                  </a:moveTo>
                  <a:cubicBezTo>
                    <a:pt x="6" y="26"/>
                    <a:pt x="6" y="57"/>
                    <a:pt x="1" y="83"/>
                  </a:cubicBezTo>
                  <a:cubicBezTo>
                    <a:pt x="6" y="93"/>
                    <a:pt x="11" y="93"/>
                    <a:pt x="26" y="93"/>
                  </a:cubicBezTo>
                  <a:cubicBezTo>
                    <a:pt x="26" y="57"/>
                    <a:pt x="31" y="32"/>
                    <a:pt x="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057" name="Google Shape;14057;p20"/>
          <p:cNvGrpSpPr/>
          <p:nvPr/>
        </p:nvGrpSpPr>
        <p:grpSpPr>
          <a:xfrm>
            <a:off x="7707548" y="4051726"/>
            <a:ext cx="1464096" cy="1116710"/>
            <a:chOff x="7707548" y="4051726"/>
            <a:chExt cx="1464096" cy="1116710"/>
          </a:xfrm>
        </p:grpSpPr>
        <p:sp>
          <p:nvSpPr>
            <p:cNvPr id="14058" name="Google Shape;14058;p20"/>
            <p:cNvSpPr/>
            <p:nvPr/>
          </p:nvSpPr>
          <p:spPr>
            <a:xfrm>
              <a:off x="7707548" y="4158472"/>
              <a:ext cx="1464096" cy="1009964"/>
            </a:xfrm>
            <a:custGeom>
              <a:rect b="b" l="l" r="r" t="t"/>
              <a:pathLst>
                <a:path extrusionOk="0" h="24410" w="35386">
                  <a:moveTo>
                    <a:pt x="35386" y="0"/>
                  </a:moveTo>
                  <a:cubicBezTo>
                    <a:pt x="33438" y="976"/>
                    <a:pt x="30962" y="1607"/>
                    <a:pt x="27822" y="1607"/>
                  </a:cubicBezTo>
                  <a:cubicBezTo>
                    <a:pt x="27474" y="1607"/>
                    <a:pt x="27117" y="1599"/>
                    <a:pt x="26753" y="1583"/>
                  </a:cubicBezTo>
                  <a:cubicBezTo>
                    <a:pt x="26375" y="1566"/>
                    <a:pt x="26012" y="1558"/>
                    <a:pt x="25664" y="1558"/>
                  </a:cubicBezTo>
                  <a:cubicBezTo>
                    <a:pt x="12098" y="1558"/>
                    <a:pt x="20902" y="14042"/>
                    <a:pt x="10961" y="14533"/>
                  </a:cubicBezTo>
                  <a:cubicBezTo>
                    <a:pt x="2996" y="14923"/>
                    <a:pt x="648" y="21537"/>
                    <a:pt x="0" y="24409"/>
                  </a:cubicBezTo>
                  <a:lnTo>
                    <a:pt x="35386" y="24409"/>
                  </a:lnTo>
                  <a:lnTo>
                    <a:pt x="353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9" name="Google Shape;14059;p20"/>
            <p:cNvSpPr/>
            <p:nvPr/>
          </p:nvSpPr>
          <p:spPr>
            <a:xfrm>
              <a:off x="7985834" y="4426991"/>
              <a:ext cx="321939" cy="321939"/>
            </a:xfrm>
            <a:custGeom>
              <a:rect b="b" l="l" r="r" t="t"/>
              <a:pathLst>
                <a:path extrusionOk="0" h="7781" w="7781">
                  <a:moveTo>
                    <a:pt x="3891" y="1"/>
                  </a:moveTo>
                  <a:cubicBezTo>
                    <a:pt x="1743" y="1"/>
                    <a:pt x="1" y="1743"/>
                    <a:pt x="1" y="3891"/>
                  </a:cubicBezTo>
                  <a:cubicBezTo>
                    <a:pt x="1" y="6039"/>
                    <a:pt x="1743" y="7781"/>
                    <a:pt x="3891" y="7781"/>
                  </a:cubicBezTo>
                  <a:cubicBezTo>
                    <a:pt x="6039" y="7781"/>
                    <a:pt x="7781" y="6039"/>
                    <a:pt x="7781" y="3891"/>
                  </a:cubicBezTo>
                  <a:cubicBezTo>
                    <a:pt x="7781" y="1743"/>
                    <a:pt x="6039" y="1"/>
                    <a:pt x="38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0" name="Google Shape;14060;p20"/>
            <p:cNvSpPr/>
            <p:nvPr/>
          </p:nvSpPr>
          <p:spPr>
            <a:xfrm>
              <a:off x="8288820" y="4363812"/>
              <a:ext cx="71289" cy="70338"/>
            </a:xfrm>
            <a:custGeom>
              <a:rect b="b" l="l" r="r" t="t"/>
              <a:pathLst>
                <a:path extrusionOk="0" h="1700" w="1723">
                  <a:moveTo>
                    <a:pt x="1077" y="1"/>
                  </a:moveTo>
                  <a:cubicBezTo>
                    <a:pt x="810" y="1"/>
                    <a:pt x="513" y="157"/>
                    <a:pt x="309" y="438"/>
                  </a:cubicBezTo>
                  <a:cubicBezTo>
                    <a:pt x="6" y="849"/>
                    <a:pt x="1" y="1373"/>
                    <a:pt x="309" y="1594"/>
                  </a:cubicBezTo>
                  <a:cubicBezTo>
                    <a:pt x="407" y="1666"/>
                    <a:pt x="523" y="1700"/>
                    <a:pt x="645" y="1700"/>
                  </a:cubicBezTo>
                  <a:cubicBezTo>
                    <a:pt x="910" y="1700"/>
                    <a:pt x="1207" y="1541"/>
                    <a:pt x="1414" y="1260"/>
                  </a:cubicBezTo>
                  <a:cubicBezTo>
                    <a:pt x="1712" y="849"/>
                    <a:pt x="1722" y="330"/>
                    <a:pt x="1414" y="104"/>
                  </a:cubicBezTo>
                  <a:cubicBezTo>
                    <a:pt x="1316" y="34"/>
                    <a:pt x="1200" y="1"/>
                    <a:pt x="10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1" name="Google Shape;14061;p20"/>
            <p:cNvSpPr/>
            <p:nvPr/>
          </p:nvSpPr>
          <p:spPr>
            <a:xfrm>
              <a:off x="8270946" y="4051726"/>
              <a:ext cx="249036" cy="219039"/>
            </a:xfrm>
            <a:custGeom>
              <a:rect b="b" l="l" r="r" t="t"/>
              <a:pathLst>
                <a:path extrusionOk="0" h="5294" w="6019">
                  <a:moveTo>
                    <a:pt x="3009" y="1"/>
                  </a:moveTo>
                  <a:cubicBezTo>
                    <a:pt x="1980" y="1"/>
                    <a:pt x="999" y="606"/>
                    <a:pt x="571" y="1614"/>
                  </a:cubicBezTo>
                  <a:cubicBezTo>
                    <a:pt x="1" y="2961"/>
                    <a:pt x="633" y="4513"/>
                    <a:pt x="1979" y="5083"/>
                  </a:cubicBezTo>
                  <a:cubicBezTo>
                    <a:pt x="2316" y="5226"/>
                    <a:pt x="2666" y="5294"/>
                    <a:pt x="3010" y="5294"/>
                  </a:cubicBezTo>
                  <a:cubicBezTo>
                    <a:pt x="4039" y="5294"/>
                    <a:pt x="5021" y="4689"/>
                    <a:pt x="5448" y="3680"/>
                  </a:cubicBezTo>
                  <a:cubicBezTo>
                    <a:pt x="6018" y="2334"/>
                    <a:pt x="5386" y="782"/>
                    <a:pt x="4040" y="211"/>
                  </a:cubicBezTo>
                  <a:cubicBezTo>
                    <a:pt x="3704" y="68"/>
                    <a:pt x="3354" y="1"/>
                    <a:pt x="30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2" name="Google Shape;14062;p20"/>
            <p:cNvSpPr/>
            <p:nvPr/>
          </p:nvSpPr>
          <p:spPr>
            <a:xfrm>
              <a:off x="8871829" y="4055367"/>
              <a:ext cx="166493" cy="127600"/>
            </a:xfrm>
            <a:custGeom>
              <a:rect b="b" l="l" r="r" t="t"/>
              <a:pathLst>
                <a:path extrusionOk="0" h="3084" w="4024">
                  <a:moveTo>
                    <a:pt x="2009" y="0"/>
                  </a:moveTo>
                  <a:cubicBezTo>
                    <a:pt x="899" y="0"/>
                    <a:pt x="0" y="689"/>
                    <a:pt x="0" y="1542"/>
                  </a:cubicBezTo>
                  <a:cubicBezTo>
                    <a:pt x="0" y="2395"/>
                    <a:pt x="899" y="3083"/>
                    <a:pt x="2009" y="3083"/>
                  </a:cubicBezTo>
                  <a:cubicBezTo>
                    <a:pt x="3119" y="3083"/>
                    <a:pt x="4024" y="2395"/>
                    <a:pt x="4024" y="1542"/>
                  </a:cubicBezTo>
                  <a:cubicBezTo>
                    <a:pt x="4024" y="689"/>
                    <a:pt x="3119" y="0"/>
                    <a:pt x="20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063" name="Google Shape;14063;p20"/>
          <p:cNvGrpSpPr/>
          <p:nvPr/>
        </p:nvGrpSpPr>
        <p:grpSpPr>
          <a:xfrm rot="10800000">
            <a:off x="-8" y="-75361"/>
            <a:ext cx="1635196" cy="1255266"/>
            <a:chOff x="7229837" y="3767288"/>
            <a:chExt cx="1941807" cy="1490637"/>
          </a:xfrm>
        </p:grpSpPr>
        <p:sp>
          <p:nvSpPr>
            <p:cNvPr id="14064" name="Google Shape;14064;p20"/>
            <p:cNvSpPr/>
            <p:nvPr/>
          </p:nvSpPr>
          <p:spPr>
            <a:xfrm>
              <a:off x="7707548" y="4158472"/>
              <a:ext cx="1464096" cy="1009964"/>
            </a:xfrm>
            <a:custGeom>
              <a:rect b="b" l="l" r="r" t="t"/>
              <a:pathLst>
                <a:path extrusionOk="0" h="24410" w="35386">
                  <a:moveTo>
                    <a:pt x="35386" y="0"/>
                  </a:moveTo>
                  <a:cubicBezTo>
                    <a:pt x="33438" y="976"/>
                    <a:pt x="30962" y="1607"/>
                    <a:pt x="27822" y="1607"/>
                  </a:cubicBezTo>
                  <a:cubicBezTo>
                    <a:pt x="27474" y="1607"/>
                    <a:pt x="27117" y="1599"/>
                    <a:pt x="26753" y="1583"/>
                  </a:cubicBezTo>
                  <a:cubicBezTo>
                    <a:pt x="26375" y="1566"/>
                    <a:pt x="26012" y="1558"/>
                    <a:pt x="25664" y="1558"/>
                  </a:cubicBezTo>
                  <a:cubicBezTo>
                    <a:pt x="12098" y="1558"/>
                    <a:pt x="20902" y="14042"/>
                    <a:pt x="10961" y="14533"/>
                  </a:cubicBezTo>
                  <a:cubicBezTo>
                    <a:pt x="2996" y="14923"/>
                    <a:pt x="648" y="21537"/>
                    <a:pt x="0" y="24409"/>
                  </a:cubicBezTo>
                  <a:lnTo>
                    <a:pt x="35386" y="24409"/>
                  </a:lnTo>
                  <a:lnTo>
                    <a:pt x="353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5" name="Google Shape;14065;p20"/>
            <p:cNvSpPr/>
            <p:nvPr/>
          </p:nvSpPr>
          <p:spPr>
            <a:xfrm>
              <a:off x="7229837" y="4935986"/>
              <a:ext cx="321939" cy="321939"/>
            </a:xfrm>
            <a:custGeom>
              <a:rect b="b" l="l" r="r" t="t"/>
              <a:pathLst>
                <a:path extrusionOk="0" h="7781" w="7781">
                  <a:moveTo>
                    <a:pt x="3891" y="1"/>
                  </a:moveTo>
                  <a:cubicBezTo>
                    <a:pt x="1743" y="1"/>
                    <a:pt x="1" y="1743"/>
                    <a:pt x="1" y="3891"/>
                  </a:cubicBezTo>
                  <a:cubicBezTo>
                    <a:pt x="1" y="6039"/>
                    <a:pt x="1743" y="7781"/>
                    <a:pt x="3891" y="7781"/>
                  </a:cubicBezTo>
                  <a:cubicBezTo>
                    <a:pt x="6039" y="7781"/>
                    <a:pt x="7781" y="6039"/>
                    <a:pt x="7781" y="3891"/>
                  </a:cubicBezTo>
                  <a:cubicBezTo>
                    <a:pt x="7781" y="1743"/>
                    <a:pt x="6039" y="1"/>
                    <a:pt x="38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6" name="Google Shape;14066;p20"/>
            <p:cNvSpPr/>
            <p:nvPr/>
          </p:nvSpPr>
          <p:spPr>
            <a:xfrm>
              <a:off x="7551793" y="4835372"/>
              <a:ext cx="71289" cy="70338"/>
            </a:xfrm>
            <a:custGeom>
              <a:rect b="b" l="l" r="r" t="t"/>
              <a:pathLst>
                <a:path extrusionOk="0" h="1700" w="1723">
                  <a:moveTo>
                    <a:pt x="1077" y="1"/>
                  </a:moveTo>
                  <a:cubicBezTo>
                    <a:pt x="810" y="1"/>
                    <a:pt x="513" y="157"/>
                    <a:pt x="309" y="438"/>
                  </a:cubicBezTo>
                  <a:cubicBezTo>
                    <a:pt x="6" y="849"/>
                    <a:pt x="1" y="1373"/>
                    <a:pt x="309" y="1594"/>
                  </a:cubicBezTo>
                  <a:cubicBezTo>
                    <a:pt x="407" y="1666"/>
                    <a:pt x="523" y="1700"/>
                    <a:pt x="645" y="1700"/>
                  </a:cubicBezTo>
                  <a:cubicBezTo>
                    <a:pt x="910" y="1700"/>
                    <a:pt x="1207" y="1541"/>
                    <a:pt x="1414" y="1260"/>
                  </a:cubicBezTo>
                  <a:cubicBezTo>
                    <a:pt x="1712" y="849"/>
                    <a:pt x="1722" y="330"/>
                    <a:pt x="1414" y="104"/>
                  </a:cubicBezTo>
                  <a:cubicBezTo>
                    <a:pt x="1316" y="34"/>
                    <a:pt x="1200" y="1"/>
                    <a:pt x="10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7" name="Google Shape;14067;p20"/>
            <p:cNvSpPr/>
            <p:nvPr/>
          </p:nvSpPr>
          <p:spPr>
            <a:xfrm>
              <a:off x="8420631" y="3767288"/>
              <a:ext cx="249036" cy="219039"/>
            </a:xfrm>
            <a:custGeom>
              <a:rect b="b" l="l" r="r" t="t"/>
              <a:pathLst>
                <a:path extrusionOk="0" h="5294" w="6019">
                  <a:moveTo>
                    <a:pt x="3009" y="1"/>
                  </a:moveTo>
                  <a:cubicBezTo>
                    <a:pt x="1980" y="1"/>
                    <a:pt x="999" y="606"/>
                    <a:pt x="571" y="1614"/>
                  </a:cubicBezTo>
                  <a:cubicBezTo>
                    <a:pt x="1" y="2961"/>
                    <a:pt x="633" y="4513"/>
                    <a:pt x="1979" y="5083"/>
                  </a:cubicBezTo>
                  <a:cubicBezTo>
                    <a:pt x="2316" y="5226"/>
                    <a:pt x="2666" y="5294"/>
                    <a:pt x="3010" y="5294"/>
                  </a:cubicBezTo>
                  <a:cubicBezTo>
                    <a:pt x="4039" y="5294"/>
                    <a:pt x="5021" y="4689"/>
                    <a:pt x="5448" y="3680"/>
                  </a:cubicBezTo>
                  <a:cubicBezTo>
                    <a:pt x="6018" y="2334"/>
                    <a:pt x="5386" y="782"/>
                    <a:pt x="4040" y="211"/>
                  </a:cubicBezTo>
                  <a:cubicBezTo>
                    <a:pt x="3704" y="68"/>
                    <a:pt x="3354" y="1"/>
                    <a:pt x="30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8" name="Google Shape;14068;p20"/>
            <p:cNvSpPr/>
            <p:nvPr/>
          </p:nvSpPr>
          <p:spPr>
            <a:xfrm>
              <a:off x="8947073" y="3858715"/>
              <a:ext cx="166493" cy="127600"/>
            </a:xfrm>
            <a:custGeom>
              <a:rect b="b" l="l" r="r" t="t"/>
              <a:pathLst>
                <a:path extrusionOk="0" h="3084" w="4024">
                  <a:moveTo>
                    <a:pt x="2009" y="0"/>
                  </a:moveTo>
                  <a:cubicBezTo>
                    <a:pt x="899" y="0"/>
                    <a:pt x="0" y="689"/>
                    <a:pt x="0" y="1542"/>
                  </a:cubicBezTo>
                  <a:cubicBezTo>
                    <a:pt x="0" y="2395"/>
                    <a:pt x="899" y="3083"/>
                    <a:pt x="2009" y="3083"/>
                  </a:cubicBezTo>
                  <a:cubicBezTo>
                    <a:pt x="3119" y="3083"/>
                    <a:pt x="4024" y="2395"/>
                    <a:pt x="4024" y="1542"/>
                  </a:cubicBezTo>
                  <a:cubicBezTo>
                    <a:pt x="4024" y="689"/>
                    <a:pt x="3119" y="0"/>
                    <a:pt x="20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4069" name="Google Shape;14069;p20"/>
          <p:cNvSpPr txBox="1"/>
          <p:nvPr>
            <p:ph idx="2" type="body"/>
          </p:nvPr>
        </p:nvSpPr>
        <p:spPr>
          <a:xfrm>
            <a:off x="4696675" y="1782025"/>
            <a:ext cx="3712500" cy="2412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Nunito Light"/>
              <a:buChar char="○"/>
              <a:defRPr/>
            </a:lvl2pPr>
            <a:lvl3pPr indent="-304800" lvl="2" marL="1371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Nunito Light"/>
              <a:buChar char="■"/>
              <a:defRPr/>
            </a:lvl3pPr>
            <a:lvl4pPr indent="-304800" lvl="3" marL="1828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Nunito Light"/>
              <a:buChar char="●"/>
              <a:defRPr/>
            </a:lvl4pPr>
            <a:lvl5pPr indent="-304800" lvl="4" marL="22860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Nunito Light"/>
              <a:buChar char="○"/>
              <a:defRPr/>
            </a:lvl5pPr>
            <a:lvl6pPr indent="-304800" lvl="5" marL="2743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Nunito Light"/>
              <a:buChar char="■"/>
              <a:defRPr/>
            </a:lvl6pPr>
            <a:lvl7pPr indent="-304800" lvl="6" marL="3200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Nunito Light"/>
              <a:buChar char="●"/>
              <a:defRPr/>
            </a:lvl7pPr>
            <a:lvl8pPr indent="-304800" lvl="7" marL="3657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Nunito Light"/>
              <a:buChar char="○"/>
              <a:defRPr/>
            </a:lvl8pPr>
            <a:lvl9pPr indent="-304800" lvl="8" marL="411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200"/>
              <a:buFont typeface="Nunito Light"/>
              <a:buChar char="■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809" name="Shape 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0" name="Google Shape;810;p3"/>
          <p:cNvSpPr txBox="1"/>
          <p:nvPr>
            <p:ph type="title"/>
          </p:nvPr>
        </p:nvSpPr>
        <p:spPr>
          <a:xfrm>
            <a:off x="4572000" y="2810650"/>
            <a:ext cx="4065000" cy="689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811" name="Google Shape;811;p3"/>
          <p:cNvSpPr txBox="1"/>
          <p:nvPr>
            <p:ph hasCustomPrompt="1" idx="2" type="title"/>
          </p:nvPr>
        </p:nvSpPr>
        <p:spPr>
          <a:xfrm>
            <a:off x="4545625" y="1313375"/>
            <a:ext cx="2615400" cy="141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600">
                <a:solidFill>
                  <a:schemeClr val="accent5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812" name="Google Shape;812;p3"/>
          <p:cNvSpPr txBox="1"/>
          <p:nvPr>
            <p:ph idx="1" type="subTitle"/>
          </p:nvPr>
        </p:nvSpPr>
        <p:spPr>
          <a:xfrm>
            <a:off x="4572000" y="3499750"/>
            <a:ext cx="4065000" cy="474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813" name="Google Shape;813;p3"/>
          <p:cNvGrpSpPr/>
          <p:nvPr/>
        </p:nvGrpSpPr>
        <p:grpSpPr>
          <a:xfrm flipH="1" rot="10800000">
            <a:off x="0" y="-1325"/>
            <a:ext cx="9143989" cy="5146143"/>
            <a:chOff x="0" y="0"/>
            <a:chExt cx="9143989" cy="5146143"/>
          </a:xfrm>
        </p:grpSpPr>
        <p:sp>
          <p:nvSpPr>
            <p:cNvPr id="814" name="Google Shape;814;p3"/>
            <p:cNvSpPr/>
            <p:nvPr/>
          </p:nvSpPr>
          <p:spPr>
            <a:xfrm>
              <a:off x="0" y="2403884"/>
              <a:ext cx="2577339" cy="2741846"/>
            </a:xfrm>
            <a:custGeom>
              <a:rect b="b" l="l" r="r" t="t"/>
              <a:pathLst>
                <a:path extrusionOk="0" h="27184" w="25553">
                  <a:moveTo>
                    <a:pt x="1" y="0"/>
                  </a:moveTo>
                  <a:lnTo>
                    <a:pt x="1" y="291"/>
                  </a:lnTo>
                  <a:cubicBezTo>
                    <a:pt x="1932" y="2226"/>
                    <a:pt x="4114" y="3064"/>
                    <a:pt x="6396" y="3936"/>
                  </a:cubicBezTo>
                  <a:cubicBezTo>
                    <a:pt x="10800" y="5624"/>
                    <a:pt x="15352" y="7368"/>
                    <a:pt x="19309" y="17000"/>
                  </a:cubicBezTo>
                  <a:cubicBezTo>
                    <a:pt x="21166" y="21525"/>
                    <a:pt x="23162" y="24918"/>
                    <a:pt x="25270" y="27183"/>
                  </a:cubicBezTo>
                  <a:lnTo>
                    <a:pt x="25552" y="27183"/>
                  </a:lnTo>
                  <a:cubicBezTo>
                    <a:pt x="23413" y="24949"/>
                    <a:pt x="21391" y="21521"/>
                    <a:pt x="19504" y="16926"/>
                  </a:cubicBezTo>
                  <a:cubicBezTo>
                    <a:pt x="18545" y="14601"/>
                    <a:pt x="17525" y="12661"/>
                    <a:pt x="16393" y="11008"/>
                  </a:cubicBezTo>
                  <a:cubicBezTo>
                    <a:pt x="15382" y="9537"/>
                    <a:pt x="14315" y="8335"/>
                    <a:pt x="13117" y="7320"/>
                  </a:cubicBezTo>
                  <a:cubicBezTo>
                    <a:pt x="10896" y="5446"/>
                    <a:pt x="8648" y="4582"/>
                    <a:pt x="6474" y="3745"/>
                  </a:cubicBezTo>
                  <a:cubicBezTo>
                    <a:pt x="4158" y="2855"/>
                    <a:pt x="1945" y="2009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" name="Google Shape;815;p3"/>
            <p:cNvSpPr/>
            <p:nvPr/>
          </p:nvSpPr>
          <p:spPr>
            <a:xfrm>
              <a:off x="4402196" y="3650459"/>
              <a:ext cx="2172377" cy="1495287"/>
            </a:xfrm>
            <a:custGeom>
              <a:rect b="b" l="l" r="r" t="t"/>
              <a:pathLst>
                <a:path extrusionOk="0" h="14825" w="21538">
                  <a:moveTo>
                    <a:pt x="14504" y="0"/>
                  </a:moveTo>
                  <a:cubicBezTo>
                    <a:pt x="13929" y="0"/>
                    <a:pt x="13335" y="82"/>
                    <a:pt x="12726" y="246"/>
                  </a:cubicBezTo>
                  <a:cubicBezTo>
                    <a:pt x="11520" y="571"/>
                    <a:pt x="10279" y="1205"/>
                    <a:pt x="9046" y="2133"/>
                  </a:cubicBezTo>
                  <a:cubicBezTo>
                    <a:pt x="6413" y="4112"/>
                    <a:pt x="3922" y="7340"/>
                    <a:pt x="1840" y="11466"/>
                  </a:cubicBezTo>
                  <a:cubicBezTo>
                    <a:pt x="1237" y="12659"/>
                    <a:pt x="625" y="13774"/>
                    <a:pt x="0" y="14815"/>
                  </a:cubicBezTo>
                  <a:lnTo>
                    <a:pt x="239" y="14815"/>
                  </a:lnTo>
                  <a:cubicBezTo>
                    <a:pt x="846" y="13796"/>
                    <a:pt x="1436" y="12711"/>
                    <a:pt x="2022" y="11557"/>
                  </a:cubicBezTo>
                  <a:cubicBezTo>
                    <a:pt x="4092" y="7461"/>
                    <a:pt x="6565" y="4263"/>
                    <a:pt x="9172" y="2298"/>
                  </a:cubicBezTo>
                  <a:cubicBezTo>
                    <a:pt x="10994" y="925"/>
                    <a:pt x="12844" y="210"/>
                    <a:pt x="14521" y="210"/>
                  </a:cubicBezTo>
                  <a:cubicBezTo>
                    <a:pt x="15048" y="210"/>
                    <a:pt x="15558" y="280"/>
                    <a:pt x="16045" y="424"/>
                  </a:cubicBezTo>
                  <a:cubicBezTo>
                    <a:pt x="17889" y="962"/>
                    <a:pt x="19334" y="2493"/>
                    <a:pt x="20236" y="4858"/>
                  </a:cubicBezTo>
                  <a:cubicBezTo>
                    <a:pt x="21195" y="7374"/>
                    <a:pt x="21499" y="10819"/>
                    <a:pt x="21121" y="14824"/>
                  </a:cubicBezTo>
                  <a:lnTo>
                    <a:pt x="21325" y="14824"/>
                  </a:lnTo>
                  <a:cubicBezTo>
                    <a:pt x="21516" y="12798"/>
                    <a:pt x="21538" y="10919"/>
                    <a:pt x="21386" y="9231"/>
                  </a:cubicBezTo>
                  <a:cubicBezTo>
                    <a:pt x="21234" y="7548"/>
                    <a:pt x="20913" y="6051"/>
                    <a:pt x="20427" y="4784"/>
                  </a:cubicBezTo>
                  <a:cubicBezTo>
                    <a:pt x="19503" y="2359"/>
                    <a:pt x="18006" y="779"/>
                    <a:pt x="16097" y="224"/>
                  </a:cubicBezTo>
                  <a:cubicBezTo>
                    <a:pt x="15587" y="75"/>
                    <a:pt x="15055" y="0"/>
                    <a:pt x="14504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" name="Google Shape;816;p3"/>
            <p:cNvSpPr/>
            <p:nvPr/>
          </p:nvSpPr>
          <p:spPr>
            <a:xfrm>
              <a:off x="3890514" y="2607427"/>
              <a:ext cx="3449498" cy="2537398"/>
            </a:xfrm>
            <a:custGeom>
              <a:rect b="b" l="l" r="r" t="t"/>
              <a:pathLst>
                <a:path extrusionOk="0" h="25157" w="34200">
                  <a:moveTo>
                    <a:pt x="23459" y="0"/>
                  </a:moveTo>
                  <a:cubicBezTo>
                    <a:pt x="22882" y="0"/>
                    <a:pt x="22296" y="57"/>
                    <a:pt x="21704" y="169"/>
                  </a:cubicBezTo>
                  <a:cubicBezTo>
                    <a:pt x="20242" y="451"/>
                    <a:pt x="18775" y="1072"/>
                    <a:pt x="17330" y="2009"/>
                  </a:cubicBezTo>
                  <a:cubicBezTo>
                    <a:pt x="14258" y="4018"/>
                    <a:pt x="11468" y="7402"/>
                    <a:pt x="9243" y="11802"/>
                  </a:cubicBezTo>
                  <a:cubicBezTo>
                    <a:pt x="6527" y="17186"/>
                    <a:pt x="3789" y="21325"/>
                    <a:pt x="1103" y="24093"/>
                  </a:cubicBezTo>
                  <a:cubicBezTo>
                    <a:pt x="734" y="24475"/>
                    <a:pt x="365" y="24831"/>
                    <a:pt x="1" y="25156"/>
                  </a:cubicBezTo>
                  <a:lnTo>
                    <a:pt x="305" y="25156"/>
                  </a:lnTo>
                  <a:cubicBezTo>
                    <a:pt x="621" y="24870"/>
                    <a:pt x="934" y="24562"/>
                    <a:pt x="1251" y="24237"/>
                  </a:cubicBezTo>
                  <a:cubicBezTo>
                    <a:pt x="3949" y="21447"/>
                    <a:pt x="6700" y="17294"/>
                    <a:pt x="9429" y="11893"/>
                  </a:cubicBezTo>
                  <a:cubicBezTo>
                    <a:pt x="11629" y="7519"/>
                    <a:pt x="14402" y="4161"/>
                    <a:pt x="17439" y="2178"/>
                  </a:cubicBezTo>
                  <a:cubicBezTo>
                    <a:pt x="19444" y="864"/>
                    <a:pt x="21478" y="197"/>
                    <a:pt x="23422" y="197"/>
                  </a:cubicBezTo>
                  <a:cubicBezTo>
                    <a:pt x="24233" y="197"/>
                    <a:pt x="25028" y="313"/>
                    <a:pt x="25800" y="547"/>
                  </a:cubicBezTo>
                  <a:cubicBezTo>
                    <a:pt x="28589" y="1380"/>
                    <a:pt x="30807" y="3666"/>
                    <a:pt x="32208" y="7146"/>
                  </a:cubicBezTo>
                  <a:cubicBezTo>
                    <a:pt x="33748" y="10986"/>
                    <a:pt x="34200" y="16149"/>
                    <a:pt x="33510" y="22085"/>
                  </a:cubicBezTo>
                  <a:cubicBezTo>
                    <a:pt x="33384" y="23135"/>
                    <a:pt x="33310" y="24167"/>
                    <a:pt x="33271" y="25156"/>
                  </a:cubicBezTo>
                  <a:lnTo>
                    <a:pt x="33475" y="25156"/>
                  </a:lnTo>
                  <a:cubicBezTo>
                    <a:pt x="33514" y="24172"/>
                    <a:pt x="33596" y="23156"/>
                    <a:pt x="33722" y="22102"/>
                  </a:cubicBezTo>
                  <a:cubicBezTo>
                    <a:pt x="34078" y="19034"/>
                    <a:pt x="34139" y="16162"/>
                    <a:pt x="33887" y="13567"/>
                  </a:cubicBezTo>
                  <a:cubicBezTo>
                    <a:pt x="33657" y="11133"/>
                    <a:pt x="33158" y="8947"/>
                    <a:pt x="32403" y="7077"/>
                  </a:cubicBezTo>
                  <a:cubicBezTo>
                    <a:pt x="31687" y="5293"/>
                    <a:pt x="30750" y="3805"/>
                    <a:pt x="29613" y="2655"/>
                  </a:cubicBezTo>
                  <a:cubicBezTo>
                    <a:pt x="28516" y="1545"/>
                    <a:pt x="27257" y="768"/>
                    <a:pt x="25869" y="351"/>
                  </a:cubicBezTo>
                  <a:cubicBezTo>
                    <a:pt x="25092" y="116"/>
                    <a:pt x="24285" y="0"/>
                    <a:pt x="23459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" name="Google Shape;817;p3"/>
            <p:cNvSpPr/>
            <p:nvPr/>
          </p:nvSpPr>
          <p:spPr>
            <a:xfrm>
              <a:off x="908" y="3142610"/>
              <a:ext cx="2010089" cy="2003533"/>
            </a:xfrm>
            <a:custGeom>
              <a:rect b="b" l="l" r="r" t="t"/>
              <a:pathLst>
                <a:path extrusionOk="0" h="19864" w="19929">
                  <a:moveTo>
                    <a:pt x="1" y="0"/>
                  </a:moveTo>
                  <a:lnTo>
                    <a:pt x="1" y="321"/>
                  </a:lnTo>
                  <a:cubicBezTo>
                    <a:pt x="2031" y="2526"/>
                    <a:pt x="4339" y="3766"/>
                    <a:pt x="6756" y="5072"/>
                  </a:cubicBezTo>
                  <a:cubicBezTo>
                    <a:pt x="11065" y="7394"/>
                    <a:pt x="15516" y="9797"/>
                    <a:pt x="18900" y="18024"/>
                  </a:cubicBezTo>
                  <a:cubicBezTo>
                    <a:pt x="19161" y="18657"/>
                    <a:pt x="19425" y="19273"/>
                    <a:pt x="19703" y="19863"/>
                  </a:cubicBezTo>
                  <a:lnTo>
                    <a:pt x="19929" y="19863"/>
                  </a:lnTo>
                  <a:cubicBezTo>
                    <a:pt x="19642" y="19252"/>
                    <a:pt x="19365" y="18610"/>
                    <a:pt x="19096" y="17950"/>
                  </a:cubicBezTo>
                  <a:cubicBezTo>
                    <a:pt x="18267" y="15954"/>
                    <a:pt x="17365" y="14249"/>
                    <a:pt x="16341" y="12730"/>
                  </a:cubicBezTo>
                  <a:cubicBezTo>
                    <a:pt x="15429" y="11381"/>
                    <a:pt x="14432" y="10218"/>
                    <a:pt x="13303" y="9173"/>
                  </a:cubicBezTo>
                  <a:cubicBezTo>
                    <a:pt x="11208" y="7238"/>
                    <a:pt x="8991" y="6044"/>
                    <a:pt x="6856" y="4890"/>
                  </a:cubicBezTo>
                  <a:cubicBezTo>
                    <a:pt x="4431" y="3580"/>
                    <a:pt x="2062" y="2309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" name="Google Shape;818;p3"/>
            <p:cNvSpPr/>
            <p:nvPr/>
          </p:nvSpPr>
          <p:spPr>
            <a:xfrm>
              <a:off x="0" y="3800746"/>
              <a:ext cx="1533614" cy="1344094"/>
            </a:xfrm>
            <a:custGeom>
              <a:rect b="b" l="l" r="r" t="t"/>
              <a:pathLst>
                <a:path extrusionOk="0" h="13326" w="15205">
                  <a:moveTo>
                    <a:pt x="1" y="1"/>
                  </a:moveTo>
                  <a:lnTo>
                    <a:pt x="1" y="352"/>
                  </a:lnTo>
                  <a:cubicBezTo>
                    <a:pt x="148" y="561"/>
                    <a:pt x="305" y="786"/>
                    <a:pt x="470" y="1021"/>
                  </a:cubicBezTo>
                  <a:cubicBezTo>
                    <a:pt x="1997" y="3246"/>
                    <a:pt x="4309" y="6600"/>
                    <a:pt x="9104" y="8787"/>
                  </a:cubicBezTo>
                  <a:cubicBezTo>
                    <a:pt x="11928" y="10080"/>
                    <a:pt x="13764" y="11759"/>
                    <a:pt x="14948" y="13325"/>
                  </a:cubicBezTo>
                  <a:lnTo>
                    <a:pt x="15204" y="13325"/>
                  </a:lnTo>
                  <a:cubicBezTo>
                    <a:pt x="14753" y="12731"/>
                    <a:pt x="14250" y="12154"/>
                    <a:pt x="13686" y="11612"/>
                  </a:cubicBezTo>
                  <a:cubicBezTo>
                    <a:pt x="12427" y="10405"/>
                    <a:pt x="10913" y="9394"/>
                    <a:pt x="9186" y="8605"/>
                  </a:cubicBezTo>
                  <a:cubicBezTo>
                    <a:pt x="4444" y="6440"/>
                    <a:pt x="2149" y="3108"/>
                    <a:pt x="639" y="908"/>
                  </a:cubicBezTo>
                  <a:cubicBezTo>
                    <a:pt x="409" y="578"/>
                    <a:pt x="205" y="274"/>
                    <a:pt x="1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" name="Google Shape;819;p3"/>
            <p:cNvSpPr/>
            <p:nvPr/>
          </p:nvSpPr>
          <p:spPr>
            <a:xfrm>
              <a:off x="5662992" y="4001061"/>
              <a:ext cx="682335" cy="1143781"/>
            </a:xfrm>
            <a:custGeom>
              <a:rect b="b" l="l" r="r" t="t"/>
              <a:pathLst>
                <a:path extrusionOk="0" h="11340" w="6765">
                  <a:moveTo>
                    <a:pt x="3803" y="1"/>
                  </a:moveTo>
                  <a:cubicBezTo>
                    <a:pt x="3748" y="1"/>
                    <a:pt x="3692" y="4"/>
                    <a:pt x="3636" y="11"/>
                  </a:cubicBezTo>
                  <a:cubicBezTo>
                    <a:pt x="2725" y="115"/>
                    <a:pt x="2148" y="610"/>
                    <a:pt x="1827" y="1551"/>
                  </a:cubicBezTo>
                  <a:cubicBezTo>
                    <a:pt x="1549" y="2388"/>
                    <a:pt x="1488" y="3482"/>
                    <a:pt x="1415" y="4753"/>
                  </a:cubicBezTo>
                  <a:cubicBezTo>
                    <a:pt x="1302" y="6840"/>
                    <a:pt x="1176" y="9244"/>
                    <a:pt x="0" y="11339"/>
                  </a:cubicBezTo>
                  <a:lnTo>
                    <a:pt x="230" y="11339"/>
                  </a:lnTo>
                  <a:cubicBezTo>
                    <a:pt x="447" y="10940"/>
                    <a:pt x="634" y="10515"/>
                    <a:pt x="794" y="10068"/>
                  </a:cubicBezTo>
                  <a:cubicBezTo>
                    <a:pt x="1428" y="8281"/>
                    <a:pt x="1532" y="6411"/>
                    <a:pt x="1619" y="4762"/>
                  </a:cubicBezTo>
                  <a:cubicBezTo>
                    <a:pt x="1684" y="3508"/>
                    <a:pt x="1740" y="2423"/>
                    <a:pt x="2018" y="1616"/>
                  </a:cubicBezTo>
                  <a:cubicBezTo>
                    <a:pt x="2313" y="753"/>
                    <a:pt x="2833" y="310"/>
                    <a:pt x="3649" y="210"/>
                  </a:cubicBezTo>
                  <a:cubicBezTo>
                    <a:pt x="3691" y="206"/>
                    <a:pt x="3733" y="204"/>
                    <a:pt x="3774" y="204"/>
                  </a:cubicBezTo>
                  <a:cubicBezTo>
                    <a:pt x="4653" y="204"/>
                    <a:pt x="5443" y="1207"/>
                    <a:pt x="5949" y="3009"/>
                  </a:cubicBezTo>
                  <a:cubicBezTo>
                    <a:pt x="6595" y="5291"/>
                    <a:pt x="6695" y="8359"/>
                    <a:pt x="6252" y="11339"/>
                  </a:cubicBezTo>
                  <a:lnTo>
                    <a:pt x="6465" y="11339"/>
                  </a:lnTo>
                  <a:cubicBezTo>
                    <a:pt x="6621" y="10255"/>
                    <a:pt x="6717" y="9153"/>
                    <a:pt x="6725" y="8068"/>
                  </a:cubicBezTo>
                  <a:cubicBezTo>
                    <a:pt x="6764" y="6155"/>
                    <a:pt x="6565" y="4389"/>
                    <a:pt x="6157" y="2957"/>
                  </a:cubicBezTo>
                  <a:cubicBezTo>
                    <a:pt x="5888" y="1998"/>
                    <a:pt x="5541" y="1252"/>
                    <a:pt x="5129" y="744"/>
                  </a:cubicBezTo>
                  <a:cubicBezTo>
                    <a:pt x="4728" y="254"/>
                    <a:pt x="4282" y="1"/>
                    <a:pt x="3803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" name="Google Shape;820;p3"/>
            <p:cNvSpPr/>
            <p:nvPr/>
          </p:nvSpPr>
          <p:spPr>
            <a:xfrm>
              <a:off x="1989032" y="0"/>
              <a:ext cx="1361543" cy="1154976"/>
            </a:xfrm>
            <a:custGeom>
              <a:rect b="b" l="l" r="r" t="t"/>
              <a:pathLst>
                <a:path extrusionOk="0" h="11451" w="13499">
                  <a:moveTo>
                    <a:pt x="1" y="0"/>
                  </a:moveTo>
                  <a:cubicBezTo>
                    <a:pt x="335" y="217"/>
                    <a:pt x="686" y="430"/>
                    <a:pt x="1055" y="630"/>
                  </a:cubicBezTo>
                  <a:cubicBezTo>
                    <a:pt x="5576" y="3137"/>
                    <a:pt x="7546" y="6617"/>
                    <a:pt x="8848" y="8921"/>
                  </a:cubicBezTo>
                  <a:cubicBezTo>
                    <a:pt x="9676" y="10388"/>
                    <a:pt x="10279" y="11451"/>
                    <a:pt x="11126" y="11451"/>
                  </a:cubicBezTo>
                  <a:cubicBezTo>
                    <a:pt x="11321" y="11451"/>
                    <a:pt x="11533" y="11390"/>
                    <a:pt x="11759" y="11268"/>
                  </a:cubicBezTo>
                  <a:cubicBezTo>
                    <a:pt x="12432" y="10913"/>
                    <a:pt x="12931" y="9897"/>
                    <a:pt x="13204" y="8348"/>
                  </a:cubicBezTo>
                  <a:cubicBezTo>
                    <a:pt x="13464" y="6843"/>
                    <a:pt x="13499" y="4942"/>
                    <a:pt x="13304" y="2842"/>
                  </a:cubicBezTo>
                  <a:cubicBezTo>
                    <a:pt x="13221" y="1914"/>
                    <a:pt x="13087" y="959"/>
                    <a:pt x="12917" y="5"/>
                  </a:cubicBezTo>
                  <a:lnTo>
                    <a:pt x="12705" y="5"/>
                  </a:lnTo>
                  <a:cubicBezTo>
                    <a:pt x="12878" y="955"/>
                    <a:pt x="13009" y="1914"/>
                    <a:pt x="13100" y="2860"/>
                  </a:cubicBezTo>
                  <a:cubicBezTo>
                    <a:pt x="13495" y="7112"/>
                    <a:pt x="12917" y="10414"/>
                    <a:pt x="11664" y="11086"/>
                  </a:cubicBezTo>
                  <a:cubicBezTo>
                    <a:pt x="11470" y="11188"/>
                    <a:pt x="11294" y="11240"/>
                    <a:pt x="11125" y="11240"/>
                  </a:cubicBezTo>
                  <a:cubicBezTo>
                    <a:pt x="10861" y="11240"/>
                    <a:pt x="10617" y="11113"/>
                    <a:pt x="10358" y="10852"/>
                  </a:cubicBezTo>
                  <a:cubicBezTo>
                    <a:pt x="9937" y="10435"/>
                    <a:pt x="9538" y="9719"/>
                    <a:pt x="9026" y="8813"/>
                  </a:cubicBezTo>
                  <a:cubicBezTo>
                    <a:pt x="7715" y="6487"/>
                    <a:pt x="5724" y="2977"/>
                    <a:pt x="1159" y="452"/>
                  </a:cubicBezTo>
                  <a:cubicBezTo>
                    <a:pt x="890" y="304"/>
                    <a:pt x="639" y="152"/>
                    <a:pt x="387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" name="Google Shape;821;p3"/>
            <p:cNvSpPr/>
            <p:nvPr/>
          </p:nvSpPr>
          <p:spPr>
            <a:xfrm>
              <a:off x="1730821" y="909488"/>
              <a:ext cx="1826822" cy="2581979"/>
            </a:xfrm>
            <a:custGeom>
              <a:rect b="b" l="l" r="r" t="t"/>
              <a:pathLst>
                <a:path extrusionOk="0" h="25599" w="18112">
                  <a:moveTo>
                    <a:pt x="1728" y="208"/>
                  </a:moveTo>
                  <a:cubicBezTo>
                    <a:pt x="2682" y="208"/>
                    <a:pt x="4058" y="767"/>
                    <a:pt x="5680" y="1843"/>
                  </a:cubicBezTo>
                  <a:cubicBezTo>
                    <a:pt x="8913" y="3978"/>
                    <a:pt x="12249" y="7540"/>
                    <a:pt x="14384" y="11137"/>
                  </a:cubicBezTo>
                  <a:cubicBezTo>
                    <a:pt x="16258" y="14283"/>
                    <a:pt x="18111" y="18930"/>
                    <a:pt x="16337" y="23221"/>
                  </a:cubicBezTo>
                  <a:cubicBezTo>
                    <a:pt x="15747" y="24653"/>
                    <a:pt x="14644" y="25412"/>
                    <a:pt x="13256" y="25412"/>
                  </a:cubicBezTo>
                  <a:cubicBezTo>
                    <a:pt x="12744" y="25412"/>
                    <a:pt x="12184" y="25308"/>
                    <a:pt x="11599" y="25091"/>
                  </a:cubicBezTo>
                  <a:cubicBezTo>
                    <a:pt x="8587" y="23984"/>
                    <a:pt x="6149" y="20405"/>
                    <a:pt x="7299" y="16843"/>
                  </a:cubicBezTo>
                  <a:cubicBezTo>
                    <a:pt x="7997" y="14678"/>
                    <a:pt x="7785" y="12582"/>
                    <a:pt x="6652" y="10421"/>
                  </a:cubicBezTo>
                  <a:cubicBezTo>
                    <a:pt x="5676" y="8569"/>
                    <a:pt x="4188" y="6976"/>
                    <a:pt x="2873" y="5575"/>
                  </a:cubicBezTo>
                  <a:cubicBezTo>
                    <a:pt x="1875" y="4503"/>
                    <a:pt x="1012" y="3588"/>
                    <a:pt x="552" y="2746"/>
                  </a:cubicBezTo>
                  <a:cubicBezTo>
                    <a:pt x="66" y="1843"/>
                    <a:pt x="109" y="1167"/>
                    <a:pt x="708" y="568"/>
                  </a:cubicBezTo>
                  <a:cubicBezTo>
                    <a:pt x="947" y="329"/>
                    <a:pt x="1290" y="208"/>
                    <a:pt x="1728" y="208"/>
                  </a:cubicBezTo>
                  <a:close/>
                  <a:moveTo>
                    <a:pt x="1727" y="1"/>
                  </a:moveTo>
                  <a:cubicBezTo>
                    <a:pt x="1234" y="1"/>
                    <a:pt x="839" y="139"/>
                    <a:pt x="561" y="420"/>
                  </a:cubicBezTo>
                  <a:cubicBezTo>
                    <a:pt x="214" y="772"/>
                    <a:pt x="36" y="1154"/>
                    <a:pt x="18" y="1574"/>
                  </a:cubicBezTo>
                  <a:cubicBezTo>
                    <a:pt x="1" y="1956"/>
                    <a:pt x="122" y="2368"/>
                    <a:pt x="374" y="2841"/>
                  </a:cubicBezTo>
                  <a:cubicBezTo>
                    <a:pt x="847" y="3700"/>
                    <a:pt x="1723" y="4629"/>
                    <a:pt x="2730" y="5705"/>
                  </a:cubicBezTo>
                  <a:cubicBezTo>
                    <a:pt x="5368" y="8517"/>
                    <a:pt x="8648" y="12022"/>
                    <a:pt x="7108" y="16769"/>
                  </a:cubicBezTo>
                  <a:cubicBezTo>
                    <a:pt x="6809" y="17684"/>
                    <a:pt x="6726" y="18626"/>
                    <a:pt x="6861" y="19572"/>
                  </a:cubicBezTo>
                  <a:cubicBezTo>
                    <a:pt x="6986" y="20435"/>
                    <a:pt x="7286" y="21268"/>
                    <a:pt x="7759" y="22062"/>
                  </a:cubicBezTo>
                  <a:cubicBezTo>
                    <a:pt x="8627" y="23520"/>
                    <a:pt x="10037" y="24718"/>
                    <a:pt x="11525" y="25273"/>
                  </a:cubicBezTo>
                  <a:cubicBezTo>
                    <a:pt x="12119" y="25490"/>
                    <a:pt x="12696" y="25598"/>
                    <a:pt x="13247" y="25598"/>
                  </a:cubicBezTo>
                  <a:cubicBezTo>
                    <a:pt x="13660" y="25598"/>
                    <a:pt x="14050" y="25538"/>
                    <a:pt x="14419" y="25412"/>
                  </a:cubicBezTo>
                  <a:cubicBezTo>
                    <a:pt x="15360" y="25091"/>
                    <a:pt x="16094" y="24358"/>
                    <a:pt x="16532" y="23290"/>
                  </a:cubicBezTo>
                  <a:cubicBezTo>
                    <a:pt x="17287" y="21464"/>
                    <a:pt x="17456" y="19407"/>
                    <a:pt x="17031" y="17185"/>
                  </a:cubicBezTo>
                  <a:cubicBezTo>
                    <a:pt x="16658" y="15216"/>
                    <a:pt x="15829" y="13146"/>
                    <a:pt x="14562" y="11029"/>
                  </a:cubicBezTo>
                  <a:cubicBezTo>
                    <a:pt x="12410" y="7406"/>
                    <a:pt x="9047" y="3822"/>
                    <a:pt x="5793" y="1670"/>
                  </a:cubicBezTo>
                  <a:cubicBezTo>
                    <a:pt x="4132" y="569"/>
                    <a:pt x="2727" y="1"/>
                    <a:pt x="172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" name="Google Shape;822;p3"/>
            <p:cNvSpPr/>
            <p:nvPr/>
          </p:nvSpPr>
          <p:spPr>
            <a:xfrm>
              <a:off x="0" y="1311"/>
              <a:ext cx="702507" cy="1375563"/>
            </a:xfrm>
            <a:custGeom>
              <a:rect b="b" l="l" r="r" t="t"/>
              <a:pathLst>
                <a:path extrusionOk="0" h="13638" w="6965">
                  <a:moveTo>
                    <a:pt x="6735" y="0"/>
                  </a:moveTo>
                  <a:lnTo>
                    <a:pt x="1" y="13190"/>
                  </a:lnTo>
                  <a:lnTo>
                    <a:pt x="1" y="13637"/>
                  </a:lnTo>
                  <a:lnTo>
                    <a:pt x="6965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" name="Google Shape;823;p3"/>
            <p:cNvSpPr/>
            <p:nvPr/>
          </p:nvSpPr>
          <p:spPr>
            <a:xfrm>
              <a:off x="0" y="285343"/>
              <a:ext cx="9143892" cy="3638514"/>
            </a:xfrm>
            <a:custGeom>
              <a:rect b="b" l="l" r="r" t="t"/>
              <a:pathLst>
                <a:path extrusionOk="0" h="36074" w="90657">
                  <a:moveTo>
                    <a:pt x="44023" y="1"/>
                  </a:moveTo>
                  <a:cubicBezTo>
                    <a:pt x="42210" y="1"/>
                    <a:pt x="40658" y="441"/>
                    <a:pt x="39393" y="1328"/>
                  </a:cubicBezTo>
                  <a:cubicBezTo>
                    <a:pt x="37506" y="2651"/>
                    <a:pt x="36317" y="4916"/>
                    <a:pt x="35857" y="8066"/>
                  </a:cubicBezTo>
                  <a:cubicBezTo>
                    <a:pt x="35401" y="11181"/>
                    <a:pt x="35675" y="15069"/>
                    <a:pt x="36660" y="19620"/>
                  </a:cubicBezTo>
                  <a:cubicBezTo>
                    <a:pt x="37553" y="23742"/>
                    <a:pt x="37640" y="27417"/>
                    <a:pt x="36920" y="30255"/>
                  </a:cubicBezTo>
                  <a:cubicBezTo>
                    <a:pt x="36247" y="32893"/>
                    <a:pt x="34915" y="34693"/>
                    <a:pt x="33071" y="35457"/>
                  </a:cubicBezTo>
                  <a:cubicBezTo>
                    <a:pt x="32422" y="35727"/>
                    <a:pt x="31726" y="35861"/>
                    <a:pt x="30994" y="35861"/>
                  </a:cubicBezTo>
                  <a:cubicBezTo>
                    <a:pt x="29598" y="35861"/>
                    <a:pt x="28071" y="35375"/>
                    <a:pt x="26481" y="34416"/>
                  </a:cubicBezTo>
                  <a:cubicBezTo>
                    <a:pt x="23838" y="32815"/>
                    <a:pt x="21122" y="29934"/>
                    <a:pt x="18632" y="26081"/>
                  </a:cubicBezTo>
                  <a:cubicBezTo>
                    <a:pt x="16185" y="22293"/>
                    <a:pt x="13590" y="19312"/>
                    <a:pt x="10909" y="17212"/>
                  </a:cubicBezTo>
                  <a:cubicBezTo>
                    <a:pt x="8761" y="15529"/>
                    <a:pt x="6553" y="14409"/>
                    <a:pt x="4357" y="13880"/>
                  </a:cubicBezTo>
                  <a:cubicBezTo>
                    <a:pt x="3290" y="13629"/>
                    <a:pt x="2322" y="13533"/>
                    <a:pt x="1511" y="13533"/>
                  </a:cubicBezTo>
                  <a:cubicBezTo>
                    <a:pt x="925" y="13533"/>
                    <a:pt x="422" y="13576"/>
                    <a:pt x="1" y="13637"/>
                  </a:cubicBezTo>
                  <a:lnTo>
                    <a:pt x="1" y="13845"/>
                  </a:lnTo>
                  <a:cubicBezTo>
                    <a:pt x="412" y="13791"/>
                    <a:pt x="914" y="13747"/>
                    <a:pt x="1493" y="13747"/>
                  </a:cubicBezTo>
                  <a:cubicBezTo>
                    <a:pt x="2301" y="13747"/>
                    <a:pt x="3258" y="13832"/>
                    <a:pt x="4327" y="14093"/>
                  </a:cubicBezTo>
                  <a:cubicBezTo>
                    <a:pt x="7737" y="14917"/>
                    <a:pt x="12957" y="17685"/>
                    <a:pt x="18458" y="26198"/>
                  </a:cubicBezTo>
                  <a:cubicBezTo>
                    <a:pt x="19751" y="28194"/>
                    <a:pt x="21092" y="29934"/>
                    <a:pt x="22463" y="31366"/>
                  </a:cubicBezTo>
                  <a:cubicBezTo>
                    <a:pt x="23756" y="32728"/>
                    <a:pt x="25071" y="33813"/>
                    <a:pt x="26372" y="34598"/>
                  </a:cubicBezTo>
                  <a:cubicBezTo>
                    <a:pt x="27617" y="35353"/>
                    <a:pt x="28841" y="35826"/>
                    <a:pt x="29999" y="35999"/>
                  </a:cubicBezTo>
                  <a:cubicBezTo>
                    <a:pt x="30342" y="36047"/>
                    <a:pt x="30672" y="36073"/>
                    <a:pt x="30997" y="36073"/>
                  </a:cubicBezTo>
                  <a:cubicBezTo>
                    <a:pt x="31757" y="36073"/>
                    <a:pt x="32477" y="35934"/>
                    <a:pt x="33149" y="35657"/>
                  </a:cubicBezTo>
                  <a:cubicBezTo>
                    <a:pt x="34091" y="35266"/>
                    <a:pt x="34902" y="34615"/>
                    <a:pt x="35575" y="33717"/>
                  </a:cubicBezTo>
                  <a:cubicBezTo>
                    <a:pt x="36252" y="32806"/>
                    <a:pt x="36772" y="31661"/>
                    <a:pt x="37119" y="30316"/>
                  </a:cubicBezTo>
                  <a:cubicBezTo>
                    <a:pt x="37853" y="27452"/>
                    <a:pt x="37766" y="23742"/>
                    <a:pt x="36859" y="19581"/>
                  </a:cubicBezTo>
                  <a:cubicBezTo>
                    <a:pt x="35879" y="15052"/>
                    <a:pt x="35605" y="11190"/>
                    <a:pt x="36061" y="8101"/>
                  </a:cubicBezTo>
                  <a:cubicBezTo>
                    <a:pt x="36512" y="5007"/>
                    <a:pt x="37679" y="2786"/>
                    <a:pt x="39510" y="1502"/>
                  </a:cubicBezTo>
                  <a:cubicBezTo>
                    <a:pt x="40743" y="639"/>
                    <a:pt x="42256" y="210"/>
                    <a:pt x="44028" y="210"/>
                  </a:cubicBezTo>
                  <a:cubicBezTo>
                    <a:pt x="47602" y="210"/>
                    <a:pt x="52223" y="1954"/>
                    <a:pt x="57694" y="5398"/>
                  </a:cubicBezTo>
                  <a:cubicBezTo>
                    <a:pt x="59655" y="6634"/>
                    <a:pt x="61499" y="7602"/>
                    <a:pt x="63335" y="8344"/>
                  </a:cubicBezTo>
                  <a:cubicBezTo>
                    <a:pt x="64962" y="9008"/>
                    <a:pt x="66532" y="9472"/>
                    <a:pt x="68142" y="9776"/>
                  </a:cubicBezTo>
                  <a:cubicBezTo>
                    <a:pt x="69937" y="10115"/>
                    <a:pt x="71591" y="10211"/>
                    <a:pt x="73172" y="10211"/>
                  </a:cubicBezTo>
                  <a:cubicBezTo>
                    <a:pt x="74221" y="10211"/>
                    <a:pt x="75238" y="10169"/>
                    <a:pt x="76243" y="10127"/>
                  </a:cubicBezTo>
                  <a:cubicBezTo>
                    <a:pt x="77216" y="10087"/>
                    <a:pt x="78182" y="10047"/>
                    <a:pt x="79159" y="10047"/>
                  </a:cubicBezTo>
                  <a:cubicBezTo>
                    <a:pt x="82579" y="10047"/>
                    <a:pt x="86137" y="10538"/>
                    <a:pt x="90656" y="13221"/>
                  </a:cubicBezTo>
                  <a:lnTo>
                    <a:pt x="90656" y="12969"/>
                  </a:lnTo>
                  <a:cubicBezTo>
                    <a:pt x="89402" y="12231"/>
                    <a:pt x="88179" y="11637"/>
                    <a:pt x="86959" y="11168"/>
                  </a:cubicBezTo>
                  <a:cubicBezTo>
                    <a:pt x="84109" y="10083"/>
                    <a:pt x="81634" y="9837"/>
                    <a:pt x="79201" y="9837"/>
                  </a:cubicBezTo>
                  <a:cubicBezTo>
                    <a:pt x="78211" y="9837"/>
                    <a:pt x="77228" y="9877"/>
                    <a:pt x="76230" y="9919"/>
                  </a:cubicBezTo>
                  <a:cubicBezTo>
                    <a:pt x="75223" y="9960"/>
                    <a:pt x="74210" y="10002"/>
                    <a:pt x="73168" y="10002"/>
                  </a:cubicBezTo>
                  <a:cubicBezTo>
                    <a:pt x="68974" y="10002"/>
                    <a:pt x="64320" y="9325"/>
                    <a:pt x="57803" y="5220"/>
                  </a:cubicBezTo>
                  <a:cubicBezTo>
                    <a:pt x="52303" y="1755"/>
                    <a:pt x="47642" y="1"/>
                    <a:pt x="44023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" name="Google Shape;824;p3"/>
            <p:cNvSpPr/>
            <p:nvPr/>
          </p:nvSpPr>
          <p:spPr>
            <a:xfrm>
              <a:off x="8204253" y="1311"/>
              <a:ext cx="939736" cy="1168089"/>
            </a:xfrm>
            <a:custGeom>
              <a:rect b="b" l="l" r="r" t="t"/>
              <a:pathLst>
                <a:path extrusionOk="0" h="11581" w="9317">
                  <a:moveTo>
                    <a:pt x="1" y="0"/>
                  </a:moveTo>
                  <a:lnTo>
                    <a:pt x="9316" y="11581"/>
                  </a:lnTo>
                  <a:lnTo>
                    <a:pt x="9316" y="11255"/>
                  </a:lnTo>
                  <a:lnTo>
                    <a:pt x="265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" name="Google Shape;825;p3"/>
            <p:cNvSpPr/>
            <p:nvPr/>
          </p:nvSpPr>
          <p:spPr>
            <a:xfrm>
              <a:off x="5358384" y="403"/>
              <a:ext cx="3123006" cy="874478"/>
            </a:xfrm>
            <a:custGeom>
              <a:rect b="b" l="l" r="r" t="t"/>
              <a:pathLst>
                <a:path extrusionOk="0" h="8670" w="30963">
                  <a:moveTo>
                    <a:pt x="24688" y="1"/>
                  </a:moveTo>
                  <a:cubicBezTo>
                    <a:pt x="25764" y="925"/>
                    <a:pt x="26754" y="1875"/>
                    <a:pt x="27626" y="2834"/>
                  </a:cubicBezTo>
                  <a:cubicBezTo>
                    <a:pt x="29708" y="5108"/>
                    <a:pt x="30737" y="6999"/>
                    <a:pt x="30372" y="7910"/>
                  </a:cubicBezTo>
                  <a:cubicBezTo>
                    <a:pt x="30216" y="8303"/>
                    <a:pt x="29929" y="8463"/>
                    <a:pt x="29511" y="8463"/>
                  </a:cubicBezTo>
                  <a:cubicBezTo>
                    <a:pt x="28871" y="8463"/>
                    <a:pt x="27926" y="8086"/>
                    <a:pt x="26684" y="7589"/>
                  </a:cubicBezTo>
                  <a:cubicBezTo>
                    <a:pt x="24363" y="6661"/>
                    <a:pt x="21022" y="5333"/>
                    <a:pt x="16718" y="5333"/>
                  </a:cubicBezTo>
                  <a:cubicBezTo>
                    <a:pt x="16015" y="5333"/>
                    <a:pt x="15286" y="5372"/>
                    <a:pt x="14535" y="5446"/>
                  </a:cubicBezTo>
                  <a:cubicBezTo>
                    <a:pt x="13879" y="5514"/>
                    <a:pt x="13225" y="5548"/>
                    <a:pt x="12576" y="5548"/>
                  </a:cubicBezTo>
                  <a:cubicBezTo>
                    <a:pt x="9362" y="5548"/>
                    <a:pt x="6283" y="4717"/>
                    <a:pt x="3749" y="3146"/>
                  </a:cubicBezTo>
                  <a:cubicBezTo>
                    <a:pt x="2317" y="2257"/>
                    <a:pt x="1124" y="1172"/>
                    <a:pt x="256" y="9"/>
                  </a:cubicBezTo>
                  <a:lnTo>
                    <a:pt x="0" y="9"/>
                  </a:lnTo>
                  <a:cubicBezTo>
                    <a:pt x="885" y="1237"/>
                    <a:pt x="2135" y="2387"/>
                    <a:pt x="3636" y="3320"/>
                  </a:cubicBezTo>
                  <a:cubicBezTo>
                    <a:pt x="5098" y="4231"/>
                    <a:pt x="6730" y="4899"/>
                    <a:pt x="8496" y="5307"/>
                  </a:cubicBezTo>
                  <a:cubicBezTo>
                    <a:pt x="9797" y="5611"/>
                    <a:pt x="11145" y="5761"/>
                    <a:pt x="12522" y="5761"/>
                  </a:cubicBezTo>
                  <a:cubicBezTo>
                    <a:pt x="13193" y="5761"/>
                    <a:pt x="13871" y="5725"/>
                    <a:pt x="14553" y="5654"/>
                  </a:cubicBezTo>
                  <a:cubicBezTo>
                    <a:pt x="15297" y="5576"/>
                    <a:pt x="16017" y="5541"/>
                    <a:pt x="16711" y="5541"/>
                  </a:cubicBezTo>
                  <a:cubicBezTo>
                    <a:pt x="20977" y="5541"/>
                    <a:pt x="24299" y="6867"/>
                    <a:pt x="26602" y="7785"/>
                  </a:cubicBezTo>
                  <a:cubicBezTo>
                    <a:pt x="27673" y="8210"/>
                    <a:pt x="28511" y="8544"/>
                    <a:pt x="29162" y="8644"/>
                  </a:cubicBezTo>
                  <a:cubicBezTo>
                    <a:pt x="29287" y="8665"/>
                    <a:pt x="29409" y="8670"/>
                    <a:pt x="29517" y="8670"/>
                  </a:cubicBezTo>
                  <a:cubicBezTo>
                    <a:pt x="30042" y="8670"/>
                    <a:pt x="30376" y="8448"/>
                    <a:pt x="30563" y="7984"/>
                  </a:cubicBezTo>
                  <a:cubicBezTo>
                    <a:pt x="30962" y="6986"/>
                    <a:pt x="29951" y="5055"/>
                    <a:pt x="27782" y="2691"/>
                  </a:cubicBezTo>
                  <a:cubicBezTo>
                    <a:pt x="26966" y="1801"/>
                    <a:pt x="26025" y="899"/>
                    <a:pt x="24996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6" name="Google Shape;826;p3"/>
          <p:cNvGrpSpPr/>
          <p:nvPr/>
        </p:nvGrpSpPr>
        <p:grpSpPr>
          <a:xfrm>
            <a:off x="-255455" y="-171862"/>
            <a:ext cx="1601460" cy="1569065"/>
            <a:chOff x="1409400" y="3825350"/>
            <a:chExt cx="823500" cy="806800"/>
          </a:xfrm>
        </p:grpSpPr>
        <p:sp>
          <p:nvSpPr>
            <p:cNvPr id="827" name="Google Shape;827;p3"/>
            <p:cNvSpPr/>
            <p:nvPr/>
          </p:nvSpPr>
          <p:spPr>
            <a:xfrm>
              <a:off x="1860575" y="46214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2"/>
                    <a:pt x="93" y="423"/>
                    <a:pt x="212" y="423"/>
                  </a:cubicBezTo>
                  <a:cubicBezTo>
                    <a:pt x="215" y="423"/>
                    <a:pt x="218" y="422"/>
                    <a:pt x="221" y="422"/>
                  </a:cubicBezTo>
                  <a:cubicBezTo>
                    <a:pt x="334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" name="Google Shape;828;p3"/>
            <p:cNvSpPr/>
            <p:nvPr/>
          </p:nvSpPr>
          <p:spPr>
            <a:xfrm>
              <a:off x="1754450" y="46213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3"/>
                    <a:pt x="1" y="217"/>
                  </a:cubicBezTo>
                  <a:cubicBezTo>
                    <a:pt x="1" y="330"/>
                    <a:pt x="88" y="422"/>
                    <a:pt x="206" y="427"/>
                  </a:cubicBezTo>
                  <a:cubicBezTo>
                    <a:pt x="210" y="427"/>
                    <a:pt x="213" y="428"/>
                    <a:pt x="216" y="428"/>
                  </a:cubicBezTo>
                  <a:cubicBezTo>
                    <a:pt x="330" y="428"/>
                    <a:pt x="427" y="342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" name="Google Shape;829;p3"/>
            <p:cNvSpPr/>
            <p:nvPr/>
          </p:nvSpPr>
          <p:spPr>
            <a:xfrm>
              <a:off x="1807250" y="462157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31" y="1"/>
                  </a:moveTo>
                  <a:cubicBezTo>
                    <a:pt x="228" y="1"/>
                    <a:pt x="225" y="1"/>
                    <a:pt x="222" y="1"/>
                  </a:cubicBezTo>
                  <a:cubicBezTo>
                    <a:pt x="104" y="1"/>
                    <a:pt x="16" y="88"/>
                    <a:pt x="6" y="207"/>
                  </a:cubicBezTo>
                  <a:cubicBezTo>
                    <a:pt x="1" y="330"/>
                    <a:pt x="93" y="417"/>
                    <a:pt x="211" y="422"/>
                  </a:cubicBezTo>
                  <a:cubicBezTo>
                    <a:pt x="330" y="422"/>
                    <a:pt x="432" y="330"/>
                    <a:pt x="432" y="212"/>
                  </a:cubicBezTo>
                  <a:cubicBezTo>
                    <a:pt x="437" y="92"/>
                    <a:pt x="350" y="1"/>
                    <a:pt x="2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" name="Google Shape;830;p3"/>
            <p:cNvSpPr/>
            <p:nvPr/>
          </p:nvSpPr>
          <p:spPr>
            <a:xfrm>
              <a:off x="180752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24" y="427"/>
                    <a:pt x="421" y="335"/>
                    <a:pt x="427" y="217"/>
                  </a:cubicBezTo>
                  <a:cubicBezTo>
                    <a:pt x="427" y="9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" name="Google Shape;831;p3"/>
            <p:cNvSpPr/>
            <p:nvPr/>
          </p:nvSpPr>
          <p:spPr>
            <a:xfrm>
              <a:off x="1913625" y="40906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98"/>
                    <a:pt x="6" y="222"/>
                  </a:cubicBezTo>
                  <a:cubicBezTo>
                    <a:pt x="11" y="335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" name="Google Shape;832;p3"/>
            <p:cNvSpPr/>
            <p:nvPr/>
          </p:nvSpPr>
          <p:spPr>
            <a:xfrm>
              <a:off x="17543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" name="Google Shape;833;p3"/>
            <p:cNvSpPr/>
            <p:nvPr/>
          </p:nvSpPr>
          <p:spPr>
            <a:xfrm>
              <a:off x="186057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3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" name="Google Shape;834;p3"/>
            <p:cNvSpPr/>
            <p:nvPr/>
          </p:nvSpPr>
          <p:spPr>
            <a:xfrm>
              <a:off x="1568700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" name="Google Shape;835;p3"/>
            <p:cNvSpPr/>
            <p:nvPr/>
          </p:nvSpPr>
          <p:spPr>
            <a:xfrm>
              <a:off x="1568700" y="43294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87" y="1"/>
                    <a:pt x="0" y="103"/>
                    <a:pt x="5" y="222"/>
                  </a:cubicBezTo>
                  <a:cubicBezTo>
                    <a:pt x="5" y="332"/>
                    <a:pt x="98" y="427"/>
                    <a:pt x="212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32" y="329"/>
                    <a:pt x="432" y="211"/>
                  </a:cubicBezTo>
                  <a:cubicBezTo>
                    <a:pt x="421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" name="Google Shape;836;p3"/>
            <p:cNvSpPr/>
            <p:nvPr/>
          </p:nvSpPr>
          <p:spPr>
            <a:xfrm>
              <a:off x="1913625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" name="Google Shape;837;p3"/>
            <p:cNvSpPr/>
            <p:nvPr/>
          </p:nvSpPr>
          <p:spPr>
            <a:xfrm>
              <a:off x="2099400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0"/>
                    <a:pt x="98" y="422"/>
                    <a:pt x="211" y="422"/>
                  </a:cubicBezTo>
                  <a:cubicBezTo>
                    <a:pt x="329" y="422"/>
                    <a:pt x="427" y="32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" name="Google Shape;838;p3"/>
            <p:cNvSpPr/>
            <p:nvPr/>
          </p:nvSpPr>
          <p:spPr>
            <a:xfrm>
              <a:off x="1860450" y="41438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5" y="329"/>
                    <a:pt x="98" y="427"/>
                    <a:pt x="211" y="427"/>
                  </a:cubicBezTo>
                  <a:cubicBezTo>
                    <a:pt x="334" y="427"/>
                    <a:pt x="432" y="334"/>
                    <a:pt x="432" y="211"/>
                  </a:cubicBezTo>
                  <a:cubicBezTo>
                    <a:pt x="432" y="93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" name="Google Shape;839;p3"/>
            <p:cNvSpPr/>
            <p:nvPr/>
          </p:nvSpPr>
          <p:spPr>
            <a:xfrm>
              <a:off x="1754450" y="41438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02" y="1"/>
                  </a:moveTo>
                  <a:cubicBezTo>
                    <a:pt x="84" y="1"/>
                    <a:pt x="1" y="97"/>
                    <a:pt x="1" y="222"/>
                  </a:cubicBezTo>
                  <a:cubicBezTo>
                    <a:pt x="1" y="335"/>
                    <a:pt x="98" y="433"/>
                    <a:pt x="211" y="433"/>
                  </a:cubicBezTo>
                  <a:cubicBezTo>
                    <a:pt x="330" y="423"/>
                    <a:pt x="427" y="335"/>
                    <a:pt x="427" y="222"/>
                  </a:cubicBezTo>
                  <a:cubicBezTo>
                    <a:pt x="427" y="99"/>
                    <a:pt x="335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" name="Google Shape;840;p3"/>
            <p:cNvSpPr/>
            <p:nvPr/>
          </p:nvSpPr>
          <p:spPr>
            <a:xfrm>
              <a:off x="1568550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2" y="0"/>
                  </a:moveTo>
                  <a:cubicBezTo>
                    <a:pt x="93" y="0"/>
                    <a:pt x="1" y="87"/>
                    <a:pt x="1" y="206"/>
                  </a:cubicBezTo>
                  <a:cubicBezTo>
                    <a:pt x="1" y="329"/>
                    <a:pt x="93" y="421"/>
                    <a:pt x="212" y="421"/>
                  </a:cubicBezTo>
                  <a:cubicBezTo>
                    <a:pt x="335" y="421"/>
                    <a:pt x="427" y="329"/>
                    <a:pt x="427" y="211"/>
                  </a:cubicBezTo>
                  <a:cubicBezTo>
                    <a:pt x="427" y="87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" name="Google Shape;841;p3"/>
            <p:cNvSpPr/>
            <p:nvPr/>
          </p:nvSpPr>
          <p:spPr>
            <a:xfrm>
              <a:off x="2099275" y="4329575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32" y="335"/>
                    <a:pt x="432" y="217"/>
                  </a:cubicBezTo>
                  <a:cubicBezTo>
                    <a:pt x="437" y="96"/>
                    <a:pt x="34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" name="Google Shape;842;p3"/>
            <p:cNvSpPr/>
            <p:nvPr/>
          </p:nvSpPr>
          <p:spPr>
            <a:xfrm>
              <a:off x="1807525" y="4143800"/>
              <a:ext cx="10675" cy="10600"/>
            </a:xfrm>
            <a:custGeom>
              <a:rect b="b" l="l" r="r" t="t"/>
              <a:pathLst>
                <a:path extrusionOk="0" h="424" w="427">
                  <a:moveTo>
                    <a:pt x="211" y="1"/>
                  </a:moveTo>
                  <a:cubicBezTo>
                    <a:pt x="97" y="1"/>
                    <a:pt x="5" y="82"/>
                    <a:pt x="0" y="202"/>
                  </a:cubicBezTo>
                  <a:cubicBezTo>
                    <a:pt x="0" y="325"/>
                    <a:pt x="82" y="417"/>
                    <a:pt x="195" y="423"/>
                  </a:cubicBezTo>
                  <a:cubicBezTo>
                    <a:pt x="201" y="423"/>
                    <a:pt x="207" y="423"/>
                    <a:pt x="213" y="423"/>
                  </a:cubicBezTo>
                  <a:cubicBezTo>
                    <a:pt x="328" y="423"/>
                    <a:pt x="417" y="330"/>
                    <a:pt x="421" y="222"/>
                  </a:cubicBezTo>
                  <a:cubicBezTo>
                    <a:pt x="427" y="104"/>
                    <a:pt x="339" y="6"/>
                    <a:pt x="221" y="1"/>
                  </a:cubicBezTo>
                  <a:cubicBezTo>
                    <a:pt x="217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" name="Google Shape;843;p3"/>
            <p:cNvSpPr/>
            <p:nvPr/>
          </p:nvSpPr>
          <p:spPr>
            <a:xfrm>
              <a:off x="1621875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8" y="0"/>
                    <a:pt x="1" y="98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27"/>
                    <a:pt x="422" y="329"/>
                    <a:pt x="422" y="211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" name="Google Shape;844;p3"/>
            <p:cNvSpPr/>
            <p:nvPr/>
          </p:nvSpPr>
          <p:spPr>
            <a:xfrm>
              <a:off x="17012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6" y="334"/>
                    <a:pt x="103" y="422"/>
                    <a:pt x="22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" name="Google Shape;845;p3"/>
            <p:cNvSpPr/>
            <p:nvPr/>
          </p:nvSpPr>
          <p:spPr>
            <a:xfrm>
              <a:off x="2152575" y="443557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" name="Google Shape;846;p3"/>
            <p:cNvSpPr/>
            <p:nvPr/>
          </p:nvSpPr>
          <p:spPr>
            <a:xfrm>
              <a:off x="2099275" y="4435425"/>
              <a:ext cx="10925" cy="10825"/>
            </a:xfrm>
            <a:custGeom>
              <a:rect b="b" l="l" r="r" t="t"/>
              <a:pathLst>
                <a:path extrusionOk="0" h="433" w="43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87" y="6"/>
                    <a:pt x="0" y="104"/>
                    <a:pt x="5" y="227"/>
                  </a:cubicBezTo>
                  <a:cubicBezTo>
                    <a:pt x="10" y="340"/>
                    <a:pt x="108" y="433"/>
                    <a:pt x="226" y="433"/>
                  </a:cubicBezTo>
                  <a:cubicBezTo>
                    <a:pt x="339" y="433"/>
                    <a:pt x="437" y="335"/>
                    <a:pt x="432" y="207"/>
                  </a:cubicBezTo>
                  <a:cubicBezTo>
                    <a:pt x="432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" name="Google Shape;847;p3"/>
            <p:cNvSpPr/>
            <p:nvPr/>
          </p:nvSpPr>
          <p:spPr>
            <a:xfrm>
              <a:off x="1621625" y="44355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8" y="0"/>
                    <a:pt x="0" y="98"/>
                    <a:pt x="11" y="221"/>
                  </a:cubicBezTo>
                  <a:cubicBezTo>
                    <a:pt x="16" y="334"/>
                    <a:pt x="103" y="427"/>
                    <a:pt x="22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" name="Google Shape;848;p3"/>
            <p:cNvSpPr/>
            <p:nvPr/>
          </p:nvSpPr>
          <p:spPr>
            <a:xfrm>
              <a:off x="1568700" y="4435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6"/>
                  </a:cubicBezTo>
                  <a:cubicBezTo>
                    <a:pt x="0" y="329"/>
                    <a:pt x="87" y="427"/>
                    <a:pt x="206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" name="Google Shape;849;p3"/>
            <p:cNvSpPr/>
            <p:nvPr/>
          </p:nvSpPr>
          <p:spPr>
            <a:xfrm>
              <a:off x="1621625" y="432945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8"/>
                    <a:pt x="11" y="222"/>
                  </a:cubicBezTo>
                  <a:cubicBezTo>
                    <a:pt x="16" y="340"/>
                    <a:pt x="103" y="432"/>
                    <a:pt x="226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" name="Google Shape;850;p3"/>
            <p:cNvSpPr/>
            <p:nvPr/>
          </p:nvSpPr>
          <p:spPr>
            <a:xfrm>
              <a:off x="15155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6" y="335"/>
                    <a:pt x="103" y="427"/>
                    <a:pt x="227" y="427"/>
                  </a:cubicBezTo>
                  <a:cubicBezTo>
                    <a:pt x="340" y="427"/>
                    <a:pt x="432" y="329"/>
                    <a:pt x="432" y="211"/>
                  </a:cubicBezTo>
                  <a:cubicBezTo>
                    <a:pt x="432" y="93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" name="Google Shape;851;p3"/>
            <p:cNvSpPr/>
            <p:nvPr/>
          </p:nvSpPr>
          <p:spPr>
            <a:xfrm>
              <a:off x="1489175" y="41438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82" y="0"/>
                    <a:pt x="0" y="93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27" y="98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" name="Google Shape;852;p3"/>
            <p:cNvSpPr/>
            <p:nvPr/>
          </p:nvSpPr>
          <p:spPr>
            <a:xfrm>
              <a:off x="2046325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6" y="0"/>
                  </a:moveTo>
                  <a:cubicBezTo>
                    <a:pt x="223" y="0"/>
                    <a:pt x="220" y="0"/>
                    <a:pt x="217" y="0"/>
                  </a:cubicBez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30" y="427"/>
                    <a:pt x="427" y="334"/>
                    <a:pt x="427" y="211"/>
                  </a:cubicBezTo>
                  <a:cubicBezTo>
                    <a:pt x="427" y="96"/>
                    <a:pt x="344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" name="Google Shape;853;p3"/>
            <p:cNvSpPr/>
            <p:nvPr/>
          </p:nvSpPr>
          <p:spPr>
            <a:xfrm>
              <a:off x="1860575" y="4568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0"/>
                  </a:moveTo>
                  <a:cubicBezTo>
                    <a:pt x="103" y="0"/>
                    <a:pt x="0" y="93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217" y="427"/>
                    <a:pt x="223" y="428"/>
                    <a:pt x="230" y="428"/>
                  </a:cubicBezTo>
                  <a:cubicBezTo>
                    <a:pt x="343" y="428"/>
                    <a:pt x="427" y="338"/>
                    <a:pt x="427" y="211"/>
                  </a:cubicBezTo>
                  <a:cubicBezTo>
                    <a:pt x="427" y="93"/>
                    <a:pt x="334" y="6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" name="Google Shape;854;p3"/>
            <p:cNvSpPr/>
            <p:nvPr/>
          </p:nvSpPr>
          <p:spPr>
            <a:xfrm>
              <a:off x="18339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91"/>
                    <a:pt x="6" y="211"/>
                  </a:cubicBezTo>
                  <a:cubicBezTo>
                    <a:pt x="6" y="329"/>
                    <a:pt x="93" y="422"/>
                    <a:pt x="216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" name="Google Shape;855;p3"/>
            <p:cNvSpPr/>
            <p:nvPr/>
          </p:nvSpPr>
          <p:spPr>
            <a:xfrm>
              <a:off x="19136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3" y="1"/>
                    <a:pt x="6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7" y="422"/>
                    <a:pt x="223" y="423"/>
                    <a:pt x="229" y="423"/>
                  </a:cubicBezTo>
                  <a:cubicBezTo>
                    <a:pt x="344" y="423"/>
                    <a:pt x="432" y="329"/>
                    <a:pt x="427" y="216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" name="Google Shape;856;p3"/>
            <p:cNvSpPr/>
            <p:nvPr/>
          </p:nvSpPr>
          <p:spPr>
            <a:xfrm>
              <a:off x="2019875" y="41437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1"/>
                  </a:cubicBezTo>
                  <a:cubicBezTo>
                    <a:pt x="329" y="421"/>
                    <a:pt x="427" y="319"/>
                    <a:pt x="427" y="20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" name="Google Shape;857;p3"/>
            <p:cNvSpPr/>
            <p:nvPr/>
          </p:nvSpPr>
          <p:spPr>
            <a:xfrm>
              <a:off x="18072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11" y="88"/>
                    <a:pt x="1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220" y="422"/>
                    <a:pt x="224" y="422"/>
                    <a:pt x="227" y="422"/>
                  </a:cubicBezTo>
                  <a:cubicBezTo>
                    <a:pt x="350" y="422"/>
                    <a:pt x="432" y="336"/>
                    <a:pt x="432" y="216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" name="Google Shape;858;p3"/>
            <p:cNvSpPr/>
            <p:nvPr/>
          </p:nvSpPr>
          <p:spPr>
            <a:xfrm>
              <a:off x="1860450" y="40375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8" y="0"/>
                    <a:pt x="10" y="88"/>
                    <a:pt x="5" y="206"/>
                  </a:cubicBezTo>
                  <a:cubicBezTo>
                    <a:pt x="0" y="324"/>
                    <a:pt x="88" y="422"/>
                    <a:pt x="211" y="422"/>
                  </a:cubicBezTo>
                  <a:cubicBezTo>
                    <a:pt x="214" y="422"/>
                    <a:pt x="218" y="422"/>
                    <a:pt x="221" y="422"/>
                  </a:cubicBezTo>
                  <a:cubicBezTo>
                    <a:pt x="340" y="422"/>
                    <a:pt x="432" y="336"/>
                    <a:pt x="432" y="216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" name="Google Shape;859;p3"/>
            <p:cNvSpPr/>
            <p:nvPr/>
          </p:nvSpPr>
          <p:spPr>
            <a:xfrm>
              <a:off x="180752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87" y="0"/>
                    <a:pt x="0" y="98"/>
                    <a:pt x="5" y="221"/>
                  </a:cubicBezTo>
                  <a:cubicBezTo>
                    <a:pt x="10" y="334"/>
                    <a:pt x="103" y="427"/>
                    <a:pt x="216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" name="Google Shape;860;p3"/>
            <p:cNvSpPr/>
            <p:nvPr/>
          </p:nvSpPr>
          <p:spPr>
            <a:xfrm>
              <a:off x="191362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" name="Google Shape;861;p3"/>
            <p:cNvSpPr/>
            <p:nvPr/>
          </p:nvSpPr>
          <p:spPr>
            <a:xfrm>
              <a:off x="1754325" y="4037325"/>
              <a:ext cx="10800" cy="10800"/>
            </a:xfrm>
            <a:custGeom>
              <a:rect b="b" l="l" r="r" t="t"/>
              <a:pathLst>
                <a:path extrusionOk="0" h="432" w="432">
                  <a:moveTo>
                    <a:pt x="211" y="0"/>
                  </a:moveTo>
                  <a:cubicBezTo>
                    <a:pt x="98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1"/>
                    <a:pt x="422" y="216"/>
                  </a:cubicBezTo>
                  <a:cubicBezTo>
                    <a:pt x="422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" name="Google Shape;862;p3"/>
            <p:cNvSpPr/>
            <p:nvPr/>
          </p:nvSpPr>
          <p:spPr>
            <a:xfrm>
              <a:off x="1913750" y="419675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34"/>
                    <a:pt x="93" y="427"/>
                    <a:pt x="211" y="427"/>
                  </a:cubicBezTo>
                  <a:cubicBezTo>
                    <a:pt x="330" y="427"/>
                    <a:pt x="427" y="329"/>
                    <a:pt x="427" y="20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" name="Google Shape;863;p3"/>
            <p:cNvSpPr/>
            <p:nvPr/>
          </p:nvSpPr>
          <p:spPr>
            <a:xfrm>
              <a:off x="2046075" y="4329325"/>
              <a:ext cx="10950" cy="10825"/>
            </a:xfrm>
            <a:custGeom>
              <a:rect b="b" l="l" r="r" t="t"/>
              <a:pathLst>
                <a:path extrusionOk="0" h="433" w="438">
                  <a:moveTo>
                    <a:pt x="227" y="0"/>
                  </a:moveTo>
                  <a:cubicBezTo>
                    <a:pt x="109" y="0"/>
                    <a:pt x="11" y="88"/>
                    <a:pt x="6" y="206"/>
                  </a:cubicBezTo>
                  <a:cubicBezTo>
                    <a:pt x="1" y="329"/>
                    <a:pt x="98" y="42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2"/>
                    <a:pt x="432" y="227"/>
                  </a:cubicBezTo>
                  <a:cubicBezTo>
                    <a:pt x="437" y="103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" name="Google Shape;864;p3"/>
            <p:cNvSpPr/>
            <p:nvPr/>
          </p:nvSpPr>
          <p:spPr>
            <a:xfrm>
              <a:off x="2152450" y="432957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3"/>
                    <a:pt x="6" y="206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" name="Google Shape;865;p3"/>
            <p:cNvSpPr/>
            <p:nvPr/>
          </p:nvSpPr>
          <p:spPr>
            <a:xfrm>
              <a:off x="19137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104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210" y="422"/>
                    <a:pt x="213" y="422"/>
                    <a:pt x="217" y="422"/>
                  </a:cubicBezTo>
                  <a:cubicBezTo>
                    <a:pt x="335" y="422"/>
                    <a:pt x="427" y="336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" name="Google Shape;866;p3"/>
            <p:cNvSpPr/>
            <p:nvPr/>
          </p:nvSpPr>
          <p:spPr>
            <a:xfrm>
              <a:off x="15156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98" y="427"/>
                    <a:pt x="217" y="427"/>
                  </a:cubicBezTo>
                  <a:cubicBezTo>
                    <a:pt x="330" y="427"/>
                    <a:pt x="427" y="334"/>
                    <a:pt x="427" y="221"/>
                  </a:cubicBezTo>
                  <a:cubicBezTo>
                    <a:pt x="427" y="98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" name="Google Shape;867;p3"/>
            <p:cNvSpPr/>
            <p:nvPr/>
          </p:nvSpPr>
          <p:spPr>
            <a:xfrm>
              <a:off x="20463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2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" name="Google Shape;868;p3"/>
            <p:cNvSpPr/>
            <p:nvPr/>
          </p:nvSpPr>
          <p:spPr>
            <a:xfrm>
              <a:off x="1807525" y="41967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7" y="329"/>
                    <a:pt x="427" y="216"/>
                  </a:cubicBezTo>
                  <a:cubicBezTo>
                    <a:pt x="421" y="9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" name="Google Shape;869;p3"/>
            <p:cNvSpPr/>
            <p:nvPr/>
          </p:nvSpPr>
          <p:spPr>
            <a:xfrm>
              <a:off x="180737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9" y="0"/>
                    <a:pt x="1" y="93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1"/>
                    <a:pt x="427" y="221"/>
                  </a:cubicBezTo>
                  <a:cubicBezTo>
                    <a:pt x="433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" name="Google Shape;870;p3"/>
            <p:cNvSpPr/>
            <p:nvPr/>
          </p:nvSpPr>
          <p:spPr>
            <a:xfrm>
              <a:off x="191362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103" y="0"/>
                    <a:pt x="6" y="93"/>
                    <a:pt x="6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8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" name="Google Shape;871;p3"/>
            <p:cNvSpPr/>
            <p:nvPr/>
          </p:nvSpPr>
          <p:spPr>
            <a:xfrm>
              <a:off x="17543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8" y="1"/>
                    <a:pt x="11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3" y="423"/>
                    <a:pt x="422" y="333"/>
                    <a:pt x="432" y="216"/>
                  </a:cubicBezTo>
                  <a:cubicBezTo>
                    <a:pt x="43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" name="Google Shape;872;p3"/>
            <p:cNvSpPr/>
            <p:nvPr/>
          </p:nvSpPr>
          <p:spPr>
            <a:xfrm>
              <a:off x="180752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103" y="1"/>
                    <a:pt x="5" y="88"/>
                    <a:pt x="0" y="206"/>
                  </a:cubicBezTo>
                  <a:cubicBezTo>
                    <a:pt x="0" y="329"/>
                    <a:pt x="82" y="422"/>
                    <a:pt x="206" y="422"/>
                  </a:cubicBezTo>
                  <a:cubicBezTo>
                    <a:pt x="212" y="422"/>
                    <a:pt x="218" y="423"/>
                    <a:pt x="223" y="423"/>
                  </a:cubicBezTo>
                  <a:cubicBezTo>
                    <a:pt x="333" y="423"/>
                    <a:pt x="422" y="333"/>
                    <a:pt x="427" y="216"/>
                  </a:cubicBezTo>
                  <a:cubicBezTo>
                    <a:pt x="427" y="10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" name="Google Shape;873;p3"/>
            <p:cNvSpPr/>
            <p:nvPr/>
          </p:nvSpPr>
          <p:spPr>
            <a:xfrm>
              <a:off x="1833975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93" y="427"/>
                    <a:pt x="216" y="427"/>
                  </a:cubicBezTo>
                  <a:cubicBezTo>
                    <a:pt x="340" y="427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" name="Google Shape;874;p3"/>
            <p:cNvSpPr/>
            <p:nvPr/>
          </p:nvSpPr>
          <p:spPr>
            <a:xfrm>
              <a:off x="1966825" y="414380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6" y="1"/>
                  </a:moveTo>
                  <a:cubicBezTo>
                    <a:pt x="87" y="1"/>
                    <a:pt x="0" y="87"/>
                    <a:pt x="5" y="212"/>
                  </a:cubicBezTo>
                  <a:cubicBezTo>
                    <a:pt x="5" y="330"/>
                    <a:pt x="93" y="423"/>
                    <a:pt x="216" y="423"/>
                  </a:cubicBezTo>
                  <a:cubicBezTo>
                    <a:pt x="329" y="423"/>
                    <a:pt x="427" y="335"/>
                    <a:pt x="427" y="222"/>
                  </a:cubicBezTo>
                  <a:cubicBezTo>
                    <a:pt x="427" y="99"/>
                    <a:pt x="339" y="1"/>
                    <a:pt x="216" y="1"/>
                  </a:cubicBezTo>
                  <a:cubicBezTo>
                    <a:pt x="212" y="1"/>
                    <a:pt x="20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" name="Google Shape;875;p3"/>
            <p:cNvSpPr/>
            <p:nvPr/>
          </p:nvSpPr>
          <p:spPr>
            <a:xfrm>
              <a:off x="17012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3" y="0"/>
                    <a:pt x="0" y="98"/>
                    <a:pt x="11" y="221"/>
                  </a:cubicBezTo>
                  <a:cubicBezTo>
                    <a:pt x="11" y="334"/>
                    <a:pt x="103" y="427"/>
                    <a:pt x="221" y="427"/>
                  </a:cubicBezTo>
                  <a:cubicBezTo>
                    <a:pt x="345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" name="Google Shape;876;p3"/>
            <p:cNvSpPr/>
            <p:nvPr/>
          </p:nvSpPr>
          <p:spPr>
            <a:xfrm>
              <a:off x="1833975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34"/>
                    <a:pt x="93" y="421"/>
                    <a:pt x="216" y="421"/>
                  </a:cubicBezTo>
                  <a:cubicBezTo>
                    <a:pt x="340" y="421"/>
                    <a:pt x="43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" name="Google Shape;877;p3"/>
            <p:cNvSpPr/>
            <p:nvPr/>
          </p:nvSpPr>
          <p:spPr>
            <a:xfrm>
              <a:off x="175445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33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" name="Google Shape;878;p3"/>
            <p:cNvSpPr/>
            <p:nvPr/>
          </p:nvSpPr>
          <p:spPr>
            <a:xfrm>
              <a:off x="1833975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" name="Google Shape;879;p3"/>
            <p:cNvSpPr/>
            <p:nvPr/>
          </p:nvSpPr>
          <p:spPr>
            <a:xfrm>
              <a:off x="1701275" y="39845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9" y="427"/>
                    <a:pt x="427" y="334"/>
                    <a:pt x="427" y="211"/>
                  </a:cubicBezTo>
                  <a:cubicBezTo>
                    <a:pt x="432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" name="Google Shape;880;p3"/>
            <p:cNvSpPr/>
            <p:nvPr/>
          </p:nvSpPr>
          <p:spPr>
            <a:xfrm>
              <a:off x="186057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5"/>
                    <a:pt x="0" y="98"/>
                    <a:pt x="0" y="221"/>
                  </a:cubicBezTo>
                  <a:cubicBezTo>
                    <a:pt x="0" y="33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" name="Google Shape;881;p3"/>
            <p:cNvSpPr/>
            <p:nvPr/>
          </p:nvSpPr>
          <p:spPr>
            <a:xfrm>
              <a:off x="1833975" y="39580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3" y="422"/>
                    <a:pt x="211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" name="Google Shape;882;p3"/>
            <p:cNvSpPr/>
            <p:nvPr/>
          </p:nvSpPr>
          <p:spPr>
            <a:xfrm>
              <a:off x="18605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1" y="334"/>
                    <a:pt x="103" y="422"/>
                    <a:pt x="221" y="422"/>
                  </a:cubicBezTo>
                  <a:cubicBezTo>
                    <a:pt x="339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" name="Google Shape;883;p3"/>
            <p:cNvSpPr/>
            <p:nvPr/>
          </p:nvSpPr>
          <p:spPr>
            <a:xfrm>
              <a:off x="1436000" y="414380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0" y="1"/>
                  </a:moveTo>
                  <a:cubicBezTo>
                    <a:pt x="92" y="1"/>
                    <a:pt x="0" y="87"/>
                    <a:pt x="10" y="207"/>
                  </a:cubicBezTo>
                  <a:cubicBezTo>
                    <a:pt x="10" y="330"/>
                    <a:pt x="97" y="423"/>
                    <a:pt x="221" y="423"/>
                  </a:cubicBezTo>
                  <a:cubicBezTo>
                    <a:pt x="334" y="423"/>
                    <a:pt x="431" y="335"/>
                    <a:pt x="431" y="222"/>
                  </a:cubicBezTo>
                  <a:cubicBezTo>
                    <a:pt x="431" y="99"/>
                    <a:pt x="344" y="1"/>
                    <a:pt x="221" y="1"/>
                  </a:cubicBezTo>
                  <a:cubicBezTo>
                    <a:pt x="217" y="1"/>
                    <a:pt x="214" y="1"/>
                    <a:pt x="21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" name="Google Shape;884;p3"/>
            <p:cNvSpPr/>
            <p:nvPr/>
          </p:nvSpPr>
          <p:spPr>
            <a:xfrm>
              <a:off x="1833975" y="40112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6" y="1"/>
                  </a:moveTo>
                  <a:cubicBezTo>
                    <a:pt x="98" y="1"/>
                    <a:pt x="1" y="88"/>
                    <a:pt x="1" y="217"/>
                  </a:cubicBezTo>
                  <a:cubicBezTo>
                    <a:pt x="6" y="335"/>
                    <a:pt x="103" y="427"/>
                    <a:pt x="216" y="427"/>
                  </a:cubicBezTo>
                  <a:cubicBezTo>
                    <a:pt x="340" y="422"/>
                    <a:pt x="427" y="335"/>
                    <a:pt x="427" y="212"/>
                  </a:cubicBezTo>
                  <a:cubicBezTo>
                    <a:pt x="427" y="8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" name="Google Shape;885;p3"/>
            <p:cNvSpPr/>
            <p:nvPr/>
          </p:nvSpPr>
          <p:spPr>
            <a:xfrm>
              <a:off x="1674800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3" y="0"/>
                    <a:pt x="1" y="86"/>
                    <a:pt x="1" y="206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330" y="427"/>
                    <a:pt x="427" y="329"/>
                    <a:pt x="427" y="216"/>
                  </a:cubicBezTo>
                  <a:cubicBezTo>
                    <a:pt x="427" y="98"/>
                    <a:pt x="335" y="0"/>
                    <a:pt x="222" y="0"/>
                  </a:cubicBezTo>
                  <a:cubicBezTo>
                    <a:pt x="218" y="0"/>
                    <a:pt x="21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" name="Google Shape;886;p3"/>
            <p:cNvSpPr/>
            <p:nvPr/>
          </p:nvSpPr>
          <p:spPr>
            <a:xfrm>
              <a:off x="1754325" y="41968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199" y="1"/>
                  </a:moveTo>
                  <a:cubicBezTo>
                    <a:pt x="94" y="1"/>
                    <a:pt x="5" y="90"/>
                    <a:pt x="1" y="202"/>
                  </a:cubicBezTo>
                  <a:cubicBezTo>
                    <a:pt x="1" y="320"/>
                    <a:pt x="98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22" y="212"/>
                  </a:cubicBezTo>
                  <a:cubicBezTo>
                    <a:pt x="422" y="94"/>
                    <a:pt x="335" y="7"/>
                    <a:pt x="216" y="1"/>
                  </a:cubicBezTo>
                  <a:cubicBezTo>
                    <a:pt x="211" y="1"/>
                    <a:pt x="205" y="1"/>
                    <a:pt x="19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" name="Google Shape;887;p3"/>
            <p:cNvSpPr/>
            <p:nvPr/>
          </p:nvSpPr>
          <p:spPr>
            <a:xfrm>
              <a:off x="17012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98" y="422"/>
                    <a:pt x="211" y="427"/>
                  </a:cubicBezTo>
                  <a:cubicBezTo>
                    <a:pt x="214" y="427"/>
                    <a:pt x="218" y="427"/>
                    <a:pt x="221" y="427"/>
                  </a:cubicBezTo>
                  <a:cubicBezTo>
                    <a:pt x="335" y="427"/>
                    <a:pt x="432" y="342"/>
                    <a:pt x="432" y="222"/>
                  </a:cubicBezTo>
                  <a:cubicBezTo>
                    <a:pt x="432" y="9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" name="Google Shape;888;p3"/>
            <p:cNvSpPr/>
            <p:nvPr/>
          </p:nvSpPr>
          <p:spPr>
            <a:xfrm>
              <a:off x="2178925" y="41434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6" y="1"/>
                  </a:moveTo>
                  <a:cubicBezTo>
                    <a:pt x="103" y="1"/>
                    <a:pt x="5" y="93"/>
                    <a:pt x="5" y="217"/>
                  </a:cubicBezTo>
                  <a:cubicBezTo>
                    <a:pt x="0" y="330"/>
                    <a:pt x="103" y="432"/>
                    <a:pt x="216" y="432"/>
                  </a:cubicBezTo>
                  <a:cubicBezTo>
                    <a:pt x="334" y="432"/>
                    <a:pt x="432" y="345"/>
                    <a:pt x="432" y="227"/>
                  </a:cubicBezTo>
                  <a:cubicBezTo>
                    <a:pt x="432" y="109"/>
                    <a:pt x="339" y="16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" name="Google Shape;889;p3"/>
            <p:cNvSpPr/>
            <p:nvPr/>
          </p:nvSpPr>
          <p:spPr>
            <a:xfrm>
              <a:off x="175432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8"/>
                    <a:pt x="1" y="211"/>
                  </a:cubicBezTo>
                  <a:cubicBezTo>
                    <a:pt x="1" y="334"/>
                    <a:pt x="93" y="427"/>
                    <a:pt x="216" y="427"/>
                  </a:cubicBezTo>
                  <a:cubicBezTo>
                    <a:pt x="335" y="427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" name="Google Shape;890;p3"/>
            <p:cNvSpPr/>
            <p:nvPr/>
          </p:nvSpPr>
          <p:spPr>
            <a:xfrm>
              <a:off x="1966675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1" y="341"/>
                    <a:pt x="93" y="427"/>
                    <a:pt x="212" y="427"/>
                  </a:cubicBezTo>
                  <a:cubicBezTo>
                    <a:pt x="215" y="427"/>
                    <a:pt x="218" y="427"/>
                    <a:pt x="222" y="427"/>
                  </a:cubicBezTo>
                  <a:cubicBezTo>
                    <a:pt x="335" y="427"/>
                    <a:pt x="427" y="329"/>
                    <a:pt x="427" y="21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" name="Google Shape;891;p3"/>
            <p:cNvSpPr/>
            <p:nvPr/>
          </p:nvSpPr>
          <p:spPr>
            <a:xfrm>
              <a:off x="1648350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6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9"/>
                    <a:pt x="10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" name="Google Shape;892;p3"/>
            <p:cNvSpPr/>
            <p:nvPr/>
          </p:nvSpPr>
          <p:spPr>
            <a:xfrm>
              <a:off x="1966550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5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" name="Google Shape;893;p3"/>
            <p:cNvSpPr/>
            <p:nvPr/>
          </p:nvSpPr>
          <p:spPr>
            <a:xfrm>
              <a:off x="1701275" y="41438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2" y="1"/>
                  </a:moveTo>
                  <a:cubicBezTo>
                    <a:pt x="93" y="1"/>
                    <a:pt x="0" y="97"/>
                    <a:pt x="5" y="222"/>
                  </a:cubicBezTo>
                  <a:cubicBezTo>
                    <a:pt x="5" y="335"/>
                    <a:pt x="98" y="433"/>
                    <a:pt x="211" y="433"/>
                  </a:cubicBezTo>
                  <a:cubicBezTo>
                    <a:pt x="334" y="433"/>
                    <a:pt x="432" y="340"/>
                    <a:pt x="432" y="222"/>
                  </a:cubicBezTo>
                  <a:cubicBezTo>
                    <a:pt x="432" y="99"/>
                    <a:pt x="345" y="1"/>
                    <a:pt x="221" y="1"/>
                  </a:cubicBezTo>
                  <a:cubicBezTo>
                    <a:pt x="218" y="1"/>
                    <a:pt x="21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" name="Google Shape;894;p3"/>
            <p:cNvSpPr/>
            <p:nvPr/>
          </p:nvSpPr>
          <p:spPr>
            <a:xfrm>
              <a:off x="18605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0" y="216"/>
                  </a:cubicBezTo>
                  <a:cubicBezTo>
                    <a:pt x="0" y="329"/>
                    <a:pt x="93" y="422"/>
                    <a:pt x="206" y="427"/>
                  </a:cubicBezTo>
                  <a:cubicBezTo>
                    <a:pt x="209" y="427"/>
                    <a:pt x="213" y="427"/>
                    <a:pt x="216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" name="Google Shape;895;p3"/>
            <p:cNvSpPr/>
            <p:nvPr/>
          </p:nvSpPr>
          <p:spPr>
            <a:xfrm>
              <a:off x="1993275" y="390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8"/>
                    <a:pt x="6" y="211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" name="Google Shape;896;p3"/>
            <p:cNvSpPr/>
            <p:nvPr/>
          </p:nvSpPr>
          <p:spPr>
            <a:xfrm>
              <a:off x="1966825" y="4037325"/>
              <a:ext cx="10925" cy="10800"/>
            </a:xfrm>
            <a:custGeom>
              <a:rect b="b" l="l" r="r" t="t"/>
              <a:pathLst>
                <a:path extrusionOk="0" h="432" w="437">
                  <a:moveTo>
                    <a:pt x="216" y="0"/>
                  </a:moveTo>
                  <a:cubicBezTo>
                    <a:pt x="103" y="10"/>
                    <a:pt x="5" y="98"/>
                    <a:pt x="5" y="216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214" y="432"/>
                    <a:pt x="217" y="432"/>
                    <a:pt x="220" y="432"/>
                  </a:cubicBezTo>
                  <a:cubicBezTo>
                    <a:pt x="334" y="432"/>
                    <a:pt x="422" y="341"/>
                    <a:pt x="427" y="221"/>
                  </a:cubicBezTo>
                  <a:cubicBezTo>
                    <a:pt x="43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" name="Google Shape;897;p3"/>
            <p:cNvSpPr/>
            <p:nvPr/>
          </p:nvSpPr>
          <p:spPr>
            <a:xfrm>
              <a:off x="1435975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0" y="422"/>
                    <a:pt x="427" y="324"/>
                    <a:pt x="427" y="211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" name="Google Shape;898;p3"/>
            <p:cNvSpPr/>
            <p:nvPr/>
          </p:nvSpPr>
          <p:spPr>
            <a:xfrm>
              <a:off x="175432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0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" name="Google Shape;899;p3"/>
            <p:cNvSpPr/>
            <p:nvPr/>
          </p:nvSpPr>
          <p:spPr>
            <a:xfrm>
              <a:off x="1621625" y="4276650"/>
              <a:ext cx="10800" cy="10425"/>
            </a:xfrm>
            <a:custGeom>
              <a:rect b="b" l="l" r="r" t="t"/>
              <a:pathLst>
                <a:path extrusionOk="0" h="417" w="432">
                  <a:moveTo>
                    <a:pt x="216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93" y="417"/>
                    <a:pt x="216" y="417"/>
                  </a:cubicBezTo>
                  <a:cubicBezTo>
                    <a:pt x="334" y="417"/>
                    <a:pt x="432" y="319"/>
                    <a:pt x="427" y="211"/>
                  </a:cubicBezTo>
                  <a:cubicBezTo>
                    <a:pt x="427" y="9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" name="Google Shape;900;p3"/>
            <p:cNvSpPr/>
            <p:nvPr/>
          </p:nvSpPr>
          <p:spPr>
            <a:xfrm>
              <a:off x="151562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" y="319"/>
                    <a:pt x="93" y="421"/>
                    <a:pt x="206" y="421"/>
                  </a:cubicBezTo>
                  <a:cubicBezTo>
                    <a:pt x="330" y="421"/>
                    <a:pt x="427" y="329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" name="Google Shape;901;p3"/>
            <p:cNvSpPr/>
            <p:nvPr/>
          </p:nvSpPr>
          <p:spPr>
            <a:xfrm>
              <a:off x="1621875" y="43826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5"/>
                    <a:pt x="1" y="98"/>
                    <a:pt x="1" y="211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24" y="421"/>
                    <a:pt x="422" y="319"/>
                    <a:pt x="422" y="206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" name="Google Shape;902;p3"/>
            <p:cNvSpPr/>
            <p:nvPr/>
          </p:nvSpPr>
          <p:spPr>
            <a:xfrm>
              <a:off x="1860575" y="42499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3"/>
                    <a:pt x="11" y="222"/>
                  </a:cubicBezTo>
                  <a:cubicBezTo>
                    <a:pt x="11" y="335"/>
                    <a:pt x="103" y="432"/>
                    <a:pt x="221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3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" name="Google Shape;903;p3"/>
            <p:cNvSpPr/>
            <p:nvPr/>
          </p:nvSpPr>
          <p:spPr>
            <a:xfrm>
              <a:off x="2152575" y="43826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88" y="0"/>
                    <a:pt x="1" y="87"/>
                    <a:pt x="1" y="211"/>
                  </a:cubicBezTo>
                  <a:cubicBezTo>
                    <a:pt x="1" y="329"/>
                    <a:pt x="88" y="421"/>
                    <a:pt x="206" y="421"/>
                  </a:cubicBezTo>
                  <a:cubicBezTo>
                    <a:pt x="330" y="421"/>
                    <a:pt x="422" y="329"/>
                    <a:pt x="422" y="211"/>
                  </a:cubicBezTo>
                  <a:cubicBezTo>
                    <a:pt x="422" y="87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" name="Google Shape;904;p3"/>
            <p:cNvSpPr/>
            <p:nvPr/>
          </p:nvSpPr>
          <p:spPr>
            <a:xfrm>
              <a:off x="1435975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7" y="427"/>
                  </a:cubicBezTo>
                  <a:cubicBezTo>
                    <a:pt x="330" y="427"/>
                    <a:pt x="427" y="330"/>
                    <a:pt x="427" y="217"/>
                  </a:cubicBezTo>
                  <a:cubicBezTo>
                    <a:pt x="42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" name="Google Shape;905;p3"/>
            <p:cNvSpPr/>
            <p:nvPr/>
          </p:nvSpPr>
          <p:spPr>
            <a:xfrm>
              <a:off x="17012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" name="Google Shape;906;p3"/>
            <p:cNvSpPr/>
            <p:nvPr/>
          </p:nvSpPr>
          <p:spPr>
            <a:xfrm>
              <a:off x="1966825" y="409085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230" y="0"/>
                  </a:moveTo>
                  <a:cubicBezTo>
                    <a:pt x="222" y="0"/>
                    <a:pt x="214" y="1"/>
                    <a:pt x="206" y="2"/>
                  </a:cubicBezTo>
                  <a:cubicBezTo>
                    <a:pt x="87" y="2"/>
                    <a:pt x="0" y="94"/>
                    <a:pt x="0" y="218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24" y="418"/>
                    <a:pt x="421" y="321"/>
                    <a:pt x="421" y="208"/>
                  </a:cubicBezTo>
                  <a:cubicBezTo>
                    <a:pt x="421" y="93"/>
                    <a:pt x="337" y="0"/>
                    <a:pt x="23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" name="Google Shape;907;p3"/>
            <p:cNvSpPr/>
            <p:nvPr/>
          </p:nvSpPr>
          <p:spPr>
            <a:xfrm>
              <a:off x="215245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7" y="33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" name="Google Shape;908;p3"/>
            <p:cNvSpPr/>
            <p:nvPr/>
          </p:nvSpPr>
          <p:spPr>
            <a:xfrm>
              <a:off x="1833725" y="454192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7" y="1"/>
                  </a:moveTo>
                  <a:cubicBezTo>
                    <a:pt x="103" y="1"/>
                    <a:pt x="10" y="92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339" y="422"/>
                    <a:pt x="432" y="335"/>
                    <a:pt x="432" y="212"/>
                  </a:cubicBezTo>
                  <a:cubicBezTo>
                    <a:pt x="437" y="88"/>
                    <a:pt x="350" y="1"/>
                    <a:pt x="226" y="1"/>
                  </a:cubicBezTo>
                  <a:cubicBezTo>
                    <a:pt x="223" y="1"/>
                    <a:pt x="22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" name="Google Shape;909;p3"/>
            <p:cNvSpPr/>
            <p:nvPr/>
          </p:nvSpPr>
          <p:spPr>
            <a:xfrm>
              <a:off x="1701275" y="45682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2" y="0"/>
                  </a:moveTo>
                  <a:cubicBezTo>
                    <a:pt x="93" y="0"/>
                    <a:pt x="0" y="96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212" y="422"/>
                    <a:pt x="218" y="423"/>
                    <a:pt x="224" y="423"/>
                  </a:cubicBezTo>
                  <a:cubicBezTo>
                    <a:pt x="339" y="423"/>
                    <a:pt x="427" y="333"/>
                    <a:pt x="432" y="216"/>
                  </a:cubicBezTo>
                  <a:cubicBezTo>
                    <a:pt x="432" y="93"/>
                    <a:pt x="345" y="1"/>
                    <a:pt x="221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" name="Google Shape;910;p3"/>
            <p:cNvSpPr/>
            <p:nvPr/>
          </p:nvSpPr>
          <p:spPr>
            <a:xfrm>
              <a:off x="2046475" y="4382250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1"/>
                    <a:pt x="0" y="98"/>
                    <a:pt x="0" y="216"/>
                  </a:cubicBezTo>
                  <a:cubicBezTo>
                    <a:pt x="0" y="330"/>
                    <a:pt x="93" y="432"/>
                    <a:pt x="211" y="432"/>
                  </a:cubicBezTo>
                  <a:cubicBezTo>
                    <a:pt x="329" y="432"/>
                    <a:pt x="421" y="345"/>
                    <a:pt x="421" y="222"/>
                  </a:cubicBezTo>
                  <a:cubicBezTo>
                    <a:pt x="416" y="103"/>
                    <a:pt x="324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" name="Google Shape;911;p3"/>
            <p:cNvSpPr/>
            <p:nvPr/>
          </p:nvSpPr>
          <p:spPr>
            <a:xfrm>
              <a:off x="2099275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0"/>
                    <a:pt x="10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" name="Google Shape;912;p3"/>
            <p:cNvSpPr/>
            <p:nvPr/>
          </p:nvSpPr>
          <p:spPr>
            <a:xfrm>
              <a:off x="1966550" y="419685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08" y="1"/>
                  </a:moveTo>
                  <a:cubicBezTo>
                    <a:pt x="94" y="1"/>
                    <a:pt x="6" y="90"/>
                    <a:pt x="6" y="202"/>
                  </a:cubicBezTo>
                  <a:cubicBezTo>
                    <a:pt x="1" y="325"/>
                    <a:pt x="93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32" y="212"/>
                  </a:cubicBezTo>
                  <a:cubicBezTo>
                    <a:pt x="432" y="99"/>
                    <a:pt x="340" y="7"/>
                    <a:pt x="227" y="1"/>
                  </a:cubicBezTo>
                  <a:cubicBezTo>
                    <a:pt x="221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" name="Google Shape;913;p3"/>
            <p:cNvSpPr/>
            <p:nvPr/>
          </p:nvSpPr>
          <p:spPr>
            <a:xfrm>
              <a:off x="1966550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104" y="1"/>
                    <a:pt x="16" y="88"/>
                    <a:pt x="6" y="206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4" y="423"/>
                    <a:pt x="432" y="333"/>
                    <a:pt x="432" y="216"/>
                  </a:cubicBezTo>
                  <a:cubicBezTo>
                    <a:pt x="432" y="10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" name="Google Shape;914;p3"/>
            <p:cNvSpPr/>
            <p:nvPr/>
          </p:nvSpPr>
          <p:spPr>
            <a:xfrm>
              <a:off x="1568700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11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87" y="417"/>
                    <a:pt x="211" y="417"/>
                  </a:cubicBezTo>
                  <a:cubicBezTo>
                    <a:pt x="334" y="417"/>
                    <a:pt x="421" y="319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" name="Google Shape;915;p3"/>
            <p:cNvSpPr/>
            <p:nvPr/>
          </p:nvSpPr>
          <p:spPr>
            <a:xfrm>
              <a:off x="1833975" y="39047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98" y="1"/>
                    <a:pt x="1" y="93"/>
                    <a:pt x="1" y="212"/>
                  </a:cubicBezTo>
                  <a:cubicBezTo>
                    <a:pt x="1" y="330"/>
                    <a:pt x="98" y="433"/>
                    <a:pt x="211" y="433"/>
                  </a:cubicBezTo>
                  <a:cubicBezTo>
                    <a:pt x="214" y="433"/>
                    <a:pt x="217" y="433"/>
                    <a:pt x="221" y="433"/>
                  </a:cubicBezTo>
                  <a:cubicBezTo>
                    <a:pt x="339" y="433"/>
                    <a:pt x="432" y="337"/>
                    <a:pt x="432" y="217"/>
                  </a:cubicBezTo>
                  <a:cubicBezTo>
                    <a:pt x="432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" name="Google Shape;916;p3"/>
            <p:cNvSpPr/>
            <p:nvPr/>
          </p:nvSpPr>
          <p:spPr>
            <a:xfrm>
              <a:off x="2046475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20" y="0"/>
                  </a:moveTo>
                  <a:cubicBezTo>
                    <a:pt x="217" y="0"/>
                    <a:pt x="214" y="0"/>
                    <a:pt x="211" y="1"/>
                  </a:cubicBezTo>
                  <a:cubicBezTo>
                    <a:pt x="93" y="1"/>
                    <a:pt x="0" y="98"/>
                    <a:pt x="0" y="211"/>
                  </a:cubicBezTo>
                  <a:cubicBezTo>
                    <a:pt x="5" y="329"/>
                    <a:pt x="93" y="417"/>
                    <a:pt x="211" y="417"/>
                  </a:cubicBezTo>
                  <a:cubicBezTo>
                    <a:pt x="329" y="417"/>
                    <a:pt x="421" y="329"/>
                    <a:pt x="421" y="206"/>
                  </a:cubicBezTo>
                  <a:cubicBezTo>
                    <a:pt x="421" y="86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" name="Google Shape;917;p3"/>
            <p:cNvSpPr/>
            <p:nvPr/>
          </p:nvSpPr>
          <p:spPr>
            <a:xfrm>
              <a:off x="17012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3" y="0"/>
                  </a:moveTo>
                  <a:cubicBezTo>
                    <a:pt x="99" y="0"/>
                    <a:pt x="11" y="101"/>
                    <a:pt x="11" y="211"/>
                  </a:cubicBezTo>
                  <a:cubicBezTo>
                    <a:pt x="1" y="329"/>
                    <a:pt x="94" y="428"/>
                    <a:pt x="205" y="428"/>
                  </a:cubicBezTo>
                  <a:cubicBezTo>
                    <a:pt x="210" y="428"/>
                    <a:pt x="216" y="428"/>
                    <a:pt x="221" y="427"/>
                  </a:cubicBezTo>
                  <a:cubicBezTo>
                    <a:pt x="345" y="417"/>
                    <a:pt x="432" y="330"/>
                    <a:pt x="432" y="211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6" y="0"/>
                    <a:pt x="21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" name="Google Shape;918;p3"/>
            <p:cNvSpPr/>
            <p:nvPr/>
          </p:nvSpPr>
          <p:spPr>
            <a:xfrm>
              <a:off x="1913625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88" y="432"/>
                    <a:pt x="211" y="432"/>
                  </a:cubicBezTo>
                  <a:cubicBezTo>
                    <a:pt x="335" y="432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" name="Google Shape;919;p3"/>
            <p:cNvSpPr/>
            <p:nvPr/>
          </p:nvSpPr>
          <p:spPr>
            <a:xfrm>
              <a:off x="1488900" y="4037575"/>
              <a:ext cx="11075" cy="10550"/>
            </a:xfrm>
            <a:custGeom>
              <a:rect b="b" l="l" r="r" t="t"/>
              <a:pathLst>
                <a:path extrusionOk="0" h="422" w="443">
                  <a:moveTo>
                    <a:pt x="222" y="0"/>
                  </a:moveTo>
                  <a:cubicBezTo>
                    <a:pt x="88" y="6"/>
                    <a:pt x="1" y="113"/>
                    <a:pt x="11" y="216"/>
                  </a:cubicBezTo>
                  <a:cubicBezTo>
                    <a:pt x="11" y="340"/>
                    <a:pt x="104" y="422"/>
                    <a:pt x="222" y="422"/>
                  </a:cubicBezTo>
                  <a:cubicBezTo>
                    <a:pt x="345" y="422"/>
                    <a:pt x="443" y="324"/>
                    <a:pt x="443" y="211"/>
                  </a:cubicBezTo>
                  <a:cubicBezTo>
                    <a:pt x="443" y="9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" name="Google Shape;920;p3"/>
            <p:cNvSpPr/>
            <p:nvPr/>
          </p:nvSpPr>
          <p:spPr>
            <a:xfrm>
              <a:off x="20198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7" y="0"/>
                  </a:moveTo>
                  <a:cubicBezTo>
                    <a:pt x="93" y="0"/>
                    <a:pt x="0" y="96"/>
                    <a:pt x="0" y="216"/>
                  </a:cubicBezTo>
                  <a:cubicBezTo>
                    <a:pt x="0" y="345"/>
                    <a:pt x="93" y="427"/>
                    <a:pt x="21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" name="Google Shape;921;p3"/>
            <p:cNvSpPr/>
            <p:nvPr/>
          </p:nvSpPr>
          <p:spPr>
            <a:xfrm>
              <a:off x="1648350" y="4037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103" y="6"/>
                    <a:pt x="0" y="93"/>
                    <a:pt x="0" y="211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1" y="340"/>
                    <a:pt x="421" y="216"/>
                  </a:cubicBezTo>
                  <a:cubicBezTo>
                    <a:pt x="421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" name="Google Shape;922;p3"/>
            <p:cNvSpPr/>
            <p:nvPr/>
          </p:nvSpPr>
          <p:spPr>
            <a:xfrm>
              <a:off x="1648350" y="45684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20" y="0"/>
                  </a:moveTo>
                  <a:cubicBezTo>
                    <a:pt x="217" y="0"/>
                    <a:pt x="214" y="1"/>
                    <a:pt x="211" y="1"/>
                  </a:cubicBezTo>
                  <a:cubicBezTo>
                    <a:pt x="103" y="1"/>
                    <a:pt x="5" y="93"/>
                    <a:pt x="0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6"/>
                    <a:pt x="334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" name="Google Shape;923;p3"/>
            <p:cNvSpPr/>
            <p:nvPr/>
          </p:nvSpPr>
          <p:spPr>
            <a:xfrm>
              <a:off x="1833975" y="43294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8" y="6"/>
                    <a:pt x="1" y="103"/>
                    <a:pt x="1" y="222"/>
                  </a:cubicBezTo>
                  <a:cubicBezTo>
                    <a:pt x="1" y="340"/>
                    <a:pt x="98" y="432"/>
                    <a:pt x="216" y="432"/>
                  </a:cubicBezTo>
                  <a:cubicBezTo>
                    <a:pt x="340" y="427"/>
                    <a:pt x="432" y="335"/>
                    <a:pt x="43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" name="Google Shape;924;p3"/>
            <p:cNvSpPr/>
            <p:nvPr/>
          </p:nvSpPr>
          <p:spPr>
            <a:xfrm>
              <a:off x="1913625" y="4249900"/>
              <a:ext cx="10825" cy="10850"/>
            </a:xfrm>
            <a:custGeom>
              <a:rect b="b" l="l" r="r" t="t"/>
              <a:pathLst>
                <a:path extrusionOk="0" h="434" w="433">
                  <a:moveTo>
                    <a:pt x="226" y="1"/>
                  </a:moveTo>
                  <a:cubicBezTo>
                    <a:pt x="221" y="1"/>
                    <a:pt x="216" y="1"/>
                    <a:pt x="211" y="2"/>
                  </a:cubicBezTo>
                  <a:cubicBezTo>
                    <a:pt x="88" y="2"/>
                    <a:pt x="1" y="94"/>
                    <a:pt x="6" y="228"/>
                  </a:cubicBezTo>
                  <a:cubicBezTo>
                    <a:pt x="6" y="336"/>
                    <a:pt x="103" y="433"/>
                    <a:pt x="216" y="433"/>
                  </a:cubicBezTo>
                  <a:cubicBezTo>
                    <a:pt x="335" y="433"/>
                    <a:pt x="432" y="331"/>
                    <a:pt x="432" y="218"/>
                  </a:cubicBezTo>
                  <a:cubicBezTo>
                    <a:pt x="422" y="95"/>
                    <a:pt x="324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" name="Google Shape;925;p3"/>
            <p:cNvSpPr/>
            <p:nvPr/>
          </p:nvSpPr>
          <p:spPr>
            <a:xfrm>
              <a:off x="1701525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3" y="1"/>
                    <a:pt x="1" y="103"/>
                    <a:pt x="1" y="216"/>
                  </a:cubicBezTo>
                  <a:cubicBezTo>
                    <a:pt x="1" y="335"/>
                    <a:pt x="88" y="422"/>
                    <a:pt x="206" y="422"/>
                  </a:cubicBezTo>
                  <a:cubicBezTo>
                    <a:pt x="324" y="422"/>
                    <a:pt x="417" y="335"/>
                    <a:pt x="422" y="216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" name="Google Shape;926;p3"/>
            <p:cNvSpPr/>
            <p:nvPr/>
          </p:nvSpPr>
          <p:spPr>
            <a:xfrm>
              <a:off x="18075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" name="Google Shape;927;p3"/>
            <p:cNvSpPr/>
            <p:nvPr/>
          </p:nvSpPr>
          <p:spPr>
            <a:xfrm>
              <a:off x="1515625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5" y="422"/>
                    <a:pt x="427" y="32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" name="Google Shape;928;p3"/>
            <p:cNvSpPr/>
            <p:nvPr/>
          </p:nvSpPr>
          <p:spPr>
            <a:xfrm>
              <a:off x="18075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0" y="217"/>
                  </a:cubicBezTo>
                  <a:cubicBezTo>
                    <a:pt x="5" y="330"/>
                    <a:pt x="93" y="427"/>
                    <a:pt x="21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" name="Google Shape;929;p3"/>
            <p:cNvSpPr/>
            <p:nvPr/>
          </p:nvSpPr>
          <p:spPr>
            <a:xfrm>
              <a:off x="201987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7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3"/>
                    <a:pt x="84" y="423"/>
                    <a:pt x="198" y="423"/>
                  </a:cubicBezTo>
                  <a:cubicBezTo>
                    <a:pt x="204" y="423"/>
                    <a:pt x="210" y="422"/>
                    <a:pt x="216" y="422"/>
                  </a:cubicBezTo>
                  <a:cubicBezTo>
                    <a:pt x="329" y="422"/>
                    <a:pt x="427" y="329"/>
                    <a:pt x="427" y="211"/>
                  </a:cubicBezTo>
                  <a:cubicBezTo>
                    <a:pt x="422" y="93"/>
                    <a:pt x="329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" name="Google Shape;930;p3"/>
            <p:cNvSpPr/>
            <p:nvPr/>
          </p:nvSpPr>
          <p:spPr>
            <a:xfrm>
              <a:off x="1807650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5" y="0"/>
                  </a:moveTo>
                  <a:cubicBezTo>
                    <a:pt x="89" y="0"/>
                    <a:pt x="0" y="99"/>
                    <a:pt x="0" y="212"/>
                  </a:cubicBezTo>
                  <a:cubicBezTo>
                    <a:pt x="0" y="335"/>
                    <a:pt x="88" y="422"/>
                    <a:pt x="211" y="422"/>
                  </a:cubicBezTo>
                  <a:cubicBezTo>
                    <a:pt x="329" y="422"/>
                    <a:pt x="422" y="325"/>
                    <a:pt x="422" y="212"/>
                  </a:cubicBezTo>
                  <a:cubicBezTo>
                    <a:pt x="422" y="93"/>
                    <a:pt x="324" y="1"/>
                    <a:pt x="211" y="1"/>
                  </a:cubicBezTo>
                  <a:cubicBezTo>
                    <a:pt x="206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" name="Google Shape;931;p3"/>
            <p:cNvSpPr/>
            <p:nvPr/>
          </p:nvSpPr>
          <p:spPr>
            <a:xfrm>
              <a:off x="19137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0"/>
                  </a:moveTo>
                  <a:cubicBezTo>
                    <a:pt x="90" y="0"/>
                    <a:pt x="1" y="99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25"/>
                    <a:pt x="427" y="212"/>
                  </a:cubicBezTo>
                  <a:cubicBezTo>
                    <a:pt x="427" y="93"/>
                    <a:pt x="330" y="1"/>
                    <a:pt x="211" y="1"/>
                  </a:cubicBezTo>
                  <a:cubicBezTo>
                    <a:pt x="206" y="0"/>
                    <a:pt x="201" y="0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" name="Google Shape;932;p3"/>
            <p:cNvSpPr/>
            <p:nvPr/>
          </p:nvSpPr>
          <p:spPr>
            <a:xfrm>
              <a:off x="14627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8" y="0"/>
                  </a:moveTo>
                  <a:cubicBezTo>
                    <a:pt x="99" y="0"/>
                    <a:pt x="1" y="101"/>
                    <a:pt x="1" y="211"/>
                  </a:cubicBezTo>
                  <a:cubicBezTo>
                    <a:pt x="1" y="327"/>
                    <a:pt x="84" y="427"/>
                    <a:pt x="202" y="427"/>
                  </a:cubicBezTo>
                  <a:cubicBezTo>
                    <a:pt x="205" y="427"/>
                    <a:pt x="208" y="427"/>
                    <a:pt x="211" y="427"/>
                  </a:cubicBezTo>
                  <a:cubicBezTo>
                    <a:pt x="335" y="427"/>
                    <a:pt x="417" y="335"/>
                    <a:pt x="432" y="211"/>
                  </a:cubicBezTo>
                  <a:cubicBezTo>
                    <a:pt x="422" y="98"/>
                    <a:pt x="335" y="1"/>
                    <a:pt x="216" y="1"/>
                  </a:cubicBezTo>
                  <a:cubicBezTo>
                    <a:pt x="214" y="0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" name="Google Shape;933;p3"/>
            <p:cNvSpPr/>
            <p:nvPr/>
          </p:nvSpPr>
          <p:spPr>
            <a:xfrm>
              <a:off x="1462575" y="43293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0"/>
                  </a:moveTo>
                  <a:cubicBezTo>
                    <a:pt x="93" y="6"/>
                    <a:pt x="0" y="98"/>
                    <a:pt x="0" y="211"/>
                  </a:cubicBezTo>
                  <a:cubicBezTo>
                    <a:pt x="0" y="334"/>
                    <a:pt x="93" y="432"/>
                    <a:pt x="211" y="432"/>
                  </a:cubicBezTo>
                  <a:cubicBezTo>
                    <a:pt x="335" y="432"/>
                    <a:pt x="422" y="340"/>
                    <a:pt x="422" y="216"/>
                  </a:cubicBezTo>
                  <a:cubicBezTo>
                    <a:pt x="422" y="98"/>
                    <a:pt x="324" y="6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" name="Google Shape;934;p3"/>
            <p:cNvSpPr/>
            <p:nvPr/>
          </p:nvSpPr>
          <p:spPr>
            <a:xfrm>
              <a:off x="2178925" y="4197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218" y="0"/>
                    <a:pt x="214" y="0"/>
                    <a:pt x="211" y="1"/>
                  </a:cubicBezTo>
                  <a:cubicBezTo>
                    <a:pt x="98" y="1"/>
                    <a:pt x="0" y="93"/>
                    <a:pt x="0" y="211"/>
                  </a:cubicBezTo>
                  <a:cubicBezTo>
                    <a:pt x="0" y="329"/>
                    <a:pt x="103" y="422"/>
                    <a:pt x="216" y="422"/>
                  </a:cubicBezTo>
                  <a:cubicBezTo>
                    <a:pt x="339" y="422"/>
                    <a:pt x="432" y="329"/>
                    <a:pt x="432" y="206"/>
                  </a:cubicBezTo>
                  <a:cubicBezTo>
                    <a:pt x="432" y="86"/>
                    <a:pt x="340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" name="Google Shape;935;p3"/>
            <p:cNvSpPr/>
            <p:nvPr/>
          </p:nvSpPr>
          <p:spPr>
            <a:xfrm>
              <a:off x="170127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" name="Google Shape;936;p3"/>
            <p:cNvSpPr/>
            <p:nvPr/>
          </p:nvSpPr>
          <p:spPr>
            <a:xfrm>
              <a:off x="16748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3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" name="Google Shape;937;p3"/>
            <p:cNvSpPr/>
            <p:nvPr/>
          </p:nvSpPr>
          <p:spPr>
            <a:xfrm>
              <a:off x="1993275" y="4276525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" name="Google Shape;938;p3"/>
            <p:cNvSpPr/>
            <p:nvPr/>
          </p:nvSpPr>
          <p:spPr>
            <a:xfrm>
              <a:off x="1993275" y="43294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" name="Google Shape;939;p3"/>
            <p:cNvSpPr/>
            <p:nvPr/>
          </p:nvSpPr>
          <p:spPr>
            <a:xfrm>
              <a:off x="1674800" y="4117225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211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24"/>
                    <a:pt x="89" y="417"/>
                    <a:pt x="195" y="417"/>
                  </a:cubicBezTo>
                  <a:cubicBezTo>
                    <a:pt x="200" y="417"/>
                    <a:pt x="206" y="417"/>
                    <a:pt x="211" y="417"/>
                  </a:cubicBezTo>
                  <a:cubicBezTo>
                    <a:pt x="330" y="417"/>
                    <a:pt x="422" y="32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" name="Google Shape;940;p3"/>
            <p:cNvSpPr/>
            <p:nvPr/>
          </p:nvSpPr>
          <p:spPr>
            <a:xfrm>
              <a:off x="20198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2"/>
                  </a:cubicBezTo>
                  <a:cubicBezTo>
                    <a:pt x="329" y="417"/>
                    <a:pt x="427" y="324"/>
                    <a:pt x="427" y="211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" name="Google Shape;941;p3"/>
            <p:cNvSpPr/>
            <p:nvPr/>
          </p:nvSpPr>
          <p:spPr>
            <a:xfrm>
              <a:off x="1966675" y="387840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17" y="1"/>
                  </a:moveTo>
                  <a:cubicBezTo>
                    <a:pt x="99" y="1"/>
                    <a:pt x="1" y="98"/>
                    <a:pt x="1" y="216"/>
                  </a:cubicBezTo>
                  <a:cubicBezTo>
                    <a:pt x="1" y="331"/>
                    <a:pt x="99" y="424"/>
                    <a:pt x="199" y="424"/>
                  </a:cubicBezTo>
                  <a:cubicBezTo>
                    <a:pt x="207" y="424"/>
                    <a:pt x="214" y="423"/>
                    <a:pt x="222" y="422"/>
                  </a:cubicBezTo>
                  <a:cubicBezTo>
                    <a:pt x="345" y="417"/>
                    <a:pt x="433" y="329"/>
                    <a:pt x="427" y="206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" name="Google Shape;942;p3"/>
            <p:cNvSpPr/>
            <p:nvPr/>
          </p:nvSpPr>
          <p:spPr>
            <a:xfrm>
              <a:off x="2205500" y="43294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2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27" y="98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" name="Google Shape;943;p3"/>
            <p:cNvSpPr/>
            <p:nvPr/>
          </p:nvSpPr>
          <p:spPr>
            <a:xfrm>
              <a:off x="2019750" y="38784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1"/>
                  </a:moveTo>
                  <a:cubicBezTo>
                    <a:pt x="98" y="1"/>
                    <a:pt x="5" y="93"/>
                    <a:pt x="5" y="211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32" y="329"/>
                    <a:pt x="432" y="211"/>
                  </a:cubicBezTo>
                  <a:cubicBezTo>
                    <a:pt x="43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" name="Google Shape;944;p3"/>
            <p:cNvSpPr/>
            <p:nvPr/>
          </p:nvSpPr>
          <p:spPr>
            <a:xfrm>
              <a:off x="1833975" y="4276650"/>
              <a:ext cx="10825" cy="10425"/>
            </a:xfrm>
            <a:custGeom>
              <a:rect b="b" l="l" r="r" t="t"/>
              <a:pathLst>
                <a:path extrusionOk="0" h="417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29"/>
                    <a:pt x="93" y="417"/>
                    <a:pt x="216" y="417"/>
                  </a:cubicBezTo>
                  <a:cubicBezTo>
                    <a:pt x="340" y="412"/>
                    <a:pt x="43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" name="Google Shape;945;p3"/>
            <p:cNvSpPr/>
            <p:nvPr/>
          </p:nvSpPr>
          <p:spPr>
            <a:xfrm>
              <a:off x="1648200" y="42499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1" y="98"/>
                    <a:pt x="1" y="217"/>
                  </a:cubicBezTo>
                  <a:cubicBezTo>
                    <a:pt x="1" y="330"/>
                    <a:pt x="104" y="427"/>
                    <a:pt x="217" y="427"/>
                  </a:cubicBezTo>
                  <a:cubicBezTo>
                    <a:pt x="335" y="427"/>
                    <a:pt x="427" y="330"/>
                    <a:pt x="427" y="217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" name="Google Shape;946;p3"/>
            <p:cNvSpPr/>
            <p:nvPr/>
          </p:nvSpPr>
          <p:spPr>
            <a:xfrm>
              <a:off x="1648350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1"/>
                    <a:pt x="0" y="98"/>
                    <a:pt x="0" y="217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45"/>
                    <a:pt x="421" y="217"/>
                  </a:cubicBezTo>
                  <a:cubicBezTo>
                    <a:pt x="421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" name="Google Shape;947;p3"/>
            <p:cNvSpPr/>
            <p:nvPr/>
          </p:nvSpPr>
          <p:spPr>
            <a:xfrm>
              <a:off x="170127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1"/>
                  </a:moveTo>
                  <a:cubicBezTo>
                    <a:pt x="103" y="1"/>
                    <a:pt x="0" y="98"/>
                    <a:pt x="0" y="217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" name="Google Shape;948;p3"/>
            <p:cNvSpPr/>
            <p:nvPr/>
          </p:nvSpPr>
          <p:spPr>
            <a:xfrm>
              <a:off x="19668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1" y="335"/>
                    <a:pt x="427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" name="Google Shape;949;p3"/>
            <p:cNvSpPr/>
            <p:nvPr/>
          </p:nvSpPr>
          <p:spPr>
            <a:xfrm>
              <a:off x="14891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93"/>
                    <a:pt x="0" y="206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27" y="335"/>
                    <a:pt x="422" y="222"/>
                  </a:cubicBezTo>
                  <a:cubicBezTo>
                    <a:pt x="432" y="10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" name="Google Shape;950;p3"/>
            <p:cNvSpPr/>
            <p:nvPr/>
          </p:nvSpPr>
          <p:spPr>
            <a:xfrm>
              <a:off x="15155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11" y="329"/>
                    <a:pt x="103" y="422"/>
                    <a:pt x="222" y="422"/>
                  </a:cubicBezTo>
                  <a:cubicBezTo>
                    <a:pt x="227" y="422"/>
                    <a:pt x="233" y="423"/>
                    <a:pt x="238" y="423"/>
                  </a:cubicBezTo>
                  <a:cubicBezTo>
                    <a:pt x="344" y="423"/>
                    <a:pt x="432" y="329"/>
                    <a:pt x="432" y="211"/>
                  </a:cubicBezTo>
                  <a:cubicBezTo>
                    <a:pt x="432" y="88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" name="Google Shape;951;p3"/>
            <p:cNvSpPr/>
            <p:nvPr/>
          </p:nvSpPr>
          <p:spPr>
            <a:xfrm>
              <a:off x="1780800" y="4223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5" y="87"/>
                    <a:pt x="5" y="206"/>
                  </a:cubicBezTo>
                  <a:cubicBezTo>
                    <a:pt x="0" y="324"/>
                    <a:pt x="93" y="421"/>
                    <a:pt x="211" y="421"/>
                  </a:cubicBezTo>
                  <a:cubicBezTo>
                    <a:pt x="334" y="421"/>
                    <a:pt x="432" y="334"/>
                    <a:pt x="432" y="216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" name="Google Shape;952;p3"/>
            <p:cNvSpPr/>
            <p:nvPr/>
          </p:nvSpPr>
          <p:spPr>
            <a:xfrm>
              <a:off x="19668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2" y="0"/>
                  </a:moveTo>
                  <a:cubicBezTo>
                    <a:pt x="88" y="0"/>
                    <a:pt x="0" y="96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7" y="330"/>
                    <a:pt x="421" y="211"/>
                  </a:cubicBezTo>
                  <a:cubicBezTo>
                    <a:pt x="421" y="98"/>
                    <a:pt x="324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" name="Google Shape;953;p3"/>
            <p:cNvSpPr/>
            <p:nvPr/>
          </p:nvSpPr>
          <p:spPr>
            <a:xfrm>
              <a:off x="1489175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2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1" y="432"/>
                  </a:cubicBezTo>
                  <a:cubicBezTo>
                    <a:pt x="329" y="432"/>
                    <a:pt x="422" y="330"/>
                    <a:pt x="422" y="217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" name="Google Shape;954;p3"/>
            <p:cNvSpPr/>
            <p:nvPr/>
          </p:nvSpPr>
          <p:spPr>
            <a:xfrm>
              <a:off x="2046475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93" y="1"/>
                    <a:pt x="0" y="88"/>
                    <a:pt x="0" y="206"/>
                  </a:cubicBezTo>
                  <a:cubicBezTo>
                    <a:pt x="0" y="319"/>
                    <a:pt x="93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3" y="423"/>
                    <a:pt x="421" y="329"/>
                    <a:pt x="421" y="211"/>
                  </a:cubicBezTo>
                  <a:cubicBezTo>
                    <a:pt x="421" y="8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" name="Google Shape;955;p3"/>
            <p:cNvSpPr/>
            <p:nvPr/>
          </p:nvSpPr>
          <p:spPr>
            <a:xfrm>
              <a:off x="220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1"/>
                  </a:moveTo>
                  <a:cubicBezTo>
                    <a:pt x="93" y="1"/>
                    <a:pt x="1" y="88"/>
                    <a:pt x="1" y="216"/>
                  </a:cubicBezTo>
                  <a:cubicBezTo>
                    <a:pt x="11" y="335"/>
                    <a:pt x="98" y="422"/>
                    <a:pt x="217" y="422"/>
                  </a:cubicBezTo>
                  <a:cubicBezTo>
                    <a:pt x="335" y="422"/>
                    <a:pt x="432" y="329"/>
                    <a:pt x="432" y="211"/>
                  </a:cubicBezTo>
                  <a:cubicBezTo>
                    <a:pt x="432" y="8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" name="Google Shape;956;p3"/>
            <p:cNvSpPr/>
            <p:nvPr/>
          </p:nvSpPr>
          <p:spPr>
            <a:xfrm>
              <a:off x="148917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329" y="427"/>
                    <a:pt x="422" y="329"/>
                    <a:pt x="422" y="211"/>
                  </a:cubicBezTo>
                  <a:cubicBezTo>
                    <a:pt x="416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" name="Google Shape;957;p3"/>
            <p:cNvSpPr/>
            <p:nvPr/>
          </p:nvSpPr>
          <p:spPr>
            <a:xfrm>
              <a:off x="1674800" y="443580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1"/>
                  </a:moveTo>
                  <a:cubicBezTo>
                    <a:pt x="89" y="1"/>
                    <a:pt x="1" y="90"/>
                    <a:pt x="1" y="207"/>
                  </a:cubicBezTo>
                  <a:cubicBezTo>
                    <a:pt x="1" y="320"/>
                    <a:pt x="93" y="418"/>
                    <a:pt x="206" y="423"/>
                  </a:cubicBezTo>
                  <a:cubicBezTo>
                    <a:pt x="330" y="423"/>
                    <a:pt x="427" y="325"/>
                    <a:pt x="427" y="212"/>
                  </a:cubicBezTo>
                  <a:cubicBezTo>
                    <a:pt x="427" y="94"/>
                    <a:pt x="335" y="1"/>
                    <a:pt x="222" y="1"/>
                  </a:cubicBezTo>
                  <a:cubicBezTo>
                    <a:pt x="215" y="1"/>
                    <a:pt x="209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" name="Google Shape;958;p3"/>
            <p:cNvSpPr/>
            <p:nvPr/>
          </p:nvSpPr>
          <p:spPr>
            <a:xfrm>
              <a:off x="1833975" y="4435575"/>
              <a:ext cx="10825" cy="10800"/>
            </a:xfrm>
            <a:custGeom>
              <a:rect b="b" l="l" r="r" t="t"/>
              <a:pathLst>
                <a:path extrusionOk="0" h="432" w="433">
                  <a:moveTo>
                    <a:pt x="211" y="0"/>
                  </a:moveTo>
                  <a:cubicBezTo>
                    <a:pt x="88" y="5"/>
                    <a:pt x="1" y="103"/>
                    <a:pt x="1" y="221"/>
                  </a:cubicBezTo>
                  <a:cubicBezTo>
                    <a:pt x="1" y="344"/>
                    <a:pt x="98" y="432"/>
                    <a:pt x="216" y="432"/>
                  </a:cubicBezTo>
                  <a:cubicBezTo>
                    <a:pt x="340" y="427"/>
                    <a:pt x="432" y="334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" name="Google Shape;959;p3"/>
            <p:cNvSpPr/>
            <p:nvPr/>
          </p:nvSpPr>
          <p:spPr>
            <a:xfrm>
              <a:off x="1993150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3" y="0"/>
                    <a:pt x="0" y="103"/>
                    <a:pt x="6" y="221"/>
                  </a:cubicBezTo>
                  <a:cubicBezTo>
                    <a:pt x="6" y="334"/>
                    <a:pt x="10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" name="Google Shape;960;p3"/>
            <p:cNvSpPr/>
            <p:nvPr/>
          </p:nvSpPr>
          <p:spPr>
            <a:xfrm>
              <a:off x="1648350" y="41968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8" y="0"/>
                    <a:pt x="0" y="88"/>
                    <a:pt x="0" y="206"/>
                  </a:cubicBezTo>
                  <a:cubicBezTo>
                    <a:pt x="0" y="319"/>
                    <a:pt x="98" y="422"/>
                    <a:pt x="211" y="422"/>
                  </a:cubicBezTo>
                  <a:cubicBezTo>
                    <a:pt x="334" y="422"/>
                    <a:pt x="421" y="334"/>
                    <a:pt x="421" y="211"/>
                  </a:cubicBezTo>
                  <a:cubicBezTo>
                    <a:pt x="421" y="8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" name="Google Shape;961;p3"/>
            <p:cNvSpPr/>
            <p:nvPr/>
          </p:nvSpPr>
          <p:spPr>
            <a:xfrm>
              <a:off x="201987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29" y="416"/>
                    <a:pt x="427" y="329"/>
                    <a:pt x="427" y="211"/>
                  </a:cubicBezTo>
                  <a:cubicBezTo>
                    <a:pt x="432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" name="Google Shape;962;p3"/>
            <p:cNvSpPr/>
            <p:nvPr/>
          </p:nvSpPr>
          <p:spPr>
            <a:xfrm>
              <a:off x="1887175" y="42233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0"/>
                  </a:moveTo>
                  <a:cubicBezTo>
                    <a:pt x="98" y="0"/>
                    <a:pt x="5" y="87"/>
                    <a:pt x="0" y="206"/>
                  </a:cubicBezTo>
                  <a:cubicBezTo>
                    <a:pt x="0" y="324"/>
                    <a:pt x="82" y="421"/>
                    <a:pt x="206" y="421"/>
                  </a:cubicBezTo>
                  <a:cubicBezTo>
                    <a:pt x="212" y="422"/>
                    <a:pt x="218" y="422"/>
                    <a:pt x="223" y="422"/>
                  </a:cubicBezTo>
                  <a:cubicBezTo>
                    <a:pt x="333" y="422"/>
                    <a:pt x="421" y="333"/>
                    <a:pt x="416" y="216"/>
                  </a:cubicBezTo>
                  <a:cubicBezTo>
                    <a:pt x="421" y="10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" name="Google Shape;963;p3"/>
            <p:cNvSpPr/>
            <p:nvPr/>
          </p:nvSpPr>
          <p:spPr>
            <a:xfrm>
              <a:off x="1648200" y="44619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2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32"/>
                    <a:pt x="212" y="432"/>
                  </a:cubicBezTo>
                  <a:cubicBezTo>
                    <a:pt x="215" y="432"/>
                    <a:pt x="219" y="433"/>
                    <a:pt x="222" y="433"/>
                  </a:cubicBezTo>
                  <a:cubicBezTo>
                    <a:pt x="345" y="433"/>
                    <a:pt x="427" y="347"/>
                    <a:pt x="427" y="227"/>
                  </a:cubicBezTo>
                  <a:cubicBezTo>
                    <a:pt x="427" y="103"/>
                    <a:pt x="335" y="1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" name="Google Shape;964;p3"/>
            <p:cNvSpPr/>
            <p:nvPr/>
          </p:nvSpPr>
          <p:spPr>
            <a:xfrm>
              <a:off x="1701275" y="44619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5"/>
                    <a:pt x="98" y="432"/>
                    <a:pt x="221" y="432"/>
                  </a:cubicBezTo>
                  <a:cubicBezTo>
                    <a:pt x="345" y="432"/>
                    <a:pt x="432" y="335"/>
                    <a:pt x="427" y="206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" name="Google Shape;965;p3"/>
            <p:cNvSpPr/>
            <p:nvPr/>
          </p:nvSpPr>
          <p:spPr>
            <a:xfrm>
              <a:off x="1568700" y="401122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6" y="1"/>
                  </a:moveTo>
                  <a:cubicBezTo>
                    <a:pt x="87" y="1"/>
                    <a:pt x="0" y="83"/>
                    <a:pt x="5" y="212"/>
                  </a:cubicBezTo>
                  <a:cubicBezTo>
                    <a:pt x="5" y="325"/>
                    <a:pt x="103" y="422"/>
                    <a:pt x="216" y="422"/>
                  </a:cubicBezTo>
                  <a:cubicBezTo>
                    <a:pt x="334" y="422"/>
                    <a:pt x="432" y="325"/>
                    <a:pt x="432" y="212"/>
                  </a:cubicBezTo>
                  <a:cubicBezTo>
                    <a:pt x="432" y="8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" name="Google Shape;966;p3"/>
            <p:cNvSpPr/>
            <p:nvPr/>
          </p:nvSpPr>
          <p:spPr>
            <a:xfrm>
              <a:off x="1621875" y="40112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0" y="0"/>
                    <a:pt x="1" y="94"/>
                    <a:pt x="1" y="212"/>
                  </a:cubicBezTo>
                  <a:cubicBezTo>
                    <a:pt x="1" y="325"/>
                    <a:pt x="93" y="422"/>
                    <a:pt x="211" y="422"/>
                  </a:cubicBezTo>
                  <a:cubicBezTo>
                    <a:pt x="324" y="417"/>
                    <a:pt x="422" y="325"/>
                    <a:pt x="422" y="212"/>
                  </a:cubicBezTo>
                  <a:cubicBezTo>
                    <a:pt x="422" y="93"/>
                    <a:pt x="335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" name="Google Shape;967;p3"/>
            <p:cNvSpPr/>
            <p:nvPr/>
          </p:nvSpPr>
          <p:spPr>
            <a:xfrm>
              <a:off x="196682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35"/>
                    <a:pt x="87" y="422"/>
                    <a:pt x="211" y="422"/>
                  </a:cubicBezTo>
                  <a:cubicBezTo>
                    <a:pt x="329" y="422"/>
                    <a:pt x="427" y="335"/>
                    <a:pt x="421" y="212"/>
                  </a:cubicBezTo>
                  <a:cubicBezTo>
                    <a:pt x="421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" name="Google Shape;968;p3"/>
            <p:cNvSpPr/>
            <p:nvPr/>
          </p:nvSpPr>
          <p:spPr>
            <a:xfrm>
              <a:off x="1515625" y="44887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1"/>
                  </a:moveTo>
                  <a:cubicBezTo>
                    <a:pt x="98" y="1"/>
                    <a:pt x="1" y="98"/>
                    <a:pt x="1" y="211"/>
                  </a:cubicBezTo>
                  <a:cubicBezTo>
                    <a:pt x="1" y="327"/>
                    <a:pt x="94" y="422"/>
                    <a:pt x="208" y="422"/>
                  </a:cubicBezTo>
                  <a:cubicBezTo>
                    <a:pt x="211" y="422"/>
                    <a:pt x="214" y="422"/>
                    <a:pt x="217" y="422"/>
                  </a:cubicBezTo>
                  <a:cubicBezTo>
                    <a:pt x="335" y="422"/>
                    <a:pt x="427" y="330"/>
                    <a:pt x="427" y="206"/>
                  </a:cubicBezTo>
                  <a:cubicBezTo>
                    <a:pt x="422" y="93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" name="Google Shape;969;p3"/>
            <p:cNvSpPr/>
            <p:nvPr/>
          </p:nvSpPr>
          <p:spPr>
            <a:xfrm>
              <a:off x="2046200" y="44887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18" y="0"/>
                  </a:moveTo>
                  <a:cubicBezTo>
                    <a:pt x="99" y="0"/>
                    <a:pt x="11" y="96"/>
                    <a:pt x="11" y="206"/>
                  </a:cubicBezTo>
                  <a:cubicBezTo>
                    <a:pt x="1" y="324"/>
                    <a:pt x="98" y="427"/>
                    <a:pt x="222" y="427"/>
                  </a:cubicBezTo>
                  <a:cubicBezTo>
                    <a:pt x="335" y="427"/>
                    <a:pt x="432" y="335"/>
                    <a:pt x="432" y="222"/>
                  </a:cubicBezTo>
                  <a:cubicBezTo>
                    <a:pt x="438" y="98"/>
                    <a:pt x="350" y="1"/>
                    <a:pt x="227" y="1"/>
                  </a:cubicBezTo>
                  <a:cubicBezTo>
                    <a:pt x="224" y="1"/>
                    <a:pt x="221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" name="Google Shape;970;p3"/>
            <p:cNvSpPr/>
            <p:nvPr/>
          </p:nvSpPr>
          <p:spPr>
            <a:xfrm>
              <a:off x="164820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2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29"/>
                    <a:pt x="93" y="427"/>
                    <a:pt x="212" y="427"/>
                  </a:cubicBezTo>
                  <a:cubicBezTo>
                    <a:pt x="335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" name="Google Shape;971;p3"/>
            <p:cNvSpPr/>
            <p:nvPr/>
          </p:nvSpPr>
          <p:spPr>
            <a:xfrm>
              <a:off x="201987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0"/>
                    <a:pt x="427" y="211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" name="Google Shape;972;p3"/>
            <p:cNvSpPr/>
            <p:nvPr/>
          </p:nvSpPr>
          <p:spPr>
            <a:xfrm>
              <a:off x="14359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3" y="1"/>
                    <a:pt x="1" y="88"/>
                    <a:pt x="11" y="206"/>
                  </a:cubicBezTo>
                  <a:cubicBezTo>
                    <a:pt x="11" y="330"/>
                    <a:pt x="98" y="427"/>
                    <a:pt x="222" y="427"/>
                  </a:cubicBezTo>
                  <a:cubicBezTo>
                    <a:pt x="330" y="427"/>
                    <a:pt x="432" y="335"/>
                    <a:pt x="432" y="222"/>
                  </a:cubicBezTo>
                  <a:cubicBezTo>
                    <a:pt x="432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" name="Google Shape;973;p3"/>
            <p:cNvSpPr/>
            <p:nvPr/>
          </p:nvSpPr>
          <p:spPr>
            <a:xfrm>
              <a:off x="22055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8" y="421"/>
                    <a:pt x="206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10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" name="Google Shape;974;p3"/>
            <p:cNvSpPr/>
            <p:nvPr/>
          </p:nvSpPr>
          <p:spPr>
            <a:xfrm>
              <a:off x="1489175" y="4196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7"/>
                  </a:cubicBezTo>
                  <a:cubicBezTo>
                    <a:pt x="329" y="427"/>
                    <a:pt x="422" y="324"/>
                    <a:pt x="422" y="211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" name="Google Shape;975;p3"/>
            <p:cNvSpPr/>
            <p:nvPr/>
          </p:nvSpPr>
          <p:spPr>
            <a:xfrm>
              <a:off x="1993275" y="40112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2" y="0"/>
                  </a:moveTo>
                  <a:cubicBezTo>
                    <a:pt x="96" y="0"/>
                    <a:pt x="1" y="80"/>
                    <a:pt x="1" y="213"/>
                  </a:cubicBezTo>
                  <a:cubicBezTo>
                    <a:pt x="1" y="326"/>
                    <a:pt x="103" y="423"/>
                    <a:pt x="216" y="423"/>
                  </a:cubicBezTo>
                  <a:cubicBezTo>
                    <a:pt x="335" y="423"/>
                    <a:pt x="427" y="326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8" y="1"/>
                    <a:pt x="200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" name="Google Shape;976;p3"/>
            <p:cNvSpPr/>
            <p:nvPr/>
          </p:nvSpPr>
          <p:spPr>
            <a:xfrm>
              <a:off x="2099400" y="401120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33" y="0"/>
                  </a:moveTo>
                  <a:cubicBezTo>
                    <a:pt x="225" y="0"/>
                    <a:pt x="218" y="1"/>
                    <a:pt x="211" y="2"/>
                  </a:cubicBezTo>
                  <a:cubicBezTo>
                    <a:pt x="93" y="2"/>
                    <a:pt x="0" y="89"/>
                    <a:pt x="0" y="213"/>
                  </a:cubicBezTo>
                  <a:cubicBezTo>
                    <a:pt x="5" y="326"/>
                    <a:pt x="98" y="423"/>
                    <a:pt x="211" y="423"/>
                  </a:cubicBezTo>
                  <a:cubicBezTo>
                    <a:pt x="214" y="423"/>
                    <a:pt x="217" y="424"/>
                    <a:pt x="219" y="424"/>
                  </a:cubicBezTo>
                  <a:cubicBezTo>
                    <a:pt x="334" y="424"/>
                    <a:pt x="427" y="323"/>
                    <a:pt x="427" y="213"/>
                  </a:cubicBezTo>
                  <a:cubicBezTo>
                    <a:pt x="432" y="93"/>
                    <a:pt x="330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" name="Google Shape;977;p3"/>
            <p:cNvSpPr/>
            <p:nvPr/>
          </p:nvSpPr>
          <p:spPr>
            <a:xfrm>
              <a:off x="2019875" y="45152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93" y="0"/>
                    <a:pt x="0" y="98"/>
                    <a:pt x="0" y="221"/>
                  </a:cubicBezTo>
                  <a:cubicBezTo>
                    <a:pt x="0" y="334"/>
                    <a:pt x="93" y="427"/>
                    <a:pt x="20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" name="Google Shape;978;p3"/>
            <p:cNvSpPr/>
            <p:nvPr/>
          </p:nvSpPr>
          <p:spPr>
            <a:xfrm>
              <a:off x="1568700" y="454167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6" y="1"/>
                  </a:moveTo>
                  <a:cubicBezTo>
                    <a:pt x="87" y="11"/>
                    <a:pt x="0" y="98"/>
                    <a:pt x="0" y="217"/>
                  </a:cubicBezTo>
                  <a:cubicBezTo>
                    <a:pt x="0" y="340"/>
                    <a:pt x="98" y="432"/>
                    <a:pt x="211" y="432"/>
                  </a:cubicBezTo>
                  <a:cubicBezTo>
                    <a:pt x="329" y="432"/>
                    <a:pt x="421" y="330"/>
                    <a:pt x="421" y="217"/>
                  </a:cubicBezTo>
                  <a:cubicBezTo>
                    <a:pt x="421" y="93"/>
                    <a:pt x="319" y="6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" name="Google Shape;979;p3"/>
            <p:cNvSpPr/>
            <p:nvPr/>
          </p:nvSpPr>
          <p:spPr>
            <a:xfrm>
              <a:off x="1621875" y="454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9" y="1"/>
                  </a:moveTo>
                  <a:cubicBezTo>
                    <a:pt x="216" y="1"/>
                    <a:pt x="214" y="1"/>
                    <a:pt x="211" y="1"/>
                  </a:cubicBezTo>
                  <a:cubicBezTo>
                    <a:pt x="88" y="1"/>
                    <a:pt x="1" y="88"/>
                    <a:pt x="1" y="207"/>
                  </a:cubicBezTo>
                  <a:cubicBezTo>
                    <a:pt x="1" y="320"/>
                    <a:pt x="93" y="422"/>
                    <a:pt x="211" y="422"/>
                  </a:cubicBezTo>
                  <a:cubicBezTo>
                    <a:pt x="324" y="422"/>
                    <a:pt x="422" y="320"/>
                    <a:pt x="422" y="207"/>
                  </a:cubicBezTo>
                  <a:cubicBezTo>
                    <a:pt x="422" y="101"/>
                    <a:pt x="324" y="1"/>
                    <a:pt x="21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" name="Google Shape;980;p3"/>
            <p:cNvSpPr/>
            <p:nvPr/>
          </p:nvSpPr>
          <p:spPr>
            <a:xfrm>
              <a:off x="2152450" y="401120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194" y="0"/>
                  </a:moveTo>
                  <a:cubicBezTo>
                    <a:pt x="95" y="0"/>
                    <a:pt x="5" y="93"/>
                    <a:pt x="1" y="202"/>
                  </a:cubicBezTo>
                  <a:cubicBezTo>
                    <a:pt x="1" y="326"/>
                    <a:pt x="93" y="423"/>
                    <a:pt x="211" y="423"/>
                  </a:cubicBezTo>
                  <a:cubicBezTo>
                    <a:pt x="324" y="423"/>
                    <a:pt x="422" y="321"/>
                    <a:pt x="422" y="202"/>
                  </a:cubicBezTo>
                  <a:cubicBezTo>
                    <a:pt x="422" y="89"/>
                    <a:pt x="335" y="2"/>
                    <a:pt x="216" y="2"/>
                  </a:cubicBezTo>
                  <a:cubicBezTo>
                    <a:pt x="209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" name="Google Shape;981;p3"/>
            <p:cNvSpPr/>
            <p:nvPr/>
          </p:nvSpPr>
          <p:spPr>
            <a:xfrm>
              <a:off x="1993275" y="45419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5" y="0"/>
                  </a:moveTo>
                  <a:cubicBezTo>
                    <a:pt x="107" y="0"/>
                    <a:pt x="6" y="85"/>
                    <a:pt x="6" y="213"/>
                  </a:cubicBezTo>
                  <a:cubicBezTo>
                    <a:pt x="1" y="331"/>
                    <a:pt x="103" y="423"/>
                    <a:pt x="216" y="423"/>
                  </a:cubicBezTo>
                  <a:cubicBezTo>
                    <a:pt x="335" y="418"/>
                    <a:pt x="427" y="331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9" y="1"/>
                    <a:pt x="2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" name="Google Shape;982;p3"/>
            <p:cNvSpPr/>
            <p:nvPr/>
          </p:nvSpPr>
          <p:spPr>
            <a:xfrm>
              <a:off x="1462575" y="42765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4"/>
                    <a:pt x="88" y="422"/>
                    <a:pt x="206" y="422"/>
                  </a:cubicBezTo>
                  <a:cubicBezTo>
                    <a:pt x="335" y="422"/>
                    <a:pt x="422" y="334"/>
                    <a:pt x="422" y="216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" name="Google Shape;983;p3"/>
            <p:cNvSpPr/>
            <p:nvPr/>
          </p:nvSpPr>
          <p:spPr>
            <a:xfrm>
              <a:off x="2179050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103" y="427"/>
                    <a:pt x="22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" name="Google Shape;984;p3"/>
            <p:cNvSpPr/>
            <p:nvPr/>
          </p:nvSpPr>
          <p:spPr>
            <a:xfrm>
              <a:off x="16748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3" y="421"/>
                    <a:pt x="206" y="421"/>
                  </a:cubicBezTo>
                  <a:cubicBezTo>
                    <a:pt x="330" y="421"/>
                    <a:pt x="427" y="334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" name="Google Shape;985;p3"/>
            <p:cNvSpPr/>
            <p:nvPr/>
          </p:nvSpPr>
          <p:spPr>
            <a:xfrm>
              <a:off x="1993275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22" y="336"/>
                    <a:pt x="422" y="211"/>
                  </a:cubicBezTo>
                  <a:cubicBezTo>
                    <a:pt x="42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" name="Google Shape;986;p3"/>
            <p:cNvSpPr/>
            <p:nvPr/>
          </p:nvSpPr>
          <p:spPr>
            <a:xfrm>
              <a:off x="20198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29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" name="Google Shape;987;p3"/>
            <p:cNvSpPr/>
            <p:nvPr/>
          </p:nvSpPr>
          <p:spPr>
            <a:xfrm>
              <a:off x="19668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5" y="217"/>
                  </a:cubicBezTo>
                  <a:cubicBezTo>
                    <a:pt x="10" y="330"/>
                    <a:pt x="103" y="427"/>
                    <a:pt x="216" y="427"/>
                  </a:cubicBezTo>
                  <a:cubicBezTo>
                    <a:pt x="219" y="427"/>
                    <a:pt x="222" y="427"/>
                    <a:pt x="224" y="427"/>
                  </a:cubicBezTo>
                  <a:cubicBezTo>
                    <a:pt x="338" y="427"/>
                    <a:pt x="427" y="327"/>
                    <a:pt x="427" y="217"/>
                  </a:cubicBezTo>
                  <a:cubicBezTo>
                    <a:pt x="421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" name="Google Shape;988;p3"/>
            <p:cNvSpPr/>
            <p:nvPr/>
          </p:nvSpPr>
          <p:spPr>
            <a:xfrm>
              <a:off x="14625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8"/>
                    <a:pt x="0" y="206"/>
                  </a:cubicBezTo>
                  <a:cubicBezTo>
                    <a:pt x="0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" name="Google Shape;989;p3"/>
            <p:cNvSpPr/>
            <p:nvPr/>
          </p:nvSpPr>
          <p:spPr>
            <a:xfrm>
              <a:off x="1648200" y="40905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7" y="1"/>
                  </a:moveTo>
                  <a:cubicBezTo>
                    <a:pt x="104" y="1"/>
                    <a:pt x="6" y="98"/>
                    <a:pt x="6" y="211"/>
                  </a:cubicBezTo>
                  <a:cubicBezTo>
                    <a:pt x="1" y="335"/>
                    <a:pt x="104" y="432"/>
                    <a:pt x="217" y="432"/>
                  </a:cubicBezTo>
                  <a:cubicBezTo>
                    <a:pt x="340" y="432"/>
                    <a:pt x="427" y="340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" name="Google Shape;990;p3"/>
            <p:cNvSpPr/>
            <p:nvPr/>
          </p:nvSpPr>
          <p:spPr>
            <a:xfrm>
              <a:off x="19932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1" y="98"/>
                    <a:pt x="1" y="206"/>
                  </a:cubicBezTo>
                  <a:cubicBezTo>
                    <a:pt x="1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" name="Google Shape;991;p3"/>
            <p:cNvSpPr/>
            <p:nvPr/>
          </p:nvSpPr>
          <p:spPr>
            <a:xfrm>
              <a:off x="2179050" y="4090500"/>
              <a:ext cx="10675" cy="10825"/>
            </a:xfrm>
            <a:custGeom>
              <a:rect b="b" l="l" r="r" t="t"/>
              <a:pathLst>
                <a:path extrusionOk="0" h="433" w="427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35"/>
                    <a:pt x="98" y="432"/>
                    <a:pt x="211" y="432"/>
                  </a:cubicBezTo>
                  <a:cubicBezTo>
                    <a:pt x="334" y="432"/>
                    <a:pt x="427" y="340"/>
                    <a:pt x="427" y="222"/>
                  </a:cubicBezTo>
                  <a:cubicBezTo>
                    <a:pt x="427" y="98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" name="Google Shape;992;p3"/>
            <p:cNvSpPr/>
            <p:nvPr/>
          </p:nvSpPr>
          <p:spPr>
            <a:xfrm>
              <a:off x="20198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7"/>
                    <a:pt x="88" y="423"/>
                    <a:pt x="206" y="423"/>
                  </a:cubicBezTo>
                  <a:cubicBezTo>
                    <a:pt x="209" y="423"/>
                    <a:pt x="213" y="422"/>
                    <a:pt x="216" y="422"/>
                  </a:cubicBezTo>
                  <a:cubicBezTo>
                    <a:pt x="329" y="422"/>
                    <a:pt x="427" y="335"/>
                    <a:pt x="427" y="217"/>
                  </a:cubicBezTo>
                  <a:cubicBezTo>
                    <a:pt x="432" y="99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" name="Google Shape;993;p3"/>
            <p:cNvSpPr/>
            <p:nvPr/>
          </p:nvSpPr>
          <p:spPr>
            <a:xfrm>
              <a:off x="2205500" y="427652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98" y="0"/>
                    <a:pt x="11" y="88"/>
                    <a:pt x="11" y="206"/>
                  </a:cubicBezTo>
                  <a:cubicBezTo>
                    <a:pt x="1" y="334"/>
                    <a:pt x="93" y="422"/>
                    <a:pt x="217" y="422"/>
                  </a:cubicBezTo>
                  <a:cubicBezTo>
                    <a:pt x="335" y="422"/>
                    <a:pt x="427" y="324"/>
                    <a:pt x="438" y="211"/>
                  </a:cubicBezTo>
                  <a:cubicBezTo>
                    <a:pt x="438" y="93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" name="Google Shape;994;p3"/>
            <p:cNvSpPr/>
            <p:nvPr/>
          </p:nvSpPr>
          <p:spPr>
            <a:xfrm>
              <a:off x="1621625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29" y="427"/>
                    <a:pt x="432" y="330"/>
                    <a:pt x="432" y="211"/>
                  </a:cubicBezTo>
                  <a:cubicBezTo>
                    <a:pt x="432" y="93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" name="Google Shape;995;p3"/>
            <p:cNvSpPr/>
            <p:nvPr/>
          </p:nvSpPr>
          <p:spPr>
            <a:xfrm>
              <a:off x="1674800" y="44887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3" y="1"/>
                    <a:pt x="1" y="93"/>
                    <a:pt x="6" y="227"/>
                  </a:cubicBezTo>
                  <a:cubicBezTo>
                    <a:pt x="16" y="340"/>
                    <a:pt x="103" y="432"/>
                    <a:pt x="222" y="432"/>
                  </a:cubicBezTo>
                  <a:cubicBezTo>
                    <a:pt x="335" y="432"/>
                    <a:pt x="432" y="330"/>
                    <a:pt x="43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" name="Google Shape;996;p3"/>
            <p:cNvSpPr/>
            <p:nvPr/>
          </p:nvSpPr>
          <p:spPr>
            <a:xfrm>
              <a:off x="1993275" y="44887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88" y="1"/>
                    <a:pt x="1" y="98"/>
                    <a:pt x="1" y="227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330" y="432"/>
                    <a:pt x="422" y="335"/>
                    <a:pt x="42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" name="Google Shape;997;p3"/>
            <p:cNvSpPr/>
            <p:nvPr/>
          </p:nvSpPr>
          <p:spPr>
            <a:xfrm>
              <a:off x="2019875" y="40906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7" y="1"/>
                  </a:moveTo>
                  <a:cubicBezTo>
                    <a:pt x="88" y="1"/>
                    <a:pt x="0" y="96"/>
                    <a:pt x="0" y="217"/>
                  </a:cubicBezTo>
                  <a:cubicBezTo>
                    <a:pt x="0" y="335"/>
                    <a:pt x="93" y="427"/>
                    <a:pt x="216" y="432"/>
                  </a:cubicBezTo>
                  <a:cubicBezTo>
                    <a:pt x="329" y="427"/>
                    <a:pt x="427" y="335"/>
                    <a:pt x="427" y="222"/>
                  </a:cubicBezTo>
                  <a:cubicBezTo>
                    <a:pt x="432" y="103"/>
                    <a:pt x="329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" name="Google Shape;998;p3"/>
            <p:cNvSpPr/>
            <p:nvPr/>
          </p:nvSpPr>
          <p:spPr>
            <a:xfrm>
              <a:off x="1409400" y="42233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104"/>
                    <a:pt x="0" y="212"/>
                  </a:cubicBezTo>
                  <a:cubicBezTo>
                    <a:pt x="0" y="330"/>
                    <a:pt x="98" y="422"/>
                    <a:pt x="216" y="422"/>
                  </a:cubicBezTo>
                  <a:cubicBezTo>
                    <a:pt x="339" y="422"/>
                    <a:pt x="421" y="335"/>
                    <a:pt x="421" y="212"/>
                  </a:cubicBezTo>
                  <a:cubicBezTo>
                    <a:pt x="421" y="92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" name="Google Shape;999;p3"/>
            <p:cNvSpPr/>
            <p:nvPr/>
          </p:nvSpPr>
          <p:spPr>
            <a:xfrm>
              <a:off x="1940225" y="42233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9"/>
                    <a:pt x="11" y="212"/>
                  </a:cubicBezTo>
                  <a:cubicBezTo>
                    <a:pt x="0" y="330"/>
                    <a:pt x="98" y="422"/>
                    <a:pt x="221" y="422"/>
                  </a:cubicBezTo>
                  <a:cubicBezTo>
                    <a:pt x="345" y="422"/>
                    <a:pt x="427" y="335"/>
                    <a:pt x="427" y="212"/>
                  </a:cubicBezTo>
                  <a:cubicBezTo>
                    <a:pt x="422" y="92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" name="Google Shape;1000;p3"/>
            <p:cNvSpPr/>
            <p:nvPr/>
          </p:nvSpPr>
          <p:spPr>
            <a:xfrm>
              <a:off x="220550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17" y="427"/>
                  </a:cubicBezTo>
                  <a:cubicBezTo>
                    <a:pt x="335" y="427"/>
                    <a:pt x="427" y="335"/>
                    <a:pt x="427" y="211"/>
                  </a:cubicBezTo>
                  <a:cubicBezTo>
                    <a:pt x="427" y="98"/>
                    <a:pt x="325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" name="Google Shape;1001;p3"/>
            <p:cNvSpPr/>
            <p:nvPr/>
          </p:nvSpPr>
          <p:spPr>
            <a:xfrm>
              <a:off x="2046075" y="4011200"/>
              <a:ext cx="10950" cy="10725"/>
            </a:xfrm>
            <a:custGeom>
              <a:rect b="b" l="l" r="r" t="t"/>
              <a:pathLst>
                <a:path extrusionOk="0" h="429" w="438">
                  <a:moveTo>
                    <a:pt x="203" y="0"/>
                  </a:moveTo>
                  <a:cubicBezTo>
                    <a:pt x="108" y="0"/>
                    <a:pt x="15" y="85"/>
                    <a:pt x="6" y="213"/>
                  </a:cubicBezTo>
                  <a:cubicBezTo>
                    <a:pt x="1" y="326"/>
                    <a:pt x="103" y="428"/>
                    <a:pt x="222" y="428"/>
                  </a:cubicBezTo>
                  <a:cubicBezTo>
                    <a:pt x="335" y="423"/>
                    <a:pt x="432" y="336"/>
                    <a:pt x="432" y="218"/>
                  </a:cubicBezTo>
                  <a:cubicBezTo>
                    <a:pt x="437" y="89"/>
                    <a:pt x="350" y="2"/>
                    <a:pt x="227" y="2"/>
                  </a:cubicBezTo>
                  <a:cubicBezTo>
                    <a:pt x="219" y="1"/>
                    <a:pt x="211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" name="Google Shape;1002;p3"/>
            <p:cNvSpPr/>
            <p:nvPr/>
          </p:nvSpPr>
          <p:spPr>
            <a:xfrm>
              <a:off x="1674800" y="40112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1" y="1"/>
                  </a:moveTo>
                  <a:cubicBezTo>
                    <a:pt x="93" y="1"/>
                    <a:pt x="1" y="83"/>
                    <a:pt x="1" y="212"/>
                  </a:cubicBezTo>
                  <a:cubicBezTo>
                    <a:pt x="1" y="325"/>
                    <a:pt x="93" y="422"/>
                    <a:pt x="206" y="422"/>
                  </a:cubicBezTo>
                  <a:cubicBezTo>
                    <a:pt x="209" y="422"/>
                    <a:pt x="212" y="423"/>
                    <a:pt x="215" y="423"/>
                  </a:cubicBezTo>
                  <a:cubicBezTo>
                    <a:pt x="329" y="423"/>
                    <a:pt x="427" y="322"/>
                    <a:pt x="427" y="212"/>
                  </a:cubicBezTo>
                  <a:cubicBezTo>
                    <a:pt x="427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" name="Google Shape;1003;p3"/>
            <p:cNvSpPr/>
            <p:nvPr/>
          </p:nvSpPr>
          <p:spPr>
            <a:xfrm>
              <a:off x="1940225" y="41702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98" y="11"/>
                    <a:pt x="0" y="104"/>
                    <a:pt x="0" y="217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45" y="427"/>
                    <a:pt x="427" y="335"/>
                    <a:pt x="427" y="217"/>
                  </a:cubicBezTo>
                  <a:cubicBezTo>
                    <a:pt x="427" y="96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" name="Google Shape;1004;p3"/>
            <p:cNvSpPr/>
            <p:nvPr/>
          </p:nvSpPr>
          <p:spPr>
            <a:xfrm>
              <a:off x="217892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9" y="427"/>
                    <a:pt x="432" y="335"/>
                    <a:pt x="432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1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" name="Google Shape;1005;p3"/>
            <p:cNvSpPr/>
            <p:nvPr/>
          </p:nvSpPr>
          <p:spPr>
            <a:xfrm>
              <a:off x="1515500" y="40112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8" y="1"/>
                    <a:pt x="6" y="88"/>
                    <a:pt x="1" y="207"/>
                  </a:cubicBezTo>
                  <a:cubicBezTo>
                    <a:pt x="1" y="320"/>
                    <a:pt x="98" y="422"/>
                    <a:pt x="211" y="422"/>
                  </a:cubicBezTo>
                  <a:cubicBezTo>
                    <a:pt x="214" y="422"/>
                    <a:pt x="217" y="423"/>
                    <a:pt x="220" y="423"/>
                  </a:cubicBezTo>
                  <a:cubicBezTo>
                    <a:pt x="339" y="423"/>
                    <a:pt x="432" y="322"/>
                    <a:pt x="432" y="212"/>
                  </a:cubicBezTo>
                  <a:cubicBezTo>
                    <a:pt x="432" y="88"/>
                    <a:pt x="34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" name="Google Shape;1006;p3"/>
            <p:cNvSpPr/>
            <p:nvPr/>
          </p:nvSpPr>
          <p:spPr>
            <a:xfrm>
              <a:off x="1648200" y="3984375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22" y="1"/>
                  </a:moveTo>
                  <a:cubicBezTo>
                    <a:pt x="109" y="1"/>
                    <a:pt x="6" y="88"/>
                    <a:pt x="6" y="212"/>
                  </a:cubicBezTo>
                  <a:cubicBezTo>
                    <a:pt x="1" y="335"/>
                    <a:pt x="104" y="433"/>
                    <a:pt x="217" y="433"/>
                  </a:cubicBezTo>
                  <a:cubicBezTo>
                    <a:pt x="335" y="433"/>
                    <a:pt x="427" y="340"/>
                    <a:pt x="427" y="227"/>
                  </a:cubicBezTo>
                  <a:cubicBezTo>
                    <a:pt x="427" y="104"/>
                    <a:pt x="340" y="6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" name="Google Shape;1007;p3"/>
            <p:cNvSpPr/>
            <p:nvPr/>
          </p:nvSpPr>
          <p:spPr>
            <a:xfrm>
              <a:off x="14891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0" y="217"/>
                  </a:cubicBezTo>
                  <a:cubicBezTo>
                    <a:pt x="0" y="335"/>
                    <a:pt x="82" y="427"/>
                    <a:pt x="211" y="427"/>
                  </a:cubicBezTo>
                  <a:cubicBezTo>
                    <a:pt x="334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" name="Google Shape;1008;p3"/>
            <p:cNvSpPr/>
            <p:nvPr/>
          </p:nvSpPr>
          <p:spPr>
            <a:xfrm>
              <a:off x="1674800" y="45419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29"/>
                    <a:pt x="98" y="416"/>
                    <a:pt x="206" y="421"/>
                  </a:cubicBezTo>
                  <a:cubicBezTo>
                    <a:pt x="211" y="422"/>
                    <a:pt x="217" y="422"/>
                    <a:pt x="222" y="422"/>
                  </a:cubicBezTo>
                  <a:cubicBezTo>
                    <a:pt x="329" y="422"/>
                    <a:pt x="422" y="323"/>
                    <a:pt x="422" y="211"/>
                  </a:cubicBezTo>
                  <a:cubicBezTo>
                    <a:pt x="43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" name="Google Shape;1009;p3"/>
            <p:cNvSpPr/>
            <p:nvPr/>
          </p:nvSpPr>
          <p:spPr>
            <a:xfrm>
              <a:off x="16218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17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" name="Google Shape;1010;p3"/>
            <p:cNvSpPr/>
            <p:nvPr/>
          </p:nvSpPr>
          <p:spPr>
            <a:xfrm>
              <a:off x="16748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2" y="0"/>
                  </a:moveTo>
                  <a:cubicBezTo>
                    <a:pt x="93" y="0"/>
                    <a:pt x="1" y="9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" name="Google Shape;1011;p3"/>
            <p:cNvSpPr/>
            <p:nvPr/>
          </p:nvSpPr>
          <p:spPr>
            <a:xfrm>
              <a:off x="2046200" y="45419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1" y="329"/>
                    <a:pt x="98" y="421"/>
                    <a:pt x="217" y="421"/>
                  </a:cubicBezTo>
                  <a:cubicBezTo>
                    <a:pt x="222" y="422"/>
                    <a:pt x="228" y="422"/>
                    <a:pt x="233" y="422"/>
                  </a:cubicBezTo>
                  <a:cubicBezTo>
                    <a:pt x="339" y="422"/>
                    <a:pt x="427" y="328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" name="Google Shape;1012;p3"/>
            <p:cNvSpPr/>
            <p:nvPr/>
          </p:nvSpPr>
          <p:spPr>
            <a:xfrm>
              <a:off x="1833725" y="4064175"/>
              <a:ext cx="11075" cy="10675"/>
            </a:xfrm>
            <a:custGeom>
              <a:rect b="b" l="l" r="r" t="t"/>
              <a:pathLst>
                <a:path extrusionOk="0" h="427" w="443">
                  <a:moveTo>
                    <a:pt x="226" y="0"/>
                  </a:moveTo>
                  <a:cubicBezTo>
                    <a:pt x="108" y="0"/>
                    <a:pt x="11" y="98"/>
                    <a:pt x="11" y="211"/>
                  </a:cubicBezTo>
                  <a:cubicBezTo>
                    <a:pt x="0" y="329"/>
                    <a:pt x="98" y="427"/>
                    <a:pt x="221" y="427"/>
                  </a:cubicBezTo>
                  <a:cubicBezTo>
                    <a:pt x="345" y="427"/>
                    <a:pt x="442" y="334"/>
                    <a:pt x="442" y="211"/>
                  </a:cubicBezTo>
                  <a:cubicBezTo>
                    <a:pt x="442" y="87"/>
                    <a:pt x="350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" name="Google Shape;1013;p3"/>
            <p:cNvSpPr/>
            <p:nvPr/>
          </p:nvSpPr>
          <p:spPr>
            <a:xfrm>
              <a:off x="167480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330" y="422"/>
                    <a:pt x="427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" name="Google Shape;1014;p3"/>
            <p:cNvSpPr/>
            <p:nvPr/>
          </p:nvSpPr>
          <p:spPr>
            <a:xfrm>
              <a:off x="1621875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1" y="88"/>
                    <a:pt x="1" y="211"/>
                  </a:cubicBezTo>
                  <a:cubicBezTo>
                    <a:pt x="1" y="329"/>
                    <a:pt x="93" y="422"/>
                    <a:pt x="216" y="422"/>
                  </a:cubicBezTo>
                  <a:cubicBezTo>
                    <a:pt x="324" y="422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" name="Google Shape;1015;p3"/>
            <p:cNvSpPr/>
            <p:nvPr/>
          </p:nvSpPr>
          <p:spPr>
            <a:xfrm>
              <a:off x="1647950" y="435617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7" y="0"/>
                  </a:moveTo>
                  <a:cubicBezTo>
                    <a:pt x="109" y="0"/>
                    <a:pt x="16" y="88"/>
                    <a:pt x="1" y="211"/>
                  </a:cubicBezTo>
                  <a:cubicBezTo>
                    <a:pt x="1" y="324"/>
                    <a:pt x="103" y="422"/>
                    <a:pt x="222" y="422"/>
                  </a:cubicBezTo>
                  <a:cubicBezTo>
                    <a:pt x="345" y="422"/>
                    <a:pt x="432" y="334"/>
                    <a:pt x="432" y="216"/>
                  </a:cubicBezTo>
                  <a:cubicBezTo>
                    <a:pt x="437" y="88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" name="Google Shape;1016;p3"/>
            <p:cNvSpPr/>
            <p:nvPr/>
          </p:nvSpPr>
          <p:spPr>
            <a:xfrm>
              <a:off x="148917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5" y="0"/>
                  </a:moveTo>
                  <a:cubicBezTo>
                    <a:pt x="89" y="0"/>
                    <a:pt x="0" y="94"/>
                    <a:pt x="0" y="212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27" y="325"/>
                    <a:pt x="422" y="212"/>
                  </a:cubicBezTo>
                  <a:cubicBezTo>
                    <a:pt x="422" y="93"/>
                    <a:pt x="329" y="1"/>
                    <a:pt x="211" y="1"/>
                  </a:cubicBezTo>
                  <a:cubicBezTo>
                    <a:pt x="205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" name="Google Shape;1017;p3"/>
            <p:cNvSpPr/>
            <p:nvPr/>
          </p:nvSpPr>
          <p:spPr>
            <a:xfrm>
              <a:off x="2178925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8" y="0"/>
                    <a:pt x="0" y="93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" name="Google Shape;1018;p3"/>
            <p:cNvSpPr/>
            <p:nvPr/>
          </p:nvSpPr>
          <p:spPr>
            <a:xfrm>
              <a:off x="2019750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6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32" y="335"/>
                    <a:pt x="427" y="217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" name="Google Shape;1019;p3"/>
            <p:cNvSpPr/>
            <p:nvPr/>
          </p:nvSpPr>
          <p:spPr>
            <a:xfrm>
              <a:off x="21525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" name="Google Shape;1020;p3"/>
            <p:cNvSpPr/>
            <p:nvPr/>
          </p:nvSpPr>
          <p:spPr>
            <a:xfrm>
              <a:off x="183397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3"/>
                    <a:pt x="6" y="216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" name="Google Shape;1021;p3"/>
            <p:cNvSpPr/>
            <p:nvPr/>
          </p:nvSpPr>
          <p:spPr>
            <a:xfrm>
              <a:off x="1674800" y="38519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0"/>
                  </a:moveTo>
                  <a:cubicBezTo>
                    <a:pt x="89" y="0"/>
                    <a:pt x="1" y="89"/>
                    <a:pt x="1" y="207"/>
                  </a:cubicBezTo>
                  <a:cubicBezTo>
                    <a:pt x="1" y="325"/>
                    <a:pt x="93" y="417"/>
                    <a:pt x="206" y="422"/>
                  </a:cubicBezTo>
                  <a:cubicBezTo>
                    <a:pt x="324" y="422"/>
                    <a:pt x="427" y="325"/>
                    <a:pt x="427" y="212"/>
                  </a:cubicBezTo>
                  <a:cubicBezTo>
                    <a:pt x="427" y="104"/>
                    <a:pt x="335" y="6"/>
                    <a:pt x="222" y="1"/>
                  </a:cubicBezTo>
                  <a:cubicBezTo>
                    <a:pt x="215" y="0"/>
                    <a:pt x="209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" name="Google Shape;1022;p3"/>
            <p:cNvSpPr/>
            <p:nvPr/>
          </p:nvSpPr>
          <p:spPr>
            <a:xfrm>
              <a:off x="1674800" y="438250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88"/>
                    <a:pt x="1" y="212"/>
                  </a:cubicBezTo>
                  <a:cubicBezTo>
                    <a:pt x="1" y="332"/>
                    <a:pt x="88" y="422"/>
                    <a:pt x="212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224" y="422"/>
                    <a:pt x="227" y="422"/>
                    <a:pt x="230" y="422"/>
                  </a:cubicBezTo>
                  <a:cubicBezTo>
                    <a:pt x="339" y="422"/>
                    <a:pt x="432" y="322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" name="Google Shape;1023;p3"/>
            <p:cNvSpPr/>
            <p:nvPr/>
          </p:nvSpPr>
          <p:spPr>
            <a:xfrm>
              <a:off x="16483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0" y="98"/>
                    <a:pt x="0" y="211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" name="Google Shape;1024;p3"/>
            <p:cNvSpPr/>
            <p:nvPr/>
          </p:nvSpPr>
          <p:spPr>
            <a:xfrm>
              <a:off x="20726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9" y="0"/>
                  </a:moveTo>
                  <a:cubicBezTo>
                    <a:pt x="103" y="0"/>
                    <a:pt x="11" y="89"/>
                    <a:pt x="11" y="206"/>
                  </a:cubicBezTo>
                  <a:cubicBezTo>
                    <a:pt x="0" y="325"/>
                    <a:pt x="93" y="417"/>
                    <a:pt x="206" y="422"/>
                  </a:cubicBezTo>
                  <a:cubicBezTo>
                    <a:pt x="210" y="422"/>
                    <a:pt x="214" y="423"/>
                    <a:pt x="217" y="423"/>
                  </a:cubicBezTo>
                  <a:cubicBezTo>
                    <a:pt x="340" y="423"/>
                    <a:pt x="427" y="342"/>
                    <a:pt x="432" y="222"/>
                  </a:cubicBezTo>
                  <a:cubicBezTo>
                    <a:pt x="432" y="104"/>
                    <a:pt x="345" y="6"/>
                    <a:pt x="226" y="1"/>
                  </a:cubicBezTo>
                  <a:cubicBezTo>
                    <a:pt x="221" y="0"/>
                    <a:pt x="215" y="0"/>
                    <a:pt x="20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" name="Google Shape;1025;p3"/>
            <p:cNvSpPr/>
            <p:nvPr/>
          </p:nvSpPr>
          <p:spPr>
            <a:xfrm>
              <a:off x="21261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40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2"/>
                  </a:cubicBezTo>
                  <a:cubicBezTo>
                    <a:pt x="416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" name="Google Shape;1026;p3"/>
            <p:cNvSpPr/>
            <p:nvPr/>
          </p:nvSpPr>
          <p:spPr>
            <a:xfrm>
              <a:off x="2125850" y="398437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40"/>
                    <a:pt x="93" y="433"/>
                    <a:pt x="217" y="433"/>
                  </a:cubicBezTo>
                  <a:cubicBezTo>
                    <a:pt x="335" y="433"/>
                    <a:pt x="432" y="335"/>
                    <a:pt x="427" y="212"/>
                  </a:cubicBezTo>
                  <a:cubicBezTo>
                    <a:pt x="422" y="88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" name="Google Shape;1027;p3"/>
            <p:cNvSpPr/>
            <p:nvPr/>
          </p:nvSpPr>
          <p:spPr>
            <a:xfrm>
              <a:off x="1568550" y="44887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6" y="93"/>
                    <a:pt x="1" y="211"/>
                  </a:cubicBezTo>
                  <a:cubicBezTo>
                    <a:pt x="6" y="330"/>
                    <a:pt x="93" y="427"/>
                    <a:pt x="212" y="427"/>
                  </a:cubicBezTo>
                  <a:cubicBezTo>
                    <a:pt x="325" y="427"/>
                    <a:pt x="427" y="330"/>
                    <a:pt x="427" y="211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" name="Google Shape;1028;p3"/>
            <p:cNvSpPr/>
            <p:nvPr/>
          </p:nvSpPr>
          <p:spPr>
            <a:xfrm>
              <a:off x="1993275" y="43822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98" y="11"/>
                    <a:pt x="1" y="98"/>
                    <a:pt x="1" y="216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2"/>
                    <a:pt x="422" y="222"/>
                  </a:cubicBezTo>
                  <a:cubicBezTo>
                    <a:pt x="422" y="103"/>
                    <a:pt x="330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" name="Google Shape;1029;p3"/>
            <p:cNvSpPr/>
            <p:nvPr/>
          </p:nvSpPr>
          <p:spPr>
            <a:xfrm>
              <a:off x="17809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3" y="1"/>
                    <a:pt x="0" y="83"/>
                    <a:pt x="11" y="212"/>
                  </a:cubicBezTo>
                  <a:cubicBezTo>
                    <a:pt x="11" y="325"/>
                    <a:pt x="103" y="422"/>
                    <a:pt x="221" y="422"/>
                  </a:cubicBezTo>
                  <a:cubicBezTo>
                    <a:pt x="329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" name="Google Shape;1030;p3"/>
            <p:cNvSpPr/>
            <p:nvPr/>
          </p:nvSpPr>
          <p:spPr>
            <a:xfrm>
              <a:off x="1940225" y="44887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1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" name="Google Shape;1031;p3"/>
            <p:cNvSpPr/>
            <p:nvPr/>
          </p:nvSpPr>
          <p:spPr>
            <a:xfrm>
              <a:off x="1887175" y="4011225"/>
              <a:ext cx="10925" cy="10575"/>
            </a:xfrm>
            <a:custGeom>
              <a:rect b="b" l="l" r="r" t="t"/>
              <a:pathLst>
                <a:path extrusionOk="0" h="423" w="437">
                  <a:moveTo>
                    <a:pt x="210" y="0"/>
                  </a:moveTo>
                  <a:cubicBezTo>
                    <a:pt x="93" y="0"/>
                    <a:pt x="10" y="80"/>
                    <a:pt x="5" y="196"/>
                  </a:cubicBezTo>
                  <a:cubicBezTo>
                    <a:pt x="0" y="320"/>
                    <a:pt x="87" y="417"/>
                    <a:pt x="211" y="422"/>
                  </a:cubicBezTo>
                  <a:cubicBezTo>
                    <a:pt x="324" y="422"/>
                    <a:pt x="427" y="335"/>
                    <a:pt x="427" y="212"/>
                  </a:cubicBezTo>
                  <a:cubicBezTo>
                    <a:pt x="437" y="93"/>
                    <a:pt x="344" y="1"/>
                    <a:pt x="231" y="1"/>
                  </a:cubicBezTo>
                  <a:cubicBezTo>
                    <a:pt x="224" y="0"/>
                    <a:pt x="217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" name="Google Shape;1032;p3"/>
            <p:cNvSpPr/>
            <p:nvPr/>
          </p:nvSpPr>
          <p:spPr>
            <a:xfrm>
              <a:off x="1542225" y="40373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3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6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" name="Google Shape;1033;p3"/>
            <p:cNvSpPr/>
            <p:nvPr/>
          </p:nvSpPr>
          <p:spPr>
            <a:xfrm>
              <a:off x="2099400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103" y="427"/>
                    <a:pt x="221" y="427"/>
                  </a:cubicBezTo>
                  <a:cubicBezTo>
                    <a:pt x="334" y="417"/>
                    <a:pt x="432" y="330"/>
                    <a:pt x="432" y="211"/>
                  </a:cubicBezTo>
                  <a:cubicBezTo>
                    <a:pt x="432" y="98"/>
                    <a:pt x="33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" name="Google Shape;1034;p3"/>
            <p:cNvSpPr/>
            <p:nvPr/>
          </p:nvSpPr>
          <p:spPr>
            <a:xfrm>
              <a:off x="1595150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" name="Google Shape;1035;p3"/>
            <p:cNvSpPr/>
            <p:nvPr/>
          </p:nvSpPr>
          <p:spPr>
            <a:xfrm>
              <a:off x="207280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5" y="422"/>
                    <a:pt x="427" y="336"/>
                    <a:pt x="427" y="216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" name="Google Shape;1036;p3"/>
            <p:cNvSpPr/>
            <p:nvPr/>
          </p:nvSpPr>
          <p:spPr>
            <a:xfrm>
              <a:off x="2072800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"/>
                    <a:pt x="6" y="98"/>
                    <a:pt x="1" y="227"/>
                  </a:cubicBezTo>
                  <a:cubicBezTo>
                    <a:pt x="6" y="345"/>
                    <a:pt x="93" y="432"/>
                    <a:pt x="211" y="432"/>
                  </a:cubicBezTo>
                  <a:cubicBezTo>
                    <a:pt x="324" y="432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" name="Google Shape;1037;p3"/>
            <p:cNvSpPr/>
            <p:nvPr/>
          </p:nvSpPr>
          <p:spPr>
            <a:xfrm>
              <a:off x="1515625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" name="Google Shape;1038;p3"/>
            <p:cNvSpPr/>
            <p:nvPr/>
          </p:nvSpPr>
          <p:spPr>
            <a:xfrm>
              <a:off x="1542225" y="42499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1" y="93"/>
                    <a:pt x="1" y="217"/>
                  </a:cubicBezTo>
                  <a:cubicBezTo>
                    <a:pt x="1" y="330"/>
                    <a:pt x="93" y="427"/>
                    <a:pt x="211" y="427"/>
                  </a:cubicBezTo>
                  <a:cubicBezTo>
                    <a:pt x="324" y="427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" name="Google Shape;1039;p3"/>
            <p:cNvSpPr/>
            <p:nvPr/>
          </p:nvSpPr>
          <p:spPr>
            <a:xfrm>
              <a:off x="1754450" y="39313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103"/>
                    <a:pt x="1" y="222"/>
                  </a:cubicBezTo>
                  <a:cubicBezTo>
                    <a:pt x="1" y="342"/>
                    <a:pt x="93" y="427"/>
                    <a:pt x="207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40" y="427"/>
                    <a:pt x="432" y="330"/>
                    <a:pt x="427" y="206"/>
                  </a:cubicBezTo>
                  <a:cubicBezTo>
                    <a:pt x="427" y="93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" name="Google Shape;1040;p3"/>
            <p:cNvSpPr/>
            <p:nvPr/>
          </p:nvSpPr>
          <p:spPr>
            <a:xfrm>
              <a:off x="2046200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32" y="334"/>
                    <a:pt x="427" y="211"/>
                  </a:cubicBezTo>
                  <a:cubicBezTo>
                    <a:pt x="427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" name="Google Shape;1041;p3"/>
            <p:cNvSpPr/>
            <p:nvPr/>
          </p:nvSpPr>
          <p:spPr>
            <a:xfrm>
              <a:off x="1648350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8" y="6"/>
                    <a:pt x="0" y="93"/>
                    <a:pt x="0" y="211"/>
                  </a:cubicBezTo>
                  <a:cubicBezTo>
                    <a:pt x="0" y="329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1"/>
                  </a:cubicBezTo>
                  <a:cubicBezTo>
                    <a:pt x="421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" name="Google Shape;1042;p3"/>
            <p:cNvSpPr/>
            <p:nvPr/>
          </p:nvSpPr>
          <p:spPr>
            <a:xfrm>
              <a:off x="194022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2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" name="Google Shape;1043;p3"/>
            <p:cNvSpPr/>
            <p:nvPr/>
          </p:nvSpPr>
          <p:spPr>
            <a:xfrm>
              <a:off x="1940225" y="43295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93" y="427"/>
                    <a:pt x="20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" name="Google Shape;1044;p3"/>
            <p:cNvSpPr/>
            <p:nvPr/>
          </p:nvSpPr>
          <p:spPr>
            <a:xfrm>
              <a:off x="1542225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" name="Google Shape;1045;p3"/>
            <p:cNvSpPr/>
            <p:nvPr/>
          </p:nvSpPr>
          <p:spPr>
            <a:xfrm>
              <a:off x="1595150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93" y="432"/>
                    <a:pt x="211" y="432"/>
                  </a:cubicBezTo>
                  <a:cubicBezTo>
                    <a:pt x="335" y="432"/>
                    <a:pt x="427" y="340"/>
                    <a:pt x="432" y="211"/>
                  </a:cubicBezTo>
                  <a:cubicBezTo>
                    <a:pt x="43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" name="Google Shape;1046;p3"/>
            <p:cNvSpPr/>
            <p:nvPr/>
          </p:nvSpPr>
          <p:spPr>
            <a:xfrm>
              <a:off x="1780925" y="45419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0"/>
                  </a:moveTo>
                  <a:cubicBezTo>
                    <a:pt x="93" y="0"/>
                    <a:pt x="0" y="82"/>
                    <a:pt x="0" y="206"/>
                  </a:cubicBezTo>
                  <a:cubicBezTo>
                    <a:pt x="0" y="329"/>
                    <a:pt x="98" y="421"/>
                    <a:pt x="216" y="421"/>
                  </a:cubicBezTo>
                  <a:cubicBezTo>
                    <a:pt x="329" y="421"/>
                    <a:pt x="427" y="329"/>
                    <a:pt x="427" y="206"/>
                  </a:cubicBezTo>
                  <a:cubicBezTo>
                    <a:pt x="427" y="82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" name="Google Shape;1047;p3"/>
            <p:cNvSpPr/>
            <p:nvPr/>
          </p:nvSpPr>
          <p:spPr>
            <a:xfrm>
              <a:off x="1860575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3" y="1"/>
                  </a:moveTo>
                  <a:cubicBezTo>
                    <a:pt x="93" y="1"/>
                    <a:pt x="0" y="101"/>
                    <a:pt x="0" y="217"/>
                  </a:cubicBezTo>
                  <a:cubicBezTo>
                    <a:pt x="0" y="335"/>
                    <a:pt x="98" y="427"/>
                    <a:pt x="221" y="427"/>
                  </a:cubicBezTo>
                  <a:cubicBezTo>
                    <a:pt x="339" y="427"/>
                    <a:pt x="432" y="335"/>
                    <a:pt x="427" y="217"/>
                  </a:cubicBezTo>
                  <a:cubicBezTo>
                    <a:pt x="422" y="98"/>
                    <a:pt x="329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" name="Google Shape;1048;p3"/>
            <p:cNvSpPr/>
            <p:nvPr/>
          </p:nvSpPr>
          <p:spPr>
            <a:xfrm>
              <a:off x="1886900" y="45419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98" y="0"/>
                    <a:pt x="11" y="82"/>
                    <a:pt x="11" y="206"/>
                  </a:cubicBezTo>
                  <a:cubicBezTo>
                    <a:pt x="1" y="319"/>
                    <a:pt x="98" y="421"/>
                    <a:pt x="217" y="421"/>
                  </a:cubicBezTo>
                  <a:cubicBezTo>
                    <a:pt x="222" y="422"/>
                    <a:pt x="228" y="422"/>
                    <a:pt x="234" y="422"/>
                  </a:cubicBezTo>
                  <a:cubicBezTo>
                    <a:pt x="344" y="422"/>
                    <a:pt x="432" y="328"/>
                    <a:pt x="432" y="211"/>
                  </a:cubicBezTo>
                  <a:cubicBezTo>
                    <a:pt x="438" y="87"/>
                    <a:pt x="35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" name="Google Shape;1049;p3"/>
            <p:cNvSpPr/>
            <p:nvPr/>
          </p:nvSpPr>
          <p:spPr>
            <a:xfrm>
              <a:off x="2072925" y="39313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3" y="1"/>
                  </a:moveTo>
                  <a:cubicBezTo>
                    <a:pt x="93" y="1"/>
                    <a:pt x="1" y="96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17" y="217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" name="Google Shape;1050;p3"/>
            <p:cNvSpPr/>
            <p:nvPr/>
          </p:nvSpPr>
          <p:spPr>
            <a:xfrm>
              <a:off x="1568700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87" y="1"/>
                    <a:pt x="0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7" y="423"/>
                    <a:pt x="421" y="324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" name="Google Shape;1051;p3"/>
            <p:cNvSpPr/>
            <p:nvPr/>
          </p:nvSpPr>
          <p:spPr>
            <a:xfrm>
              <a:off x="148917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2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2"/>
                  </a:cubicBezTo>
                  <a:cubicBezTo>
                    <a:pt x="329" y="417"/>
                    <a:pt x="422" y="324"/>
                    <a:pt x="422" y="211"/>
                  </a:cubicBezTo>
                  <a:cubicBezTo>
                    <a:pt x="422" y="8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" name="Google Shape;1052;p3"/>
            <p:cNvSpPr/>
            <p:nvPr/>
          </p:nvSpPr>
          <p:spPr>
            <a:xfrm>
              <a:off x="16748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3" y="1"/>
                    <a:pt x="1" y="88"/>
                    <a:pt x="1" y="211"/>
                  </a:cubicBezTo>
                  <a:cubicBezTo>
                    <a:pt x="1" y="329"/>
                    <a:pt x="94" y="423"/>
                    <a:pt x="200" y="423"/>
                  </a:cubicBezTo>
                  <a:cubicBezTo>
                    <a:pt x="206" y="423"/>
                    <a:pt x="211" y="422"/>
                    <a:pt x="217" y="422"/>
                  </a:cubicBezTo>
                  <a:cubicBezTo>
                    <a:pt x="330" y="422"/>
                    <a:pt x="422" y="319"/>
                    <a:pt x="42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" name="Google Shape;1053;p3"/>
            <p:cNvSpPr/>
            <p:nvPr/>
          </p:nvSpPr>
          <p:spPr>
            <a:xfrm>
              <a:off x="15422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1" y="94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2" y="335"/>
                    <a:pt x="422" y="212"/>
                  </a:cubicBezTo>
                  <a:cubicBezTo>
                    <a:pt x="417" y="93"/>
                    <a:pt x="324" y="1"/>
                    <a:pt x="211" y="1"/>
                  </a:cubicBezTo>
                  <a:cubicBezTo>
                    <a:pt x="205" y="0"/>
                    <a:pt x="2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" name="Google Shape;1054;p3"/>
            <p:cNvSpPr/>
            <p:nvPr/>
          </p:nvSpPr>
          <p:spPr>
            <a:xfrm>
              <a:off x="15951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35"/>
                    <a:pt x="417" y="212"/>
                  </a:cubicBezTo>
                  <a:cubicBezTo>
                    <a:pt x="417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" name="Google Shape;1055;p3"/>
            <p:cNvSpPr/>
            <p:nvPr/>
          </p:nvSpPr>
          <p:spPr>
            <a:xfrm>
              <a:off x="201987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88" y="0"/>
                    <a:pt x="0" y="88"/>
                    <a:pt x="0" y="211"/>
                  </a:cubicBezTo>
                  <a:cubicBezTo>
                    <a:pt x="0" y="334"/>
                    <a:pt x="98" y="422"/>
                    <a:pt x="22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3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" name="Google Shape;1056;p3"/>
            <p:cNvSpPr/>
            <p:nvPr/>
          </p:nvSpPr>
          <p:spPr>
            <a:xfrm>
              <a:off x="1940475" y="39580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1"/>
                  </a:moveTo>
                  <a:cubicBezTo>
                    <a:pt x="88" y="6"/>
                    <a:pt x="1" y="93"/>
                    <a:pt x="1" y="211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324" y="422"/>
                    <a:pt x="417" y="329"/>
                    <a:pt x="417" y="206"/>
                  </a:cubicBezTo>
                  <a:cubicBezTo>
                    <a:pt x="412" y="83"/>
                    <a:pt x="31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" name="Google Shape;1057;p3"/>
            <p:cNvSpPr/>
            <p:nvPr/>
          </p:nvSpPr>
          <p:spPr>
            <a:xfrm>
              <a:off x="1754450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5" y="0"/>
                  </a:moveTo>
                  <a:cubicBezTo>
                    <a:pt x="94" y="0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7" y="335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ubicBezTo>
                    <a:pt x="216" y="0"/>
                    <a:pt x="211" y="0"/>
                    <a:pt x="20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" name="Google Shape;1058;p3"/>
            <p:cNvSpPr/>
            <p:nvPr/>
          </p:nvSpPr>
          <p:spPr>
            <a:xfrm>
              <a:off x="1462575" y="43825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5" y="427"/>
                    <a:pt x="422" y="335"/>
                    <a:pt x="422" y="212"/>
                  </a:cubicBezTo>
                  <a:cubicBezTo>
                    <a:pt x="422" y="93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" name="Google Shape;1059;p3"/>
            <p:cNvSpPr/>
            <p:nvPr/>
          </p:nvSpPr>
          <p:spPr>
            <a:xfrm>
              <a:off x="1860575" y="446215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8" y="1"/>
                    <a:pt x="0" y="93"/>
                    <a:pt x="0" y="212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34" y="422"/>
                    <a:pt x="427" y="335"/>
                    <a:pt x="432" y="212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" name="Google Shape;1060;p3"/>
            <p:cNvSpPr/>
            <p:nvPr/>
          </p:nvSpPr>
          <p:spPr>
            <a:xfrm>
              <a:off x="1993275" y="3958050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1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8" y="422"/>
                    <a:pt x="211" y="422"/>
                  </a:cubicBezTo>
                  <a:cubicBezTo>
                    <a:pt x="217" y="422"/>
                    <a:pt x="223" y="423"/>
                    <a:pt x="228" y="423"/>
                  </a:cubicBezTo>
                  <a:cubicBezTo>
                    <a:pt x="338" y="423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" name="Google Shape;1061;p3"/>
            <p:cNvSpPr/>
            <p:nvPr/>
          </p:nvSpPr>
          <p:spPr>
            <a:xfrm>
              <a:off x="2099400" y="39580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8"/>
                    <a:pt x="0" y="216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8" y="423"/>
                    <a:pt x="427" y="324"/>
                    <a:pt x="427" y="211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" name="Google Shape;1062;p3"/>
            <p:cNvSpPr/>
            <p:nvPr/>
          </p:nvSpPr>
          <p:spPr>
            <a:xfrm>
              <a:off x="1595275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6"/>
                    <a:pt x="427" y="221"/>
                  </a:cubicBezTo>
                  <a:cubicBezTo>
                    <a:pt x="427" y="98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" name="Google Shape;1063;p3"/>
            <p:cNvSpPr/>
            <p:nvPr/>
          </p:nvSpPr>
          <p:spPr>
            <a:xfrm>
              <a:off x="1568550" y="42233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109" y="0"/>
                    <a:pt x="11" y="87"/>
                    <a:pt x="6" y="206"/>
                  </a:cubicBezTo>
                  <a:cubicBezTo>
                    <a:pt x="1" y="324"/>
                    <a:pt x="88" y="421"/>
                    <a:pt x="212" y="421"/>
                  </a:cubicBezTo>
                  <a:cubicBezTo>
                    <a:pt x="218" y="422"/>
                    <a:pt x="224" y="422"/>
                    <a:pt x="230" y="422"/>
                  </a:cubicBezTo>
                  <a:cubicBezTo>
                    <a:pt x="344" y="422"/>
                    <a:pt x="428" y="333"/>
                    <a:pt x="438" y="216"/>
                  </a:cubicBezTo>
                  <a:cubicBezTo>
                    <a:pt x="438" y="10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" name="Google Shape;1064;p3"/>
            <p:cNvSpPr/>
            <p:nvPr/>
          </p:nvSpPr>
          <p:spPr>
            <a:xfrm>
              <a:off x="1807650" y="38781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8" y="0"/>
                    <a:pt x="0" y="98"/>
                    <a:pt x="0" y="221"/>
                  </a:cubicBezTo>
                  <a:cubicBezTo>
                    <a:pt x="0" y="350"/>
                    <a:pt x="88" y="432"/>
                    <a:pt x="211" y="432"/>
                  </a:cubicBezTo>
                  <a:cubicBezTo>
                    <a:pt x="334" y="427"/>
                    <a:pt x="422" y="339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" name="Google Shape;1065;p3"/>
            <p:cNvSpPr/>
            <p:nvPr/>
          </p:nvSpPr>
          <p:spPr>
            <a:xfrm>
              <a:off x="19932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86"/>
                    <a:pt x="1" y="211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2" y="335"/>
                    <a:pt x="422" y="216"/>
                  </a:cubicBezTo>
                  <a:cubicBezTo>
                    <a:pt x="427" y="9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" name="Google Shape;1066;p3"/>
            <p:cNvSpPr/>
            <p:nvPr/>
          </p:nvSpPr>
          <p:spPr>
            <a:xfrm>
              <a:off x="14625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4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" name="Google Shape;1067;p3"/>
            <p:cNvSpPr/>
            <p:nvPr/>
          </p:nvSpPr>
          <p:spPr>
            <a:xfrm>
              <a:off x="1701150" y="4303000"/>
              <a:ext cx="10925" cy="10550"/>
            </a:xfrm>
            <a:custGeom>
              <a:rect b="b" l="l" r="r" t="t"/>
              <a:pathLst>
                <a:path extrusionOk="0" h="422" w="437">
                  <a:moveTo>
                    <a:pt x="211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9"/>
                    <a:pt x="87" y="421"/>
                    <a:pt x="211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7" y="87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" name="Google Shape;1068;p3"/>
            <p:cNvSpPr/>
            <p:nvPr/>
          </p:nvSpPr>
          <p:spPr>
            <a:xfrm>
              <a:off x="1435850" y="4356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0" y="1"/>
                  </a:moveTo>
                  <a:cubicBezTo>
                    <a:pt x="224" y="1"/>
                    <a:pt x="218" y="1"/>
                    <a:pt x="211" y="1"/>
                  </a:cubicBezTo>
                  <a:cubicBezTo>
                    <a:pt x="93" y="7"/>
                    <a:pt x="1" y="94"/>
                    <a:pt x="1" y="217"/>
                  </a:cubicBezTo>
                  <a:cubicBezTo>
                    <a:pt x="6" y="335"/>
                    <a:pt x="98" y="423"/>
                    <a:pt x="211" y="423"/>
                  </a:cubicBezTo>
                  <a:cubicBezTo>
                    <a:pt x="335" y="423"/>
                    <a:pt x="432" y="325"/>
                    <a:pt x="432" y="212"/>
                  </a:cubicBezTo>
                  <a:cubicBezTo>
                    <a:pt x="432" y="95"/>
                    <a:pt x="349" y="1"/>
                    <a:pt x="23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" name="Google Shape;1069;p3"/>
            <p:cNvSpPr/>
            <p:nvPr/>
          </p:nvSpPr>
          <p:spPr>
            <a:xfrm>
              <a:off x="196682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87" y="0"/>
                    <a:pt x="0" y="88"/>
                    <a:pt x="5" y="216"/>
                  </a:cubicBezTo>
                  <a:cubicBezTo>
                    <a:pt x="10" y="334"/>
                    <a:pt x="103" y="422"/>
                    <a:pt x="216" y="422"/>
                  </a:cubicBezTo>
                  <a:cubicBezTo>
                    <a:pt x="334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" name="Google Shape;1070;p3"/>
            <p:cNvSpPr/>
            <p:nvPr/>
          </p:nvSpPr>
          <p:spPr>
            <a:xfrm>
              <a:off x="1542100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6" y="98"/>
                    <a:pt x="0" y="221"/>
                  </a:cubicBezTo>
                  <a:cubicBezTo>
                    <a:pt x="0" y="334"/>
                    <a:pt x="98" y="427"/>
                    <a:pt x="221" y="427"/>
                  </a:cubicBezTo>
                  <a:cubicBezTo>
                    <a:pt x="340" y="427"/>
                    <a:pt x="427" y="329"/>
                    <a:pt x="427" y="211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" name="Google Shape;1071;p3"/>
            <p:cNvSpPr/>
            <p:nvPr/>
          </p:nvSpPr>
          <p:spPr>
            <a:xfrm>
              <a:off x="1595150" y="42499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3" y="1"/>
                    <a:pt x="6" y="93"/>
                    <a:pt x="1" y="217"/>
                  </a:cubicBezTo>
                  <a:cubicBezTo>
                    <a:pt x="1" y="330"/>
                    <a:pt x="93" y="427"/>
                    <a:pt x="206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" name="Google Shape;1072;p3"/>
            <p:cNvSpPr/>
            <p:nvPr/>
          </p:nvSpPr>
          <p:spPr>
            <a:xfrm>
              <a:off x="1542225" y="45152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34"/>
                    <a:pt x="88" y="427"/>
                    <a:pt x="211" y="427"/>
                  </a:cubicBezTo>
                  <a:cubicBezTo>
                    <a:pt x="335" y="427"/>
                    <a:pt x="422" y="329"/>
                    <a:pt x="422" y="206"/>
                  </a:cubicBezTo>
                  <a:cubicBezTo>
                    <a:pt x="417" y="9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" name="Google Shape;1073;p3"/>
            <p:cNvSpPr/>
            <p:nvPr/>
          </p:nvSpPr>
          <p:spPr>
            <a:xfrm>
              <a:off x="2099400" y="42232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104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" name="Google Shape;1074;p3"/>
            <p:cNvSpPr/>
            <p:nvPr/>
          </p:nvSpPr>
          <p:spPr>
            <a:xfrm>
              <a:off x="1780925" y="41701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11" y="98"/>
                    <a:pt x="11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219" y="427"/>
                    <a:pt x="222" y="427"/>
                    <a:pt x="225" y="427"/>
                  </a:cubicBezTo>
                  <a:cubicBezTo>
                    <a:pt x="339" y="427"/>
                    <a:pt x="427" y="336"/>
                    <a:pt x="432" y="211"/>
                  </a:cubicBezTo>
                  <a:cubicBezTo>
                    <a:pt x="432" y="109"/>
                    <a:pt x="360" y="6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" name="Google Shape;1075;p3"/>
            <p:cNvSpPr/>
            <p:nvPr/>
          </p:nvSpPr>
          <p:spPr>
            <a:xfrm>
              <a:off x="18873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2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5"/>
                    <a:pt x="88" y="427"/>
                    <a:pt x="211" y="427"/>
                  </a:cubicBezTo>
                  <a:cubicBezTo>
                    <a:pt x="334" y="427"/>
                    <a:pt x="422" y="335"/>
                    <a:pt x="422" y="211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" name="Google Shape;1076;p3"/>
            <p:cNvSpPr/>
            <p:nvPr/>
          </p:nvSpPr>
          <p:spPr>
            <a:xfrm>
              <a:off x="2125850" y="42499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93" y="1"/>
                    <a:pt x="1" y="93"/>
                    <a:pt x="11" y="227"/>
                  </a:cubicBezTo>
                  <a:cubicBezTo>
                    <a:pt x="16" y="335"/>
                    <a:pt x="104" y="432"/>
                    <a:pt x="222" y="432"/>
                  </a:cubicBezTo>
                  <a:cubicBezTo>
                    <a:pt x="335" y="432"/>
                    <a:pt x="432" y="335"/>
                    <a:pt x="432" y="217"/>
                  </a:cubicBezTo>
                  <a:cubicBezTo>
                    <a:pt x="427" y="93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" name="Google Shape;1077;p3"/>
            <p:cNvSpPr/>
            <p:nvPr/>
          </p:nvSpPr>
          <p:spPr>
            <a:xfrm>
              <a:off x="2072925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6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" name="Google Shape;1078;p3"/>
            <p:cNvSpPr/>
            <p:nvPr/>
          </p:nvSpPr>
          <p:spPr>
            <a:xfrm>
              <a:off x="21258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1" y="88"/>
                    <a:pt x="1" y="206"/>
                  </a:cubicBezTo>
                  <a:cubicBezTo>
                    <a:pt x="1" y="324"/>
                    <a:pt x="88" y="422"/>
                    <a:pt x="206" y="422"/>
                  </a:cubicBezTo>
                  <a:cubicBezTo>
                    <a:pt x="210" y="422"/>
                    <a:pt x="214" y="422"/>
                    <a:pt x="217" y="422"/>
                  </a:cubicBezTo>
                  <a:cubicBezTo>
                    <a:pt x="340" y="422"/>
                    <a:pt x="427" y="336"/>
                    <a:pt x="427" y="216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" name="Google Shape;1079;p3"/>
            <p:cNvSpPr/>
            <p:nvPr/>
          </p:nvSpPr>
          <p:spPr>
            <a:xfrm>
              <a:off x="15951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93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0" y="422"/>
                    <a:pt x="427" y="336"/>
                    <a:pt x="432" y="216"/>
                  </a:cubicBezTo>
                  <a:cubicBezTo>
                    <a:pt x="43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" name="Google Shape;1080;p3"/>
            <p:cNvSpPr/>
            <p:nvPr/>
          </p:nvSpPr>
          <p:spPr>
            <a:xfrm>
              <a:off x="19402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8" y="1"/>
                    <a:pt x="0" y="88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219" y="422"/>
                    <a:pt x="222" y="423"/>
                    <a:pt x="225" y="423"/>
                  </a:cubicBezTo>
                  <a:cubicBezTo>
                    <a:pt x="334" y="423"/>
                    <a:pt x="427" y="332"/>
                    <a:pt x="427" y="212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" name="Google Shape;1081;p3"/>
            <p:cNvSpPr/>
            <p:nvPr/>
          </p:nvSpPr>
          <p:spPr>
            <a:xfrm>
              <a:off x="1542225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3" y="0"/>
                  </a:moveTo>
                  <a:cubicBezTo>
                    <a:pt x="89" y="0"/>
                    <a:pt x="1" y="101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17"/>
                    <a:pt x="422" y="335"/>
                    <a:pt x="422" y="211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" name="Google Shape;1082;p3"/>
            <p:cNvSpPr/>
            <p:nvPr/>
          </p:nvSpPr>
          <p:spPr>
            <a:xfrm>
              <a:off x="1595275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2" y="1"/>
                  </a:moveTo>
                  <a:cubicBezTo>
                    <a:pt x="98" y="1"/>
                    <a:pt x="1" y="98"/>
                    <a:pt x="1" y="222"/>
                  </a:cubicBezTo>
                  <a:cubicBezTo>
                    <a:pt x="1" y="335"/>
                    <a:pt x="88" y="427"/>
                    <a:pt x="206" y="427"/>
                  </a:cubicBezTo>
                  <a:cubicBezTo>
                    <a:pt x="330" y="427"/>
                    <a:pt x="422" y="335"/>
                    <a:pt x="427" y="222"/>
                  </a:cubicBezTo>
                  <a:cubicBezTo>
                    <a:pt x="427" y="98"/>
                    <a:pt x="33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" name="Google Shape;1083;p3"/>
            <p:cNvSpPr/>
            <p:nvPr/>
          </p:nvSpPr>
          <p:spPr>
            <a:xfrm>
              <a:off x="2072800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103" y="0"/>
                    <a:pt x="6" y="93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29" y="427"/>
                    <a:pt x="422" y="334"/>
                    <a:pt x="422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" name="Google Shape;1084;p3"/>
            <p:cNvSpPr/>
            <p:nvPr/>
          </p:nvSpPr>
          <p:spPr>
            <a:xfrm>
              <a:off x="18076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"/>
                    <a:pt x="0" y="98"/>
                    <a:pt x="0" y="222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16" y="335"/>
                    <a:pt x="422" y="222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" name="Google Shape;1085;p3"/>
            <p:cNvSpPr/>
            <p:nvPr/>
          </p:nvSpPr>
          <p:spPr>
            <a:xfrm>
              <a:off x="1913750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3" y="0"/>
                  </a:moveTo>
                  <a:cubicBezTo>
                    <a:pt x="94" y="0"/>
                    <a:pt x="1" y="10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17"/>
                    <a:pt x="427" y="330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9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" name="Google Shape;1086;p3"/>
            <p:cNvSpPr/>
            <p:nvPr/>
          </p:nvSpPr>
          <p:spPr>
            <a:xfrm>
              <a:off x="2072925" y="440910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6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" name="Google Shape;1087;p3"/>
            <p:cNvSpPr/>
            <p:nvPr/>
          </p:nvSpPr>
          <p:spPr>
            <a:xfrm>
              <a:off x="21261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0" y="93"/>
                    <a:pt x="0" y="211"/>
                  </a:cubicBezTo>
                  <a:cubicBezTo>
                    <a:pt x="0" y="335"/>
                    <a:pt x="82" y="427"/>
                    <a:pt x="195" y="427"/>
                  </a:cubicBezTo>
                  <a:cubicBezTo>
                    <a:pt x="319" y="427"/>
                    <a:pt x="416" y="340"/>
                    <a:pt x="421" y="227"/>
                  </a:cubicBezTo>
                  <a:cubicBezTo>
                    <a:pt x="427" y="103"/>
                    <a:pt x="33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" name="Google Shape;1088;p3"/>
            <p:cNvSpPr/>
            <p:nvPr/>
          </p:nvSpPr>
          <p:spPr>
            <a:xfrm>
              <a:off x="1913750" y="38783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1"/>
                  </a:moveTo>
                  <a:cubicBezTo>
                    <a:pt x="90" y="1"/>
                    <a:pt x="1" y="100"/>
                    <a:pt x="1" y="212"/>
                  </a:cubicBezTo>
                  <a:cubicBezTo>
                    <a:pt x="1" y="336"/>
                    <a:pt x="93" y="423"/>
                    <a:pt x="211" y="423"/>
                  </a:cubicBezTo>
                  <a:cubicBezTo>
                    <a:pt x="335" y="418"/>
                    <a:pt x="427" y="330"/>
                    <a:pt x="427" y="212"/>
                  </a:cubicBezTo>
                  <a:cubicBezTo>
                    <a:pt x="417" y="94"/>
                    <a:pt x="330" y="2"/>
                    <a:pt x="211" y="2"/>
                  </a:cubicBezTo>
                  <a:cubicBezTo>
                    <a:pt x="206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" name="Google Shape;1089;p3"/>
            <p:cNvSpPr/>
            <p:nvPr/>
          </p:nvSpPr>
          <p:spPr>
            <a:xfrm>
              <a:off x="15687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0"/>
                    <a:pt x="210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" name="Google Shape;1090;p3"/>
            <p:cNvSpPr/>
            <p:nvPr/>
          </p:nvSpPr>
          <p:spPr>
            <a:xfrm>
              <a:off x="15422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6" y="1"/>
                  </a:moveTo>
                  <a:cubicBezTo>
                    <a:pt x="88" y="1"/>
                    <a:pt x="1" y="98"/>
                    <a:pt x="1" y="217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" name="Google Shape;1091;p3"/>
            <p:cNvSpPr/>
            <p:nvPr/>
          </p:nvSpPr>
          <p:spPr>
            <a:xfrm>
              <a:off x="2072925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6" y="1"/>
                  </a:moveTo>
                  <a:cubicBezTo>
                    <a:pt x="88" y="1"/>
                    <a:pt x="1" y="98"/>
                    <a:pt x="1" y="211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0"/>
                    <a:pt x="422" y="211"/>
                  </a:cubicBezTo>
                  <a:cubicBezTo>
                    <a:pt x="41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" name="Google Shape;1092;p3"/>
            <p:cNvSpPr/>
            <p:nvPr/>
          </p:nvSpPr>
          <p:spPr>
            <a:xfrm>
              <a:off x="1595150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8"/>
                    <a:pt x="6" y="217"/>
                  </a:cubicBezTo>
                  <a:cubicBezTo>
                    <a:pt x="6" y="335"/>
                    <a:pt x="98" y="427"/>
                    <a:pt x="211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" name="Google Shape;1093;p3"/>
            <p:cNvSpPr/>
            <p:nvPr/>
          </p:nvSpPr>
          <p:spPr>
            <a:xfrm>
              <a:off x="1701275" y="43561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08" y="1"/>
                  </a:moveTo>
                  <a:cubicBezTo>
                    <a:pt x="94" y="1"/>
                    <a:pt x="10" y="90"/>
                    <a:pt x="5" y="207"/>
                  </a:cubicBezTo>
                  <a:cubicBezTo>
                    <a:pt x="0" y="320"/>
                    <a:pt x="93" y="418"/>
                    <a:pt x="211" y="423"/>
                  </a:cubicBezTo>
                  <a:cubicBezTo>
                    <a:pt x="214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22"/>
                  </a:cubicBezTo>
                  <a:cubicBezTo>
                    <a:pt x="432" y="104"/>
                    <a:pt x="350" y="7"/>
                    <a:pt x="226" y="1"/>
                  </a:cubicBezTo>
                  <a:cubicBezTo>
                    <a:pt x="220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" name="Google Shape;1094;p3"/>
            <p:cNvSpPr/>
            <p:nvPr/>
          </p:nvSpPr>
          <p:spPr>
            <a:xfrm>
              <a:off x="186057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5"/>
                    <a:pt x="0" y="98"/>
                    <a:pt x="0" y="211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" name="Google Shape;1095;p3"/>
            <p:cNvSpPr/>
            <p:nvPr/>
          </p:nvSpPr>
          <p:spPr>
            <a:xfrm>
              <a:off x="1860575" y="38783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5" y="1"/>
                  </a:moveTo>
                  <a:cubicBezTo>
                    <a:pt x="94" y="1"/>
                    <a:pt x="0" y="100"/>
                    <a:pt x="0" y="212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34" y="423"/>
                    <a:pt x="427" y="336"/>
                    <a:pt x="427" y="212"/>
                  </a:cubicBezTo>
                  <a:cubicBezTo>
                    <a:pt x="427" y="94"/>
                    <a:pt x="334" y="7"/>
                    <a:pt x="221" y="2"/>
                  </a:cubicBezTo>
                  <a:cubicBezTo>
                    <a:pt x="216" y="1"/>
                    <a:pt x="210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" name="Google Shape;1096;p3"/>
            <p:cNvSpPr/>
            <p:nvPr/>
          </p:nvSpPr>
          <p:spPr>
            <a:xfrm>
              <a:off x="19932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5"/>
                    <a:pt x="1" y="92"/>
                    <a:pt x="1" y="211"/>
                  </a:cubicBezTo>
                  <a:cubicBezTo>
                    <a:pt x="1" y="329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" name="Google Shape;1097;p3"/>
            <p:cNvSpPr/>
            <p:nvPr/>
          </p:nvSpPr>
          <p:spPr>
            <a:xfrm>
              <a:off x="1754325" y="38784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1"/>
                  </a:moveTo>
                  <a:cubicBezTo>
                    <a:pt x="98" y="6"/>
                    <a:pt x="1" y="93"/>
                    <a:pt x="1" y="211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40" y="422"/>
                    <a:pt x="432" y="335"/>
                    <a:pt x="422" y="211"/>
                  </a:cubicBezTo>
                  <a:cubicBezTo>
                    <a:pt x="42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" name="Google Shape;1098;p3"/>
            <p:cNvSpPr/>
            <p:nvPr/>
          </p:nvSpPr>
          <p:spPr>
            <a:xfrm>
              <a:off x="1674800" y="40641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32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" name="Google Shape;1099;p3"/>
            <p:cNvSpPr/>
            <p:nvPr/>
          </p:nvSpPr>
          <p:spPr>
            <a:xfrm>
              <a:off x="1833975" y="385180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32" y="1"/>
                  </a:moveTo>
                  <a:cubicBezTo>
                    <a:pt x="109" y="1"/>
                    <a:pt x="11" y="93"/>
                    <a:pt x="6" y="206"/>
                  </a:cubicBezTo>
                  <a:cubicBezTo>
                    <a:pt x="1" y="319"/>
                    <a:pt x="98" y="422"/>
                    <a:pt x="211" y="427"/>
                  </a:cubicBezTo>
                  <a:cubicBezTo>
                    <a:pt x="214" y="427"/>
                    <a:pt x="218" y="428"/>
                    <a:pt x="221" y="428"/>
                  </a:cubicBezTo>
                  <a:cubicBezTo>
                    <a:pt x="335" y="428"/>
                    <a:pt x="432" y="337"/>
                    <a:pt x="432" y="222"/>
                  </a:cubicBezTo>
                  <a:cubicBezTo>
                    <a:pt x="432" y="98"/>
                    <a:pt x="345" y="6"/>
                    <a:pt x="23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" name="Google Shape;1100;p3"/>
            <p:cNvSpPr/>
            <p:nvPr/>
          </p:nvSpPr>
          <p:spPr>
            <a:xfrm>
              <a:off x="1462575" y="4064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7" y="1"/>
                  </a:moveTo>
                  <a:cubicBezTo>
                    <a:pt x="98" y="1"/>
                    <a:pt x="0" y="92"/>
                    <a:pt x="0" y="207"/>
                  </a:cubicBezTo>
                  <a:cubicBezTo>
                    <a:pt x="0" y="330"/>
                    <a:pt x="93" y="428"/>
                    <a:pt x="211" y="428"/>
                  </a:cubicBezTo>
                  <a:cubicBezTo>
                    <a:pt x="335" y="428"/>
                    <a:pt x="422" y="330"/>
                    <a:pt x="422" y="212"/>
                  </a:cubicBezTo>
                  <a:cubicBezTo>
                    <a:pt x="422" y="99"/>
                    <a:pt x="335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" name="Google Shape;1101;p3"/>
            <p:cNvSpPr/>
            <p:nvPr/>
          </p:nvSpPr>
          <p:spPr>
            <a:xfrm>
              <a:off x="183397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98" y="0"/>
                    <a:pt x="1" y="87"/>
                    <a:pt x="6" y="206"/>
                  </a:cubicBezTo>
                  <a:cubicBezTo>
                    <a:pt x="6" y="319"/>
                    <a:pt x="103" y="421"/>
                    <a:pt x="216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87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" name="Google Shape;1102;p3"/>
            <p:cNvSpPr/>
            <p:nvPr/>
          </p:nvSpPr>
          <p:spPr>
            <a:xfrm>
              <a:off x="1754450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1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" name="Google Shape;1103;p3"/>
            <p:cNvSpPr/>
            <p:nvPr/>
          </p:nvSpPr>
          <p:spPr>
            <a:xfrm>
              <a:off x="2099400" y="4170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8"/>
                    <a:pt x="0" y="211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27" y="340"/>
                    <a:pt x="427" y="211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" name="Google Shape;1104;p3"/>
            <p:cNvSpPr/>
            <p:nvPr/>
          </p:nvSpPr>
          <p:spPr>
            <a:xfrm>
              <a:off x="1727850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7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88" y="421"/>
                    <a:pt x="212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" name="Google Shape;1105;p3"/>
            <p:cNvSpPr/>
            <p:nvPr/>
          </p:nvSpPr>
          <p:spPr>
            <a:xfrm>
              <a:off x="180752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5" y="211"/>
                  </a:cubicBezTo>
                  <a:cubicBezTo>
                    <a:pt x="5" y="334"/>
                    <a:pt x="93" y="421"/>
                    <a:pt x="216" y="421"/>
                  </a:cubicBezTo>
                  <a:cubicBezTo>
                    <a:pt x="329" y="421"/>
                    <a:pt x="421" y="334"/>
                    <a:pt x="427" y="216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" name="Google Shape;1106;p3"/>
            <p:cNvSpPr/>
            <p:nvPr/>
          </p:nvSpPr>
          <p:spPr>
            <a:xfrm>
              <a:off x="1913750" y="430300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" name="Google Shape;1107;p3"/>
            <p:cNvSpPr/>
            <p:nvPr/>
          </p:nvSpPr>
          <p:spPr>
            <a:xfrm>
              <a:off x="1966550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2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" name="Google Shape;1108;p3"/>
            <p:cNvSpPr/>
            <p:nvPr/>
          </p:nvSpPr>
          <p:spPr>
            <a:xfrm>
              <a:off x="1435850" y="430300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103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" name="Google Shape;1109;p3"/>
            <p:cNvSpPr/>
            <p:nvPr/>
          </p:nvSpPr>
          <p:spPr>
            <a:xfrm>
              <a:off x="1940100" y="45419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5" y="329"/>
                    <a:pt x="103" y="421"/>
                    <a:pt x="221" y="421"/>
                  </a:cubicBezTo>
                  <a:cubicBezTo>
                    <a:pt x="334" y="421"/>
                    <a:pt x="427" y="329"/>
                    <a:pt x="427" y="211"/>
                  </a:cubicBezTo>
                  <a:cubicBezTo>
                    <a:pt x="432" y="87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" name="Google Shape;1110;p3"/>
            <p:cNvSpPr/>
            <p:nvPr/>
          </p:nvSpPr>
          <p:spPr>
            <a:xfrm>
              <a:off x="1860575" y="38253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2" y="0"/>
                  </a:moveTo>
                  <a:cubicBezTo>
                    <a:pt x="98" y="0"/>
                    <a:pt x="5" y="91"/>
                    <a:pt x="0" y="206"/>
                  </a:cubicBezTo>
                  <a:cubicBezTo>
                    <a:pt x="0" y="329"/>
                    <a:pt x="93" y="427"/>
                    <a:pt x="211" y="427"/>
                  </a:cubicBezTo>
                  <a:cubicBezTo>
                    <a:pt x="329" y="427"/>
                    <a:pt x="427" y="334"/>
                    <a:pt x="427" y="216"/>
                  </a:cubicBezTo>
                  <a:cubicBezTo>
                    <a:pt x="427" y="98"/>
                    <a:pt x="334" y="11"/>
                    <a:pt x="221" y="0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" name="Google Shape;1111;p3"/>
            <p:cNvSpPr/>
            <p:nvPr/>
          </p:nvSpPr>
          <p:spPr>
            <a:xfrm>
              <a:off x="2125850" y="4196850"/>
              <a:ext cx="10950" cy="10600"/>
            </a:xfrm>
            <a:custGeom>
              <a:rect b="b" l="l" r="r" t="t"/>
              <a:pathLst>
                <a:path extrusionOk="0" h="424" w="438">
                  <a:moveTo>
                    <a:pt x="211" y="1"/>
                  </a:moveTo>
                  <a:cubicBezTo>
                    <a:pt x="99" y="1"/>
                    <a:pt x="16" y="80"/>
                    <a:pt x="11" y="197"/>
                  </a:cubicBezTo>
                  <a:cubicBezTo>
                    <a:pt x="1" y="325"/>
                    <a:pt x="88" y="418"/>
                    <a:pt x="212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17"/>
                  </a:cubicBezTo>
                  <a:cubicBezTo>
                    <a:pt x="438" y="99"/>
                    <a:pt x="350" y="7"/>
                    <a:pt x="232" y="1"/>
                  </a:cubicBezTo>
                  <a:cubicBezTo>
                    <a:pt x="225" y="1"/>
                    <a:pt x="218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" name="Google Shape;1112;p3"/>
            <p:cNvSpPr/>
            <p:nvPr/>
          </p:nvSpPr>
          <p:spPr>
            <a:xfrm>
              <a:off x="1595150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6" y="0"/>
                  </a:moveTo>
                  <a:cubicBezTo>
                    <a:pt x="93" y="6"/>
                    <a:pt x="1" y="93"/>
                    <a:pt x="1" y="211"/>
                  </a:cubicBezTo>
                  <a:cubicBezTo>
                    <a:pt x="1" y="334"/>
                    <a:pt x="93" y="422"/>
                    <a:pt x="211" y="422"/>
                  </a:cubicBezTo>
                  <a:cubicBezTo>
                    <a:pt x="330" y="422"/>
                    <a:pt x="427" y="334"/>
                    <a:pt x="427" y="211"/>
                  </a:cubicBezTo>
                  <a:cubicBezTo>
                    <a:pt x="427" y="88"/>
                    <a:pt x="335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" name="Google Shape;1113;p3"/>
            <p:cNvSpPr/>
            <p:nvPr/>
          </p:nvSpPr>
          <p:spPr>
            <a:xfrm>
              <a:off x="1754325" y="44089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7" y="0"/>
                  </a:moveTo>
                  <a:cubicBezTo>
                    <a:pt x="108" y="0"/>
                    <a:pt x="6" y="98"/>
                    <a:pt x="6" y="211"/>
                  </a:cubicBezTo>
                  <a:cubicBezTo>
                    <a:pt x="1" y="335"/>
                    <a:pt x="88" y="422"/>
                    <a:pt x="216" y="422"/>
                  </a:cubicBezTo>
                  <a:cubicBezTo>
                    <a:pt x="340" y="422"/>
                    <a:pt x="432" y="335"/>
                    <a:pt x="432" y="211"/>
                  </a:cubicBezTo>
                  <a:cubicBezTo>
                    <a:pt x="432" y="98"/>
                    <a:pt x="340" y="6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" name="Google Shape;1114;p3"/>
            <p:cNvSpPr/>
            <p:nvPr/>
          </p:nvSpPr>
          <p:spPr>
            <a:xfrm>
              <a:off x="1754325" y="3825350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16"/>
                  </a:cubicBezTo>
                  <a:cubicBezTo>
                    <a:pt x="6" y="329"/>
                    <a:pt x="93" y="427"/>
                    <a:pt x="211" y="427"/>
                  </a:cubicBezTo>
                  <a:cubicBezTo>
                    <a:pt x="335" y="427"/>
                    <a:pt x="432" y="334"/>
                    <a:pt x="432" y="216"/>
                  </a:cubicBezTo>
                  <a:cubicBezTo>
                    <a:pt x="432" y="93"/>
                    <a:pt x="34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" name="Google Shape;1115;p3"/>
            <p:cNvSpPr/>
            <p:nvPr/>
          </p:nvSpPr>
          <p:spPr>
            <a:xfrm>
              <a:off x="18605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0"/>
                    <a:pt x="98" y="427"/>
                    <a:pt x="221" y="427"/>
                  </a:cubicBezTo>
                  <a:cubicBezTo>
                    <a:pt x="339" y="417"/>
                    <a:pt x="432" y="330"/>
                    <a:pt x="427" y="206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" name="Google Shape;1116;p3"/>
            <p:cNvSpPr/>
            <p:nvPr/>
          </p:nvSpPr>
          <p:spPr>
            <a:xfrm>
              <a:off x="1940225" y="41173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1"/>
                  </a:moveTo>
                  <a:cubicBezTo>
                    <a:pt x="98" y="1"/>
                    <a:pt x="0" y="98"/>
                    <a:pt x="0" y="211"/>
                  </a:cubicBezTo>
                  <a:cubicBezTo>
                    <a:pt x="11" y="329"/>
                    <a:pt x="98" y="422"/>
                    <a:pt x="216" y="422"/>
                  </a:cubicBezTo>
                  <a:cubicBezTo>
                    <a:pt x="329" y="422"/>
                    <a:pt x="427" y="335"/>
                    <a:pt x="427" y="211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" name="Google Shape;1117;p3"/>
            <p:cNvSpPr/>
            <p:nvPr/>
          </p:nvSpPr>
          <p:spPr>
            <a:xfrm>
              <a:off x="1727850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7" y="1"/>
                  </a:moveTo>
                  <a:cubicBezTo>
                    <a:pt x="104" y="1"/>
                    <a:pt x="1" y="98"/>
                    <a:pt x="1" y="211"/>
                  </a:cubicBezTo>
                  <a:cubicBezTo>
                    <a:pt x="1" y="335"/>
                    <a:pt x="88" y="427"/>
                    <a:pt x="212" y="427"/>
                  </a:cubicBezTo>
                  <a:cubicBezTo>
                    <a:pt x="340" y="427"/>
                    <a:pt x="422" y="340"/>
                    <a:pt x="422" y="211"/>
                  </a:cubicBezTo>
                  <a:cubicBezTo>
                    <a:pt x="42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" name="Google Shape;1118;p3"/>
            <p:cNvSpPr/>
            <p:nvPr/>
          </p:nvSpPr>
          <p:spPr>
            <a:xfrm>
              <a:off x="188717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5" y="87"/>
                    <a:pt x="0" y="206"/>
                  </a:cubicBezTo>
                  <a:cubicBezTo>
                    <a:pt x="0" y="329"/>
                    <a:pt x="87" y="427"/>
                    <a:pt x="211" y="427"/>
                  </a:cubicBezTo>
                  <a:cubicBezTo>
                    <a:pt x="324" y="427"/>
                    <a:pt x="421" y="334"/>
                    <a:pt x="421" y="221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" name="Google Shape;1119;p3"/>
            <p:cNvSpPr/>
            <p:nvPr/>
          </p:nvSpPr>
          <p:spPr>
            <a:xfrm>
              <a:off x="1780925" y="43294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7"/>
                    <a:pt x="93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" name="Google Shape;1120;p3"/>
            <p:cNvSpPr/>
            <p:nvPr/>
          </p:nvSpPr>
          <p:spPr>
            <a:xfrm>
              <a:off x="1674800" y="45948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8"/>
                    <a:pt x="6" y="221"/>
                  </a:cubicBezTo>
                  <a:cubicBezTo>
                    <a:pt x="16" y="334"/>
                    <a:pt x="103" y="427"/>
                    <a:pt x="222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" name="Google Shape;1121;p3"/>
            <p:cNvSpPr/>
            <p:nvPr/>
          </p:nvSpPr>
          <p:spPr>
            <a:xfrm>
              <a:off x="1886900" y="43294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22" y="1"/>
                  </a:moveTo>
                  <a:cubicBezTo>
                    <a:pt x="104" y="1"/>
                    <a:pt x="16" y="88"/>
                    <a:pt x="11" y="206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32" y="337"/>
                    <a:pt x="432" y="222"/>
                  </a:cubicBezTo>
                  <a:cubicBezTo>
                    <a:pt x="438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" name="Google Shape;1122;p3"/>
            <p:cNvSpPr/>
            <p:nvPr/>
          </p:nvSpPr>
          <p:spPr>
            <a:xfrm>
              <a:off x="1780800" y="3905000"/>
              <a:ext cx="10925" cy="10675"/>
            </a:xfrm>
            <a:custGeom>
              <a:rect b="b" l="l" r="r" t="t"/>
              <a:pathLst>
                <a:path extrusionOk="0" h="427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19"/>
                    <a:pt x="93" y="422"/>
                    <a:pt x="211" y="427"/>
                  </a:cubicBezTo>
                  <a:cubicBezTo>
                    <a:pt x="214" y="427"/>
                    <a:pt x="217" y="427"/>
                    <a:pt x="221" y="427"/>
                  </a:cubicBezTo>
                  <a:cubicBezTo>
                    <a:pt x="334" y="427"/>
                    <a:pt x="427" y="341"/>
                    <a:pt x="432" y="226"/>
                  </a:cubicBezTo>
                  <a:cubicBezTo>
                    <a:pt x="437" y="113"/>
                    <a:pt x="350" y="11"/>
                    <a:pt x="231" y="0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" name="Google Shape;1123;p3"/>
            <p:cNvSpPr/>
            <p:nvPr/>
          </p:nvSpPr>
          <p:spPr>
            <a:xfrm>
              <a:off x="1727850" y="39048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7" y="1"/>
                  </a:moveTo>
                  <a:cubicBezTo>
                    <a:pt x="88" y="1"/>
                    <a:pt x="1" y="87"/>
                    <a:pt x="1" y="207"/>
                  </a:cubicBezTo>
                  <a:cubicBezTo>
                    <a:pt x="1" y="330"/>
                    <a:pt x="93" y="428"/>
                    <a:pt x="212" y="428"/>
                  </a:cubicBezTo>
                  <a:cubicBezTo>
                    <a:pt x="215" y="428"/>
                    <a:pt x="218" y="428"/>
                    <a:pt x="221" y="428"/>
                  </a:cubicBezTo>
                  <a:cubicBezTo>
                    <a:pt x="339" y="428"/>
                    <a:pt x="422" y="332"/>
                    <a:pt x="422" y="212"/>
                  </a:cubicBezTo>
                  <a:cubicBezTo>
                    <a:pt x="422" y="94"/>
                    <a:pt x="335" y="1"/>
                    <a:pt x="217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" name="Google Shape;1124;p3"/>
            <p:cNvSpPr/>
            <p:nvPr/>
          </p:nvSpPr>
          <p:spPr>
            <a:xfrm>
              <a:off x="2125850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8"/>
                    <a:pt x="11" y="222"/>
                  </a:cubicBezTo>
                  <a:cubicBezTo>
                    <a:pt x="11" y="335"/>
                    <a:pt x="98" y="427"/>
                    <a:pt x="217" y="427"/>
                  </a:cubicBezTo>
                  <a:cubicBezTo>
                    <a:pt x="330" y="427"/>
                    <a:pt x="427" y="335"/>
                    <a:pt x="427" y="217"/>
                  </a:cubicBezTo>
                  <a:cubicBezTo>
                    <a:pt x="427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" name="Google Shape;1125;p3"/>
            <p:cNvSpPr/>
            <p:nvPr/>
          </p:nvSpPr>
          <p:spPr>
            <a:xfrm>
              <a:off x="2099400" y="41172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93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" name="Google Shape;1126;p3"/>
            <p:cNvSpPr/>
            <p:nvPr/>
          </p:nvSpPr>
          <p:spPr>
            <a:xfrm>
              <a:off x="1754450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25" y="1"/>
                  </a:moveTo>
                  <a:cubicBezTo>
                    <a:pt x="219" y="1"/>
                    <a:pt x="213" y="1"/>
                    <a:pt x="206" y="1"/>
                  </a:cubicBezTo>
                  <a:cubicBezTo>
                    <a:pt x="93" y="7"/>
                    <a:pt x="1" y="94"/>
                    <a:pt x="1" y="212"/>
                  </a:cubicBezTo>
                  <a:cubicBezTo>
                    <a:pt x="1" y="325"/>
                    <a:pt x="88" y="423"/>
                    <a:pt x="211" y="423"/>
                  </a:cubicBezTo>
                  <a:cubicBezTo>
                    <a:pt x="335" y="418"/>
                    <a:pt x="427" y="325"/>
                    <a:pt x="427" y="207"/>
                  </a:cubicBezTo>
                  <a:cubicBezTo>
                    <a:pt x="417" y="90"/>
                    <a:pt x="338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" name="Google Shape;1127;p3"/>
            <p:cNvSpPr/>
            <p:nvPr/>
          </p:nvSpPr>
          <p:spPr>
            <a:xfrm>
              <a:off x="1807525" y="43559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10"/>
                    <a:pt x="0" y="98"/>
                    <a:pt x="0" y="221"/>
                  </a:cubicBezTo>
                  <a:cubicBezTo>
                    <a:pt x="5" y="334"/>
                    <a:pt x="93" y="427"/>
                    <a:pt x="211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" name="Google Shape;1128;p3"/>
            <p:cNvSpPr/>
            <p:nvPr/>
          </p:nvSpPr>
          <p:spPr>
            <a:xfrm>
              <a:off x="1860450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8" y="0"/>
                    <a:pt x="5" y="88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" name="Google Shape;1129;p3"/>
            <p:cNvSpPr/>
            <p:nvPr/>
          </p:nvSpPr>
          <p:spPr>
            <a:xfrm>
              <a:off x="1913625" y="43561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8" y="0"/>
                    <a:pt x="6" y="88"/>
                    <a:pt x="1" y="211"/>
                  </a:cubicBezTo>
                  <a:cubicBezTo>
                    <a:pt x="6" y="334"/>
                    <a:pt x="98" y="422"/>
                    <a:pt x="216" y="422"/>
                  </a:cubicBezTo>
                  <a:cubicBezTo>
                    <a:pt x="335" y="417"/>
                    <a:pt x="432" y="324"/>
                    <a:pt x="432" y="211"/>
                  </a:cubicBez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" name="Google Shape;1130;p3"/>
            <p:cNvSpPr/>
            <p:nvPr/>
          </p:nvSpPr>
          <p:spPr>
            <a:xfrm>
              <a:off x="1621875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" name="Google Shape;1131;p3"/>
            <p:cNvSpPr/>
            <p:nvPr/>
          </p:nvSpPr>
          <p:spPr>
            <a:xfrm>
              <a:off x="215245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1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27"/>
                    <a:pt x="216" y="427"/>
                  </a:cubicBezTo>
                  <a:cubicBezTo>
                    <a:pt x="340" y="427"/>
                    <a:pt x="427" y="335"/>
                    <a:pt x="422" y="211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" name="Google Shape;1132;p3"/>
            <p:cNvSpPr/>
            <p:nvPr/>
          </p:nvSpPr>
          <p:spPr>
            <a:xfrm>
              <a:off x="1727725" y="39580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1"/>
                  </a:moveTo>
                  <a:cubicBezTo>
                    <a:pt x="98" y="1"/>
                    <a:pt x="1" y="88"/>
                    <a:pt x="16" y="211"/>
                  </a:cubicBezTo>
                  <a:cubicBezTo>
                    <a:pt x="16" y="335"/>
                    <a:pt x="114" y="422"/>
                    <a:pt x="227" y="422"/>
                  </a:cubicBezTo>
                  <a:cubicBezTo>
                    <a:pt x="345" y="422"/>
                    <a:pt x="433" y="329"/>
                    <a:pt x="433" y="211"/>
                  </a:cubicBezTo>
                  <a:cubicBezTo>
                    <a:pt x="433" y="8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" name="Google Shape;1133;p3"/>
            <p:cNvSpPr/>
            <p:nvPr/>
          </p:nvSpPr>
          <p:spPr>
            <a:xfrm>
              <a:off x="1780800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16" y="88"/>
                    <a:pt x="5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" name="Google Shape;1134;p3"/>
            <p:cNvSpPr/>
            <p:nvPr/>
          </p:nvSpPr>
          <p:spPr>
            <a:xfrm>
              <a:off x="1727850" y="4329325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7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34"/>
                    <a:pt x="88" y="432"/>
                    <a:pt x="212" y="432"/>
                  </a:cubicBezTo>
                  <a:cubicBezTo>
                    <a:pt x="335" y="432"/>
                    <a:pt x="422" y="340"/>
                    <a:pt x="422" y="211"/>
                  </a:cubicBezTo>
                  <a:cubicBezTo>
                    <a:pt x="422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" name="Google Shape;1135;p3"/>
            <p:cNvSpPr/>
            <p:nvPr/>
          </p:nvSpPr>
          <p:spPr>
            <a:xfrm>
              <a:off x="1887175" y="42765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5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21" y="334"/>
                    <a:pt x="427" y="211"/>
                  </a:cubicBezTo>
                  <a:cubicBezTo>
                    <a:pt x="427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" name="Google Shape;1136;p3"/>
            <p:cNvSpPr/>
            <p:nvPr/>
          </p:nvSpPr>
          <p:spPr>
            <a:xfrm>
              <a:off x="1940225" y="4276600"/>
              <a:ext cx="10675" cy="10475"/>
            </a:xfrm>
            <a:custGeom>
              <a:rect b="b" l="l" r="r" t="t"/>
              <a:pathLst>
                <a:path extrusionOk="0" h="419" w="427">
                  <a:moveTo>
                    <a:pt x="240" y="1"/>
                  </a:moveTo>
                  <a:cubicBezTo>
                    <a:pt x="232" y="1"/>
                    <a:pt x="224" y="2"/>
                    <a:pt x="216" y="3"/>
                  </a:cubicBezTo>
                  <a:cubicBezTo>
                    <a:pt x="98" y="3"/>
                    <a:pt x="0" y="90"/>
                    <a:pt x="0" y="208"/>
                  </a:cubicBezTo>
                  <a:cubicBezTo>
                    <a:pt x="0" y="321"/>
                    <a:pt x="93" y="419"/>
                    <a:pt x="216" y="419"/>
                  </a:cubicBezTo>
                  <a:cubicBezTo>
                    <a:pt x="334" y="419"/>
                    <a:pt x="427" y="331"/>
                    <a:pt x="427" y="208"/>
                  </a:cubicBezTo>
                  <a:cubicBezTo>
                    <a:pt x="422" y="93"/>
                    <a:pt x="342" y="1"/>
                    <a:pt x="24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" name="Google Shape;1137;p3"/>
            <p:cNvSpPr/>
            <p:nvPr/>
          </p:nvSpPr>
          <p:spPr>
            <a:xfrm>
              <a:off x="15422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6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" name="Google Shape;1138;p3"/>
            <p:cNvSpPr/>
            <p:nvPr/>
          </p:nvSpPr>
          <p:spPr>
            <a:xfrm>
              <a:off x="1727600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103" y="1"/>
                    <a:pt x="6" y="93"/>
                    <a:pt x="6" y="206"/>
                  </a:cubicBezTo>
                  <a:cubicBezTo>
                    <a:pt x="1" y="324"/>
                    <a:pt x="98" y="417"/>
                    <a:pt x="217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5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" name="Google Shape;1139;p3"/>
            <p:cNvSpPr/>
            <p:nvPr/>
          </p:nvSpPr>
          <p:spPr>
            <a:xfrm>
              <a:off x="1648350" y="4303100"/>
              <a:ext cx="10550" cy="10450"/>
            </a:xfrm>
            <a:custGeom>
              <a:rect b="b" l="l" r="r" t="t"/>
              <a:pathLst>
                <a:path extrusionOk="0" h="418" w="422">
                  <a:moveTo>
                    <a:pt x="221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9"/>
                    <a:pt x="0" y="212"/>
                  </a:cubicBezTo>
                  <a:cubicBezTo>
                    <a:pt x="5" y="325"/>
                    <a:pt x="98" y="417"/>
                    <a:pt x="211" y="417"/>
                  </a:cubicBezTo>
                  <a:cubicBezTo>
                    <a:pt x="334" y="417"/>
                    <a:pt x="421" y="330"/>
                    <a:pt x="421" y="207"/>
                  </a:cubicBezTo>
                  <a:cubicBezTo>
                    <a:pt x="421" y="87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" name="Google Shape;1140;p3"/>
            <p:cNvSpPr/>
            <p:nvPr/>
          </p:nvSpPr>
          <p:spPr>
            <a:xfrm>
              <a:off x="1727725" y="44355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1" y="334"/>
                    <a:pt x="98" y="427"/>
                    <a:pt x="222" y="427"/>
                  </a:cubicBezTo>
                  <a:cubicBezTo>
                    <a:pt x="345" y="427"/>
                    <a:pt x="433" y="329"/>
                    <a:pt x="427" y="206"/>
                  </a:cubicBezTo>
                  <a:cubicBezTo>
                    <a:pt x="422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" name="Google Shape;1141;p3"/>
            <p:cNvSpPr/>
            <p:nvPr/>
          </p:nvSpPr>
          <p:spPr>
            <a:xfrm>
              <a:off x="1940225" y="43826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11" y="329"/>
                    <a:pt x="103" y="421"/>
                    <a:pt x="216" y="421"/>
                  </a:cubicBezTo>
                  <a:cubicBezTo>
                    <a:pt x="329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" name="Google Shape;1142;p3"/>
            <p:cNvSpPr/>
            <p:nvPr/>
          </p:nvSpPr>
          <p:spPr>
            <a:xfrm>
              <a:off x="1940225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11" y="329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" name="Google Shape;1143;p3"/>
            <p:cNvSpPr/>
            <p:nvPr/>
          </p:nvSpPr>
          <p:spPr>
            <a:xfrm>
              <a:off x="1807650" y="3825350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0"/>
                    <a:pt x="0" y="98"/>
                    <a:pt x="0" y="216"/>
                  </a:cubicBezTo>
                  <a:cubicBezTo>
                    <a:pt x="0" y="334"/>
                    <a:pt x="88" y="427"/>
                    <a:pt x="211" y="427"/>
                  </a:cubicBezTo>
                  <a:cubicBezTo>
                    <a:pt x="329" y="422"/>
                    <a:pt x="422" y="324"/>
                    <a:pt x="422" y="206"/>
                  </a:cubicBezTo>
                  <a:cubicBezTo>
                    <a:pt x="422" y="93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" name="Google Shape;1144;p3"/>
            <p:cNvSpPr/>
            <p:nvPr/>
          </p:nvSpPr>
          <p:spPr>
            <a:xfrm>
              <a:off x="1940225" y="38518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93"/>
                    <a:pt x="32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" name="Google Shape;1145;p3"/>
            <p:cNvSpPr/>
            <p:nvPr/>
          </p:nvSpPr>
          <p:spPr>
            <a:xfrm>
              <a:off x="1568550" y="406417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7" y="0"/>
                  </a:moveTo>
                  <a:cubicBezTo>
                    <a:pt x="104" y="0"/>
                    <a:pt x="6" y="93"/>
                    <a:pt x="6" y="206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7" y="329"/>
                    <a:pt x="427" y="211"/>
                  </a:cubicBezTo>
                  <a:cubicBezTo>
                    <a:pt x="43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" name="Google Shape;1146;p3"/>
            <p:cNvSpPr/>
            <p:nvPr/>
          </p:nvSpPr>
          <p:spPr>
            <a:xfrm>
              <a:off x="2099400" y="4064175"/>
              <a:ext cx="10675" cy="10425"/>
            </a:xfrm>
            <a:custGeom>
              <a:rect b="b" l="l" r="r" t="t"/>
              <a:pathLst>
                <a:path extrusionOk="0" h="417" w="427">
                  <a:moveTo>
                    <a:pt x="211" y="0"/>
                  </a:moveTo>
                  <a:cubicBezTo>
                    <a:pt x="93" y="0"/>
                    <a:pt x="0" y="87"/>
                    <a:pt x="0" y="206"/>
                  </a:cubicBezTo>
                  <a:cubicBezTo>
                    <a:pt x="0" y="324"/>
                    <a:pt x="93" y="416"/>
                    <a:pt x="211" y="416"/>
                  </a:cubicBezTo>
                  <a:cubicBezTo>
                    <a:pt x="329" y="416"/>
                    <a:pt x="427" y="329"/>
                    <a:pt x="427" y="206"/>
                  </a:cubicBezTo>
                  <a:cubicBezTo>
                    <a:pt x="427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" name="Google Shape;1147;p3"/>
            <p:cNvSpPr/>
            <p:nvPr/>
          </p:nvSpPr>
          <p:spPr>
            <a:xfrm>
              <a:off x="1568550" y="411735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17" y="1"/>
                  </a:moveTo>
                  <a:cubicBezTo>
                    <a:pt x="104" y="1"/>
                    <a:pt x="6" y="88"/>
                    <a:pt x="6" y="206"/>
                  </a:cubicBezTo>
                  <a:cubicBezTo>
                    <a:pt x="1" y="329"/>
                    <a:pt x="88" y="422"/>
                    <a:pt x="212" y="422"/>
                  </a:cubicBezTo>
                  <a:cubicBezTo>
                    <a:pt x="335" y="422"/>
                    <a:pt x="427" y="329"/>
                    <a:pt x="427" y="211"/>
                  </a:cubicBezTo>
                  <a:cubicBezTo>
                    <a:pt x="438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" name="Google Shape;1148;p3"/>
            <p:cNvSpPr/>
            <p:nvPr/>
          </p:nvSpPr>
          <p:spPr>
            <a:xfrm>
              <a:off x="1727850" y="41173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17" y="0"/>
                  </a:moveTo>
                  <a:cubicBezTo>
                    <a:pt x="214" y="0"/>
                    <a:pt x="210" y="0"/>
                    <a:pt x="207" y="1"/>
                  </a:cubicBezTo>
                  <a:cubicBezTo>
                    <a:pt x="88" y="1"/>
                    <a:pt x="1" y="88"/>
                    <a:pt x="1" y="206"/>
                  </a:cubicBezTo>
                  <a:cubicBezTo>
                    <a:pt x="1" y="31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06"/>
                  </a:cubicBezTo>
                  <a:cubicBezTo>
                    <a:pt x="422" y="86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" name="Google Shape;1149;p3"/>
            <p:cNvSpPr/>
            <p:nvPr/>
          </p:nvSpPr>
          <p:spPr>
            <a:xfrm>
              <a:off x="20726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1" y="0"/>
                  </a:moveTo>
                  <a:cubicBezTo>
                    <a:pt x="103" y="0"/>
                    <a:pt x="16" y="87"/>
                    <a:pt x="11" y="206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2" y="87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" name="Google Shape;1150;p3"/>
            <p:cNvSpPr/>
            <p:nvPr/>
          </p:nvSpPr>
          <p:spPr>
            <a:xfrm>
              <a:off x="2178925" y="4303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5"/>
                    <a:pt x="5" y="98"/>
                    <a:pt x="5" y="211"/>
                  </a:cubicBezTo>
                  <a:cubicBezTo>
                    <a:pt x="0" y="329"/>
                    <a:pt x="103" y="421"/>
                    <a:pt x="216" y="421"/>
                  </a:cubicBezTo>
                  <a:cubicBezTo>
                    <a:pt x="339" y="421"/>
                    <a:pt x="432" y="334"/>
                    <a:pt x="432" y="211"/>
                  </a:cubicBezTo>
                  <a:cubicBezTo>
                    <a:pt x="432" y="87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" name="Google Shape;1151;p3"/>
            <p:cNvSpPr/>
            <p:nvPr/>
          </p:nvSpPr>
          <p:spPr>
            <a:xfrm>
              <a:off x="1780800" y="4488750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24"/>
                    <a:pt x="93" y="417"/>
                    <a:pt x="211" y="427"/>
                  </a:cubicBezTo>
                  <a:cubicBezTo>
                    <a:pt x="214" y="427"/>
                    <a:pt x="217" y="427"/>
                    <a:pt x="220" y="427"/>
                  </a:cubicBezTo>
                  <a:cubicBezTo>
                    <a:pt x="334" y="427"/>
                    <a:pt x="432" y="332"/>
                    <a:pt x="432" y="222"/>
                  </a:cubicBezTo>
                  <a:cubicBezTo>
                    <a:pt x="437" y="98"/>
                    <a:pt x="350" y="6"/>
                    <a:pt x="231" y="1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" name="Google Shape;1152;p3"/>
            <p:cNvSpPr/>
            <p:nvPr/>
          </p:nvSpPr>
          <p:spPr>
            <a:xfrm>
              <a:off x="1887175" y="385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4" y="0"/>
                  </a:moveTo>
                  <a:cubicBezTo>
                    <a:pt x="218" y="0"/>
                    <a:pt x="212" y="0"/>
                    <a:pt x="206" y="1"/>
                  </a:cubicBezTo>
                  <a:cubicBezTo>
                    <a:pt x="87" y="1"/>
                    <a:pt x="0" y="88"/>
                    <a:pt x="0" y="207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24" y="422"/>
                    <a:pt x="421" y="335"/>
                    <a:pt x="421" y="212"/>
                  </a:cubicBezTo>
                  <a:cubicBezTo>
                    <a:pt x="421" y="94"/>
                    <a:pt x="342" y="0"/>
                    <a:pt x="22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" name="Google Shape;1153;p3"/>
            <p:cNvSpPr/>
            <p:nvPr/>
          </p:nvSpPr>
          <p:spPr>
            <a:xfrm>
              <a:off x="1780925" y="38519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1" y="1"/>
                  </a:moveTo>
                  <a:cubicBezTo>
                    <a:pt x="103" y="1"/>
                    <a:pt x="11" y="88"/>
                    <a:pt x="11" y="207"/>
                  </a:cubicBezTo>
                  <a:cubicBezTo>
                    <a:pt x="0" y="325"/>
                    <a:pt x="93" y="422"/>
                    <a:pt x="216" y="422"/>
                  </a:cubicBezTo>
                  <a:cubicBezTo>
                    <a:pt x="329" y="422"/>
                    <a:pt x="427" y="335"/>
                    <a:pt x="427" y="212"/>
                  </a:cubicBezTo>
                  <a:cubicBezTo>
                    <a:pt x="427" y="88"/>
                    <a:pt x="32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" name="Google Shape;1154;p3"/>
            <p:cNvSpPr/>
            <p:nvPr/>
          </p:nvSpPr>
          <p:spPr>
            <a:xfrm>
              <a:off x="20726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1" y="0"/>
                  </a:moveTo>
                  <a:cubicBezTo>
                    <a:pt x="108" y="0"/>
                    <a:pt x="11" y="88"/>
                    <a:pt x="0" y="211"/>
                  </a:cubicBezTo>
                  <a:cubicBezTo>
                    <a:pt x="0" y="324"/>
                    <a:pt x="93" y="417"/>
                    <a:pt x="206" y="422"/>
                  </a:cubicBezTo>
                  <a:cubicBezTo>
                    <a:pt x="209" y="422"/>
                    <a:pt x="213" y="422"/>
                    <a:pt x="216" y="422"/>
                  </a:cubicBezTo>
                  <a:cubicBezTo>
                    <a:pt x="335" y="422"/>
                    <a:pt x="427" y="336"/>
                    <a:pt x="427" y="216"/>
                  </a:cubicBezTo>
                  <a:cubicBezTo>
                    <a:pt x="432" y="93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" name="Google Shape;1155;p3"/>
            <p:cNvSpPr/>
            <p:nvPr/>
          </p:nvSpPr>
          <p:spPr>
            <a:xfrm>
              <a:off x="2126125" y="4356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2" y="1"/>
                  </a:moveTo>
                  <a:cubicBezTo>
                    <a:pt x="79" y="1"/>
                    <a:pt x="0" y="90"/>
                    <a:pt x="0" y="212"/>
                  </a:cubicBezTo>
                  <a:cubicBezTo>
                    <a:pt x="0" y="335"/>
                    <a:pt x="87" y="423"/>
                    <a:pt x="211" y="423"/>
                  </a:cubicBezTo>
                  <a:cubicBezTo>
                    <a:pt x="324" y="423"/>
                    <a:pt x="421" y="335"/>
                    <a:pt x="421" y="217"/>
                  </a:cubicBezTo>
                  <a:cubicBezTo>
                    <a:pt x="421" y="94"/>
                    <a:pt x="334" y="1"/>
                    <a:pt x="211" y="1"/>
                  </a:cubicBezTo>
                  <a:cubicBezTo>
                    <a:pt x="205" y="1"/>
                    <a:pt x="198" y="1"/>
                    <a:pt x="19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" name="Google Shape;1156;p3"/>
            <p:cNvSpPr/>
            <p:nvPr/>
          </p:nvSpPr>
          <p:spPr>
            <a:xfrm>
              <a:off x="2152200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1"/>
                  </a:moveTo>
                  <a:cubicBezTo>
                    <a:pt x="103" y="1"/>
                    <a:pt x="11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334" y="422"/>
                    <a:pt x="432" y="335"/>
                    <a:pt x="432" y="211"/>
                  </a:cubicBezTo>
                  <a:cubicBezTo>
                    <a:pt x="432" y="8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" name="Google Shape;1157;p3"/>
            <p:cNvSpPr/>
            <p:nvPr/>
          </p:nvSpPr>
          <p:spPr>
            <a:xfrm>
              <a:off x="1780800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98" y="0"/>
                    <a:pt x="5" y="98"/>
                    <a:pt x="0" y="221"/>
                  </a:cubicBezTo>
                  <a:cubicBezTo>
                    <a:pt x="5" y="334"/>
                    <a:pt x="98" y="427"/>
                    <a:pt x="211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" name="Google Shape;1158;p3"/>
            <p:cNvSpPr/>
            <p:nvPr/>
          </p:nvSpPr>
          <p:spPr>
            <a:xfrm>
              <a:off x="1542225" y="41966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8" y="10"/>
                    <a:pt x="1" y="98"/>
                    <a:pt x="1" y="211"/>
                  </a:cubicBezTo>
                  <a:cubicBezTo>
                    <a:pt x="1" y="334"/>
                    <a:pt x="93" y="432"/>
                    <a:pt x="211" y="432"/>
                  </a:cubicBezTo>
                  <a:cubicBezTo>
                    <a:pt x="335" y="432"/>
                    <a:pt x="422" y="344"/>
                    <a:pt x="417" y="211"/>
                  </a:cubicBezTo>
                  <a:cubicBezTo>
                    <a:pt x="417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" name="Google Shape;1159;p3"/>
            <p:cNvSpPr/>
            <p:nvPr/>
          </p:nvSpPr>
          <p:spPr>
            <a:xfrm>
              <a:off x="1489175" y="43029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2" y="1"/>
                    <a:pt x="0" y="87"/>
                    <a:pt x="0" y="207"/>
                  </a:cubicBezTo>
                  <a:cubicBezTo>
                    <a:pt x="0" y="335"/>
                    <a:pt x="82" y="422"/>
                    <a:pt x="211" y="422"/>
                  </a:cubicBezTo>
                  <a:cubicBezTo>
                    <a:pt x="334" y="422"/>
                    <a:pt x="432" y="330"/>
                    <a:pt x="432" y="212"/>
                  </a:cubicBezTo>
                  <a:cubicBezTo>
                    <a:pt x="432" y="99"/>
                    <a:pt x="334" y="1"/>
                    <a:pt x="221" y="1"/>
                  </a:cubicBezTo>
                  <a:cubicBezTo>
                    <a:pt x="218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" name="Google Shape;1160;p3"/>
            <p:cNvSpPr/>
            <p:nvPr/>
          </p:nvSpPr>
          <p:spPr>
            <a:xfrm>
              <a:off x="1515625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27" y="336"/>
                    <a:pt x="427" y="211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" name="Google Shape;1161;p3"/>
            <p:cNvSpPr/>
            <p:nvPr/>
          </p:nvSpPr>
          <p:spPr>
            <a:xfrm>
              <a:off x="20462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104" y="1"/>
                    <a:pt x="1" y="103"/>
                    <a:pt x="1" y="222"/>
                  </a:cubicBezTo>
                  <a:cubicBezTo>
                    <a:pt x="10" y="348"/>
                    <a:pt x="107" y="428"/>
                    <a:pt x="204" y="428"/>
                  </a:cubicBezTo>
                  <a:cubicBezTo>
                    <a:pt x="210" y="428"/>
                    <a:pt x="216" y="428"/>
                    <a:pt x="222" y="427"/>
                  </a:cubicBezTo>
                  <a:cubicBezTo>
                    <a:pt x="34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" name="Google Shape;1162;p3"/>
            <p:cNvSpPr/>
            <p:nvPr/>
          </p:nvSpPr>
          <p:spPr>
            <a:xfrm>
              <a:off x="1728000" y="43826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29"/>
                    <a:pt x="98" y="421"/>
                    <a:pt x="211" y="421"/>
                  </a:cubicBezTo>
                  <a:cubicBezTo>
                    <a:pt x="329" y="421"/>
                    <a:pt x="416" y="329"/>
                    <a:pt x="416" y="211"/>
                  </a:cubicBezTo>
                  <a:cubicBezTo>
                    <a:pt x="416" y="87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" name="Google Shape;1163;p3"/>
            <p:cNvSpPr/>
            <p:nvPr/>
          </p:nvSpPr>
          <p:spPr>
            <a:xfrm>
              <a:off x="1780925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1"/>
                    <a:pt x="0" y="99"/>
                    <a:pt x="0" y="212"/>
                  </a:cubicBezTo>
                  <a:cubicBezTo>
                    <a:pt x="0" y="335"/>
                    <a:pt x="98" y="422"/>
                    <a:pt x="216" y="422"/>
                  </a:cubicBezTo>
                  <a:cubicBezTo>
                    <a:pt x="334" y="422"/>
                    <a:pt x="427" y="33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" name="Google Shape;1164;p3"/>
            <p:cNvSpPr/>
            <p:nvPr/>
          </p:nvSpPr>
          <p:spPr>
            <a:xfrm>
              <a:off x="1621625" y="40641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11" y="211"/>
                  </a:cubicBezTo>
                  <a:cubicBezTo>
                    <a:pt x="16" y="334"/>
                    <a:pt x="103" y="427"/>
                    <a:pt x="226" y="427"/>
                  </a:cubicBezTo>
                  <a:cubicBezTo>
                    <a:pt x="345" y="416"/>
                    <a:pt x="432" y="329"/>
                    <a:pt x="432" y="211"/>
                  </a:cubicBezTo>
                  <a:cubicBezTo>
                    <a:pt x="432" y="98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" name="Google Shape;1165;p3"/>
            <p:cNvSpPr/>
            <p:nvPr/>
          </p:nvSpPr>
          <p:spPr>
            <a:xfrm>
              <a:off x="1727600" y="454180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2" y="0"/>
                  </a:moveTo>
                  <a:cubicBezTo>
                    <a:pt x="94" y="0"/>
                    <a:pt x="16" y="84"/>
                    <a:pt x="11" y="196"/>
                  </a:cubicBezTo>
                  <a:cubicBezTo>
                    <a:pt x="1" y="320"/>
                    <a:pt x="98" y="422"/>
                    <a:pt x="222" y="422"/>
                  </a:cubicBezTo>
                  <a:cubicBezTo>
                    <a:pt x="335" y="422"/>
                    <a:pt x="432" y="335"/>
                    <a:pt x="432" y="217"/>
                  </a:cubicBezTo>
                  <a:cubicBezTo>
                    <a:pt x="438" y="104"/>
                    <a:pt x="355" y="6"/>
                    <a:pt x="232" y="1"/>
                  </a:cubicBezTo>
                  <a:cubicBezTo>
                    <a:pt x="225" y="0"/>
                    <a:pt x="218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" name="Google Shape;1166;p3"/>
            <p:cNvSpPr/>
            <p:nvPr/>
          </p:nvSpPr>
          <p:spPr>
            <a:xfrm>
              <a:off x="1887300" y="4382625"/>
              <a:ext cx="10425" cy="10575"/>
            </a:xfrm>
            <a:custGeom>
              <a:rect b="b" l="l" r="r" t="t"/>
              <a:pathLst>
                <a:path extrusionOk="0" h="423" w="417">
                  <a:moveTo>
                    <a:pt x="215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88" y="1"/>
                    <a:pt x="0" y="99"/>
                    <a:pt x="0" y="212"/>
                  </a:cubicBezTo>
                  <a:cubicBezTo>
                    <a:pt x="0" y="335"/>
                    <a:pt x="98" y="422"/>
                    <a:pt x="211" y="422"/>
                  </a:cubicBezTo>
                  <a:cubicBezTo>
                    <a:pt x="329" y="422"/>
                    <a:pt x="416" y="330"/>
                    <a:pt x="416" y="207"/>
                  </a:cubicBezTo>
                  <a:cubicBezTo>
                    <a:pt x="416" y="87"/>
                    <a:pt x="324" y="1"/>
                    <a:pt x="21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" name="Google Shape;1167;p3"/>
            <p:cNvSpPr/>
            <p:nvPr/>
          </p:nvSpPr>
          <p:spPr>
            <a:xfrm>
              <a:off x="1887300" y="44887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0" y="93"/>
                    <a:pt x="0" y="211"/>
                  </a:cubicBezTo>
                  <a:cubicBezTo>
                    <a:pt x="0" y="330"/>
                    <a:pt x="98" y="427"/>
                    <a:pt x="211" y="427"/>
                  </a:cubicBezTo>
                  <a:cubicBezTo>
                    <a:pt x="329" y="417"/>
                    <a:pt x="422" y="330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" name="Google Shape;1168;p3"/>
            <p:cNvSpPr/>
            <p:nvPr/>
          </p:nvSpPr>
          <p:spPr>
            <a:xfrm>
              <a:off x="2125850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22" y="0"/>
                  </a:moveTo>
                  <a:cubicBezTo>
                    <a:pt x="98" y="0"/>
                    <a:pt x="11" y="93"/>
                    <a:pt x="11" y="206"/>
                  </a:cubicBezTo>
                  <a:cubicBezTo>
                    <a:pt x="1" y="324"/>
                    <a:pt x="98" y="427"/>
                    <a:pt x="217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" name="Google Shape;1169;p3"/>
            <p:cNvSpPr/>
            <p:nvPr/>
          </p:nvSpPr>
          <p:spPr>
            <a:xfrm>
              <a:off x="2073050" y="4143825"/>
              <a:ext cx="10450" cy="10675"/>
            </a:xfrm>
            <a:custGeom>
              <a:rect b="b" l="l" r="r" t="t"/>
              <a:pathLst>
                <a:path extrusionOk="0" h="427" w="418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19" y="427"/>
                    <a:pt x="417" y="334"/>
                    <a:pt x="417" y="211"/>
                  </a:cubicBezTo>
                  <a:cubicBezTo>
                    <a:pt x="417" y="9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" name="Google Shape;1170;p3"/>
            <p:cNvSpPr/>
            <p:nvPr/>
          </p:nvSpPr>
          <p:spPr>
            <a:xfrm>
              <a:off x="1595025" y="414382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6" y="0"/>
                  </a:moveTo>
                  <a:cubicBezTo>
                    <a:pt x="98" y="0"/>
                    <a:pt x="6" y="93"/>
                    <a:pt x="6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" name="Google Shape;1171;p3"/>
            <p:cNvSpPr/>
            <p:nvPr/>
          </p:nvSpPr>
          <p:spPr>
            <a:xfrm>
              <a:off x="1542225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8" y="0"/>
                    <a:pt x="1" y="93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16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" name="Google Shape;1172;p3"/>
            <p:cNvSpPr/>
            <p:nvPr/>
          </p:nvSpPr>
          <p:spPr>
            <a:xfrm>
              <a:off x="1727850" y="42766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07" y="0"/>
                  </a:moveTo>
                  <a:cubicBezTo>
                    <a:pt x="88" y="0"/>
                    <a:pt x="1" y="86"/>
                    <a:pt x="1" y="206"/>
                  </a:cubicBezTo>
                  <a:cubicBezTo>
                    <a:pt x="1" y="32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11"/>
                  </a:cubicBezTo>
                  <a:cubicBezTo>
                    <a:pt x="422" y="88"/>
                    <a:pt x="335" y="1"/>
                    <a:pt x="217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" name="Google Shape;1173;p3"/>
            <p:cNvSpPr/>
            <p:nvPr/>
          </p:nvSpPr>
          <p:spPr>
            <a:xfrm>
              <a:off x="204632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1"/>
                  </a:moveTo>
                  <a:cubicBezTo>
                    <a:pt x="99" y="1"/>
                    <a:pt x="1" y="98"/>
                    <a:pt x="1" y="211"/>
                  </a:cubicBezTo>
                  <a:cubicBezTo>
                    <a:pt x="1" y="329"/>
                    <a:pt x="93" y="417"/>
                    <a:pt x="206" y="422"/>
                  </a:cubicBezTo>
                  <a:cubicBezTo>
                    <a:pt x="330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" name="Google Shape;1174;p3"/>
            <p:cNvSpPr/>
            <p:nvPr/>
          </p:nvSpPr>
          <p:spPr>
            <a:xfrm>
              <a:off x="20198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1"/>
                    <a:pt x="216" y="421"/>
                  </a:cubicBezTo>
                  <a:cubicBezTo>
                    <a:pt x="334" y="421"/>
                    <a:pt x="432" y="319"/>
                    <a:pt x="427" y="206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" name="Google Shape;1175;p3"/>
            <p:cNvSpPr/>
            <p:nvPr/>
          </p:nvSpPr>
          <p:spPr>
            <a:xfrm>
              <a:off x="1515500" y="4064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7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0"/>
                    <a:pt x="103" y="428"/>
                    <a:pt x="222" y="428"/>
                  </a:cubicBezTo>
                  <a:cubicBezTo>
                    <a:pt x="340" y="417"/>
                    <a:pt x="432" y="330"/>
                    <a:pt x="432" y="207"/>
                  </a:cubicBezTo>
                  <a:cubicBezTo>
                    <a:pt x="427" y="87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" name="Google Shape;1176;p3"/>
            <p:cNvSpPr/>
            <p:nvPr/>
          </p:nvSpPr>
          <p:spPr>
            <a:xfrm>
              <a:off x="1621625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6" y="0"/>
                  </a:moveTo>
                  <a:cubicBezTo>
                    <a:pt x="223" y="0"/>
                    <a:pt x="219" y="0"/>
                    <a:pt x="216" y="1"/>
                  </a:cubicBezTo>
                  <a:cubicBezTo>
                    <a:pt x="93" y="6"/>
                    <a:pt x="0" y="98"/>
                    <a:pt x="11" y="216"/>
                  </a:cubicBezTo>
                  <a:cubicBezTo>
                    <a:pt x="11" y="335"/>
                    <a:pt x="103" y="422"/>
                    <a:pt x="221" y="422"/>
                  </a:cubicBezTo>
                  <a:cubicBezTo>
                    <a:pt x="345" y="417"/>
                    <a:pt x="432" y="329"/>
                    <a:pt x="432" y="206"/>
                  </a:cubicBezTo>
                  <a:cubicBezTo>
                    <a:pt x="427" y="86"/>
                    <a:pt x="339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" name="Google Shape;1177;p3"/>
            <p:cNvSpPr/>
            <p:nvPr/>
          </p:nvSpPr>
          <p:spPr>
            <a:xfrm>
              <a:off x="151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2" y="0"/>
                  </a:moveTo>
                  <a:cubicBezTo>
                    <a:pt x="98" y="0"/>
                    <a:pt x="6" y="86"/>
                    <a:pt x="1" y="206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7" y="335"/>
                    <a:pt x="427" y="216"/>
                  </a:cubicBezTo>
                  <a:cubicBezTo>
                    <a:pt x="432" y="98"/>
                    <a:pt x="340" y="1"/>
                    <a:pt x="222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" name="Google Shape;1178;p3"/>
            <p:cNvSpPr/>
            <p:nvPr/>
          </p:nvSpPr>
          <p:spPr>
            <a:xfrm>
              <a:off x="21525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5"/>
                    <a:pt x="1" y="92"/>
                    <a:pt x="1" y="211"/>
                  </a:cubicBezTo>
                  <a:cubicBezTo>
                    <a:pt x="1" y="329"/>
                    <a:pt x="88" y="421"/>
                    <a:pt x="211" y="421"/>
                  </a:cubicBezTo>
                  <a:cubicBezTo>
                    <a:pt x="330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" name="Google Shape;1179;p3"/>
            <p:cNvSpPr/>
            <p:nvPr/>
          </p:nvSpPr>
          <p:spPr>
            <a:xfrm>
              <a:off x="2046475" y="4064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5"/>
                    <a:pt x="0" y="92"/>
                    <a:pt x="0" y="211"/>
                  </a:cubicBezTo>
                  <a:cubicBezTo>
                    <a:pt x="0" y="329"/>
                    <a:pt x="93" y="421"/>
                    <a:pt x="211" y="421"/>
                  </a:cubicBezTo>
                  <a:cubicBezTo>
                    <a:pt x="329" y="421"/>
                    <a:pt x="421" y="334"/>
                    <a:pt x="421" y="211"/>
                  </a:cubicBezTo>
                  <a:cubicBezTo>
                    <a:pt x="416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" name="Google Shape;1180;p3"/>
            <p:cNvSpPr/>
            <p:nvPr/>
          </p:nvSpPr>
          <p:spPr>
            <a:xfrm>
              <a:off x="1727850" y="4011225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2" y="1"/>
                  </a:moveTo>
                  <a:cubicBezTo>
                    <a:pt x="93" y="1"/>
                    <a:pt x="6" y="88"/>
                    <a:pt x="1" y="201"/>
                  </a:cubicBezTo>
                  <a:cubicBezTo>
                    <a:pt x="1" y="325"/>
                    <a:pt x="93" y="422"/>
                    <a:pt x="212" y="422"/>
                  </a:cubicBezTo>
                  <a:cubicBezTo>
                    <a:pt x="325" y="422"/>
                    <a:pt x="422" y="325"/>
                    <a:pt x="422" y="201"/>
                  </a:cubicBezTo>
                  <a:cubicBezTo>
                    <a:pt x="422" y="83"/>
                    <a:pt x="33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" name="Google Shape;1181;p3"/>
            <p:cNvSpPr/>
            <p:nvPr/>
          </p:nvSpPr>
          <p:spPr>
            <a:xfrm>
              <a:off x="1887175" y="44354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334" y="432"/>
                    <a:pt x="421" y="339"/>
                    <a:pt x="416" y="211"/>
                  </a:cubicBezTo>
                  <a:cubicBezTo>
                    <a:pt x="416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" name="Google Shape;1182;p3"/>
            <p:cNvSpPr/>
            <p:nvPr/>
          </p:nvSpPr>
          <p:spPr>
            <a:xfrm>
              <a:off x="1887300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0" y="88"/>
                    <a:pt x="0" y="211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329" y="417"/>
                    <a:pt x="422" y="329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" name="Google Shape;1183;p3"/>
            <p:cNvSpPr/>
            <p:nvPr/>
          </p:nvSpPr>
          <p:spPr>
            <a:xfrm>
              <a:off x="1780925" y="39580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1"/>
                  </a:moveTo>
                  <a:cubicBezTo>
                    <a:pt x="93" y="6"/>
                    <a:pt x="0" y="93"/>
                    <a:pt x="0" y="211"/>
                  </a:cubicBezTo>
                  <a:cubicBezTo>
                    <a:pt x="0" y="329"/>
                    <a:pt x="98" y="422"/>
                    <a:pt x="216" y="422"/>
                  </a:cubicBezTo>
                  <a:cubicBezTo>
                    <a:pt x="329" y="422"/>
                    <a:pt x="427" y="319"/>
                    <a:pt x="427" y="206"/>
                  </a:cubicBezTo>
                  <a:cubicBezTo>
                    <a:pt x="427" y="88"/>
                    <a:pt x="32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" name="Google Shape;1184;p3"/>
            <p:cNvSpPr/>
            <p:nvPr/>
          </p:nvSpPr>
          <p:spPr>
            <a:xfrm>
              <a:off x="1595275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8" y="1"/>
                  </a:moveTo>
                  <a:cubicBezTo>
                    <a:pt x="84" y="1"/>
                    <a:pt x="1" y="90"/>
                    <a:pt x="1" y="212"/>
                  </a:cubicBezTo>
                  <a:cubicBezTo>
                    <a:pt x="1" y="335"/>
                    <a:pt x="93" y="423"/>
                    <a:pt x="217" y="423"/>
                  </a:cubicBezTo>
                  <a:cubicBezTo>
                    <a:pt x="330" y="423"/>
                    <a:pt x="427" y="335"/>
                    <a:pt x="427" y="217"/>
                  </a:cubicBezTo>
                  <a:cubicBezTo>
                    <a:pt x="427" y="94"/>
                    <a:pt x="335" y="1"/>
                    <a:pt x="217" y="1"/>
                  </a:cubicBezTo>
                  <a:cubicBezTo>
                    <a:pt x="210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" name="Google Shape;1185;p3"/>
            <p:cNvSpPr/>
            <p:nvPr/>
          </p:nvSpPr>
          <p:spPr>
            <a:xfrm>
              <a:off x="2072925" y="43559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88" y="1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" name="Google Shape;1186;p3"/>
            <p:cNvSpPr/>
            <p:nvPr/>
          </p:nvSpPr>
          <p:spPr>
            <a:xfrm>
              <a:off x="1940225" y="40641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21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0" y="329"/>
                    <a:pt x="103" y="427"/>
                    <a:pt x="221" y="427"/>
                  </a:cubicBezTo>
                  <a:cubicBezTo>
                    <a:pt x="334" y="416"/>
                    <a:pt x="427" y="329"/>
                    <a:pt x="427" y="206"/>
                  </a:cubicBezTo>
                  <a:cubicBezTo>
                    <a:pt x="422" y="93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" name="Google Shape;1187;p3"/>
            <p:cNvSpPr/>
            <p:nvPr/>
          </p:nvSpPr>
          <p:spPr>
            <a:xfrm>
              <a:off x="1595275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88" y="6"/>
                    <a:pt x="1" y="99"/>
                    <a:pt x="1" y="212"/>
                  </a:cubicBezTo>
                  <a:cubicBezTo>
                    <a:pt x="1" y="335"/>
                    <a:pt x="93" y="422"/>
                    <a:pt x="217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22" y="92"/>
                    <a:pt x="33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" name="Google Shape;1188;p3"/>
            <p:cNvSpPr/>
            <p:nvPr/>
          </p:nvSpPr>
          <p:spPr>
            <a:xfrm>
              <a:off x="1727600" y="38519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6" y="0"/>
                  </a:moveTo>
                  <a:cubicBezTo>
                    <a:pt x="230" y="0"/>
                    <a:pt x="223" y="0"/>
                    <a:pt x="217" y="1"/>
                  </a:cubicBezTo>
                  <a:cubicBezTo>
                    <a:pt x="93" y="1"/>
                    <a:pt x="1" y="93"/>
                    <a:pt x="11" y="217"/>
                  </a:cubicBezTo>
                  <a:cubicBezTo>
                    <a:pt x="16" y="335"/>
                    <a:pt x="103" y="422"/>
                    <a:pt x="222" y="422"/>
                  </a:cubicBezTo>
                  <a:cubicBezTo>
                    <a:pt x="345" y="422"/>
                    <a:pt x="432" y="325"/>
                    <a:pt x="432" y="207"/>
                  </a:cubicBezTo>
                  <a:cubicBezTo>
                    <a:pt x="432" y="89"/>
                    <a:pt x="354" y="0"/>
                    <a:pt x="2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" name="Google Shape;1189;p3"/>
            <p:cNvSpPr/>
            <p:nvPr/>
          </p:nvSpPr>
          <p:spPr>
            <a:xfrm>
              <a:off x="1940225" y="459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3"/>
                    <a:pt x="0" y="20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" name="Google Shape;1190;p3"/>
            <p:cNvSpPr/>
            <p:nvPr/>
          </p:nvSpPr>
          <p:spPr>
            <a:xfrm>
              <a:off x="154222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88"/>
                    <a:pt x="6" y="211"/>
                  </a:cubicBezTo>
                  <a:cubicBezTo>
                    <a:pt x="6" y="334"/>
                    <a:pt x="93" y="422"/>
                    <a:pt x="216" y="422"/>
                  </a:cubicBezTo>
                  <a:cubicBezTo>
                    <a:pt x="335" y="417"/>
                    <a:pt x="422" y="32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" name="Google Shape;1191;p3"/>
            <p:cNvSpPr/>
            <p:nvPr/>
          </p:nvSpPr>
          <p:spPr>
            <a:xfrm>
              <a:off x="21261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7" y="0"/>
                    <a:pt x="0" y="87"/>
                    <a:pt x="0" y="211"/>
                  </a:cubicBezTo>
                  <a:cubicBezTo>
                    <a:pt x="0" y="334"/>
                    <a:pt x="87" y="421"/>
                    <a:pt x="211" y="421"/>
                  </a:cubicBezTo>
                  <a:cubicBezTo>
                    <a:pt x="334" y="421"/>
                    <a:pt x="421" y="334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" name="Google Shape;1192;p3"/>
            <p:cNvSpPr/>
            <p:nvPr/>
          </p:nvSpPr>
          <p:spPr>
            <a:xfrm>
              <a:off x="1727850" y="4595100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198" y="1"/>
                  </a:moveTo>
                  <a:cubicBezTo>
                    <a:pt x="84" y="1"/>
                    <a:pt x="1" y="90"/>
                    <a:pt x="1" y="207"/>
                  </a:cubicBezTo>
                  <a:cubicBezTo>
                    <a:pt x="1" y="320"/>
                    <a:pt x="88" y="418"/>
                    <a:pt x="212" y="418"/>
                  </a:cubicBezTo>
                  <a:cubicBezTo>
                    <a:pt x="335" y="418"/>
                    <a:pt x="422" y="325"/>
                    <a:pt x="422" y="212"/>
                  </a:cubicBezTo>
                  <a:cubicBezTo>
                    <a:pt x="422" y="89"/>
                    <a:pt x="335" y="2"/>
                    <a:pt x="217" y="2"/>
                  </a:cubicBezTo>
                  <a:cubicBezTo>
                    <a:pt x="211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" name="Google Shape;1193;p3"/>
            <p:cNvSpPr/>
            <p:nvPr/>
          </p:nvSpPr>
          <p:spPr>
            <a:xfrm>
              <a:off x="1727850" y="40641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3" y="0"/>
                    <a:pt x="6" y="93"/>
                    <a:pt x="1" y="211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2" y="334"/>
                    <a:pt x="422" y="221"/>
                  </a:cubicBezTo>
                  <a:cubicBezTo>
                    <a:pt x="42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" name="Google Shape;1194;p3"/>
            <p:cNvSpPr/>
            <p:nvPr/>
          </p:nvSpPr>
          <p:spPr>
            <a:xfrm>
              <a:off x="1780925" y="4064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213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5"/>
                    <a:pt x="93" y="428"/>
                    <a:pt x="216" y="428"/>
                  </a:cubicBezTo>
                  <a:cubicBezTo>
                    <a:pt x="334" y="417"/>
                    <a:pt x="427" y="330"/>
                    <a:pt x="427" y="207"/>
                  </a:cubicBezTo>
                  <a:cubicBezTo>
                    <a:pt x="427" y="87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" name="Google Shape;1195;p3"/>
            <p:cNvSpPr/>
            <p:nvPr/>
          </p:nvSpPr>
          <p:spPr>
            <a:xfrm>
              <a:off x="188702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9" y="0"/>
                    <a:pt x="6" y="93"/>
                    <a:pt x="1" y="216"/>
                  </a:cubicBezTo>
                  <a:cubicBezTo>
                    <a:pt x="11" y="334"/>
                    <a:pt x="99" y="427"/>
                    <a:pt x="222" y="427"/>
                  </a:cubicBezTo>
                  <a:cubicBezTo>
                    <a:pt x="335" y="422"/>
                    <a:pt x="427" y="329"/>
                    <a:pt x="427" y="216"/>
                  </a:cubicBezTo>
                  <a:cubicBezTo>
                    <a:pt x="427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" name="Google Shape;1196;p3"/>
            <p:cNvSpPr/>
            <p:nvPr/>
          </p:nvSpPr>
          <p:spPr>
            <a:xfrm>
              <a:off x="1887175" y="4064175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06" y="0"/>
                  </a:moveTo>
                  <a:cubicBezTo>
                    <a:pt x="87" y="0"/>
                    <a:pt x="0" y="87"/>
                    <a:pt x="0" y="206"/>
                  </a:cubicBezTo>
                  <a:cubicBezTo>
                    <a:pt x="0" y="324"/>
                    <a:pt x="87" y="416"/>
                    <a:pt x="211" y="416"/>
                  </a:cubicBezTo>
                  <a:cubicBezTo>
                    <a:pt x="334" y="416"/>
                    <a:pt x="421" y="329"/>
                    <a:pt x="421" y="206"/>
                  </a:cubicBezTo>
                  <a:cubicBezTo>
                    <a:pt x="421" y="93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" name="Google Shape;1197;p3"/>
            <p:cNvSpPr/>
            <p:nvPr/>
          </p:nvSpPr>
          <p:spPr>
            <a:xfrm>
              <a:off x="1780800" y="45948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103" y="0"/>
                    <a:pt x="10" y="93"/>
                    <a:pt x="5" y="206"/>
                  </a:cubicBezTo>
                  <a:cubicBezTo>
                    <a:pt x="0" y="329"/>
                    <a:pt x="88" y="427"/>
                    <a:pt x="21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" name="Google Shape;1198;p3"/>
            <p:cNvSpPr/>
            <p:nvPr/>
          </p:nvSpPr>
          <p:spPr>
            <a:xfrm>
              <a:off x="18871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0"/>
                    <a:pt x="0" y="88"/>
                    <a:pt x="0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24" y="422"/>
                    <a:pt x="421" y="334"/>
                    <a:pt x="421" y="211"/>
                  </a:cubicBezTo>
                  <a:cubicBezTo>
                    <a:pt x="421" y="88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" name="Google Shape;1199;p3"/>
            <p:cNvSpPr/>
            <p:nvPr/>
          </p:nvSpPr>
          <p:spPr>
            <a:xfrm>
              <a:off x="178092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329" y="417"/>
                    <a:pt x="422" y="324"/>
                    <a:pt x="422" y="201"/>
                  </a:cubicBezTo>
                  <a:cubicBezTo>
                    <a:pt x="422" y="8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" name="Google Shape;1200;p3"/>
            <p:cNvSpPr/>
            <p:nvPr/>
          </p:nvSpPr>
          <p:spPr>
            <a:xfrm>
              <a:off x="1913250" y="4621450"/>
              <a:ext cx="11200" cy="10125"/>
            </a:xfrm>
            <a:custGeom>
              <a:rect b="b" l="l" r="r" t="t"/>
              <a:pathLst>
                <a:path extrusionOk="0" h="405" w="448">
                  <a:moveTo>
                    <a:pt x="229" y="0"/>
                  </a:moveTo>
                  <a:cubicBezTo>
                    <a:pt x="157" y="0"/>
                    <a:pt x="91" y="37"/>
                    <a:pt x="52" y="104"/>
                  </a:cubicBezTo>
                  <a:cubicBezTo>
                    <a:pt x="0" y="181"/>
                    <a:pt x="16" y="289"/>
                    <a:pt x="77" y="361"/>
                  </a:cubicBezTo>
                  <a:cubicBezTo>
                    <a:pt x="107" y="387"/>
                    <a:pt x="137" y="405"/>
                    <a:pt x="175" y="405"/>
                  </a:cubicBezTo>
                  <a:cubicBezTo>
                    <a:pt x="189" y="405"/>
                    <a:pt x="204" y="402"/>
                    <a:pt x="221" y="397"/>
                  </a:cubicBezTo>
                  <a:cubicBezTo>
                    <a:pt x="252" y="386"/>
                    <a:pt x="288" y="376"/>
                    <a:pt x="324" y="371"/>
                  </a:cubicBezTo>
                  <a:cubicBezTo>
                    <a:pt x="406" y="350"/>
                    <a:pt x="447" y="309"/>
                    <a:pt x="447" y="217"/>
                  </a:cubicBezTo>
                  <a:cubicBezTo>
                    <a:pt x="447" y="119"/>
                    <a:pt x="386" y="32"/>
                    <a:pt x="298" y="11"/>
                  </a:cubicBezTo>
                  <a:cubicBezTo>
                    <a:pt x="275" y="4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" name="Google Shape;1201;p3"/>
            <p:cNvSpPr/>
            <p:nvPr/>
          </p:nvSpPr>
          <p:spPr>
            <a:xfrm>
              <a:off x="1594650" y="4568225"/>
              <a:ext cx="11325" cy="10625"/>
            </a:xfrm>
            <a:custGeom>
              <a:rect b="b" l="l" r="r" t="t"/>
              <a:pathLst>
                <a:path extrusionOk="0" h="425" w="453">
                  <a:moveTo>
                    <a:pt x="237" y="0"/>
                  </a:moveTo>
                  <a:cubicBezTo>
                    <a:pt x="163" y="0"/>
                    <a:pt x="93" y="40"/>
                    <a:pt x="52" y="105"/>
                  </a:cubicBezTo>
                  <a:cubicBezTo>
                    <a:pt x="0" y="193"/>
                    <a:pt x="21" y="285"/>
                    <a:pt x="113" y="342"/>
                  </a:cubicBezTo>
                  <a:cubicBezTo>
                    <a:pt x="139" y="362"/>
                    <a:pt x="165" y="372"/>
                    <a:pt x="190" y="393"/>
                  </a:cubicBezTo>
                  <a:cubicBezTo>
                    <a:pt x="215" y="416"/>
                    <a:pt x="240" y="424"/>
                    <a:pt x="264" y="424"/>
                  </a:cubicBezTo>
                  <a:cubicBezTo>
                    <a:pt x="296" y="424"/>
                    <a:pt x="326" y="410"/>
                    <a:pt x="355" y="393"/>
                  </a:cubicBezTo>
                  <a:cubicBezTo>
                    <a:pt x="422" y="357"/>
                    <a:pt x="452" y="290"/>
                    <a:pt x="452" y="208"/>
                  </a:cubicBezTo>
                  <a:cubicBezTo>
                    <a:pt x="447" y="116"/>
                    <a:pt x="386" y="38"/>
                    <a:pt x="293" y="8"/>
                  </a:cubicBezTo>
                  <a:cubicBezTo>
                    <a:pt x="275" y="3"/>
                    <a:pt x="256" y="0"/>
                    <a:pt x="23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" name="Google Shape;1202;p3"/>
            <p:cNvSpPr/>
            <p:nvPr/>
          </p:nvSpPr>
          <p:spPr>
            <a:xfrm>
              <a:off x="2178275" y="4037425"/>
              <a:ext cx="10950" cy="10775"/>
            </a:xfrm>
            <a:custGeom>
              <a:rect b="b" l="l" r="r" t="t"/>
              <a:pathLst>
                <a:path extrusionOk="0" h="431" w="438">
                  <a:moveTo>
                    <a:pt x="243" y="0"/>
                  </a:moveTo>
                  <a:cubicBezTo>
                    <a:pt x="227" y="0"/>
                    <a:pt x="207" y="6"/>
                    <a:pt x="180" y="17"/>
                  </a:cubicBezTo>
                  <a:cubicBezTo>
                    <a:pt x="139" y="37"/>
                    <a:pt x="103" y="63"/>
                    <a:pt x="78" y="94"/>
                  </a:cubicBezTo>
                  <a:cubicBezTo>
                    <a:pt x="0" y="191"/>
                    <a:pt x="26" y="325"/>
                    <a:pt x="129" y="397"/>
                  </a:cubicBezTo>
                  <a:cubicBezTo>
                    <a:pt x="160" y="419"/>
                    <a:pt x="201" y="430"/>
                    <a:pt x="243" y="430"/>
                  </a:cubicBezTo>
                  <a:cubicBezTo>
                    <a:pt x="321" y="430"/>
                    <a:pt x="404" y="391"/>
                    <a:pt x="437" y="304"/>
                  </a:cubicBezTo>
                  <a:cubicBezTo>
                    <a:pt x="391" y="227"/>
                    <a:pt x="355" y="145"/>
                    <a:pt x="314" y="68"/>
                  </a:cubicBezTo>
                  <a:cubicBezTo>
                    <a:pt x="290" y="21"/>
                    <a:pt x="273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" name="Google Shape;1203;p3"/>
            <p:cNvSpPr/>
            <p:nvPr/>
          </p:nvSpPr>
          <p:spPr>
            <a:xfrm>
              <a:off x="1992775" y="4594800"/>
              <a:ext cx="11450" cy="9600"/>
            </a:xfrm>
            <a:custGeom>
              <a:rect b="b" l="l" r="r" t="t"/>
              <a:pathLst>
                <a:path extrusionOk="0" h="384" w="458">
                  <a:moveTo>
                    <a:pt x="238" y="1"/>
                  </a:moveTo>
                  <a:cubicBezTo>
                    <a:pt x="152" y="1"/>
                    <a:pt x="73" y="49"/>
                    <a:pt x="41" y="121"/>
                  </a:cubicBezTo>
                  <a:cubicBezTo>
                    <a:pt x="0" y="209"/>
                    <a:pt x="21" y="301"/>
                    <a:pt x="108" y="383"/>
                  </a:cubicBezTo>
                  <a:cubicBezTo>
                    <a:pt x="200" y="348"/>
                    <a:pt x="283" y="301"/>
                    <a:pt x="365" y="260"/>
                  </a:cubicBezTo>
                  <a:cubicBezTo>
                    <a:pt x="447" y="219"/>
                    <a:pt x="457" y="183"/>
                    <a:pt x="411" y="106"/>
                  </a:cubicBezTo>
                  <a:cubicBezTo>
                    <a:pt x="380" y="49"/>
                    <a:pt x="334" y="19"/>
                    <a:pt x="272" y="3"/>
                  </a:cubicBezTo>
                  <a:cubicBezTo>
                    <a:pt x="261" y="1"/>
                    <a:pt x="249" y="1"/>
                    <a:pt x="23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" name="Google Shape;1204;p3"/>
            <p:cNvSpPr/>
            <p:nvPr/>
          </p:nvSpPr>
          <p:spPr>
            <a:xfrm>
              <a:off x="1411825" y="4276350"/>
              <a:ext cx="8625" cy="10575"/>
            </a:xfrm>
            <a:custGeom>
              <a:rect b="b" l="l" r="r" t="t"/>
              <a:pathLst>
                <a:path extrusionOk="0" h="423" w="345">
                  <a:moveTo>
                    <a:pt x="129" y="1"/>
                  </a:moveTo>
                  <a:cubicBezTo>
                    <a:pt x="87" y="1"/>
                    <a:pt x="43" y="15"/>
                    <a:pt x="1" y="43"/>
                  </a:cubicBezTo>
                  <a:cubicBezTo>
                    <a:pt x="11" y="167"/>
                    <a:pt x="32" y="290"/>
                    <a:pt x="42" y="408"/>
                  </a:cubicBezTo>
                  <a:cubicBezTo>
                    <a:pt x="74" y="418"/>
                    <a:pt x="103" y="422"/>
                    <a:pt x="131" y="422"/>
                  </a:cubicBezTo>
                  <a:cubicBezTo>
                    <a:pt x="210" y="422"/>
                    <a:pt x="271" y="385"/>
                    <a:pt x="309" y="316"/>
                  </a:cubicBezTo>
                  <a:cubicBezTo>
                    <a:pt x="345" y="228"/>
                    <a:pt x="335" y="121"/>
                    <a:pt x="263" y="59"/>
                  </a:cubicBezTo>
                  <a:cubicBezTo>
                    <a:pt x="224" y="20"/>
                    <a:pt x="178" y="1"/>
                    <a:pt x="12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" name="Google Shape;1205;p3"/>
            <p:cNvSpPr/>
            <p:nvPr/>
          </p:nvSpPr>
          <p:spPr>
            <a:xfrm>
              <a:off x="1412475" y="4170325"/>
              <a:ext cx="8125" cy="10550"/>
            </a:xfrm>
            <a:custGeom>
              <a:rect b="b" l="l" r="r" t="t"/>
              <a:pathLst>
                <a:path extrusionOk="0" h="422" w="325">
                  <a:moveTo>
                    <a:pt x="119" y="0"/>
                  </a:moveTo>
                  <a:cubicBezTo>
                    <a:pt x="97" y="0"/>
                    <a:pt x="75" y="5"/>
                    <a:pt x="52" y="14"/>
                  </a:cubicBezTo>
                  <a:lnTo>
                    <a:pt x="11" y="261"/>
                  </a:lnTo>
                  <a:cubicBezTo>
                    <a:pt x="6" y="307"/>
                    <a:pt x="6" y="348"/>
                    <a:pt x="0" y="389"/>
                  </a:cubicBezTo>
                  <a:cubicBezTo>
                    <a:pt x="35" y="411"/>
                    <a:pt x="71" y="422"/>
                    <a:pt x="105" y="422"/>
                  </a:cubicBezTo>
                  <a:cubicBezTo>
                    <a:pt x="159" y="422"/>
                    <a:pt x="210" y="397"/>
                    <a:pt x="247" y="353"/>
                  </a:cubicBezTo>
                  <a:cubicBezTo>
                    <a:pt x="314" y="292"/>
                    <a:pt x="324" y="173"/>
                    <a:pt x="273" y="96"/>
                  </a:cubicBezTo>
                  <a:cubicBezTo>
                    <a:pt x="235" y="36"/>
                    <a:pt x="180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" name="Google Shape;1206;p3"/>
            <p:cNvSpPr/>
            <p:nvPr/>
          </p:nvSpPr>
          <p:spPr>
            <a:xfrm>
              <a:off x="1464250" y="4435600"/>
              <a:ext cx="9025" cy="10275"/>
            </a:xfrm>
            <a:custGeom>
              <a:rect b="b" l="l" r="r" t="t"/>
              <a:pathLst>
                <a:path extrusionOk="0" h="411" w="361">
                  <a:moveTo>
                    <a:pt x="136" y="0"/>
                  </a:moveTo>
                  <a:cubicBezTo>
                    <a:pt x="89" y="0"/>
                    <a:pt x="43" y="18"/>
                    <a:pt x="0" y="61"/>
                  </a:cubicBezTo>
                  <a:cubicBezTo>
                    <a:pt x="77" y="179"/>
                    <a:pt x="144" y="297"/>
                    <a:pt x="216" y="410"/>
                  </a:cubicBezTo>
                  <a:cubicBezTo>
                    <a:pt x="319" y="369"/>
                    <a:pt x="360" y="302"/>
                    <a:pt x="355" y="205"/>
                  </a:cubicBezTo>
                  <a:cubicBezTo>
                    <a:pt x="350" y="117"/>
                    <a:pt x="298" y="40"/>
                    <a:pt x="216" y="15"/>
                  </a:cubicBezTo>
                  <a:cubicBezTo>
                    <a:pt x="189" y="6"/>
                    <a:pt x="162" y="0"/>
                    <a:pt x="1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" name="Google Shape;1207;p3"/>
            <p:cNvSpPr/>
            <p:nvPr/>
          </p:nvSpPr>
          <p:spPr>
            <a:xfrm>
              <a:off x="1595800" y="3880450"/>
              <a:ext cx="10825" cy="8450"/>
            </a:xfrm>
            <a:custGeom>
              <a:rect b="b" l="l" r="r" t="t"/>
              <a:pathLst>
                <a:path extrusionOk="0" h="338" w="433">
                  <a:moveTo>
                    <a:pt x="350" y="1"/>
                  </a:moveTo>
                  <a:cubicBezTo>
                    <a:pt x="232" y="73"/>
                    <a:pt x="119" y="145"/>
                    <a:pt x="0" y="222"/>
                  </a:cubicBezTo>
                  <a:cubicBezTo>
                    <a:pt x="40" y="304"/>
                    <a:pt x="119" y="337"/>
                    <a:pt x="194" y="337"/>
                  </a:cubicBezTo>
                  <a:cubicBezTo>
                    <a:pt x="246" y="337"/>
                    <a:pt x="296" y="321"/>
                    <a:pt x="329" y="294"/>
                  </a:cubicBezTo>
                  <a:cubicBezTo>
                    <a:pt x="417" y="222"/>
                    <a:pt x="432" y="93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" name="Google Shape;1208;p3"/>
            <p:cNvSpPr/>
            <p:nvPr/>
          </p:nvSpPr>
          <p:spPr>
            <a:xfrm>
              <a:off x="1701650" y="4621450"/>
              <a:ext cx="10825" cy="6850"/>
            </a:xfrm>
            <a:custGeom>
              <a:rect b="b" l="l" r="r" t="t"/>
              <a:pathLst>
                <a:path extrusionOk="0" h="274" w="433">
                  <a:moveTo>
                    <a:pt x="194" y="1"/>
                  </a:moveTo>
                  <a:cubicBezTo>
                    <a:pt x="105" y="1"/>
                    <a:pt x="30" y="57"/>
                    <a:pt x="1" y="160"/>
                  </a:cubicBezTo>
                  <a:cubicBezTo>
                    <a:pt x="134" y="196"/>
                    <a:pt x="263" y="237"/>
                    <a:pt x="396" y="273"/>
                  </a:cubicBezTo>
                  <a:cubicBezTo>
                    <a:pt x="432" y="145"/>
                    <a:pt x="381" y="42"/>
                    <a:pt x="263" y="11"/>
                  </a:cubicBezTo>
                  <a:cubicBezTo>
                    <a:pt x="239" y="4"/>
                    <a:pt x="216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" name="Google Shape;1209;p3"/>
            <p:cNvSpPr/>
            <p:nvPr/>
          </p:nvSpPr>
          <p:spPr>
            <a:xfrm>
              <a:off x="1913500" y="3829575"/>
              <a:ext cx="10550" cy="6550"/>
            </a:xfrm>
            <a:custGeom>
              <a:rect b="b" l="l" r="r" t="t"/>
              <a:pathLst>
                <a:path extrusionOk="0" h="262" w="422">
                  <a:moveTo>
                    <a:pt x="16" y="1"/>
                  </a:moveTo>
                  <a:lnTo>
                    <a:pt x="16" y="1"/>
                  </a:lnTo>
                  <a:cubicBezTo>
                    <a:pt x="0" y="134"/>
                    <a:pt x="67" y="232"/>
                    <a:pt x="191" y="258"/>
                  </a:cubicBezTo>
                  <a:cubicBezTo>
                    <a:pt x="205" y="260"/>
                    <a:pt x="219" y="261"/>
                    <a:pt x="232" y="261"/>
                  </a:cubicBezTo>
                  <a:cubicBezTo>
                    <a:pt x="329" y="261"/>
                    <a:pt x="399" y="198"/>
                    <a:pt x="422" y="98"/>
                  </a:cubicBezTo>
                  <a:cubicBezTo>
                    <a:pt x="309" y="62"/>
                    <a:pt x="196" y="37"/>
                    <a:pt x="88" y="11"/>
                  </a:cubicBezTo>
                  <a:cubicBezTo>
                    <a:pt x="62" y="6"/>
                    <a:pt x="42" y="6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" name="Google Shape;1210;p3"/>
            <p:cNvSpPr/>
            <p:nvPr/>
          </p:nvSpPr>
          <p:spPr>
            <a:xfrm>
              <a:off x="1466550" y="4012900"/>
              <a:ext cx="7225" cy="8700"/>
            </a:xfrm>
            <a:custGeom>
              <a:rect b="b" l="l" r="r" t="t"/>
              <a:pathLst>
                <a:path extrusionOk="0" h="348" w="289">
                  <a:moveTo>
                    <a:pt x="206" y="1"/>
                  </a:moveTo>
                  <a:cubicBezTo>
                    <a:pt x="134" y="114"/>
                    <a:pt x="73" y="222"/>
                    <a:pt x="1" y="335"/>
                  </a:cubicBezTo>
                  <a:cubicBezTo>
                    <a:pt x="25" y="344"/>
                    <a:pt x="49" y="348"/>
                    <a:pt x="72" y="348"/>
                  </a:cubicBezTo>
                  <a:cubicBezTo>
                    <a:pt x="142" y="348"/>
                    <a:pt x="204" y="309"/>
                    <a:pt x="242" y="247"/>
                  </a:cubicBezTo>
                  <a:cubicBezTo>
                    <a:pt x="289" y="165"/>
                    <a:pt x="278" y="62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" name="Google Shape;1211;p3"/>
            <p:cNvSpPr/>
            <p:nvPr/>
          </p:nvSpPr>
          <p:spPr>
            <a:xfrm>
              <a:off x="1993275" y="3856550"/>
              <a:ext cx="8900" cy="6000"/>
            </a:xfrm>
            <a:custGeom>
              <a:rect b="b" l="l" r="r" t="t"/>
              <a:pathLst>
                <a:path extrusionOk="0" h="240" w="356">
                  <a:moveTo>
                    <a:pt x="6" y="1"/>
                  </a:moveTo>
                  <a:cubicBezTo>
                    <a:pt x="1" y="109"/>
                    <a:pt x="52" y="186"/>
                    <a:pt x="134" y="222"/>
                  </a:cubicBezTo>
                  <a:cubicBezTo>
                    <a:pt x="161" y="234"/>
                    <a:pt x="188" y="239"/>
                    <a:pt x="214" y="239"/>
                  </a:cubicBezTo>
                  <a:cubicBezTo>
                    <a:pt x="269" y="239"/>
                    <a:pt x="320" y="214"/>
                    <a:pt x="355" y="165"/>
                  </a:cubicBezTo>
                  <a:cubicBezTo>
                    <a:pt x="242" y="109"/>
                    <a:pt x="129" y="57"/>
                    <a:pt x="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" name="Google Shape;1212;p3"/>
            <p:cNvSpPr/>
            <p:nvPr/>
          </p:nvSpPr>
          <p:spPr>
            <a:xfrm>
              <a:off x="1705500" y="3834075"/>
              <a:ext cx="4775" cy="1675"/>
            </a:xfrm>
            <a:custGeom>
              <a:rect b="b" l="l" r="r" t="t"/>
              <a:pathLst>
                <a:path extrusionOk="0" h="67" w="191">
                  <a:moveTo>
                    <a:pt x="186" y="1"/>
                  </a:moveTo>
                  <a:cubicBezTo>
                    <a:pt x="124" y="11"/>
                    <a:pt x="63" y="32"/>
                    <a:pt x="1" y="52"/>
                  </a:cubicBezTo>
                  <a:cubicBezTo>
                    <a:pt x="26" y="62"/>
                    <a:pt x="49" y="67"/>
                    <a:pt x="70" y="67"/>
                  </a:cubicBezTo>
                  <a:cubicBezTo>
                    <a:pt x="116" y="67"/>
                    <a:pt x="156" y="46"/>
                    <a:pt x="191" y="11"/>
                  </a:cubicBezTo>
                  <a:cubicBezTo>
                    <a:pt x="191" y="11"/>
                    <a:pt x="186" y="6"/>
                    <a:pt x="18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" name="Google Shape;1213;p3"/>
            <p:cNvSpPr/>
            <p:nvPr/>
          </p:nvSpPr>
          <p:spPr>
            <a:xfrm>
              <a:off x="2232100" y="4253650"/>
              <a:ext cx="800" cy="2350"/>
            </a:xfrm>
            <a:custGeom>
              <a:rect b="b" l="l" r="r" t="t"/>
              <a:pathLst>
                <a:path extrusionOk="0" h="94" w="32">
                  <a:moveTo>
                    <a:pt x="11" y="1"/>
                  </a:moveTo>
                  <a:cubicBezTo>
                    <a:pt x="6" y="26"/>
                    <a:pt x="6" y="57"/>
                    <a:pt x="1" y="83"/>
                  </a:cubicBezTo>
                  <a:cubicBezTo>
                    <a:pt x="6" y="93"/>
                    <a:pt x="11" y="93"/>
                    <a:pt x="26" y="93"/>
                  </a:cubicBezTo>
                  <a:cubicBezTo>
                    <a:pt x="26" y="57"/>
                    <a:pt x="31" y="32"/>
                    <a:pt x="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4" name="Google Shape;1214;p3"/>
          <p:cNvGrpSpPr/>
          <p:nvPr/>
        </p:nvGrpSpPr>
        <p:grpSpPr>
          <a:xfrm rot="-5400000">
            <a:off x="7603358" y="217220"/>
            <a:ext cx="1845493" cy="1416702"/>
            <a:chOff x="7229837" y="3767288"/>
            <a:chExt cx="1941807" cy="1490637"/>
          </a:xfrm>
        </p:grpSpPr>
        <p:sp>
          <p:nvSpPr>
            <p:cNvPr id="1215" name="Google Shape;1215;p3"/>
            <p:cNvSpPr/>
            <p:nvPr/>
          </p:nvSpPr>
          <p:spPr>
            <a:xfrm>
              <a:off x="7707548" y="4158472"/>
              <a:ext cx="1464096" cy="1009964"/>
            </a:xfrm>
            <a:custGeom>
              <a:rect b="b" l="l" r="r" t="t"/>
              <a:pathLst>
                <a:path extrusionOk="0" h="24410" w="35386">
                  <a:moveTo>
                    <a:pt x="35386" y="0"/>
                  </a:moveTo>
                  <a:cubicBezTo>
                    <a:pt x="33438" y="976"/>
                    <a:pt x="30962" y="1607"/>
                    <a:pt x="27822" y="1607"/>
                  </a:cubicBezTo>
                  <a:cubicBezTo>
                    <a:pt x="27474" y="1607"/>
                    <a:pt x="27117" y="1599"/>
                    <a:pt x="26753" y="1583"/>
                  </a:cubicBezTo>
                  <a:cubicBezTo>
                    <a:pt x="26375" y="1566"/>
                    <a:pt x="26012" y="1558"/>
                    <a:pt x="25664" y="1558"/>
                  </a:cubicBezTo>
                  <a:cubicBezTo>
                    <a:pt x="12098" y="1558"/>
                    <a:pt x="20902" y="14042"/>
                    <a:pt x="10961" y="14533"/>
                  </a:cubicBezTo>
                  <a:cubicBezTo>
                    <a:pt x="2996" y="14923"/>
                    <a:pt x="648" y="21537"/>
                    <a:pt x="0" y="24409"/>
                  </a:cubicBezTo>
                  <a:lnTo>
                    <a:pt x="35386" y="24409"/>
                  </a:lnTo>
                  <a:lnTo>
                    <a:pt x="353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" name="Google Shape;1216;p3"/>
            <p:cNvSpPr/>
            <p:nvPr/>
          </p:nvSpPr>
          <p:spPr>
            <a:xfrm>
              <a:off x="7229837" y="4935986"/>
              <a:ext cx="321939" cy="321939"/>
            </a:xfrm>
            <a:custGeom>
              <a:rect b="b" l="l" r="r" t="t"/>
              <a:pathLst>
                <a:path extrusionOk="0" h="7781" w="7781">
                  <a:moveTo>
                    <a:pt x="3891" y="1"/>
                  </a:moveTo>
                  <a:cubicBezTo>
                    <a:pt x="1743" y="1"/>
                    <a:pt x="1" y="1743"/>
                    <a:pt x="1" y="3891"/>
                  </a:cubicBezTo>
                  <a:cubicBezTo>
                    <a:pt x="1" y="6039"/>
                    <a:pt x="1743" y="7781"/>
                    <a:pt x="3891" y="7781"/>
                  </a:cubicBezTo>
                  <a:cubicBezTo>
                    <a:pt x="6039" y="7781"/>
                    <a:pt x="7781" y="6039"/>
                    <a:pt x="7781" y="3891"/>
                  </a:cubicBezTo>
                  <a:cubicBezTo>
                    <a:pt x="7781" y="1743"/>
                    <a:pt x="6039" y="1"/>
                    <a:pt x="38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" name="Google Shape;1217;p3"/>
            <p:cNvSpPr/>
            <p:nvPr/>
          </p:nvSpPr>
          <p:spPr>
            <a:xfrm>
              <a:off x="7551793" y="4835372"/>
              <a:ext cx="71289" cy="70338"/>
            </a:xfrm>
            <a:custGeom>
              <a:rect b="b" l="l" r="r" t="t"/>
              <a:pathLst>
                <a:path extrusionOk="0" h="1700" w="1723">
                  <a:moveTo>
                    <a:pt x="1077" y="1"/>
                  </a:moveTo>
                  <a:cubicBezTo>
                    <a:pt x="810" y="1"/>
                    <a:pt x="513" y="157"/>
                    <a:pt x="309" y="438"/>
                  </a:cubicBezTo>
                  <a:cubicBezTo>
                    <a:pt x="6" y="849"/>
                    <a:pt x="1" y="1373"/>
                    <a:pt x="309" y="1594"/>
                  </a:cubicBezTo>
                  <a:cubicBezTo>
                    <a:pt x="407" y="1666"/>
                    <a:pt x="523" y="1700"/>
                    <a:pt x="645" y="1700"/>
                  </a:cubicBezTo>
                  <a:cubicBezTo>
                    <a:pt x="910" y="1700"/>
                    <a:pt x="1207" y="1541"/>
                    <a:pt x="1414" y="1260"/>
                  </a:cubicBezTo>
                  <a:cubicBezTo>
                    <a:pt x="1712" y="849"/>
                    <a:pt x="1722" y="330"/>
                    <a:pt x="1414" y="104"/>
                  </a:cubicBezTo>
                  <a:cubicBezTo>
                    <a:pt x="1316" y="34"/>
                    <a:pt x="1200" y="1"/>
                    <a:pt x="10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" name="Google Shape;1218;p3"/>
            <p:cNvSpPr/>
            <p:nvPr/>
          </p:nvSpPr>
          <p:spPr>
            <a:xfrm>
              <a:off x="8420631" y="3767288"/>
              <a:ext cx="249036" cy="219039"/>
            </a:xfrm>
            <a:custGeom>
              <a:rect b="b" l="l" r="r" t="t"/>
              <a:pathLst>
                <a:path extrusionOk="0" h="5294" w="6019">
                  <a:moveTo>
                    <a:pt x="3009" y="1"/>
                  </a:moveTo>
                  <a:cubicBezTo>
                    <a:pt x="1980" y="1"/>
                    <a:pt x="999" y="606"/>
                    <a:pt x="571" y="1614"/>
                  </a:cubicBezTo>
                  <a:cubicBezTo>
                    <a:pt x="1" y="2961"/>
                    <a:pt x="633" y="4513"/>
                    <a:pt x="1979" y="5083"/>
                  </a:cubicBezTo>
                  <a:cubicBezTo>
                    <a:pt x="2316" y="5226"/>
                    <a:pt x="2666" y="5294"/>
                    <a:pt x="3010" y="5294"/>
                  </a:cubicBezTo>
                  <a:cubicBezTo>
                    <a:pt x="4039" y="5294"/>
                    <a:pt x="5021" y="4689"/>
                    <a:pt x="5448" y="3680"/>
                  </a:cubicBezTo>
                  <a:cubicBezTo>
                    <a:pt x="6018" y="2334"/>
                    <a:pt x="5386" y="782"/>
                    <a:pt x="4040" y="211"/>
                  </a:cubicBezTo>
                  <a:cubicBezTo>
                    <a:pt x="3704" y="68"/>
                    <a:pt x="3354" y="1"/>
                    <a:pt x="30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" name="Google Shape;1219;p3"/>
            <p:cNvSpPr/>
            <p:nvPr/>
          </p:nvSpPr>
          <p:spPr>
            <a:xfrm>
              <a:off x="8947073" y="3858715"/>
              <a:ext cx="166493" cy="127600"/>
            </a:xfrm>
            <a:custGeom>
              <a:rect b="b" l="l" r="r" t="t"/>
              <a:pathLst>
                <a:path extrusionOk="0" h="3084" w="4024">
                  <a:moveTo>
                    <a:pt x="2009" y="0"/>
                  </a:moveTo>
                  <a:cubicBezTo>
                    <a:pt x="899" y="0"/>
                    <a:pt x="0" y="689"/>
                    <a:pt x="0" y="1542"/>
                  </a:cubicBezTo>
                  <a:cubicBezTo>
                    <a:pt x="0" y="2395"/>
                    <a:pt x="899" y="3083"/>
                    <a:pt x="2009" y="3083"/>
                  </a:cubicBezTo>
                  <a:cubicBezTo>
                    <a:pt x="3119" y="3083"/>
                    <a:pt x="4024" y="2395"/>
                    <a:pt x="4024" y="1542"/>
                  </a:cubicBezTo>
                  <a:cubicBezTo>
                    <a:pt x="4024" y="689"/>
                    <a:pt x="3119" y="0"/>
                    <a:pt x="20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0" name="Google Shape;1220;p3"/>
          <p:cNvGrpSpPr/>
          <p:nvPr/>
        </p:nvGrpSpPr>
        <p:grpSpPr>
          <a:xfrm rot="5400000">
            <a:off x="-377467" y="3541795"/>
            <a:ext cx="1845493" cy="1416702"/>
            <a:chOff x="7229837" y="3767288"/>
            <a:chExt cx="1941807" cy="1490637"/>
          </a:xfrm>
        </p:grpSpPr>
        <p:sp>
          <p:nvSpPr>
            <p:cNvPr id="1221" name="Google Shape;1221;p3"/>
            <p:cNvSpPr/>
            <p:nvPr/>
          </p:nvSpPr>
          <p:spPr>
            <a:xfrm>
              <a:off x="7707548" y="4158472"/>
              <a:ext cx="1464096" cy="1009964"/>
            </a:xfrm>
            <a:custGeom>
              <a:rect b="b" l="l" r="r" t="t"/>
              <a:pathLst>
                <a:path extrusionOk="0" h="24410" w="35386">
                  <a:moveTo>
                    <a:pt x="35386" y="0"/>
                  </a:moveTo>
                  <a:cubicBezTo>
                    <a:pt x="33438" y="976"/>
                    <a:pt x="30962" y="1607"/>
                    <a:pt x="27822" y="1607"/>
                  </a:cubicBezTo>
                  <a:cubicBezTo>
                    <a:pt x="27474" y="1607"/>
                    <a:pt x="27117" y="1599"/>
                    <a:pt x="26753" y="1583"/>
                  </a:cubicBezTo>
                  <a:cubicBezTo>
                    <a:pt x="26375" y="1566"/>
                    <a:pt x="26012" y="1558"/>
                    <a:pt x="25664" y="1558"/>
                  </a:cubicBezTo>
                  <a:cubicBezTo>
                    <a:pt x="12098" y="1558"/>
                    <a:pt x="20902" y="14042"/>
                    <a:pt x="10961" y="14533"/>
                  </a:cubicBezTo>
                  <a:cubicBezTo>
                    <a:pt x="2996" y="14923"/>
                    <a:pt x="648" y="21537"/>
                    <a:pt x="0" y="24409"/>
                  </a:cubicBezTo>
                  <a:lnTo>
                    <a:pt x="35386" y="24409"/>
                  </a:lnTo>
                  <a:lnTo>
                    <a:pt x="353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" name="Google Shape;1222;p3"/>
            <p:cNvSpPr/>
            <p:nvPr/>
          </p:nvSpPr>
          <p:spPr>
            <a:xfrm>
              <a:off x="7229837" y="4935986"/>
              <a:ext cx="321939" cy="321939"/>
            </a:xfrm>
            <a:custGeom>
              <a:rect b="b" l="l" r="r" t="t"/>
              <a:pathLst>
                <a:path extrusionOk="0" h="7781" w="7781">
                  <a:moveTo>
                    <a:pt x="3891" y="1"/>
                  </a:moveTo>
                  <a:cubicBezTo>
                    <a:pt x="1743" y="1"/>
                    <a:pt x="1" y="1743"/>
                    <a:pt x="1" y="3891"/>
                  </a:cubicBezTo>
                  <a:cubicBezTo>
                    <a:pt x="1" y="6039"/>
                    <a:pt x="1743" y="7781"/>
                    <a:pt x="3891" y="7781"/>
                  </a:cubicBezTo>
                  <a:cubicBezTo>
                    <a:pt x="6039" y="7781"/>
                    <a:pt x="7781" y="6039"/>
                    <a:pt x="7781" y="3891"/>
                  </a:cubicBezTo>
                  <a:cubicBezTo>
                    <a:pt x="7781" y="1743"/>
                    <a:pt x="6039" y="1"/>
                    <a:pt x="38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" name="Google Shape;1223;p3"/>
            <p:cNvSpPr/>
            <p:nvPr/>
          </p:nvSpPr>
          <p:spPr>
            <a:xfrm>
              <a:off x="7551793" y="4835372"/>
              <a:ext cx="71289" cy="70338"/>
            </a:xfrm>
            <a:custGeom>
              <a:rect b="b" l="l" r="r" t="t"/>
              <a:pathLst>
                <a:path extrusionOk="0" h="1700" w="1723">
                  <a:moveTo>
                    <a:pt x="1077" y="1"/>
                  </a:moveTo>
                  <a:cubicBezTo>
                    <a:pt x="810" y="1"/>
                    <a:pt x="513" y="157"/>
                    <a:pt x="309" y="438"/>
                  </a:cubicBezTo>
                  <a:cubicBezTo>
                    <a:pt x="6" y="849"/>
                    <a:pt x="1" y="1373"/>
                    <a:pt x="309" y="1594"/>
                  </a:cubicBezTo>
                  <a:cubicBezTo>
                    <a:pt x="407" y="1666"/>
                    <a:pt x="523" y="1700"/>
                    <a:pt x="645" y="1700"/>
                  </a:cubicBezTo>
                  <a:cubicBezTo>
                    <a:pt x="910" y="1700"/>
                    <a:pt x="1207" y="1541"/>
                    <a:pt x="1414" y="1260"/>
                  </a:cubicBezTo>
                  <a:cubicBezTo>
                    <a:pt x="1712" y="849"/>
                    <a:pt x="1722" y="330"/>
                    <a:pt x="1414" y="104"/>
                  </a:cubicBezTo>
                  <a:cubicBezTo>
                    <a:pt x="1316" y="34"/>
                    <a:pt x="1200" y="1"/>
                    <a:pt x="10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" name="Google Shape;1224;p3"/>
            <p:cNvSpPr/>
            <p:nvPr/>
          </p:nvSpPr>
          <p:spPr>
            <a:xfrm>
              <a:off x="8420631" y="3767288"/>
              <a:ext cx="249036" cy="219039"/>
            </a:xfrm>
            <a:custGeom>
              <a:rect b="b" l="l" r="r" t="t"/>
              <a:pathLst>
                <a:path extrusionOk="0" h="5294" w="6019">
                  <a:moveTo>
                    <a:pt x="3009" y="1"/>
                  </a:moveTo>
                  <a:cubicBezTo>
                    <a:pt x="1980" y="1"/>
                    <a:pt x="999" y="606"/>
                    <a:pt x="571" y="1614"/>
                  </a:cubicBezTo>
                  <a:cubicBezTo>
                    <a:pt x="1" y="2961"/>
                    <a:pt x="633" y="4513"/>
                    <a:pt x="1979" y="5083"/>
                  </a:cubicBezTo>
                  <a:cubicBezTo>
                    <a:pt x="2316" y="5226"/>
                    <a:pt x="2666" y="5294"/>
                    <a:pt x="3010" y="5294"/>
                  </a:cubicBezTo>
                  <a:cubicBezTo>
                    <a:pt x="4039" y="5294"/>
                    <a:pt x="5021" y="4689"/>
                    <a:pt x="5448" y="3680"/>
                  </a:cubicBezTo>
                  <a:cubicBezTo>
                    <a:pt x="6018" y="2334"/>
                    <a:pt x="5386" y="782"/>
                    <a:pt x="4040" y="211"/>
                  </a:cubicBezTo>
                  <a:cubicBezTo>
                    <a:pt x="3704" y="68"/>
                    <a:pt x="3354" y="1"/>
                    <a:pt x="30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" name="Google Shape;1225;p3"/>
            <p:cNvSpPr/>
            <p:nvPr/>
          </p:nvSpPr>
          <p:spPr>
            <a:xfrm>
              <a:off x="8947073" y="3858715"/>
              <a:ext cx="166493" cy="127600"/>
            </a:xfrm>
            <a:custGeom>
              <a:rect b="b" l="l" r="r" t="t"/>
              <a:pathLst>
                <a:path extrusionOk="0" h="3084" w="4024">
                  <a:moveTo>
                    <a:pt x="2009" y="0"/>
                  </a:moveTo>
                  <a:cubicBezTo>
                    <a:pt x="899" y="0"/>
                    <a:pt x="0" y="689"/>
                    <a:pt x="0" y="1542"/>
                  </a:cubicBezTo>
                  <a:cubicBezTo>
                    <a:pt x="0" y="2395"/>
                    <a:pt x="899" y="3083"/>
                    <a:pt x="2009" y="3083"/>
                  </a:cubicBezTo>
                  <a:cubicBezTo>
                    <a:pt x="3119" y="3083"/>
                    <a:pt x="4024" y="2395"/>
                    <a:pt x="4024" y="1542"/>
                  </a:cubicBezTo>
                  <a:cubicBezTo>
                    <a:pt x="4024" y="689"/>
                    <a:pt x="3119" y="0"/>
                    <a:pt x="20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6" name="Google Shape;1226;p3"/>
          <p:cNvGrpSpPr/>
          <p:nvPr/>
        </p:nvGrpSpPr>
        <p:grpSpPr>
          <a:xfrm>
            <a:off x="8012745" y="3915738"/>
            <a:ext cx="1601460" cy="1569065"/>
            <a:chOff x="1409400" y="3825350"/>
            <a:chExt cx="823500" cy="806800"/>
          </a:xfrm>
        </p:grpSpPr>
        <p:sp>
          <p:nvSpPr>
            <p:cNvPr id="1227" name="Google Shape;1227;p3"/>
            <p:cNvSpPr/>
            <p:nvPr/>
          </p:nvSpPr>
          <p:spPr>
            <a:xfrm>
              <a:off x="1860575" y="46214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2"/>
                    <a:pt x="93" y="423"/>
                    <a:pt x="212" y="423"/>
                  </a:cubicBezTo>
                  <a:cubicBezTo>
                    <a:pt x="215" y="423"/>
                    <a:pt x="218" y="422"/>
                    <a:pt x="221" y="422"/>
                  </a:cubicBezTo>
                  <a:cubicBezTo>
                    <a:pt x="334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" name="Google Shape;1228;p3"/>
            <p:cNvSpPr/>
            <p:nvPr/>
          </p:nvSpPr>
          <p:spPr>
            <a:xfrm>
              <a:off x="1754450" y="46213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3"/>
                    <a:pt x="1" y="217"/>
                  </a:cubicBezTo>
                  <a:cubicBezTo>
                    <a:pt x="1" y="330"/>
                    <a:pt x="88" y="422"/>
                    <a:pt x="206" y="427"/>
                  </a:cubicBezTo>
                  <a:cubicBezTo>
                    <a:pt x="210" y="427"/>
                    <a:pt x="213" y="428"/>
                    <a:pt x="216" y="428"/>
                  </a:cubicBezTo>
                  <a:cubicBezTo>
                    <a:pt x="330" y="428"/>
                    <a:pt x="427" y="342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" name="Google Shape;1229;p3"/>
            <p:cNvSpPr/>
            <p:nvPr/>
          </p:nvSpPr>
          <p:spPr>
            <a:xfrm>
              <a:off x="1807250" y="462157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31" y="1"/>
                  </a:moveTo>
                  <a:cubicBezTo>
                    <a:pt x="228" y="1"/>
                    <a:pt x="225" y="1"/>
                    <a:pt x="222" y="1"/>
                  </a:cubicBezTo>
                  <a:cubicBezTo>
                    <a:pt x="104" y="1"/>
                    <a:pt x="16" y="88"/>
                    <a:pt x="6" y="207"/>
                  </a:cubicBezTo>
                  <a:cubicBezTo>
                    <a:pt x="1" y="330"/>
                    <a:pt x="93" y="417"/>
                    <a:pt x="211" y="422"/>
                  </a:cubicBezTo>
                  <a:cubicBezTo>
                    <a:pt x="330" y="422"/>
                    <a:pt x="432" y="330"/>
                    <a:pt x="432" y="212"/>
                  </a:cubicBezTo>
                  <a:cubicBezTo>
                    <a:pt x="437" y="92"/>
                    <a:pt x="350" y="1"/>
                    <a:pt x="2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" name="Google Shape;1230;p3"/>
            <p:cNvSpPr/>
            <p:nvPr/>
          </p:nvSpPr>
          <p:spPr>
            <a:xfrm>
              <a:off x="180752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24" y="427"/>
                    <a:pt x="421" y="335"/>
                    <a:pt x="427" y="217"/>
                  </a:cubicBezTo>
                  <a:cubicBezTo>
                    <a:pt x="427" y="9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" name="Google Shape;1231;p3"/>
            <p:cNvSpPr/>
            <p:nvPr/>
          </p:nvSpPr>
          <p:spPr>
            <a:xfrm>
              <a:off x="1913625" y="40906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98"/>
                    <a:pt x="6" y="222"/>
                  </a:cubicBezTo>
                  <a:cubicBezTo>
                    <a:pt x="11" y="335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" name="Google Shape;1232;p3"/>
            <p:cNvSpPr/>
            <p:nvPr/>
          </p:nvSpPr>
          <p:spPr>
            <a:xfrm>
              <a:off x="17543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" name="Google Shape;1233;p3"/>
            <p:cNvSpPr/>
            <p:nvPr/>
          </p:nvSpPr>
          <p:spPr>
            <a:xfrm>
              <a:off x="186057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3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" name="Google Shape;1234;p3"/>
            <p:cNvSpPr/>
            <p:nvPr/>
          </p:nvSpPr>
          <p:spPr>
            <a:xfrm>
              <a:off x="1568700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" name="Google Shape;1235;p3"/>
            <p:cNvSpPr/>
            <p:nvPr/>
          </p:nvSpPr>
          <p:spPr>
            <a:xfrm>
              <a:off x="1568700" y="43294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87" y="1"/>
                    <a:pt x="0" y="103"/>
                    <a:pt x="5" y="222"/>
                  </a:cubicBezTo>
                  <a:cubicBezTo>
                    <a:pt x="5" y="332"/>
                    <a:pt x="98" y="427"/>
                    <a:pt x="212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32" y="329"/>
                    <a:pt x="432" y="211"/>
                  </a:cubicBezTo>
                  <a:cubicBezTo>
                    <a:pt x="421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" name="Google Shape;1236;p3"/>
            <p:cNvSpPr/>
            <p:nvPr/>
          </p:nvSpPr>
          <p:spPr>
            <a:xfrm>
              <a:off x="1913625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" name="Google Shape;1237;p3"/>
            <p:cNvSpPr/>
            <p:nvPr/>
          </p:nvSpPr>
          <p:spPr>
            <a:xfrm>
              <a:off x="2099400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0"/>
                    <a:pt x="98" y="422"/>
                    <a:pt x="211" y="422"/>
                  </a:cubicBezTo>
                  <a:cubicBezTo>
                    <a:pt x="329" y="422"/>
                    <a:pt x="427" y="32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" name="Google Shape;1238;p3"/>
            <p:cNvSpPr/>
            <p:nvPr/>
          </p:nvSpPr>
          <p:spPr>
            <a:xfrm>
              <a:off x="1860450" y="41438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5" y="329"/>
                    <a:pt x="98" y="427"/>
                    <a:pt x="211" y="427"/>
                  </a:cubicBezTo>
                  <a:cubicBezTo>
                    <a:pt x="334" y="427"/>
                    <a:pt x="432" y="334"/>
                    <a:pt x="432" y="211"/>
                  </a:cubicBezTo>
                  <a:cubicBezTo>
                    <a:pt x="432" y="93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" name="Google Shape;1239;p3"/>
            <p:cNvSpPr/>
            <p:nvPr/>
          </p:nvSpPr>
          <p:spPr>
            <a:xfrm>
              <a:off x="1754450" y="41438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02" y="1"/>
                  </a:moveTo>
                  <a:cubicBezTo>
                    <a:pt x="84" y="1"/>
                    <a:pt x="1" y="97"/>
                    <a:pt x="1" y="222"/>
                  </a:cubicBezTo>
                  <a:cubicBezTo>
                    <a:pt x="1" y="335"/>
                    <a:pt x="98" y="433"/>
                    <a:pt x="211" y="433"/>
                  </a:cubicBezTo>
                  <a:cubicBezTo>
                    <a:pt x="330" y="423"/>
                    <a:pt x="427" y="335"/>
                    <a:pt x="427" y="222"/>
                  </a:cubicBezTo>
                  <a:cubicBezTo>
                    <a:pt x="427" y="99"/>
                    <a:pt x="335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" name="Google Shape;1240;p3"/>
            <p:cNvSpPr/>
            <p:nvPr/>
          </p:nvSpPr>
          <p:spPr>
            <a:xfrm>
              <a:off x="1568550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2" y="0"/>
                  </a:moveTo>
                  <a:cubicBezTo>
                    <a:pt x="93" y="0"/>
                    <a:pt x="1" y="87"/>
                    <a:pt x="1" y="206"/>
                  </a:cubicBezTo>
                  <a:cubicBezTo>
                    <a:pt x="1" y="329"/>
                    <a:pt x="93" y="421"/>
                    <a:pt x="212" y="421"/>
                  </a:cubicBezTo>
                  <a:cubicBezTo>
                    <a:pt x="335" y="421"/>
                    <a:pt x="427" y="329"/>
                    <a:pt x="427" y="211"/>
                  </a:cubicBezTo>
                  <a:cubicBezTo>
                    <a:pt x="427" y="87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" name="Google Shape;1241;p3"/>
            <p:cNvSpPr/>
            <p:nvPr/>
          </p:nvSpPr>
          <p:spPr>
            <a:xfrm>
              <a:off x="2099275" y="4329575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32" y="335"/>
                    <a:pt x="432" y="217"/>
                  </a:cubicBezTo>
                  <a:cubicBezTo>
                    <a:pt x="437" y="96"/>
                    <a:pt x="34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" name="Google Shape;1242;p3"/>
            <p:cNvSpPr/>
            <p:nvPr/>
          </p:nvSpPr>
          <p:spPr>
            <a:xfrm>
              <a:off x="1807525" y="4143800"/>
              <a:ext cx="10675" cy="10600"/>
            </a:xfrm>
            <a:custGeom>
              <a:rect b="b" l="l" r="r" t="t"/>
              <a:pathLst>
                <a:path extrusionOk="0" h="424" w="427">
                  <a:moveTo>
                    <a:pt x="211" y="1"/>
                  </a:moveTo>
                  <a:cubicBezTo>
                    <a:pt x="97" y="1"/>
                    <a:pt x="5" y="82"/>
                    <a:pt x="0" y="202"/>
                  </a:cubicBezTo>
                  <a:cubicBezTo>
                    <a:pt x="0" y="325"/>
                    <a:pt x="82" y="417"/>
                    <a:pt x="195" y="423"/>
                  </a:cubicBezTo>
                  <a:cubicBezTo>
                    <a:pt x="201" y="423"/>
                    <a:pt x="207" y="423"/>
                    <a:pt x="213" y="423"/>
                  </a:cubicBezTo>
                  <a:cubicBezTo>
                    <a:pt x="328" y="423"/>
                    <a:pt x="417" y="330"/>
                    <a:pt x="421" y="222"/>
                  </a:cubicBezTo>
                  <a:cubicBezTo>
                    <a:pt x="427" y="104"/>
                    <a:pt x="339" y="6"/>
                    <a:pt x="221" y="1"/>
                  </a:cubicBezTo>
                  <a:cubicBezTo>
                    <a:pt x="217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" name="Google Shape;1243;p3"/>
            <p:cNvSpPr/>
            <p:nvPr/>
          </p:nvSpPr>
          <p:spPr>
            <a:xfrm>
              <a:off x="1621875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8" y="0"/>
                    <a:pt x="1" y="98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27"/>
                    <a:pt x="422" y="329"/>
                    <a:pt x="422" y="211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" name="Google Shape;1244;p3"/>
            <p:cNvSpPr/>
            <p:nvPr/>
          </p:nvSpPr>
          <p:spPr>
            <a:xfrm>
              <a:off x="17012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6" y="334"/>
                    <a:pt x="103" y="422"/>
                    <a:pt x="22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" name="Google Shape;1245;p3"/>
            <p:cNvSpPr/>
            <p:nvPr/>
          </p:nvSpPr>
          <p:spPr>
            <a:xfrm>
              <a:off x="2152575" y="443557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" name="Google Shape;1246;p3"/>
            <p:cNvSpPr/>
            <p:nvPr/>
          </p:nvSpPr>
          <p:spPr>
            <a:xfrm>
              <a:off x="2099275" y="4435425"/>
              <a:ext cx="10925" cy="10825"/>
            </a:xfrm>
            <a:custGeom>
              <a:rect b="b" l="l" r="r" t="t"/>
              <a:pathLst>
                <a:path extrusionOk="0" h="433" w="43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87" y="6"/>
                    <a:pt x="0" y="104"/>
                    <a:pt x="5" y="227"/>
                  </a:cubicBezTo>
                  <a:cubicBezTo>
                    <a:pt x="10" y="340"/>
                    <a:pt x="108" y="433"/>
                    <a:pt x="226" y="433"/>
                  </a:cubicBezTo>
                  <a:cubicBezTo>
                    <a:pt x="339" y="433"/>
                    <a:pt x="437" y="335"/>
                    <a:pt x="432" y="207"/>
                  </a:cubicBezTo>
                  <a:cubicBezTo>
                    <a:pt x="432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" name="Google Shape;1247;p3"/>
            <p:cNvSpPr/>
            <p:nvPr/>
          </p:nvSpPr>
          <p:spPr>
            <a:xfrm>
              <a:off x="1621625" y="44355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8" y="0"/>
                    <a:pt x="0" y="98"/>
                    <a:pt x="11" y="221"/>
                  </a:cubicBezTo>
                  <a:cubicBezTo>
                    <a:pt x="16" y="334"/>
                    <a:pt x="103" y="427"/>
                    <a:pt x="22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" name="Google Shape;1248;p3"/>
            <p:cNvSpPr/>
            <p:nvPr/>
          </p:nvSpPr>
          <p:spPr>
            <a:xfrm>
              <a:off x="1568700" y="4435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6"/>
                  </a:cubicBezTo>
                  <a:cubicBezTo>
                    <a:pt x="0" y="329"/>
                    <a:pt x="87" y="427"/>
                    <a:pt x="206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" name="Google Shape;1249;p3"/>
            <p:cNvSpPr/>
            <p:nvPr/>
          </p:nvSpPr>
          <p:spPr>
            <a:xfrm>
              <a:off x="1621625" y="432945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8"/>
                    <a:pt x="11" y="222"/>
                  </a:cubicBezTo>
                  <a:cubicBezTo>
                    <a:pt x="16" y="340"/>
                    <a:pt x="103" y="432"/>
                    <a:pt x="226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" name="Google Shape;1250;p3"/>
            <p:cNvSpPr/>
            <p:nvPr/>
          </p:nvSpPr>
          <p:spPr>
            <a:xfrm>
              <a:off x="15155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6" y="335"/>
                    <a:pt x="103" y="427"/>
                    <a:pt x="227" y="427"/>
                  </a:cubicBezTo>
                  <a:cubicBezTo>
                    <a:pt x="340" y="427"/>
                    <a:pt x="432" y="329"/>
                    <a:pt x="432" y="211"/>
                  </a:cubicBezTo>
                  <a:cubicBezTo>
                    <a:pt x="432" y="93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" name="Google Shape;1251;p3"/>
            <p:cNvSpPr/>
            <p:nvPr/>
          </p:nvSpPr>
          <p:spPr>
            <a:xfrm>
              <a:off x="1489175" y="41438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82" y="0"/>
                    <a:pt x="0" y="93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27" y="98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" name="Google Shape;1252;p3"/>
            <p:cNvSpPr/>
            <p:nvPr/>
          </p:nvSpPr>
          <p:spPr>
            <a:xfrm>
              <a:off x="2046325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6" y="0"/>
                  </a:moveTo>
                  <a:cubicBezTo>
                    <a:pt x="223" y="0"/>
                    <a:pt x="220" y="0"/>
                    <a:pt x="217" y="0"/>
                  </a:cubicBez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30" y="427"/>
                    <a:pt x="427" y="334"/>
                    <a:pt x="427" y="211"/>
                  </a:cubicBezTo>
                  <a:cubicBezTo>
                    <a:pt x="427" y="96"/>
                    <a:pt x="344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" name="Google Shape;1253;p3"/>
            <p:cNvSpPr/>
            <p:nvPr/>
          </p:nvSpPr>
          <p:spPr>
            <a:xfrm>
              <a:off x="1860575" y="4568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0"/>
                  </a:moveTo>
                  <a:cubicBezTo>
                    <a:pt x="103" y="0"/>
                    <a:pt x="0" y="93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217" y="427"/>
                    <a:pt x="223" y="428"/>
                    <a:pt x="230" y="428"/>
                  </a:cubicBezTo>
                  <a:cubicBezTo>
                    <a:pt x="343" y="428"/>
                    <a:pt x="427" y="338"/>
                    <a:pt x="427" y="211"/>
                  </a:cubicBezTo>
                  <a:cubicBezTo>
                    <a:pt x="427" y="93"/>
                    <a:pt x="334" y="6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" name="Google Shape;1254;p3"/>
            <p:cNvSpPr/>
            <p:nvPr/>
          </p:nvSpPr>
          <p:spPr>
            <a:xfrm>
              <a:off x="18339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91"/>
                    <a:pt x="6" y="211"/>
                  </a:cubicBezTo>
                  <a:cubicBezTo>
                    <a:pt x="6" y="329"/>
                    <a:pt x="93" y="422"/>
                    <a:pt x="216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" name="Google Shape;1255;p3"/>
            <p:cNvSpPr/>
            <p:nvPr/>
          </p:nvSpPr>
          <p:spPr>
            <a:xfrm>
              <a:off x="19136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3" y="1"/>
                    <a:pt x="6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7" y="422"/>
                    <a:pt x="223" y="423"/>
                    <a:pt x="229" y="423"/>
                  </a:cubicBezTo>
                  <a:cubicBezTo>
                    <a:pt x="344" y="423"/>
                    <a:pt x="432" y="329"/>
                    <a:pt x="427" y="216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" name="Google Shape;1256;p3"/>
            <p:cNvSpPr/>
            <p:nvPr/>
          </p:nvSpPr>
          <p:spPr>
            <a:xfrm>
              <a:off x="2019875" y="41437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1"/>
                  </a:cubicBezTo>
                  <a:cubicBezTo>
                    <a:pt x="329" y="421"/>
                    <a:pt x="427" y="319"/>
                    <a:pt x="427" y="20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" name="Google Shape;1257;p3"/>
            <p:cNvSpPr/>
            <p:nvPr/>
          </p:nvSpPr>
          <p:spPr>
            <a:xfrm>
              <a:off x="18072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11" y="88"/>
                    <a:pt x="1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220" y="422"/>
                    <a:pt x="224" y="422"/>
                    <a:pt x="227" y="422"/>
                  </a:cubicBezTo>
                  <a:cubicBezTo>
                    <a:pt x="350" y="422"/>
                    <a:pt x="432" y="336"/>
                    <a:pt x="432" y="216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" name="Google Shape;1258;p3"/>
            <p:cNvSpPr/>
            <p:nvPr/>
          </p:nvSpPr>
          <p:spPr>
            <a:xfrm>
              <a:off x="1860450" y="40375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8" y="0"/>
                    <a:pt x="10" y="88"/>
                    <a:pt x="5" y="206"/>
                  </a:cubicBezTo>
                  <a:cubicBezTo>
                    <a:pt x="0" y="324"/>
                    <a:pt x="88" y="422"/>
                    <a:pt x="211" y="422"/>
                  </a:cubicBezTo>
                  <a:cubicBezTo>
                    <a:pt x="214" y="422"/>
                    <a:pt x="218" y="422"/>
                    <a:pt x="221" y="422"/>
                  </a:cubicBezTo>
                  <a:cubicBezTo>
                    <a:pt x="340" y="422"/>
                    <a:pt x="432" y="336"/>
                    <a:pt x="432" y="216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" name="Google Shape;1259;p3"/>
            <p:cNvSpPr/>
            <p:nvPr/>
          </p:nvSpPr>
          <p:spPr>
            <a:xfrm>
              <a:off x="180752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87" y="0"/>
                    <a:pt x="0" y="98"/>
                    <a:pt x="5" y="221"/>
                  </a:cubicBezTo>
                  <a:cubicBezTo>
                    <a:pt x="10" y="334"/>
                    <a:pt x="103" y="427"/>
                    <a:pt x="216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" name="Google Shape;1260;p3"/>
            <p:cNvSpPr/>
            <p:nvPr/>
          </p:nvSpPr>
          <p:spPr>
            <a:xfrm>
              <a:off x="191362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" name="Google Shape;1261;p3"/>
            <p:cNvSpPr/>
            <p:nvPr/>
          </p:nvSpPr>
          <p:spPr>
            <a:xfrm>
              <a:off x="1754325" y="4037325"/>
              <a:ext cx="10800" cy="10800"/>
            </a:xfrm>
            <a:custGeom>
              <a:rect b="b" l="l" r="r" t="t"/>
              <a:pathLst>
                <a:path extrusionOk="0" h="432" w="432">
                  <a:moveTo>
                    <a:pt x="211" y="0"/>
                  </a:moveTo>
                  <a:cubicBezTo>
                    <a:pt x="98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1"/>
                    <a:pt x="422" y="216"/>
                  </a:cubicBezTo>
                  <a:cubicBezTo>
                    <a:pt x="422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" name="Google Shape;1262;p3"/>
            <p:cNvSpPr/>
            <p:nvPr/>
          </p:nvSpPr>
          <p:spPr>
            <a:xfrm>
              <a:off x="1913750" y="419675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34"/>
                    <a:pt x="93" y="427"/>
                    <a:pt x="211" y="427"/>
                  </a:cubicBezTo>
                  <a:cubicBezTo>
                    <a:pt x="330" y="427"/>
                    <a:pt x="427" y="329"/>
                    <a:pt x="427" y="20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" name="Google Shape;1263;p3"/>
            <p:cNvSpPr/>
            <p:nvPr/>
          </p:nvSpPr>
          <p:spPr>
            <a:xfrm>
              <a:off x="2046075" y="4329325"/>
              <a:ext cx="10950" cy="10825"/>
            </a:xfrm>
            <a:custGeom>
              <a:rect b="b" l="l" r="r" t="t"/>
              <a:pathLst>
                <a:path extrusionOk="0" h="433" w="438">
                  <a:moveTo>
                    <a:pt x="227" y="0"/>
                  </a:moveTo>
                  <a:cubicBezTo>
                    <a:pt x="109" y="0"/>
                    <a:pt x="11" y="88"/>
                    <a:pt x="6" y="206"/>
                  </a:cubicBezTo>
                  <a:cubicBezTo>
                    <a:pt x="1" y="329"/>
                    <a:pt x="98" y="42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2"/>
                    <a:pt x="432" y="227"/>
                  </a:cubicBezTo>
                  <a:cubicBezTo>
                    <a:pt x="437" y="103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" name="Google Shape;1264;p3"/>
            <p:cNvSpPr/>
            <p:nvPr/>
          </p:nvSpPr>
          <p:spPr>
            <a:xfrm>
              <a:off x="2152450" y="432957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3"/>
                    <a:pt x="6" y="206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" name="Google Shape;1265;p3"/>
            <p:cNvSpPr/>
            <p:nvPr/>
          </p:nvSpPr>
          <p:spPr>
            <a:xfrm>
              <a:off x="19137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104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210" y="422"/>
                    <a:pt x="213" y="422"/>
                    <a:pt x="217" y="422"/>
                  </a:cubicBezTo>
                  <a:cubicBezTo>
                    <a:pt x="335" y="422"/>
                    <a:pt x="427" y="336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" name="Google Shape;1266;p3"/>
            <p:cNvSpPr/>
            <p:nvPr/>
          </p:nvSpPr>
          <p:spPr>
            <a:xfrm>
              <a:off x="15156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98" y="427"/>
                    <a:pt x="217" y="427"/>
                  </a:cubicBezTo>
                  <a:cubicBezTo>
                    <a:pt x="330" y="427"/>
                    <a:pt x="427" y="334"/>
                    <a:pt x="427" y="221"/>
                  </a:cubicBezTo>
                  <a:cubicBezTo>
                    <a:pt x="427" y="98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" name="Google Shape;1267;p3"/>
            <p:cNvSpPr/>
            <p:nvPr/>
          </p:nvSpPr>
          <p:spPr>
            <a:xfrm>
              <a:off x="20463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2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" name="Google Shape;1268;p3"/>
            <p:cNvSpPr/>
            <p:nvPr/>
          </p:nvSpPr>
          <p:spPr>
            <a:xfrm>
              <a:off x="1807525" y="41967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7" y="329"/>
                    <a:pt x="427" y="216"/>
                  </a:cubicBezTo>
                  <a:cubicBezTo>
                    <a:pt x="421" y="9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" name="Google Shape;1269;p3"/>
            <p:cNvSpPr/>
            <p:nvPr/>
          </p:nvSpPr>
          <p:spPr>
            <a:xfrm>
              <a:off x="180737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9" y="0"/>
                    <a:pt x="1" y="93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1"/>
                    <a:pt x="427" y="221"/>
                  </a:cubicBezTo>
                  <a:cubicBezTo>
                    <a:pt x="433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" name="Google Shape;1270;p3"/>
            <p:cNvSpPr/>
            <p:nvPr/>
          </p:nvSpPr>
          <p:spPr>
            <a:xfrm>
              <a:off x="191362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103" y="0"/>
                    <a:pt x="6" y="93"/>
                    <a:pt x="6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8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" name="Google Shape;1271;p3"/>
            <p:cNvSpPr/>
            <p:nvPr/>
          </p:nvSpPr>
          <p:spPr>
            <a:xfrm>
              <a:off x="17543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8" y="1"/>
                    <a:pt x="11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3" y="423"/>
                    <a:pt x="422" y="333"/>
                    <a:pt x="432" y="216"/>
                  </a:cubicBezTo>
                  <a:cubicBezTo>
                    <a:pt x="43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" name="Google Shape;1272;p3"/>
            <p:cNvSpPr/>
            <p:nvPr/>
          </p:nvSpPr>
          <p:spPr>
            <a:xfrm>
              <a:off x="180752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103" y="1"/>
                    <a:pt x="5" y="88"/>
                    <a:pt x="0" y="206"/>
                  </a:cubicBezTo>
                  <a:cubicBezTo>
                    <a:pt x="0" y="329"/>
                    <a:pt x="82" y="422"/>
                    <a:pt x="206" y="422"/>
                  </a:cubicBezTo>
                  <a:cubicBezTo>
                    <a:pt x="212" y="422"/>
                    <a:pt x="218" y="423"/>
                    <a:pt x="223" y="423"/>
                  </a:cubicBezTo>
                  <a:cubicBezTo>
                    <a:pt x="333" y="423"/>
                    <a:pt x="422" y="333"/>
                    <a:pt x="427" y="216"/>
                  </a:cubicBezTo>
                  <a:cubicBezTo>
                    <a:pt x="427" y="10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" name="Google Shape;1273;p3"/>
            <p:cNvSpPr/>
            <p:nvPr/>
          </p:nvSpPr>
          <p:spPr>
            <a:xfrm>
              <a:off x="1833975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93" y="427"/>
                    <a:pt x="216" y="427"/>
                  </a:cubicBezTo>
                  <a:cubicBezTo>
                    <a:pt x="340" y="427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" name="Google Shape;1274;p3"/>
            <p:cNvSpPr/>
            <p:nvPr/>
          </p:nvSpPr>
          <p:spPr>
            <a:xfrm>
              <a:off x="1966825" y="414380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6" y="1"/>
                  </a:moveTo>
                  <a:cubicBezTo>
                    <a:pt x="87" y="1"/>
                    <a:pt x="0" y="87"/>
                    <a:pt x="5" y="212"/>
                  </a:cubicBezTo>
                  <a:cubicBezTo>
                    <a:pt x="5" y="330"/>
                    <a:pt x="93" y="423"/>
                    <a:pt x="216" y="423"/>
                  </a:cubicBezTo>
                  <a:cubicBezTo>
                    <a:pt x="329" y="423"/>
                    <a:pt x="427" y="335"/>
                    <a:pt x="427" y="222"/>
                  </a:cubicBezTo>
                  <a:cubicBezTo>
                    <a:pt x="427" y="99"/>
                    <a:pt x="339" y="1"/>
                    <a:pt x="216" y="1"/>
                  </a:cubicBezTo>
                  <a:cubicBezTo>
                    <a:pt x="212" y="1"/>
                    <a:pt x="20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" name="Google Shape;1275;p3"/>
            <p:cNvSpPr/>
            <p:nvPr/>
          </p:nvSpPr>
          <p:spPr>
            <a:xfrm>
              <a:off x="17012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3" y="0"/>
                    <a:pt x="0" y="98"/>
                    <a:pt x="11" y="221"/>
                  </a:cubicBezTo>
                  <a:cubicBezTo>
                    <a:pt x="11" y="334"/>
                    <a:pt x="103" y="427"/>
                    <a:pt x="221" y="427"/>
                  </a:cubicBezTo>
                  <a:cubicBezTo>
                    <a:pt x="345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" name="Google Shape;1276;p3"/>
            <p:cNvSpPr/>
            <p:nvPr/>
          </p:nvSpPr>
          <p:spPr>
            <a:xfrm>
              <a:off x="1833975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34"/>
                    <a:pt x="93" y="421"/>
                    <a:pt x="216" y="421"/>
                  </a:cubicBezTo>
                  <a:cubicBezTo>
                    <a:pt x="340" y="421"/>
                    <a:pt x="43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" name="Google Shape;1277;p3"/>
            <p:cNvSpPr/>
            <p:nvPr/>
          </p:nvSpPr>
          <p:spPr>
            <a:xfrm>
              <a:off x="175445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33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" name="Google Shape;1278;p3"/>
            <p:cNvSpPr/>
            <p:nvPr/>
          </p:nvSpPr>
          <p:spPr>
            <a:xfrm>
              <a:off x="1833975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" name="Google Shape;1279;p3"/>
            <p:cNvSpPr/>
            <p:nvPr/>
          </p:nvSpPr>
          <p:spPr>
            <a:xfrm>
              <a:off x="1701275" y="39845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9" y="427"/>
                    <a:pt x="427" y="334"/>
                    <a:pt x="427" y="211"/>
                  </a:cubicBezTo>
                  <a:cubicBezTo>
                    <a:pt x="432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" name="Google Shape;1280;p3"/>
            <p:cNvSpPr/>
            <p:nvPr/>
          </p:nvSpPr>
          <p:spPr>
            <a:xfrm>
              <a:off x="186057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5"/>
                    <a:pt x="0" y="98"/>
                    <a:pt x="0" y="221"/>
                  </a:cubicBezTo>
                  <a:cubicBezTo>
                    <a:pt x="0" y="33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" name="Google Shape;1281;p3"/>
            <p:cNvSpPr/>
            <p:nvPr/>
          </p:nvSpPr>
          <p:spPr>
            <a:xfrm>
              <a:off x="1833975" y="39580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3" y="422"/>
                    <a:pt x="211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" name="Google Shape;1282;p3"/>
            <p:cNvSpPr/>
            <p:nvPr/>
          </p:nvSpPr>
          <p:spPr>
            <a:xfrm>
              <a:off x="18605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1" y="334"/>
                    <a:pt x="103" y="422"/>
                    <a:pt x="221" y="422"/>
                  </a:cubicBezTo>
                  <a:cubicBezTo>
                    <a:pt x="339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" name="Google Shape;1283;p3"/>
            <p:cNvSpPr/>
            <p:nvPr/>
          </p:nvSpPr>
          <p:spPr>
            <a:xfrm>
              <a:off x="1436000" y="414380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0" y="1"/>
                  </a:moveTo>
                  <a:cubicBezTo>
                    <a:pt x="92" y="1"/>
                    <a:pt x="0" y="87"/>
                    <a:pt x="10" y="207"/>
                  </a:cubicBezTo>
                  <a:cubicBezTo>
                    <a:pt x="10" y="330"/>
                    <a:pt x="97" y="423"/>
                    <a:pt x="221" y="423"/>
                  </a:cubicBezTo>
                  <a:cubicBezTo>
                    <a:pt x="334" y="423"/>
                    <a:pt x="431" y="335"/>
                    <a:pt x="431" y="222"/>
                  </a:cubicBezTo>
                  <a:cubicBezTo>
                    <a:pt x="431" y="99"/>
                    <a:pt x="344" y="1"/>
                    <a:pt x="221" y="1"/>
                  </a:cubicBezTo>
                  <a:cubicBezTo>
                    <a:pt x="217" y="1"/>
                    <a:pt x="214" y="1"/>
                    <a:pt x="21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" name="Google Shape;1284;p3"/>
            <p:cNvSpPr/>
            <p:nvPr/>
          </p:nvSpPr>
          <p:spPr>
            <a:xfrm>
              <a:off x="1833975" y="40112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6" y="1"/>
                  </a:moveTo>
                  <a:cubicBezTo>
                    <a:pt x="98" y="1"/>
                    <a:pt x="1" y="88"/>
                    <a:pt x="1" y="217"/>
                  </a:cubicBezTo>
                  <a:cubicBezTo>
                    <a:pt x="6" y="335"/>
                    <a:pt x="103" y="427"/>
                    <a:pt x="216" y="427"/>
                  </a:cubicBezTo>
                  <a:cubicBezTo>
                    <a:pt x="340" y="422"/>
                    <a:pt x="427" y="335"/>
                    <a:pt x="427" y="212"/>
                  </a:cubicBezTo>
                  <a:cubicBezTo>
                    <a:pt x="427" y="8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" name="Google Shape;1285;p3"/>
            <p:cNvSpPr/>
            <p:nvPr/>
          </p:nvSpPr>
          <p:spPr>
            <a:xfrm>
              <a:off x="1674800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3" y="0"/>
                    <a:pt x="1" y="86"/>
                    <a:pt x="1" y="206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330" y="427"/>
                    <a:pt x="427" y="329"/>
                    <a:pt x="427" y="216"/>
                  </a:cubicBezTo>
                  <a:cubicBezTo>
                    <a:pt x="427" y="98"/>
                    <a:pt x="335" y="0"/>
                    <a:pt x="222" y="0"/>
                  </a:cubicBezTo>
                  <a:cubicBezTo>
                    <a:pt x="218" y="0"/>
                    <a:pt x="21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" name="Google Shape;1286;p3"/>
            <p:cNvSpPr/>
            <p:nvPr/>
          </p:nvSpPr>
          <p:spPr>
            <a:xfrm>
              <a:off x="1754325" y="41968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199" y="1"/>
                  </a:moveTo>
                  <a:cubicBezTo>
                    <a:pt x="94" y="1"/>
                    <a:pt x="5" y="90"/>
                    <a:pt x="1" y="202"/>
                  </a:cubicBezTo>
                  <a:cubicBezTo>
                    <a:pt x="1" y="320"/>
                    <a:pt x="98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22" y="212"/>
                  </a:cubicBezTo>
                  <a:cubicBezTo>
                    <a:pt x="422" y="94"/>
                    <a:pt x="335" y="7"/>
                    <a:pt x="216" y="1"/>
                  </a:cubicBezTo>
                  <a:cubicBezTo>
                    <a:pt x="211" y="1"/>
                    <a:pt x="205" y="1"/>
                    <a:pt x="19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" name="Google Shape;1287;p3"/>
            <p:cNvSpPr/>
            <p:nvPr/>
          </p:nvSpPr>
          <p:spPr>
            <a:xfrm>
              <a:off x="17012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98" y="422"/>
                    <a:pt x="211" y="427"/>
                  </a:cubicBezTo>
                  <a:cubicBezTo>
                    <a:pt x="214" y="427"/>
                    <a:pt x="218" y="427"/>
                    <a:pt x="221" y="427"/>
                  </a:cubicBezTo>
                  <a:cubicBezTo>
                    <a:pt x="335" y="427"/>
                    <a:pt x="432" y="342"/>
                    <a:pt x="432" y="222"/>
                  </a:cubicBezTo>
                  <a:cubicBezTo>
                    <a:pt x="432" y="9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" name="Google Shape;1288;p3"/>
            <p:cNvSpPr/>
            <p:nvPr/>
          </p:nvSpPr>
          <p:spPr>
            <a:xfrm>
              <a:off x="2178925" y="41434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6" y="1"/>
                  </a:moveTo>
                  <a:cubicBezTo>
                    <a:pt x="103" y="1"/>
                    <a:pt x="5" y="93"/>
                    <a:pt x="5" y="217"/>
                  </a:cubicBezTo>
                  <a:cubicBezTo>
                    <a:pt x="0" y="330"/>
                    <a:pt x="103" y="432"/>
                    <a:pt x="216" y="432"/>
                  </a:cubicBezTo>
                  <a:cubicBezTo>
                    <a:pt x="334" y="432"/>
                    <a:pt x="432" y="345"/>
                    <a:pt x="432" y="227"/>
                  </a:cubicBezTo>
                  <a:cubicBezTo>
                    <a:pt x="432" y="109"/>
                    <a:pt x="339" y="16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" name="Google Shape;1289;p3"/>
            <p:cNvSpPr/>
            <p:nvPr/>
          </p:nvSpPr>
          <p:spPr>
            <a:xfrm>
              <a:off x="175432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8"/>
                    <a:pt x="1" y="211"/>
                  </a:cubicBezTo>
                  <a:cubicBezTo>
                    <a:pt x="1" y="334"/>
                    <a:pt x="93" y="427"/>
                    <a:pt x="216" y="427"/>
                  </a:cubicBezTo>
                  <a:cubicBezTo>
                    <a:pt x="335" y="427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" name="Google Shape;1290;p3"/>
            <p:cNvSpPr/>
            <p:nvPr/>
          </p:nvSpPr>
          <p:spPr>
            <a:xfrm>
              <a:off x="1966675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1" y="341"/>
                    <a:pt x="93" y="427"/>
                    <a:pt x="212" y="427"/>
                  </a:cubicBezTo>
                  <a:cubicBezTo>
                    <a:pt x="215" y="427"/>
                    <a:pt x="218" y="427"/>
                    <a:pt x="222" y="427"/>
                  </a:cubicBezTo>
                  <a:cubicBezTo>
                    <a:pt x="335" y="427"/>
                    <a:pt x="427" y="329"/>
                    <a:pt x="427" y="21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" name="Google Shape;1291;p3"/>
            <p:cNvSpPr/>
            <p:nvPr/>
          </p:nvSpPr>
          <p:spPr>
            <a:xfrm>
              <a:off x="1648350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6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9"/>
                    <a:pt x="10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" name="Google Shape;1292;p3"/>
            <p:cNvSpPr/>
            <p:nvPr/>
          </p:nvSpPr>
          <p:spPr>
            <a:xfrm>
              <a:off x="1966550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5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" name="Google Shape;1293;p3"/>
            <p:cNvSpPr/>
            <p:nvPr/>
          </p:nvSpPr>
          <p:spPr>
            <a:xfrm>
              <a:off x="1701275" y="41438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2" y="1"/>
                  </a:moveTo>
                  <a:cubicBezTo>
                    <a:pt x="93" y="1"/>
                    <a:pt x="0" y="97"/>
                    <a:pt x="5" y="222"/>
                  </a:cubicBezTo>
                  <a:cubicBezTo>
                    <a:pt x="5" y="335"/>
                    <a:pt x="98" y="433"/>
                    <a:pt x="211" y="433"/>
                  </a:cubicBezTo>
                  <a:cubicBezTo>
                    <a:pt x="334" y="433"/>
                    <a:pt x="432" y="340"/>
                    <a:pt x="432" y="222"/>
                  </a:cubicBezTo>
                  <a:cubicBezTo>
                    <a:pt x="432" y="99"/>
                    <a:pt x="345" y="1"/>
                    <a:pt x="221" y="1"/>
                  </a:cubicBezTo>
                  <a:cubicBezTo>
                    <a:pt x="218" y="1"/>
                    <a:pt x="21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" name="Google Shape;1294;p3"/>
            <p:cNvSpPr/>
            <p:nvPr/>
          </p:nvSpPr>
          <p:spPr>
            <a:xfrm>
              <a:off x="18605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0" y="216"/>
                  </a:cubicBezTo>
                  <a:cubicBezTo>
                    <a:pt x="0" y="329"/>
                    <a:pt x="93" y="422"/>
                    <a:pt x="206" y="427"/>
                  </a:cubicBezTo>
                  <a:cubicBezTo>
                    <a:pt x="209" y="427"/>
                    <a:pt x="213" y="427"/>
                    <a:pt x="216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" name="Google Shape;1295;p3"/>
            <p:cNvSpPr/>
            <p:nvPr/>
          </p:nvSpPr>
          <p:spPr>
            <a:xfrm>
              <a:off x="1993275" y="390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8"/>
                    <a:pt x="6" y="211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" name="Google Shape;1296;p3"/>
            <p:cNvSpPr/>
            <p:nvPr/>
          </p:nvSpPr>
          <p:spPr>
            <a:xfrm>
              <a:off x="1966825" y="4037325"/>
              <a:ext cx="10925" cy="10800"/>
            </a:xfrm>
            <a:custGeom>
              <a:rect b="b" l="l" r="r" t="t"/>
              <a:pathLst>
                <a:path extrusionOk="0" h="432" w="437">
                  <a:moveTo>
                    <a:pt x="216" y="0"/>
                  </a:moveTo>
                  <a:cubicBezTo>
                    <a:pt x="103" y="10"/>
                    <a:pt x="5" y="98"/>
                    <a:pt x="5" y="216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214" y="432"/>
                    <a:pt x="217" y="432"/>
                    <a:pt x="220" y="432"/>
                  </a:cubicBezTo>
                  <a:cubicBezTo>
                    <a:pt x="334" y="432"/>
                    <a:pt x="422" y="341"/>
                    <a:pt x="427" y="221"/>
                  </a:cubicBezTo>
                  <a:cubicBezTo>
                    <a:pt x="43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" name="Google Shape;1297;p3"/>
            <p:cNvSpPr/>
            <p:nvPr/>
          </p:nvSpPr>
          <p:spPr>
            <a:xfrm>
              <a:off x="1435975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0" y="422"/>
                    <a:pt x="427" y="324"/>
                    <a:pt x="427" y="211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" name="Google Shape;1298;p3"/>
            <p:cNvSpPr/>
            <p:nvPr/>
          </p:nvSpPr>
          <p:spPr>
            <a:xfrm>
              <a:off x="175432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0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" name="Google Shape;1299;p3"/>
            <p:cNvSpPr/>
            <p:nvPr/>
          </p:nvSpPr>
          <p:spPr>
            <a:xfrm>
              <a:off x="1621625" y="4276650"/>
              <a:ext cx="10800" cy="10425"/>
            </a:xfrm>
            <a:custGeom>
              <a:rect b="b" l="l" r="r" t="t"/>
              <a:pathLst>
                <a:path extrusionOk="0" h="417" w="432">
                  <a:moveTo>
                    <a:pt x="216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93" y="417"/>
                    <a:pt x="216" y="417"/>
                  </a:cubicBezTo>
                  <a:cubicBezTo>
                    <a:pt x="334" y="417"/>
                    <a:pt x="432" y="319"/>
                    <a:pt x="427" y="211"/>
                  </a:cubicBezTo>
                  <a:cubicBezTo>
                    <a:pt x="427" y="9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" name="Google Shape;1300;p3"/>
            <p:cNvSpPr/>
            <p:nvPr/>
          </p:nvSpPr>
          <p:spPr>
            <a:xfrm>
              <a:off x="151562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" y="319"/>
                    <a:pt x="93" y="421"/>
                    <a:pt x="206" y="421"/>
                  </a:cubicBezTo>
                  <a:cubicBezTo>
                    <a:pt x="330" y="421"/>
                    <a:pt x="427" y="329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" name="Google Shape;1301;p3"/>
            <p:cNvSpPr/>
            <p:nvPr/>
          </p:nvSpPr>
          <p:spPr>
            <a:xfrm>
              <a:off x="1621875" y="43826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5"/>
                    <a:pt x="1" y="98"/>
                    <a:pt x="1" y="211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24" y="421"/>
                    <a:pt x="422" y="319"/>
                    <a:pt x="422" y="206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" name="Google Shape;1302;p3"/>
            <p:cNvSpPr/>
            <p:nvPr/>
          </p:nvSpPr>
          <p:spPr>
            <a:xfrm>
              <a:off x="1860575" y="42499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3"/>
                    <a:pt x="11" y="222"/>
                  </a:cubicBezTo>
                  <a:cubicBezTo>
                    <a:pt x="11" y="335"/>
                    <a:pt x="103" y="432"/>
                    <a:pt x="221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3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" name="Google Shape;1303;p3"/>
            <p:cNvSpPr/>
            <p:nvPr/>
          </p:nvSpPr>
          <p:spPr>
            <a:xfrm>
              <a:off x="2152575" y="43826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88" y="0"/>
                    <a:pt x="1" y="87"/>
                    <a:pt x="1" y="211"/>
                  </a:cubicBezTo>
                  <a:cubicBezTo>
                    <a:pt x="1" y="329"/>
                    <a:pt x="88" y="421"/>
                    <a:pt x="206" y="421"/>
                  </a:cubicBezTo>
                  <a:cubicBezTo>
                    <a:pt x="330" y="421"/>
                    <a:pt x="422" y="329"/>
                    <a:pt x="422" y="211"/>
                  </a:cubicBezTo>
                  <a:cubicBezTo>
                    <a:pt x="422" y="87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" name="Google Shape;1304;p3"/>
            <p:cNvSpPr/>
            <p:nvPr/>
          </p:nvSpPr>
          <p:spPr>
            <a:xfrm>
              <a:off x="1435975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7" y="427"/>
                  </a:cubicBezTo>
                  <a:cubicBezTo>
                    <a:pt x="330" y="427"/>
                    <a:pt x="427" y="330"/>
                    <a:pt x="427" y="217"/>
                  </a:cubicBezTo>
                  <a:cubicBezTo>
                    <a:pt x="42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" name="Google Shape;1305;p3"/>
            <p:cNvSpPr/>
            <p:nvPr/>
          </p:nvSpPr>
          <p:spPr>
            <a:xfrm>
              <a:off x="17012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" name="Google Shape;1306;p3"/>
            <p:cNvSpPr/>
            <p:nvPr/>
          </p:nvSpPr>
          <p:spPr>
            <a:xfrm>
              <a:off x="1966825" y="409085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230" y="0"/>
                  </a:moveTo>
                  <a:cubicBezTo>
                    <a:pt x="222" y="0"/>
                    <a:pt x="214" y="1"/>
                    <a:pt x="206" y="2"/>
                  </a:cubicBezTo>
                  <a:cubicBezTo>
                    <a:pt x="87" y="2"/>
                    <a:pt x="0" y="94"/>
                    <a:pt x="0" y="218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24" y="418"/>
                    <a:pt x="421" y="321"/>
                    <a:pt x="421" y="208"/>
                  </a:cubicBezTo>
                  <a:cubicBezTo>
                    <a:pt x="421" y="93"/>
                    <a:pt x="337" y="0"/>
                    <a:pt x="23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" name="Google Shape;1307;p3"/>
            <p:cNvSpPr/>
            <p:nvPr/>
          </p:nvSpPr>
          <p:spPr>
            <a:xfrm>
              <a:off x="215245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7" y="33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" name="Google Shape;1308;p3"/>
            <p:cNvSpPr/>
            <p:nvPr/>
          </p:nvSpPr>
          <p:spPr>
            <a:xfrm>
              <a:off x="1833725" y="454192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7" y="1"/>
                  </a:moveTo>
                  <a:cubicBezTo>
                    <a:pt x="103" y="1"/>
                    <a:pt x="10" y="92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339" y="422"/>
                    <a:pt x="432" y="335"/>
                    <a:pt x="432" y="212"/>
                  </a:cubicBezTo>
                  <a:cubicBezTo>
                    <a:pt x="437" y="88"/>
                    <a:pt x="350" y="1"/>
                    <a:pt x="226" y="1"/>
                  </a:cubicBezTo>
                  <a:cubicBezTo>
                    <a:pt x="223" y="1"/>
                    <a:pt x="22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" name="Google Shape;1309;p3"/>
            <p:cNvSpPr/>
            <p:nvPr/>
          </p:nvSpPr>
          <p:spPr>
            <a:xfrm>
              <a:off x="1701275" y="45682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2" y="0"/>
                  </a:moveTo>
                  <a:cubicBezTo>
                    <a:pt x="93" y="0"/>
                    <a:pt x="0" y="96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212" y="422"/>
                    <a:pt x="218" y="423"/>
                    <a:pt x="224" y="423"/>
                  </a:cubicBezTo>
                  <a:cubicBezTo>
                    <a:pt x="339" y="423"/>
                    <a:pt x="427" y="333"/>
                    <a:pt x="432" y="216"/>
                  </a:cubicBezTo>
                  <a:cubicBezTo>
                    <a:pt x="432" y="93"/>
                    <a:pt x="345" y="1"/>
                    <a:pt x="221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" name="Google Shape;1310;p3"/>
            <p:cNvSpPr/>
            <p:nvPr/>
          </p:nvSpPr>
          <p:spPr>
            <a:xfrm>
              <a:off x="2046475" y="4382250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1"/>
                    <a:pt x="0" y="98"/>
                    <a:pt x="0" y="216"/>
                  </a:cubicBezTo>
                  <a:cubicBezTo>
                    <a:pt x="0" y="330"/>
                    <a:pt x="93" y="432"/>
                    <a:pt x="211" y="432"/>
                  </a:cubicBezTo>
                  <a:cubicBezTo>
                    <a:pt x="329" y="432"/>
                    <a:pt x="421" y="345"/>
                    <a:pt x="421" y="222"/>
                  </a:cubicBezTo>
                  <a:cubicBezTo>
                    <a:pt x="416" y="103"/>
                    <a:pt x="324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" name="Google Shape;1311;p3"/>
            <p:cNvSpPr/>
            <p:nvPr/>
          </p:nvSpPr>
          <p:spPr>
            <a:xfrm>
              <a:off x="2099275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0"/>
                    <a:pt x="10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" name="Google Shape;1312;p3"/>
            <p:cNvSpPr/>
            <p:nvPr/>
          </p:nvSpPr>
          <p:spPr>
            <a:xfrm>
              <a:off x="1966550" y="419685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08" y="1"/>
                  </a:moveTo>
                  <a:cubicBezTo>
                    <a:pt x="94" y="1"/>
                    <a:pt x="6" y="90"/>
                    <a:pt x="6" y="202"/>
                  </a:cubicBezTo>
                  <a:cubicBezTo>
                    <a:pt x="1" y="325"/>
                    <a:pt x="93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32" y="212"/>
                  </a:cubicBezTo>
                  <a:cubicBezTo>
                    <a:pt x="432" y="99"/>
                    <a:pt x="340" y="7"/>
                    <a:pt x="227" y="1"/>
                  </a:cubicBezTo>
                  <a:cubicBezTo>
                    <a:pt x="221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" name="Google Shape;1313;p3"/>
            <p:cNvSpPr/>
            <p:nvPr/>
          </p:nvSpPr>
          <p:spPr>
            <a:xfrm>
              <a:off x="1966550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104" y="1"/>
                    <a:pt x="16" y="88"/>
                    <a:pt x="6" y="206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4" y="423"/>
                    <a:pt x="432" y="333"/>
                    <a:pt x="432" y="216"/>
                  </a:cubicBezTo>
                  <a:cubicBezTo>
                    <a:pt x="432" y="10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" name="Google Shape;1314;p3"/>
            <p:cNvSpPr/>
            <p:nvPr/>
          </p:nvSpPr>
          <p:spPr>
            <a:xfrm>
              <a:off x="1568700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11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87" y="417"/>
                    <a:pt x="211" y="417"/>
                  </a:cubicBezTo>
                  <a:cubicBezTo>
                    <a:pt x="334" y="417"/>
                    <a:pt x="421" y="319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" name="Google Shape;1315;p3"/>
            <p:cNvSpPr/>
            <p:nvPr/>
          </p:nvSpPr>
          <p:spPr>
            <a:xfrm>
              <a:off x="1833975" y="39047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98" y="1"/>
                    <a:pt x="1" y="93"/>
                    <a:pt x="1" y="212"/>
                  </a:cubicBezTo>
                  <a:cubicBezTo>
                    <a:pt x="1" y="330"/>
                    <a:pt x="98" y="433"/>
                    <a:pt x="211" y="433"/>
                  </a:cubicBezTo>
                  <a:cubicBezTo>
                    <a:pt x="214" y="433"/>
                    <a:pt x="217" y="433"/>
                    <a:pt x="221" y="433"/>
                  </a:cubicBezTo>
                  <a:cubicBezTo>
                    <a:pt x="339" y="433"/>
                    <a:pt x="432" y="337"/>
                    <a:pt x="432" y="217"/>
                  </a:cubicBezTo>
                  <a:cubicBezTo>
                    <a:pt x="432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" name="Google Shape;1316;p3"/>
            <p:cNvSpPr/>
            <p:nvPr/>
          </p:nvSpPr>
          <p:spPr>
            <a:xfrm>
              <a:off x="2046475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20" y="0"/>
                  </a:moveTo>
                  <a:cubicBezTo>
                    <a:pt x="217" y="0"/>
                    <a:pt x="214" y="0"/>
                    <a:pt x="211" y="1"/>
                  </a:cubicBezTo>
                  <a:cubicBezTo>
                    <a:pt x="93" y="1"/>
                    <a:pt x="0" y="98"/>
                    <a:pt x="0" y="211"/>
                  </a:cubicBezTo>
                  <a:cubicBezTo>
                    <a:pt x="5" y="329"/>
                    <a:pt x="93" y="417"/>
                    <a:pt x="211" y="417"/>
                  </a:cubicBezTo>
                  <a:cubicBezTo>
                    <a:pt x="329" y="417"/>
                    <a:pt x="421" y="329"/>
                    <a:pt x="421" y="206"/>
                  </a:cubicBezTo>
                  <a:cubicBezTo>
                    <a:pt x="421" y="86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" name="Google Shape;1317;p3"/>
            <p:cNvSpPr/>
            <p:nvPr/>
          </p:nvSpPr>
          <p:spPr>
            <a:xfrm>
              <a:off x="17012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3" y="0"/>
                  </a:moveTo>
                  <a:cubicBezTo>
                    <a:pt x="99" y="0"/>
                    <a:pt x="11" y="101"/>
                    <a:pt x="11" y="211"/>
                  </a:cubicBezTo>
                  <a:cubicBezTo>
                    <a:pt x="1" y="329"/>
                    <a:pt x="94" y="428"/>
                    <a:pt x="205" y="428"/>
                  </a:cubicBezTo>
                  <a:cubicBezTo>
                    <a:pt x="210" y="428"/>
                    <a:pt x="216" y="428"/>
                    <a:pt x="221" y="427"/>
                  </a:cubicBezTo>
                  <a:cubicBezTo>
                    <a:pt x="345" y="417"/>
                    <a:pt x="432" y="330"/>
                    <a:pt x="432" y="211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6" y="0"/>
                    <a:pt x="21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" name="Google Shape;1318;p3"/>
            <p:cNvSpPr/>
            <p:nvPr/>
          </p:nvSpPr>
          <p:spPr>
            <a:xfrm>
              <a:off x="1913625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88" y="432"/>
                    <a:pt x="211" y="432"/>
                  </a:cubicBezTo>
                  <a:cubicBezTo>
                    <a:pt x="335" y="432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" name="Google Shape;1319;p3"/>
            <p:cNvSpPr/>
            <p:nvPr/>
          </p:nvSpPr>
          <p:spPr>
            <a:xfrm>
              <a:off x="1488900" y="4037575"/>
              <a:ext cx="11075" cy="10550"/>
            </a:xfrm>
            <a:custGeom>
              <a:rect b="b" l="l" r="r" t="t"/>
              <a:pathLst>
                <a:path extrusionOk="0" h="422" w="443">
                  <a:moveTo>
                    <a:pt x="222" y="0"/>
                  </a:moveTo>
                  <a:cubicBezTo>
                    <a:pt x="88" y="6"/>
                    <a:pt x="1" y="113"/>
                    <a:pt x="11" y="216"/>
                  </a:cubicBezTo>
                  <a:cubicBezTo>
                    <a:pt x="11" y="340"/>
                    <a:pt x="104" y="422"/>
                    <a:pt x="222" y="422"/>
                  </a:cubicBezTo>
                  <a:cubicBezTo>
                    <a:pt x="345" y="422"/>
                    <a:pt x="443" y="324"/>
                    <a:pt x="443" y="211"/>
                  </a:cubicBezTo>
                  <a:cubicBezTo>
                    <a:pt x="443" y="9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" name="Google Shape;1320;p3"/>
            <p:cNvSpPr/>
            <p:nvPr/>
          </p:nvSpPr>
          <p:spPr>
            <a:xfrm>
              <a:off x="20198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7" y="0"/>
                  </a:moveTo>
                  <a:cubicBezTo>
                    <a:pt x="93" y="0"/>
                    <a:pt x="0" y="96"/>
                    <a:pt x="0" y="216"/>
                  </a:cubicBezTo>
                  <a:cubicBezTo>
                    <a:pt x="0" y="345"/>
                    <a:pt x="93" y="427"/>
                    <a:pt x="21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" name="Google Shape;1321;p3"/>
            <p:cNvSpPr/>
            <p:nvPr/>
          </p:nvSpPr>
          <p:spPr>
            <a:xfrm>
              <a:off x="1648350" y="4037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103" y="6"/>
                    <a:pt x="0" y="93"/>
                    <a:pt x="0" y="211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1" y="340"/>
                    <a:pt x="421" y="216"/>
                  </a:cubicBezTo>
                  <a:cubicBezTo>
                    <a:pt x="421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" name="Google Shape;1322;p3"/>
            <p:cNvSpPr/>
            <p:nvPr/>
          </p:nvSpPr>
          <p:spPr>
            <a:xfrm>
              <a:off x="1648350" y="45684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20" y="0"/>
                  </a:moveTo>
                  <a:cubicBezTo>
                    <a:pt x="217" y="0"/>
                    <a:pt x="214" y="1"/>
                    <a:pt x="211" y="1"/>
                  </a:cubicBezTo>
                  <a:cubicBezTo>
                    <a:pt x="103" y="1"/>
                    <a:pt x="5" y="93"/>
                    <a:pt x="0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6"/>
                    <a:pt x="334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" name="Google Shape;1323;p3"/>
            <p:cNvSpPr/>
            <p:nvPr/>
          </p:nvSpPr>
          <p:spPr>
            <a:xfrm>
              <a:off x="1833975" y="43294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8" y="6"/>
                    <a:pt x="1" y="103"/>
                    <a:pt x="1" y="222"/>
                  </a:cubicBezTo>
                  <a:cubicBezTo>
                    <a:pt x="1" y="340"/>
                    <a:pt x="98" y="432"/>
                    <a:pt x="216" y="432"/>
                  </a:cubicBezTo>
                  <a:cubicBezTo>
                    <a:pt x="340" y="427"/>
                    <a:pt x="432" y="335"/>
                    <a:pt x="43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" name="Google Shape;1324;p3"/>
            <p:cNvSpPr/>
            <p:nvPr/>
          </p:nvSpPr>
          <p:spPr>
            <a:xfrm>
              <a:off x="1913625" y="4249900"/>
              <a:ext cx="10825" cy="10850"/>
            </a:xfrm>
            <a:custGeom>
              <a:rect b="b" l="l" r="r" t="t"/>
              <a:pathLst>
                <a:path extrusionOk="0" h="434" w="433">
                  <a:moveTo>
                    <a:pt x="226" y="1"/>
                  </a:moveTo>
                  <a:cubicBezTo>
                    <a:pt x="221" y="1"/>
                    <a:pt x="216" y="1"/>
                    <a:pt x="211" y="2"/>
                  </a:cubicBezTo>
                  <a:cubicBezTo>
                    <a:pt x="88" y="2"/>
                    <a:pt x="1" y="94"/>
                    <a:pt x="6" y="228"/>
                  </a:cubicBezTo>
                  <a:cubicBezTo>
                    <a:pt x="6" y="336"/>
                    <a:pt x="103" y="433"/>
                    <a:pt x="216" y="433"/>
                  </a:cubicBezTo>
                  <a:cubicBezTo>
                    <a:pt x="335" y="433"/>
                    <a:pt x="432" y="331"/>
                    <a:pt x="432" y="218"/>
                  </a:cubicBezTo>
                  <a:cubicBezTo>
                    <a:pt x="422" y="95"/>
                    <a:pt x="324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" name="Google Shape;1325;p3"/>
            <p:cNvSpPr/>
            <p:nvPr/>
          </p:nvSpPr>
          <p:spPr>
            <a:xfrm>
              <a:off x="1701525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3" y="1"/>
                    <a:pt x="1" y="103"/>
                    <a:pt x="1" y="216"/>
                  </a:cubicBezTo>
                  <a:cubicBezTo>
                    <a:pt x="1" y="335"/>
                    <a:pt x="88" y="422"/>
                    <a:pt x="206" y="422"/>
                  </a:cubicBezTo>
                  <a:cubicBezTo>
                    <a:pt x="324" y="422"/>
                    <a:pt x="417" y="335"/>
                    <a:pt x="422" y="216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" name="Google Shape;1326;p3"/>
            <p:cNvSpPr/>
            <p:nvPr/>
          </p:nvSpPr>
          <p:spPr>
            <a:xfrm>
              <a:off x="18075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" name="Google Shape;1327;p3"/>
            <p:cNvSpPr/>
            <p:nvPr/>
          </p:nvSpPr>
          <p:spPr>
            <a:xfrm>
              <a:off x="1515625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5" y="422"/>
                    <a:pt x="427" y="32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" name="Google Shape;1328;p3"/>
            <p:cNvSpPr/>
            <p:nvPr/>
          </p:nvSpPr>
          <p:spPr>
            <a:xfrm>
              <a:off x="18075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0" y="217"/>
                  </a:cubicBezTo>
                  <a:cubicBezTo>
                    <a:pt x="5" y="330"/>
                    <a:pt x="93" y="427"/>
                    <a:pt x="21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" name="Google Shape;1329;p3"/>
            <p:cNvSpPr/>
            <p:nvPr/>
          </p:nvSpPr>
          <p:spPr>
            <a:xfrm>
              <a:off x="201987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7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3"/>
                    <a:pt x="84" y="423"/>
                    <a:pt x="198" y="423"/>
                  </a:cubicBezTo>
                  <a:cubicBezTo>
                    <a:pt x="204" y="423"/>
                    <a:pt x="210" y="422"/>
                    <a:pt x="216" y="422"/>
                  </a:cubicBezTo>
                  <a:cubicBezTo>
                    <a:pt x="329" y="422"/>
                    <a:pt x="427" y="329"/>
                    <a:pt x="427" y="211"/>
                  </a:cubicBezTo>
                  <a:cubicBezTo>
                    <a:pt x="422" y="93"/>
                    <a:pt x="329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" name="Google Shape;1330;p3"/>
            <p:cNvSpPr/>
            <p:nvPr/>
          </p:nvSpPr>
          <p:spPr>
            <a:xfrm>
              <a:off x="1807650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5" y="0"/>
                  </a:moveTo>
                  <a:cubicBezTo>
                    <a:pt x="89" y="0"/>
                    <a:pt x="0" y="99"/>
                    <a:pt x="0" y="212"/>
                  </a:cubicBezTo>
                  <a:cubicBezTo>
                    <a:pt x="0" y="335"/>
                    <a:pt x="88" y="422"/>
                    <a:pt x="211" y="422"/>
                  </a:cubicBezTo>
                  <a:cubicBezTo>
                    <a:pt x="329" y="422"/>
                    <a:pt x="422" y="325"/>
                    <a:pt x="422" y="212"/>
                  </a:cubicBezTo>
                  <a:cubicBezTo>
                    <a:pt x="422" y="93"/>
                    <a:pt x="324" y="1"/>
                    <a:pt x="211" y="1"/>
                  </a:cubicBezTo>
                  <a:cubicBezTo>
                    <a:pt x="206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" name="Google Shape;1331;p3"/>
            <p:cNvSpPr/>
            <p:nvPr/>
          </p:nvSpPr>
          <p:spPr>
            <a:xfrm>
              <a:off x="19137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0"/>
                  </a:moveTo>
                  <a:cubicBezTo>
                    <a:pt x="90" y="0"/>
                    <a:pt x="1" y="99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25"/>
                    <a:pt x="427" y="212"/>
                  </a:cubicBezTo>
                  <a:cubicBezTo>
                    <a:pt x="427" y="93"/>
                    <a:pt x="330" y="1"/>
                    <a:pt x="211" y="1"/>
                  </a:cubicBezTo>
                  <a:cubicBezTo>
                    <a:pt x="206" y="0"/>
                    <a:pt x="201" y="0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" name="Google Shape;1332;p3"/>
            <p:cNvSpPr/>
            <p:nvPr/>
          </p:nvSpPr>
          <p:spPr>
            <a:xfrm>
              <a:off x="14627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8" y="0"/>
                  </a:moveTo>
                  <a:cubicBezTo>
                    <a:pt x="99" y="0"/>
                    <a:pt x="1" y="101"/>
                    <a:pt x="1" y="211"/>
                  </a:cubicBezTo>
                  <a:cubicBezTo>
                    <a:pt x="1" y="327"/>
                    <a:pt x="84" y="427"/>
                    <a:pt x="202" y="427"/>
                  </a:cubicBezTo>
                  <a:cubicBezTo>
                    <a:pt x="205" y="427"/>
                    <a:pt x="208" y="427"/>
                    <a:pt x="211" y="427"/>
                  </a:cubicBezTo>
                  <a:cubicBezTo>
                    <a:pt x="335" y="427"/>
                    <a:pt x="417" y="335"/>
                    <a:pt x="432" y="211"/>
                  </a:cubicBezTo>
                  <a:cubicBezTo>
                    <a:pt x="422" y="98"/>
                    <a:pt x="335" y="1"/>
                    <a:pt x="216" y="1"/>
                  </a:cubicBezTo>
                  <a:cubicBezTo>
                    <a:pt x="214" y="0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" name="Google Shape;1333;p3"/>
            <p:cNvSpPr/>
            <p:nvPr/>
          </p:nvSpPr>
          <p:spPr>
            <a:xfrm>
              <a:off x="1462575" y="43293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0"/>
                  </a:moveTo>
                  <a:cubicBezTo>
                    <a:pt x="93" y="6"/>
                    <a:pt x="0" y="98"/>
                    <a:pt x="0" y="211"/>
                  </a:cubicBezTo>
                  <a:cubicBezTo>
                    <a:pt x="0" y="334"/>
                    <a:pt x="93" y="432"/>
                    <a:pt x="211" y="432"/>
                  </a:cubicBezTo>
                  <a:cubicBezTo>
                    <a:pt x="335" y="432"/>
                    <a:pt x="422" y="340"/>
                    <a:pt x="422" y="216"/>
                  </a:cubicBezTo>
                  <a:cubicBezTo>
                    <a:pt x="422" y="98"/>
                    <a:pt x="324" y="6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" name="Google Shape;1334;p3"/>
            <p:cNvSpPr/>
            <p:nvPr/>
          </p:nvSpPr>
          <p:spPr>
            <a:xfrm>
              <a:off x="2178925" y="4197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218" y="0"/>
                    <a:pt x="214" y="0"/>
                    <a:pt x="211" y="1"/>
                  </a:cubicBezTo>
                  <a:cubicBezTo>
                    <a:pt x="98" y="1"/>
                    <a:pt x="0" y="93"/>
                    <a:pt x="0" y="211"/>
                  </a:cubicBezTo>
                  <a:cubicBezTo>
                    <a:pt x="0" y="329"/>
                    <a:pt x="103" y="422"/>
                    <a:pt x="216" y="422"/>
                  </a:cubicBezTo>
                  <a:cubicBezTo>
                    <a:pt x="339" y="422"/>
                    <a:pt x="432" y="329"/>
                    <a:pt x="432" y="206"/>
                  </a:cubicBezTo>
                  <a:cubicBezTo>
                    <a:pt x="432" y="86"/>
                    <a:pt x="340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" name="Google Shape;1335;p3"/>
            <p:cNvSpPr/>
            <p:nvPr/>
          </p:nvSpPr>
          <p:spPr>
            <a:xfrm>
              <a:off x="170127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" name="Google Shape;1336;p3"/>
            <p:cNvSpPr/>
            <p:nvPr/>
          </p:nvSpPr>
          <p:spPr>
            <a:xfrm>
              <a:off x="16748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3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" name="Google Shape;1337;p3"/>
            <p:cNvSpPr/>
            <p:nvPr/>
          </p:nvSpPr>
          <p:spPr>
            <a:xfrm>
              <a:off x="1993275" y="4276525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" name="Google Shape;1338;p3"/>
            <p:cNvSpPr/>
            <p:nvPr/>
          </p:nvSpPr>
          <p:spPr>
            <a:xfrm>
              <a:off x="1993275" y="43294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" name="Google Shape;1339;p3"/>
            <p:cNvSpPr/>
            <p:nvPr/>
          </p:nvSpPr>
          <p:spPr>
            <a:xfrm>
              <a:off x="1674800" y="4117225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211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24"/>
                    <a:pt x="89" y="417"/>
                    <a:pt x="195" y="417"/>
                  </a:cubicBezTo>
                  <a:cubicBezTo>
                    <a:pt x="200" y="417"/>
                    <a:pt x="206" y="417"/>
                    <a:pt x="211" y="417"/>
                  </a:cubicBezTo>
                  <a:cubicBezTo>
                    <a:pt x="330" y="417"/>
                    <a:pt x="422" y="32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" name="Google Shape;1340;p3"/>
            <p:cNvSpPr/>
            <p:nvPr/>
          </p:nvSpPr>
          <p:spPr>
            <a:xfrm>
              <a:off x="20198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2"/>
                  </a:cubicBezTo>
                  <a:cubicBezTo>
                    <a:pt x="329" y="417"/>
                    <a:pt x="427" y="324"/>
                    <a:pt x="427" y="211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" name="Google Shape;1341;p3"/>
            <p:cNvSpPr/>
            <p:nvPr/>
          </p:nvSpPr>
          <p:spPr>
            <a:xfrm>
              <a:off x="1966675" y="387840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17" y="1"/>
                  </a:moveTo>
                  <a:cubicBezTo>
                    <a:pt x="99" y="1"/>
                    <a:pt x="1" y="98"/>
                    <a:pt x="1" y="216"/>
                  </a:cubicBezTo>
                  <a:cubicBezTo>
                    <a:pt x="1" y="331"/>
                    <a:pt x="99" y="424"/>
                    <a:pt x="199" y="424"/>
                  </a:cubicBezTo>
                  <a:cubicBezTo>
                    <a:pt x="207" y="424"/>
                    <a:pt x="214" y="423"/>
                    <a:pt x="222" y="422"/>
                  </a:cubicBezTo>
                  <a:cubicBezTo>
                    <a:pt x="345" y="417"/>
                    <a:pt x="433" y="329"/>
                    <a:pt x="427" y="206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" name="Google Shape;1342;p3"/>
            <p:cNvSpPr/>
            <p:nvPr/>
          </p:nvSpPr>
          <p:spPr>
            <a:xfrm>
              <a:off x="2205500" y="43294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2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27" y="98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" name="Google Shape;1343;p3"/>
            <p:cNvSpPr/>
            <p:nvPr/>
          </p:nvSpPr>
          <p:spPr>
            <a:xfrm>
              <a:off x="2019750" y="38784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1"/>
                  </a:moveTo>
                  <a:cubicBezTo>
                    <a:pt x="98" y="1"/>
                    <a:pt x="5" y="93"/>
                    <a:pt x="5" y="211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32" y="329"/>
                    <a:pt x="432" y="211"/>
                  </a:cubicBezTo>
                  <a:cubicBezTo>
                    <a:pt x="43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" name="Google Shape;1344;p3"/>
            <p:cNvSpPr/>
            <p:nvPr/>
          </p:nvSpPr>
          <p:spPr>
            <a:xfrm>
              <a:off x="1833975" y="4276650"/>
              <a:ext cx="10825" cy="10425"/>
            </a:xfrm>
            <a:custGeom>
              <a:rect b="b" l="l" r="r" t="t"/>
              <a:pathLst>
                <a:path extrusionOk="0" h="417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29"/>
                    <a:pt x="93" y="417"/>
                    <a:pt x="216" y="417"/>
                  </a:cubicBezTo>
                  <a:cubicBezTo>
                    <a:pt x="340" y="412"/>
                    <a:pt x="43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" name="Google Shape;1345;p3"/>
            <p:cNvSpPr/>
            <p:nvPr/>
          </p:nvSpPr>
          <p:spPr>
            <a:xfrm>
              <a:off x="1648200" y="42499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1" y="98"/>
                    <a:pt x="1" y="217"/>
                  </a:cubicBezTo>
                  <a:cubicBezTo>
                    <a:pt x="1" y="330"/>
                    <a:pt x="104" y="427"/>
                    <a:pt x="217" y="427"/>
                  </a:cubicBezTo>
                  <a:cubicBezTo>
                    <a:pt x="335" y="427"/>
                    <a:pt x="427" y="330"/>
                    <a:pt x="427" y="217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" name="Google Shape;1346;p3"/>
            <p:cNvSpPr/>
            <p:nvPr/>
          </p:nvSpPr>
          <p:spPr>
            <a:xfrm>
              <a:off x="1648350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1"/>
                    <a:pt x="0" y="98"/>
                    <a:pt x="0" y="217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45"/>
                    <a:pt x="421" y="217"/>
                  </a:cubicBezTo>
                  <a:cubicBezTo>
                    <a:pt x="421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" name="Google Shape;1347;p3"/>
            <p:cNvSpPr/>
            <p:nvPr/>
          </p:nvSpPr>
          <p:spPr>
            <a:xfrm>
              <a:off x="170127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1"/>
                  </a:moveTo>
                  <a:cubicBezTo>
                    <a:pt x="103" y="1"/>
                    <a:pt x="0" y="98"/>
                    <a:pt x="0" y="217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" name="Google Shape;1348;p3"/>
            <p:cNvSpPr/>
            <p:nvPr/>
          </p:nvSpPr>
          <p:spPr>
            <a:xfrm>
              <a:off x="19668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1" y="335"/>
                    <a:pt x="427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" name="Google Shape;1349;p3"/>
            <p:cNvSpPr/>
            <p:nvPr/>
          </p:nvSpPr>
          <p:spPr>
            <a:xfrm>
              <a:off x="14891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93"/>
                    <a:pt x="0" y="206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27" y="335"/>
                    <a:pt x="422" y="222"/>
                  </a:cubicBezTo>
                  <a:cubicBezTo>
                    <a:pt x="432" y="10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" name="Google Shape;1350;p3"/>
            <p:cNvSpPr/>
            <p:nvPr/>
          </p:nvSpPr>
          <p:spPr>
            <a:xfrm>
              <a:off x="15155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11" y="329"/>
                    <a:pt x="103" y="422"/>
                    <a:pt x="222" y="422"/>
                  </a:cubicBezTo>
                  <a:cubicBezTo>
                    <a:pt x="227" y="422"/>
                    <a:pt x="233" y="423"/>
                    <a:pt x="238" y="423"/>
                  </a:cubicBezTo>
                  <a:cubicBezTo>
                    <a:pt x="344" y="423"/>
                    <a:pt x="432" y="329"/>
                    <a:pt x="432" y="211"/>
                  </a:cubicBezTo>
                  <a:cubicBezTo>
                    <a:pt x="432" y="88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" name="Google Shape;1351;p3"/>
            <p:cNvSpPr/>
            <p:nvPr/>
          </p:nvSpPr>
          <p:spPr>
            <a:xfrm>
              <a:off x="1780800" y="4223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5" y="87"/>
                    <a:pt x="5" y="206"/>
                  </a:cubicBezTo>
                  <a:cubicBezTo>
                    <a:pt x="0" y="324"/>
                    <a:pt x="93" y="421"/>
                    <a:pt x="211" y="421"/>
                  </a:cubicBezTo>
                  <a:cubicBezTo>
                    <a:pt x="334" y="421"/>
                    <a:pt x="432" y="334"/>
                    <a:pt x="432" y="216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" name="Google Shape;1352;p3"/>
            <p:cNvSpPr/>
            <p:nvPr/>
          </p:nvSpPr>
          <p:spPr>
            <a:xfrm>
              <a:off x="19668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2" y="0"/>
                  </a:moveTo>
                  <a:cubicBezTo>
                    <a:pt x="88" y="0"/>
                    <a:pt x="0" y="96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7" y="330"/>
                    <a:pt x="421" y="211"/>
                  </a:cubicBezTo>
                  <a:cubicBezTo>
                    <a:pt x="421" y="98"/>
                    <a:pt x="324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" name="Google Shape;1353;p3"/>
            <p:cNvSpPr/>
            <p:nvPr/>
          </p:nvSpPr>
          <p:spPr>
            <a:xfrm>
              <a:off x="1489175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2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1" y="432"/>
                  </a:cubicBezTo>
                  <a:cubicBezTo>
                    <a:pt x="329" y="432"/>
                    <a:pt x="422" y="330"/>
                    <a:pt x="422" y="217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" name="Google Shape;1354;p3"/>
            <p:cNvSpPr/>
            <p:nvPr/>
          </p:nvSpPr>
          <p:spPr>
            <a:xfrm>
              <a:off x="2046475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93" y="1"/>
                    <a:pt x="0" y="88"/>
                    <a:pt x="0" y="206"/>
                  </a:cubicBezTo>
                  <a:cubicBezTo>
                    <a:pt x="0" y="319"/>
                    <a:pt x="93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3" y="423"/>
                    <a:pt x="421" y="329"/>
                    <a:pt x="421" y="211"/>
                  </a:cubicBezTo>
                  <a:cubicBezTo>
                    <a:pt x="421" y="8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" name="Google Shape;1355;p3"/>
            <p:cNvSpPr/>
            <p:nvPr/>
          </p:nvSpPr>
          <p:spPr>
            <a:xfrm>
              <a:off x="220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1"/>
                  </a:moveTo>
                  <a:cubicBezTo>
                    <a:pt x="93" y="1"/>
                    <a:pt x="1" y="88"/>
                    <a:pt x="1" y="216"/>
                  </a:cubicBezTo>
                  <a:cubicBezTo>
                    <a:pt x="11" y="335"/>
                    <a:pt x="98" y="422"/>
                    <a:pt x="217" y="422"/>
                  </a:cubicBezTo>
                  <a:cubicBezTo>
                    <a:pt x="335" y="422"/>
                    <a:pt x="432" y="329"/>
                    <a:pt x="432" y="211"/>
                  </a:cubicBezTo>
                  <a:cubicBezTo>
                    <a:pt x="432" y="8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" name="Google Shape;1356;p3"/>
            <p:cNvSpPr/>
            <p:nvPr/>
          </p:nvSpPr>
          <p:spPr>
            <a:xfrm>
              <a:off x="148917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329" y="427"/>
                    <a:pt x="422" y="329"/>
                    <a:pt x="422" y="211"/>
                  </a:cubicBezTo>
                  <a:cubicBezTo>
                    <a:pt x="416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" name="Google Shape;1357;p3"/>
            <p:cNvSpPr/>
            <p:nvPr/>
          </p:nvSpPr>
          <p:spPr>
            <a:xfrm>
              <a:off x="1674800" y="443580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1"/>
                  </a:moveTo>
                  <a:cubicBezTo>
                    <a:pt x="89" y="1"/>
                    <a:pt x="1" y="90"/>
                    <a:pt x="1" y="207"/>
                  </a:cubicBezTo>
                  <a:cubicBezTo>
                    <a:pt x="1" y="320"/>
                    <a:pt x="93" y="418"/>
                    <a:pt x="206" y="423"/>
                  </a:cubicBezTo>
                  <a:cubicBezTo>
                    <a:pt x="330" y="423"/>
                    <a:pt x="427" y="325"/>
                    <a:pt x="427" y="212"/>
                  </a:cubicBezTo>
                  <a:cubicBezTo>
                    <a:pt x="427" y="94"/>
                    <a:pt x="335" y="1"/>
                    <a:pt x="222" y="1"/>
                  </a:cubicBezTo>
                  <a:cubicBezTo>
                    <a:pt x="215" y="1"/>
                    <a:pt x="209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" name="Google Shape;1358;p3"/>
            <p:cNvSpPr/>
            <p:nvPr/>
          </p:nvSpPr>
          <p:spPr>
            <a:xfrm>
              <a:off x="1833975" y="4435575"/>
              <a:ext cx="10825" cy="10800"/>
            </a:xfrm>
            <a:custGeom>
              <a:rect b="b" l="l" r="r" t="t"/>
              <a:pathLst>
                <a:path extrusionOk="0" h="432" w="433">
                  <a:moveTo>
                    <a:pt x="211" y="0"/>
                  </a:moveTo>
                  <a:cubicBezTo>
                    <a:pt x="88" y="5"/>
                    <a:pt x="1" y="103"/>
                    <a:pt x="1" y="221"/>
                  </a:cubicBezTo>
                  <a:cubicBezTo>
                    <a:pt x="1" y="344"/>
                    <a:pt x="98" y="432"/>
                    <a:pt x="216" y="432"/>
                  </a:cubicBezTo>
                  <a:cubicBezTo>
                    <a:pt x="340" y="427"/>
                    <a:pt x="432" y="334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" name="Google Shape;1359;p3"/>
            <p:cNvSpPr/>
            <p:nvPr/>
          </p:nvSpPr>
          <p:spPr>
            <a:xfrm>
              <a:off x="1993150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3" y="0"/>
                    <a:pt x="0" y="103"/>
                    <a:pt x="6" y="221"/>
                  </a:cubicBezTo>
                  <a:cubicBezTo>
                    <a:pt x="6" y="334"/>
                    <a:pt x="10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" name="Google Shape;1360;p3"/>
            <p:cNvSpPr/>
            <p:nvPr/>
          </p:nvSpPr>
          <p:spPr>
            <a:xfrm>
              <a:off x="1648350" y="41968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8" y="0"/>
                    <a:pt x="0" y="88"/>
                    <a:pt x="0" y="206"/>
                  </a:cubicBezTo>
                  <a:cubicBezTo>
                    <a:pt x="0" y="319"/>
                    <a:pt x="98" y="422"/>
                    <a:pt x="211" y="422"/>
                  </a:cubicBezTo>
                  <a:cubicBezTo>
                    <a:pt x="334" y="422"/>
                    <a:pt x="421" y="334"/>
                    <a:pt x="421" y="211"/>
                  </a:cubicBezTo>
                  <a:cubicBezTo>
                    <a:pt x="421" y="8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" name="Google Shape;1361;p3"/>
            <p:cNvSpPr/>
            <p:nvPr/>
          </p:nvSpPr>
          <p:spPr>
            <a:xfrm>
              <a:off x="201987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29" y="416"/>
                    <a:pt x="427" y="329"/>
                    <a:pt x="427" y="211"/>
                  </a:cubicBezTo>
                  <a:cubicBezTo>
                    <a:pt x="432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" name="Google Shape;1362;p3"/>
            <p:cNvSpPr/>
            <p:nvPr/>
          </p:nvSpPr>
          <p:spPr>
            <a:xfrm>
              <a:off x="1887175" y="42233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0"/>
                  </a:moveTo>
                  <a:cubicBezTo>
                    <a:pt x="98" y="0"/>
                    <a:pt x="5" y="87"/>
                    <a:pt x="0" y="206"/>
                  </a:cubicBezTo>
                  <a:cubicBezTo>
                    <a:pt x="0" y="324"/>
                    <a:pt x="82" y="421"/>
                    <a:pt x="206" y="421"/>
                  </a:cubicBezTo>
                  <a:cubicBezTo>
                    <a:pt x="212" y="422"/>
                    <a:pt x="218" y="422"/>
                    <a:pt x="223" y="422"/>
                  </a:cubicBezTo>
                  <a:cubicBezTo>
                    <a:pt x="333" y="422"/>
                    <a:pt x="421" y="333"/>
                    <a:pt x="416" y="216"/>
                  </a:cubicBezTo>
                  <a:cubicBezTo>
                    <a:pt x="421" y="10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" name="Google Shape;1363;p3"/>
            <p:cNvSpPr/>
            <p:nvPr/>
          </p:nvSpPr>
          <p:spPr>
            <a:xfrm>
              <a:off x="1648200" y="44619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2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32"/>
                    <a:pt x="212" y="432"/>
                  </a:cubicBezTo>
                  <a:cubicBezTo>
                    <a:pt x="215" y="432"/>
                    <a:pt x="219" y="433"/>
                    <a:pt x="222" y="433"/>
                  </a:cubicBezTo>
                  <a:cubicBezTo>
                    <a:pt x="345" y="433"/>
                    <a:pt x="427" y="347"/>
                    <a:pt x="427" y="227"/>
                  </a:cubicBezTo>
                  <a:cubicBezTo>
                    <a:pt x="427" y="103"/>
                    <a:pt x="335" y="1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" name="Google Shape;1364;p3"/>
            <p:cNvSpPr/>
            <p:nvPr/>
          </p:nvSpPr>
          <p:spPr>
            <a:xfrm>
              <a:off x="1701275" y="44619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5"/>
                    <a:pt x="98" y="432"/>
                    <a:pt x="221" y="432"/>
                  </a:cubicBezTo>
                  <a:cubicBezTo>
                    <a:pt x="345" y="432"/>
                    <a:pt x="432" y="335"/>
                    <a:pt x="427" y="206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" name="Google Shape;1365;p3"/>
            <p:cNvSpPr/>
            <p:nvPr/>
          </p:nvSpPr>
          <p:spPr>
            <a:xfrm>
              <a:off x="1568700" y="401122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6" y="1"/>
                  </a:moveTo>
                  <a:cubicBezTo>
                    <a:pt x="87" y="1"/>
                    <a:pt x="0" y="83"/>
                    <a:pt x="5" y="212"/>
                  </a:cubicBezTo>
                  <a:cubicBezTo>
                    <a:pt x="5" y="325"/>
                    <a:pt x="103" y="422"/>
                    <a:pt x="216" y="422"/>
                  </a:cubicBezTo>
                  <a:cubicBezTo>
                    <a:pt x="334" y="422"/>
                    <a:pt x="432" y="325"/>
                    <a:pt x="432" y="212"/>
                  </a:cubicBezTo>
                  <a:cubicBezTo>
                    <a:pt x="432" y="8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" name="Google Shape;1366;p3"/>
            <p:cNvSpPr/>
            <p:nvPr/>
          </p:nvSpPr>
          <p:spPr>
            <a:xfrm>
              <a:off x="1621875" y="40112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0" y="0"/>
                    <a:pt x="1" y="94"/>
                    <a:pt x="1" y="212"/>
                  </a:cubicBezTo>
                  <a:cubicBezTo>
                    <a:pt x="1" y="325"/>
                    <a:pt x="93" y="422"/>
                    <a:pt x="211" y="422"/>
                  </a:cubicBezTo>
                  <a:cubicBezTo>
                    <a:pt x="324" y="417"/>
                    <a:pt x="422" y="325"/>
                    <a:pt x="422" y="212"/>
                  </a:cubicBezTo>
                  <a:cubicBezTo>
                    <a:pt x="422" y="93"/>
                    <a:pt x="335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" name="Google Shape;1367;p3"/>
            <p:cNvSpPr/>
            <p:nvPr/>
          </p:nvSpPr>
          <p:spPr>
            <a:xfrm>
              <a:off x="196682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35"/>
                    <a:pt x="87" y="422"/>
                    <a:pt x="211" y="422"/>
                  </a:cubicBezTo>
                  <a:cubicBezTo>
                    <a:pt x="329" y="422"/>
                    <a:pt x="427" y="335"/>
                    <a:pt x="421" y="212"/>
                  </a:cubicBezTo>
                  <a:cubicBezTo>
                    <a:pt x="421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" name="Google Shape;1368;p3"/>
            <p:cNvSpPr/>
            <p:nvPr/>
          </p:nvSpPr>
          <p:spPr>
            <a:xfrm>
              <a:off x="1515625" y="44887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1"/>
                  </a:moveTo>
                  <a:cubicBezTo>
                    <a:pt x="98" y="1"/>
                    <a:pt x="1" y="98"/>
                    <a:pt x="1" y="211"/>
                  </a:cubicBezTo>
                  <a:cubicBezTo>
                    <a:pt x="1" y="327"/>
                    <a:pt x="94" y="422"/>
                    <a:pt x="208" y="422"/>
                  </a:cubicBezTo>
                  <a:cubicBezTo>
                    <a:pt x="211" y="422"/>
                    <a:pt x="214" y="422"/>
                    <a:pt x="217" y="422"/>
                  </a:cubicBezTo>
                  <a:cubicBezTo>
                    <a:pt x="335" y="422"/>
                    <a:pt x="427" y="330"/>
                    <a:pt x="427" y="206"/>
                  </a:cubicBezTo>
                  <a:cubicBezTo>
                    <a:pt x="422" y="93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" name="Google Shape;1369;p3"/>
            <p:cNvSpPr/>
            <p:nvPr/>
          </p:nvSpPr>
          <p:spPr>
            <a:xfrm>
              <a:off x="2046200" y="44887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18" y="0"/>
                  </a:moveTo>
                  <a:cubicBezTo>
                    <a:pt x="99" y="0"/>
                    <a:pt x="11" y="96"/>
                    <a:pt x="11" y="206"/>
                  </a:cubicBezTo>
                  <a:cubicBezTo>
                    <a:pt x="1" y="324"/>
                    <a:pt x="98" y="427"/>
                    <a:pt x="222" y="427"/>
                  </a:cubicBezTo>
                  <a:cubicBezTo>
                    <a:pt x="335" y="427"/>
                    <a:pt x="432" y="335"/>
                    <a:pt x="432" y="222"/>
                  </a:cubicBezTo>
                  <a:cubicBezTo>
                    <a:pt x="438" y="98"/>
                    <a:pt x="350" y="1"/>
                    <a:pt x="227" y="1"/>
                  </a:cubicBezTo>
                  <a:cubicBezTo>
                    <a:pt x="224" y="1"/>
                    <a:pt x="221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" name="Google Shape;1370;p3"/>
            <p:cNvSpPr/>
            <p:nvPr/>
          </p:nvSpPr>
          <p:spPr>
            <a:xfrm>
              <a:off x="164820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2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29"/>
                    <a:pt x="93" y="427"/>
                    <a:pt x="212" y="427"/>
                  </a:cubicBezTo>
                  <a:cubicBezTo>
                    <a:pt x="335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" name="Google Shape;1371;p3"/>
            <p:cNvSpPr/>
            <p:nvPr/>
          </p:nvSpPr>
          <p:spPr>
            <a:xfrm>
              <a:off x="201987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0"/>
                    <a:pt x="427" y="211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" name="Google Shape;1372;p3"/>
            <p:cNvSpPr/>
            <p:nvPr/>
          </p:nvSpPr>
          <p:spPr>
            <a:xfrm>
              <a:off x="14359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3" y="1"/>
                    <a:pt x="1" y="88"/>
                    <a:pt x="11" y="206"/>
                  </a:cubicBezTo>
                  <a:cubicBezTo>
                    <a:pt x="11" y="330"/>
                    <a:pt x="98" y="427"/>
                    <a:pt x="222" y="427"/>
                  </a:cubicBezTo>
                  <a:cubicBezTo>
                    <a:pt x="330" y="427"/>
                    <a:pt x="432" y="335"/>
                    <a:pt x="432" y="222"/>
                  </a:cubicBezTo>
                  <a:cubicBezTo>
                    <a:pt x="432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" name="Google Shape;1373;p3"/>
            <p:cNvSpPr/>
            <p:nvPr/>
          </p:nvSpPr>
          <p:spPr>
            <a:xfrm>
              <a:off x="22055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8" y="421"/>
                    <a:pt x="206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10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" name="Google Shape;1374;p3"/>
            <p:cNvSpPr/>
            <p:nvPr/>
          </p:nvSpPr>
          <p:spPr>
            <a:xfrm>
              <a:off x="1489175" y="4196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7"/>
                  </a:cubicBezTo>
                  <a:cubicBezTo>
                    <a:pt x="329" y="427"/>
                    <a:pt x="422" y="324"/>
                    <a:pt x="422" y="211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" name="Google Shape;1375;p3"/>
            <p:cNvSpPr/>
            <p:nvPr/>
          </p:nvSpPr>
          <p:spPr>
            <a:xfrm>
              <a:off x="1993275" y="40112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2" y="0"/>
                  </a:moveTo>
                  <a:cubicBezTo>
                    <a:pt x="96" y="0"/>
                    <a:pt x="1" y="80"/>
                    <a:pt x="1" y="213"/>
                  </a:cubicBezTo>
                  <a:cubicBezTo>
                    <a:pt x="1" y="326"/>
                    <a:pt x="103" y="423"/>
                    <a:pt x="216" y="423"/>
                  </a:cubicBezTo>
                  <a:cubicBezTo>
                    <a:pt x="335" y="423"/>
                    <a:pt x="427" y="326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8" y="1"/>
                    <a:pt x="200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" name="Google Shape;1376;p3"/>
            <p:cNvSpPr/>
            <p:nvPr/>
          </p:nvSpPr>
          <p:spPr>
            <a:xfrm>
              <a:off x="2099400" y="401120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33" y="0"/>
                  </a:moveTo>
                  <a:cubicBezTo>
                    <a:pt x="225" y="0"/>
                    <a:pt x="218" y="1"/>
                    <a:pt x="211" y="2"/>
                  </a:cubicBezTo>
                  <a:cubicBezTo>
                    <a:pt x="93" y="2"/>
                    <a:pt x="0" y="89"/>
                    <a:pt x="0" y="213"/>
                  </a:cubicBezTo>
                  <a:cubicBezTo>
                    <a:pt x="5" y="326"/>
                    <a:pt x="98" y="423"/>
                    <a:pt x="211" y="423"/>
                  </a:cubicBezTo>
                  <a:cubicBezTo>
                    <a:pt x="214" y="423"/>
                    <a:pt x="217" y="424"/>
                    <a:pt x="219" y="424"/>
                  </a:cubicBezTo>
                  <a:cubicBezTo>
                    <a:pt x="334" y="424"/>
                    <a:pt x="427" y="323"/>
                    <a:pt x="427" y="213"/>
                  </a:cubicBezTo>
                  <a:cubicBezTo>
                    <a:pt x="432" y="93"/>
                    <a:pt x="330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" name="Google Shape;1377;p3"/>
            <p:cNvSpPr/>
            <p:nvPr/>
          </p:nvSpPr>
          <p:spPr>
            <a:xfrm>
              <a:off x="2019875" y="45152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93" y="0"/>
                    <a:pt x="0" y="98"/>
                    <a:pt x="0" y="221"/>
                  </a:cubicBezTo>
                  <a:cubicBezTo>
                    <a:pt x="0" y="334"/>
                    <a:pt x="93" y="427"/>
                    <a:pt x="20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" name="Google Shape;1378;p3"/>
            <p:cNvSpPr/>
            <p:nvPr/>
          </p:nvSpPr>
          <p:spPr>
            <a:xfrm>
              <a:off x="1568700" y="454167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6" y="1"/>
                  </a:moveTo>
                  <a:cubicBezTo>
                    <a:pt x="87" y="11"/>
                    <a:pt x="0" y="98"/>
                    <a:pt x="0" y="217"/>
                  </a:cubicBezTo>
                  <a:cubicBezTo>
                    <a:pt x="0" y="340"/>
                    <a:pt x="98" y="432"/>
                    <a:pt x="211" y="432"/>
                  </a:cubicBezTo>
                  <a:cubicBezTo>
                    <a:pt x="329" y="432"/>
                    <a:pt x="421" y="330"/>
                    <a:pt x="421" y="217"/>
                  </a:cubicBezTo>
                  <a:cubicBezTo>
                    <a:pt x="421" y="93"/>
                    <a:pt x="319" y="6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" name="Google Shape;1379;p3"/>
            <p:cNvSpPr/>
            <p:nvPr/>
          </p:nvSpPr>
          <p:spPr>
            <a:xfrm>
              <a:off x="1621875" y="454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9" y="1"/>
                  </a:moveTo>
                  <a:cubicBezTo>
                    <a:pt x="216" y="1"/>
                    <a:pt x="214" y="1"/>
                    <a:pt x="211" y="1"/>
                  </a:cubicBezTo>
                  <a:cubicBezTo>
                    <a:pt x="88" y="1"/>
                    <a:pt x="1" y="88"/>
                    <a:pt x="1" y="207"/>
                  </a:cubicBezTo>
                  <a:cubicBezTo>
                    <a:pt x="1" y="320"/>
                    <a:pt x="93" y="422"/>
                    <a:pt x="211" y="422"/>
                  </a:cubicBezTo>
                  <a:cubicBezTo>
                    <a:pt x="324" y="422"/>
                    <a:pt x="422" y="320"/>
                    <a:pt x="422" y="207"/>
                  </a:cubicBezTo>
                  <a:cubicBezTo>
                    <a:pt x="422" y="101"/>
                    <a:pt x="324" y="1"/>
                    <a:pt x="21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" name="Google Shape;1380;p3"/>
            <p:cNvSpPr/>
            <p:nvPr/>
          </p:nvSpPr>
          <p:spPr>
            <a:xfrm>
              <a:off x="2152450" y="401120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194" y="0"/>
                  </a:moveTo>
                  <a:cubicBezTo>
                    <a:pt x="95" y="0"/>
                    <a:pt x="5" y="93"/>
                    <a:pt x="1" y="202"/>
                  </a:cubicBezTo>
                  <a:cubicBezTo>
                    <a:pt x="1" y="326"/>
                    <a:pt x="93" y="423"/>
                    <a:pt x="211" y="423"/>
                  </a:cubicBezTo>
                  <a:cubicBezTo>
                    <a:pt x="324" y="423"/>
                    <a:pt x="422" y="321"/>
                    <a:pt x="422" y="202"/>
                  </a:cubicBezTo>
                  <a:cubicBezTo>
                    <a:pt x="422" y="89"/>
                    <a:pt x="335" y="2"/>
                    <a:pt x="216" y="2"/>
                  </a:cubicBezTo>
                  <a:cubicBezTo>
                    <a:pt x="209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" name="Google Shape;1381;p3"/>
            <p:cNvSpPr/>
            <p:nvPr/>
          </p:nvSpPr>
          <p:spPr>
            <a:xfrm>
              <a:off x="1993275" y="45419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5" y="0"/>
                  </a:moveTo>
                  <a:cubicBezTo>
                    <a:pt x="107" y="0"/>
                    <a:pt x="6" y="85"/>
                    <a:pt x="6" y="213"/>
                  </a:cubicBezTo>
                  <a:cubicBezTo>
                    <a:pt x="1" y="331"/>
                    <a:pt x="103" y="423"/>
                    <a:pt x="216" y="423"/>
                  </a:cubicBezTo>
                  <a:cubicBezTo>
                    <a:pt x="335" y="418"/>
                    <a:pt x="427" y="331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9" y="1"/>
                    <a:pt x="2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" name="Google Shape;1382;p3"/>
            <p:cNvSpPr/>
            <p:nvPr/>
          </p:nvSpPr>
          <p:spPr>
            <a:xfrm>
              <a:off x="1462575" y="42765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4"/>
                    <a:pt x="88" y="422"/>
                    <a:pt x="206" y="422"/>
                  </a:cubicBezTo>
                  <a:cubicBezTo>
                    <a:pt x="335" y="422"/>
                    <a:pt x="422" y="334"/>
                    <a:pt x="422" y="216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" name="Google Shape;1383;p3"/>
            <p:cNvSpPr/>
            <p:nvPr/>
          </p:nvSpPr>
          <p:spPr>
            <a:xfrm>
              <a:off x="2179050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103" y="427"/>
                    <a:pt x="22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" name="Google Shape;1384;p3"/>
            <p:cNvSpPr/>
            <p:nvPr/>
          </p:nvSpPr>
          <p:spPr>
            <a:xfrm>
              <a:off x="16748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3" y="421"/>
                    <a:pt x="206" y="421"/>
                  </a:cubicBezTo>
                  <a:cubicBezTo>
                    <a:pt x="330" y="421"/>
                    <a:pt x="427" y="334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" name="Google Shape;1385;p3"/>
            <p:cNvSpPr/>
            <p:nvPr/>
          </p:nvSpPr>
          <p:spPr>
            <a:xfrm>
              <a:off x="1993275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22" y="336"/>
                    <a:pt x="422" y="211"/>
                  </a:cubicBezTo>
                  <a:cubicBezTo>
                    <a:pt x="42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" name="Google Shape;1386;p3"/>
            <p:cNvSpPr/>
            <p:nvPr/>
          </p:nvSpPr>
          <p:spPr>
            <a:xfrm>
              <a:off x="20198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29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" name="Google Shape;1387;p3"/>
            <p:cNvSpPr/>
            <p:nvPr/>
          </p:nvSpPr>
          <p:spPr>
            <a:xfrm>
              <a:off x="19668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5" y="217"/>
                  </a:cubicBezTo>
                  <a:cubicBezTo>
                    <a:pt x="10" y="330"/>
                    <a:pt x="103" y="427"/>
                    <a:pt x="216" y="427"/>
                  </a:cubicBezTo>
                  <a:cubicBezTo>
                    <a:pt x="219" y="427"/>
                    <a:pt x="222" y="427"/>
                    <a:pt x="224" y="427"/>
                  </a:cubicBezTo>
                  <a:cubicBezTo>
                    <a:pt x="338" y="427"/>
                    <a:pt x="427" y="327"/>
                    <a:pt x="427" y="217"/>
                  </a:cubicBezTo>
                  <a:cubicBezTo>
                    <a:pt x="421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" name="Google Shape;1388;p3"/>
            <p:cNvSpPr/>
            <p:nvPr/>
          </p:nvSpPr>
          <p:spPr>
            <a:xfrm>
              <a:off x="14625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8"/>
                    <a:pt x="0" y="206"/>
                  </a:cubicBezTo>
                  <a:cubicBezTo>
                    <a:pt x="0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" name="Google Shape;1389;p3"/>
            <p:cNvSpPr/>
            <p:nvPr/>
          </p:nvSpPr>
          <p:spPr>
            <a:xfrm>
              <a:off x="1648200" y="40905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7" y="1"/>
                  </a:moveTo>
                  <a:cubicBezTo>
                    <a:pt x="104" y="1"/>
                    <a:pt x="6" y="98"/>
                    <a:pt x="6" y="211"/>
                  </a:cubicBezTo>
                  <a:cubicBezTo>
                    <a:pt x="1" y="335"/>
                    <a:pt x="104" y="432"/>
                    <a:pt x="217" y="432"/>
                  </a:cubicBezTo>
                  <a:cubicBezTo>
                    <a:pt x="340" y="432"/>
                    <a:pt x="427" y="340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" name="Google Shape;1390;p3"/>
            <p:cNvSpPr/>
            <p:nvPr/>
          </p:nvSpPr>
          <p:spPr>
            <a:xfrm>
              <a:off x="19932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1" y="98"/>
                    <a:pt x="1" y="206"/>
                  </a:cubicBezTo>
                  <a:cubicBezTo>
                    <a:pt x="1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" name="Google Shape;1391;p3"/>
            <p:cNvSpPr/>
            <p:nvPr/>
          </p:nvSpPr>
          <p:spPr>
            <a:xfrm>
              <a:off x="2179050" y="4090500"/>
              <a:ext cx="10675" cy="10825"/>
            </a:xfrm>
            <a:custGeom>
              <a:rect b="b" l="l" r="r" t="t"/>
              <a:pathLst>
                <a:path extrusionOk="0" h="433" w="427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35"/>
                    <a:pt x="98" y="432"/>
                    <a:pt x="211" y="432"/>
                  </a:cubicBezTo>
                  <a:cubicBezTo>
                    <a:pt x="334" y="432"/>
                    <a:pt x="427" y="340"/>
                    <a:pt x="427" y="222"/>
                  </a:cubicBezTo>
                  <a:cubicBezTo>
                    <a:pt x="427" y="98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" name="Google Shape;1392;p3"/>
            <p:cNvSpPr/>
            <p:nvPr/>
          </p:nvSpPr>
          <p:spPr>
            <a:xfrm>
              <a:off x="20198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7"/>
                    <a:pt x="88" y="423"/>
                    <a:pt x="206" y="423"/>
                  </a:cubicBezTo>
                  <a:cubicBezTo>
                    <a:pt x="209" y="423"/>
                    <a:pt x="213" y="422"/>
                    <a:pt x="216" y="422"/>
                  </a:cubicBezTo>
                  <a:cubicBezTo>
                    <a:pt x="329" y="422"/>
                    <a:pt x="427" y="335"/>
                    <a:pt x="427" y="217"/>
                  </a:cubicBezTo>
                  <a:cubicBezTo>
                    <a:pt x="432" y="99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" name="Google Shape;1393;p3"/>
            <p:cNvSpPr/>
            <p:nvPr/>
          </p:nvSpPr>
          <p:spPr>
            <a:xfrm>
              <a:off x="2205500" y="427652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98" y="0"/>
                    <a:pt x="11" y="88"/>
                    <a:pt x="11" y="206"/>
                  </a:cubicBezTo>
                  <a:cubicBezTo>
                    <a:pt x="1" y="334"/>
                    <a:pt x="93" y="422"/>
                    <a:pt x="217" y="422"/>
                  </a:cubicBezTo>
                  <a:cubicBezTo>
                    <a:pt x="335" y="422"/>
                    <a:pt x="427" y="324"/>
                    <a:pt x="438" y="211"/>
                  </a:cubicBezTo>
                  <a:cubicBezTo>
                    <a:pt x="438" y="93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" name="Google Shape;1394;p3"/>
            <p:cNvSpPr/>
            <p:nvPr/>
          </p:nvSpPr>
          <p:spPr>
            <a:xfrm>
              <a:off x="1621625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29" y="427"/>
                    <a:pt x="432" y="330"/>
                    <a:pt x="432" y="211"/>
                  </a:cubicBezTo>
                  <a:cubicBezTo>
                    <a:pt x="432" y="93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" name="Google Shape;1395;p3"/>
            <p:cNvSpPr/>
            <p:nvPr/>
          </p:nvSpPr>
          <p:spPr>
            <a:xfrm>
              <a:off x="1674800" y="44887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3" y="1"/>
                    <a:pt x="1" y="93"/>
                    <a:pt x="6" y="227"/>
                  </a:cubicBezTo>
                  <a:cubicBezTo>
                    <a:pt x="16" y="340"/>
                    <a:pt x="103" y="432"/>
                    <a:pt x="222" y="432"/>
                  </a:cubicBezTo>
                  <a:cubicBezTo>
                    <a:pt x="335" y="432"/>
                    <a:pt x="432" y="330"/>
                    <a:pt x="43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" name="Google Shape;1396;p3"/>
            <p:cNvSpPr/>
            <p:nvPr/>
          </p:nvSpPr>
          <p:spPr>
            <a:xfrm>
              <a:off x="1993275" y="44887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88" y="1"/>
                    <a:pt x="1" y="98"/>
                    <a:pt x="1" y="227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330" y="432"/>
                    <a:pt x="422" y="335"/>
                    <a:pt x="42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" name="Google Shape;1397;p3"/>
            <p:cNvSpPr/>
            <p:nvPr/>
          </p:nvSpPr>
          <p:spPr>
            <a:xfrm>
              <a:off x="2019875" y="40906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7" y="1"/>
                  </a:moveTo>
                  <a:cubicBezTo>
                    <a:pt x="88" y="1"/>
                    <a:pt x="0" y="96"/>
                    <a:pt x="0" y="217"/>
                  </a:cubicBezTo>
                  <a:cubicBezTo>
                    <a:pt x="0" y="335"/>
                    <a:pt x="93" y="427"/>
                    <a:pt x="216" y="432"/>
                  </a:cubicBezTo>
                  <a:cubicBezTo>
                    <a:pt x="329" y="427"/>
                    <a:pt x="427" y="335"/>
                    <a:pt x="427" y="222"/>
                  </a:cubicBezTo>
                  <a:cubicBezTo>
                    <a:pt x="432" y="103"/>
                    <a:pt x="329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" name="Google Shape;1398;p3"/>
            <p:cNvSpPr/>
            <p:nvPr/>
          </p:nvSpPr>
          <p:spPr>
            <a:xfrm>
              <a:off x="1409400" y="42233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104"/>
                    <a:pt x="0" y="212"/>
                  </a:cubicBezTo>
                  <a:cubicBezTo>
                    <a:pt x="0" y="330"/>
                    <a:pt x="98" y="422"/>
                    <a:pt x="216" y="422"/>
                  </a:cubicBezTo>
                  <a:cubicBezTo>
                    <a:pt x="339" y="422"/>
                    <a:pt x="421" y="335"/>
                    <a:pt x="421" y="212"/>
                  </a:cubicBezTo>
                  <a:cubicBezTo>
                    <a:pt x="421" y="92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" name="Google Shape;1399;p3"/>
            <p:cNvSpPr/>
            <p:nvPr/>
          </p:nvSpPr>
          <p:spPr>
            <a:xfrm>
              <a:off x="1940225" y="42233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9"/>
                    <a:pt x="11" y="212"/>
                  </a:cubicBezTo>
                  <a:cubicBezTo>
                    <a:pt x="0" y="330"/>
                    <a:pt x="98" y="422"/>
                    <a:pt x="221" y="422"/>
                  </a:cubicBezTo>
                  <a:cubicBezTo>
                    <a:pt x="345" y="422"/>
                    <a:pt x="427" y="335"/>
                    <a:pt x="427" y="212"/>
                  </a:cubicBezTo>
                  <a:cubicBezTo>
                    <a:pt x="422" y="92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" name="Google Shape;1400;p3"/>
            <p:cNvSpPr/>
            <p:nvPr/>
          </p:nvSpPr>
          <p:spPr>
            <a:xfrm>
              <a:off x="220550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17" y="427"/>
                  </a:cubicBezTo>
                  <a:cubicBezTo>
                    <a:pt x="335" y="427"/>
                    <a:pt x="427" y="335"/>
                    <a:pt x="427" y="211"/>
                  </a:cubicBezTo>
                  <a:cubicBezTo>
                    <a:pt x="427" y="98"/>
                    <a:pt x="325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" name="Google Shape;1401;p3"/>
            <p:cNvSpPr/>
            <p:nvPr/>
          </p:nvSpPr>
          <p:spPr>
            <a:xfrm>
              <a:off x="2046075" y="4011200"/>
              <a:ext cx="10950" cy="10725"/>
            </a:xfrm>
            <a:custGeom>
              <a:rect b="b" l="l" r="r" t="t"/>
              <a:pathLst>
                <a:path extrusionOk="0" h="429" w="438">
                  <a:moveTo>
                    <a:pt x="203" y="0"/>
                  </a:moveTo>
                  <a:cubicBezTo>
                    <a:pt x="108" y="0"/>
                    <a:pt x="15" y="85"/>
                    <a:pt x="6" y="213"/>
                  </a:cubicBezTo>
                  <a:cubicBezTo>
                    <a:pt x="1" y="326"/>
                    <a:pt x="103" y="428"/>
                    <a:pt x="222" y="428"/>
                  </a:cubicBezTo>
                  <a:cubicBezTo>
                    <a:pt x="335" y="423"/>
                    <a:pt x="432" y="336"/>
                    <a:pt x="432" y="218"/>
                  </a:cubicBezTo>
                  <a:cubicBezTo>
                    <a:pt x="437" y="89"/>
                    <a:pt x="350" y="2"/>
                    <a:pt x="227" y="2"/>
                  </a:cubicBezTo>
                  <a:cubicBezTo>
                    <a:pt x="219" y="1"/>
                    <a:pt x="211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" name="Google Shape;1402;p3"/>
            <p:cNvSpPr/>
            <p:nvPr/>
          </p:nvSpPr>
          <p:spPr>
            <a:xfrm>
              <a:off x="1674800" y="40112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1" y="1"/>
                  </a:moveTo>
                  <a:cubicBezTo>
                    <a:pt x="93" y="1"/>
                    <a:pt x="1" y="83"/>
                    <a:pt x="1" y="212"/>
                  </a:cubicBezTo>
                  <a:cubicBezTo>
                    <a:pt x="1" y="325"/>
                    <a:pt x="93" y="422"/>
                    <a:pt x="206" y="422"/>
                  </a:cubicBezTo>
                  <a:cubicBezTo>
                    <a:pt x="209" y="422"/>
                    <a:pt x="212" y="423"/>
                    <a:pt x="215" y="423"/>
                  </a:cubicBezTo>
                  <a:cubicBezTo>
                    <a:pt x="329" y="423"/>
                    <a:pt x="427" y="322"/>
                    <a:pt x="427" y="212"/>
                  </a:cubicBezTo>
                  <a:cubicBezTo>
                    <a:pt x="427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" name="Google Shape;1403;p3"/>
            <p:cNvSpPr/>
            <p:nvPr/>
          </p:nvSpPr>
          <p:spPr>
            <a:xfrm>
              <a:off x="1940225" y="41702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98" y="11"/>
                    <a:pt x="0" y="104"/>
                    <a:pt x="0" y="217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45" y="427"/>
                    <a:pt x="427" y="335"/>
                    <a:pt x="427" y="217"/>
                  </a:cubicBezTo>
                  <a:cubicBezTo>
                    <a:pt x="427" y="96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" name="Google Shape;1404;p3"/>
            <p:cNvSpPr/>
            <p:nvPr/>
          </p:nvSpPr>
          <p:spPr>
            <a:xfrm>
              <a:off x="217892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9" y="427"/>
                    <a:pt x="432" y="335"/>
                    <a:pt x="432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1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" name="Google Shape;1405;p3"/>
            <p:cNvSpPr/>
            <p:nvPr/>
          </p:nvSpPr>
          <p:spPr>
            <a:xfrm>
              <a:off x="1515500" y="40112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8" y="1"/>
                    <a:pt x="6" y="88"/>
                    <a:pt x="1" y="207"/>
                  </a:cubicBezTo>
                  <a:cubicBezTo>
                    <a:pt x="1" y="320"/>
                    <a:pt x="98" y="422"/>
                    <a:pt x="211" y="422"/>
                  </a:cubicBezTo>
                  <a:cubicBezTo>
                    <a:pt x="214" y="422"/>
                    <a:pt x="217" y="423"/>
                    <a:pt x="220" y="423"/>
                  </a:cubicBezTo>
                  <a:cubicBezTo>
                    <a:pt x="339" y="423"/>
                    <a:pt x="432" y="322"/>
                    <a:pt x="432" y="212"/>
                  </a:cubicBezTo>
                  <a:cubicBezTo>
                    <a:pt x="432" y="88"/>
                    <a:pt x="34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" name="Google Shape;1406;p3"/>
            <p:cNvSpPr/>
            <p:nvPr/>
          </p:nvSpPr>
          <p:spPr>
            <a:xfrm>
              <a:off x="1648200" y="3984375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22" y="1"/>
                  </a:moveTo>
                  <a:cubicBezTo>
                    <a:pt x="109" y="1"/>
                    <a:pt x="6" y="88"/>
                    <a:pt x="6" y="212"/>
                  </a:cubicBezTo>
                  <a:cubicBezTo>
                    <a:pt x="1" y="335"/>
                    <a:pt x="104" y="433"/>
                    <a:pt x="217" y="433"/>
                  </a:cubicBezTo>
                  <a:cubicBezTo>
                    <a:pt x="335" y="433"/>
                    <a:pt x="427" y="340"/>
                    <a:pt x="427" y="227"/>
                  </a:cubicBezTo>
                  <a:cubicBezTo>
                    <a:pt x="427" y="104"/>
                    <a:pt x="340" y="6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" name="Google Shape;1407;p3"/>
            <p:cNvSpPr/>
            <p:nvPr/>
          </p:nvSpPr>
          <p:spPr>
            <a:xfrm>
              <a:off x="14891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0" y="217"/>
                  </a:cubicBezTo>
                  <a:cubicBezTo>
                    <a:pt x="0" y="335"/>
                    <a:pt x="82" y="427"/>
                    <a:pt x="211" y="427"/>
                  </a:cubicBezTo>
                  <a:cubicBezTo>
                    <a:pt x="334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" name="Google Shape;1408;p3"/>
            <p:cNvSpPr/>
            <p:nvPr/>
          </p:nvSpPr>
          <p:spPr>
            <a:xfrm>
              <a:off x="1674800" y="45419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29"/>
                    <a:pt x="98" y="416"/>
                    <a:pt x="206" y="421"/>
                  </a:cubicBezTo>
                  <a:cubicBezTo>
                    <a:pt x="211" y="422"/>
                    <a:pt x="217" y="422"/>
                    <a:pt x="222" y="422"/>
                  </a:cubicBezTo>
                  <a:cubicBezTo>
                    <a:pt x="329" y="422"/>
                    <a:pt x="422" y="323"/>
                    <a:pt x="422" y="211"/>
                  </a:cubicBezTo>
                  <a:cubicBezTo>
                    <a:pt x="43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" name="Google Shape;1409;p3"/>
            <p:cNvSpPr/>
            <p:nvPr/>
          </p:nvSpPr>
          <p:spPr>
            <a:xfrm>
              <a:off x="16218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17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" name="Google Shape;1410;p3"/>
            <p:cNvSpPr/>
            <p:nvPr/>
          </p:nvSpPr>
          <p:spPr>
            <a:xfrm>
              <a:off x="16748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2" y="0"/>
                  </a:moveTo>
                  <a:cubicBezTo>
                    <a:pt x="93" y="0"/>
                    <a:pt x="1" y="9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" name="Google Shape;1411;p3"/>
            <p:cNvSpPr/>
            <p:nvPr/>
          </p:nvSpPr>
          <p:spPr>
            <a:xfrm>
              <a:off x="2046200" y="45419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1" y="329"/>
                    <a:pt x="98" y="421"/>
                    <a:pt x="217" y="421"/>
                  </a:cubicBezTo>
                  <a:cubicBezTo>
                    <a:pt x="222" y="422"/>
                    <a:pt x="228" y="422"/>
                    <a:pt x="233" y="422"/>
                  </a:cubicBezTo>
                  <a:cubicBezTo>
                    <a:pt x="339" y="422"/>
                    <a:pt x="427" y="328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" name="Google Shape;1412;p3"/>
            <p:cNvSpPr/>
            <p:nvPr/>
          </p:nvSpPr>
          <p:spPr>
            <a:xfrm>
              <a:off x="1833725" y="4064175"/>
              <a:ext cx="11075" cy="10675"/>
            </a:xfrm>
            <a:custGeom>
              <a:rect b="b" l="l" r="r" t="t"/>
              <a:pathLst>
                <a:path extrusionOk="0" h="427" w="443">
                  <a:moveTo>
                    <a:pt x="226" y="0"/>
                  </a:moveTo>
                  <a:cubicBezTo>
                    <a:pt x="108" y="0"/>
                    <a:pt x="11" y="98"/>
                    <a:pt x="11" y="211"/>
                  </a:cubicBezTo>
                  <a:cubicBezTo>
                    <a:pt x="0" y="329"/>
                    <a:pt x="98" y="427"/>
                    <a:pt x="221" y="427"/>
                  </a:cubicBezTo>
                  <a:cubicBezTo>
                    <a:pt x="345" y="427"/>
                    <a:pt x="442" y="334"/>
                    <a:pt x="442" y="211"/>
                  </a:cubicBezTo>
                  <a:cubicBezTo>
                    <a:pt x="442" y="87"/>
                    <a:pt x="350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" name="Google Shape;1413;p3"/>
            <p:cNvSpPr/>
            <p:nvPr/>
          </p:nvSpPr>
          <p:spPr>
            <a:xfrm>
              <a:off x="167480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330" y="422"/>
                    <a:pt x="427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" name="Google Shape;1414;p3"/>
            <p:cNvSpPr/>
            <p:nvPr/>
          </p:nvSpPr>
          <p:spPr>
            <a:xfrm>
              <a:off x="1621875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1" y="88"/>
                    <a:pt x="1" y="211"/>
                  </a:cubicBezTo>
                  <a:cubicBezTo>
                    <a:pt x="1" y="329"/>
                    <a:pt x="93" y="422"/>
                    <a:pt x="216" y="422"/>
                  </a:cubicBezTo>
                  <a:cubicBezTo>
                    <a:pt x="324" y="422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" name="Google Shape;1415;p3"/>
            <p:cNvSpPr/>
            <p:nvPr/>
          </p:nvSpPr>
          <p:spPr>
            <a:xfrm>
              <a:off x="1647950" y="435617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7" y="0"/>
                  </a:moveTo>
                  <a:cubicBezTo>
                    <a:pt x="109" y="0"/>
                    <a:pt x="16" y="88"/>
                    <a:pt x="1" y="211"/>
                  </a:cubicBezTo>
                  <a:cubicBezTo>
                    <a:pt x="1" y="324"/>
                    <a:pt x="103" y="422"/>
                    <a:pt x="222" y="422"/>
                  </a:cubicBezTo>
                  <a:cubicBezTo>
                    <a:pt x="345" y="422"/>
                    <a:pt x="432" y="334"/>
                    <a:pt x="432" y="216"/>
                  </a:cubicBezTo>
                  <a:cubicBezTo>
                    <a:pt x="437" y="88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" name="Google Shape;1416;p3"/>
            <p:cNvSpPr/>
            <p:nvPr/>
          </p:nvSpPr>
          <p:spPr>
            <a:xfrm>
              <a:off x="148917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5" y="0"/>
                  </a:moveTo>
                  <a:cubicBezTo>
                    <a:pt x="89" y="0"/>
                    <a:pt x="0" y="94"/>
                    <a:pt x="0" y="212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27" y="325"/>
                    <a:pt x="422" y="212"/>
                  </a:cubicBezTo>
                  <a:cubicBezTo>
                    <a:pt x="422" y="93"/>
                    <a:pt x="329" y="1"/>
                    <a:pt x="211" y="1"/>
                  </a:cubicBezTo>
                  <a:cubicBezTo>
                    <a:pt x="205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" name="Google Shape;1417;p3"/>
            <p:cNvSpPr/>
            <p:nvPr/>
          </p:nvSpPr>
          <p:spPr>
            <a:xfrm>
              <a:off x="2178925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8" y="0"/>
                    <a:pt x="0" y="93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" name="Google Shape;1418;p3"/>
            <p:cNvSpPr/>
            <p:nvPr/>
          </p:nvSpPr>
          <p:spPr>
            <a:xfrm>
              <a:off x="2019750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6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32" y="335"/>
                    <a:pt x="427" y="217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" name="Google Shape;1419;p3"/>
            <p:cNvSpPr/>
            <p:nvPr/>
          </p:nvSpPr>
          <p:spPr>
            <a:xfrm>
              <a:off x="21525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" name="Google Shape;1420;p3"/>
            <p:cNvSpPr/>
            <p:nvPr/>
          </p:nvSpPr>
          <p:spPr>
            <a:xfrm>
              <a:off x="183397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3"/>
                    <a:pt x="6" y="216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" name="Google Shape;1421;p3"/>
            <p:cNvSpPr/>
            <p:nvPr/>
          </p:nvSpPr>
          <p:spPr>
            <a:xfrm>
              <a:off x="1674800" y="38519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0"/>
                  </a:moveTo>
                  <a:cubicBezTo>
                    <a:pt x="89" y="0"/>
                    <a:pt x="1" y="89"/>
                    <a:pt x="1" y="207"/>
                  </a:cubicBezTo>
                  <a:cubicBezTo>
                    <a:pt x="1" y="325"/>
                    <a:pt x="93" y="417"/>
                    <a:pt x="206" y="422"/>
                  </a:cubicBezTo>
                  <a:cubicBezTo>
                    <a:pt x="324" y="422"/>
                    <a:pt x="427" y="325"/>
                    <a:pt x="427" y="212"/>
                  </a:cubicBezTo>
                  <a:cubicBezTo>
                    <a:pt x="427" y="104"/>
                    <a:pt x="335" y="6"/>
                    <a:pt x="222" y="1"/>
                  </a:cubicBezTo>
                  <a:cubicBezTo>
                    <a:pt x="215" y="0"/>
                    <a:pt x="209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" name="Google Shape;1422;p3"/>
            <p:cNvSpPr/>
            <p:nvPr/>
          </p:nvSpPr>
          <p:spPr>
            <a:xfrm>
              <a:off x="1674800" y="438250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88"/>
                    <a:pt x="1" y="212"/>
                  </a:cubicBezTo>
                  <a:cubicBezTo>
                    <a:pt x="1" y="332"/>
                    <a:pt x="88" y="422"/>
                    <a:pt x="212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224" y="422"/>
                    <a:pt x="227" y="422"/>
                    <a:pt x="230" y="422"/>
                  </a:cubicBezTo>
                  <a:cubicBezTo>
                    <a:pt x="339" y="422"/>
                    <a:pt x="432" y="322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" name="Google Shape;1423;p3"/>
            <p:cNvSpPr/>
            <p:nvPr/>
          </p:nvSpPr>
          <p:spPr>
            <a:xfrm>
              <a:off x="16483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0" y="98"/>
                    <a:pt x="0" y="211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" name="Google Shape;1424;p3"/>
            <p:cNvSpPr/>
            <p:nvPr/>
          </p:nvSpPr>
          <p:spPr>
            <a:xfrm>
              <a:off x="20726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9" y="0"/>
                  </a:moveTo>
                  <a:cubicBezTo>
                    <a:pt x="103" y="0"/>
                    <a:pt x="11" y="89"/>
                    <a:pt x="11" y="206"/>
                  </a:cubicBezTo>
                  <a:cubicBezTo>
                    <a:pt x="0" y="325"/>
                    <a:pt x="93" y="417"/>
                    <a:pt x="206" y="422"/>
                  </a:cubicBezTo>
                  <a:cubicBezTo>
                    <a:pt x="210" y="422"/>
                    <a:pt x="214" y="423"/>
                    <a:pt x="217" y="423"/>
                  </a:cubicBezTo>
                  <a:cubicBezTo>
                    <a:pt x="340" y="423"/>
                    <a:pt x="427" y="342"/>
                    <a:pt x="432" y="222"/>
                  </a:cubicBezTo>
                  <a:cubicBezTo>
                    <a:pt x="432" y="104"/>
                    <a:pt x="345" y="6"/>
                    <a:pt x="226" y="1"/>
                  </a:cubicBezTo>
                  <a:cubicBezTo>
                    <a:pt x="221" y="0"/>
                    <a:pt x="215" y="0"/>
                    <a:pt x="20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" name="Google Shape;1425;p3"/>
            <p:cNvSpPr/>
            <p:nvPr/>
          </p:nvSpPr>
          <p:spPr>
            <a:xfrm>
              <a:off x="21261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40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2"/>
                  </a:cubicBezTo>
                  <a:cubicBezTo>
                    <a:pt x="416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" name="Google Shape;1426;p3"/>
            <p:cNvSpPr/>
            <p:nvPr/>
          </p:nvSpPr>
          <p:spPr>
            <a:xfrm>
              <a:off x="2125850" y="398437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40"/>
                    <a:pt x="93" y="433"/>
                    <a:pt x="217" y="433"/>
                  </a:cubicBezTo>
                  <a:cubicBezTo>
                    <a:pt x="335" y="433"/>
                    <a:pt x="432" y="335"/>
                    <a:pt x="427" y="212"/>
                  </a:cubicBezTo>
                  <a:cubicBezTo>
                    <a:pt x="422" y="88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" name="Google Shape;1427;p3"/>
            <p:cNvSpPr/>
            <p:nvPr/>
          </p:nvSpPr>
          <p:spPr>
            <a:xfrm>
              <a:off x="1568550" y="44887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6" y="93"/>
                    <a:pt x="1" y="211"/>
                  </a:cubicBezTo>
                  <a:cubicBezTo>
                    <a:pt x="6" y="330"/>
                    <a:pt x="93" y="427"/>
                    <a:pt x="212" y="427"/>
                  </a:cubicBezTo>
                  <a:cubicBezTo>
                    <a:pt x="325" y="427"/>
                    <a:pt x="427" y="330"/>
                    <a:pt x="427" y="211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" name="Google Shape;1428;p3"/>
            <p:cNvSpPr/>
            <p:nvPr/>
          </p:nvSpPr>
          <p:spPr>
            <a:xfrm>
              <a:off x="1993275" y="43822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98" y="11"/>
                    <a:pt x="1" y="98"/>
                    <a:pt x="1" y="216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2"/>
                    <a:pt x="422" y="222"/>
                  </a:cubicBezTo>
                  <a:cubicBezTo>
                    <a:pt x="422" y="103"/>
                    <a:pt x="330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" name="Google Shape;1429;p3"/>
            <p:cNvSpPr/>
            <p:nvPr/>
          </p:nvSpPr>
          <p:spPr>
            <a:xfrm>
              <a:off x="17809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3" y="1"/>
                    <a:pt x="0" y="83"/>
                    <a:pt x="11" y="212"/>
                  </a:cubicBezTo>
                  <a:cubicBezTo>
                    <a:pt x="11" y="325"/>
                    <a:pt x="103" y="422"/>
                    <a:pt x="221" y="422"/>
                  </a:cubicBezTo>
                  <a:cubicBezTo>
                    <a:pt x="329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" name="Google Shape;1430;p3"/>
            <p:cNvSpPr/>
            <p:nvPr/>
          </p:nvSpPr>
          <p:spPr>
            <a:xfrm>
              <a:off x="1940225" y="44887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1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" name="Google Shape;1431;p3"/>
            <p:cNvSpPr/>
            <p:nvPr/>
          </p:nvSpPr>
          <p:spPr>
            <a:xfrm>
              <a:off x="1887175" y="4011225"/>
              <a:ext cx="10925" cy="10575"/>
            </a:xfrm>
            <a:custGeom>
              <a:rect b="b" l="l" r="r" t="t"/>
              <a:pathLst>
                <a:path extrusionOk="0" h="423" w="437">
                  <a:moveTo>
                    <a:pt x="210" y="0"/>
                  </a:moveTo>
                  <a:cubicBezTo>
                    <a:pt x="93" y="0"/>
                    <a:pt x="10" y="80"/>
                    <a:pt x="5" y="196"/>
                  </a:cubicBezTo>
                  <a:cubicBezTo>
                    <a:pt x="0" y="320"/>
                    <a:pt x="87" y="417"/>
                    <a:pt x="211" y="422"/>
                  </a:cubicBezTo>
                  <a:cubicBezTo>
                    <a:pt x="324" y="422"/>
                    <a:pt x="427" y="335"/>
                    <a:pt x="427" y="212"/>
                  </a:cubicBezTo>
                  <a:cubicBezTo>
                    <a:pt x="437" y="93"/>
                    <a:pt x="344" y="1"/>
                    <a:pt x="231" y="1"/>
                  </a:cubicBezTo>
                  <a:cubicBezTo>
                    <a:pt x="224" y="0"/>
                    <a:pt x="217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" name="Google Shape;1432;p3"/>
            <p:cNvSpPr/>
            <p:nvPr/>
          </p:nvSpPr>
          <p:spPr>
            <a:xfrm>
              <a:off x="1542225" y="40373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3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6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" name="Google Shape;1433;p3"/>
            <p:cNvSpPr/>
            <p:nvPr/>
          </p:nvSpPr>
          <p:spPr>
            <a:xfrm>
              <a:off x="2099400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103" y="427"/>
                    <a:pt x="221" y="427"/>
                  </a:cubicBezTo>
                  <a:cubicBezTo>
                    <a:pt x="334" y="417"/>
                    <a:pt x="432" y="330"/>
                    <a:pt x="432" y="211"/>
                  </a:cubicBezTo>
                  <a:cubicBezTo>
                    <a:pt x="432" y="98"/>
                    <a:pt x="33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" name="Google Shape;1434;p3"/>
            <p:cNvSpPr/>
            <p:nvPr/>
          </p:nvSpPr>
          <p:spPr>
            <a:xfrm>
              <a:off x="1595150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" name="Google Shape;1435;p3"/>
            <p:cNvSpPr/>
            <p:nvPr/>
          </p:nvSpPr>
          <p:spPr>
            <a:xfrm>
              <a:off x="207280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5" y="422"/>
                    <a:pt x="427" y="336"/>
                    <a:pt x="427" y="216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" name="Google Shape;1436;p3"/>
            <p:cNvSpPr/>
            <p:nvPr/>
          </p:nvSpPr>
          <p:spPr>
            <a:xfrm>
              <a:off x="2072800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"/>
                    <a:pt x="6" y="98"/>
                    <a:pt x="1" y="227"/>
                  </a:cubicBezTo>
                  <a:cubicBezTo>
                    <a:pt x="6" y="345"/>
                    <a:pt x="93" y="432"/>
                    <a:pt x="211" y="432"/>
                  </a:cubicBezTo>
                  <a:cubicBezTo>
                    <a:pt x="324" y="432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" name="Google Shape;1437;p3"/>
            <p:cNvSpPr/>
            <p:nvPr/>
          </p:nvSpPr>
          <p:spPr>
            <a:xfrm>
              <a:off x="1515625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" name="Google Shape;1438;p3"/>
            <p:cNvSpPr/>
            <p:nvPr/>
          </p:nvSpPr>
          <p:spPr>
            <a:xfrm>
              <a:off x="1542225" y="42499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1" y="93"/>
                    <a:pt x="1" y="217"/>
                  </a:cubicBezTo>
                  <a:cubicBezTo>
                    <a:pt x="1" y="330"/>
                    <a:pt x="93" y="427"/>
                    <a:pt x="211" y="427"/>
                  </a:cubicBezTo>
                  <a:cubicBezTo>
                    <a:pt x="324" y="427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" name="Google Shape;1439;p3"/>
            <p:cNvSpPr/>
            <p:nvPr/>
          </p:nvSpPr>
          <p:spPr>
            <a:xfrm>
              <a:off x="1754450" y="39313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103"/>
                    <a:pt x="1" y="222"/>
                  </a:cubicBezTo>
                  <a:cubicBezTo>
                    <a:pt x="1" y="342"/>
                    <a:pt x="93" y="427"/>
                    <a:pt x="207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40" y="427"/>
                    <a:pt x="432" y="330"/>
                    <a:pt x="427" y="206"/>
                  </a:cubicBezTo>
                  <a:cubicBezTo>
                    <a:pt x="427" y="93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" name="Google Shape;1440;p3"/>
            <p:cNvSpPr/>
            <p:nvPr/>
          </p:nvSpPr>
          <p:spPr>
            <a:xfrm>
              <a:off x="2046200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32" y="334"/>
                    <a:pt x="427" y="211"/>
                  </a:cubicBezTo>
                  <a:cubicBezTo>
                    <a:pt x="427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" name="Google Shape;1441;p3"/>
            <p:cNvSpPr/>
            <p:nvPr/>
          </p:nvSpPr>
          <p:spPr>
            <a:xfrm>
              <a:off x="1648350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8" y="6"/>
                    <a:pt x="0" y="93"/>
                    <a:pt x="0" y="211"/>
                  </a:cubicBezTo>
                  <a:cubicBezTo>
                    <a:pt x="0" y="329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1"/>
                  </a:cubicBezTo>
                  <a:cubicBezTo>
                    <a:pt x="421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" name="Google Shape;1442;p3"/>
            <p:cNvSpPr/>
            <p:nvPr/>
          </p:nvSpPr>
          <p:spPr>
            <a:xfrm>
              <a:off x="194022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2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" name="Google Shape;1443;p3"/>
            <p:cNvSpPr/>
            <p:nvPr/>
          </p:nvSpPr>
          <p:spPr>
            <a:xfrm>
              <a:off x="1940225" y="43295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93" y="427"/>
                    <a:pt x="20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" name="Google Shape;1444;p3"/>
            <p:cNvSpPr/>
            <p:nvPr/>
          </p:nvSpPr>
          <p:spPr>
            <a:xfrm>
              <a:off x="1542225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" name="Google Shape;1445;p3"/>
            <p:cNvSpPr/>
            <p:nvPr/>
          </p:nvSpPr>
          <p:spPr>
            <a:xfrm>
              <a:off x="1595150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93" y="432"/>
                    <a:pt x="211" y="432"/>
                  </a:cubicBezTo>
                  <a:cubicBezTo>
                    <a:pt x="335" y="432"/>
                    <a:pt x="427" y="340"/>
                    <a:pt x="432" y="211"/>
                  </a:cubicBezTo>
                  <a:cubicBezTo>
                    <a:pt x="43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" name="Google Shape;1446;p3"/>
            <p:cNvSpPr/>
            <p:nvPr/>
          </p:nvSpPr>
          <p:spPr>
            <a:xfrm>
              <a:off x="1780925" y="45419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0"/>
                  </a:moveTo>
                  <a:cubicBezTo>
                    <a:pt x="93" y="0"/>
                    <a:pt x="0" y="82"/>
                    <a:pt x="0" y="206"/>
                  </a:cubicBezTo>
                  <a:cubicBezTo>
                    <a:pt x="0" y="329"/>
                    <a:pt x="98" y="421"/>
                    <a:pt x="216" y="421"/>
                  </a:cubicBezTo>
                  <a:cubicBezTo>
                    <a:pt x="329" y="421"/>
                    <a:pt x="427" y="329"/>
                    <a:pt x="427" y="206"/>
                  </a:cubicBezTo>
                  <a:cubicBezTo>
                    <a:pt x="427" y="82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" name="Google Shape;1447;p3"/>
            <p:cNvSpPr/>
            <p:nvPr/>
          </p:nvSpPr>
          <p:spPr>
            <a:xfrm>
              <a:off x="1860575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3" y="1"/>
                  </a:moveTo>
                  <a:cubicBezTo>
                    <a:pt x="93" y="1"/>
                    <a:pt x="0" y="101"/>
                    <a:pt x="0" y="217"/>
                  </a:cubicBezTo>
                  <a:cubicBezTo>
                    <a:pt x="0" y="335"/>
                    <a:pt x="98" y="427"/>
                    <a:pt x="221" y="427"/>
                  </a:cubicBezTo>
                  <a:cubicBezTo>
                    <a:pt x="339" y="427"/>
                    <a:pt x="432" y="335"/>
                    <a:pt x="427" y="217"/>
                  </a:cubicBezTo>
                  <a:cubicBezTo>
                    <a:pt x="422" y="98"/>
                    <a:pt x="329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" name="Google Shape;1448;p3"/>
            <p:cNvSpPr/>
            <p:nvPr/>
          </p:nvSpPr>
          <p:spPr>
            <a:xfrm>
              <a:off x="1886900" y="45419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98" y="0"/>
                    <a:pt x="11" y="82"/>
                    <a:pt x="11" y="206"/>
                  </a:cubicBezTo>
                  <a:cubicBezTo>
                    <a:pt x="1" y="319"/>
                    <a:pt x="98" y="421"/>
                    <a:pt x="217" y="421"/>
                  </a:cubicBezTo>
                  <a:cubicBezTo>
                    <a:pt x="222" y="422"/>
                    <a:pt x="228" y="422"/>
                    <a:pt x="234" y="422"/>
                  </a:cubicBezTo>
                  <a:cubicBezTo>
                    <a:pt x="344" y="422"/>
                    <a:pt x="432" y="328"/>
                    <a:pt x="432" y="211"/>
                  </a:cubicBezTo>
                  <a:cubicBezTo>
                    <a:pt x="438" y="87"/>
                    <a:pt x="35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" name="Google Shape;1449;p3"/>
            <p:cNvSpPr/>
            <p:nvPr/>
          </p:nvSpPr>
          <p:spPr>
            <a:xfrm>
              <a:off x="2072925" y="39313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3" y="1"/>
                  </a:moveTo>
                  <a:cubicBezTo>
                    <a:pt x="93" y="1"/>
                    <a:pt x="1" y="96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17" y="217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" name="Google Shape;1450;p3"/>
            <p:cNvSpPr/>
            <p:nvPr/>
          </p:nvSpPr>
          <p:spPr>
            <a:xfrm>
              <a:off x="1568700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87" y="1"/>
                    <a:pt x="0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7" y="423"/>
                    <a:pt x="421" y="324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" name="Google Shape;1451;p3"/>
            <p:cNvSpPr/>
            <p:nvPr/>
          </p:nvSpPr>
          <p:spPr>
            <a:xfrm>
              <a:off x="148917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2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2"/>
                  </a:cubicBezTo>
                  <a:cubicBezTo>
                    <a:pt x="329" y="417"/>
                    <a:pt x="422" y="324"/>
                    <a:pt x="422" y="211"/>
                  </a:cubicBezTo>
                  <a:cubicBezTo>
                    <a:pt x="422" y="8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" name="Google Shape;1452;p3"/>
            <p:cNvSpPr/>
            <p:nvPr/>
          </p:nvSpPr>
          <p:spPr>
            <a:xfrm>
              <a:off x="16748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3" y="1"/>
                    <a:pt x="1" y="88"/>
                    <a:pt x="1" y="211"/>
                  </a:cubicBezTo>
                  <a:cubicBezTo>
                    <a:pt x="1" y="329"/>
                    <a:pt x="94" y="423"/>
                    <a:pt x="200" y="423"/>
                  </a:cubicBezTo>
                  <a:cubicBezTo>
                    <a:pt x="206" y="423"/>
                    <a:pt x="211" y="422"/>
                    <a:pt x="217" y="422"/>
                  </a:cubicBezTo>
                  <a:cubicBezTo>
                    <a:pt x="330" y="422"/>
                    <a:pt x="422" y="319"/>
                    <a:pt x="42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" name="Google Shape;1453;p3"/>
            <p:cNvSpPr/>
            <p:nvPr/>
          </p:nvSpPr>
          <p:spPr>
            <a:xfrm>
              <a:off x="15422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1" y="94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2" y="335"/>
                    <a:pt x="422" y="212"/>
                  </a:cubicBezTo>
                  <a:cubicBezTo>
                    <a:pt x="417" y="93"/>
                    <a:pt x="324" y="1"/>
                    <a:pt x="211" y="1"/>
                  </a:cubicBezTo>
                  <a:cubicBezTo>
                    <a:pt x="205" y="0"/>
                    <a:pt x="2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" name="Google Shape;1454;p3"/>
            <p:cNvSpPr/>
            <p:nvPr/>
          </p:nvSpPr>
          <p:spPr>
            <a:xfrm>
              <a:off x="15951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35"/>
                    <a:pt x="417" y="212"/>
                  </a:cubicBezTo>
                  <a:cubicBezTo>
                    <a:pt x="417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" name="Google Shape;1455;p3"/>
            <p:cNvSpPr/>
            <p:nvPr/>
          </p:nvSpPr>
          <p:spPr>
            <a:xfrm>
              <a:off x="201987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88" y="0"/>
                    <a:pt x="0" y="88"/>
                    <a:pt x="0" y="211"/>
                  </a:cubicBezTo>
                  <a:cubicBezTo>
                    <a:pt x="0" y="334"/>
                    <a:pt x="98" y="422"/>
                    <a:pt x="22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3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" name="Google Shape;1456;p3"/>
            <p:cNvSpPr/>
            <p:nvPr/>
          </p:nvSpPr>
          <p:spPr>
            <a:xfrm>
              <a:off x="1940475" y="39580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1"/>
                  </a:moveTo>
                  <a:cubicBezTo>
                    <a:pt x="88" y="6"/>
                    <a:pt x="1" y="93"/>
                    <a:pt x="1" y="211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324" y="422"/>
                    <a:pt x="417" y="329"/>
                    <a:pt x="417" y="206"/>
                  </a:cubicBezTo>
                  <a:cubicBezTo>
                    <a:pt x="412" y="83"/>
                    <a:pt x="31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" name="Google Shape;1457;p3"/>
            <p:cNvSpPr/>
            <p:nvPr/>
          </p:nvSpPr>
          <p:spPr>
            <a:xfrm>
              <a:off x="1754450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5" y="0"/>
                  </a:moveTo>
                  <a:cubicBezTo>
                    <a:pt x="94" y="0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7" y="335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ubicBezTo>
                    <a:pt x="216" y="0"/>
                    <a:pt x="211" y="0"/>
                    <a:pt x="20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" name="Google Shape;1458;p3"/>
            <p:cNvSpPr/>
            <p:nvPr/>
          </p:nvSpPr>
          <p:spPr>
            <a:xfrm>
              <a:off x="1462575" y="43825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5" y="427"/>
                    <a:pt x="422" y="335"/>
                    <a:pt x="422" y="212"/>
                  </a:cubicBezTo>
                  <a:cubicBezTo>
                    <a:pt x="422" y="93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" name="Google Shape;1459;p3"/>
            <p:cNvSpPr/>
            <p:nvPr/>
          </p:nvSpPr>
          <p:spPr>
            <a:xfrm>
              <a:off x="1860575" y="446215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8" y="1"/>
                    <a:pt x="0" y="93"/>
                    <a:pt x="0" y="212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34" y="422"/>
                    <a:pt x="427" y="335"/>
                    <a:pt x="432" y="212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" name="Google Shape;1460;p3"/>
            <p:cNvSpPr/>
            <p:nvPr/>
          </p:nvSpPr>
          <p:spPr>
            <a:xfrm>
              <a:off x="1993275" y="3958050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1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8" y="422"/>
                    <a:pt x="211" y="422"/>
                  </a:cubicBezTo>
                  <a:cubicBezTo>
                    <a:pt x="217" y="422"/>
                    <a:pt x="223" y="423"/>
                    <a:pt x="228" y="423"/>
                  </a:cubicBezTo>
                  <a:cubicBezTo>
                    <a:pt x="338" y="423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" name="Google Shape;1461;p3"/>
            <p:cNvSpPr/>
            <p:nvPr/>
          </p:nvSpPr>
          <p:spPr>
            <a:xfrm>
              <a:off x="2099400" y="39580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8"/>
                    <a:pt x="0" y="216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8" y="423"/>
                    <a:pt x="427" y="324"/>
                    <a:pt x="427" y="211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" name="Google Shape;1462;p3"/>
            <p:cNvSpPr/>
            <p:nvPr/>
          </p:nvSpPr>
          <p:spPr>
            <a:xfrm>
              <a:off x="1595275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6"/>
                    <a:pt x="427" y="221"/>
                  </a:cubicBezTo>
                  <a:cubicBezTo>
                    <a:pt x="427" y="98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" name="Google Shape;1463;p3"/>
            <p:cNvSpPr/>
            <p:nvPr/>
          </p:nvSpPr>
          <p:spPr>
            <a:xfrm>
              <a:off x="1568550" y="42233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109" y="0"/>
                    <a:pt x="11" y="87"/>
                    <a:pt x="6" y="206"/>
                  </a:cubicBezTo>
                  <a:cubicBezTo>
                    <a:pt x="1" y="324"/>
                    <a:pt x="88" y="421"/>
                    <a:pt x="212" y="421"/>
                  </a:cubicBezTo>
                  <a:cubicBezTo>
                    <a:pt x="218" y="422"/>
                    <a:pt x="224" y="422"/>
                    <a:pt x="230" y="422"/>
                  </a:cubicBezTo>
                  <a:cubicBezTo>
                    <a:pt x="344" y="422"/>
                    <a:pt x="428" y="333"/>
                    <a:pt x="438" y="216"/>
                  </a:cubicBezTo>
                  <a:cubicBezTo>
                    <a:pt x="438" y="10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" name="Google Shape;1464;p3"/>
            <p:cNvSpPr/>
            <p:nvPr/>
          </p:nvSpPr>
          <p:spPr>
            <a:xfrm>
              <a:off x="1807650" y="38781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8" y="0"/>
                    <a:pt x="0" y="98"/>
                    <a:pt x="0" y="221"/>
                  </a:cubicBezTo>
                  <a:cubicBezTo>
                    <a:pt x="0" y="350"/>
                    <a:pt x="88" y="432"/>
                    <a:pt x="211" y="432"/>
                  </a:cubicBezTo>
                  <a:cubicBezTo>
                    <a:pt x="334" y="427"/>
                    <a:pt x="422" y="339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" name="Google Shape;1465;p3"/>
            <p:cNvSpPr/>
            <p:nvPr/>
          </p:nvSpPr>
          <p:spPr>
            <a:xfrm>
              <a:off x="19932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86"/>
                    <a:pt x="1" y="211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2" y="335"/>
                    <a:pt x="422" y="216"/>
                  </a:cubicBezTo>
                  <a:cubicBezTo>
                    <a:pt x="427" y="9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" name="Google Shape;1466;p3"/>
            <p:cNvSpPr/>
            <p:nvPr/>
          </p:nvSpPr>
          <p:spPr>
            <a:xfrm>
              <a:off x="14625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4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" name="Google Shape;1467;p3"/>
            <p:cNvSpPr/>
            <p:nvPr/>
          </p:nvSpPr>
          <p:spPr>
            <a:xfrm>
              <a:off x="1701150" y="4303000"/>
              <a:ext cx="10925" cy="10550"/>
            </a:xfrm>
            <a:custGeom>
              <a:rect b="b" l="l" r="r" t="t"/>
              <a:pathLst>
                <a:path extrusionOk="0" h="422" w="437">
                  <a:moveTo>
                    <a:pt x="211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9"/>
                    <a:pt x="87" y="421"/>
                    <a:pt x="211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7" y="87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" name="Google Shape;1468;p3"/>
            <p:cNvSpPr/>
            <p:nvPr/>
          </p:nvSpPr>
          <p:spPr>
            <a:xfrm>
              <a:off x="1435850" y="4356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0" y="1"/>
                  </a:moveTo>
                  <a:cubicBezTo>
                    <a:pt x="224" y="1"/>
                    <a:pt x="218" y="1"/>
                    <a:pt x="211" y="1"/>
                  </a:cubicBezTo>
                  <a:cubicBezTo>
                    <a:pt x="93" y="7"/>
                    <a:pt x="1" y="94"/>
                    <a:pt x="1" y="217"/>
                  </a:cubicBezTo>
                  <a:cubicBezTo>
                    <a:pt x="6" y="335"/>
                    <a:pt x="98" y="423"/>
                    <a:pt x="211" y="423"/>
                  </a:cubicBezTo>
                  <a:cubicBezTo>
                    <a:pt x="335" y="423"/>
                    <a:pt x="432" y="325"/>
                    <a:pt x="432" y="212"/>
                  </a:cubicBezTo>
                  <a:cubicBezTo>
                    <a:pt x="432" y="95"/>
                    <a:pt x="349" y="1"/>
                    <a:pt x="23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" name="Google Shape;1469;p3"/>
            <p:cNvSpPr/>
            <p:nvPr/>
          </p:nvSpPr>
          <p:spPr>
            <a:xfrm>
              <a:off x="196682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87" y="0"/>
                    <a:pt x="0" y="88"/>
                    <a:pt x="5" y="216"/>
                  </a:cubicBezTo>
                  <a:cubicBezTo>
                    <a:pt x="10" y="334"/>
                    <a:pt x="103" y="422"/>
                    <a:pt x="216" y="422"/>
                  </a:cubicBezTo>
                  <a:cubicBezTo>
                    <a:pt x="334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" name="Google Shape;1470;p3"/>
            <p:cNvSpPr/>
            <p:nvPr/>
          </p:nvSpPr>
          <p:spPr>
            <a:xfrm>
              <a:off x="1542100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6" y="98"/>
                    <a:pt x="0" y="221"/>
                  </a:cubicBezTo>
                  <a:cubicBezTo>
                    <a:pt x="0" y="334"/>
                    <a:pt x="98" y="427"/>
                    <a:pt x="221" y="427"/>
                  </a:cubicBezTo>
                  <a:cubicBezTo>
                    <a:pt x="340" y="427"/>
                    <a:pt x="427" y="329"/>
                    <a:pt x="427" y="211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" name="Google Shape;1471;p3"/>
            <p:cNvSpPr/>
            <p:nvPr/>
          </p:nvSpPr>
          <p:spPr>
            <a:xfrm>
              <a:off x="1595150" y="42499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3" y="1"/>
                    <a:pt x="6" y="93"/>
                    <a:pt x="1" y="217"/>
                  </a:cubicBezTo>
                  <a:cubicBezTo>
                    <a:pt x="1" y="330"/>
                    <a:pt x="93" y="427"/>
                    <a:pt x="206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" name="Google Shape;1472;p3"/>
            <p:cNvSpPr/>
            <p:nvPr/>
          </p:nvSpPr>
          <p:spPr>
            <a:xfrm>
              <a:off x="1542225" y="45152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34"/>
                    <a:pt x="88" y="427"/>
                    <a:pt x="211" y="427"/>
                  </a:cubicBezTo>
                  <a:cubicBezTo>
                    <a:pt x="335" y="427"/>
                    <a:pt x="422" y="329"/>
                    <a:pt x="422" y="206"/>
                  </a:cubicBezTo>
                  <a:cubicBezTo>
                    <a:pt x="417" y="9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" name="Google Shape;1473;p3"/>
            <p:cNvSpPr/>
            <p:nvPr/>
          </p:nvSpPr>
          <p:spPr>
            <a:xfrm>
              <a:off x="2099400" y="42232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104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" name="Google Shape;1474;p3"/>
            <p:cNvSpPr/>
            <p:nvPr/>
          </p:nvSpPr>
          <p:spPr>
            <a:xfrm>
              <a:off x="1780925" y="41701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11" y="98"/>
                    <a:pt x="11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219" y="427"/>
                    <a:pt x="222" y="427"/>
                    <a:pt x="225" y="427"/>
                  </a:cubicBezTo>
                  <a:cubicBezTo>
                    <a:pt x="339" y="427"/>
                    <a:pt x="427" y="336"/>
                    <a:pt x="432" y="211"/>
                  </a:cubicBezTo>
                  <a:cubicBezTo>
                    <a:pt x="432" y="109"/>
                    <a:pt x="360" y="6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" name="Google Shape;1475;p3"/>
            <p:cNvSpPr/>
            <p:nvPr/>
          </p:nvSpPr>
          <p:spPr>
            <a:xfrm>
              <a:off x="18873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2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5"/>
                    <a:pt x="88" y="427"/>
                    <a:pt x="211" y="427"/>
                  </a:cubicBezTo>
                  <a:cubicBezTo>
                    <a:pt x="334" y="427"/>
                    <a:pt x="422" y="335"/>
                    <a:pt x="422" y="211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" name="Google Shape;1476;p3"/>
            <p:cNvSpPr/>
            <p:nvPr/>
          </p:nvSpPr>
          <p:spPr>
            <a:xfrm>
              <a:off x="2125850" y="42499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93" y="1"/>
                    <a:pt x="1" y="93"/>
                    <a:pt x="11" y="227"/>
                  </a:cubicBezTo>
                  <a:cubicBezTo>
                    <a:pt x="16" y="335"/>
                    <a:pt x="104" y="432"/>
                    <a:pt x="222" y="432"/>
                  </a:cubicBezTo>
                  <a:cubicBezTo>
                    <a:pt x="335" y="432"/>
                    <a:pt x="432" y="335"/>
                    <a:pt x="432" y="217"/>
                  </a:cubicBezTo>
                  <a:cubicBezTo>
                    <a:pt x="427" y="93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" name="Google Shape;1477;p3"/>
            <p:cNvSpPr/>
            <p:nvPr/>
          </p:nvSpPr>
          <p:spPr>
            <a:xfrm>
              <a:off x="2072925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6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" name="Google Shape;1478;p3"/>
            <p:cNvSpPr/>
            <p:nvPr/>
          </p:nvSpPr>
          <p:spPr>
            <a:xfrm>
              <a:off x="21258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1" y="88"/>
                    <a:pt x="1" y="206"/>
                  </a:cubicBezTo>
                  <a:cubicBezTo>
                    <a:pt x="1" y="324"/>
                    <a:pt x="88" y="422"/>
                    <a:pt x="206" y="422"/>
                  </a:cubicBezTo>
                  <a:cubicBezTo>
                    <a:pt x="210" y="422"/>
                    <a:pt x="214" y="422"/>
                    <a:pt x="217" y="422"/>
                  </a:cubicBezTo>
                  <a:cubicBezTo>
                    <a:pt x="340" y="422"/>
                    <a:pt x="427" y="336"/>
                    <a:pt x="427" y="216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" name="Google Shape;1479;p3"/>
            <p:cNvSpPr/>
            <p:nvPr/>
          </p:nvSpPr>
          <p:spPr>
            <a:xfrm>
              <a:off x="15951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93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0" y="422"/>
                    <a:pt x="427" y="336"/>
                    <a:pt x="432" y="216"/>
                  </a:cubicBezTo>
                  <a:cubicBezTo>
                    <a:pt x="43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" name="Google Shape;1480;p3"/>
            <p:cNvSpPr/>
            <p:nvPr/>
          </p:nvSpPr>
          <p:spPr>
            <a:xfrm>
              <a:off x="19402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8" y="1"/>
                    <a:pt x="0" y="88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219" y="422"/>
                    <a:pt x="222" y="423"/>
                    <a:pt x="225" y="423"/>
                  </a:cubicBezTo>
                  <a:cubicBezTo>
                    <a:pt x="334" y="423"/>
                    <a:pt x="427" y="332"/>
                    <a:pt x="427" y="212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" name="Google Shape;1481;p3"/>
            <p:cNvSpPr/>
            <p:nvPr/>
          </p:nvSpPr>
          <p:spPr>
            <a:xfrm>
              <a:off x="1542225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3" y="0"/>
                  </a:moveTo>
                  <a:cubicBezTo>
                    <a:pt x="89" y="0"/>
                    <a:pt x="1" y="101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17"/>
                    <a:pt x="422" y="335"/>
                    <a:pt x="422" y="211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" name="Google Shape;1482;p3"/>
            <p:cNvSpPr/>
            <p:nvPr/>
          </p:nvSpPr>
          <p:spPr>
            <a:xfrm>
              <a:off x="1595275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2" y="1"/>
                  </a:moveTo>
                  <a:cubicBezTo>
                    <a:pt x="98" y="1"/>
                    <a:pt x="1" y="98"/>
                    <a:pt x="1" y="222"/>
                  </a:cubicBezTo>
                  <a:cubicBezTo>
                    <a:pt x="1" y="335"/>
                    <a:pt x="88" y="427"/>
                    <a:pt x="206" y="427"/>
                  </a:cubicBezTo>
                  <a:cubicBezTo>
                    <a:pt x="330" y="427"/>
                    <a:pt x="422" y="335"/>
                    <a:pt x="427" y="222"/>
                  </a:cubicBezTo>
                  <a:cubicBezTo>
                    <a:pt x="427" y="98"/>
                    <a:pt x="33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" name="Google Shape;1483;p3"/>
            <p:cNvSpPr/>
            <p:nvPr/>
          </p:nvSpPr>
          <p:spPr>
            <a:xfrm>
              <a:off x="2072800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103" y="0"/>
                    <a:pt x="6" y="93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29" y="427"/>
                    <a:pt x="422" y="334"/>
                    <a:pt x="422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" name="Google Shape;1484;p3"/>
            <p:cNvSpPr/>
            <p:nvPr/>
          </p:nvSpPr>
          <p:spPr>
            <a:xfrm>
              <a:off x="18076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"/>
                    <a:pt x="0" y="98"/>
                    <a:pt x="0" y="222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16" y="335"/>
                    <a:pt x="422" y="222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" name="Google Shape;1485;p3"/>
            <p:cNvSpPr/>
            <p:nvPr/>
          </p:nvSpPr>
          <p:spPr>
            <a:xfrm>
              <a:off x="1913750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3" y="0"/>
                  </a:moveTo>
                  <a:cubicBezTo>
                    <a:pt x="94" y="0"/>
                    <a:pt x="1" y="10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17"/>
                    <a:pt x="427" y="330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9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" name="Google Shape;1486;p3"/>
            <p:cNvSpPr/>
            <p:nvPr/>
          </p:nvSpPr>
          <p:spPr>
            <a:xfrm>
              <a:off x="2072925" y="440910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6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" name="Google Shape;1487;p3"/>
            <p:cNvSpPr/>
            <p:nvPr/>
          </p:nvSpPr>
          <p:spPr>
            <a:xfrm>
              <a:off x="21261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0" y="93"/>
                    <a:pt x="0" y="211"/>
                  </a:cubicBezTo>
                  <a:cubicBezTo>
                    <a:pt x="0" y="335"/>
                    <a:pt x="82" y="427"/>
                    <a:pt x="195" y="427"/>
                  </a:cubicBezTo>
                  <a:cubicBezTo>
                    <a:pt x="319" y="427"/>
                    <a:pt x="416" y="340"/>
                    <a:pt x="421" y="227"/>
                  </a:cubicBezTo>
                  <a:cubicBezTo>
                    <a:pt x="427" y="103"/>
                    <a:pt x="33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" name="Google Shape;1488;p3"/>
            <p:cNvSpPr/>
            <p:nvPr/>
          </p:nvSpPr>
          <p:spPr>
            <a:xfrm>
              <a:off x="1913750" y="38783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1"/>
                  </a:moveTo>
                  <a:cubicBezTo>
                    <a:pt x="90" y="1"/>
                    <a:pt x="1" y="100"/>
                    <a:pt x="1" y="212"/>
                  </a:cubicBezTo>
                  <a:cubicBezTo>
                    <a:pt x="1" y="336"/>
                    <a:pt x="93" y="423"/>
                    <a:pt x="211" y="423"/>
                  </a:cubicBezTo>
                  <a:cubicBezTo>
                    <a:pt x="335" y="418"/>
                    <a:pt x="427" y="330"/>
                    <a:pt x="427" y="212"/>
                  </a:cubicBezTo>
                  <a:cubicBezTo>
                    <a:pt x="417" y="94"/>
                    <a:pt x="330" y="2"/>
                    <a:pt x="211" y="2"/>
                  </a:cubicBezTo>
                  <a:cubicBezTo>
                    <a:pt x="206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" name="Google Shape;1489;p3"/>
            <p:cNvSpPr/>
            <p:nvPr/>
          </p:nvSpPr>
          <p:spPr>
            <a:xfrm>
              <a:off x="15687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0"/>
                    <a:pt x="210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" name="Google Shape;1490;p3"/>
            <p:cNvSpPr/>
            <p:nvPr/>
          </p:nvSpPr>
          <p:spPr>
            <a:xfrm>
              <a:off x="15422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6" y="1"/>
                  </a:moveTo>
                  <a:cubicBezTo>
                    <a:pt x="88" y="1"/>
                    <a:pt x="1" y="98"/>
                    <a:pt x="1" y="217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" name="Google Shape;1491;p3"/>
            <p:cNvSpPr/>
            <p:nvPr/>
          </p:nvSpPr>
          <p:spPr>
            <a:xfrm>
              <a:off x="2072925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6" y="1"/>
                  </a:moveTo>
                  <a:cubicBezTo>
                    <a:pt x="88" y="1"/>
                    <a:pt x="1" y="98"/>
                    <a:pt x="1" y="211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0"/>
                    <a:pt x="422" y="211"/>
                  </a:cubicBezTo>
                  <a:cubicBezTo>
                    <a:pt x="41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" name="Google Shape;1492;p3"/>
            <p:cNvSpPr/>
            <p:nvPr/>
          </p:nvSpPr>
          <p:spPr>
            <a:xfrm>
              <a:off x="1595150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8"/>
                    <a:pt x="6" y="217"/>
                  </a:cubicBezTo>
                  <a:cubicBezTo>
                    <a:pt x="6" y="335"/>
                    <a:pt x="98" y="427"/>
                    <a:pt x="211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" name="Google Shape;1493;p3"/>
            <p:cNvSpPr/>
            <p:nvPr/>
          </p:nvSpPr>
          <p:spPr>
            <a:xfrm>
              <a:off x="1701275" y="43561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08" y="1"/>
                  </a:moveTo>
                  <a:cubicBezTo>
                    <a:pt x="94" y="1"/>
                    <a:pt x="10" y="90"/>
                    <a:pt x="5" y="207"/>
                  </a:cubicBezTo>
                  <a:cubicBezTo>
                    <a:pt x="0" y="320"/>
                    <a:pt x="93" y="418"/>
                    <a:pt x="211" y="423"/>
                  </a:cubicBezTo>
                  <a:cubicBezTo>
                    <a:pt x="214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22"/>
                  </a:cubicBezTo>
                  <a:cubicBezTo>
                    <a:pt x="432" y="104"/>
                    <a:pt x="350" y="7"/>
                    <a:pt x="226" y="1"/>
                  </a:cubicBezTo>
                  <a:cubicBezTo>
                    <a:pt x="220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" name="Google Shape;1494;p3"/>
            <p:cNvSpPr/>
            <p:nvPr/>
          </p:nvSpPr>
          <p:spPr>
            <a:xfrm>
              <a:off x="186057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5"/>
                    <a:pt x="0" y="98"/>
                    <a:pt x="0" y="211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" name="Google Shape;1495;p3"/>
            <p:cNvSpPr/>
            <p:nvPr/>
          </p:nvSpPr>
          <p:spPr>
            <a:xfrm>
              <a:off x="1860575" y="38783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5" y="1"/>
                  </a:moveTo>
                  <a:cubicBezTo>
                    <a:pt x="94" y="1"/>
                    <a:pt x="0" y="100"/>
                    <a:pt x="0" y="212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34" y="423"/>
                    <a:pt x="427" y="336"/>
                    <a:pt x="427" y="212"/>
                  </a:cubicBezTo>
                  <a:cubicBezTo>
                    <a:pt x="427" y="94"/>
                    <a:pt x="334" y="7"/>
                    <a:pt x="221" y="2"/>
                  </a:cubicBezTo>
                  <a:cubicBezTo>
                    <a:pt x="216" y="1"/>
                    <a:pt x="210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" name="Google Shape;1496;p3"/>
            <p:cNvSpPr/>
            <p:nvPr/>
          </p:nvSpPr>
          <p:spPr>
            <a:xfrm>
              <a:off x="19932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5"/>
                    <a:pt x="1" y="92"/>
                    <a:pt x="1" y="211"/>
                  </a:cubicBezTo>
                  <a:cubicBezTo>
                    <a:pt x="1" y="329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" name="Google Shape;1497;p3"/>
            <p:cNvSpPr/>
            <p:nvPr/>
          </p:nvSpPr>
          <p:spPr>
            <a:xfrm>
              <a:off x="1754325" y="38784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1"/>
                  </a:moveTo>
                  <a:cubicBezTo>
                    <a:pt x="98" y="6"/>
                    <a:pt x="1" y="93"/>
                    <a:pt x="1" y="211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40" y="422"/>
                    <a:pt x="432" y="335"/>
                    <a:pt x="422" y="211"/>
                  </a:cubicBezTo>
                  <a:cubicBezTo>
                    <a:pt x="42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" name="Google Shape;1498;p3"/>
            <p:cNvSpPr/>
            <p:nvPr/>
          </p:nvSpPr>
          <p:spPr>
            <a:xfrm>
              <a:off x="1674800" y="40641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32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" name="Google Shape;1499;p3"/>
            <p:cNvSpPr/>
            <p:nvPr/>
          </p:nvSpPr>
          <p:spPr>
            <a:xfrm>
              <a:off x="1833975" y="385180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32" y="1"/>
                  </a:moveTo>
                  <a:cubicBezTo>
                    <a:pt x="109" y="1"/>
                    <a:pt x="11" y="93"/>
                    <a:pt x="6" y="206"/>
                  </a:cubicBezTo>
                  <a:cubicBezTo>
                    <a:pt x="1" y="319"/>
                    <a:pt x="98" y="422"/>
                    <a:pt x="211" y="427"/>
                  </a:cubicBezTo>
                  <a:cubicBezTo>
                    <a:pt x="214" y="427"/>
                    <a:pt x="218" y="428"/>
                    <a:pt x="221" y="428"/>
                  </a:cubicBezTo>
                  <a:cubicBezTo>
                    <a:pt x="335" y="428"/>
                    <a:pt x="432" y="337"/>
                    <a:pt x="432" y="222"/>
                  </a:cubicBezTo>
                  <a:cubicBezTo>
                    <a:pt x="432" y="98"/>
                    <a:pt x="345" y="6"/>
                    <a:pt x="23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" name="Google Shape;1500;p3"/>
            <p:cNvSpPr/>
            <p:nvPr/>
          </p:nvSpPr>
          <p:spPr>
            <a:xfrm>
              <a:off x="1462575" y="4064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7" y="1"/>
                  </a:moveTo>
                  <a:cubicBezTo>
                    <a:pt x="98" y="1"/>
                    <a:pt x="0" y="92"/>
                    <a:pt x="0" y="207"/>
                  </a:cubicBezTo>
                  <a:cubicBezTo>
                    <a:pt x="0" y="330"/>
                    <a:pt x="93" y="428"/>
                    <a:pt x="211" y="428"/>
                  </a:cubicBezTo>
                  <a:cubicBezTo>
                    <a:pt x="335" y="428"/>
                    <a:pt x="422" y="330"/>
                    <a:pt x="422" y="212"/>
                  </a:cubicBezTo>
                  <a:cubicBezTo>
                    <a:pt x="422" y="99"/>
                    <a:pt x="335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" name="Google Shape;1501;p3"/>
            <p:cNvSpPr/>
            <p:nvPr/>
          </p:nvSpPr>
          <p:spPr>
            <a:xfrm>
              <a:off x="183397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98" y="0"/>
                    <a:pt x="1" y="87"/>
                    <a:pt x="6" y="206"/>
                  </a:cubicBezTo>
                  <a:cubicBezTo>
                    <a:pt x="6" y="319"/>
                    <a:pt x="103" y="421"/>
                    <a:pt x="216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87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" name="Google Shape;1502;p3"/>
            <p:cNvSpPr/>
            <p:nvPr/>
          </p:nvSpPr>
          <p:spPr>
            <a:xfrm>
              <a:off x="1754450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1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" name="Google Shape;1503;p3"/>
            <p:cNvSpPr/>
            <p:nvPr/>
          </p:nvSpPr>
          <p:spPr>
            <a:xfrm>
              <a:off x="2099400" y="4170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8"/>
                    <a:pt x="0" y="211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27" y="340"/>
                    <a:pt x="427" y="211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" name="Google Shape;1504;p3"/>
            <p:cNvSpPr/>
            <p:nvPr/>
          </p:nvSpPr>
          <p:spPr>
            <a:xfrm>
              <a:off x="1727850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7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88" y="421"/>
                    <a:pt x="212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" name="Google Shape;1505;p3"/>
            <p:cNvSpPr/>
            <p:nvPr/>
          </p:nvSpPr>
          <p:spPr>
            <a:xfrm>
              <a:off x="180752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5" y="211"/>
                  </a:cubicBezTo>
                  <a:cubicBezTo>
                    <a:pt x="5" y="334"/>
                    <a:pt x="93" y="421"/>
                    <a:pt x="216" y="421"/>
                  </a:cubicBezTo>
                  <a:cubicBezTo>
                    <a:pt x="329" y="421"/>
                    <a:pt x="421" y="334"/>
                    <a:pt x="427" y="216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" name="Google Shape;1506;p3"/>
            <p:cNvSpPr/>
            <p:nvPr/>
          </p:nvSpPr>
          <p:spPr>
            <a:xfrm>
              <a:off x="1913750" y="430300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" name="Google Shape;1507;p3"/>
            <p:cNvSpPr/>
            <p:nvPr/>
          </p:nvSpPr>
          <p:spPr>
            <a:xfrm>
              <a:off x="1966550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2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" name="Google Shape;1508;p3"/>
            <p:cNvSpPr/>
            <p:nvPr/>
          </p:nvSpPr>
          <p:spPr>
            <a:xfrm>
              <a:off x="1435850" y="430300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103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" name="Google Shape;1509;p3"/>
            <p:cNvSpPr/>
            <p:nvPr/>
          </p:nvSpPr>
          <p:spPr>
            <a:xfrm>
              <a:off x="1940100" y="45419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5" y="329"/>
                    <a:pt x="103" y="421"/>
                    <a:pt x="221" y="421"/>
                  </a:cubicBezTo>
                  <a:cubicBezTo>
                    <a:pt x="334" y="421"/>
                    <a:pt x="427" y="329"/>
                    <a:pt x="427" y="211"/>
                  </a:cubicBezTo>
                  <a:cubicBezTo>
                    <a:pt x="432" y="87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" name="Google Shape;1510;p3"/>
            <p:cNvSpPr/>
            <p:nvPr/>
          </p:nvSpPr>
          <p:spPr>
            <a:xfrm>
              <a:off x="1860575" y="38253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2" y="0"/>
                  </a:moveTo>
                  <a:cubicBezTo>
                    <a:pt x="98" y="0"/>
                    <a:pt x="5" y="91"/>
                    <a:pt x="0" y="206"/>
                  </a:cubicBezTo>
                  <a:cubicBezTo>
                    <a:pt x="0" y="329"/>
                    <a:pt x="93" y="427"/>
                    <a:pt x="211" y="427"/>
                  </a:cubicBezTo>
                  <a:cubicBezTo>
                    <a:pt x="329" y="427"/>
                    <a:pt x="427" y="334"/>
                    <a:pt x="427" y="216"/>
                  </a:cubicBezTo>
                  <a:cubicBezTo>
                    <a:pt x="427" y="98"/>
                    <a:pt x="334" y="11"/>
                    <a:pt x="221" y="0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" name="Google Shape;1511;p3"/>
            <p:cNvSpPr/>
            <p:nvPr/>
          </p:nvSpPr>
          <p:spPr>
            <a:xfrm>
              <a:off x="2125850" y="4196850"/>
              <a:ext cx="10950" cy="10600"/>
            </a:xfrm>
            <a:custGeom>
              <a:rect b="b" l="l" r="r" t="t"/>
              <a:pathLst>
                <a:path extrusionOk="0" h="424" w="438">
                  <a:moveTo>
                    <a:pt x="211" y="1"/>
                  </a:moveTo>
                  <a:cubicBezTo>
                    <a:pt x="99" y="1"/>
                    <a:pt x="16" y="80"/>
                    <a:pt x="11" y="197"/>
                  </a:cubicBezTo>
                  <a:cubicBezTo>
                    <a:pt x="1" y="325"/>
                    <a:pt x="88" y="418"/>
                    <a:pt x="212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17"/>
                  </a:cubicBezTo>
                  <a:cubicBezTo>
                    <a:pt x="438" y="99"/>
                    <a:pt x="350" y="7"/>
                    <a:pt x="232" y="1"/>
                  </a:cubicBezTo>
                  <a:cubicBezTo>
                    <a:pt x="225" y="1"/>
                    <a:pt x="218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" name="Google Shape;1512;p3"/>
            <p:cNvSpPr/>
            <p:nvPr/>
          </p:nvSpPr>
          <p:spPr>
            <a:xfrm>
              <a:off x="1595150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6" y="0"/>
                  </a:moveTo>
                  <a:cubicBezTo>
                    <a:pt x="93" y="6"/>
                    <a:pt x="1" y="93"/>
                    <a:pt x="1" y="211"/>
                  </a:cubicBezTo>
                  <a:cubicBezTo>
                    <a:pt x="1" y="334"/>
                    <a:pt x="93" y="422"/>
                    <a:pt x="211" y="422"/>
                  </a:cubicBezTo>
                  <a:cubicBezTo>
                    <a:pt x="330" y="422"/>
                    <a:pt x="427" y="334"/>
                    <a:pt x="427" y="211"/>
                  </a:cubicBezTo>
                  <a:cubicBezTo>
                    <a:pt x="427" y="88"/>
                    <a:pt x="335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" name="Google Shape;1513;p3"/>
            <p:cNvSpPr/>
            <p:nvPr/>
          </p:nvSpPr>
          <p:spPr>
            <a:xfrm>
              <a:off x="1754325" y="44089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7" y="0"/>
                  </a:moveTo>
                  <a:cubicBezTo>
                    <a:pt x="108" y="0"/>
                    <a:pt x="6" y="98"/>
                    <a:pt x="6" y="211"/>
                  </a:cubicBezTo>
                  <a:cubicBezTo>
                    <a:pt x="1" y="335"/>
                    <a:pt x="88" y="422"/>
                    <a:pt x="216" y="422"/>
                  </a:cubicBezTo>
                  <a:cubicBezTo>
                    <a:pt x="340" y="422"/>
                    <a:pt x="432" y="335"/>
                    <a:pt x="432" y="211"/>
                  </a:cubicBezTo>
                  <a:cubicBezTo>
                    <a:pt x="432" y="98"/>
                    <a:pt x="340" y="6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" name="Google Shape;1514;p3"/>
            <p:cNvSpPr/>
            <p:nvPr/>
          </p:nvSpPr>
          <p:spPr>
            <a:xfrm>
              <a:off x="1754325" y="3825350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16"/>
                  </a:cubicBezTo>
                  <a:cubicBezTo>
                    <a:pt x="6" y="329"/>
                    <a:pt x="93" y="427"/>
                    <a:pt x="211" y="427"/>
                  </a:cubicBezTo>
                  <a:cubicBezTo>
                    <a:pt x="335" y="427"/>
                    <a:pt x="432" y="334"/>
                    <a:pt x="432" y="216"/>
                  </a:cubicBezTo>
                  <a:cubicBezTo>
                    <a:pt x="432" y="93"/>
                    <a:pt x="34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" name="Google Shape;1515;p3"/>
            <p:cNvSpPr/>
            <p:nvPr/>
          </p:nvSpPr>
          <p:spPr>
            <a:xfrm>
              <a:off x="18605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0"/>
                    <a:pt x="98" y="427"/>
                    <a:pt x="221" y="427"/>
                  </a:cubicBezTo>
                  <a:cubicBezTo>
                    <a:pt x="339" y="417"/>
                    <a:pt x="432" y="330"/>
                    <a:pt x="427" y="206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" name="Google Shape;1516;p3"/>
            <p:cNvSpPr/>
            <p:nvPr/>
          </p:nvSpPr>
          <p:spPr>
            <a:xfrm>
              <a:off x="1940225" y="41173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1"/>
                  </a:moveTo>
                  <a:cubicBezTo>
                    <a:pt x="98" y="1"/>
                    <a:pt x="0" y="98"/>
                    <a:pt x="0" y="211"/>
                  </a:cubicBezTo>
                  <a:cubicBezTo>
                    <a:pt x="11" y="329"/>
                    <a:pt x="98" y="422"/>
                    <a:pt x="216" y="422"/>
                  </a:cubicBezTo>
                  <a:cubicBezTo>
                    <a:pt x="329" y="422"/>
                    <a:pt x="427" y="335"/>
                    <a:pt x="427" y="211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" name="Google Shape;1517;p3"/>
            <p:cNvSpPr/>
            <p:nvPr/>
          </p:nvSpPr>
          <p:spPr>
            <a:xfrm>
              <a:off x="1727850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7" y="1"/>
                  </a:moveTo>
                  <a:cubicBezTo>
                    <a:pt x="104" y="1"/>
                    <a:pt x="1" y="98"/>
                    <a:pt x="1" y="211"/>
                  </a:cubicBezTo>
                  <a:cubicBezTo>
                    <a:pt x="1" y="335"/>
                    <a:pt x="88" y="427"/>
                    <a:pt x="212" y="427"/>
                  </a:cubicBezTo>
                  <a:cubicBezTo>
                    <a:pt x="340" y="427"/>
                    <a:pt x="422" y="340"/>
                    <a:pt x="422" y="211"/>
                  </a:cubicBezTo>
                  <a:cubicBezTo>
                    <a:pt x="42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" name="Google Shape;1518;p3"/>
            <p:cNvSpPr/>
            <p:nvPr/>
          </p:nvSpPr>
          <p:spPr>
            <a:xfrm>
              <a:off x="188717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5" y="87"/>
                    <a:pt x="0" y="206"/>
                  </a:cubicBezTo>
                  <a:cubicBezTo>
                    <a:pt x="0" y="329"/>
                    <a:pt x="87" y="427"/>
                    <a:pt x="211" y="427"/>
                  </a:cubicBezTo>
                  <a:cubicBezTo>
                    <a:pt x="324" y="427"/>
                    <a:pt x="421" y="334"/>
                    <a:pt x="421" y="221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" name="Google Shape;1519;p3"/>
            <p:cNvSpPr/>
            <p:nvPr/>
          </p:nvSpPr>
          <p:spPr>
            <a:xfrm>
              <a:off x="1780925" y="43294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7"/>
                    <a:pt x="93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" name="Google Shape;1520;p3"/>
            <p:cNvSpPr/>
            <p:nvPr/>
          </p:nvSpPr>
          <p:spPr>
            <a:xfrm>
              <a:off x="1674800" y="45948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8"/>
                    <a:pt x="6" y="221"/>
                  </a:cubicBezTo>
                  <a:cubicBezTo>
                    <a:pt x="16" y="334"/>
                    <a:pt x="103" y="427"/>
                    <a:pt x="222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" name="Google Shape;1521;p3"/>
            <p:cNvSpPr/>
            <p:nvPr/>
          </p:nvSpPr>
          <p:spPr>
            <a:xfrm>
              <a:off x="1886900" y="43294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22" y="1"/>
                  </a:moveTo>
                  <a:cubicBezTo>
                    <a:pt x="104" y="1"/>
                    <a:pt x="16" y="88"/>
                    <a:pt x="11" y="206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32" y="337"/>
                    <a:pt x="432" y="222"/>
                  </a:cubicBezTo>
                  <a:cubicBezTo>
                    <a:pt x="438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" name="Google Shape;1522;p3"/>
            <p:cNvSpPr/>
            <p:nvPr/>
          </p:nvSpPr>
          <p:spPr>
            <a:xfrm>
              <a:off x="1780800" y="3905000"/>
              <a:ext cx="10925" cy="10675"/>
            </a:xfrm>
            <a:custGeom>
              <a:rect b="b" l="l" r="r" t="t"/>
              <a:pathLst>
                <a:path extrusionOk="0" h="427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19"/>
                    <a:pt x="93" y="422"/>
                    <a:pt x="211" y="427"/>
                  </a:cubicBezTo>
                  <a:cubicBezTo>
                    <a:pt x="214" y="427"/>
                    <a:pt x="217" y="427"/>
                    <a:pt x="221" y="427"/>
                  </a:cubicBezTo>
                  <a:cubicBezTo>
                    <a:pt x="334" y="427"/>
                    <a:pt x="427" y="341"/>
                    <a:pt x="432" y="226"/>
                  </a:cubicBezTo>
                  <a:cubicBezTo>
                    <a:pt x="437" y="113"/>
                    <a:pt x="350" y="11"/>
                    <a:pt x="231" y="0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" name="Google Shape;1523;p3"/>
            <p:cNvSpPr/>
            <p:nvPr/>
          </p:nvSpPr>
          <p:spPr>
            <a:xfrm>
              <a:off x="1727850" y="39048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7" y="1"/>
                  </a:moveTo>
                  <a:cubicBezTo>
                    <a:pt x="88" y="1"/>
                    <a:pt x="1" y="87"/>
                    <a:pt x="1" y="207"/>
                  </a:cubicBezTo>
                  <a:cubicBezTo>
                    <a:pt x="1" y="330"/>
                    <a:pt x="93" y="428"/>
                    <a:pt x="212" y="428"/>
                  </a:cubicBezTo>
                  <a:cubicBezTo>
                    <a:pt x="215" y="428"/>
                    <a:pt x="218" y="428"/>
                    <a:pt x="221" y="428"/>
                  </a:cubicBezTo>
                  <a:cubicBezTo>
                    <a:pt x="339" y="428"/>
                    <a:pt x="422" y="332"/>
                    <a:pt x="422" y="212"/>
                  </a:cubicBezTo>
                  <a:cubicBezTo>
                    <a:pt x="422" y="94"/>
                    <a:pt x="335" y="1"/>
                    <a:pt x="217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" name="Google Shape;1524;p3"/>
            <p:cNvSpPr/>
            <p:nvPr/>
          </p:nvSpPr>
          <p:spPr>
            <a:xfrm>
              <a:off x="2125850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8"/>
                    <a:pt x="11" y="222"/>
                  </a:cubicBezTo>
                  <a:cubicBezTo>
                    <a:pt x="11" y="335"/>
                    <a:pt x="98" y="427"/>
                    <a:pt x="217" y="427"/>
                  </a:cubicBezTo>
                  <a:cubicBezTo>
                    <a:pt x="330" y="427"/>
                    <a:pt x="427" y="335"/>
                    <a:pt x="427" y="217"/>
                  </a:cubicBezTo>
                  <a:cubicBezTo>
                    <a:pt x="427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" name="Google Shape;1525;p3"/>
            <p:cNvSpPr/>
            <p:nvPr/>
          </p:nvSpPr>
          <p:spPr>
            <a:xfrm>
              <a:off x="2099400" y="41172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93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" name="Google Shape;1526;p3"/>
            <p:cNvSpPr/>
            <p:nvPr/>
          </p:nvSpPr>
          <p:spPr>
            <a:xfrm>
              <a:off x="1754450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25" y="1"/>
                  </a:moveTo>
                  <a:cubicBezTo>
                    <a:pt x="219" y="1"/>
                    <a:pt x="213" y="1"/>
                    <a:pt x="206" y="1"/>
                  </a:cubicBezTo>
                  <a:cubicBezTo>
                    <a:pt x="93" y="7"/>
                    <a:pt x="1" y="94"/>
                    <a:pt x="1" y="212"/>
                  </a:cubicBezTo>
                  <a:cubicBezTo>
                    <a:pt x="1" y="325"/>
                    <a:pt x="88" y="423"/>
                    <a:pt x="211" y="423"/>
                  </a:cubicBezTo>
                  <a:cubicBezTo>
                    <a:pt x="335" y="418"/>
                    <a:pt x="427" y="325"/>
                    <a:pt x="427" y="207"/>
                  </a:cubicBezTo>
                  <a:cubicBezTo>
                    <a:pt x="417" y="90"/>
                    <a:pt x="338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" name="Google Shape;1527;p3"/>
            <p:cNvSpPr/>
            <p:nvPr/>
          </p:nvSpPr>
          <p:spPr>
            <a:xfrm>
              <a:off x="1807525" y="43559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10"/>
                    <a:pt x="0" y="98"/>
                    <a:pt x="0" y="221"/>
                  </a:cubicBezTo>
                  <a:cubicBezTo>
                    <a:pt x="5" y="334"/>
                    <a:pt x="93" y="427"/>
                    <a:pt x="211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" name="Google Shape;1528;p3"/>
            <p:cNvSpPr/>
            <p:nvPr/>
          </p:nvSpPr>
          <p:spPr>
            <a:xfrm>
              <a:off x="1860450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8" y="0"/>
                    <a:pt x="5" y="88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" name="Google Shape;1529;p3"/>
            <p:cNvSpPr/>
            <p:nvPr/>
          </p:nvSpPr>
          <p:spPr>
            <a:xfrm>
              <a:off x="1913625" y="43561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8" y="0"/>
                    <a:pt x="6" y="88"/>
                    <a:pt x="1" y="211"/>
                  </a:cubicBezTo>
                  <a:cubicBezTo>
                    <a:pt x="6" y="334"/>
                    <a:pt x="98" y="422"/>
                    <a:pt x="216" y="422"/>
                  </a:cubicBezTo>
                  <a:cubicBezTo>
                    <a:pt x="335" y="417"/>
                    <a:pt x="432" y="324"/>
                    <a:pt x="432" y="211"/>
                  </a:cubicBez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" name="Google Shape;1530;p3"/>
            <p:cNvSpPr/>
            <p:nvPr/>
          </p:nvSpPr>
          <p:spPr>
            <a:xfrm>
              <a:off x="1621875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" name="Google Shape;1531;p3"/>
            <p:cNvSpPr/>
            <p:nvPr/>
          </p:nvSpPr>
          <p:spPr>
            <a:xfrm>
              <a:off x="215245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1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27"/>
                    <a:pt x="216" y="427"/>
                  </a:cubicBezTo>
                  <a:cubicBezTo>
                    <a:pt x="340" y="427"/>
                    <a:pt x="427" y="335"/>
                    <a:pt x="422" y="211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" name="Google Shape;1532;p3"/>
            <p:cNvSpPr/>
            <p:nvPr/>
          </p:nvSpPr>
          <p:spPr>
            <a:xfrm>
              <a:off x="1727725" y="39580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1"/>
                  </a:moveTo>
                  <a:cubicBezTo>
                    <a:pt x="98" y="1"/>
                    <a:pt x="1" y="88"/>
                    <a:pt x="16" y="211"/>
                  </a:cubicBezTo>
                  <a:cubicBezTo>
                    <a:pt x="16" y="335"/>
                    <a:pt x="114" y="422"/>
                    <a:pt x="227" y="422"/>
                  </a:cubicBezTo>
                  <a:cubicBezTo>
                    <a:pt x="345" y="422"/>
                    <a:pt x="433" y="329"/>
                    <a:pt x="433" y="211"/>
                  </a:cubicBezTo>
                  <a:cubicBezTo>
                    <a:pt x="433" y="8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" name="Google Shape;1533;p3"/>
            <p:cNvSpPr/>
            <p:nvPr/>
          </p:nvSpPr>
          <p:spPr>
            <a:xfrm>
              <a:off x="1780800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16" y="88"/>
                    <a:pt x="5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" name="Google Shape;1534;p3"/>
            <p:cNvSpPr/>
            <p:nvPr/>
          </p:nvSpPr>
          <p:spPr>
            <a:xfrm>
              <a:off x="1727850" y="4329325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7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34"/>
                    <a:pt x="88" y="432"/>
                    <a:pt x="212" y="432"/>
                  </a:cubicBezTo>
                  <a:cubicBezTo>
                    <a:pt x="335" y="432"/>
                    <a:pt x="422" y="340"/>
                    <a:pt x="422" y="211"/>
                  </a:cubicBezTo>
                  <a:cubicBezTo>
                    <a:pt x="422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" name="Google Shape;1535;p3"/>
            <p:cNvSpPr/>
            <p:nvPr/>
          </p:nvSpPr>
          <p:spPr>
            <a:xfrm>
              <a:off x="1887175" y="42765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5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21" y="334"/>
                    <a:pt x="427" y="211"/>
                  </a:cubicBezTo>
                  <a:cubicBezTo>
                    <a:pt x="427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" name="Google Shape;1536;p3"/>
            <p:cNvSpPr/>
            <p:nvPr/>
          </p:nvSpPr>
          <p:spPr>
            <a:xfrm>
              <a:off x="1940225" y="4276600"/>
              <a:ext cx="10675" cy="10475"/>
            </a:xfrm>
            <a:custGeom>
              <a:rect b="b" l="l" r="r" t="t"/>
              <a:pathLst>
                <a:path extrusionOk="0" h="419" w="427">
                  <a:moveTo>
                    <a:pt x="240" y="1"/>
                  </a:moveTo>
                  <a:cubicBezTo>
                    <a:pt x="232" y="1"/>
                    <a:pt x="224" y="2"/>
                    <a:pt x="216" y="3"/>
                  </a:cubicBezTo>
                  <a:cubicBezTo>
                    <a:pt x="98" y="3"/>
                    <a:pt x="0" y="90"/>
                    <a:pt x="0" y="208"/>
                  </a:cubicBezTo>
                  <a:cubicBezTo>
                    <a:pt x="0" y="321"/>
                    <a:pt x="93" y="419"/>
                    <a:pt x="216" y="419"/>
                  </a:cubicBezTo>
                  <a:cubicBezTo>
                    <a:pt x="334" y="419"/>
                    <a:pt x="427" y="331"/>
                    <a:pt x="427" y="208"/>
                  </a:cubicBezTo>
                  <a:cubicBezTo>
                    <a:pt x="422" y="93"/>
                    <a:pt x="342" y="1"/>
                    <a:pt x="24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" name="Google Shape;1537;p3"/>
            <p:cNvSpPr/>
            <p:nvPr/>
          </p:nvSpPr>
          <p:spPr>
            <a:xfrm>
              <a:off x="15422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6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" name="Google Shape;1538;p3"/>
            <p:cNvSpPr/>
            <p:nvPr/>
          </p:nvSpPr>
          <p:spPr>
            <a:xfrm>
              <a:off x="1727600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103" y="1"/>
                    <a:pt x="6" y="93"/>
                    <a:pt x="6" y="206"/>
                  </a:cubicBezTo>
                  <a:cubicBezTo>
                    <a:pt x="1" y="324"/>
                    <a:pt x="98" y="417"/>
                    <a:pt x="217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5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" name="Google Shape;1539;p3"/>
            <p:cNvSpPr/>
            <p:nvPr/>
          </p:nvSpPr>
          <p:spPr>
            <a:xfrm>
              <a:off x="1648350" y="4303100"/>
              <a:ext cx="10550" cy="10450"/>
            </a:xfrm>
            <a:custGeom>
              <a:rect b="b" l="l" r="r" t="t"/>
              <a:pathLst>
                <a:path extrusionOk="0" h="418" w="422">
                  <a:moveTo>
                    <a:pt x="221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9"/>
                    <a:pt x="0" y="212"/>
                  </a:cubicBezTo>
                  <a:cubicBezTo>
                    <a:pt x="5" y="325"/>
                    <a:pt x="98" y="417"/>
                    <a:pt x="211" y="417"/>
                  </a:cubicBezTo>
                  <a:cubicBezTo>
                    <a:pt x="334" y="417"/>
                    <a:pt x="421" y="330"/>
                    <a:pt x="421" y="207"/>
                  </a:cubicBezTo>
                  <a:cubicBezTo>
                    <a:pt x="421" y="87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" name="Google Shape;1540;p3"/>
            <p:cNvSpPr/>
            <p:nvPr/>
          </p:nvSpPr>
          <p:spPr>
            <a:xfrm>
              <a:off x="1727725" y="44355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1" y="334"/>
                    <a:pt x="98" y="427"/>
                    <a:pt x="222" y="427"/>
                  </a:cubicBezTo>
                  <a:cubicBezTo>
                    <a:pt x="345" y="427"/>
                    <a:pt x="433" y="329"/>
                    <a:pt x="427" y="206"/>
                  </a:cubicBezTo>
                  <a:cubicBezTo>
                    <a:pt x="422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" name="Google Shape;1541;p3"/>
            <p:cNvSpPr/>
            <p:nvPr/>
          </p:nvSpPr>
          <p:spPr>
            <a:xfrm>
              <a:off x="1940225" y="43826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11" y="329"/>
                    <a:pt x="103" y="421"/>
                    <a:pt x="216" y="421"/>
                  </a:cubicBezTo>
                  <a:cubicBezTo>
                    <a:pt x="329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" name="Google Shape;1542;p3"/>
            <p:cNvSpPr/>
            <p:nvPr/>
          </p:nvSpPr>
          <p:spPr>
            <a:xfrm>
              <a:off x="1940225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11" y="329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" name="Google Shape;1543;p3"/>
            <p:cNvSpPr/>
            <p:nvPr/>
          </p:nvSpPr>
          <p:spPr>
            <a:xfrm>
              <a:off x="1807650" y="3825350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0"/>
                    <a:pt x="0" y="98"/>
                    <a:pt x="0" y="216"/>
                  </a:cubicBezTo>
                  <a:cubicBezTo>
                    <a:pt x="0" y="334"/>
                    <a:pt x="88" y="427"/>
                    <a:pt x="211" y="427"/>
                  </a:cubicBezTo>
                  <a:cubicBezTo>
                    <a:pt x="329" y="422"/>
                    <a:pt x="422" y="324"/>
                    <a:pt x="422" y="206"/>
                  </a:cubicBezTo>
                  <a:cubicBezTo>
                    <a:pt x="422" y="93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" name="Google Shape;1544;p3"/>
            <p:cNvSpPr/>
            <p:nvPr/>
          </p:nvSpPr>
          <p:spPr>
            <a:xfrm>
              <a:off x="1940225" y="38518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93"/>
                    <a:pt x="32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" name="Google Shape;1545;p3"/>
            <p:cNvSpPr/>
            <p:nvPr/>
          </p:nvSpPr>
          <p:spPr>
            <a:xfrm>
              <a:off x="1568550" y="406417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7" y="0"/>
                  </a:moveTo>
                  <a:cubicBezTo>
                    <a:pt x="104" y="0"/>
                    <a:pt x="6" y="93"/>
                    <a:pt x="6" y="206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7" y="329"/>
                    <a:pt x="427" y="211"/>
                  </a:cubicBezTo>
                  <a:cubicBezTo>
                    <a:pt x="43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" name="Google Shape;1546;p3"/>
            <p:cNvSpPr/>
            <p:nvPr/>
          </p:nvSpPr>
          <p:spPr>
            <a:xfrm>
              <a:off x="2099400" y="4064175"/>
              <a:ext cx="10675" cy="10425"/>
            </a:xfrm>
            <a:custGeom>
              <a:rect b="b" l="l" r="r" t="t"/>
              <a:pathLst>
                <a:path extrusionOk="0" h="417" w="427">
                  <a:moveTo>
                    <a:pt x="211" y="0"/>
                  </a:moveTo>
                  <a:cubicBezTo>
                    <a:pt x="93" y="0"/>
                    <a:pt x="0" y="87"/>
                    <a:pt x="0" y="206"/>
                  </a:cubicBezTo>
                  <a:cubicBezTo>
                    <a:pt x="0" y="324"/>
                    <a:pt x="93" y="416"/>
                    <a:pt x="211" y="416"/>
                  </a:cubicBezTo>
                  <a:cubicBezTo>
                    <a:pt x="329" y="416"/>
                    <a:pt x="427" y="329"/>
                    <a:pt x="427" y="206"/>
                  </a:cubicBezTo>
                  <a:cubicBezTo>
                    <a:pt x="427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" name="Google Shape;1547;p3"/>
            <p:cNvSpPr/>
            <p:nvPr/>
          </p:nvSpPr>
          <p:spPr>
            <a:xfrm>
              <a:off x="1568550" y="411735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17" y="1"/>
                  </a:moveTo>
                  <a:cubicBezTo>
                    <a:pt x="104" y="1"/>
                    <a:pt x="6" y="88"/>
                    <a:pt x="6" y="206"/>
                  </a:cubicBezTo>
                  <a:cubicBezTo>
                    <a:pt x="1" y="329"/>
                    <a:pt x="88" y="422"/>
                    <a:pt x="212" y="422"/>
                  </a:cubicBezTo>
                  <a:cubicBezTo>
                    <a:pt x="335" y="422"/>
                    <a:pt x="427" y="329"/>
                    <a:pt x="427" y="211"/>
                  </a:cubicBezTo>
                  <a:cubicBezTo>
                    <a:pt x="438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" name="Google Shape;1548;p3"/>
            <p:cNvSpPr/>
            <p:nvPr/>
          </p:nvSpPr>
          <p:spPr>
            <a:xfrm>
              <a:off x="1727850" y="41173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17" y="0"/>
                  </a:moveTo>
                  <a:cubicBezTo>
                    <a:pt x="214" y="0"/>
                    <a:pt x="210" y="0"/>
                    <a:pt x="207" y="1"/>
                  </a:cubicBezTo>
                  <a:cubicBezTo>
                    <a:pt x="88" y="1"/>
                    <a:pt x="1" y="88"/>
                    <a:pt x="1" y="206"/>
                  </a:cubicBezTo>
                  <a:cubicBezTo>
                    <a:pt x="1" y="31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06"/>
                  </a:cubicBezTo>
                  <a:cubicBezTo>
                    <a:pt x="422" y="86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" name="Google Shape;1549;p3"/>
            <p:cNvSpPr/>
            <p:nvPr/>
          </p:nvSpPr>
          <p:spPr>
            <a:xfrm>
              <a:off x="20726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1" y="0"/>
                  </a:moveTo>
                  <a:cubicBezTo>
                    <a:pt x="103" y="0"/>
                    <a:pt x="16" y="87"/>
                    <a:pt x="11" y="206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2" y="87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" name="Google Shape;1550;p3"/>
            <p:cNvSpPr/>
            <p:nvPr/>
          </p:nvSpPr>
          <p:spPr>
            <a:xfrm>
              <a:off x="2178925" y="4303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5"/>
                    <a:pt x="5" y="98"/>
                    <a:pt x="5" y="211"/>
                  </a:cubicBezTo>
                  <a:cubicBezTo>
                    <a:pt x="0" y="329"/>
                    <a:pt x="103" y="421"/>
                    <a:pt x="216" y="421"/>
                  </a:cubicBezTo>
                  <a:cubicBezTo>
                    <a:pt x="339" y="421"/>
                    <a:pt x="432" y="334"/>
                    <a:pt x="432" y="211"/>
                  </a:cubicBezTo>
                  <a:cubicBezTo>
                    <a:pt x="432" y="87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" name="Google Shape;1551;p3"/>
            <p:cNvSpPr/>
            <p:nvPr/>
          </p:nvSpPr>
          <p:spPr>
            <a:xfrm>
              <a:off x="1780800" y="4488750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24"/>
                    <a:pt x="93" y="417"/>
                    <a:pt x="211" y="427"/>
                  </a:cubicBezTo>
                  <a:cubicBezTo>
                    <a:pt x="214" y="427"/>
                    <a:pt x="217" y="427"/>
                    <a:pt x="220" y="427"/>
                  </a:cubicBezTo>
                  <a:cubicBezTo>
                    <a:pt x="334" y="427"/>
                    <a:pt x="432" y="332"/>
                    <a:pt x="432" y="222"/>
                  </a:cubicBezTo>
                  <a:cubicBezTo>
                    <a:pt x="437" y="98"/>
                    <a:pt x="350" y="6"/>
                    <a:pt x="231" y="1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" name="Google Shape;1552;p3"/>
            <p:cNvSpPr/>
            <p:nvPr/>
          </p:nvSpPr>
          <p:spPr>
            <a:xfrm>
              <a:off x="1887175" y="385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4" y="0"/>
                  </a:moveTo>
                  <a:cubicBezTo>
                    <a:pt x="218" y="0"/>
                    <a:pt x="212" y="0"/>
                    <a:pt x="206" y="1"/>
                  </a:cubicBezTo>
                  <a:cubicBezTo>
                    <a:pt x="87" y="1"/>
                    <a:pt x="0" y="88"/>
                    <a:pt x="0" y="207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24" y="422"/>
                    <a:pt x="421" y="335"/>
                    <a:pt x="421" y="212"/>
                  </a:cubicBezTo>
                  <a:cubicBezTo>
                    <a:pt x="421" y="94"/>
                    <a:pt x="342" y="0"/>
                    <a:pt x="22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" name="Google Shape;1553;p3"/>
            <p:cNvSpPr/>
            <p:nvPr/>
          </p:nvSpPr>
          <p:spPr>
            <a:xfrm>
              <a:off x="1780925" y="38519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1" y="1"/>
                  </a:moveTo>
                  <a:cubicBezTo>
                    <a:pt x="103" y="1"/>
                    <a:pt x="11" y="88"/>
                    <a:pt x="11" y="207"/>
                  </a:cubicBezTo>
                  <a:cubicBezTo>
                    <a:pt x="0" y="325"/>
                    <a:pt x="93" y="422"/>
                    <a:pt x="216" y="422"/>
                  </a:cubicBezTo>
                  <a:cubicBezTo>
                    <a:pt x="329" y="422"/>
                    <a:pt x="427" y="335"/>
                    <a:pt x="427" y="212"/>
                  </a:cubicBezTo>
                  <a:cubicBezTo>
                    <a:pt x="427" y="88"/>
                    <a:pt x="32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" name="Google Shape;1554;p3"/>
            <p:cNvSpPr/>
            <p:nvPr/>
          </p:nvSpPr>
          <p:spPr>
            <a:xfrm>
              <a:off x="20726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1" y="0"/>
                  </a:moveTo>
                  <a:cubicBezTo>
                    <a:pt x="108" y="0"/>
                    <a:pt x="11" y="88"/>
                    <a:pt x="0" y="211"/>
                  </a:cubicBezTo>
                  <a:cubicBezTo>
                    <a:pt x="0" y="324"/>
                    <a:pt x="93" y="417"/>
                    <a:pt x="206" y="422"/>
                  </a:cubicBezTo>
                  <a:cubicBezTo>
                    <a:pt x="209" y="422"/>
                    <a:pt x="213" y="422"/>
                    <a:pt x="216" y="422"/>
                  </a:cubicBezTo>
                  <a:cubicBezTo>
                    <a:pt x="335" y="422"/>
                    <a:pt x="427" y="336"/>
                    <a:pt x="427" y="216"/>
                  </a:cubicBezTo>
                  <a:cubicBezTo>
                    <a:pt x="432" y="93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" name="Google Shape;1555;p3"/>
            <p:cNvSpPr/>
            <p:nvPr/>
          </p:nvSpPr>
          <p:spPr>
            <a:xfrm>
              <a:off x="2126125" y="4356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2" y="1"/>
                  </a:moveTo>
                  <a:cubicBezTo>
                    <a:pt x="79" y="1"/>
                    <a:pt x="0" y="90"/>
                    <a:pt x="0" y="212"/>
                  </a:cubicBezTo>
                  <a:cubicBezTo>
                    <a:pt x="0" y="335"/>
                    <a:pt x="87" y="423"/>
                    <a:pt x="211" y="423"/>
                  </a:cubicBezTo>
                  <a:cubicBezTo>
                    <a:pt x="324" y="423"/>
                    <a:pt x="421" y="335"/>
                    <a:pt x="421" y="217"/>
                  </a:cubicBezTo>
                  <a:cubicBezTo>
                    <a:pt x="421" y="94"/>
                    <a:pt x="334" y="1"/>
                    <a:pt x="211" y="1"/>
                  </a:cubicBezTo>
                  <a:cubicBezTo>
                    <a:pt x="205" y="1"/>
                    <a:pt x="198" y="1"/>
                    <a:pt x="19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" name="Google Shape;1556;p3"/>
            <p:cNvSpPr/>
            <p:nvPr/>
          </p:nvSpPr>
          <p:spPr>
            <a:xfrm>
              <a:off x="2152200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1"/>
                  </a:moveTo>
                  <a:cubicBezTo>
                    <a:pt x="103" y="1"/>
                    <a:pt x="11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334" y="422"/>
                    <a:pt x="432" y="335"/>
                    <a:pt x="432" y="211"/>
                  </a:cubicBezTo>
                  <a:cubicBezTo>
                    <a:pt x="432" y="8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" name="Google Shape;1557;p3"/>
            <p:cNvSpPr/>
            <p:nvPr/>
          </p:nvSpPr>
          <p:spPr>
            <a:xfrm>
              <a:off x="1780800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98" y="0"/>
                    <a:pt x="5" y="98"/>
                    <a:pt x="0" y="221"/>
                  </a:cubicBezTo>
                  <a:cubicBezTo>
                    <a:pt x="5" y="334"/>
                    <a:pt x="98" y="427"/>
                    <a:pt x="211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" name="Google Shape;1558;p3"/>
            <p:cNvSpPr/>
            <p:nvPr/>
          </p:nvSpPr>
          <p:spPr>
            <a:xfrm>
              <a:off x="1542225" y="41966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8" y="10"/>
                    <a:pt x="1" y="98"/>
                    <a:pt x="1" y="211"/>
                  </a:cubicBezTo>
                  <a:cubicBezTo>
                    <a:pt x="1" y="334"/>
                    <a:pt x="93" y="432"/>
                    <a:pt x="211" y="432"/>
                  </a:cubicBezTo>
                  <a:cubicBezTo>
                    <a:pt x="335" y="432"/>
                    <a:pt x="422" y="344"/>
                    <a:pt x="417" y="211"/>
                  </a:cubicBezTo>
                  <a:cubicBezTo>
                    <a:pt x="417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" name="Google Shape;1559;p3"/>
            <p:cNvSpPr/>
            <p:nvPr/>
          </p:nvSpPr>
          <p:spPr>
            <a:xfrm>
              <a:off x="1489175" y="43029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2" y="1"/>
                    <a:pt x="0" y="87"/>
                    <a:pt x="0" y="207"/>
                  </a:cubicBezTo>
                  <a:cubicBezTo>
                    <a:pt x="0" y="335"/>
                    <a:pt x="82" y="422"/>
                    <a:pt x="211" y="422"/>
                  </a:cubicBezTo>
                  <a:cubicBezTo>
                    <a:pt x="334" y="422"/>
                    <a:pt x="432" y="330"/>
                    <a:pt x="432" y="212"/>
                  </a:cubicBezTo>
                  <a:cubicBezTo>
                    <a:pt x="432" y="99"/>
                    <a:pt x="334" y="1"/>
                    <a:pt x="221" y="1"/>
                  </a:cubicBezTo>
                  <a:cubicBezTo>
                    <a:pt x="218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" name="Google Shape;1560;p3"/>
            <p:cNvSpPr/>
            <p:nvPr/>
          </p:nvSpPr>
          <p:spPr>
            <a:xfrm>
              <a:off x="1515625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27" y="336"/>
                    <a:pt x="427" y="211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" name="Google Shape;1561;p3"/>
            <p:cNvSpPr/>
            <p:nvPr/>
          </p:nvSpPr>
          <p:spPr>
            <a:xfrm>
              <a:off x="20462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104" y="1"/>
                    <a:pt x="1" y="103"/>
                    <a:pt x="1" y="222"/>
                  </a:cubicBezTo>
                  <a:cubicBezTo>
                    <a:pt x="10" y="348"/>
                    <a:pt x="107" y="428"/>
                    <a:pt x="204" y="428"/>
                  </a:cubicBezTo>
                  <a:cubicBezTo>
                    <a:pt x="210" y="428"/>
                    <a:pt x="216" y="428"/>
                    <a:pt x="222" y="427"/>
                  </a:cubicBezTo>
                  <a:cubicBezTo>
                    <a:pt x="34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" name="Google Shape;1562;p3"/>
            <p:cNvSpPr/>
            <p:nvPr/>
          </p:nvSpPr>
          <p:spPr>
            <a:xfrm>
              <a:off x="1728000" y="43826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29"/>
                    <a:pt x="98" y="421"/>
                    <a:pt x="211" y="421"/>
                  </a:cubicBezTo>
                  <a:cubicBezTo>
                    <a:pt x="329" y="421"/>
                    <a:pt x="416" y="329"/>
                    <a:pt x="416" y="211"/>
                  </a:cubicBezTo>
                  <a:cubicBezTo>
                    <a:pt x="416" y="87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" name="Google Shape;1563;p3"/>
            <p:cNvSpPr/>
            <p:nvPr/>
          </p:nvSpPr>
          <p:spPr>
            <a:xfrm>
              <a:off x="1780925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1"/>
                    <a:pt x="0" y="99"/>
                    <a:pt x="0" y="212"/>
                  </a:cubicBezTo>
                  <a:cubicBezTo>
                    <a:pt x="0" y="335"/>
                    <a:pt x="98" y="422"/>
                    <a:pt x="216" y="422"/>
                  </a:cubicBezTo>
                  <a:cubicBezTo>
                    <a:pt x="334" y="422"/>
                    <a:pt x="427" y="33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" name="Google Shape;1564;p3"/>
            <p:cNvSpPr/>
            <p:nvPr/>
          </p:nvSpPr>
          <p:spPr>
            <a:xfrm>
              <a:off x="1621625" y="40641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11" y="211"/>
                  </a:cubicBezTo>
                  <a:cubicBezTo>
                    <a:pt x="16" y="334"/>
                    <a:pt x="103" y="427"/>
                    <a:pt x="226" y="427"/>
                  </a:cubicBezTo>
                  <a:cubicBezTo>
                    <a:pt x="345" y="416"/>
                    <a:pt x="432" y="329"/>
                    <a:pt x="432" y="211"/>
                  </a:cubicBezTo>
                  <a:cubicBezTo>
                    <a:pt x="432" y="98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" name="Google Shape;1565;p3"/>
            <p:cNvSpPr/>
            <p:nvPr/>
          </p:nvSpPr>
          <p:spPr>
            <a:xfrm>
              <a:off x="1727600" y="454180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2" y="0"/>
                  </a:moveTo>
                  <a:cubicBezTo>
                    <a:pt x="94" y="0"/>
                    <a:pt x="16" y="84"/>
                    <a:pt x="11" y="196"/>
                  </a:cubicBezTo>
                  <a:cubicBezTo>
                    <a:pt x="1" y="320"/>
                    <a:pt x="98" y="422"/>
                    <a:pt x="222" y="422"/>
                  </a:cubicBezTo>
                  <a:cubicBezTo>
                    <a:pt x="335" y="422"/>
                    <a:pt x="432" y="335"/>
                    <a:pt x="432" y="217"/>
                  </a:cubicBezTo>
                  <a:cubicBezTo>
                    <a:pt x="438" y="104"/>
                    <a:pt x="355" y="6"/>
                    <a:pt x="232" y="1"/>
                  </a:cubicBezTo>
                  <a:cubicBezTo>
                    <a:pt x="225" y="0"/>
                    <a:pt x="218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" name="Google Shape;1566;p3"/>
            <p:cNvSpPr/>
            <p:nvPr/>
          </p:nvSpPr>
          <p:spPr>
            <a:xfrm>
              <a:off x="1887300" y="4382625"/>
              <a:ext cx="10425" cy="10575"/>
            </a:xfrm>
            <a:custGeom>
              <a:rect b="b" l="l" r="r" t="t"/>
              <a:pathLst>
                <a:path extrusionOk="0" h="423" w="417">
                  <a:moveTo>
                    <a:pt x="215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88" y="1"/>
                    <a:pt x="0" y="99"/>
                    <a:pt x="0" y="212"/>
                  </a:cubicBezTo>
                  <a:cubicBezTo>
                    <a:pt x="0" y="335"/>
                    <a:pt x="98" y="422"/>
                    <a:pt x="211" y="422"/>
                  </a:cubicBezTo>
                  <a:cubicBezTo>
                    <a:pt x="329" y="422"/>
                    <a:pt x="416" y="330"/>
                    <a:pt x="416" y="207"/>
                  </a:cubicBezTo>
                  <a:cubicBezTo>
                    <a:pt x="416" y="87"/>
                    <a:pt x="324" y="1"/>
                    <a:pt x="21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" name="Google Shape;1567;p3"/>
            <p:cNvSpPr/>
            <p:nvPr/>
          </p:nvSpPr>
          <p:spPr>
            <a:xfrm>
              <a:off x="1887300" y="44887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0" y="93"/>
                    <a:pt x="0" y="211"/>
                  </a:cubicBezTo>
                  <a:cubicBezTo>
                    <a:pt x="0" y="330"/>
                    <a:pt x="98" y="427"/>
                    <a:pt x="211" y="427"/>
                  </a:cubicBezTo>
                  <a:cubicBezTo>
                    <a:pt x="329" y="417"/>
                    <a:pt x="422" y="330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" name="Google Shape;1568;p3"/>
            <p:cNvSpPr/>
            <p:nvPr/>
          </p:nvSpPr>
          <p:spPr>
            <a:xfrm>
              <a:off x="2125850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22" y="0"/>
                  </a:moveTo>
                  <a:cubicBezTo>
                    <a:pt x="98" y="0"/>
                    <a:pt x="11" y="93"/>
                    <a:pt x="11" y="206"/>
                  </a:cubicBezTo>
                  <a:cubicBezTo>
                    <a:pt x="1" y="324"/>
                    <a:pt x="98" y="427"/>
                    <a:pt x="217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" name="Google Shape;1569;p3"/>
            <p:cNvSpPr/>
            <p:nvPr/>
          </p:nvSpPr>
          <p:spPr>
            <a:xfrm>
              <a:off x="2073050" y="4143825"/>
              <a:ext cx="10450" cy="10675"/>
            </a:xfrm>
            <a:custGeom>
              <a:rect b="b" l="l" r="r" t="t"/>
              <a:pathLst>
                <a:path extrusionOk="0" h="427" w="418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19" y="427"/>
                    <a:pt x="417" y="334"/>
                    <a:pt x="417" y="211"/>
                  </a:cubicBezTo>
                  <a:cubicBezTo>
                    <a:pt x="417" y="9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" name="Google Shape;1570;p3"/>
            <p:cNvSpPr/>
            <p:nvPr/>
          </p:nvSpPr>
          <p:spPr>
            <a:xfrm>
              <a:off x="1595025" y="414382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6" y="0"/>
                  </a:moveTo>
                  <a:cubicBezTo>
                    <a:pt x="98" y="0"/>
                    <a:pt x="6" y="93"/>
                    <a:pt x="6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" name="Google Shape;1571;p3"/>
            <p:cNvSpPr/>
            <p:nvPr/>
          </p:nvSpPr>
          <p:spPr>
            <a:xfrm>
              <a:off x="1542225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8" y="0"/>
                    <a:pt x="1" y="93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16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" name="Google Shape;1572;p3"/>
            <p:cNvSpPr/>
            <p:nvPr/>
          </p:nvSpPr>
          <p:spPr>
            <a:xfrm>
              <a:off x="1727850" y="42766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07" y="0"/>
                  </a:moveTo>
                  <a:cubicBezTo>
                    <a:pt x="88" y="0"/>
                    <a:pt x="1" y="86"/>
                    <a:pt x="1" y="206"/>
                  </a:cubicBezTo>
                  <a:cubicBezTo>
                    <a:pt x="1" y="32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11"/>
                  </a:cubicBezTo>
                  <a:cubicBezTo>
                    <a:pt x="422" y="88"/>
                    <a:pt x="335" y="1"/>
                    <a:pt x="217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" name="Google Shape;1573;p3"/>
            <p:cNvSpPr/>
            <p:nvPr/>
          </p:nvSpPr>
          <p:spPr>
            <a:xfrm>
              <a:off x="204632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1"/>
                  </a:moveTo>
                  <a:cubicBezTo>
                    <a:pt x="99" y="1"/>
                    <a:pt x="1" y="98"/>
                    <a:pt x="1" y="211"/>
                  </a:cubicBezTo>
                  <a:cubicBezTo>
                    <a:pt x="1" y="329"/>
                    <a:pt x="93" y="417"/>
                    <a:pt x="206" y="422"/>
                  </a:cubicBezTo>
                  <a:cubicBezTo>
                    <a:pt x="330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" name="Google Shape;1574;p3"/>
            <p:cNvSpPr/>
            <p:nvPr/>
          </p:nvSpPr>
          <p:spPr>
            <a:xfrm>
              <a:off x="20198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1"/>
                    <a:pt x="216" y="421"/>
                  </a:cubicBezTo>
                  <a:cubicBezTo>
                    <a:pt x="334" y="421"/>
                    <a:pt x="432" y="319"/>
                    <a:pt x="427" y="206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" name="Google Shape;1575;p3"/>
            <p:cNvSpPr/>
            <p:nvPr/>
          </p:nvSpPr>
          <p:spPr>
            <a:xfrm>
              <a:off x="1515500" y="4064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7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0"/>
                    <a:pt x="103" y="428"/>
                    <a:pt x="222" y="428"/>
                  </a:cubicBezTo>
                  <a:cubicBezTo>
                    <a:pt x="340" y="417"/>
                    <a:pt x="432" y="330"/>
                    <a:pt x="432" y="207"/>
                  </a:cubicBezTo>
                  <a:cubicBezTo>
                    <a:pt x="427" y="87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" name="Google Shape;1576;p3"/>
            <p:cNvSpPr/>
            <p:nvPr/>
          </p:nvSpPr>
          <p:spPr>
            <a:xfrm>
              <a:off x="1621625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6" y="0"/>
                  </a:moveTo>
                  <a:cubicBezTo>
                    <a:pt x="223" y="0"/>
                    <a:pt x="219" y="0"/>
                    <a:pt x="216" y="1"/>
                  </a:cubicBezTo>
                  <a:cubicBezTo>
                    <a:pt x="93" y="6"/>
                    <a:pt x="0" y="98"/>
                    <a:pt x="11" y="216"/>
                  </a:cubicBezTo>
                  <a:cubicBezTo>
                    <a:pt x="11" y="335"/>
                    <a:pt x="103" y="422"/>
                    <a:pt x="221" y="422"/>
                  </a:cubicBezTo>
                  <a:cubicBezTo>
                    <a:pt x="345" y="417"/>
                    <a:pt x="432" y="329"/>
                    <a:pt x="432" y="206"/>
                  </a:cubicBezTo>
                  <a:cubicBezTo>
                    <a:pt x="427" y="86"/>
                    <a:pt x="339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" name="Google Shape;1577;p3"/>
            <p:cNvSpPr/>
            <p:nvPr/>
          </p:nvSpPr>
          <p:spPr>
            <a:xfrm>
              <a:off x="151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2" y="0"/>
                  </a:moveTo>
                  <a:cubicBezTo>
                    <a:pt x="98" y="0"/>
                    <a:pt x="6" y="86"/>
                    <a:pt x="1" y="206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7" y="335"/>
                    <a:pt x="427" y="216"/>
                  </a:cubicBezTo>
                  <a:cubicBezTo>
                    <a:pt x="432" y="98"/>
                    <a:pt x="340" y="1"/>
                    <a:pt x="222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" name="Google Shape;1578;p3"/>
            <p:cNvSpPr/>
            <p:nvPr/>
          </p:nvSpPr>
          <p:spPr>
            <a:xfrm>
              <a:off x="21525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5"/>
                    <a:pt x="1" y="92"/>
                    <a:pt x="1" y="211"/>
                  </a:cubicBezTo>
                  <a:cubicBezTo>
                    <a:pt x="1" y="329"/>
                    <a:pt x="88" y="421"/>
                    <a:pt x="211" y="421"/>
                  </a:cubicBezTo>
                  <a:cubicBezTo>
                    <a:pt x="330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" name="Google Shape;1579;p3"/>
            <p:cNvSpPr/>
            <p:nvPr/>
          </p:nvSpPr>
          <p:spPr>
            <a:xfrm>
              <a:off x="2046475" y="4064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5"/>
                    <a:pt x="0" y="92"/>
                    <a:pt x="0" y="211"/>
                  </a:cubicBezTo>
                  <a:cubicBezTo>
                    <a:pt x="0" y="329"/>
                    <a:pt x="93" y="421"/>
                    <a:pt x="211" y="421"/>
                  </a:cubicBezTo>
                  <a:cubicBezTo>
                    <a:pt x="329" y="421"/>
                    <a:pt x="421" y="334"/>
                    <a:pt x="421" y="211"/>
                  </a:cubicBezTo>
                  <a:cubicBezTo>
                    <a:pt x="416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" name="Google Shape;1580;p3"/>
            <p:cNvSpPr/>
            <p:nvPr/>
          </p:nvSpPr>
          <p:spPr>
            <a:xfrm>
              <a:off x="1727850" y="4011225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2" y="1"/>
                  </a:moveTo>
                  <a:cubicBezTo>
                    <a:pt x="93" y="1"/>
                    <a:pt x="6" y="88"/>
                    <a:pt x="1" y="201"/>
                  </a:cubicBezTo>
                  <a:cubicBezTo>
                    <a:pt x="1" y="325"/>
                    <a:pt x="93" y="422"/>
                    <a:pt x="212" y="422"/>
                  </a:cubicBezTo>
                  <a:cubicBezTo>
                    <a:pt x="325" y="422"/>
                    <a:pt x="422" y="325"/>
                    <a:pt x="422" y="201"/>
                  </a:cubicBezTo>
                  <a:cubicBezTo>
                    <a:pt x="422" y="83"/>
                    <a:pt x="33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" name="Google Shape;1581;p3"/>
            <p:cNvSpPr/>
            <p:nvPr/>
          </p:nvSpPr>
          <p:spPr>
            <a:xfrm>
              <a:off x="1887175" y="44354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334" y="432"/>
                    <a:pt x="421" y="339"/>
                    <a:pt x="416" y="211"/>
                  </a:cubicBezTo>
                  <a:cubicBezTo>
                    <a:pt x="416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" name="Google Shape;1582;p3"/>
            <p:cNvSpPr/>
            <p:nvPr/>
          </p:nvSpPr>
          <p:spPr>
            <a:xfrm>
              <a:off x="1887300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0" y="88"/>
                    <a:pt x="0" y="211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329" y="417"/>
                    <a:pt x="422" y="329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" name="Google Shape;1583;p3"/>
            <p:cNvSpPr/>
            <p:nvPr/>
          </p:nvSpPr>
          <p:spPr>
            <a:xfrm>
              <a:off x="1780925" y="39580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1"/>
                  </a:moveTo>
                  <a:cubicBezTo>
                    <a:pt x="93" y="6"/>
                    <a:pt x="0" y="93"/>
                    <a:pt x="0" y="211"/>
                  </a:cubicBezTo>
                  <a:cubicBezTo>
                    <a:pt x="0" y="329"/>
                    <a:pt x="98" y="422"/>
                    <a:pt x="216" y="422"/>
                  </a:cubicBezTo>
                  <a:cubicBezTo>
                    <a:pt x="329" y="422"/>
                    <a:pt x="427" y="319"/>
                    <a:pt x="427" y="206"/>
                  </a:cubicBezTo>
                  <a:cubicBezTo>
                    <a:pt x="427" y="88"/>
                    <a:pt x="32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" name="Google Shape;1584;p3"/>
            <p:cNvSpPr/>
            <p:nvPr/>
          </p:nvSpPr>
          <p:spPr>
            <a:xfrm>
              <a:off x="1595275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8" y="1"/>
                  </a:moveTo>
                  <a:cubicBezTo>
                    <a:pt x="84" y="1"/>
                    <a:pt x="1" y="90"/>
                    <a:pt x="1" y="212"/>
                  </a:cubicBezTo>
                  <a:cubicBezTo>
                    <a:pt x="1" y="335"/>
                    <a:pt x="93" y="423"/>
                    <a:pt x="217" y="423"/>
                  </a:cubicBezTo>
                  <a:cubicBezTo>
                    <a:pt x="330" y="423"/>
                    <a:pt x="427" y="335"/>
                    <a:pt x="427" y="217"/>
                  </a:cubicBezTo>
                  <a:cubicBezTo>
                    <a:pt x="427" y="94"/>
                    <a:pt x="335" y="1"/>
                    <a:pt x="217" y="1"/>
                  </a:cubicBezTo>
                  <a:cubicBezTo>
                    <a:pt x="210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" name="Google Shape;1585;p3"/>
            <p:cNvSpPr/>
            <p:nvPr/>
          </p:nvSpPr>
          <p:spPr>
            <a:xfrm>
              <a:off x="2072925" y="43559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88" y="1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" name="Google Shape;1586;p3"/>
            <p:cNvSpPr/>
            <p:nvPr/>
          </p:nvSpPr>
          <p:spPr>
            <a:xfrm>
              <a:off x="1940225" y="40641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21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0" y="329"/>
                    <a:pt x="103" y="427"/>
                    <a:pt x="221" y="427"/>
                  </a:cubicBezTo>
                  <a:cubicBezTo>
                    <a:pt x="334" y="416"/>
                    <a:pt x="427" y="329"/>
                    <a:pt x="427" y="206"/>
                  </a:cubicBezTo>
                  <a:cubicBezTo>
                    <a:pt x="422" y="93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" name="Google Shape;1587;p3"/>
            <p:cNvSpPr/>
            <p:nvPr/>
          </p:nvSpPr>
          <p:spPr>
            <a:xfrm>
              <a:off x="1595275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88" y="6"/>
                    <a:pt x="1" y="99"/>
                    <a:pt x="1" y="212"/>
                  </a:cubicBezTo>
                  <a:cubicBezTo>
                    <a:pt x="1" y="335"/>
                    <a:pt x="93" y="422"/>
                    <a:pt x="217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22" y="92"/>
                    <a:pt x="33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" name="Google Shape;1588;p3"/>
            <p:cNvSpPr/>
            <p:nvPr/>
          </p:nvSpPr>
          <p:spPr>
            <a:xfrm>
              <a:off x="1727600" y="38519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6" y="0"/>
                  </a:moveTo>
                  <a:cubicBezTo>
                    <a:pt x="230" y="0"/>
                    <a:pt x="223" y="0"/>
                    <a:pt x="217" y="1"/>
                  </a:cubicBezTo>
                  <a:cubicBezTo>
                    <a:pt x="93" y="1"/>
                    <a:pt x="1" y="93"/>
                    <a:pt x="11" y="217"/>
                  </a:cubicBezTo>
                  <a:cubicBezTo>
                    <a:pt x="16" y="335"/>
                    <a:pt x="103" y="422"/>
                    <a:pt x="222" y="422"/>
                  </a:cubicBezTo>
                  <a:cubicBezTo>
                    <a:pt x="345" y="422"/>
                    <a:pt x="432" y="325"/>
                    <a:pt x="432" y="207"/>
                  </a:cubicBezTo>
                  <a:cubicBezTo>
                    <a:pt x="432" y="89"/>
                    <a:pt x="354" y="0"/>
                    <a:pt x="2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" name="Google Shape;1589;p3"/>
            <p:cNvSpPr/>
            <p:nvPr/>
          </p:nvSpPr>
          <p:spPr>
            <a:xfrm>
              <a:off x="1940225" y="459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3"/>
                    <a:pt x="0" y="20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" name="Google Shape;1590;p3"/>
            <p:cNvSpPr/>
            <p:nvPr/>
          </p:nvSpPr>
          <p:spPr>
            <a:xfrm>
              <a:off x="154222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88"/>
                    <a:pt x="6" y="211"/>
                  </a:cubicBezTo>
                  <a:cubicBezTo>
                    <a:pt x="6" y="334"/>
                    <a:pt x="93" y="422"/>
                    <a:pt x="216" y="422"/>
                  </a:cubicBezTo>
                  <a:cubicBezTo>
                    <a:pt x="335" y="417"/>
                    <a:pt x="422" y="32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" name="Google Shape;1591;p3"/>
            <p:cNvSpPr/>
            <p:nvPr/>
          </p:nvSpPr>
          <p:spPr>
            <a:xfrm>
              <a:off x="21261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7" y="0"/>
                    <a:pt x="0" y="87"/>
                    <a:pt x="0" y="211"/>
                  </a:cubicBezTo>
                  <a:cubicBezTo>
                    <a:pt x="0" y="334"/>
                    <a:pt x="87" y="421"/>
                    <a:pt x="211" y="421"/>
                  </a:cubicBezTo>
                  <a:cubicBezTo>
                    <a:pt x="334" y="421"/>
                    <a:pt x="421" y="334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" name="Google Shape;1592;p3"/>
            <p:cNvSpPr/>
            <p:nvPr/>
          </p:nvSpPr>
          <p:spPr>
            <a:xfrm>
              <a:off x="1727850" y="4595100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198" y="1"/>
                  </a:moveTo>
                  <a:cubicBezTo>
                    <a:pt x="84" y="1"/>
                    <a:pt x="1" y="90"/>
                    <a:pt x="1" y="207"/>
                  </a:cubicBezTo>
                  <a:cubicBezTo>
                    <a:pt x="1" y="320"/>
                    <a:pt x="88" y="418"/>
                    <a:pt x="212" y="418"/>
                  </a:cubicBezTo>
                  <a:cubicBezTo>
                    <a:pt x="335" y="418"/>
                    <a:pt x="422" y="325"/>
                    <a:pt x="422" y="212"/>
                  </a:cubicBezTo>
                  <a:cubicBezTo>
                    <a:pt x="422" y="89"/>
                    <a:pt x="335" y="2"/>
                    <a:pt x="217" y="2"/>
                  </a:cubicBezTo>
                  <a:cubicBezTo>
                    <a:pt x="211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" name="Google Shape;1593;p3"/>
            <p:cNvSpPr/>
            <p:nvPr/>
          </p:nvSpPr>
          <p:spPr>
            <a:xfrm>
              <a:off x="1727850" y="40641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3" y="0"/>
                    <a:pt x="6" y="93"/>
                    <a:pt x="1" y="211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2" y="334"/>
                    <a:pt x="422" y="221"/>
                  </a:cubicBezTo>
                  <a:cubicBezTo>
                    <a:pt x="42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" name="Google Shape;1594;p3"/>
            <p:cNvSpPr/>
            <p:nvPr/>
          </p:nvSpPr>
          <p:spPr>
            <a:xfrm>
              <a:off x="1780925" y="4064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213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5"/>
                    <a:pt x="93" y="428"/>
                    <a:pt x="216" y="428"/>
                  </a:cubicBezTo>
                  <a:cubicBezTo>
                    <a:pt x="334" y="417"/>
                    <a:pt x="427" y="330"/>
                    <a:pt x="427" y="207"/>
                  </a:cubicBezTo>
                  <a:cubicBezTo>
                    <a:pt x="427" y="87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" name="Google Shape;1595;p3"/>
            <p:cNvSpPr/>
            <p:nvPr/>
          </p:nvSpPr>
          <p:spPr>
            <a:xfrm>
              <a:off x="188702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9" y="0"/>
                    <a:pt x="6" y="93"/>
                    <a:pt x="1" y="216"/>
                  </a:cubicBezTo>
                  <a:cubicBezTo>
                    <a:pt x="11" y="334"/>
                    <a:pt x="99" y="427"/>
                    <a:pt x="222" y="427"/>
                  </a:cubicBezTo>
                  <a:cubicBezTo>
                    <a:pt x="335" y="422"/>
                    <a:pt x="427" y="329"/>
                    <a:pt x="427" y="216"/>
                  </a:cubicBezTo>
                  <a:cubicBezTo>
                    <a:pt x="427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" name="Google Shape;1596;p3"/>
            <p:cNvSpPr/>
            <p:nvPr/>
          </p:nvSpPr>
          <p:spPr>
            <a:xfrm>
              <a:off x="1887175" y="4064175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06" y="0"/>
                  </a:moveTo>
                  <a:cubicBezTo>
                    <a:pt x="87" y="0"/>
                    <a:pt x="0" y="87"/>
                    <a:pt x="0" y="206"/>
                  </a:cubicBezTo>
                  <a:cubicBezTo>
                    <a:pt x="0" y="324"/>
                    <a:pt x="87" y="416"/>
                    <a:pt x="211" y="416"/>
                  </a:cubicBezTo>
                  <a:cubicBezTo>
                    <a:pt x="334" y="416"/>
                    <a:pt x="421" y="329"/>
                    <a:pt x="421" y="206"/>
                  </a:cubicBezTo>
                  <a:cubicBezTo>
                    <a:pt x="421" y="93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" name="Google Shape;1597;p3"/>
            <p:cNvSpPr/>
            <p:nvPr/>
          </p:nvSpPr>
          <p:spPr>
            <a:xfrm>
              <a:off x="1780800" y="45948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103" y="0"/>
                    <a:pt x="10" y="93"/>
                    <a:pt x="5" y="206"/>
                  </a:cubicBezTo>
                  <a:cubicBezTo>
                    <a:pt x="0" y="329"/>
                    <a:pt x="88" y="427"/>
                    <a:pt x="21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" name="Google Shape;1598;p3"/>
            <p:cNvSpPr/>
            <p:nvPr/>
          </p:nvSpPr>
          <p:spPr>
            <a:xfrm>
              <a:off x="18871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0"/>
                    <a:pt x="0" y="88"/>
                    <a:pt x="0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24" y="422"/>
                    <a:pt x="421" y="334"/>
                    <a:pt x="421" y="211"/>
                  </a:cubicBezTo>
                  <a:cubicBezTo>
                    <a:pt x="421" y="88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" name="Google Shape;1599;p3"/>
            <p:cNvSpPr/>
            <p:nvPr/>
          </p:nvSpPr>
          <p:spPr>
            <a:xfrm>
              <a:off x="178092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329" y="417"/>
                    <a:pt x="422" y="324"/>
                    <a:pt x="422" y="201"/>
                  </a:cubicBezTo>
                  <a:cubicBezTo>
                    <a:pt x="422" y="8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" name="Google Shape;1600;p3"/>
            <p:cNvSpPr/>
            <p:nvPr/>
          </p:nvSpPr>
          <p:spPr>
            <a:xfrm>
              <a:off x="1913250" y="4621450"/>
              <a:ext cx="11200" cy="10125"/>
            </a:xfrm>
            <a:custGeom>
              <a:rect b="b" l="l" r="r" t="t"/>
              <a:pathLst>
                <a:path extrusionOk="0" h="405" w="448">
                  <a:moveTo>
                    <a:pt x="229" y="0"/>
                  </a:moveTo>
                  <a:cubicBezTo>
                    <a:pt x="157" y="0"/>
                    <a:pt x="91" y="37"/>
                    <a:pt x="52" y="104"/>
                  </a:cubicBezTo>
                  <a:cubicBezTo>
                    <a:pt x="0" y="181"/>
                    <a:pt x="16" y="289"/>
                    <a:pt x="77" y="361"/>
                  </a:cubicBezTo>
                  <a:cubicBezTo>
                    <a:pt x="107" y="387"/>
                    <a:pt x="137" y="405"/>
                    <a:pt x="175" y="405"/>
                  </a:cubicBezTo>
                  <a:cubicBezTo>
                    <a:pt x="189" y="405"/>
                    <a:pt x="204" y="402"/>
                    <a:pt x="221" y="397"/>
                  </a:cubicBezTo>
                  <a:cubicBezTo>
                    <a:pt x="252" y="386"/>
                    <a:pt x="288" y="376"/>
                    <a:pt x="324" y="371"/>
                  </a:cubicBezTo>
                  <a:cubicBezTo>
                    <a:pt x="406" y="350"/>
                    <a:pt x="447" y="309"/>
                    <a:pt x="447" y="217"/>
                  </a:cubicBezTo>
                  <a:cubicBezTo>
                    <a:pt x="447" y="119"/>
                    <a:pt x="386" y="32"/>
                    <a:pt x="298" y="11"/>
                  </a:cubicBezTo>
                  <a:cubicBezTo>
                    <a:pt x="275" y="4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" name="Google Shape;1601;p3"/>
            <p:cNvSpPr/>
            <p:nvPr/>
          </p:nvSpPr>
          <p:spPr>
            <a:xfrm>
              <a:off x="1594650" y="4568225"/>
              <a:ext cx="11325" cy="10625"/>
            </a:xfrm>
            <a:custGeom>
              <a:rect b="b" l="l" r="r" t="t"/>
              <a:pathLst>
                <a:path extrusionOk="0" h="425" w="453">
                  <a:moveTo>
                    <a:pt x="237" y="0"/>
                  </a:moveTo>
                  <a:cubicBezTo>
                    <a:pt x="163" y="0"/>
                    <a:pt x="93" y="40"/>
                    <a:pt x="52" y="105"/>
                  </a:cubicBezTo>
                  <a:cubicBezTo>
                    <a:pt x="0" y="193"/>
                    <a:pt x="21" y="285"/>
                    <a:pt x="113" y="342"/>
                  </a:cubicBezTo>
                  <a:cubicBezTo>
                    <a:pt x="139" y="362"/>
                    <a:pt x="165" y="372"/>
                    <a:pt x="190" y="393"/>
                  </a:cubicBezTo>
                  <a:cubicBezTo>
                    <a:pt x="215" y="416"/>
                    <a:pt x="240" y="424"/>
                    <a:pt x="264" y="424"/>
                  </a:cubicBezTo>
                  <a:cubicBezTo>
                    <a:pt x="296" y="424"/>
                    <a:pt x="326" y="410"/>
                    <a:pt x="355" y="393"/>
                  </a:cubicBezTo>
                  <a:cubicBezTo>
                    <a:pt x="422" y="357"/>
                    <a:pt x="452" y="290"/>
                    <a:pt x="452" y="208"/>
                  </a:cubicBezTo>
                  <a:cubicBezTo>
                    <a:pt x="447" y="116"/>
                    <a:pt x="386" y="38"/>
                    <a:pt x="293" y="8"/>
                  </a:cubicBezTo>
                  <a:cubicBezTo>
                    <a:pt x="275" y="3"/>
                    <a:pt x="256" y="0"/>
                    <a:pt x="23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" name="Google Shape;1602;p3"/>
            <p:cNvSpPr/>
            <p:nvPr/>
          </p:nvSpPr>
          <p:spPr>
            <a:xfrm>
              <a:off x="2178275" y="4037425"/>
              <a:ext cx="10950" cy="10775"/>
            </a:xfrm>
            <a:custGeom>
              <a:rect b="b" l="l" r="r" t="t"/>
              <a:pathLst>
                <a:path extrusionOk="0" h="431" w="438">
                  <a:moveTo>
                    <a:pt x="243" y="0"/>
                  </a:moveTo>
                  <a:cubicBezTo>
                    <a:pt x="227" y="0"/>
                    <a:pt x="207" y="6"/>
                    <a:pt x="180" y="17"/>
                  </a:cubicBezTo>
                  <a:cubicBezTo>
                    <a:pt x="139" y="37"/>
                    <a:pt x="103" y="63"/>
                    <a:pt x="78" y="94"/>
                  </a:cubicBezTo>
                  <a:cubicBezTo>
                    <a:pt x="0" y="191"/>
                    <a:pt x="26" y="325"/>
                    <a:pt x="129" y="397"/>
                  </a:cubicBezTo>
                  <a:cubicBezTo>
                    <a:pt x="160" y="419"/>
                    <a:pt x="201" y="430"/>
                    <a:pt x="243" y="430"/>
                  </a:cubicBezTo>
                  <a:cubicBezTo>
                    <a:pt x="321" y="430"/>
                    <a:pt x="404" y="391"/>
                    <a:pt x="437" y="304"/>
                  </a:cubicBezTo>
                  <a:cubicBezTo>
                    <a:pt x="391" y="227"/>
                    <a:pt x="355" y="145"/>
                    <a:pt x="314" y="68"/>
                  </a:cubicBezTo>
                  <a:cubicBezTo>
                    <a:pt x="290" y="21"/>
                    <a:pt x="273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" name="Google Shape;1603;p3"/>
            <p:cNvSpPr/>
            <p:nvPr/>
          </p:nvSpPr>
          <p:spPr>
            <a:xfrm>
              <a:off x="1992775" y="4594800"/>
              <a:ext cx="11450" cy="9600"/>
            </a:xfrm>
            <a:custGeom>
              <a:rect b="b" l="l" r="r" t="t"/>
              <a:pathLst>
                <a:path extrusionOk="0" h="384" w="458">
                  <a:moveTo>
                    <a:pt x="238" y="1"/>
                  </a:moveTo>
                  <a:cubicBezTo>
                    <a:pt x="152" y="1"/>
                    <a:pt x="73" y="49"/>
                    <a:pt x="41" y="121"/>
                  </a:cubicBezTo>
                  <a:cubicBezTo>
                    <a:pt x="0" y="209"/>
                    <a:pt x="21" y="301"/>
                    <a:pt x="108" y="383"/>
                  </a:cubicBezTo>
                  <a:cubicBezTo>
                    <a:pt x="200" y="348"/>
                    <a:pt x="283" y="301"/>
                    <a:pt x="365" y="260"/>
                  </a:cubicBezTo>
                  <a:cubicBezTo>
                    <a:pt x="447" y="219"/>
                    <a:pt x="457" y="183"/>
                    <a:pt x="411" y="106"/>
                  </a:cubicBezTo>
                  <a:cubicBezTo>
                    <a:pt x="380" y="49"/>
                    <a:pt x="334" y="19"/>
                    <a:pt x="272" y="3"/>
                  </a:cubicBezTo>
                  <a:cubicBezTo>
                    <a:pt x="261" y="1"/>
                    <a:pt x="249" y="1"/>
                    <a:pt x="23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" name="Google Shape;1604;p3"/>
            <p:cNvSpPr/>
            <p:nvPr/>
          </p:nvSpPr>
          <p:spPr>
            <a:xfrm>
              <a:off x="1411825" y="4276350"/>
              <a:ext cx="8625" cy="10575"/>
            </a:xfrm>
            <a:custGeom>
              <a:rect b="b" l="l" r="r" t="t"/>
              <a:pathLst>
                <a:path extrusionOk="0" h="423" w="345">
                  <a:moveTo>
                    <a:pt x="129" y="1"/>
                  </a:moveTo>
                  <a:cubicBezTo>
                    <a:pt x="87" y="1"/>
                    <a:pt x="43" y="15"/>
                    <a:pt x="1" y="43"/>
                  </a:cubicBezTo>
                  <a:cubicBezTo>
                    <a:pt x="11" y="167"/>
                    <a:pt x="32" y="290"/>
                    <a:pt x="42" y="408"/>
                  </a:cubicBezTo>
                  <a:cubicBezTo>
                    <a:pt x="74" y="418"/>
                    <a:pt x="103" y="422"/>
                    <a:pt x="131" y="422"/>
                  </a:cubicBezTo>
                  <a:cubicBezTo>
                    <a:pt x="210" y="422"/>
                    <a:pt x="271" y="385"/>
                    <a:pt x="309" y="316"/>
                  </a:cubicBezTo>
                  <a:cubicBezTo>
                    <a:pt x="345" y="228"/>
                    <a:pt x="335" y="121"/>
                    <a:pt x="263" y="59"/>
                  </a:cubicBezTo>
                  <a:cubicBezTo>
                    <a:pt x="224" y="20"/>
                    <a:pt x="178" y="1"/>
                    <a:pt x="12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" name="Google Shape;1605;p3"/>
            <p:cNvSpPr/>
            <p:nvPr/>
          </p:nvSpPr>
          <p:spPr>
            <a:xfrm>
              <a:off x="1412475" y="4170325"/>
              <a:ext cx="8125" cy="10550"/>
            </a:xfrm>
            <a:custGeom>
              <a:rect b="b" l="l" r="r" t="t"/>
              <a:pathLst>
                <a:path extrusionOk="0" h="422" w="325">
                  <a:moveTo>
                    <a:pt x="119" y="0"/>
                  </a:moveTo>
                  <a:cubicBezTo>
                    <a:pt x="97" y="0"/>
                    <a:pt x="75" y="5"/>
                    <a:pt x="52" y="14"/>
                  </a:cubicBezTo>
                  <a:lnTo>
                    <a:pt x="11" y="261"/>
                  </a:lnTo>
                  <a:cubicBezTo>
                    <a:pt x="6" y="307"/>
                    <a:pt x="6" y="348"/>
                    <a:pt x="0" y="389"/>
                  </a:cubicBezTo>
                  <a:cubicBezTo>
                    <a:pt x="35" y="411"/>
                    <a:pt x="71" y="422"/>
                    <a:pt x="105" y="422"/>
                  </a:cubicBezTo>
                  <a:cubicBezTo>
                    <a:pt x="159" y="422"/>
                    <a:pt x="210" y="397"/>
                    <a:pt x="247" y="353"/>
                  </a:cubicBezTo>
                  <a:cubicBezTo>
                    <a:pt x="314" y="292"/>
                    <a:pt x="324" y="173"/>
                    <a:pt x="273" y="96"/>
                  </a:cubicBezTo>
                  <a:cubicBezTo>
                    <a:pt x="235" y="36"/>
                    <a:pt x="180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" name="Google Shape;1606;p3"/>
            <p:cNvSpPr/>
            <p:nvPr/>
          </p:nvSpPr>
          <p:spPr>
            <a:xfrm>
              <a:off x="1464250" y="4435600"/>
              <a:ext cx="9025" cy="10275"/>
            </a:xfrm>
            <a:custGeom>
              <a:rect b="b" l="l" r="r" t="t"/>
              <a:pathLst>
                <a:path extrusionOk="0" h="411" w="361">
                  <a:moveTo>
                    <a:pt x="136" y="0"/>
                  </a:moveTo>
                  <a:cubicBezTo>
                    <a:pt x="89" y="0"/>
                    <a:pt x="43" y="18"/>
                    <a:pt x="0" y="61"/>
                  </a:cubicBezTo>
                  <a:cubicBezTo>
                    <a:pt x="77" y="179"/>
                    <a:pt x="144" y="297"/>
                    <a:pt x="216" y="410"/>
                  </a:cubicBezTo>
                  <a:cubicBezTo>
                    <a:pt x="319" y="369"/>
                    <a:pt x="360" y="302"/>
                    <a:pt x="355" y="205"/>
                  </a:cubicBezTo>
                  <a:cubicBezTo>
                    <a:pt x="350" y="117"/>
                    <a:pt x="298" y="40"/>
                    <a:pt x="216" y="15"/>
                  </a:cubicBezTo>
                  <a:cubicBezTo>
                    <a:pt x="189" y="6"/>
                    <a:pt x="162" y="0"/>
                    <a:pt x="1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" name="Google Shape;1607;p3"/>
            <p:cNvSpPr/>
            <p:nvPr/>
          </p:nvSpPr>
          <p:spPr>
            <a:xfrm>
              <a:off x="1595800" y="3880450"/>
              <a:ext cx="10825" cy="8450"/>
            </a:xfrm>
            <a:custGeom>
              <a:rect b="b" l="l" r="r" t="t"/>
              <a:pathLst>
                <a:path extrusionOk="0" h="338" w="433">
                  <a:moveTo>
                    <a:pt x="350" y="1"/>
                  </a:moveTo>
                  <a:cubicBezTo>
                    <a:pt x="232" y="73"/>
                    <a:pt x="119" y="145"/>
                    <a:pt x="0" y="222"/>
                  </a:cubicBezTo>
                  <a:cubicBezTo>
                    <a:pt x="40" y="304"/>
                    <a:pt x="119" y="337"/>
                    <a:pt x="194" y="337"/>
                  </a:cubicBezTo>
                  <a:cubicBezTo>
                    <a:pt x="246" y="337"/>
                    <a:pt x="296" y="321"/>
                    <a:pt x="329" y="294"/>
                  </a:cubicBezTo>
                  <a:cubicBezTo>
                    <a:pt x="417" y="222"/>
                    <a:pt x="432" y="93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" name="Google Shape;1608;p3"/>
            <p:cNvSpPr/>
            <p:nvPr/>
          </p:nvSpPr>
          <p:spPr>
            <a:xfrm>
              <a:off x="1701650" y="4621450"/>
              <a:ext cx="10825" cy="6850"/>
            </a:xfrm>
            <a:custGeom>
              <a:rect b="b" l="l" r="r" t="t"/>
              <a:pathLst>
                <a:path extrusionOk="0" h="274" w="433">
                  <a:moveTo>
                    <a:pt x="194" y="1"/>
                  </a:moveTo>
                  <a:cubicBezTo>
                    <a:pt x="105" y="1"/>
                    <a:pt x="30" y="57"/>
                    <a:pt x="1" y="160"/>
                  </a:cubicBezTo>
                  <a:cubicBezTo>
                    <a:pt x="134" y="196"/>
                    <a:pt x="263" y="237"/>
                    <a:pt x="396" y="273"/>
                  </a:cubicBezTo>
                  <a:cubicBezTo>
                    <a:pt x="432" y="145"/>
                    <a:pt x="381" y="42"/>
                    <a:pt x="263" y="11"/>
                  </a:cubicBezTo>
                  <a:cubicBezTo>
                    <a:pt x="239" y="4"/>
                    <a:pt x="216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" name="Google Shape;1609;p3"/>
            <p:cNvSpPr/>
            <p:nvPr/>
          </p:nvSpPr>
          <p:spPr>
            <a:xfrm>
              <a:off x="1913500" y="3829575"/>
              <a:ext cx="10550" cy="6550"/>
            </a:xfrm>
            <a:custGeom>
              <a:rect b="b" l="l" r="r" t="t"/>
              <a:pathLst>
                <a:path extrusionOk="0" h="262" w="422">
                  <a:moveTo>
                    <a:pt x="16" y="1"/>
                  </a:moveTo>
                  <a:lnTo>
                    <a:pt x="16" y="1"/>
                  </a:lnTo>
                  <a:cubicBezTo>
                    <a:pt x="0" y="134"/>
                    <a:pt x="67" y="232"/>
                    <a:pt x="191" y="258"/>
                  </a:cubicBezTo>
                  <a:cubicBezTo>
                    <a:pt x="205" y="260"/>
                    <a:pt x="219" y="261"/>
                    <a:pt x="232" y="261"/>
                  </a:cubicBezTo>
                  <a:cubicBezTo>
                    <a:pt x="329" y="261"/>
                    <a:pt x="399" y="198"/>
                    <a:pt x="422" y="98"/>
                  </a:cubicBezTo>
                  <a:cubicBezTo>
                    <a:pt x="309" y="62"/>
                    <a:pt x="196" y="37"/>
                    <a:pt x="88" y="11"/>
                  </a:cubicBezTo>
                  <a:cubicBezTo>
                    <a:pt x="62" y="6"/>
                    <a:pt x="42" y="6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" name="Google Shape;1610;p3"/>
            <p:cNvSpPr/>
            <p:nvPr/>
          </p:nvSpPr>
          <p:spPr>
            <a:xfrm>
              <a:off x="1466550" y="4012900"/>
              <a:ext cx="7225" cy="8700"/>
            </a:xfrm>
            <a:custGeom>
              <a:rect b="b" l="l" r="r" t="t"/>
              <a:pathLst>
                <a:path extrusionOk="0" h="348" w="289">
                  <a:moveTo>
                    <a:pt x="206" y="1"/>
                  </a:moveTo>
                  <a:cubicBezTo>
                    <a:pt x="134" y="114"/>
                    <a:pt x="73" y="222"/>
                    <a:pt x="1" y="335"/>
                  </a:cubicBezTo>
                  <a:cubicBezTo>
                    <a:pt x="25" y="344"/>
                    <a:pt x="49" y="348"/>
                    <a:pt x="72" y="348"/>
                  </a:cubicBezTo>
                  <a:cubicBezTo>
                    <a:pt x="142" y="348"/>
                    <a:pt x="204" y="309"/>
                    <a:pt x="242" y="247"/>
                  </a:cubicBezTo>
                  <a:cubicBezTo>
                    <a:pt x="289" y="165"/>
                    <a:pt x="278" y="62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" name="Google Shape;1611;p3"/>
            <p:cNvSpPr/>
            <p:nvPr/>
          </p:nvSpPr>
          <p:spPr>
            <a:xfrm>
              <a:off x="1993275" y="3856550"/>
              <a:ext cx="8900" cy="6000"/>
            </a:xfrm>
            <a:custGeom>
              <a:rect b="b" l="l" r="r" t="t"/>
              <a:pathLst>
                <a:path extrusionOk="0" h="240" w="356">
                  <a:moveTo>
                    <a:pt x="6" y="1"/>
                  </a:moveTo>
                  <a:cubicBezTo>
                    <a:pt x="1" y="109"/>
                    <a:pt x="52" y="186"/>
                    <a:pt x="134" y="222"/>
                  </a:cubicBezTo>
                  <a:cubicBezTo>
                    <a:pt x="161" y="234"/>
                    <a:pt x="188" y="239"/>
                    <a:pt x="214" y="239"/>
                  </a:cubicBezTo>
                  <a:cubicBezTo>
                    <a:pt x="269" y="239"/>
                    <a:pt x="320" y="214"/>
                    <a:pt x="355" y="165"/>
                  </a:cubicBezTo>
                  <a:cubicBezTo>
                    <a:pt x="242" y="109"/>
                    <a:pt x="129" y="57"/>
                    <a:pt x="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" name="Google Shape;1612;p3"/>
            <p:cNvSpPr/>
            <p:nvPr/>
          </p:nvSpPr>
          <p:spPr>
            <a:xfrm>
              <a:off x="1705500" y="3834075"/>
              <a:ext cx="4775" cy="1675"/>
            </a:xfrm>
            <a:custGeom>
              <a:rect b="b" l="l" r="r" t="t"/>
              <a:pathLst>
                <a:path extrusionOk="0" h="67" w="191">
                  <a:moveTo>
                    <a:pt x="186" y="1"/>
                  </a:moveTo>
                  <a:cubicBezTo>
                    <a:pt x="124" y="11"/>
                    <a:pt x="63" y="32"/>
                    <a:pt x="1" y="52"/>
                  </a:cubicBezTo>
                  <a:cubicBezTo>
                    <a:pt x="26" y="62"/>
                    <a:pt x="49" y="67"/>
                    <a:pt x="70" y="67"/>
                  </a:cubicBezTo>
                  <a:cubicBezTo>
                    <a:pt x="116" y="67"/>
                    <a:pt x="156" y="46"/>
                    <a:pt x="191" y="11"/>
                  </a:cubicBezTo>
                  <a:cubicBezTo>
                    <a:pt x="191" y="11"/>
                    <a:pt x="186" y="6"/>
                    <a:pt x="18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" name="Google Shape;1613;p3"/>
            <p:cNvSpPr/>
            <p:nvPr/>
          </p:nvSpPr>
          <p:spPr>
            <a:xfrm>
              <a:off x="2232100" y="4253650"/>
              <a:ext cx="800" cy="2350"/>
            </a:xfrm>
            <a:custGeom>
              <a:rect b="b" l="l" r="r" t="t"/>
              <a:pathLst>
                <a:path extrusionOk="0" h="94" w="32">
                  <a:moveTo>
                    <a:pt x="11" y="1"/>
                  </a:moveTo>
                  <a:cubicBezTo>
                    <a:pt x="6" y="26"/>
                    <a:pt x="6" y="57"/>
                    <a:pt x="1" y="83"/>
                  </a:cubicBezTo>
                  <a:cubicBezTo>
                    <a:pt x="6" y="93"/>
                    <a:pt x="11" y="93"/>
                    <a:pt x="26" y="93"/>
                  </a:cubicBezTo>
                  <a:cubicBezTo>
                    <a:pt x="26" y="57"/>
                    <a:pt x="31" y="32"/>
                    <a:pt x="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CUSTOM_6">
    <p:spTree>
      <p:nvGrpSpPr>
        <p:cNvPr id="14070" name="Shape 140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71" name="Google Shape;14071;p21"/>
          <p:cNvGrpSpPr/>
          <p:nvPr/>
        </p:nvGrpSpPr>
        <p:grpSpPr>
          <a:xfrm flipH="1" rot="10800000">
            <a:off x="0" y="-1325"/>
            <a:ext cx="9143989" cy="5146143"/>
            <a:chOff x="0" y="0"/>
            <a:chExt cx="9143989" cy="5146143"/>
          </a:xfrm>
        </p:grpSpPr>
        <p:sp>
          <p:nvSpPr>
            <p:cNvPr id="14072" name="Google Shape;14072;p21"/>
            <p:cNvSpPr/>
            <p:nvPr/>
          </p:nvSpPr>
          <p:spPr>
            <a:xfrm>
              <a:off x="0" y="2403884"/>
              <a:ext cx="2577339" cy="2741846"/>
            </a:xfrm>
            <a:custGeom>
              <a:rect b="b" l="l" r="r" t="t"/>
              <a:pathLst>
                <a:path extrusionOk="0" h="27184" w="25553">
                  <a:moveTo>
                    <a:pt x="1" y="0"/>
                  </a:moveTo>
                  <a:lnTo>
                    <a:pt x="1" y="291"/>
                  </a:lnTo>
                  <a:cubicBezTo>
                    <a:pt x="1932" y="2226"/>
                    <a:pt x="4114" y="3064"/>
                    <a:pt x="6396" y="3936"/>
                  </a:cubicBezTo>
                  <a:cubicBezTo>
                    <a:pt x="10800" y="5624"/>
                    <a:pt x="15352" y="7368"/>
                    <a:pt x="19309" y="17000"/>
                  </a:cubicBezTo>
                  <a:cubicBezTo>
                    <a:pt x="21166" y="21525"/>
                    <a:pt x="23162" y="24918"/>
                    <a:pt x="25270" y="27183"/>
                  </a:cubicBezTo>
                  <a:lnTo>
                    <a:pt x="25552" y="27183"/>
                  </a:lnTo>
                  <a:cubicBezTo>
                    <a:pt x="23413" y="24949"/>
                    <a:pt x="21391" y="21521"/>
                    <a:pt x="19504" y="16926"/>
                  </a:cubicBezTo>
                  <a:cubicBezTo>
                    <a:pt x="18545" y="14601"/>
                    <a:pt x="17525" y="12661"/>
                    <a:pt x="16393" y="11008"/>
                  </a:cubicBezTo>
                  <a:cubicBezTo>
                    <a:pt x="15382" y="9537"/>
                    <a:pt x="14315" y="8335"/>
                    <a:pt x="13117" y="7320"/>
                  </a:cubicBezTo>
                  <a:cubicBezTo>
                    <a:pt x="10896" y="5446"/>
                    <a:pt x="8648" y="4582"/>
                    <a:pt x="6474" y="3745"/>
                  </a:cubicBezTo>
                  <a:cubicBezTo>
                    <a:pt x="4158" y="2855"/>
                    <a:pt x="1945" y="2009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3" name="Google Shape;14073;p21"/>
            <p:cNvSpPr/>
            <p:nvPr/>
          </p:nvSpPr>
          <p:spPr>
            <a:xfrm>
              <a:off x="4402196" y="3650459"/>
              <a:ext cx="2172377" cy="1495287"/>
            </a:xfrm>
            <a:custGeom>
              <a:rect b="b" l="l" r="r" t="t"/>
              <a:pathLst>
                <a:path extrusionOk="0" h="14825" w="21538">
                  <a:moveTo>
                    <a:pt x="14504" y="0"/>
                  </a:moveTo>
                  <a:cubicBezTo>
                    <a:pt x="13929" y="0"/>
                    <a:pt x="13335" y="82"/>
                    <a:pt x="12726" y="246"/>
                  </a:cubicBezTo>
                  <a:cubicBezTo>
                    <a:pt x="11520" y="571"/>
                    <a:pt x="10279" y="1205"/>
                    <a:pt x="9046" y="2133"/>
                  </a:cubicBezTo>
                  <a:cubicBezTo>
                    <a:pt x="6413" y="4112"/>
                    <a:pt x="3922" y="7340"/>
                    <a:pt x="1840" y="11466"/>
                  </a:cubicBezTo>
                  <a:cubicBezTo>
                    <a:pt x="1237" y="12659"/>
                    <a:pt x="625" y="13774"/>
                    <a:pt x="0" y="14815"/>
                  </a:cubicBezTo>
                  <a:lnTo>
                    <a:pt x="239" y="14815"/>
                  </a:lnTo>
                  <a:cubicBezTo>
                    <a:pt x="846" y="13796"/>
                    <a:pt x="1436" y="12711"/>
                    <a:pt x="2022" y="11557"/>
                  </a:cubicBezTo>
                  <a:cubicBezTo>
                    <a:pt x="4092" y="7461"/>
                    <a:pt x="6565" y="4263"/>
                    <a:pt x="9172" y="2298"/>
                  </a:cubicBezTo>
                  <a:cubicBezTo>
                    <a:pt x="10994" y="925"/>
                    <a:pt x="12844" y="210"/>
                    <a:pt x="14521" y="210"/>
                  </a:cubicBezTo>
                  <a:cubicBezTo>
                    <a:pt x="15048" y="210"/>
                    <a:pt x="15558" y="280"/>
                    <a:pt x="16045" y="424"/>
                  </a:cubicBezTo>
                  <a:cubicBezTo>
                    <a:pt x="17889" y="962"/>
                    <a:pt x="19334" y="2493"/>
                    <a:pt x="20236" y="4858"/>
                  </a:cubicBezTo>
                  <a:cubicBezTo>
                    <a:pt x="21195" y="7374"/>
                    <a:pt x="21499" y="10819"/>
                    <a:pt x="21121" y="14824"/>
                  </a:cubicBezTo>
                  <a:lnTo>
                    <a:pt x="21325" y="14824"/>
                  </a:lnTo>
                  <a:cubicBezTo>
                    <a:pt x="21516" y="12798"/>
                    <a:pt x="21538" y="10919"/>
                    <a:pt x="21386" y="9231"/>
                  </a:cubicBezTo>
                  <a:cubicBezTo>
                    <a:pt x="21234" y="7548"/>
                    <a:pt x="20913" y="6051"/>
                    <a:pt x="20427" y="4784"/>
                  </a:cubicBezTo>
                  <a:cubicBezTo>
                    <a:pt x="19503" y="2359"/>
                    <a:pt x="18006" y="779"/>
                    <a:pt x="16097" y="224"/>
                  </a:cubicBezTo>
                  <a:cubicBezTo>
                    <a:pt x="15587" y="75"/>
                    <a:pt x="15055" y="0"/>
                    <a:pt x="14504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4" name="Google Shape;14074;p21"/>
            <p:cNvSpPr/>
            <p:nvPr/>
          </p:nvSpPr>
          <p:spPr>
            <a:xfrm>
              <a:off x="3890514" y="2607427"/>
              <a:ext cx="3449498" cy="2537398"/>
            </a:xfrm>
            <a:custGeom>
              <a:rect b="b" l="l" r="r" t="t"/>
              <a:pathLst>
                <a:path extrusionOk="0" h="25157" w="34200">
                  <a:moveTo>
                    <a:pt x="23459" y="0"/>
                  </a:moveTo>
                  <a:cubicBezTo>
                    <a:pt x="22882" y="0"/>
                    <a:pt x="22296" y="57"/>
                    <a:pt x="21704" y="169"/>
                  </a:cubicBezTo>
                  <a:cubicBezTo>
                    <a:pt x="20242" y="451"/>
                    <a:pt x="18775" y="1072"/>
                    <a:pt x="17330" y="2009"/>
                  </a:cubicBezTo>
                  <a:cubicBezTo>
                    <a:pt x="14258" y="4018"/>
                    <a:pt x="11468" y="7402"/>
                    <a:pt x="9243" y="11802"/>
                  </a:cubicBezTo>
                  <a:cubicBezTo>
                    <a:pt x="6527" y="17186"/>
                    <a:pt x="3789" y="21325"/>
                    <a:pt x="1103" y="24093"/>
                  </a:cubicBezTo>
                  <a:cubicBezTo>
                    <a:pt x="734" y="24475"/>
                    <a:pt x="365" y="24831"/>
                    <a:pt x="1" y="25156"/>
                  </a:cubicBezTo>
                  <a:lnTo>
                    <a:pt x="305" y="25156"/>
                  </a:lnTo>
                  <a:cubicBezTo>
                    <a:pt x="621" y="24870"/>
                    <a:pt x="934" y="24562"/>
                    <a:pt x="1251" y="24237"/>
                  </a:cubicBezTo>
                  <a:cubicBezTo>
                    <a:pt x="3949" y="21447"/>
                    <a:pt x="6700" y="17294"/>
                    <a:pt x="9429" y="11893"/>
                  </a:cubicBezTo>
                  <a:cubicBezTo>
                    <a:pt x="11629" y="7519"/>
                    <a:pt x="14402" y="4161"/>
                    <a:pt x="17439" y="2178"/>
                  </a:cubicBezTo>
                  <a:cubicBezTo>
                    <a:pt x="19444" y="864"/>
                    <a:pt x="21478" y="197"/>
                    <a:pt x="23422" y="197"/>
                  </a:cubicBezTo>
                  <a:cubicBezTo>
                    <a:pt x="24233" y="197"/>
                    <a:pt x="25028" y="313"/>
                    <a:pt x="25800" y="547"/>
                  </a:cubicBezTo>
                  <a:cubicBezTo>
                    <a:pt x="28589" y="1380"/>
                    <a:pt x="30807" y="3666"/>
                    <a:pt x="32208" y="7146"/>
                  </a:cubicBezTo>
                  <a:cubicBezTo>
                    <a:pt x="33748" y="10986"/>
                    <a:pt x="34200" y="16149"/>
                    <a:pt x="33510" y="22085"/>
                  </a:cubicBezTo>
                  <a:cubicBezTo>
                    <a:pt x="33384" y="23135"/>
                    <a:pt x="33310" y="24167"/>
                    <a:pt x="33271" y="25156"/>
                  </a:cubicBezTo>
                  <a:lnTo>
                    <a:pt x="33475" y="25156"/>
                  </a:lnTo>
                  <a:cubicBezTo>
                    <a:pt x="33514" y="24172"/>
                    <a:pt x="33596" y="23156"/>
                    <a:pt x="33722" y="22102"/>
                  </a:cubicBezTo>
                  <a:cubicBezTo>
                    <a:pt x="34078" y="19034"/>
                    <a:pt x="34139" y="16162"/>
                    <a:pt x="33887" y="13567"/>
                  </a:cubicBezTo>
                  <a:cubicBezTo>
                    <a:pt x="33657" y="11133"/>
                    <a:pt x="33158" y="8947"/>
                    <a:pt x="32403" y="7077"/>
                  </a:cubicBezTo>
                  <a:cubicBezTo>
                    <a:pt x="31687" y="5293"/>
                    <a:pt x="30750" y="3805"/>
                    <a:pt x="29613" y="2655"/>
                  </a:cubicBezTo>
                  <a:cubicBezTo>
                    <a:pt x="28516" y="1545"/>
                    <a:pt x="27257" y="768"/>
                    <a:pt x="25869" y="351"/>
                  </a:cubicBezTo>
                  <a:cubicBezTo>
                    <a:pt x="25092" y="116"/>
                    <a:pt x="24285" y="0"/>
                    <a:pt x="23459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5" name="Google Shape;14075;p21"/>
            <p:cNvSpPr/>
            <p:nvPr/>
          </p:nvSpPr>
          <p:spPr>
            <a:xfrm>
              <a:off x="908" y="3142610"/>
              <a:ext cx="2010089" cy="2003533"/>
            </a:xfrm>
            <a:custGeom>
              <a:rect b="b" l="l" r="r" t="t"/>
              <a:pathLst>
                <a:path extrusionOk="0" h="19864" w="19929">
                  <a:moveTo>
                    <a:pt x="1" y="0"/>
                  </a:moveTo>
                  <a:lnTo>
                    <a:pt x="1" y="321"/>
                  </a:lnTo>
                  <a:cubicBezTo>
                    <a:pt x="2031" y="2526"/>
                    <a:pt x="4339" y="3766"/>
                    <a:pt x="6756" y="5072"/>
                  </a:cubicBezTo>
                  <a:cubicBezTo>
                    <a:pt x="11065" y="7394"/>
                    <a:pt x="15516" y="9797"/>
                    <a:pt x="18900" y="18024"/>
                  </a:cubicBezTo>
                  <a:cubicBezTo>
                    <a:pt x="19161" y="18657"/>
                    <a:pt x="19425" y="19273"/>
                    <a:pt x="19703" y="19863"/>
                  </a:cubicBezTo>
                  <a:lnTo>
                    <a:pt x="19929" y="19863"/>
                  </a:lnTo>
                  <a:cubicBezTo>
                    <a:pt x="19642" y="19252"/>
                    <a:pt x="19365" y="18610"/>
                    <a:pt x="19096" y="17950"/>
                  </a:cubicBezTo>
                  <a:cubicBezTo>
                    <a:pt x="18267" y="15954"/>
                    <a:pt x="17365" y="14249"/>
                    <a:pt x="16341" y="12730"/>
                  </a:cubicBezTo>
                  <a:cubicBezTo>
                    <a:pt x="15429" y="11381"/>
                    <a:pt x="14432" y="10218"/>
                    <a:pt x="13303" y="9173"/>
                  </a:cubicBezTo>
                  <a:cubicBezTo>
                    <a:pt x="11208" y="7238"/>
                    <a:pt x="8991" y="6044"/>
                    <a:pt x="6856" y="4890"/>
                  </a:cubicBezTo>
                  <a:cubicBezTo>
                    <a:pt x="4431" y="3580"/>
                    <a:pt x="2062" y="2309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6" name="Google Shape;14076;p21"/>
            <p:cNvSpPr/>
            <p:nvPr/>
          </p:nvSpPr>
          <p:spPr>
            <a:xfrm>
              <a:off x="0" y="3800746"/>
              <a:ext cx="1533614" cy="1344094"/>
            </a:xfrm>
            <a:custGeom>
              <a:rect b="b" l="l" r="r" t="t"/>
              <a:pathLst>
                <a:path extrusionOk="0" h="13326" w="15205">
                  <a:moveTo>
                    <a:pt x="1" y="1"/>
                  </a:moveTo>
                  <a:lnTo>
                    <a:pt x="1" y="352"/>
                  </a:lnTo>
                  <a:cubicBezTo>
                    <a:pt x="148" y="561"/>
                    <a:pt x="305" y="786"/>
                    <a:pt x="470" y="1021"/>
                  </a:cubicBezTo>
                  <a:cubicBezTo>
                    <a:pt x="1997" y="3246"/>
                    <a:pt x="4309" y="6600"/>
                    <a:pt x="9104" y="8787"/>
                  </a:cubicBezTo>
                  <a:cubicBezTo>
                    <a:pt x="11928" y="10080"/>
                    <a:pt x="13764" y="11759"/>
                    <a:pt x="14948" y="13325"/>
                  </a:cubicBezTo>
                  <a:lnTo>
                    <a:pt x="15204" y="13325"/>
                  </a:lnTo>
                  <a:cubicBezTo>
                    <a:pt x="14753" y="12731"/>
                    <a:pt x="14250" y="12154"/>
                    <a:pt x="13686" y="11612"/>
                  </a:cubicBezTo>
                  <a:cubicBezTo>
                    <a:pt x="12427" y="10405"/>
                    <a:pt x="10913" y="9394"/>
                    <a:pt x="9186" y="8605"/>
                  </a:cubicBezTo>
                  <a:cubicBezTo>
                    <a:pt x="4444" y="6440"/>
                    <a:pt x="2149" y="3108"/>
                    <a:pt x="639" y="908"/>
                  </a:cubicBezTo>
                  <a:cubicBezTo>
                    <a:pt x="409" y="578"/>
                    <a:pt x="205" y="274"/>
                    <a:pt x="1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7" name="Google Shape;14077;p21"/>
            <p:cNvSpPr/>
            <p:nvPr/>
          </p:nvSpPr>
          <p:spPr>
            <a:xfrm>
              <a:off x="5662992" y="4001061"/>
              <a:ext cx="682335" cy="1143781"/>
            </a:xfrm>
            <a:custGeom>
              <a:rect b="b" l="l" r="r" t="t"/>
              <a:pathLst>
                <a:path extrusionOk="0" h="11340" w="6765">
                  <a:moveTo>
                    <a:pt x="3803" y="1"/>
                  </a:moveTo>
                  <a:cubicBezTo>
                    <a:pt x="3748" y="1"/>
                    <a:pt x="3692" y="4"/>
                    <a:pt x="3636" y="11"/>
                  </a:cubicBezTo>
                  <a:cubicBezTo>
                    <a:pt x="2725" y="115"/>
                    <a:pt x="2148" y="610"/>
                    <a:pt x="1827" y="1551"/>
                  </a:cubicBezTo>
                  <a:cubicBezTo>
                    <a:pt x="1549" y="2388"/>
                    <a:pt x="1488" y="3482"/>
                    <a:pt x="1415" y="4753"/>
                  </a:cubicBezTo>
                  <a:cubicBezTo>
                    <a:pt x="1302" y="6840"/>
                    <a:pt x="1176" y="9244"/>
                    <a:pt x="0" y="11339"/>
                  </a:cubicBezTo>
                  <a:lnTo>
                    <a:pt x="230" y="11339"/>
                  </a:lnTo>
                  <a:cubicBezTo>
                    <a:pt x="447" y="10940"/>
                    <a:pt x="634" y="10515"/>
                    <a:pt x="794" y="10068"/>
                  </a:cubicBezTo>
                  <a:cubicBezTo>
                    <a:pt x="1428" y="8281"/>
                    <a:pt x="1532" y="6411"/>
                    <a:pt x="1619" y="4762"/>
                  </a:cubicBezTo>
                  <a:cubicBezTo>
                    <a:pt x="1684" y="3508"/>
                    <a:pt x="1740" y="2423"/>
                    <a:pt x="2018" y="1616"/>
                  </a:cubicBezTo>
                  <a:cubicBezTo>
                    <a:pt x="2313" y="753"/>
                    <a:pt x="2833" y="310"/>
                    <a:pt x="3649" y="210"/>
                  </a:cubicBezTo>
                  <a:cubicBezTo>
                    <a:pt x="3691" y="206"/>
                    <a:pt x="3733" y="204"/>
                    <a:pt x="3774" y="204"/>
                  </a:cubicBezTo>
                  <a:cubicBezTo>
                    <a:pt x="4653" y="204"/>
                    <a:pt x="5443" y="1207"/>
                    <a:pt x="5949" y="3009"/>
                  </a:cubicBezTo>
                  <a:cubicBezTo>
                    <a:pt x="6595" y="5291"/>
                    <a:pt x="6695" y="8359"/>
                    <a:pt x="6252" y="11339"/>
                  </a:cubicBezTo>
                  <a:lnTo>
                    <a:pt x="6465" y="11339"/>
                  </a:lnTo>
                  <a:cubicBezTo>
                    <a:pt x="6621" y="10255"/>
                    <a:pt x="6717" y="9153"/>
                    <a:pt x="6725" y="8068"/>
                  </a:cubicBezTo>
                  <a:cubicBezTo>
                    <a:pt x="6764" y="6155"/>
                    <a:pt x="6565" y="4389"/>
                    <a:pt x="6157" y="2957"/>
                  </a:cubicBezTo>
                  <a:cubicBezTo>
                    <a:pt x="5888" y="1998"/>
                    <a:pt x="5541" y="1252"/>
                    <a:pt x="5129" y="744"/>
                  </a:cubicBezTo>
                  <a:cubicBezTo>
                    <a:pt x="4728" y="254"/>
                    <a:pt x="4282" y="1"/>
                    <a:pt x="3803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8" name="Google Shape;14078;p21"/>
            <p:cNvSpPr/>
            <p:nvPr/>
          </p:nvSpPr>
          <p:spPr>
            <a:xfrm>
              <a:off x="1989032" y="0"/>
              <a:ext cx="1361543" cy="1154976"/>
            </a:xfrm>
            <a:custGeom>
              <a:rect b="b" l="l" r="r" t="t"/>
              <a:pathLst>
                <a:path extrusionOk="0" h="11451" w="13499">
                  <a:moveTo>
                    <a:pt x="1" y="0"/>
                  </a:moveTo>
                  <a:cubicBezTo>
                    <a:pt x="335" y="217"/>
                    <a:pt x="686" y="430"/>
                    <a:pt x="1055" y="630"/>
                  </a:cubicBezTo>
                  <a:cubicBezTo>
                    <a:pt x="5576" y="3137"/>
                    <a:pt x="7546" y="6617"/>
                    <a:pt x="8848" y="8921"/>
                  </a:cubicBezTo>
                  <a:cubicBezTo>
                    <a:pt x="9676" y="10388"/>
                    <a:pt x="10279" y="11451"/>
                    <a:pt x="11126" y="11451"/>
                  </a:cubicBezTo>
                  <a:cubicBezTo>
                    <a:pt x="11321" y="11451"/>
                    <a:pt x="11533" y="11390"/>
                    <a:pt x="11759" y="11268"/>
                  </a:cubicBezTo>
                  <a:cubicBezTo>
                    <a:pt x="12432" y="10913"/>
                    <a:pt x="12931" y="9897"/>
                    <a:pt x="13204" y="8348"/>
                  </a:cubicBezTo>
                  <a:cubicBezTo>
                    <a:pt x="13464" y="6843"/>
                    <a:pt x="13499" y="4942"/>
                    <a:pt x="13304" y="2842"/>
                  </a:cubicBezTo>
                  <a:cubicBezTo>
                    <a:pt x="13221" y="1914"/>
                    <a:pt x="13087" y="959"/>
                    <a:pt x="12917" y="5"/>
                  </a:cubicBezTo>
                  <a:lnTo>
                    <a:pt x="12705" y="5"/>
                  </a:lnTo>
                  <a:cubicBezTo>
                    <a:pt x="12878" y="955"/>
                    <a:pt x="13009" y="1914"/>
                    <a:pt x="13100" y="2860"/>
                  </a:cubicBezTo>
                  <a:cubicBezTo>
                    <a:pt x="13495" y="7112"/>
                    <a:pt x="12917" y="10414"/>
                    <a:pt x="11664" y="11086"/>
                  </a:cubicBezTo>
                  <a:cubicBezTo>
                    <a:pt x="11470" y="11188"/>
                    <a:pt x="11294" y="11240"/>
                    <a:pt x="11125" y="11240"/>
                  </a:cubicBezTo>
                  <a:cubicBezTo>
                    <a:pt x="10861" y="11240"/>
                    <a:pt x="10617" y="11113"/>
                    <a:pt x="10358" y="10852"/>
                  </a:cubicBezTo>
                  <a:cubicBezTo>
                    <a:pt x="9937" y="10435"/>
                    <a:pt x="9538" y="9719"/>
                    <a:pt x="9026" y="8813"/>
                  </a:cubicBezTo>
                  <a:cubicBezTo>
                    <a:pt x="7715" y="6487"/>
                    <a:pt x="5724" y="2977"/>
                    <a:pt x="1159" y="452"/>
                  </a:cubicBezTo>
                  <a:cubicBezTo>
                    <a:pt x="890" y="304"/>
                    <a:pt x="639" y="152"/>
                    <a:pt x="387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9" name="Google Shape;14079;p21"/>
            <p:cNvSpPr/>
            <p:nvPr/>
          </p:nvSpPr>
          <p:spPr>
            <a:xfrm>
              <a:off x="1730821" y="909488"/>
              <a:ext cx="1826822" cy="2581979"/>
            </a:xfrm>
            <a:custGeom>
              <a:rect b="b" l="l" r="r" t="t"/>
              <a:pathLst>
                <a:path extrusionOk="0" h="25599" w="18112">
                  <a:moveTo>
                    <a:pt x="1728" y="208"/>
                  </a:moveTo>
                  <a:cubicBezTo>
                    <a:pt x="2682" y="208"/>
                    <a:pt x="4058" y="767"/>
                    <a:pt x="5680" y="1843"/>
                  </a:cubicBezTo>
                  <a:cubicBezTo>
                    <a:pt x="8913" y="3978"/>
                    <a:pt x="12249" y="7540"/>
                    <a:pt x="14384" y="11137"/>
                  </a:cubicBezTo>
                  <a:cubicBezTo>
                    <a:pt x="16258" y="14283"/>
                    <a:pt x="18111" y="18930"/>
                    <a:pt x="16337" y="23221"/>
                  </a:cubicBezTo>
                  <a:cubicBezTo>
                    <a:pt x="15747" y="24653"/>
                    <a:pt x="14644" y="25412"/>
                    <a:pt x="13256" y="25412"/>
                  </a:cubicBezTo>
                  <a:cubicBezTo>
                    <a:pt x="12744" y="25412"/>
                    <a:pt x="12184" y="25308"/>
                    <a:pt x="11599" y="25091"/>
                  </a:cubicBezTo>
                  <a:cubicBezTo>
                    <a:pt x="8587" y="23984"/>
                    <a:pt x="6149" y="20405"/>
                    <a:pt x="7299" y="16843"/>
                  </a:cubicBezTo>
                  <a:cubicBezTo>
                    <a:pt x="7997" y="14678"/>
                    <a:pt x="7785" y="12582"/>
                    <a:pt x="6652" y="10421"/>
                  </a:cubicBezTo>
                  <a:cubicBezTo>
                    <a:pt x="5676" y="8569"/>
                    <a:pt x="4188" y="6976"/>
                    <a:pt x="2873" y="5575"/>
                  </a:cubicBezTo>
                  <a:cubicBezTo>
                    <a:pt x="1875" y="4503"/>
                    <a:pt x="1012" y="3588"/>
                    <a:pt x="552" y="2746"/>
                  </a:cubicBezTo>
                  <a:cubicBezTo>
                    <a:pt x="66" y="1843"/>
                    <a:pt x="109" y="1167"/>
                    <a:pt x="708" y="568"/>
                  </a:cubicBezTo>
                  <a:cubicBezTo>
                    <a:pt x="947" y="329"/>
                    <a:pt x="1290" y="208"/>
                    <a:pt x="1728" y="208"/>
                  </a:cubicBezTo>
                  <a:close/>
                  <a:moveTo>
                    <a:pt x="1727" y="1"/>
                  </a:moveTo>
                  <a:cubicBezTo>
                    <a:pt x="1234" y="1"/>
                    <a:pt x="839" y="139"/>
                    <a:pt x="561" y="420"/>
                  </a:cubicBezTo>
                  <a:cubicBezTo>
                    <a:pt x="214" y="772"/>
                    <a:pt x="36" y="1154"/>
                    <a:pt x="18" y="1574"/>
                  </a:cubicBezTo>
                  <a:cubicBezTo>
                    <a:pt x="1" y="1956"/>
                    <a:pt x="122" y="2368"/>
                    <a:pt x="374" y="2841"/>
                  </a:cubicBezTo>
                  <a:cubicBezTo>
                    <a:pt x="847" y="3700"/>
                    <a:pt x="1723" y="4629"/>
                    <a:pt x="2730" y="5705"/>
                  </a:cubicBezTo>
                  <a:cubicBezTo>
                    <a:pt x="5368" y="8517"/>
                    <a:pt x="8648" y="12022"/>
                    <a:pt x="7108" y="16769"/>
                  </a:cubicBezTo>
                  <a:cubicBezTo>
                    <a:pt x="6809" y="17684"/>
                    <a:pt x="6726" y="18626"/>
                    <a:pt x="6861" y="19572"/>
                  </a:cubicBezTo>
                  <a:cubicBezTo>
                    <a:pt x="6986" y="20435"/>
                    <a:pt x="7286" y="21268"/>
                    <a:pt x="7759" y="22062"/>
                  </a:cubicBezTo>
                  <a:cubicBezTo>
                    <a:pt x="8627" y="23520"/>
                    <a:pt x="10037" y="24718"/>
                    <a:pt x="11525" y="25273"/>
                  </a:cubicBezTo>
                  <a:cubicBezTo>
                    <a:pt x="12119" y="25490"/>
                    <a:pt x="12696" y="25598"/>
                    <a:pt x="13247" y="25598"/>
                  </a:cubicBezTo>
                  <a:cubicBezTo>
                    <a:pt x="13660" y="25598"/>
                    <a:pt x="14050" y="25538"/>
                    <a:pt x="14419" y="25412"/>
                  </a:cubicBezTo>
                  <a:cubicBezTo>
                    <a:pt x="15360" y="25091"/>
                    <a:pt x="16094" y="24358"/>
                    <a:pt x="16532" y="23290"/>
                  </a:cubicBezTo>
                  <a:cubicBezTo>
                    <a:pt x="17287" y="21464"/>
                    <a:pt x="17456" y="19407"/>
                    <a:pt x="17031" y="17185"/>
                  </a:cubicBezTo>
                  <a:cubicBezTo>
                    <a:pt x="16658" y="15216"/>
                    <a:pt x="15829" y="13146"/>
                    <a:pt x="14562" y="11029"/>
                  </a:cubicBezTo>
                  <a:cubicBezTo>
                    <a:pt x="12410" y="7406"/>
                    <a:pt x="9047" y="3822"/>
                    <a:pt x="5793" y="1670"/>
                  </a:cubicBezTo>
                  <a:cubicBezTo>
                    <a:pt x="4132" y="569"/>
                    <a:pt x="2727" y="1"/>
                    <a:pt x="172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0" name="Google Shape;14080;p21"/>
            <p:cNvSpPr/>
            <p:nvPr/>
          </p:nvSpPr>
          <p:spPr>
            <a:xfrm>
              <a:off x="0" y="1311"/>
              <a:ext cx="702507" cy="1375563"/>
            </a:xfrm>
            <a:custGeom>
              <a:rect b="b" l="l" r="r" t="t"/>
              <a:pathLst>
                <a:path extrusionOk="0" h="13638" w="6965">
                  <a:moveTo>
                    <a:pt x="6735" y="0"/>
                  </a:moveTo>
                  <a:lnTo>
                    <a:pt x="1" y="13190"/>
                  </a:lnTo>
                  <a:lnTo>
                    <a:pt x="1" y="13637"/>
                  </a:lnTo>
                  <a:lnTo>
                    <a:pt x="6965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1" name="Google Shape;14081;p21"/>
            <p:cNvSpPr/>
            <p:nvPr/>
          </p:nvSpPr>
          <p:spPr>
            <a:xfrm>
              <a:off x="0" y="285343"/>
              <a:ext cx="9143892" cy="3638514"/>
            </a:xfrm>
            <a:custGeom>
              <a:rect b="b" l="l" r="r" t="t"/>
              <a:pathLst>
                <a:path extrusionOk="0" h="36074" w="90657">
                  <a:moveTo>
                    <a:pt x="44023" y="1"/>
                  </a:moveTo>
                  <a:cubicBezTo>
                    <a:pt x="42210" y="1"/>
                    <a:pt x="40658" y="441"/>
                    <a:pt x="39393" y="1328"/>
                  </a:cubicBezTo>
                  <a:cubicBezTo>
                    <a:pt x="37506" y="2651"/>
                    <a:pt x="36317" y="4916"/>
                    <a:pt x="35857" y="8066"/>
                  </a:cubicBezTo>
                  <a:cubicBezTo>
                    <a:pt x="35401" y="11181"/>
                    <a:pt x="35675" y="15069"/>
                    <a:pt x="36660" y="19620"/>
                  </a:cubicBezTo>
                  <a:cubicBezTo>
                    <a:pt x="37553" y="23742"/>
                    <a:pt x="37640" y="27417"/>
                    <a:pt x="36920" y="30255"/>
                  </a:cubicBezTo>
                  <a:cubicBezTo>
                    <a:pt x="36247" y="32893"/>
                    <a:pt x="34915" y="34693"/>
                    <a:pt x="33071" y="35457"/>
                  </a:cubicBezTo>
                  <a:cubicBezTo>
                    <a:pt x="32422" y="35727"/>
                    <a:pt x="31726" y="35861"/>
                    <a:pt x="30994" y="35861"/>
                  </a:cubicBezTo>
                  <a:cubicBezTo>
                    <a:pt x="29598" y="35861"/>
                    <a:pt x="28071" y="35375"/>
                    <a:pt x="26481" y="34416"/>
                  </a:cubicBezTo>
                  <a:cubicBezTo>
                    <a:pt x="23838" y="32815"/>
                    <a:pt x="21122" y="29934"/>
                    <a:pt x="18632" y="26081"/>
                  </a:cubicBezTo>
                  <a:cubicBezTo>
                    <a:pt x="16185" y="22293"/>
                    <a:pt x="13590" y="19312"/>
                    <a:pt x="10909" y="17212"/>
                  </a:cubicBezTo>
                  <a:cubicBezTo>
                    <a:pt x="8761" y="15529"/>
                    <a:pt x="6553" y="14409"/>
                    <a:pt x="4357" y="13880"/>
                  </a:cubicBezTo>
                  <a:cubicBezTo>
                    <a:pt x="3290" y="13629"/>
                    <a:pt x="2322" y="13533"/>
                    <a:pt x="1511" y="13533"/>
                  </a:cubicBezTo>
                  <a:cubicBezTo>
                    <a:pt x="925" y="13533"/>
                    <a:pt x="422" y="13576"/>
                    <a:pt x="1" y="13637"/>
                  </a:cubicBezTo>
                  <a:lnTo>
                    <a:pt x="1" y="13845"/>
                  </a:lnTo>
                  <a:cubicBezTo>
                    <a:pt x="412" y="13791"/>
                    <a:pt x="914" y="13747"/>
                    <a:pt x="1493" y="13747"/>
                  </a:cubicBezTo>
                  <a:cubicBezTo>
                    <a:pt x="2301" y="13747"/>
                    <a:pt x="3258" y="13832"/>
                    <a:pt x="4327" y="14093"/>
                  </a:cubicBezTo>
                  <a:cubicBezTo>
                    <a:pt x="7737" y="14917"/>
                    <a:pt x="12957" y="17685"/>
                    <a:pt x="18458" y="26198"/>
                  </a:cubicBezTo>
                  <a:cubicBezTo>
                    <a:pt x="19751" y="28194"/>
                    <a:pt x="21092" y="29934"/>
                    <a:pt x="22463" y="31366"/>
                  </a:cubicBezTo>
                  <a:cubicBezTo>
                    <a:pt x="23756" y="32728"/>
                    <a:pt x="25071" y="33813"/>
                    <a:pt x="26372" y="34598"/>
                  </a:cubicBezTo>
                  <a:cubicBezTo>
                    <a:pt x="27617" y="35353"/>
                    <a:pt x="28841" y="35826"/>
                    <a:pt x="29999" y="35999"/>
                  </a:cubicBezTo>
                  <a:cubicBezTo>
                    <a:pt x="30342" y="36047"/>
                    <a:pt x="30672" y="36073"/>
                    <a:pt x="30997" y="36073"/>
                  </a:cubicBezTo>
                  <a:cubicBezTo>
                    <a:pt x="31757" y="36073"/>
                    <a:pt x="32477" y="35934"/>
                    <a:pt x="33149" y="35657"/>
                  </a:cubicBezTo>
                  <a:cubicBezTo>
                    <a:pt x="34091" y="35266"/>
                    <a:pt x="34902" y="34615"/>
                    <a:pt x="35575" y="33717"/>
                  </a:cubicBezTo>
                  <a:cubicBezTo>
                    <a:pt x="36252" y="32806"/>
                    <a:pt x="36772" y="31661"/>
                    <a:pt x="37119" y="30316"/>
                  </a:cubicBezTo>
                  <a:cubicBezTo>
                    <a:pt x="37853" y="27452"/>
                    <a:pt x="37766" y="23742"/>
                    <a:pt x="36859" y="19581"/>
                  </a:cubicBezTo>
                  <a:cubicBezTo>
                    <a:pt x="35879" y="15052"/>
                    <a:pt x="35605" y="11190"/>
                    <a:pt x="36061" y="8101"/>
                  </a:cubicBezTo>
                  <a:cubicBezTo>
                    <a:pt x="36512" y="5007"/>
                    <a:pt x="37679" y="2786"/>
                    <a:pt x="39510" y="1502"/>
                  </a:cubicBezTo>
                  <a:cubicBezTo>
                    <a:pt x="40743" y="639"/>
                    <a:pt x="42256" y="210"/>
                    <a:pt x="44028" y="210"/>
                  </a:cubicBezTo>
                  <a:cubicBezTo>
                    <a:pt x="47602" y="210"/>
                    <a:pt x="52223" y="1954"/>
                    <a:pt x="57694" y="5398"/>
                  </a:cubicBezTo>
                  <a:cubicBezTo>
                    <a:pt x="59655" y="6634"/>
                    <a:pt x="61499" y="7602"/>
                    <a:pt x="63335" y="8344"/>
                  </a:cubicBezTo>
                  <a:cubicBezTo>
                    <a:pt x="64962" y="9008"/>
                    <a:pt x="66532" y="9472"/>
                    <a:pt x="68142" y="9776"/>
                  </a:cubicBezTo>
                  <a:cubicBezTo>
                    <a:pt x="69937" y="10115"/>
                    <a:pt x="71591" y="10211"/>
                    <a:pt x="73172" y="10211"/>
                  </a:cubicBezTo>
                  <a:cubicBezTo>
                    <a:pt x="74221" y="10211"/>
                    <a:pt x="75238" y="10169"/>
                    <a:pt x="76243" y="10127"/>
                  </a:cubicBezTo>
                  <a:cubicBezTo>
                    <a:pt x="77216" y="10087"/>
                    <a:pt x="78182" y="10047"/>
                    <a:pt x="79159" y="10047"/>
                  </a:cubicBezTo>
                  <a:cubicBezTo>
                    <a:pt x="82579" y="10047"/>
                    <a:pt x="86137" y="10538"/>
                    <a:pt x="90656" y="13221"/>
                  </a:cubicBezTo>
                  <a:lnTo>
                    <a:pt x="90656" y="12969"/>
                  </a:lnTo>
                  <a:cubicBezTo>
                    <a:pt x="89402" y="12231"/>
                    <a:pt x="88179" y="11637"/>
                    <a:pt x="86959" y="11168"/>
                  </a:cubicBezTo>
                  <a:cubicBezTo>
                    <a:pt x="84109" y="10083"/>
                    <a:pt x="81634" y="9837"/>
                    <a:pt x="79201" y="9837"/>
                  </a:cubicBezTo>
                  <a:cubicBezTo>
                    <a:pt x="78211" y="9837"/>
                    <a:pt x="77228" y="9877"/>
                    <a:pt x="76230" y="9919"/>
                  </a:cubicBezTo>
                  <a:cubicBezTo>
                    <a:pt x="75223" y="9960"/>
                    <a:pt x="74210" y="10002"/>
                    <a:pt x="73168" y="10002"/>
                  </a:cubicBezTo>
                  <a:cubicBezTo>
                    <a:pt x="68974" y="10002"/>
                    <a:pt x="64320" y="9325"/>
                    <a:pt x="57803" y="5220"/>
                  </a:cubicBezTo>
                  <a:cubicBezTo>
                    <a:pt x="52303" y="1755"/>
                    <a:pt x="47642" y="1"/>
                    <a:pt x="44023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2" name="Google Shape;14082;p21"/>
            <p:cNvSpPr/>
            <p:nvPr/>
          </p:nvSpPr>
          <p:spPr>
            <a:xfrm>
              <a:off x="8204253" y="1311"/>
              <a:ext cx="939736" cy="1168089"/>
            </a:xfrm>
            <a:custGeom>
              <a:rect b="b" l="l" r="r" t="t"/>
              <a:pathLst>
                <a:path extrusionOk="0" h="11581" w="9317">
                  <a:moveTo>
                    <a:pt x="1" y="0"/>
                  </a:moveTo>
                  <a:lnTo>
                    <a:pt x="9316" y="11581"/>
                  </a:lnTo>
                  <a:lnTo>
                    <a:pt x="9316" y="11255"/>
                  </a:lnTo>
                  <a:lnTo>
                    <a:pt x="265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3" name="Google Shape;14083;p21"/>
            <p:cNvSpPr/>
            <p:nvPr/>
          </p:nvSpPr>
          <p:spPr>
            <a:xfrm>
              <a:off x="5358384" y="403"/>
              <a:ext cx="3123006" cy="874478"/>
            </a:xfrm>
            <a:custGeom>
              <a:rect b="b" l="l" r="r" t="t"/>
              <a:pathLst>
                <a:path extrusionOk="0" h="8670" w="30963">
                  <a:moveTo>
                    <a:pt x="24688" y="1"/>
                  </a:moveTo>
                  <a:cubicBezTo>
                    <a:pt x="25764" y="925"/>
                    <a:pt x="26754" y="1875"/>
                    <a:pt x="27626" y="2834"/>
                  </a:cubicBezTo>
                  <a:cubicBezTo>
                    <a:pt x="29708" y="5108"/>
                    <a:pt x="30737" y="6999"/>
                    <a:pt x="30372" y="7910"/>
                  </a:cubicBezTo>
                  <a:cubicBezTo>
                    <a:pt x="30216" y="8303"/>
                    <a:pt x="29929" y="8463"/>
                    <a:pt x="29511" y="8463"/>
                  </a:cubicBezTo>
                  <a:cubicBezTo>
                    <a:pt x="28871" y="8463"/>
                    <a:pt x="27926" y="8086"/>
                    <a:pt x="26684" y="7589"/>
                  </a:cubicBezTo>
                  <a:cubicBezTo>
                    <a:pt x="24363" y="6661"/>
                    <a:pt x="21022" y="5333"/>
                    <a:pt x="16718" y="5333"/>
                  </a:cubicBezTo>
                  <a:cubicBezTo>
                    <a:pt x="16015" y="5333"/>
                    <a:pt x="15286" y="5372"/>
                    <a:pt x="14535" y="5446"/>
                  </a:cubicBezTo>
                  <a:cubicBezTo>
                    <a:pt x="13879" y="5514"/>
                    <a:pt x="13225" y="5548"/>
                    <a:pt x="12576" y="5548"/>
                  </a:cubicBezTo>
                  <a:cubicBezTo>
                    <a:pt x="9362" y="5548"/>
                    <a:pt x="6283" y="4717"/>
                    <a:pt x="3749" y="3146"/>
                  </a:cubicBezTo>
                  <a:cubicBezTo>
                    <a:pt x="2317" y="2257"/>
                    <a:pt x="1124" y="1172"/>
                    <a:pt x="256" y="9"/>
                  </a:cubicBezTo>
                  <a:lnTo>
                    <a:pt x="0" y="9"/>
                  </a:lnTo>
                  <a:cubicBezTo>
                    <a:pt x="885" y="1237"/>
                    <a:pt x="2135" y="2387"/>
                    <a:pt x="3636" y="3320"/>
                  </a:cubicBezTo>
                  <a:cubicBezTo>
                    <a:pt x="5098" y="4231"/>
                    <a:pt x="6730" y="4899"/>
                    <a:pt x="8496" y="5307"/>
                  </a:cubicBezTo>
                  <a:cubicBezTo>
                    <a:pt x="9797" y="5611"/>
                    <a:pt x="11145" y="5761"/>
                    <a:pt x="12522" y="5761"/>
                  </a:cubicBezTo>
                  <a:cubicBezTo>
                    <a:pt x="13193" y="5761"/>
                    <a:pt x="13871" y="5725"/>
                    <a:pt x="14553" y="5654"/>
                  </a:cubicBezTo>
                  <a:cubicBezTo>
                    <a:pt x="15297" y="5576"/>
                    <a:pt x="16017" y="5541"/>
                    <a:pt x="16711" y="5541"/>
                  </a:cubicBezTo>
                  <a:cubicBezTo>
                    <a:pt x="20977" y="5541"/>
                    <a:pt x="24299" y="6867"/>
                    <a:pt x="26602" y="7785"/>
                  </a:cubicBezTo>
                  <a:cubicBezTo>
                    <a:pt x="27673" y="8210"/>
                    <a:pt x="28511" y="8544"/>
                    <a:pt x="29162" y="8644"/>
                  </a:cubicBezTo>
                  <a:cubicBezTo>
                    <a:pt x="29287" y="8665"/>
                    <a:pt x="29409" y="8670"/>
                    <a:pt x="29517" y="8670"/>
                  </a:cubicBezTo>
                  <a:cubicBezTo>
                    <a:pt x="30042" y="8670"/>
                    <a:pt x="30376" y="8448"/>
                    <a:pt x="30563" y="7984"/>
                  </a:cubicBezTo>
                  <a:cubicBezTo>
                    <a:pt x="30962" y="6986"/>
                    <a:pt x="29951" y="5055"/>
                    <a:pt x="27782" y="2691"/>
                  </a:cubicBezTo>
                  <a:cubicBezTo>
                    <a:pt x="26966" y="1801"/>
                    <a:pt x="26025" y="899"/>
                    <a:pt x="24996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4084" name="Google Shape;14084;p21"/>
          <p:cNvSpPr txBox="1"/>
          <p:nvPr>
            <p:ph type="title"/>
          </p:nvPr>
        </p:nvSpPr>
        <p:spPr>
          <a:xfrm>
            <a:off x="916175" y="2506900"/>
            <a:ext cx="2175300" cy="397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4085" name="Google Shape;14085;p21"/>
          <p:cNvSpPr txBox="1"/>
          <p:nvPr>
            <p:ph idx="1" type="subTitle"/>
          </p:nvPr>
        </p:nvSpPr>
        <p:spPr>
          <a:xfrm>
            <a:off x="916175" y="2845013"/>
            <a:ext cx="2175300" cy="86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4086" name="Google Shape;14086;p21"/>
          <p:cNvSpPr txBox="1"/>
          <p:nvPr>
            <p:ph idx="2" type="title"/>
          </p:nvPr>
        </p:nvSpPr>
        <p:spPr>
          <a:xfrm>
            <a:off x="3489125" y="2506900"/>
            <a:ext cx="2175300" cy="397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4087" name="Google Shape;14087;p21"/>
          <p:cNvSpPr txBox="1"/>
          <p:nvPr>
            <p:ph idx="3" type="subTitle"/>
          </p:nvPr>
        </p:nvSpPr>
        <p:spPr>
          <a:xfrm>
            <a:off x="3489125" y="2845013"/>
            <a:ext cx="2175300" cy="86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4088" name="Google Shape;14088;p21"/>
          <p:cNvSpPr txBox="1"/>
          <p:nvPr>
            <p:ph idx="4" type="title"/>
          </p:nvPr>
        </p:nvSpPr>
        <p:spPr>
          <a:xfrm>
            <a:off x="6041412" y="2506900"/>
            <a:ext cx="2175300" cy="397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4089" name="Google Shape;14089;p21"/>
          <p:cNvSpPr txBox="1"/>
          <p:nvPr>
            <p:ph idx="5" type="subTitle"/>
          </p:nvPr>
        </p:nvSpPr>
        <p:spPr>
          <a:xfrm>
            <a:off x="6041412" y="2845013"/>
            <a:ext cx="2175300" cy="86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4090" name="Google Shape;14090;p21"/>
          <p:cNvSpPr txBox="1"/>
          <p:nvPr>
            <p:ph idx="6" type="title"/>
          </p:nvPr>
        </p:nvSpPr>
        <p:spPr>
          <a:xfrm>
            <a:off x="720000" y="406425"/>
            <a:ext cx="7704000" cy="59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9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9pPr>
          </a:lstStyle>
          <a:p/>
        </p:txBody>
      </p:sp>
      <p:grpSp>
        <p:nvGrpSpPr>
          <p:cNvPr id="14091" name="Google Shape;14091;p21"/>
          <p:cNvGrpSpPr/>
          <p:nvPr/>
        </p:nvGrpSpPr>
        <p:grpSpPr>
          <a:xfrm>
            <a:off x="6201177" y="2107"/>
            <a:ext cx="2938125" cy="2044517"/>
            <a:chOff x="6205865" y="7"/>
            <a:chExt cx="2938125" cy="2044517"/>
          </a:xfrm>
        </p:grpSpPr>
        <p:sp>
          <p:nvSpPr>
            <p:cNvPr id="14092" name="Google Shape;14092;p21"/>
            <p:cNvSpPr/>
            <p:nvPr/>
          </p:nvSpPr>
          <p:spPr>
            <a:xfrm rot="10800000">
              <a:off x="6878296" y="7"/>
              <a:ext cx="2265694" cy="1671760"/>
            </a:xfrm>
            <a:custGeom>
              <a:rect b="b" l="l" r="r" t="t"/>
              <a:pathLst>
                <a:path extrusionOk="0" h="34289" w="46471">
                  <a:moveTo>
                    <a:pt x="2103" y="1"/>
                  </a:moveTo>
                  <a:cubicBezTo>
                    <a:pt x="1323" y="1"/>
                    <a:pt x="600" y="128"/>
                    <a:pt x="1" y="362"/>
                  </a:cubicBezTo>
                  <a:lnTo>
                    <a:pt x="1" y="34288"/>
                  </a:lnTo>
                  <a:lnTo>
                    <a:pt x="46471" y="34288"/>
                  </a:lnTo>
                  <a:cubicBezTo>
                    <a:pt x="40412" y="22228"/>
                    <a:pt x="21471" y="24545"/>
                    <a:pt x="13639" y="22161"/>
                  </a:cubicBezTo>
                  <a:cubicBezTo>
                    <a:pt x="5808" y="19787"/>
                    <a:pt x="12776" y="10034"/>
                    <a:pt x="8778" y="3687"/>
                  </a:cubicBezTo>
                  <a:cubicBezTo>
                    <a:pt x="7119" y="1070"/>
                    <a:pt x="4367" y="1"/>
                    <a:pt x="210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3" name="Google Shape;14093;p21"/>
            <p:cNvSpPr/>
            <p:nvPr/>
          </p:nvSpPr>
          <p:spPr>
            <a:xfrm>
              <a:off x="6977846" y="294027"/>
              <a:ext cx="370356" cy="370356"/>
            </a:xfrm>
            <a:custGeom>
              <a:rect b="b" l="l" r="r" t="t"/>
              <a:pathLst>
                <a:path extrusionOk="0" h="7781" w="7781">
                  <a:moveTo>
                    <a:pt x="3891" y="1"/>
                  </a:moveTo>
                  <a:cubicBezTo>
                    <a:pt x="1743" y="1"/>
                    <a:pt x="1" y="1743"/>
                    <a:pt x="1" y="3891"/>
                  </a:cubicBezTo>
                  <a:cubicBezTo>
                    <a:pt x="1" y="6039"/>
                    <a:pt x="1743" y="7781"/>
                    <a:pt x="3891" y="7781"/>
                  </a:cubicBezTo>
                  <a:cubicBezTo>
                    <a:pt x="6039" y="7781"/>
                    <a:pt x="7781" y="6039"/>
                    <a:pt x="7781" y="3891"/>
                  </a:cubicBezTo>
                  <a:cubicBezTo>
                    <a:pt x="7781" y="1743"/>
                    <a:pt x="6039" y="1"/>
                    <a:pt x="38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4" name="Google Shape;14094;p21"/>
            <p:cNvSpPr/>
            <p:nvPr/>
          </p:nvSpPr>
          <p:spPr>
            <a:xfrm rot="-1422808">
              <a:off x="6227297" y="114908"/>
              <a:ext cx="191538" cy="146795"/>
            </a:xfrm>
            <a:custGeom>
              <a:rect b="b" l="l" r="r" t="t"/>
              <a:pathLst>
                <a:path extrusionOk="0" h="3084" w="4024">
                  <a:moveTo>
                    <a:pt x="2009" y="0"/>
                  </a:moveTo>
                  <a:cubicBezTo>
                    <a:pt x="899" y="0"/>
                    <a:pt x="0" y="689"/>
                    <a:pt x="0" y="1542"/>
                  </a:cubicBezTo>
                  <a:cubicBezTo>
                    <a:pt x="0" y="2395"/>
                    <a:pt x="899" y="3083"/>
                    <a:pt x="2009" y="3083"/>
                  </a:cubicBezTo>
                  <a:cubicBezTo>
                    <a:pt x="3119" y="3083"/>
                    <a:pt x="4024" y="2395"/>
                    <a:pt x="4024" y="1542"/>
                  </a:cubicBezTo>
                  <a:cubicBezTo>
                    <a:pt x="4024" y="689"/>
                    <a:pt x="3119" y="0"/>
                    <a:pt x="20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5" name="Google Shape;14095;p21"/>
            <p:cNvSpPr/>
            <p:nvPr/>
          </p:nvSpPr>
          <p:spPr>
            <a:xfrm>
              <a:off x="8914152" y="1963608"/>
              <a:ext cx="82010" cy="80916"/>
            </a:xfrm>
            <a:custGeom>
              <a:rect b="b" l="l" r="r" t="t"/>
              <a:pathLst>
                <a:path extrusionOk="0" h="1700" w="1723">
                  <a:moveTo>
                    <a:pt x="1077" y="1"/>
                  </a:moveTo>
                  <a:cubicBezTo>
                    <a:pt x="810" y="1"/>
                    <a:pt x="513" y="157"/>
                    <a:pt x="309" y="438"/>
                  </a:cubicBezTo>
                  <a:cubicBezTo>
                    <a:pt x="6" y="849"/>
                    <a:pt x="1" y="1373"/>
                    <a:pt x="309" y="1594"/>
                  </a:cubicBezTo>
                  <a:cubicBezTo>
                    <a:pt x="407" y="1666"/>
                    <a:pt x="523" y="1700"/>
                    <a:pt x="645" y="1700"/>
                  </a:cubicBezTo>
                  <a:cubicBezTo>
                    <a:pt x="910" y="1700"/>
                    <a:pt x="1207" y="1541"/>
                    <a:pt x="1414" y="1260"/>
                  </a:cubicBezTo>
                  <a:cubicBezTo>
                    <a:pt x="1712" y="849"/>
                    <a:pt x="1722" y="330"/>
                    <a:pt x="1414" y="104"/>
                  </a:cubicBezTo>
                  <a:cubicBezTo>
                    <a:pt x="1316" y="34"/>
                    <a:pt x="1200" y="1"/>
                    <a:pt x="10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096" name="Google Shape;14096;p21"/>
          <p:cNvGrpSpPr/>
          <p:nvPr/>
        </p:nvGrpSpPr>
        <p:grpSpPr>
          <a:xfrm rot="-1160891">
            <a:off x="7984635" y="125328"/>
            <a:ext cx="1256391" cy="1555321"/>
            <a:chOff x="8050573" y="-58577"/>
            <a:chExt cx="1256422" cy="1555358"/>
          </a:xfrm>
        </p:grpSpPr>
        <p:sp>
          <p:nvSpPr>
            <p:cNvPr id="14097" name="Google Shape;14097;p21"/>
            <p:cNvSpPr/>
            <p:nvPr/>
          </p:nvSpPr>
          <p:spPr>
            <a:xfrm rot="3725448">
              <a:off x="7978949" y="378895"/>
              <a:ext cx="1399671" cy="680414"/>
            </a:xfrm>
            <a:custGeom>
              <a:rect b="b" l="l" r="r" t="t"/>
              <a:pathLst>
                <a:path extrusionOk="0" h="23175" w="47673">
                  <a:moveTo>
                    <a:pt x="14765" y="1"/>
                  </a:moveTo>
                  <a:cubicBezTo>
                    <a:pt x="14393" y="1"/>
                    <a:pt x="14169" y="42"/>
                    <a:pt x="14169" y="42"/>
                  </a:cubicBezTo>
                  <a:cubicBezTo>
                    <a:pt x="4753" y="1084"/>
                    <a:pt x="4753" y="9232"/>
                    <a:pt x="4844" y="10997"/>
                  </a:cubicBezTo>
                  <a:lnTo>
                    <a:pt x="4844" y="11314"/>
                  </a:lnTo>
                  <a:cubicBezTo>
                    <a:pt x="4889" y="13940"/>
                    <a:pt x="4074" y="15072"/>
                    <a:pt x="3260" y="15524"/>
                  </a:cubicBezTo>
                  <a:cubicBezTo>
                    <a:pt x="3214" y="15524"/>
                    <a:pt x="3169" y="15570"/>
                    <a:pt x="3079" y="15570"/>
                  </a:cubicBezTo>
                  <a:cubicBezTo>
                    <a:pt x="2807" y="15751"/>
                    <a:pt x="2581" y="15796"/>
                    <a:pt x="2400" y="15796"/>
                  </a:cubicBezTo>
                  <a:cubicBezTo>
                    <a:pt x="1675" y="15932"/>
                    <a:pt x="996" y="16294"/>
                    <a:pt x="543" y="16882"/>
                  </a:cubicBezTo>
                  <a:cubicBezTo>
                    <a:pt x="0" y="17607"/>
                    <a:pt x="46" y="18286"/>
                    <a:pt x="46" y="18286"/>
                  </a:cubicBezTo>
                  <a:cubicBezTo>
                    <a:pt x="1091" y="17240"/>
                    <a:pt x="2118" y="16903"/>
                    <a:pt x="3019" y="16903"/>
                  </a:cubicBezTo>
                  <a:cubicBezTo>
                    <a:pt x="3522" y="16903"/>
                    <a:pt x="3986" y="17008"/>
                    <a:pt x="4391" y="17154"/>
                  </a:cubicBezTo>
                  <a:cubicBezTo>
                    <a:pt x="5116" y="17380"/>
                    <a:pt x="5749" y="17833"/>
                    <a:pt x="6247" y="18467"/>
                  </a:cubicBezTo>
                  <a:cubicBezTo>
                    <a:pt x="9622" y="22582"/>
                    <a:pt x="13109" y="22769"/>
                    <a:pt x="13715" y="22769"/>
                  </a:cubicBezTo>
                  <a:cubicBezTo>
                    <a:pt x="13775" y="22769"/>
                    <a:pt x="13807" y="22767"/>
                    <a:pt x="13807" y="22767"/>
                  </a:cubicBezTo>
                  <a:cubicBezTo>
                    <a:pt x="15256" y="22767"/>
                    <a:pt x="16342" y="22269"/>
                    <a:pt x="17067" y="21636"/>
                  </a:cubicBezTo>
                  <a:cubicBezTo>
                    <a:pt x="17972" y="20911"/>
                    <a:pt x="18560" y="19870"/>
                    <a:pt x="18696" y="18738"/>
                  </a:cubicBezTo>
                  <a:cubicBezTo>
                    <a:pt x="19239" y="15524"/>
                    <a:pt x="20869" y="15524"/>
                    <a:pt x="20914" y="15524"/>
                  </a:cubicBezTo>
                  <a:lnTo>
                    <a:pt x="21096" y="15524"/>
                  </a:lnTo>
                  <a:cubicBezTo>
                    <a:pt x="22952" y="15841"/>
                    <a:pt x="23676" y="17516"/>
                    <a:pt x="23993" y="18557"/>
                  </a:cubicBezTo>
                  <a:cubicBezTo>
                    <a:pt x="24310" y="19825"/>
                    <a:pt x="24943" y="20911"/>
                    <a:pt x="25849" y="21726"/>
                  </a:cubicBezTo>
                  <a:cubicBezTo>
                    <a:pt x="26935" y="22813"/>
                    <a:pt x="27976" y="23175"/>
                    <a:pt x="28972" y="23175"/>
                  </a:cubicBezTo>
                  <a:cubicBezTo>
                    <a:pt x="31462" y="23175"/>
                    <a:pt x="33363" y="20776"/>
                    <a:pt x="33409" y="20730"/>
                  </a:cubicBezTo>
                  <a:cubicBezTo>
                    <a:pt x="34889" y="18994"/>
                    <a:pt x="36978" y="18671"/>
                    <a:pt x="38325" y="18671"/>
                  </a:cubicBezTo>
                  <a:cubicBezTo>
                    <a:pt x="39119" y="18671"/>
                    <a:pt x="39656" y="18784"/>
                    <a:pt x="39656" y="18784"/>
                  </a:cubicBezTo>
                  <a:cubicBezTo>
                    <a:pt x="47673" y="18560"/>
                    <a:pt x="46916" y="12353"/>
                    <a:pt x="46899" y="12353"/>
                  </a:cubicBezTo>
                  <a:lnTo>
                    <a:pt x="46899" y="12353"/>
                  </a:lnTo>
                  <a:cubicBezTo>
                    <a:pt x="46899" y="12353"/>
                    <a:pt x="46899" y="12354"/>
                    <a:pt x="46899" y="12356"/>
                  </a:cubicBezTo>
                  <a:cubicBezTo>
                    <a:pt x="45088" y="14936"/>
                    <a:pt x="41240" y="15343"/>
                    <a:pt x="39429" y="15389"/>
                  </a:cubicBezTo>
                  <a:cubicBezTo>
                    <a:pt x="38750" y="15389"/>
                    <a:pt x="38026" y="15479"/>
                    <a:pt x="37347" y="15524"/>
                  </a:cubicBezTo>
                  <a:cubicBezTo>
                    <a:pt x="36642" y="15591"/>
                    <a:pt x="35986" y="15623"/>
                    <a:pt x="35376" y="15623"/>
                  </a:cubicBezTo>
                  <a:cubicBezTo>
                    <a:pt x="29367" y="15623"/>
                    <a:pt x="27803" y="12579"/>
                    <a:pt x="27433" y="10318"/>
                  </a:cubicBezTo>
                  <a:cubicBezTo>
                    <a:pt x="27252" y="9277"/>
                    <a:pt x="27388" y="8327"/>
                    <a:pt x="27659" y="7376"/>
                  </a:cubicBezTo>
                  <a:cubicBezTo>
                    <a:pt x="27841" y="6787"/>
                    <a:pt x="27931" y="6244"/>
                    <a:pt x="28067" y="5792"/>
                  </a:cubicBezTo>
                  <a:cubicBezTo>
                    <a:pt x="28293" y="3845"/>
                    <a:pt x="27297" y="1944"/>
                    <a:pt x="25577" y="1038"/>
                  </a:cubicBezTo>
                  <a:cubicBezTo>
                    <a:pt x="24886" y="638"/>
                    <a:pt x="24130" y="450"/>
                    <a:pt x="23375" y="450"/>
                  </a:cubicBezTo>
                  <a:cubicBezTo>
                    <a:pt x="22250" y="450"/>
                    <a:pt x="21129" y="868"/>
                    <a:pt x="20235" y="1627"/>
                  </a:cubicBezTo>
                  <a:cubicBezTo>
                    <a:pt x="20054" y="1763"/>
                    <a:pt x="19964" y="1898"/>
                    <a:pt x="19828" y="1989"/>
                  </a:cubicBezTo>
                  <a:cubicBezTo>
                    <a:pt x="19783" y="2125"/>
                    <a:pt x="19602" y="2170"/>
                    <a:pt x="19466" y="2170"/>
                  </a:cubicBezTo>
                  <a:cubicBezTo>
                    <a:pt x="19330" y="2170"/>
                    <a:pt x="19149" y="2079"/>
                    <a:pt x="19058" y="1989"/>
                  </a:cubicBezTo>
                  <a:cubicBezTo>
                    <a:pt x="17482" y="252"/>
                    <a:pt x="15678" y="1"/>
                    <a:pt x="147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8" name="Google Shape;14098;p21"/>
            <p:cNvSpPr/>
            <p:nvPr/>
          </p:nvSpPr>
          <p:spPr>
            <a:xfrm rot="3725448">
              <a:off x="8127400" y="453248"/>
              <a:ext cx="1282584" cy="517526"/>
            </a:xfrm>
            <a:custGeom>
              <a:rect b="b" l="l" r="r" t="t"/>
              <a:pathLst>
                <a:path extrusionOk="0" h="17627" w="43685">
                  <a:moveTo>
                    <a:pt x="11506" y="0"/>
                  </a:moveTo>
                  <a:cubicBezTo>
                    <a:pt x="11134" y="0"/>
                    <a:pt x="10910" y="42"/>
                    <a:pt x="10910" y="42"/>
                  </a:cubicBezTo>
                  <a:cubicBezTo>
                    <a:pt x="1449" y="1083"/>
                    <a:pt x="1449" y="9232"/>
                    <a:pt x="1585" y="10997"/>
                  </a:cubicBezTo>
                  <a:lnTo>
                    <a:pt x="1585" y="11314"/>
                  </a:lnTo>
                  <a:cubicBezTo>
                    <a:pt x="1630" y="13894"/>
                    <a:pt x="770" y="15026"/>
                    <a:pt x="0" y="15524"/>
                  </a:cubicBezTo>
                  <a:cubicBezTo>
                    <a:pt x="448" y="15300"/>
                    <a:pt x="1741" y="14714"/>
                    <a:pt x="3080" y="14714"/>
                  </a:cubicBezTo>
                  <a:cubicBezTo>
                    <a:pt x="3910" y="14714"/>
                    <a:pt x="4757" y="14939"/>
                    <a:pt x="5433" y="15615"/>
                  </a:cubicBezTo>
                  <a:cubicBezTo>
                    <a:pt x="5433" y="15615"/>
                    <a:pt x="4346" y="10861"/>
                    <a:pt x="7696" y="10137"/>
                  </a:cubicBezTo>
                  <a:cubicBezTo>
                    <a:pt x="7696" y="10137"/>
                    <a:pt x="7696" y="4748"/>
                    <a:pt x="11673" y="4748"/>
                  </a:cubicBezTo>
                  <a:cubicBezTo>
                    <a:pt x="12573" y="4748"/>
                    <a:pt x="13676" y="5024"/>
                    <a:pt x="15030" y="5701"/>
                  </a:cubicBezTo>
                  <a:cubicBezTo>
                    <a:pt x="15030" y="5701"/>
                    <a:pt x="14803" y="7919"/>
                    <a:pt x="17655" y="7919"/>
                  </a:cubicBezTo>
                  <a:cubicBezTo>
                    <a:pt x="17655" y="7919"/>
                    <a:pt x="23087" y="8824"/>
                    <a:pt x="20643" y="12899"/>
                  </a:cubicBezTo>
                  <a:cubicBezTo>
                    <a:pt x="20643" y="12899"/>
                    <a:pt x="21075" y="17627"/>
                    <a:pt x="26059" y="17627"/>
                  </a:cubicBezTo>
                  <a:cubicBezTo>
                    <a:pt x="27320" y="17627"/>
                    <a:pt x="28872" y="17324"/>
                    <a:pt x="30783" y="16565"/>
                  </a:cubicBezTo>
                  <a:cubicBezTo>
                    <a:pt x="30783" y="16565"/>
                    <a:pt x="32639" y="17187"/>
                    <a:pt x="35027" y="17187"/>
                  </a:cubicBezTo>
                  <a:cubicBezTo>
                    <a:pt x="37914" y="17187"/>
                    <a:pt x="41579" y="16278"/>
                    <a:pt x="43685" y="12265"/>
                  </a:cubicBezTo>
                  <a:lnTo>
                    <a:pt x="43685" y="12265"/>
                  </a:lnTo>
                  <a:cubicBezTo>
                    <a:pt x="41874" y="14845"/>
                    <a:pt x="38026" y="15298"/>
                    <a:pt x="36170" y="15388"/>
                  </a:cubicBezTo>
                  <a:cubicBezTo>
                    <a:pt x="35491" y="15388"/>
                    <a:pt x="34722" y="15434"/>
                    <a:pt x="34042" y="15524"/>
                  </a:cubicBezTo>
                  <a:cubicBezTo>
                    <a:pt x="33341" y="15591"/>
                    <a:pt x="32689" y="15622"/>
                    <a:pt x="32082" y="15622"/>
                  </a:cubicBezTo>
                  <a:cubicBezTo>
                    <a:pt x="26100" y="15622"/>
                    <a:pt x="24503" y="12578"/>
                    <a:pt x="24174" y="10318"/>
                  </a:cubicBezTo>
                  <a:cubicBezTo>
                    <a:pt x="23993" y="9277"/>
                    <a:pt x="24083" y="8326"/>
                    <a:pt x="24400" y="7376"/>
                  </a:cubicBezTo>
                  <a:cubicBezTo>
                    <a:pt x="24536" y="6787"/>
                    <a:pt x="24672" y="6244"/>
                    <a:pt x="24762" y="5791"/>
                  </a:cubicBezTo>
                  <a:cubicBezTo>
                    <a:pt x="24989" y="3845"/>
                    <a:pt x="24038" y="1943"/>
                    <a:pt x="22273" y="1038"/>
                  </a:cubicBezTo>
                  <a:cubicBezTo>
                    <a:pt x="21590" y="632"/>
                    <a:pt x="20824" y="437"/>
                    <a:pt x="20058" y="437"/>
                  </a:cubicBezTo>
                  <a:cubicBezTo>
                    <a:pt x="18946" y="437"/>
                    <a:pt x="17834" y="849"/>
                    <a:pt x="16976" y="1627"/>
                  </a:cubicBezTo>
                  <a:cubicBezTo>
                    <a:pt x="16795" y="1762"/>
                    <a:pt x="16705" y="1853"/>
                    <a:pt x="16569" y="1989"/>
                  </a:cubicBezTo>
                  <a:cubicBezTo>
                    <a:pt x="16523" y="2079"/>
                    <a:pt x="16342" y="2170"/>
                    <a:pt x="16161" y="2170"/>
                  </a:cubicBezTo>
                  <a:cubicBezTo>
                    <a:pt x="16071" y="2170"/>
                    <a:pt x="15890" y="2079"/>
                    <a:pt x="15799" y="1989"/>
                  </a:cubicBezTo>
                  <a:cubicBezTo>
                    <a:pt x="14223" y="252"/>
                    <a:pt x="12418" y="0"/>
                    <a:pt x="11506" y="0"/>
                  </a:cubicBezTo>
                  <a:close/>
                </a:path>
              </a:pathLst>
            </a:custGeom>
            <a:solidFill>
              <a:srgbClr val="FFBD00">
                <a:alpha val="43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099" name="Google Shape;14099;p21"/>
          <p:cNvGrpSpPr/>
          <p:nvPr/>
        </p:nvGrpSpPr>
        <p:grpSpPr>
          <a:xfrm rot="10800000">
            <a:off x="-359863" y="-176729"/>
            <a:ext cx="1828746" cy="1791661"/>
            <a:chOff x="1409400" y="3825350"/>
            <a:chExt cx="823500" cy="806800"/>
          </a:xfrm>
        </p:grpSpPr>
        <p:sp>
          <p:nvSpPr>
            <p:cNvPr id="14100" name="Google Shape;14100;p21"/>
            <p:cNvSpPr/>
            <p:nvPr/>
          </p:nvSpPr>
          <p:spPr>
            <a:xfrm>
              <a:off x="1860575" y="46214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2"/>
                    <a:pt x="93" y="423"/>
                    <a:pt x="212" y="423"/>
                  </a:cubicBezTo>
                  <a:cubicBezTo>
                    <a:pt x="215" y="423"/>
                    <a:pt x="218" y="422"/>
                    <a:pt x="221" y="422"/>
                  </a:cubicBezTo>
                  <a:cubicBezTo>
                    <a:pt x="334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1" name="Google Shape;14101;p21"/>
            <p:cNvSpPr/>
            <p:nvPr/>
          </p:nvSpPr>
          <p:spPr>
            <a:xfrm>
              <a:off x="1754450" y="46213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3"/>
                    <a:pt x="1" y="217"/>
                  </a:cubicBezTo>
                  <a:cubicBezTo>
                    <a:pt x="1" y="330"/>
                    <a:pt x="88" y="422"/>
                    <a:pt x="206" y="427"/>
                  </a:cubicBezTo>
                  <a:cubicBezTo>
                    <a:pt x="210" y="427"/>
                    <a:pt x="213" y="428"/>
                    <a:pt x="216" y="428"/>
                  </a:cubicBezTo>
                  <a:cubicBezTo>
                    <a:pt x="330" y="428"/>
                    <a:pt x="427" y="342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2" name="Google Shape;14102;p21"/>
            <p:cNvSpPr/>
            <p:nvPr/>
          </p:nvSpPr>
          <p:spPr>
            <a:xfrm>
              <a:off x="1807250" y="462157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31" y="1"/>
                  </a:moveTo>
                  <a:cubicBezTo>
                    <a:pt x="228" y="1"/>
                    <a:pt x="225" y="1"/>
                    <a:pt x="222" y="1"/>
                  </a:cubicBezTo>
                  <a:cubicBezTo>
                    <a:pt x="104" y="1"/>
                    <a:pt x="16" y="88"/>
                    <a:pt x="6" y="207"/>
                  </a:cubicBezTo>
                  <a:cubicBezTo>
                    <a:pt x="1" y="330"/>
                    <a:pt x="93" y="417"/>
                    <a:pt x="211" y="422"/>
                  </a:cubicBezTo>
                  <a:cubicBezTo>
                    <a:pt x="330" y="422"/>
                    <a:pt x="432" y="330"/>
                    <a:pt x="432" y="212"/>
                  </a:cubicBezTo>
                  <a:cubicBezTo>
                    <a:pt x="437" y="92"/>
                    <a:pt x="350" y="1"/>
                    <a:pt x="2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3" name="Google Shape;14103;p21"/>
            <p:cNvSpPr/>
            <p:nvPr/>
          </p:nvSpPr>
          <p:spPr>
            <a:xfrm>
              <a:off x="180752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24" y="427"/>
                    <a:pt x="421" y="335"/>
                    <a:pt x="427" y="217"/>
                  </a:cubicBezTo>
                  <a:cubicBezTo>
                    <a:pt x="427" y="9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4" name="Google Shape;14104;p21"/>
            <p:cNvSpPr/>
            <p:nvPr/>
          </p:nvSpPr>
          <p:spPr>
            <a:xfrm>
              <a:off x="1913625" y="40906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98"/>
                    <a:pt x="6" y="222"/>
                  </a:cubicBezTo>
                  <a:cubicBezTo>
                    <a:pt x="11" y="335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5" name="Google Shape;14105;p21"/>
            <p:cNvSpPr/>
            <p:nvPr/>
          </p:nvSpPr>
          <p:spPr>
            <a:xfrm>
              <a:off x="17543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6" name="Google Shape;14106;p21"/>
            <p:cNvSpPr/>
            <p:nvPr/>
          </p:nvSpPr>
          <p:spPr>
            <a:xfrm>
              <a:off x="186057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3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7" name="Google Shape;14107;p21"/>
            <p:cNvSpPr/>
            <p:nvPr/>
          </p:nvSpPr>
          <p:spPr>
            <a:xfrm>
              <a:off x="1568700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8" name="Google Shape;14108;p21"/>
            <p:cNvSpPr/>
            <p:nvPr/>
          </p:nvSpPr>
          <p:spPr>
            <a:xfrm>
              <a:off x="1568700" y="43294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87" y="1"/>
                    <a:pt x="0" y="103"/>
                    <a:pt x="5" y="222"/>
                  </a:cubicBezTo>
                  <a:cubicBezTo>
                    <a:pt x="5" y="332"/>
                    <a:pt x="98" y="427"/>
                    <a:pt x="212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32" y="329"/>
                    <a:pt x="432" y="211"/>
                  </a:cubicBezTo>
                  <a:cubicBezTo>
                    <a:pt x="421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9" name="Google Shape;14109;p21"/>
            <p:cNvSpPr/>
            <p:nvPr/>
          </p:nvSpPr>
          <p:spPr>
            <a:xfrm>
              <a:off x="1913625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0" name="Google Shape;14110;p21"/>
            <p:cNvSpPr/>
            <p:nvPr/>
          </p:nvSpPr>
          <p:spPr>
            <a:xfrm>
              <a:off x="2099400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0"/>
                    <a:pt x="98" y="422"/>
                    <a:pt x="211" y="422"/>
                  </a:cubicBezTo>
                  <a:cubicBezTo>
                    <a:pt x="329" y="422"/>
                    <a:pt x="427" y="32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1" name="Google Shape;14111;p21"/>
            <p:cNvSpPr/>
            <p:nvPr/>
          </p:nvSpPr>
          <p:spPr>
            <a:xfrm>
              <a:off x="1860450" y="41438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5" y="329"/>
                    <a:pt x="98" y="427"/>
                    <a:pt x="211" y="427"/>
                  </a:cubicBezTo>
                  <a:cubicBezTo>
                    <a:pt x="334" y="427"/>
                    <a:pt x="432" y="334"/>
                    <a:pt x="432" y="211"/>
                  </a:cubicBezTo>
                  <a:cubicBezTo>
                    <a:pt x="432" y="93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2" name="Google Shape;14112;p21"/>
            <p:cNvSpPr/>
            <p:nvPr/>
          </p:nvSpPr>
          <p:spPr>
            <a:xfrm>
              <a:off x="1754450" y="41438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02" y="1"/>
                  </a:moveTo>
                  <a:cubicBezTo>
                    <a:pt x="84" y="1"/>
                    <a:pt x="1" y="97"/>
                    <a:pt x="1" y="222"/>
                  </a:cubicBezTo>
                  <a:cubicBezTo>
                    <a:pt x="1" y="335"/>
                    <a:pt x="98" y="433"/>
                    <a:pt x="211" y="433"/>
                  </a:cubicBezTo>
                  <a:cubicBezTo>
                    <a:pt x="330" y="423"/>
                    <a:pt x="427" y="335"/>
                    <a:pt x="427" y="222"/>
                  </a:cubicBezTo>
                  <a:cubicBezTo>
                    <a:pt x="427" y="99"/>
                    <a:pt x="335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3" name="Google Shape;14113;p21"/>
            <p:cNvSpPr/>
            <p:nvPr/>
          </p:nvSpPr>
          <p:spPr>
            <a:xfrm>
              <a:off x="1568550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2" y="0"/>
                  </a:moveTo>
                  <a:cubicBezTo>
                    <a:pt x="93" y="0"/>
                    <a:pt x="1" y="87"/>
                    <a:pt x="1" y="206"/>
                  </a:cubicBezTo>
                  <a:cubicBezTo>
                    <a:pt x="1" y="329"/>
                    <a:pt x="93" y="421"/>
                    <a:pt x="212" y="421"/>
                  </a:cubicBezTo>
                  <a:cubicBezTo>
                    <a:pt x="335" y="421"/>
                    <a:pt x="427" y="329"/>
                    <a:pt x="427" y="211"/>
                  </a:cubicBezTo>
                  <a:cubicBezTo>
                    <a:pt x="427" y="87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4" name="Google Shape;14114;p21"/>
            <p:cNvSpPr/>
            <p:nvPr/>
          </p:nvSpPr>
          <p:spPr>
            <a:xfrm>
              <a:off x="2099275" y="4329575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32" y="335"/>
                    <a:pt x="432" y="217"/>
                  </a:cubicBezTo>
                  <a:cubicBezTo>
                    <a:pt x="437" y="96"/>
                    <a:pt x="34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5" name="Google Shape;14115;p21"/>
            <p:cNvSpPr/>
            <p:nvPr/>
          </p:nvSpPr>
          <p:spPr>
            <a:xfrm>
              <a:off x="1807525" y="4143800"/>
              <a:ext cx="10675" cy="10600"/>
            </a:xfrm>
            <a:custGeom>
              <a:rect b="b" l="l" r="r" t="t"/>
              <a:pathLst>
                <a:path extrusionOk="0" h="424" w="427">
                  <a:moveTo>
                    <a:pt x="211" y="1"/>
                  </a:moveTo>
                  <a:cubicBezTo>
                    <a:pt x="97" y="1"/>
                    <a:pt x="5" y="82"/>
                    <a:pt x="0" y="202"/>
                  </a:cubicBezTo>
                  <a:cubicBezTo>
                    <a:pt x="0" y="325"/>
                    <a:pt x="82" y="417"/>
                    <a:pt x="195" y="423"/>
                  </a:cubicBezTo>
                  <a:cubicBezTo>
                    <a:pt x="201" y="423"/>
                    <a:pt x="207" y="423"/>
                    <a:pt x="213" y="423"/>
                  </a:cubicBezTo>
                  <a:cubicBezTo>
                    <a:pt x="328" y="423"/>
                    <a:pt x="417" y="330"/>
                    <a:pt x="421" y="222"/>
                  </a:cubicBezTo>
                  <a:cubicBezTo>
                    <a:pt x="427" y="104"/>
                    <a:pt x="339" y="6"/>
                    <a:pt x="221" y="1"/>
                  </a:cubicBezTo>
                  <a:cubicBezTo>
                    <a:pt x="217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6" name="Google Shape;14116;p21"/>
            <p:cNvSpPr/>
            <p:nvPr/>
          </p:nvSpPr>
          <p:spPr>
            <a:xfrm>
              <a:off x="1621875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8" y="0"/>
                    <a:pt x="1" y="98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27"/>
                    <a:pt x="422" y="329"/>
                    <a:pt x="422" y="211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7" name="Google Shape;14117;p21"/>
            <p:cNvSpPr/>
            <p:nvPr/>
          </p:nvSpPr>
          <p:spPr>
            <a:xfrm>
              <a:off x="17012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6" y="334"/>
                    <a:pt x="103" y="422"/>
                    <a:pt x="22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8" name="Google Shape;14118;p21"/>
            <p:cNvSpPr/>
            <p:nvPr/>
          </p:nvSpPr>
          <p:spPr>
            <a:xfrm>
              <a:off x="2152575" y="443557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9" name="Google Shape;14119;p21"/>
            <p:cNvSpPr/>
            <p:nvPr/>
          </p:nvSpPr>
          <p:spPr>
            <a:xfrm>
              <a:off x="2099275" y="4435425"/>
              <a:ext cx="10925" cy="10825"/>
            </a:xfrm>
            <a:custGeom>
              <a:rect b="b" l="l" r="r" t="t"/>
              <a:pathLst>
                <a:path extrusionOk="0" h="433" w="43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87" y="6"/>
                    <a:pt x="0" y="104"/>
                    <a:pt x="5" y="227"/>
                  </a:cubicBezTo>
                  <a:cubicBezTo>
                    <a:pt x="10" y="340"/>
                    <a:pt x="108" y="433"/>
                    <a:pt x="226" y="433"/>
                  </a:cubicBezTo>
                  <a:cubicBezTo>
                    <a:pt x="339" y="433"/>
                    <a:pt x="437" y="335"/>
                    <a:pt x="432" y="207"/>
                  </a:cubicBezTo>
                  <a:cubicBezTo>
                    <a:pt x="432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0" name="Google Shape;14120;p21"/>
            <p:cNvSpPr/>
            <p:nvPr/>
          </p:nvSpPr>
          <p:spPr>
            <a:xfrm>
              <a:off x="1621625" y="44355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8" y="0"/>
                    <a:pt x="0" y="98"/>
                    <a:pt x="11" y="221"/>
                  </a:cubicBezTo>
                  <a:cubicBezTo>
                    <a:pt x="16" y="334"/>
                    <a:pt x="103" y="427"/>
                    <a:pt x="22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1" name="Google Shape;14121;p21"/>
            <p:cNvSpPr/>
            <p:nvPr/>
          </p:nvSpPr>
          <p:spPr>
            <a:xfrm>
              <a:off x="1568700" y="4435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6"/>
                  </a:cubicBezTo>
                  <a:cubicBezTo>
                    <a:pt x="0" y="329"/>
                    <a:pt x="87" y="427"/>
                    <a:pt x="206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2" name="Google Shape;14122;p21"/>
            <p:cNvSpPr/>
            <p:nvPr/>
          </p:nvSpPr>
          <p:spPr>
            <a:xfrm>
              <a:off x="1621625" y="432945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8"/>
                    <a:pt x="11" y="222"/>
                  </a:cubicBezTo>
                  <a:cubicBezTo>
                    <a:pt x="16" y="340"/>
                    <a:pt x="103" y="432"/>
                    <a:pt x="226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3" name="Google Shape;14123;p21"/>
            <p:cNvSpPr/>
            <p:nvPr/>
          </p:nvSpPr>
          <p:spPr>
            <a:xfrm>
              <a:off x="15155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6" y="335"/>
                    <a:pt x="103" y="427"/>
                    <a:pt x="227" y="427"/>
                  </a:cubicBezTo>
                  <a:cubicBezTo>
                    <a:pt x="340" y="427"/>
                    <a:pt x="432" y="329"/>
                    <a:pt x="432" y="211"/>
                  </a:cubicBezTo>
                  <a:cubicBezTo>
                    <a:pt x="432" y="93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4" name="Google Shape;14124;p21"/>
            <p:cNvSpPr/>
            <p:nvPr/>
          </p:nvSpPr>
          <p:spPr>
            <a:xfrm>
              <a:off x="1489175" y="41438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82" y="0"/>
                    <a:pt x="0" y="93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27" y="98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5" name="Google Shape;14125;p21"/>
            <p:cNvSpPr/>
            <p:nvPr/>
          </p:nvSpPr>
          <p:spPr>
            <a:xfrm>
              <a:off x="2046325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6" y="0"/>
                  </a:moveTo>
                  <a:cubicBezTo>
                    <a:pt x="223" y="0"/>
                    <a:pt x="220" y="0"/>
                    <a:pt x="217" y="0"/>
                  </a:cubicBez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30" y="427"/>
                    <a:pt x="427" y="334"/>
                    <a:pt x="427" y="211"/>
                  </a:cubicBezTo>
                  <a:cubicBezTo>
                    <a:pt x="427" y="96"/>
                    <a:pt x="344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6" name="Google Shape;14126;p21"/>
            <p:cNvSpPr/>
            <p:nvPr/>
          </p:nvSpPr>
          <p:spPr>
            <a:xfrm>
              <a:off x="1860575" y="4568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0"/>
                  </a:moveTo>
                  <a:cubicBezTo>
                    <a:pt x="103" y="0"/>
                    <a:pt x="0" y="93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217" y="427"/>
                    <a:pt x="223" y="428"/>
                    <a:pt x="230" y="428"/>
                  </a:cubicBezTo>
                  <a:cubicBezTo>
                    <a:pt x="343" y="428"/>
                    <a:pt x="427" y="338"/>
                    <a:pt x="427" y="211"/>
                  </a:cubicBezTo>
                  <a:cubicBezTo>
                    <a:pt x="427" y="93"/>
                    <a:pt x="334" y="6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7" name="Google Shape;14127;p21"/>
            <p:cNvSpPr/>
            <p:nvPr/>
          </p:nvSpPr>
          <p:spPr>
            <a:xfrm>
              <a:off x="18339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91"/>
                    <a:pt x="6" y="211"/>
                  </a:cubicBezTo>
                  <a:cubicBezTo>
                    <a:pt x="6" y="329"/>
                    <a:pt x="93" y="422"/>
                    <a:pt x="216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8" name="Google Shape;14128;p21"/>
            <p:cNvSpPr/>
            <p:nvPr/>
          </p:nvSpPr>
          <p:spPr>
            <a:xfrm>
              <a:off x="19136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3" y="1"/>
                    <a:pt x="6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7" y="422"/>
                    <a:pt x="223" y="423"/>
                    <a:pt x="229" y="423"/>
                  </a:cubicBezTo>
                  <a:cubicBezTo>
                    <a:pt x="344" y="423"/>
                    <a:pt x="432" y="329"/>
                    <a:pt x="427" y="216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9" name="Google Shape;14129;p21"/>
            <p:cNvSpPr/>
            <p:nvPr/>
          </p:nvSpPr>
          <p:spPr>
            <a:xfrm>
              <a:off x="2019875" y="41437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1"/>
                  </a:cubicBezTo>
                  <a:cubicBezTo>
                    <a:pt x="329" y="421"/>
                    <a:pt x="427" y="319"/>
                    <a:pt x="427" y="20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0" name="Google Shape;14130;p21"/>
            <p:cNvSpPr/>
            <p:nvPr/>
          </p:nvSpPr>
          <p:spPr>
            <a:xfrm>
              <a:off x="18072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11" y="88"/>
                    <a:pt x="1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220" y="422"/>
                    <a:pt x="224" y="422"/>
                    <a:pt x="227" y="422"/>
                  </a:cubicBezTo>
                  <a:cubicBezTo>
                    <a:pt x="350" y="422"/>
                    <a:pt x="432" y="336"/>
                    <a:pt x="432" y="216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1" name="Google Shape;14131;p21"/>
            <p:cNvSpPr/>
            <p:nvPr/>
          </p:nvSpPr>
          <p:spPr>
            <a:xfrm>
              <a:off x="1860450" y="40375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8" y="0"/>
                    <a:pt x="10" y="88"/>
                    <a:pt x="5" y="206"/>
                  </a:cubicBezTo>
                  <a:cubicBezTo>
                    <a:pt x="0" y="324"/>
                    <a:pt x="88" y="422"/>
                    <a:pt x="211" y="422"/>
                  </a:cubicBezTo>
                  <a:cubicBezTo>
                    <a:pt x="214" y="422"/>
                    <a:pt x="218" y="422"/>
                    <a:pt x="221" y="422"/>
                  </a:cubicBezTo>
                  <a:cubicBezTo>
                    <a:pt x="340" y="422"/>
                    <a:pt x="432" y="336"/>
                    <a:pt x="432" y="216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2" name="Google Shape;14132;p21"/>
            <p:cNvSpPr/>
            <p:nvPr/>
          </p:nvSpPr>
          <p:spPr>
            <a:xfrm>
              <a:off x="180752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87" y="0"/>
                    <a:pt x="0" y="98"/>
                    <a:pt x="5" y="221"/>
                  </a:cubicBezTo>
                  <a:cubicBezTo>
                    <a:pt x="10" y="334"/>
                    <a:pt x="103" y="427"/>
                    <a:pt x="216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3" name="Google Shape;14133;p21"/>
            <p:cNvSpPr/>
            <p:nvPr/>
          </p:nvSpPr>
          <p:spPr>
            <a:xfrm>
              <a:off x="191362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4" name="Google Shape;14134;p21"/>
            <p:cNvSpPr/>
            <p:nvPr/>
          </p:nvSpPr>
          <p:spPr>
            <a:xfrm>
              <a:off x="1754325" y="4037325"/>
              <a:ext cx="10800" cy="10800"/>
            </a:xfrm>
            <a:custGeom>
              <a:rect b="b" l="l" r="r" t="t"/>
              <a:pathLst>
                <a:path extrusionOk="0" h="432" w="432">
                  <a:moveTo>
                    <a:pt x="211" y="0"/>
                  </a:moveTo>
                  <a:cubicBezTo>
                    <a:pt x="98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1"/>
                    <a:pt x="422" y="216"/>
                  </a:cubicBezTo>
                  <a:cubicBezTo>
                    <a:pt x="422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5" name="Google Shape;14135;p21"/>
            <p:cNvSpPr/>
            <p:nvPr/>
          </p:nvSpPr>
          <p:spPr>
            <a:xfrm>
              <a:off x="1913750" y="419675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34"/>
                    <a:pt x="93" y="427"/>
                    <a:pt x="211" y="427"/>
                  </a:cubicBezTo>
                  <a:cubicBezTo>
                    <a:pt x="330" y="427"/>
                    <a:pt x="427" y="329"/>
                    <a:pt x="427" y="20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6" name="Google Shape;14136;p21"/>
            <p:cNvSpPr/>
            <p:nvPr/>
          </p:nvSpPr>
          <p:spPr>
            <a:xfrm>
              <a:off x="2046075" y="4329325"/>
              <a:ext cx="10950" cy="10825"/>
            </a:xfrm>
            <a:custGeom>
              <a:rect b="b" l="l" r="r" t="t"/>
              <a:pathLst>
                <a:path extrusionOk="0" h="433" w="438">
                  <a:moveTo>
                    <a:pt x="227" y="0"/>
                  </a:moveTo>
                  <a:cubicBezTo>
                    <a:pt x="109" y="0"/>
                    <a:pt x="11" y="88"/>
                    <a:pt x="6" y="206"/>
                  </a:cubicBezTo>
                  <a:cubicBezTo>
                    <a:pt x="1" y="329"/>
                    <a:pt x="98" y="42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2"/>
                    <a:pt x="432" y="227"/>
                  </a:cubicBezTo>
                  <a:cubicBezTo>
                    <a:pt x="437" y="103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7" name="Google Shape;14137;p21"/>
            <p:cNvSpPr/>
            <p:nvPr/>
          </p:nvSpPr>
          <p:spPr>
            <a:xfrm>
              <a:off x="2152450" y="432957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3"/>
                    <a:pt x="6" y="206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8" name="Google Shape;14138;p21"/>
            <p:cNvSpPr/>
            <p:nvPr/>
          </p:nvSpPr>
          <p:spPr>
            <a:xfrm>
              <a:off x="19137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104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210" y="422"/>
                    <a:pt x="213" y="422"/>
                    <a:pt x="217" y="422"/>
                  </a:cubicBezTo>
                  <a:cubicBezTo>
                    <a:pt x="335" y="422"/>
                    <a:pt x="427" y="336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9" name="Google Shape;14139;p21"/>
            <p:cNvSpPr/>
            <p:nvPr/>
          </p:nvSpPr>
          <p:spPr>
            <a:xfrm>
              <a:off x="15156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98" y="427"/>
                    <a:pt x="217" y="427"/>
                  </a:cubicBezTo>
                  <a:cubicBezTo>
                    <a:pt x="330" y="427"/>
                    <a:pt x="427" y="334"/>
                    <a:pt x="427" y="221"/>
                  </a:cubicBezTo>
                  <a:cubicBezTo>
                    <a:pt x="427" y="98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0" name="Google Shape;14140;p21"/>
            <p:cNvSpPr/>
            <p:nvPr/>
          </p:nvSpPr>
          <p:spPr>
            <a:xfrm>
              <a:off x="20463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2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1" name="Google Shape;14141;p21"/>
            <p:cNvSpPr/>
            <p:nvPr/>
          </p:nvSpPr>
          <p:spPr>
            <a:xfrm>
              <a:off x="1807525" y="41967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7" y="329"/>
                    <a:pt x="427" y="216"/>
                  </a:cubicBezTo>
                  <a:cubicBezTo>
                    <a:pt x="421" y="9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2" name="Google Shape;14142;p21"/>
            <p:cNvSpPr/>
            <p:nvPr/>
          </p:nvSpPr>
          <p:spPr>
            <a:xfrm>
              <a:off x="180737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9" y="0"/>
                    <a:pt x="1" y="93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1"/>
                    <a:pt x="427" y="221"/>
                  </a:cubicBezTo>
                  <a:cubicBezTo>
                    <a:pt x="433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3" name="Google Shape;14143;p21"/>
            <p:cNvSpPr/>
            <p:nvPr/>
          </p:nvSpPr>
          <p:spPr>
            <a:xfrm>
              <a:off x="191362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103" y="0"/>
                    <a:pt x="6" y="93"/>
                    <a:pt x="6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8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4" name="Google Shape;14144;p21"/>
            <p:cNvSpPr/>
            <p:nvPr/>
          </p:nvSpPr>
          <p:spPr>
            <a:xfrm>
              <a:off x="17543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8" y="1"/>
                    <a:pt x="11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3" y="423"/>
                    <a:pt x="422" y="333"/>
                    <a:pt x="432" y="216"/>
                  </a:cubicBezTo>
                  <a:cubicBezTo>
                    <a:pt x="43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5" name="Google Shape;14145;p21"/>
            <p:cNvSpPr/>
            <p:nvPr/>
          </p:nvSpPr>
          <p:spPr>
            <a:xfrm>
              <a:off x="180752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103" y="1"/>
                    <a:pt x="5" y="88"/>
                    <a:pt x="0" y="206"/>
                  </a:cubicBezTo>
                  <a:cubicBezTo>
                    <a:pt x="0" y="329"/>
                    <a:pt x="82" y="422"/>
                    <a:pt x="206" y="422"/>
                  </a:cubicBezTo>
                  <a:cubicBezTo>
                    <a:pt x="212" y="422"/>
                    <a:pt x="218" y="423"/>
                    <a:pt x="223" y="423"/>
                  </a:cubicBezTo>
                  <a:cubicBezTo>
                    <a:pt x="333" y="423"/>
                    <a:pt x="422" y="333"/>
                    <a:pt x="427" y="216"/>
                  </a:cubicBezTo>
                  <a:cubicBezTo>
                    <a:pt x="427" y="10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6" name="Google Shape;14146;p21"/>
            <p:cNvSpPr/>
            <p:nvPr/>
          </p:nvSpPr>
          <p:spPr>
            <a:xfrm>
              <a:off x="1833975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93" y="427"/>
                    <a:pt x="216" y="427"/>
                  </a:cubicBezTo>
                  <a:cubicBezTo>
                    <a:pt x="340" y="427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7" name="Google Shape;14147;p21"/>
            <p:cNvSpPr/>
            <p:nvPr/>
          </p:nvSpPr>
          <p:spPr>
            <a:xfrm>
              <a:off x="1966825" y="414380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6" y="1"/>
                  </a:moveTo>
                  <a:cubicBezTo>
                    <a:pt x="87" y="1"/>
                    <a:pt x="0" y="87"/>
                    <a:pt x="5" y="212"/>
                  </a:cubicBezTo>
                  <a:cubicBezTo>
                    <a:pt x="5" y="330"/>
                    <a:pt x="93" y="423"/>
                    <a:pt x="216" y="423"/>
                  </a:cubicBezTo>
                  <a:cubicBezTo>
                    <a:pt x="329" y="423"/>
                    <a:pt x="427" y="335"/>
                    <a:pt x="427" y="222"/>
                  </a:cubicBezTo>
                  <a:cubicBezTo>
                    <a:pt x="427" y="99"/>
                    <a:pt x="339" y="1"/>
                    <a:pt x="216" y="1"/>
                  </a:cubicBezTo>
                  <a:cubicBezTo>
                    <a:pt x="212" y="1"/>
                    <a:pt x="20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8" name="Google Shape;14148;p21"/>
            <p:cNvSpPr/>
            <p:nvPr/>
          </p:nvSpPr>
          <p:spPr>
            <a:xfrm>
              <a:off x="17012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3" y="0"/>
                    <a:pt x="0" y="98"/>
                    <a:pt x="11" y="221"/>
                  </a:cubicBezTo>
                  <a:cubicBezTo>
                    <a:pt x="11" y="334"/>
                    <a:pt x="103" y="427"/>
                    <a:pt x="221" y="427"/>
                  </a:cubicBezTo>
                  <a:cubicBezTo>
                    <a:pt x="345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9" name="Google Shape;14149;p21"/>
            <p:cNvSpPr/>
            <p:nvPr/>
          </p:nvSpPr>
          <p:spPr>
            <a:xfrm>
              <a:off x="1833975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34"/>
                    <a:pt x="93" y="421"/>
                    <a:pt x="216" y="421"/>
                  </a:cubicBezTo>
                  <a:cubicBezTo>
                    <a:pt x="340" y="421"/>
                    <a:pt x="43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0" name="Google Shape;14150;p21"/>
            <p:cNvSpPr/>
            <p:nvPr/>
          </p:nvSpPr>
          <p:spPr>
            <a:xfrm>
              <a:off x="175445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33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1" name="Google Shape;14151;p21"/>
            <p:cNvSpPr/>
            <p:nvPr/>
          </p:nvSpPr>
          <p:spPr>
            <a:xfrm>
              <a:off x="1833975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2" name="Google Shape;14152;p21"/>
            <p:cNvSpPr/>
            <p:nvPr/>
          </p:nvSpPr>
          <p:spPr>
            <a:xfrm>
              <a:off x="1701275" y="39845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9" y="427"/>
                    <a:pt x="427" y="334"/>
                    <a:pt x="427" y="211"/>
                  </a:cubicBezTo>
                  <a:cubicBezTo>
                    <a:pt x="432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3" name="Google Shape;14153;p21"/>
            <p:cNvSpPr/>
            <p:nvPr/>
          </p:nvSpPr>
          <p:spPr>
            <a:xfrm>
              <a:off x="186057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5"/>
                    <a:pt x="0" y="98"/>
                    <a:pt x="0" y="221"/>
                  </a:cubicBezTo>
                  <a:cubicBezTo>
                    <a:pt x="0" y="33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4" name="Google Shape;14154;p21"/>
            <p:cNvSpPr/>
            <p:nvPr/>
          </p:nvSpPr>
          <p:spPr>
            <a:xfrm>
              <a:off x="1833975" y="39580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3" y="422"/>
                    <a:pt x="211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5" name="Google Shape;14155;p21"/>
            <p:cNvSpPr/>
            <p:nvPr/>
          </p:nvSpPr>
          <p:spPr>
            <a:xfrm>
              <a:off x="18605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1" y="334"/>
                    <a:pt x="103" y="422"/>
                    <a:pt x="221" y="422"/>
                  </a:cubicBezTo>
                  <a:cubicBezTo>
                    <a:pt x="339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6" name="Google Shape;14156;p21"/>
            <p:cNvSpPr/>
            <p:nvPr/>
          </p:nvSpPr>
          <p:spPr>
            <a:xfrm>
              <a:off x="1436000" y="414380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0" y="1"/>
                  </a:moveTo>
                  <a:cubicBezTo>
                    <a:pt x="92" y="1"/>
                    <a:pt x="0" y="87"/>
                    <a:pt x="10" y="207"/>
                  </a:cubicBezTo>
                  <a:cubicBezTo>
                    <a:pt x="10" y="330"/>
                    <a:pt x="97" y="423"/>
                    <a:pt x="221" y="423"/>
                  </a:cubicBezTo>
                  <a:cubicBezTo>
                    <a:pt x="334" y="423"/>
                    <a:pt x="431" y="335"/>
                    <a:pt x="431" y="222"/>
                  </a:cubicBezTo>
                  <a:cubicBezTo>
                    <a:pt x="431" y="99"/>
                    <a:pt x="344" y="1"/>
                    <a:pt x="221" y="1"/>
                  </a:cubicBezTo>
                  <a:cubicBezTo>
                    <a:pt x="217" y="1"/>
                    <a:pt x="214" y="1"/>
                    <a:pt x="21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7" name="Google Shape;14157;p21"/>
            <p:cNvSpPr/>
            <p:nvPr/>
          </p:nvSpPr>
          <p:spPr>
            <a:xfrm>
              <a:off x="1833975" y="40112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6" y="1"/>
                  </a:moveTo>
                  <a:cubicBezTo>
                    <a:pt x="98" y="1"/>
                    <a:pt x="1" y="88"/>
                    <a:pt x="1" y="217"/>
                  </a:cubicBezTo>
                  <a:cubicBezTo>
                    <a:pt x="6" y="335"/>
                    <a:pt x="103" y="427"/>
                    <a:pt x="216" y="427"/>
                  </a:cubicBezTo>
                  <a:cubicBezTo>
                    <a:pt x="340" y="422"/>
                    <a:pt x="427" y="335"/>
                    <a:pt x="427" y="212"/>
                  </a:cubicBezTo>
                  <a:cubicBezTo>
                    <a:pt x="427" y="8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8" name="Google Shape;14158;p21"/>
            <p:cNvSpPr/>
            <p:nvPr/>
          </p:nvSpPr>
          <p:spPr>
            <a:xfrm>
              <a:off x="1674800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3" y="0"/>
                    <a:pt x="1" y="86"/>
                    <a:pt x="1" y="206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330" y="427"/>
                    <a:pt x="427" y="329"/>
                    <a:pt x="427" y="216"/>
                  </a:cubicBezTo>
                  <a:cubicBezTo>
                    <a:pt x="427" y="98"/>
                    <a:pt x="335" y="0"/>
                    <a:pt x="222" y="0"/>
                  </a:cubicBezTo>
                  <a:cubicBezTo>
                    <a:pt x="218" y="0"/>
                    <a:pt x="21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9" name="Google Shape;14159;p21"/>
            <p:cNvSpPr/>
            <p:nvPr/>
          </p:nvSpPr>
          <p:spPr>
            <a:xfrm>
              <a:off x="1754325" y="41968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199" y="1"/>
                  </a:moveTo>
                  <a:cubicBezTo>
                    <a:pt x="94" y="1"/>
                    <a:pt x="5" y="90"/>
                    <a:pt x="1" y="202"/>
                  </a:cubicBezTo>
                  <a:cubicBezTo>
                    <a:pt x="1" y="320"/>
                    <a:pt x="98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22" y="212"/>
                  </a:cubicBezTo>
                  <a:cubicBezTo>
                    <a:pt x="422" y="94"/>
                    <a:pt x="335" y="7"/>
                    <a:pt x="216" y="1"/>
                  </a:cubicBezTo>
                  <a:cubicBezTo>
                    <a:pt x="211" y="1"/>
                    <a:pt x="205" y="1"/>
                    <a:pt x="19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0" name="Google Shape;14160;p21"/>
            <p:cNvSpPr/>
            <p:nvPr/>
          </p:nvSpPr>
          <p:spPr>
            <a:xfrm>
              <a:off x="17012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98" y="422"/>
                    <a:pt x="211" y="427"/>
                  </a:cubicBezTo>
                  <a:cubicBezTo>
                    <a:pt x="214" y="427"/>
                    <a:pt x="218" y="427"/>
                    <a:pt x="221" y="427"/>
                  </a:cubicBezTo>
                  <a:cubicBezTo>
                    <a:pt x="335" y="427"/>
                    <a:pt x="432" y="342"/>
                    <a:pt x="432" y="222"/>
                  </a:cubicBezTo>
                  <a:cubicBezTo>
                    <a:pt x="432" y="9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1" name="Google Shape;14161;p21"/>
            <p:cNvSpPr/>
            <p:nvPr/>
          </p:nvSpPr>
          <p:spPr>
            <a:xfrm>
              <a:off x="2178925" y="41434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6" y="1"/>
                  </a:moveTo>
                  <a:cubicBezTo>
                    <a:pt x="103" y="1"/>
                    <a:pt x="5" y="93"/>
                    <a:pt x="5" y="217"/>
                  </a:cubicBezTo>
                  <a:cubicBezTo>
                    <a:pt x="0" y="330"/>
                    <a:pt x="103" y="432"/>
                    <a:pt x="216" y="432"/>
                  </a:cubicBezTo>
                  <a:cubicBezTo>
                    <a:pt x="334" y="432"/>
                    <a:pt x="432" y="345"/>
                    <a:pt x="432" y="227"/>
                  </a:cubicBezTo>
                  <a:cubicBezTo>
                    <a:pt x="432" y="109"/>
                    <a:pt x="339" y="16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2" name="Google Shape;14162;p21"/>
            <p:cNvSpPr/>
            <p:nvPr/>
          </p:nvSpPr>
          <p:spPr>
            <a:xfrm>
              <a:off x="175432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8"/>
                    <a:pt x="1" y="211"/>
                  </a:cubicBezTo>
                  <a:cubicBezTo>
                    <a:pt x="1" y="334"/>
                    <a:pt x="93" y="427"/>
                    <a:pt x="216" y="427"/>
                  </a:cubicBezTo>
                  <a:cubicBezTo>
                    <a:pt x="335" y="427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3" name="Google Shape;14163;p21"/>
            <p:cNvSpPr/>
            <p:nvPr/>
          </p:nvSpPr>
          <p:spPr>
            <a:xfrm>
              <a:off x="1966675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1" y="341"/>
                    <a:pt x="93" y="427"/>
                    <a:pt x="212" y="427"/>
                  </a:cubicBezTo>
                  <a:cubicBezTo>
                    <a:pt x="215" y="427"/>
                    <a:pt x="218" y="427"/>
                    <a:pt x="222" y="427"/>
                  </a:cubicBezTo>
                  <a:cubicBezTo>
                    <a:pt x="335" y="427"/>
                    <a:pt x="427" y="329"/>
                    <a:pt x="427" y="21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4" name="Google Shape;14164;p21"/>
            <p:cNvSpPr/>
            <p:nvPr/>
          </p:nvSpPr>
          <p:spPr>
            <a:xfrm>
              <a:off x="1648350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6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9"/>
                    <a:pt x="10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5" name="Google Shape;14165;p21"/>
            <p:cNvSpPr/>
            <p:nvPr/>
          </p:nvSpPr>
          <p:spPr>
            <a:xfrm>
              <a:off x="1966550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5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6" name="Google Shape;14166;p21"/>
            <p:cNvSpPr/>
            <p:nvPr/>
          </p:nvSpPr>
          <p:spPr>
            <a:xfrm>
              <a:off x="1701275" y="41438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2" y="1"/>
                  </a:moveTo>
                  <a:cubicBezTo>
                    <a:pt x="93" y="1"/>
                    <a:pt x="0" y="97"/>
                    <a:pt x="5" y="222"/>
                  </a:cubicBezTo>
                  <a:cubicBezTo>
                    <a:pt x="5" y="335"/>
                    <a:pt x="98" y="433"/>
                    <a:pt x="211" y="433"/>
                  </a:cubicBezTo>
                  <a:cubicBezTo>
                    <a:pt x="334" y="433"/>
                    <a:pt x="432" y="340"/>
                    <a:pt x="432" y="222"/>
                  </a:cubicBezTo>
                  <a:cubicBezTo>
                    <a:pt x="432" y="99"/>
                    <a:pt x="345" y="1"/>
                    <a:pt x="221" y="1"/>
                  </a:cubicBezTo>
                  <a:cubicBezTo>
                    <a:pt x="218" y="1"/>
                    <a:pt x="21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7" name="Google Shape;14167;p21"/>
            <p:cNvSpPr/>
            <p:nvPr/>
          </p:nvSpPr>
          <p:spPr>
            <a:xfrm>
              <a:off x="18605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0" y="216"/>
                  </a:cubicBezTo>
                  <a:cubicBezTo>
                    <a:pt x="0" y="329"/>
                    <a:pt x="93" y="422"/>
                    <a:pt x="206" y="427"/>
                  </a:cubicBezTo>
                  <a:cubicBezTo>
                    <a:pt x="209" y="427"/>
                    <a:pt x="213" y="427"/>
                    <a:pt x="216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8" name="Google Shape;14168;p21"/>
            <p:cNvSpPr/>
            <p:nvPr/>
          </p:nvSpPr>
          <p:spPr>
            <a:xfrm>
              <a:off x="1993275" y="390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8"/>
                    <a:pt x="6" y="211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9" name="Google Shape;14169;p21"/>
            <p:cNvSpPr/>
            <p:nvPr/>
          </p:nvSpPr>
          <p:spPr>
            <a:xfrm>
              <a:off x="1966825" y="4037325"/>
              <a:ext cx="10925" cy="10800"/>
            </a:xfrm>
            <a:custGeom>
              <a:rect b="b" l="l" r="r" t="t"/>
              <a:pathLst>
                <a:path extrusionOk="0" h="432" w="437">
                  <a:moveTo>
                    <a:pt x="216" y="0"/>
                  </a:moveTo>
                  <a:cubicBezTo>
                    <a:pt x="103" y="10"/>
                    <a:pt x="5" y="98"/>
                    <a:pt x="5" y="216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214" y="432"/>
                    <a:pt x="217" y="432"/>
                    <a:pt x="220" y="432"/>
                  </a:cubicBezTo>
                  <a:cubicBezTo>
                    <a:pt x="334" y="432"/>
                    <a:pt x="422" y="341"/>
                    <a:pt x="427" y="221"/>
                  </a:cubicBezTo>
                  <a:cubicBezTo>
                    <a:pt x="43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0" name="Google Shape;14170;p21"/>
            <p:cNvSpPr/>
            <p:nvPr/>
          </p:nvSpPr>
          <p:spPr>
            <a:xfrm>
              <a:off x="1435975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0" y="422"/>
                    <a:pt x="427" y="324"/>
                    <a:pt x="427" y="211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1" name="Google Shape;14171;p21"/>
            <p:cNvSpPr/>
            <p:nvPr/>
          </p:nvSpPr>
          <p:spPr>
            <a:xfrm>
              <a:off x="175432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0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2" name="Google Shape;14172;p21"/>
            <p:cNvSpPr/>
            <p:nvPr/>
          </p:nvSpPr>
          <p:spPr>
            <a:xfrm>
              <a:off x="1621625" y="4276650"/>
              <a:ext cx="10800" cy="10425"/>
            </a:xfrm>
            <a:custGeom>
              <a:rect b="b" l="l" r="r" t="t"/>
              <a:pathLst>
                <a:path extrusionOk="0" h="417" w="432">
                  <a:moveTo>
                    <a:pt x="216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93" y="417"/>
                    <a:pt x="216" y="417"/>
                  </a:cubicBezTo>
                  <a:cubicBezTo>
                    <a:pt x="334" y="417"/>
                    <a:pt x="432" y="319"/>
                    <a:pt x="427" y="211"/>
                  </a:cubicBezTo>
                  <a:cubicBezTo>
                    <a:pt x="427" y="9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3" name="Google Shape;14173;p21"/>
            <p:cNvSpPr/>
            <p:nvPr/>
          </p:nvSpPr>
          <p:spPr>
            <a:xfrm>
              <a:off x="151562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" y="319"/>
                    <a:pt x="93" y="421"/>
                    <a:pt x="206" y="421"/>
                  </a:cubicBezTo>
                  <a:cubicBezTo>
                    <a:pt x="330" y="421"/>
                    <a:pt x="427" y="329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4" name="Google Shape;14174;p21"/>
            <p:cNvSpPr/>
            <p:nvPr/>
          </p:nvSpPr>
          <p:spPr>
            <a:xfrm>
              <a:off x="1621875" y="43826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5"/>
                    <a:pt x="1" y="98"/>
                    <a:pt x="1" y="211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24" y="421"/>
                    <a:pt x="422" y="319"/>
                    <a:pt x="422" y="206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5" name="Google Shape;14175;p21"/>
            <p:cNvSpPr/>
            <p:nvPr/>
          </p:nvSpPr>
          <p:spPr>
            <a:xfrm>
              <a:off x="1860575" y="42499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3"/>
                    <a:pt x="11" y="222"/>
                  </a:cubicBezTo>
                  <a:cubicBezTo>
                    <a:pt x="11" y="335"/>
                    <a:pt x="103" y="432"/>
                    <a:pt x="221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3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6" name="Google Shape;14176;p21"/>
            <p:cNvSpPr/>
            <p:nvPr/>
          </p:nvSpPr>
          <p:spPr>
            <a:xfrm>
              <a:off x="2152575" y="43826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88" y="0"/>
                    <a:pt x="1" y="87"/>
                    <a:pt x="1" y="211"/>
                  </a:cubicBezTo>
                  <a:cubicBezTo>
                    <a:pt x="1" y="329"/>
                    <a:pt x="88" y="421"/>
                    <a:pt x="206" y="421"/>
                  </a:cubicBezTo>
                  <a:cubicBezTo>
                    <a:pt x="330" y="421"/>
                    <a:pt x="422" y="329"/>
                    <a:pt x="422" y="211"/>
                  </a:cubicBezTo>
                  <a:cubicBezTo>
                    <a:pt x="422" y="87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7" name="Google Shape;14177;p21"/>
            <p:cNvSpPr/>
            <p:nvPr/>
          </p:nvSpPr>
          <p:spPr>
            <a:xfrm>
              <a:off x="1435975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7" y="427"/>
                  </a:cubicBezTo>
                  <a:cubicBezTo>
                    <a:pt x="330" y="427"/>
                    <a:pt x="427" y="330"/>
                    <a:pt x="427" y="217"/>
                  </a:cubicBezTo>
                  <a:cubicBezTo>
                    <a:pt x="42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8" name="Google Shape;14178;p21"/>
            <p:cNvSpPr/>
            <p:nvPr/>
          </p:nvSpPr>
          <p:spPr>
            <a:xfrm>
              <a:off x="17012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9" name="Google Shape;14179;p21"/>
            <p:cNvSpPr/>
            <p:nvPr/>
          </p:nvSpPr>
          <p:spPr>
            <a:xfrm>
              <a:off x="1966825" y="409085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230" y="0"/>
                  </a:moveTo>
                  <a:cubicBezTo>
                    <a:pt x="222" y="0"/>
                    <a:pt x="214" y="1"/>
                    <a:pt x="206" y="2"/>
                  </a:cubicBezTo>
                  <a:cubicBezTo>
                    <a:pt x="87" y="2"/>
                    <a:pt x="0" y="94"/>
                    <a:pt x="0" y="218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24" y="418"/>
                    <a:pt x="421" y="321"/>
                    <a:pt x="421" y="208"/>
                  </a:cubicBezTo>
                  <a:cubicBezTo>
                    <a:pt x="421" y="93"/>
                    <a:pt x="337" y="0"/>
                    <a:pt x="23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0" name="Google Shape;14180;p21"/>
            <p:cNvSpPr/>
            <p:nvPr/>
          </p:nvSpPr>
          <p:spPr>
            <a:xfrm>
              <a:off x="215245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7" y="33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1" name="Google Shape;14181;p21"/>
            <p:cNvSpPr/>
            <p:nvPr/>
          </p:nvSpPr>
          <p:spPr>
            <a:xfrm>
              <a:off x="1833725" y="454192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7" y="1"/>
                  </a:moveTo>
                  <a:cubicBezTo>
                    <a:pt x="103" y="1"/>
                    <a:pt x="10" y="92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339" y="422"/>
                    <a:pt x="432" y="335"/>
                    <a:pt x="432" y="212"/>
                  </a:cubicBezTo>
                  <a:cubicBezTo>
                    <a:pt x="437" y="88"/>
                    <a:pt x="350" y="1"/>
                    <a:pt x="226" y="1"/>
                  </a:cubicBezTo>
                  <a:cubicBezTo>
                    <a:pt x="223" y="1"/>
                    <a:pt x="22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2" name="Google Shape;14182;p21"/>
            <p:cNvSpPr/>
            <p:nvPr/>
          </p:nvSpPr>
          <p:spPr>
            <a:xfrm>
              <a:off x="1701275" y="45682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2" y="0"/>
                  </a:moveTo>
                  <a:cubicBezTo>
                    <a:pt x="93" y="0"/>
                    <a:pt x="0" y="96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212" y="422"/>
                    <a:pt x="218" y="423"/>
                    <a:pt x="224" y="423"/>
                  </a:cubicBezTo>
                  <a:cubicBezTo>
                    <a:pt x="339" y="423"/>
                    <a:pt x="427" y="333"/>
                    <a:pt x="432" y="216"/>
                  </a:cubicBezTo>
                  <a:cubicBezTo>
                    <a:pt x="432" y="93"/>
                    <a:pt x="345" y="1"/>
                    <a:pt x="221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3" name="Google Shape;14183;p21"/>
            <p:cNvSpPr/>
            <p:nvPr/>
          </p:nvSpPr>
          <p:spPr>
            <a:xfrm>
              <a:off x="2046475" y="4382250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1"/>
                    <a:pt x="0" y="98"/>
                    <a:pt x="0" y="216"/>
                  </a:cubicBezTo>
                  <a:cubicBezTo>
                    <a:pt x="0" y="330"/>
                    <a:pt x="93" y="432"/>
                    <a:pt x="211" y="432"/>
                  </a:cubicBezTo>
                  <a:cubicBezTo>
                    <a:pt x="329" y="432"/>
                    <a:pt x="421" y="345"/>
                    <a:pt x="421" y="222"/>
                  </a:cubicBezTo>
                  <a:cubicBezTo>
                    <a:pt x="416" y="103"/>
                    <a:pt x="324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4" name="Google Shape;14184;p21"/>
            <p:cNvSpPr/>
            <p:nvPr/>
          </p:nvSpPr>
          <p:spPr>
            <a:xfrm>
              <a:off x="2099275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0"/>
                    <a:pt x="10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5" name="Google Shape;14185;p21"/>
            <p:cNvSpPr/>
            <p:nvPr/>
          </p:nvSpPr>
          <p:spPr>
            <a:xfrm>
              <a:off x="1966550" y="419685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08" y="1"/>
                  </a:moveTo>
                  <a:cubicBezTo>
                    <a:pt x="94" y="1"/>
                    <a:pt x="6" y="90"/>
                    <a:pt x="6" y="202"/>
                  </a:cubicBezTo>
                  <a:cubicBezTo>
                    <a:pt x="1" y="325"/>
                    <a:pt x="93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32" y="212"/>
                  </a:cubicBezTo>
                  <a:cubicBezTo>
                    <a:pt x="432" y="99"/>
                    <a:pt x="340" y="7"/>
                    <a:pt x="227" y="1"/>
                  </a:cubicBezTo>
                  <a:cubicBezTo>
                    <a:pt x="221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6" name="Google Shape;14186;p21"/>
            <p:cNvSpPr/>
            <p:nvPr/>
          </p:nvSpPr>
          <p:spPr>
            <a:xfrm>
              <a:off x="1966550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104" y="1"/>
                    <a:pt x="16" y="88"/>
                    <a:pt x="6" y="206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4" y="423"/>
                    <a:pt x="432" y="333"/>
                    <a:pt x="432" y="216"/>
                  </a:cubicBezTo>
                  <a:cubicBezTo>
                    <a:pt x="432" y="10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7" name="Google Shape;14187;p21"/>
            <p:cNvSpPr/>
            <p:nvPr/>
          </p:nvSpPr>
          <p:spPr>
            <a:xfrm>
              <a:off x="1568700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11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87" y="417"/>
                    <a:pt x="211" y="417"/>
                  </a:cubicBezTo>
                  <a:cubicBezTo>
                    <a:pt x="334" y="417"/>
                    <a:pt x="421" y="319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8" name="Google Shape;14188;p21"/>
            <p:cNvSpPr/>
            <p:nvPr/>
          </p:nvSpPr>
          <p:spPr>
            <a:xfrm>
              <a:off x="1833975" y="39047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98" y="1"/>
                    <a:pt x="1" y="93"/>
                    <a:pt x="1" y="212"/>
                  </a:cubicBezTo>
                  <a:cubicBezTo>
                    <a:pt x="1" y="330"/>
                    <a:pt x="98" y="433"/>
                    <a:pt x="211" y="433"/>
                  </a:cubicBezTo>
                  <a:cubicBezTo>
                    <a:pt x="214" y="433"/>
                    <a:pt x="217" y="433"/>
                    <a:pt x="221" y="433"/>
                  </a:cubicBezTo>
                  <a:cubicBezTo>
                    <a:pt x="339" y="433"/>
                    <a:pt x="432" y="337"/>
                    <a:pt x="432" y="217"/>
                  </a:cubicBezTo>
                  <a:cubicBezTo>
                    <a:pt x="432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9" name="Google Shape;14189;p21"/>
            <p:cNvSpPr/>
            <p:nvPr/>
          </p:nvSpPr>
          <p:spPr>
            <a:xfrm>
              <a:off x="2046475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20" y="0"/>
                  </a:moveTo>
                  <a:cubicBezTo>
                    <a:pt x="217" y="0"/>
                    <a:pt x="214" y="0"/>
                    <a:pt x="211" y="1"/>
                  </a:cubicBezTo>
                  <a:cubicBezTo>
                    <a:pt x="93" y="1"/>
                    <a:pt x="0" y="98"/>
                    <a:pt x="0" y="211"/>
                  </a:cubicBezTo>
                  <a:cubicBezTo>
                    <a:pt x="5" y="329"/>
                    <a:pt x="93" y="417"/>
                    <a:pt x="211" y="417"/>
                  </a:cubicBezTo>
                  <a:cubicBezTo>
                    <a:pt x="329" y="417"/>
                    <a:pt x="421" y="329"/>
                    <a:pt x="421" y="206"/>
                  </a:cubicBezTo>
                  <a:cubicBezTo>
                    <a:pt x="421" y="86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0" name="Google Shape;14190;p21"/>
            <p:cNvSpPr/>
            <p:nvPr/>
          </p:nvSpPr>
          <p:spPr>
            <a:xfrm>
              <a:off x="17012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3" y="0"/>
                  </a:moveTo>
                  <a:cubicBezTo>
                    <a:pt x="99" y="0"/>
                    <a:pt x="11" y="101"/>
                    <a:pt x="11" y="211"/>
                  </a:cubicBezTo>
                  <a:cubicBezTo>
                    <a:pt x="1" y="329"/>
                    <a:pt x="94" y="428"/>
                    <a:pt x="205" y="428"/>
                  </a:cubicBezTo>
                  <a:cubicBezTo>
                    <a:pt x="210" y="428"/>
                    <a:pt x="216" y="428"/>
                    <a:pt x="221" y="427"/>
                  </a:cubicBezTo>
                  <a:cubicBezTo>
                    <a:pt x="345" y="417"/>
                    <a:pt x="432" y="330"/>
                    <a:pt x="432" y="211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6" y="0"/>
                    <a:pt x="21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1" name="Google Shape;14191;p21"/>
            <p:cNvSpPr/>
            <p:nvPr/>
          </p:nvSpPr>
          <p:spPr>
            <a:xfrm>
              <a:off x="1913625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88" y="432"/>
                    <a:pt x="211" y="432"/>
                  </a:cubicBezTo>
                  <a:cubicBezTo>
                    <a:pt x="335" y="432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2" name="Google Shape;14192;p21"/>
            <p:cNvSpPr/>
            <p:nvPr/>
          </p:nvSpPr>
          <p:spPr>
            <a:xfrm>
              <a:off x="1488900" y="4037575"/>
              <a:ext cx="11075" cy="10550"/>
            </a:xfrm>
            <a:custGeom>
              <a:rect b="b" l="l" r="r" t="t"/>
              <a:pathLst>
                <a:path extrusionOk="0" h="422" w="443">
                  <a:moveTo>
                    <a:pt x="222" y="0"/>
                  </a:moveTo>
                  <a:cubicBezTo>
                    <a:pt x="88" y="6"/>
                    <a:pt x="1" y="113"/>
                    <a:pt x="11" y="216"/>
                  </a:cubicBezTo>
                  <a:cubicBezTo>
                    <a:pt x="11" y="340"/>
                    <a:pt x="104" y="422"/>
                    <a:pt x="222" y="422"/>
                  </a:cubicBezTo>
                  <a:cubicBezTo>
                    <a:pt x="345" y="422"/>
                    <a:pt x="443" y="324"/>
                    <a:pt x="443" y="211"/>
                  </a:cubicBezTo>
                  <a:cubicBezTo>
                    <a:pt x="443" y="9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3" name="Google Shape;14193;p21"/>
            <p:cNvSpPr/>
            <p:nvPr/>
          </p:nvSpPr>
          <p:spPr>
            <a:xfrm>
              <a:off x="20198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7" y="0"/>
                  </a:moveTo>
                  <a:cubicBezTo>
                    <a:pt x="93" y="0"/>
                    <a:pt x="0" y="96"/>
                    <a:pt x="0" y="216"/>
                  </a:cubicBezTo>
                  <a:cubicBezTo>
                    <a:pt x="0" y="345"/>
                    <a:pt x="93" y="427"/>
                    <a:pt x="21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4" name="Google Shape;14194;p21"/>
            <p:cNvSpPr/>
            <p:nvPr/>
          </p:nvSpPr>
          <p:spPr>
            <a:xfrm>
              <a:off x="1648350" y="4037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103" y="6"/>
                    <a:pt x="0" y="93"/>
                    <a:pt x="0" y="211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1" y="340"/>
                    <a:pt x="421" y="216"/>
                  </a:cubicBezTo>
                  <a:cubicBezTo>
                    <a:pt x="421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5" name="Google Shape;14195;p21"/>
            <p:cNvSpPr/>
            <p:nvPr/>
          </p:nvSpPr>
          <p:spPr>
            <a:xfrm>
              <a:off x="1648350" y="45684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20" y="0"/>
                  </a:moveTo>
                  <a:cubicBezTo>
                    <a:pt x="217" y="0"/>
                    <a:pt x="214" y="1"/>
                    <a:pt x="211" y="1"/>
                  </a:cubicBezTo>
                  <a:cubicBezTo>
                    <a:pt x="103" y="1"/>
                    <a:pt x="5" y="93"/>
                    <a:pt x="0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6"/>
                    <a:pt x="334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6" name="Google Shape;14196;p21"/>
            <p:cNvSpPr/>
            <p:nvPr/>
          </p:nvSpPr>
          <p:spPr>
            <a:xfrm>
              <a:off x="1833975" y="43294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8" y="6"/>
                    <a:pt x="1" y="103"/>
                    <a:pt x="1" y="222"/>
                  </a:cubicBezTo>
                  <a:cubicBezTo>
                    <a:pt x="1" y="340"/>
                    <a:pt x="98" y="432"/>
                    <a:pt x="216" y="432"/>
                  </a:cubicBezTo>
                  <a:cubicBezTo>
                    <a:pt x="340" y="427"/>
                    <a:pt x="432" y="335"/>
                    <a:pt x="43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7" name="Google Shape;14197;p21"/>
            <p:cNvSpPr/>
            <p:nvPr/>
          </p:nvSpPr>
          <p:spPr>
            <a:xfrm>
              <a:off x="1913625" y="4249900"/>
              <a:ext cx="10825" cy="10850"/>
            </a:xfrm>
            <a:custGeom>
              <a:rect b="b" l="l" r="r" t="t"/>
              <a:pathLst>
                <a:path extrusionOk="0" h="434" w="433">
                  <a:moveTo>
                    <a:pt x="226" y="1"/>
                  </a:moveTo>
                  <a:cubicBezTo>
                    <a:pt x="221" y="1"/>
                    <a:pt x="216" y="1"/>
                    <a:pt x="211" y="2"/>
                  </a:cubicBezTo>
                  <a:cubicBezTo>
                    <a:pt x="88" y="2"/>
                    <a:pt x="1" y="94"/>
                    <a:pt x="6" y="228"/>
                  </a:cubicBezTo>
                  <a:cubicBezTo>
                    <a:pt x="6" y="336"/>
                    <a:pt x="103" y="433"/>
                    <a:pt x="216" y="433"/>
                  </a:cubicBezTo>
                  <a:cubicBezTo>
                    <a:pt x="335" y="433"/>
                    <a:pt x="432" y="331"/>
                    <a:pt x="432" y="218"/>
                  </a:cubicBezTo>
                  <a:cubicBezTo>
                    <a:pt x="422" y="95"/>
                    <a:pt x="324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8" name="Google Shape;14198;p21"/>
            <p:cNvSpPr/>
            <p:nvPr/>
          </p:nvSpPr>
          <p:spPr>
            <a:xfrm>
              <a:off x="1701525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3" y="1"/>
                    <a:pt x="1" y="103"/>
                    <a:pt x="1" y="216"/>
                  </a:cubicBezTo>
                  <a:cubicBezTo>
                    <a:pt x="1" y="335"/>
                    <a:pt x="88" y="422"/>
                    <a:pt x="206" y="422"/>
                  </a:cubicBezTo>
                  <a:cubicBezTo>
                    <a:pt x="324" y="422"/>
                    <a:pt x="417" y="335"/>
                    <a:pt x="422" y="216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9" name="Google Shape;14199;p21"/>
            <p:cNvSpPr/>
            <p:nvPr/>
          </p:nvSpPr>
          <p:spPr>
            <a:xfrm>
              <a:off x="18075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0" name="Google Shape;14200;p21"/>
            <p:cNvSpPr/>
            <p:nvPr/>
          </p:nvSpPr>
          <p:spPr>
            <a:xfrm>
              <a:off x="1515625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5" y="422"/>
                    <a:pt x="427" y="32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1" name="Google Shape;14201;p21"/>
            <p:cNvSpPr/>
            <p:nvPr/>
          </p:nvSpPr>
          <p:spPr>
            <a:xfrm>
              <a:off x="18075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0" y="217"/>
                  </a:cubicBezTo>
                  <a:cubicBezTo>
                    <a:pt x="5" y="330"/>
                    <a:pt x="93" y="427"/>
                    <a:pt x="21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2" name="Google Shape;14202;p21"/>
            <p:cNvSpPr/>
            <p:nvPr/>
          </p:nvSpPr>
          <p:spPr>
            <a:xfrm>
              <a:off x="201987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7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3"/>
                    <a:pt x="84" y="423"/>
                    <a:pt x="198" y="423"/>
                  </a:cubicBezTo>
                  <a:cubicBezTo>
                    <a:pt x="204" y="423"/>
                    <a:pt x="210" y="422"/>
                    <a:pt x="216" y="422"/>
                  </a:cubicBezTo>
                  <a:cubicBezTo>
                    <a:pt x="329" y="422"/>
                    <a:pt x="427" y="329"/>
                    <a:pt x="427" y="211"/>
                  </a:cubicBezTo>
                  <a:cubicBezTo>
                    <a:pt x="422" y="93"/>
                    <a:pt x="329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3" name="Google Shape;14203;p21"/>
            <p:cNvSpPr/>
            <p:nvPr/>
          </p:nvSpPr>
          <p:spPr>
            <a:xfrm>
              <a:off x="1807650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5" y="0"/>
                  </a:moveTo>
                  <a:cubicBezTo>
                    <a:pt x="89" y="0"/>
                    <a:pt x="0" y="99"/>
                    <a:pt x="0" y="212"/>
                  </a:cubicBezTo>
                  <a:cubicBezTo>
                    <a:pt x="0" y="335"/>
                    <a:pt x="88" y="422"/>
                    <a:pt x="211" y="422"/>
                  </a:cubicBezTo>
                  <a:cubicBezTo>
                    <a:pt x="329" y="422"/>
                    <a:pt x="422" y="325"/>
                    <a:pt x="422" y="212"/>
                  </a:cubicBezTo>
                  <a:cubicBezTo>
                    <a:pt x="422" y="93"/>
                    <a:pt x="324" y="1"/>
                    <a:pt x="211" y="1"/>
                  </a:cubicBezTo>
                  <a:cubicBezTo>
                    <a:pt x="206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4" name="Google Shape;14204;p21"/>
            <p:cNvSpPr/>
            <p:nvPr/>
          </p:nvSpPr>
          <p:spPr>
            <a:xfrm>
              <a:off x="19137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0"/>
                  </a:moveTo>
                  <a:cubicBezTo>
                    <a:pt x="90" y="0"/>
                    <a:pt x="1" y="99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25"/>
                    <a:pt x="427" y="212"/>
                  </a:cubicBezTo>
                  <a:cubicBezTo>
                    <a:pt x="427" y="93"/>
                    <a:pt x="330" y="1"/>
                    <a:pt x="211" y="1"/>
                  </a:cubicBezTo>
                  <a:cubicBezTo>
                    <a:pt x="206" y="0"/>
                    <a:pt x="201" y="0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5" name="Google Shape;14205;p21"/>
            <p:cNvSpPr/>
            <p:nvPr/>
          </p:nvSpPr>
          <p:spPr>
            <a:xfrm>
              <a:off x="14627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8" y="0"/>
                  </a:moveTo>
                  <a:cubicBezTo>
                    <a:pt x="99" y="0"/>
                    <a:pt x="1" y="101"/>
                    <a:pt x="1" y="211"/>
                  </a:cubicBezTo>
                  <a:cubicBezTo>
                    <a:pt x="1" y="327"/>
                    <a:pt x="84" y="427"/>
                    <a:pt x="202" y="427"/>
                  </a:cubicBezTo>
                  <a:cubicBezTo>
                    <a:pt x="205" y="427"/>
                    <a:pt x="208" y="427"/>
                    <a:pt x="211" y="427"/>
                  </a:cubicBezTo>
                  <a:cubicBezTo>
                    <a:pt x="335" y="427"/>
                    <a:pt x="417" y="335"/>
                    <a:pt x="432" y="211"/>
                  </a:cubicBezTo>
                  <a:cubicBezTo>
                    <a:pt x="422" y="98"/>
                    <a:pt x="335" y="1"/>
                    <a:pt x="216" y="1"/>
                  </a:cubicBezTo>
                  <a:cubicBezTo>
                    <a:pt x="214" y="0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6" name="Google Shape;14206;p21"/>
            <p:cNvSpPr/>
            <p:nvPr/>
          </p:nvSpPr>
          <p:spPr>
            <a:xfrm>
              <a:off x="1462575" y="43293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0"/>
                  </a:moveTo>
                  <a:cubicBezTo>
                    <a:pt x="93" y="6"/>
                    <a:pt x="0" y="98"/>
                    <a:pt x="0" y="211"/>
                  </a:cubicBezTo>
                  <a:cubicBezTo>
                    <a:pt x="0" y="334"/>
                    <a:pt x="93" y="432"/>
                    <a:pt x="211" y="432"/>
                  </a:cubicBezTo>
                  <a:cubicBezTo>
                    <a:pt x="335" y="432"/>
                    <a:pt x="422" y="340"/>
                    <a:pt x="422" y="216"/>
                  </a:cubicBezTo>
                  <a:cubicBezTo>
                    <a:pt x="422" y="98"/>
                    <a:pt x="324" y="6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7" name="Google Shape;14207;p21"/>
            <p:cNvSpPr/>
            <p:nvPr/>
          </p:nvSpPr>
          <p:spPr>
            <a:xfrm>
              <a:off x="2178925" y="4197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218" y="0"/>
                    <a:pt x="214" y="0"/>
                    <a:pt x="211" y="1"/>
                  </a:cubicBezTo>
                  <a:cubicBezTo>
                    <a:pt x="98" y="1"/>
                    <a:pt x="0" y="93"/>
                    <a:pt x="0" y="211"/>
                  </a:cubicBezTo>
                  <a:cubicBezTo>
                    <a:pt x="0" y="329"/>
                    <a:pt x="103" y="422"/>
                    <a:pt x="216" y="422"/>
                  </a:cubicBezTo>
                  <a:cubicBezTo>
                    <a:pt x="339" y="422"/>
                    <a:pt x="432" y="329"/>
                    <a:pt x="432" y="206"/>
                  </a:cubicBezTo>
                  <a:cubicBezTo>
                    <a:pt x="432" y="86"/>
                    <a:pt x="340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8" name="Google Shape;14208;p21"/>
            <p:cNvSpPr/>
            <p:nvPr/>
          </p:nvSpPr>
          <p:spPr>
            <a:xfrm>
              <a:off x="170127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9" name="Google Shape;14209;p21"/>
            <p:cNvSpPr/>
            <p:nvPr/>
          </p:nvSpPr>
          <p:spPr>
            <a:xfrm>
              <a:off x="16748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3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0" name="Google Shape;14210;p21"/>
            <p:cNvSpPr/>
            <p:nvPr/>
          </p:nvSpPr>
          <p:spPr>
            <a:xfrm>
              <a:off x="1993275" y="4276525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1" name="Google Shape;14211;p21"/>
            <p:cNvSpPr/>
            <p:nvPr/>
          </p:nvSpPr>
          <p:spPr>
            <a:xfrm>
              <a:off x="1993275" y="43294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2" name="Google Shape;14212;p21"/>
            <p:cNvSpPr/>
            <p:nvPr/>
          </p:nvSpPr>
          <p:spPr>
            <a:xfrm>
              <a:off x="1674800" y="4117225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211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24"/>
                    <a:pt x="89" y="417"/>
                    <a:pt x="195" y="417"/>
                  </a:cubicBezTo>
                  <a:cubicBezTo>
                    <a:pt x="200" y="417"/>
                    <a:pt x="206" y="417"/>
                    <a:pt x="211" y="417"/>
                  </a:cubicBezTo>
                  <a:cubicBezTo>
                    <a:pt x="330" y="417"/>
                    <a:pt x="422" y="32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3" name="Google Shape;14213;p21"/>
            <p:cNvSpPr/>
            <p:nvPr/>
          </p:nvSpPr>
          <p:spPr>
            <a:xfrm>
              <a:off x="20198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2"/>
                  </a:cubicBezTo>
                  <a:cubicBezTo>
                    <a:pt x="329" y="417"/>
                    <a:pt x="427" y="324"/>
                    <a:pt x="427" y="211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4" name="Google Shape;14214;p21"/>
            <p:cNvSpPr/>
            <p:nvPr/>
          </p:nvSpPr>
          <p:spPr>
            <a:xfrm>
              <a:off x="1966675" y="387840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17" y="1"/>
                  </a:moveTo>
                  <a:cubicBezTo>
                    <a:pt x="99" y="1"/>
                    <a:pt x="1" y="98"/>
                    <a:pt x="1" y="216"/>
                  </a:cubicBezTo>
                  <a:cubicBezTo>
                    <a:pt x="1" y="331"/>
                    <a:pt x="99" y="424"/>
                    <a:pt x="199" y="424"/>
                  </a:cubicBezTo>
                  <a:cubicBezTo>
                    <a:pt x="207" y="424"/>
                    <a:pt x="214" y="423"/>
                    <a:pt x="222" y="422"/>
                  </a:cubicBezTo>
                  <a:cubicBezTo>
                    <a:pt x="345" y="417"/>
                    <a:pt x="433" y="329"/>
                    <a:pt x="427" y="206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5" name="Google Shape;14215;p21"/>
            <p:cNvSpPr/>
            <p:nvPr/>
          </p:nvSpPr>
          <p:spPr>
            <a:xfrm>
              <a:off x="2205500" y="43294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2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27" y="98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6" name="Google Shape;14216;p21"/>
            <p:cNvSpPr/>
            <p:nvPr/>
          </p:nvSpPr>
          <p:spPr>
            <a:xfrm>
              <a:off x="2019750" y="38784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1"/>
                  </a:moveTo>
                  <a:cubicBezTo>
                    <a:pt x="98" y="1"/>
                    <a:pt x="5" y="93"/>
                    <a:pt x="5" y="211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32" y="329"/>
                    <a:pt x="432" y="211"/>
                  </a:cubicBezTo>
                  <a:cubicBezTo>
                    <a:pt x="43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7" name="Google Shape;14217;p21"/>
            <p:cNvSpPr/>
            <p:nvPr/>
          </p:nvSpPr>
          <p:spPr>
            <a:xfrm>
              <a:off x="1833975" y="4276650"/>
              <a:ext cx="10825" cy="10425"/>
            </a:xfrm>
            <a:custGeom>
              <a:rect b="b" l="l" r="r" t="t"/>
              <a:pathLst>
                <a:path extrusionOk="0" h="417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29"/>
                    <a:pt x="93" y="417"/>
                    <a:pt x="216" y="417"/>
                  </a:cubicBezTo>
                  <a:cubicBezTo>
                    <a:pt x="340" y="412"/>
                    <a:pt x="43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8" name="Google Shape;14218;p21"/>
            <p:cNvSpPr/>
            <p:nvPr/>
          </p:nvSpPr>
          <p:spPr>
            <a:xfrm>
              <a:off x="1648200" y="42499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1" y="98"/>
                    <a:pt x="1" y="217"/>
                  </a:cubicBezTo>
                  <a:cubicBezTo>
                    <a:pt x="1" y="330"/>
                    <a:pt x="104" y="427"/>
                    <a:pt x="217" y="427"/>
                  </a:cubicBezTo>
                  <a:cubicBezTo>
                    <a:pt x="335" y="427"/>
                    <a:pt x="427" y="330"/>
                    <a:pt x="427" y="217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9" name="Google Shape;14219;p21"/>
            <p:cNvSpPr/>
            <p:nvPr/>
          </p:nvSpPr>
          <p:spPr>
            <a:xfrm>
              <a:off x="1648350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1"/>
                    <a:pt x="0" y="98"/>
                    <a:pt x="0" y="217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45"/>
                    <a:pt x="421" y="217"/>
                  </a:cubicBezTo>
                  <a:cubicBezTo>
                    <a:pt x="421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0" name="Google Shape;14220;p21"/>
            <p:cNvSpPr/>
            <p:nvPr/>
          </p:nvSpPr>
          <p:spPr>
            <a:xfrm>
              <a:off x="170127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1"/>
                  </a:moveTo>
                  <a:cubicBezTo>
                    <a:pt x="103" y="1"/>
                    <a:pt x="0" y="98"/>
                    <a:pt x="0" y="217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1" name="Google Shape;14221;p21"/>
            <p:cNvSpPr/>
            <p:nvPr/>
          </p:nvSpPr>
          <p:spPr>
            <a:xfrm>
              <a:off x="19668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1" y="335"/>
                    <a:pt x="427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2" name="Google Shape;14222;p21"/>
            <p:cNvSpPr/>
            <p:nvPr/>
          </p:nvSpPr>
          <p:spPr>
            <a:xfrm>
              <a:off x="14891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93"/>
                    <a:pt x="0" y="206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27" y="335"/>
                    <a:pt x="422" y="222"/>
                  </a:cubicBezTo>
                  <a:cubicBezTo>
                    <a:pt x="432" y="10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3" name="Google Shape;14223;p21"/>
            <p:cNvSpPr/>
            <p:nvPr/>
          </p:nvSpPr>
          <p:spPr>
            <a:xfrm>
              <a:off x="15155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11" y="329"/>
                    <a:pt x="103" y="422"/>
                    <a:pt x="222" y="422"/>
                  </a:cubicBezTo>
                  <a:cubicBezTo>
                    <a:pt x="227" y="422"/>
                    <a:pt x="233" y="423"/>
                    <a:pt x="238" y="423"/>
                  </a:cubicBezTo>
                  <a:cubicBezTo>
                    <a:pt x="344" y="423"/>
                    <a:pt x="432" y="329"/>
                    <a:pt x="432" y="211"/>
                  </a:cubicBezTo>
                  <a:cubicBezTo>
                    <a:pt x="432" y="88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4" name="Google Shape;14224;p21"/>
            <p:cNvSpPr/>
            <p:nvPr/>
          </p:nvSpPr>
          <p:spPr>
            <a:xfrm>
              <a:off x="1780800" y="4223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5" y="87"/>
                    <a:pt x="5" y="206"/>
                  </a:cubicBezTo>
                  <a:cubicBezTo>
                    <a:pt x="0" y="324"/>
                    <a:pt x="93" y="421"/>
                    <a:pt x="211" y="421"/>
                  </a:cubicBezTo>
                  <a:cubicBezTo>
                    <a:pt x="334" y="421"/>
                    <a:pt x="432" y="334"/>
                    <a:pt x="432" y="216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5" name="Google Shape;14225;p21"/>
            <p:cNvSpPr/>
            <p:nvPr/>
          </p:nvSpPr>
          <p:spPr>
            <a:xfrm>
              <a:off x="19668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2" y="0"/>
                  </a:moveTo>
                  <a:cubicBezTo>
                    <a:pt x="88" y="0"/>
                    <a:pt x="0" y="96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7" y="330"/>
                    <a:pt x="421" y="211"/>
                  </a:cubicBezTo>
                  <a:cubicBezTo>
                    <a:pt x="421" y="98"/>
                    <a:pt x="324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6" name="Google Shape;14226;p21"/>
            <p:cNvSpPr/>
            <p:nvPr/>
          </p:nvSpPr>
          <p:spPr>
            <a:xfrm>
              <a:off x="1489175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2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1" y="432"/>
                  </a:cubicBezTo>
                  <a:cubicBezTo>
                    <a:pt x="329" y="432"/>
                    <a:pt x="422" y="330"/>
                    <a:pt x="422" y="217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7" name="Google Shape;14227;p21"/>
            <p:cNvSpPr/>
            <p:nvPr/>
          </p:nvSpPr>
          <p:spPr>
            <a:xfrm>
              <a:off x="2046475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93" y="1"/>
                    <a:pt x="0" y="88"/>
                    <a:pt x="0" y="206"/>
                  </a:cubicBezTo>
                  <a:cubicBezTo>
                    <a:pt x="0" y="319"/>
                    <a:pt x="93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3" y="423"/>
                    <a:pt x="421" y="329"/>
                    <a:pt x="421" y="211"/>
                  </a:cubicBezTo>
                  <a:cubicBezTo>
                    <a:pt x="421" y="8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8" name="Google Shape;14228;p21"/>
            <p:cNvSpPr/>
            <p:nvPr/>
          </p:nvSpPr>
          <p:spPr>
            <a:xfrm>
              <a:off x="220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1"/>
                  </a:moveTo>
                  <a:cubicBezTo>
                    <a:pt x="93" y="1"/>
                    <a:pt x="1" y="88"/>
                    <a:pt x="1" y="216"/>
                  </a:cubicBezTo>
                  <a:cubicBezTo>
                    <a:pt x="11" y="335"/>
                    <a:pt x="98" y="422"/>
                    <a:pt x="217" y="422"/>
                  </a:cubicBezTo>
                  <a:cubicBezTo>
                    <a:pt x="335" y="422"/>
                    <a:pt x="432" y="329"/>
                    <a:pt x="432" y="211"/>
                  </a:cubicBezTo>
                  <a:cubicBezTo>
                    <a:pt x="432" y="8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9" name="Google Shape;14229;p21"/>
            <p:cNvSpPr/>
            <p:nvPr/>
          </p:nvSpPr>
          <p:spPr>
            <a:xfrm>
              <a:off x="148917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329" y="427"/>
                    <a:pt x="422" y="329"/>
                    <a:pt x="422" y="211"/>
                  </a:cubicBezTo>
                  <a:cubicBezTo>
                    <a:pt x="416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0" name="Google Shape;14230;p21"/>
            <p:cNvSpPr/>
            <p:nvPr/>
          </p:nvSpPr>
          <p:spPr>
            <a:xfrm>
              <a:off x="1674800" y="443580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1"/>
                  </a:moveTo>
                  <a:cubicBezTo>
                    <a:pt x="89" y="1"/>
                    <a:pt x="1" y="90"/>
                    <a:pt x="1" y="207"/>
                  </a:cubicBezTo>
                  <a:cubicBezTo>
                    <a:pt x="1" y="320"/>
                    <a:pt x="93" y="418"/>
                    <a:pt x="206" y="423"/>
                  </a:cubicBezTo>
                  <a:cubicBezTo>
                    <a:pt x="330" y="423"/>
                    <a:pt x="427" y="325"/>
                    <a:pt x="427" y="212"/>
                  </a:cubicBezTo>
                  <a:cubicBezTo>
                    <a:pt x="427" y="94"/>
                    <a:pt x="335" y="1"/>
                    <a:pt x="222" y="1"/>
                  </a:cubicBezTo>
                  <a:cubicBezTo>
                    <a:pt x="215" y="1"/>
                    <a:pt x="209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1" name="Google Shape;14231;p21"/>
            <p:cNvSpPr/>
            <p:nvPr/>
          </p:nvSpPr>
          <p:spPr>
            <a:xfrm>
              <a:off x="1833975" y="4435575"/>
              <a:ext cx="10825" cy="10800"/>
            </a:xfrm>
            <a:custGeom>
              <a:rect b="b" l="l" r="r" t="t"/>
              <a:pathLst>
                <a:path extrusionOk="0" h="432" w="433">
                  <a:moveTo>
                    <a:pt x="211" y="0"/>
                  </a:moveTo>
                  <a:cubicBezTo>
                    <a:pt x="88" y="5"/>
                    <a:pt x="1" y="103"/>
                    <a:pt x="1" y="221"/>
                  </a:cubicBezTo>
                  <a:cubicBezTo>
                    <a:pt x="1" y="344"/>
                    <a:pt x="98" y="432"/>
                    <a:pt x="216" y="432"/>
                  </a:cubicBezTo>
                  <a:cubicBezTo>
                    <a:pt x="340" y="427"/>
                    <a:pt x="432" y="334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2" name="Google Shape;14232;p21"/>
            <p:cNvSpPr/>
            <p:nvPr/>
          </p:nvSpPr>
          <p:spPr>
            <a:xfrm>
              <a:off x="1993150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3" y="0"/>
                    <a:pt x="0" y="103"/>
                    <a:pt x="6" y="221"/>
                  </a:cubicBezTo>
                  <a:cubicBezTo>
                    <a:pt x="6" y="334"/>
                    <a:pt x="10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3" name="Google Shape;14233;p21"/>
            <p:cNvSpPr/>
            <p:nvPr/>
          </p:nvSpPr>
          <p:spPr>
            <a:xfrm>
              <a:off x="1648350" y="41968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8" y="0"/>
                    <a:pt x="0" y="88"/>
                    <a:pt x="0" y="206"/>
                  </a:cubicBezTo>
                  <a:cubicBezTo>
                    <a:pt x="0" y="319"/>
                    <a:pt x="98" y="422"/>
                    <a:pt x="211" y="422"/>
                  </a:cubicBezTo>
                  <a:cubicBezTo>
                    <a:pt x="334" y="422"/>
                    <a:pt x="421" y="334"/>
                    <a:pt x="421" y="211"/>
                  </a:cubicBezTo>
                  <a:cubicBezTo>
                    <a:pt x="421" y="8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4" name="Google Shape;14234;p21"/>
            <p:cNvSpPr/>
            <p:nvPr/>
          </p:nvSpPr>
          <p:spPr>
            <a:xfrm>
              <a:off x="201987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29" y="416"/>
                    <a:pt x="427" y="329"/>
                    <a:pt x="427" y="211"/>
                  </a:cubicBezTo>
                  <a:cubicBezTo>
                    <a:pt x="432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5" name="Google Shape;14235;p21"/>
            <p:cNvSpPr/>
            <p:nvPr/>
          </p:nvSpPr>
          <p:spPr>
            <a:xfrm>
              <a:off x="1887175" y="42233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0"/>
                  </a:moveTo>
                  <a:cubicBezTo>
                    <a:pt x="98" y="0"/>
                    <a:pt x="5" y="87"/>
                    <a:pt x="0" y="206"/>
                  </a:cubicBezTo>
                  <a:cubicBezTo>
                    <a:pt x="0" y="324"/>
                    <a:pt x="82" y="421"/>
                    <a:pt x="206" y="421"/>
                  </a:cubicBezTo>
                  <a:cubicBezTo>
                    <a:pt x="212" y="422"/>
                    <a:pt x="218" y="422"/>
                    <a:pt x="223" y="422"/>
                  </a:cubicBezTo>
                  <a:cubicBezTo>
                    <a:pt x="333" y="422"/>
                    <a:pt x="421" y="333"/>
                    <a:pt x="416" y="216"/>
                  </a:cubicBezTo>
                  <a:cubicBezTo>
                    <a:pt x="421" y="10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6" name="Google Shape;14236;p21"/>
            <p:cNvSpPr/>
            <p:nvPr/>
          </p:nvSpPr>
          <p:spPr>
            <a:xfrm>
              <a:off x="1648200" y="44619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2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32"/>
                    <a:pt x="212" y="432"/>
                  </a:cubicBezTo>
                  <a:cubicBezTo>
                    <a:pt x="215" y="432"/>
                    <a:pt x="219" y="433"/>
                    <a:pt x="222" y="433"/>
                  </a:cubicBezTo>
                  <a:cubicBezTo>
                    <a:pt x="345" y="433"/>
                    <a:pt x="427" y="347"/>
                    <a:pt x="427" y="227"/>
                  </a:cubicBezTo>
                  <a:cubicBezTo>
                    <a:pt x="427" y="103"/>
                    <a:pt x="335" y="1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7" name="Google Shape;14237;p21"/>
            <p:cNvSpPr/>
            <p:nvPr/>
          </p:nvSpPr>
          <p:spPr>
            <a:xfrm>
              <a:off x="1701275" y="44619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5"/>
                    <a:pt x="98" y="432"/>
                    <a:pt x="221" y="432"/>
                  </a:cubicBezTo>
                  <a:cubicBezTo>
                    <a:pt x="345" y="432"/>
                    <a:pt x="432" y="335"/>
                    <a:pt x="427" y="206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8" name="Google Shape;14238;p21"/>
            <p:cNvSpPr/>
            <p:nvPr/>
          </p:nvSpPr>
          <p:spPr>
            <a:xfrm>
              <a:off x="1568700" y="401122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6" y="1"/>
                  </a:moveTo>
                  <a:cubicBezTo>
                    <a:pt x="87" y="1"/>
                    <a:pt x="0" y="83"/>
                    <a:pt x="5" y="212"/>
                  </a:cubicBezTo>
                  <a:cubicBezTo>
                    <a:pt x="5" y="325"/>
                    <a:pt x="103" y="422"/>
                    <a:pt x="216" y="422"/>
                  </a:cubicBezTo>
                  <a:cubicBezTo>
                    <a:pt x="334" y="422"/>
                    <a:pt x="432" y="325"/>
                    <a:pt x="432" y="212"/>
                  </a:cubicBezTo>
                  <a:cubicBezTo>
                    <a:pt x="432" y="8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9" name="Google Shape;14239;p21"/>
            <p:cNvSpPr/>
            <p:nvPr/>
          </p:nvSpPr>
          <p:spPr>
            <a:xfrm>
              <a:off x="1621875" y="40112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0" y="0"/>
                    <a:pt x="1" y="94"/>
                    <a:pt x="1" y="212"/>
                  </a:cubicBezTo>
                  <a:cubicBezTo>
                    <a:pt x="1" y="325"/>
                    <a:pt x="93" y="422"/>
                    <a:pt x="211" y="422"/>
                  </a:cubicBezTo>
                  <a:cubicBezTo>
                    <a:pt x="324" y="417"/>
                    <a:pt x="422" y="325"/>
                    <a:pt x="422" y="212"/>
                  </a:cubicBezTo>
                  <a:cubicBezTo>
                    <a:pt x="422" y="93"/>
                    <a:pt x="335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0" name="Google Shape;14240;p21"/>
            <p:cNvSpPr/>
            <p:nvPr/>
          </p:nvSpPr>
          <p:spPr>
            <a:xfrm>
              <a:off x="196682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35"/>
                    <a:pt x="87" y="422"/>
                    <a:pt x="211" y="422"/>
                  </a:cubicBezTo>
                  <a:cubicBezTo>
                    <a:pt x="329" y="422"/>
                    <a:pt x="427" y="335"/>
                    <a:pt x="421" y="212"/>
                  </a:cubicBezTo>
                  <a:cubicBezTo>
                    <a:pt x="421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1" name="Google Shape;14241;p21"/>
            <p:cNvSpPr/>
            <p:nvPr/>
          </p:nvSpPr>
          <p:spPr>
            <a:xfrm>
              <a:off x="1515625" y="44887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1"/>
                  </a:moveTo>
                  <a:cubicBezTo>
                    <a:pt x="98" y="1"/>
                    <a:pt x="1" y="98"/>
                    <a:pt x="1" y="211"/>
                  </a:cubicBezTo>
                  <a:cubicBezTo>
                    <a:pt x="1" y="327"/>
                    <a:pt x="94" y="422"/>
                    <a:pt x="208" y="422"/>
                  </a:cubicBezTo>
                  <a:cubicBezTo>
                    <a:pt x="211" y="422"/>
                    <a:pt x="214" y="422"/>
                    <a:pt x="217" y="422"/>
                  </a:cubicBezTo>
                  <a:cubicBezTo>
                    <a:pt x="335" y="422"/>
                    <a:pt x="427" y="330"/>
                    <a:pt x="427" y="206"/>
                  </a:cubicBezTo>
                  <a:cubicBezTo>
                    <a:pt x="422" y="93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2" name="Google Shape;14242;p21"/>
            <p:cNvSpPr/>
            <p:nvPr/>
          </p:nvSpPr>
          <p:spPr>
            <a:xfrm>
              <a:off x="2046200" y="44887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18" y="0"/>
                  </a:moveTo>
                  <a:cubicBezTo>
                    <a:pt x="99" y="0"/>
                    <a:pt x="11" y="96"/>
                    <a:pt x="11" y="206"/>
                  </a:cubicBezTo>
                  <a:cubicBezTo>
                    <a:pt x="1" y="324"/>
                    <a:pt x="98" y="427"/>
                    <a:pt x="222" y="427"/>
                  </a:cubicBezTo>
                  <a:cubicBezTo>
                    <a:pt x="335" y="427"/>
                    <a:pt x="432" y="335"/>
                    <a:pt x="432" y="222"/>
                  </a:cubicBezTo>
                  <a:cubicBezTo>
                    <a:pt x="438" y="98"/>
                    <a:pt x="350" y="1"/>
                    <a:pt x="227" y="1"/>
                  </a:cubicBezTo>
                  <a:cubicBezTo>
                    <a:pt x="224" y="1"/>
                    <a:pt x="221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3" name="Google Shape;14243;p21"/>
            <p:cNvSpPr/>
            <p:nvPr/>
          </p:nvSpPr>
          <p:spPr>
            <a:xfrm>
              <a:off x="164820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2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29"/>
                    <a:pt x="93" y="427"/>
                    <a:pt x="212" y="427"/>
                  </a:cubicBezTo>
                  <a:cubicBezTo>
                    <a:pt x="335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4" name="Google Shape;14244;p21"/>
            <p:cNvSpPr/>
            <p:nvPr/>
          </p:nvSpPr>
          <p:spPr>
            <a:xfrm>
              <a:off x="201987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0"/>
                    <a:pt x="427" y="211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5" name="Google Shape;14245;p21"/>
            <p:cNvSpPr/>
            <p:nvPr/>
          </p:nvSpPr>
          <p:spPr>
            <a:xfrm>
              <a:off x="14359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3" y="1"/>
                    <a:pt x="1" y="88"/>
                    <a:pt x="11" y="206"/>
                  </a:cubicBezTo>
                  <a:cubicBezTo>
                    <a:pt x="11" y="330"/>
                    <a:pt x="98" y="427"/>
                    <a:pt x="222" y="427"/>
                  </a:cubicBezTo>
                  <a:cubicBezTo>
                    <a:pt x="330" y="427"/>
                    <a:pt x="432" y="335"/>
                    <a:pt x="432" y="222"/>
                  </a:cubicBezTo>
                  <a:cubicBezTo>
                    <a:pt x="432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6" name="Google Shape;14246;p21"/>
            <p:cNvSpPr/>
            <p:nvPr/>
          </p:nvSpPr>
          <p:spPr>
            <a:xfrm>
              <a:off x="22055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8" y="421"/>
                    <a:pt x="206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10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7" name="Google Shape;14247;p21"/>
            <p:cNvSpPr/>
            <p:nvPr/>
          </p:nvSpPr>
          <p:spPr>
            <a:xfrm>
              <a:off x="1489175" y="4196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7"/>
                  </a:cubicBezTo>
                  <a:cubicBezTo>
                    <a:pt x="329" y="427"/>
                    <a:pt x="422" y="324"/>
                    <a:pt x="422" y="211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8" name="Google Shape;14248;p21"/>
            <p:cNvSpPr/>
            <p:nvPr/>
          </p:nvSpPr>
          <p:spPr>
            <a:xfrm>
              <a:off x="1993275" y="40112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2" y="0"/>
                  </a:moveTo>
                  <a:cubicBezTo>
                    <a:pt x="96" y="0"/>
                    <a:pt x="1" y="80"/>
                    <a:pt x="1" y="213"/>
                  </a:cubicBezTo>
                  <a:cubicBezTo>
                    <a:pt x="1" y="326"/>
                    <a:pt x="103" y="423"/>
                    <a:pt x="216" y="423"/>
                  </a:cubicBezTo>
                  <a:cubicBezTo>
                    <a:pt x="335" y="423"/>
                    <a:pt x="427" y="326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8" y="1"/>
                    <a:pt x="200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9" name="Google Shape;14249;p21"/>
            <p:cNvSpPr/>
            <p:nvPr/>
          </p:nvSpPr>
          <p:spPr>
            <a:xfrm>
              <a:off x="2099400" y="401120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33" y="0"/>
                  </a:moveTo>
                  <a:cubicBezTo>
                    <a:pt x="225" y="0"/>
                    <a:pt x="218" y="1"/>
                    <a:pt x="211" y="2"/>
                  </a:cubicBezTo>
                  <a:cubicBezTo>
                    <a:pt x="93" y="2"/>
                    <a:pt x="0" y="89"/>
                    <a:pt x="0" y="213"/>
                  </a:cubicBezTo>
                  <a:cubicBezTo>
                    <a:pt x="5" y="326"/>
                    <a:pt x="98" y="423"/>
                    <a:pt x="211" y="423"/>
                  </a:cubicBezTo>
                  <a:cubicBezTo>
                    <a:pt x="214" y="423"/>
                    <a:pt x="217" y="424"/>
                    <a:pt x="219" y="424"/>
                  </a:cubicBezTo>
                  <a:cubicBezTo>
                    <a:pt x="334" y="424"/>
                    <a:pt x="427" y="323"/>
                    <a:pt x="427" y="213"/>
                  </a:cubicBezTo>
                  <a:cubicBezTo>
                    <a:pt x="432" y="93"/>
                    <a:pt x="330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0" name="Google Shape;14250;p21"/>
            <p:cNvSpPr/>
            <p:nvPr/>
          </p:nvSpPr>
          <p:spPr>
            <a:xfrm>
              <a:off x="2019875" y="45152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93" y="0"/>
                    <a:pt x="0" y="98"/>
                    <a:pt x="0" y="221"/>
                  </a:cubicBezTo>
                  <a:cubicBezTo>
                    <a:pt x="0" y="334"/>
                    <a:pt x="93" y="427"/>
                    <a:pt x="20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1" name="Google Shape;14251;p21"/>
            <p:cNvSpPr/>
            <p:nvPr/>
          </p:nvSpPr>
          <p:spPr>
            <a:xfrm>
              <a:off x="1568700" y="454167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6" y="1"/>
                  </a:moveTo>
                  <a:cubicBezTo>
                    <a:pt x="87" y="11"/>
                    <a:pt x="0" y="98"/>
                    <a:pt x="0" y="217"/>
                  </a:cubicBezTo>
                  <a:cubicBezTo>
                    <a:pt x="0" y="340"/>
                    <a:pt x="98" y="432"/>
                    <a:pt x="211" y="432"/>
                  </a:cubicBezTo>
                  <a:cubicBezTo>
                    <a:pt x="329" y="432"/>
                    <a:pt x="421" y="330"/>
                    <a:pt x="421" y="217"/>
                  </a:cubicBezTo>
                  <a:cubicBezTo>
                    <a:pt x="421" y="93"/>
                    <a:pt x="319" y="6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2" name="Google Shape;14252;p21"/>
            <p:cNvSpPr/>
            <p:nvPr/>
          </p:nvSpPr>
          <p:spPr>
            <a:xfrm>
              <a:off x="1621875" y="454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9" y="1"/>
                  </a:moveTo>
                  <a:cubicBezTo>
                    <a:pt x="216" y="1"/>
                    <a:pt x="214" y="1"/>
                    <a:pt x="211" y="1"/>
                  </a:cubicBezTo>
                  <a:cubicBezTo>
                    <a:pt x="88" y="1"/>
                    <a:pt x="1" y="88"/>
                    <a:pt x="1" y="207"/>
                  </a:cubicBezTo>
                  <a:cubicBezTo>
                    <a:pt x="1" y="320"/>
                    <a:pt x="93" y="422"/>
                    <a:pt x="211" y="422"/>
                  </a:cubicBezTo>
                  <a:cubicBezTo>
                    <a:pt x="324" y="422"/>
                    <a:pt x="422" y="320"/>
                    <a:pt x="422" y="207"/>
                  </a:cubicBezTo>
                  <a:cubicBezTo>
                    <a:pt x="422" y="101"/>
                    <a:pt x="324" y="1"/>
                    <a:pt x="21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3" name="Google Shape;14253;p21"/>
            <p:cNvSpPr/>
            <p:nvPr/>
          </p:nvSpPr>
          <p:spPr>
            <a:xfrm>
              <a:off x="2152450" y="401120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194" y="0"/>
                  </a:moveTo>
                  <a:cubicBezTo>
                    <a:pt x="95" y="0"/>
                    <a:pt x="5" y="93"/>
                    <a:pt x="1" y="202"/>
                  </a:cubicBezTo>
                  <a:cubicBezTo>
                    <a:pt x="1" y="326"/>
                    <a:pt x="93" y="423"/>
                    <a:pt x="211" y="423"/>
                  </a:cubicBezTo>
                  <a:cubicBezTo>
                    <a:pt x="324" y="423"/>
                    <a:pt x="422" y="321"/>
                    <a:pt x="422" y="202"/>
                  </a:cubicBezTo>
                  <a:cubicBezTo>
                    <a:pt x="422" y="89"/>
                    <a:pt x="335" y="2"/>
                    <a:pt x="216" y="2"/>
                  </a:cubicBezTo>
                  <a:cubicBezTo>
                    <a:pt x="209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4" name="Google Shape;14254;p21"/>
            <p:cNvSpPr/>
            <p:nvPr/>
          </p:nvSpPr>
          <p:spPr>
            <a:xfrm>
              <a:off x="1993275" y="45419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5" y="0"/>
                  </a:moveTo>
                  <a:cubicBezTo>
                    <a:pt x="107" y="0"/>
                    <a:pt x="6" y="85"/>
                    <a:pt x="6" y="213"/>
                  </a:cubicBezTo>
                  <a:cubicBezTo>
                    <a:pt x="1" y="331"/>
                    <a:pt x="103" y="423"/>
                    <a:pt x="216" y="423"/>
                  </a:cubicBezTo>
                  <a:cubicBezTo>
                    <a:pt x="335" y="418"/>
                    <a:pt x="427" y="331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9" y="1"/>
                    <a:pt x="2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5" name="Google Shape;14255;p21"/>
            <p:cNvSpPr/>
            <p:nvPr/>
          </p:nvSpPr>
          <p:spPr>
            <a:xfrm>
              <a:off x="1462575" y="42765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4"/>
                    <a:pt x="88" y="422"/>
                    <a:pt x="206" y="422"/>
                  </a:cubicBezTo>
                  <a:cubicBezTo>
                    <a:pt x="335" y="422"/>
                    <a:pt x="422" y="334"/>
                    <a:pt x="422" y="216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6" name="Google Shape;14256;p21"/>
            <p:cNvSpPr/>
            <p:nvPr/>
          </p:nvSpPr>
          <p:spPr>
            <a:xfrm>
              <a:off x="2179050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103" y="427"/>
                    <a:pt x="22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7" name="Google Shape;14257;p21"/>
            <p:cNvSpPr/>
            <p:nvPr/>
          </p:nvSpPr>
          <p:spPr>
            <a:xfrm>
              <a:off x="16748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3" y="421"/>
                    <a:pt x="206" y="421"/>
                  </a:cubicBezTo>
                  <a:cubicBezTo>
                    <a:pt x="330" y="421"/>
                    <a:pt x="427" y="334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8" name="Google Shape;14258;p21"/>
            <p:cNvSpPr/>
            <p:nvPr/>
          </p:nvSpPr>
          <p:spPr>
            <a:xfrm>
              <a:off x="1993275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22" y="336"/>
                    <a:pt x="422" y="211"/>
                  </a:cubicBezTo>
                  <a:cubicBezTo>
                    <a:pt x="42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9" name="Google Shape;14259;p21"/>
            <p:cNvSpPr/>
            <p:nvPr/>
          </p:nvSpPr>
          <p:spPr>
            <a:xfrm>
              <a:off x="20198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29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0" name="Google Shape;14260;p21"/>
            <p:cNvSpPr/>
            <p:nvPr/>
          </p:nvSpPr>
          <p:spPr>
            <a:xfrm>
              <a:off x="19668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5" y="217"/>
                  </a:cubicBezTo>
                  <a:cubicBezTo>
                    <a:pt x="10" y="330"/>
                    <a:pt x="103" y="427"/>
                    <a:pt x="216" y="427"/>
                  </a:cubicBezTo>
                  <a:cubicBezTo>
                    <a:pt x="219" y="427"/>
                    <a:pt x="222" y="427"/>
                    <a:pt x="224" y="427"/>
                  </a:cubicBezTo>
                  <a:cubicBezTo>
                    <a:pt x="338" y="427"/>
                    <a:pt x="427" y="327"/>
                    <a:pt x="427" y="217"/>
                  </a:cubicBezTo>
                  <a:cubicBezTo>
                    <a:pt x="421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1" name="Google Shape;14261;p21"/>
            <p:cNvSpPr/>
            <p:nvPr/>
          </p:nvSpPr>
          <p:spPr>
            <a:xfrm>
              <a:off x="14625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8"/>
                    <a:pt x="0" y="206"/>
                  </a:cubicBezTo>
                  <a:cubicBezTo>
                    <a:pt x="0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2" name="Google Shape;14262;p21"/>
            <p:cNvSpPr/>
            <p:nvPr/>
          </p:nvSpPr>
          <p:spPr>
            <a:xfrm>
              <a:off x="1648200" y="40905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7" y="1"/>
                  </a:moveTo>
                  <a:cubicBezTo>
                    <a:pt x="104" y="1"/>
                    <a:pt x="6" y="98"/>
                    <a:pt x="6" y="211"/>
                  </a:cubicBezTo>
                  <a:cubicBezTo>
                    <a:pt x="1" y="335"/>
                    <a:pt x="104" y="432"/>
                    <a:pt x="217" y="432"/>
                  </a:cubicBezTo>
                  <a:cubicBezTo>
                    <a:pt x="340" y="432"/>
                    <a:pt x="427" y="340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3" name="Google Shape;14263;p21"/>
            <p:cNvSpPr/>
            <p:nvPr/>
          </p:nvSpPr>
          <p:spPr>
            <a:xfrm>
              <a:off x="19932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1" y="98"/>
                    <a:pt x="1" y="206"/>
                  </a:cubicBezTo>
                  <a:cubicBezTo>
                    <a:pt x="1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4" name="Google Shape;14264;p21"/>
            <p:cNvSpPr/>
            <p:nvPr/>
          </p:nvSpPr>
          <p:spPr>
            <a:xfrm>
              <a:off x="2179050" y="4090500"/>
              <a:ext cx="10675" cy="10825"/>
            </a:xfrm>
            <a:custGeom>
              <a:rect b="b" l="l" r="r" t="t"/>
              <a:pathLst>
                <a:path extrusionOk="0" h="433" w="427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35"/>
                    <a:pt x="98" y="432"/>
                    <a:pt x="211" y="432"/>
                  </a:cubicBezTo>
                  <a:cubicBezTo>
                    <a:pt x="334" y="432"/>
                    <a:pt x="427" y="340"/>
                    <a:pt x="427" y="222"/>
                  </a:cubicBezTo>
                  <a:cubicBezTo>
                    <a:pt x="427" y="98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5" name="Google Shape;14265;p21"/>
            <p:cNvSpPr/>
            <p:nvPr/>
          </p:nvSpPr>
          <p:spPr>
            <a:xfrm>
              <a:off x="20198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7"/>
                    <a:pt x="88" y="423"/>
                    <a:pt x="206" y="423"/>
                  </a:cubicBezTo>
                  <a:cubicBezTo>
                    <a:pt x="209" y="423"/>
                    <a:pt x="213" y="422"/>
                    <a:pt x="216" y="422"/>
                  </a:cubicBezTo>
                  <a:cubicBezTo>
                    <a:pt x="329" y="422"/>
                    <a:pt x="427" y="335"/>
                    <a:pt x="427" y="217"/>
                  </a:cubicBezTo>
                  <a:cubicBezTo>
                    <a:pt x="432" y="99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6" name="Google Shape;14266;p21"/>
            <p:cNvSpPr/>
            <p:nvPr/>
          </p:nvSpPr>
          <p:spPr>
            <a:xfrm>
              <a:off x="2205500" y="427652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98" y="0"/>
                    <a:pt x="11" y="88"/>
                    <a:pt x="11" y="206"/>
                  </a:cubicBezTo>
                  <a:cubicBezTo>
                    <a:pt x="1" y="334"/>
                    <a:pt x="93" y="422"/>
                    <a:pt x="217" y="422"/>
                  </a:cubicBezTo>
                  <a:cubicBezTo>
                    <a:pt x="335" y="422"/>
                    <a:pt x="427" y="324"/>
                    <a:pt x="438" y="211"/>
                  </a:cubicBezTo>
                  <a:cubicBezTo>
                    <a:pt x="438" y="93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7" name="Google Shape;14267;p21"/>
            <p:cNvSpPr/>
            <p:nvPr/>
          </p:nvSpPr>
          <p:spPr>
            <a:xfrm>
              <a:off x="1621625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29" y="427"/>
                    <a:pt x="432" y="330"/>
                    <a:pt x="432" y="211"/>
                  </a:cubicBezTo>
                  <a:cubicBezTo>
                    <a:pt x="432" y="93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8" name="Google Shape;14268;p21"/>
            <p:cNvSpPr/>
            <p:nvPr/>
          </p:nvSpPr>
          <p:spPr>
            <a:xfrm>
              <a:off x="1674800" y="44887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3" y="1"/>
                    <a:pt x="1" y="93"/>
                    <a:pt x="6" y="227"/>
                  </a:cubicBezTo>
                  <a:cubicBezTo>
                    <a:pt x="16" y="340"/>
                    <a:pt x="103" y="432"/>
                    <a:pt x="222" y="432"/>
                  </a:cubicBezTo>
                  <a:cubicBezTo>
                    <a:pt x="335" y="432"/>
                    <a:pt x="432" y="330"/>
                    <a:pt x="43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9" name="Google Shape;14269;p21"/>
            <p:cNvSpPr/>
            <p:nvPr/>
          </p:nvSpPr>
          <p:spPr>
            <a:xfrm>
              <a:off x="1993275" y="44887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88" y="1"/>
                    <a:pt x="1" y="98"/>
                    <a:pt x="1" y="227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330" y="432"/>
                    <a:pt x="422" y="335"/>
                    <a:pt x="42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0" name="Google Shape;14270;p21"/>
            <p:cNvSpPr/>
            <p:nvPr/>
          </p:nvSpPr>
          <p:spPr>
            <a:xfrm>
              <a:off x="2019875" y="40906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7" y="1"/>
                  </a:moveTo>
                  <a:cubicBezTo>
                    <a:pt x="88" y="1"/>
                    <a:pt x="0" y="96"/>
                    <a:pt x="0" y="217"/>
                  </a:cubicBezTo>
                  <a:cubicBezTo>
                    <a:pt x="0" y="335"/>
                    <a:pt x="93" y="427"/>
                    <a:pt x="216" y="432"/>
                  </a:cubicBezTo>
                  <a:cubicBezTo>
                    <a:pt x="329" y="427"/>
                    <a:pt x="427" y="335"/>
                    <a:pt x="427" y="222"/>
                  </a:cubicBezTo>
                  <a:cubicBezTo>
                    <a:pt x="432" y="103"/>
                    <a:pt x="329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1" name="Google Shape;14271;p21"/>
            <p:cNvSpPr/>
            <p:nvPr/>
          </p:nvSpPr>
          <p:spPr>
            <a:xfrm>
              <a:off x="1409400" y="42233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104"/>
                    <a:pt x="0" y="212"/>
                  </a:cubicBezTo>
                  <a:cubicBezTo>
                    <a:pt x="0" y="330"/>
                    <a:pt x="98" y="422"/>
                    <a:pt x="216" y="422"/>
                  </a:cubicBezTo>
                  <a:cubicBezTo>
                    <a:pt x="339" y="422"/>
                    <a:pt x="421" y="335"/>
                    <a:pt x="421" y="212"/>
                  </a:cubicBezTo>
                  <a:cubicBezTo>
                    <a:pt x="421" y="92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2" name="Google Shape;14272;p21"/>
            <p:cNvSpPr/>
            <p:nvPr/>
          </p:nvSpPr>
          <p:spPr>
            <a:xfrm>
              <a:off x="1940225" y="42233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9"/>
                    <a:pt x="11" y="212"/>
                  </a:cubicBezTo>
                  <a:cubicBezTo>
                    <a:pt x="0" y="330"/>
                    <a:pt x="98" y="422"/>
                    <a:pt x="221" y="422"/>
                  </a:cubicBezTo>
                  <a:cubicBezTo>
                    <a:pt x="345" y="422"/>
                    <a:pt x="427" y="335"/>
                    <a:pt x="427" y="212"/>
                  </a:cubicBezTo>
                  <a:cubicBezTo>
                    <a:pt x="422" y="92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3" name="Google Shape;14273;p21"/>
            <p:cNvSpPr/>
            <p:nvPr/>
          </p:nvSpPr>
          <p:spPr>
            <a:xfrm>
              <a:off x="220550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17" y="427"/>
                  </a:cubicBezTo>
                  <a:cubicBezTo>
                    <a:pt x="335" y="427"/>
                    <a:pt x="427" y="335"/>
                    <a:pt x="427" y="211"/>
                  </a:cubicBezTo>
                  <a:cubicBezTo>
                    <a:pt x="427" y="98"/>
                    <a:pt x="325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4" name="Google Shape;14274;p21"/>
            <p:cNvSpPr/>
            <p:nvPr/>
          </p:nvSpPr>
          <p:spPr>
            <a:xfrm>
              <a:off x="2046075" y="4011200"/>
              <a:ext cx="10950" cy="10725"/>
            </a:xfrm>
            <a:custGeom>
              <a:rect b="b" l="l" r="r" t="t"/>
              <a:pathLst>
                <a:path extrusionOk="0" h="429" w="438">
                  <a:moveTo>
                    <a:pt x="203" y="0"/>
                  </a:moveTo>
                  <a:cubicBezTo>
                    <a:pt x="108" y="0"/>
                    <a:pt x="15" y="85"/>
                    <a:pt x="6" y="213"/>
                  </a:cubicBezTo>
                  <a:cubicBezTo>
                    <a:pt x="1" y="326"/>
                    <a:pt x="103" y="428"/>
                    <a:pt x="222" y="428"/>
                  </a:cubicBezTo>
                  <a:cubicBezTo>
                    <a:pt x="335" y="423"/>
                    <a:pt x="432" y="336"/>
                    <a:pt x="432" y="218"/>
                  </a:cubicBezTo>
                  <a:cubicBezTo>
                    <a:pt x="437" y="89"/>
                    <a:pt x="350" y="2"/>
                    <a:pt x="227" y="2"/>
                  </a:cubicBezTo>
                  <a:cubicBezTo>
                    <a:pt x="219" y="1"/>
                    <a:pt x="211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5" name="Google Shape;14275;p21"/>
            <p:cNvSpPr/>
            <p:nvPr/>
          </p:nvSpPr>
          <p:spPr>
            <a:xfrm>
              <a:off x="1674800" y="40112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1" y="1"/>
                  </a:moveTo>
                  <a:cubicBezTo>
                    <a:pt x="93" y="1"/>
                    <a:pt x="1" y="83"/>
                    <a:pt x="1" y="212"/>
                  </a:cubicBezTo>
                  <a:cubicBezTo>
                    <a:pt x="1" y="325"/>
                    <a:pt x="93" y="422"/>
                    <a:pt x="206" y="422"/>
                  </a:cubicBezTo>
                  <a:cubicBezTo>
                    <a:pt x="209" y="422"/>
                    <a:pt x="212" y="423"/>
                    <a:pt x="215" y="423"/>
                  </a:cubicBezTo>
                  <a:cubicBezTo>
                    <a:pt x="329" y="423"/>
                    <a:pt x="427" y="322"/>
                    <a:pt x="427" y="212"/>
                  </a:cubicBezTo>
                  <a:cubicBezTo>
                    <a:pt x="427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6" name="Google Shape;14276;p21"/>
            <p:cNvSpPr/>
            <p:nvPr/>
          </p:nvSpPr>
          <p:spPr>
            <a:xfrm>
              <a:off x="1940225" y="41702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98" y="11"/>
                    <a:pt x="0" y="104"/>
                    <a:pt x="0" y="217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45" y="427"/>
                    <a:pt x="427" y="335"/>
                    <a:pt x="427" y="217"/>
                  </a:cubicBezTo>
                  <a:cubicBezTo>
                    <a:pt x="427" y="96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7" name="Google Shape;14277;p21"/>
            <p:cNvSpPr/>
            <p:nvPr/>
          </p:nvSpPr>
          <p:spPr>
            <a:xfrm>
              <a:off x="217892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9" y="427"/>
                    <a:pt x="432" y="335"/>
                    <a:pt x="432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1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8" name="Google Shape;14278;p21"/>
            <p:cNvSpPr/>
            <p:nvPr/>
          </p:nvSpPr>
          <p:spPr>
            <a:xfrm>
              <a:off x="1515500" y="40112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8" y="1"/>
                    <a:pt x="6" y="88"/>
                    <a:pt x="1" y="207"/>
                  </a:cubicBezTo>
                  <a:cubicBezTo>
                    <a:pt x="1" y="320"/>
                    <a:pt x="98" y="422"/>
                    <a:pt x="211" y="422"/>
                  </a:cubicBezTo>
                  <a:cubicBezTo>
                    <a:pt x="214" y="422"/>
                    <a:pt x="217" y="423"/>
                    <a:pt x="220" y="423"/>
                  </a:cubicBezTo>
                  <a:cubicBezTo>
                    <a:pt x="339" y="423"/>
                    <a:pt x="432" y="322"/>
                    <a:pt x="432" y="212"/>
                  </a:cubicBezTo>
                  <a:cubicBezTo>
                    <a:pt x="432" y="88"/>
                    <a:pt x="34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9" name="Google Shape;14279;p21"/>
            <p:cNvSpPr/>
            <p:nvPr/>
          </p:nvSpPr>
          <p:spPr>
            <a:xfrm>
              <a:off x="1648200" y="3984375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22" y="1"/>
                  </a:moveTo>
                  <a:cubicBezTo>
                    <a:pt x="109" y="1"/>
                    <a:pt x="6" y="88"/>
                    <a:pt x="6" y="212"/>
                  </a:cubicBezTo>
                  <a:cubicBezTo>
                    <a:pt x="1" y="335"/>
                    <a:pt x="104" y="433"/>
                    <a:pt x="217" y="433"/>
                  </a:cubicBezTo>
                  <a:cubicBezTo>
                    <a:pt x="335" y="433"/>
                    <a:pt x="427" y="340"/>
                    <a:pt x="427" y="227"/>
                  </a:cubicBezTo>
                  <a:cubicBezTo>
                    <a:pt x="427" y="104"/>
                    <a:pt x="340" y="6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0" name="Google Shape;14280;p21"/>
            <p:cNvSpPr/>
            <p:nvPr/>
          </p:nvSpPr>
          <p:spPr>
            <a:xfrm>
              <a:off x="14891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0" y="217"/>
                  </a:cubicBezTo>
                  <a:cubicBezTo>
                    <a:pt x="0" y="335"/>
                    <a:pt x="82" y="427"/>
                    <a:pt x="211" y="427"/>
                  </a:cubicBezTo>
                  <a:cubicBezTo>
                    <a:pt x="334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1" name="Google Shape;14281;p21"/>
            <p:cNvSpPr/>
            <p:nvPr/>
          </p:nvSpPr>
          <p:spPr>
            <a:xfrm>
              <a:off x="1674800" y="45419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29"/>
                    <a:pt x="98" y="416"/>
                    <a:pt x="206" y="421"/>
                  </a:cubicBezTo>
                  <a:cubicBezTo>
                    <a:pt x="211" y="422"/>
                    <a:pt x="217" y="422"/>
                    <a:pt x="222" y="422"/>
                  </a:cubicBezTo>
                  <a:cubicBezTo>
                    <a:pt x="329" y="422"/>
                    <a:pt x="422" y="323"/>
                    <a:pt x="422" y="211"/>
                  </a:cubicBezTo>
                  <a:cubicBezTo>
                    <a:pt x="43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2" name="Google Shape;14282;p21"/>
            <p:cNvSpPr/>
            <p:nvPr/>
          </p:nvSpPr>
          <p:spPr>
            <a:xfrm>
              <a:off x="16218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17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3" name="Google Shape;14283;p21"/>
            <p:cNvSpPr/>
            <p:nvPr/>
          </p:nvSpPr>
          <p:spPr>
            <a:xfrm>
              <a:off x="16748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2" y="0"/>
                  </a:moveTo>
                  <a:cubicBezTo>
                    <a:pt x="93" y="0"/>
                    <a:pt x="1" y="9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4" name="Google Shape;14284;p21"/>
            <p:cNvSpPr/>
            <p:nvPr/>
          </p:nvSpPr>
          <p:spPr>
            <a:xfrm>
              <a:off x="2046200" y="45419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1" y="329"/>
                    <a:pt x="98" y="421"/>
                    <a:pt x="217" y="421"/>
                  </a:cubicBezTo>
                  <a:cubicBezTo>
                    <a:pt x="222" y="422"/>
                    <a:pt x="228" y="422"/>
                    <a:pt x="233" y="422"/>
                  </a:cubicBezTo>
                  <a:cubicBezTo>
                    <a:pt x="339" y="422"/>
                    <a:pt x="427" y="328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5" name="Google Shape;14285;p21"/>
            <p:cNvSpPr/>
            <p:nvPr/>
          </p:nvSpPr>
          <p:spPr>
            <a:xfrm>
              <a:off x="1833725" y="4064175"/>
              <a:ext cx="11075" cy="10675"/>
            </a:xfrm>
            <a:custGeom>
              <a:rect b="b" l="l" r="r" t="t"/>
              <a:pathLst>
                <a:path extrusionOk="0" h="427" w="443">
                  <a:moveTo>
                    <a:pt x="226" y="0"/>
                  </a:moveTo>
                  <a:cubicBezTo>
                    <a:pt x="108" y="0"/>
                    <a:pt x="11" y="98"/>
                    <a:pt x="11" y="211"/>
                  </a:cubicBezTo>
                  <a:cubicBezTo>
                    <a:pt x="0" y="329"/>
                    <a:pt x="98" y="427"/>
                    <a:pt x="221" y="427"/>
                  </a:cubicBezTo>
                  <a:cubicBezTo>
                    <a:pt x="345" y="427"/>
                    <a:pt x="442" y="334"/>
                    <a:pt x="442" y="211"/>
                  </a:cubicBezTo>
                  <a:cubicBezTo>
                    <a:pt x="442" y="87"/>
                    <a:pt x="350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6" name="Google Shape;14286;p21"/>
            <p:cNvSpPr/>
            <p:nvPr/>
          </p:nvSpPr>
          <p:spPr>
            <a:xfrm>
              <a:off x="167480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330" y="422"/>
                    <a:pt x="427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7" name="Google Shape;14287;p21"/>
            <p:cNvSpPr/>
            <p:nvPr/>
          </p:nvSpPr>
          <p:spPr>
            <a:xfrm>
              <a:off x="1621875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1" y="88"/>
                    <a:pt x="1" y="211"/>
                  </a:cubicBezTo>
                  <a:cubicBezTo>
                    <a:pt x="1" y="329"/>
                    <a:pt x="93" y="422"/>
                    <a:pt x="216" y="422"/>
                  </a:cubicBezTo>
                  <a:cubicBezTo>
                    <a:pt x="324" y="422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8" name="Google Shape;14288;p21"/>
            <p:cNvSpPr/>
            <p:nvPr/>
          </p:nvSpPr>
          <p:spPr>
            <a:xfrm>
              <a:off x="1647950" y="435617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7" y="0"/>
                  </a:moveTo>
                  <a:cubicBezTo>
                    <a:pt x="109" y="0"/>
                    <a:pt x="16" y="88"/>
                    <a:pt x="1" y="211"/>
                  </a:cubicBezTo>
                  <a:cubicBezTo>
                    <a:pt x="1" y="324"/>
                    <a:pt x="103" y="422"/>
                    <a:pt x="222" y="422"/>
                  </a:cubicBezTo>
                  <a:cubicBezTo>
                    <a:pt x="345" y="422"/>
                    <a:pt x="432" y="334"/>
                    <a:pt x="432" y="216"/>
                  </a:cubicBezTo>
                  <a:cubicBezTo>
                    <a:pt x="437" y="88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9" name="Google Shape;14289;p21"/>
            <p:cNvSpPr/>
            <p:nvPr/>
          </p:nvSpPr>
          <p:spPr>
            <a:xfrm>
              <a:off x="148917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5" y="0"/>
                  </a:moveTo>
                  <a:cubicBezTo>
                    <a:pt x="89" y="0"/>
                    <a:pt x="0" y="94"/>
                    <a:pt x="0" y="212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27" y="325"/>
                    <a:pt x="422" y="212"/>
                  </a:cubicBezTo>
                  <a:cubicBezTo>
                    <a:pt x="422" y="93"/>
                    <a:pt x="329" y="1"/>
                    <a:pt x="211" y="1"/>
                  </a:cubicBezTo>
                  <a:cubicBezTo>
                    <a:pt x="205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0" name="Google Shape;14290;p21"/>
            <p:cNvSpPr/>
            <p:nvPr/>
          </p:nvSpPr>
          <p:spPr>
            <a:xfrm>
              <a:off x="2178925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8" y="0"/>
                    <a:pt x="0" y="93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1" name="Google Shape;14291;p21"/>
            <p:cNvSpPr/>
            <p:nvPr/>
          </p:nvSpPr>
          <p:spPr>
            <a:xfrm>
              <a:off x="2019750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6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32" y="335"/>
                    <a:pt x="427" y="217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2" name="Google Shape;14292;p21"/>
            <p:cNvSpPr/>
            <p:nvPr/>
          </p:nvSpPr>
          <p:spPr>
            <a:xfrm>
              <a:off x="21525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3" name="Google Shape;14293;p21"/>
            <p:cNvSpPr/>
            <p:nvPr/>
          </p:nvSpPr>
          <p:spPr>
            <a:xfrm>
              <a:off x="183397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3"/>
                    <a:pt x="6" y="216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4" name="Google Shape;14294;p21"/>
            <p:cNvSpPr/>
            <p:nvPr/>
          </p:nvSpPr>
          <p:spPr>
            <a:xfrm>
              <a:off x="1674800" y="38519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0"/>
                  </a:moveTo>
                  <a:cubicBezTo>
                    <a:pt x="89" y="0"/>
                    <a:pt x="1" y="89"/>
                    <a:pt x="1" y="207"/>
                  </a:cubicBezTo>
                  <a:cubicBezTo>
                    <a:pt x="1" y="325"/>
                    <a:pt x="93" y="417"/>
                    <a:pt x="206" y="422"/>
                  </a:cubicBezTo>
                  <a:cubicBezTo>
                    <a:pt x="324" y="422"/>
                    <a:pt x="427" y="325"/>
                    <a:pt x="427" y="212"/>
                  </a:cubicBezTo>
                  <a:cubicBezTo>
                    <a:pt x="427" y="104"/>
                    <a:pt x="335" y="6"/>
                    <a:pt x="222" y="1"/>
                  </a:cubicBezTo>
                  <a:cubicBezTo>
                    <a:pt x="215" y="0"/>
                    <a:pt x="209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5" name="Google Shape;14295;p21"/>
            <p:cNvSpPr/>
            <p:nvPr/>
          </p:nvSpPr>
          <p:spPr>
            <a:xfrm>
              <a:off x="1674800" y="438250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88"/>
                    <a:pt x="1" y="212"/>
                  </a:cubicBezTo>
                  <a:cubicBezTo>
                    <a:pt x="1" y="332"/>
                    <a:pt x="88" y="422"/>
                    <a:pt x="212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224" y="422"/>
                    <a:pt x="227" y="422"/>
                    <a:pt x="230" y="422"/>
                  </a:cubicBezTo>
                  <a:cubicBezTo>
                    <a:pt x="339" y="422"/>
                    <a:pt x="432" y="322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6" name="Google Shape;14296;p21"/>
            <p:cNvSpPr/>
            <p:nvPr/>
          </p:nvSpPr>
          <p:spPr>
            <a:xfrm>
              <a:off x="16483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0" y="98"/>
                    <a:pt x="0" y="211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7" name="Google Shape;14297;p21"/>
            <p:cNvSpPr/>
            <p:nvPr/>
          </p:nvSpPr>
          <p:spPr>
            <a:xfrm>
              <a:off x="20726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9" y="0"/>
                  </a:moveTo>
                  <a:cubicBezTo>
                    <a:pt x="103" y="0"/>
                    <a:pt x="11" y="89"/>
                    <a:pt x="11" y="206"/>
                  </a:cubicBezTo>
                  <a:cubicBezTo>
                    <a:pt x="0" y="325"/>
                    <a:pt x="93" y="417"/>
                    <a:pt x="206" y="422"/>
                  </a:cubicBezTo>
                  <a:cubicBezTo>
                    <a:pt x="210" y="422"/>
                    <a:pt x="214" y="423"/>
                    <a:pt x="217" y="423"/>
                  </a:cubicBezTo>
                  <a:cubicBezTo>
                    <a:pt x="340" y="423"/>
                    <a:pt x="427" y="342"/>
                    <a:pt x="432" y="222"/>
                  </a:cubicBezTo>
                  <a:cubicBezTo>
                    <a:pt x="432" y="104"/>
                    <a:pt x="345" y="6"/>
                    <a:pt x="226" y="1"/>
                  </a:cubicBezTo>
                  <a:cubicBezTo>
                    <a:pt x="221" y="0"/>
                    <a:pt x="215" y="0"/>
                    <a:pt x="20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8" name="Google Shape;14298;p21"/>
            <p:cNvSpPr/>
            <p:nvPr/>
          </p:nvSpPr>
          <p:spPr>
            <a:xfrm>
              <a:off x="21261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40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2"/>
                  </a:cubicBezTo>
                  <a:cubicBezTo>
                    <a:pt x="416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9" name="Google Shape;14299;p21"/>
            <p:cNvSpPr/>
            <p:nvPr/>
          </p:nvSpPr>
          <p:spPr>
            <a:xfrm>
              <a:off x="2125850" y="398437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40"/>
                    <a:pt x="93" y="433"/>
                    <a:pt x="217" y="433"/>
                  </a:cubicBezTo>
                  <a:cubicBezTo>
                    <a:pt x="335" y="433"/>
                    <a:pt x="432" y="335"/>
                    <a:pt x="427" y="212"/>
                  </a:cubicBezTo>
                  <a:cubicBezTo>
                    <a:pt x="422" y="88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0" name="Google Shape;14300;p21"/>
            <p:cNvSpPr/>
            <p:nvPr/>
          </p:nvSpPr>
          <p:spPr>
            <a:xfrm>
              <a:off x="1568550" y="44887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6" y="93"/>
                    <a:pt x="1" y="211"/>
                  </a:cubicBezTo>
                  <a:cubicBezTo>
                    <a:pt x="6" y="330"/>
                    <a:pt x="93" y="427"/>
                    <a:pt x="212" y="427"/>
                  </a:cubicBezTo>
                  <a:cubicBezTo>
                    <a:pt x="325" y="427"/>
                    <a:pt x="427" y="330"/>
                    <a:pt x="427" y="211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1" name="Google Shape;14301;p21"/>
            <p:cNvSpPr/>
            <p:nvPr/>
          </p:nvSpPr>
          <p:spPr>
            <a:xfrm>
              <a:off x="1993275" y="43822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98" y="11"/>
                    <a:pt x="1" y="98"/>
                    <a:pt x="1" y="216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2"/>
                    <a:pt x="422" y="222"/>
                  </a:cubicBezTo>
                  <a:cubicBezTo>
                    <a:pt x="422" y="103"/>
                    <a:pt x="330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2" name="Google Shape;14302;p21"/>
            <p:cNvSpPr/>
            <p:nvPr/>
          </p:nvSpPr>
          <p:spPr>
            <a:xfrm>
              <a:off x="17809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3" y="1"/>
                    <a:pt x="0" y="83"/>
                    <a:pt x="11" y="212"/>
                  </a:cubicBezTo>
                  <a:cubicBezTo>
                    <a:pt x="11" y="325"/>
                    <a:pt x="103" y="422"/>
                    <a:pt x="221" y="422"/>
                  </a:cubicBezTo>
                  <a:cubicBezTo>
                    <a:pt x="329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3" name="Google Shape;14303;p21"/>
            <p:cNvSpPr/>
            <p:nvPr/>
          </p:nvSpPr>
          <p:spPr>
            <a:xfrm>
              <a:off x="1940225" y="44887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1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4" name="Google Shape;14304;p21"/>
            <p:cNvSpPr/>
            <p:nvPr/>
          </p:nvSpPr>
          <p:spPr>
            <a:xfrm>
              <a:off x="1887175" y="4011225"/>
              <a:ext cx="10925" cy="10575"/>
            </a:xfrm>
            <a:custGeom>
              <a:rect b="b" l="l" r="r" t="t"/>
              <a:pathLst>
                <a:path extrusionOk="0" h="423" w="437">
                  <a:moveTo>
                    <a:pt x="210" y="0"/>
                  </a:moveTo>
                  <a:cubicBezTo>
                    <a:pt x="93" y="0"/>
                    <a:pt x="10" y="80"/>
                    <a:pt x="5" y="196"/>
                  </a:cubicBezTo>
                  <a:cubicBezTo>
                    <a:pt x="0" y="320"/>
                    <a:pt x="87" y="417"/>
                    <a:pt x="211" y="422"/>
                  </a:cubicBezTo>
                  <a:cubicBezTo>
                    <a:pt x="324" y="422"/>
                    <a:pt x="427" y="335"/>
                    <a:pt x="427" y="212"/>
                  </a:cubicBezTo>
                  <a:cubicBezTo>
                    <a:pt x="437" y="93"/>
                    <a:pt x="344" y="1"/>
                    <a:pt x="231" y="1"/>
                  </a:cubicBezTo>
                  <a:cubicBezTo>
                    <a:pt x="224" y="0"/>
                    <a:pt x="217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5" name="Google Shape;14305;p21"/>
            <p:cNvSpPr/>
            <p:nvPr/>
          </p:nvSpPr>
          <p:spPr>
            <a:xfrm>
              <a:off x="1542225" y="40373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3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6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6" name="Google Shape;14306;p21"/>
            <p:cNvSpPr/>
            <p:nvPr/>
          </p:nvSpPr>
          <p:spPr>
            <a:xfrm>
              <a:off x="2099400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103" y="427"/>
                    <a:pt x="221" y="427"/>
                  </a:cubicBezTo>
                  <a:cubicBezTo>
                    <a:pt x="334" y="417"/>
                    <a:pt x="432" y="330"/>
                    <a:pt x="432" y="211"/>
                  </a:cubicBezTo>
                  <a:cubicBezTo>
                    <a:pt x="432" y="98"/>
                    <a:pt x="33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7" name="Google Shape;14307;p21"/>
            <p:cNvSpPr/>
            <p:nvPr/>
          </p:nvSpPr>
          <p:spPr>
            <a:xfrm>
              <a:off x="1595150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8" name="Google Shape;14308;p21"/>
            <p:cNvSpPr/>
            <p:nvPr/>
          </p:nvSpPr>
          <p:spPr>
            <a:xfrm>
              <a:off x="207280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5" y="422"/>
                    <a:pt x="427" y="336"/>
                    <a:pt x="427" y="216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9" name="Google Shape;14309;p21"/>
            <p:cNvSpPr/>
            <p:nvPr/>
          </p:nvSpPr>
          <p:spPr>
            <a:xfrm>
              <a:off x="2072800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"/>
                    <a:pt x="6" y="98"/>
                    <a:pt x="1" y="227"/>
                  </a:cubicBezTo>
                  <a:cubicBezTo>
                    <a:pt x="6" y="345"/>
                    <a:pt x="93" y="432"/>
                    <a:pt x="211" y="432"/>
                  </a:cubicBezTo>
                  <a:cubicBezTo>
                    <a:pt x="324" y="432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0" name="Google Shape;14310;p21"/>
            <p:cNvSpPr/>
            <p:nvPr/>
          </p:nvSpPr>
          <p:spPr>
            <a:xfrm>
              <a:off x="1515625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1" name="Google Shape;14311;p21"/>
            <p:cNvSpPr/>
            <p:nvPr/>
          </p:nvSpPr>
          <p:spPr>
            <a:xfrm>
              <a:off x="1542225" y="42499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1" y="93"/>
                    <a:pt x="1" y="217"/>
                  </a:cubicBezTo>
                  <a:cubicBezTo>
                    <a:pt x="1" y="330"/>
                    <a:pt x="93" y="427"/>
                    <a:pt x="211" y="427"/>
                  </a:cubicBezTo>
                  <a:cubicBezTo>
                    <a:pt x="324" y="427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2" name="Google Shape;14312;p21"/>
            <p:cNvSpPr/>
            <p:nvPr/>
          </p:nvSpPr>
          <p:spPr>
            <a:xfrm>
              <a:off x="1754450" y="39313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103"/>
                    <a:pt x="1" y="222"/>
                  </a:cubicBezTo>
                  <a:cubicBezTo>
                    <a:pt x="1" y="342"/>
                    <a:pt x="93" y="427"/>
                    <a:pt x="207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40" y="427"/>
                    <a:pt x="432" y="330"/>
                    <a:pt x="427" y="206"/>
                  </a:cubicBezTo>
                  <a:cubicBezTo>
                    <a:pt x="427" y="93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3" name="Google Shape;14313;p21"/>
            <p:cNvSpPr/>
            <p:nvPr/>
          </p:nvSpPr>
          <p:spPr>
            <a:xfrm>
              <a:off x="2046200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32" y="334"/>
                    <a:pt x="427" y="211"/>
                  </a:cubicBezTo>
                  <a:cubicBezTo>
                    <a:pt x="427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4" name="Google Shape;14314;p21"/>
            <p:cNvSpPr/>
            <p:nvPr/>
          </p:nvSpPr>
          <p:spPr>
            <a:xfrm>
              <a:off x="1648350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8" y="6"/>
                    <a:pt x="0" y="93"/>
                    <a:pt x="0" y="211"/>
                  </a:cubicBezTo>
                  <a:cubicBezTo>
                    <a:pt x="0" y="329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1"/>
                  </a:cubicBezTo>
                  <a:cubicBezTo>
                    <a:pt x="421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5" name="Google Shape;14315;p21"/>
            <p:cNvSpPr/>
            <p:nvPr/>
          </p:nvSpPr>
          <p:spPr>
            <a:xfrm>
              <a:off x="194022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2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6" name="Google Shape;14316;p21"/>
            <p:cNvSpPr/>
            <p:nvPr/>
          </p:nvSpPr>
          <p:spPr>
            <a:xfrm>
              <a:off x="1940225" y="43295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93" y="427"/>
                    <a:pt x="20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7" name="Google Shape;14317;p21"/>
            <p:cNvSpPr/>
            <p:nvPr/>
          </p:nvSpPr>
          <p:spPr>
            <a:xfrm>
              <a:off x="1542225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8" name="Google Shape;14318;p21"/>
            <p:cNvSpPr/>
            <p:nvPr/>
          </p:nvSpPr>
          <p:spPr>
            <a:xfrm>
              <a:off x="1595150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93" y="432"/>
                    <a:pt x="211" y="432"/>
                  </a:cubicBezTo>
                  <a:cubicBezTo>
                    <a:pt x="335" y="432"/>
                    <a:pt x="427" y="340"/>
                    <a:pt x="432" y="211"/>
                  </a:cubicBezTo>
                  <a:cubicBezTo>
                    <a:pt x="43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9" name="Google Shape;14319;p21"/>
            <p:cNvSpPr/>
            <p:nvPr/>
          </p:nvSpPr>
          <p:spPr>
            <a:xfrm>
              <a:off x="1780925" y="45419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0"/>
                  </a:moveTo>
                  <a:cubicBezTo>
                    <a:pt x="93" y="0"/>
                    <a:pt x="0" y="82"/>
                    <a:pt x="0" y="206"/>
                  </a:cubicBezTo>
                  <a:cubicBezTo>
                    <a:pt x="0" y="329"/>
                    <a:pt x="98" y="421"/>
                    <a:pt x="216" y="421"/>
                  </a:cubicBezTo>
                  <a:cubicBezTo>
                    <a:pt x="329" y="421"/>
                    <a:pt x="427" y="329"/>
                    <a:pt x="427" y="206"/>
                  </a:cubicBezTo>
                  <a:cubicBezTo>
                    <a:pt x="427" y="82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0" name="Google Shape;14320;p21"/>
            <p:cNvSpPr/>
            <p:nvPr/>
          </p:nvSpPr>
          <p:spPr>
            <a:xfrm>
              <a:off x="1860575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3" y="1"/>
                  </a:moveTo>
                  <a:cubicBezTo>
                    <a:pt x="93" y="1"/>
                    <a:pt x="0" y="101"/>
                    <a:pt x="0" y="217"/>
                  </a:cubicBezTo>
                  <a:cubicBezTo>
                    <a:pt x="0" y="335"/>
                    <a:pt x="98" y="427"/>
                    <a:pt x="221" y="427"/>
                  </a:cubicBezTo>
                  <a:cubicBezTo>
                    <a:pt x="339" y="427"/>
                    <a:pt x="432" y="335"/>
                    <a:pt x="427" y="217"/>
                  </a:cubicBezTo>
                  <a:cubicBezTo>
                    <a:pt x="422" y="98"/>
                    <a:pt x="329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1" name="Google Shape;14321;p21"/>
            <p:cNvSpPr/>
            <p:nvPr/>
          </p:nvSpPr>
          <p:spPr>
            <a:xfrm>
              <a:off x="1886900" y="45419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98" y="0"/>
                    <a:pt x="11" y="82"/>
                    <a:pt x="11" y="206"/>
                  </a:cubicBezTo>
                  <a:cubicBezTo>
                    <a:pt x="1" y="319"/>
                    <a:pt x="98" y="421"/>
                    <a:pt x="217" y="421"/>
                  </a:cubicBezTo>
                  <a:cubicBezTo>
                    <a:pt x="222" y="422"/>
                    <a:pt x="228" y="422"/>
                    <a:pt x="234" y="422"/>
                  </a:cubicBezTo>
                  <a:cubicBezTo>
                    <a:pt x="344" y="422"/>
                    <a:pt x="432" y="328"/>
                    <a:pt x="432" y="211"/>
                  </a:cubicBezTo>
                  <a:cubicBezTo>
                    <a:pt x="438" y="87"/>
                    <a:pt x="35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2" name="Google Shape;14322;p21"/>
            <p:cNvSpPr/>
            <p:nvPr/>
          </p:nvSpPr>
          <p:spPr>
            <a:xfrm>
              <a:off x="2072925" y="39313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3" y="1"/>
                  </a:moveTo>
                  <a:cubicBezTo>
                    <a:pt x="93" y="1"/>
                    <a:pt x="1" y="96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17" y="217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3" name="Google Shape;14323;p21"/>
            <p:cNvSpPr/>
            <p:nvPr/>
          </p:nvSpPr>
          <p:spPr>
            <a:xfrm>
              <a:off x="1568700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87" y="1"/>
                    <a:pt x="0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7" y="423"/>
                    <a:pt x="421" y="324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4" name="Google Shape;14324;p21"/>
            <p:cNvSpPr/>
            <p:nvPr/>
          </p:nvSpPr>
          <p:spPr>
            <a:xfrm>
              <a:off x="148917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2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2"/>
                  </a:cubicBezTo>
                  <a:cubicBezTo>
                    <a:pt x="329" y="417"/>
                    <a:pt x="422" y="324"/>
                    <a:pt x="422" y="211"/>
                  </a:cubicBezTo>
                  <a:cubicBezTo>
                    <a:pt x="422" y="8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5" name="Google Shape;14325;p21"/>
            <p:cNvSpPr/>
            <p:nvPr/>
          </p:nvSpPr>
          <p:spPr>
            <a:xfrm>
              <a:off x="16748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3" y="1"/>
                    <a:pt x="1" y="88"/>
                    <a:pt x="1" y="211"/>
                  </a:cubicBezTo>
                  <a:cubicBezTo>
                    <a:pt x="1" y="329"/>
                    <a:pt x="94" y="423"/>
                    <a:pt x="200" y="423"/>
                  </a:cubicBezTo>
                  <a:cubicBezTo>
                    <a:pt x="206" y="423"/>
                    <a:pt x="211" y="422"/>
                    <a:pt x="217" y="422"/>
                  </a:cubicBezTo>
                  <a:cubicBezTo>
                    <a:pt x="330" y="422"/>
                    <a:pt x="422" y="319"/>
                    <a:pt x="42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6" name="Google Shape;14326;p21"/>
            <p:cNvSpPr/>
            <p:nvPr/>
          </p:nvSpPr>
          <p:spPr>
            <a:xfrm>
              <a:off x="15422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1" y="94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2" y="335"/>
                    <a:pt x="422" y="212"/>
                  </a:cubicBezTo>
                  <a:cubicBezTo>
                    <a:pt x="417" y="93"/>
                    <a:pt x="324" y="1"/>
                    <a:pt x="211" y="1"/>
                  </a:cubicBezTo>
                  <a:cubicBezTo>
                    <a:pt x="205" y="0"/>
                    <a:pt x="2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7" name="Google Shape;14327;p21"/>
            <p:cNvSpPr/>
            <p:nvPr/>
          </p:nvSpPr>
          <p:spPr>
            <a:xfrm>
              <a:off x="15951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35"/>
                    <a:pt x="417" y="212"/>
                  </a:cubicBezTo>
                  <a:cubicBezTo>
                    <a:pt x="417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8" name="Google Shape;14328;p21"/>
            <p:cNvSpPr/>
            <p:nvPr/>
          </p:nvSpPr>
          <p:spPr>
            <a:xfrm>
              <a:off x="201987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88" y="0"/>
                    <a:pt x="0" y="88"/>
                    <a:pt x="0" y="211"/>
                  </a:cubicBezTo>
                  <a:cubicBezTo>
                    <a:pt x="0" y="334"/>
                    <a:pt x="98" y="422"/>
                    <a:pt x="22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3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9" name="Google Shape;14329;p21"/>
            <p:cNvSpPr/>
            <p:nvPr/>
          </p:nvSpPr>
          <p:spPr>
            <a:xfrm>
              <a:off x="1940475" y="39580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1"/>
                  </a:moveTo>
                  <a:cubicBezTo>
                    <a:pt x="88" y="6"/>
                    <a:pt x="1" y="93"/>
                    <a:pt x="1" y="211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324" y="422"/>
                    <a:pt x="417" y="329"/>
                    <a:pt x="417" y="206"/>
                  </a:cubicBezTo>
                  <a:cubicBezTo>
                    <a:pt x="412" y="83"/>
                    <a:pt x="31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0" name="Google Shape;14330;p21"/>
            <p:cNvSpPr/>
            <p:nvPr/>
          </p:nvSpPr>
          <p:spPr>
            <a:xfrm>
              <a:off x="1754450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5" y="0"/>
                  </a:moveTo>
                  <a:cubicBezTo>
                    <a:pt x="94" y="0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7" y="335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ubicBezTo>
                    <a:pt x="216" y="0"/>
                    <a:pt x="211" y="0"/>
                    <a:pt x="20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1" name="Google Shape;14331;p21"/>
            <p:cNvSpPr/>
            <p:nvPr/>
          </p:nvSpPr>
          <p:spPr>
            <a:xfrm>
              <a:off x="1462575" y="43825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5" y="427"/>
                    <a:pt x="422" y="335"/>
                    <a:pt x="422" y="212"/>
                  </a:cubicBezTo>
                  <a:cubicBezTo>
                    <a:pt x="422" y="93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2" name="Google Shape;14332;p21"/>
            <p:cNvSpPr/>
            <p:nvPr/>
          </p:nvSpPr>
          <p:spPr>
            <a:xfrm>
              <a:off x="1860575" y="446215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8" y="1"/>
                    <a:pt x="0" y="93"/>
                    <a:pt x="0" y="212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34" y="422"/>
                    <a:pt x="427" y="335"/>
                    <a:pt x="432" y="212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3" name="Google Shape;14333;p21"/>
            <p:cNvSpPr/>
            <p:nvPr/>
          </p:nvSpPr>
          <p:spPr>
            <a:xfrm>
              <a:off x="1993275" y="3958050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1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8" y="422"/>
                    <a:pt x="211" y="422"/>
                  </a:cubicBezTo>
                  <a:cubicBezTo>
                    <a:pt x="217" y="422"/>
                    <a:pt x="223" y="423"/>
                    <a:pt x="228" y="423"/>
                  </a:cubicBezTo>
                  <a:cubicBezTo>
                    <a:pt x="338" y="423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4" name="Google Shape;14334;p21"/>
            <p:cNvSpPr/>
            <p:nvPr/>
          </p:nvSpPr>
          <p:spPr>
            <a:xfrm>
              <a:off x="2099400" y="39580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8"/>
                    <a:pt x="0" y="216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8" y="423"/>
                    <a:pt x="427" y="324"/>
                    <a:pt x="427" y="211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5" name="Google Shape;14335;p21"/>
            <p:cNvSpPr/>
            <p:nvPr/>
          </p:nvSpPr>
          <p:spPr>
            <a:xfrm>
              <a:off x="1595275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6"/>
                    <a:pt x="427" y="221"/>
                  </a:cubicBezTo>
                  <a:cubicBezTo>
                    <a:pt x="427" y="98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6" name="Google Shape;14336;p21"/>
            <p:cNvSpPr/>
            <p:nvPr/>
          </p:nvSpPr>
          <p:spPr>
            <a:xfrm>
              <a:off x="1568550" y="42233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109" y="0"/>
                    <a:pt x="11" y="87"/>
                    <a:pt x="6" y="206"/>
                  </a:cubicBezTo>
                  <a:cubicBezTo>
                    <a:pt x="1" y="324"/>
                    <a:pt x="88" y="421"/>
                    <a:pt x="212" y="421"/>
                  </a:cubicBezTo>
                  <a:cubicBezTo>
                    <a:pt x="218" y="422"/>
                    <a:pt x="224" y="422"/>
                    <a:pt x="230" y="422"/>
                  </a:cubicBezTo>
                  <a:cubicBezTo>
                    <a:pt x="344" y="422"/>
                    <a:pt x="428" y="333"/>
                    <a:pt x="438" y="216"/>
                  </a:cubicBezTo>
                  <a:cubicBezTo>
                    <a:pt x="438" y="10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7" name="Google Shape;14337;p21"/>
            <p:cNvSpPr/>
            <p:nvPr/>
          </p:nvSpPr>
          <p:spPr>
            <a:xfrm>
              <a:off x="1807650" y="38781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8" y="0"/>
                    <a:pt x="0" y="98"/>
                    <a:pt x="0" y="221"/>
                  </a:cubicBezTo>
                  <a:cubicBezTo>
                    <a:pt x="0" y="350"/>
                    <a:pt x="88" y="432"/>
                    <a:pt x="211" y="432"/>
                  </a:cubicBezTo>
                  <a:cubicBezTo>
                    <a:pt x="334" y="427"/>
                    <a:pt x="422" y="339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8" name="Google Shape;14338;p21"/>
            <p:cNvSpPr/>
            <p:nvPr/>
          </p:nvSpPr>
          <p:spPr>
            <a:xfrm>
              <a:off x="19932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86"/>
                    <a:pt x="1" y="211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2" y="335"/>
                    <a:pt x="422" y="216"/>
                  </a:cubicBezTo>
                  <a:cubicBezTo>
                    <a:pt x="427" y="9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9" name="Google Shape;14339;p21"/>
            <p:cNvSpPr/>
            <p:nvPr/>
          </p:nvSpPr>
          <p:spPr>
            <a:xfrm>
              <a:off x="14625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4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0" name="Google Shape;14340;p21"/>
            <p:cNvSpPr/>
            <p:nvPr/>
          </p:nvSpPr>
          <p:spPr>
            <a:xfrm>
              <a:off x="1701150" y="4303000"/>
              <a:ext cx="10925" cy="10550"/>
            </a:xfrm>
            <a:custGeom>
              <a:rect b="b" l="l" r="r" t="t"/>
              <a:pathLst>
                <a:path extrusionOk="0" h="422" w="437">
                  <a:moveTo>
                    <a:pt x="211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9"/>
                    <a:pt x="87" y="421"/>
                    <a:pt x="211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7" y="87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1" name="Google Shape;14341;p21"/>
            <p:cNvSpPr/>
            <p:nvPr/>
          </p:nvSpPr>
          <p:spPr>
            <a:xfrm>
              <a:off x="1435850" y="4356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0" y="1"/>
                  </a:moveTo>
                  <a:cubicBezTo>
                    <a:pt x="224" y="1"/>
                    <a:pt x="218" y="1"/>
                    <a:pt x="211" y="1"/>
                  </a:cubicBezTo>
                  <a:cubicBezTo>
                    <a:pt x="93" y="7"/>
                    <a:pt x="1" y="94"/>
                    <a:pt x="1" y="217"/>
                  </a:cubicBezTo>
                  <a:cubicBezTo>
                    <a:pt x="6" y="335"/>
                    <a:pt x="98" y="423"/>
                    <a:pt x="211" y="423"/>
                  </a:cubicBezTo>
                  <a:cubicBezTo>
                    <a:pt x="335" y="423"/>
                    <a:pt x="432" y="325"/>
                    <a:pt x="432" y="212"/>
                  </a:cubicBezTo>
                  <a:cubicBezTo>
                    <a:pt x="432" y="95"/>
                    <a:pt x="349" y="1"/>
                    <a:pt x="23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2" name="Google Shape;14342;p21"/>
            <p:cNvSpPr/>
            <p:nvPr/>
          </p:nvSpPr>
          <p:spPr>
            <a:xfrm>
              <a:off x="196682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87" y="0"/>
                    <a:pt x="0" y="88"/>
                    <a:pt x="5" y="216"/>
                  </a:cubicBezTo>
                  <a:cubicBezTo>
                    <a:pt x="10" y="334"/>
                    <a:pt x="103" y="422"/>
                    <a:pt x="216" y="422"/>
                  </a:cubicBezTo>
                  <a:cubicBezTo>
                    <a:pt x="334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3" name="Google Shape;14343;p21"/>
            <p:cNvSpPr/>
            <p:nvPr/>
          </p:nvSpPr>
          <p:spPr>
            <a:xfrm>
              <a:off x="1542100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6" y="98"/>
                    <a:pt x="0" y="221"/>
                  </a:cubicBezTo>
                  <a:cubicBezTo>
                    <a:pt x="0" y="334"/>
                    <a:pt x="98" y="427"/>
                    <a:pt x="221" y="427"/>
                  </a:cubicBezTo>
                  <a:cubicBezTo>
                    <a:pt x="340" y="427"/>
                    <a:pt x="427" y="329"/>
                    <a:pt x="427" y="211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4" name="Google Shape;14344;p21"/>
            <p:cNvSpPr/>
            <p:nvPr/>
          </p:nvSpPr>
          <p:spPr>
            <a:xfrm>
              <a:off x="1595150" y="42499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3" y="1"/>
                    <a:pt x="6" y="93"/>
                    <a:pt x="1" y="217"/>
                  </a:cubicBezTo>
                  <a:cubicBezTo>
                    <a:pt x="1" y="330"/>
                    <a:pt x="93" y="427"/>
                    <a:pt x="206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5" name="Google Shape;14345;p21"/>
            <p:cNvSpPr/>
            <p:nvPr/>
          </p:nvSpPr>
          <p:spPr>
            <a:xfrm>
              <a:off x="1542225" y="45152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34"/>
                    <a:pt x="88" y="427"/>
                    <a:pt x="211" y="427"/>
                  </a:cubicBezTo>
                  <a:cubicBezTo>
                    <a:pt x="335" y="427"/>
                    <a:pt x="422" y="329"/>
                    <a:pt x="422" y="206"/>
                  </a:cubicBezTo>
                  <a:cubicBezTo>
                    <a:pt x="417" y="9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6" name="Google Shape;14346;p21"/>
            <p:cNvSpPr/>
            <p:nvPr/>
          </p:nvSpPr>
          <p:spPr>
            <a:xfrm>
              <a:off x="2099400" y="42232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104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7" name="Google Shape;14347;p21"/>
            <p:cNvSpPr/>
            <p:nvPr/>
          </p:nvSpPr>
          <p:spPr>
            <a:xfrm>
              <a:off x="1780925" y="41701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11" y="98"/>
                    <a:pt x="11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219" y="427"/>
                    <a:pt x="222" y="427"/>
                    <a:pt x="225" y="427"/>
                  </a:cubicBezTo>
                  <a:cubicBezTo>
                    <a:pt x="339" y="427"/>
                    <a:pt x="427" y="336"/>
                    <a:pt x="432" y="211"/>
                  </a:cubicBezTo>
                  <a:cubicBezTo>
                    <a:pt x="432" y="109"/>
                    <a:pt x="360" y="6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8" name="Google Shape;14348;p21"/>
            <p:cNvSpPr/>
            <p:nvPr/>
          </p:nvSpPr>
          <p:spPr>
            <a:xfrm>
              <a:off x="18873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2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5"/>
                    <a:pt x="88" y="427"/>
                    <a:pt x="211" y="427"/>
                  </a:cubicBezTo>
                  <a:cubicBezTo>
                    <a:pt x="334" y="427"/>
                    <a:pt x="422" y="335"/>
                    <a:pt x="422" y="211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9" name="Google Shape;14349;p21"/>
            <p:cNvSpPr/>
            <p:nvPr/>
          </p:nvSpPr>
          <p:spPr>
            <a:xfrm>
              <a:off x="2125850" y="42499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93" y="1"/>
                    <a:pt x="1" y="93"/>
                    <a:pt x="11" y="227"/>
                  </a:cubicBezTo>
                  <a:cubicBezTo>
                    <a:pt x="16" y="335"/>
                    <a:pt x="104" y="432"/>
                    <a:pt x="222" y="432"/>
                  </a:cubicBezTo>
                  <a:cubicBezTo>
                    <a:pt x="335" y="432"/>
                    <a:pt x="432" y="335"/>
                    <a:pt x="432" y="217"/>
                  </a:cubicBezTo>
                  <a:cubicBezTo>
                    <a:pt x="427" y="93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0" name="Google Shape;14350;p21"/>
            <p:cNvSpPr/>
            <p:nvPr/>
          </p:nvSpPr>
          <p:spPr>
            <a:xfrm>
              <a:off x="2072925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6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1" name="Google Shape;14351;p21"/>
            <p:cNvSpPr/>
            <p:nvPr/>
          </p:nvSpPr>
          <p:spPr>
            <a:xfrm>
              <a:off x="21258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1" y="88"/>
                    <a:pt x="1" y="206"/>
                  </a:cubicBezTo>
                  <a:cubicBezTo>
                    <a:pt x="1" y="324"/>
                    <a:pt x="88" y="422"/>
                    <a:pt x="206" y="422"/>
                  </a:cubicBezTo>
                  <a:cubicBezTo>
                    <a:pt x="210" y="422"/>
                    <a:pt x="214" y="422"/>
                    <a:pt x="217" y="422"/>
                  </a:cubicBezTo>
                  <a:cubicBezTo>
                    <a:pt x="340" y="422"/>
                    <a:pt x="427" y="336"/>
                    <a:pt x="427" y="216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2" name="Google Shape;14352;p21"/>
            <p:cNvSpPr/>
            <p:nvPr/>
          </p:nvSpPr>
          <p:spPr>
            <a:xfrm>
              <a:off x="15951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93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0" y="422"/>
                    <a:pt x="427" y="336"/>
                    <a:pt x="432" y="216"/>
                  </a:cubicBezTo>
                  <a:cubicBezTo>
                    <a:pt x="43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3" name="Google Shape;14353;p21"/>
            <p:cNvSpPr/>
            <p:nvPr/>
          </p:nvSpPr>
          <p:spPr>
            <a:xfrm>
              <a:off x="19402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8" y="1"/>
                    <a:pt x="0" y="88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219" y="422"/>
                    <a:pt x="222" y="423"/>
                    <a:pt x="225" y="423"/>
                  </a:cubicBezTo>
                  <a:cubicBezTo>
                    <a:pt x="334" y="423"/>
                    <a:pt x="427" y="332"/>
                    <a:pt x="427" y="212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4" name="Google Shape;14354;p21"/>
            <p:cNvSpPr/>
            <p:nvPr/>
          </p:nvSpPr>
          <p:spPr>
            <a:xfrm>
              <a:off x="1542225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3" y="0"/>
                  </a:moveTo>
                  <a:cubicBezTo>
                    <a:pt x="89" y="0"/>
                    <a:pt x="1" y="101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17"/>
                    <a:pt x="422" y="335"/>
                    <a:pt x="422" y="211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5" name="Google Shape;14355;p21"/>
            <p:cNvSpPr/>
            <p:nvPr/>
          </p:nvSpPr>
          <p:spPr>
            <a:xfrm>
              <a:off x="1595275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2" y="1"/>
                  </a:moveTo>
                  <a:cubicBezTo>
                    <a:pt x="98" y="1"/>
                    <a:pt x="1" y="98"/>
                    <a:pt x="1" y="222"/>
                  </a:cubicBezTo>
                  <a:cubicBezTo>
                    <a:pt x="1" y="335"/>
                    <a:pt x="88" y="427"/>
                    <a:pt x="206" y="427"/>
                  </a:cubicBezTo>
                  <a:cubicBezTo>
                    <a:pt x="330" y="427"/>
                    <a:pt x="422" y="335"/>
                    <a:pt x="427" y="222"/>
                  </a:cubicBezTo>
                  <a:cubicBezTo>
                    <a:pt x="427" y="98"/>
                    <a:pt x="33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6" name="Google Shape;14356;p21"/>
            <p:cNvSpPr/>
            <p:nvPr/>
          </p:nvSpPr>
          <p:spPr>
            <a:xfrm>
              <a:off x="2072800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103" y="0"/>
                    <a:pt x="6" y="93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29" y="427"/>
                    <a:pt x="422" y="334"/>
                    <a:pt x="422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7" name="Google Shape;14357;p21"/>
            <p:cNvSpPr/>
            <p:nvPr/>
          </p:nvSpPr>
          <p:spPr>
            <a:xfrm>
              <a:off x="18076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"/>
                    <a:pt x="0" y="98"/>
                    <a:pt x="0" y="222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16" y="335"/>
                    <a:pt x="422" y="222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8" name="Google Shape;14358;p21"/>
            <p:cNvSpPr/>
            <p:nvPr/>
          </p:nvSpPr>
          <p:spPr>
            <a:xfrm>
              <a:off x="1913750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3" y="0"/>
                  </a:moveTo>
                  <a:cubicBezTo>
                    <a:pt x="94" y="0"/>
                    <a:pt x="1" y="10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17"/>
                    <a:pt x="427" y="330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9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9" name="Google Shape;14359;p21"/>
            <p:cNvSpPr/>
            <p:nvPr/>
          </p:nvSpPr>
          <p:spPr>
            <a:xfrm>
              <a:off x="2072925" y="440910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6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0" name="Google Shape;14360;p21"/>
            <p:cNvSpPr/>
            <p:nvPr/>
          </p:nvSpPr>
          <p:spPr>
            <a:xfrm>
              <a:off x="21261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0" y="93"/>
                    <a:pt x="0" y="211"/>
                  </a:cubicBezTo>
                  <a:cubicBezTo>
                    <a:pt x="0" y="335"/>
                    <a:pt x="82" y="427"/>
                    <a:pt x="195" y="427"/>
                  </a:cubicBezTo>
                  <a:cubicBezTo>
                    <a:pt x="319" y="427"/>
                    <a:pt x="416" y="340"/>
                    <a:pt x="421" y="227"/>
                  </a:cubicBezTo>
                  <a:cubicBezTo>
                    <a:pt x="427" y="103"/>
                    <a:pt x="33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1" name="Google Shape;14361;p21"/>
            <p:cNvSpPr/>
            <p:nvPr/>
          </p:nvSpPr>
          <p:spPr>
            <a:xfrm>
              <a:off x="1913750" y="38783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1"/>
                  </a:moveTo>
                  <a:cubicBezTo>
                    <a:pt x="90" y="1"/>
                    <a:pt x="1" y="100"/>
                    <a:pt x="1" y="212"/>
                  </a:cubicBezTo>
                  <a:cubicBezTo>
                    <a:pt x="1" y="336"/>
                    <a:pt x="93" y="423"/>
                    <a:pt x="211" y="423"/>
                  </a:cubicBezTo>
                  <a:cubicBezTo>
                    <a:pt x="335" y="418"/>
                    <a:pt x="427" y="330"/>
                    <a:pt x="427" y="212"/>
                  </a:cubicBezTo>
                  <a:cubicBezTo>
                    <a:pt x="417" y="94"/>
                    <a:pt x="330" y="2"/>
                    <a:pt x="211" y="2"/>
                  </a:cubicBezTo>
                  <a:cubicBezTo>
                    <a:pt x="206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2" name="Google Shape;14362;p21"/>
            <p:cNvSpPr/>
            <p:nvPr/>
          </p:nvSpPr>
          <p:spPr>
            <a:xfrm>
              <a:off x="15687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0"/>
                    <a:pt x="210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3" name="Google Shape;14363;p21"/>
            <p:cNvSpPr/>
            <p:nvPr/>
          </p:nvSpPr>
          <p:spPr>
            <a:xfrm>
              <a:off x="15422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6" y="1"/>
                  </a:moveTo>
                  <a:cubicBezTo>
                    <a:pt x="88" y="1"/>
                    <a:pt x="1" y="98"/>
                    <a:pt x="1" y="217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4" name="Google Shape;14364;p21"/>
            <p:cNvSpPr/>
            <p:nvPr/>
          </p:nvSpPr>
          <p:spPr>
            <a:xfrm>
              <a:off x="2072925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6" y="1"/>
                  </a:moveTo>
                  <a:cubicBezTo>
                    <a:pt x="88" y="1"/>
                    <a:pt x="1" y="98"/>
                    <a:pt x="1" y="211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0"/>
                    <a:pt x="422" y="211"/>
                  </a:cubicBezTo>
                  <a:cubicBezTo>
                    <a:pt x="41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5" name="Google Shape;14365;p21"/>
            <p:cNvSpPr/>
            <p:nvPr/>
          </p:nvSpPr>
          <p:spPr>
            <a:xfrm>
              <a:off x="1595150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8"/>
                    <a:pt x="6" y="217"/>
                  </a:cubicBezTo>
                  <a:cubicBezTo>
                    <a:pt x="6" y="335"/>
                    <a:pt x="98" y="427"/>
                    <a:pt x="211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6" name="Google Shape;14366;p21"/>
            <p:cNvSpPr/>
            <p:nvPr/>
          </p:nvSpPr>
          <p:spPr>
            <a:xfrm>
              <a:off x="1701275" y="43561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08" y="1"/>
                  </a:moveTo>
                  <a:cubicBezTo>
                    <a:pt x="94" y="1"/>
                    <a:pt x="10" y="90"/>
                    <a:pt x="5" y="207"/>
                  </a:cubicBezTo>
                  <a:cubicBezTo>
                    <a:pt x="0" y="320"/>
                    <a:pt x="93" y="418"/>
                    <a:pt x="211" y="423"/>
                  </a:cubicBezTo>
                  <a:cubicBezTo>
                    <a:pt x="214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22"/>
                  </a:cubicBezTo>
                  <a:cubicBezTo>
                    <a:pt x="432" y="104"/>
                    <a:pt x="350" y="7"/>
                    <a:pt x="226" y="1"/>
                  </a:cubicBezTo>
                  <a:cubicBezTo>
                    <a:pt x="220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7" name="Google Shape;14367;p21"/>
            <p:cNvSpPr/>
            <p:nvPr/>
          </p:nvSpPr>
          <p:spPr>
            <a:xfrm>
              <a:off x="186057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5"/>
                    <a:pt x="0" y="98"/>
                    <a:pt x="0" y="211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8" name="Google Shape;14368;p21"/>
            <p:cNvSpPr/>
            <p:nvPr/>
          </p:nvSpPr>
          <p:spPr>
            <a:xfrm>
              <a:off x="1860575" y="38783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5" y="1"/>
                  </a:moveTo>
                  <a:cubicBezTo>
                    <a:pt x="94" y="1"/>
                    <a:pt x="0" y="100"/>
                    <a:pt x="0" y="212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34" y="423"/>
                    <a:pt x="427" y="336"/>
                    <a:pt x="427" y="212"/>
                  </a:cubicBezTo>
                  <a:cubicBezTo>
                    <a:pt x="427" y="94"/>
                    <a:pt x="334" y="7"/>
                    <a:pt x="221" y="2"/>
                  </a:cubicBezTo>
                  <a:cubicBezTo>
                    <a:pt x="216" y="1"/>
                    <a:pt x="210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9" name="Google Shape;14369;p21"/>
            <p:cNvSpPr/>
            <p:nvPr/>
          </p:nvSpPr>
          <p:spPr>
            <a:xfrm>
              <a:off x="19932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5"/>
                    <a:pt x="1" y="92"/>
                    <a:pt x="1" y="211"/>
                  </a:cubicBezTo>
                  <a:cubicBezTo>
                    <a:pt x="1" y="329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0" name="Google Shape;14370;p21"/>
            <p:cNvSpPr/>
            <p:nvPr/>
          </p:nvSpPr>
          <p:spPr>
            <a:xfrm>
              <a:off x="1754325" y="38784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1"/>
                  </a:moveTo>
                  <a:cubicBezTo>
                    <a:pt x="98" y="6"/>
                    <a:pt x="1" y="93"/>
                    <a:pt x="1" y="211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40" y="422"/>
                    <a:pt x="432" y="335"/>
                    <a:pt x="422" y="211"/>
                  </a:cubicBezTo>
                  <a:cubicBezTo>
                    <a:pt x="42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1" name="Google Shape;14371;p21"/>
            <p:cNvSpPr/>
            <p:nvPr/>
          </p:nvSpPr>
          <p:spPr>
            <a:xfrm>
              <a:off x="1674800" y="40641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32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2" name="Google Shape;14372;p21"/>
            <p:cNvSpPr/>
            <p:nvPr/>
          </p:nvSpPr>
          <p:spPr>
            <a:xfrm>
              <a:off x="1833975" y="385180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32" y="1"/>
                  </a:moveTo>
                  <a:cubicBezTo>
                    <a:pt x="109" y="1"/>
                    <a:pt x="11" y="93"/>
                    <a:pt x="6" y="206"/>
                  </a:cubicBezTo>
                  <a:cubicBezTo>
                    <a:pt x="1" y="319"/>
                    <a:pt x="98" y="422"/>
                    <a:pt x="211" y="427"/>
                  </a:cubicBezTo>
                  <a:cubicBezTo>
                    <a:pt x="214" y="427"/>
                    <a:pt x="218" y="428"/>
                    <a:pt x="221" y="428"/>
                  </a:cubicBezTo>
                  <a:cubicBezTo>
                    <a:pt x="335" y="428"/>
                    <a:pt x="432" y="337"/>
                    <a:pt x="432" y="222"/>
                  </a:cubicBezTo>
                  <a:cubicBezTo>
                    <a:pt x="432" y="98"/>
                    <a:pt x="345" y="6"/>
                    <a:pt x="23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3" name="Google Shape;14373;p21"/>
            <p:cNvSpPr/>
            <p:nvPr/>
          </p:nvSpPr>
          <p:spPr>
            <a:xfrm>
              <a:off x="1462575" y="4064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7" y="1"/>
                  </a:moveTo>
                  <a:cubicBezTo>
                    <a:pt x="98" y="1"/>
                    <a:pt x="0" y="92"/>
                    <a:pt x="0" y="207"/>
                  </a:cubicBezTo>
                  <a:cubicBezTo>
                    <a:pt x="0" y="330"/>
                    <a:pt x="93" y="428"/>
                    <a:pt x="211" y="428"/>
                  </a:cubicBezTo>
                  <a:cubicBezTo>
                    <a:pt x="335" y="428"/>
                    <a:pt x="422" y="330"/>
                    <a:pt x="422" y="212"/>
                  </a:cubicBezTo>
                  <a:cubicBezTo>
                    <a:pt x="422" y="99"/>
                    <a:pt x="335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4" name="Google Shape;14374;p21"/>
            <p:cNvSpPr/>
            <p:nvPr/>
          </p:nvSpPr>
          <p:spPr>
            <a:xfrm>
              <a:off x="183397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98" y="0"/>
                    <a:pt x="1" y="87"/>
                    <a:pt x="6" y="206"/>
                  </a:cubicBezTo>
                  <a:cubicBezTo>
                    <a:pt x="6" y="319"/>
                    <a:pt x="103" y="421"/>
                    <a:pt x="216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87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5" name="Google Shape;14375;p21"/>
            <p:cNvSpPr/>
            <p:nvPr/>
          </p:nvSpPr>
          <p:spPr>
            <a:xfrm>
              <a:off x="1754450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1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6" name="Google Shape;14376;p21"/>
            <p:cNvSpPr/>
            <p:nvPr/>
          </p:nvSpPr>
          <p:spPr>
            <a:xfrm>
              <a:off x="2099400" y="4170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8"/>
                    <a:pt x="0" y="211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27" y="340"/>
                    <a:pt x="427" y="211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7" name="Google Shape;14377;p21"/>
            <p:cNvSpPr/>
            <p:nvPr/>
          </p:nvSpPr>
          <p:spPr>
            <a:xfrm>
              <a:off x="1727850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7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88" y="421"/>
                    <a:pt x="212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8" name="Google Shape;14378;p21"/>
            <p:cNvSpPr/>
            <p:nvPr/>
          </p:nvSpPr>
          <p:spPr>
            <a:xfrm>
              <a:off x="180752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5" y="211"/>
                  </a:cubicBezTo>
                  <a:cubicBezTo>
                    <a:pt x="5" y="334"/>
                    <a:pt x="93" y="421"/>
                    <a:pt x="216" y="421"/>
                  </a:cubicBezTo>
                  <a:cubicBezTo>
                    <a:pt x="329" y="421"/>
                    <a:pt x="421" y="334"/>
                    <a:pt x="427" y="216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9" name="Google Shape;14379;p21"/>
            <p:cNvSpPr/>
            <p:nvPr/>
          </p:nvSpPr>
          <p:spPr>
            <a:xfrm>
              <a:off x="1913750" y="430300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0" name="Google Shape;14380;p21"/>
            <p:cNvSpPr/>
            <p:nvPr/>
          </p:nvSpPr>
          <p:spPr>
            <a:xfrm>
              <a:off x="1966550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2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1" name="Google Shape;14381;p21"/>
            <p:cNvSpPr/>
            <p:nvPr/>
          </p:nvSpPr>
          <p:spPr>
            <a:xfrm>
              <a:off x="1435850" y="430300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103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2" name="Google Shape;14382;p21"/>
            <p:cNvSpPr/>
            <p:nvPr/>
          </p:nvSpPr>
          <p:spPr>
            <a:xfrm>
              <a:off x="1940100" y="45419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5" y="329"/>
                    <a:pt x="103" y="421"/>
                    <a:pt x="221" y="421"/>
                  </a:cubicBezTo>
                  <a:cubicBezTo>
                    <a:pt x="334" y="421"/>
                    <a:pt x="427" y="329"/>
                    <a:pt x="427" y="211"/>
                  </a:cubicBezTo>
                  <a:cubicBezTo>
                    <a:pt x="432" y="87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3" name="Google Shape;14383;p21"/>
            <p:cNvSpPr/>
            <p:nvPr/>
          </p:nvSpPr>
          <p:spPr>
            <a:xfrm>
              <a:off x="1860575" y="38253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2" y="0"/>
                  </a:moveTo>
                  <a:cubicBezTo>
                    <a:pt x="98" y="0"/>
                    <a:pt x="5" y="91"/>
                    <a:pt x="0" y="206"/>
                  </a:cubicBezTo>
                  <a:cubicBezTo>
                    <a:pt x="0" y="329"/>
                    <a:pt x="93" y="427"/>
                    <a:pt x="211" y="427"/>
                  </a:cubicBezTo>
                  <a:cubicBezTo>
                    <a:pt x="329" y="427"/>
                    <a:pt x="427" y="334"/>
                    <a:pt x="427" y="216"/>
                  </a:cubicBezTo>
                  <a:cubicBezTo>
                    <a:pt x="427" y="98"/>
                    <a:pt x="334" y="11"/>
                    <a:pt x="221" y="0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4" name="Google Shape;14384;p21"/>
            <p:cNvSpPr/>
            <p:nvPr/>
          </p:nvSpPr>
          <p:spPr>
            <a:xfrm>
              <a:off x="2125850" y="4196850"/>
              <a:ext cx="10950" cy="10600"/>
            </a:xfrm>
            <a:custGeom>
              <a:rect b="b" l="l" r="r" t="t"/>
              <a:pathLst>
                <a:path extrusionOk="0" h="424" w="438">
                  <a:moveTo>
                    <a:pt x="211" y="1"/>
                  </a:moveTo>
                  <a:cubicBezTo>
                    <a:pt x="99" y="1"/>
                    <a:pt x="16" y="80"/>
                    <a:pt x="11" y="197"/>
                  </a:cubicBezTo>
                  <a:cubicBezTo>
                    <a:pt x="1" y="325"/>
                    <a:pt x="88" y="418"/>
                    <a:pt x="212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17"/>
                  </a:cubicBezTo>
                  <a:cubicBezTo>
                    <a:pt x="438" y="99"/>
                    <a:pt x="350" y="7"/>
                    <a:pt x="232" y="1"/>
                  </a:cubicBezTo>
                  <a:cubicBezTo>
                    <a:pt x="225" y="1"/>
                    <a:pt x="218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5" name="Google Shape;14385;p21"/>
            <p:cNvSpPr/>
            <p:nvPr/>
          </p:nvSpPr>
          <p:spPr>
            <a:xfrm>
              <a:off x="1595150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6" y="0"/>
                  </a:moveTo>
                  <a:cubicBezTo>
                    <a:pt x="93" y="6"/>
                    <a:pt x="1" y="93"/>
                    <a:pt x="1" y="211"/>
                  </a:cubicBezTo>
                  <a:cubicBezTo>
                    <a:pt x="1" y="334"/>
                    <a:pt x="93" y="422"/>
                    <a:pt x="211" y="422"/>
                  </a:cubicBezTo>
                  <a:cubicBezTo>
                    <a:pt x="330" y="422"/>
                    <a:pt x="427" y="334"/>
                    <a:pt x="427" y="211"/>
                  </a:cubicBezTo>
                  <a:cubicBezTo>
                    <a:pt x="427" y="88"/>
                    <a:pt x="335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6" name="Google Shape;14386;p21"/>
            <p:cNvSpPr/>
            <p:nvPr/>
          </p:nvSpPr>
          <p:spPr>
            <a:xfrm>
              <a:off x="1754325" y="44089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7" y="0"/>
                  </a:moveTo>
                  <a:cubicBezTo>
                    <a:pt x="108" y="0"/>
                    <a:pt x="6" y="98"/>
                    <a:pt x="6" y="211"/>
                  </a:cubicBezTo>
                  <a:cubicBezTo>
                    <a:pt x="1" y="335"/>
                    <a:pt x="88" y="422"/>
                    <a:pt x="216" y="422"/>
                  </a:cubicBezTo>
                  <a:cubicBezTo>
                    <a:pt x="340" y="422"/>
                    <a:pt x="432" y="335"/>
                    <a:pt x="432" y="211"/>
                  </a:cubicBezTo>
                  <a:cubicBezTo>
                    <a:pt x="432" y="98"/>
                    <a:pt x="340" y="6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7" name="Google Shape;14387;p21"/>
            <p:cNvSpPr/>
            <p:nvPr/>
          </p:nvSpPr>
          <p:spPr>
            <a:xfrm>
              <a:off x="1754325" y="3825350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16"/>
                  </a:cubicBezTo>
                  <a:cubicBezTo>
                    <a:pt x="6" y="329"/>
                    <a:pt x="93" y="427"/>
                    <a:pt x="211" y="427"/>
                  </a:cubicBezTo>
                  <a:cubicBezTo>
                    <a:pt x="335" y="427"/>
                    <a:pt x="432" y="334"/>
                    <a:pt x="432" y="216"/>
                  </a:cubicBezTo>
                  <a:cubicBezTo>
                    <a:pt x="432" y="93"/>
                    <a:pt x="34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8" name="Google Shape;14388;p21"/>
            <p:cNvSpPr/>
            <p:nvPr/>
          </p:nvSpPr>
          <p:spPr>
            <a:xfrm>
              <a:off x="18605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0"/>
                    <a:pt x="98" y="427"/>
                    <a:pt x="221" y="427"/>
                  </a:cubicBezTo>
                  <a:cubicBezTo>
                    <a:pt x="339" y="417"/>
                    <a:pt x="432" y="330"/>
                    <a:pt x="427" y="206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9" name="Google Shape;14389;p21"/>
            <p:cNvSpPr/>
            <p:nvPr/>
          </p:nvSpPr>
          <p:spPr>
            <a:xfrm>
              <a:off x="1940225" y="41173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1"/>
                  </a:moveTo>
                  <a:cubicBezTo>
                    <a:pt x="98" y="1"/>
                    <a:pt x="0" y="98"/>
                    <a:pt x="0" y="211"/>
                  </a:cubicBezTo>
                  <a:cubicBezTo>
                    <a:pt x="11" y="329"/>
                    <a:pt x="98" y="422"/>
                    <a:pt x="216" y="422"/>
                  </a:cubicBezTo>
                  <a:cubicBezTo>
                    <a:pt x="329" y="422"/>
                    <a:pt x="427" y="335"/>
                    <a:pt x="427" y="211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0" name="Google Shape;14390;p21"/>
            <p:cNvSpPr/>
            <p:nvPr/>
          </p:nvSpPr>
          <p:spPr>
            <a:xfrm>
              <a:off x="1727850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7" y="1"/>
                  </a:moveTo>
                  <a:cubicBezTo>
                    <a:pt x="104" y="1"/>
                    <a:pt x="1" y="98"/>
                    <a:pt x="1" y="211"/>
                  </a:cubicBezTo>
                  <a:cubicBezTo>
                    <a:pt x="1" y="335"/>
                    <a:pt x="88" y="427"/>
                    <a:pt x="212" y="427"/>
                  </a:cubicBezTo>
                  <a:cubicBezTo>
                    <a:pt x="340" y="427"/>
                    <a:pt x="422" y="340"/>
                    <a:pt x="422" y="211"/>
                  </a:cubicBezTo>
                  <a:cubicBezTo>
                    <a:pt x="42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1" name="Google Shape;14391;p21"/>
            <p:cNvSpPr/>
            <p:nvPr/>
          </p:nvSpPr>
          <p:spPr>
            <a:xfrm>
              <a:off x="188717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5" y="87"/>
                    <a:pt x="0" y="206"/>
                  </a:cubicBezTo>
                  <a:cubicBezTo>
                    <a:pt x="0" y="329"/>
                    <a:pt x="87" y="427"/>
                    <a:pt x="211" y="427"/>
                  </a:cubicBezTo>
                  <a:cubicBezTo>
                    <a:pt x="324" y="427"/>
                    <a:pt x="421" y="334"/>
                    <a:pt x="421" y="221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2" name="Google Shape;14392;p21"/>
            <p:cNvSpPr/>
            <p:nvPr/>
          </p:nvSpPr>
          <p:spPr>
            <a:xfrm>
              <a:off x="1780925" y="43294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7"/>
                    <a:pt x="93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3" name="Google Shape;14393;p21"/>
            <p:cNvSpPr/>
            <p:nvPr/>
          </p:nvSpPr>
          <p:spPr>
            <a:xfrm>
              <a:off x="1674800" y="45948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8"/>
                    <a:pt x="6" y="221"/>
                  </a:cubicBezTo>
                  <a:cubicBezTo>
                    <a:pt x="16" y="334"/>
                    <a:pt x="103" y="427"/>
                    <a:pt x="222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4" name="Google Shape;14394;p21"/>
            <p:cNvSpPr/>
            <p:nvPr/>
          </p:nvSpPr>
          <p:spPr>
            <a:xfrm>
              <a:off x="1886900" y="43294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22" y="1"/>
                  </a:moveTo>
                  <a:cubicBezTo>
                    <a:pt x="104" y="1"/>
                    <a:pt x="16" y="88"/>
                    <a:pt x="11" y="206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32" y="337"/>
                    <a:pt x="432" y="222"/>
                  </a:cubicBezTo>
                  <a:cubicBezTo>
                    <a:pt x="438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5" name="Google Shape;14395;p21"/>
            <p:cNvSpPr/>
            <p:nvPr/>
          </p:nvSpPr>
          <p:spPr>
            <a:xfrm>
              <a:off x="1780800" y="3905000"/>
              <a:ext cx="10925" cy="10675"/>
            </a:xfrm>
            <a:custGeom>
              <a:rect b="b" l="l" r="r" t="t"/>
              <a:pathLst>
                <a:path extrusionOk="0" h="427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19"/>
                    <a:pt x="93" y="422"/>
                    <a:pt x="211" y="427"/>
                  </a:cubicBezTo>
                  <a:cubicBezTo>
                    <a:pt x="214" y="427"/>
                    <a:pt x="217" y="427"/>
                    <a:pt x="221" y="427"/>
                  </a:cubicBezTo>
                  <a:cubicBezTo>
                    <a:pt x="334" y="427"/>
                    <a:pt x="427" y="341"/>
                    <a:pt x="432" y="226"/>
                  </a:cubicBezTo>
                  <a:cubicBezTo>
                    <a:pt x="437" y="113"/>
                    <a:pt x="350" y="11"/>
                    <a:pt x="231" y="0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6" name="Google Shape;14396;p21"/>
            <p:cNvSpPr/>
            <p:nvPr/>
          </p:nvSpPr>
          <p:spPr>
            <a:xfrm>
              <a:off x="1727850" y="39048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7" y="1"/>
                  </a:moveTo>
                  <a:cubicBezTo>
                    <a:pt x="88" y="1"/>
                    <a:pt x="1" y="87"/>
                    <a:pt x="1" y="207"/>
                  </a:cubicBezTo>
                  <a:cubicBezTo>
                    <a:pt x="1" y="330"/>
                    <a:pt x="93" y="428"/>
                    <a:pt x="212" y="428"/>
                  </a:cubicBezTo>
                  <a:cubicBezTo>
                    <a:pt x="215" y="428"/>
                    <a:pt x="218" y="428"/>
                    <a:pt x="221" y="428"/>
                  </a:cubicBezTo>
                  <a:cubicBezTo>
                    <a:pt x="339" y="428"/>
                    <a:pt x="422" y="332"/>
                    <a:pt x="422" y="212"/>
                  </a:cubicBezTo>
                  <a:cubicBezTo>
                    <a:pt x="422" y="94"/>
                    <a:pt x="335" y="1"/>
                    <a:pt x="217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7" name="Google Shape;14397;p21"/>
            <p:cNvSpPr/>
            <p:nvPr/>
          </p:nvSpPr>
          <p:spPr>
            <a:xfrm>
              <a:off x="2125850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8"/>
                    <a:pt x="11" y="222"/>
                  </a:cubicBezTo>
                  <a:cubicBezTo>
                    <a:pt x="11" y="335"/>
                    <a:pt x="98" y="427"/>
                    <a:pt x="217" y="427"/>
                  </a:cubicBezTo>
                  <a:cubicBezTo>
                    <a:pt x="330" y="427"/>
                    <a:pt x="427" y="335"/>
                    <a:pt x="427" y="217"/>
                  </a:cubicBezTo>
                  <a:cubicBezTo>
                    <a:pt x="427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8" name="Google Shape;14398;p21"/>
            <p:cNvSpPr/>
            <p:nvPr/>
          </p:nvSpPr>
          <p:spPr>
            <a:xfrm>
              <a:off x="2099400" y="41172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93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9" name="Google Shape;14399;p21"/>
            <p:cNvSpPr/>
            <p:nvPr/>
          </p:nvSpPr>
          <p:spPr>
            <a:xfrm>
              <a:off x="1754450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25" y="1"/>
                  </a:moveTo>
                  <a:cubicBezTo>
                    <a:pt x="219" y="1"/>
                    <a:pt x="213" y="1"/>
                    <a:pt x="206" y="1"/>
                  </a:cubicBezTo>
                  <a:cubicBezTo>
                    <a:pt x="93" y="7"/>
                    <a:pt x="1" y="94"/>
                    <a:pt x="1" y="212"/>
                  </a:cubicBezTo>
                  <a:cubicBezTo>
                    <a:pt x="1" y="325"/>
                    <a:pt x="88" y="423"/>
                    <a:pt x="211" y="423"/>
                  </a:cubicBezTo>
                  <a:cubicBezTo>
                    <a:pt x="335" y="418"/>
                    <a:pt x="427" y="325"/>
                    <a:pt x="427" y="207"/>
                  </a:cubicBezTo>
                  <a:cubicBezTo>
                    <a:pt x="417" y="90"/>
                    <a:pt x="338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0" name="Google Shape;14400;p21"/>
            <p:cNvSpPr/>
            <p:nvPr/>
          </p:nvSpPr>
          <p:spPr>
            <a:xfrm>
              <a:off x="1807525" y="43559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10"/>
                    <a:pt x="0" y="98"/>
                    <a:pt x="0" y="221"/>
                  </a:cubicBezTo>
                  <a:cubicBezTo>
                    <a:pt x="5" y="334"/>
                    <a:pt x="93" y="427"/>
                    <a:pt x="211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1" name="Google Shape;14401;p21"/>
            <p:cNvSpPr/>
            <p:nvPr/>
          </p:nvSpPr>
          <p:spPr>
            <a:xfrm>
              <a:off x="1860450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8" y="0"/>
                    <a:pt x="5" y="88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2" name="Google Shape;14402;p21"/>
            <p:cNvSpPr/>
            <p:nvPr/>
          </p:nvSpPr>
          <p:spPr>
            <a:xfrm>
              <a:off x="1913625" y="43561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8" y="0"/>
                    <a:pt x="6" y="88"/>
                    <a:pt x="1" y="211"/>
                  </a:cubicBezTo>
                  <a:cubicBezTo>
                    <a:pt x="6" y="334"/>
                    <a:pt x="98" y="422"/>
                    <a:pt x="216" y="422"/>
                  </a:cubicBezTo>
                  <a:cubicBezTo>
                    <a:pt x="335" y="417"/>
                    <a:pt x="432" y="324"/>
                    <a:pt x="432" y="211"/>
                  </a:cubicBez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3" name="Google Shape;14403;p21"/>
            <p:cNvSpPr/>
            <p:nvPr/>
          </p:nvSpPr>
          <p:spPr>
            <a:xfrm>
              <a:off x="1621875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4" name="Google Shape;14404;p21"/>
            <p:cNvSpPr/>
            <p:nvPr/>
          </p:nvSpPr>
          <p:spPr>
            <a:xfrm>
              <a:off x="215245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1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27"/>
                    <a:pt x="216" y="427"/>
                  </a:cubicBezTo>
                  <a:cubicBezTo>
                    <a:pt x="340" y="427"/>
                    <a:pt x="427" y="335"/>
                    <a:pt x="422" y="211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5" name="Google Shape;14405;p21"/>
            <p:cNvSpPr/>
            <p:nvPr/>
          </p:nvSpPr>
          <p:spPr>
            <a:xfrm>
              <a:off x="1727725" y="39580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1"/>
                  </a:moveTo>
                  <a:cubicBezTo>
                    <a:pt x="98" y="1"/>
                    <a:pt x="1" y="88"/>
                    <a:pt x="16" y="211"/>
                  </a:cubicBezTo>
                  <a:cubicBezTo>
                    <a:pt x="16" y="335"/>
                    <a:pt x="114" y="422"/>
                    <a:pt x="227" y="422"/>
                  </a:cubicBezTo>
                  <a:cubicBezTo>
                    <a:pt x="345" y="422"/>
                    <a:pt x="433" y="329"/>
                    <a:pt x="433" y="211"/>
                  </a:cubicBezTo>
                  <a:cubicBezTo>
                    <a:pt x="433" y="8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6" name="Google Shape;14406;p21"/>
            <p:cNvSpPr/>
            <p:nvPr/>
          </p:nvSpPr>
          <p:spPr>
            <a:xfrm>
              <a:off x="1780800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16" y="88"/>
                    <a:pt x="5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7" name="Google Shape;14407;p21"/>
            <p:cNvSpPr/>
            <p:nvPr/>
          </p:nvSpPr>
          <p:spPr>
            <a:xfrm>
              <a:off x="1727850" y="4329325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7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34"/>
                    <a:pt x="88" y="432"/>
                    <a:pt x="212" y="432"/>
                  </a:cubicBezTo>
                  <a:cubicBezTo>
                    <a:pt x="335" y="432"/>
                    <a:pt x="422" y="340"/>
                    <a:pt x="422" y="211"/>
                  </a:cubicBezTo>
                  <a:cubicBezTo>
                    <a:pt x="422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8" name="Google Shape;14408;p21"/>
            <p:cNvSpPr/>
            <p:nvPr/>
          </p:nvSpPr>
          <p:spPr>
            <a:xfrm>
              <a:off x="1887175" y="42765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5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21" y="334"/>
                    <a:pt x="427" y="211"/>
                  </a:cubicBezTo>
                  <a:cubicBezTo>
                    <a:pt x="427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9" name="Google Shape;14409;p21"/>
            <p:cNvSpPr/>
            <p:nvPr/>
          </p:nvSpPr>
          <p:spPr>
            <a:xfrm>
              <a:off x="1940225" y="4276600"/>
              <a:ext cx="10675" cy="10475"/>
            </a:xfrm>
            <a:custGeom>
              <a:rect b="b" l="l" r="r" t="t"/>
              <a:pathLst>
                <a:path extrusionOk="0" h="419" w="427">
                  <a:moveTo>
                    <a:pt x="240" y="1"/>
                  </a:moveTo>
                  <a:cubicBezTo>
                    <a:pt x="232" y="1"/>
                    <a:pt x="224" y="2"/>
                    <a:pt x="216" y="3"/>
                  </a:cubicBezTo>
                  <a:cubicBezTo>
                    <a:pt x="98" y="3"/>
                    <a:pt x="0" y="90"/>
                    <a:pt x="0" y="208"/>
                  </a:cubicBezTo>
                  <a:cubicBezTo>
                    <a:pt x="0" y="321"/>
                    <a:pt x="93" y="419"/>
                    <a:pt x="216" y="419"/>
                  </a:cubicBezTo>
                  <a:cubicBezTo>
                    <a:pt x="334" y="419"/>
                    <a:pt x="427" y="331"/>
                    <a:pt x="427" y="208"/>
                  </a:cubicBezTo>
                  <a:cubicBezTo>
                    <a:pt x="422" y="93"/>
                    <a:pt x="342" y="1"/>
                    <a:pt x="24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0" name="Google Shape;14410;p21"/>
            <p:cNvSpPr/>
            <p:nvPr/>
          </p:nvSpPr>
          <p:spPr>
            <a:xfrm>
              <a:off x="15422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6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1" name="Google Shape;14411;p21"/>
            <p:cNvSpPr/>
            <p:nvPr/>
          </p:nvSpPr>
          <p:spPr>
            <a:xfrm>
              <a:off x="1727600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103" y="1"/>
                    <a:pt x="6" y="93"/>
                    <a:pt x="6" y="206"/>
                  </a:cubicBezTo>
                  <a:cubicBezTo>
                    <a:pt x="1" y="324"/>
                    <a:pt x="98" y="417"/>
                    <a:pt x="217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5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2" name="Google Shape;14412;p21"/>
            <p:cNvSpPr/>
            <p:nvPr/>
          </p:nvSpPr>
          <p:spPr>
            <a:xfrm>
              <a:off x="1648350" y="4303100"/>
              <a:ext cx="10550" cy="10450"/>
            </a:xfrm>
            <a:custGeom>
              <a:rect b="b" l="l" r="r" t="t"/>
              <a:pathLst>
                <a:path extrusionOk="0" h="418" w="422">
                  <a:moveTo>
                    <a:pt x="221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9"/>
                    <a:pt x="0" y="212"/>
                  </a:cubicBezTo>
                  <a:cubicBezTo>
                    <a:pt x="5" y="325"/>
                    <a:pt x="98" y="417"/>
                    <a:pt x="211" y="417"/>
                  </a:cubicBezTo>
                  <a:cubicBezTo>
                    <a:pt x="334" y="417"/>
                    <a:pt x="421" y="330"/>
                    <a:pt x="421" y="207"/>
                  </a:cubicBezTo>
                  <a:cubicBezTo>
                    <a:pt x="421" y="87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3" name="Google Shape;14413;p21"/>
            <p:cNvSpPr/>
            <p:nvPr/>
          </p:nvSpPr>
          <p:spPr>
            <a:xfrm>
              <a:off x="1727725" y="44355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1" y="334"/>
                    <a:pt x="98" y="427"/>
                    <a:pt x="222" y="427"/>
                  </a:cubicBezTo>
                  <a:cubicBezTo>
                    <a:pt x="345" y="427"/>
                    <a:pt x="433" y="329"/>
                    <a:pt x="427" y="206"/>
                  </a:cubicBezTo>
                  <a:cubicBezTo>
                    <a:pt x="422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4" name="Google Shape;14414;p21"/>
            <p:cNvSpPr/>
            <p:nvPr/>
          </p:nvSpPr>
          <p:spPr>
            <a:xfrm>
              <a:off x="1940225" y="43826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11" y="329"/>
                    <a:pt x="103" y="421"/>
                    <a:pt x="216" y="421"/>
                  </a:cubicBezTo>
                  <a:cubicBezTo>
                    <a:pt x="329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5" name="Google Shape;14415;p21"/>
            <p:cNvSpPr/>
            <p:nvPr/>
          </p:nvSpPr>
          <p:spPr>
            <a:xfrm>
              <a:off x="1940225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11" y="329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6" name="Google Shape;14416;p21"/>
            <p:cNvSpPr/>
            <p:nvPr/>
          </p:nvSpPr>
          <p:spPr>
            <a:xfrm>
              <a:off x="1807650" y="3825350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0"/>
                    <a:pt x="0" y="98"/>
                    <a:pt x="0" y="216"/>
                  </a:cubicBezTo>
                  <a:cubicBezTo>
                    <a:pt x="0" y="334"/>
                    <a:pt x="88" y="427"/>
                    <a:pt x="211" y="427"/>
                  </a:cubicBezTo>
                  <a:cubicBezTo>
                    <a:pt x="329" y="422"/>
                    <a:pt x="422" y="324"/>
                    <a:pt x="422" y="206"/>
                  </a:cubicBezTo>
                  <a:cubicBezTo>
                    <a:pt x="422" y="93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7" name="Google Shape;14417;p21"/>
            <p:cNvSpPr/>
            <p:nvPr/>
          </p:nvSpPr>
          <p:spPr>
            <a:xfrm>
              <a:off x="1940225" y="38518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93"/>
                    <a:pt x="32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8" name="Google Shape;14418;p21"/>
            <p:cNvSpPr/>
            <p:nvPr/>
          </p:nvSpPr>
          <p:spPr>
            <a:xfrm>
              <a:off x="1568550" y="406417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7" y="0"/>
                  </a:moveTo>
                  <a:cubicBezTo>
                    <a:pt x="104" y="0"/>
                    <a:pt x="6" y="93"/>
                    <a:pt x="6" y="206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7" y="329"/>
                    <a:pt x="427" y="211"/>
                  </a:cubicBezTo>
                  <a:cubicBezTo>
                    <a:pt x="43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9" name="Google Shape;14419;p21"/>
            <p:cNvSpPr/>
            <p:nvPr/>
          </p:nvSpPr>
          <p:spPr>
            <a:xfrm>
              <a:off x="2099400" y="4064175"/>
              <a:ext cx="10675" cy="10425"/>
            </a:xfrm>
            <a:custGeom>
              <a:rect b="b" l="l" r="r" t="t"/>
              <a:pathLst>
                <a:path extrusionOk="0" h="417" w="427">
                  <a:moveTo>
                    <a:pt x="211" y="0"/>
                  </a:moveTo>
                  <a:cubicBezTo>
                    <a:pt x="93" y="0"/>
                    <a:pt x="0" y="87"/>
                    <a:pt x="0" y="206"/>
                  </a:cubicBezTo>
                  <a:cubicBezTo>
                    <a:pt x="0" y="324"/>
                    <a:pt x="93" y="416"/>
                    <a:pt x="211" y="416"/>
                  </a:cubicBezTo>
                  <a:cubicBezTo>
                    <a:pt x="329" y="416"/>
                    <a:pt x="427" y="329"/>
                    <a:pt x="427" y="206"/>
                  </a:cubicBezTo>
                  <a:cubicBezTo>
                    <a:pt x="427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0" name="Google Shape;14420;p21"/>
            <p:cNvSpPr/>
            <p:nvPr/>
          </p:nvSpPr>
          <p:spPr>
            <a:xfrm>
              <a:off x="1568550" y="411735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17" y="1"/>
                  </a:moveTo>
                  <a:cubicBezTo>
                    <a:pt x="104" y="1"/>
                    <a:pt x="6" y="88"/>
                    <a:pt x="6" y="206"/>
                  </a:cubicBezTo>
                  <a:cubicBezTo>
                    <a:pt x="1" y="329"/>
                    <a:pt x="88" y="422"/>
                    <a:pt x="212" y="422"/>
                  </a:cubicBezTo>
                  <a:cubicBezTo>
                    <a:pt x="335" y="422"/>
                    <a:pt x="427" y="329"/>
                    <a:pt x="427" y="211"/>
                  </a:cubicBezTo>
                  <a:cubicBezTo>
                    <a:pt x="438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1" name="Google Shape;14421;p21"/>
            <p:cNvSpPr/>
            <p:nvPr/>
          </p:nvSpPr>
          <p:spPr>
            <a:xfrm>
              <a:off x="1727850" y="41173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17" y="0"/>
                  </a:moveTo>
                  <a:cubicBezTo>
                    <a:pt x="214" y="0"/>
                    <a:pt x="210" y="0"/>
                    <a:pt x="207" y="1"/>
                  </a:cubicBezTo>
                  <a:cubicBezTo>
                    <a:pt x="88" y="1"/>
                    <a:pt x="1" y="88"/>
                    <a:pt x="1" y="206"/>
                  </a:cubicBezTo>
                  <a:cubicBezTo>
                    <a:pt x="1" y="31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06"/>
                  </a:cubicBezTo>
                  <a:cubicBezTo>
                    <a:pt x="422" y="86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2" name="Google Shape;14422;p21"/>
            <p:cNvSpPr/>
            <p:nvPr/>
          </p:nvSpPr>
          <p:spPr>
            <a:xfrm>
              <a:off x="20726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1" y="0"/>
                  </a:moveTo>
                  <a:cubicBezTo>
                    <a:pt x="103" y="0"/>
                    <a:pt x="16" y="87"/>
                    <a:pt x="11" y="206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2" y="87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3" name="Google Shape;14423;p21"/>
            <p:cNvSpPr/>
            <p:nvPr/>
          </p:nvSpPr>
          <p:spPr>
            <a:xfrm>
              <a:off x="2178925" y="4303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5"/>
                    <a:pt x="5" y="98"/>
                    <a:pt x="5" y="211"/>
                  </a:cubicBezTo>
                  <a:cubicBezTo>
                    <a:pt x="0" y="329"/>
                    <a:pt x="103" y="421"/>
                    <a:pt x="216" y="421"/>
                  </a:cubicBezTo>
                  <a:cubicBezTo>
                    <a:pt x="339" y="421"/>
                    <a:pt x="432" y="334"/>
                    <a:pt x="432" y="211"/>
                  </a:cubicBezTo>
                  <a:cubicBezTo>
                    <a:pt x="432" y="87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4" name="Google Shape;14424;p21"/>
            <p:cNvSpPr/>
            <p:nvPr/>
          </p:nvSpPr>
          <p:spPr>
            <a:xfrm>
              <a:off x="1780800" y="4488750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24"/>
                    <a:pt x="93" y="417"/>
                    <a:pt x="211" y="427"/>
                  </a:cubicBezTo>
                  <a:cubicBezTo>
                    <a:pt x="214" y="427"/>
                    <a:pt x="217" y="427"/>
                    <a:pt x="220" y="427"/>
                  </a:cubicBezTo>
                  <a:cubicBezTo>
                    <a:pt x="334" y="427"/>
                    <a:pt x="432" y="332"/>
                    <a:pt x="432" y="222"/>
                  </a:cubicBezTo>
                  <a:cubicBezTo>
                    <a:pt x="437" y="98"/>
                    <a:pt x="350" y="6"/>
                    <a:pt x="231" y="1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5" name="Google Shape;14425;p21"/>
            <p:cNvSpPr/>
            <p:nvPr/>
          </p:nvSpPr>
          <p:spPr>
            <a:xfrm>
              <a:off x="1887175" y="385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4" y="0"/>
                  </a:moveTo>
                  <a:cubicBezTo>
                    <a:pt x="218" y="0"/>
                    <a:pt x="212" y="0"/>
                    <a:pt x="206" y="1"/>
                  </a:cubicBezTo>
                  <a:cubicBezTo>
                    <a:pt x="87" y="1"/>
                    <a:pt x="0" y="88"/>
                    <a:pt x="0" y="207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24" y="422"/>
                    <a:pt x="421" y="335"/>
                    <a:pt x="421" y="212"/>
                  </a:cubicBezTo>
                  <a:cubicBezTo>
                    <a:pt x="421" y="94"/>
                    <a:pt x="342" y="0"/>
                    <a:pt x="22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6" name="Google Shape;14426;p21"/>
            <p:cNvSpPr/>
            <p:nvPr/>
          </p:nvSpPr>
          <p:spPr>
            <a:xfrm>
              <a:off x="1780925" y="38519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1" y="1"/>
                  </a:moveTo>
                  <a:cubicBezTo>
                    <a:pt x="103" y="1"/>
                    <a:pt x="11" y="88"/>
                    <a:pt x="11" y="207"/>
                  </a:cubicBezTo>
                  <a:cubicBezTo>
                    <a:pt x="0" y="325"/>
                    <a:pt x="93" y="422"/>
                    <a:pt x="216" y="422"/>
                  </a:cubicBezTo>
                  <a:cubicBezTo>
                    <a:pt x="329" y="422"/>
                    <a:pt x="427" y="335"/>
                    <a:pt x="427" y="212"/>
                  </a:cubicBezTo>
                  <a:cubicBezTo>
                    <a:pt x="427" y="88"/>
                    <a:pt x="32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7" name="Google Shape;14427;p21"/>
            <p:cNvSpPr/>
            <p:nvPr/>
          </p:nvSpPr>
          <p:spPr>
            <a:xfrm>
              <a:off x="20726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1" y="0"/>
                  </a:moveTo>
                  <a:cubicBezTo>
                    <a:pt x="108" y="0"/>
                    <a:pt x="11" y="88"/>
                    <a:pt x="0" y="211"/>
                  </a:cubicBezTo>
                  <a:cubicBezTo>
                    <a:pt x="0" y="324"/>
                    <a:pt x="93" y="417"/>
                    <a:pt x="206" y="422"/>
                  </a:cubicBezTo>
                  <a:cubicBezTo>
                    <a:pt x="209" y="422"/>
                    <a:pt x="213" y="422"/>
                    <a:pt x="216" y="422"/>
                  </a:cubicBezTo>
                  <a:cubicBezTo>
                    <a:pt x="335" y="422"/>
                    <a:pt x="427" y="336"/>
                    <a:pt x="427" y="216"/>
                  </a:cubicBezTo>
                  <a:cubicBezTo>
                    <a:pt x="432" y="93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8" name="Google Shape;14428;p21"/>
            <p:cNvSpPr/>
            <p:nvPr/>
          </p:nvSpPr>
          <p:spPr>
            <a:xfrm>
              <a:off x="2126125" y="4356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2" y="1"/>
                  </a:moveTo>
                  <a:cubicBezTo>
                    <a:pt x="79" y="1"/>
                    <a:pt x="0" y="90"/>
                    <a:pt x="0" y="212"/>
                  </a:cubicBezTo>
                  <a:cubicBezTo>
                    <a:pt x="0" y="335"/>
                    <a:pt x="87" y="423"/>
                    <a:pt x="211" y="423"/>
                  </a:cubicBezTo>
                  <a:cubicBezTo>
                    <a:pt x="324" y="423"/>
                    <a:pt x="421" y="335"/>
                    <a:pt x="421" y="217"/>
                  </a:cubicBezTo>
                  <a:cubicBezTo>
                    <a:pt x="421" y="94"/>
                    <a:pt x="334" y="1"/>
                    <a:pt x="211" y="1"/>
                  </a:cubicBezTo>
                  <a:cubicBezTo>
                    <a:pt x="205" y="1"/>
                    <a:pt x="198" y="1"/>
                    <a:pt x="19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9" name="Google Shape;14429;p21"/>
            <p:cNvSpPr/>
            <p:nvPr/>
          </p:nvSpPr>
          <p:spPr>
            <a:xfrm>
              <a:off x="2152200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1"/>
                  </a:moveTo>
                  <a:cubicBezTo>
                    <a:pt x="103" y="1"/>
                    <a:pt x="11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334" y="422"/>
                    <a:pt x="432" y="335"/>
                    <a:pt x="432" y="211"/>
                  </a:cubicBezTo>
                  <a:cubicBezTo>
                    <a:pt x="432" y="8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0" name="Google Shape;14430;p21"/>
            <p:cNvSpPr/>
            <p:nvPr/>
          </p:nvSpPr>
          <p:spPr>
            <a:xfrm>
              <a:off x="1780800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98" y="0"/>
                    <a:pt x="5" y="98"/>
                    <a:pt x="0" y="221"/>
                  </a:cubicBezTo>
                  <a:cubicBezTo>
                    <a:pt x="5" y="334"/>
                    <a:pt x="98" y="427"/>
                    <a:pt x="211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1" name="Google Shape;14431;p21"/>
            <p:cNvSpPr/>
            <p:nvPr/>
          </p:nvSpPr>
          <p:spPr>
            <a:xfrm>
              <a:off x="1542225" y="41966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8" y="10"/>
                    <a:pt x="1" y="98"/>
                    <a:pt x="1" y="211"/>
                  </a:cubicBezTo>
                  <a:cubicBezTo>
                    <a:pt x="1" y="334"/>
                    <a:pt x="93" y="432"/>
                    <a:pt x="211" y="432"/>
                  </a:cubicBezTo>
                  <a:cubicBezTo>
                    <a:pt x="335" y="432"/>
                    <a:pt x="422" y="344"/>
                    <a:pt x="417" y="211"/>
                  </a:cubicBezTo>
                  <a:cubicBezTo>
                    <a:pt x="417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2" name="Google Shape;14432;p21"/>
            <p:cNvSpPr/>
            <p:nvPr/>
          </p:nvSpPr>
          <p:spPr>
            <a:xfrm>
              <a:off x="1489175" y="43029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2" y="1"/>
                    <a:pt x="0" y="87"/>
                    <a:pt x="0" y="207"/>
                  </a:cubicBezTo>
                  <a:cubicBezTo>
                    <a:pt x="0" y="335"/>
                    <a:pt x="82" y="422"/>
                    <a:pt x="211" y="422"/>
                  </a:cubicBezTo>
                  <a:cubicBezTo>
                    <a:pt x="334" y="422"/>
                    <a:pt x="432" y="330"/>
                    <a:pt x="432" y="212"/>
                  </a:cubicBezTo>
                  <a:cubicBezTo>
                    <a:pt x="432" y="99"/>
                    <a:pt x="334" y="1"/>
                    <a:pt x="221" y="1"/>
                  </a:cubicBezTo>
                  <a:cubicBezTo>
                    <a:pt x="218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3" name="Google Shape;14433;p21"/>
            <p:cNvSpPr/>
            <p:nvPr/>
          </p:nvSpPr>
          <p:spPr>
            <a:xfrm>
              <a:off x="1515625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27" y="336"/>
                    <a:pt x="427" y="211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4" name="Google Shape;14434;p21"/>
            <p:cNvSpPr/>
            <p:nvPr/>
          </p:nvSpPr>
          <p:spPr>
            <a:xfrm>
              <a:off x="20462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104" y="1"/>
                    <a:pt x="1" y="103"/>
                    <a:pt x="1" y="222"/>
                  </a:cubicBezTo>
                  <a:cubicBezTo>
                    <a:pt x="10" y="348"/>
                    <a:pt x="107" y="428"/>
                    <a:pt x="204" y="428"/>
                  </a:cubicBezTo>
                  <a:cubicBezTo>
                    <a:pt x="210" y="428"/>
                    <a:pt x="216" y="428"/>
                    <a:pt x="222" y="427"/>
                  </a:cubicBezTo>
                  <a:cubicBezTo>
                    <a:pt x="34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5" name="Google Shape;14435;p21"/>
            <p:cNvSpPr/>
            <p:nvPr/>
          </p:nvSpPr>
          <p:spPr>
            <a:xfrm>
              <a:off x="1728000" y="43826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29"/>
                    <a:pt x="98" y="421"/>
                    <a:pt x="211" y="421"/>
                  </a:cubicBezTo>
                  <a:cubicBezTo>
                    <a:pt x="329" y="421"/>
                    <a:pt x="416" y="329"/>
                    <a:pt x="416" y="211"/>
                  </a:cubicBezTo>
                  <a:cubicBezTo>
                    <a:pt x="416" y="87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6" name="Google Shape;14436;p21"/>
            <p:cNvSpPr/>
            <p:nvPr/>
          </p:nvSpPr>
          <p:spPr>
            <a:xfrm>
              <a:off x="1780925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1"/>
                    <a:pt x="0" y="99"/>
                    <a:pt x="0" y="212"/>
                  </a:cubicBezTo>
                  <a:cubicBezTo>
                    <a:pt x="0" y="335"/>
                    <a:pt x="98" y="422"/>
                    <a:pt x="216" y="422"/>
                  </a:cubicBezTo>
                  <a:cubicBezTo>
                    <a:pt x="334" y="422"/>
                    <a:pt x="427" y="33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7" name="Google Shape;14437;p21"/>
            <p:cNvSpPr/>
            <p:nvPr/>
          </p:nvSpPr>
          <p:spPr>
            <a:xfrm>
              <a:off x="1621625" y="40641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11" y="211"/>
                  </a:cubicBezTo>
                  <a:cubicBezTo>
                    <a:pt x="16" y="334"/>
                    <a:pt x="103" y="427"/>
                    <a:pt x="226" y="427"/>
                  </a:cubicBezTo>
                  <a:cubicBezTo>
                    <a:pt x="345" y="416"/>
                    <a:pt x="432" y="329"/>
                    <a:pt x="432" y="211"/>
                  </a:cubicBezTo>
                  <a:cubicBezTo>
                    <a:pt x="432" y="98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8" name="Google Shape;14438;p21"/>
            <p:cNvSpPr/>
            <p:nvPr/>
          </p:nvSpPr>
          <p:spPr>
            <a:xfrm>
              <a:off x="1727600" y="454180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2" y="0"/>
                  </a:moveTo>
                  <a:cubicBezTo>
                    <a:pt x="94" y="0"/>
                    <a:pt x="16" y="84"/>
                    <a:pt x="11" y="196"/>
                  </a:cubicBezTo>
                  <a:cubicBezTo>
                    <a:pt x="1" y="320"/>
                    <a:pt x="98" y="422"/>
                    <a:pt x="222" y="422"/>
                  </a:cubicBezTo>
                  <a:cubicBezTo>
                    <a:pt x="335" y="422"/>
                    <a:pt x="432" y="335"/>
                    <a:pt x="432" y="217"/>
                  </a:cubicBezTo>
                  <a:cubicBezTo>
                    <a:pt x="438" y="104"/>
                    <a:pt x="355" y="6"/>
                    <a:pt x="232" y="1"/>
                  </a:cubicBezTo>
                  <a:cubicBezTo>
                    <a:pt x="225" y="0"/>
                    <a:pt x="218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9" name="Google Shape;14439;p21"/>
            <p:cNvSpPr/>
            <p:nvPr/>
          </p:nvSpPr>
          <p:spPr>
            <a:xfrm>
              <a:off x="1887300" y="4382625"/>
              <a:ext cx="10425" cy="10575"/>
            </a:xfrm>
            <a:custGeom>
              <a:rect b="b" l="l" r="r" t="t"/>
              <a:pathLst>
                <a:path extrusionOk="0" h="423" w="417">
                  <a:moveTo>
                    <a:pt x="215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88" y="1"/>
                    <a:pt x="0" y="99"/>
                    <a:pt x="0" y="212"/>
                  </a:cubicBezTo>
                  <a:cubicBezTo>
                    <a:pt x="0" y="335"/>
                    <a:pt x="98" y="422"/>
                    <a:pt x="211" y="422"/>
                  </a:cubicBezTo>
                  <a:cubicBezTo>
                    <a:pt x="329" y="422"/>
                    <a:pt x="416" y="330"/>
                    <a:pt x="416" y="207"/>
                  </a:cubicBezTo>
                  <a:cubicBezTo>
                    <a:pt x="416" y="87"/>
                    <a:pt x="324" y="1"/>
                    <a:pt x="21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0" name="Google Shape;14440;p21"/>
            <p:cNvSpPr/>
            <p:nvPr/>
          </p:nvSpPr>
          <p:spPr>
            <a:xfrm>
              <a:off x="1887300" y="44887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0" y="93"/>
                    <a:pt x="0" y="211"/>
                  </a:cubicBezTo>
                  <a:cubicBezTo>
                    <a:pt x="0" y="330"/>
                    <a:pt x="98" y="427"/>
                    <a:pt x="211" y="427"/>
                  </a:cubicBezTo>
                  <a:cubicBezTo>
                    <a:pt x="329" y="417"/>
                    <a:pt x="422" y="330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1" name="Google Shape;14441;p21"/>
            <p:cNvSpPr/>
            <p:nvPr/>
          </p:nvSpPr>
          <p:spPr>
            <a:xfrm>
              <a:off x="2125850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22" y="0"/>
                  </a:moveTo>
                  <a:cubicBezTo>
                    <a:pt x="98" y="0"/>
                    <a:pt x="11" y="93"/>
                    <a:pt x="11" y="206"/>
                  </a:cubicBezTo>
                  <a:cubicBezTo>
                    <a:pt x="1" y="324"/>
                    <a:pt x="98" y="427"/>
                    <a:pt x="217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2" name="Google Shape;14442;p21"/>
            <p:cNvSpPr/>
            <p:nvPr/>
          </p:nvSpPr>
          <p:spPr>
            <a:xfrm>
              <a:off x="2073050" y="4143825"/>
              <a:ext cx="10450" cy="10675"/>
            </a:xfrm>
            <a:custGeom>
              <a:rect b="b" l="l" r="r" t="t"/>
              <a:pathLst>
                <a:path extrusionOk="0" h="427" w="418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19" y="427"/>
                    <a:pt x="417" y="334"/>
                    <a:pt x="417" y="211"/>
                  </a:cubicBezTo>
                  <a:cubicBezTo>
                    <a:pt x="417" y="9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3" name="Google Shape;14443;p21"/>
            <p:cNvSpPr/>
            <p:nvPr/>
          </p:nvSpPr>
          <p:spPr>
            <a:xfrm>
              <a:off x="1595025" y="414382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6" y="0"/>
                  </a:moveTo>
                  <a:cubicBezTo>
                    <a:pt x="98" y="0"/>
                    <a:pt x="6" y="93"/>
                    <a:pt x="6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4" name="Google Shape;14444;p21"/>
            <p:cNvSpPr/>
            <p:nvPr/>
          </p:nvSpPr>
          <p:spPr>
            <a:xfrm>
              <a:off x="1542225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8" y="0"/>
                    <a:pt x="1" y="93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16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5" name="Google Shape;14445;p21"/>
            <p:cNvSpPr/>
            <p:nvPr/>
          </p:nvSpPr>
          <p:spPr>
            <a:xfrm>
              <a:off x="1727850" y="42766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07" y="0"/>
                  </a:moveTo>
                  <a:cubicBezTo>
                    <a:pt x="88" y="0"/>
                    <a:pt x="1" y="86"/>
                    <a:pt x="1" y="206"/>
                  </a:cubicBezTo>
                  <a:cubicBezTo>
                    <a:pt x="1" y="32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11"/>
                  </a:cubicBezTo>
                  <a:cubicBezTo>
                    <a:pt x="422" y="88"/>
                    <a:pt x="335" y="1"/>
                    <a:pt x="217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6" name="Google Shape;14446;p21"/>
            <p:cNvSpPr/>
            <p:nvPr/>
          </p:nvSpPr>
          <p:spPr>
            <a:xfrm>
              <a:off x="204632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1"/>
                  </a:moveTo>
                  <a:cubicBezTo>
                    <a:pt x="99" y="1"/>
                    <a:pt x="1" y="98"/>
                    <a:pt x="1" y="211"/>
                  </a:cubicBezTo>
                  <a:cubicBezTo>
                    <a:pt x="1" y="329"/>
                    <a:pt x="93" y="417"/>
                    <a:pt x="206" y="422"/>
                  </a:cubicBezTo>
                  <a:cubicBezTo>
                    <a:pt x="330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7" name="Google Shape;14447;p21"/>
            <p:cNvSpPr/>
            <p:nvPr/>
          </p:nvSpPr>
          <p:spPr>
            <a:xfrm>
              <a:off x="20198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1"/>
                    <a:pt x="216" y="421"/>
                  </a:cubicBezTo>
                  <a:cubicBezTo>
                    <a:pt x="334" y="421"/>
                    <a:pt x="432" y="319"/>
                    <a:pt x="427" y="206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8" name="Google Shape;14448;p21"/>
            <p:cNvSpPr/>
            <p:nvPr/>
          </p:nvSpPr>
          <p:spPr>
            <a:xfrm>
              <a:off x="1515500" y="4064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7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0"/>
                    <a:pt x="103" y="428"/>
                    <a:pt x="222" y="428"/>
                  </a:cubicBezTo>
                  <a:cubicBezTo>
                    <a:pt x="340" y="417"/>
                    <a:pt x="432" y="330"/>
                    <a:pt x="432" y="207"/>
                  </a:cubicBezTo>
                  <a:cubicBezTo>
                    <a:pt x="427" y="87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9" name="Google Shape;14449;p21"/>
            <p:cNvSpPr/>
            <p:nvPr/>
          </p:nvSpPr>
          <p:spPr>
            <a:xfrm>
              <a:off x="1621625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6" y="0"/>
                  </a:moveTo>
                  <a:cubicBezTo>
                    <a:pt x="223" y="0"/>
                    <a:pt x="219" y="0"/>
                    <a:pt x="216" y="1"/>
                  </a:cubicBezTo>
                  <a:cubicBezTo>
                    <a:pt x="93" y="6"/>
                    <a:pt x="0" y="98"/>
                    <a:pt x="11" y="216"/>
                  </a:cubicBezTo>
                  <a:cubicBezTo>
                    <a:pt x="11" y="335"/>
                    <a:pt x="103" y="422"/>
                    <a:pt x="221" y="422"/>
                  </a:cubicBezTo>
                  <a:cubicBezTo>
                    <a:pt x="345" y="417"/>
                    <a:pt x="432" y="329"/>
                    <a:pt x="432" y="206"/>
                  </a:cubicBezTo>
                  <a:cubicBezTo>
                    <a:pt x="427" y="86"/>
                    <a:pt x="339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0" name="Google Shape;14450;p21"/>
            <p:cNvSpPr/>
            <p:nvPr/>
          </p:nvSpPr>
          <p:spPr>
            <a:xfrm>
              <a:off x="151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2" y="0"/>
                  </a:moveTo>
                  <a:cubicBezTo>
                    <a:pt x="98" y="0"/>
                    <a:pt x="6" y="86"/>
                    <a:pt x="1" y="206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7" y="335"/>
                    <a:pt x="427" y="216"/>
                  </a:cubicBezTo>
                  <a:cubicBezTo>
                    <a:pt x="432" y="98"/>
                    <a:pt x="340" y="1"/>
                    <a:pt x="222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1" name="Google Shape;14451;p21"/>
            <p:cNvSpPr/>
            <p:nvPr/>
          </p:nvSpPr>
          <p:spPr>
            <a:xfrm>
              <a:off x="21525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5"/>
                    <a:pt x="1" y="92"/>
                    <a:pt x="1" y="211"/>
                  </a:cubicBezTo>
                  <a:cubicBezTo>
                    <a:pt x="1" y="329"/>
                    <a:pt x="88" y="421"/>
                    <a:pt x="211" y="421"/>
                  </a:cubicBezTo>
                  <a:cubicBezTo>
                    <a:pt x="330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2" name="Google Shape;14452;p21"/>
            <p:cNvSpPr/>
            <p:nvPr/>
          </p:nvSpPr>
          <p:spPr>
            <a:xfrm>
              <a:off x="2046475" y="4064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5"/>
                    <a:pt x="0" y="92"/>
                    <a:pt x="0" y="211"/>
                  </a:cubicBezTo>
                  <a:cubicBezTo>
                    <a:pt x="0" y="329"/>
                    <a:pt x="93" y="421"/>
                    <a:pt x="211" y="421"/>
                  </a:cubicBezTo>
                  <a:cubicBezTo>
                    <a:pt x="329" y="421"/>
                    <a:pt x="421" y="334"/>
                    <a:pt x="421" y="211"/>
                  </a:cubicBezTo>
                  <a:cubicBezTo>
                    <a:pt x="416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3" name="Google Shape;14453;p21"/>
            <p:cNvSpPr/>
            <p:nvPr/>
          </p:nvSpPr>
          <p:spPr>
            <a:xfrm>
              <a:off x="1727850" y="4011225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2" y="1"/>
                  </a:moveTo>
                  <a:cubicBezTo>
                    <a:pt x="93" y="1"/>
                    <a:pt x="6" y="88"/>
                    <a:pt x="1" y="201"/>
                  </a:cubicBezTo>
                  <a:cubicBezTo>
                    <a:pt x="1" y="325"/>
                    <a:pt x="93" y="422"/>
                    <a:pt x="212" y="422"/>
                  </a:cubicBezTo>
                  <a:cubicBezTo>
                    <a:pt x="325" y="422"/>
                    <a:pt x="422" y="325"/>
                    <a:pt x="422" y="201"/>
                  </a:cubicBezTo>
                  <a:cubicBezTo>
                    <a:pt x="422" y="83"/>
                    <a:pt x="33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4" name="Google Shape;14454;p21"/>
            <p:cNvSpPr/>
            <p:nvPr/>
          </p:nvSpPr>
          <p:spPr>
            <a:xfrm>
              <a:off x="1887175" y="44354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334" y="432"/>
                    <a:pt x="421" y="339"/>
                    <a:pt x="416" y="211"/>
                  </a:cubicBezTo>
                  <a:cubicBezTo>
                    <a:pt x="416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5" name="Google Shape;14455;p21"/>
            <p:cNvSpPr/>
            <p:nvPr/>
          </p:nvSpPr>
          <p:spPr>
            <a:xfrm>
              <a:off x="1887300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0" y="88"/>
                    <a:pt x="0" y="211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329" y="417"/>
                    <a:pt x="422" y="329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6" name="Google Shape;14456;p21"/>
            <p:cNvSpPr/>
            <p:nvPr/>
          </p:nvSpPr>
          <p:spPr>
            <a:xfrm>
              <a:off x="1780925" y="39580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1"/>
                  </a:moveTo>
                  <a:cubicBezTo>
                    <a:pt x="93" y="6"/>
                    <a:pt x="0" y="93"/>
                    <a:pt x="0" y="211"/>
                  </a:cubicBezTo>
                  <a:cubicBezTo>
                    <a:pt x="0" y="329"/>
                    <a:pt x="98" y="422"/>
                    <a:pt x="216" y="422"/>
                  </a:cubicBezTo>
                  <a:cubicBezTo>
                    <a:pt x="329" y="422"/>
                    <a:pt x="427" y="319"/>
                    <a:pt x="427" y="206"/>
                  </a:cubicBezTo>
                  <a:cubicBezTo>
                    <a:pt x="427" y="88"/>
                    <a:pt x="32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7" name="Google Shape;14457;p21"/>
            <p:cNvSpPr/>
            <p:nvPr/>
          </p:nvSpPr>
          <p:spPr>
            <a:xfrm>
              <a:off x="1595275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8" y="1"/>
                  </a:moveTo>
                  <a:cubicBezTo>
                    <a:pt x="84" y="1"/>
                    <a:pt x="1" y="90"/>
                    <a:pt x="1" y="212"/>
                  </a:cubicBezTo>
                  <a:cubicBezTo>
                    <a:pt x="1" y="335"/>
                    <a:pt x="93" y="423"/>
                    <a:pt x="217" y="423"/>
                  </a:cubicBezTo>
                  <a:cubicBezTo>
                    <a:pt x="330" y="423"/>
                    <a:pt x="427" y="335"/>
                    <a:pt x="427" y="217"/>
                  </a:cubicBezTo>
                  <a:cubicBezTo>
                    <a:pt x="427" y="94"/>
                    <a:pt x="335" y="1"/>
                    <a:pt x="217" y="1"/>
                  </a:cubicBezTo>
                  <a:cubicBezTo>
                    <a:pt x="210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8" name="Google Shape;14458;p21"/>
            <p:cNvSpPr/>
            <p:nvPr/>
          </p:nvSpPr>
          <p:spPr>
            <a:xfrm>
              <a:off x="2072925" y="43559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88" y="1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9" name="Google Shape;14459;p21"/>
            <p:cNvSpPr/>
            <p:nvPr/>
          </p:nvSpPr>
          <p:spPr>
            <a:xfrm>
              <a:off x="1940225" y="40641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21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0" y="329"/>
                    <a:pt x="103" y="427"/>
                    <a:pt x="221" y="427"/>
                  </a:cubicBezTo>
                  <a:cubicBezTo>
                    <a:pt x="334" y="416"/>
                    <a:pt x="427" y="329"/>
                    <a:pt x="427" y="206"/>
                  </a:cubicBezTo>
                  <a:cubicBezTo>
                    <a:pt x="422" y="93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0" name="Google Shape;14460;p21"/>
            <p:cNvSpPr/>
            <p:nvPr/>
          </p:nvSpPr>
          <p:spPr>
            <a:xfrm>
              <a:off x="1595275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88" y="6"/>
                    <a:pt x="1" y="99"/>
                    <a:pt x="1" y="212"/>
                  </a:cubicBezTo>
                  <a:cubicBezTo>
                    <a:pt x="1" y="335"/>
                    <a:pt x="93" y="422"/>
                    <a:pt x="217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22" y="92"/>
                    <a:pt x="33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1" name="Google Shape;14461;p21"/>
            <p:cNvSpPr/>
            <p:nvPr/>
          </p:nvSpPr>
          <p:spPr>
            <a:xfrm>
              <a:off x="1727600" y="38519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6" y="0"/>
                  </a:moveTo>
                  <a:cubicBezTo>
                    <a:pt x="230" y="0"/>
                    <a:pt x="223" y="0"/>
                    <a:pt x="217" y="1"/>
                  </a:cubicBezTo>
                  <a:cubicBezTo>
                    <a:pt x="93" y="1"/>
                    <a:pt x="1" y="93"/>
                    <a:pt x="11" y="217"/>
                  </a:cubicBezTo>
                  <a:cubicBezTo>
                    <a:pt x="16" y="335"/>
                    <a:pt x="103" y="422"/>
                    <a:pt x="222" y="422"/>
                  </a:cubicBezTo>
                  <a:cubicBezTo>
                    <a:pt x="345" y="422"/>
                    <a:pt x="432" y="325"/>
                    <a:pt x="432" y="207"/>
                  </a:cubicBezTo>
                  <a:cubicBezTo>
                    <a:pt x="432" y="89"/>
                    <a:pt x="354" y="0"/>
                    <a:pt x="2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2" name="Google Shape;14462;p21"/>
            <p:cNvSpPr/>
            <p:nvPr/>
          </p:nvSpPr>
          <p:spPr>
            <a:xfrm>
              <a:off x="1940225" y="459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3"/>
                    <a:pt x="0" y="20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3" name="Google Shape;14463;p21"/>
            <p:cNvSpPr/>
            <p:nvPr/>
          </p:nvSpPr>
          <p:spPr>
            <a:xfrm>
              <a:off x="154222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88"/>
                    <a:pt x="6" y="211"/>
                  </a:cubicBezTo>
                  <a:cubicBezTo>
                    <a:pt x="6" y="334"/>
                    <a:pt x="93" y="422"/>
                    <a:pt x="216" y="422"/>
                  </a:cubicBezTo>
                  <a:cubicBezTo>
                    <a:pt x="335" y="417"/>
                    <a:pt x="422" y="32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4" name="Google Shape;14464;p21"/>
            <p:cNvSpPr/>
            <p:nvPr/>
          </p:nvSpPr>
          <p:spPr>
            <a:xfrm>
              <a:off x="21261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7" y="0"/>
                    <a:pt x="0" y="87"/>
                    <a:pt x="0" y="211"/>
                  </a:cubicBezTo>
                  <a:cubicBezTo>
                    <a:pt x="0" y="334"/>
                    <a:pt x="87" y="421"/>
                    <a:pt x="211" y="421"/>
                  </a:cubicBezTo>
                  <a:cubicBezTo>
                    <a:pt x="334" y="421"/>
                    <a:pt x="421" y="334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5" name="Google Shape;14465;p21"/>
            <p:cNvSpPr/>
            <p:nvPr/>
          </p:nvSpPr>
          <p:spPr>
            <a:xfrm>
              <a:off x="1727850" y="4595100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198" y="1"/>
                  </a:moveTo>
                  <a:cubicBezTo>
                    <a:pt x="84" y="1"/>
                    <a:pt x="1" y="90"/>
                    <a:pt x="1" y="207"/>
                  </a:cubicBezTo>
                  <a:cubicBezTo>
                    <a:pt x="1" y="320"/>
                    <a:pt x="88" y="418"/>
                    <a:pt x="212" y="418"/>
                  </a:cubicBezTo>
                  <a:cubicBezTo>
                    <a:pt x="335" y="418"/>
                    <a:pt x="422" y="325"/>
                    <a:pt x="422" y="212"/>
                  </a:cubicBezTo>
                  <a:cubicBezTo>
                    <a:pt x="422" y="89"/>
                    <a:pt x="335" y="2"/>
                    <a:pt x="217" y="2"/>
                  </a:cubicBezTo>
                  <a:cubicBezTo>
                    <a:pt x="211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6" name="Google Shape;14466;p21"/>
            <p:cNvSpPr/>
            <p:nvPr/>
          </p:nvSpPr>
          <p:spPr>
            <a:xfrm>
              <a:off x="1727850" y="40641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3" y="0"/>
                    <a:pt x="6" y="93"/>
                    <a:pt x="1" y="211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2" y="334"/>
                    <a:pt x="422" y="221"/>
                  </a:cubicBezTo>
                  <a:cubicBezTo>
                    <a:pt x="42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7" name="Google Shape;14467;p21"/>
            <p:cNvSpPr/>
            <p:nvPr/>
          </p:nvSpPr>
          <p:spPr>
            <a:xfrm>
              <a:off x="1780925" y="4064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213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5"/>
                    <a:pt x="93" y="428"/>
                    <a:pt x="216" y="428"/>
                  </a:cubicBezTo>
                  <a:cubicBezTo>
                    <a:pt x="334" y="417"/>
                    <a:pt x="427" y="330"/>
                    <a:pt x="427" y="207"/>
                  </a:cubicBezTo>
                  <a:cubicBezTo>
                    <a:pt x="427" y="87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8" name="Google Shape;14468;p21"/>
            <p:cNvSpPr/>
            <p:nvPr/>
          </p:nvSpPr>
          <p:spPr>
            <a:xfrm>
              <a:off x="188702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9" y="0"/>
                    <a:pt x="6" y="93"/>
                    <a:pt x="1" y="216"/>
                  </a:cubicBezTo>
                  <a:cubicBezTo>
                    <a:pt x="11" y="334"/>
                    <a:pt x="99" y="427"/>
                    <a:pt x="222" y="427"/>
                  </a:cubicBezTo>
                  <a:cubicBezTo>
                    <a:pt x="335" y="422"/>
                    <a:pt x="427" y="329"/>
                    <a:pt x="427" y="216"/>
                  </a:cubicBezTo>
                  <a:cubicBezTo>
                    <a:pt x="427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9" name="Google Shape;14469;p21"/>
            <p:cNvSpPr/>
            <p:nvPr/>
          </p:nvSpPr>
          <p:spPr>
            <a:xfrm>
              <a:off x="1887175" y="4064175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06" y="0"/>
                  </a:moveTo>
                  <a:cubicBezTo>
                    <a:pt x="87" y="0"/>
                    <a:pt x="0" y="87"/>
                    <a:pt x="0" y="206"/>
                  </a:cubicBezTo>
                  <a:cubicBezTo>
                    <a:pt x="0" y="324"/>
                    <a:pt x="87" y="416"/>
                    <a:pt x="211" y="416"/>
                  </a:cubicBezTo>
                  <a:cubicBezTo>
                    <a:pt x="334" y="416"/>
                    <a:pt x="421" y="329"/>
                    <a:pt x="421" y="206"/>
                  </a:cubicBezTo>
                  <a:cubicBezTo>
                    <a:pt x="421" y="93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0" name="Google Shape;14470;p21"/>
            <p:cNvSpPr/>
            <p:nvPr/>
          </p:nvSpPr>
          <p:spPr>
            <a:xfrm>
              <a:off x="1780800" y="45948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103" y="0"/>
                    <a:pt x="10" y="93"/>
                    <a:pt x="5" y="206"/>
                  </a:cubicBezTo>
                  <a:cubicBezTo>
                    <a:pt x="0" y="329"/>
                    <a:pt x="88" y="427"/>
                    <a:pt x="21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1" name="Google Shape;14471;p21"/>
            <p:cNvSpPr/>
            <p:nvPr/>
          </p:nvSpPr>
          <p:spPr>
            <a:xfrm>
              <a:off x="18871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0"/>
                    <a:pt x="0" y="88"/>
                    <a:pt x="0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24" y="422"/>
                    <a:pt x="421" y="334"/>
                    <a:pt x="421" y="211"/>
                  </a:cubicBezTo>
                  <a:cubicBezTo>
                    <a:pt x="421" y="88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2" name="Google Shape;14472;p21"/>
            <p:cNvSpPr/>
            <p:nvPr/>
          </p:nvSpPr>
          <p:spPr>
            <a:xfrm>
              <a:off x="178092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329" y="417"/>
                    <a:pt x="422" y="324"/>
                    <a:pt x="422" y="201"/>
                  </a:cubicBezTo>
                  <a:cubicBezTo>
                    <a:pt x="422" y="8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3" name="Google Shape;14473;p21"/>
            <p:cNvSpPr/>
            <p:nvPr/>
          </p:nvSpPr>
          <p:spPr>
            <a:xfrm>
              <a:off x="1913250" y="4621450"/>
              <a:ext cx="11200" cy="10125"/>
            </a:xfrm>
            <a:custGeom>
              <a:rect b="b" l="l" r="r" t="t"/>
              <a:pathLst>
                <a:path extrusionOk="0" h="405" w="448">
                  <a:moveTo>
                    <a:pt x="229" y="0"/>
                  </a:moveTo>
                  <a:cubicBezTo>
                    <a:pt x="157" y="0"/>
                    <a:pt x="91" y="37"/>
                    <a:pt x="52" y="104"/>
                  </a:cubicBezTo>
                  <a:cubicBezTo>
                    <a:pt x="0" y="181"/>
                    <a:pt x="16" y="289"/>
                    <a:pt x="77" y="361"/>
                  </a:cubicBezTo>
                  <a:cubicBezTo>
                    <a:pt x="107" y="387"/>
                    <a:pt x="137" y="405"/>
                    <a:pt x="175" y="405"/>
                  </a:cubicBezTo>
                  <a:cubicBezTo>
                    <a:pt x="189" y="405"/>
                    <a:pt x="204" y="402"/>
                    <a:pt x="221" y="397"/>
                  </a:cubicBezTo>
                  <a:cubicBezTo>
                    <a:pt x="252" y="386"/>
                    <a:pt x="288" y="376"/>
                    <a:pt x="324" y="371"/>
                  </a:cubicBezTo>
                  <a:cubicBezTo>
                    <a:pt x="406" y="350"/>
                    <a:pt x="447" y="309"/>
                    <a:pt x="447" y="217"/>
                  </a:cubicBezTo>
                  <a:cubicBezTo>
                    <a:pt x="447" y="119"/>
                    <a:pt x="386" y="32"/>
                    <a:pt x="298" y="11"/>
                  </a:cubicBezTo>
                  <a:cubicBezTo>
                    <a:pt x="275" y="4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4" name="Google Shape;14474;p21"/>
            <p:cNvSpPr/>
            <p:nvPr/>
          </p:nvSpPr>
          <p:spPr>
            <a:xfrm>
              <a:off x="1594650" y="4568225"/>
              <a:ext cx="11325" cy="10625"/>
            </a:xfrm>
            <a:custGeom>
              <a:rect b="b" l="l" r="r" t="t"/>
              <a:pathLst>
                <a:path extrusionOk="0" h="425" w="453">
                  <a:moveTo>
                    <a:pt x="237" y="0"/>
                  </a:moveTo>
                  <a:cubicBezTo>
                    <a:pt x="163" y="0"/>
                    <a:pt x="93" y="40"/>
                    <a:pt x="52" y="105"/>
                  </a:cubicBezTo>
                  <a:cubicBezTo>
                    <a:pt x="0" y="193"/>
                    <a:pt x="21" y="285"/>
                    <a:pt x="113" y="342"/>
                  </a:cubicBezTo>
                  <a:cubicBezTo>
                    <a:pt x="139" y="362"/>
                    <a:pt x="165" y="372"/>
                    <a:pt x="190" y="393"/>
                  </a:cubicBezTo>
                  <a:cubicBezTo>
                    <a:pt x="215" y="416"/>
                    <a:pt x="240" y="424"/>
                    <a:pt x="264" y="424"/>
                  </a:cubicBezTo>
                  <a:cubicBezTo>
                    <a:pt x="296" y="424"/>
                    <a:pt x="326" y="410"/>
                    <a:pt x="355" y="393"/>
                  </a:cubicBezTo>
                  <a:cubicBezTo>
                    <a:pt x="422" y="357"/>
                    <a:pt x="452" y="290"/>
                    <a:pt x="452" y="208"/>
                  </a:cubicBezTo>
                  <a:cubicBezTo>
                    <a:pt x="447" y="116"/>
                    <a:pt x="386" y="38"/>
                    <a:pt x="293" y="8"/>
                  </a:cubicBezTo>
                  <a:cubicBezTo>
                    <a:pt x="275" y="3"/>
                    <a:pt x="256" y="0"/>
                    <a:pt x="23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5" name="Google Shape;14475;p21"/>
            <p:cNvSpPr/>
            <p:nvPr/>
          </p:nvSpPr>
          <p:spPr>
            <a:xfrm>
              <a:off x="2178275" y="4037425"/>
              <a:ext cx="10950" cy="10775"/>
            </a:xfrm>
            <a:custGeom>
              <a:rect b="b" l="l" r="r" t="t"/>
              <a:pathLst>
                <a:path extrusionOk="0" h="431" w="438">
                  <a:moveTo>
                    <a:pt x="243" y="0"/>
                  </a:moveTo>
                  <a:cubicBezTo>
                    <a:pt x="227" y="0"/>
                    <a:pt x="207" y="6"/>
                    <a:pt x="180" y="17"/>
                  </a:cubicBezTo>
                  <a:cubicBezTo>
                    <a:pt x="139" y="37"/>
                    <a:pt x="103" y="63"/>
                    <a:pt x="78" y="94"/>
                  </a:cubicBezTo>
                  <a:cubicBezTo>
                    <a:pt x="0" y="191"/>
                    <a:pt x="26" y="325"/>
                    <a:pt x="129" y="397"/>
                  </a:cubicBezTo>
                  <a:cubicBezTo>
                    <a:pt x="160" y="419"/>
                    <a:pt x="201" y="430"/>
                    <a:pt x="243" y="430"/>
                  </a:cubicBezTo>
                  <a:cubicBezTo>
                    <a:pt x="321" y="430"/>
                    <a:pt x="404" y="391"/>
                    <a:pt x="437" y="304"/>
                  </a:cubicBezTo>
                  <a:cubicBezTo>
                    <a:pt x="391" y="227"/>
                    <a:pt x="355" y="145"/>
                    <a:pt x="314" y="68"/>
                  </a:cubicBezTo>
                  <a:cubicBezTo>
                    <a:pt x="290" y="21"/>
                    <a:pt x="273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6" name="Google Shape;14476;p21"/>
            <p:cNvSpPr/>
            <p:nvPr/>
          </p:nvSpPr>
          <p:spPr>
            <a:xfrm>
              <a:off x="1992775" y="4594800"/>
              <a:ext cx="11450" cy="9600"/>
            </a:xfrm>
            <a:custGeom>
              <a:rect b="b" l="l" r="r" t="t"/>
              <a:pathLst>
                <a:path extrusionOk="0" h="384" w="458">
                  <a:moveTo>
                    <a:pt x="238" y="1"/>
                  </a:moveTo>
                  <a:cubicBezTo>
                    <a:pt x="152" y="1"/>
                    <a:pt x="73" y="49"/>
                    <a:pt x="41" y="121"/>
                  </a:cubicBezTo>
                  <a:cubicBezTo>
                    <a:pt x="0" y="209"/>
                    <a:pt x="21" y="301"/>
                    <a:pt x="108" y="383"/>
                  </a:cubicBezTo>
                  <a:cubicBezTo>
                    <a:pt x="200" y="348"/>
                    <a:pt x="283" y="301"/>
                    <a:pt x="365" y="260"/>
                  </a:cubicBezTo>
                  <a:cubicBezTo>
                    <a:pt x="447" y="219"/>
                    <a:pt x="457" y="183"/>
                    <a:pt x="411" y="106"/>
                  </a:cubicBezTo>
                  <a:cubicBezTo>
                    <a:pt x="380" y="49"/>
                    <a:pt x="334" y="19"/>
                    <a:pt x="272" y="3"/>
                  </a:cubicBezTo>
                  <a:cubicBezTo>
                    <a:pt x="261" y="1"/>
                    <a:pt x="249" y="1"/>
                    <a:pt x="23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7" name="Google Shape;14477;p21"/>
            <p:cNvSpPr/>
            <p:nvPr/>
          </p:nvSpPr>
          <p:spPr>
            <a:xfrm>
              <a:off x="1411825" y="4276350"/>
              <a:ext cx="8625" cy="10575"/>
            </a:xfrm>
            <a:custGeom>
              <a:rect b="b" l="l" r="r" t="t"/>
              <a:pathLst>
                <a:path extrusionOk="0" h="423" w="345">
                  <a:moveTo>
                    <a:pt x="129" y="1"/>
                  </a:moveTo>
                  <a:cubicBezTo>
                    <a:pt x="87" y="1"/>
                    <a:pt x="43" y="15"/>
                    <a:pt x="1" y="43"/>
                  </a:cubicBezTo>
                  <a:cubicBezTo>
                    <a:pt x="11" y="167"/>
                    <a:pt x="32" y="290"/>
                    <a:pt x="42" y="408"/>
                  </a:cubicBezTo>
                  <a:cubicBezTo>
                    <a:pt x="74" y="418"/>
                    <a:pt x="103" y="422"/>
                    <a:pt x="131" y="422"/>
                  </a:cubicBezTo>
                  <a:cubicBezTo>
                    <a:pt x="210" y="422"/>
                    <a:pt x="271" y="385"/>
                    <a:pt x="309" y="316"/>
                  </a:cubicBezTo>
                  <a:cubicBezTo>
                    <a:pt x="345" y="228"/>
                    <a:pt x="335" y="121"/>
                    <a:pt x="263" y="59"/>
                  </a:cubicBezTo>
                  <a:cubicBezTo>
                    <a:pt x="224" y="20"/>
                    <a:pt x="178" y="1"/>
                    <a:pt x="12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8" name="Google Shape;14478;p21"/>
            <p:cNvSpPr/>
            <p:nvPr/>
          </p:nvSpPr>
          <p:spPr>
            <a:xfrm>
              <a:off x="1412475" y="4170325"/>
              <a:ext cx="8125" cy="10550"/>
            </a:xfrm>
            <a:custGeom>
              <a:rect b="b" l="l" r="r" t="t"/>
              <a:pathLst>
                <a:path extrusionOk="0" h="422" w="325">
                  <a:moveTo>
                    <a:pt x="119" y="0"/>
                  </a:moveTo>
                  <a:cubicBezTo>
                    <a:pt x="97" y="0"/>
                    <a:pt x="75" y="5"/>
                    <a:pt x="52" y="14"/>
                  </a:cubicBezTo>
                  <a:lnTo>
                    <a:pt x="11" y="261"/>
                  </a:lnTo>
                  <a:cubicBezTo>
                    <a:pt x="6" y="307"/>
                    <a:pt x="6" y="348"/>
                    <a:pt x="0" y="389"/>
                  </a:cubicBezTo>
                  <a:cubicBezTo>
                    <a:pt x="35" y="411"/>
                    <a:pt x="71" y="422"/>
                    <a:pt x="105" y="422"/>
                  </a:cubicBezTo>
                  <a:cubicBezTo>
                    <a:pt x="159" y="422"/>
                    <a:pt x="210" y="397"/>
                    <a:pt x="247" y="353"/>
                  </a:cubicBezTo>
                  <a:cubicBezTo>
                    <a:pt x="314" y="292"/>
                    <a:pt x="324" y="173"/>
                    <a:pt x="273" y="96"/>
                  </a:cubicBezTo>
                  <a:cubicBezTo>
                    <a:pt x="235" y="36"/>
                    <a:pt x="180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9" name="Google Shape;14479;p21"/>
            <p:cNvSpPr/>
            <p:nvPr/>
          </p:nvSpPr>
          <p:spPr>
            <a:xfrm>
              <a:off x="1464250" y="4435600"/>
              <a:ext cx="9025" cy="10275"/>
            </a:xfrm>
            <a:custGeom>
              <a:rect b="b" l="l" r="r" t="t"/>
              <a:pathLst>
                <a:path extrusionOk="0" h="411" w="361">
                  <a:moveTo>
                    <a:pt x="136" y="0"/>
                  </a:moveTo>
                  <a:cubicBezTo>
                    <a:pt x="89" y="0"/>
                    <a:pt x="43" y="18"/>
                    <a:pt x="0" y="61"/>
                  </a:cubicBezTo>
                  <a:cubicBezTo>
                    <a:pt x="77" y="179"/>
                    <a:pt x="144" y="297"/>
                    <a:pt x="216" y="410"/>
                  </a:cubicBezTo>
                  <a:cubicBezTo>
                    <a:pt x="319" y="369"/>
                    <a:pt x="360" y="302"/>
                    <a:pt x="355" y="205"/>
                  </a:cubicBezTo>
                  <a:cubicBezTo>
                    <a:pt x="350" y="117"/>
                    <a:pt x="298" y="40"/>
                    <a:pt x="216" y="15"/>
                  </a:cubicBezTo>
                  <a:cubicBezTo>
                    <a:pt x="189" y="6"/>
                    <a:pt x="162" y="0"/>
                    <a:pt x="1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0" name="Google Shape;14480;p21"/>
            <p:cNvSpPr/>
            <p:nvPr/>
          </p:nvSpPr>
          <p:spPr>
            <a:xfrm>
              <a:off x="1595800" y="3880450"/>
              <a:ext cx="10825" cy="8450"/>
            </a:xfrm>
            <a:custGeom>
              <a:rect b="b" l="l" r="r" t="t"/>
              <a:pathLst>
                <a:path extrusionOk="0" h="338" w="433">
                  <a:moveTo>
                    <a:pt x="350" y="1"/>
                  </a:moveTo>
                  <a:cubicBezTo>
                    <a:pt x="232" y="73"/>
                    <a:pt x="119" y="145"/>
                    <a:pt x="0" y="222"/>
                  </a:cubicBezTo>
                  <a:cubicBezTo>
                    <a:pt x="40" y="304"/>
                    <a:pt x="119" y="337"/>
                    <a:pt x="194" y="337"/>
                  </a:cubicBezTo>
                  <a:cubicBezTo>
                    <a:pt x="246" y="337"/>
                    <a:pt x="296" y="321"/>
                    <a:pt x="329" y="294"/>
                  </a:cubicBezTo>
                  <a:cubicBezTo>
                    <a:pt x="417" y="222"/>
                    <a:pt x="432" y="93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1" name="Google Shape;14481;p21"/>
            <p:cNvSpPr/>
            <p:nvPr/>
          </p:nvSpPr>
          <p:spPr>
            <a:xfrm>
              <a:off x="1701650" y="4621450"/>
              <a:ext cx="10825" cy="6850"/>
            </a:xfrm>
            <a:custGeom>
              <a:rect b="b" l="l" r="r" t="t"/>
              <a:pathLst>
                <a:path extrusionOk="0" h="274" w="433">
                  <a:moveTo>
                    <a:pt x="194" y="1"/>
                  </a:moveTo>
                  <a:cubicBezTo>
                    <a:pt x="105" y="1"/>
                    <a:pt x="30" y="57"/>
                    <a:pt x="1" y="160"/>
                  </a:cubicBezTo>
                  <a:cubicBezTo>
                    <a:pt x="134" y="196"/>
                    <a:pt x="263" y="237"/>
                    <a:pt x="396" y="273"/>
                  </a:cubicBezTo>
                  <a:cubicBezTo>
                    <a:pt x="432" y="145"/>
                    <a:pt x="381" y="42"/>
                    <a:pt x="263" y="11"/>
                  </a:cubicBezTo>
                  <a:cubicBezTo>
                    <a:pt x="239" y="4"/>
                    <a:pt x="216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2" name="Google Shape;14482;p21"/>
            <p:cNvSpPr/>
            <p:nvPr/>
          </p:nvSpPr>
          <p:spPr>
            <a:xfrm>
              <a:off x="1913500" y="3829575"/>
              <a:ext cx="10550" cy="6550"/>
            </a:xfrm>
            <a:custGeom>
              <a:rect b="b" l="l" r="r" t="t"/>
              <a:pathLst>
                <a:path extrusionOk="0" h="262" w="422">
                  <a:moveTo>
                    <a:pt x="16" y="1"/>
                  </a:moveTo>
                  <a:lnTo>
                    <a:pt x="16" y="1"/>
                  </a:lnTo>
                  <a:cubicBezTo>
                    <a:pt x="0" y="134"/>
                    <a:pt x="67" y="232"/>
                    <a:pt x="191" y="258"/>
                  </a:cubicBezTo>
                  <a:cubicBezTo>
                    <a:pt x="205" y="260"/>
                    <a:pt x="219" y="261"/>
                    <a:pt x="232" y="261"/>
                  </a:cubicBezTo>
                  <a:cubicBezTo>
                    <a:pt x="329" y="261"/>
                    <a:pt x="399" y="198"/>
                    <a:pt x="422" y="98"/>
                  </a:cubicBezTo>
                  <a:cubicBezTo>
                    <a:pt x="309" y="62"/>
                    <a:pt x="196" y="37"/>
                    <a:pt x="88" y="11"/>
                  </a:cubicBezTo>
                  <a:cubicBezTo>
                    <a:pt x="62" y="6"/>
                    <a:pt x="42" y="6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3" name="Google Shape;14483;p21"/>
            <p:cNvSpPr/>
            <p:nvPr/>
          </p:nvSpPr>
          <p:spPr>
            <a:xfrm>
              <a:off x="1466550" y="4012900"/>
              <a:ext cx="7225" cy="8700"/>
            </a:xfrm>
            <a:custGeom>
              <a:rect b="b" l="l" r="r" t="t"/>
              <a:pathLst>
                <a:path extrusionOk="0" h="348" w="289">
                  <a:moveTo>
                    <a:pt x="206" y="1"/>
                  </a:moveTo>
                  <a:cubicBezTo>
                    <a:pt x="134" y="114"/>
                    <a:pt x="73" y="222"/>
                    <a:pt x="1" y="335"/>
                  </a:cubicBezTo>
                  <a:cubicBezTo>
                    <a:pt x="25" y="344"/>
                    <a:pt x="49" y="348"/>
                    <a:pt x="72" y="348"/>
                  </a:cubicBezTo>
                  <a:cubicBezTo>
                    <a:pt x="142" y="348"/>
                    <a:pt x="204" y="309"/>
                    <a:pt x="242" y="247"/>
                  </a:cubicBezTo>
                  <a:cubicBezTo>
                    <a:pt x="289" y="165"/>
                    <a:pt x="278" y="62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4" name="Google Shape;14484;p21"/>
            <p:cNvSpPr/>
            <p:nvPr/>
          </p:nvSpPr>
          <p:spPr>
            <a:xfrm>
              <a:off x="1993275" y="3856550"/>
              <a:ext cx="8900" cy="6000"/>
            </a:xfrm>
            <a:custGeom>
              <a:rect b="b" l="l" r="r" t="t"/>
              <a:pathLst>
                <a:path extrusionOk="0" h="240" w="356">
                  <a:moveTo>
                    <a:pt x="6" y="1"/>
                  </a:moveTo>
                  <a:cubicBezTo>
                    <a:pt x="1" y="109"/>
                    <a:pt x="52" y="186"/>
                    <a:pt x="134" y="222"/>
                  </a:cubicBezTo>
                  <a:cubicBezTo>
                    <a:pt x="161" y="234"/>
                    <a:pt x="188" y="239"/>
                    <a:pt x="214" y="239"/>
                  </a:cubicBezTo>
                  <a:cubicBezTo>
                    <a:pt x="269" y="239"/>
                    <a:pt x="320" y="214"/>
                    <a:pt x="355" y="165"/>
                  </a:cubicBezTo>
                  <a:cubicBezTo>
                    <a:pt x="242" y="109"/>
                    <a:pt x="129" y="57"/>
                    <a:pt x="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5" name="Google Shape;14485;p21"/>
            <p:cNvSpPr/>
            <p:nvPr/>
          </p:nvSpPr>
          <p:spPr>
            <a:xfrm>
              <a:off x="1705500" y="3834075"/>
              <a:ext cx="4775" cy="1675"/>
            </a:xfrm>
            <a:custGeom>
              <a:rect b="b" l="l" r="r" t="t"/>
              <a:pathLst>
                <a:path extrusionOk="0" h="67" w="191">
                  <a:moveTo>
                    <a:pt x="186" y="1"/>
                  </a:moveTo>
                  <a:cubicBezTo>
                    <a:pt x="124" y="11"/>
                    <a:pt x="63" y="32"/>
                    <a:pt x="1" y="52"/>
                  </a:cubicBezTo>
                  <a:cubicBezTo>
                    <a:pt x="26" y="62"/>
                    <a:pt x="49" y="67"/>
                    <a:pt x="70" y="67"/>
                  </a:cubicBezTo>
                  <a:cubicBezTo>
                    <a:pt x="116" y="67"/>
                    <a:pt x="156" y="46"/>
                    <a:pt x="191" y="11"/>
                  </a:cubicBezTo>
                  <a:cubicBezTo>
                    <a:pt x="191" y="11"/>
                    <a:pt x="186" y="6"/>
                    <a:pt x="18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6" name="Google Shape;14486;p21"/>
            <p:cNvSpPr/>
            <p:nvPr/>
          </p:nvSpPr>
          <p:spPr>
            <a:xfrm>
              <a:off x="2232100" y="4253650"/>
              <a:ext cx="800" cy="2350"/>
            </a:xfrm>
            <a:custGeom>
              <a:rect b="b" l="l" r="r" t="t"/>
              <a:pathLst>
                <a:path extrusionOk="0" h="94" w="32">
                  <a:moveTo>
                    <a:pt x="11" y="1"/>
                  </a:moveTo>
                  <a:cubicBezTo>
                    <a:pt x="6" y="26"/>
                    <a:pt x="6" y="57"/>
                    <a:pt x="1" y="83"/>
                  </a:cubicBezTo>
                  <a:cubicBezTo>
                    <a:pt x="6" y="93"/>
                    <a:pt x="11" y="93"/>
                    <a:pt x="26" y="93"/>
                  </a:cubicBezTo>
                  <a:cubicBezTo>
                    <a:pt x="26" y="57"/>
                    <a:pt x="31" y="32"/>
                    <a:pt x="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4487" name="Google Shape;14487;p21"/>
          <p:cNvSpPr/>
          <p:nvPr/>
        </p:nvSpPr>
        <p:spPr>
          <a:xfrm>
            <a:off x="4677" y="3469639"/>
            <a:ext cx="2265694" cy="1671760"/>
          </a:xfrm>
          <a:custGeom>
            <a:rect b="b" l="l" r="r" t="t"/>
            <a:pathLst>
              <a:path extrusionOk="0" h="34289" w="46471">
                <a:moveTo>
                  <a:pt x="2103" y="1"/>
                </a:moveTo>
                <a:cubicBezTo>
                  <a:pt x="1323" y="1"/>
                  <a:pt x="600" y="128"/>
                  <a:pt x="1" y="362"/>
                </a:cubicBezTo>
                <a:lnTo>
                  <a:pt x="1" y="34288"/>
                </a:lnTo>
                <a:lnTo>
                  <a:pt x="46471" y="34288"/>
                </a:lnTo>
                <a:cubicBezTo>
                  <a:pt x="40412" y="22228"/>
                  <a:pt x="21471" y="24545"/>
                  <a:pt x="13639" y="22161"/>
                </a:cubicBezTo>
                <a:cubicBezTo>
                  <a:pt x="5808" y="19787"/>
                  <a:pt x="12776" y="10034"/>
                  <a:pt x="8778" y="3687"/>
                </a:cubicBezTo>
                <a:cubicBezTo>
                  <a:pt x="7119" y="1070"/>
                  <a:pt x="4367" y="1"/>
                  <a:pt x="210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488" name="Google Shape;14488;p21"/>
          <p:cNvSpPr/>
          <p:nvPr/>
        </p:nvSpPr>
        <p:spPr>
          <a:xfrm rot="10800000">
            <a:off x="1805152" y="4474923"/>
            <a:ext cx="370356" cy="370356"/>
          </a:xfrm>
          <a:custGeom>
            <a:rect b="b" l="l" r="r" t="t"/>
            <a:pathLst>
              <a:path extrusionOk="0" h="7781" w="7781">
                <a:moveTo>
                  <a:pt x="3891" y="1"/>
                </a:moveTo>
                <a:cubicBezTo>
                  <a:pt x="1743" y="1"/>
                  <a:pt x="1" y="1743"/>
                  <a:pt x="1" y="3891"/>
                </a:cubicBezTo>
                <a:cubicBezTo>
                  <a:pt x="1" y="6039"/>
                  <a:pt x="1743" y="7781"/>
                  <a:pt x="3891" y="7781"/>
                </a:cubicBezTo>
                <a:cubicBezTo>
                  <a:pt x="6039" y="7781"/>
                  <a:pt x="7781" y="6039"/>
                  <a:pt x="7781" y="3891"/>
                </a:cubicBezTo>
                <a:cubicBezTo>
                  <a:pt x="7781" y="1743"/>
                  <a:pt x="6039" y="1"/>
                  <a:pt x="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489" name="Google Shape;14489;p21"/>
          <p:cNvSpPr/>
          <p:nvPr/>
        </p:nvSpPr>
        <p:spPr>
          <a:xfrm rot="9377192">
            <a:off x="2734520" y="4877602"/>
            <a:ext cx="191538" cy="146795"/>
          </a:xfrm>
          <a:custGeom>
            <a:rect b="b" l="l" r="r" t="t"/>
            <a:pathLst>
              <a:path extrusionOk="0" h="3084" w="4024">
                <a:moveTo>
                  <a:pt x="2009" y="0"/>
                </a:moveTo>
                <a:cubicBezTo>
                  <a:pt x="899" y="0"/>
                  <a:pt x="0" y="689"/>
                  <a:pt x="0" y="1542"/>
                </a:cubicBezTo>
                <a:cubicBezTo>
                  <a:pt x="0" y="2395"/>
                  <a:pt x="899" y="3083"/>
                  <a:pt x="2009" y="3083"/>
                </a:cubicBezTo>
                <a:cubicBezTo>
                  <a:pt x="3119" y="3083"/>
                  <a:pt x="4024" y="2395"/>
                  <a:pt x="4024" y="1542"/>
                </a:cubicBezTo>
                <a:cubicBezTo>
                  <a:pt x="4024" y="689"/>
                  <a:pt x="3119" y="0"/>
                  <a:pt x="200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490" name="Google Shape;14490;p21"/>
          <p:cNvSpPr/>
          <p:nvPr/>
        </p:nvSpPr>
        <p:spPr>
          <a:xfrm rot="10800000">
            <a:off x="157192" y="3094782"/>
            <a:ext cx="82010" cy="80916"/>
          </a:xfrm>
          <a:custGeom>
            <a:rect b="b" l="l" r="r" t="t"/>
            <a:pathLst>
              <a:path extrusionOk="0" h="1700" w="1723">
                <a:moveTo>
                  <a:pt x="1077" y="1"/>
                </a:moveTo>
                <a:cubicBezTo>
                  <a:pt x="810" y="1"/>
                  <a:pt x="513" y="157"/>
                  <a:pt x="309" y="438"/>
                </a:cubicBezTo>
                <a:cubicBezTo>
                  <a:pt x="6" y="849"/>
                  <a:pt x="1" y="1373"/>
                  <a:pt x="309" y="1594"/>
                </a:cubicBezTo>
                <a:cubicBezTo>
                  <a:pt x="407" y="1666"/>
                  <a:pt x="523" y="1700"/>
                  <a:pt x="645" y="1700"/>
                </a:cubicBezTo>
                <a:cubicBezTo>
                  <a:pt x="910" y="1700"/>
                  <a:pt x="1207" y="1541"/>
                  <a:pt x="1414" y="1260"/>
                </a:cubicBezTo>
                <a:cubicBezTo>
                  <a:pt x="1712" y="849"/>
                  <a:pt x="1722" y="330"/>
                  <a:pt x="1414" y="104"/>
                </a:cubicBezTo>
                <a:cubicBezTo>
                  <a:pt x="1316" y="34"/>
                  <a:pt x="1200" y="1"/>
                  <a:pt x="10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4491" name="Google Shape;14491;p21"/>
          <p:cNvGrpSpPr/>
          <p:nvPr/>
        </p:nvGrpSpPr>
        <p:grpSpPr>
          <a:xfrm>
            <a:off x="113967" y="3814715"/>
            <a:ext cx="1122960" cy="1121023"/>
            <a:chOff x="144579" y="3935690"/>
            <a:chExt cx="1122960" cy="1121023"/>
          </a:xfrm>
        </p:grpSpPr>
        <p:sp>
          <p:nvSpPr>
            <p:cNvPr id="14492" name="Google Shape;14492;p21"/>
            <p:cNvSpPr/>
            <p:nvPr/>
          </p:nvSpPr>
          <p:spPr>
            <a:xfrm rot="1236605">
              <a:off x="269676" y="4061477"/>
              <a:ext cx="872767" cy="869450"/>
            </a:xfrm>
            <a:custGeom>
              <a:rect b="b" l="l" r="r" t="t"/>
              <a:pathLst>
                <a:path extrusionOk="0" h="42463" w="42625">
                  <a:moveTo>
                    <a:pt x="34929" y="1"/>
                  </a:moveTo>
                  <a:cubicBezTo>
                    <a:pt x="33827" y="10297"/>
                    <a:pt x="29672" y="10916"/>
                    <a:pt x="28699" y="10916"/>
                  </a:cubicBezTo>
                  <a:cubicBezTo>
                    <a:pt x="28632" y="10916"/>
                    <a:pt x="28581" y="10913"/>
                    <a:pt x="28546" y="10910"/>
                  </a:cubicBezTo>
                  <a:lnTo>
                    <a:pt x="28455" y="10910"/>
                  </a:lnTo>
                  <a:cubicBezTo>
                    <a:pt x="28265" y="10905"/>
                    <a:pt x="28078" y="10903"/>
                    <a:pt x="27895" y="10903"/>
                  </a:cubicBezTo>
                  <a:cubicBezTo>
                    <a:pt x="18028" y="10903"/>
                    <a:pt x="18834" y="17996"/>
                    <a:pt x="19990" y="21730"/>
                  </a:cubicBezTo>
                  <a:cubicBezTo>
                    <a:pt x="20895" y="24763"/>
                    <a:pt x="20443" y="28067"/>
                    <a:pt x="18722" y="30693"/>
                  </a:cubicBezTo>
                  <a:cubicBezTo>
                    <a:pt x="16466" y="34346"/>
                    <a:pt x="12879" y="34995"/>
                    <a:pt x="10649" y="34995"/>
                  </a:cubicBezTo>
                  <a:cubicBezTo>
                    <a:pt x="10060" y="34995"/>
                    <a:pt x="9566" y="34950"/>
                    <a:pt x="9216" y="34903"/>
                  </a:cubicBezTo>
                  <a:cubicBezTo>
                    <a:pt x="8854" y="34903"/>
                    <a:pt x="8673" y="34858"/>
                    <a:pt x="8673" y="34858"/>
                  </a:cubicBezTo>
                  <a:cubicBezTo>
                    <a:pt x="8154" y="34794"/>
                    <a:pt x="7670" y="34764"/>
                    <a:pt x="7218" y="34764"/>
                  </a:cubicBezTo>
                  <a:cubicBezTo>
                    <a:pt x="0" y="34764"/>
                    <a:pt x="1203" y="42463"/>
                    <a:pt x="1203" y="42463"/>
                  </a:cubicBezTo>
                  <a:cubicBezTo>
                    <a:pt x="2492" y="38244"/>
                    <a:pt x="4673" y="37004"/>
                    <a:pt x="6792" y="37004"/>
                  </a:cubicBezTo>
                  <a:cubicBezTo>
                    <a:pt x="9810" y="37004"/>
                    <a:pt x="12702" y="39520"/>
                    <a:pt x="12702" y="39520"/>
                  </a:cubicBezTo>
                  <a:cubicBezTo>
                    <a:pt x="15345" y="41594"/>
                    <a:pt x="17432" y="42321"/>
                    <a:pt x="19059" y="42321"/>
                  </a:cubicBezTo>
                  <a:cubicBezTo>
                    <a:pt x="22866" y="42321"/>
                    <a:pt x="24155" y="38343"/>
                    <a:pt x="24155" y="38343"/>
                  </a:cubicBezTo>
                  <a:cubicBezTo>
                    <a:pt x="25174" y="35474"/>
                    <a:pt x="27233" y="34840"/>
                    <a:pt x="28860" y="34840"/>
                  </a:cubicBezTo>
                  <a:cubicBezTo>
                    <a:pt x="29183" y="34840"/>
                    <a:pt x="29490" y="34865"/>
                    <a:pt x="29768" y="34903"/>
                  </a:cubicBezTo>
                  <a:cubicBezTo>
                    <a:pt x="30402" y="34948"/>
                    <a:pt x="30945" y="35129"/>
                    <a:pt x="31534" y="35356"/>
                  </a:cubicBezTo>
                  <a:cubicBezTo>
                    <a:pt x="32601" y="35788"/>
                    <a:pt x="33613" y="35964"/>
                    <a:pt x="34558" y="35964"/>
                  </a:cubicBezTo>
                  <a:cubicBezTo>
                    <a:pt x="35097" y="35964"/>
                    <a:pt x="35613" y="35907"/>
                    <a:pt x="36106" y="35808"/>
                  </a:cubicBezTo>
                  <a:cubicBezTo>
                    <a:pt x="38233" y="35401"/>
                    <a:pt x="39999" y="34088"/>
                    <a:pt x="41131" y="32323"/>
                  </a:cubicBezTo>
                  <a:cubicBezTo>
                    <a:pt x="42262" y="30512"/>
                    <a:pt x="42624" y="28294"/>
                    <a:pt x="42126" y="26121"/>
                  </a:cubicBezTo>
                  <a:cubicBezTo>
                    <a:pt x="41266" y="22726"/>
                    <a:pt x="38822" y="19919"/>
                    <a:pt x="37645" y="18697"/>
                  </a:cubicBezTo>
                  <a:lnTo>
                    <a:pt x="36468" y="17701"/>
                  </a:lnTo>
                  <a:cubicBezTo>
                    <a:pt x="34431" y="16162"/>
                    <a:pt x="35110" y="14260"/>
                    <a:pt x="35834" y="13038"/>
                  </a:cubicBezTo>
                  <a:cubicBezTo>
                    <a:pt x="36513" y="11997"/>
                    <a:pt x="37011" y="10775"/>
                    <a:pt x="37192" y="9552"/>
                  </a:cubicBezTo>
                  <a:cubicBezTo>
                    <a:pt x="38505" y="1811"/>
                    <a:pt x="35110" y="46"/>
                    <a:pt x="349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3" name="Google Shape;14493;p21"/>
            <p:cNvSpPr/>
            <p:nvPr/>
          </p:nvSpPr>
          <p:spPr>
            <a:xfrm rot="1236605">
              <a:off x="472677" y="4081605"/>
              <a:ext cx="588609" cy="759477"/>
            </a:xfrm>
            <a:custGeom>
              <a:rect b="b" l="l" r="r" t="t"/>
              <a:pathLst>
                <a:path extrusionOk="0" h="37092" w="28747">
                  <a:moveTo>
                    <a:pt x="25713" y="1"/>
                  </a:moveTo>
                  <a:lnTo>
                    <a:pt x="25713" y="1"/>
                  </a:lnTo>
                  <a:cubicBezTo>
                    <a:pt x="24574" y="10297"/>
                    <a:pt x="20484" y="10917"/>
                    <a:pt x="19458" y="10917"/>
                  </a:cubicBezTo>
                  <a:cubicBezTo>
                    <a:pt x="19383" y="10917"/>
                    <a:pt x="19325" y="10914"/>
                    <a:pt x="19285" y="10911"/>
                  </a:cubicBezTo>
                  <a:lnTo>
                    <a:pt x="19240" y="10911"/>
                  </a:lnTo>
                  <a:cubicBezTo>
                    <a:pt x="19049" y="10906"/>
                    <a:pt x="18863" y="10903"/>
                    <a:pt x="18680" y="10903"/>
                  </a:cubicBezTo>
                  <a:cubicBezTo>
                    <a:pt x="8811" y="10903"/>
                    <a:pt x="9574" y="17997"/>
                    <a:pt x="10774" y="21730"/>
                  </a:cubicBezTo>
                  <a:cubicBezTo>
                    <a:pt x="11680" y="24763"/>
                    <a:pt x="11227" y="28068"/>
                    <a:pt x="9507" y="30738"/>
                  </a:cubicBezTo>
                  <a:cubicBezTo>
                    <a:pt x="7218" y="34351"/>
                    <a:pt x="3628" y="34996"/>
                    <a:pt x="1419" y="34996"/>
                  </a:cubicBezTo>
                  <a:cubicBezTo>
                    <a:pt x="832" y="34996"/>
                    <a:pt x="342" y="34951"/>
                    <a:pt x="0" y="34903"/>
                  </a:cubicBezTo>
                  <a:lnTo>
                    <a:pt x="0" y="34903"/>
                  </a:lnTo>
                  <a:cubicBezTo>
                    <a:pt x="589" y="36111"/>
                    <a:pt x="2703" y="36302"/>
                    <a:pt x="3980" y="36302"/>
                  </a:cubicBezTo>
                  <a:cubicBezTo>
                    <a:pt x="4569" y="36302"/>
                    <a:pt x="4980" y="36261"/>
                    <a:pt x="4980" y="36261"/>
                  </a:cubicBezTo>
                  <a:cubicBezTo>
                    <a:pt x="6665" y="36852"/>
                    <a:pt x="7992" y="37091"/>
                    <a:pt x="9038" y="37091"/>
                  </a:cubicBezTo>
                  <a:cubicBezTo>
                    <a:pt x="12320" y="37091"/>
                    <a:pt x="12822" y="34736"/>
                    <a:pt x="12857" y="33500"/>
                  </a:cubicBezTo>
                  <a:cubicBezTo>
                    <a:pt x="12902" y="32821"/>
                    <a:pt x="13038" y="32187"/>
                    <a:pt x="13400" y="31644"/>
                  </a:cubicBezTo>
                  <a:cubicBezTo>
                    <a:pt x="14225" y="30495"/>
                    <a:pt x="15280" y="30151"/>
                    <a:pt x="16291" y="30151"/>
                  </a:cubicBezTo>
                  <a:cubicBezTo>
                    <a:pt x="16833" y="30151"/>
                    <a:pt x="17362" y="30250"/>
                    <a:pt x="17836" y="30376"/>
                  </a:cubicBezTo>
                  <a:cubicBezTo>
                    <a:pt x="18120" y="30457"/>
                    <a:pt x="18403" y="30496"/>
                    <a:pt x="18679" y="30496"/>
                  </a:cubicBezTo>
                  <a:cubicBezTo>
                    <a:pt x="20556" y="30496"/>
                    <a:pt x="22118" y="28728"/>
                    <a:pt x="21684" y="26755"/>
                  </a:cubicBezTo>
                  <a:cubicBezTo>
                    <a:pt x="21413" y="25578"/>
                    <a:pt x="20779" y="24718"/>
                    <a:pt x="20779" y="24718"/>
                  </a:cubicBezTo>
                  <a:cubicBezTo>
                    <a:pt x="21865" y="20598"/>
                    <a:pt x="18696" y="19059"/>
                    <a:pt x="17565" y="18697"/>
                  </a:cubicBezTo>
                  <a:cubicBezTo>
                    <a:pt x="17293" y="18561"/>
                    <a:pt x="17112" y="18289"/>
                    <a:pt x="17022" y="18108"/>
                  </a:cubicBezTo>
                  <a:cubicBezTo>
                    <a:pt x="16931" y="15573"/>
                    <a:pt x="18968" y="14713"/>
                    <a:pt x="20236" y="14442"/>
                  </a:cubicBezTo>
                  <a:cubicBezTo>
                    <a:pt x="21367" y="14125"/>
                    <a:pt x="22454" y="13763"/>
                    <a:pt x="23359" y="12993"/>
                  </a:cubicBezTo>
                  <a:cubicBezTo>
                    <a:pt x="28746" y="8783"/>
                    <a:pt x="25804" y="272"/>
                    <a:pt x="25713" y="1"/>
                  </a:cubicBezTo>
                  <a:close/>
                </a:path>
              </a:pathLst>
            </a:custGeom>
            <a:solidFill>
              <a:srgbClr val="FFBD00">
                <a:alpha val="43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494" name="Google Shape;14494;p21"/>
          <p:cNvGrpSpPr/>
          <p:nvPr/>
        </p:nvGrpSpPr>
        <p:grpSpPr>
          <a:xfrm rot="10800000">
            <a:off x="7634462" y="3706646"/>
            <a:ext cx="1828746" cy="1791661"/>
            <a:chOff x="1409400" y="3825350"/>
            <a:chExt cx="823500" cy="806800"/>
          </a:xfrm>
        </p:grpSpPr>
        <p:sp>
          <p:nvSpPr>
            <p:cNvPr id="14495" name="Google Shape;14495;p21"/>
            <p:cNvSpPr/>
            <p:nvPr/>
          </p:nvSpPr>
          <p:spPr>
            <a:xfrm>
              <a:off x="1860575" y="46214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2"/>
                    <a:pt x="93" y="423"/>
                    <a:pt x="212" y="423"/>
                  </a:cubicBezTo>
                  <a:cubicBezTo>
                    <a:pt x="215" y="423"/>
                    <a:pt x="218" y="422"/>
                    <a:pt x="221" y="422"/>
                  </a:cubicBezTo>
                  <a:cubicBezTo>
                    <a:pt x="334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6" name="Google Shape;14496;p21"/>
            <p:cNvSpPr/>
            <p:nvPr/>
          </p:nvSpPr>
          <p:spPr>
            <a:xfrm>
              <a:off x="1754450" y="46213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3"/>
                    <a:pt x="1" y="217"/>
                  </a:cubicBezTo>
                  <a:cubicBezTo>
                    <a:pt x="1" y="330"/>
                    <a:pt x="88" y="422"/>
                    <a:pt x="206" y="427"/>
                  </a:cubicBezTo>
                  <a:cubicBezTo>
                    <a:pt x="210" y="427"/>
                    <a:pt x="213" y="428"/>
                    <a:pt x="216" y="428"/>
                  </a:cubicBezTo>
                  <a:cubicBezTo>
                    <a:pt x="330" y="428"/>
                    <a:pt x="427" y="342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7" name="Google Shape;14497;p21"/>
            <p:cNvSpPr/>
            <p:nvPr/>
          </p:nvSpPr>
          <p:spPr>
            <a:xfrm>
              <a:off x="1807250" y="462157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31" y="1"/>
                  </a:moveTo>
                  <a:cubicBezTo>
                    <a:pt x="228" y="1"/>
                    <a:pt x="225" y="1"/>
                    <a:pt x="222" y="1"/>
                  </a:cubicBezTo>
                  <a:cubicBezTo>
                    <a:pt x="104" y="1"/>
                    <a:pt x="16" y="88"/>
                    <a:pt x="6" y="207"/>
                  </a:cubicBezTo>
                  <a:cubicBezTo>
                    <a:pt x="1" y="330"/>
                    <a:pt x="93" y="417"/>
                    <a:pt x="211" y="422"/>
                  </a:cubicBezTo>
                  <a:cubicBezTo>
                    <a:pt x="330" y="422"/>
                    <a:pt x="432" y="330"/>
                    <a:pt x="432" y="212"/>
                  </a:cubicBezTo>
                  <a:cubicBezTo>
                    <a:pt x="437" y="92"/>
                    <a:pt x="350" y="1"/>
                    <a:pt x="2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8" name="Google Shape;14498;p21"/>
            <p:cNvSpPr/>
            <p:nvPr/>
          </p:nvSpPr>
          <p:spPr>
            <a:xfrm>
              <a:off x="180752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24" y="427"/>
                    <a:pt x="421" y="335"/>
                    <a:pt x="427" y="217"/>
                  </a:cubicBezTo>
                  <a:cubicBezTo>
                    <a:pt x="427" y="9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9" name="Google Shape;14499;p21"/>
            <p:cNvSpPr/>
            <p:nvPr/>
          </p:nvSpPr>
          <p:spPr>
            <a:xfrm>
              <a:off x="1913625" y="40906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98"/>
                    <a:pt x="6" y="222"/>
                  </a:cubicBezTo>
                  <a:cubicBezTo>
                    <a:pt x="11" y="335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0" name="Google Shape;14500;p21"/>
            <p:cNvSpPr/>
            <p:nvPr/>
          </p:nvSpPr>
          <p:spPr>
            <a:xfrm>
              <a:off x="17543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1" name="Google Shape;14501;p21"/>
            <p:cNvSpPr/>
            <p:nvPr/>
          </p:nvSpPr>
          <p:spPr>
            <a:xfrm>
              <a:off x="186057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3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2" name="Google Shape;14502;p21"/>
            <p:cNvSpPr/>
            <p:nvPr/>
          </p:nvSpPr>
          <p:spPr>
            <a:xfrm>
              <a:off x="1568700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3" name="Google Shape;14503;p21"/>
            <p:cNvSpPr/>
            <p:nvPr/>
          </p:nvSpPr>
          <p:spPr>
            <a:xfrm>
              <a:off x="1568700" y="43294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87" y="1"/>
                    <a:pt x="0" y="103"/>
                    <a:pt x="5" y="222"/>
                  </a:cubicBezTo>
                  <a:cubicBezTo>
                    <a:pt x="5" y="332"/>
                    <a:pt x="98" y="427"/>
                    <a:pt x="212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32" y="329"/>
                    <a:pt x="432" y="211"/>
                  </a:cubicBezTo>
                  <a:cubicBezTo>
                    <a:pt x="421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4" name="Google Shape;14504;p21"/>
            <p:cNvSpPr/>
            <p:nvPr/>
          </p:nvSpPr>
          <p:spPr>
            <a:xfrm>
              <a:off x="1913625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5" name="Google Shape;14505;p21"/>
            <p:cNvSpPr/>
            <p:nvPr/>
          </p:nvSpPr>
          <p:spPr>
            <a:xfrm>
              <a:off x="2099400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0"/>
                    <a:pt x="98" y="422"/>
                    <a:pt x="211" y="422"/>
                  </a:cubicBezTo>
                  <a:cubicBezTo>
                    <a:pt x="329" y="422"/>
                    <a:pt x="427" y="32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6" name="Google Shape;14506;p21"/>
            <p:cNvSpPr/>
            <p:nvPr/>
          </p:nvSpPr>
          <p:spPr>
            <a:xfrm>
              <a:off x="1860450" y="41438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5" y="329"/>
                    <a:pt x="98" y="427"/>
                    <a:pt x="211" y="427"/>
                  </a:cubicBezTo>
                  <a:cubicBezTo>
                    <a:pt x="334" y="427"/>
                    <a:pt x="432" y="334"/>
                    <a:pt x="432" y="211"/>
                  </a:cubicBezTo>
                  <a:cubicBezTo>
                    <a:pt x="432" y="93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7" name="Google Shape;14507;p21"/>
            <p:cNvSpPr/>
            <p:nvPr/>
          </p:nvSpPr>
          <p:spPr>
            <a:xfrm>
              <a:off x="1754450" y="41438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02" y="1"/>
                  </a:moveTo>
                  <a:cubicBezTo>
                    <a:pt x="84" y="1"/>
                    <a:pt x="1" y="97"/>
                    <a:pt x="1" y="222"/>
                  </a:cubicBezTo>
                  <a:cubicBezTo>
                    <a:pt x="1" y="335"/>
                    <a:pt x="98" y="433"/>
                    <a:pt x="211" y="433"/>
                  </a:cubicBezTo>
                  <a:cubicBezTo>
                    <a:pt x="330" y="423"/>
                    <a:pt x="427" y="335"/>
                    <a:pt x="427" y="222"/>
                  </a:cubicBezTo>
                  <a:cubicBezTo>
                    <a:pt x="427" y="99"/>
                    <a:pt x="335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8" name="Google Shape;14508;p21"/>
            <p:cNvSpPr/>
            <p:nvPr/>
          </p:nvSpPr>
          <p:spPr>
            <a:xfrm>
              <a:off x="1568550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2" y="0"/>
                  </a:moveTo>
                  <a:cubicBezTo>
                    <a:pt x="93" y="0"/>
                    <a:pt x="1" y="87"/>
                    <a:pt x="1" y="206"/>
                  </a:cubicBezTo>
                  <a:cubicBezTo>
                    <a:pt x="1" y="329"/>
                    <a:pt x="93" y="421"/>
                    <a:pt x="212" y="421"/>
                  </a:cubicBezTo>
                  <a:cubicBezTo>
                    <a:pt x="335" y="421"/>
                    <a:pt x="427" y="329"/>
                    <a:pt x="427" y="211"/>
                  </a:cubicBezTo>
                  <a:cubicBezTo>
                    <a:pt x="427" y="87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9" name="Google Shape;14509;p21"/>
            <p:cNvSpPr/>
            <p:nvPr/>
          </p:nvSpPr>
          <p:spPr>
            <a:xfrm>
              <a:off x="2099275" y="4329575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32" y="335"/>
                    <a:pt x="432" y="217"/>
                  </a:cubicBezTo>
                  <a:cubicBezTo>
                    <a:pt x="437" y="96"/>
                    <a:pt x="34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0" name="Google Shape;14510;p21"/>
            <p:cNvSpPr/>
            <p:nvPr/>
          </p:nvSpPr>
          <p:spPr>
            <a:xfrm>
              <a:off x="1807525" y="4143800"/>
              <a:ext cx="10675" cy="10600"/>
            </a:xfrm>
            <a:custGeom>
              <a:rect b="b" l="l" r="r" t="t"/>
              <a:pathLst>
                <a:path extrusionOk="0" h="424" w="427">
                  <a:moveTo>
                    <a:pt x="211" y="1"/>
                  </a:moveTo>
                  <a:cubicBezTo>
                    <a:pt x="97" y="1"/>
                    <a:pt x="5" y="82"/>
                    <a:pt x="0" y="202"/>
                  </a:cubicBezTo>
                  <a:cubicBezTo>
                    <a:pt x="0" y="325"/>
                    <a:pt x="82" y="417"/>
                    <a:pt x="195" y="423"/>
                  </a:cubicBezTo>
                  <a:cubicBezTo>
                    <a:pt x="201" y="423"/>
                    <a:pt x="207" y="423"/>
                    <a:pt x="213" y="423"/>
                  </a:cubicBezTo>
                  <a:cubicBezTo>
                    <a:pt x="328" y="423"/>
                    <a:pt x="417" y="330"/>
                    <a:pt x="421" y="222"/>
                  </a:cubicBezTo>
                  <a:cubicBezTo>
                    <a:pt x="427" y="104"/>
                    <a:pt x="339" y="6"/>
                    <a:pt x="221" y="1"/>
                  </a:cubicBezTo>
                  <a:cubicBezTo>
                    <a:pt x="217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1" name="Google Shape;14511;p21"/>
            <p:cNvSpPr/>
            <p:nvPr/>
          </p:nvSpPr>
          <p:spPr>
            <a:xfrm>
              <a:off x="1621875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8" y="0"/>
                    <a:pt x="1" y="98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27"/>
                    <a:pt x="422" y="329"/>
                    <a:pt x="422" y="211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2" name="Google Shape;14512;p21"/>
            <p:cNvSpPr/>
            <p:nvPr/>
          </p:nvSpPr>
          <p:spPr>
            <a:xfrm>
              <a:off x="17012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6" y="334"/>
                    <a:pt x="103" y="422"/>
                    <a:pt x="22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3" name="Google Shape;14513;p21"/>
            <p:cNvSpPr/>
            <p:nvPr/>
          </p:nvSpPr>
          <p:spPr>
            <a:xfrm>
              <a:off x="2152575" y="443557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4" name="Google Shape;14514;p21"/>
            <p:cNvSpPr/>
            <p:nvPr/>
          </p:nvSpPr>
          <p:spPr>
            <a:xfrm>
              <a:off x="2099275" y="4435425"/>
              <a:ext cx="10925" cy="10825"/>
            </a:xfrm>
            <a:custGeom>
              <a:rect b="b" l="l" r="r" t="t"/>
              <a:pathLst>
                <a:path extrusionOk="0" h="433" w="43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87" y="6"/>
                    <a:pt x="0" y="104"/>
                    <a:pt x="5" y="227"/>
                  </a:cubicBezTo>
                  <a:cubicBezTo>
                    <a:pt x="10" y="340"/>
                    <a:pt x="108" y="433"/>
                    <a:pt x="226" y="433"/>
                  </a:cubicBezTo>
                  <a:cubicBezTo>
                    <a:pt x="339" y="433"/>
                    <a:pt x="437" y="335"/>
                    <a:pt x="432" y="207"/>
                  </a:cubicBezTo>
                  <a:cubicBezTo>
                    <a:pt x="432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5" name="Google Shape;14515;p21"/>
            <p:cNvSpPr/>
            <p:nvPr/>
          </p:nvSpPr>
          <p:spPr>
            <a:xfrm>
              <a:off x="1621625" y="44355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8" y="0"/>
                    <a:pt x="0" y="98"/>
                    <a:pt x="11" y="221"/>
                  </a:cubicBezTo>
                  <a:cubicBezTo>
                    <a:pt x="16" y="334"/>
                    <a:pt x="103" y="427"/>
                    <a:pt x="22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6" name="Google Shape;14516;p21"/>
            <p:cNvSpPr/>
            <p:nvPr/>
          </p:nvSpPr>
          <p:spPr>
            <a:xfrm>
              <a:off x="1568700" y="4435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6"/>
                  </a:cubicBezTo>
                  <a:cubicBezTo>
                    <a:pt x="0" y="329"/>
                    <a:pt x="87" y="427"/>
                    <a:pt x="206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7" name="Google Shape;14517;p21"/>
            <p:cNvSpPr/>
            <p:nvPr/>
          </p:nvSpPr>
          <p:spPr>
            <a:xfrm>
              <a:off x="1621625" y="432945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8"/>
                    <a:pt x="11" y="222"/>
                  </a:cubicBezTo>
                  <a:cubicBezTo>
                    <a:pt x="16" y="340"/>
                    <a:pt x="103" y="432"/>
                    <a:pt x="226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8" name="Google Shape;14518;p21"/>
            <p:cNvSpPr/>
            <p:nvPr/>
          </p:nvSpPr>
          <p:spPr>
            <a:xfrm>
              <a:off x="15155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6" y="335"/>
                    <a:pt x="103" y="427"/>
                    <a:pt x="227" y="427"/>
                  </a:cubicBezTo>
                  <a:cubicBezTo>
                    <a:pt x="340" y="427"/>
                    <a:pt x="432" y="329"/>
                    <a:pt x="432" y="211"/>
                  </a:cubicBezTo>
                  <a:cubicBezTo>
                    <a:pt x="432" y="93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9" name="Google Shape;14519;p21"/>
            <p:cNvSpPr/>
            <p:nvPr/>
          </p:nvSpPr>
          <p:spPr>
            <a:xfrm>
              <a:off x="1489175" y="41438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82" y="0"/>
                    <a:pt x="0" y="93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27" y="98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0" name="Google Shape;14520;p21"/>
            <p:cNvSpPr/>
            <p:nvPr/>
          </p:nvSpPr>
          <p:spPr>
            <a:xfrm>
              <a:off x="2046325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6" y="0"/>
                  </a:moveTo>
                  <a:cubicBezTo>
                    <a:pt x="223" y="0"/>
                    <a:pt x="220" y="0"/>
                    <a:pt x="217" y="0"/>
                  </a:cubicBez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30" y="427"/>
                    <a:pt x="427" y="334"/>
                    <a:pt x="427" y="211"/>
                  </a:cubicBezTo>
                  <a:cubicBezTo>
                    <a:pt x="427" y="96"/>
                    <a:pt x="344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1" name="Google Shape;14521;p21"/>
            <p:cNvSpPr/>
            <p:nvPr/>
          </p:nvSpPr>
          <p:spPr>
            <a:xfrm>
              <a:off x="1860575" y="4568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0"/>
                  </a:moveTo>
                  <a:cubicBezTo>
                    <a:pt x="103" y="0"/>
                    <a:pt x="0" y="93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217" y="427"/>
                    <a:pt x="223" y="428"/>
                    <a:pt x="230" y="428"/>
                  </a:cubicBezTo>
                  <a:cubicBezTo>
                    <a:pt x="343" y="428"/>
                    <a:pt x="427" y="338"/>
                    <a:pt x="427" y="211"/>
                  </a:cubicBezTo>
                  <a:cubicBezTo>
                    <a:pt x="427" y="93"/>
                    <a:pt x="334" y="6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2" name="Google Shape;14522;p21"/>
            <p:cNvSpPr/>
            <p:nvPr/>
          </p:nvSpPr>
          <p:spPr>
            <a:xfrm>
              <a:off x="18339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91"/>
                    <a:pt x="6" y="211"/>
                  </a:cubicBezTo>
                  <a:cubicBezTo>
                    <a:pt x="6" y="329"/>
                    <a:pt x="93" y="422"/>
                    <a:pt x="216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3" name="Google Shape;14523;p21"/>
            <p:cNvSpPr/>
            <p:nvPr/>
          </p:nvSpPr>
          <p:spPr>
            <a:xfrm>
              <a:off x="19136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3" y="1"/>
                    <a:pt x="6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7" y="422"/>
                    <a:pt x="223" y="423"/>
                    <a:pt x="229" y="423"/>
                  </a:cubicBezTo>
                  <a:cubicBezTo>
                    <a:pt x="344" y="423"/>
                    <a:pt x="432" y="329"/>
                    <a:pt x="427" y="216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4" name="Google Shape;14524;p21"/>
            <p:cNvSpPr/>
            <p:nvPr/>
          </p:nvSpPr>
          <p:spPr>
            <a:xfrm>
              <a:off x="2019875" y="41437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1"/>
                  </a:cubicBezTo>
                  <a:cubicBezTo>
                    <a:pt x="329" y="421"/>
                    <a:pt x="427" y="319"/>
                    <a:pt x="427" y="20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5" name="Google Shape;14525;p21"/>
            <p:cNvSpPr/>
            <p:nvPr/>
          </p:nvSpPr>
          <p:spPr>
            <a:xfrm>
              <a:off x="18072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11" y="88"/>
                    <a:pt x="1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220" y="422"/>
                    <a:pt x="224" y="422"/>
                    <a:pt x="227" y="422"/>
                  </a:cubicBezTo>
                  <a:cubicBezTo>
                    <a:pt x="350" y="422"/>
                    <a:pt x="432" y="336"/>
                    <a:pt x="432" y="216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6" name="Google Shape;14526;p21"/>
            <p:cNvSpPr/>
            <p:nvPr/>
          </p:nvSpPr>
          <p:spPr>
            <a:xfrm>
              <a:off x="1860450" y="40375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8" y="0"/>
                    <a:pt x="10" y="88"/>
                    <a:pt x="5" y="206"/>
                  </a:cubicBezTo>
                  <a:cubicBezTo>
                    <a:pt x="0" y="324"/>
                    <a:pt x="88" y="422"/>
                    <a:pt x="211" y="422"/>
                  </a:cubicBezTo>
                  <a:cubicBezTo>
                    <a:pt x="214" y="422"/>
                    <a:pt x="218" y="422"/>
                    <a:pt x="221" y="422"/>
                  </a:cubicBezTo>
                  <a:cubicBezTo>
                    <a:pt x="340" y="422"/>
                    <a:pt x="432" y="336"/>
                    <a:pt x="432" y="216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7" name="Google Shape;14527;p21"/>
            <p:cNvSpPr/>
            <p:nvPr/>
          </p:nvSpPr>
          <p:spPr>
            <a:xfrm>
              <a:off x="180752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87" y="0"/>
                    <a:pt x="0" y="98"/>
                    <a:pt x="5" y="221"/>
                  </a:cubicBezTo>
                  <a:cubicBezTo>
                    <a:pt x="10" y="334"/>
                    <a:pt x="103" y="427"/>
                    <a:pt x="216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8" name="Google Shape;14528;p21"/>
            <p:cNvSpPr/>
            <p:nvPr/>
          </p:nvSpPr>
          <p:spPr>
            <a:xfrm>
              <a:off x="191362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9" name="Google Shape;14529;p21"/>
            <p:cNvSpPr/>
            <p:nvPr/>
          </p:nvSpPr>
          <p:spPr>
            <a:xfrm>
              <a:off x="1754325" y="4037325"/>
              <a:ext cx="10800" cy="10800"/>
            </a:xfrm>
            <a:custGeom>
              <a:rect b="b" l="l" r="r" t="t"/>
              <a:pathLst>
                <a:path extrusionOk="0" h="432" w="432">
                  <a:moveTo>
                    <a:pt x="211" y="0"/>
                  </a:moveTo>
                  <a:cubicBezTo>
                    <a:pt x="98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1"/>
                    <a:pt x="422" y="216"/>
                  </a:cubicBezTo>
                  <a:cubicBezTo>
                    <a:pt x="422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0" name="Google Shape;14530;p21"/>
            <p:cNvSpPr/>
            <p:nvPr/>
          </p:nvSpPr>
          <p:spPr>
            <a:xfrm>
              <a:off x="1913750" y="419675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34"/>
                    <a:pt x="93" y="427"/>
                    <a:pt x="211" y="427"/>
                  </a:cubicBezTo>
                  <a:cubicBezTo>
                    <a:pt x="330" y="427"/>
                    <a:pt x="427" y="329"/>
                    <a:pt x="427" y="20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1" name="Google Shape;14531;p21"/>
            <p:cNvSpPr/>
            <p:nvPr/>
          </p:nvSpPr>
          <p:spPr>
            <a:xfrm>
              <a:off x="2046075" y="4329325"/>
              <a:ext cx="10950" cy="10825"/>
            </a:xfrm>
            <a:custGeom>
              <a:rect b="b" l="l" r="r" t="t"/>
              <a:pathLst>
                <a:path extrusionOk="0" h="433" w="438">
                  <a:moveTo>
                    <a:pt x="227" y="0"/>
                  </a:moveTo>
                  <a:cubicBezTo>
                    <a:pt x="109" y="0"/>
                    <a:pt x="11" y="88"/>
                    <a:pt x="6" y="206"/>
                  </a:cubicBezTo>
                  <a:cubicBezTo>
                    <a:pt x="1" y="329"/>
                    <a:pt x="98" y="42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2"/>
                    <a:pt x="432" y="227"/>
                  </a:cubicBezTo>
                  <a:cubicBezTo>
                    <a:pt x="437" y="103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2" name="Google Shape;14532;p21"/>
            <p:cNvSpPr/>
            <p:nvPr/>
          </p:nvSpPr>
          <p:spPr>
            <a:xfrm>
              <a:off x="2152450" y="432957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3"/>
                    <a:pt x="6" y="206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3" name="Google Shape;14533;p21"/>
            <p:cNvSpPr/>
            <p:nvPr/>
          </p:nvSpPr>
          <p:spPr>
            <a:xfrm>
              <a:off x="19137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104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210" y="422"/>
                    <a:pt x="213" y="422"/>
                    <a:pt x="217" y="422"/>
                  </a:cubicBezTo>
                  <a:cubicBezTo>
                    <a:pt x="335" y="422"/>
                    <a:pt x="427" y="336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4" name="Google Shape;14534;p21"/>
            <p:cNvSpPr/>
            <p:nvPr/>
          </p:nvSpPr>
          <p:spPr>
            <a:xfrm>
              <a:off x="15156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98" y="427"/>
                    <a:pt x="217" y="427"/>
                  </a:cubicBezTo>
                  <a:cubicBezTo>
                    <a:pt x="330" y="427"/>
                    <a:pt x="427" y="334"/>
                    <a:pt x="427" y="221"/>
                  </a:cubicBezTo>
                  <a:cubicBezTo>
                    <a:pt x="427" y="98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5" name="Google Shape;14535;p21"/>
            <p:cNvSpPr/>
            <p:nvPr/>
          </p:nvSpPr>
          <p:spPr>
            <a:xfrm>
              <a:off x="20463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2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6" name="Google Shape;14536;p21"/>
            <p:cNvSpPr/>
            <p:nvPr/>
          </p:nvSpPr>
          <p:spPr>
            <a:xfrm>
              <a:off x="1807525" y="41967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7" y="329"/>
                    <a:pt x="427" y="216"/>
                  </a:cubicBezTo>
                  <a:cubicBezTo>
                    <a:pt x="421" y="9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7" name="Google Shape;14537;p21"/>
            <p:cNvSpPr/>
            <p:nvPr/>
          </p:nvSpPr>
          <p:spPr>
            <a:xfrm>
              <a:off x="180737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9" y="0"/>
                    <a:pt x="1" y="93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1"/>
                    <a:pt x="427" y="221"/>
                  </a:cubicBezTo>
                  <a:cubicBezTo>
                    <a:pt x="433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8" name="Google Shape;14538;p21"/>
            <p:cNvSpPr/>
            <p:nvPr/>
          </p:nvSpPr>
          <p:spPr>
            <a:xfrm>
              <a:off x="191362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103" y="0"/>
                    <a:pt x="6" y="93"/>
                    <a:pt x="6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8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9" name="Google Shape;14539;p21"/>
            <p:cNvSpPr/>
            <p:nvPr/>
          </p:nvSpPr>
          <p:spPr>
            <a:xfrm>
              <a:off x="17543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8" y="1"/>
                    <a:pt x="11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3" y="423"/>
                    <a:pt x="422" y="333"/>
                    <a:pt x="432" y="216"/>
                  </a:cubicBezTo>
                  <a:cubicBezTo>
                    <a:pt x="43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0" name="Google Shape;14540;p21"/>
            <p:cNvSpPr/>
            <p:nvPr/>
          </p:nvSpPr>
          <p:spPr>
            <a:xfrm>
              <a:off x="180752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103" y="1"/>
                    <a:pt x="5" y="88"/>
                    <a:pt x="0" y="206"/>
                  </a:cubicBezTo>
                  <a:cubicBezTo>
                    <a:pt x="0" y="329"/>
                    <a:pt x="82" y="422"/>
                    <a:pt x="206" y="422"/>
                  </a:cubicBezTo>
                  <a:cubicBezTo>
                    <a:pt x="212" y="422"/>
                    <a:pt x="218" y="423"/>
                    <a:pt x="223" y="423"/>
                  </a:cubicBezTo>
                  <a:cubicBezTo>
                    <a:pt x="333" y="423"/>
                    <a:pt x="422" y="333"/>
                    <a:pt x="427" y="216"/>
                  </a:cubicBezTo>
                  <a:cubicBezTo>
                    <a:pt x="427" y="10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1" name="Google Shape;14541;p21"/>
            <p:cNvSpPr/>
            <p:nvPr/>
          </p:nvSpPr>
          <p:spPr>
            <a:xfrm>
              <a:off x="1833975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93" y="427"/>
                    <a:pt x="216" y="427"/>
                  </a:cubicBezTo>
                  <a:cubicBezTo>
                    <a:pt x="340" y="427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2" name="Google Shape;14542;p21"/>
            <p:cNvSpPr/>
            <p:nvPr/>
          </p:nvSpPr>
          <p:spPr>
            <a:xfrm>
              <a:off x="1966825" y="414380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6" y="1"/>
                  </a:moveTo>
                  <a:cubicBezTo>
                    <a:pt x="87" y="1"/>
                    <a:pt x="0" y="87"/>
                    <a:pt x="5" y="212"/>
                  </a:cubicBezTo>
                  <a:cubicBezTo>
                    <a:pt x="5" y="330"/>
                    <a:pt x="93" y="423"/>
                    <a:pt x="216" y="423"/>
                  </a:cubicBezTo>
                  <a:cubicBezTo>
                    <a:pt x="329" y="423"/>
                    <a:pt x="427" y="335"/>
                    <a:pt x="427" y="222"/>
                  </a:cubicBezTo>
                  <a:cubicBezTo>
                    <a:pt x="427" y="99"/>
                    <a:pt x="339" y="1"/>
                    <a:pt x="216" y="1"/>
                  </a:cubicBezTo>
                  <a:cubicBezTo>
                    <a:pt x="212" y="1"/>
                    <a:pt x="20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3" name="Google Shape;14543;p21"/>
            <p:cNvSpPr/>
            <p:nvPr/>
          </p:nvSpPr>
          <p:spPr>
            <a:xfrm>
              <a:off x="17012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3" y="0"/>
                    <a:pt x="0" y="98"/>
                    <a:pt x="11" y="221"/>
                  </a:cubicBezTo>
                  <a:cubicBezTo>
                    <a:pt x="11" y="334"/>
                    <a:pt x="103" y="427"/>
                    <a:pt x="221" y="427"/>
                  </a:cubicBezTo>
                  <a:cubicBezTo>
                    <a:pt x="345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4" name="Google Shape;14544;p21"/>
            <p:cNvSpPr/>
            <p:nvPr/>
          </p:nvSpPr>
          <p:spPr>
            <a:xfrm>
              <a:off x="1833975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34"/>
                    <a:pt x="93" y="421"/>
                    <a:pt x="216" y="421"/>
                  </a:cubicBezTo>
                  <a:cubicBezTo>
                    <a:pt x="340" y="421"/>
                    <a:pt x="43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5" name="Google Shape;14545;p21"/>
            <p:cNvSpPr/>
            <p:nvPr/>
          </p:nvSpPr>
          <p:spPr>
            <a:xfrm>
              <a:off x="175445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33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6" name="Google Shape;14546;p21"/>
            <p:cNvSpPr/>
            <p:nvPr/>
          </p:nvSpPr>
          <p:spPr>
            <a:xfrm>
              <a:off x="1833975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7" name="Google Shape;14547;p21"/>
            <p:cNvSpPr/>
            <p:nvPr/>
          </p:nvSpPr>
          <p:spPr>
            <a:xfrm>
              <a:off x="1701275" y="39845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9" y="427"/>
                    <a:pt x="427" y="334"/>
                    <a:pt x="427" y="211"/>
                  </a:cubicBezTo>
                  <a:cubicBezTo>
                    <a:pt x="432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8" name="Google Shape;14548;p21"/>
            <p:cNvSpPr/>
            <p:nvPr/>
          </p:nvSpPr>
          <p:spPr>
            <a:xfrm>
              <a:off x="186057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5"/>
                    <a:pt x="0" y="98"/>
                    <a:pt x="0" y="221"/>
                  </a:cubicBezTo>
                  <a:cubicBezTo>
                    <a:pt x="0" y="33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9" name="Google Shape;14549;p21"/>
            <p:cNvSpPr/>
            <p:nvPr/>
          </p:nvSpPr>
          <p:spPr>
            <a:xfrm>
              <a:off x="1833975" y="39580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3" y="422"/>
                    <a:pt x="211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0" name="Google Shape;14550;p21"/>
            <p:cNvSpPr/>
            <p:nvPr/>
          </p:nvSpPr>
          <p:spPr>
            <a:xfrm>
              <a:off x="18605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1" y="334"/>
                    <a:pt x="103" y="422"/>
                    <a:pt x="221" y="422"/>
                  </a:cubicBezTo>
                  <a:cubicBezTo>
                    <a:pt x="339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1" name="Google Shape;14551;p21"/>
            <p:cNvSpPr/>
            <p:nvPr/>
          </p:nvSpPr>
          <p:spPr>
            <a:xfrm>
              <a:off x="1436000" y="414380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0" y="1"/>
                  </a:moveTo>
                  <a:cubicBezTo>
                    <a:pt x="92" y="1"/>
                    <a:pt x="0" y="87"/>
                    <a:pt x="10" y="207"/>
                  </a:cubicBezTo>
                  <a:cubicBezTo>
                    <a:pt x="10" y="330"/>
                    <a:pt x="97" y="423"/>
                    <a:pt x="221" y="423"/>
                  </a:cubicBezTo>
                  <a:cubicBezTo>
                    <a:pt x="334" y="423"/>
                    <a:pt x="431" y="335"/>
                    <a:pt x="431" y="222"/>
                  </a:cubicBezTo>
                  <a:cubicBezTo>
                    <a:pt x="431" y="99"/>
                    <a:pt x="344" y="1"/>
                    <a:pt x="221" y="1"/>
                  </a:cubicBezTo>
                  <a:cubicBezTo>
                    <a:pt x="217" y="1"/>
                    <a:pt x="214" y="1"/>
                    <a:pt x="21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2" name="Google Shape;14552;p21"/>
            <p:cNvSpPr/>
            <p:nvPr/>
          </p:nvSpPr>
          <p:spPr>
            <a:xfrm>
              <a:off x="1833975" y="40112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6" y="1"/>
                  </a:moveTo>
                  <a:cubicBezTo>
                    <a:pt x="98" y="1"/>
                    <a:pt x="1" y="88"/>
                    <a:pt x="1" y="217"/>
                  </a:cubicBezTo>
                  <a:cubicBezTo>
                    <a:pt x="6" y="335"/>
                    <a:pt x="103" y="427"/>
                    <a:pt x="216" y="427"/>
                  </a:cubicBezTo>
                  <a:cubicBezTo>
                    <a:pt x="340" y="422"/>
                    <a:pt x="427" y="335"/>
                    <a:pt x="427" y="212"/>
                  </a:cubicBezTo>
                  <a:cubicBezTo>
                    <a:pt x="427" y="8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3" name="Google Shape;14553;p21"/>
            <p:cNvSpPr/>
            <p:nvPr/>
          </p:nvSpPr>
          <p:spPr>
            <a:xfrm>
              <a:off x="1674800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3" y="0"/>
                    <a:pt x="1" y="86"/>
                    <a:pt x="1" y="206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330" y="427"/>
                    <a:pt x="427" y="329"/>
                    <a:pt x="427" y="216"/>
                  </a:cubicBezTo>
                  <a:cubicBezTo>
                    <a:pt x="427" y="98"/>
                    <a:pt x="335" y="0"/>
                    <a:pt x="222" y="0"/>
                  </a:cubicBezTo>
                  <a:cubicBezTo>
                    <a:pt x="218" y="0"/>
                    <a:pt x="21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4" name="Google Shape;14554;p21"/>
            <p:cNvSpPr/>
            <p:nvPr/>
          </p:nvSpPr>
          <p:spPr>
            <a:xfrm>
              <a:off x="1754325" y="41968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199" y="1"/>
                  </a:moveTo>
                  <a:cubicBezTo>
                    <a:pt x="94" y="1"/>
                    <a:pt x="5" y="90"/>
                    <a:pt x="1" y="202"/>
                  </a:cubicBezTo>
                  <a:cubicBezTo>
                    <a:pt x="1" y="320"/>
                    <a:pt x="98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22" y="212"/>
                  </a:cubicBezTo>
                  <a:cubicBezTo>
                    <a:pt x="422" y="94"/>
                    <a:pt x="335" y="7"/>
                    <a:pt x="216" y="1"/>
                  </a:cubicBezTo>
                  <a:cubicBezTo>
                    <a:pt x="211" y="1"/>
                    <a:pt x="205" y="1"/>
                    <a:pt x="19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5" name="Google Shape;14555;p21"/>
            <p:cNvSpPr/>
            <p:nvPr/>
          </p:nvSpPr>
          <p:spPr>
            <a:xfrm>
              <a:off x="17012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98" y="422"/>
                    <a:pt x="211" y="427"/>
                  </a:cubicBezTo>
                  <a:cubicBezTo>
                    <a:pt x="214" y="427"/>
                    <a:pt x="218" y="427"/>
                    <a:pt x="221" y="427"/>
                  </a:cubicBezTo>
                  <a:cubicBezTo>
                    <a:pt x="335" y="427"/>
                    <a:pt x="432" y="342"/>
                    <a:pt x="432" y="222"/>
                  </a:cubicBezTo>
                  <a:cubicBezTo>
                    <a:pt x="432" y="9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6" name="Google Shape;14556;p21"/>
            <p:cNvSpPr/>
            <p:nvPr/>
          </p:nvSpPr>
          <p:spPr>
            <a:xfrm>
              <a:off x="2178925" y="41434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6" y="1"/>
                  </a:moveTo>
                  <a:cubicBezTo>
                    <a:pt x="103" y="1"/>
                    <a:pt x="5" y="93"/>
                    <a:pt x="5" y="217"/>
                  </a:cubicBezTo>
                  <a:cubicBezTo>
                    <a:pt x="0" y="330"/>
                    <a:pt x="103" y="432"/>
                    <a:pt x="216" y="432"/>
                  </a:cubicBezTo>
                  <a:cubicBezTo>
                    <a:pt x="334" y="432"/>
                    <a:pt x="432" y="345"/>
                    <a:pt x="432" y="227"/>
                  </a:cubicBezTo>
                  <a:cubicBezTo>
                    <a:pt x="432" y="109"/>
                    <a:pt x="339" y="16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7" name="Google Shape;14557;p21"/>
            <p:cNvSpPr/>
            <p:nvPr/>
          </p:nvSpPr>
          <p:spPr>
            <a:xfrm>
              <a:off x="175432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8"/>
                    <a:pt x="1" y="211"/>
                  </a:cubicBezTo>
                  <a:cubicBezTo>
                    <a:pt x="1" y="334"/>
                    <a:pt x="93" y="427"/>
                    <a:pt x="216" y="427"/>
                  </a:cubicBezTo>
                  <a:cubicBezTo>
                    <a:pt x="335" y="427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8" name="Google Shape;14558;p21"/>
            <p:cNvSpPr/>
            <p:nvPr/>
          </p:nvSpPr>
          <p:spPr>
            <a:xfrm>
              <a:off x="1966675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1" y="341"/>
                    <a:pt x="93" y="427"/>
                    <a:pt x="212" y="427"/>
                  </a:cubicBezTo>
                  <a:cubicBezTo>
                    <a:pt x="215" y="427"/>
                    <a:pt x="218" y="427"/>
                    <a:pt x="222" y="427"/>
                  </a:cubicBezTo>
                  <a:cubicBezTo>
                    <a:pt x="335" y="427"/>
                    <a:pt x="427" y="329"/>
                    <a:pt x="427" y="21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9" name="Google Shape;14559;p21"/>
            <p:cNvSpPr/>
            <p:nvPr/>
          </p:nvSpPr>
          <p:spPr>
            <a:xfrm>
              <a:off x="1648350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6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9"/>
                    <a:pt x="10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0" name="Google Shape;14560;p21"/>
            <p:cNvSpPr/>
            <p:nvPr/>
          </p:nvSpPr>
          <p:spPr>
            <a:xfrm>
              <a:off x="1966550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5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1" name="Google Shape;14561;p21"/>
            <p:cNvSpPr/>
            <p:nvPr/>
          </p:nvSpPr>
          <p:spPr>
            <a:xfrm>
              <a:off x="1701275" y="41438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2" y="1"/>
                  </a:moveTo>
                  <a:cubicBezTo>
                    <a:pt x="93" y="1"/>
                    <a:pt x="0" y="97"/>
                    <a:pt x="5" y="222"/>
                  </a:cubicBezTo>
                  <a:cubicBezTo>
                    <a:pt x="5" y="335"/>
                    <a:pt x="98" y="433"/>
                    <a:pt x="211" y="433"/>
                  </a:cubicBezTo>
                  <a:cubicBezTo>
                    <a:pt x="334" y="433"/>
                    <a:pt x="432" y="340"/>
                    <a:pt x="432" y="222"/>
                  </a:cubicBezTo>
                  <a:cubicBezTo>
                    <a:pt x="432" y="99"/>
                    <a:pt x="345" y="1"/>
                    <a:pt x="221" y="1"/>
                  </a:cubicBezTo>
                  <a:cubicBezTo>
                    <a:pt x="218" y="1"/>
                    <a:pt x="21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2" name="Google Shape;14562;p21"/>
            <p:cNvSpPr/>
            <p:nvPr/>
          </p:nvSpPr>
          <p:spPr>
            <a:xfrm>
              <a:off x="18605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0" y="216"/>
                  </a:cubicBezTo>
                  <a:cubicBezTo>
                    <a:pt x="0" y="329"/>
                    <a:pt x="93" y="422"/>
                    <a:pt x="206" y="427"/>
                  </a:cubicBezTo>
                  <a:cubicBezTo>
                    <a:pt x="209" y="427"/>
                    <a:pt x="213" y="427"/>
                    <a:pt x="216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3" name="Google Shape;14563;p21"/>
            <p:cNvSpPr/>
            <p:nvPr/>
          </p:nvSpPr>
          <p:spPr>
            <a:xfrm>
              <a:off x="1993275" y="390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8"/>
                    <a:pt x="6" y="211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4" name="Google Shape;14564;p21"/>
            <p:cNvSpPr/>
            <p:nvPr/>
          </p:nvSpPr>
          <p:spPr>
            <a:xfrm>
              <a:off x="1966825" y="4037325"/>
              <a:ext cx="10925" cy="10800"/>
            </a:xfrm>
            <a:custGeom>
              <a:rect b="b" l="l" r="r" t="t"/>
              <a:pathLst>
                <a:path extrusionOk="0" h="432" w="437">
                  <a:moveTo>
                    <a:pt x="216" y="0"/>
                  </a:moveTo>
                  <a:cubicBezTo>
                    <a:pt x="103" y="10"/>
                    <a:pt x="5" y="98"/>
                    <a:pt x="5" y="216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214" y="432"/>
                    <a:pt x="217" y="432"/>
                    <a:pt x="220" y="432"/>
                  </a:cubicBezTo>
                  <a:cubicBezTo>
                    <a:pt x="334" y="432"/>
                    <a:pt x="422" y="341"/>
                    <a:pt x="427" y="221"/>
                  </a:cubicBezTo>
                  <a:cubicBezTo>
                    <a:pt x="43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5" name="Google Shape;14565;p21"/>
            <p:cNvSpPr/>
            <p:nvPr/>
          </p:nvSpPr>
          <p:spPr>
            <a:xfrm>
              <a:off x="1435975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0" y="422"/>
                    <a:pt x="427" y="324"/>
                    <a:pt x="427" y="211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6" name="Google Shape;14566;p21"/>
            <p:cNvSpPr/>
            <p:nvPr/>
          </p:nvSpPr>
          <p:spPr>
            <a:xfrm>
              <a:off x="175432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0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7" name="Google Shape;14567;p21"/>
            <p:cNvSpPr/>
            <p:nvPr/>
          </p:nvSpPr>
          <p:spPr>
            <a:xfrm>
              <a:off x="1621625" y="4276650"/>
              <a:ext cx="10800" cy="10425"/>
            </a:xfrm>
            <a:custGeom>
              <a:rect b="b" l="l" r="r" t="t"/>
              <a:pathLst>
                <a:path extrusionOk="0" h="417" w="432">
                  <a:moveTo>
                    <a:pt x="216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93" y="417"/>
                    <a:pt x="216" y="417"/>
                  </a:cubicBezTo>
                  <a:cubicBezTo>
                    <a:pt x="334" y="417"/>
                    <a:pt x="432" y="319"/>
                    <a:pt x="427" y="211"/>
                  </a:cubicBezTo>
                  <a:cubicBezTo>
                    <a:pt x="427" y="9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8" name="Google Shape;14568;p21"/>
            <p:cNvSpPr/>
            <p:nvPr/>
          </p:nvSpPr>
          <p:spPr>
            <a:xfrm>
              <a:off x="151562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" y="319"/>
                    <a:pt x="93" y="421"/>
                    <a:pt x="206" y="421"/>
                  </a:cubicBezTo>
                  <a:cubicBezTo>
                    <a:pt x="330" y="421"/>
                    <a:pt x="427" y="329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9" name="Google Shape;14569;p21"/>
            <p:cNvSpPr/>
            <p:nvPr/>
          </p:nvSpPr>
          <p:spPr>
            <a:xfrm>
              <a:off x="1621875" y="43826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5"/>
                    <a:pt x="1" y="98"/>
                    <a:pt x="1" y="211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24" y="421"/>
                    <a:pt x="422" y="319"/>
                    <a:pt x="422" y="206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0" name="Google Shape;14570;p21"/>
            <p:cNvSpPr/>
            <p:nvPr/>
          </p:nvSpPr>
          <p:spPr>
            <a:xfrm>
              <a:off x="1860575" y="42499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3"/>
                    <a:pt x="11" y="222"/>
                  </a:cubicBezTo>
                  <a:cubicBezTo>
                    <a:pt x="11" y="335"/>
                    <a:pt x="103" y="432"/>
                    <a:pt x="221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3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1" name="Google Shape;14571;p21"/>
            <p:cNvSpPr/>
            <p:nvPr/>
          </p:nvSpPr>
          <p:spPr>
            <a:xfrm>
              <a:off x="2152575" y="43826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88" y="0"/>
                    <a:pt x="1" y="87"/>
                    <a:pt x="1" y="211"/>
                  </a:cubicBezTo>
                  <a:cubicBezTo>
                    <a:pt x="1" y="329"/>
                    <a:pt x="88" y="421"/>
                    <a:pt x="206" y="421"/>
                  </a:cubicBezTo>
                  <a:cubicBezTo>
                    <a:pt x="330" y="421"/>
                    <a:pt x="422" y="329"/>
                    <a:pt x="422" y="211"/>
                  </a:cubicBezTo>
                  <a:cubicBezTo>
                    <a:pt x="422" y="87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2" name="Google Shape;14572;p21"/>
            <p:cNvSpPr/>
            <p:nvPr/>
          </p:nvSpPr>
          <p:spPr>
            <a:xfrm>
              <a:off x="1435975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7" y="427"/>
                  </a:cubicBezTo>
                  <a:cubicBezTo>
                    <a:pt x="330" y="427"/>
                    <a:pt x="427" y="330"/>
                    <a:pt x="427" y="217"/>
                  </a:cubicBezTo>
                  <a:cubicBezTo>
                    <a:pt x="42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3" name="Google Shape;14573;p21"/>
            <p:cNvSpPr/>
            <p:nvPr/>
          </p:nvSpPr>
          <p:spPr>
            <a:xfrm>
              <a:off x="17012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4" name="Google Shape;14574;p21"/>
            <p:cNvSpPr/>
            <p:nvPr/>
          </p:nvSpPr>
          <p:spPr>
            <a:xfrm>
              <a:off x="1966825" y="409085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230" y="0"/>
                  </a:moveTo>
                  <a:cubicBezTo>
                    <a:pt x="222" y="0"/>
                    <a:pt x="214" y="1"/>
                    <a:pt x="206" y="2"/>
                  </a:cubicBezTo>
                  <a:cubicBezTo>
                    <a:pt x="87" y="2"/>
                    <a:pt x="0" y="94"/>
                    <a:pt x="0" y="218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24" y="418"/>
                    <a:pt x="421" y="321"/>
                    <a:pt x="421" y="208"/>
                  </a:cubicBezTo>
                  <a:cubicBezTo>
                    <a:pt x="421" y="93"/>
                    <a:pt x="337" y="0"/>
                    <a:pt x="23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5" name="Google Shape;14575;p21"/>
            <p:cNvSpPr/>
            <p:nvPr/>
          </p:nvSpPr>
          <p:spPr>
            <a:xfrm>
              <a:off x="215245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7" y="33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6" name="Google Shape;14576;p21"/>
            <p:cNvSpPr/>
            <p:nvPr/>
          </p:nvSpPr>
          <p:spPr>
            <a:xfrm>
              <a:off x="1833725" y="454192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7" y="1"/>
                  </a:moveTo>
                  <a:cubicBezTo>
                    <a:pt x="103" y="1"/>
                    <a:pt x="10" y="92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339" y="422"/>
                    <a:pt x="432" y="335"/>
                    <a:pt x="432" y="212"/>
                  </a:cubicBezTo>
                  <a:cubicBezTo>
                    <a:pt x="437" y="88"/>
                    <a:pt x="350" y="1"/>
                    <a:pt x="226" y="1"/>
                  </a:cubicBezTo>
                  <a:cubicBezTo>
                    <a:pt x="223" y="1"/>
                    <a:pt x="22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7" name="Google Shape;14577;p21"/>
            <p:cNvSpPr/>
            <p:nvPr/>
          </p:nvSpPr>
          <p:spPr>
            <a:xfrm>
              <a:off x="1701275" y="45682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2" y="0"/>
                  </a:moveTo>
                  <a:cubicBezTo>
                    <a:pt x="93" y="0"/>
                    <a:pt x="0" y="96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212" y="422"/>
                    <a:pt x="218" y="423"/>
                    <a:pt x="224" y="423"/>
                  </a:cubicBezTo>
                  <a:cubicBezTo>
                    <a:pt x="339" y="423"/>
                    <a:pt x="427" y="333"/>
                    <a:pt x="432" y="216"/>
                  </a:cubicBezTo>
                  <a:cubicBezTo>
                    <a:pt x="432" y="93"/>
                    <a:pt x="345" y="1"/>
                    <a:pt x="221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8" name="Google Shape;14578;p21"/>
            <p:cNvSpPr/>
            <p:nvPr/>
          </p:nvSpPr>
          <p:spPr>
            <a:xfrm>
              <a:off x="2046475" y="4382250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1"/>
                    <a:pt x="0" y="98"/>
                    <a:pt x="0" y="216"/>
                  </a:cubicBezTo>
                  <a:cubicBezTo>
                    <a:pt x="0" y="330"/>
                    <a:pt x="93" y="432"/>
                    <a:pt x="211" y="432"/>
                  </a:cubicBezTo>
                  <a:cubicBezTo>
                    <a:pt x="329" y="432"/>
                    <a:pt x="421" y="345"/>
                    <a:pt x="421" y="222"/>
                  </a:cubicBezTo>
                  <a:cubicBezTo>
                    <a:pt x="416" y="103"/>
                    <a:pt x="324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9" name="Google Shape;14579;p21"/>
            <p:cNvSpPr/>
            <p:nvPr/>
          </p:nvSpPr>
          <p:spPr>
            <a:xfrm>
              <a:off x="2099275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0"/>
                    <a:pt x="10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0" name="Google Shape;14580;p21"/>
            <p:cNvSpPr/>
            <p:nvPr/>
          </p:nvSpPr>
          <p:spPr>
            <a:xfrm>
              <a:off x="1966550" y="419685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08" y="1"/>
                  </a:moveTo>
                  <a:cubicBezTo>
                    <a:pt x="94" y="1"/>
                    <a:pt x="6" y="90"/>
                    <a:pt x="6" y="202"/>
                  </a:cubicBezTo>
                  <a:cubicBezTo>
                    <a:pt x="1" y="325"/>
                    <a:pt x="93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32" y="212"/>
                  </a:cubicBezTo>
                  <a:cubicBezTo>
                    <a:pt x="432" y="99"/>
                    <a:pt x="340" y="7"/>
                    <a:pt x="227" y="1"/>
                  </a:cubicBezTo>
                  <a:cubicBezTo>
                    <a:pt x="221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1" name="Google Shape;14581;p21"/>
            <p:cNvSpPr/>
            <p:nvPr/>
          </p:nvSpPr>
          <p:spPr>
            <a:xfrm>
              <a:off x="1966550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104" y="1"/>
                    <a:pt x="16" y="88"/>
                    <a:pt x="6" y="206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4" y="423"/>
                    <a:pt x="432" y="333"/>
                    <a:pt x="432" y="216"/>
                  </a:cubicBezTo>
                  <a:cubicBezTo>
                    <a:pt x="432" y="10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2" name="Google Shape;14582;p21"/>
            <p:cNvSpPr/>
            <p:nvPr/>
          </p:nvSpPr>
          <p:spPr>
            <a:xfrm>
              <a:off x="1568700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11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87" y="417"/>
                    <a:pt x="211" y="417"/>
                  </a:cubicBezTo>
                  <a:cubicBezTo>
                    <a:pt x="334" y="417"/>
                    <a:pt x="421" y="319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3" name="Google Shape;14583;p21"/>
            <p:cNvSpPr/>
            <p:nvPr/>
          </p:nvSpPr>
          <p:spPr>
            <a:xfrm>
              <a:off x="1833975" y="39047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98" y="1"/>
                    <a:pt x="1" y="93"/>
                    <a:pt x="1" y="212"/>
                  </a:cubicBezTo>
                  <a:cubicBezTo>
                    <a:pt x="1" y="330"/>
                    <a:pt x="98" y="433"/>
                    <a:pt x="211" y="433"/>
                  </a:cubicBezTo>
                  <a:cubicBezTo>
                    <a:pt x="214" y="433"/>
                    <a:pt x="217" y="433"/>
                    <a:pt x="221" y="433"/>
                  </a:cubicBezTo>
                  <a:cubicBezTo>
                    <a:pt x="339" y="433"/>
                    <a:pt x="432" y="337"/>
                    <a:pt x="432" y="217"/>
                  </a:cubicBezTo>
                  <a:cubicBezTo>
                    <a:pt x="432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4" name="Google Shape;14584;p21"/>
            <p:cNvSpPr/>
            <p:nvPr/>
          </p:nvSpPr>
          <p:spPr>
            <a:xfrm>
              <a:off x="2046475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20" y="0"/>
                  </a:moveTo>
                  <a:cubicBezTo>
                    <a:pt x="217" y="0"/>
                    <a:pt x="214" y="0"/>
                    <a:pt x="211" y="1"/>
                  </a:cubicBezTo>
                  <a:cubicBezTo>
                    <a:pt x="93" y="1"/>
                    <a:pt x="0" y="98"/>
                    <a:pt x="0" y="211"/>
                  </a:cubicBezTo>
                  <a:cubicBezTo>
                    <a:pt x="5" y="329"/>
                    <a:pt x="93" y="417"/>
                    <a:pt x="211" y="417"/>
                  </a:cubicBezTo>
                  <a:cubicBezTo>
                    <a:pt x="329" y="417"/>
                    <a:pt x="421" y="329"/>
                    <a:pt x="421" y="206"/>
                  </a:cubicBezTo>
                  <a:cubicBezTo>
                    <a:pt x="421" y="86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5" name="Google Shape;14585;p21"/>
            <p:cNvSpPr/>
            <p:nvPr/>
          </p:nvSpPr>
          <p:spPr>
            <a:xfrm>
              <a:off x="17012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3" y="0"/>
                  </a:moveTo>
                  <a:cubicBezTo>
                    <a:pt x="99" y="0"/>
                    <a:pt x="11" y="101"/>
                    <a:pt x="11" y="211"/>
                  </a:cubicBezTo>
                  <a:cubicBezTo>
                    <a:pt x="1" y="329"/>
                    <a:pt x="94" y="428"/>
                    <a:pt x="205" y="428"/>
                  </a:cubicBezTo>
                  <a:cubicBezTo>
                    <a:pt x="210" y="428"/>
                    <a:pt x="216" y="428"/>
                    <a:pt x="221" y="427"/>
                  </a:cubicBezTo>
                  <a:cubicBezTo>
                    <a:pt x="345" y="417"/>
                    <a:pt x="432" y="330"/>
                    <a:pt x="432" y="211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6" y="0"/>
                    <a:pt x="21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6" name="Google Shape;14586;p21"/>
            <p:cNvSpPr/>
            <p:nvPr/>
          </p:nvSpPr>
          <p:spPr>
            <a:xfrm>
              <a:off x="1913625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88" y="432"/>
                    <a:pt x="211" y="432"/>
                  </a:cubicBezTo>
                  <a:cubicBezTo>
                    <a:pt x="335" y="432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7" name="Google Shape;14587;p21"/>
            <p:cNvSpPr/>
            <p:nvPr/>
          </p:nvSpPr>
          <p:spPr>
            <a:xfrm>
              <a:off x="1488900" y="4037575"/>
              <a:ext cx="11075" cy="10550"/>
            </a:xfrm>
            <a:custGeom>
              <a:rect b="b" l="l" r="r" t="t"/>
              <a:pathLst>
                <a:path extrusionOk="0" h="422" w="443">
                  <a:moveTo>
                    <a:pt x="222" y="0"/>
                  </a:moveTo>
                  <a:cubicBezTo>
                    <a:pt x="88" y="6"/>
                    <a:pt x="1" y="113"/>
                    <a:pt x="11" y="216"/>
                  </a:cubicBezTo>
                  <a:cubicBezTo>
                    <a:pt x="11" y="340"/>
                    <a:pt x="104" y="422"/>
                    <a:pt x="222" y="422"/>
                  </a:cubicBezTo>
                  <a:cubicBezTo>
                    <a:pt x="345" y="422"/>
                    <a:pt x="443" y="324"/>
                    <a:pt x="443" y="211"/>
                  </a:cubicBezTo>
                  <a:cubicBezTo>
                    <a:pt x="443" y="9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8" name="Google Shape;14588;p21"/>
            <p:cNvSpPr/>
            <p:nvPr/>
          </p:nvSpPr>
          <p:spPr>
            <a:xfrm>
              <a:off x="20198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7" y="0"/>
                  </a:moveTo>
                  <a:cubicBezTo>
                    <a:pt x="93" y="0"/>
                    <a:pt x="0" y="96"/>
                    <a:pt x="0" y="216"/>
                  </a:cubicBezTo>
                  <a:cubicBezTo>
                    <a:pt x="0" y="345"/>
                    <a:pt x="93" y="427"/>
                    <a:pt x="21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9" name="Google Shape;14589;p21"/>
            <p:cNvSpPr/>
            <p:nvPr/>
          </p:nvSpPr>
          <p:spPr>
            <a:xfrm>
              <a:off x="1648350" y="4037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103" y="6"/>
                    <a:pt x="0" y="93"/>
                    <a:pt x="0" y="211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1" y="340"/>
                    <a:pt x="421" y="216"/>
                  </a:cubicBezTo>
                  <a:cubicBezTo>
                    <a:pt x="421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0" name="Google Shape;14590;p21"/>
            <p:cNvSpPr/>
            <p:nvPr/>
          </p:nvSpPr>
          <p:spPr>
            <a:xfrm>
              <a:off x="1648350" y="45684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20" y="0"/>
                  </a:moveTo>
                  <a:cubicBezTo>
                    <a:pt x="217" y="0"/>
                    <a:pt x="214" y="1"/>
                    <a:pt x="211" y="1"/>
                  </a:cubicBezTo>
                  <a:cubicBezTo>
                    <a:pt x="103" y="1"/>
                    <a:pt x="5" y="93"/>
                    <a:pt x="0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6"/>
                    <a:pt x="334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1" name="Google Shape;14591;p21"/>
            <p:cNvSpPr/>
            <p:nvPr/>
          </p:nvSpPr>
          <p:spPr>
            <a:xfrm>
              <a:off x="1833975" y="43294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8" y="6"/>
                    <a:pt x="1" y="103"/>
                    <a:pt x="1" y="222"/>
                  </a:cubicBezTo>
                  <a:cubicBezTo>
                    <a:pt x="1" y="340"/>
                    <a:pt x="98" y="432"/>
                    <a:pt x="216" y="432"/>
                  </a:cubicBezTo>
                  <a:cubicBezTo>
                    <a:pt x="340" y="427"/>
                    <a:pt x="432" y="335"/>
                    <a:pt x="43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2" name="Google Shape;14592;p21"/>
            <p:cNvSpPr/>
            <p:nvPr/>
          </p:nvSpPr>
          <p:spPr>
            <a:xfrm>
              <a:off x="1913625" y="4249900"/>
              <a:ext cx="10825" cy="10850"/>
            </a:xfrm>
            <a:custGeom>
              <a:rect b="b" l="l" r="r" t="t"/>
              <a:pathLst>
                <a:path extrusionOk="0" h="434" w="433">
                  <a:moveTo>
                    <a:pt x="226" y="1"/>
                  </a:moveTo>
                  <a:cubicBezTo>
                    <a:pt x="221" y="1"/>
                    <a:pt x="216" y="1"/>
                    <a:pt x="211" y="2"/>
                  </a:cubicBezTo>
                  <a:cubicBezTo>
                    <a:pt x="88" y="2"/>
                    <a:pt x="1" y="94"/>
                    <a:pt x="6" y="228"/>
                  </a:cubicBezTo>
                  <a:cubicBezTo>
                    <a:pt x="6" y="336"/>
                    <a:pt x="103" y="433"/>
                    <a:pt x="216" y="433"/>
                  </a:cubicBezTo>
                  <a:cubicBezTo>
                    <a:pt x="335" y="433"/>
                    <a:pt x="432" y="331"/>
                    <a:pt x="432" y="218"/>
                  </a:cubicBezTo>
                  <a:cubicBezTo>
                    <a:pt x="422" y="95"/>
                    <a:pt x="324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3" name="Google Shape;14593;p21"/>
            <p:cNvSpPr/>
            <p:nvPr/>
          </p:nvSpPr>
          <p:spPr>
            <a:xfrm>
              <a:off x="1701525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3" y="1"/>
                    <a:pt x="1" y="103"/>
                    <a:pt x="1" y="216"/>
                  </a:cubicBezTo>
                  <a:cubicBezTo>
                    <a:pt x="1" y="335"/>
                    <a:pt x="88" y="422"/>
                    <a:pt x="206" y="422"/>
                  </a:cubicBezTo>
                  <a:cubicBezTo>
                    <a:pt x="324" y="422"/>
                    <a:pt x="417" y="335"/>
                    <a:pt x="422" y="216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4" name="Google Shape;14594;p21"/>
            <p:cNvSpPr/>
            <p:nvPr/>
          </p:nvSpPr>
          <p:spPr>
            <a:xfrm>
              <a:off x="18075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5" name="Google Shape;14595;p21"/>
            <p:cNvSpPr/>
            <p:nvPr/>
          </p:nvSpPr>
          <p:spPr>
            <a:xfrm>
              <a:off x="1515625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5" y="422"/>
                    <a:pt x="427" y="32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6" name="Google Shape;14596;p21"/>
            <p:cNvSpPr/>
            <p:nvPr/>
          </p:nvSpPr>
          <p:spPr>
            <a:xfrm>
              <a:off x="18075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0" y="217"/>
                  </a:cubicBezTo>
                  <a:cubicBezTo>
                    <a:pt x="5" y="330"/>
                    <a:pt x="93" y="427"/>
                    <a:pt x="21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7" name="Google Shape;14597;p21"/>
            <p:cNvSpPr/>
            <p:nvPr/>
          </p:nvSpPr>
          <p:spPr>
            <a:xfrm>
              <a:off x="201987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7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3"/>
                    <a:pt x="84" y="423"/>
                    <a:pt x="198" y="423"/>
                  </a:cubicBezTo>
                  <a:cubicBezTo>
                    <a:pt x="204" y="423"/>
                    <a:pt x="210" y="422"/>
                    <a:pt x="216" y="422"/>
                  </a:cubicBezTo>
                  <a:cubicBezTo>
                    <a:pt x="329" y="422"/>
                    <a:pt x="427" y="329"/>
                    <a:pt x="427" y="211"/>
                  </a:cubicBezTo>
                  <a:cubicBezTo>
                    <a:pt x="422" y="93"/>
                    <a:pt x="329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8" name="Google Shape;14598;p21"/>
            <p:cNvSpPr/>
            <p:nvPr/>
          </p:nvSpPr>
          <p:spPr>
            <a:xfrm>
              <a:off x="1807650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5" y="0"/>
                  </a:moveTo>
                  <a:cubicBezTo>
                    <a:pt x="89" y="0"/>
                    <a:pt x="0" y="99"/>
                    <a:pt x="0" y="212"/>
                  </a:cubicBezTo>
                  <a:cubicBezTo>
                    <a:pt x="0" y="335"/>
                    <a:pt x="88" y="422"/>
                    <a:pt x="211" y="422"/>
                  </a:cubicBezTo>
                  <a:cubicBezTo>
                    <a:pt x="329" y="422"/>
                    <a:pt x="422" y="325"/>
                    <a:pt x="422" y="212"/>
                  </a:cubicBezTo>
                  <a:cubicBezTo>
                    <a:pt x="422" y="93"/>
                    <a:pt x="324" y="1"/>
                    <a:pt x="211" y="1"/>
                  </a:cubicBezTo>
                  <a:cubicBezTo>
                    <a:pt x="206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9" name="Google Shape;14599;p21"/>
            <p:cNvSpPr/>
            <p:nvPr/>
          </p:nvSpPr>
          <p:spPr>
            <a:xfrm>
              <a:off x="19137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0"/>
                  </a:moveTo>
                  <a:cubicBezTo>
                    <a:pt x="90" y="0"/>
                    <a:pt x="1" y="99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25"/>
                    <a:pt x="427" y="212"/>
                  </a:cubicBezTo>
                  <a:cubicBezTo>
                    <a:pt x="427" y="93"/>
                    <a:pt x="330" y="1"/>
                    <a:pt x="211" y="1"/>
                  </a:cubicBezTo>
                  <a:cubicBezTo>
                    <a:pt x="206" y="0"/>
                    <a:pt x="201" y="0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0" name="Google Shape;14600;p21"/>
            <p:cNvSpPr/>
            <p:nvPr/>
          </p:nvSpPr>
          <p:spPr>
            <a:xfrm>
              <a:off x="14627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8" y="0"/>
                  </a:moveTo>
                  <a:cubicBezTo>
                    <a:pt x="99" y="0"/>
                    <a:pt x="1" y="101"/>
                    <a:pt x="1" y="211"/>
                  </a:cubicBezTo>
                  <a:cubicBezTo>
                    <a:pt x="1" y="327"/>
                    <a:pt x="84" y="427"/>
                    <a:pt x="202" y="427"/>
                  </a:cubicBezTo>
                  <a:cubicBezTo>
                    <a:pt x="205" y="427"/>
                    <a:pt x="208" y="427"/>
                    <a:pt x="211" y="427"/>
                  </a:cubicBezTo>
                  <a:cubicBezTo>
                    <a:pt x="335" y="427"/>
                    <a:pt x="417" y="335"/>
                    <a:pt x="432" y="211"/>
                  </a:cubicBezTo>
                  <a:cubicBezTo>
                    <a:pt x="422" y="98"/>
                    <a:pt x="335" y="1"/>
                    <a:pt x="216" y="1"/>
                  </a:cubicBezTo>
                  <a:cubicBezTo>
                    <a:pt x="214" y="0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1" name="Google Shape;14601;p21"/>
            <p:cNvSpPr/>
            <p:nvPr/>
          </p:nvSpPr>
          <p:spPr>
            <a:xfrm>
              <a:off x="1462575" y="43293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0"/>
                  </a:moveTo>
                  <a:cubicBezTo>
                    <a:pt x="93" y="6"/>
                    <a:pt x="0" y="98"/>
                    <a:pt x="0" y="211"/>
                  </a:cubicBezTo>
                  <a:cubicBezTo>
                    <a:pt x="0" y="334"/>
                    <a:pt x="93" y="432"/>
                    <a:pt x="211" y="432"/>
                  </a:cubicBezTo>
                  <a:cubicBezTo>
                    <a:pt x="335" y="432"/>
                    <a:pt x="422" y="340"/>
                    <a:pt x="422" y="216"/>
                  </a:cubicBezTo>
                  <a:cubicBezTo>
                    <a:pt x="422" y="98"/>
                    <a:pt x="324" y="6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2" name="Google Shape;14602;p21"/>
            <p:cNvSpPr/>
            <p:nvPr/>
          </p:nvSpPr>
          <p:spPr>
            <a:xfrm>
              <a:off x="2178925" y="4197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218" y="0"/>
                    <a:pt x="214" y="0"/>
                    <a:pt x="211" y="1"/>
                  </a:cubicBezTo>
                  <a:cubicBezTo>
                    <a:pt x="98" y="1"/>
                    <a:pt x="0" y="93"/>
                    <a:pt x="0" y="211"/>
                  </a:cubicBezTo>
                  <a:cubicBezTo>
                    <a:pt x="0" y="329"/>
                    <a:pt x="103" y="422"/>
                    <a:pt x="216" y="422"/>
                  </a:cubicBezTo>
                  <a:cubicBezTo>
                    <a:pt x="339" y="422"/>
                    <a:pt x="432" y="329"/>
                    <a:pt x="432" y="206"/>
                  </a:cubicBezTo>
                  <a:cubicBezTo>
                    <a:pt x="432" y="86"/>
                    <a:pt x="340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3" name="Google Shape;14603;p21"/>
            <p:cNvSpPr/>
            <p:nvPr/>
          </p:nvSpPr>
          <p:spPr>
            <a:xfrm>
              <a:off x="170127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4" name="Google Shape;14604;p21"/>
            <p:cNvSpPr/>
            <p:nvPr/>
          </p:nvSpPr>
          <p:spPr>
            <a:xfrm>
              <a:off x="16748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3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5" name="Google Shape;14605;p21"/>
            <p:cNvSpPr/>
            <p:nvPr/>
          </p:nvSpPr>
          <p:spPr>
            <a:xfrm>
              <a:off x="1993275" y="4276525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6" name="Google Shape;14606;p21"/>
            <p:cNvSpPr/>
            <p:nvPr/>
          </p:nvSpPr>
          <p:spPr>
            <a:xfrm>
              <a:off x="1993275" y="43294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7" name="Google Shape;14607;p21"/>
            <p:cNvSpPr/>
            <p:nvPr/>
          </p:nvSpPr>
          <p:spPr>
            <a:xfrm>
              <a:off x="1674800" y="4117225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211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24"/>
                    <a:pt x="89" y="417"/>
                    <a:pt x="195" y="417"/>
                  </a:cubicBezTo>
                  <a:cubicBezTo>
                    <a:pt x="200" y="417"/>
                    <a:pt x="206" y="417"/>
                    <a:pt x="211" y="417"/>
                  </a:cubicBezTo>
                  <a:cubicBezTo>
                    <a:pt x="330" y="417"/>
                    <a:pt x="422" y="32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8" name="Google Shape;14608;p21"/>
            <p:cNvSpPr/>
            <p:nvPr/>
          </p:nvSpPr>
          <p:spPr>
            <a:xfrm>
              <a:off x="20198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2"/>
                  </a:cubicBezTo>
                  <a:cubicBezTo>
                    <a:pt x="329" y="417"/>
                    <a:pt x="427" y="324"/>
                    <a:pt x="427" y="211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9" name="Google Shape;14609;p21"/>
            <p:cNvSpPr/>
            <p:nvPr/>
          </p:nvSpPr>
          <p:spPr>
            <a:xfrm>
              <a:off x="1966675" y="387840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17" y="1"/>
                  </a:moveTo>
                  <a:cubicBezTo>
                    <a:pt x="99" y="1"/>
                    <a:pt x="1" y="98"/>
                    <a:pt x="1" y="216"/>
                  </a:cubicBezTo>
                  <a:cubicBezTo>
                    <a:pt x="1" y="331"/>
                    <a:pt x="99" y="424"/>
                    <a:pt x="199" y="424"/>
                  </a:cubicBezTo>
                  <a:cubicBezTo>
                    <a:pt x="207" y="424"/>
                    <a:pt x="214" y="423"/>
                    <a:pt x="222" y="422"/>
                  </a:cubicBezTo>
                  <a:cubicBezTo>
                    <a:pt x="345" y="417"/>
                    <a:pt x="433" y="329"/>
                    <a:pt x="427" y="206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0" name="Google Shape;14610;p21"/>
            <p:cNvSpPr/>
            <p:nvPr/>
          </p:nvSpPr>
          <p:spPr>
            <a:xfrm>
              <a:off x="2205500" y="43294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2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27" y="98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1" name="Google Shape;14611;p21"/>
            <p:cNvSpPr/>
            <p:nvPr/>
          </p:nvSpPr>
          <p:spPr>
            <a:xfrm>
              <a:off x="2019750" y="38784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1"/>
                  </a:moveTo>
                  <a:cubicBezTo>
                    <a:pt x="98" y="1"/>
                    <a:pt x="5" y="93"/>
                    <a:pt x="5" y="211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32" y="329"/>
                    <a:pt x="432" y="211"/>
                  </a:cubicBezTo>
                  <a:cubicBezTo>
                    <a:pt x="43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2" name="Google Shape;14612;p21"/>
            <p:cNvSpPr/>
            <p:nvPr/>
          </p:nvSpPr>
          <p:spPr>
            <a:xfrm>
              <a:off x="1833975" y="4276650"/>
              <a:ext cx="10825" cy="10425"/>
            </a:xfrm>
            <a:custGeom>
              <a:rect b="b" l="l" r="r" t="t"/>
              <a:pathLst>
                <a:path extrusionOk="0" h="417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29"/>
                    <a:pt x="93" y="417"/>
                    <a:pt x="216" y="417"/>
                  </a:cubicBezTo>
                  <a:cubicBezTo>
                    <a:pt x="340" y="412"/>
                    <a:pt x="43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3" name="Google Shape;14613;p21"/>
            <p:cNvSpPr/>
            <p:nvPr/>
          </p:nvSpPr>
          <p:spPr>
            <a:xfrm>
              <a:off x="1648200" y="42499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1" y="98"/>
                    <a:pt x="1" y="217"/>
                  </a:cubicBezTo>
                  <a:cubicBezTo>
                    <a:pt x="1" y="330"/>
                    <a:pt x="104" y="427"/>
                    <a:pt x="217" y="427"/>
                  </a:cubicBezTo>
                  <a:cubicBezTo>
                    <a:pt x="335" y="427"/>
                    <a:pt x="427" y="330"/>
                    <a:pt x="427" y="217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4" name="Google Shape;14614;p21"/>
            <p:cNvSpPr/>
            <p:nvPr/>
          </p:nvSpPr>
          <p:spPr>
            <a:xfrm>
              <a:off x="1648350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1"/>
                    <a:pt x="0" y="98"/>
                    <a:pt x="0" y="217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45"/>
                    <a:pt x="421" y="217"/>
                  </a:cubicBezTo>
                  <a:cubicBezTo>
                    <a:pt x="421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5" name="Google Shape;14615;p21"/>
            <p:cNvSpPr/>
            <p:nvPr/>
          </p:nvSpPr>
          <p:spPr>
            <a:xfrm>
              <a:off x="170127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1"/>
                  </a:moveTo>
                  <a:cubicBezTo>
                    <a:pt x="103" y="1"/>
                    <a:pt x="0" y="98"/>
                    <a:pt x="0" y="217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6" name="Google Shape;14616;p21"/>
            <p:cNvSpPr/>
            <p:nvPr/>
          </p:nvSpPr>
          <p:spPr>
            <a:xfrm>
              <a:off x="19668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1" y="335"/>
                    <a:pt x="427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7" name="Google Shape;14617;p21"/>
            <p:cNvSpPr/>
            <p:nvPr/>
          </p:nvSpPr>
          <p:spPr>
            <a:xfrm>
              <a:off x="14891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93"/>
                    <a:pt x="0" y="206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27" y="335"/>
                    <a:pt x="422" y="222"/>
                  </a:cubicBezTo>
                  <a:cubicBezTo>
                    <a:pt x="432" y="10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8" name="Google Shape;14618;p21"/>
            <p:cNvSpPr/>
            <p:nvPr/>
          </p:nvSpPr>
          <p:spPr>
            <a:xfrm>
              <a:off x="15155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11" y="329"/>
                    <a:pt x="103" y="422"/>
                    <a:pt x="222" y="422"/>
                  </a:cubicBezTo>
                  <a:cubicBezTo>
                    <a:pt x="227" y="422"/>
                    <a:pt x="233" y="423"/>
                    <a:pt x="238" y="423"/>
                  </a:cubicBezTo>
                  <a:cubicBezTo>
                    <a:pt x="344" y="423"/>
                    <a:pt x="432" y="329"/>
                    <a:pt x="432" y="211"/>
                  </a:cubicBezTo>
                  <a:cubicBezTo>
                    <a:pt x="432" y="88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9" name="Google Shape;14619;p21"/>
            <p:cNvSpPr/>
            <p:nvPr/>
          </p:nvSpPr>
          <p:spPr>
            <a:xfrm>
              <a:off x="1780800" y="4223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5" y="87"/>
                    <a:pt x="5" y="206"/>
                  </a:cubicBezTo>
                  <a:cubicBezTo>
                    <a:pt x="0" y="324"/>
                    <a:pt x="93" y="421"/>
                    <a:pt x="211" y="421"/>
                  </a:cubicBezTo>
                  <a:cubicBezTo>
                    <a:pt x="334" y="421"/>
                    <a:pt x="432" y="334"/>
                    <a:pt x="432" y="216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0" name="Google Shape;14620;p21"/>
            <p:cNvSpPr/>
            <p:nvPr/>
          </p:nvSpPr>
          <p:spPr>
            <a:xfrm>
              <a:off x="19668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2" y="0"/>
                  </a:moveTo>
                  <a:cubicBezTo>
                    <a:pt x="88" y="0"/>
                    <a:pt x="0" y="96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7" y="330"/>
                    <a:pt x="421" y="211"/>
                  </a:cubicBezTo>
                  <a:cubicBezTo>
                    <a:pt x="421" y="98"/>
                    <a:pt x="324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1" name="Google Shape;14621;p21"/>
            <p:cNvSpPr/>
            <p:nvPr/>
          </p:nvSpPr>
          <p:spPr>
            <a:xfrm>
              <a:off x="1489175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2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1" y="432"/>
                  </a:cubicBezTo>
                  <a:cubicBezTo>
                    <a:pt x="329" y="432"/>
                    <a:pt x="422" y="330"/>
                    <a:pt x="422" y="217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2" name="Google Shape;14622;p21"/>
            <p:cNvSpPr/>
            <p:nvPr/>
          </p:nvSpPr>
          <p:spPr>
            <a:xfrm>
              <a:off x="2046475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93" y="1"/>
                    <a:pt x="0" y="88"/>
                    <a:pt x="0" y="206"/>
                  </a:cubicBezTo>
                  <a:cubicBezTo>
                    <a:pt x="0" y="319"/>
                    <a:pt x="93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3" y="423"/>
                    <a:pt x="421" y="329"/>
                    <a:pt x="421" y="211"/>
                  </a:cubicBezTo>
                  <a:cubicBezTo>
                    <a:pt x="421" y="8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3" name="Google Shape;14623;p21"/>
            <p:cNvSpPr/>
            <p:nvPr/>
          </p:nvSpPr>
          <p:spPr>
            <a:xfrm>
              <a:off x="220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1"/>
                  </a:moveTo>
                  <a:cubicBezTo>
                    <a:pt x="93" y="1"/>
                    <a:pt x="1" y="88"/>
                    <a:pt x="1" y="216"/>
                  </a:cubicBezTo>
                  <a:cubicBezTo>
                    <a:pt x="11" y="335"/>
                    <a:pt x="98" y="422"/>
                    <a:pt x="217" y="422"/>
                  </a:cubicBezTo>
                  <a:cubicBezTo>
                    <a:pt x="335" y="422"/>
                    <a:pt x="432" y="329"/>
                    <a:pt x="432" y="211"/>
                  </a:cubicBezTo>
                  <a:cubicBezTo>
                    <a:pt x="432" y="8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4" name="Google Shape;14624;p21"/>
            <p:cNvSpPr/>
            <p:nvPr/>
          </p:nvSpPr>
          <p:spPr>
            <a:xfrm>
              <a:off x="148917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329" y="427"/>
                    <a:pt x="422" y="329"/>
                    <a:pt x="422" y="211"/>
                  </a:cubicBezTo>
                  <a:cubicBezTo>
                    <a:pt x="416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5" name="Google Shape;14625;p21"/>
            <p:cNvSpPr/>
            <p:nvPr/>
          </p:nvSpPr>
          <p:spPr>
            <a:xfrm>
              <a:off x="1674800" y="443580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1"/>
                  </a:moveTo>
                  <a:cubicBezTo>
                    <a:pt x="89" y="1"/>
                    <a:pt x="1" y="90"/>
                    <a:pt x="1" y="207"/>
                  </a:cubicBezTo>
                  <a:cubicBezTo>
                    <a:pt x="1" y="320"/>
                    <a:pt x="93" y="418"/>
                    <a:pt x="206" y="423"/>
                  </a:cubicBezTo>
                  <a:cubicBezTo>
                    <a:pt x="330" y="423"/>
                    <a:pt x="427" y="325"/>
                    <a:pt x="427" y="212"/>
                  </a:cubicBezTo>
                  <a:cubicBezTo>
                    <a:pt x="427" y="94"/>
                    <a:pt x="335" y="1"/>
                    <a:pt x="222" y="1"/>
                  </a:cubicBezTo>
                  <a:cubicBezTo>
                    <a:pt x="215" y="1"/>
                    <a:pt x="209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6" name="Google Shape;14626;p21"/>
            <p:cNvSpPr/>
            <p:nvPr/>
          </p:nvSpPr>
          <p:spPr>
            <a:xfrm>
              <a:off x="1833975" y="4435575"/>
              <a:ext cx="10825" cy="10800"/>
            </a:xfrm>
            <a:custGeom>
              <a:rect b="b" l="l" r="r" t="t"/>
              <a:pathLst>
                <a:path extrusionOk="0" h="432" w="433">
                  <a:moveTo>
                    <a:pt x="211" y="0"/>
                  </a:moveTo>
                  <a:cubicBezTo>
                    <a:pt x="88" y="5"/>
                    <a:pt x="1" y="103"/>
                    <a:pt x="1" y="221"/>
                  </a:cubicBezTo>
                  <a:cubicBezTo>
                    <a:pt x="1" y="344"/>
                    <a:pt x="98" y="432"/>
                    <a:pt x="216" y="432"/>
                  </a:cubicBezTo>
                  <a:cubicBezTo>
                    <a:pt x="340" y="427"/>
                    <a:pt x="432" y="334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7" name="Google Shape;14627;p21"/>
            <p:cNvSpPr/>
            <p:nvPr/>
          </p:nvSpPr>
          <p:spPr>
            <a:xfrm>
              <a:off x="1993150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3" y="0"/>
                    <a:pt x="0" y="103"/>
                    <a:pt x="6" y="221"/>
                  </a:cubicBezTo>
                  <a:cubicBezTo>
                    <a:pt x="6" y="334"/>
                    <a:pt x="10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8" name="Google Shape;14628;p21"/>
            <p:cNvSpPr/>
            <p:nvPr/>
          </p:nvSpPr>
          <p:spPr>
            <a:xfrm>
              <a:off x="1648350" y="41968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8" y="0"/>
                    <a:pt x="0" y="88"/>
                    <a:pt x="0" y="206"/>
                  </a:cubicBezTo>
                  <a:cubicBezTo>
                    <a:pt x="0" y="319"/>
                    <a:pt x="98" y="422"/>
                    <a:pt x="211" y="422"/>
                  </a:cubicBezTo>
                  <a:cubicBezTo>
                    <a:pt x="334" y="422"/>
                    <a:pt x="421" y="334"/>
                    <a:pt x="421" y="211"/>
                  </a:cubicBezTo>
                  <a:cubicBezTo>
                    <a:pt x="421" y="8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9" name="Google Shape;14629;p21"/>
            <p:cNvSpPr/>
            <p:nvPr/>
          </p:nvSpPr>
          <p:spPr>
            <a:xfrm>
              <a:off x="201987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29" y="416"/>
                    <a:pt x="427" y="329"/>
                    <a:pt x="427" y="211"/>
                  </a:cubicBezTo>
                  <a:cubicBezTo>
                    <a:pt x="432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0" name="Google Shape;14630;p21"/>
            <p:cNvSpPr/>
            <p:nvPr/>
          </p:nvSpPr>
          <p:spPr>
            <a:xfrm>
              <a:off x="1887175" y="42233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0"/>
                  </a:moveTo>
                  <a:cubicBezTo>
                    <a:pt x="98" y="0"/>
                    <a:pt x="5" y="87"/>
                    <a:pt x="0" y="206"/>
                  </a:cubicBezTo>
                  <a:cubicBezTo>
                    <a:pt x="0" y="324"/>
                    <a:pt x="82" y="421"/>
                    <a:pt x="206" y="421"/>
                  </a:cubicBezTo>
                  <a:cubicBezTo>
                    <a:pt x="212" y="422"/>
                    <a:pt x="218" y="422"/>
                    <a:pt x="223" y="422"/>
                  </a:cubicBezTo>
                  <a:cubicBezTo>
                    <a:pt x="333" y="422"/>
                    <a:pt x="421" y="333"/>
                    <a:pt x="416" y="216"/>
                  </a:cubicBezTo>
                  <a:cubicBezTo>
                    <a:pt x="421" y="10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1" name="Google Shape;14631;p21"/>
            <p:cNvSpPr/>
            <p:nvPr/>
          </p:nvSpPr>
          <p:spPr>
            <a:xfrm>
              <a:off x="1648200" y="44619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2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32"/>
                    <a:pt x="212" y="432"/>
                  </a:cubicBezTo>
                  <a:cubicBezTo>
                    <a:pt x="215" y="432"/>
                    <a:pt x="219" y="433"/>
                    <a:pt x="222" y="433"/>
                  </a:cubicBezTo>
                  <a:cubicBezTo>
                    <a:pt x="345" y="433"/>
                    <a:pt x="427" y="347"/>
                    <a:pt x="427" y="227"/>
                  </a:cubicBezTo>
                  <a:cubicBezTo>
                    <a:pt x="427" y="103"/>
                    <a:pt x="335" y="1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2" name="Google Shape;14632;p21"/>
            <p:cNvSpPr/>
            <p:nvPr/>
          </p:nvSpPr>
          <p:spPr>
            <a:xfrm>
              <a:off x="1701275" y="44619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5"/>
                    <a:pt x="98" y="432"/>
                    <a:pt x="221" y="432"/>
                  </a:cubicBezTo>
                  <a:cubicBezTo>
                    <a:pt x="345" y="432"/>
                    <a:pt x="432" y="335"/>
                    <a:pt x="427" y="206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3" name="Google Shape;14633;p21"/>
            <p:cNvSpPr/>
            <p:nvPr/>
          </p:nvSpPr>
          <p:spPr>
            <a:xfrm>
              <a:off x="1568700" y="401122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6" y="1"/>
                  </a:moveTo>
                  <a:cubicBezTo>
                    <a:pt x="87" y="1"/>
                    <a:pt x="0" y="83"/>
                    <a:pt x="5" y="212"/>
                  </a:cubicBezTo>
                  <a:cubicBezTo>
                    <a:pt x="5" y="325"/>
                    <a:pt x="103" y="422"/>
                    <a:pt x="216" y="422"/>
                  </a:cubicBezTo>
                  <a:cubicBezTo>
                    <a:pt x="334" y="422"/>
                    <a:pt x="432" y="325"/>
                    <a:pt x="432" y="212"/>
                  </a:cubicBezTo>
                  <a:cubicBezTo>
                    <a:pt x="432" y="8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4" name="Google Shape;14634;p21"/>
            <p:cNvSpPr/>
            <p:nvPr/>
          </p:nvSpPr>
          <p:spPr>
            <a:xfrm>
              <a:off x="1621875" y="40112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0" y="0"/>
                    <a:pt x="1" y="94"/>
                    <a:pt x="1" y="212"/>
                  </a:cubicBezTo>
                  <a:cubicBezTo>
                    <a:pt x="1" y="325"/>
                    <a:pt x="93" y="422"/>
                    <a:pt x="211" y="422"/>
                  </a:cubicBezTo>
                  <a:cubicBezTo>
                    <a:pt x="324" y="417"/>
                    <a:pt x="422" y="325"/>
                    <a:pt x="422" y="212"/>
                  </a:cubicBezTo>
                  <a:cubicBezTo>
                    <a:pt x="422" y="93"/>
                    <a:pt x="335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5" name="Google Shape;14635;p21"/>
            <p:cNvSpPr/>
            <p:nvPr/>
          </p:nvSpPr>
          <p:spPr>
            <a:xfrm>
              <a:off x="196682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35"/>
                    <a:pt x="87" y="422"/>
                    <a:pt x="211" y="422"/>
                  </a:cubicBezTo>
                  <a:cubicBezTo>
                    <a:pt x="329" y="422"/>
                    <a:pt x="427" y="335"/>
                    <a:pt x="421" y="212"/>
                  </a:cubicBezTo>
                  <a:cubicBezTo>
                    <a:pt x="421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6" name="Google Shape;14636;p21"/>
            <p:cNvSpPr/>
            <p:nvPr/>
          </p:nvSpPr>
          <p:spPr>
            <a:xfrm>
              <a:off x="1515625" y="44887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1"/>
                  </a:moveTo>
                  <a:cubicBezTo>
                    <a:pt x="98" y="1"/>
                    <a:pt x="1" y="98"/>
                    <a:pt x="1" y="211"/>
                  </a:cubicBezTo>
                  <a:cubicBezTo>
                    <a:pt x="1" y="327"/>
                    <a:pt x="94" y="422"/>
                    <a:pt x="208" y="422"/>
                  </a:cubicBezTo>
                  <a:cubicBezTo>
                    <a:pt x="211" y="422"/>
                    <a:pt x="214" y="422"/>
                    <a:pt x="217" y="422"/>
                  </a:cubicBezTo>
                  <a:cubicBezTo>
                    <a:pt x="335" y="422"/>
                    <a:pt x="427" y="330"/>
                    <a:pt x="427" y="206"/>
                  </a:cubicBezTo>
                  <a:cubicBezTo>
                    <a:pt x="422" y="93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7" name="Google Shape;14637;p21"/>
            <p:cNvSpPr/>
            <p:nvPr/>
          </p:nvSpPr>
          <p:spPr>
            <a:xfrm>
              <a:off x="2046200" y="44887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18" y="0"/>
                  </a:moveTo>
                  <a:cubicBezTo>
                    <a:pt x="99" y="0"/>
                    <a:pt x="11" y="96"/>
                    <a:pt x="11" y="206"/>
                  </a:cubicBezTo>
                  <a:cubicBezTo>
                    <a:pt x="1" y="324"/>
                    <a:pt x="98" y="427"/>
                    <a:pt x="222" y="427"/>
                  </a:cubicBezTo>
                  <a:cubicBezTo>
                    <a:pt x="335" y="427"/>
                    <a:pt x="432" y="335"/>
                    <a:pt x="432" y="222"/>
                  </a:cubicBezTo>
                  <a:cubicBezTo>
                    <a:pt x="438" y="98"/>
                    <a:pt x="350" y="1"/>
                    <a:pt x="227" y="1"/>
                  </a:cubicBezTo>
                  <a:cubicBezTo>
                    <a:pt x="224" y="1"/>
                    <a:pt x="221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8" name="Google Shape;14638;p21"/>
            <p:cNvSpPr/>
            <p:nvPr/>
          </p:nvSpPr>
          <p:spPr>
            <a:xfrm>
              <a:off x="164820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2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29"/>
                    <a:pt x="93" y="427"/>
                    <a:pt x="212" y="427"/>
                  </a:cubicBezTo>
                  <a:cubicBezTo>
                    <a:pt x="335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9" name="Google Shape;14639;p21"/>
            <p:cNvSpPr/>
            <p:nvPr/>
          </p:nvSpPr>
          <p:spPr>
            <a:xfrm>
              <a:off x="201987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0"/>
                    <a:pt x="427" y="211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0" name="Google Shape;14640;p21"/>
            <p:cNvSpPr/>
            <p:nvPr/>
          </p:nvSpPr>
          <p:spPr>
            <a:xfrm>
              <a:off x="14359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3" y="1"/>
                    <a:pt x="1" y="88"/>
                    <a:pt x="11" y="206"/>
                  </a:cubicBezTo>
                  <a:cubicBezTo>
                    <a:pt x="11" y="330"/>
                    <a:pt x="98" y="427"/>
                    <a:pt x="222" y="427"/>
                  </a:cubicBezTo>
                  <a:cubicBezTo>
                    <a:pt x="330" y="427"/>
                    <a:pt x="432" y="335"/>
                    <a:pt x="432" y="222"/>
                  </a:cubicBezTo>
                  <a:cubicBezTo>
                    <a:pt x="432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1" name="Google Shape;14641;p21"/>
            <p:cNvSpPr/>
            <p:nvPr/>
          </p:nvSpPr>
          <p:spPr>
            <a:xfrm>
              <a:off x="22055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8" y="421"/>
                    <a:pt x="206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10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2" name="Google Shape;14642;p21"/>
            <p:cNvSpPr/>
            <p:nvPr/>
          </p:nvSpPr>
          <p:spPr>
            <a:xfrm>
              <a:off x="1489175" y="4196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7"/>
                  </a:cubicBezTo>
                  <a:cubicBezTo>
                    <a:pt x="329" y="427"/>
                    <a:pt x="422" y="324"/>
                    <a:pt x="422" y="211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3" name="Google Shape;14643;p21"/>
            <p:cNvSpPr/>
            <p:nvPr/>
          </p:nvSpPr>
          <p:spPr>
            <a:xfrm>
              <a:off x="1993275" y="40112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2" y="0"/>
                  </a:moveTo>
                  <a:cubicBezTo>
                    <a:pt x="96" y="0"/>
                    <a:pt x="1" y="80"/>
                    <a:pt x="1" y="213"/>
                  </a:cubicBezTo>
                  <a:cubicBezTo>
                    <a:pt x="1" y="326"/>
                    <a:pt x="103" y="423"/>
                    <a:pt x="216" y="423"/>
                  </a:cubicBezTo>
                  <a:cubicBezTo>
                    <a:pt x="335" y="423"/>
                    <a:pt x="427" y="326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8" y="1"/>
                    <a:pt x="200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4" name="Google Shape;14644;p21"/>
            <p:cNvSpPr/>
            <p:nvPr/>
          </p:nvSpPr>
          <p:spPr>
            <a:xfrm>
              <a:off x="2099400" y="401120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33" y="0"/>
                  </a:moveTo>
                  <a:cubicBezTo>
                    <a:pt x="225" y="0"/>
                    <a:pt x="218" y="1"/>
                    <a:pt x="211" y="2"/>
                  </a:cubicBezTo>
                  <a:cubicBezTo>
                    <a:pt x="93" y="2"/>
                    <a:pt x="0" y="89"/>
                    <a:pt x="0" y="213"/>
                  </a:cubicBezTo>
                  <a:cubicBezTo>
                    <a:pt x="5" y="326"/>
                    <a:pt x="98" y="423"/>
                    <a:pt x="211" y="423"/>
                  </a:cubicBezTo>
                  <a:cubicBezTo>
                    <a:pt x="214" y="423"/>
                    <a:pt x="217" y="424"/>
                    <a:pt x="219" y="424"/>
                  </a:cubicBezTo>
                  <a:cubicBezTo>
                    <a:pt x="334" y="424"/>
                    <a:pt x="427" y="323"/>
                    <a:pt x="427" y="213"/>
                  </a:cubicBezTo>
                  <a:cubicBezTo>
                    <a:pt x="432" y="93"/>
                    <a:pt x="330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5" name="Google Shape;14645;p21"/>
            <p:cNvSpPr/>
            <p:nvPr/>
          </p:nvSpPr>
          <p:spPr>
            <a:xfrm>
              <a:off x="2019875" y="45152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93" y="0"/>
                    <a:pt x="0" y="98"/>
                    <a:pt x="0" y="221"/>
                  </a:cubicBezTo>
                  <a:cubicBezTo>
                    <a:pt x="0" y="334"/>
                    <a:pt x="93" y="427"/>
                    <a:pt x="20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6" name="Google Shape;14646;p21"/>
            <p:cNvSpPr/>
            <p:nvPr/>
          </p:nvSpPr>
          <p:spPr>
            <a:xfrm>
              <a:off x="1568700" y="454167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6" y="1"/>
                  </a:moveTo>
                  <a:cubicBezTo>
                    <a:pt x="87" y="11"/>
                    <a:pt x="0" y="98"/>
                    <a:pt x="0" y="217"/>
                  </a:cubicBezTo>
                  <a:cubicBezTo>
                    <a:pt x="0" y="340"/>
                    <a:pt x="98" y="432"/>
                    <a:pt x="211" y="432"/>
                  </a:cubicBezTo>
                  <a:cubicBezTo>
                    <a:pt x="329" y="432"/>
                    <a:pt x="421" y="330"/>
                    <a:pt x="421" y="217"/>
                  </a:cubicBezTo>
                  <a:cubicBezTo>
                    <a:pt x="421" y="93"/>
                    <a:pt x="319" y="6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7" name="Google Shape;14647;p21"/>
            <p:cNvSpPr/>
            <p:nvPr/>
          </p:nvSpPr>
          <p:spPr>
            <a:xfrm>
              <a:off x="1621875" y="454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9" y="1"/>
                  </a:moveTo>
                  <a:cubicBezTo>
                    <a:pt x="216" y="1"/>
                    <a:pt x="214" y="1"/>
                    <a:pt x="211" y="1"/>
                  </a:cubicBezTo>
                  <a:cubicBezTo>
                    <a:pt x="88" y="1"/>
                    <a:pt x="1" y="88"/>
                    <a:pt x="1" y="207"/>
                  </a:cubicBezTo>
                  <a:cubicBezTo>
                    <a:pt x="1" y="320"/>
                    <a:pt x="93" y="422"/>
                    <a:pt x="211" y="422"/>
                  </a:cubicBezTo>
                  <a:cubicBezTo>
                    <a:pt x="324" y="422"/>
                    <a:pt x="422" y="320"/>
                    <a:pt x="422" y="207"/>
                  </a:cubicBezTo>
                  <a:cubicBezTo>
                    <a:pt x="422" y="101"/>
                    <a:pt x="324" y="1"/>
                    <a:pt x="21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8" name="Google Shape;14648;p21"/>
            <p:cNvSpPr/>
            <p:nvPr/>
          </p:nvSpPr>
          <p:spPr>
            <a:xfrm>
              <a:off x="2152450" y="401120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194" y="0"/>
                  </a:moveTo>
                  <a:cubicBezTo>
                    <a:pt x="95" y="0"/>
                    <a:pt x="5" y="93"/>
                    <a:pt x="1" y="202"/>
                  </a:cubicBezTo>
                  <a:cubicBezTo>
                    <a:pt x="1" y="326"/>
                    <a:pt x="93" y="423"/>
                    <a:pt x="211" y="423"/>
                  </a:cubicBezTo>
                  <a:cubicBezTo>
                    <a:pt x="324" y="423"/>
                    <a:pt x="422" y="321"/>
                    <a:pt x="422" y="202"/>
                  </a:cubicBezTo>
                  <a:cubicBezTo>
                    <a:pt x="422" y="89"/>
                    <a:pt x="335" y="2"/>
                    <a:pt x="216" y="2"/>
                  </a:cubicBezTo>
                  <a:cubicBezTo>
                    <a:pt x="209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9" name="Google Shape;14649;p21"/>
            <p:cNvSpPr/>
            <p:nvPr/>
          </p:nvSpPr>
          <p:spPr>
            <a:xfrm>
              <a:off x="1993275" y="45419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5" y="0"/>
                  </a:moveTo>
                  <a:cubicBezTo>
                    <a:pt x="107" y="0"/>
                    <a:pt x="6" y="85"/>
                    <a:pt x="6" y="213"/>
                  </a:cubicBezTo>
                  <a:cubicBezTo>
                    <a:pt x="1" y="331"/>
                    <a:pt x="103" y="423"/>
                    <a:pt x="216" y="423"/>
                  </a:cubicBezTo>
                  <a:cubicBezTo>
                    <a:pt x="335" y="418"/>
                    <a:pt x="427" y="331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9" y="1"/>
                    <a:pt x="2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0" name="Google Shape;14650;p21"/>
            <p:cNvSpPr/>
            <p:nvPr/>
          </p:nvSpPr>
          <p:spPr>
            <a:xfrm>
              <a:off x="1462575" y="42765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4"/>
                    <a:pt x="88" y="422"/>
                    <a:pt x="206" y="422"/>
                  </a:cubicBezTo>
                  <a:cubicBezTo>
                    <a:pt x="335" y="422"/>
                    <a:pt x="422" y="334"/>
                    <a:pt x="422" y="216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1" name="Google Shape;14651;p21"/>
            <p:cNvSpPr/>
            <p:nvPr/>
          </p:nvSpPr>
          <p:spPr>
            <a:xfrm>
              <a:off x="2179050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103" y="427"/>
                    <a:pt x="22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2" name="Google Shape;14652;p21"/>
            <p:cNvSpPr/>
            <p:nvPr/>
          </p:nvSpPr>
          <p:spPr>
            <a:xfrm>
              <a:off x="16748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3" y="421"/>
                    <a:pt x="206" y="421"/>
                  </a:cubicBezTo>
                  <a:cubicBezTo>
                    <a:pt x="330" y="421"/>
                    <a:pt x="427" y="334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3" name="Google Shape;14653;p21"/>
            <p:cNvSpPr/>
            <p:nvPr/>
          </p:nvSpPr>
          <p:spPr>
            <a:xfrm>
              <a:off x="1993275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22" y="336"/>
                    <a:pt x="422" y="211"/>
                  </a:cubicBezTo>
                  <a:cubicBezTo>
                    <a:pt x="42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4" name="Google Shape;14654;p21"/>
            <p:cNvSpPr/>
            <p:nvPr/>
          </p:nvSpPr>
          <p:spPr>
            <a:xfrm>
              <a:off x="20198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29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5" name="Google Shape;14655;p21"/>
            <p:cNvSpPr/>
            <p:nvPr/>
          </p:nvSpPr>
          <p:spPr>
            <a:xfrm>
              <a:off x="19668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5" y="217"/>
                  </a:cubicBezTo>
                  <a:cubicBezTo>
                    <a:pt x="10" y="330"/>
                    <a:pt x="103" y="427"/>
                    <a:pt x="216" y="427"/>
                  </a:cubicBezTo>
                  <a:cubicBezTo>
                    <a:pt x="219" y="427"/>
                    <a:pt x="222" y="427"/>
                    <a:pt x="224" y="427"/>
                  </a:cubicBezTo>
                  <a:cubicBezTo>
                    <a:pt x="338" y="427"/>
                    <a:pt x="427" y="327"/>
                    <a:pt x="427" y="217"/>
                  </a:cubicBezTo>
                  <a:cubicBezTo>
                    <a:pt x="421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6" name="Google Shape;14656;p21"/>
            <p:cNvSpPr/>
            <p:nvPr/>
          </p:nvSpPr>
          <p:spPr>
            <a:xfrm>
              <a:off x="14625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8"/>
                    <a:pt x="0" y="206"/>
                  </a:cubicBezTo>
                  <a:cubicBezTo>
                    <a:pt x="0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7" name="Google Shape;14657;p21"/>
            <p:cNvSpPr/>
            <p:nvPr/>
          </p:nvSpPr>
          <p:spPr>
            <a:xfrm>
              <a:off x="1648200" y="40905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7" y="1"/>
                  </a:moveTo>
                  <a:cubicBezTo>
                    <a:pt x="104" y="1"/>
                    <a:pt x="6" y="98"/>
                    <a:pt x="6" y="211"/>
                  </a:cubicBezTo>
                  <a:cubicBezTo>
                    <a:pt x="1" y="335"/>
                    <a:pt x="104" y="432"/>
                    <a:pt x="217" y="432"/>
                  </a:cubicBezTo>
                  <a:cubicBezTo>
                    <a:pt x="340" y="432"/>
                    <a:pt x="427" y="340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8" name="Google Shape;14658;p21"/>
            <p:cNvSpPr/>
            <p:nvPr/>
          </p:nvSpPr>
          <p:spPr>
            <a:xfrm>
              <a:off x="19932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1" y="98"/>
                    <a:pt x="1" y="206"/>
                  </a:cubicBezTo>
                  <a:cubicBezTo>
                    <a:pt x="1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9" name="Google Shape;14659;p21"/>
            <p:cNvSpPr/>
            <p:nvPr/>
          </p:nvSpPr>
          <p:spPr>
            <a:xfrm>
              <a:off x="2179050" y="4090500"/>
              <a:ext cx="10675" cy="10825"/>
            </a:xfrm>
            <a:custGeom>
              <a:rect b="b" l="l" r="r" t="t"/>
              <a:pathLst>
                <a:path extrusionOk="0" h="433" w="427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35"/>
                    <a:pt x="98" y="432"/>
                    <a:pt x="211" y="432"/>
                  </a:cubicBezTo>
                  <a:cubicBezTo>
                    <a:pt x="334" y="432"/>
                    <a:pt x="427" y="340"/>
                    <a:pt x="427" y="222"/>
                  </a:cubicBezTo>
                  <a:cubicBezTo>
                    <a:pt x="427" y="98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0" name="Google Shape;14660;p21"/>
            <p:cNvSpPr/>
            <p:nvPr/>
          </p:nvSpPr>
          <p:spPr>
            <a:xfrm>
              <a:off x="20198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7"/>
                    <a:pt x="88" y="423"/>
                    <a:pt x="206" y="423"/>
                  </a:cubicBezTo>
                  <a:cubicBezTo>
                    <a:pt x="209" y="423"/>
                    <a:pt x="213" y="422"/>
                    <a:pt x="216" y="422"/>
                  </a:cubicBezTo>
                  <a:cubicBezTo>
                    <a:pt x="329" y="422"/>
                    <a:pt x="427" y="335"/>
                    <a:pt x="427" y="217"/>
                  </a:cubicBezTo>
                  <a:cubicBezTo>
                    <a:pt x="432" y="99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1" name="Google Shape;14661;p21"/>
            <p:cNvSpPr/>
            <p:nvPr/>
          </p:nvSpPr>
          <p:spPr>
            <a:xfrm>
              <a:off x="2205500" y="427652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98" y="0"/>
                    <a:pt x="11" y="88"/>
                    <a:pt x="11" y="206"/>
                  </a:cubicBezTo>
                  <a:cubicBezTo>
                    <a:pt x="1" y="334"/>
                    <a:pt x="93" y="422"/>
                    <a:pt x="217" y="422"/>
                  </a:cubicBezTo>
                  <a:cubicBezTo>
                    <a:pt x="335" y="422"/>
                    <a:pt x="427" y="324"/>
                    <a:pt x="438" y="211"/>
                  </a:cubicBezTo>
                  <a:cubicBezTo>
                    <a:pt x="438" y="93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2" name="Google Shape;14662;p21"/>
            <p:cNvSpPr/>
            <p:nvPr/>
          </p:nvSpPr>
          <p:spPr>
            <a:xfrm>
              <a:off x="1621625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29" y="427"/>
                    <a:pt x="432" y="330"/>
                    <a:pt x="432" y="211"/>
                  </a:cubicBezTo>
                  <a:cubicBezTo>
                    <a:pt x="432" y="93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3" name="Google Shape;14663;p21"/>
            <p:cNvSpPr/>
            <p:nvPr/>
          </p:nvSpPr>
          <p:spPr>
            <a:xfrm>
              <a:off x="1674800" y="44887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3" y="1"/>
                    <a:pt x="1" y="93"/>
                    <a:pt x="6" y="227"/>
                  </a:cubicBezTo>
                  <a:cubicBezTo>
                    <a:pt x="16" y="340"/>
                    <a:pt x="103" y="432"/>
                    <a:pt x="222" y="432"/>
                  </a:cubicBezTo>
                  <a:cubicBezTo>
                    <a:pt x="335" y="432"/>
                    <a:pt x="432" y="330"/>
                    <a:pt x="43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4" name="Google Shape;14664;p21"/>
            <p:cNvSpPr/>
            <p:nvPr/>
          </p:nvSpPr>
          <p:spPr>
            <a:xfrm>
              <a:off x="1993275" y="44887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88" y="1"/>
                    <a:pt x="1" y="98"/>
                    <a:pt x="1" y="227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330" y="432"/>
                    <a:pt x="422" y="335"/>
                    <a:pt x="42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5" name="Google Shape;14665;p21"/>
            <p:cNvSpPr/>
            <p:nvPr/>
          </p:nvSpPr>
          <p:spPr>
            <a:xfrm>
              <a:off x="2019875" y="40906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7" y="1"/>
                  </a:moveTo>
                  <a:cubicBezTo>
                    <a:pt x="88" y="1"/>
                    <a:pt x="0" y="96"/>
                    <a:pt x="0" y="217"/>
                  </a:cubicBezTo>
                  <a:cubicBezTo>
                    <a:pt x="0" y="335"/>
                    <a:pt x="93" y="427"/>
                    <a:pt x="216" y="432"/>
                  </a:cubicBezTo>
                  <a:cubicBezTo>
                    <a:pt x="329" y="427"/>
                    <a:pt x="427" y="335"/>
                    <a:pt x="427" y="222"/>
                  </a:cubicBezTo>
                  <a:cubicBezTo>
                    <a:pt x="432" y="103"/>
                    <a:pt x="329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6" name="Google Shape;14666;p21"/>
            <p:cNvSpPr/>
            <p:nvPr/>
          </p:nvSpPr>
          <p:spPr>
            <a:xfrm>
              <a:off x="1409400" y="42233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104"/>
                    <a:pt x="0" y="212"/>
                  </a:cubicBezTo>
                  <a:cubicBezTo>
                    <a:pt x="0" y="330"/>
                    <a:pt x="98" y="422"/>
                    <a:pt x="216" y="422"/>
                  </a:cubicBezTo>
                  <a:cubicBezTo>
                    <a:pt x="339" y="422"/>
                    <a:pt x="421" y="335"/>
                    <a:pt x="421" y="212"/>
                  </a:cubicBezTo>
                  <a:cubicBezTo>
                    <a:pt x="421" y="92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7" name="Google Shape;14667;p21"/>
            <p:cNvSpPr/>
            <p:nvPr/>
          </p:nvSpPr>
          <p:spPr>
            <a:xfrm>
              <a:off x="1940225" y="42233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9"/>
                    <a:pt x="11" y="212"/>
                  </a:cubicBezTo>
                  <a:cubicBezTo>
                    <a:pt x="0" y="330"/>
                    <a:pt x="98" y="422"/>
                    <a:pt x="221" y="422"/>
                  </a:cubicBezTo>
                  <a:cubicBezTo>
                    <a:pt x="345" y="422"/>
                    <a:pt x="427" y="335"/>
                    <a:pt x="427" y="212"/>
                  </a:cubicBezTo>
                  <a:cubicBezTo>
                    <a:pt x="422" y="92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8" name="Google Shape;14668;p21"/>
            <p:cNvSpPr/>
            <p:nvPr/>
          </p:nvSpPr>
          <p:spPr>
            <a:xfrm>
              <a:off x="220550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17" y="427"/>
                  </a:cubicBezTo>
                  <a:cubicBezTo>
                    <a:pt x="335" y="427"/>
                    <a:pt x="427" y="335"/>
                    <a:pt x="427" y="211"/>
                  </a:cubicBezTo>
                  <a:cubicBezTo>
                    <a:pt x="427" y="98"/>
                    <a:pt x="325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9" name="Google Shape;14669;p21"/>
            <p:cNvSpPr/>
            <p:nvPr/>
          </p:nvSpPr>
          <p:spPr>
            <a:xfrm>
              <a:off x="2046075" y="4011200"/>
              <a:ext cx="10950" cy="10725"/>
            </a:xfrm>
            <a:custGeom>
              <a:rect b="b" l="l" r="r" t="t"/>
              <a:pathLst>
                <a:path extrusionOk="0" h="429" w="438">
                  <a:moveTo>
                    <a:pt x="203" y="0"/>
                  </a:moveTo>
                  <a:cubicBezTo>
                    <a:pt x="108" y="0"/>
                    <a:pt x="15" y="85"/>
                    <a:pt x="6" y="213"/>
                  </a:cubicBezTo>
                  <a:cubicBezTo>
                    <a:pt x="1" y="326"/>
                    <a:pt x="103" y="428"/>
                    <a:pt x="222" y="428"/>
                  </a:cubicBezTo>
                  <a:cubicBezTo>
                    <a:pt x="335" y="423"/>
                    <a:pt x="432" y="336"/>
                    <a:pt x="432" y="218"/>
                  </a:cubicBezTo>
                  <a:cubicBezTo>
                    <a:pt x="437" y="89"/>
                    <a:pt x="350" y="2"/>
                    <a:pt x="227" y="2"/>
                  </a:cubicBezTo>
                  <a:cubicBezTo>
                    <a:pt x="219" y="1"/>
                    <a:pt x="211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0" name="Google Shape;14670;p21"/>
            <p:cNvSpPr/>
            <p:nvPr/>
          </p:nvSpPr>
          <p:spPr>
            <a:xfrm>
              <a:off x="1674800" y="40112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1" y="1"/>
                  </a:moveTo>
                  <a:cubicBezTo>
                    <a:pt x="93" y="1"/>
                    <a:pt x="1" y="83"/>
                    <a:pt x="1" y="212"/>
                  </a:cubicBezTo>
                  <a:cubicBezTo>
                    <a:pt x="1" y="325"/>
                    <a:pt x="93" y="422"/>
                    <a:pt x="206" y="422"/>
                  </a:cubicBezTo>
                  <a:cubicBezTo>
                    <a:pt x="209" y="422"/>
                    <a:pt x="212" y="423"/>
                    <a:pt x="215" y="423"/>
                  </a:cubicBezTo>
                  <a:cubicBezTo>
                    <a:pt x="329" y="423"/>
                    <a:pt x="427" y="322"/>
                    <a:pt x="427" y="212"/>
                  </a:cubicBezTo>
                  <a:cubicBezTo>
                    <a:pt x="427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1" name="Google Shape;14671;p21"/>
            <p:cNvSpPr/>
            <p:nvPr/>
          </p:nvSpPr>
          <p:spPr>
            <a:xfrm>
              <a:off x="1940225" y="41702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98" y="11"/>
                    <a:pt x="0" y="104"/>
                    <a:pt x="0" y="217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45" y="427"/>
                    <a:pt x="427" y="335"/>
                    <a:pt x="427" y="217"/>
                  </a:cubicBezTo>
                  <a:cubicBezTo>
                    <a:pt x="427" y="96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2" name="Google Shape;14672;p21"/>
            <p:cNvSpPr/>
            <p:nvPr/>
          </p:nvSpPr>
          <p:spPr>
            <a:xfrm>
              <a:off x="217892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9" y="427"/>
                    <a:pt x="432" y="335"/>
                    <a:pt x="432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1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3" name="Google Shape;14673;p21"/>
            <p:cNvSpPr/>
            <p:nvPr/>
          </p:nvSpPr>
          <p:spPr>
            <a:xfrm>
              <a:off x="1515500" y="40112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8" y="1"/>
                    <a:pt x="6" y="88"/>
                    <a:pt x="1" y="207"/>
                  </a:cubicBezTo>
                  <a:cubicBezTo>
                    <a:pt x="1" y="320"/>
                    <a:pt x="98" y="422"/>
                    <a:pt x="211" y="422"/>
                  </a:cubicBezTo>
                  <a:cubicBezTo>
                    <a:pt x="214" y="422"/>
                    <a:pt x="217" y="423"/>
                    <a:pt x="220" y="423"/>
                  </a:cubicBezTo>
                  <a:cubicBezTo>
                    <a:pt x="339" y="423"/>
                    <a:pt x="432" y="322"/>
                    <a:pt x="432" y="212"/>
                  </a:cubicBezTo>
                  <a:cubicBezTo>
                    <a:pt x="432" y="88"/>
                    <a:pt x="34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4" name="Google Shape;14674;p21"/>
            <p:cNvSpPr/>
            <p:nvPr/>
          </p:nvSpPr>
          <p:spPr>
            <a:xfrm>
              <a:off x="1648200" y="3984375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22" y="1"/>
                  </a:moveTo>
                  <a:cubicBezTo>
                    <a:pt x="109" y="1"/>
                    <a:pt x="6" y="88"/>
                    <a:pt x="6" y="212"/>
                  </a:cubicBezTo>
                  <a:cubicBezTo>
                    <a:pt x="1" y="335"/>
                    <a:pt x="104" y="433"/>
                    <a:pt x="217" y="433"/>
                  </a:cubicBezTo>
                  <a:cubicBezTo>
                    <a:pt x="335" y="433"/>
                    <a:pt x="427" y="340"/>
                    <a:pt x="427" y="227"/>
                  </a:cubicBezTo>
                  <a:cubicBezTo>
                    <a:pt x="427" y="104"/>
                    <a:pt x="340" y="6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5" name="Google Shape;14675;p21"/>
            <p:cNvSpPr/>
            <p:nvPr/>
          </p:nvSpPr>
          <p:spPr>
            <a:xfrm>
              <a:off x="14891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0" y="217"/>
                  </a:cubicBezTo>
                  <a:cubicBezTo>
                    <a:pt x="0" y="335"/>
                    <a:pt x="82" y="427"/>
                    <a:pt x="211" y="427"/>
                  </a:cubicBezTo>
                  <a:cubicBezTo>
                    <a:pt x="334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6" name="Google Shape;14676;p21"/>
            <p:cNvSpPr/>
            <p:nvPr/>
          </p:nvSpPr>
          <p:spPr>
            <a:xfrm>
              <a:off x="1674800" y="45419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29"/>
                    <a:pt x="98" y="416"/>
                    <a:pt x="206" y="421"/>
                  </a:cubicBezTo>
                  <a:cubicBezTo>
                    <a:pt x="211" y="422"/>
                    <a:pt x="217" y="422"/>
                    <a:pt x="222" y="422"/>
                  </a:cubicBezTo>
                  <a:cubicBezTo>
                    <a:pt x="329" y="422"/>
                    <a:pt x="422" y="323"/>
                    <a:pt x="422" y="211"/>
                  </a:cubicBezTo>
                  <a:cubicBezTo>
                    <a:pt x="43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7" name="Google Shape;14677;p21"/>
            <p:cNvSpPr/>
            <p:nvPr/>
          </p:nvSpPr>
          <p:spPr>
            <a:xfrm>
              <a:off x="16218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17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8" name="Google Shape;14678;p21"/>
            <p:cNvSpPr/>
            <p:nvPr/>
          </p:nvSpPr>
          <p:spPr>
            <a:xfrm>
              <a:off x="16748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2" y="0"/>
                  </a:moveTo>
                  <a:cubicBezTo>
                    <a:pt x="93" y="0"/>
                    <a:pt x="1" y="9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9" name="Google Shape;14679;p21"/>
            <p:cNvSpPr/>
            <p:nvPr/>
          </p:nvSpPr>
          <p:spPr>
            <a:xfrm>
              <a:off x="2046200" y="45419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1" y="329"/>
                    <a:pt x="98" y="421"/>
                    <a:pt x="217" y="421"/>
                  </a:cubicBezTo>
                  <a:cubicBezTo>
                    <a:pt x="222" y="422"/>
                    <a:pt x="228" y="422"/>
                    <a:pt x="233" y="422"/>
                  </a:cubicBezTo>
                  <a:cubicBezTo>
                    <a:pt x="339" y="422"/>
                    <a:pt x="427" y="328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0" name="Google Shape;14680;p21"/>
            <p:cNvSpPr/>
            <p:nvPr/>
          </p:nvSpPr>
          <p:spPr>
            <a:xfrm>
              <a:off x="1833725" y="4064175"/>
              <a:ext cx="11075" cy="10675"/>
            </a:xfrm>
            <a:custGeom>
              <a:rect b="b" l="l" r="r" t="t"/>
              <a:pathLst>
                <a:path extrusionOk="0" h="427" w="443">
                  <a:moveTo>
                    <a:pt x="226" y="0"/>
                  </a:moveTo>
                  <a:cubicBezTo>
                    <a:pt x="108" y="0"/>
                    <a:pt x="11" y="98"/>
                    <a:pt x="11" y="211"/>
                  </a:cubicBezTo>
                  <a:cubicBezTo>
                    <a:pt x="0" y="329"/>
                    <a:pt x="98" y="427"/>
                    <a:pt x="221" y="427"/>
                  </a:cubicBezTo>
                  <a:cubicBezTo>
                    <a:pt x="345" y="427"/>
                    <a:pt x="442" y="334"/>
                    <a:pt x="442" y="211"/>
                  </a:cubicBezTo>
                  <a:cubicBezTo>
                    <a:pt x="442" y="87"/>
                    <a:pt x="350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1" name="Google Shape;14681;p21"/>
            <p:cNvSpPr/>
            <p:nvPr/>
          </p:nvSpPr>
          <p:spPr>
            <a:xfrm>
              <a:off x="167480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330" y="422"/>
                    <a:pt x="427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2" name="Google Shape;14682;p21"/>
            <p:cNvSpPr/>
            <p:nvPr/>
          </p:nvSpPr>
          <p:spPr>
            <a:xfrm>
              <a:off x="1621875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1" y="88"/>
                    <a:pt x="1" y="211"/>
                  </a:cubicBezTo>
                  <a:cubicBezTo>
                    <a:pt x="1" y="329"/>
                    <a:pt x="93" y="422"/>
                    <a:pt x="216" y="422"/>
                  </a:cubicBezTo>
                  <a:cubicBezTo>
                    <a:pt x="324" y="422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3" name="Google Shape;14683;p21"/>
            <p:cNvSpPr/>
            <p:nvPr/>
          </p:nvSpPr>
          <p:spPr>
            <a:xfrm>
              <a:off x="1647950" y="435617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7" y="0"/>
                  </a:moveTo>
                  <a:cubicBezTo>
                    <a:pt x="109" y="0"/>
                    <a:pt x="16" y="88"/>
                    <a:pt x="1" y="211"/>
                  </a:cubicBezTo>
                  <a:cubicBezTo>
                    <a:pt x="1" y="324"/>
                    <a:pt x="103" y="422"/>
                    <a:pt x="222" y="422"/>
                  </a:cubicBezTo>
                  <a:cubicBezTo>
                    <a:pt x="345" y="422"/>
                    <a:pt x="432" y="334"/>
                    <a:pt x="432" y="216"/>
                  </a:cubicBezTo>
                  <a:cubicBezTo>
                    <a:pt x="437" y="88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4" name="Google Shape;14684;p21"/>
            <p:cNvSpPr/>
            <p:nvPr/>
          </p:nvSpPr>
          <p:spPr>
            <a:xfrm>
              <a:off x="148917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5" y="0"/>
                  </a:moveTo>
                  <a:cubicBezTo>
                    <a:pt x="89" y="0"/>
                    <a:pt x="0" y="94"/>
                    <a:pt x="0" y="212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27" y="325"/>
                    <a:pt x="422" y="212"/>
                  </a:cubicBezTo>
                  <a:cubicBezTo>
                    <a:pt x="422" y="93"/>
                    <a:pt x="329" y="1"/>
                    <a:pt x="211" y="1"/>
                  </a:cubicBezTo>
                  <a:cubicBezTo>
                    <a:pt x="205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5" name="Google Shape;14685;p21"/>
            <p:cNvSpPr/>
            <p:nvPr/>
          </p:nvSpPr>
          <p:spPr>
            <a:xfrm>
              <a:off x="2178925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8" y="0"/>
                    <a:pt x="0" y="93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6" name="Google Shape;14686;p21"/>
            <p:cNvSpPr/>
            <p:nvPr/>
          </p:nvSpPr>
          <p:spPr>
            <a:xfrm>
              <a:off x="2019750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6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32" y="335"/>
                    <a:pt x="427" y="217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7" name="Google Shape;14687;p21"/>
            <p:cNvSpPr/>
            <p:nvPr/>
          </p:nvSpPr>
          <p:spPr>
            <a:xfrm>
              <a:off x="21525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8" name="Google Shape;14688;p21"/>
            <p:cNvSpPr/>
            <p:nvPr/>
          </p:nvSpPr>
          <p:spPr>
            <a:xfrm>
              <a:off x="183397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3"/>
                    <a:pt x="6" y="216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9" name="Google Shape;14689;p21"/>
            <p:cNvSpPr/>
            <p:nvPr/>
          </p:nvSpPr>
          <p:spPr>
            <a:xfrm>
              <a:off x="1674800" y="38519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0"/>
                  </a:moveTo>
                  <a:cubicBezTo>
                    <a:pt x="89" y="0"/>
                    <a:pt x="1" y="89"/>
                    <a:pt x="1" y="207"/>
                  </a:cubicBezTo>
                  <a:cubicBezTo>
                    <a:pt x="1" y="325"/>
                    <a:pt x="93" y="417"/>
                    <a:pt x="206" y="422"/>
                  </a:cubicBezTo>
                  <a:cubicBezTo>
                    <a:pt x="324" y="422"/>
                    <a:pt x="427" y="325"/>
                    <a:pt x="427" y="212"/>
                  </a:cubicBezTo>
                  <a:cubicBezTo>
                    <a:pt x="427" y="104"/>
                    <a:pt x="335" y="6"/>
                    <a:pt x="222" y="1"/>
                  </a:cubicBezTo>
                  <a:cubicBezTo>
                    <a:pt x="215" y="0"/>
                    <a:pt x="209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0" name="Google Shape;14690;p21"/>
            <p:cNvSpPr/>
            <p:nvPr/>
          </p:nvSpPr>
          <p:spPr>
            <a:xfrm>
              <a:off x="1674800" y="438250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88"/>
                    <a:pt x="1" y="212"/>
                  </a:cubicBezTo>
                  <a:cubicBezTo>
                    <a:pt x="1" y="332"/>
                    <a:pt x="88" y="422"/>
                    <a:pt x="212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224" y="422"/>
                    <a:pt x="227" y="422"/>
                    <a:pt x="230" y="422"/>
                  </a:cubicBezTo>
                  <a:cubicBezTo>
                    <a:pt x="339" y="422"/>
                    <a:pt x="432" y="322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1" name="Google Shape;14691;p21"/>
            <p:cNvSpPr/>
            <p:nvPr/>
          </p:nvSpPr>
          <p:spPr>
            <a:xfrm>
              <a:off x="16483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0" y="98"/>
                    <a:pt x="0" y="211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2" name="Google Shape;14692;p21"/>
            <p:cNvSpPr/>
            <p:nvPr/>
          </p:nvSpPr>
          <p:spPr>
            <a:xfrm>
              <a:off x="20726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9" y="0"/>
                  </a:moveTo>
                  <a:cubicBezTo>
                    <a:pt x="103" y="0"/>
                    <a:pt x="11" y="89"/>
                    <a:pt x="11" y="206"/>
                  </a:cubicBezTo>
                  <a:cubicBezTo>
                    <a:pt x="0" y="325"/>
                    <a:pt x="93" y="417"/>
                    <a:pt x="206" y="422"/>
                  </a:cubicBezTo>
                  <a:cubicBezTo>
                    <a:pt x="210" y="422"/>
                    <a:pt x="214" y="423"/>
                    <a:pt x="217" y="423"/>
                  </a:cubicBezTo>
                  <a:cubicBezTo>
                    <a:pt x="340" y="423"/>
                    <a:pt x="427" y="342"/>
                    <a:pt x="432" y="222"/>
                  </a:cubicBezTo>
                  <a:cubicBezTo>
                    <a:pt x="432" y="104"/>
                    <a:pt x="345" y="6"/>
                    <a:pt x="226" y="1"/>
                  </a:cubicBezTo>
                  <a:cubicBezTo>
                    <a:pt x="221" y="0"/>
                    <a:pt x="215" y="0"/>
                    <a:pt x="20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3" name="Google Shape;14693;p21"/>
            <p:cNvSpPr/>
            <p:nvPr/>
          </p:nvSpPr>
          <p:spPr>
            <a:xfrm>
              <a:off x="21261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40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2"/>
                  </a:cubicBezTo>
                  <a:cubicBezTo>
                    <a:pt x="416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4" name="Google Shape;14694;p21"/>
            <p:cNvSpPr/>
            <p:nvPr/>
          </p:nvSpPr>
          <p:spPr>
            <a:xfrm>
              <a:off x="2125850" y="398437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40"/>
                    <a:pt x="93" y="433"/>
                    <a:pt x="217" y="433"/>
                  </a:cubicBezTo>
                  <a:cubicBezTo>
                    <a:pt x="335" y="433"/>
                    <a:pt x="432" y="335"/>
                    <a:pt x="427" y="212"/>
                  </a:cubicBezTo>
                  <a:cubicBezTo>
                    <a:pt x="422" y="88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5" name="Google Shape;14695;p21"/>
            <p:cNvSpPr/>
            <p:nvPr/>
          </p:nvSpPr>
          <p:spPr>
            <a:xfrm>
              <a:off x="1568550" y="44887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6" y="93"/>
                    <a:pt x="1" y="211"/>
                  </a:cubicBezTo>
                  <a:cubicBezTo>
                    <a:pt x="6" y="330"/>
                    <a:pt x="93" y="427"/>
                    <a:pt x="212" y="427"/>
                  </a:cubicBezTo>
                  <a:cubicBezTo>
                    <a:pt x="325" y="427"/>
                    <a:pt x="427" y="330"/>
                    <a:pt x="427" y="211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6" name="Google Shape;14696;p21"/>
            <p:cNvSpPr/>
            <p:nvPr/>
          </p:nvSpPr>
          <p:spPr>
            <a:xfrm>
              <a:off x="1993275" y="43822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98" y="11"/>
                    <a:pt x="1" y="98"/>
                    <a:pt x="1" y="216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2"/>
                    <a:pt x="422" y="222"/>
                  </a:cubicBezTo>
                  <a:cubicBezTo>
                    <a:pt x="422" y="103"/>
                    <a:pt x="330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7" name="Google Shape;14697;p21"/>
            <p:cNvSpPr/>
            <p:nvPr/>
          </p:nvSpPr>
          <p:spPr>
            <a:xfrm>
              <a:off x="17809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3" y="1"/>
                    <a:pt x="0" y="83"/>
                    <a:pt x="11" y="212"/>
                  </a:cubicBezTo>
                  <a:cubicBezTo>
                    <a:pt x="11" y="325"/>
                    <a:pt x="103" y="422"/>
                    <a:pt x="221" y="422"/>
                  </a:cubicBezTo>
                  <a:cubicBezTo>
                    <a:pt x="329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8" name="Google Shape;14698;p21"/>
            <p:cNvSpPr/>
            <p:nvPr/>
          </p:nvSpPr>
          <p:spPr>
            <a:xfrm>
              <a:off x="1940225" y="44887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1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9" name="Google Shape;14699;p21"/>
            <p:cNvSpPr/>
            <p:nvPr/>
          </p:nvSpPr>
          <p:spPr>
            <a:xfrm>
              <a:off x="1887175" y="4011225"/>
              <a:ext cx="10925" cy="10575"/>
            </a:xfrm>
            <a:custGeom>
              <a:rect b="b" l="l" r="r" t="t"/>
              <a:pathLst>
                <a:path extrusionOk="0" h="423" w="437">
                  <a:moveTo>
                    <a:pt x="210" y="0"/>
                  </a:moveTo>
                  <a:cubicBezTo>
                    <a:pt x="93" y="0"/>
                    <a:pt x="10" y="80"/>
                    <a:pt x="5" y="196"/>
                  </a:cubicBezTo>
                  <a:cubicBezTo>
                    <a:pt x="0" y="320"/>
                    <a:pt x="87" y="417"/>
                    <a:pt x="211" y="422"/>
                  </a:cubicBezTo>
                  <a:cubicBezTo>
                    <a:pt x="324" y="422"/>
                    <a:pt x="427" y="335"/>
                    <a:pt x="427" y="212"/>
                  </a:cubicBezTo>
                  <a:cubicBezTo>
                    <a:pt x="437" y="93"/>
                    <a:pt x="344" y="1"/>
                    <a:pt x="231" y="1"/>
                  </a:cubicBezTo>
                  <a:cubicBezTo>
                    <a:pt x="224" y="0"/>
                    <a:pt x="217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0" name="Google Shape;14700;p21"/>
            <p:cNvSpPr/>
            <p:nvPr/>
          </p:nvSpPr>
          <p:spPr>
            <a:xfrm>
              <a:off x="1542225" y="40373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3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6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1" name="Google Shape;14701;p21"/>
            <p:cNvSpPr/>
            <p:nvPr/>
          </p:nvSpPr>
          <p:spPr>
            <a:xfrm>
              <a:off x="2099400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103" y="427"/>
                    <a:pt x="221" y="427"/>
                  </a:cubicBezTo>
                  <a:cubicBezTo>
                    <a:pt x="334" y="417"/>
                    <a:pt x="432" y="330"/>
                    <a:pt x="432" y="211"/>
                  </a:cubicBezTo>
                  <a:cubicBezTo>
                    <a:pt x="432" y="98"/>
                    <a:pt x="33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2" name="Google Shape;14702;p21"/>
            <p:cNvSpPr/>
            <p:nvPr/>
          </p:nvSpPr>
          <p:spPr>
            <a:xfrm>
              <a:off x="1595150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3" name="Google Shape;14703;p21"/>
            <p:cNvSpPr/>
            <p:nvPr/>
          </p:nvSpPr>
          <p:spPr>
            <a:xfrm>
              <a:off x="207280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5" y="422"/>
                    <a:pt x="427" y="336"/>
                    <a:pt x="427" y="216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4" name="Google Shape;14704;p21"/>
            <p:cNvSpPr/>
            <p:nvPr/>
          </p:nvSpPr>
          <p:spPr>
            <a:xfrm>
              <a:off x="2072800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"/>
                    <a:pt x="6" y="98"/>
                    <a:pt x="1" y="227"/>
                  </a:cubicBezTo>
                  <a:cubicBezTo>
                    <a:pt x="6" y="345"/>
                    <a:pt x="93" y="432"/>
                    <a:pt x="211" y="432"/>
                  </a:cubicBezTo>
                  <a:cubicBezTo>
                    <a:pt x="324" y="432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5" name="Google Shape;14705;p21"/>
            <p:cNvSpPr/>
            <p:nvPr/>
          </p:nvSpPr>
          <p:spPr>
            <a:xfrm>
              <a:off x="1515625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6" name="Google Shape;14706;p21"/>
            <p:cNvSpPr/>
            <p:nvPr/>
          </p:nvSpPr>
          <p:spPr>
            <a:xfrm>
              <a:off x="1542225" y="42499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1" y="93"/>
                    <a:pt x="1" y="217"/>
                  </a:cubicBezTo>
                  <a:cubicBezTo>
                    <a:pt x="1" y="330"/>
                    <a:pt x="93" y="427"/>
                    <a:pt x="211" y="427"/>
                  </a:cubicBezTo>
                  <a:cubicBezTo>
                    <a:pt x="324" y="427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7" name="Google Shape;14707;p21"/>
            <p:cNvSpPr/>
            <p:nvPr/>
          </p:nvSpPr>
          <p:spPr>
            <a:xfrm>
              <a:off x="1754450" y="39313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103"/>
                    <a:pt x="1" y="222"/>
                  </a:cubicBezTo>
                  <a:cubicBezTo>
                    <a:pt x="1" y="342"/>
                    <a:pt x="93" y="427"/>
                    <a:pt x="207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40" y="427"/>
                    <a:pt x="432" y="330"/>
                    <a:pt x="427" y="206"/>
                  </a:cubicBezTo>
                  <a:cubicBezTo>
                    <a:pt x="427" y="93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8" name="Google Shape;14708;p21"/>
            <p:cNvSpPr/>
            <p:nvPr/>
          </p:nvSpPr>
          <p:spPr>
            <a:xfrm>
              <a:off x="2046200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32" y="334"/>
                    <a:pt x="427" y="211"/>
                  </a:cubicBezTo>
                  <a:cubicBezTo>
                    <a:pt x="427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9" name="Google Shape;14709;p21"/>
            <p:cNvSpPr/>
            <p:nvPr/>
          </p:nvSpPr>
          <p:spPr>
            <a:xfrm>
              <a:off x="1648350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8" y="6"/>
                    <a:pt x="0" y="93"/>
                    <a:pt x="0" y="211"/>
                  </a:cubicBezTo>
                  <a:cubicBezTo>
                    <a:pt x="0" y="329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1"/>
                  </a:cubicBezTo>
                  <a:cubicBezTo>
                    <a:pt x="421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0" name="Google Shape;14710;p21"/>
            <p:cNvSpPr/>
            <p:nvPr/>
          </p:nvSpPr>
          <p:spPr>
            <a:xfrm>
              <a:off x="194022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2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1" name="Google Shape;14711;p21"/>
            <p:cNvSpPr/>
            <p:nvPr/>
          </p:nvSpPr>
          <p:spPr>
            <a:xfrm>
              <a:off x="1940225" y="43295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93" y="427"/>
                    <a:pt x="20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2" name="Google Shape;14712;p21"/>
            <p:cNvSpPr/>
            <p:nvPr/>
          </p:nvSpPr>
          <p:spPr>
            <a:xfrm>
              <a:off x="1542225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3" name="Google Shape;14713;p21"/>
            <p:cNvSpPr/>
            <p:nvPr/>
          </p:nvSpPr>
          <p:spPr>
            <a:xfrm>
              <a:off x="1595150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93" y="432"/>
                    <a:pt x="211" y="432"/>
                  </a:cubicBezTo>
                  <a:cubicBezTo>
                    <a:pt x="335" y="432"/>
                    <a:pt x="427" y="340"/>
                    <a:pt x="432" y="211"/>
                  </a:cubicBezTo>
                  <a:cubicBezTo>
                    <a:pt x="43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4" name="Google Shape;14714;p21"/>
            <p:cNvSpPr/>
            <p:nvPr/>
          </p:nvSpPr>
          <p:spPr>
            <a:xfrm>
              <a:off x="1780925" y="45419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0"/>
                  </a:moveTo>
                  <a:cubicBezTo>
                    <a:pt x="93" y="0"/>
                    <a:pt x="0" y="82"/>
                    <a:pt x="0" y="206"/>
                  </a:cubicBezTo>
                  <a:cubicBezTo>
                    <a:pt x="0" y="329"/>
                    <a:pt x="98" y="421"/>
                    <a:pt x="216" y="421"/>
                  </a:cubicBezTo>
                  <a:cubicBezTo>
                    <a:pt x="329" y="421"/>
                    <a:pt x="427" y="329"/>
                    <a:pt x="427" y="206"/>
                  </a:cubicBezTo>
                  <a:cubicBezTo>
                    <a:pt x="427" y="82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5" name="Google Shape;14715;p21"/>
            <p:cNvSpPr/>
            <p:nvPr/>
          </p:nvSpPr>
          <p:spPr>
            <a:xfrm>
              <a:off x="1860575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3" y="1"/>
                  </a:moveTo>
                  <a:cubicBezTo>
                    <a:pt x="93" y="1"/>
                    <a:pt x="0" y="101"/>
                    <a:pt x="0" y="217"/>
                  </a:cubicBezTo>
                  <a:cubicBezTo>
                    <a:pt x="0" y="335"/>
                    <a:pt x="98" y="427"/>
                    <a:pt x="221" y="427"/>
                  </a:cubicBezTo>
                  <a:cubicBezTo>
                    <a:pt x="339" y="427"/>
                    <a:pt x="432" y="335"/>
                    <a:pt x="427" y="217"/>
                  </a:cubicBezTo>
                  <a:cubicBezTo>
                    <a:pt x="422" y="98"/>
                    <a:pt x="329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6" name="Google Shape;14716;p21"/>
            <p:cNvSpPr/>
            <p:nvPr/>
          </p:nvSpPr>
          <p:spPr>
            <a:xfrm>
              <a:off x="1886900" y="45419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98" y="0"/>
                    <a:pt x="11" y="82"/>
                    <a:pt x="11" y="206"/>
                  </a:cubicBezTo>
                  <a:cubicBezTo>
                    <a:pt x="1" y="319"/>
                    <a:pt x="98" y="421"/>
                    <a:pt x="217" y="421"/>
                  </a:cubicBezTo>
                  <a:cubicBezTo>
                    <a:pt x="222" y="422"/>
                    <a:pt x="228" y="422"/>
                    <a:pt x="234" y="422"/>
                  </a:cubicBezTo>
                  <a:cubicBezTo>
                    <a:pt x="344" y="422"/>
                    <a:pt x="432" y="328"/>
                    <a:pt x="432" y="211"/>
                  </a:cubicBezTo>
                  <a:cubicBezTo>
                    <a:pt x="438" y="87"/>
                    <a:pt x="35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7" name="Google Shape;14717;p21"/>
            <p:cNvSpPr/>
            <p:nvPr/>
          </p:nvSpPr>
          <p:spPr>
            <a:xfrm>
              <a:off x="2072925" y="39313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3" y="1"/>
                  </a:moveTo>
                  <a:cubicBezTo>
                    <a:pt x="93" y="1"/>
                    <a:pt x="1" y="96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17" y="217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8" name="Google Shape;14718;p21"/>
            <p:cNvSpPr/>
            <p:nvPr/>
          </p:nvSpPr>
          <p:spPr>
            <a:xfrm>
              <a:off x="1568700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87" y="1"/>
                    <a:pt x="0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7" y="423"/>
                    <a:pt x="421" y="324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9" name="Google Shape;14719;p21"/>
            <p:cNvSpPr/>
            <p:nvPr/>
          </p:nvSpPr>
          <p:spPr>
            <a:xfrm>
              <a:off x="148917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2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2"/>
                  </a:cubicBezTo>
                  <a:cubicBezTo>
                    <a:pt x="329" y="417"/>
                    <a:pt x="422" y="324"/>
                    <a:pt x="422" y="211"/>
                  </a:cubicBezTo>
                  <a:cubicBezTo>
                    <a:pt x="422" y="8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0" name="Google Shape;14720;p21"/>
            <p:cNvSpPr/>
            <p:nvPr/>
          </p:nvSpPr>
          <p:spPr>
            <a:xfrm>
              <a:off x="16748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3" y="1"/>
                    <a:pt x="1" y="88"/>
                    <a:pt x="1" y="211"/>
                  </a:cubicBezTo>
                  <a:cubicBezTo>
                    <a:pt x="1" y="329"/>
                    <a:pt x="94" y="423"/>
                    <a:pt x="200" y="423"/>
                  </a:cubicBezTo>
                  <a:cubicBezTo>
                    <a:pt x="206" y="423"/>
                    <a:pt x="211" y="422"/>
                    <a:pt x="217" y="422"/>
                  </a:cubicBezTo>
                  <a:cubicBezTo>
                    <a:pt x="330" y="422"/>
                    <a:pt x="422" y="319"/>
                    <a:pt x="42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1" name="Google Shape;14721;p21"/>
            <p:cNvSpPr/>
            <p:nvPr/>
          </p:nvSpPr>
          <p:spPr>
            <a:xfrm>
              <a:off x="15422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1" y="94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2" y="335"/>
                    <a:pt x="422" y="212"/>
                  </a:cubicBezTo>
                  <a:cubicBezTo>
                    <a:pt x="417" y="93"/>
                    <a:pt x="324" y="1"/>
                    <a:pt x="211" y="1"/>
                  </a:cubicBezTo>
                  <a:cubicBezTo>
                    <a:pt x="205" y="0"/>
                    <a:pt x="2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2" name="Google Shape;14722;p21"/>
            <p:cNvSpPr/>
            <p:nvPr/>
          </p:nvSpPr>
          <p:spPr>
            <a:xfrm>
              <a:off x="15951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35"/>
                    <a:pt x="417" y="212"/>
                  </a:cubicBezTo>
                  <a:cubicBezTo>
                    <a:pt x="417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3" name="Google Shape;14723;p21"/>
            <p:cNvSpPr/>
            <p:nvPr/>
          </p:nvSpPr>
          <p:spPr>
            <a:xfrm>
              <a:off x="201987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88" y="0"/>
                    <a:pt x="0" y="88"/>
                    <a:pt x="0" y="211"/>
                  </a:cubicBezTo>
                  <a:cubicBezTo>
                    <a:pt x="0" y="334"/>
                    <a:pt x="98" y="422"/>
                    <a:pt x="22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3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4" name="Google Shape;14724;p21"/>
            <p:cNvSpPr/>
            <p:nvPr/>
          </p:nvSpPr>
          <p:spPr>
            <a:xfrm>
              <a:off x="1940475" y="39580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1"/>
                  </a:moveTo>
                  <a:cubicBezTo>
                    <a:pt x="88" y="6"/>
                    <a:pt x="1" y="93"/>
                    <a:pt x="1" y="211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324" y="422"/>
                    <a:pt x="417" y="329"/>
                    <a:pt x="417" y="206"/>
                  </a:cubicBezTo>
                  <a:cubicBezTo>
                    <a:pt x="412" y="83"/>
                    <a:pt x="31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5" name="Google Shape;14725;p21"/>
            <p:cNvSpPr/>
            <p:nvPr/>
          </p:nvSpPr>
          <p:spPr>
            <a:xfrm>
              <a:off x="1754450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5" y="0"/>
                  </a:moveTo>
                  <a:cubicBezTo>
                    <a:pt x="94" y="0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7" y="335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ubicBezTo>
                    <a:pt x="216" y="0"/>
                    <a:pt x="211" y="0"/>
                    <a:pt x="20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6" name="Google Shape;14726;p21"/>
            <p:cNvSpPr/>
            <p:nvPr/>
          </p:nvSpPr>
          <p:spPr>
            <a:xfrm>
              <a:off x="1462575" y="43825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5" y="427"/>
                    <a:pt x="422" y="335"/>
                    <a:pt x="422" y="212"/>
                  </a:cubicBezTo>
                  <a:cubicBezTo>
                    <a:pt x="422" y="93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7" name="Google Shape;14727;p21"/>
            <p:cNvSpPr/>
            <p:nvPr/>
          </p:nvSpPr>
          <p:spPr>
            <a:xfrm>
              <a:off x="1860575" y="446215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8" y="1"/>
                    <a:pt x="0" y="93"/>
                    <a:pt x="0" y="212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34" y="422"/>
                    <a:pt x="427" y="335"/>
                    <a:pt x="432" y="212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8" name="Google Shape;14728;p21"/>
            <p:cNvSpPr/>
            <p:nvPr/>
          </p:nvSpPr>
          <p:spPr>
            <a:xfrm>
              <a:off x="1993275" y="3958050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1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8" y="422"/>
                    <a:pt x="211" y="422"/>
                  </a:cubicBezTo>
                  <a:cubicBezTo>
                    <a:pt x="217" y="422"/>
                    <a:pt x="223" y="423"/>
                    <a:pt x="228" y="423"/>
                  </a:cubicBezTo>
                  <a:cubicBezTo>
                    <a:pt x="338" y="423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9" name="Google Shape;14729;p21"/>
            <p:cNvSpPr/>
            <p:nvPr/>
          </p:nvSpPr>
          <p:spPr>
            <a:xfrm>
              <a:off x="2099400" y="39580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8"/>
                    <a:pt x="0" y="216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8" y="423"/>
                    <a:pt x="427" y="324"/>
                    <a:pt x="427" y="211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0" name="Google Shape;14730;p21"/>
            <p:cNvSpPr/>
            <p:nvPr/>
          </p:nvSpPr>
          <p:spPr>
            <a:xfrm>
              <a:off x="1595275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6"/>
                    <a:pt x="427" y="221"/>
                  </a:cubicBezTo>
                  <a:cubicBezTo>
                    <a:pt x="427" y="98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1" name="Google Shape;14731;p21"/>
            <p:cNvSpPr/>
            <p:nvPr/>
          </p:nvSpPr>
          <p:spPr>
            <a:xfrm>
              <a:off x="1568550" y="42233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109" y="0"/>
                    <a:pt x="11" y="87"/>
                    <a:pt x="6" y="206"/>
                  </a:cubicBezTo>
                  <a:cubicBezTo>
                    <a:pt x="1" y="324"/>
                    <a:pt x="88" y="421"/>
                    <a:pt x="212" y="421"/>
                  </a:cubicBezTo>
                  <a:cubicBezTo>
                    <a:pt x="218" y="422"/>
                    <a:pt x="224" y="422"/>
                    <a:pt x="230" y="422"/>
                  </a:cubicBezTo>
                  <a:cubicBezTo>
                    <a:pt x="344" y="422"/>
                    <a:pt x="428" y="333"/>
                    <a:pt x="438" y="216"/>
                  </a:cubicBezTo>
                  <a:cubicBezTo>
                    <a:pt x="438" y="10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2" name="Google Shape;14732;p21"/>
            <p:cNvSpPr/>
            <p:nvPr/>
          </p:nvSpPr>
          <p:spPr>
            <a:xfrm>
              <a:off x="1807650" y="38781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8" y="0"/>
                    <a:pt x="0" y="98"/>
                    <a:pt x="0" y="221"/>
                  </a:cubicBezTo>
                  <a:cubicBezTo>
                    <a:pt x="0" y="350"/>
                    <a:pt x="88" y="432"/>
                    <a:pt x="211" y="432"/>
                  </a:cubicBezTo>
                  <a:cubicBezTo>
                    <a:pt x="334" y="427"/>
                    <a:pt x="422" y="339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3" name="Google Shape;14733;p21"/>
            <p:cNvSpPr/>
            <p:nvPr/>
          </p:nvSpPr>
          <p:spPr>
            <a:xfrm>
              <a:off x="19932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86"/>
                    <a:pt x="1" y="211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2" y="335"/>
                    <a:pt x="422" y="216"/>
                  </a:cubicBezTo>
                  <a:cubicBezTo>
                    <a:pt x="427" y="9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4" name="Google Shape;14734;p21"/>
            <p:cNvSpPr/>
            <p:nvPr/>
          </p:nvSpPr>
          <p:spPr>
            <a:xfrm>
              <a:off x="14625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4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5" name="Google Shape;14735;p21"/>
            <p:cNvSpPr/>
            <p:nvPr/>
          </p:nvSpPr>
          <p:spPr>
            <a:xfrm>
              <a:off x="1701150" y="4303000"/>
              <a:ext cx="10925" cy="10550"/>
            </a:xfrm>
            <a:custGeom>
              <a:rect b="b" l="l" r="r" t="t"/>
              <a:pathLst>
                <a:path extrusionOk="0" h="422" w="437">
                  <a:moveTo>
                    <a:pt x="211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9"/>
                    <a:pt x="87" y="421"/>
                    <a:pt x="211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7" y="87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6" name="Google Shape;14736;p21"/>
            <p:cNvSpPr/>
            <p:nvPr/>
          </p:nvSpPr>
          <p:spPr>
            <a:xfrm>
              <a:off x="1435850" y="4356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0" y="1"/>
                  </a:moveTo>
                  <a:cubicBezTo>
                    <a:pt x="224" y="1"/>
                    <a:pt x="218" y="1"/>
                    <a:pt x="211" y="1"/>
                  </a:cubicBezTo>
                  <a:cubicBezTo>
                    <a:pt x="93" y="7"/>
                    <a:pt x="1" y="94"/>
                    <a:pt x="1" y="217"/>
                  </a:cubicBezTo>
                  <a:cubicBezTo>
                    <a:pt x="6" y="335"/>
                    <a:pt x="98" y="423"/>
                    <a:pt x="211" y="423"/>
                  </a:cubicBezTo>
                  <a:cubicBezTo>
                    <a:pt x="335" y="423"/>
                    <a:pt x="432" y="325"/>
                    <a:pt x="432" y="212"/>
                  </a:cubicBezTo>
                  <a:cubicBezTo>
                    <a:pt x="432" y="95"/>
                    <a:pt x="349" y="1"/>
                    <a:pt x="23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7" name="Google Shape;14737;p21"/>
            <p:cNvSpPr/>
            <p:nvPr/>
          </p:nvSpPr>
          <p:spPr>
            <a:xfrm>
              <a:off x="196682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87" y="0"/>
                    <a:pt x="0" y="88"/>
                    <a:pt x="5" y="216"/>
                  </a:cubicBezTo>
                  <a:cubicBezTo>
                    <a:pt x="10" y="334"/>
                    <a:pt x="103" y="422"/>
                    <a:pt x="216" y="422"/>
                  </a:cubicBezTo>
                  <a:cubicBezTo>
                    <a:pt x="334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8" name="Google Shape;14738;p21"/>
            <p:cNvSpPr/>
            <p:nvPr/>
          </p:nvSpPr>
          <p:spPr>
            <a:xfrm>
              <a:off x="1542100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6" y="98"/>
                    <a:pt x="0" y="221"/>
                  </a:cubicBezTo>
                  <a:cubicBezTo>
                    <a:pt x="0" y="334"/>
                    <a:pt x="98" y="427"/>
                    <a:pt x="221" y="427"/>
                  </a:cubicBezTo>
                  <a:cubicBezTo>
                    <a:pt x="340" y="427"/>
                    <a:pt x="427" y="329"/>
                    <a:pt x="427" y="211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9" name="Google Shape;14739;p21"/>
            <p:cNvSpPr/>
            <p:nvPr/>
          </p:nvSpPr>
          <p:spPr>
            <a:xfrm>
              <a:off x="1595150" y="42499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3" y="1"/>
                    <a:pt x="6" y="93"/>
                    <a:pt x="1" y="217"/>
                  </a:cubicBezTo>
                  <a:cubicBezTo>
                    <a:pt x="1" y="330"/>
                    <a:pt x="93" y="427"/>
                    <a:pt x="206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0" name="Google Shape;14740;p21"/>
            <p:cNvSpPr/>
            <p:nvPr/>
          </p:nvSpPr>
          <p:spPr>
            <a:xfrm>
              <a:off x="1542225" y="45152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34"/>
                    <a:pt x="88" y="427"/>
                    <a:pt x="211" y="427"/>
                  </a:cubicBezTo>
                  <a:cubicBezTo>
                    <a:pt x="335" y="427"/>
                    <a:pt x="422" y="329"/>
                    <a:pt x="422" y="206"/>
                  </a:cubicBezTo>
                  <a:cubicBezTo>
                    <a:pt x="417" y="9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1" name="Google Shape;14741;p21"/>
            <p:cNvSpPr/>
            <p:nvPr/>
          </p:nvSpPr>
          <p:spPr>
            <a:xfrm>
              <a:off x="2099400" y="42232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104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2" name="Google Shape;14742;p21"/>
            <p:cNvSpPr/>
            <p:nvPr/>
          </p:nvSpPr>
          <p:spPr>
            <a:xfrm>
              <a:off x="1780925" y="41701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11" y="98"/>
                    <a:pt x="11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219" y="427"/>
                    <a:pt x="222" y="427"/>
                    <a:pt x="225" y="427"/>
                  </a:cubicBezTo>
                  <a:cubicBezTo>
                    <a:pt x="339" y="427"/>
                    <a:pt x="427" y="336"/>
                    <a:pt x="432" y="211"/>
                  </a:cubicBezTo>
                  <a:cubicBezTo>
                    <a:pt x="432" y="109"/>
                    <a:pt x="360" y="6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3" name="Google Shape;14743;p21"/>
            <p:cNvSpPr/>
            <p:nvPr/>
          </p:nvSpPr>
          <p:spPr>
            <a:xfrm>
              <a:off x="18873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2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5"/>
                    <a:pt x="88" y="427"/>
                    <a:pt x="211" y="427"/>
                  </a:cubicBezTo>
                  <a:cubicBezTo>
                    <a:pt x="334" y="427"/>
                    <a:pt x="422" y="335"/>
                    <a:pt x="422" y="211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4" name="Google Shape;14744;p21"/>
            <p:cNvSpPr/>
            <p:nvPr/>
          </p:nvSpPr>
          <p:spPr>
            <a:xfrm>
              <a:off x="2125850" y="42499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93" y="1"/>
                    <a:pt x="1" y="93"/>
                    <a:pt x="11" y="227"/>
                  </a:cubicBezTo>
                  <a:cubicBezTo>
                    <a:pt x="16" y="335"/>
                    <a:pt x="104" y="432"/>
                    <a:pt x="222" y="432"/>
                  </a:cubicBezTo>
                  <a:cubicBezTo>
                    <a:pt x="335" y="432"/>
                    <a:pt x="432" y="335"/>
                    <a:pt x="432" y="217"/>
                  </a:cubicBezTo>
                  <a:cubicBezTo>
                    <a:pt x="427" y="93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5" name="Google Shape;14745;p21"/>
            <p:cNvSpPr/>
            <p:nvPr/>
          </p:nvSpPr>
          <p:spPr>
            <a:xfrm>
              <a:off x="2072925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6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6" name="Google Shape;14746;p21"/>
            <p:cNvSpPr/>
            <p:nvPr/>
          </p:nvSpPr>
          <p:spPr>
            <a:xfrm>
              <a:off x="21258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1" y="88"/>
                    <a:pt x="1" y="206"/>
                  </a:cubicBezTo>
                  <a:cubicBezTo>
                    <a:pt x="1" y="324"/>
                    <a:pt x="88" y="422"/>
                    <a:pt x="206" y="422"/>
                  </a:cubicBezTo>
                  <a:cubicBezTo>
                    <a:pt x="210" y="422"/>
                    <a:pt x="214" y="422"/>
                    <a:pt x="217" y="422"/>
                  </a:cubicBezTo>
                  <a:cubicBezTo>
                    <a:pt x="340" y="422"/>
                    <a:pt x="427" y="336"/>
                    <a:pt x="427" y="216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7" name="Google Shape;14747;p21"/>
            <p:cNvSpPr/>
            <p:nvPr/>
          </p:nvSpPr>
          <p:spPr>
            <a:xfrm>
              <a:off x="15951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93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0" y="422"/>
                    <a:pt x="427" y="336"/>
                    <a:pt x="432" y="216"/>
                  </a:cubicBezTo>
                  <a:cubicBezTo>
                    <a:pt x="43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8" name="Google Shape;14748;p21"/>
            <p:cNvSpPr/>
            <p:nvPr/>
          </p:nvSpPr>
          <p:spPr>
            <a:xfrm>
              <a:off x="19402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8" y="1"/>
                    <a:pt x="0" y="88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219" y="422"/>
                    <a:pt x="222" y="423"/>
                    <a:pt x="225" y="423"/>
                  </a:cubicBezTo>
                  <a:cubicBezTo>
                    <a:pt x="334" y="423"/>
                    <a:pt x="427" y="332"/>
                    <a:pt x="427" y="212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9" name="Google Shape;14749;p21"/>
            <p:cNvSpPr/>
            <p:nvPr/>
          </p:nvSpPr>
          <p:spPr>
            <a:xfrm>
              <a:off x="1542225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3" y="0"/>
                  </a:moveTo>
                  <a:cubicBezTo>
                    <a:pt x="89" y="0"/>
                    <a:pt x="1" y="101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17"/>
                    <a:pt x="422" y="335"/>
                    <a:pt x="422" y="211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0" name="Google Shape;14750;p21"/>
            <p:cNvSpPr/>
            <p:nvPr/>
          </p:nvSpPr>
          <p:spPr>
            <a:xfrm>
              <a:off x="1595275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2" y="1"/>
                  </a:moveTo>
                  <a:cubicBezTo>
                    <a:pt x="98" y="1"/>
                    <a:pt x="1" y="98"/>
                    <a:pt x="1" y="222"/>
                  </a:cubicBezTo>
                  <a:cubicBezTo>
                    <a:pt x="1" y="335"/>
                    <a:pt x="88" y="427"/>
                    <a:pt x="206" y="427"/>
                  </a:cubicBezTo>
                  <a:cubicBezTo>
                    <a:pt x="330" y="427"/>
                    <a:pt x="422" y="335"/>
                    <a:pt x="427" y="222"/>
                  </a:cubicBezTo>
                  <a:cubicBezTo>
                    <a:pt x="427" y="98"/>
                    <a:pt x="33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1" name="Google Shape;14751;p21"/>
            <p:cNvSpPr/>
            <p:nvPr/>
          </p:nvSpPr>
          <p:spPr>
            <a:xfrm>
              <a:off x="2072800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103" y="0"/>
                    <a:pt x="6" y="93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29" y="427"/>
                    <a:pt x="422" y="334"/>
                    <a:pt x="422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2" name="Google Shape;14752;p21"/>
            <p:cNvSpPr/>
            <p:nvPr/>
          </p:nvSpPr>
          <p:spPr>
            <a:xfrm>
              <a:off x="18076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"/>
                    <a:pt x="0" y="98"/>
                    <a:pt x="0" y="222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16" y="335"/>
                    <a:pt x="422" y="222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3" name="Google Shape;14753;p21"/>
            <p:cNvSpPr/>
            <p:nvPr/>
          </p:nvSpPr>
          <p:spPr>
            <a:xfrm>
              <a:off x="1913750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3" y="0"/>
                  </a:moveTo>
                  <a:cubicBezTo>
                    <a:pt x="94" y="0"/>
                    <a:pt x="1" y="10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17"/>
                    <a:pt x="427" y="330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9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4" name="Google Shape;14754;p21"/>
            <p:cNvSpPr/>
            <p:nvPr/>
          </p:nvSpPr>
          <p:spPr>
            <a:xfrm>
              <a:off x="2072925" y="440910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6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5" name="Google Shape;14755;p21"/>
            <p:cNvSpPr/>
            <p:nvPr/>
          </p:nvSpPr>
          <p:spPr>
            <a:xfrm>
              <a:off x="21261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0" y="93"/>
                    <a:pt x="0" y="211"/>
                  </a:cubicBezTo>
                  <a:cubicBezTo>
                    <a:pt x="0" y="335"/>
                    <a:pt x="82" y="427"/>
                    <a:pt x="195" y="427"/>
                  </a:cubicBezTo>
                  <a:cubicBezTo>
                    <a:pt x="319" y="427"/>
                    <a:pt x="416" y="340"/>
                    <a:pt x="421" y="227"/>
                  </a:cubicBezTo>
                  <a:cubicBezTo>
                    <a:pt x="427" y="103"/>
                    <a:pt x="33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6" name="Google Shape;14756;p21"/>
            <p:cNvSpPr/>
            <p:nvPr/>
          </p:nvSpPr>
          <p:spPr>
            <a:xfrm>
              <a:off x="1913750" y="38783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1"/>
                  </a:moveTo>
                  <a:cubicBezTo>
                    <a:pt x="90" y="1"/>
                    <a:pt x="1" y="100"/>
                    <a:pt x="1" y="212"/>
                  </a:cubicBezTo>
                  <a:cubicBezTo>
                    <a:pt x="1" y="336"/>
                    <a:pt x="93" y="423"/>
                    <a:pt x="211" y="423"/>
                  </a:cubicBezTo>
                  <a:cubicBezTo>
                    <a:pt x="335" y="418"/>
                    <a:pt x="427" y="330"/>
                    <a:pt x="427" y="212"/>
                  </a:cubicBezTo>
                  <a:cubicBezTo>
                    <a:pt x="417" y="94"/>
                    <a:pt x="330" y="2"/>
                    <a:pt x="211" y="2"/>
                  </a:cubicBezTo>
                  <a:cubicBezTo>
                    <a:pt x="206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7" name="Google Shape;14757;p21"/>
            <p:cNvSpPr/>
            <p:nvPr/>
          </p:nvSpPr>
          <p:spPr>
            <a:xfrm>
              <a:off x="15687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0"/>
                    <a:pt x="210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8" name="Google Shape;14758;p21"/>
            <p:cNvSpPr/>
            <p:nvPr/>
          </p:nvSpPr>
          <p:spPr>
            <a:xfrm>
              <a:off x="15422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6" y="1"/>
                  </a:moveTo>
                  <a:cubicBezTo>
                    <a:pt x="88" y="1"/>
                    <a:pt x="1" y="98"/>
                    <a:pt x="1" y="217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9" name="Google Shape;14759;p21"/>
            <p:cNvSpPr/>
            <p:nvPr/>
          </p:nvSpPr>
          <p:spPr>
            <a:xfrm>
              <a:off x="2072925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6" y="1"/>
                  </a:moveTo>
                  <a:cubicBezTo>
                    <a:pt x="88" y="1"/>
                    <a:pt x="1" y="98"/>
                    <a:pt x="1" y="211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0"/>
                    <a:pt x="422" y="211"/>
                  </a:cubicBezTo>
                  <a:cubicBezTo>
                    <a:pt x="41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0" name="Google Shape;14760;p21"/>
            <p:cNvSpPr/>
            <p:nvPr/>
          </p:nvSpPr>
          <p:spPr>
            <a:xfrm>
              <a:off x="1595150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8"/>
                    <a:pt x="6" y="217"/>
                  </a:cubicBezTo>
                  <a:cubicBezTo>
                    <a:pt x="6" y="335"/>
                    <a:pt x="98" y="427"/>
                    <a:pt x="211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1" name="Google Shape;14761;p21"/>
            <p:cNvSpPr/>
            <p:nvPr/>
          </p:nvSpPr>
          <p:spPr>
            <a:xfrm>
              <a:off x="1701275" y="43561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08" y="1"/>
                  </a:moveTo>
                  <a:cubicBezTo>
                    <a:pt x="94" y="1"/>
                    <a:pt x="10" y="90"/>
                    <a:pt x="5" y="207"/>
                  </a:cubicBezTo>
                  <a:cubicBezTo>
                    <a:pt x="0" y="320"/>
                    <a:pt x="93" y="418"/>
                    <a:pt x="211" y="423"/>
                  </a:cubicBezTo>
                  <a:cubicBezTo>
                    <a:pt x="214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22"/>
                  </a:cubicBezTo>
                  <a:cubicBezTo>
                    <a:pt x="432" y="104"/>
                    <a:pt x="350" y="7"/>
                    <a:pt x="226" y="1"/>
                  </a:cubicBezTo>
                  <a:cubicBezTo>
                    <a:pt x="220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2" name="Google Shape;14762;p21"/>
            <p:cNvSpPr/>
            <p:nvPr/>
          </p:nvSpPr>
          <p:spPr>
            <a:xfrm>
              <a:off x="186057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5"/>
                    <a:pt x="0" y="98"/>
                    <a:pt x="0" y="211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3" name="Google Shape;14763;p21"/>
            <p:cNvSpPr/>
            <p:nvPr/>
          </p:nvSpPr>
          <p:spPr>
            <a:xfrm>
              <a:off x="1860575" y="38783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5" y="1"/>
                  </a:moveTo>
                  <a:cubicBezTo>
                    <a:pt x="94" y="1"/>
                    <a:pt x="0" y="100"/>
                    <a:pt x="0" y="212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34" y="423"/>
                    <a:pt x="427" y="336"/>
                    <a:pt x="427" y="212"/>
                  </a:cubicBezTo>
                  <a:cubicBezTo>
                    <a:pt x="427" y="94"/>
                    <a:pt x="334" y="7"/>
                    <a:pt x="221" y="2"/>
                  </a:cubicBezTo>
                  <a:cubicBezTo>
                    <a:pt x="216" y="1"/>
                    <a:pt x="210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4" name="Google Shape;14764;p21"/>
            <p:cNvSpPr/>
            <p:nvPr/>
          </p:nvSpPr>
          <p:spPr>
            <a:xfrm>
              <a:off x="19932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5"/>
                    <a:pt x="1" y="92"/>
                    <a:pt x="1" y="211"/>
                  </a:cubicBezTo>
                  <a:cubicBezTo>
                    <a:pt x="1" y="329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5" name="Google Shape;14765;p21"/>
            <p:cNvSpPr/>
            <p:nvPr/>
          </p:nvSpPr>
          <p:spPr>
            <a:xfrm>
              <a:off x="1754325" y="38784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1"/>
                  </a:moveTo>
                  <a:cubicBezTo>
                    <a:pt x="98" y="6"/>
                    <a:pt x="1" y="93"/>
                    <a:pt x="1" y="211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40" y="422"/>
                    <a:pt x="432" y="335"/>
                    <a:pt x="422" y="211"/>
                  </a:cubicBezTo>
                  <a:cubicBezTo>
                    <a:pt x="42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6" name="Google Shape;14766;p21"/>
            <p:cNvSpPr/>
            <p:nvPr/>
          </p:nvSpPr>
          <p:spPr>
            <a:xfrm>
              <a:off x="1674800" y="40641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32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7" name="Google Shape;14767;p21"/>
            <p:cNvSpPr/>
            <p:nvPr/>
          </p:nvSpPr>
          <p:spPr>
            <a:xfrm>
              <a:off x="1833975" y="385180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32" y="1"/>
                  </a:moveTo>
                  <a:cubicBezTo>
                    <a:pt x="109" y="1"/>
                    <a:pt x="11" y="93"/>
                    <a:pt x="6" y="206"/>
                  </a:cubicBezTo>
                  <a:cubicBezTo>
                    <a:pt x="1" y="319"/>
                    <a:pt x="98" y="422"/>
                    <a:pt x="211" y="427"/>
                  </a:cubicBezTo>
                  <a:cubicBezTo>
                    <a:pt x="214" y="427"/>
                    <a:pt x="218" y="428"/>
                    <a:pt x="221" y="428"/>
                  </a:cubicBezTo>
                  <a:cubicBezTo>
                    <a:pt x="335" y="428"/>
                    <a:pt x="432" y="337"/>
                    <a:pt x="432" y="222"/>
                  </a:cubicBezTo>
                  <a:cubicBezTo>
                    <a:pt x="432" y="98"/>
                    <a:pt x="345" y="6"/>
                    <a:pt x="23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8" name="Google Shape;14768;p21"/>
            <p:cNvSpPr/>
            <p:nvPr/>
          </p:nvSpPr>
          <p:spPr>
            <a:xfrm>
              <a:off x="1462575" y="4064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7" y="1"/>
                  </a:moveTo>
                  <a:cubicBezTo>
                    <a:pt x="98" y="1"/>
                    <a:pt x="0" y="92"/>
                    <a:pt x="0" y="207"/>
                  </a:cubicBezTo>
                  <a:cubicBezTo>
                    <a:pt x="0" y="330"/>
                    <a:pt x="93" y="428"/>
                    <a:pt x="211" y="428"/>
                  </a:cubicBezTo>
                  <a:cubicBezTo>
                    <a:pt x="335" y="428"/>
                    <a:pt x="422" y="330"/>
                    <a:pt x="422" y="212"/>
                  </a:cubicBezTo>
                  <a:cubicBezTo>
                    <a:pt x="422" y="99"/>
                    <a:pt x="335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9" name="Google Shape;14769;p21"/>
            <p:cNvSpPr/>
            <p:nvPr/>
          </p:nvSpPr>
          <p:spPr>
            <a:xfrm>
              <a:off x="183397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98" y="0"/>
                    <a:pt x="1" y="87"/>
                    <a:pt x="6" y="206"/>
                  </a:cubicBezTo>
                  <a:cubicBezTo>
                    <a:pt x="6" y="319"/>
                    <a:pt x="103" y="421"/>
                    <a:pt x="216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87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0" name="Google Shape;14770;p21"/>
            <p:cNvSpPr/>
            <p:nvPr/>
          </p:nvSpPr>
          <p:spPr>
            <a:xfrm>
              <a:off x="1754450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1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1" name="Google Shape;14771;p21"/>
            <p:cNvSpPr/>
            <p:nvPr/>
          </p:nvSpPr>
          <p:spPr>
            <a:xfrm>
              <a:off x="2099400" y="4170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8"/>
                    <a:pt x="0" y="211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27" y="340"/>
                    <a:pt x="427" y="211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2" name="Google Shape;14772;p21"/>
            <p:cNvSpPr/>
            <p:nvPr/>
          </p:nvSpPr>
          <p:spPr>
            <a:xfrm>
              <a:off x="1727850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7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88" y="421"/>
                    <a:pt x="212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3" name="Google Shape;14773;p21"/>
            <p:cNvSpPr/>
            <p:nvPr/>
          </p:nvSpPr>
          <p:spPr>
            <a:xfrm>
              <a:off x="180752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5" y="211"/>
                  </a:cubicBezTo>
                  <a:cubicBezTo>
                    <a:pt x="5" y="334"/>
                    <a:pt x="93" y="421"/>
                    <a:pt x="216" y="421"/>
                  </a:cubicBezTo>
                  <a:cubicBezTo>
                    <a:pt x="329" y="421"/>
                    <a:pt x="421" y="334"/>
                    <a:pt x="427" y="216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4" name="Google Shape;14774;p21"/>
            <p:cNvSpPr/>
            <p:nvPr/>
          </p:nvSpPr>
          <p:spPr>
            <a:xfrm>
              <a:off x="1913750" y="430300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5" name="Google Shape;14775;p21"/>
            <p:cNvSpPr/>
            <p:nvPr/>
          </p:nvSpPr>
          <p:spPr>
            <a:xfrm>
              <a:off x="1966550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2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6" name="Google Shape;14776;p21"/>
            <p:cNvSpPr/>
            <p:nvPr/>
          </p:nvSpPr>
          <p:spPr>
            <a:xfrm>
              <a:off x="1435850" y="430300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103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7" name="Google Shape;14777;p21"/>
            <p:cNvSpPr/>
            <p:nvPr/>
          </p:nvSpPr>
          <p:spPr>
            <a:xfrm>
              <a:off x="1940100" y="45419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5" y="329"/>
                    <a:pt x="103" y="421"/>
                    <a:pt x="221" y="421"/>
                  </a:cubicBezTo>
                  <a:cubicBezTo>
                    <a:pt x="334" y="421"/>
                    <a:pt x="427" y="329"/>
                    <a:pt x="427" y="211"/>
                  </a:cubicBezTo>
                  <a:cubicBezTo>
                    <a:pt x="432" y="87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8" name="Google Shape;14778;p21"/>
            <p:cNvSpPr/>
            <p:nvPr/>
          </p:nvSpPr>
          <p:spPr>
            <a:xfrm>
              <a:off x="1860575" y="38253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2" y="0"/>
                  </a:moveTo>
                  <a:cubicBezTo>
                    <a:pt x="98" y="0"/>
                    <a:pt x="5" y="91"/>
                    <a:pt x="0" y="206"/>
                  </a:cubicBezTo>
                  <a:cubicBezTo>
                    <a:pt x="0" y="329"/>
                    <a:pt x="93" y="427"/>
                    <a:pt x="211" y="427"/>
                  </a:cubicBezTo>
                  <a:cubicBezTo>
                    <a:pt x="329" y="427"/>
                    <a:pt x="427" y="334"/>
                    <a:pt x="427" y="216"/>
                  </a:cubicBezTo>
                  <a:cubicBezTo>
                    <a:pt x="427" y="98"/>
                    <a:pt x="334" y="11"/>
                    <a:pt x="221" y="0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9" name="Google Shape;14779;p21"/>
            <p:cNvSpPr/>
            <p:nvPr/>
          </p:nvSpPr>
          <p:spPr>
            <a:xfrm>
              <a:off x="2125850" y="4196850"/>
              <a:ext cx="10950" cy="10600"/>
            </a:xfrm>
            <a:custGeom>
              <a:rect b="b" l="l" r="r" t="t"/>
              <a:pathLst>
                <a:path extrusionOk="0" h="424" w="438">
                  <a:moveTo>
                    <a:pt x="211" y="1"/>
                  </a:moveTo>
                  <a:cubicBezTo>
                    <a:pt x="99" y="1"/>
                    <a:pt x="16" y="80"/>
                    <a:pt x="11" y="197"/>
                  </a:cubicBezTo>
                  <a:cubicBezTo>
                    <a:pt x="1" y="325"/>
                    <a:pt x="88" y="418"/>
                    <a:pt x="212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17"/>
                  </a:cubicBezTo>
                  <a:cubicBezTo>
                    <a:pt x="438" y="99"/>
                    <a:pt x="350" y="7"/>
                    <a:pt x="232" y="1"/>
                  </a:cubicBezTo>
                  <a:cubicBezTo>
                    <a:pt x="225" y="1"/>
                    <a:pt x="218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0" name="Google Shape;14780;p21"/>
            <p:cNvSpPr/>
            <p:nvPr/>
          </p:nvSpPr>
          <p:spPr>
            <a:xfrm>
              <a:off x="1595150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6" y="0"/>
                  </a:moveTo>
                  <a:cubicBezTo>
                    <a:pt x="93" y="6"/>
                    <a:pt x="1" y="93"/>
                    <a:pt x="1" y="211"/>
                  </a:cubicBezTo>
                  <a:cubicBezTo>
                    <a:pt x="1" y="334"/>
                    <a:pt x="93" y="422"/>
                    <a:pt x="211" y="422"/>
                  </a:cubicBezTo>
                  <a:cubicBezTo>
                    <a:pt x="330" y="422"/>
                    <a:pt x="427" y="334"/>
                    <a:pt x="427" y="211"/>
                  </a:cubicBezTo>
                  <a:cubicBezTo>
                    <a:pt x="427" y="88"/>
                    <a:pt x="335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1" name="Google Shape;14781;p21"/>
            <p:cNvSpPr/>
            <p:nvPr/>
          </p:nvSpPr>
          <p:spPr>
            <a:xfrm>
              <a:off x="1754325" y="44089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7" y="0"/>
                  </a:moveTo>
                  <a:cubicBezTo>
                    <a:pt x="108" y="0"/>
                    <a:pt x="6" y="98"/>
                    <a:pt x="6" y="211"/>
                  </a:cubicBezTo>
                  <a:cubicBezTo>
                    <a:pt x="1" y="335"/>
                    <a:pt x="88" y="422"/>
                    <a:pt x="216" y="422"/>
                  </a:cubicBezTo>
                  <a:cubicBezTo>
                    <a:pt x="340" y="422"/>
                    <a:pt x="432" y="335"/>
                    <a:pt x="432" y="211"/>
                  </a:cubicBezTo>
                  <a:cubicBezTo>
                    <a:pt x="432" y="98"/>
                    <a:pt x="340" y="6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2" name="Google Shape;14782;p21"/>
            <p:cNvSpPr/>
            <p:nvPr/>
          </p:nvSpPr>
          <p:spPr>
            <a:xfrm>
              <a:off x="1754325" y="3825350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16"/>
                  </a:cubicBezTo>
                  <a:cubicBezTo>
                    <a:pt x="6" y="329"/>
                    <a:pt x="93" y="427"/>
                    <a:pt x="211" y="427"/>
                  </a:cubicBezTo>
                  <a:cubicBezTo>
                    <a:pt x="335" y="427"/>
                    <a:pt x="432" y="334"/>
                    <a:pt x="432" y="216"/>
                  </a:cubicBezTo>
                  <a:cubicBezTo>
                    <a:pt x="432" y="93"/>
                    <a:pt x="34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3" name="Google Shape;14783;p21"/>
            <p:cNvSpPr/>
            <p:nvPr/>
          </p:nvSpPr>
          <p:spPr>
            <a:xfrm>
              <a:off x="18605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0"/>
                    <a:pt x="98" y="427"/>
                    <a:pt x="221" y="427"/>
                  </a:cubicBezTo>
                  <a:cubicBezTo>
                    <a:pt x="339" y="417"/>
                    <a:pt x="432" y="330"/>
                    <a:pt x="427" y="206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4" name="Google Shape;14784;p21"/>
            <p:cNvSpPr/>
            <p:nvPr/>
          </p:nvSpPr>
          <p:spPr>
            <a:xfrm>
              <a:off x="1940225" y="41173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1"/>
                  </a:moveTo>
                  <a:cubicBezTo>
                    <a:pt x="98" y="1"/>
                    <a:pt x="0" y="98"/>
                    <a:pt x="0" y="211"/>
                  </a:cubicBezTo>
                  <a:cubicBezTo>
                    <a:pt x="11" y="329"/>
                    <a:pt x="98" y="422"/>
                    <a:pt x="216" y="422"/>
                  </a:cubicBezTo>
                  <a:cubicBezTo>
                    <a:pt x="329" y="422"/>
                    <a:pt x="427" y="335"/>
                    <a:pt x="427" y="211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5" name="Google Shape;14785;p21"/>
            <p:cNvSpPr/>
            <p:nvPr/>
          </p:nvSpPr>
          <p:spPr>
            <a:xfrm>
              <a:off x="1727850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7" y="1"/>
                  </a:moveTo>
                  <a:cubicBezTo>
                    <a:pt x="104" y="1"/>
                    <a:pt x="1" y="98"/>
                    <a:pt x="1" y="211"/>
                  </a:cubicBezTo>
                  <a:cubicBezTo>
                    <a:pt x="1" y="335"/>
                    <a:pt x="88" y="427"/>
                    <a:pt x="212" y="427"/>
                  </a:cubicBezTo>
                  <a:cubicBezTo>
                    <a:pt x="340" y="427"/>
                    <a:pt x="422" y="340"/>
                    <a:pt x="422" y="211"/>
                  </a:cubicBezTo>
                  <a:cubicBezTo>
                    <a:pt x="42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6" name="Google Shape;14786;p21"/>
            <p:cNvSpPr/>
            <p:nvPr/>
          </p:nvSpPr>
          <p:spPr>
            <a:xfrm>
              <a:off x="188717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5" y="87"/>
                    <a:pt x="0" y="206"/>
                  </a:cubicBezTo>
                  <a:cubicBezTo>
                    <a:pt x="0" y="329"/>
                    <a:pt x="87" y="427"/>
                    <a:pt x="211" y="427"/>
                  </a:cubicBezTo>
                  <a:cubicBezTo>
                    <a:pt x="324" y="427"/>
                    <a:pt x="421" y="334"/>
                    <a:pt x="421" y="221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7" name="Google Shape;14787;p21"/>
            <p:cNvSpPr/>
            <p:nvPr/>
          </p:nvSpPr>
          <p:spPr>
            <a:xfrm>
              <a:off x="1780925" y="43294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7"/>
                    <a:pt x="93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8" name="Google Shape;14788;p21"/>
            <p:cNvSpPr/>
            <p:nvPr/>
          </p:nvSpPr>
          <p:spPr>
            <a:xfrm>
              <a:off x="1674800" y="45948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8"/>
                    <a:pt x="6" y="221"/>
                  </a:cubicBezTo>
                  <a:cubicBezTo>
                    <a:pt x="16" y="334"/>
                    <a:pt x="103" y="427"/>
                    <a:pt x="222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9" name="Google Shape;14789;p21"/>
            <p:cNvSpPr/>
            <p:nvPr/>
          </p:nvSpPr>
          <p:spPr>
            <a:xfrm>
              <a:off x="1886900" y="43294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22" y="1"/>
                  </a:moveTo>
                  <a:cubicBezTo>
                    <a:pt x="104" y="1"/>
                    <a:pt x="16" y="88"/>
                    <a:pt x="11" y="206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32" y="337"/>
                    <a:pt x="432" y="222"/>
                  </a:cubicBezTo>
                  <a:cubicBezTo>
                    <a:pt x="438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0" name="Google Shape;14790;p21"/>
            <p:cNvSpPr/>
            <p:nvPr/>
          </p:nvSpPr>
          <p:spPr>
            <a:xfrm>
              <a:off x="1780800" y="3905000"/>
              <a:ext cx="10925" cy="10675"/>
            </a:xfrm>
            <a:custGeom>
              <a:rect b="b" l="l" r="r" t="t"/>
              <a:pathLst>
                <a:path extrusionOk="0" h="427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19"/>
                    <a:pt x="93" y="422"/>
                    <a:pt x="211" y="427"/>
                  </a:cubicBezTo>
                  <a:cubicBezTo>
                    <a:pt x="214" y="427"/>
                    <a:pt x="217" y="427"/>
                    <a:pt x="221" y="427"/>
                  </a:cubicBezTo>
                  <a:cubicBezTo>
                    <a:pt x="334" y="427"/>
                    <a:pt x="427" y="341"/>
                    <a:pt x="432" y="226"/>
                  </a:cubicBezTo>
                  <a:cubicBezTo>
                    <a:pt x="437" y="113"/>
                    <a:pt x="350" y="11"/>
                    <a:pt x="231" y="0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1" name="Google Shape;14791;p21"/>
            <p:cNvSpPr/>
            <p:nvPr/>
          </p:nvSpPr>
          <p:spPr>
            <a:xfrm>
              <a:off x="1727850" y="39048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7" y="1"/>
                  </a:moveTo>
                  <a:cubicBezTo>
                    <a:pt x="88" y="1"/>
                    <a:pt x="1" y="87"/>
                    <a:pt x="1" y="207"/>
                  </a:cubicBezTo>
                  <a:cubicBezTo>
                    <a:pt x="1" y="330"/>
                    <a:pt x="93" y="428"/>
                    <a:pt x="212" y="428"/>
                  </a:cubicBezTo>
                  <a:cubicBezTo>
                    <a:pt x="215" y="428"/>
                    <a:pt x="218" y="428"/>
                    <a:pt x="221" y="428"/>
                  </a:cubicBezTo>
                  <a:cubicBezTo>
                    <a:pt x="339" y="428"/>
                    <a:pt x="422" y="332"/>
                    <a:pt x="422" y="212"/>
                  </a:cubicBezTo>
                  <a:cubicBezTo>
                    <a:pt x="422" y="94"/>
                    <a:pt x="335" y="1"/>
                    <a:pt x="217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2" name="Google Shape;14792;p21"/>
            <p:cNvSpPr/>
            <p:nvPr/>
          </p:nvSpPr>
          <p:spPr>
            <a:xfrm>
              <a:off x="2125850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8"/>
                    <a:pt x="11" y="222"/>
                  </a:cubicBezTo>
                  <a:cubicBezTo>
                    <a:pt x="11" y="335"/>
                    <a:pt x="98" y="427"/>
                    <a:pt x="217" y="427"/>
                  </a:cubicBezTo>
                  <a:cubicBezTo>
                    <a:pt x="330" y="427"/>
                    <a:pt x="427" y="335"/>
                    <a:pt x="427" y="217"/>
                  </a:cubicBezTo>
                  <a:cubicBezTo>
                    <a:pt x="427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3" name="Google Shape;14793;p21"/>
            <p:cNvSpPr/>
            <p:nvPr/>
          </p:nvSpPr>
          <p:spPr>
            <a:xfrm>
              <a:off x="2099400" y="41172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93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4" name="Google Shape;14794;p21"/>
            <p:cNvSpPr/>
            <p:nvPr/>
          </p:nvSpPr>
          <p:spPr>
            <a:xfrm>
              <a:off x="1754450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25" y="1"/>
                  </a:moveTo>
                  <a:cubicBezTo>
                    <a:pt x="219" y="1"/>
                    <a:pt x="213" y="1"/>
                    <a:pt x="206" y="1"/>
                  </a:cubicBezTo>
                  <a:cubicBezTo>
                    <a:pt x="93" y="7"/>
                    <a:pt x="1" y="94"/>
                    <a:pt x="1" y="212"/>
                  </a:cubicBezTo>
                  <a:cubicBezTo>
                    <a:pt x="1" y="325"/>
                    <a:pt x="88" y="423"/>
                    <a:pt x="211" y="423"/>
                  </a:cubicBezTo>
                  <a:cubicBezTo>
                    <a:pt x="335" y="418"/>
                    <a:pt x="427" y="325"/>
                    <a:pt x="427" y="207"/>
                  </a:cubicBezTo>
                  <a:cubicBezTo>
                    <a:pt x="417" y="90"/>
                    <a:pt x="338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5" name="Google Shape;14795;p21"/>
            <p:cNvSpPr/>
            <p:nvPr/>
          </p:nvSpPr>
          <p:spPr>
            <a:xfrm>
              <a:off x="1807525" y="43559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10"/>
                    <a:pt x="0" y="98"/>
                    <a:pt x="0" y="221"/>
                  </a:cubicBezTo>
                  <a:cubicBezTo>
                    <a:pt x="5" y="334"/>
                    <a:pt x="93" y="427"/>
                    <a:pt x="211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6" name="Google Shape;14796;p21"/>
            <p:cNvSpPr/>
            <p:nvPr/>
          </p:nvSpPr>
          <p:spPr>
            <a:xfrm>
              <a:off x="1860450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8" y="0"/>
                    <a:pt x="5" y="88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7" name="Google Shape;14797;p21"/>
            <p:cNvSpPr/>
            <p:nvPr/>
          </p:nvSpPr>
          <p:spPr>
            <a:xfrm>
              <a:off x="1913625" y="43561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8" y="0"/>
                    <a:pt x="6" y="88"/>
                    <a:pt x="1" y="211"/>
                  </a:cubicBezTo>
                  <a:cubicBezTo>
                    <a:pt x="6" y="334"/>
                    <a:pt x="98" y="422"/>
                    <a:pt x="216" y="422"/>
                  </a:cubicBezTo>
                  <a:cubicBezTo>
                    <a:pt x="335" y="417"/>
                    <a:pt x="432" y="324"/>
                    <a:pt x="432" y="211"/>
                  </a:cubicBez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8" name="Google Shape;14798;p21"/>
            <p:cNvSpPr/>
            <p:nvPr/>
          </p:nvSpPr>
          <p:spPr>
            <a:xfrm>
              <a:off x="1621875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9" name="Google Shape;14799;p21"/>
            <p:cNvSpPr/>
            <p:nvPr/>
          </p:nvSpPr>
          <p:spPr>
            <a:xfrm>
              <a:off x="215245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1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27"/>
                    <a:pt x="216" y="427"/>
                  </a:cubicBezTo>
                  <a:cubicBezTo>
                    <a:pt x="340" y="427"/>
                    <a:pt x="427" y="335"/>
                    <a:pt x="422" y="211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0" name="Google Shape;14800;p21"/>
            <p:cNvSpPr/>
            <p:nvPr/>
          </p:nvSpPr>
          <p:spPr>
            <a:xfrm>
              <a:off x="1727725" y="39580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1"/>
                  </a:moveTo>
                  <a:cubicBezTo>
                    <a:pt x="98" y="1"/>
                    <a:pt x="1" y="88"/>
                    <a:pt x="16" y="211"/>
                  </a:cubicBezTo>
                  <a:cubicBezTo>
                    <a:pt x="16" y="335"/>
                    <a:pt x="114" y="422"/>
                    <a:pt x="227" y="422"/>
                  </a:cubicBezTo>
                  <a:cubicBezTo>
                    <a:pt x="345" y="422"/>
                    <a:pt x="433" y="329"/>
                    <a:pt x="433" y="211"/>
                  </a:cubicBezTo>
                  <a:cubicBezTo>
                    <a:pt x="433" y="8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1" name="Google Shape;14801;p21"/>
            <p:cNvSpPr/>
            <p:nvPr/>
          </p:nvSpPr>
          <p:spPr>
            <a:xfrm>
              <a:off x="1780800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16" y="88"/>
                    <a:pt x="5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2" name="Google Shape;14802;p21"/>
            <p:cNvSpPr/>
            <p:nvPr/>
          </p:nvSpPr>
          <p:spPr>
            <a:xfrm>
              <a:off x="1727850" y="4329325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7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34"/>
                    <a:pt x="88" y="432"/>
                    <a:pt x="212" y="432"/>
                  </a:cubicBezTo>
                  <a:cubicBezTo>
                    <a:pt x="335" y="432"/>
                    <a:pt x="422" y="340"/>
                    <a:pt x="422" y="211"/>
                  </a:cubicBezTo>
                  <a:cubicBezTo>
                    <a:pt x="422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3" name="Google Shape;14803;p21"/>
            <p:cNvSpPr/>
            <p:nvPr/>
          </p:nvSpPr>
          <p:spPr>
            <a:xfrm>
              <a:off x="1887175" y="42765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5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21" y="334"/>
                    <a:pt x="427" y="211"/>
                  </a:cubicBezTo>
                  <a:cubicBezTo>
                    <a:pt x="427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4" name="Google Shape;14804;p21"/>
            <p:cNvSpPr/>
            <p:nvPr/>
          </p:nvSpPr>
          <p:spPr>
            <a:xfrm>
              <a:off x="1940225" y="4276600"/>
              <a:ext cx="10675" cy="10475"/>
            </a:xfrm>
            <a:custGeom>
              <a:rect b="b" l="l" r="r" t="t"/>
              <a:pathLst>
                <a:path extrusionOk="0" h="419" w="427">
                  <a:moveTo>
                    <a:pt x="240" y="1"/>
                  </a:moveTo>
                  <a:cubicBezTo>
                    <a:pt x="232" y="1"/>
                    <a:pt x="224" y="2"/>
                    <a:pt x="216" y="3"/>
                  </a:cubicBezTo>
                  <a:cubicBezTo>
                    <a:pt x="98" y="3"/>
                    <a:pt x="0" y="90"/>
                    <a:pt x="0" y="208"/>
                  </a:cubicBezTo>
                  <a:cubicBezTo>
                    <a:pt x="0" y="321"/>
                    <a:pt x="93" y="419"/>
                    <a:pt x="216" y="419"/>
                  </a:cubicBezTo>
                  <a:cubicBezTo>
                    <a:pt x="334" y="419"/>
                    <a:pt x="427" y="331"/>
                    <a:pt x="427" y="208"/>
                  </a:cubicBezTo>
                  <a:cubicBezTo>
                    <a:pt x="422" y="93"/>
                    <a:pt x="342" y="1"/>
                    <a:pt x="24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5" name="Google Shape;14805;p21"/>
            <p:cNvSpPr/>
            <p:nvPr/>
          </p:nvSpPr>
          <p:spPr>
            <a:xfrm>
              <a:off x="15422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6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6" name="Google Shape;14806;p21"/>
            <p:cNvSpPr/>
            <p:nvPr/>
          </p:nvSpPr>
          <p:spPr>
            <a:xfrm>
              <a:off x="1727600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103" y="1"/>
                    <a:pt x="6" y="93"/>
                    <a:pt x="6" y="206"/>
                  </a:cubicBezTo>
                  <a:cubicBezTo>
                    <a:pt x="1" y="324"/>
                    <a:pt x="98" y="417"/>
                    <a:pt x="217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5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7" name="Google Shape;14807;p21"/>
            <p:cNvSpPr/>
            <p:nvPr/>
          </p:nvSpPr>
          <p:spPr>
            <a:xfrm>
              <a:off x="1648350" y="4303100"/>
              <a:ext cx="10550" cy="10450"/>
            </a:xfrm>
            <a:custGeom>
              <a:rect b="b" l="l" r="r" t="t"/>
              <a:pathLst>
                <a:path extrusionOk="0" h="418" w="422">
                  <a:moveTo>
                    <a:pt x="221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9"/>
                    <a:pt x="0" y="212"/>
                  </a:cubicBezTo>
                  <a:cubicBezTo>
                    <a:pt x="5" y="325"/>
                    <a:pt x="98" y="417"/>
                    <a:pt x="211" y="417"/>
                  </a:cubicBezTo>
                  <a:cubicBezTo>
                    <a:pt x="334" y="417"/>
                    <a:pt x="421" y="330"/>
                    <a:pt x="421" y="207"/>
                  </a:cubicBezTo>
                  <a:cubicBezTo>
                    <a:pt x="421" y="87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8" name="Google Shape;14808;p21"/>
            <p:cNvSpPr/>
            <p:nvPr/>
          </p:nvSpPr>
          <p:spPr>
            <a:xfrm>
              <a:off x="1727725" y="44355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1" y="334"/>
                    <a:pt x="98" y="427"/>
                    <a:pt x="222" y="427"/>
                  </a:cubicBezTo>
                  <a:cubicBezTo>
                    <a:pt x="345" y="427"/>
                    <a:pt x="433" y="329"/>
                    <a:pt x="427" y="206"/>
                  </a:cubicBezTo>
                  <a:cubicBezTo>
                    <a:pt x="422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9" name="Google Shape;14809;p21"/>
            <p:cNvSpPr/>
            <p:nvPr/>
          </p:nvSpPr>
          <p:spPr>
            <a:xfrm>
              <a:off x="1940225" y="43826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11" y="329"/>
                    <a:pt x="103" y="421"/>
                    <a:pt x="216" y="421"/>
                  </a:cubicBezTo>
                  <a:cubicBezTo>
                    <a:pt x="329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0" name="Google Shape;14810;p21"/>
            <p:cNvSpPr/>
            <p:nvPr/>
          </p:nvSpPr>
          <p:spPr>
            <a:xfrm>
              <a:off x="1940225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11" y="329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1" name="Google Shape;14811;p21"/>
            <p:cNvSpPr/>
            <p:nvPr/>
          </p:nvSpPr>
          <p:spPr>
            <a:xfrm>
              <a:off x="1807650" y="3825350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0"/>
                    <a:pt x="0" y="98"/>
                    <a:pt x="0" y="216"/>
                  </a:cubicBezTo>
                  <a:cubicBezTo>
                    <a:pt x="0" y="334"/>
                    <a:pt x="88" y="427"/>
                    <a:pt x="211" y="427"/>
                  </a:cubicBezTo>
                  <a:cubicBezTo>
                    <a:pt x="329" y="422"/>
                    <a:pt x="422" y="324"/>
                    <a:pt x="422" y="206"/>
                  </a:cubicBezTo>
                  <a:cubicBezTo>
                    <a:pt x="422" y="93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2" name="Google Shape;14812;p21"/>
            <p:cNvSpPr/>
            <p:nvPr/>
          </p:nvSpPr>
          <p:spPr>
            <a:xfrm>
              <a:off x="1940225" y="38518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93"/>
                    <a:pt x="32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3" name="Google Shape;14813;p21"/>
            <p:cNvSpPr/>
            <p:nvPr/>
          </p:nvSpPr>
          <p:spPr>
            <a:xfrm>
              <a:off x="1568550" y="406417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7" y="0"/>
                  </a:moveTo>
                  <a:cubicBezTo>
                    <a:pt x="104" y="0"/>
                    <a:pt x="6" y="93"/>
                    <a:pt x="6" y="206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7" y="329"/>
                    <a:pt x="427" y="211"/>
                  </a:cubicBezTo>
                  <a:cubicBezTo>
                    <a:pt x="43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4" name="Google Shape;14814;p21"/>
            <p:cNvSpPr/>
            <p:nvPr/>
          </p:nvSpPr>
          <p:spPr>
            <a:xfrm>
              <a:off x="2099400" y="4064175"/>
              <a:ext cx="10675" cy="10425"/>
            </a:xfrm>
            <a:custGeom>
              <a:rect b="b" l="l" r="r" t="t"/>
              <a:pathLst>
                <a:path extrusionOk="0" h="417" w="427">
                  <a:moveTo>
                    <a:pt x="211" y="0"/>
                  </a:moveTo>
                  <a:cubicBezTo>
                    <a:pt x="93" y="0"/>
                    <a:pt x="0" y="87"/>
                    <a:pt x="0" y="206"/>
                  </a:cubicBezTo>
                  <a:cubicBezTo>
                    <a:pt x="0" y="324"/>
                    <a:pt x="93" y="416"/>
                    <a:pt x="211" y="416"/>
                  </a:cubicBezTo>
                  <a:cubicBezTo>
                    <a:pt x="329" y="416"/>
                    <a:pt x="427" y="329"/>
                    <a:pt x="427" y="206"/>
                  </a:cubicBezTo>
                  <a:cubicBezTo>
                    <a:pt x="427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5" name="Google Shape;14815;p21"/>
            <p:cNvSpPr/>
            <p:nvPr/>
          </p:nvSpPr>
          <p:spPr>
            <a:xfrm>
              <a:off x="1568550" y="411735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17" y="1"/>
                  </a:moveTo>
                  <a:cubicBezTo>
                    <a:pt x="104" y="1"/>
                    <a:pt x="6" y="88"/>
                    <a:pt x="6" y="206"/>
                  </a:cubicBezTo>
                  <a:cubicBezTo>
                    <a:pt x="1" y="329"/>
                    <a:pt x="88" y="422"/>
                    <a:pt x="212" y="422"/>
                  </a:cubicBezTo>
                  <a:cubicBezTo>
                    <a:pt x="335" y="422"/>
                    <a:pt x="427" y="329"/>
                    <a:pt x="427" y="211"/>
                  </a:cubicBezTo>
                  <a:cubicBezTo>
                    <a:pt x="438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6" name="Google Shape;14816;p21"/>
            <p:cNvSpPr/>
            <p:nvPr/>
          </p:nvSpPr>
          <p:spPr>
            <a:xfrm>
              <a:off x="1727850" y="41173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17" y="0"/>
                  </a:moveTo>
                  <a:cubicBezTo>
                    <a:pt x="214" y="0"/>
                    <a:pt x="210" y="0"/>
                    <a:pt x="207" y="1"/>
                  </a:cubicBezTo>
                  <a:cubicBezTo>
                    <a:pt x="88" y="1"/>
                    <a:pt x="1" y="88"/>
                    <a:pt x="1" y="206"/>
                  </a:cubicBezTo>
                  <a:cubicBezTo>
                    <a:pt x="1" y="31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06"/>
                  </a:cubicBezTo>
                  <a:cubicBezTo>
                    <a:pt x="422" y="86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7" name="Google Shape;14817;p21"/>
            <p:cNvSpPr/>
            <p:nvPr/>
          </p:nvSpPr>
          <p:spPr>
            <a:xfrm>
              <a:off x="20726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1" y="0"/>
                  </a:moveTo>
                  <a:cubicBezTo>
                    <a:pt x="103" y="0"/>
                    <a:pt x="16" y="87"/>
                    <a:pt x="11" y="206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2" y="87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8" name="Google Shape;14818;p21"/>
            <p:cNvSpPr/>
            <p:nvPr/>
          </p:nvSpPr>
          <p:spPr>
            <a:xfrm>
              <a:off x="2178925" y="4303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5"/>
                    <a:pt x="5" y="98"/>
                    <a:pt x="5" y="211"/>
                  </a:cubicBezTo>
                  <a:cubicBezTo>
                    <a:pt x="0" y="329"/>
                    <a:pt x="103" y="421"/>
                    <a:pt x="216" y="421"/>
                  </a:cubicBezTo>
                  <a:cubicBezTo>
                    <a:pt x="339" y="421"/>
                    <a:pt x="432" y="334"/>
                    <a:pt x="432" y="211"/>
                  </a:cubicBezTo>
                  <a:cubicBezTo>
                    <a:pt x="432" y="87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9" name="Google Shape;14819;p21"/>
            <p:cNvSpPr/>
            <p:nvPr/>
          </p:nvSpPr>
          <p:spPr>
            <a:xfrm>
              <a:off x="1780800" y="4488750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24"/>
                    <a:pt x="93" y="417"/>
                    <a:pt x="211" y="427"/>
                  </a:cubicBezTo>
                  <a:cubicBezTo>
                    <a:pt x="214" y="427"/>
                    <a:pt x="217" y="427"/>
                    <a:pt x="220" y="427"/>
                  </a:cubicBezTo>
                  <a:cubicBezTo>
                    <a:pt x="334" y="427"/>
                    <a:pt x="432" y="332"/>
                    <a:pt x="432" y="222"/>
                  </a:cubicBezTo>
                  <a:cubicBezTo>
                    <a:pt x="437" y="98"/>
                    <a:pt x="350" y="6"/>
                    <a:pt x="231" y="1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0" name="Google Shape;14820;p21"/>
            <p:cNvSpPr/>
            <p:nvPr/>
          </p:nvSpPr>
          <p:spPr>
            <a:xfrm>
              <a:off x="1887175" y="385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4" y="0"/>
                  </a:moveTo>
                  <a:cubicBezTo>
                    <a:pt x="218" y="0"/>
                    <a:pt x="212" y="0"/>
                    <a:pt x="206" y="1"/>
                  </a:cubicBezTo>
                  <a:cubicBezTo>
                    <a:pt x="87" y="1"/>
                    <a:pt x="0" y="88"/>
                    <a:pt x="0" y="207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24" y="422"/>
                    <a:pt x="421" y="335"/>
                    <a:pt x="421" y="212"/>
                  </a:cubicBezTo>
                  <a:cubicBezTo>
                    <a:pt x="421" y="94"/>
                    <a:pt x="342" y="0"/>
                    <a:pt x="22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1" name="Google Shape;14821;p21"/>
            <p:cNvSpPr/>
            <p:nvPr/>
          </p:nvSpPr>
          <p:spPr>
            <a:xfrm>
              <a:off x="1780925" y="38519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1" y="1"/>
                  </a:moveTo>
                  <a:cubicBezTo>
                    <a:pt x="103" y="1"/>
                    <a:pt x="11" y="88"/>
                    <a:pt x="11" y="207"/>
                  </a:cubicBezTo>
                  <a:cubicBezTo>
                    <a:pt x="0" y="325"/>
                    <a:pt x="93" y="422"/>
                    <a:pt x="216" y="422"/>
                  </a:cubicBezTo>
                  <a:cubicBezTo>
                    <a:pt x="329" y="422"/>
                    <a:pt x="427" y="335"/>
                    <a:pt x="427" y="212"/>
                  </a:cubicBezTo>
                  <a:cubicBezTo>
                    <a:pt x="427" y="88"/>
                    <a:pt x="32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2" name="Google Shape;14822;p21"/>
            <p:cNvSpPr/>
            <p:nvPr/>
          </p:nvSpPr>
          <p:spPr>
            <a:xfrm>
              <a:off x="20726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1" y="0"/>
                  </a:moveTo>
                  <a:cubicBezTo>
                    <a:pt x="108" y="0"/>
                    <a:pt x="11" y="88"/>
                    <a:pt x="0" y="211"/>
                  </a:cubicBezTo>
                  <a:cubicBezTo>
                    <a:pt x="0" y="324"/>
                    <a:pt x="93" y="417"/>
                    <a:pt x="206" y="422"/>
                  </a:cubicBezTo>
                  <a:cubicBezTo>
                    <a:pt x="209" y="422"/>
                    <a:pt x="213" y="422"/>
                    <a:pt x="216" y="422"/>
                  </a:cubicBezTo>
                  <a:cubicBezTo>
                    <a:pt x="335" y="422"/>
                    <a:pt x="427" y="336"/>
                    <a:pt x="427" y="216"/>
                  </a:cubicBezTo>
                  <a:cubicBezTo>
                    <a:pt x="432" y="93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3" name="Google Shape;14823;p21"/>
            <p:cNvSpPr/>
            <p:nvPr/>
          </p:nvSpPr>
          <p:spPr>
            <a:xfrm>
              <a:off x="2126125" y="4356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2" y="1"/>
                  </a:moveTo>
                  <a:cubicBezTo>
                    <a:pt x="79" y="1"/>
                    <a:pt x="0" y="90"/>
                    <a:pt x="0" y="212"/>
                  </a:cubicBezTo>
                  <a:cubicBezTo>
                    <a:pt x="0" y="335"/>
                    <a:pt x="87" y="423"/>
                    <a:pt x="211" y="423"/>
                  </a:cubicBezTo>
                  <a:cubicBezTo>
                    <a:pt x="324" y="423"/>
                    <a:pt x="421" y="335"/>
                    <a:pt x="421" y="217"/>
                  </a:cubicBezTo>
                  <a:cubicBezTo>
                    <a:pt x="421" y="94"/>
                    <a:pt x="334" y="1"/>
                    <a:pt x="211" y="1"/>
                  </a:cubicBezTo>
                  <a:cubicBezTo>
                    <a:pt x="205" y="1"/>
                    <a:pt x="198" y="1"/>
                    <a:pt x="19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4" name="Google Shape;14824;p21"/>
            <p:cNvSpPr/>
            <p:nvPr/>
          </p:nvSpPr>
          <p:spPr>
            <a:xfrm>
              <a:off x="2152200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1"/>
                  </a:moveTo>
                  <a:cubicBezTo>
                    <a:pt x="103" y="1"/>
                    <a:pt x="11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334" y="422"/>
                    <a:pt x="432" y="335"/>
                    <a:pt x="432" y="211"/>
                  </a:cubicBezTo>
                  <a:cubicBezTo>
                    <a:pt x="432" y="8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5" name="Google Shape;14825;p21"/>
            <p:cNvSpPr/>
            <p:nvPr/>
          </p:nvSpPr>
          <p:spPr>
            <a:xfrm>
              <a:off x="1780800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98" y="0"/>
                    <a:pt x="5" y="98"/>
                    <a:pt x="0" y="221"/>
                  </a:cubicBezTo>
                  <a:cubicBezTo>
                    <a:pt x="5" y="334"/>
                    <a:pt x="98" y="427"/>
                    <a:pt x="211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6" name="Google Shape;14826;p21"/>
            <p:cNvSpPr/>
            <p:nvPr/>
          </p:nvSpPr>
          <p:spPr>
            <a:xfrm>
              <a:off x="1542225" y="41966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8" y="10"/>
                    <a:pt x="1" y="98"/>
                    <a:pt x="1" y="211"/>
                  </a:cubicBezTo>
                  <a:cubicBezTo>
                    <a:pt x="1" y="334"/>
                    <a:pt x="93" y="432"/>
                    <a:pt x="211" y="432"/>
                  </a:cubicBezTo>
                  <a:cubicBezTo>
                    <a:pt x="335" y="432"/>
                    <a:pt x="422" y="344"/>
                    <a:pt x="417" y="211"/>
                  </a:cubicBezTo>
                  <a:cubicBezTo>
                    <a:pt x="417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7" name="Google Shape;14827;p21"/>
            <p:cNvSpPr/>
            <p:nvPr/>
          </p:nvSpPr>
          <p:spPr>
            <a:xfrm>
              <a:off x="1489175" y="43029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2" y="1"/>
                    <a:pt x="0" y="87"/>
                    <a:pt x="0" y="207"/>
                  </a:cubicBezTo>
                  <a:cubicBezTo>
                    <a:pt x="0" y="335"/>
                    <a:pt x="82" y="422"/>
                    <a:pt x="211" y="422"/>
                  </a:cubicBezTo>
                  <a:cubicBezTo>
                    <a:pt x="334" y="422"/>
                    <a:pt x="432" y="330"/>
                    <a:pt x="432" y="212"/>
                  </a:cubicBezTo>
                  <a:cubicBezTo>
                    <a:pt x="432" y="99"/>
                    <a:pt x="334" y="1"/>
                    <a:pt x="221" y="1"/>
                  </a:cubicBezTo>
                  <a:cubicBezTo>
                    <a:pt x="218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8" name="Google Shape;14828;p21"/>
            <p:cNvSpPr/>
            <p:nvPr/>
          </p:nvSpPr>
          <p:spPr>
            <a:xfrm>
              <a:off x="1515625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27" y="336"/>
                    <a:pt x="427" y="211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9" name="Google Shape;14829;p21"/>
            <p:cNvSpPr/>
            <p:nvPr/>
          </p:nvSpPr>
          <p:spPr>
            <a:xfrm>
              <a:off x="20462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104" y="1"/>
                    <a:pt x="1" y="103"/>
                    <a:pt x="1" y="222"/>
                  </a:cubicBezTo>
                  <a:cubicBezTo>
                    <a:pt x="10" y="348"/>
                    <a:pt x="107" y="428"/>
                    <a:pt x="204" y="428"/>
                  </a:cubicBezTo>
                  <a:cubicBezTo>
                    <a:pt x="210" y="428"/>
                    <a:pt x="216" y="428"/>
                    <a:pt x="222" y="427"/>
                  </a:cubicBezTo>
                  <a:cubicBezTo>
                    <a:pt x="34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0" name="Google Shape;14830;p21"/>
            <p:cNvSpPr/>
            <p:nvPr/>
          </p:nvSpPr>
          <p:spPr>
            <a:xfrm>
              <a:off x="1728000" y="43826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29"/>
                    <a:pt x="98" y="421"/>
                    <a:pt x="211" y="421"/>
                  </a:cubicBezTo>
                  <a:cubicBezTo>
                    <a:pt x="329" y="421"/>
                    <a:pt x="416" y="329"/>
                    <a:pt x="416" y="211"/>
                  </a:cubicBezTo>
                  <a:cubicBezTo>
                    <a:pt x="416" y="87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1" name="Google Shape;14831;p21"/>
            <p:cNvSpPr/>
            <p:nvPr/>
          </p:nvSpPr>
          <p:spPr>
            <a:xfrm>
              <a:off x="1780925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1"/>
                    <a:pt x="0" y="99"/>
                    <a:pt x="0" y="212"/>
                  </a:cubicBezTo>
                  <a:cubicBezTo>
                    <a:pt x="0" y="335"/>
                    <a:pt x="98" y="422"/>
                    <a:pt x="216" y="422"/>
                  </a:cubicBezTo>
                  <a:cubicBezTo>
                    <a:pt x="334" y="422"/>
                    <a:pt x="427" y="33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2" name="Google Shape;14832;p21"/>
            <p:cNvSpPr/>
            <p:nvPr/>
          </p:nvSpPr>
          <p:spPr>
            <a:xfrm>
              <a:off x="1621625" y="40641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11" y="211"/>
                  </a:cubicBezTo>
                  <a:cubicBezTo>
                    <a:pt x="16" y="334"/>
                    <a:pt x="103" y="427"/>
                    <a:pt x="226" y="427"/>
                  </a:cubicBezTo>
                  <a:cubicBezTo>
                    <a:pt x="345" y="416"/>
                    <a:pt x="432" y="329"/>
                    <a:pt x="432" y="211"/>
                  </a:cubicBezTo>
                  <a:cubicBezTo>
                    <a:pt x="432" y="98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3" name="Google Shape;14833;p21"/>
            <p:cNvSpPr/>
            <p:nvPr/>
          </p:nvSpPr>
          <p:spPr>
            <a:xfrm>
              <a:off x="1727600" y="454180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2" y="0"/>
                  </a:moveTo>
                  <a:cubicBezTo>
                    <a:pt x="94" y="0"/>
                    <a:pt x="16" y="84"/>
                    <a:pt x="11" y="196"/>
                  </a:cubicBezTo>
                  <a:cubicBezTo>
                    <a:pt x="1" y="320"/>
                    <a:pt x="98" y="422"/>
                    <a:pt x="222" y="422"/>
                  </a:cubicBezTo>
                  <a:cubicBezTo>
                    <a:pt x="335" y="422"/>
                    <a:pt x="432" y="335"/>
                    <a:pt x="432" y="217"/>
                  </a:cubicBezTo>
                  <a:cubicBezTo>
                    <a:pt x="438" y="104"/>
                    <a:pt x="355" y="6"/>
                    <a:pt x="232" y="1"/>
                  </a:cubicBezTo>
                  <a:cubicBezTo>
                    <a:pt x="225" y="0"/>
                    <a:pt x="218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4" name="Google Shape;14834;p21"/>
            <p:cNvSpPr/>
            <p:nvPr/>
          </p:nvSpPr>
          <p:spPr>
            <a:xfrm>
              <a:off x="1887300" y="4382625"/>
              <a:ext cx="10425" cy="10575"/>
            </a:xfrm>
            <a:custGeom>
              <a:rect b="b" l="l" r="r" t="t"/>
              <a:pathLst>
                <a:path extrusionOk="0" h="423" w="417">
                  <a:moveTo>
                    <a:pt x="215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88" y="1"/>
                    <a:pt x="0" y="99"/>
                    <a:pt x="0" y="212"/>
                  </a:cubicBezTo>
                  <a:cubicBezTo>
                    <a:pt x="0" y="335"/>
                    <a:pt x="98" y="422"/>
                    <a:pt x="211" y="422"/>
                  </a:cubicBezTo>
                  <a:cubicBezTo>
                    <a:pt x="329" y="422"/>
                    <a:pt x="416" y="330"/>
                    <a:pt x="416" y="207"/>
                  </a:cubicBezTo>
                  <a:cubicBezTo>
                    <a:pt x="416" y="87"/>
                    <a:pt x="324" y="1"/>
                    <a:pt x="21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5" name="Google Shape;14835;p21"/>
            <p:cNvSpPr/>
            <p:nvPr/>
          </p:nvSpPr>
          <p:spPr>
            <a:xfrm>
              <a:off x="1887300" y="44887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0" y="93"/>
                    <a:pt x="0" y="211"/>
                  </a:cubicBezTo>
                  <a:cubicBezTo>
                    <a:pt x="0" y="330"/>
                    <a:pt x="98" y="427"/>
                    <a:pt x="211" y="427"/>
                  </a:cubicBezTo>
                  <a:cubicBezTo>
                    <a:pt x="329" y="417"/>
                    <a:pt x="422" y="330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6" name="Google Shape;14836;p21"/>
            <p:cNvSpPr/>
            <p:nvPr/>
          </p:nvSpPr>
          <p:spPr>
            <a:xfrm>
              <a:off x="2125850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22" y="0"/>
                  </a:moveTo>
                  <a:cubicBezTo>
                    <a:pt x="98" y="0"/>
                    <a:pt x="11" y="93"/>
                    <a:pt x="11" y="206"/>
                  </a:cubicBezTo>
                  <a:cubicBezTo>
                    <a:pt x="1" y="324"/>
                    <a:pt x="98" y="427"/>
                    <a:pt x="217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7" name="Google Shape;14837;p21"/>
            <p:cNvSpPr/>
            <p:nvPr/>
          </p:nvSpPr>
          <p:spPr>
            <a:xfrm>
              <a:off x="2073050" y="4143825"/>
              <a:ext cx="10450" cy="10675"/>
            </a:xfrm>
            <a:custGeom>
              <a:rect b="b" l="l" r="r" t="t"/>
              <a:pathLst>
                <a:path extrusionOk="0" h="427" w="418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19" y="427"/>
                    <a:pt x="417" y="334"/>
                    <a:pt x="417" y="211"/>
                  </a:cubicBezTo>
                  <a:cubicBezTo>
                    <a:pt x="417" y="9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8" name="Google Shape;14838;p21"/>
            <p:cNvSpPr/>
            <p:nvPr/>
          </p:nvSpPr>
          <p:spPr>
            <a:xfrm>
              <a:off x="1595025" y="414382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6" y="0"/>
                  </a:moveTo>
                  <a:cubicBezTo>
                    <a:pt x="98" y="0"/>
                    <a:pt x="6" y="93"/>
                    <a:pt x="6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9" name="Google Shape;14839;p21"/>
            <p:cNvSpPr/>
            <p:nvPr/>
          </p:nvSpPr>
          <p:spPr>
            <a:xfrm>
              <a:off x="1542225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8" y="0"/>
                    <a:pt x="1" y="93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16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0" name="Google Shape;14840;p21"/>
            <p:cNvSpPr/>
            <p:nvPr/>
          </p:nvSpPr>
          <p:spPr>
            <a:xfrm>
              <a:off x="1727850" y="42766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07" y="0"/>
                  </a:moveTo>
                  <a:cubicBezTo>
                    <a:pt x="88" y="0"/>
                    <a:pt x="1" y="86"/>
                    <a:pt x="1" y="206"/>
                  </a:cubicBezTo>
                  <a:cubicBezTo>
                    <a:pt x="1" y="32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11"/>
                  </a:cubicBezTo>
                  <a:cubicBezTo>
                    <a:pt x="422" y="88"/>
                    <a:pt x="335" y="1"/>
                    <a:pt x="217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1" name="Google Shape;14841;p21"/>
            <p:cNvSpPr/>
            <p:nvPr/>
          </p:nvSpPr>
          <p:spPr>
            <a:xfrm>
              <a:off x="204632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1"/>
                  </a:moveTo>
                  <a:cubicBezTo>
                    <a:pt x="99" y="1"/>
                    <a:pt x="1" y="98"/>
                    <a:pt x="1" y="211"/>
                  </a:cubicBezTo>
                  <a:cubicBezTo>
                    <a:pt x="1" y="329"/>
                    <a:pt x="93" y="417"/>
                    <a:pt x="206" y="422"/>
                  </a:cubicBezTo>
                  <a:cubicBezTo>
                    <a:pt x="330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2" name="Google Shape;14842;p21"/>
            <p:cNvSpPr/>
            <p:nvPr/>
          </p:nvSpPr>
          <p:spPr>
            <a:xfrm>
              <a:off x="20198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1"/>
                    <a:pt x="216" y="421"/>
                  </a:cubicBezTo>
                  <a:cubicBezTo>
                    <a:pt x="334" y="421"/>
                    <a:pt x="432" y="319"/>
                    <a:pt x="427" y="206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3" name="Google Shape;14843;p21"/>
            <p:cNvSpPr/>
            <p:nvPr/>
          </p:nvSpPr>
          <p:spPr>
            <a:xfrm>
              <a:off x="1515500" y="4064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7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0"/>
                    <a:pt x="103" y="428"/>
                    <a:pt x="222" y="428"/>
                  </a:cubicBezTo>
                  <a:cubicBezTo>
                    <a:pt x="340" y="417"/>
                    <a:pt x="432" y="330"/>
                    <a:pt x="432" y="207"/>
                  </a:cubicBezTo>
                  <a:cubicBezTo>
                    <a:pt x="427" y="87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4" name="Google Shape;14844;p21"/>
            <p:cNvSpPr/>
            <p:nvPr/>
          </p:nvSpPr>
          <p:spPr>
            <a:xfrm>
              <a:off x="1621625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6" y="0"/>
                  </a:moveTo>
                  <a:cubicBezTo>
                    <a:pt x="223" y="0"/>
                    <a:pt x="219" y="0"/>
                    <a:pt x="216" y="1"/>
                  </a:cubicBezTo>
                  <a:cubicBezTo>
                    <a:pt x="93" y="6"/>
                    <a:pt x="0" y="98"/>
                    <a:pt x="11" y="216"/>
                  </a:cubicBezTo>
                  <a:cubicBezTo>
                    <a:pt x="11" y="335"/>
                    <a:pt x="103" y="422"/>
                    <a:pt x="221" y="422"/>
                  </a:cubicBezTo>
                  <a:cubicBezTo>
                    <a:pt x="345" y="417"/>
                    <a:pt x="432" y="329"/>
                    <a:pt x="432" y="206"/>
                  </a:cubicBezTo>
                  <a:cubicBezTo>
                    <a:pt x="427" y="86"/>
                    <a:pt x="339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5" name="Google Shape;14845;p21"/>
            <p:cNvSpPr/>
            <p:nvPr/>
          </p:nvSpPr>
          <p:spPr>
            <a:xfrm>
              <a:off x="151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2" y="0"/>
                  </a:moveTo>
                  <a:cubicBezTo>
                    <a:pt x="98" y="0"/>
                    <a:pt x="6" y="86"/>
                    <a:pt x="1" y="206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7" y="335"/>
                    <a:pt x="427" y="216"/>
                  </a:cubicBezTo>
                  <a:cubicBezTo>
                    <a:pt x="432" y="98"/>
                    <a:pt x="340" y="1"/>
                    <a:pt x="222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6" name="Google Shape;14846;p21"/>
            <p:cNvSpPr/>
            <p:nvPr/>
          </p:nvSpPr>
          <p:spPr>
            <a:xfrm>
              <a:off x="21525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5"/>
                    <a:pt x="1" y="92"/>
                    <a:pt x="1" y="211"/>
                  </a:cubicBezTo>
                  <a:cubicBezTo>
                    <a:pt x="1" y="329"/>
                    <a:pt x="88" y="421"/>
                    <a:pt x="211" y="421"/>
                  </a:cubicBezTo>
                  <a:cubicBezTo>
                    <a:pt x="330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7" name="Google Shape;14847;p21"/>
            <p:cNvSpPr/>
            <p:nvPr/>
          </p:nvSpPr>
          <p:spPr>
            <a:xfrm>
              <a:off x="2046475" y="4064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5"/>
                    <a:pt x="0" y="92"/>
                    <a:pt x="0" y="211"/>
                  </a:cubicBezTo>
                  <a:cubicBezTo>
                    <a:pt x="0" y="329"/>
                    <a:pt x="93" y="421"/>
                    <a:pt x="211" y="421"/>
                  </a:cubicBezTo>
                  <a:cubicBezTo>
                    <a:pt x="329" y="421"/>
                    <a:pt x="421" y="334"/>
                    <a:pt x="421" y="211"/>
                  </a:cubicBezTo>
                  <a:cubicBezTo>
                    <a:pt x="416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8" name="Google Shape;14848;p21"/>
            <p:cNvSpPr/>
            <p:nvPr/>
          </p:nvSpPr>
          <p:spPr>
            <a:xfrm>
              <a:off x="1727850" y="4011225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2" y="1"/>
                  </a:moveTo>
                  <a:cubicBezTo>
                    <a:pt x="93" y="1"/>
                    <a:pt x="6" y="88"/>
                    <a:pt x="1" y="201"/>
                  </a:cubicBezTo>
                  <a:cubicBezTo>
                    <a:pt x="1" y="325"/>
                    <a:pt x="93" y="422"/>
                    <a:pt x="212" y="422"/>
                  </a:cubicBezTo>
                  <a:cubicBezTo>
                    <a:pt x="325" y="422"/>
                    <a:pt x="422" y="325"/>
                    <a:pt x="422" y="201"/>
                  </a:cubicBezTo>
                  <a:cubicBezTo>
                    <a:pt x="422" y="83"/>
                    <a:pt x="33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9" name="Google Shape;14849;p21"/>
            <p:cNvSpPr/>
            <p:nvPr/>
          </p:nvSpPr>
          <p:spPr>
            <a:xfrm>
              <a:off x="1887175" y="44354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334" y="432"/>
                    <a:pt x="421" y="339"/>
                    <a:pt x="416" y="211"/>
                  </a:cubicBezTo>
                  <a:cubicBezTo>
                    <a:pt x="416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0" name="Google Shape;14850;p21"/>
            <p:cNvSpPr/>
            <p:nvPr/>
          </p:nvSpPr>
          <p:spPr>
            <a:xfrm>
              <a:off x="1887300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0" y="88"/>
                    <a:pt x="0" y="211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329" y="417"/>
                    <a:pt x="422" y="329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1" name="Google Shape;14851;p21"/>
            <p:cNvSpPr/>
            <p:nvPr/>
          </p:nvSpPr>
          <p:spPr>
            <a:xfrm>
              <a:off x="1780925" y="39580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1"/>
                  </a:moveTo>
                  <a:cubicBezTo>
                    <a:pt x="93" y="6"/>
                    <a:pt x="0" y="93"/>
                    <a:pt x="0" y="211"/>
                  </a:cubicBezTo>
                  <a:cubicBezTo>
                    <a:pt x="0" y="329"/>
                    <a:pt x="98" y="422"/>
                    <a:pt x="216" y="422"/>
                  </a:cubicBezTo>
                  <a:cubicBezTo>
                    <a:pt x="329" y="422"/>
                    <a:pt x="427" y="319"/>
                    <a:pt x="427" y="206"/>
                  </a:cubicBezTo>
                  <a:cubicBezTo>
                    <a:pt x="427" y="88"/>
                    <a:pt x="32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2" name="Google Shape;14852;p21"/>
            <p:cNvSpPr/>
            <p:nvPr/>
          </p:nvSpPr>
          <p:spPr>
            <a:xfrm>
              <a:off x="1595275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8" y="1"/>
                  </a:moveTo>
                  <a:cubicBezTo>
                    <a:pt x="84" y="1"/>
                    <a:pt x="1" y="90"/>
                    <a:pt x="1" y="212"/>
                  </a:cubicBezTo>
                  <a:cubicBezTo>
                    <a:pt x="1" y="335"/>
                    <a:pt x="93" y="423"/>
                    <a:pt x="217" y="423"/>
                  </a:cubicBezTo>
                  <a:cubicBezTo>
                    <a:pt x="330" y="423"/>
                    <a:pt x="427" y="335"/>
                    <a:pt x="427" y="217"/>
                  </a:cubicBezTo>
                  <a:cubicBezTo>
                    <a:pt x="427" y="94"/>
                    <a:pt x="335" y="1"/>
                    <a:pt x="217" y="1"/>
                  </a:cubicBezTo>
                  <a:cubicBezTo>
                    <a:pt x="210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3" name="Google Shape;14853;p21"/>
            <p:cNvSpPr/>
            <p:nvPr/>
          </p:nvSpPr>
          <p:spPr>
            <a:xfrm>
              <a:off x="2072925" y="43559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88" y="1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4" name="Google Shape;14854;p21"/>
            <p:cNvSpPr/>
            <p:nvPr/>
          </p:nvSpPr>
          <p:spPr>
            <a:xfrm>
              <a:off x="1940225" y="40641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21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0" y="329"/>
                    <a:pt x="103" y="427"/>
                    <a:pt x="221" y="427"/>
                  </a:cubicBezTo>
                  <a:cubicBezTo>
                    <a:pt x="334" y="416"/>
                    <a:pt x="427" y="329"/>
                    <a:pt x="427" y="206"/>
                  </a:cubicBezTo>
                  <a:cubicBezTo>
                    <a:pt x="422" y="93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5" name="Google Shape;14855;p21"/>
            <p:cNvSpPr/>
            <p:nvPr/>
          </p:nvSpPr>
          <p:spPr>
            <a:xfrm>
              <a:off x="1595275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88" y="6"/>
                    <a:pt x="1" y="99"/>
                    <a:pt x="1" y="212"/>
                  </a:cubicBezTo>
                  <a:cubicBezTo>
                    <a:pt x="1" y="335"/>
                    <a:pt x="93" y="422"/>
                    <a:pt x="217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22" y="92"/>
                    <a:pt x="33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6" name="Google Shape;14856;p21"/>
            <p:cNvSpPr/>
            <p:nvPr/>
          </p:nvSpPr>
          <p:spPr>
            <a:xfrm>
              <a:off x="1727600" y="38519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6" y="0"/>
                  </a:moveTo>
                  <a:cubicBezTo>
                    <a:pt x="230" y="0"/>
                    <a:pt x="223" y="0"/>
                    <a:pt x="217" y="1"/>
                  </a:cubicBezTo>
                  <a:cubicBezTo>
                    <a:pt x="93" y="1"/>
                    <a:pt x="1" y="93"/>
                    <a:pt x="11" y="217"/>
                  </a:cubicBezTo>
                  <a:cubicBezTo>
                    <a:pt x="16" y="335"/>
                    <a:pt x="103" y="422"/>
                    <a:pt x="222" y="422"/>
                  </a:cubicBezTo>
                  <a:cubicBezTo>
                    <a:pt x="345" y="422"/>
                    <a:pt x="432" y="325"/>
                    <a:pt x="432" y="207"/>
                  </a:cubicBezTo>
                  <a:cubicBezTo>
                    <a:pt x="432" y="89"/>
                    <a:pt x="354" y="0"/>
                    <a:pt x="2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7" name="Google Shape;14857;p21"/>
            <p:cNvSpPr/>
            <p:nvPr/>
          </p:nvSpPr>
          <p:spPr>
            <a:xfrm>
              <a:off x="1940225" y="459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3"/>
                    <a:pt x="0" y="20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8" name="Google Shape;14858;p21"/>
            <p:cNvSpPr/>
            <p:nvPr/>
          </p:nvSpPr>
          <p:spPr>
            <a:xfrm>
              <a:off x="154222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88"/>
                    <a:pt x="6" y="211"/>
                  </a:cubicBezTo>
                  <a:cubicBezTo>
                    <a:pt x="6" y="334"/>
                    <a:pt x="93" y="422"/>
                    <a:pt x="216" y="422"/>
                  </a:cubicBezTo>
                  <a:cubicBezTo>
                    <a:pt x="335" y="417"/>
                    <a:pt x="422" y="32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9" name="Google Shape;14859;p21"/>
            <p:cNvSpPr/>
            <p:nvPr/>
          </p:nvSpPr>
          <p:spPr>
            <a:xfrm>
              <a:off x="21261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7" y="0"/>
                    <a:pt x="0" y="87"/>
                    <a:pt x="0" y="211"/>
                  </a:cubicBezTo>
                  <a:cubicBezTo>
                    <a:pt x="0" y="334"/>
                    <a:pt x="87" y="421"/>
                    <a:pt x="211" y="421"/>
                  </a:cubicBezTo>
                  <a:cubicBezTo>
                    <a:pt x="334" y="421"/>
                    <a:pt x="421" y="334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0" name="Google Shape;14860;p21"/>
            <p:cNvSpPr/>
            <p:nvPr/>
          </p:nvSpPr>
          <p:spPr>
            <a:xfrm>
              <a:off x="1727850" y="4595100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198" y="1"/>
                  </a:moveTo>
                  <a:cubicBezTo>
                    <a:pt x="84" y="1"/>
                    <a:pt x="1" y="90"/>
                    <a:pt x="1" y="207"/>
                  </a:cubicBezTo>
                  <a:cubicBezTo>
                    <a:pt x="1" y="320"/>
                    <a:pt x="88" y="418"/>
                    <a:pt x="212" y="418"/>
                  </a:cubicBezTo>
                  <a:cubicBezTo>
                    <a:pt x="335" y="418"/>
                    <a:pt x="422" y="325"/>
                    <a:pt x="422" y="212"/>
                  </a:cubicBezTo>
                  <a:cubicBezTo>
                    <a:pt x="422" y="89"/>
                    <a:pt x="335" y="2"/>
                    <a:pt x="217" y="2"/>
                  </a:cubicBezTo>
                  <a:cubicBezTo>
                    <a:pt x="211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1" name="Google Shape;14861;p21"/>
            <p:cNvSpPr/>
            <p:nvPr/>
          </p:nvSpPr>
          <p:spPr>
            <a:xfrm>
              <a:off x="1727850" y="40641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3" y="0"/>
                    <a:pt x="6" y="93"/>
                    <a:pt x="1" y="211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2" y="334"/>
                    <a:pt x="422" y="221"/>
                  </a:cubicBezTo>
                  <a:cubicBezTo>
                    <a:pt x="42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2" name="Google Shape;14862;p21"/>
            <p:cNvSpPr/>
            <p:nvPr/>
          </p:nvSpPr>
          <p:spPr>
            <a:xfrm>
              <a:off x="1780925" y="4064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213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5"/>
                    <a:pt x="93" y="428"/>
                    <a:pt x="216" y="428"/>
                  </a:cubicBezTo>
                  <a:cubicBezTo>
                    <a:pt x="334" y="417"/>
                    <a:pt x="427" y="330"/>
                    <a:pt x="427" y="207"/>
                  </a:cubicBezTo>
                  <a:cubicBezTo>
                    <a:pt x="427" y="87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3" name="Google Shape;14863;p21"/>
            <p:cNvSpPr/>
            <p:nvPr/>
          </p:nvSpPr>
          <p:spPr>
            <a:xfrm>
              <a:off x="188702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9" y="0"/>
                    <a:pt x="6" y="93"/>
                    <a:pt x="1" y="216"/>
                  </a:cubicBezTo>
                  <a:cubicBezTo>
                    <a:pt x="11" y="334"/>
                    <a:pt x="99" y="427"/>
                    <a:pt x="222" y="427"/>
                  </a:cubicBezTo>
                  <a:cubicBezTo>
                    <a:pt x="335" y="422"/>
                    <a:pt x="427" y="329"/>
                    <a:pt x="427" y="216"/>
                  </a:cubicBezTo>
                  <a:cubicBezTo>
                    <a:pt x="427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4" name="Google Shape;14864;p21"/>
            <p:cNvSpPr/>
            <p:nvPr/>
          </p:nvSpPr>
          <p:spPr>
            <a:xfrm>
              <a:off x="1887175" y="4064175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06" y="0"/>
                  </a:moveTo>
                  <a:cubicBezTo>
                    <a:pt x="87" y="0"/>
                    <a:pt x="0" y="87"/>
                    <a:pt x="0" y="206"/>
                  </a:cubicBezTo>
                  <a:cubicBezTo>
                    <a:pt x="0" y="324"/>
                    <a:pt x="87" y="416"/>
                    <a:pt x="211" y="416"/>
                  </a:cubicBezTo>
                  <a:cubicBezTo>
                    <a:pt x="334" y="416"/>
                    <a:pt x="421" y="329"/>
                    <a:pt x="421" y="206"/>
                  </a:cubicBezTo>
                  <a:cubicBezTo>
                    <a:pt x="421" y="93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5" name="Google Shape;14865;p21"/>
            <p:cNvSpPr/>
            <p:nvPr/>
          </p:nvSpPr>
          <p:spPr>
            <a:xfrm>
              <a:off x="1780800" y="45948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103" y="0"/>
                    <a:pt x="10" y="93"/>
                    <a:pt x="5" y="206"/>
                  </a:cubicBezTo>
                  <a:cubicBezTo>
                    <a:pt x="0" y="329"/>
                    <a:pt x="88" y="427"/>
                    <a:pt x="21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6" name="Google Shape;14866;p21"/>
            <p:cNvSpPr/>
            <p:nvPr/>
          </p:nvSpPr>
          <p:spPr>
            <a:xfrm>
              <a:off x="18871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0"/>
                    <a:pt x="0" y="88"/>
                    <a:pt x="0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24" y="422"/>
                    <a:pt x="421" y="334"/>
                    <a:pt x="421" y="211"/>
                  </a:cubicBezTo>
                  <a:cubicBezTo>
                    <a:pt x="421" y="88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7" name="Google Shape;14867;p21"/>
            <p:cNvSpPr/>
            <p:nvPr/>
          </p:nvSpPr>
          <p:spPr>
            <a:xfrm>
              <a:off x="178092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329" y="417"/>
                    <a:pt x="422" y="324"/>
                    <a:pt x="422" y="201"/>
                  </a:cubicBezTo>
                  <a:cubicBezTo>
                    <a:pt x="422" y="8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8" name="Google Shape;14868;p21"/>
            <p:cNvSpPr/>
            <p:nvPr/>
          </p:nvSpPr>
          <p:spPr>
            <a:xfrm>
              <a:off x="1913250" y="4621450"/>
              <a:ext cx="11200" cy="10125"/>
            </a:xfrm>
            <a:custGeom>
              <a:rect b="b" l="l" r="r" t="t"/>
              <a:pathLst>
                <a:path extrusionOk="0" h="405" w="448">
                  <a:moveTo>
                    <a:pt x="229" y="0"/>
                  </a:moveTo>
                  <a:cubicBezTo>
                    <a:pt x="157" y="0"/>
                    <a:pt x="91" y="37"/>
                    <a:pt x="52" y="104"/>
                  </a:cubicBezTo>
                  <a:cubicBezTo>
                    <a:pt x="0" y="181"/>
                    <a:pt x="16" y="289"/>
                    <a:pt x="77" y="361"/>
                  </a:cubicBezTo>
                  <a:cubicBezTo>
                    <a:pt x="107" y="387"/>
                    <a:pt x="137" y="405"/>
                    <a:pt x="175" y="405"/>
                  </a:cubicBezTo>
                  <a:cubicBezTo>
                    <a:pt x="189" y="405"/>
                    <a:pt x="204" y="402"/>
                    <a:pt x="221" y="397"/>
                  </a:cubicBezTo>
                  <a:cubicBezTo>
                    <a:pt x="252" y="386"/>
                    <a:pt x="288" y="376"/>
                    <a:pt x="324" y="371"/>
                  </a:cubicBezTo>
                  <a:cubicBezTo>
                    <a:pt x="406" y="350"/>
                    <a:pt x="447" y="309"/>
                    <a:pt x="447" y="217"/>
                  </a:cubicBezTo>
                  <a:cubicBezTo>
                    <a:pt x="447" y="119"/>
                    <a:pt x="386" y="32"/>
                    <a:pt x="298" y="11"/>
                  </a:cubicBezTo>
                  <a:cubicBezTo>
                    <a:pt x="275" y="4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9" name="Google Shape;14869;p21"/>
            <p:cNvSpPr/>
            <p:nvPr/>
          </p:nvSpPr>
          <p:spPr>
            <a:xfrm>
              <a:off x="1594650" y="4568225"/>
              <a:ext cx="11325" cy="10625"/>
            </a:xfrm>
            <a:custGeom>
              <a:rect b="b" l="l" r="r" t="t"/>
              <a:pathLst>
                <a:path extrusionOk="0" h="425" w="453">
                  <a:moveTo>
                    <a:pt x="237" y="0"/>
                  </a:moveTo>
                  <a:cubicBezTo>
                    <a:pt x="163" y="0"/>
                    <a:pt x="93" y="40"/>
                    <a:pt x="52" y="105"/>
                  </a:cubicBezTo>
                  <a:cubicBezTo>
                    <a:pt x="0" y="193"/>
                    <a:pt x="21" y="285"/>
                    <a:pt x="113" y="342"/>
                  </a:cubicBezTo>
                  <a:cubicBezTo>
                    <a:pt x="139" y="362"/>
                    <a:pt x="165" y="372"/>
                    <a:pt x="190" y="393"/>
                  </a:cubicBezTo>
                  <a:cubicBezTo>
                    <a:pt x="215" y="416"/>
                    <a:pt x="240" y="424"/>
                    <a:pt x="264" y="424"/>
                  </a:cubicBezTo>
                  <a:cubicBezTo>
                    <a:pt x="296" y="424"/>
                    <a:pt x="326" y="410"/>
                    <a:pt x="355" y="393"/>
                  </a:cubicBezTo>
                  <a:cubicBezTo>
                    <a:pt x="422" y="357"/>
                    <a:pt x="452" y="290"/>
                    <a:pt x="452" y="208"/>
                  </a:cubicBezTo>
                  <a:cubicBezTo>
                    <a:pt x="447" y="116"/>
                    <a:pt x="386" y="38"/>
                    <a:pt x="293" y="8"/>
                  </a:cubicBezTo>
                  <a:cubicBezTo>
                    <a:pt x="275" y="3"/>
                    <a:pt x="256" y="0"/>
                    <a:pt x="23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0" name="Google Shape;14870;p21"/>
            <p:cNvSpPr/>
            <p:nvPr/>
          </p:nvSpPr>
          <p:spPr>
            <a:xfrm>
              <a:off x="2178275" y="4037425"/>
              <a:ext cx="10950" cy="10775"/>
            </a:xfrm>
            <a:custGeom>
              <a:rect b="b" l="l" r="r" t="t"/>
              <a:pathLst>
                <a:path extrusionOk="0" h="431" w="438">
                  <a:moveTo>
                    <a:pt x="243" y="0"/>
                  </a:moveTo>
                  <a:cubicBezTo>
                    <a:pt x="227" y="0"/>
                    <a:pt x="207" y="6"/>
                    <a:pt x="180" y="17"/>
                  </a:cubicBezTo>
                  <a:cubicBezTo>
                    <a:pt x="139" y="37"/>
                    <a:pt x="103" y="63"/>
                    <a:pt x="78" y="94"/>
                  </a:cubicBezTo>
                  <a:cubicBezTo>
                    <a:pt x="0" y="191"/>
                    <a:pt x="26" y="325"/>
                    <a:pt x="129" y="397"/>
                  </a:cubicBezTo>
                  <a:cubicBezTo>
                    <a:pt x="160" y="419"/>
                    <a:pt x="201" y="430"/>
                    <a:pt x="243" y="430"/>
                  </a:cubicBezTo>
                  <a:cubicBezTo>
                    <a:pt x="321" y="430"/>
                    <a:pt x="404" y="391"/>
                    <a:pt x="437" y="304"/>
                  </a:cubicBezTo>
                  <a:cubicBezTo>
                    <a:pt x="391" y="227"/>
                    <a:pt x="355" y="145"/>
                    <a:pt x="314" y="68"/>
                  </a:cubicBezTo>
                  <a:cubicBezTo>
                    <a:pt x="290" y="21"/>
                    <a:pt x="273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1" name="Google Shape;14871;p21"/>
            <p:cNvSpPr/>
            <p:nvPr/>
          </p:nvSpPr>
          <p:spPr>
            <a:xfrm>
              <a:off x="1992775" y="4594800"/>
              <a:ext cx="11450" cy="9600"/>
            </a:xfrm>
            <a:custGeom>
              <a:rect b="b" l="l" r="r" t="t"/>
              <a:pathLst>
                <a:path extrusionOk="0" h="384" w="458">
                  <a:moveTo>
                    <a:pt x="238" y="1"/>
                  </a:moveTo>
                  <a:cubicBezTo>
                    <a:pt x="152" y="1"/>
                    <a:pt x="73" y="49"/>
                    <a:pt x="41" y="121"/>
                  </a:cubicBezTo>
                  <a:cubicBezTo>
                    <a:pt x="0" y="209"/>
                    <a:pt x="21" y="301"/>
                    <a:pt x="108" y="383"/>
                  </a:cubicBezTo>
                  <a:cubicBezTo>
                    <a:pt x="200" y="348"/>
                    <a:pt x="283" y="301"/>
                    <a:pt x="365" y="260"/>
                  </a:cubicBezTo>
                  <a:cubicBezTo>
                    <a:pt x="447" y="219"/>
                    <a:pt x="457" y="183"/>
                    <a:pt x="411" y="106"/>
                  </a:cubicBezTo>
                  <a:cubicBezTo>
                    <a:pt x="380" y="49"/>
                    <a:pt x="334" y="19"/>
                    <a:pt x="272" y="3"/>
                  </a:cubicBezTo>
                  <a:cubicBezTo>
                    <a:pt x="261" y="1"/>
                    <a:pt x="249" y="1"/>
                    <a:pt x="23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2" name="Google Shape;14872;p21"/>
            <p:cNvSpPr/>
            <p:nvPr/>
          </p:nvSpPr>
          <p:spPr>
            <a:xfrm>
              <a:off x="1411825" y="4276350"/>
              <a:ext cx="8625" cy="10575"/>
            </a:xfrm>
            <a:custGeom>
              <a:rect b="b" l="l" r="r" t="t"/>
              <a:pathLst>
                <a:path extrusionOk="0" h="423" w="345">
                  <a:moveTo>
                    <a:pt x="129" y="1"/>
                  </a:moveTo>
                  <a:cubicBezTo>
                    <a:pt x="87" y="1"/>
                    <a:pt x="43" y="15"/>
                    <a:pt x="1" y="43"/>
                  </a:cubicBezTo>
                  <a:cubicBezTo>
                    <a:pt x="11" y="167"/>
                    <a:pt x="32" y="290"/>
                    <a:pt x="42" y="408"/>
                  </a:cubicBezTo>
                  <a:cubicBezTo>
                    <a:pt x="74" y="418"/>
                    <a:pt x="103" y="422"/>
                    <a:pt x="131" y="422"/>
                  </a:cubicBezTo>
                  <a:cubicBezTo>
                    <a:pt x="210" y="422"/>
                    <a:pt x="271" y="385"/>
                    <a:pt x="309" y="316"/>
                  </a:cubicBezTo>
                  <a:cubicBezTo>
                    <a:pt x="345" y="228"/>
                    <a:pt x="335" y="121"/>
                    <a:pt x="263" y="59"/>
                  </a:cubicBezTo>
                  <a:cubicBezTo>
                    <a:pt x="224" y="20"/>
                    <a:pt x="178" y="1"/>
                    <a:pt x="12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3" name="Google Shape;14873;p21"/>
            <p:cNvSpPr/>
            <p:nvPr/>
          </p:nvSpPr>
          <p:spPr>
            <a:xfrm>
              <a:off x="1412475" y="4170325"/>
              <a:ext cx="8125" cy="10550"/>
            </a:xfrm>
            <a:custGeom>
              <a:rect b="b" l="l" r="r" t="t"/>
              <a:pathLst>
                <a:path extrusionOk="0" h="422" w="325">
                  <a:moveTo>
                    <a:pt x="119" y="0"/>
                  </a:moveTo>
                  <a:cubicBezTo>
                    <a:pt x="97" y="0"/>
                    <a:pt x="75" y="5"/>
                    <a:pt x="52" y="14"/>
                  </a:cubicBezTo>
                  <a:lnTo>
                    <a:pt x="11" y="261"/>
                  </a:lnTo>
                  <a:cubicBezTo>
                    <a:pt x="6" y="307"/>
                    <a:pt x="6" y="348"/>
                    <a:pt x="0" y="389"/>
                  </a:cubicBezTo>
                  <a:cubicBezTo>
                    <a:pt x="35" y="411"/>
                    <a:pt x="71" y="422"/>
                    <a:pt x="105" y="422"/>
                  </a:cubicBezTo>
                  <a:cubicBezTo>
                    <a:pt x="159" y="422"/>
                    <a:pt x="210" y="397"/>
                    <a:pt x="247" y="353"/>
                  </a:cubicBezTo>
                  <a:cubicBezTo>
                    <a:pt x="314" y="292"/>
                    <a:pt x="324" y="173"/>
                    <a:pt x="273" y="96"/>
                  </a:cubicBezTo>
                  <a:cubicBezTo>
                    <a:pt x="235" y="36"/>
                    <a:pt x="180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4" name="Google Shape;14874;p21"/>
            <p:cNvSpPr/>
            <p:nvPr/>
          </p:nvSpPr>
          <p:spPr>
            <a:xfrm>
              <a:off x="1464250" y="4435600"/>
              <a:ext cx="9025" cy="10275"/>
            </a:xfrm>
            <a:custGeom>
              <a:rect b="b" l="l" r="r" t="t"/>
              <a:pathLst>
                <a:path extrusionOk="0" h="411" w="361">
                  <a:moveTo>
                    <a:pt x="136" y="0"/>
                  </a:moveTo>
                  <a:cubicBezTo>
                    <a:pt x="89" y="0"/>
                    <a:pt x="43" y="18"/>
                    <a:pt x="0" y="61"/>
                  </a:cubicBezTo>
                  <a:cubicBezTo>
                    <a:pt x="77" y="179"/>
                    <a:pt x="144" y="297"/>
                    <a:pt x="216" y="410"/>
                  </a:cubicBezTo>
                  <a:cubicBezTo>
                    <a:pt x="319" y="369"/>
                    <a:pt x="360" y="302"/>
                    <a:pt x="355" y="205"/>
                  </a:cubicBezTo>
                  <a:cubicBezTo>
                    <a:pt x="350" y="117"/>
                    <a:pt x="298" y="40"/>
                    <a:pt x="216" y="15"/>
                  </a:cubicBezTo>
                  <a:cubicBezTo>
                    <a:pt x="189" y="6"/>
                    <a:pt x="162" y="0"/>
                    <a:pt x="1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5" name="Google Shape;14875;p21"/>
            <p:cNvSpPr/>
            <p:nvPr/>
          </p:nvSpPr>
          <p:spPr>
            <a:xfrm>
              <a:off x="1595800" y="3880450"/>
              <a:ext cx="10825" cy="8450"/>
            </a:xfrm>
            <a:custGeom>
              <a:rect b="b" l="l" r="r" t="t"/>
              <a:pathLst>
                <a:path extrusionOk="0" h="338" w="433">
                  <a:moveTo>
                    <a:pt x="350" y="1"/>
                  </a:moveTo>
                  <a:cubicBezTo>
                    <a:pt x="232" y="73"/>
                    <a:pt x="119" y="145"/>
                    <a:pt x="0" y="222"/>
                  </a:cubicBezTo>
                  <a:cubicBezTo>
                    <a:pt x="40" y="304"/>
                    <a:pt x="119" y="337"/>
                    <a:pt x="194" y="337"/>
                  </a:cubicBezTo>
                  <a:cubicBezTo>
                    <a:pt x="246" y="337"/>
                    <a:pt x="296" y="321"/>
                    <a:pt x="329" y="294"/>
                  </a:cubicBezTo>
                  <a:cubicBezTo>
                    <a:pt x="417" y="222"/>
                    <a:pt x="432" y="93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6" name="Google Shape;14876;p21"/>
            <p:cNvSpPr/>
            <p:nvPr/>
          </p:nvSpPr>
          <p:spPr>
            <a:xfrm>
              <a:off x="1701650" y="4621450"/>
              <a:ext cx="10825" cy="6850"/>
            </a:xfrm>
            <a:custGeom>
              <a:rect b="b" l="l" r="r" t="t"/>
              <a:pathLst>
                <a:path extrusionOk="0" h="274" w="433">
                  <a:moveTo>
                    <a:pt x="194" y="1"/>
                  </a:moveTo>
                  <a:cubicBezTo>
                    <a:pt x="105" y="1"/>
                    <a:pt x="30" y="57"/>
                    <a:pt x="1" y="160"/>
                  </a:cubicBezTo>
                  <a:cubicBezTo>
                    <a:pt x="134" y="196"/>
                    <a:pt x="263" y="237"/>
                    <a:pt x="396" y="273"/>
                  </a:cubicBezTo>
                  <a:cubicBezTo>
                    <a:pt x="432" y="145"/>
                    <a:pt x="381" y="42"/>
                    <a:pt x="263" y="11"/>
                  </a:cubicBezTo>
                  <a:cubicBezTo>
                    <a:pt x="239" y="4"/>
                    <a:pt x="216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7" name="Google Shape;14877;p21"/>
            <p:cNvSpPr/>
            <p:nvPr/>
          </p:nvSpPr>
          <p:spPr>
            <a:xfrm>
              <a:off x="1913500" y="3829575"/>
              <a:ext cx="10550" cy="6550"/>
            </a:xfrm>
            <a:custGeom>
              <a:rect b="b" l="l" r="r" t="t"/>
              <a:pathLst>
                <a:path extrusionOk="0" h="262" w="422">
                  <a:moveTo>
                    <a:pt x="16" y="1"/>
                  </a:moveTo>
                  <a:lnTo>
                    <a:pt x="16" y="1"/>
                  </a:lnTo>
                  <a:cubicBezTo>
                    <a:pt x="0" y="134"/>
                    <a:pt x="67" y="232"/>
                    <a:pt x="191" y="258"/>
                  </a:cubicBezTo>
                  <a:cubicBezTo>
                    <a:pt x="205" y="260"/>
                    <a:pt x="219" y="261"/>
                    <a:pt x="232" y="261"/>
                  </a:cubicBezTo>
                  <a:cubicBezTo>
                    <a:pt x="329" y="261"/>
                    <a:pt x="399" y="198"/>
                    <a:pt x="422" y="98"/>
                  </a:cubicBezTo>
                  <a:cubicBezTo>
                    <a:pt x="309" y="62"/>
                    <a:pt x="196" y="37"/>
                    <a:pt x="88" y="11"/>
                  </a:cubicBezTo>
                  <a:cubicBezTo>
                    <a:pt x="62" y="6"/>
                    <a:pt x="42" y="6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8" name="Google Shape;14878;p21"/>
            <p:cNvSpPr/>
            <p:nvPr/>
          </p:nvSpPr>
          <p:spPr>
            <a:xfrm>
              <a:off x="1466550" y="4012900"/>
              <a:ext cx="7225" cy="8700"/>
            </a:xfrm>
            <a:custGeom>
              <a:rect b="b" l="l" r="r" t="t"/>
              <a:pathLst>
                <a:path extrusionOk="0" h="348" w="289">
                  <a:moveTo>
                    <a:pt x="206" y="1"/>
                  </a:moveTo>
                  <a:cubicBezTo>
                    <a:pt x="134" y="114"/>
                    <a:pt x="73" y="222"/>
                    <a:pt x="1" y="335"/>
                  </a:cubicBezTo>
                  <a:cubicBezTo>
                    <a:pt x="25" y="344"/>
                    <a:pt x="49" y="348"/>
                    <a:pt x="72" y="348"/>
                  </a:cubicBezTo>
                  <a:cubicBezTo>
                    <a:pt x="142" y="348"/>
                    <a:pt x="204" y="309"/>
                    <a:pt x="242" y="247"/>
                  </a:cubicBezTo>
                  <a:cubicBezTo>
                    <a:pt x="289" y="165"/>
                    <a:pt x="278" y="62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9" name="Google Shape;14879;p21"/>
            <p:cNvSpPr/>
            <p:nvPr/>
          </p:nvSpPr>
          <p:spPr>
            <a:xfrm>
              <a:off x="1993275" y="3856550"/>
              <a:ext cx="8900" cy="6000"/>
            </a:xfrm>
            <a:custGeom>
              <a:rect b="b" l="l" r="r" t="t"/>
              <a:pathLst>
                <a:path extrusionOk="0" h="240" w="356">
                  <a:moveTo>
                    <a:pt x="6" y="1"/>
                  </a:moveTo>
                  <a:cubicBezTo>
                    <a:pt x="1" y="109"/>
                    <a:pt x="52" y="186"/>
                    <a:pt x="134" y="222"/>
                  </a:cubicBezTo>
                  <a:cubicBezTo>
                    <a:pt x="161" y="234"/>
                    <a:pt x="188" y="239"/>
                    <a:pt x="214" y="239"/>
                  </a:cubicBezTo>
                  <a:cubicBezTo>
                    <a:pt x="269" y="239"/>
                    <a:pt x="320" y="214"/>
                    <a:pt x="355" y="165"/>
                  </a:cubicBezTo>
                  <a:cubicBezTo>
                    <a:pt x="242" y="109"/>
                    <a:pt x="129" y="57"/>
                    <a:pt x="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0" name="Google Shape;14880;p21"/>
            <p:cNvSpPr/>
            <p:nvPr/>
          </p:nvSpPr>
          <p:spPr>
            <a:xfrm>
              <a:off x="1705500" y="3834075"/>
              <a:ext cx="4775" cy="1675"/>
            </a:xfrm>
            <a:custGeom>
              <a:rect b="b" l="l" r="r" t="t"/>
              <a:pathLst>
                <a:path extrusionOk="0" h="67" w="191">
                  <a:moveTo>
                    <a:pt x="186" y="1"/>
                  </a:moveTo>
                  <a:cubicBezTo>
                    <a:pt x="124" y="11"/>
                    <a:pt x="63" y="32"/>
                    <a:pt x="1" y="52"/>
                  </a:cubicBezTo>
                  <a:cubicBezTo>
                    <a:pt x="26" y="62"/>
                    <a:pt x="49" y="67"/>
                    <a:pt x="70" y="67"/>
                  </a:cubicBezTo>
                  <a:cubicBezTo>
                    <a:pt x="116" y="67"/>
                    <a:pt x="156" y="46"/>
                    <a:pt x="191" y="11"/>
                  </a:cubicBezTo>
                  <a:cubicBezTo>
                    <a:pt x="191" y="11"/>
                    <a:pt x="186" y="6"/>
                    <a:pt x="18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1" name="Google Shape;14881;p21"/>
            <p:cNvSpPr/>
            <p:nvPr/>
          </p:nvSpPr>
          <p:spPr>
            <a:xfrm>
              <a:off x="2232100" y="4253650"/>
              <a:ext cx="800" cy="2350"/>
            </a:xfrm>
            <a:custGeom>
              <a:rect b="b" l="l" r="r" t="t"/>
              <a:pathLst>
                <a:path extrusionOk="0" h="94" w="32">
                  <a:moveTo>
                    <a:pt x="11" y="1"/>
                  </a:moveTo>
                  <a:cubicBezTo>
                    <a:pt x="6" y="26"/>
                    <a:pt x="6" y="57"/>
                    <a:pt x="1" y="83"/>
                  </a:cubicBezTo>
                  <a:cubicBezTo>
                    <a:pt x="6" y="93"/>
                    <a:pt x="11" y="93"/>
                    <a:pt x="26" y="93"/>
                  </a:cubicBezTo>
                  <a:cubicBezTo>
                    <a:pt x="26" y="57"/>
                    <a:pt x="31" y="32"/>
                    <a:pt x="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">
  <p:cSld name="CUSTOM_5">
    <p:spTree>
      <p:nvGrpSpPr>
        <p:cNvPr id="14882" name="Shape 148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83" name="Google Shape;14883;p22"/>
          <p:cNvSpPr txBox="1"/>
          <p:nvPr>
            <p:ph type="title"/>
          </p:nvPr>
        </p:nvSpPr>
        <p:spPr>
          <a:xfrm>
            <a:off x="1868825" y="1529700"/>
            <a:ext cx="2238000" cy="396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4884" name="Google Shape;14884;p22"/>
          <p:cNvSpPr txBox="1"/>
          <p:nvPr>
            <p:ph idx="1" type="subTitle"/>
          </p:nvPr>
        </p:nvSpPr>
        <p:spPr>
          <a:xfrm>
            <a:off x="1868825" y="1899135"/>
            <a:ext cx="1978200" cy="565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4885" name="Google Shape;14885;p22"/>
          <p:cNvSpPr txBox="1"/>
          <p:nvPr>
            <p:ph idx="2" type="title"/>
          </p:nvPr>
        </p:nvSpPr>
        <p:spPr>
          <a:xfrm>
            <a:off x="5895100" y="1529700"/>
            <a:ext cx="2238000" cy="396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4886" name="Google Shape;14886;p22"/>
          <p:cNvSpPr txBox="1"/>
          <p:nvPr>
            <p:ph idx="3" type="subTitle"/>
          </p:nvPr>
        </p:nvSpPr>
        <p:spPr>
          <a:xfrm>
            <a:off x="5895102" y="1899135"/>
            <a:ext cx="1978200" cy="565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4887" name="Google Shape;14887;p22"/>
          <p:cNvSpPr txBox="1"/>
          <p:nvPr>
            <p:ph idx="4" type="title"/>
          </p:nvPr>
        </p:nvSpPr>
        <p:spPr>
          <a:xfrm>
            <a:off x="1868825" y="3113750"/>
            <a:ext cx="2238000" cy="396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4888" name="Google Shape;14888;p22"/>
          <p:cNvSpPr txBox="1"/>
          <p:nvPr>
            <p:ph idx="5" type="subTitle"/>
          </p:nvPr>
        </p:nvSpPr>
        <p:spPr>
          <a:xfrm>
            <a:off x="1868825" y="3483186"/>
            <a:ext cx="1978200" cy="565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4889" name="Google Shape;14889;p22"/>
          <p:cNvSpPr txBox="1"/>
          <p:nvPr>
            <p:ph idx="6" type="title"/>
          </p:nvPr>
        </p:nvSpPr>
        <p:spPr>
          <a:xfrm>
            <a:off x="5895100" y="3113750"/>
            <a:ext cx="2238000" cy="396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4890" name="Google Shape;14890;p22"/>
          <p:cNvSpPr txBox="1"/>
          <p:nvPr>
            <p:ph idx="7" type="subTitle"/>
          </p:nvPr>
        </p:nvSpPr>
        <p:spPr>
          <a:xfrm>
            <a:off x="5895102" y="3483186"/>
            <a:ext cx="1978200" cy="565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4891" name="Google Shape;14891;p22"/>
          <p:cNvSpPr txBox="1"/>
          <p:nvPr>
            <p:ph idx="8" type="title"/>
          </p:nvPr>
        </p:nvSpPr>
        <p:spPr>
          <a:xfrm>
            <a:off x="720000" y="400775"/>
            <a:ext cx="7704000" cy="59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49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9pPr>
          </a:lstStyle>
          <a:p/>
        </p:txBody>
      </p:sp>
      <p:grpSp>
        <p:nvGrpSpPr>
          <p:cNvPr id="14892" name="Google Shape;14892;p22"/>
          <p:cNvGrpSpPr/>
          <p:nvPr/>
        </p:nvGrpSpPr>
        <p:grpSpPr>
          <a:xfrm>
            <a:off x="0" y="-1325"/>
            <a:ext cx="9143989" cy="5146143"/>
            <a:chOff x="0" y="0"/>
            <a:chExt cx="9143989" cy="5146143"/>
          </a:xfrm>
        </p:grpSpPr>
        <p:sp>
          <p:nvSpPr>
            <p:cNvPr id="14893" name="Google Shape;14893;p22"/>
            <p:cNvSpPr/>
            <p:nvPr/>
          </p:nvSpPr>
          <p:spPr>
            <a:xfrm>
              <a:off x="0" y="2403884"/>
              <a:ext cx="2577339" cy="2741846"/>
            </a:xfrm>
            <a:custGeom>
              <a:rect b="b" l="l" r="r" t="t"/>
              <a:pathLst>
                <a:path extrusionOk="0" h="27184" w="25553">
                  <a:moveTo>
                    <a:pt x="1" y="0"/>
                  </a:moveTo>
                  <a:lnTo>
                    <a:pt x="1" y="291"/>
                  </a:lnTo>
                  <a:cubicBezTo>
                    <a:pt x="1932" y="2226"/>
                    <a:pt x="4114" y="3064"/>
                    <a:pt x="6396" y="3936"/>
                  </a:cubicBezTo>
                  <a:cubicBezTo>
                    <a:pt x="10800" y="5624"/>
                    <a:pt x="15352" y="7368"/>
                    <a:pt x="19309" y="17000"/>
                  </a:cubicBezTo>
                  <a:cubicBezTo>
                    <a:pt x="21166" y="21525"/>
                    <a:pt x="23162" y="24918"/>
                    <a:pt x="25270" y="27183"/>
                  </a:cubicBezTo>
                  <a:lnTo>
                    <a:pt x="25552" y="27183"/>
                  </a:lnTo>
                  <a:cubicBezTo>
                    <a:pt x="23413" y="24949"/>
                    <a:pt x="21391" y="21521"/>
                    <a:pt x="19504" y="16926"/>
                  </a:cubicBezTo>
                  <a:cubicBezTo>
                    <a:pt x="18545" y="14601"/>
                    <a:pt x="17525" y="12661"/>
                    <a:pt x="16393" y="11008"/>
                  </a:cubicBezTo>
                  <a:cubicBezTo>
                    <a:pt x="15382" y="9537"/>
                    <a:pt x="14315" y="8335"/>
                    <a:pt x="13117" y="7320"/>
                  </a:cubicBezTo>
                  <a:cubicBezTo>
                    <a:pt x="10896" y="5446"/>
                    <a:pt x="8648" y="4582"/>
                    <a:pt x="6474" y="3745"/>
                  </a:cubicBezTo>
                  <a:cubicBezTo>
                    <a:pt x="4158" y="2855"/>
                    <a:pt x="1945" y="2009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4" name="Google Shape;14894;p22"/>
            <p:cNvSpPr/>
            <p:nvPr/>
          </p:nvSpPr>
          <p:spPr>
            <a:xfrm>
              <a:off x="4402196" y="3650459"/>
              <a:ext cx="2172377" cy="1495287"/>
            </a:xfrm>
            <a:custGeom>
              <a:rect b="b" l="l" r="r" t="t"/>
              <a:pathLst>
                <a:path extrusionOk="0" h="14825" w="21538">
                  <a:moveTo>
                    <a:pt x="14504" y="0"/>
                  </a:moveTo>
                  <a:cubicBezTo>
                    <a:pt x="13929" y="0"/>
                    <a:pt x="13335" y="82"/>
                    <a:pt x="12726" y="246"/>
                  </a:cubicBezTo>
                  <a:cubicBezTo>
                    <a:pt x="11520" y="571"/>
                    <a:pt x="10279" y="1205"/>
                    <a:pt x="9046" y="2133"/>
                  </a:cubicBezTo>
                  <a:cubicBezTo>
                    <a:pt x="6413" y="4112"/>
                    <a:pt x="3922" y="7340"/>
                    <a:pt x="1840" y="11466"/>
                  </a:cubicBezTo>
                  <a:cubicBezTo>
                    <a:pt x="1237" y="12659"/>
                    <a:pt x="625" y="13774"/>
                    <a:pt x="0" y="14815"/>
                  </a:cubicBezTo>
                  <a:lnTo>
                    <a:pt x="239" y="14815"/>
                  </a:lnTo>
                  <a:cubicBezTo>
                    <a:pt x="846" y="13796"/>
                    <a:pt x="1436" y="12711"/>
                    <a:pt x="2022" y="11557"/>
                  </a:cubicBezTo>
                  <a:cubicBezTo>
                    <a:pt x="4092" y="7461"/>
                    <a:pt x="6565" y="4263"/>
                    <a:pt x="9172" y="2298"/>
                  </a:cubicBezTo>
                  <a:cubicBezTo>
                    <a:pt x="10994" y="925"/>
                    <a:pt x="12844" y="210"/>
                    <a:pt x="14521" y="210"/>
                  </a:cubicBezTo>
                  <a:cubicBezTo>
                    <a:pt x="15048" y="210"/>
                    <a:pt x="15558" y="280"/>
                    <a:pt x="16045" y="424"/>
                  </a:cubicBezTo>
                  <a:cubicBezTo>
                    <a:pt x="17889" y="962"/>
                    <a:pt x="19334" y="2493"/>
                    <a:pt x="20236" y="4858"/>
                  </a:cubicBezTo>
                  <a:cubicBezTo>
                    <a:pt x="21195" y="7374"/>
                    <a:pt x="21499" y="10819"/>
                    <a:pt x="21121" y="14824"/>
                  </a:cubicBezTo>
                  <a:lnTo>
                    <a:pt x="21325" y="14824"/>
                  </a:lnTo>
                  <a:cubicBezTo>
                    <a:pt x="21516" y="12798"/>
                    <a:pt x="21538" y="10919"/>
                    <a:pt x="21386" y="9231"/>
                  </a:cubicBezTo>
                  <a:cubicBezTo>
                    <a:pt x="21234" y="7548"/>
                    <a:pt x="20913" y="6051"/>
                    <a:pt x="20427" y="4784"/>
                  </a:cubicBezTo>
                  <a:cubicBezTo>
                    <a:pt x="19503" y="2359"/>
                    <a:pt x="18006" y="779"/>
                    <a:pt x="16097" y="224"/>
                  </a:cubicBezTo>
                  <a:cubicBezTo>
                    <a:pt x="15587" y="75"/>
                    <a:pt x="15055" y="0"/>
                    <a:pt x="14504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5" name="Google Shape;14895;p22"/>
            <p:cNvSpPr/>
            <p:nvPr/>
          </p:nvSpPr>
          <p:spPr>
            <a:xfrm>
              <a:off x="3890514" y="2607427"/>
              <a:ext cx="3449498" cy="2537398"/>
            </a:xfrm>
            <a:custGeom>
              <a:rect b="b" l="l" r="r" t="t"/>
              <a:pathLst>
                <a:path extrusionOk="0" h="25157" w="34200">
                  <a:moveTo>
                    <a:pt x="23459" y="0"/>
                  </a:moveTo>
                  <a:cubicBezTo>
                    <a:pt x="22882" y="0"/>
                    <a:pt x="22296" y="57"/>
                    <a:pt x="21704" y="169"/>
                  </a:cubicBezTo>
                  <a:cubicBezTo>
                    <a:pt x="20242" y="451"/>
                    <a:pt x="18775" y="1072"/>
                    <a:pt x="17330" y="2009"/>
                  </a:cubicBezTo>
                  <a:cubicBezTo>
                    <a:pt x="14258" y="4018"/>
                    <a:pt x="11468" y="7402"/>
                    <a:pt x="9243" y="11802"/>
                  </a:cubicBezTo>
                  <a:cubicBezTo>
                    <a:pt x="6527" y="17186"/>
                    <a:pt x="3789" y="21325"/>
                    <a:pt x="1103" y="24093"/>
                  </a:cubicBezTo>
                  <a:cubicBezTo>
                    <a:pt x="734" y="24475"/>
                    <a:pt x="365" y="24831"/>
                    <a:pt x="1" y="25156"/>
                  </a:cubicBezTo>
                  <a:lnTo>
                    <a:pt x="305" y="25156"/>
                  </a:lnTo>
                  <a:cubicBezTo>
                    <a:pt x="621" y="24870"/>
                    <a:pt x="934" y="24562"/>
                    <a:pt x="1251" y="24237"/>
                  </a:cubicBezTo>
                  <a:cubicBezTo>
                    <a:pt x="3949" y="21447"/>
                    <a:pt x="6700" y="17294"/>
                    <a:pt x="9429" y="11893"/>
                  </a:cubicBezTo>
                  <a:cubicBezTo>
                    <a:pt x="11629" y="7519"/>
                    <a:pt x="14402" y="4161"/>
                    <a:pt x="17439" y="2178"/>
                  </a:cubicBezTo>
                  <a:cubicBezTo>
                    <a:pt x="19444" y="864"/>
                    <a:pt x="21478" y="197"/>
                    <a:pt x="23422" y="197"/>
                  </a:cubicBezTo>
                  <a:cubicBezTo>
                    <a:pt x="24233" y="197"/>
                    <a:pt x="25028" y="313"/>
                    <a:pt x="25800" y="547"/>
                  </a:cubicBezTo>
                  <a:cubicBezTo>
                    <a:pt x="28589" y="1380"/>
                    <a:pt x="30807" y="3666"/>
                    <a:pt x="32208" y="7146"/>
                  </a:cubicBezTo>
                  <a:cubicBezTo>
                    <a:pt x="33748" y="10986"/>
                    <a:pt x="34200" y="16149"/>
                    <a:pt x="33510" y="22085"/>
                  </a:cubicBezTo>
                  <a:cubicBezTo>
                    <a:pt x="33384" y="23135"/>
                    <a:pt x="33310" y="24167"/>
                    <a:pt x="33271" y="25156"/>
                  </a:cubicBezTo>
                  <a:lnTo>
                    <a:pt x="33475" y="25156"/>
                  </a:lnTo>
                  <a:cubicBezTo>
                    <a:pt x="33514" y="24172"/>
                    <a:pt x="33596" y="23156"/>
                    <a:pt x="33722" y="22102"/>
                  </a:cubicBezTo>
                  <a:cubicBezTo>
                    <a:pt x="34078" y="19034"/>
                    <a:pt x="34139" y="16162"/>
                    <a:pt x="33887" y="13567"/>
                  </a:cubicBezTo>
                  <a:cubicBezTo>
                    <a:pt x="33657" y="11133"/>
                    <a:pt x="33158" y="8947"/>
                    <a:pt x="32403" y="7077"/>
                  </a:cubicBezTo>
                  <a:cubicBezTo>
                    <a:pt x="31687" y="5293"/>
                    <a:pt x="30750" y="3805"/>
                    <a:pt x="29613" y="2655"/>
                  </a:cubicBezTo>
                  <a:cubicBezTo>
                    <a:pt x="28516" y="1545"/>
                    <a:pt x="27257" y="768"/>
                    <a:pt x="25869" y="351"/>
                  </a:cubicBezTo>
                  <a:cubicBezTo>
                    <a:pt x="25092" y="116"/>
                    <a:pt x="24285" y="0"/>
                    <a:pt x="23459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6" name="Google Shape;14896;p22"/>
            <p:cNvSpPr/>
            <p:nvPr/>
          </p:nvSpPr>
          <p:spPr>
            <a:xfrm>
              <a:off x="908" y="3142610"/>
              <a:ext cx="2010089" cy="2003533"/>
            </a:xfrm>
            <a:custGeom>
              <a:rect b="b" l="l" r="r" t="t"/>
              <a:pathLst>
                <a:path extrusionOk="0" h="19864" w="19929">
                  <a:moveTo>
                    <a:pt x="1" y="0"/>
                  </a:moveTo>
                  <a:lnTo>
                    <a:pt x="1" y="321"/>
                  </a:lnTo>
                  <a:cubicBezTo>
                    <a:pt x="2031" y="2526"/>
                    <a:pt x="4339" y="3766"/>
                    <a:pt x="6756" y="5072"/>
                  </a:cubicBezTo>
                  <a:cubicBezTo>
                    <a:pt x="11065" y="7394"/>
                    <a:pt x="15516" y="9797"/>
                    <a:pt x="18900" y="18024"/>
                  </a:cubicBezTo>
                  <a:cubicBezTo>
                    <a:pt x="19161" y="18657"/>
                    <a:pt x="19425" y="19273"/>
                    <a:pt x="19703" y="19863"/>
                  </a:cubicBezTo>
                  <a:lnTo>
                    <a:pt x="19929" y="19863"/>
                  </a:lnTo>
                  <a:cubicBezTo>
                    <a:pt x="19642" y="19252"/>
                    <a:pt x="19365" y="18610"/>
                    <a:pt x="19096" y="17950"/>
                  </a:cubicBezTo>
                  <a:cubicBezTo>
                    <a:pt x="18267" y="15954"/>
                    <a:pt x="17365" y="14249"/>
                    <a:pt x="16341" y="12730"/>
                  </a:cubicBezTo>
                  <a:cubicBezTo>
                    <a:pt x="15429" y="11381"/>
                    <a:pt x="14432" y="10218"/>
                    <a:pt x="13303" y="9173"/>
                  </a:cubicBezTo>
                  <a:cubicBezTo>
                    <a:pt x="11208" y="7238"/>
                    <a:pt x="8991" y="6044"/>
                    <a:pt x="6856" y="4890"/>
                  </a:cubicBezTo>
                  <a:cubicBezTo>
                    <a:pt x="4431" y="3580"/>
                    <a:pt x="2062" y="2309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7" name="Google Shape;14897;p22"/>
            <p:cNvSpPr/>
            <p:nvPr/>
          </p:nvSpPr>
          <p:spPr>
            <a:xfrm>
              <a:off x="0" y="3800746"/>
              <a:ext cx="1533614" cy="1344094"/>
            </a:xfrm>
            <a:custGeom>
              <a:rect b="b" l="l" r="r" t="t"/>
              <a:pathLst>
                <a:path extrusionOk="0" h="13326" w="15205">
                  <a:moveTo>
                    <a:pt x="1" y="1"/>
                  </a:moveTo>
                  <a:lnTo>
                    <a:pt x="1" y="352"/>
                  </a:lnTo>
                  <a:cubicBezTo>
                    <a:pt x="148" y="561"/>
                    <a:pt x="305" y="786"/>
                    <a:pt x="470" y="1021"/>
                  </a:cubicBezTo>
                  <a:cubicBezTo>
                    <a:pt x="1997" y="3246"/>
                    <a:pt x="4309" y="6600"/>
                    <a:pt x="9104" y="8787"/>
                  </a:cubicBezTo>
                  <a:cubicBezTo>
                    <a:pt x="11928" y="10080"/>
                    <a:pt x="13764" y="11759"/>
                    <a:pt x="14948" y="13325"/>
                  </a:cubicBezTo>
                  <a:lnTo>
                    <a:pt x="15204" y="13325"/>
                  </a:lnTo>
                  <a:cubicBezTo>
                    <a:pt x="14753" y="12731"/>
                    <a:pt x="14250" y="12154"/>
                    <a:pt x="13686" y="11612"/>
                  </a:cubicBezTo>
                  <a:cubicBezTo>
                    <a:pt x="12427" y="10405"/>
                    <a:pt x="10913" y="9394"/>
                    <a:pt x="9186" y="8605"/>
                  </a:cubicBezTo>
                  <a:cubicBezTo>
                    <a:pt x="4444" y="6440"/>
                    <a:pt x="2149" y="3108"/>
                    <a:pt x="639" y="908"/>
                  </a:cubicBezTo>
                  <a:cubicBezTo>
                    <a:pt x="409" y="578"/>
                    <a:pt x="205" y="274"/>
                    <a:pt x="1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8" name="Google Shape;14898;p22"/>
            <p:cNvSpPr/>
            <p:nvPr/>
          </p:nvSpPr>
          <p:spPr>
            <a:xfrm>
              <a:off x="5662992" y="4001061"/>
              <a:ext cx="682335" cy="1143781"/>
            </a:xfrm>
            <a:custGeom>
              <a:rect b="b" l="l" r="r" t="t"/>
              <a:pathLst>
                <a:path extrusionOk="0" h="11340" w="6765">
                  <a:moveTo>
                    <a:pt x="3803" y="1"/>
                  </a:moveTo>
                  <a:cubicBezTo>
                    <a:pt x="3748" y="1"/>
                    <a:pt x="3692" y="4"/>
                    <a:pt x="3636" y="11"/>
                  </a:cubicBezTo>
                  <a:cubicBezTo>
                    <a:pt x="2725" y="115"/>
                    <a:pt x="2148" y="610"/>
                    <a:pt x="1827" y="1551"/>
                  </a:cubicBezTo>
                  <a:cubicBezTo>
                    <a:pt x="1549" y="2388"/>
                    <a:pt x="1488" y="3482"/>
                    <a:pt x="1415" y="4753"/>
                  </a:cubicBezTo>
                  <a:cubicBezTo>
                    <a:pt x="1302" y="6840"/>
                    <a:pt x="1176" y="9244"/>
                    <a:pt x="0" y="11339"/>
                  </a:cubicBezTo>
                  <a:lnTo>
                    <a:pt x="230" y="11339"/>
                  </a:lnTo>
                  <a:cubicBezTo>
                    <a:pt x="447" y="10940"/>
                    <a:pt x="634" y="10515"/>
                    <a:pt x="794" y="10068"/>
                  </a:cubicBezTo>
                  <a:cubicBezTo>
                    <a:pt x="1428" y="8281"/>
                    <a:pt x="1532" y="6411"/>
                    <a:pt x="1619" y="4762"/>
                  </a:cubicBezTo>
                  <a:cubicBezTo>
                    <a:pt x="1684" y="3508"/>
                    <a:pt x="1740" y="2423"/>
                    <a:pt x="2018" y="1616"/>
                  </a:cubicBezTo>
                  <a:cubicBezTo>
                    <a:pt x="2313" y="753"/>
                    <a:pt x="2833" y="310"/>
                    <a:pt x="3649" y="210"/>
                  </a:cubicBezTo>
                  <a:cubicBezTo>
                    <a:pt x="3691" y="206"/>
                    <a:pt x="3733" y="204"/>
                    <a:pt x="3774" y="204"/>
                  </a:cubicBezTo>
                  <a:cubicBezTo>
                    <a:pt x="4653" y="204"/>
                    <a:pt x="5443" y="1207"/>
                    <a:pt x="5949" y="3009"/>
                  </a:cubicBezTo>
                  <a:cubicBezTo>
                    <a:pt x="6595" y="5291"/>
                    <a:pt x="6695" y="8359"/>
                    <a:pt x="6252" y="11339"/>
                  </a:cubicBezTo>
                  <a:lnTo>
                    <a:pt x="6465" y="11339"/>
                  </a:lnTo>
                  <a:cubicBezTo>
                    <a:pt x="6621" y="10255"/>
                    <a:pt x="6717" y="9153"/>
                    <a:pt x="6725" y="8068"/>
                  </a:cubicBezTo>
                  <a:cubicBezTo>
                    <a:pt x="6764" y="6155"/>
                    <a:pt x="6565" y="4389"/>
                    <a:pt x="6157" y="2957"/>
                  </a:cubicBezTo>
                  <a:cubicBezTo>
                    <a:pt x="5888" y="1998"/>
                    <a:pt x="5541" y="1252"/>
                    <a:pt x="5129" y="744"/>
                  </a:cubicBezTo>
                  <a:cubicBezTo>
                    <a:pt x="4728" y="254"/>
                    <a:pt x="4282" y="1"/>
                    <a:pt x="3803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9" name="Google Shape;14899;p22"/>
            <p:cNvSpPr/>
            <p:nvPr/>
          </p:nvSpPr>
          <p:spPr>
            <a:xfrm>
              <a:off x="1989032" y="0"/>
              <a:ext cx="1361543" cy="1154976"/>
            </a:xfrm>
            <a:custGeom>
              <a:rect b="b" l="l" r="r" t="t"/>
              <a:pathLst>
                <a:path extrusionOk="0" h="11451" w="13499">
                  <a:moveTo>
                    <a:pt x="1" y="0"/>
                  </a:moveTo>
                  <a:cubicBezTo>
                    <a:pt x="335" y="217"/>
                    <a:pt x="686" y="430"/>
                    <a:pt x="1055" y="630"/>
                  </a:cubicBezTo>
                  <a:cubicBezTo>
                    <a:pt x="5576" y="3137"/>
                    <a:pt x="7546" y="6617"/>
                    <a:pt x="8848" y="8921"/>
                  </a:cubicBezTo>
                  <a:cubicBezTo>
                    <a:pt x="9676" y="10388"/>
                    <a:pt x="10279" y="11451"/>
                    <a:pt x="11126" y="11451"/>
                  </a:cubicBezTo>
                  <a:cubicBezTo>
                    <a:pt x="11321" y="11451"/>
                    <a:pt x="11533" y="11390"/>
                    <a:pt x="11759" y="11268"/>
                  </a:cubicBezTo>
                  <a:cubicBezTo>
                    <a:pt x="12432" y="10913"/>
                    <a:pt x="12931" y="9897"/>
                    <a:pt x="13204" y="8348"/>
                  </a:cubicBezTo>
                  <a:cubicBezTo>
                    <a:pt x="13464" y="6843"/>
                    <a:pt x="13499" y="4942"/>
                    <a:pt x="13304" y="2842"/>
                  </a:cubicBezTo>
                  <a:cubicBezTo>
                    <a:pt x="13221" y="1914"/>
                    <a:pt x="13087" y="959"/>
                    <a:pt x="12917" y="5"/>
                  </a:cubicBezTo>
                  <a:lnTo>
                    <a:pt x="12705" y="5"/>
                  </a:lnTo>
                  <a:cubicBezTo>
                    <a:pt x="12878" y="955"/>
                    <a:pt x="13009" y="1914"/>
                    <a:pt x="13100" y="2860"/>
                  </a:cubicBezTo>
                  <a:cubicBezTo>
                    <a:pt x="13495" y="7112"/>
                    <a:pt x="12917" y="10414"/>
                    <a:pt x="11664" y="11086"/>
                  </a:cubicBezTo>
                  <a:cubicBezTo>
                    <a:pt x="11470" y="11188"/>
                    <a:pt x="11294" y="11240"/>
                    <a:pt x="11125" y="11240"/>
                  </a:cubicBezTo>
                  <a:cubicBezTo>
                    <a:pt x="10861" y="11240"/>
                    <a:pt x="10617" y="11113"/>
                    <a:pt x="10358" y="10852"/>
                  </a:cubicBezTo>
                  <a:cubicBezTo>
                    <a:pt x="9937" y="10435"/>
                    <a:pt x="9538" y="9719"/>
                    <a:pt x="9026" y="8813"/>
                  </a:cubicBezTo>
                  <a:cubicBezTo>
                    <a:pt x="7715" y="6487"/>
                    <a:pt x="5724" y="2977"/>
                    <a:pt x="1159" y="452"/>
                  </a:cubicBezTo>
                  <a:cubicBezTo>
                    <a:pt x="890" y="304"/>
                    <a:pt x="639" y="152"/>
                    <a:pt x="387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0" name="Google Shape;14900;p22"/>
            <p:cNvSpPr/>
            <p:nvPr/>
          </p:nvSpPr>
          <p:spPr>
            <a:xfrm>
              <a:off x="1730821" y="909488"/>
              <a:ext cx="1826822" cy="2581979"/>
            </a:xfrm>
            <a:custGeom>
              <a:rect b="b" l="l" r="r" t="t"/>
              <a:pathLst>
                <a:path extrusionOk="0" h="25599" w="18112">
                  <a:moveTo>
                    <a:pt x="1728" y="208"/>
                  </a:moveTo>
                  <a:cubicBezTo>
                    <a:pt x="2682" y="208"/>
                    <a:pt x="4058" y="767"/>
                    <a:pt x="5680" y="1843"/>
                  </a:cubicBezTo>
                  <a:cubicBezTo>
                    <a:pt x="8913" y="3978"/>
                    <a:pt x="12249" y="7540"/>
                    <a:pt x="14384" y="11137"/>
                  </a:cubicBezTo>
                  <a:cubicBezTo>
                    <a:pt x="16258" y="14283"/>
                    <a:pt x="18111" y="18930"/>
                    <a:pt x="16337" y="23221"/>
                  </a:cubicBezTo>
                  <a:cubicBezTo>
                    <a:pt x="15747" y="24653"/>
                    <a:pt x="14644" y="25412"/>
                    <a:pt x="13256" y="25412"/>
                  </a:cubicBezTo>
                  <a:cubicBezTo>
                    <a:pt x="12744" y="25412"/>
                    <a:pt x="12184" y="25308"/>
                    <a:pt x="11599" y="25091"/>
                  </a:cubicBezTo>
                  <a:cubicBezTo>
                    <a:pt x="8587" y="23984"/>
                    <a:pt x="6149" y="20405"/>
                    <a:pt x="7299" y="16843"/>
                  </a:cubicBezTo>
                  <a:cubicBezTo>
                    <a:pt x="7997" y="14678"/>
                    <a:pt x="7785" y="12582"/>
                    <a:pt x="6652" y="10421"/>
                  </a:cubicBezTo>
                  <a:cubicBezTo>
                    <a:pt x="5676" y="8569"/>
                    <a:pt x="4188" y="6976"/>
                    <a:pt x="2873" y="5575"/>
                  </a:cubicBezTo>
                  <a:cubicBezTo>
                    <a:pt x="1875" y="4503"/>
                    <a:pt x="1012" y="3588"/>
                    <a:pt x="552" y="2746"/>
                  </a:cubicBezTo>
                  <a:cubicBezTo>
                    <a:pt x="66" y="1843"/>
                    <a:pt x="109" y="1167"/>
                    <a:pt x="708" y="568"/>
                  </a:cubicBezTo>
                  <a:cubicBezTo>
                    <a:pt x="947" y="329"/>
                    <a:pt x="1290" y="208"/>
                    <a:pt x="1728" y="208"/>
                  </a:cubicBezTo>
                  <a:close/>
                  <a:moveTo>
                    <a:pt x="1727" y="1"/>
                  </a:moveTo>
                  <a:cubicBezTo>
                    <a:pt x="1234" y="1"/>
                    <a:pt x="839" y="139"/>
                    <a:pt x="561" y="420"/>
                  </a:cubicBezTo>
                  <a:cubicBezTo>
                    <a:pt x="214" y="772"/>
                    <a:pt x="36" y="1154"/>
                    <a:pt x="18" y="1574"/>
                  </a:cubicBezTo>
                  <a:cubicBezTo>
                    <a:pt x="1" y="1956"/>
                    <a:pt x="122" y="2368"/>
                    <a:pt x="374" y="2841"/>
                  </a:cubicBezTo>
                  <a:cubicBezTo>
                    <a:pt x="847" y="3700"/>
                    <a:pt x="1723" y="4629"/>
                    <a:pt x="2730" y="5705"/>
                  </a:cubicBezTo>
                  <a:cubicBezTo>
                    <a:pt x="5368" y="8517"/>
                    <a:pt x="8648" y="12022"/>
                    <a:pt x="7108" y="16769"/>
                  </a:cubicBezTo>
                  <a:cubicBezTo>
                    <a:pt x="6809" y="17684"/>
                    <a:pt x="6726" y="18626"/>
                    <a:pt x="6861" y="19572"/>
                  </a:cubicBezTo>
                  <a:cubicBezTo>
                    <a:pt x="6986" y="20435"/>
                    <a:pt x="7286" y="21268"/>
                    <a:pt x="7759" y="22062"/>
                  </a:cubicBezTo>
                  <a:cubicBezTo>
                    <a:pt x="8627" y="23520"/>
                    <a:pt x="10037" y="24718"/>
                    <a:pt x="11525" y="25273"/>
                  </a:cubicBezTo>
                  <a:cubicBezTo>
                    <a:pt x="12119" y="25490"/>
                    <a:pt x="12696" y="25598"/>
                    <a:pt x="13247" y="25598"/>
                  </a:cubicBezTo>
                  <a:cubicBezTo>
                    <a:pt x="13660" y="25598"/>
                    <a:pt x="14050" y="25538"/>
                    <a:pt x="14419" y="25412"/>
                  </a:cubicBezTo>
                  <a:cubicBezTo>
                    <a:pt x="15360" y="25091"/>
                    <a:pt x="16094" y="24358"/>
                    <a:pt x="16532" y="23290"/>
                  </a:cubicBezTo>
                  <a:cubicBezTo>
                    <a:pt x="17287" y="21464"/>
                    <a:pt x="17456" y="19407"/>
                    <a:pt x="17031" y="17185"/>
                  </a:cubicBezTo>
                  <a:cubicBezTo>
                    <a:pt x="16658" y="15216"/>
                    <a:pt x="15829" y="13146"/>
                    <a:pt x="14562" y="11029"/>
                  </a:cubicBezTo>
                  <a:cubicBezTo>
                    <a:pt x="12410" y="7406"/>
                    <a:pt x="9047" y="3822"/>
                    <a:pt x="5793" y="1670"/>
                  </a:cubicBezTo>
                  <a:cubicBezTo>
                    <a:pt x="4132" y="569"/>
                    <a:pt x="2727" y="1"/>
                    <a:pt x="172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1" name="Google Shape;14901;p22"/>
            <p:cNvSpPr/>
            <p:nvPr/>
          </p:nvSpPr>
          <p:spPr>
            <a:xfrm>
              <a:off x="0" y="1311"/>
              <a:ext cx="702507" cy="1375563"/>
            </a:xfrm>
            <a:custGeom>
              <a:rect b="b" l="l" r="r" t="t"/>
              <a:pathLst>
                <a:path extrusionOk="0" h="13638" w="6965">
                  <a:moveTo>
                    <a:pt x="6735" y="0"/>
                  </a:moveTo>
                  <a:lnTo>
                    <a:pt x="1" y="13190"/>
                  </a:lnTo>
                  <a:lnTo>
                    <a:pt x="1" y="13637"/>
                  </a:lnTo>
                  <a:lnTo>
                    <a:pt x="6965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2" name="Google Shape;14902;p22"/>
            <p:cNvSpPr/>
            <p:nvPr/>
          </p:nvSpPr>
          <p:spPr>
            <a:xfrm>
              <a:off x="0" y="285343"/>
              <a:ext cx="9143892" cy="3638514"/>
            </a:xfrm>
            <a:custGeom>
              <a:rect b="b" l="l" r="r" t="t"/>
              <a:pathLst>
                <a:path extrusionOk="0" h="36074" w="90657">
                  <a:moveTo>
                    <a:pt x="44023" y="1"/>
                  </a:moveTo>
                  <a:cubicBezTo>
                    <a:pt x="42210" y="1"/>
                    <a:pt x="40658" y="441"/>
                    <a:pt x="39393" y="1328"/>
                  </a:cubicBezTo>
                  <a:cubicBezTo>
                    <a:pt x="37506" y="2651"/>
                    <a:pt x="36317" y="4916"/>
                    <a:pt x="35857" y="8066"/>
                  </a:cubicBezTo>
                  <a:cubicBezTo>
                    <a:pt x="35401" y="11181"/>
                    <a:pt x="35675" y="15069"/>
                    <a:pt x="36660" y="19620"/>
                  </a:cubicBezTo>
                  <a:cubicBezTo>
                    <a:pt x="37553" y="23742"/>
                    <a:pt x="37640" y="27417"/>
                    <a:pt x="36920" y="30255"/>
                  </a:cubicBezTo>
                  <a:cubicBezTo>
                    <a:pt x="36247" y="32893"/>
                    <a:pt x="34915" y="34693"/>
                    <a:pt x="33071" y="35457"/>
                  </a:cubicBezTo>
                  <a:cubicBezTo>
                    <a:pt x="32422" y="35727"/>
                    <a:pt x="31726" y="35861"/>
                    <a:pt x="30994" y="35861"/>
                  </a:cubicBezTo>
                  <a:cubicBezTo>
                    <a:pt x="29598" y="35861"/>
                    <a:pt x="28071" y="35375"/>
                    <a:pt x="26481" y="34416"/>
                  </a:cubicBezTo>
                  <a:cubicBezTo>
                    <a:pt x="23838" y="32815"/>
                    <a:pt x="21122" y="29934"/>
                    <a:pt x="18632" y="26081"/>
                  </a:cubicBezTo>
                  <a:cubicBezTo>
                    <a:pt x="16185" y="22293"/>
                    <a:pt x="13590" y="19312"/>
                    <a:pt x="10909" y="17212"/>
                  </a:cubicBezTo>
                  <a:cubicBezTo>
                    <a:pt x="8761" y="15529"/>
                    <a:pt x="6553" y="14409"/>
                    <a:pt x="4357" y="13880"/>
                  </a:cubicBezTo>
                  <a:cubicBezTo>
                    <a:pt x="3290" y="13629"/>
                    <a:pt x="2322" y="13533"/>
                    <a:pt x="1511" y="13533"/>
                  </a:cubicBezTo>
                  <a:cubicBezTo>
                    <a:pt x="925" y="13533"/>
                    <a:pt x="422" y="13576"/>
                    <a:pt x="1" y="13637"/>
                  </a:cubicBezTo>
                  <a:lnTo>
                    <a:pt x="1" y="13845"/>
                  </a:lnTo>
                  <a:cubicBezTo>
                    <a:pt x="412" y="13791"/>
                    <a:pt x="914" y="13747"/>
                    <a:pt x="1493" y="13747"/>
                  </a:cubicBezTo>
                  <a:cubicBezTo>
                    <a:pt x="2301" y="13747"/>
                    <a:pt x="3258" y="13832"/>
                    <a:pt x="4327" y="14093"/>
                  </a:cubicBezTo>
                  <a:cubicBezTo>
                    <a:pt x="7737" y="14917"/>
                    <a:pt x="12957" y="17685"/>
                    <a:pt x="18458" y="26198"/>
                  </a:cubicBezTo>
                  <a:cubicBezTo>
                    <a:pt x="19751" y="28194"/>
                    <a:pt x="21092" y="29934"/>
                    <a:pt x="22463" y="31366"/>
                  </a:cubicBezTo>
                  <a:cubicBezTo>
                    <a:pt x="23756" y="32728"/>
                    <a:pt x="25071" y="33813"/>
                    <a:pt x="26372" y="34598"/>
                  </a:cubicBezTo>
                  <a:cubicBezTo>
                    <a:pt x="27617" y="35353"/>
                    <a:pt x="28841" y="35826"/>
                    <a:pt x="29999" y="35999"/>
                  </a:cubicBezTo>
                  <a:cubicBezTo>
                    <a:pt x="30342" y="36047"/>
                    <a:pt x="30672" y="36073"/>
                    <a:pt x="30997" y="36073"/>
                  </a:cubicBezTo>
                  <a:cubicBezTo>
                    <a:pt x="31757" y="36073"/>
                    <a:pt x="32477" y="35934"/>
                    <a:pt x="33149" y="35657"/>
                  </a:cubicBezTo>
                  <a:cubicBezTo>
                    <a:pt x="34091" y="35266"/>
                    <a:pt x="34902" y="34615"/>
                    <a:pt x="35575" y="33717"/>
                  </a:cubicBezTo>
                  <a:cubicBezTo>
                    <a:pt x="36252" y="32806"/>
                    <a:pt x="36772" y="31661"/>
                    <a:pt x="37119" y="30316"/>
                  </a:cubicBezTo>
                  <a:cubicBezTo>
                    <a:pt x="37853" y="27452"/>
                    <a:pt x="37766" y="23742"/>
                    <a:pt x="36859" y="19581"/>
                  </a:cubicBezTo>
                  <a:cubicBezTo>
                    <a:pt x="35879" y="15052"/>
                    <a:pt x="35605" y="11190"/>
                    <a:pt x="36061" y="8101"/>
                  </a:cubicBezTo>
                  <a:cubicBezTo>
                    <a:pt x="36512" y="5007"/>
                    <a:pt x="37679" y="2786"/>
                    <a:pt x="39510" y="1502"/>
                  </a:cubicBezTo>
                  <a:cubicBezTo>
                    <a:pt x="40743" y="639"/>
                    <a:pt x="42256" y="210"/>
                    <a:pt x="44028" y="210"/>
                  </a:cubicBezTo>
                  <a:cubicBezTo>
                    <a:pt x="47602" y="210"/>
                    <a:pt x="52223" y="1954"/>
                    <a:pt x="57694" y="5398"/>
                  </a:cubicBezTo>
                  <a:cubicBezTo>
                    <a:pt x="59655" y="6634"/>
                    <a:pt x="61499" y="7602"/>
                    <a:pt x="63335" y="8344"/>
                  </a:cubicBezTo>
                  <a:cubicBezTo>
                    <a:pt x="64962" y="9008"/>
                    <a:pt x="66532" y="9472"/>
                    <a:pt x="68142" y="9776"/>
                  </a:cubicBezTo>
                  <a:cubicBezTo>
                    <a:pt x="69937" y="10115"/>
                    <a:pt x="71591" y="10211"/>
                    <a:pt x="73172" y="10211"/>
                  </a:cubicBezTo>
                  <a:cubicBezTo>
                    <a:pt x="74221" y="10211"/>
                    <a:pt x="75238" y="10169"/>
                    <a:pt x="76243" y="10127"/>
                  </a:cubicBezTo>
                  <a:cubicBezTo>
                    <a:pt x="77216" y="10087"/>
                    <a:pt x="78182" y="10047"/>
                    <a:pt x="79159" y="10047"/>
                  </a:cubicBezTo>
                  <a:cubicBezTo>
                    <a:pt x="82579" y="10047"/>
                    <a:pt x="86137" y="10538"/>
                    <a:pt x="90656" y="13221"/>
                  </a:cubicBezTo>
                  <a:lnTo>
                    <a:pt x="90656" y="12969"/>
                  </a:lnTo>
                  <a:cubicBezTo>
                    <a:pt x="89402" y="12231"/>
                    <a:pt x="88179" y="11637"/>
                    <a:pt x="86959" y="11168"/>
                  </a:cubicBezTo>
                  <a:cubicBezTo>
                    <a:pt x="84109" y="10083"/>
                    <a:pt x="81634" y="9837"/>
                    <a:pt x="79201" y="9837"/>
                  </a:cubicBezTo>
                  <a:cubicBezTo>
                    <a:pt x="78211" y="9837"/>
                    <a:pt x="77228" y="9877"/>
                    <a:pt x="76230" y="9919"/>
                  </a:cubicBezTo>
                  <a:cubicBezTo>
                    <a:pt x="75223" y="9960"/>
                    <a:pt x="74210" y="10002"/>
                    <a:pt x="73168" y="10002"/>
                  </a:cubicBezTo>
                  <a:cubicBezTo>
                    <a:pt x="68974" y="10002"/>
                    <a:pt x="64320" y="9325"/>
                    <a:pt x="57803" y="5220"/>
                  </a:cubicBezTo>
                  <a:cubicBezTo>
                    <a:pt x="52303" y="1755"/>
                    <a:pt x="47642" y="1"/>
                    <a:pt x="44023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3" name="Google Shape;14903;p22"/>
            <p:cNvSpPr/>
            <p:nvPr/>
          </p:nvSpPr>
          <p:spPr>
            <a:xfrm>
              <a:off x="8204253" y="1311"/>
              <a:ext cx="939736" cy="1168089"/>
            </a:xfrm>
            <a:custGeom>
              <a:rect b="b" l="l" r="r" t="t"/>
              <a:pathLst>
                <a:path extrusionOk="0" h="11581" w="9317">
                  <a:moveTo>
                    <a:pt x="1" y="0"/>
                  </a:moveTo>
                  <a:lnTo>
                    <a:pt x="9316" y="11581"/>
                  </a:lnTo>
                  <a:lnTo>
                    <a:pt x="9316" y="11255"/>
                  </a:lnTo>
                  <a:lnTo>
                    <a:pt x="265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4" name="Google Shape;14904;p22"/>
            <p:cNvSpPr/>
            <p:nvPr/>
          </p:nvSpPr>
          <p:spPr>
            <a:xfrm>
              <a:off x="5358384" y="403"/>
              <a:ext cx="3123006" cy="874478"/>
            </a:xfrm>
            <a:custGeom>
              <a:rect b="b" l="l" r="r" t="t"/>
              <a:pathLst>
                <a:path extrusionOk="0" h="8670" w="30963">
                  <a:moveTo>
                    <a:pt x="24688" y="1"/>
                  </a:moveTo>
                  <a:cubicBezTo>
                    <a:pt x="25764" y="925"/>
                    <a:pt x="26754" y="1875"/>
                    <a:pt x="27626" y="2834"/>
                  </a:cubicBezTo>
                  <a:cubicBezTo>
                    <a:pt x="29708" y="5108"/>
                    <a:pt x="30737" y="6999"/>
                    <a:pt x="30372" y="7910"/>
                  </a:cubicBezTo>
                  <a:cubicBezTo>
                    <a:pt x="30216" y="8303"/>
                    <a:pt x="29929" y="8463"/>
                    <a:pt x="29511" y="8463"/>
                  </a:cubicBezTo>
                  <a:cubicBezTo>
                    <a:pt x="28871" y="8463"/>
                    <a:pt x="27926" y="8086"/>
                    <a:pt x="26684" y="7589"/>
                  </a:cubicBezTo>
                  <a:cubicBezTo>
                    <a:pt x="24363" y="6661"/>
                    <a:pt x="21022" y="5333"/>
                    <a:pt x="16718" y="5333"/>
                  </a:cubicBezTo>
                  <a:cubicBezTo>
                    <a:pt x="16015" y="5333"/>
                    <a:pt x="15286" y="5372"/>
                    <a:pt x="14535" y="5446"/>
                  </a:cubicBezTo>
                  <a:cubicBezTo>
                    <a:pt x="13879" y="5514"/>
                    <a:pt x="13225" y="5548"/>
                    <a:pt x="12576" y="5548"/>
                  </a:cubicBezTo>
                  <a:cubicBezTo>
                    <a:pt x="9362" y="5548"/>
                    <a:pt x="6283" y="4717"/>
                    <a:pt x="3749" y="3146"/>
                  </a:cubicBezTo>
                  <a:cubicBezTo>
                    <a:pt x="2317" y="2257"/>
                    <a:pt x="1124" y="1172"/>
                    <a:pt x="256" y="9"/>
                  </a:cubicBezTo>
                  <a:lnTo>
                    <a:pt x="0" y="9"/>
                  </a:lnTo>
                  <a:cubicBezTo>
                    <a:pt x="885" y="1237"/>
                    <a:pt x="2135" y="2387"/>
                    <a:pt x="3636" y="3320"/>
                  </a:cubicBezTo>
                  <a:cubicBezTo>
                    <a:pt x="5098" y="4231"/>
                    <a:pt x="6730" y="4899"/>
                    <a:pt x="8496" y="5307"/>
                  </a:cubicBezTo>
                  <a:cubicBezTo>
                    <a:pt x="9797" y="5611"/>
                    <a:pt x="11145" y="5761"/>
                    <a:pt x="12522" y="5761"/>
                  </a:cubicBezTo>
                  <a:cubicBezTo>
                    <a:pt x="13193" y="5761"/>
                    <a:pt x="13871" y="5725"/>
                    <a:pt x="14553" y="5654"/>
                  </a:cubicBezTo>
                  <a:cubicBezTo>
                    <a:pt x="15297" y="5576"/>
                    <a:pt x="16017" y="5541"/>
                    <a:pt x="16711" y="5541"/>
                  </a:cubicBezTo>
                  <a:cubicBezTo>
                    <a:pt x="20977" y="5541"/>
                    <a:pt x="24299" y="6867"/>
                    <a:pt x="26602" y="7785"/>
                  </a:cubicBezTo>
                  <a:cubicBezTo>
                    <a:pt x="27673" y="8210"/>
                    <a:pt x="28511" y="8544"/>
                    <a:pt x="29162" y="8644"/>
                  </a:cubicBezTo>
                  <a:cubicBezTo>
                    <a:pt x="29287" y="8665"/>
                    <a:pt x="29409" y="8670"/>
                    <a:pt x="29517" y="8670"/>
                  </a:cubicBezTo>
                  <a:cubicBezTo>
                    <a:pt x="30042" y="8670"/>
                    <a:pt x="30376" y="8448"/>
                    <a:pt x="30563" y="7984"/>
                  </a:cubicBezTo>
                  <a:cubicBezTo>
                    <a:pt x="30962" y="6986"/>
                    <a:pt x="29951" y="5055"/>
                    <a:pt x="27782" y="2691"/>
                  </a:cubicBezTo>
                  <a:cubicBezTo>
                    <a:pt x="26966" y="1801"/>
                    <a:pt x="26025" y="899"/>
                    <a:pt x="24996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905" name="Google Shape;14905;p22"/>
          <p:cNvGrpSpPr/>
          <p:nvPr/>
        </p:nvGrpSpPr>
        <p:grpSpPr>
          <a:xfrm flipH="1" rot="10021047">
            <a:off x="8457897" y="-236157"/>
            <a:ext cx="1106018" cy="1021804"/>
            <a:chOff x="7035740" y="1570651"/>
            <a:chExt cx="1634683" cy="1509948"/>
          </a:xfrm>
        </p:grpSpPr>
        <p:sp>
          <p:nvSpPr>
            <p:cNvPr id="14906" name="Google Shape;14906;p22"/>
            <p:cNvSpPr/>
            <p:nvPr/>
          </p:nvSpPr>
          <p:spPr>
            <a:xfrm>
              <a:off x="7035740" y="1570651"/>
              <a:ext cx="1634683" cy="1509948"/>
            </a:xfrm>
            <a:custGeom>
              <a:rect b="b" l="l" r="r" t="t"/>
              <a:pathLst>
                <a:path extrusionOk="0" h="62221" w="67361">
                  <a:moveTo>
                    <a:pt x="15021" y="0"/>
                  </a:moveTo>
                  <a:cubicBezTo>
                    <a:pt x="14467" y="0"/>
                    <a:pt x="13838" y="97"/>
                    <a:pt x="13129" y="328"/>
                  </a:cubicBezTo>
                  <a:cubicBezTo>
                    <a:pt x="12404" y="554"/>
                    <a:pt x="11725" y="962"/>
                    <a:pt x="11182" y="1460"/>
                  </a:cubicBezTo>
                  <a:cubicBezTo>
                    <a:pt x="10503" y="2003"/>
                    <a:pt x="9462" y="2863"/>
                    <a:pt x="8783" y="3225"/>
                  </a:cubicBezTo>
                  <a:cubicBezTo>
                    <a:pt x="8692" y="3248"/>
                    <a:pt x="8602" y="3259"/>
                    <a:pt x="8522" y="3259"/>
                  </a:cubicBezTo>
                  <a:cubicBezTo>
                    <a:pt x="8443" y="3259"/>
                    <a:pt x="8375" y="3248"/>
                    <a:pt x="8330" y="3225"/>
                  </a:cubicBezTo>
                  <a:cubicBezTo>
                    <a:pt x="8058" y="3180"/>
                    <a:pt x="7651" y="2863"/>
                    <a:pt x="8104" y="2139"/>
                  </a:cubicBezTo>
                  <a:cubicBezTo>
                    <a:pt x="8104" y="2139"/>
                    <a:pt x="9721" y="95"/>
                    <a:pt x="7838" y="95"/>
                  </a:cubicBezTo>
                  <a:cubicBezTo>
                    <a:pt x="7779" y="95"/>
                    <a:pt x="7717" y="97"/>
                    <a:pt x="7651" y="102"/>
                  </a:cubicBezTo>
                  <a:cubicBezTo>
                    <a:pt x="8149" y="102"/>
                    <a:pt x="8421" y="735"/>
                    <a:pt x="8058" y="1097"/>
                  </a:cubicBezTo>
                  <a:cubicBezTo>
                    <a:pt x="7515" y="1641"/>
                    <a:pt x="6746" y="2637"/>
                    <a:pt x="7289" y="3361"/>
                  </a:cubicBezTo>
                  <a:cubicBezTo>
                    <a:pt x="7289" y="3361"/>
                    <a:pt x="7702" y="3971"/>
                    <a:pt x="8448" y="3971"/>
                  </a:cubicBezTo>
                  <a:cubicBezTo>
                    <a:pt x="8887" y="3971"/>
                    <a:pt x="9442" y="3760"/>
                    <a:pt x="10096" y="3089"/>
                  </a:cubicBezTo>
                  <a:cubicBezTo>
                    <a:pt x="10096" y="3089"/>
                    <a:pt x="10820" y="2184"/>
                    <a:pt x="11816" y="1912"/>
                  </a:cubicBezTo>
                  <a:cubicBezTo>
                    <a:pt x="12003" y="1837"/>
                    <a:pt x="12214" y="1793"/>
                    <a:pt x="12435" y="1793"/>
                  </a:cubicBezTo>
                  <a:cubicBezTo>
                    <a:pt x="12748" y="1793"/>
                    <a:pt x="13082" y="1881"/>
                    <a:pt x="13400" y="2093"/>
                  </a:cubicBezTo>
                  <a:cubicBezTo>
                    <a:pt x="13400" y="2093"/>
                    <a:pt x="14034" y="2456"/>
                    <a:pt x="14306" y="3044"/>
                  </a:cubicBezTo>
                  <a:cubicBezTo>
                    <a:pt x="14622" y="3678"/>
                    <a:pt x="14441" y="4402"/>
                    <a:pt x="13853" y="4809"/>
                  </a:cubicBezTo>
                  <a:cubicBezTo>
                    <a:pt x="13536" y="5036"/>
                    <a:pt x="12857" y="5307"/>
                    <a:pt x="11770" y="5489"/>
                  </a:cubicBezTo>
                  <a:cubicBezTo>
                    <a:pt x="11725" y="5489"/>
                    <a:pt x="11589" y="5534"/>
                    <a:pt x="11544" y="5534"/>
                  </a:cubicBezTo>
                  <a:lnTo>
                    <a:pt x="11499" y="5534"/>
                  </a:lnTo>
                  <a:cubicBezTo>
                    <a:pt x="10594" y="5805"/>
                    <a:pt x="6700" y="7073"/>
                    <a:pt x="4030" y="11011"/>
                  </a:cubicBezTo>
                  <a:cubicBezTo>
                    <a:pt x="3396" y="11871"/>
                    <a:pt x="2898" y="12822"/>
                    <a:pt x="2490" y="13954"/>
                  </a:cubicBezTo>
                  <a:cubicBezTo>
                    <a:pt x="2490" y="13954"/>
                    <a:pt x="1" y="20744"/>
                    <a:pt x="2445" y="24049"/>
                  </a:cubicBezTo>
                  <a:cubicBezTo>
                    <a:pt x="2445" y="24049"/>
                    <a:pt x="4611" y="27365"/>
                    <a:pt x="8835" y="27365"/>
                  </a:cubicBezTo>
                  <a:cubicBezTo>
                    <a:pt x="10039" y="27365"/>
                    <a:pt x="11411" y="27096"/>
                    <a:pt x="12947" y="26403"/>
                  </a:cubicBezTo>
                  <a:cubicBezTo>
                    <a:pt x="12947" y="26403"/>
                    <a:pt x="18063" y="24275"/>
                    <a:pt x="20372" y="22736"/>
                  </a:cubicBezTo>
                  <a:cubicBezTo>
                    <a:pt x="20598" y="22645"/>
                    <a:pt x="20779" y="22464"/>
                    <a:pt x="21005" y="22329"/>
                  </a:cubicBezTo>
                  <a:cubicBezTo>
                    <a:pt x="21322" y="22057"/>
                    <a:pt x="22409" y="21514"/>
                    <a:pt x="23812" y="20971"/>
                  </a:cubicBezTo>
                  <a:cubicBezTo>
                    <a:pt x="24853" y="20608"/>
                    <a:pt x="26030" y="20291"/>
                    <a:pt x="27388" y="20156"/>
                  </a:cubicBezTo>
                  <a:cubicBezTo>
                    <a:pt x="27826" y="20108"/>
                    <a:pt x="28262" y="20085"/>
                    <a:pt x="28694" y="20085"/>
                  </a:cubicBezTo>
                  <a:cubicBezTo>
                    <a:pt x="30321" y="20085"/>
                    <a:pt x="31907" y="20417"/>
                    <a:pt x="33409" y="21061"/>
                  </a:cubicBezTo>
                  <a:cubicBezTo>
                    <a:pt x="35808" y="22102"/>
                    <a:pt x="37845" y="23913"/>
                    <a:pt x="39113" y="26358"/>
                  </a:cubicBezTo>
                  <a:cubicBezTo>
                    <a:pt x="40245" y="28530"/>
                    <a:pt x="40878" y="31337"/>
                    <a:pt x="39837" y="34778"/>
                  </a:cubicBezTo>
                  <a:lnTo>
                    <a:pt x="39837" y="34868"/>
                  </a:lnTo>
                  <a:cubicBezTo>
                    <a:pt x="39792" y="35185"/>
                    <a:pt x="35446" y="50078"/>
                    <a:pt x="20870" y="50124"/>
                  </a:cubicBezTo>
                  <a:cubicBezTo>
                    <a:pt x="20870" y="50124"/>
                    <a:pt x="26936" y="57050"/>
                    <a:pt x="30738" y="60219"/>
                  </a:cubicBezTo>
                  <a:cubicBezTo>
                    <a:pt x="31689" y="60943"/>
                    <a:pt x="32911" y="61441"/>
                    <a:pt x="34133" y="61622"/>
                  </a:cubicBezTo>
                  <a:cubicBezTo>
                    <a:pt x="34269" y="61622"/>
                    <a:pt x="34405" y="61667"/>
                    <a:pt x="34586" y="61713"/>
                  </a:cubicBezTo>
                  <a:cubicBezTo>
                    <a:pt x="34767" y="61803"/>
                    <a:pt x="34993" y="61848"/>
                    <a:pt x="35174" y="61894"/>
                  </a:cubicBezTo>
                  <a:cubicBezTo>
                    <a:pt x="35978" y="62110"/>
                    <a:pt x="36807" y="62221"/>
                    <a:pt x="37638" y="62221"/>
                  </a:cubicBezTo>
                  <a:cubicBezTo>
                    <a:pt x="39242" y="62221"/>
                    <a:pt x="40850" y="61808"/>
                    <a:pt x="42282" y="60943"/>
                  </a:cubicBezTo>
                  <a:cubicBezTo>
                    <a:pt x="45496" y="58996"/>
                    <a:pt x="49298" y="55058"/>
                    <a:pt x="51154" y="46955"/>
                  </a:cubicBezTo>
                  <a:cubicBezTo>
                    <a:pt x="51426" y="45778"/>
                    <a:pt x="52241" y="44737"/>
                    <a:pt x="53327" y="44193"/>
                  </a:cubicBezTo>
                  <a:cubicBezTo>
                    <a:pt x="53961" y="43831"/>
                    <a:pt x="54776" y="43514"/>
                    <a:pt x="55862" y="43288"/>
                  </a:cubicBezTo>
                  <a:cubicBezTo>
                    <a:pt x="55862" y="43288"/>
                    <a:pt x="67361" y="40527"/>
                    <a:pt x="62698" y="24909"/>
                  </a:cubicBezTo>
                  <a:cubicBezTo>
                    <a:pt x="62517" y="24366"/>
                    <a:pt x="62381" y="23913"/>
                    <a:pt x="62155" y="23460"/>
                  </a:cubicBezTo>
                  <a:cubicBezTo>
                    <a:pt x="60706" y="20880"/>
                    <a:pt x="55817" y="12958"/>
                    <a:pt x="44998" y="11419"/>
                  </a:cubicBezTo>
                  <a:cubicBezTo>
                    <a:pt x="43860" y="11217"/>
                    <a:pt x="42638" y="11127"/>
                    <a:pt x="41346" y="11127"/>
                  </a:cubicBezTo>
                  <a:cubicBezTo>
                    <a:pt x="40325" y="11127"/>
                    <a:pt x="39261" y="11183"/>
                    <a:pt x="38162" y="11283"/>
                  </a:cubicBezTo>
                  <a:cubicBezTo>
                    <a:pt x="38162" y="11283"/>
                    <a:pt x="28067" y="12279"/>
                    <a:pt x="22363" y="15674"/>
                  </a:cubicBezTo>
                  <a:cubicBezTo>
                    <a:pt x="22182" y="15765"/>
                    <a:pt x="21956" y="15900"/>
                    <a:pt x="21775" y="15991"/>
                  </a:cubicBezTo>
                  <a:cubicBezTo>
                    <a:pt x="20757" y="16500"/>
                    <a:pt x="16397" y="18577"/>
                    <a:pt x="12724" y="18577"/>
                  </a:cubicBezTo>
                  <a:cubicBezTo>
                    <a:pt x="10188" y="18577"/>
                    <a:pt x="7979" y="17587"/>
                    <a:pt x="7425" y="14407"/>
                  </a:cubicBezTo>
                  <a:cubicBezTo>
                    <a:pt x="7425" y="14407"/>
                    <a:pt x="7017" y="9427"/>
                    <a:pt x="11997" y="6982"/>
                  </a:cubicBezTo>
                  <a:cubicBezTo>
                    <a:pt x="12857" y="6620"/>
                    <a:pt x="13808" y="6303"/>
                    <a:pt x="14758" y="6168"/>
                  </a:cubicBezTo>
                  <a:cubicBezTo>
                    <a:pt x="15980" y="5941"/>
                    <a:pt x="18380" y="5353"/>
                    <a:pt x="18742" y="3678"/>
                  </a:cubicBezTo>
                  <a:cubicBezTo>
                    <a:pt x="18878" y="3225"/>
                    <a:pt x="18787" y="2772"/>
                    <a:pt x="18606" y="2320"/>
                  </a:cubicBezTo>
                  <a:cubicBezTo>
                    <a:pt x="18315" y="1628"/>
                    <a:pt x="17292" y="0"/>
                    <a:pt x="150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7" name="Google Shape;14907;p22"/>
            <p:cNvSpPr/>
            <p:nvPr/>
          </p:nvSpPr>
          <p:spPr>
            <a:xfrm>
              <a:off x="7544387" y="2053719"/>
              <a:ext cx="741542" cy="1021152"/>
            </a:xfrm>
            <a:custGeom>
              <a:rect b="b" l="l" r="r" t="t"/>
              <a:pathLst>
                <a:path extrusionOk="0" h="42079" w="30557">
                  <a:moveTo>
                    <a:pt x="16841" y="0"/>
                  </a:moveTo>
                  <a:cubicBezTo>
                    <a:pt x="15949" y="0"/>
                    <a:pt x="15018" y="242"/>
                    <a:pt x="14169" y="567"/>
                  </a:cubicBezTo>
                  <a:lnTo>
                    <a:pt x="12494" y="1246"/>
                  </a:lnTo>
                  <a:cubicBezTo>
                    <a:pt x="14939" y="2332"/>
                    <a:pt x="16976" y="4143"/>
                    <a:pt x="18198" y="6542"/>
                  </a:cubicBezTo>
                  <a:cubicBezTo>
                    <a:pt x="19330" y="8715"/>
                    <a:pt x="19964" y="11522"/>
                    <a:pt x="18922" y="15007"/>
                  </a:cubicBezTo>
                  <a:lnTo>
                    <a:pt x="18922" y="15053"/>
                  </a:lnTo>
                  <a:cubicBezTo>
                    <a:pt x="18877" y="15369"/>
                    <a:pt x="14531" y="30263"/>
                    <a:pt x="0" y="30308"/>
                  </a:cubicBezTo>
                  <a:cubicBezTo>
                    <a:pt x="0" y="30308"/>
                    <a:pt x="6066" y="37234"/>
                    <a:pt x="9823" y="40403"/>
                  </a:cubicBezTo>
                  <a:cubicBezTo>
                    <a:pt x="10774" y="41128"/>
                    <a:pt x="11996" y="41625"/>
                    <a:pt x="13219" y="41807"/>
                  </a:cubicBezTo>
                  <a:cubicBezTo>
                    <a:pt x="13354" y="41807"/>
                    <a:pt x="13490" y="41852"/>
                    <a:pt x="13671" y="41942"/>
                  </a:cubicBezTo>
                  <a:cubicBezTo>
                    <a:pt x="13852" y="41988"/>
                    <a:pt x="14079" y="42033"/>
                    <a:pt x="14260" y="42078"/>
                  </a:cubicBezTo>
                  <a:cubicBezTo>
                    <a:pt x="14531" y="41761"/>
                    <a:pt x="14622" y="41354"/>
                    <a:pt x="14531" y="40811"/>
                  </a:cubicBezTo>
                  <a:cubicBezTo>
                    <a:pt x="14350" y="40177"/>
                    <a:pt x="13988" y="39588"/>
                    <a:pt x="13852" y="38909"/>
                  </a:cubicBezTo>
                  <a:cubicBezTo>
                    <a:pt x="13671" y="37959"/>
                    <a:pt x="14260" y="37053"/>
                    <a:pt x="14939" y="36329"/>
                  </a:cubicBezTo>
                  <a:cubicBezTo>
                    <a:pt x="15573" y="35650"/>
                    <a:pt x="16297" y="34926"/>
                    <a:pt x="16116" y="34066"/>
                  </a:cubicBezTo>
                  <a:cubicBezTo>
                    <a:pt x="16025" y="33341"/>
                    <a:pt x="15256" y="32798"/>
                    <a:pt x="14712" y="32345"/>
                  </a:cubicBezTo>
                  <a:cubicBezTo>
                    <a:pt x="11544" y="29901"/>
                    <a:pt x="16614" y="28950"/>
                    <a:pt x="18108" y="28226"/>
                  </a:cubicBezTo>
                  <a:cubicBezTo>
                    <a:pt x="19194" y="27728"/>
                    <a:pt x="19511" y="26415"/>
                    <a:pt x="19466" y="25238"/>
                  </a:cubicBezTo>
                  <a:cubicBezTo>
                    <a:pt x="19420" y="23654"/>
                    <a:pt x="18832" y="21436"/>
                    <a:pt x="19873" y="20032"/>
                  </a:cubicBezTo>
                  <a:cubicBezTo>
                    <a:pt x="20416" y="19308"/>
                    <a:pt x="21367" y="18946"/>
                    <a:pt x="22363" y="18855"/>
                  </a:cubicBezTo>
                  <a:cubicBezTo>
                    <a:pt x="26890" y="18221"/>
                    <a:pt x="30556" y="15460"/>
                    <a:pt x="30059" y="10390"/>
                  </a:cubicBezTo>
                  <a:cubicBezTo>
                    <a:pt x="29832" y="8126"/>
                    <a:pt x="28519" y="6089"/>
                    <a:pt x="26754" y="4686"/>
                  </a:cubicBezTo>
                  <a:cubicBezTo>
                    <a:pt x="25894" y="4007"/>
                    <a:pt x="24898" y="3464"/>
                    <a:pt x="23811" y="3056"/>
                  </a:cubicBezTo>
                  <a:cubicBezTo>
                    <a:pt x="22680" y="2649"/>
                    <a:pt x="21503" y="2649"/>
                    <a:pt x="20552" y="1925"/>
                  </a:cubicBezTo>
                  <a:cubicBezTo>
                    <a:pt x="19964" y="1517"/>
                    <a:pt x="19511" y="974"/>
                    <a:pt x="18877" y="567"/>
                  </a:cubicBezTo>
                  <a:cubicBezTo>
                    <a:pt x="18268" y="160"/>
                    <a:pt x="17567" y="0"/>
                    <a:pt x="16841" y="0"/>
                  </a:cubicBezTo>
                  <a:close/>
                </a:path>
              </a:pathLst>
            </a:custGeom>
            <a:solidFill>
              <a:srgbClr val="FFBD00">
                <a:alpha val="43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4908" name="Google Shape;14908;p22"/>
          <p:cNvSpPr/>
          <p:nvPr/>
        </p:nvSpPr>
        <p:spPr>
          <a:xfrm flipH="1" rot="10800000">
            <a:off x="0" y="5"/>
            <a:ext cx="1553528" cy="549494"/>
          </a:xfrm>
          <a:custGeom>
            <a:rect b="b" l="l" r="r" t="t"/>
            <a:pathLst>
              <a:path extrusionOk="0" h="11244" w="31789">
                <a:moveTo>
                  <a:pt x="1" y="0"/>
                </a:moveTo>
                <a:lnTo>
                  <a:pt x="1" y="11244"/>
                </a:lnTo>
                <a:lnTo>
                  <a:pt x="1" y="11244"/>
                </a:lnTo>
                <a:cubicBezTo>
                  <a:pt x="5" y="11244"/>
                  <a:pt x="20838" y="11234"/>
                  <a:pt x="20838" y="11234"/>
                </a:cubicBezTo>
                <a:lnTo>
                  <a:pt x="31789" y="11234"/>
                </a:lnTo>
                <a:cubicBezTo>
                  <a:pt x="31111" y="3402"/>
                  <a:pt x="21783" y="2678"/>
                  <a:pt x="13922" y="2678"/>
                </a:cubicBezTo>
                <a:cubicBezTo>
                  <a:pt x="12138" y="2678"/>
                  <a:pt x="10430" y="2715"/>
                  <a:pt x="8915" y="2715"/>
                </a:cubicBezTo>
                <a:cubicBezTo>
                  <a:pt x="7492" y="2715"/>
                  <a:pt x="6240" y="2682"/>
                  <a:pt x="5258" y="2554"/>
                </a:cubicBezTo>
                <a:cubicBezTo>
                  <a:pt x="2827" y="2246"/>
                  <a:pt x="1147" y="1213"/>
                  <a:pt x="1" y="0"/>
                </a:cubicBezTo>
                <a:close/>
                <a:moveTo>
                  <a:pt x="1" y="11244"/>
                </a:moveTo>
                <a:cubicBezTo>
                  <a:pt x="1" y="11244"/>
                  <a:pt x="1" y="11244"/>
                  <a:pt x="1" y="11244"/>
                </a:cubicBezTo>
                <a:lnTo>
                  <a:pt x="1" y="1124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909" name="Google Shape;14909;p22"/>
          <p:cNvSpPr/>
          <p:nvPr/>
        </p:nvSpPr>
        <p:spPr>
          <a:xfrm>
            <a:off x="285600" y="665900"/>
            <a:ext cx="194525" cy="194525"/>
          </a:xfrm>
          <a:custGeom>
            <a:rect b="b" l="l" r="r" t="t"/>
            <a:pathLst>
              <a:path extrusionOk="0" h="7781" w="7781">
                <a:moveTo>
                  <a:pt x="3891" y="1"/>
                </a:moveTo>
                <a:cubicBezTo>
                  <a:pt x="1743" y="1"/>
                  <a:pt x="1" y="1743"/>
                  <a:pt x="1" y="3891"/>
                </a:cubicBezTo>
                <a:cubicBezTo>
                  <a:pt x="1" y="6039"/>
                  <a:pt x="1743" y="7781"/>
                  <a:pt x="3891" y="7781"/>
                </a:cubicBezTo>
                <a:cubicBezTo>
                  <a:pt x="6039" y="7781"/>
                  <a:pt x="7781" y="6039"/>
                  <a:pt x="7781" y="3891"/>
                </a:cubicBezTo>
                <a:cubicBezTo>
                  <a:pt x="7781" y="1743"/>
                  <a:pt x="6039" y="1"/>
                  <a:pt x="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910" name="Google Shape;14910;p22"/>
          <p:cNvSpPr/>
          <p:nvPr/>
        </p:nvSpPr>
        <p:spPr>
          <a:xfrm>
            <a:off x="1221150" y="268425"/>
            <a:ext cx="150475" cy="132350"/>
          </a:xfrm>
          <a:custGeom>
            <a:rect b="b" l="l" r="r" t="t"/>
            <a:pathLst>
              <a:path extrusionOk="0" h="5294" w="6019">
                <a:moveTo>
                  <a:pt x="3009" y="1"/>
                </a:moveTo>
                <a:cubicBezTo>
                  <a:pt x="1980" y="1"/>
                  <a:pt x="999" y="606"/>
                  <a:pt x="571" y="1614"/>
                </a:cubicBezTo>
                <a:cubicBezTo>
                  <a:pt x="1" y="2961"/>
                  <a:pt x="633" y="4513"/>
                  <a:pt x="1979" y="5083"/>
                </a:cubicBezTo>
                <a:cubicBezTo>
                  <a:pt x="2316" y="5226"/>
                  <a:pt x="2666" y="5294"/>
                  <a:pt x="3010" y="5294"/>
                </a:cubicBezTo>
                <a:cubicBezTo>
                  <a:pt x="4039" y="5294"/>
                  <a:pt x="5021" y="4689"/>
                  <a:pt x="5448" y="3680"/>
                </a:cubicBezTo>
                <a:cubicBezTo>
                  <a:pt x="6018" y="2334"/>
                  <a:pt x="5386" y="782"/>
                  <a:pt x="4040" y="211"/>
                </a:cubicBezTo>
                <a:cubicBezTo>
                  <a:pt x="3704" y="68"/>
                  <a:pt x="3354" y="1"/>
                  <a:pt x="300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911" name="Google Shape;14911;p22"/>
          <p:cNvSpPr/>
          <p:nvPr/>
        </p:nvSpPr>
        <p:spPr>
          <a:xfrm>
            <a:off x="1015300" y="935725"/>
            <a:ext cx="100600" cy="77100"/>
          </a:xfrm>
          <a:custGeom>
            <a:rect b="b" l="l" r="r" t="t"/>
            <a:pathLst>
              <a:path extrusionOk="0" h="3084" w="4024">
                <a:moveTo>
                  <a:pt x="2009" y="0"/>
                </a:moveTo>
                <a:cubicBezTo>
                  <a:pt x="899" y="0"/>
                  <a:pt x="0" y="689"/>
                  <a:pt x="0" y="1542"/>
                </a:cubicBezTo>
                <a:cubicBezTo>
                  <a:pt x="0" y="2395"/>
                  <a:pt x="899" y="3083"/>
                  <a:pt x="2009" y="3083"/>
                </a:cubicBezTo>
                <a:cubicBezTo>
                  <a:pt x="3119" y="3083"/>
                  <a:pt x="4024" y="2395"/>
                  <a:pt x="4024" y="1542"/>
                </a:cubicBezTo>
                <a:cubicBezTo>
                  <a:pt x="4024" y="689"/>
                  <a:pt x="3119" y="0"/>
                  <a:pt x="200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912" name="Google Shape;14912;p22"/>
          <p:cNvSpPr/>
          <p:nvPr/>
        </p:nvSpPr>
        <p:spPr>
          <a:xfrm>
            <a:off x="-77150" y="970375"/>
            <a:ext cx="194525" cy="194525"/>
          </a:xfrm>
          <a:custGeom>
            <a:rect b="b" l="l" r="r" t="t"/>
            <a:pathLst>
              <a:path extrusionOk="0" h="7781" w="7781">
                <a:moveTo>
                  <a:pt x="3891" y="1"/>
                </a:moveTo>
                <a:cubicBezTo>
                  <a:pt x="1743" y="1"/>
                  <a:pt x="1" y="1743"/>
                  <a:pt x="1" y="3891"/>
                </a:cubicBezTo>
                <a:cubicBezTo>
                  <a:pt x="1" y="6039"/>
                  <a:pt x="1743" y="7781"/>
                  <a:pt x="3891" y="7781"/>
                </a:cubicBezTo>
                <a:cubicBezTo>
                  <a:pt x="6039" y="7781"/>
                  <a:pt x="7781" y="6039"/>
                  <a:pt x="7781" y="3891"/>
                </a:cubicBezTo>
                <a:cubicBezTo>
                  <a:pt x="7781" y="1743"/>
                  <a:pt x="6039" y="1"/>
                  <a:pt x="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913" name="Google Shape;14913;p22"/>
          <p:cNvSpPr/>
          <p:nvPr/>
        </p:nvSpPr>
        <p:spPr>
          <a:xfrm>
            <a:off x="1753775" y="191325"/>
            <a:ext cx="100600" cy="77100"/>
          </a:xfrm>
          <a:custGeom>
            <a:rect b="b" l="l" r="r" t="t"/>
            <a:pathLst>
              <a:path extrusionOk="0" h="3084" w="4024">
                <a:moveTo>
                  <a:pt x="2009" y="0"/>
                </a:moveTo>
                <a:cubicBezTo>
                  <a:pt x="899" y="0"/>
                  <a:pt x="0" y="689"/>
                  <a:pt x="0" y="1542"/>
                </a:cubicBezTo>
                <a:cubicBezTo>
                  <a:pt x="0" y="2395"/>
                  <a:pt x="899" y="3083"/>
                  <a:pt x="2009" y="3083"/>
                </a:cubicBezTo>
                <a:cubicBezTo>
                  <a:pt x="3119" y="3083"/>
                  <a:pt x="4024" y="2395"/>
                  <a:pt x="4024" y="1542"/>
                </a:cubicBezTo>
                <a:cubicBezTo>
                  <a:pt x="4024" y="689"/>
                  <a:pt x="3119" y="0"/>
                  <a:pt x="200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914" name="Google Shape;14914;p22"/>
          <p:cNvSpPr/>
          <p:nvPr/>
        </p:nvSpPr>
        <p:spPr>
          <a:xfrm flipH="1">
            <a:off x="7604022" y="4609506"/>
            <a:ext cx="1553528" cy="549494"/>
          </a:xfrm>
          <a:custGeom>
            <a:rect b="b" l="l" r="r" t="t"/>
            <a:pathLst>
              <a:path extrusionOk="0" h="11244" w="31789">
                <a:moveTo>
                  <a:pt x="1" y="0"/>
                </a:moveTo>
                <a:lnTo>
                  <a:pt x="1" y="11244"/>
                </a:lnTo>
                <a:lnTo>
                  <a:pt x="1" y="11244"/>
                </a:lnTo>
                <a:cubicBezTo>
                  <a:pt x="5" y="11244"/>
                  <a:pt x="20838" y="11234"/>
                  <a:pt x="20838" y="11234"/>
                </a:cubicBezTo>
                <a:lnTo>
                  <a:pt x="31789" y="11234"/>
                </a:lnTo>
                <a:cubicBezTo>
                  <a:pt x="31111" y="3402"/>
                  <a:pt x="21783" y="2678"/>
                  <a:pt x="13922" y="2678"/>
                </a:cubicBezTo>
                <a:cubicBezTo>
                  <a:pt x="12138" y="2678"/>
                  <a:pt x="10430" y="2715"/>
                  <a:pt x="8915" y="2715"/>
                </a:cubicBezTo>
                <a:cubicBezTo>
                  <a:pt x="7492" y="2715"/>
                  <a:pt x="6240" y="2682"/>
                  <a:pt x="5258" y="2554"/>
                </a:cubicBezTo>
                <a:cubicBezTo>
                  <a:pt x="2827" y="2246"/>
                  <a:pt x="1147" y="1213"/>
                  <a:pt x="1" y="0"/>
                </a:cubicBezTo>
                <a:close/>
                <a:moveTo>
                  <a:pt x="1" y="11244"/>
                </a:moveTo>
                <a:cubicBezTo>
                  <a:pt x="1" y="11244"/>
                  <a:pt x="1" y="11244"/>
                  <a:pt x="1" y="11244"/>
                </a:cubicBezTo>
                <a:lnTo>
                  <a:pt x="1" y="1124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915" name="Google Shape;14915;p22"/>
          <p:cNvSpPr/>
          <p:nvPr/>
        </p:nvSpPr>
        <p:spPr>
          <a:xfrm rot="10800000">
            <a:off x="8677425" y="4298580"/>
            <a:ext cx="194525" cy="194525"/>
          </a:xfrm>
          <a:custGeom>
            <a:rect b="b" l="l" r="r" t="t"/>
            <a:pathLst>
              <a:path extrusionOk="0" h="7781" w="7781">
                <a:moveTo>
                  <a:pt x="3891" y="1"/>
                </a:moveTo>
                <a:cubicBezTo>
                  <a:pt x="1743" y="1"/>
                  <a:pt x="1" y="1743"/>
                  <a:pt x="1" y="3891"/>
                </a:cubicBezTo>
                <a:cubicBezTo>
                  <a:pt x="1" y="6039"/>
                  <a:pt x="1743" y="7781"/>
                  <a:pt x="3891" y="7781"/>
                </a:cubicBezTo>
                <a:cubicBezTo>
                  <a:pt x="6039" y="7781"/>
                  <a:pt x="7781" y="6039"/>
                  <a:pt x="7781" y="3891"/>
                </a:cubicBezTo>
                <a:cubicBezTo>
                  <a:pt x="7781" y="1743"/>
                  <a:pt x="6039" y="1"/>
                  <a:pt x="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916" name="Google Shape;14916;p22"/>
          <p:cNvSpPr/>
          <p:nvPr/>
        </p:nvSpPr>
        <p:spPr>
          <a:xfrm rot="10800000">
            <a:off x="7785925" y="4758230"/>
            <a:ext cx="150475" cy="132350"/>
          </a:xfrm>
          <a:custGeom>
            <a:rect b="b" l="l" r="r" t="t"/>
            <a:pathLst>
              <a:path extrusionOk="0" h="5294" w="6019">
                <a:moveTo>
                  <a:pt x="3009" y="1"/>
                </a:moveTo>
                <a:cubicBezTo>
                  <a:pt x="1980" y="1"/>
                  <a:pt x="999" y="606"/>
                  <a:pt x="571" y="1614"/>
                </a:cubicBezTo>
                <a:cubicBezTo>
                  <a:pt x="1" y="2961"/>
                  <a:pt x="633" y="4513"/>
                  <a:pt x="1979" y="5083"/>
                </a:cubicBezTo>
                <a:cubicBezTo>
                  <a:pt x="2316" y="5226"/>
                  <a:pt x="2666" y="5294"/>
                  <a:pt x="3010" y="5294"/>
                </a:cubicBezTo>
                <a:cubicBezTo>
                  <a:pt x="4039" y="5294"/>
                  <a:pt x="5021" y="4689"/>
                  <a:pt x="5448" y="3680"/>
                </a:cubicBezTo>
                <a:cubicBezTo>
                  <a:pt x="6018" y="2334"/>
                  <a:pt x="5386" y="782"/>
                  <a:pt x="4040" y="211"/>
                </a:cubicBezTo>
                <a:cubicBezTo>
                  <a:pt x="3704" y="68"/>
                  <a:pt x="3354" y="1"/>
                  <a:pt x="300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917" name="Google Shape;14917;p22"/>
          <p:cNvSpPr/>
          <p:nvPr/>
        </p:nvSpPr>
        <p:spPr>
          <a:xfrm rot="10800000">
            <a:off x="8041650" y="4146180"/>
            <a:ext cx="100600" cy="77100"/>
          </a:xfrm>
          <a:custGeom>
            <a:rect b="b" l="l" r="r" t="t"/>
            <a:pathLst>
              <a:path extrusionOk="0" h="3084" w="4024">
                <a:moveTo>
                  <a:pt x="2009" y="0"/>
                </a:moveTo>
                <a:cubicBezTo>
                  <a:pt x="899" y="0"/>
                  <a:pt x="0" y="689"/>
                  <a:pt x="0" y="1542"/>
                </a:cubicBezTo>
                <a:cubicBezTo>
                  <a:pt x="0" y="2395"/>
                  <a:pt x="899" y="3083"/>
                  <a:pt x="2009" y="3083"/>
                </a:cubicBezTo>
                <a:cubicBezTo>
                  <a:pt x="3119" y="3083"/>
                  <a:pt x="4024" y="2395"/>
                  <a:pt x="4024" y="1542"/>
                </a:cubicBezTo>
                <a:cubicBezTo>
                  <a:pt x="4024" y="689"/>
                  <a:pt x="3119" y="0"/>
                  <a:pt x="200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918" name="Google Shape;14918;p22"/>
          <p:cNvSpPr/>
          <p:nvPr/>
        </p:nvSpPr>
        <p:spPr>
          <a:xfrm rot="10800000">
            <a:off x="9040175" y="3994105"/>
            <a:ext cx="194525" cy="194525"/>
          </a:xfrm>
          <a:custGeom>
            <a:rect b="b" l="l" r="r" t="t"/>
            <a:pathLst>
              <a:path extrusionOk="0" h="7781" w="7781">
                <a:moveTo>
                  <a:pt x="3891" y="1"/>
                </a:moveTo>
                <a:cubicBezTo>
                  <a:pt x="1743" y="1"/>
                  <a:pt x="1" y="1743"/>
                  <a:pt x="1" y="3891"/>
                </a:cubicBezTo>
                <a:cubicBezTo>
                  <a:pt x="1" y="6039"/>
                  <a:pt x="1743" y="7781"/>
                  <a:pt x="3891" y="7781"/>
                </a:cubicBezTo>
                <a:cubicBezTo>
                  <a:pt x="6039" y="7781"/>
                  <a:pt x="7781" y="6039"/>
                  <a:pt x="7781" y="3891"/>
                </a:cubicBezTo>
                <a:cubicBezTo>
                  <a:pt x="7781" y="1743"/>
                  <a:pt x="6039" y="1"/>
                  <a:pt x="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919" name="Google Shape;14919;p22"/>
          <p:cNvSpPr/>
          <p:nvPr/>
        </p:nvSpPr>
        <p:spPr>
          <a:xfrm rot="10800000">
            <a:off x="7303175" y="4890580"/>
            <a:ext cx="100600" cy="77100"/>
          </a:xfrm>
          <a:custGeom>
            <a:rect b="b" l="l" r="r" t="t"/>
            <a:pathLst>
              <a:path extrusionOk="0" h="3084" w="4024">
                <a:moveTo>
                  <a:pt x="2009" y="0"/>
                </a:moveTo>
                <a:cubicBezTo>
                  <a:pt x="899" y="0"/>
                  <a:pt x="0" y="689"/>
                  <a:pt x="0" y="1542"/>
                </a:cubicBezTo>
                <a:cubicBezTo>
                  <a:pt x="0" y="2395"/>
                  <a:pt x="899" y="3083"/>
                  <a:pt x="2009" y="3083"/>
                </a:cubicBezTo>
                <a:cubicBezTo>
                  <a:pt x="3119" y="3083"/>
                  <a:pt x="4024" y="2395"/>
                  <a:pt x="4024" y="1542"/>
                </a:cubicBezTo>
                <a:cubicBezTo>
                  <a:pt x="4024" y="689"/>
                  <a:pt x="3119" y="0"/>
                  <a:pt x="200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4920" name="Google Shape;14920;p22"/>
          <p:cNvGrpSpPr/>
          <p:nvPr/>
        </p:nvGrpSpPr>
        <p:grpSpPr>
          <a:xfrm rot="6138282">
            <a:off x="-284137" y="4418269"/>
            <a:ext cx="1106098" cy="1021729"/>
            <a:chOff x="7035740" y="1570651"/>
            <a:chExt cx="1634683" cy="1509948"/>
          </a:xfrm>
        </p:grpSpPr>
        <p:sp>
          <p:nvSpPr>
            <p:cNvPr id="14921" name="Google Shape;14921;p22"/>
            <p:cNvSpPr/>
            <p:nvPr/>
          </p:nvSpPr>
          <p:spPr>
            <a:xfrm>
              <a:off x="7035740" y="1570651"/>
              <a:ext cx="1634683" cy="1509948"/>
            </a:xfrm>
            <a:custGeom>
              <a:rect b="b" l="l" r="r" t="t"/>
              <a:pathLst>
                <a:path extrusionOk="0" h="62221" w="67361">
                  <a:moveTo>
                    <a:pt x="15021" y="0"/>
                  </a:moveTo>
                  <a:cubicBezTo>
                    <a:pt x="14467" y="0"/>
                    <a:pt x="13838" y="97"/>
                    <a:pt x="13129" y="328"/>
                  </a:cubicBezTo>
                  <a:cubicBezTo>
                    <a:pt x="12404" y="554"/>
                    <a:pt x="11725" y="962"/>
                    <a:pt x="11182" y="1460"/>
                  </a:cubicBezTo>
                  <a:cubicBezTo>
                    <a:pt x="10503" y="2003"/>
                    <a:pt x="9462" y="2863"/>
                    <a:pt x="8783" y="3225"/>
                  </a:cubicBezTo>
                  <a:cubicBezTo>
                    <a:pt x="8692" y="3248"/>
                    <a:pt x="8602" y="3259"/>
                    <a:pt x="8522" y="3259"/>
                  </a:cubicBezTo>
                  <a:cubicBezTo>
                    <a:pt x="8443" y="3259"/>
                    <a:pt x="8375" y="3248"/>
                    <a:pt x="8330" y="3225"/>
                  </a:cubicBezTo>
                  <a:cubicBezTo>
                    <a:pt x="8058" y="3180"/>
                    <a:pt x="7651" y="2863"/>
                    <a:pt x="8104" y="2139"/>
                  </a:cubicBezTo>
                  <a:cubicBezTo>
                    <a:pt x="8104" y="2139"/>
                    <a:pt x="9721" y="95"/>
                    <a:pt x="7838" y="95"/>
                  </a:cubicBezTo>
                  <a:cubicBezTo>
                    <a:pt x="7779" y="95"/>
                    <a:pt x="7717" y="97"/>
                    <a:pt x="7651" y="102"/>
                  </a:cubicBezTo>
                  <a:cubicBezTo>
                    <a:pt x="8149" y="102"/>
                    <a:pt x="8421" y="735"/>
                    <a:pt x="8058" y="1097"/>
                  </a:cubicBezTo>
                  <a:cubicBezTo>
                    <a:pt x="7515" y="1641"/>
                    <a:pt x="6746" y="2637"/>
                    <a:pt x="7289" y="3361"/>
                  </a:cubicBezTo>
                  <a:cubicBezTo>
                    <a:pt x="7289" y="3361"/>
                    <a:pt x="7702" y="3971"/>
                    <a:pt x="8448" y="3971"/>
                  </a:cubicBezTo>
                  <a:cubicBezTo>
                    <a:pt x="8887" y="3971"/>
                    <a:pt x="9442" y="3760"/>
                    <a:pt x="10096" y="3089"/>
                  </a:cubicBezTo>
                  <a:cubicBezTo>
                    <a:pt x="10096" y="3089"/>
                    <a:pt x="10820" y="2184"/>
                    <a:pt x="11816" y="1912"/>
                  </a:cubicBezTo>
                  <a:cubicBezTo>
                    <a:pt x="12003" y="1837"/>
                    <a:pt x="12214" y="1793"/>
                    <a:pt x="12435" y="1793"/>
                  </a:cubicBezTo>
                  <a:cubicBezTo>
                    <a:pt x="12748" y="1793"/>
                    <a:pt x="13082" y="1881"/>
                    <a:pt x="13400" y="2093"/>
                  </a:cubicBezTo>
                  <a:cubicBezTo>
                    <a:pt x="13400" y="2093"/>
                    <a:pt x="14034" y="2456"/>
                    <a:pt x="14306" y="3044"/>
                  </a:cubicBezTo>
                  <a:cubicBezTo>
                    <a:pt x="14622" y="3678"/>
                    <a:pt x="14441" y="4402"/>
                    <a:pt x="13853" y="4809"/>
                  </a:cubicBezTo>
                  <a:cubicBezTo>
                    <a:pt x="13536" y="5036"/>
                    <a:pt x="12857" y="5307"/>
                    <a:pt x="11770" y="5489"/>
                  </a:cubicBezTo>
                  <a:cubicBezTo>
                    <a:pt x="11725" y="5489"/>
                    <a:pt x="11589" y="5534"/>
                    <a:pt x="11544" y="5534"/>
                  </a:cubicBezTo>
                  <a:lnTo>
                    <a:pt x="11499" y="5534"/>
                  </a:lnTo>
                  <a:cubicBezTo>
                    <a:pt x="10594" y="5805"/>
                    <a:pt x="6700" y="7073"/>
                    <a:pt x="4030" y="11011"/>
                  </a:cubicBezTo>
                  <a:cubicBezTo>
                    <a:pt x="3396" y="11871"/>
                    <a:pt x="2898" y="12822"/>
                    <a:pt x="2490" y="13954"/>
                  </a:cubicBezTo>
                  <a:cubicBezTo>
                    <a:pt x="2490" y="13954"/>
                    <a:pt x="1" y="20744"/>
                    <a:pt x="2445" y="24049"/>
                  </a:cubicBezTo>
                  <a:cubicBezTo>
                    <a:pt x="2445" y="24049"/>
                    <a:pt x="4611" y="27365"/>
                    <a:pt x="8835" y="27365"/>
                  </a:cubicBezTo>
                  <a:cubicBezTo>
                    <a:pt x="10039" y="27365"/>
                    <a:pt x="11411" y="27096"/>
                    <a:pt x="12947" y="26403"/>
                  </a:cubicBezTo>
                  <a:cubicBezTo>
                    <a:pt x="12947" y="26403"/>
                    <a:pt x="18063" y="24275"/>
                    <a:pt x="20372" y="22736"/>
                  </a:cubicBezTo>
                  <a:cubicBezTo>
                    <a:pt x="20598" y="22645"/>
                    <a:pt x="20779" y="22464"/>
                    <a:pt x="21005" y="22329"/>
                  </a:cubicBezTo>
                  <a:cubicBezTo>
                    <a:pt x="21322" y="22057"/>
                    <a:pt x="22409" y="21514"/>
                    <a:pt x="23812" y="20971"/>
                  </a:cubicBezTo>
                  <a:cubicBezTo>
                    <a:pt x="24853" y="20608"/>
                    <a:pt x="26030" y="20291"/>
                    <a:pt x="27388" y="20156"/>
                  </a:cubicBezTo>
                  <a:cubicBezTo>
                    <a:pt x="27826" y="20108"/>
                    <a:pt x="28262" y="20085"/>
                    <a:pt x="28694" y="20085"/>
                  </a:cubicBezTo>
                  <a:cubicBezTo>
                    <a:pt x="30321" y="20085"/>
                    <a:pt x="31907" y="20417"/>
                    <a:pt x="33409" y="21061"/>
                  </a:cubicBezTo>
                  <a:cubicBezTo>
                    <a:pt x="35808" y="22102"/>
                    <a:pt x="37845" y="23913"/>
                    <a:pt x="39113" y="26358"/>
                  </a:cubicBezTo>
                  <a:cubicBezTo>
                    <a:pt x="40245" y="28530"/>
                    <a:pt x="40878" y="31337"/>
                    <a:pt x="39837" y="34778"/>
                  </a:cubicBezTo>
                  <a:lnTo>
                    <a:pt x="39837" y="34868"/>
                  </a:lnTo>
                  <a:cubicBezTo>
                    <a:pt x="39792" y="35185"/>
                    <a:pt x="35446" y="50078"/>
                    <a:pt x="20870" y="50124"/>
                  </a:cubicBezTo>
                  <a:cubicBezTo>
                    <a:pt x="20870" y="50124"/>
                    <a:pt x="26936" y="57050"/>
                    <a:pt x="30738" y="60219"/>
                  </a:cubicBezTo>
                  <a:cubicBezTo>
                    <a:pt x="31689" y="60943"/>
                    <a:pt x="32911" y="61441"/>
                    <a:pt x="34133" y="61622"/>
                  </a:cubicBezTo>
                  <a:cubicBezTo>
                    <a:pt x="34269" y="61622"/>
                    <a:pt x="34405" y="61667"/>
                    <a:pt x="34586" y="61713"/>
                  </a:cubicBezTo>
                  <a:cubicBezTo>
                    <a:pt x="34767" y="61803"/>
                    <a:pt x="34993" y="61848"/>
                    <a:pt x="35174" y="61894"/>
                  </a:cubicBezTo>
                  <a:cubicBezTo>
                    <a:pt x="35978" y="62110"/>
                    <a:pt x="36807" y="62221"/>
                    <a:pt x="37638" y="62221"/>
                  </a:cubicBezTo>
                  <a:cubicBezTo>
                    <a:pt x="39242" y="62221"/>
                    <a:pt x="40850" y="61808"/>
                    <a:pt x="42282" y="60943"/>
                  </a:cubicBezTo>
                  <a:cubicBezTo>
                    <a:pt x="45496" y="58996"/>
                    <a:pt x="49298" y="55058"/>
                    <a:pt x="51154" y="46955"/>
                  </a:cubicBezTo>
                  <a:cubicBezTo>
                    <a:pt x="51426" y="45778"/>
                    <a:pt x="52241" y="44737"/>
                    <a:pt x="53327" y="44193"/>
                  </a:cubicBezTo>
                  <a:cubicBezTo>
                    <a:pt x="53961" y="43831"/>
                    <a:pt x="54776" y="43514"/>
                    <a:pt x="55862" y="43288"/>
                  </a:cubicBezTo>
                  <a:cubicBezTo>
                    <a:pt x="55862" y="43288"/>
                    <a:pt x="67361" y="40527"/>
                    <a:pt x="62698" y="24909"/>
                  </a:cubicBezTo>
                  <a:cubicBezTo>
                    <a:pt x="62517" y="24366"/>
                    <a:pt x="62381" y="23913"/>
                    <a:pt x="62155" y="23460"/>
                  </a:cubicBezTo>
                  <a:cubicBezTo>
                    <a:pt x="60706" y="20880"/>
                    <a:pt x="55817" y="12958"/>
                    <a:pt x="44998" y="11419"/>
                  </a:cubicBezTo>
                  <a:cubicBezTo>
                    <a:pt x="43860" y="11217"/>
                    <a:pt x="42638" y="11127"/>
                    <a:pt x="41346" y="11127"/>
                  </a:cubicBezTo>
                  <a:cubicBezTo>
                    <a:pt x="40325" y="11127"/>
                    <a:pt x="39261" y="11183"/>
                    <a:pt x="38162" y="11283"/>
                  </a:cubicBezTo>
                  <a:cubicBezTo>
                    <a:pt x="38162" y="11283"/>
                    <a:pt x="28067" y="12279"/>
                    <a:pt x="22363" y="15674"/>
                  </a:cubicBezTo>
                  <a:cubicBezTo>
                    <a:pt x="22182" y="15765"/>
                    <a:pt x="21956" y="15900"/>
                    <a:pt x="21775" y="15991"/>
                  </a:cubicBezTo>
                  <a:cubicBezTo>
                    <a:pt x="20757" y="16500"/>
                    <a:pt x="16397" y="18577"/>
                    <a:pt x="12724" y="18577"/>
                  </a:cubicBezTo>
                  <a:cubicBezTo>
                    <a:pt x="10188" y="18577"/>
                    <a:pt x="7979" y="17587"/>
                    <a:pt x="7425" y="14407"/>
                  </a:cubicBezTo>
                  <a:cubicBezTo>
                    <a:pt x="7425" y="14407"/>
                    <a:pt x="7017" y="9427"/>
                    <a:pt x="11997" y="6982"/>
                  </a:cubicBezTo>
                  <a:cubicBezTo>
                    <a:pt x="12857" y="6620"/>
                    <a:pt x="13808" y="6303"/>
                    <a:pt x="14758" y="6168"/>
                  </a:cubicBezTo>
                  <a:cubicBezTo>
                    <a:pt x="15980" y="5941"/>
                    <a:pt x="18380" y="5353"/>
                    <a:pt x="18742" y="3678"/>
                  </a:cubicBezTo>
                  <a:cubicBezTo>
                    <a:pt x="18878" y="3225"/>
                    <a:pt x="18787" y="2772"/>
                    <a:pt x="18606" y="2320"/>
                  </a:cubicBezTo>
                  <a:cubicBezTo>
                    <a:pt x="18315" y="1628"/>
                    <a:pt x="17292" y="0"/>
                    <a:pt x="150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2" name="Google Shape;14922;p22"/>
            <p:cNvSpPr/>
            <p:nvPr/>
          </p:nvSpPr>
          <p:spPr>
            <a:xfrm>
              <a:off x="7544387" y="2053719"/>
              <a:ext cx="741542" cy="1021152"/>
            </a:xfrm>
            <a:custGeom>
              <a:rect b="b" l="l" r="r" t="t"/>
              <a:pathLst>
                <a:path extrusionOk="0" h="42079" w="30557">
                  <a:moveTo>
                    <a:pt x="16841" y="0"/>
                  </a:moveTo>
                  <a:cubicBezTo>
                    <a:pt x="15949" y="0"/>
                    <a:pt x="15018" y="242"/>
                    <a:pt x="14169" y="567"/>
                  </a:cubicBezTo>
                  <a:lnTo>
                    <a:pt x="12494" y="1246"/>
                  </a:lnTo>
                  <a:cubicBezTo>
                    <a:pt x="14939" y="2332"/>
                    <a:pt x="16976" y="4143"/>
                    <a:pt x="18198" y="6542"/>
                  </a:cubicBezTo>
                  <a:cubicBezTo>
                    <a:pt x="19330" y="8715"/>
                    <a:pt x="19964" y="11522"/>
                    <a:pt x="18922" y="15007"/>
                  </a:cubicBezTo>
                  <a:lnTo>
                    <a:pt x="18922" y="15053"/>
                  </a:lnTo>
                  <a:cubicBezTo>
                    <a:pt x="18877" y="15369"/>
                    <a:pt x="14531" y="30263"/>
                    <a:pt x="0" y="30308"/>
                  </a:cubicBezTo>
                  <a:cubicBezTo>
                    <a:pt x="0" y="30308"/>
                    <a:pt x="6066" y="37234"/>
                    <a:pt x="9823" y="40403"/>
                  </a:cubicBezTo>
                  <a:cubicBezTo>
                    <a:pt x="10774" y="41128"/>
                    <a:pt x="11996" y="41625"/>
                    <a:pt x="13219" y="41807"/>
                  </a:cubicBezTo>
                  <a:cubicBezTo>
                    <a:pt x="13354" y="41807"/>
                    <a:pt x="13490" y="41852"/>
                    <a:pt x="13671" y="41942"/>
                  </a:cubicBezTo>
                  <a:cubicBezTo>
                    <a:pt x="13852" y="41988"/>
                    <a:pt x="14079" y="42033"/>
                    <a:pt x="14260" y="42078"/>
                  </a:cubicBezTo>
                  <a:cubicBezTo>
                    <a:pt x="14531" y="41761"/>
                    <a:pt x="14622" y="41354"/>
                    <a:pt x="14531" y="40811"/>
                  </a:cubicBezTo>
                  <a:cubicBezTo>
                    <a:pt x="14350" y="40177"/>
                    <a:pt x="13988" y="39588"/>
                    <a:pt x="13852" y="38909"/>
                  </a:cubicBezTo>
                  <a:cubicBezTo>
                    <a:pt x="13671" y="37959"/>
                    <a:pt x="14260" y="37053"/>
                    <a:pt x="14939" y="36329"/>
                  </a:cubicBezTo>
                  <a:cubicBezTo>
                    <a:pt x="15573" y="35650"/>
                    <a:pt x="16297" y="34926"/>
                    <a:pt x="16116" y="34066"/>
                  </a:cubicBezTo>
                  <a:cubicBezTo>
                    <a:pt x="16025" y="33341"/>
                    <a:pt x="15256" y="32798"/>
                    <a:pt x="14712" y="32345"/>
                  </a:cubicBezTo>
                  <a:cubicBezTo>
                    <a:pt x="11544" y="29901"/>
                    <a:pt x="16614" y="28950"/>
                    <a:pt x="18108" y="28226"/>
                  </a:cubicBezTo>
                  <a:cubicBezTo>
                    <a:pt x="19194" y="27728"/>
                    <a:pt x="19511" y="26415"/>
                    <a:pt x="19466" y="25238"/>
                  </a:cubicBezTo>
                  <a:cubicBezTo>
                    <a:pt x="19420" y="23654"/>
                    <a:pt x="18832" y="21436"/>
                    <a:pt x="19873" y="20032"/>
                  </a:cubicBezTo>
                  <a:cubicBezTo>
                    <a:pt x="20416" y="19308"/>
                    <a:pt x="21367" y="18946"/>
                    <a:pt x="22363" y="18855"/>
                  </a:cubicBezTo>
                  <a:cubicBezTo>
                    <a:pt x="26890" y="18221"/>
                    <a:pt x="30556" y="15460"/>
                    <a:pt x="30059" y="10390"/>
                  </a:cubicBezTo>
                  <a:cubicBezTo>
                    <a:pt x="29832" y="8126"/>
                    <a:pt x="28519" y="6089"/>
                    <a:pt x="26754" y="4686"/>
                  </a:cubicBezTo>
                  <a:cubicBezTo>
                    <a:pt x="25894" y="4007"/>
                    <a:pt x="24898" y="3464"/>
                    <a:pt x="23811" y="3056"/>
                  </a:cubicBezTo>
                  <a:cubicBezTo>
                    <a:pt x="22680" y="2649"/>
                    <a:pt x="21503" y="2649"/>
                    <a:pt x="20552" y="1925"/>
                  </a:cubicBezTo>
                  <a:cubicBezTo>
                    <a:pt x="19964" y="1517"/>
                    <a:pt x="19511" y="974"/>
                    <a:pt x="18877" y="567"/>
                  </a:cubicBezTo>
                  <a:cubicBezTo>
                    <a:pt x="18268" y="160"/>
                    <a:pt x="17567" y="0"/>
                    <a:pt x="16841" y="0"/>
                  </a:cubicBezTo>
                  <a:close/>
                </a:path>
              </a:pathLst>
            </a:custGeom>
            <a:solidFill>
              <a:srgbClr val="FFBD00">
                <a:alpha val="43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923" name="Google Shape;14923;p22"/>
          <p:cNvGrpSpPr/>
          <p:nvPr/>
        </p:nvGrpSpPr>
        <p:grpSpPr>
          <a:xfrm>
            <a:off x="8462607" y="1012836"/>
            <a:ext cx="1201981" cy="1177605"/>
            <a:chOff x="1409400" y="3825350"/>
            <a:chExt cx="823500" cy="806800"/>
          </a:xfrm>
        </p:grpSpPr>
        <p:sp>
          <p:nvSpPr>
            <p:cNvPr id="14924" name="Google Shape;14924;p22"/>
            <p:cNvSpPr/>
            <p:nvPr/>
          </p:nvSpPr>
          <p:spPr>
            <a:xfrm>
              <a:off x="1860575" y="46214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2"/>
                    <a:pt x="93" y="423"/>
                    <a:pt x="212" y="423"/>
                  </a:cubicBezTo>
                  <a:cubicBezTo>
                    <a:pt x="215" y="423"/>
                    <a:pt x="218" y="422"/>
                    <a:pt x="221" y="422"/>
                  </a:cubicBezTo>
                  <a:cubicBezTo>
                    <a:pt x="334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5" name="Google Shape;14925;p22"/>
            <p:cNvSpPr/>
            <p:nvPr/>
          </p:nvSpPr>
          <p:spPr>
            <a:xfrm>
              <a:off x="1754450" y="46213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3"/>
                    <a:pt x="1" y="217"/>
                  </a:cubicBezTo>
                  <a:cubicBezTo>
                    <a:pt x="1" y="330"/>
                    <a:pt x="88" y="422"/>
                    <a:pt x="206" y="427"/>
                  </a:cubicBezTo>
                  <a:cubicBezTo>
                    <a:pt x="210" y="427"/>
                    <a:pt x="213" y="428"/>
                    <a:pt x="216" y="428"/>
                  </a:cubicBezTo>
                  <a:cubicBezTo>
                    <a:pt x="330" y="428"/>
                    <a:pt x="427" y="342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6" name="Google Shape;14926;p22"/>
            <p:cNvSpPr/>
            <p:nvPr/>
          </p:nvSpPr>
          <p:spPr>
            <a:xfrm>
              <a:off x="1807250" y="462157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31" y="1"/>
                  </a:moveTo>
                  <a:cubicBezTo>
                    <a:pt x="228" y="1"/>
                    <a:pt x="225" y="1"/>
                    <a:pt x="222" y="1"/>
                  </a:cubicBezTo>
                  <a:cubicBezTo>
                    <a:pt x="104" y="1"/>
                    <a:pt x="16" y="88"/>
                    <a:pt x="6" y="207"/>
                  </a:cubicBezTo>
                  <a:cubicBezTo>
                    <a:pt x="1" y="330"/>
                    <a:pt x="93" y="417"/>
                    <a:pt x="211" y="422"/>
                  </a:cubicBezTo>
                  <a:cubicBezTo>
                    <a:pt x="330" y="422"/>
                    <a:pt x="432" y="330"/>
                    <a:pt x="432" y="212"/>
                  </a:cubicBezTo>
                  <a:cubicBezTo>
                    <a:pt x="437" y="92"/>
                    <a:pt x="350" y="1"/>
                    <a:pt x="2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7" name="Google Shape;14927;p22"/>
            <p:cNvSpPr/>
            <p:nvPr/>
          </p:nvSpPr>
          <p:spPr>
            <a:xfrm>
              <a:off x="180752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24" y="427"/>
                    <a:pt x="421" y="335"/>
                    <a:pt x="427" y="217"/>
                  </a:cubicBezTo>
                  <a:cubicBezTo>
                    <a:pt x="427" y="9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8" name="Google Shape;14928;p22"/>
            <p:cNvSpPr/>
            <p:nvPr/>
          </p:nvSpPr>
          <p:spPr>
            <a:xfrm>
              <a:off x="1913625" y="40906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98"/>
                    <a:pt x="6" y="222"/>
                  </a:cubicBezTo>
                  <a:cubicBezTo>
                    <a:pt x="11" y="335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9" name="Google Shape;14929;p22"/>
            <p:cNvSpPr/>
            <p:nvPr/>
          </p:nvSpPr>
          <p:spPr>
            <a:xfrm>
              <a:off x="17543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0" name="Google Shape;14930;p22"/>
            <p:cNvSpPr/>
            <p:nvPr/>
          </p:nvSpPr>
          <p:spPr>
            <a:xfrm>
              <a:off x="186057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3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1" name="Google Shape;14931;p22"/>
            <p:cNvSpPr/>
            <p:nvPr/>
          </p:nvSpPr>
          <p:spPr>
            <a:xfrm>
              <a:off x="1568700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2" name="Google Shape;14932;p22"/>
            <p:cNvSpPr/>
            <p:nvPr/>
          </p:nvSpPr>
          <p:spPr>
            <a:xfrm>
              <a:off x="1568700" y="43294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87" y="1"/>
                    <a:pt x="0" y="103"/>
                    <a:pt x="5" y="222"/>
                  </a:cubicBezTo>
                  <a:cubicBezTo>
                    <a:pt x="5" y="332"/>
                    <a:pt x="98" y="427"/>
                    <a:pt x="212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32" y="329"/>
                    <a:pt x="432" y="211"/>
                  </a:cubicBezTo>
                  <a:cubicBezTo>
                    <a:pt x="421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3" name="Google Shape;14933;p22"/>
            <p:cNvSpPr/>
            <p:nvPr/>
          </p:nvSpPr>
          <p:spPr>
            <a:xfrm>
              <a:off x="1913625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4" name="Google Shape;14934;p22"/>
            <p:cNvSpPr/>
            <p:nvPr/>
          </p:nvSpPr>
          <p:spPr>
            <a:xfrm>
              <a:off x="2099400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0"/>
                    <a:pt x="98" y="422"/>
                    <a:pt x="211" y="422"/>
                  </a:cubicBezTo>
                  <a:cubicBezTo>
                    <a:pt x="329" y="422"/>
                    <a:pt x="427" y="32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5" name="Google Shape;14935;p22"/>
            <p:cNvSpPr/>
            <p:nvPr/>
          </p:nvSpPr>
          <p:spPr>
            <a:xfrm>
              <a:off x="1860450" y="41438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5" y="329"/>
                    <a:pt x="98" y="427"/>
                    <a:pt x="211" y="427"/>
                  </a:cubicBezTo>
                  <a:cubicBezTo>
                    <a:pt x="334" y="427"/>
                    <a:pt x="432" y="334"/>
                    <a:pt x="432" y="211"/>
                  </a:cubicBezTo>
                  <a:cubicBezTo>
                    <a:pt x="432" y="93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6" name="Google Shape;14936;p22"/>
            <p:cNvSpPr/>
            <p:nvPr/>
          </p:nvSpPr>
          <p:spPr>
            <a:xfrm>
              <a:off x="1754450" y="41438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02" y="1"/>
                  </a:moveTo>
                  <a:cubicBezTo>
                    <a:pt x="84" y="1"/>
                    <a:pt x="1" y="97"/>
                    <a:pt x="1" y="222"/>
                  </a:cubicBezTo>
                  <a:cubicBezTo>
                    <a:pt x="1" y="335"/>
                    <a:pt x="98" y="433"/>
                    <a:pt x="211" y="433"/>
                  </a:cubicBezTo>
                  <a:cubicBezTo>
                    <a:pt x="330" y="423"/>
                    <a:pt x="427" y="335"/>
                    <a:pt x="427" y="222"/>
                  </a:cubicBezTo>
                  <a:cubicBezTo>
                    <a:pt x="427" y="99"/>
                    <a:pt x="335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7" name="Google Shape;14937;p22"/>
            <p:cNvSpPr/>
            <p:nvPr/>
          </p:nvSpPr>
          <p:spPr>
            <a:xfrm>
              <a:off x="1568550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2" y="0"/>
                  </a:moveTo>
                  <a:cubicBezTo>
                    <a:pt x="93" y="0"/>
                    <a:pt x="1" y="87"/>
                    <a:pt x="1" y="206"/>
                  </a:cubicBezTo>
                  <a:cubicBezTo>
                    <a:pt x="1" y="329"/>
                    <a:pt x="93" y="421"/>
                    <a:pt x="212" y="421"/>
                  </a:cubicBezTo>
                  <a:cubicBezTo>
                    <a:pt x="335" y="421"/>
                    <a:pt x="427" y="329"/>
                    <a:pt x="427" y="211"/>
                  </a:cubicBezTo>
                  <a:cubicBezTo>
                    <a:pt x="427" y="87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8" name="Google Shape;14938;p22"/>
            <p:cNvSpPr/>
            <p:nvPr/>
          </p:nvSpPr>
          <p:spPr>
            <a:xfrm>
              <a:off x="2099275" y="4329575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32" y="335"/>
                    <a:pt x="432" y="217"/>
                  </a:cubicBezTo>
                  <a:cubicBezTo>
                    <a:pt x="437" y="96"/>
                    <a:pt x="34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9" name="Google Shape;14939;p22"/>
            <p:cNvSpPr/>
            <p:nvPr/>
          </p:nvSpPr>
          <p:spPr>
            <a:xfrm>
              <a:off x="1807525" y="4143800"/>
              <a:ext cx="10675" cy="10600"/>
            </a:xfrm>
            <a:custGeom>
              <a:rect b="b" l="l" r="r" t="t"/>
              <a:pathLst>
                <a:path extrusionOk="0" h="424" w="427">
                  <a:moveTo>
                    <a:pt x="211" y="1"/>
                  </a:moveTo>
                  <a:cubicBezTo>
                    <a:pt x="97" y="1"/>
                    <a:pt x="5" y="82"/>
                    <a:pt x="0" y="202"/>
                  </a:cubicBezTo>
                  <a:cubicBezTo>
                    <a:pt x="0" y="325"/>
                    <a:pt x="82" y="417"/>
                    <a:pt x="195" y="423"/>
                  </a:cubicBezTo>
                  <a:cubicBezTo>
                    <a:pt x="201" y="423"/>
                    <a:pt x="207" y="423"/>
                    <a:pt x="213" y="423"/>
                  </a:cubicBezTo>
                  <a:cubicBezTo>
                    <a:pt x="328" y="423"/>
                    <a:pt x="417" y="330"/>
                    <a:pt x="421" y="222"/>
                  </a:cubicBezTo>
                  <a:cubicBezTo>
                    <a:pt x="427" y="104"/>
                    <a:pt x="339" y="6"/>
                    <a:pt x="221" y="1"/>
                  </a:cubicBezTo>
                  <a:cubicBezTo>
                    <a:pt x="217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0" name="Google Shape;14940;p22"/>
            <p:cNvSpPr/>
            <p:nvPr/>
          </p:nvSpPr>
          <p:spPr>
            <a:xfrm>
              <a:off x="1621875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8" y="0"/>
                    <a:pt x="1" y="98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27"/>
                    <a:pt x="422" y="329"/>
                    <a:pt x="422" y="211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1" name="Google Shape;14941;p22"/>
            <p:cNvSpPr/>
            <p:nvPr/>
          </p:nvSpPr>
          <p:spPr>
            <a:xfrm>
              <a:off x="17012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6" y="334"/>
                    <a:pt x="103" y="422"/>
                    <a:pt x="22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2" name="Google Shape;14942;p22"/>
            <p:cNvSpPr/>
            <p:nvPr/>
          </p:nvSpPr>
          <p:spPr>
            <a:xfrm>
              <a:off x="2152575" y="443557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3" name="Google Shape;14943;p22"/>
            <p:cNvSpPr/>
            <p:nvPr/>
          </p:nvSpPr>
          <p:spPr>
            <a:xfrm>
              <a:off x="2099275" y="4435425"/>
              <a:ext cx="10925" cy="10825"/>
            </a:xfrm>
            <a:custGeom>
              <a:rect b="b" l="l" r="r" t="t"/>
              <a:pathLst>
                <a:path extrusionOk="0" h="433" w="43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87" y="6"/>
                    <a:pt x="0" y="104"/>
                    <a:pt x="5" y="227"/>
                  </a:cubicBezTo>
                  <a:cubicBezTo>
                    <a:pt x="10" y="340"/>
                    <a:pt x="108" y="433"/>
                    <a:pt x="226" y="433"/>
                  </a:cubicBezTo>
                  <a:cubicBezTo>
                    <a:pt x="339" y="433"/>
                    <a:pt x="437" y="335"/>
                    <a:pt x="432" y="207"/>
                  </a:cubicBezTo>
                  <a:cubicBezTo>
                    <a:pt x="432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4" name="Google Shape;14944;p22"/>
            <p:cNvSpPr/>
            <p:nvPr/>
          </p:nvSpPr>
          <p:spPr>
            <a:xfrm>
              <a:off x="1621625" y="44355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8" y="0"/>
                    <a:pt x="0" y="98"/>
                    <a:pt x="11" y="221"/>
                  </a:cubicBezTo>
                  <a:cubicBezTo>
                    <a:pt x="16" y="334"/>
                    <a:pt x="103" y="427"/>
                    <a:pt x="22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5" name="Google Shape;14945;p22"/>
            <p:cNvSpPr/>
            <p:nvPr/>
          </p:nvSpPr>
          <p:spPr>
            <a:xfrm>
              <a:off x="1568700" y="4435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6"/>
                  </a:cubicBezTo>
                  <a:cubicBezTo>
                    <a:pt x="0" y="329"/>
                    <a:pt x="87" y="427"/>
                    <a:pt x="206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6" name="Google Shape;14946;p22"/>
            <p:cNvSpPr/>
            <p:nvPr/>
          </p:nvSpPr>
          <p:spPr>
            <a:xfrm>
              <a:off x="1621625" y="432945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8"/>
                    <a:pt x="11" y="222"/>
                  </a:cubicBezTo>
                  <a:cubicBezTo>
                    <a:pt x="16" y="340"/>
                    <a:pt x="103" y="432"/>
                    <a:pt x="226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7" name="Google Shape;14947;p22"/>
            <p:cNvSpPr/>
            <p:nvPr/>
          </p:nvSpPr>
          <p:spPr>
            <a:xfrm>
              <a:off x="15155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6" y="335"/>
                    <a:pt x="103" y="427"/>
                    <a:pt x="227" y="427"/>
                  </a:cubicBezTo>
                  <a:cubicBezTo>
                    <a:pt x="340" y="427"/>
                    <a:pt x="432" y="329"/>
                    <a:pt x="432" y="211"/>
                  </a:cubicBezTo>
                  <a:cubicBezTo>
                    <a:pt x="432" y="93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8" name="Google Shape;14948;p22"/>
            <p:cNvSpPr/>
            <p:nvPr/>
          </p:nvSpPr>
          <p:spPr>
            <a:xfrm>
              <a:off x="1489175" y="41438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82" y="0"/>
                    <a:pt x="0" y="93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27" y="98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9" name="Google Shape;14949;p22"/>
            <p:cNvSpPr/>
            <p:nvPr/>
          </p:nvSpPr>
          <p:spPr>
            <a:xfrm>
              <a:off x="2046325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6" y="0"/>
                  </a:moveTo>
                  <a:cubicBezTo>
                    <a:pt x="223" y="0"/>
                    <a:pt x="220" y="0"/>
                    <a:pt x="217" y="0"/>
                  </a:cubicBez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30" y="427"/>
                    <a:pt x="427" y="334"/>
                    <a:pt x="427" y="211"/>
                  </a:cubicBezTo>
                  <a:cubicBezTo>
                    <a:pt x="427" y="96"/>
                    <a:pt x="344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0" name="Google Shape;14950;p22"/>
            <p:cNvSpPr/>
            <p:nvPr/>
          </p:nvSpPr>
          <p:spPr>
            <a:xfrm>
              <a:off x="1860575" y="4568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0"/>
                  </a:moveTo>
                  <a:cubicBezTo>
                    <a:pt x="103" y="0"/>
                    <a:pt x="0" y="93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217" y="427"/>
                    <a:pt x="223" y="428"/>
                    <a:pt x="230" y="428"/>
                  </a:cubicBezTo>
                  <a:cubicBezTo>
                    <a:pt x="343" y="428"/>
                    <a:pt x="427" y="338"/>
                    <a:pt x="427" y="211"/>
                  </a:cubicBezTo>
                  <a:cubicBezTo>
                    <a:pt x="427" y="93"/>
                    <a:pt x="334" y="6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1" name="Google Shape;14951;p22"/>
            <p:cNvSpPr/>
            <p:nvPr/>
          </p:nvSpPr>
          <p:spPr>
            <a:xfrm>
              <a:off x="18339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91"/>
                    <a:pt x="6" y="211"/>
                  </a:cubicBezTo>
                  <a:cubicBezTo>
                    <a:pt x="6" y="329"/>
                    <a:pt x="93" y="422"/>
                    <a:pt x="216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2" name="Google Shape;14952;p22"/>
            <p:cNvSpPr/>
            <p:nvPr/>
          </p:nvSpPr>
          <p:spPr>
            <a:xfrm>
              <a:off x="19136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3" y="1"/>
                    <a:pt x="6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7" y="422"/>
                    <a:pt x="223" y="423"/>
                    <a:pt x="229" y="423"/>
                  </a:cubicBezTo>
                  <a:cubicBezTo>
                    <a:pt x="344" y="423"/>
                    <a:pt x="432" y="329"/>
                    <a:pt x="427" y="216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3" name="Google Shape;14953;p22"/>
            <p:cNvSpPr/>
            <p:nvPr/>
          </p:nvSpPr>
          <p:spPr>
            <a:xfrm>
              <a:off x="2019875" y="41437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1"/>
                  </a:cubicBezTo>
                  <a:cubicBezTo>
                    <a:pt x="329" y="421"/>
                    <a:pt x="427" y="319"/>
                    <a:pt x="427" y="20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4" name="Google Shape;14954;p22"/>
            <p:cNvSpPr/>
            <p:nvPr/>
          </p:nvSpPr>
          <p:spPr>
            <a:xfrm>
              <a:off x="18072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11" y="88"/>
                    <a:pt x="1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220" y="422"/>
                    <a:pt x="224" y="422"/>
                    <a:pt x="227" y="422"/>
                  </a:cubicBezTo>
                  <a:cubicBezTo>
                    <a:pt x="350" y="422"/>
                    <a:pt x="432" y="336"/>
                    <a:pt x="432" y="216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5" name="Google Shape;14955;p22"/>
            <p:cNvSpPr/>
            <p:nvPr/>
          </p:nvSpPr>
          <p:spPr>
            <a:xfrm>
              <a:off x="1860450" y="40375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8" y="0"/>
                    <a:pt x="10" y="88"/>
                    <a:pt x="5" y="206"/>
                  </a:cubicBezTo>
                  <a:cubicBezTo>
                    <a:pt x="0" y="324"/>
                    <a:pt x="88" y="422"/>
                    <a:pt x="211" y="422"/>
                  </a:cubicBezTo>
                  <a:cubicBezTo>
                    <a:pt x="214" y="422"/>
                    <a:pt x="218" y="422"/>
                    <a:pt x="221" y="422"/>
                  </a:cubicBezTo>
                  <a:cubicBezTo>
                    <a:pt x="340" y="422"/>
                    <a:pt x="432" y="336"/>
                    <a:pt x="432" y="216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6" name="Google Shape;14956;p22"/>
            <p:cNvSpPr/>
            <p:nvPr/>
          </p:nvSpPr>
          <p:spPr>
            <a:xfrm>
              <a:off x="180752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87" y="0"/>
                    <a:pt x="0" y="98"/>
                    <a:pt x="5" y="221"/>
                  </a:cubicBezTo>
                  <a:cubicBezTo>
                    <a:pt x="10" y="334"/>
                    <a:pt x="103" y="427"/>
                    <a:pt x="216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7" name="Google Shape;14957;p22"/>
            <p:cNvSpPr/>
            <p:nvPr/>
          </p:nvSpPr>
          <p:spPr>
            <a:xfrm>
              <a:off x="191362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8" name="Google Shape;14958;p22"/>
            <p:cNvSpPr/>
            <p:nvPr/>
          </p:nvSpPr>
          <p:spPr>
            <a:xfrm>
              <a:off x="1754325" y="4037325"/>
              <a:ext cx="10800" cy="10800"/>
            </a:xfrm>
            <a:custGeom>
              <a:rect b="b" l="l" r="r" t="t"/>
              <a:pathLst>
                <a:path extrusionOk="0" h="432" w="432">
                  <a:moveTo>
                    <a:pt x="211" y="0"/>
                  </a:moveTo>
                  <a:cubicBezTo>
                    <a:pt x="98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1"/>
                    <a:pt x="422" y="216"/>
                  </a:cubicBezTo>
                  <a:cubicBezTo>
                    <a:pt x="422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9" name="Google Shape;14959;p22"/>
            <p:cNvSpPr/>
            <p:nvPr/>
          </p:nvSpPr>
          <p:spPr>
            <a:xfrm>
              <a:off x="1913750" y="419675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34"/>
                    <a:pt x="93" y="427"/>
                    <a:pt x="211" y="427"/>
                  </a:cubicBezTo>
                  <a:cubicBezTo>
                    <a:pt x="330" y="427"/>
                    <a:pt x="427" y="329"/>
                    <a:pt x="427" y="20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0" name="Google Shape;14960;p22"/>
            <p:cNvSpPr/>
            <p:nvPr/>
          </p:nvSpPr>
          <p:spPr>
            <a:xfrm>
              <a:off x="2046075" y="4329325"/>
              <a:ext cx="10950" cy="10825"/>
            </a:xfrm>
            <a:custGeom>
              <a:rect b="b" l="l" r="r" t="t"/>
              <a:pathLst>
                <a:path extrusionOk="0" h="433" w="438">
                  <a:moveTo>
                    <a:pt x="227" y="0"/>
                  </a:moveTo>
                  <a:cubicBezTo>
                    <a:pt x="109" y="0"/>
                    <a:pt x="11" y="88"/>
                    <a:pt x="6" y="206"/>
                  </a:cubicBezTo>
                  <a:cubicBezTo>
                    <a:pt x="1" y="329"/>
                    <a:pt x="98" y="42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2"/>
                    <a:pt x="432" y="227"/>
                  </a:cubicBezTo>
                  <a:cubicBezTo>
                    <a:pt x="437" y="103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1" name="Google Shape;14961;p22"/>
            <p:cNvSpPr/>
            <p:nvPr/>
          </p:nvSpPr>
          <p:spPr>
            <a:xfrm>
              <a:off x="2152450" y="432957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3"/>
                    <a:pt x="6" y="206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2" name="Google Shape;14962;p22"/>
            <p:cNvSpPr/>
            <p:nvPr/>
          </p:nvSpPr>
          <p:spPr>
            <a:xfrm>
              <a:off x="19137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104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210" y="422"/>
                    <a:pt x="213" y="422"/>
                    <a:pt x="217" y="422"/>
                  </a:cubicBezTo>
                  <a:cubicBezTo>
                    <a:pt x="335" y="422"/>
                    <a:pt x="427" y="336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3" name="Google Shape;14963;p22"/>
            <p:cNvSpPr/>
            <p:nvPr/>
          </p:nvSpPr>
          <p:spPr>
            <a:xfrm>
              <a:off x="15156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98" y="427"/>
                    <a:pt x="217" y="427"/>
                  </a:cubicBezTo>
                  <a:cubicBezTo>
                    <a:pt x="330" y="427"/>
                    <a:pt x="427" y="334"/>
                    <a:pt x="427" y="221"/>
                  </a:cubicBezTo>
                  <a:cubicBezTo>
                    <a:pt x="427" y="98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4" name="Google Shape;14964;p22"/>
            <p:cNvSpPr/>
            <p:nvPr/>
          </p:nvSpPr>
          <p:spPr>
            <a:xfrm>
              <a:off x="20463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2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5" name="Google Shape;14965;p22"/>
            <p:cNvSpPr/>
            <p:nvPr/>
          </p:nvSpPr>
          <p:spPr>
            <a:xfrm>
              <a:off x="1807525" y="41967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7" y="329"/>
                    <a:pt x="427" y="216"/>
                  </a:cubicBezTo>
                  <a:cubicBezTo>
                    <a:pt x="421" y="9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6" name="Google Shape;14966;p22"/>
            <p:cNvSpPr/>
            <p:nvPr/>
          </p:nvSpPr>
          <p:spPr>
            <a:xfrm>
              <a:off x="180737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9" y="0"/>
                    <a:pt x="1" y="93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1"/>
                    <a:pt x="427" y="221"/>
                  </a:cubicBezTo>
                  <a:cubicBezTo>
                    <a:pt x="433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7" name="Google Shape;14967;p22"/>
            <p:cNvSpPr/>
            <p:nvPr/>
          </p:nvSpPr>
          <p:spPr>
            <a:xfrm>
              <a:off x="191362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103" y="0"/>
                    <a:pt x="6" y="93"/>
                    <a:pt x="6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8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8" name="Google Shape;14968;p22"/>
            <p:cNvSpPr/>
            <p:nvPr/>
          </p:nvSpPr>
          <p:spPr>
            <a:xfrm>
              <a:off x="17543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8" y="1"/>
                    <a:pt x="11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3" y="423"/>
                    <a:pt x="422" y="333"/>
                    <a:pt x="432" y="216"/>
                  </a:cubicBezTo>
                  <a:cubicBezTo>
                    <a:pt x="43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9" name="Google Shape;14969;p22"/>
            <p:cNvSpPr/>
            <p:nvPr/>
          </p:nvSpPr>
          <p:spPr>
            <a:xfrm>
              <a:off x="180752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103" y="1"/>
                    <a:pt x="5" y="88"/>
                    <a:pt x="0" y="206"/>
                  </a:cubicBezTo>
                  <a:cubicBezTo>
                    <a:pt x="0" y="329"/>
                    <a:pt x="82" y="422"/>
                    <a:pt x="206" y="422"/>
                  </a:cubicBezTo>
                  <a:cubicBezTo>
                    <a:pt x="212" y="422"/>
                    <a:pt x="218" y="423"/>
                    <a:pt x="223" y="423"/>
                  </a:cubicBezTo>
                  <a:cubicBezTo>
                    <a:pt x="333" y="423"/>
                    <a:pt x="422" y="333"/>
                    <a:pt x="427" y="216"/>
                  </a:cubicBezTo>
                  <a:cubicBezTo>
                    <a:pt x="427" y="10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0" name="Google Shape;14970;p22"/>
            <p:cNvSpPr/>
            <p:nvPr/>
          </p:nvSpPr>
          <p:spPr>
            <a:xfrm>
              <a:off x="1833975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93" y="427"/>
                    <a:pt x="216" y="427"/>
                  </a:cubicBezTo>
                  <a:cubicBezTo>
                    <a:pt x="340" y="427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1" name="Google Shape;14971;p22"/>
            <p:cNvSpPr/>
            <p:nvPr/>
          </p:nvSpPr>
          <p:spPr>
            <a:xfrm>
              <a:off x="1966825" y="414380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6" y="1"/>
                  </a:moveTo>
                  <a:cubicBezTo>
                    <a:pt x="87" y="1"/>
                    <a:pt x="0" y="87"/>
                    <a:pt x="5" y="212"/>
                  </a:cubicBezTo>
                  <a:cubicBezTo>
                    <a:pt x="5" y="330"/>
                    <a:pt x="93" y="423"/>
                    <a:pt x="216" y="423"/>
                  </a:cubicBezTo>
                  <a:cubicBezTo>
                    <a:pt x="329" y="423"/>
                    <a:pt x="427" y="335"/>
                    <a:pt x="427" y="222"/>
                  </a:cubicBezTo>
                  <a:cubicBezTo>
                    <a:pt x="427" y="99"/>
                    <a:pt x="339" y="1"/>
                    <a:pt x="216" y="1"/>
                  </a:cubicBezTo>
                  <a:cubicBezTo>
                    <a:pt x="212" y="1"/>
                    <a:pt x="20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2" name="Google Shape;14972;p22"/>
            <p:cNvSpPr/>
            <p:nvPr/>
          </p:nvSpPr>
          <p:spPr>
            <a:xfrm>
              <a:off x="17012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3" y="0"/>
                    <a:pt x="0" y="98"/>
                    <a:pt x="11" y="221"/>
                  </a:cubicBezTo>
                  <a:cubicBezTo>
                    <a:pt x="11" y="334"/>
                    <a:pt x="103" y="427"/>
                    <a:pt x="221" y="427"/>
                  </a:cubicBezTo>
                  <a:cubicBezTo>
                    <a:pt x="345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3" name="Google Shape;14973;p22"/>
            <p:cNvSpPr/>
            <p:nvPr/>
          </p:nvSpPr>
          <p:spPr>
            <a:xfrm>
              <a:off x="1833975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34"/>
                    <a:pt x="93" y="421"/>
                    <a:pt x="216" y="421"/>
                  </a:cubicBezTo>
                  <a:cubicBezTo>
                    <a:pt x="340" y="421"/>
                    <a:pt x="43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4" name="Google Shape;14974;p22"/>
            <p:cNvSpPr/>
            <p:nvPr/>
          </p:nvSpPr>
          <p:spPr>
            <a:xfrm>
              <a:off x="175445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33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5" name="Google Shape;14975;p22"/>
            <p:cNvSpPr/>
            <p:nvPr/>
          </p:nvSpPr>
          <p:spPr>
            <a:xfrm>
              <a:off x="1833975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6" name="Google Shape;14976;p22"/>
            <p:cNvSpPr/>
            <p:nvPr/>
          </p:nvSpPr>
          <p:spPr>
            <a:xfrm>
              <a:off x="1701275" y="39845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9" y="427"/>
                    <a:pt x="427" y="334"/>
                    <a:pt x="427" y="211"/>
                  </a:cubicBezTo>
                  <a:cubicBezTo>
                    <a:pt x="432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7" name="Google Shape;14977;p22"/>
            <p:cNvSpPr/>
            <p:nvPr/>
          </p:nvSpPr>
          <p:spPr>
            <a:xfrm>
              <a:off x="186057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5"/>
                    <a:pt x="0" y="98"/>
                    <a:pt x="0" y="221"/>
                  </a:cubicBezTo>
                  <a:cubicBezTo>
                    <a:pt x="0" y="33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8" name="Google Shape;14978;p22"/>
            <p:cNvSpPr/>
            <p:nvPr/>
          </p:nvSpPr>
          <p:spPr>
            <a:xfrm>
              <a:off x="1833975" y="39580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3" y="422"/>
                    <a:pt x="211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9" name="Google Shape;14979;p22"/>
            <p:cNvSpPr/>
            <p:nvPr/>
          </p:nvSpPr>
          <p:spPr>
            <a:xfrm>
              <a:off x="18605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1" y="334"/>
                    <a:pt x="103" y="422"/>
                    <a:pt x="221" y="422"/>
                  </a:cubicBezTo>
                  <a:cubicBezTo>
                    <a:pt x="339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0" name="Google Shape;14980;p22"/>
            <p:cNvSpPr/>
            <p:nvPr/>
          </p:nvSpPr>
          <p:spPr>
            <a:xfrm>
              <a:off x="1436000" y="414380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0" y="1"/>
                  </a:moveTo>
                  <a:cubicBezTo>
                    <a:pt x="92" y="1"/>
                    <a:pt x="0" y="87"/>
                    <a:pt x="10" y="207"/>
                  </a:cubicBezTo>
                  <a:cubicBezTo>
                    <a:pt x="10" y="330"/>
                    <a:pt x="97" y="423"/>
                    <a:pt x="221" y="423"/>
                  </a:cubicBezTo>
                  <a:cubicBezTo>
                    <a:pt x="334" y="423"/>
                    <a:pt x="431" y="335"/>
                    <a:pt x="431" y="222"/>
                  </a:cubicBezTo>
                  <a:cubicBezTo>
                    <a:pt x="431" y="99"/>
                    <a:pt x="344" y="1"/>
                    <a:pt x="221" y="1"/>
                  </a:cubicBezTo>
                  <a:cubicBezTo>
                    <a:pt x="217" y="1"/>
                    <a:pt x="214" y="1"/>
                    <a:pt x="21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1" name="Google Shape;14981;p22"/>
            <p:cNvSpPr/>
            <p:nvPr/>
          </p:nvSpPr>
          <p:spPr>
            <a:xfrm>
              <a:off x="1833975" y="40112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6" y="1"/>
                  </a:moveTo>
                  <a:cubicBezTo>
                    <a:pt x="98" y="1"/>
                    <a:pt x="1" y="88"/>
                    <a:pt x="1" y="217"/>
                  </a:cubicBezTo>
                  <a:cubicBezTo>
                    <a:pt x="6" y="335"/>
                    <a:pt x="103" y="427"/>
                    <a:pt x="216" y="427"/>
                  </a:cubicBezTo>
                  <a:cubicBezTo>
                    <a:pt x="340" y="422"/>
                    <a:pt x="427" y="335"/>
                    <a:pt x="427" y="212"/>
                  </a:cubicBezTo>
                  <a:cubicBezTo>
                    <a:pt x="427" y="8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2" name="Google Shape;14982;p22"/>
            <p:cNvSpPr/>
            <p:nvPr/>
          </p:nvSpPr>
          <p:spPr>
            <a:xfrm>
              <a:off x="1674800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3" y="0"/>
                    <a:pt x="1" y="86"/>
                    <a:pt x="1" y="206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330" y="427"/>
                    <a:pt x="427" y="329"/>
                    <a:pt x="427" y="216"/>
                  </a:cubicBezTo>
                  <a:cubicBezTo>
                    <a:pt x="427" y="98"/>
                    <a:pt x="335" y="0"/>
                    <a:pt x="222" y="0"/>
                  </a:cubicBezTo>
                  <a:cubicBezTo>
                    <a:pt x="218" y="0"/>
                    <a:pt x="21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3" name="Google Shape;14983;p22"/>
            <p:cNvSpPr/>
            <p:nvPr/>
          </p:nvSpPr>
          <p:spPr>
            <a:xfrm>
              <a:off x="1754325" y="41968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199" y="1"/>
                  </a:moveTo>
                  <a:cubicBezTo>
                    <a:pt x="94" y="1"/>
                    <a:pt x="5" y="90"/>
                    <a:pt x="1" y="202"/>
                  </a:cubicBezTo>
                  <a:cubicBezTo>
                    <a:pt x="1" y="320"/>
                    <a:pt x="98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22" y="212"/>
                  </a:cubicBezTo>
                  <a:cubicBezTo>
                    <a:pt x="422" y="94"/>
                    <a:pt x="335" y="7"/>
                    <a:pt x="216" y="1"/>
                  </a:cubicBezTo>
                  <a:cubicBezTo>
                    <a:pt x="211" y="1"/>
                    <a:pt x="205" y="1"/>
                    <a:pt x="19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4" name="Google Shape;14984;p22"/>
            <p:cNvSpPr/>
            <p:nvPr/>
          </p:nvSpPr>
          <p:spPr>
            <a:xfrm>
              <a:off x="17012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98" y="422"/>
                    <a:pt x="211" y="427"/>
                  </a:cubicBezTo>
                  <a:cubicBezTo>
                    <a:pt x="214" y="427"/>
                    <a:pt x="218" y="427"/>
                    <a:pt x="221" y="427"/>
                  </a:cubicBezTo>
                  <a:cubicBezTo>
                    <a:pt x="335" y="427"/>
                    <a:pt x="432" y="342"/>
                    <a:pt x="432" y="222"/>
                  </a:cubicBezTo>
                  <a:cubicBezTo>
                    <a:pt x="432" y="9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5" name="Google Shape;14985;p22"/>
            <p:cNvSpPr/>
            <p:nvPr/>
          </p:nvSpPr>
          <p:spPr>
            <a:xfrm>
              <a:off x="2178925" y="41434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6" y="1"/>
                  </a:moveTo>
                  <a:cubicBezTo>
                    <a:pt x="103" y="1"/>
                    <a:pt x="5" y="93"/>
                    <a:pt x="5" y="217"/>
                  </a:cubicBezTo>
                  <a:cubicBezTo>
                    <a:pt x="0" y="330"/>
                    <a:pt x="103" y="432"/>
                    <a:pt x="216" y="432"/>
                  </a:cubicBezTo>
                  <a:cubicBezTo>
                    <a:pt x="334" y="432"/>
                    <a:pt x="432" y="345"/>
                    <a:pt x="432" y="227"/>
                  </a:cubicBezTo>
                  <a:cubicBezTo>
                    <a:pt x="432" y="109"/>
                    <a:pt x="339" y="16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6" name="Google Shape;14986;p22"/>
            <p:cNvSpPr/>
            <p:nvPr/>
          </p:nvSpPr>
          <p:spPr>
            <a:xfrm>
              <a:off x="175432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8"/>
                    <a:pt x="1" y="211"/>
                  </a:cubicBezTo>
                  <a:cubicBezTo>
                    <a:pt x="1" y="334"/>
                    <a:pt x="93" y="427"/>
                    <a:pt x="216" y="427"/>
                  </a:cubicBezTo>
                  <a:cubicBezTo>
                    <a:pt x="335" y="427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7" name="Google Shape;14987;p22"/>
            <p:cNvSpPr/>
            <p:nvPr/>
          </p:nvSpPr>
          <p:spPr>
            <a:xfrm>
              <a:off x="1966675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1" y="341"/>
                    <a:pt x="93" y="427"/>
                    <a:pt x="212" y="427"/>
                  </a:cubicBezTo>
                  <a:cubicBezTo>
                    <a:pt x="215" y="427"/>
                    <a:pt x="218" y="427"/>
                    <a:pt x="222" y="427"/>
                  </a:cubicBezTo>
                  <a:cubicBezTo>
                    <a:pt x="335" y="427"/>
                    <a:pt x="427" y="329"/>
                    <a:pt x="427" y="21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8" name="Google Shape;14988;p22"/>
            <p:cNvSpPr/>
            <p:nvPr/>
          </p:nvSpPr>
          <p:spPr>
            <a:xfrm>
              <a:off x="1648350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6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9"/>
                    <a:pt x="10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9" name="Google Shape;14989;p22"/>
            <p:cNvSpPr/>
            <p:nvPr/>
          </p:nvSpPr>
          <p:spPr>
            <a:xfrm>
              <a:off x="1966550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5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0" name="Google Shape;14990;p22"/>
            <p:cNvSpPr/>
            <p:nvPr/>
          </p:nvSpPr>
          <p:spPr>
            <a:xfrm>
              <a:off x="1701275" y="41438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2" y="1"/>
                  </a:moveTo>
                  <a:cubicBezTo>
                    <a:pt x="93" y="1"/>
                    <a:pt x="0" y="97"/>
                    <a:pt x="5" y="222"/>
                  </a:cubicBezTo>
                  <a:cubicBezTo>
                    <a:pt x="5" y="335"/>
                    <a:pt x="98" y="433"/>
                    <a:pt x="211" y="433"/>
                  </a:cubicBezTo>
                  <a:cubicBezTo>
                    <a:pt x="334" y="433"/>
                    <a:pt x="432" y="340"/>
                    <a:pt x="432" y="222"/>
                  </a:cubicBezTo>
                  <a:cubicBezTo>
                    <a:pt x="432" y="99"/>
                    <a:pt x="345" y="1"/>
                    <a:pt x="221" y="1"/>
                  </a:cubicBezTo>
                  <a:cubicBezTo>
                    <a:pt x="218" y="1"/>
                    <a:pt x="21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1" name="Google Shape;14991;p22"/>
            <p:cNvSpPr/>
            <p:nvPr/>
          </p:nvSpPr>
          <p:spPr>
            <a:xfrm>
              <a:off x="18605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0" y="216"/>
                  </a:cubicBezTo>
                  <a:cubicBezTo>
                    <a:pt x="0" y="329"/>
                    <a:pt x="93" y="422"/>
                    <a:pt x="206" y="427"/>
                  </a:cubicBezTo>
                  <a:cubicBezTo>
                    <a:pt x="209" y="427"/>
                    <a:pt x="213" y="427"/>
                    <a:pt x="216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2" name="Google Shape;14992;p22"/>
            <p:cNvSpPr/>
            <p:nvPr/>
          </p:nvSpPr>
          <p:spPr>
            <a:xfrm>
              <a:off x="1993275" y="390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8"/>
                    <a:pt x="6" y="211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3" name="Google Shape;14993;p22"/>
            <p:cNvSpPr/>
            <p:nvPr/>
          </p:nvSpPr>
          <p:spPr>
            <a:xfrm>
              <a:off x="1966825" y="4037325"/>
              <a:ext cx="10925" cy="10800"/>
            </a:xfrm>
            <a:custGeom>
              <a:rect b="b" l="l" r="r" t="t"/>
              <a:pathLst>
                <a:path extrusionOk="0" h="432" w="437">
                  <a:moveTo>
                    <a:pt x="216" y="0"/>
                  </a:moveTo>
                  <a:cubicBezTo>
                    <a:pt x="103" y="10"/>
                    <a:pt x="5" y="98"/>
                    <a:pt x="5" y="216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214" y="432"/>
                    <a:pt x="217" y="432"/>
                    <a:pt x="220" y="432"/>
                  </a:cubicBezTo>
                  <a:cubicBezTo>
                    <a:pt x="334" y="432"/>
                    <a:pt x="422" y="341"/>
                    <a:pt x="427" y="221"/>
                  </a:cubicBezTo>
                  <a:cubicBezTo>
                    <a:pt x="43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4" name="Google Shape;14994;p22"/>
            <p:cNvSpPr/>
            <p:nvPr/>
          </p:nvSpPr>
          <p:spPr>
            <a:xfrm>
              <a:off x="1435975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0" y="422"/>
                    <a:pt x="427" y="324"/>
                    <a:pt x="427" y="211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5" name="Google Shape;14995;p22"/>
            <p:cNvSpPr/>
            <p:nvPr/>
          </p:nvSpPr>
          <p:spPr>
            <a:xfrm>
              <a:off x="175432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0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6" name="Google Shape;14996;p22"/>
            <p:cNvSpPr/>
            <p:nvPr/>
          </p:nvSpPr>
          <p:spPr>
            <a:xfrm>
              <a:off x="1621625" y="4276650"/>
              <a:ext cx="10800" cy="10425"/>
            </a:xfrm>
            <a:custGeom>
              <a:rect b="b" l="l" r="r" t="t"/>
              <a:pathLst>
                <a:path extrusionOk="0" h="417" w="432">
                  <a:moveTo>
                    <a:pt x="216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93" y="417"/>
                    <a:pt x="216" y="417"/>
                  </a:cubicBezTo>
                  <a:cubicBezTo>
                    <a:pt x="334" y="417"/>
                    <a:pt x="432" y="319"/>
                    <a:pt x="427" y="211"/>
                  </a:cubicBezTo>
                  <a:cubicBezTo>
                    <a:pt x="427" y="9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7" name="Google Shape;14997;p22"/>
            <p:cNvSpPr/>
            <p:nvPr/>
          </p:nvSpPr>
          <p:spPr>
            <a:xfrm>
              <a:off x="151562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" y="319"/>
                    <a:pt x="93" y="421"/>
                    <a:pt x="206" y="421"/>
                  </a:cubicBezTo>
                  <a:cubicBezTo>
                    <a:pt x="330" y="421"/>
                    <a:pt x="427" y="329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8" name="Google Shape;14998;p22"/>
            <p:cNvSpPr/>
            <p:nvPr/>
          </p:nvSpPr>
          <p:spPr>
            <a:xfrm>
              <a:off x="1621875" y="43826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5"/>
                    <a:pt x="1" y="98"/>
                    <a:pt x="1" y="211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24" y="421"/>
                    <a:pt x="422" y="319"/>
                    <a:pt x="422" y="206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9" name="Google Shape;14999;p22"/>
            <p:cNvSpPr/>
            <p:nvPr/>
          </p:nvSpPr>
          <p:spPr>
            <a:xfrm>
              <a:off x="1860575" y="42499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3"/>
                    <a:pt x="11" y="222"/>
                  </a:cubicBezTo>
                  <a:cubicBezTo>
                    <a:pt x="11" y="335"/>
                    <a:pt x="103" y="432"/>
                    <a:pt x="221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3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0" name="Google Shape;15000;p22"/>
            <p:cNvSpPr/>
            <p:nvPr/>
          </p:nvSpPr>
          <p:spPr>
            <a:xfrm>
              <a:off x="2152575" y="43826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88" y="0"/>
                    <a:pt x="1" y="87"/>
                    <a:pt x="1" y="211"/>
                  </a:cubicBezTo>
                  <a:cubicBezTo>
                    <a:pt x="1" y="329"/>
                    <a:pt x="88" y="421"/>
                    <a:pt x="206" y="421"/>
                  </a:cubicBezTo>
                  <a:cubicBezTo>
                    <a:pt x="330" y="421"/>
                    <a:pt x="422" y="329"/>
                    <a:pt x="422" y="211"/>
                  </a:cubicBezTo>
                  <a:cubicBezTo>
                    <a:pt x="422" y="87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1" name="Google Shape;15001;p22"/>
            <p:cNvSpPr/>
            <p:nvPr/>
          </p:nvSpPr>
          <p:spPr>
            <a:xfrm>
              <a:off x="1435975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7" y="427"/>
                  </a:cubicBezTo>
                  <a:cubicBezTo>
                    <a:pt x="330" y="427"/>
                    <a:pt x="427" y="330"/>
                    <a:pt x="427" y="217"/>
                  </a:cubicBezTo>
                  <a:cubicBezTo>
                    <a:pt x="42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2" name="Google Shape;15002;p22"/>
            <p:cNvSpPr/>
            <p:nvPr/>
          </p:nvSpPr>
          <p:spPr>
            <a:xfrm>
              <a:off x="17012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3" name="Google Shape;15003;p22"/>
            <p:cNvSpPr/>
            <p:nvPr/>
          </p:nvSpPr>
          <p:spPr>
            <a:xfrm>
              <a:off x="1966825" y="409085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230" y="0"/>
                  </a:moveTo>
                  <a:cubicBezTo>
                    <a:pt x="222" y="0"/>
                    <a:pt x="214" y="1"/>
                    <a:pt x="206" y="2"/>
                  </a:cubicBezTo>
                  <a:cubicBezTo>
                    <a:pt x="87" y="2"/>
                    <a:pt x="0" y="94"/>
                    <a:pt x="0" y="218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24" y="418"/>
                    <a:pt x="421" y="321"/>
                    <a:pt x="421" y="208"/>
                  </a:cubicBezTo>
                  <a:cubicBezTo>
                    <a:pt x="421" y="93"/>
                    <a:pt x="337" y="0"/>
                    <a:pt x="23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4" name="Google Shape;15004;p22"/>
            <p:cNvSpPr/>
            <p:nvPr/>
          </p:nvSpPr>
          <p:spPr>
            <a:xfrm>
              <a:off x="215245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7" y="33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5" name="Google Shape;15005;p22"/>
            <p:cNvSpPr/>
            <p:nvPr/>
          </p:nvSpPr>
          <p:spPr>
            <a:xfrm>
              <a:off x="1833725" y="454192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7" y="1"/>
                  </a:moveTo>
                  <a:cubicBezTo>
                    <a:pt x="103" y="1"/>
                    <a:pt x="10" y="92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339" y="422"/>
                    <a:pt x="432" y="335"/>
                    <a:pt x="432" y="212"/>
                  </a:cubicBezTo>
                  <a:cubicBezTo>
                    <a:pt x="437" y="88"/>
                    <a:pt x="350" y="1"/>
                    <a:pt x="226" y="1"/>
                  </a:cubicBezTo>
                  <a:cubicBezTo>
                    <a:pt x="223" y="1"/>
                    <a:pt x="22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6" name="Google Shape;15006;p22"/>
            <p:cNvSpPr/>
            <p:nvPr/>
          </p:nvSpPr>
          <p:spPr>
            <a:xfrm>
              <a:off x="1701275" y="45682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2" y="0"/>
                  </a:moveTo>
                  <a:cubicBezTo>
                    <a:pt x="93" y="0"/>
                    <a:pt x="0" y="96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212" y="422"/>
                    <a:pt x="218" y="423"/>
                    <a:pt x="224" y="423"/>
                  </a:cubicBezTo>
                  <a:cubicBezTo>
                    <a:pt x="339" y="423"/>
                    <a:pt x="427" y="333"/>
                    <a:pt x="432" y="216"/>
                  </a:cubicBezTo>
                  <a:cubicBezTo>
                    <a:pt x="432" y="93"/>
                    <a:pt x="345" y="1"/>
                    <a:pt x="221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7" name="Google Shape;15007;p22"/>
            <p:cNvSpPr/>
            <p:nvPr/>
          </p:nvSpPr>
          <p:spPr>
            <a:xfrm>
              <a:off x="2046475" y="4382250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1"/>
                    <a:pt x="0" y="98"/>
                    <a:pt x="0" y="216"/>
                  </a:cubicBezTo>
                  <a:cubicBezTo>
                    <a:pt x="0" y="330"/>
                    <a:pt x="93" y="432"/>
                    <a:pt x="211" y="432"/>
                  </a:cubicBezTo>
                  <a:cubicBezTo>
                    <a:pt x="329" y="432"/>
                    <a:pt x="421" y="345"/>
                    <a:pt x="421" y="222"/>
                  </a:cubicBezTo>
                  <a:cubicBezTo>
                    <a:pt x="416" y="103"/>
                    <a:pt x="324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8" name="Google Shape;15008;p22"/>
            <p:cNvSpPr/>
            <p:nvPr/>
          </p:nvSpPr>
          <p:spPr>
            <a:xfrm>
              <a:off x="2099275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0"/>
                    <a:pt x="10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9" name="Google Shape;15009;p22"/>
            <p:cNvSpPr/>
            <p:nvPr/>
          </p:nvSpPr>
          <p:spPr>
            <a:xfrm>
              <a:off x="1966550" y="419685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08" y="1"/>
                  </a:moveTo>
                  <a:cubicBezTo>
                    <a:pt x="94" y="1"/>
                    <a:pt x="6" y="90"/>
                    <a:pt x="6" y="202"/>
                  </a:cubicBezTo>
                  <a:cubicBezTo>
                    <a:pt x="1" y="325"/>
                    <a:pt x="93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32" y="212"/>
                  </a:cubicBezTo>
                  <a:cubicBezTo>
                    <a:pt x="432" y="99"/>
                    <a:pt x="340" y="7"/>
                    <a:pt x="227" y="1"/>
                  </a:cubicBezTo>
                  <a:cubicBezTo>
                    <a:pt x="221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0" name="Google Shape;15010;p22"/>
            <p:cNvSpPr/>
            <p:nvPr/>
          </p:nvSpPr>
          <p:spPr>
            <a:xfrm>
              <a:off x="1966550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104" y="1"/>
                    <a:pt x="16" y="88"/>
                    <a:pt x="6" y="206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4" y="423"/>
                    <a:pt x="432" y="333"/>
                    <a:pt x="432" y="216"/>
                  </a:cubicBezTo>
                  <a:cubicBezTo>
                    <a:pt x="432" y="10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1" name="Google Shape;15011;p22"/>
            <p:cNvSpPr/>
            <p:nvPr/>
          </p:nvSpPr>
          <p:spPr>
            <a:xfrm>
              <a:off x="1568700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11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87" y="417"/>
                    <a:pt x="211" y="417"/>
                  </a:cubicBezTo>
                  <a:cubicBezTo>
                    <a:pt x="334" y="417"/>
                    <a:pt x="421" y="319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2" name="Google Shape;15012;p22"/>
            <p:cNvSpPr/>
            <p:nvPr/>
          </p:nvSpPr>
          <p:spPr>
            <a:xfrm>
              <a:off x="1833975" y="39047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98" y="1"/>
                    <a:pt x="1" y="93"/>
                    <a:pt x="1" y="212"/>
                  </a:cubicBezTo>
                  <a:cubicBezTo>
                    <a:pt x="1" y="330"/>
                    <a:pt x="98" y="433"/>
                    <a:pt x="211" y="433"/>
                  </a:cubicBezTo>
                  <a:cubicBezTo>
                    <a:pt x="214" y="433"/>
                    <a:pt x="217" y="433"/>
                    <a:pt x="221" y="433"/>
                  </a:cubicBezTo>
                  <a:cubicBezTo>
                    <a:pt x="339" y="433"/>
                    <a:pt x="432" y="337"/>
                    <a:pt x="432" y="217"/>
                  </a:cubicBezTo>
                  <a:cubicBezTo>
                    <a:pt x="432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3" name="Google Shape;15013;p22"/>
            <p:cNvSpPr/>
            <p:nvPr/>
          </p:nvSpPr>
          <p:spPr>
            <a:xfrm>
              <a:off x="2046475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20" y="0"/>
                  </a:moveTo>
                  <a:cubicBezTo>
                    <a:pt x="217" y="0"/>
                    <a:pt x="214" y="0"/>
                    <a:pt x="211" y="1"/>
                  </a:cubicBezTo>
                  <a:cubicBezTo>
                    <a:pt x="93" y="1"/>
                    <a:pt x="0" y="98"/>
                    <a:pt x="0" y="211"/>
                  </a:cubicBezTo>
                  <a:cubicBezTo>
                    <a:pt x="5" y="329"/>
                    <a:pt x="93" y="417"/>
                    <a:pt x="211" y="417"/>
                  </a:cubicBezTo>
                  <a:cubicBezTo>
                    <a:pt x="329" y="417"/>
                    <a:pt x="421" y="329"/>
                    <a:pt x="421" y="206"/>
                  </a:cubicBezTo>
                  <a:cubicBezTo>
                    <a:pt x="421" y="86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4" name="Google Shape;15014;p22"/>
            <p:cNvSpPr/>
            <p:nvPr/>
          </p:nvSpPr>
          <p:spPr>
            <a:xfrm>
              <a:off x="17012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3" y="0"/>
                  </a:moveTo>
                  <a:cubicBezTo>
                    <a:pt x="99" y="0"/>
                    <a:pt x="11" y="101"/>
                    <a:pt x="11" y="211"/>
                  </a:cubicBezTo>
                  <a:cubicBezTo>
                    <a:pt x="1" y="329"/>
                    <a:pt x="94" y="428"/>
                    <a:pt x="205" y="428"/>
                  </a:cubicBezTo>
                  <a:cubicBezTo>
                    <a:pt x="210" y="428"/>
                    <a:pt x="216" y="428"/>
                    <a:pt x="221" y="427"/>
                  </a:cubicBezTo>
                  <a:cubicBezTo>
                    <a:pt x="345" y="417"/>
                    <a:pt x="432" y="330"/>
                    <a:pt x="432" y="211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6" y="0"/>
                    <a:pt x="21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5" name="Google Shape;15015;p22"/>
            <p:cNvSpPr/>
            <p:nvPr/>
          </p:nvSpPr>
          <p:spPr>
            <a:xfrm>
              <a:off x="1913625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88" y="432"/>
                    <a:pt x="211" y="432"/>
                  </a:cubicBezTo>
                  <a:cubicBezTo>
                    <a:pt x="335" y="432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6" name="Google Shape;15016;p22"/>
            <p:cNvSpPr/>
            <p:nvPr/>
          </p:nvSpPr>
          <p:spPr>
            <a:xfrm>
              <a:off x="1488900" y="4037575"/>
              <a:ext cx="11075" cy="10550"/>
            </a:xfrm>
            <a:custGeom>
              <a:rect b="b" l="l" r="r" t="t"/>
              <a:pathLst>
                <a:path extrusionOk="0" h="422" w="443">
                  <a:moveTo>
                    <a:pt x="222" y="0"/>
                  </a:moveTo>
                  <a:cubicBezTo>
                    <a:pt x="88" y="6"/>
                    <a:pt x="1" y="113"/>
                    <a:pt x="11" y="216"/>
                  </a:cubicBezTo>
                  <a:cubicBezTo>
                    <a:pt x="11" y="340"/>
                    <a:pt x="104" y="422"/>
                    <a:pt x="222" y="422"/>
                  </a:cubicBezTo>
                  <a:cubicBezTo>
                    <a:pt x="345" y="422"/>
                    <a:pt x="443" y="324"/>
                    <a:pt x="443" y="211"/>
                  </a:cubicBezTo>
                  <a:cubicBezTo>
                    <a:pt x="443" y="9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7" name="Google Shape;15017;p22"/>
            <p:cNvSpPr/>
            <p:nvPr/>
          </p:nvSpPr>
          <p:spPr>
            <a:xfrm>
              <a:off x="20198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7" y="0"/>
                  </a:moveTo>
                  <a:cubicBezTo>
                    <a:pt x="93" y="0"/>
                    <a:pt x="0" y="96"/>
                    <a:pt x="0" y="216"/>
                  </a:cubicBezTo>
                  <a:cubicBezTo>
                    <a:pt x="0" y="345"/>
                    <a:pt x="93" y="427"/>
                    <a:pt x="21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8" name="Google Shape;15018;p22"/>
            <p:cNvSpPr/>
            <p:nvPr/>
          </p:nvSpPr>
          <p:spPr>
            <a:xfrm>
              <a:off x="1648350" y="4037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103" y="6"/>
                    <a:pt x="0" y="93"/>
                    <a:pt x="0" y="211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1" y="340"/>
                    <a:pt x="421" y="216"/>
                  </a:cubicBezTo>
                  <a:cubicBezTo>
                    <a:pt x="421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9" name="Google Shape;15019;p22"/>
            <p:cNvSpPr/>
            <p:nvPr/>
          </p:nvSpPr>
          <p:spPr>
            <a:xfrm>
              <a:off x="1648350" y="45684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20" y="0"/>
                  </a:moveTo>
                  <a:cubicBezTo>
                    <a:pt x="217" y="0"/>
                    <a:pt x="214" y="1"/>
                    <a:pt x="211" y="1"/>
                  </a:cubicBezTo>
                  <a:cubicBezTo>
                    <a:pt x="103" y="1"/>
                    <a:pt x="5" y="93"/>
                    <a:pt x="0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6"/>
                    <a:pt x="334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0" name="Google Shape;15020;p22"/>
            <p:cNvSpPr/>
            <p:nvPr/>
          </p:nvSpPr>
          <p:spPr>
            <a:xfrm>
              <a:off x="1833975" y="43294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8" y="6"/>
                    <a:pt x="1" y="103"/>
                    <a:pt x="1" y="222"/>
                  </a:cubicBezTo>
                  <a:cubicBezTo>
                    <a:pt x="1" y="340"/>
                    <a:pt x="98" y="432"/>
                    <a:pt x="216" y="432"/>
                  </a:cubicBezTo>
                  <a:cubicBezTo>
                    <a:pt x="340" y="427"/>
                    <a:pt x="432" y="335"/>
                    <a:pt x="43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1" name="Google Shape;15021;p22"/>
            <p:cNvSpPr/>
            <p:nvPr/>
          </p:nvSpPr>
          <p:spPr>
            <a:xfrm>
              <a:off x="1913625" y="4249900"/>
              <a:ext cx="10825" cy="10850"/>
            </a:xfrm>
            <a:custGeom>
              <a:rect b="b" l="l" r="r" t="t"/>
              <a:pathLst>
                <a:path extrusionOk="0" h="434" w="433">
                  <a:moveTo>
                    <a:pt x="226" y="1"/>
                  </a:moveTo>
                  <a:cubicBezTo>
                    <a:pt x="221" y="1"/>
                    <a:pt x="216" y="1"/>
                    <a:pt x="211" y="2"/>
                  </a:cubicBezTo>
                  <a:cubicBezTo>
                    <a:pt x="88" y="2"/>
                    <a:pt x="1" y="94"/>
                    <a:pt x="6" y="228"/>
                  </a:cubicBezTo>
                  <a:cubicBezTo>
                    <a:pt x="6" y="336"/>
                    <a:pt x="103" y="433"/>
                    <a:pt x="216" y="433"/>
                  </a:cubicBezTo>
                  <a:cubicBezTo>
                    <a:pt x="335" y="433"/>
                    <a:pt x="432" y="331"/>
                    <a:pt x="432" y="218"/>
                  </a:cubicBezTo>
                  <a:cubicBezTo>
                    <a:pt x="422" y="95"/>
                    <a:pt x="324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2" name="Google Shape;15022;p22"/>
            <p:cNvSpPr/>
            <p:nvPr/>
          </p:nvSpPr>
          <p:spPr>
            <a:xfrm>
              <a:off x="1701525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3" y="1"/>
                    <a:pt x="1" y="103"/>
                    <a:pt x="1" y="216"/>
                  </a:cubicBezTo>
                  <a:cubicBezTo>
                    <a:pt x="1" y="335"/>
                    <a:pt x="88" y="422"/>
                    <a:pt x="206" y="422"/>
                  </a:cubicBezTo>
                  <a:cubicBezTo>
                    <a:pt x="324" y="422"/>
                    <a:pt x="417" y="335"/>
                    <a:pt x="422" y="216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3" name="Google Shape;15023;p22"/>
            <p:cNvSpPr/>
            <p:nvPr/>
          </p:nvSpPr>
          <p:spPr>
            <a:xfrm>
              <a:off x="18075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4" name="Google Shape;15024;p22"/>
            <p:cNvSpPr/>
            <p:nvPr/>
          </p:nvSpPr>
          <p:spPr>
            <a:xfrm>
              <a:off x="1515625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5" y="422"/>
                    <a:pt x="427" y="32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5" name="Google Shape;15025;p22"/>
            <p:cNvSpPr/>
            <p:nvPr/>
          </p:nvSpPr>
          <p:spPr>
            <a:xfrm>
              <a:off x="18075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0" y="217"/>
                  </a:cubicBezTo>
                  <a:cubicBezTo>
                    <a:pt x="5" y="330"/>
                    <a:pt x="93" y="427"/>
                    <a:pt x="21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6" name="Google Shape;15026;p22"/>
            <p:cNvSpPr/>
            <p:nvPr/>
          </p:nvSpPr>
          <p:spPr>
            <a:xfrm>
              <a:off x="201987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7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3"/>
                    <a:pt x="84" y="423"/>
                    <a:pt x="198" y="423"/>
                  </a:cubicBezTo>
                  <a:cubicBezTo>
                    <a:pt x="204" y="423"/>
                    <a:pt x="210" y="422"/>
                    <a:pt x="216" y="422"/>
                  </a:cubicBezTo>
                  <a:cubicBezTo>
                    <a:pt x="329" y="422"/>
                    <a:pt x="427" y="329"/>
                    <a:pt x="427" y="211"/>
                  </a:cubicBezTo>
                  <a:cubicBezTo>
                    <a:pt x="422" y="93"/>
                    <a:pt x="329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7" name="Google Shape;15027;p22"/>
            <p:cNvSpPr/>
            <p:nvPr/>
          </p:nvSpPr>
          <p:spPr>
            <a:xfrm>
              <a:off x="1807650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5" y="0"/>
                  </a:moveTo>
                  <a:cubicBezTo>
                    <a:pt x="89" y="0"/>
                    <a:pt x="0" y="99"/>
                    <a:pt x="0" y="212"/>
                  </a:cubicBezTo>
                  <a:cubicBezTo>
                    <a:pt x="0" y="335"/>
                    <a:pt x="88" y="422"/>
                    <a:pt x="211" y="422"/>
                  </a:cubicBezTo>
                  <a:cubicBezTo>
                    <a:pt x="329" y="422"/>
                    <a:pt x="422" y="325"/>
                    <a:pt x="422" y="212"/>
                  </a:cubicBezTo>
                  <a:cubicBezTo>
                    <a:pt x="422" y="93"/>
                    <a:pt x="324" y="1"/>
                    <a:pt x="211" y="1"/>
                  </a:cubicBezTo>
                  <a:cubicBezTo>
                    <a:pt x="206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8" name="Google Shape;15028;p22"/>
            <p:cNvSpPr/>
            <p:nvPr/>
          </p:nvSpPr>
          <p:spPr>
            <a:xfrm>
              <a:off x="19137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0"/>
                  </a:moveTo>
                  <a:cubicBezTo>
                    <a:pt x="90" y="0"/>
                    <a:pt x="1" y="99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25"/>
                    <a:pt x="427" y="212"/>
                  </a:cubicBezTo>
                  <a:cubicBezTo>
                    <a:pt x="427" y="93"/>
                    <a:pt x="330" y="1"/>
                    <a:pt x="211" y="1"/>
                  </a:cubicBezTo>
                  <a:cubicBezTo>
                    <a:pt x="206" y="0"/>
                    <a:pt x="201" y="0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9" name="Google Shape;15029;p22"/>
            <p:cNvSpPr/>
            <p:nvPr/>
          </p:nvSpPr>
          <p:spPr>
            <a:xfrm>
              <a:off x="14627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8" y="0"/>
                  </a:moveTo>
                  <a:cubicBezTo>
                    <a:pt x="99" y="0"/>
                    <a:pt x="1" y="101"/>
                    <a:pt x="1" y="211"/>
                  </a:cubicBezTo>
                  <a:cubicBezTo>
                    <a:pt x="1" y="327"/>
                    <a:pt x="84" y="427"/>
                    <a:pt x="202" y="427"/>
                  </a:cubicBezTo>
                  <a:cubicBezTo>
                    <a:pt x="205" y="427"/>
                    <a:pt x="208" y="427"/>
                    <a:pt x="211" y="427"/>
                  </a:cubicBezTo>
                  <a:cubicBezTo>
                    <a:pt x="335" y="427"/>
                    <a:pt x="417" y="335"/>
                    <a:pt x="432" y="211"/>
                  </a:cubicBezTo>
                  <a:cubicBezTo>
                    <a:pt x="422" y="98"/>
                    <a:pt x="335" y="1"/>
                    <a:pt x="216" y="1"/>
                  </a:cubicBezTo>
                  <a:cubicBezTo>
                    <a:pt x="214" y="0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0" name="Google Shape;15030;p22"/>
            <p:cNvSpPr/>
            <p:nvPr/>
          </p:nvSpPr>
          <p:spPr>
            <a:xfrm>
              <a:off x="1462575" y="43293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0"/>
                  </a:moveTo>
                  <a:cubicBezTo>
                    <a:pt x="93" y="6"/>
                    <a:pt x="0" y="98"/>
                    <a:pt x="0" y="211"/>
                  </a:cubicBezTo>
                  <a:cubicBezTo>
                    <a:pt x="0" y="334"/>
                    <a:pt x="93" y="432"/>
                    <a:pt x="211" y="432"/>
                  </a:cubicBezTo>
                  <a:cubicBezTo>
                    <a:pt x="335" y="432"/>
                    <a:pt x="422" y="340"/>
                    <a:pt x="422" y="216"/>
                  </a:cubicBezTo>
                  <a:cubicBezTo>
                    <a:pt x="422" y="98"/>
                    <a:pt x="324" y="6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1" name="Google Shape;15031;p22"/>
            <p:cNvSpPr/>
            <p:nvPr/>
          </p:nvSpPr>
          <p:spPr>
            <a:xfrm>
              <a:off x="2178925" y="4197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218" y="0"/>
                    <a:pt x="214" y="0"/>
                    <a:pt x="211" y="1"/>
                  </a:cubicBezTo>
                  <a:cubicBezTo>
                    <a:pt x="98" y="1"/>
                    <a:pt x="0" y="93"/>
                    <a:pt x="0" y="211"/>
                  </a:cubicBezTo>
                  <a:cubicBezTo>
                    <a:pt x="0" y="329"/>
                    <a:pt x="103" y="422"/>
                    <a:pt x="216" y="422"/>
                  </a:cubicBezTo>
                  <a:cubicBezTo>
                    <a:pt x="339" y="422"/>
                    <a:pt x="432" y="329"/>
                    <a:pt x="432" y="206"/>
                  </a:cubicBezTo>
                  <a:cubicBezTo>
                    <a:pt x="432" y="86"/>
                    <a:pt x="340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2" name="Google Shape;15032;p22"/>
            <p:cNvSpPr/>
            <p:nvPr/>
          </p:nvSpPr>
          <p:spPr>
            <a:xfrm>
              <a:off x="170127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3" name="Google Shape;15033;p22"/>
            <p:cNvSpPr/>
            <p:nvPr/>
          </p:nvSpPr>
          <p:spPr>
            <a:xfrm>
              <a:off x="16748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3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4" name="Google Shape;15034;p22"/>
            <p:cNvSpPr/>
            <p:nvPr/>
          </p:nvSpPr>
          <p:spPr>
            <a:xfrm>
              <a:off x="1993275" y="4276525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5" name="Google Shape;15035;p22"/>
            <p:cNvSpPr/>
            <p:nvPr/>
          </p:nvSpPr>
          <p:spPr>
            <a:xfrm>
              <a:off x="1993275" y="43294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6" name="Google Shape;15036;p22"/>
            <p:cNvSpPr/>
            <p:nvPr/>
          </p:nvSpPr>
          <p:spPr>
            <a:xfrm>
              <a:off x="1674800" y="4117225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211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24"/>
                    <a:pt x="89" y="417"/>
                    <a:pt x="195" y="417"/>
                  </a:cubicBezTo>
                  <a:cubicBezTo>
                    <a:pt x="200" y="417"/>
                    <a:pt x="206" y="417"/>
                    <a:pt x="211" y="417"/>
                  </a:cubicBezTo>
                  <a:cubicBezTo>
                    <a:pt x="330" y="417"/>
                    <a:pt x="422" y="32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7" name="Google Shape;15037;p22"/>
            <p:cNvSpPr/>
            <p:nvPr/>
          </p:nvSpPr>
          <p:spPr>
            <a:xfrm>
              <a:off x="20198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2"/>
                  </a:cubicBezTo>
                  <a:cubicBezTo>
                    <a:pt x="329" y="417"/>
                    <a:pt x="427" y="324"/>
                    <a:pt x="427" y="211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8" name="Google Shape;15038;p22"/>
            <p:cNvSpPr/>
            <p:nvPr/>
          </p:nvSpPr>
          <p:spPr>
            <a:xfrm>
              <a:off x="1966675" y="387840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17" y="1"/>
                  </a:moveTo>
                  <a:cubicBezTo>
                    <a:pt x="99" y="1"/>
                    <a:pt x="1" y="98"/>
                    <a:pt x="1" y="216"/>
                  </a:cubicBezTo>
                  <a:cubicBezTo>
                    <a:pt x="1" y="331"/>
                    <a:pt x="99" y="424"/>
                    <a:pt x="199" y="424"/>
                  </a:cubicBezTo>
                  <a:cubicBezTo>
                    <a:pt x="207" y="424"/>
                    <a:pt x="214" y="423"/>
                    <a:pt x="222" y="422"/>
                  </a:cubicBezTo>
                  <a:cubicBezTo>
                    <a:pt x="345" y="417"/>
                    <a:pt x="433" y="329"/>
                    <a:pt x="427" y="206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9" name="Google Shape;15039;p22"/>
            <p:cNvSpPr/>
            <p:nvPr/>
          </p:nvSpPr>
          <p:spPr>
            <a:xfrm>
              <a:off x="2205500" y="43294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2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27" y="98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0" name="Google Shape;15040;p22"/>
            <p:cNvSpPr/>
            <p:nvPr/>
          </p:nvSpPr>
          <p:spPr>
            <a:xfrm>
              <a:off x="2019750" y="38784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1"/>
                  </a:moveTo>
                  <a:cubicBezTo>
                    <a:pt x="98" y="1"/>
                    <a:pt x="5" y="93"/>
                    <a:pt x="5" y="211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32" y="329"/>
                    <a:pt x="432" y="211"/>
                  </a:cubicBezTo>
                  <a:cubicBezTo>
                    <a:pt x="43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1" name="Google Shape;15041;p22"/>
            <p:cNvSpPr/>
            <p:nvPr/>
          </p:nvSpPr>
          <p:spPr>
            <a:xfrm>
              <a:off x="1833975" y="4276650"/>
              <a:ext cx="10825" cy="10425"/>
            </a:xfrm>
            <a:custGeom>
              <a:rect b="b" l="l" r="r" t="t"/>
              <a:pathLst>
                <a:path extrusionOk="0" h="417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29"/>
                    <a:pt x="93" y="417"/>
                    <a:pt x="216" y="417"/>
                  </a:cubicBezTo>
                  <a:cubicBezTo>
                    <a:pt x="340" y="412"/>
                    <a:pt x="43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2" name="Google Shape;15042;p22"/>
            <p:cNvSpPr/>
            <p:nvPr/>
          </p:nvSpPr>
          <p:spPr>
            <a:xfrm>
              <a:off x="1648200" y="42499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1" y="98"/>
                    <a:pt x="1" y="217"/>
                  </a:cubicBezTo>
                  <a:cubicBezTo>
                    <a:pt x="1" y="330"/>
                    <a:pt x="104" y="427"/>
                    <a:pt x="217" y="427"/>
                  </a:cubicBezTo>
                  <a:cubicBezTo>
                    <a:pt x="335" y="427"/>
                    <a:pt x="427" y="330"/>
                    <a:pt x="427" y="217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3" name="Google Shape;15043;p22"/>
            <p:cNvSpPr/>
            <p:nvPr/>
          </p:nvSpPr>
          <p:spPr>
            <a:xfrm>
              <a:off x="1648350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1"/>
                    <a:pt x="0" y="98"/>
                    <a:pt x="0" y="217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45"/>
                    <a:pt x="421" y="217"/>
                  </a:cubicBezTo>
                  <a:cubicBezTo>
                    <a:pt x="421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4" name="Google Shape;15044;p22"/>
            <p:cNvSpPr/>
            <p:nvPr/>
          </p:nvSpPr>
          <p:spPr>
            <a:xfrm>
              <a:off x="170127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1"/>
                  </a:moveTo>
                  <a:cubicBezTo>
                    <a:pt x="103" y="1"/>
                    <a:pt x="0" y="98"/>
                    <a:pt x="0" y="217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5" name="Google Shape;15045;p22"/>
            <p:cNvSpPr/>
            <p:nvPr/>
          </p:nvSpPr>
          <p:spPr>
            <a:xfrm>
              <a:off x="19668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1" y="335"/>
                    <a:pt x="427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6" name="Google Shape;15046;p22"/>
            <p:cNvSpPr/>
            <p:nvPr/>
          </p:nvSpPr>
          <p:spPr>
            <a:xfrm>
              <a:off x="14891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93"/>
                    <a:pt x="0" y="206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27" y="335"/>
                    <a:pt x="422" y="222"/>
                  </a:cubicBezTo>
                  <a:cubicBezTo>
                    <a:pt x="432" y="10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7" name="Google Shape;15047;p22"/>
            <p:cNvSpPr/>
            <p:nvPr/>
          </p:nvSpPr>
          <p:spPr>
            <a:xfrm>
              <a:off x="15155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11" y="329"/>
                    <a:pt x="103" y="422"/>
                    <a:pt x="222" y="422"/>
                  </a:cubicBezTo>
                  <a:cubicBezTo>
                    <a:pt x="227" y="422"/>
                    <a:pt x="233" y="423"/>
                    <a:pt x="238" y="423"/>
                  </a:cubicBezTo>
                  <a:cubicBezTo>
                    <a:pt x="344" y="423"/>
                    <a:pt x="432" y="329"/>
                    <a:pt x="432" y="211"/>
                  </a:cubicBezTo>
                  <a:cubicBezTo>
                    <a:pt x="432" y="88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8" name="Google Shape;15048;p22"/>
            <p:cNvSpPr/>
            <p:nvPr/>
          </p:nvSpPr>
          <p:spPr>
            <a:xfrm>
              <a:off x="1780800" y="4223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5" y="87"/>
                    <a:pt x="5" y="206"/>
                  </a:cubicBezTo>
                  <a:cubicBezTo>
                    <a:pt x="0" y="324"/>
                    <a:pt x="93" y="421"/>
                    <a:pt x="211" y="421"/>
                  </a:cubicBezTo>
                  <a:cubicBezTo>
                    <a:pt x="334" y="421"/>
                    <a:pt x="432" y="334"/>
                    <a:pt x="432" y="216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9" name="Google Shape;15049;p22"/>
            <p:cNvSpPr/>
            <p:nvPr/>
          </p:nvSpPr>
          <p:spPr>
            <a:xfrm>
              <a:off x="19668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2" y="0"/>
                  </a:moveTo>
                  <a:cubicBezTo>
                    <a:pt x="88" y="0"/>
                    <a:pt x="0" y="96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7" y="330"/>
                    <a:pt x="421" y="211"/>
                  </a:cubicBezTo>
                  <a:cubicBezTo>
                    <a:pt x="421" y="98"/>
                    <a:pt x="324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0" name="Google Shape;15050;p22"/>
            <p:cNvSpPr/>
            <p:nvPr/>
          </p:nvSpPr>
          <p:spPr>
            <a:xfrm>
              <a:off x="1489175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2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1" y="432"/>
                  </a:cubicBezTo>
                  <a:cubicBezTo>
                    <a:pt x="329" y="432"/>
                    <a:pt x="422" y="330"/>
                    <a:pt x="422" y="217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1" name="Google Shape;15051;p22"/>
            <p:cNvSpPr/>
            <p:nvPr/>
          </p:nvSpPr>
          <p:spPr>
            <a:xfrm>
              <a:off x="2046475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93" y="1"/>
                    <a:pt x="0" y="88"/>
                    <a:pt x="0" y="206"/>
                  </a:cubicBezTo>
                  <a:cubicBezTo>
                    <a:pt x="0" y="319"/>
                    <a:pt x="93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3" y="423"/>
                    <a:pt x="421" y="329"/>
                    <a:pt x="421" y="211"/>
                  </a:cubicBezTo>
                  <a:cubicBezTo>
                    <a:pt x="421" y="8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2" name="Google Shape;15052;p22"/>
            <p:cNvSpPr/>
            <p:nvPr/>
          </p:nvSpPr>
          <p:spPr>
            <a:xfrm>
              <a:off x="220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1"/>
                  </a:moveTo>
                  <a:cubicBezTo>
                    <a:pt x="93" y="1"/>
                    <a:pt x="1" y="88"/>
                    <a:pt x="1" y="216"/>
                  </a:cubicBezTo>
                  <a:cubicBezTo>
                    <a:pt x="11" y="335"/>
                    <a:pt x="98" y="422"/>
                    <a:pt x="217" y="422"/>
                  </a:cubicBezTo>
                  <a:cubicBezTo>
                    <a:pt x="335" y="422"/>
                    <a:pt x="432" y="329"/>
                    <a:pt x="432" y="211"/>
                  </a:cubicBezTo>
                  <a:cubicBezTo>
                    <a:pt x="432" y="8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3" name="Google Shape;15053;p22"/>
            <p:cNvSpPr/>
            <p:nvPr/>
          </p:nvSpPr>
          <p:spPr>
            <a:xfrm>
              <a:off x="148917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329" y="427"/>
                    <a:pt x="422" y="329"/>
                    <a:pt x="422" y="211"/>
                  </a:cubicBezTo>
                  <a:cubicBezTo>
                    <a:pt x="416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4" name="Google Shape;15054;p22"/>
            <p:cNvSpPr/>
            <p:nvPr/>
          </p:nvSpPr>
          <p:spPr>
            <a:xfrm>
              <a:off x="1674800" y="443580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1"/>
                  </a:moveTo>
                  <a:cubicBezTo>
                    <a:pt x="89" y="1"/>
                    <a:pt x="1" y="90"/>
                    <a:pt x="1" y="207"/>
                  </a:cubicBezTo>
                  <a:cubicBezTo>
                    <a:pt x="1" y="320"/>
                    <a:pt x="93" y="418"/>
                    <a:pt x="206" y="423"/>
                  </a:cubicBezTo>
                  <a:cubicBezTo>
                    <a:pt x="330" y="423"/>
                    <a:pt x="427" y="325"/>
                    <a:pt x="427" y="212"/>
                  </a:cubicBezTo>
                  <a:cubicBezTo>
                    <a:pt x="427" y="94"/>
                    <a:pt x="335" y="1"/>
                    <a:pt x="222" y="1"/>
                  </a:cubicBezTo>
                  <a:cubicBezTo>
                    <a:pt x="215" y="1"/>
                    <a:pt x="209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5" name="Google Shape;15055;p22"/>
            <p:cNvSpPr/>
            <p:nvPr/>
          </p:nvSpPr>
          <p:spPr>
            <a:xfrm>
              <a:off x="1833975" y="4435575"/>
              <a:ext cx="10825" cy="10800"/>
            </a:xfrm>
            <a:custGeom>
              <a:rect b="b" l="l" r="r" t="t"/>
              <a:pathLst>
                <a:path extrusionOk="0" h="432" w="433">
                  <a:moveTo>
                    <a:pt x="211" y="0"/>
                  </a:moveTo>
                  <a:cubicBezTo>
                    <a:pt x="88" y="5"/>
                    <a:pt x="1" y="103"/>
                    <a:pt x="1" y="221"/>
                  </a:cubicBezTo>
                  <a:cubicBezTo>
                    <a:pt x="1" y="344"/>
                    <a:pt x="98" y="432"/>
                    <a:pt x="216" y="432"/>
                  </a:cubicBezTo>
                  <a:cubicBezTo>
                    <a:pt x="340" y="427"/>
                    <a:pt x="432" y="334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6" name="Google Shape;15056;p22"/>
            <p:cNvSpPr/>
            <p:nvPr/>
          </p:nvSpPr>
          <p:spPr>
            <a:xfrm>
              <a:off x="1993150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3" y="0"/>
                    <a:pt x="0" y="103"/>
                    <a:pt x="6" y="221"/>
                  </a:cubicBezTo>
                  <a:cubicBezTo>
                    <a:pt x="6" y="334"/>
                    <a:pt x="10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7" name="Google Shape;15057;p22"/>
            <p:cNvSpPr/>
            <p:nvPr/>
          </p:nvSpPr>
          <p:spPr>
            <a:xfrm>
              <a:off x="1648350" y="41968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8" y="0"/>
                    <a:pt x="0" y="88"/>
                    <a:pt x="0" y="206"/>
                  </a:cubicBezTo>
                  <a:cubicBezTo>
                    <a:pt x="0" y="319"/>
                    <a:pt x="98" y="422"/>
                    <a:pt x="211" y="422"/>
                  </a:cubicBezTo>
                  <a:cubicBezTo>
                    <a:pt x="334" y="422"/>
                    <a:pt x="421" y="334"/>
                    <a:pt x="421" y="211"/>
                  </a:cubicBezTo>
                  <a:cubicBezTo>
                    <a:pt x="421" y="8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8" name="Google Shape;15058;p22"/>
            <p:cNvSpPr/>
            <p:nvPr/>
          </p:nvSpPr>
          <p:spPr>
            <a:xfrm>
              <a:off x="201987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29" y="416"/>
                    <a:pt x="427" y="329"/>
                    <a:pt x="427" y="211"/>
                  </a:cubicBezTo>
                  <a:cubicBezTo>
                    <a:pt x="432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9" name="Google Shape;15059;p22"/>
            <p:cNvSpPr/>
            <p:nvPr/>
          </p:nvSpPr>
          <p:spPr>
            <a:xfrm>
              <a:off x="1887175" y="42233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0"/>
                  </a:moveTo>
                  <a:cubicBezTo>
                    <a:pt x="98" y="0"/>
                    <a:pt x="5" y="87"/>
                    <a:pt x="0" y="206"/>
                  </a:cubicBezTo>
                  <a:cubicBezTo>
                    <a:pt x="0" y="324"/>
                    <a:pt x="82" y="421"/>
                    <a:pt x="206" y="421"/>
                  </a:cubicBezTo>
                  <a:cubicBezTo>
                    <a:pt x="212" y="422"/>
                    <a:pt x="218" y="422"/>
                    <a:pt x="223" y="422"/>
                  </a:cubicBezTo>
                  <a:cubicBezTo>
                    <a:pt x="333" y="422"/>
                    <a:pt x="421" y="333"/>
                    <a:pt x="416" y="216"/>
                  </a:cubicBezTo>
                  <a:cubicBezTo>
                    <a:pt x="421" y="10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0" name="Google Shape;15060;p22"/>
            <p:cNvSpPr/>
            <p:nvPr/>
          </p:nvSpPr>
          <p:spPr>
            <a:xfrm>
              <a:off x="1648200" y="44619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2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32"/>
                    <a:pt x="212" y="432"/>
                  </a:cubicBezTo>
                  <a:cubicBezTo>
                    <a:pt x="215" y="432"/>
                    <a:pt x="219" y="433"/>
                    <a:pt x="222" y="433"/>
                  </a:cubicBezTo>
                  <a:cubicBezTo>
                    <a:pt x="345" y="433"/>
                    <a:pt x="427" y="347"/>
                    <a:pt x="427" y="227"/>
                  </a:cubicBezTo>
                  <a:cubicBezTo>
                    <a:pt x="427" y="103"/>
                    <a:pt x="335" y="1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1" name="Google Shape;15061;p22"/>
            <p:cNvSpPr/>
            <p:nvPr/>
          </p:nvSpPr>
          <p:spPr>
            <a:xfrm>
              <a:off x="1701275" y="44619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5"/>
                    <a:pt x="98" y="432"/>
                    <a:pt x="221" y="432"/>
                  </a:cubicBezTo>
                  <a:cubicBezTo>
                    <a:pt x="345" y="432"/>
                    <a:pt x="432" y="335"/>
                    <a:pt x="427" y="206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2" name="Google Shape;15062;p22"/>
            <p:cNvSpPr/>
            <p:nvPr/>
          </p:nvSpPr>
          <p:spPr>
            <a:xfrm>
              <a:off x="1568700" y="401122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6" y="1"/>
                  </a:moveTo>
                  <a:cubicBezTo>
                    <a:pt x="87" y="1"/>
                    <a:pt x="0" y="83"/>
                    <a:pt x="5" y="212"/>
                  </a:cubicBezTo>
                  <a:cubicBezTo>
                    <a:pt x="5" y="325"/>
                    <a:pt x="103" y="422"/>
                    <a:pt x="216" y="422"/>
                  </a:cubicBezTo>
                  <a:cubicBezTo>
                    <a:pt x="334" y="422"/>
                    <a:pt x="432" y="325"/>
                    <a:pt x="432" y="212"/>
                  </a:cubicBezTo>
                  <a:cubicBezTo>
                    <a:pt x="432" y="8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3" name="Google Shape;15063;p22"/>
            <p:cNvSpPr/>
            <p:nvPr/>
          </p:nvSpPr>
          <p:spPr>
            <a:xfrm>
              <a:off x="1621875" y="40112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0" y="0"/>
                    <a:pt x="1" y="94"/>
                    <a:pt x="1" y="212"/>
                  </a:cubicBezTo>
                  <a:cubicBezTo>
                    <a:pt x="1" y="325"/>
                    <a:pt x="93" y="422"/>
                    <a:pt x="211" y="422"/>
                  </a:cubicBezTo>
                  <a:cubicBezTo>
                    <a:pt x="324" y="417"/>
                    <a:pt x="422" y="325"/>
                    <a:pt x="422" y="212"/>
                  </a:cubicBezTo>
                  <a:cubicBezTo>
                    <a:pt x="422" y="93"/>
                    <a:pt x="335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4" name="Google Shape;15064;p22"/>
            <p:cNvSpPr/>
            <p:nvPr/>
          </p:nvSpPr>
          <p:spPr>
            <a:xfrm>
              <a:off x="196682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35"/>
                    <a:pt x="87" y="422"/>
                    <a:pt x="211" y="422"/>
                  </a:cubicBezTo>
                  <a:cubicBezTo>
                    <a:pt x="329" y="422"/>
                    <a:pt x="427" y="335"/>
                    <a:pt x="421" y="212"/>
                  </a:cubicBezTo>
                  <a:cubicBezTo>
                    <a:pt x="421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5" name="Google Shape;15065;p22"/>
            <p:cNvSpPr/>
            <p:nvPr/>
          </p:nvSpPr>
          <p:spPr>
            <a:xfrm>
              <a:off x="1515625" y="44887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1"/>
                  </a:moveTo>
                  <a:cubicBezTo>
                    <a:pt x="98" y="1"/>
                    <a:pt x="1" y="98"/>
                    <a:pt x="1" y="211"/>
                  </a:cubicBezTo>
                  <a:cubicBezTo>
                    <a:pt x="1" y="327"/>
                    <a:pt x="94" y="422"/>
                    <a:pt x="208" y="422"/>
                  </a:cubicBezTo>
                  <a:cubicBezTo>
                    <a:pt x="211" y="422"/>
                    <a:pt x="214" y="422"/>
                    <a:pt x="217" y="422"/>
                  </a:cubicBezTo>
                  <a:cubicBezTo>
                    <a:pt x="335" y="422"/>
                    <a:pt x="427" y="330"/>
                    <a:pt x="427" y="206"/>
                  </a:cubicBezTo>
                  <a:cubicBezTo>
                    <a:pt x="422" y="93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6" name="Google Shape;15066;p22"/>
            <p:cNvSpPr/>
            <p:nvPr/>
          </p:nvSpPr>
          <p:spPr>
            <a:xfrm>
              <a:off x="2046200" y="44887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18" y="0"/>
                  </a:moveTo>
                  <a:cubicBezTo>
                    <a:pt x="99" y="0"/>
                    <a:pt x="11" y="96"/>
                    <a:pt x="11" y="206"/>
                  </a:cubicBezTo>
                  <a:cubicBezTo>
                    <a:pt x="1" y="324"/>
                    <a:pt x="98" y="427"/>
                    <a:pt x="222" y="427"/>
                  </a:cubicBezTo>
                  <a:cubicBezTo>
                    <a:pt x="335" y="427"/>
                    <a:pt x="432" y="335"/>
                    <a:pt x="432" y="222"/>
                  </a:cubicBezTo>
                  <a:cubicBezTo>
                    <a:pt x="438" y="98"/>
                    <a:pt x="350" y="1"/>
                    <a:pt x="227" y="1"/>
                  </a:cubicBezTo>
                  <a:cubicBezTo>
                    <a:pt x="224" y="1"/>
                    <a:pt x="221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7" name="Google Shape;15067;p22"/>
            <p:cNvSpPr/>
            <p:nvPr/>
          </p:nvSpPr>
          <p:spPr>
            <a:xfrm>
              <a:off x="164820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2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29"/>
                    <a:pt x="93" y="427"/>
                    <a:pt x="212" y="427"/>
                  </a:cubicBezTo>
                  <a:cubicBezTo>
                    <a:pt x="335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8" name="Google Shape;15068;p22"/>
            <p:cNvSpPr/>
            <p:nvPr/>
          </p:nvSpPr>
          <p:spPr>
            <a:xfrm>
              <a:off x="201987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0"/>
                    <a:pt x="427" y="211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9" name="Google Shape;15069;p22"/>
            <p:cNvSpPr/>
            <p:nvPr/>
          </p:nvSpPr>
          <p:spPr>
            <a:xfrm>
              <a:off x="14359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3" y="1"/>
                    <a:pt x="1" y="88"/>
                    <a:pt x="11" y="206"/>
                  </a:cubicBezTo>
                  <a:cubicBezTo>
                    <a:pt x="11" y="330"/>
                    <a:pt x="98" y="427"/>
                    <a:pt x="222" y="427"/>
                  </a:cubicBezTo>
                  <a:cubicBezTo>
                    <a:pt x="330" y="427"/>
                    <a:pt x="432" y="335"/>
                    <a:pt x="432" y="222"/>
                  </a:cubicBezTo>
                  <a:cubicBezTo>
                    <a:pt x="432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0" name="Google Shape;15070;p22"/>
            <p:cNvSpPr/>
            <p:nvPr/>
          </p:nvSpPr>
          <p:spPr>
            <a:xfrm>
              <a:off x="22055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8" y="421"/>
                    <a:pt x="206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10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1" name="Google Shape;15071;p22"/>
            <p:cNvSpPr/>
            <p:nvPr/>
          </p:nvSpPr>
          <p:spPr>
            <a:xfrm>
              <a:off x="1489175" y="4196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7"/>
                  </a:cubicBezTo>
                  <a:cubicBezTo>
                    <a:pt x="329" y="427"/>
                    <a:pt x="422" y="324"/>
                    <a:pt x="422" y="211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2" name="Google Shape;15072;p22"/>
            <p:cNvSpPr/>
            <p:nvPr/>
          </p:nvSpPr>
          <p:spPr>
            <a:xfrm>
              <a:off x="1993275" y="40112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2" y="0"/>
                  </a:moveTo>
                  <a:cubicBezTo>
                    <a:pt x="96" y="0"/>
                    <a:pt x="1" y="80"/>
                    <a:pt x="1" y="213"/>
                  </a:cubicBezTo>
                  <a:cubicBezTo>
                    <a:pt x="1" y="326"/>
                    <a:pt x="103" y="423"/>
                    <a:pt x="216" y="423"/>
                  </a:cubicBezTo>
                  <a:cubicBezTo>
                    <a:pt x="335" y="423"/>
                    <a:pt x="427" y="326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8" y="1"/>
                    <a:pt x="200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3" name="Google Shape;15073;p22"/>
            <p:cNvSpPr/>
            <p:nvPr/>
          </p:nvSpPr>
          <p:spPr>
            <a:xfrm>
              <a:off x="2099400" y="401120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33" y="0"/>
                  </a:moveTo>
                  <a:cubicBezTo>
                    <a:pt x="225" y="0"/>
                    <a:pt x="218" y="1"/>
                    <a:pt x="211" y="2"/>
                  </a:cubicBezTo>
                  <a:cubicBezTo>
                    <a:pt x="93" y="2"/>
                    <a:pt x="0" y="89"/>
                    <a:pt x="0" y="213"/>
                  </a:cubicBezTo>
                  <a:cubicBezTo>
                    <a:pt x="5" y="326"/>
                    <a:pt x="98" y="423"/>
                    <a:pt x="211" y="423"/>
                  </a:cubicBezTo>
                  <a:cubicBezTo>
                    <a:pt x="214" y="423"/>
                    <a:pt x="217" y="424"/>
                    <a:pt x="219" y="424"/>
                  </a:cubicBezTo>
                  <a:cubicBezTo>
                    <a:pt x="334" y="424"/>
                    <a:pt x="427" y="323"/>
                    <a:pt x="427" y="213"/>
                  </a:cubicBezTo>
                  <a:cubicBezTo>
                    <a:pt x="432" y="93"/>
                    <a:pt x="330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4" name="Google Shape;15074;p22"/>
            <p:cNvSpPr/>
            <p:nvPr/>
          </p:nvSpPr>
          <p:spPr>
            <a:xfrm>
              <a:off x="2019875" y="45152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93" y="0"/>
                    <a:pt x="0" y="98"/>
                    <a:pt x="0" y="221"/>
                  </a:cubicBezTo>
                  <a:cubicBezTo>
                    <a:pt x="0" y="334"/>
                    <a:pt x="93" y="427"/>
                    <a:pt x="20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5" name="Google Shape;15075;p22"/>
            <p:cNvSpPr/>
            <p:nvPr/>
          </p:nvSpPr>
          <p:spPr>
            <a:xfrm>
              <a:off x="1568700" y="454167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6" y="1"/>
                  </a:moveTo>
                  <a:cubicBezTo>
                    <a:pt x="87" y="11"/>
                    <a:pt x="0" y="98"/>
                    <a:pt x="0" y="217"/>
                  </a:cubicBezTo>
                  <a:cubicBezTo>
                    <a:pt x="0" y="340"/>
                    <a:pt x="98" y="432"/>
                    <a:pt x="211" y="432"/>
                  </a:cubicBezTo>
                  <a:cubicBezTo>
                    <a:pt x="329" y="432"/>
                    <a:pt x="421" y="330"/>
                    <a:pt x="421" y="217"/>
                  </a:cubicBezTo>
                  <a:cubicBezTo>
                    <a:pt x="421" y="93"/>
                    <a:pt x="319" y="6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6" name="Google Shape;15076;p22"/>
            <p:cNvSpPr/>
            <p:nvPr/>
          </p:nvSpPr>
          <p:spPr>
            <a:xfrm>
              <a:off x="1621875" y="454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9" y="1"/>
                  </a:moveTo>
                  <a:cubicBezTo>
                    <a:pt x="216" y="1"/>
                    <a:pt x="214" y="1"/>
                    <a:pt x="211" y="1"/>
                  </a:cubicBezTo>
                  <a:cubicBezTo>
                    <a:pt x="88" y="1"/>
                    <a:pt x="1" y="88"/>
                    <a:pt x="1" y="207"/>
                  </a:cubicBezTo>
                  <a:cubicBezTo>
                    <a:pt x="1" y="320"/>
                    <a:pt x="93" y="422"/>
                    <a:pt x="211" y="422"/>
                  </a:cubicBezTo>
                  <a:cubicBezTo>
                    <a:pt x="324" y="422"/>
                    <a:pt x="422" y="320"/>
                    <a:pt x="422" y="207"/>
                  </a:cubicBezTo>
                  <a:cubicBezTo>
                    <a:pt x="422" y="101"/>
                    <a:pt x="324" y="1"/>
                    <a:pt x="21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7" name="Google Shape;15077;p22"/>
            <p:cNvSpPr/>
            <p:nvPr/>
          </p:nvSpPr>
          <p:spPr>
            <a:xfrm>
              <a:off x="2152450" y="401120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194" y="0"/>
                  </a:moveTo>
                  <a:cubicBezTo>
                    <a:pt x="95" y="0"/>
                    <a:pt x="5" y="93"/>
                    <a:pt x="1" y="202"/>
                  </a:cubicBezTo>
                  <a:cubicBezTo>
                    <a:pt x="1" y="326"/>
                    <a:pt x="93" y="423"/>
                    <a:pt x="211" y="423"/>
                  </a:cubicBezTo>
                  <a:cubicBezTo>
                    <a:pt x="324" y="423"/>
                    <a:pt x="422" y="321"/>
                    <a:pt x="422" y="202"/>
                  </a:cubicBezTo>
                  <a:cubicBezTo>
                    <a:pt x="422" y="89"/>
                    <a:pt x="335" y="2"/>
                    <a:pt x="216" y="2"/>
                  </a:cubicBezTo>
                  <a:cubicBezTo>
                    <a:pt x="209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8" name="Google Shape;15078;p22"/>
            <p:cNvSpPr/>
            <p:nvPr/>
          </p:nvSpPr>
          <p:spPr>
            <a:xfrm>
              <a:off x="1993275" y="45419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5" y="0"/>
                  </a:moveTo>
                  <a:cubicBezTo>
                    <a:pt x="107" y="0"/>
                    <a:pt x="6" y="85"/>
                    <a:pt x="6" y="213"/>
                  </a:cubicBezTo>
                  <a:cubicBezTo>
                    <a:pt x="1" y="331"/>
                    <a:pt x="103" y="423"/>
                    <a:pt x="216" y="423"/>
                  </a:cubicBezTo>
                  <a:cubicBezTo>
                    <a:pt x="335" y="418"/>
                    <a:pt x="427" y="331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9" y="1"/>
                    <a:pt x="2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9" name="Google Shape;15079;p22"/>
            <p:cNvSpPr/>
            <p:nvPr/>
          </p:nvSpPr>
          <p:spPr>
            <a:xfrm>
              <a:off x="1462575" y="42765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4"/>
                    <a:pt x="88" y="422"/>
                    <a:pt x="206" y="422"/>
                  </a:cubicBezTo>
                  <a:cubicBezTo>
                    <a:pt x="335" y="422"/>
                    <a:pt x="422" y="334"/>
                    <a:pt x="422" y="216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0" name="Google Shape;15080;p22"/>
            <p:cNvSpPr/>
            <p:nvPr/>
          </p:nvSpPr>
          <p:spPr>
            <a:xfrm>
              <a:off x="2179050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103" y="427"/>
                    <a:pt x="22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1" name="Google Shape;15081;p22"/>
            <p:cNvSpPr/>
            <p:nvPr/>
          </p:nvSpPr>
          <p:spPr>
            <a:xfrm>
              <a:off x="16748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3" y="421"/>
                    <a:pt x="206" y="421"/>
                  </a:cubicBezTo>
                  <a:cubicBezTo>
                    <a:pt x="330" y="421"/>
                    <a:pt x="427" y="334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2" name="Google Shape;15082;p22"/>
            <p:cNvSpPr/>
            <p:nvPr/>
          </p:nvSpPr>
          <p:spPr>
            <a:xfrm>
              <a:off x="1993275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22" y="336"/>
                    <a:pt x="422" y="211"/>
                  </a:cubicBezTo>
                  <a:cubicBezTo>
                    <a:pt x="42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3" name="Google Shape;15083;p22"/>
            <p:cNvSpPr/>
            <p:nvPr/>
          </p:nvSpPr>
          <p:spPr>
            <a:xfrm>
              <a:off x="20198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29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4" name="Google Shape;15084;p22"/>
            <p:cNvSpPr/>
            <p:nvPr/>
          </p:nvSpPr>
          <p:spPr>
            <a:xfrm>
              <a:off x="19668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5" y="217"/>
                  </a:cubicBezTo>
                  <a:cubicBezTo>
                    <a:pt x="10" y="330"/>
                    <a:pt x="103" y="427"/>
                    <a:pt x="216" y="427"/>
                  </a:cubicBezTo>
                  <a:cubicBezTo>
                    <a:pt x="219" y="427"/>
                    <a:pt x="222" y="427"/>
                    <a:pt x="224" y="427"/>
                  </a:cubicBezTo>
                  <a:cubicBezTo>
                    <a:pt x="338" y="427"/>
                    <a:pt x="427" y="327"/>
                    <a:pt x="427" y="217"/>
                  </a:cubicBezTo>
                  <a:cubicBezTo>
                    <a:pt x="421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5" name="Google Shape;15085;p22"/>
            <p:cNvSpPr/>
            <p:nvPr/>
          </p:nvSpPr>
          <p:spPr>
            <a:xfrm>
              <a:off x="14625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8"/>
                    <a:pt x="0" y="206"/>
                  </a:cubicBezTo>
                  <a:cubicBezTo>
                    <a:pt x="0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6" name="Google Shape;15086;p22"/>
            <p:cNvSpPr/>
            <p:nvPr/>
          </p:nvSpPr>
          <p:spPr>
            <a:xfrm>
              <a:off x="1648200" y="40905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7" y="1"/>
                  </a:moveTo>
                  <a:cubicBezTo>
                    <a:pt x="104" y="1"/>
                    <a:pt x="6" y="98"/>
                    <a:pt x="6" y="211"/>
                  </a:cubicBezTo>
                  <a:cubicBezTo>
                    <a:pt x="1" y="335"/>
                    <a:pt x="104" y="432"/>
                    <a:pt x="217" y="432"/>
                  </a:cubicBezTo>
                  <a:cubicBezTo>
                    <a:pt x="340" y="432"/>
                    <a:pt x="427" y="340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7" name="Google Shape;15087;p22"/>
            <p:cNvSpPr/>
            <p:nvPr/>
          </p:nvSpPr>
          <p:spPr>
            <a:xfrm>
              <a:off x="19932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1" y="98"/>
                    <a:pt x="1" y="206"/>
                  </a:cubicBezTo>
                  <a:cubicBezTo>
                    <a:pt x="1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8" name="Google Shape;15088;p22"/>
            <p:cNvSpPr/>
            <p:nvPr/>
          </p:nvSpPr>
          <p:spPr>
            <a:xfrm>
              <a:off x="2179050" y="4090500"/>
              <a:ext cx="10675" cy="10825"/>
            </a:xfrm>
            <a:custGeom>
              <a:rect b="b" l="l" r="r" t="t"/>
              <a:pathLst>
                <a:path extrusionOk="0" h="433" w="427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35"/>
                    <a:pt x="98" y="432"/>
                    <a:pt x="211" y="432"/>
                  </a:cubicBezTo>
                  <a:cubicBezTo>
                    <a:pt x="334" y="432"/>
                    <a:pt x="427" y="340"/>
                    <a:pt x="427" y="222"/>
                  </a:cubicBezTo>
                  <a:cubicBezTo>
                    <a:pt x="427" y="98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9" name="Google Shape;15089;p22"/>
            <p:cNvSpPr/>
            <p:nvPr/>
          </p:nvSpPr>
          <p:spPr>
            <a:xfrm>
              <a:off x="20198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7"/>
                    <a:pt x="88" y="423"/>
                    <a:pt x="206" y="423"/>
                  </a:cubicBezTo>
                  <a:cubicBezTo>
                    <a:pt x="209" y="423"/>
                    <a:pt x="213" y="422"/>
                    <a:pt x="216" y="422"/>
                  </a:cubicBezTo>
                  <a:cubicBezTo>
                    <a:pt x="329" y="422"/>
                    <a:pt x="427" y="335"/>
                    <a:pt x="427" y="217"/>
                  </a:cubicBezTo>
                  <a:cubicBezTo>
                    <a:pt x="432" y="99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0" name="Google Shape;15090;p22"/>
            <p:cNvSpPr/>
            <p:nvPr/>
          </p:nvSpPr>
          <p:spPr>
            <a:xfrm>
              <a:off x="2205500" y="427652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98" y="0"/>
                    <a:pt x="11" y="88"/>
                    <a:pt x="11" y="206"/>
                  </a:cubicBezTo>
                  <a:cubicBezTo>
                    <a:pt x="1" y="334"/>
                    <a:pt x="93" y="422"/>
                    <a:pt x="217" y="422"/>
                  </a:cubicBezTo>
                  <a:cubicBezTo>
                    <a:pt x="335" y="422"/>
                    <a:pt x="427" y="324"/>
                    <a:pt x="438" y="211"/>
                  </a:cubicBezTo>
                  <a:cubicBezTo>
                    <a:pt x="438" y="93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1" name="Google Shape;15091;p22"/>
            <p:cNvSpPr/>
            <p:nvPr/>
          </p:nvSpPr>
          <p:spPr>
            <a:xfrm>
              <a:off x="1621625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29" y="427"/>
                    <a:pt x="432" y="330"/>
                    <a:pt x="432" y="211"/>
                  </a:cubicBezTo>
                  <a:cubicBezTo>
                    <a:pt x="432" y="93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2" name="Google Shape;15092;p22"/>
            <p:cNvSpPr/>
            <p:nvPr/>
          </p:nvSpPr>
          <p:spPr>
            <a:xfrm>
              <a:off x="1674800" y="44887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3" y="1"/>
                    <a:pt x="1" y="93"/>
                    <a:pt x="6" y="227"/>
                  </a:cubicBezTo>
                  <a:cubicBezTo>
                    <a:pt x="16" y="340"/>
                    <a:pt x="103" y="432"/>
                    <a:pt x="222" y="432"/>
                  </a:cubicBezTo>
                  <a:cubicBezTo>
                    <a:pt x="335" y="432"/>
                    <a:pt x="432" y="330"/>
                    <a:pt x="43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3" name="Google Shape;15093;p22"/>
            <p:cNvSpPr/>
            <p:nvPr/>
          </p:nvSpPr>
          <p:spPr>
            <a:xfrm>
              <a:off x="1993275" y="44887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88" y="1"/>
                    <a:pt x="1" y="98"/>
                    <a:pt x="1" y="227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330" y="432"/>
                    <a:pt x="422" y="335"/>
                    <a:pt x="42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4" name="Google Shape;15094;p22"/>
            <p:cNvSpPr/>
            <p:nvPr/>
          </p:nvSpPr>
          <p:spPr>
            <a:xfrm>
              <a:off x="2019875" y="40906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7" y="1"/>
                  </a:moveTo>
                  <a:cubicBezTo>
                    <a:pt x="88" y="1"/>
                    <a:pt x="0" y="96"/>
                    <a:pt x="0" y="217"/>
                  </a:cubicBezTo>
                  <a:cubicBezTo>
                    <a:pt x="0" y="335"/>
                    <a:pt x="93" y="427"/>
                    <a:pt x="216" y="432"/>
                  </a:cubicBezTo>
                  <a:cubicBezTo>
                    <a:pt x="329" y="427"/>
                    <a:pt x="427" y="335"/>
                    <a:pt x="427" y="222"/>
                  </a:cubicBezTo>
                  <a:cubicBezTo>
                    <a:pt x="432" y="103"/>
                    <a:pt x="329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5" name="Google Shape;15095;p22"/>
            <p:cNvSpPr/>
            <p:nvPr/>
          </p:nvSpPr>
          <p:spPr>
            <a:xfrm>
              <a:off x="1409400" y="42233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104"/>
                    <a:pt x="0" y="212"/>
                  </a:cubicBezTo>
                  <a:cubicBezTo>
                    <a:pt x="0" y="330"/>
                    <a:pt x="98" y="422"/>
                    <a:pt x="216" y="422"/>
                  </a:cubicBezTo>
                  <a:cubicBezTo>
                    <a:pt x="339" y="422"/>
                    <a:pt x="421" y="335"/>
                    <a:pt x="421" y="212"/>
                  </a:cubicBezTo>
                  <a:cubicBezTo>
                    <a:pt x="421" y="92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6" name="Google Shape;15096;p22"/>
            <p:cNvSpPr/>
            <p:nvPr/>
          </p:nvSpPr>
          <p:spPr>
            <a:xfrm>
              <a:off x="1940225" y="42233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9"/>
                    <a:pt x="11" y="212"/>
                  </a:cubicBezTo>
                  <a:cubicBezTo>
                    <a:pt x="0" y="330"/>
                    <a:pt x="98" y="422"/>
                    <a:pt x="221" y="422"/>
                  </a:cubicBezTo>
                  <a:cubicBezTo>
                    <a:pt x="345" y="422"/>
                    <a:pt x="427" y="335"/>
                    <a:pt x="427" y="212"/>
                  </a:cubicBezTo>
                  <a:cubicBezTo>
                    <a:pt x="422" y="92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7" name="Google Shape;15097;p22"/>
            <p:cNvSpPr/>
            <p:nvPr/>
          </p:nvSpPr>
          <p:spPr>
            <a:xfrm>
              <a:off x="220550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17" y="427"/>
                  </a:cubicBezTo>
                  <a:cubicBezTo>
                    <a:pt x="335" y="427"/>
                    <a:pt x="427" y="335"/>
                    <a:pt x="427" y="211"/>
                  </a:cubicBezTo>
                  <a:cubicBezTo>
                    <a:pt x="427" y="98"/>
                    <a:pt x="325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8" name="Google Shape;15098;p22"/>
            <p:cNvSpPr/>
            <p:nvPr/>
          </p:nvSpPr>
          <p:spPr>
            <a:xfrm>
              <a:off x="2046075" y="4011200"/>
              <a:ext cx="10950" cy="10725"/>
            </a:xfrm>
            <a:custGeom>
              <a:rect b="b" l="l" r="r" t="t"/>
              <a:pathLst>
                <a:path extrusionOk="0" h="429" w="438">
                  <a:moveTo>
                    <a:pt x="203" y="0"/>
                  </a:moveTo>
                  <a:cubicBezTo>
                    <a:pt x="108" y="0"/>
                    <a:pt x="15" y="85"/>
                    <a:pt x="6" y="213"/>
                  </a:cubicBezTo>
                  <a:cubicBezTo>
                    <a:pt x="1" y="326"/>
                    <a:pt x="103" y="428"/>
                    <a:pt x="222" y="428"/>
                  </a:cubicBezTo>
                  <a:cubicBezTo>
                    <a:pt x="335" y="423"/>
                    <a:pt x="432" y="336"/>
                    <a:pt x="432" y="218"/>
                  </a:cubicBezTo>
                  <a:cubicBezTo>
                    <a:pt x="437" y="89"/>
                    <a:pt x="350" y="2"/>
                    <a:pt x="227" y="2"/>
                  </a:cubicBezTo>
                  <a:cubicBezTo>
                    <a:pt x="219" y="1"/>
                    <a:pt x="211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9" name="Google Shape;15099;p22"/>
            <p:cNvSpPr/>
            <p:nvPr/>
          </p:nvSpPr>
          <p:spPr>
            <a:xfrm>
              <a:off x="1674800" y="40112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1" y="1"/>
                  </a:moveTo>
                  <a:cubicBezTo>
                    <a:pt x="93" y="1"/>
                    <a:pt x="1" y="83"/>
                    <a:pt x="1" y="212"/>
                  </a:cubicBezTo>
                  <a:cubicBezTo>
                    <a:pt x="1" y="325"/>
                    <a:pt x="93" y="422"/>
                    <a:pt x="206" y="422"/>
                  </a:cubicBezTo>
                  <a:cubicBezTo>
                    <a:pt x="209" y="422"/>
                    <a:pt x="212" y="423"/>
                    <a:pt x="215" y="423"/>
                  </a:cubicBezTo>
                  <a:cubicBezTo>
                    <a:pt x="329" y="423"/>
                    <a:pt x="427" y="322"/>
                    <a:pt x="427" y="212"/>
                  </a:cubicBezTo>
                  <a:cubicBezTo>
                    <a:pt x="427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0" name="Google Shape;15100;p22"/>
            <p:cNvSpPr/>
            <p:nvPr/>
          </p:nvSpPr>
          <p:spPr>
            <a:xfrm>
              <a:off x="1940225" y="41702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98" y="11"/>
                    <a:pt x="0" y="104"/>
                    <a:pt x="0" y="217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45" y="427"/>
                    <a:pt x="427" y="335"/>
                    <a:pt x="427" y="217"/>
                  </a:cubicBezTo>
                  <a:cubicBezTo>
                    <a:pt x="427" y="96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1" name="Google Shape;15101;p22"/>
            <p:cNvSpPr/>
            <p:nvPr/>
          </p:nvSpPr>
          <p:spPr>
            <a:xfrm>
              <a:off x="217892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9" y="427"/>
                    <a:pt x="432" y="335"/>
                    <a:pt x="432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1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2" name="Google Shape;15102;p22"/>
            <p:cNvSpPr/>
            <p:nvPr/>
          </p:nvSpPr>
          <p:spPr>
            <a:xfrm>
              <a:off x="1515500" y="40112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8" y="1"/>
                    <a:pt x="6" y="88"/>
                    <a:pt x="1" y="207"/>
                  </a:cubicBezTo>
                  <a:cubicBezTo>
                    <a:pt x="1" y="320"/>
                    <a:pt x="98" y="422"/>
                    <a:pt x="211" y="422"/>
                  </a:cubicBezTo>
                  <a:cubicBezTo>
                    <a:pt x="214" y="422"/>
                    <a:pt x="217" y="423"/>
                    <a:pt x="220" y="423"/>
                  </a:cubicBezTo>
                  <a:cubicBezTo>
                    <a:pt x="339" y="423"/>
                    <a:pt x="432" y="322"/>
                    <a:pt x="432" y="212"/>
                  </a:cubicBezTo>
                  <a:cubicBezTo>
                    <a:pt x="432" y="88"/>
                    <a:pt x="34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3" name="Google Shape;15103;p22"/>
            <p:cNvSpPr/>
            <p:nvPr/>
          </p:nvSpPr>
          <p:spPr>
            <a:xfrm>
              <a:off x="1648200" y="3984375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22" y="1"/>
                  </a:moveTo>
                  <a:cubicBezTo>
                    <a:pt x="109" y="1"/>
                    <a:pt x="6" y="88"/>
                    <a:pt x="6" y="212"/>
                  </a:cubicBezTo>
                  <a:cubicBezTo>
                    <a:pt x="1" y="335"/>
                    <a:pt x="104" y="433"/>
                    <a:pt x="217" y="433"/>
                  </a:cubicBezTo>
                  <a:cubicBezTo>
                    <a:pt x="335" y="433"/>
                    <a:pt x="427" y="340"/>
                    <a:pt x="427" y="227"/>
                  </a:cubicBezTo>
                  <a:cubicBezTo>
                    <a:pt x="427" y="104"/>
                    <a:pt x="340" y="6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4" name="Google Shape;15104;p22"/>
            <p:cNvSpPr/>
            <p:nvPr/>
          </p:nvSpPr>
          <p:spPr>
            <a:xfrm>
              <a:off x="14891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0" y="217"/>
                  </a:cubicBezTo>
                  <a:cubicBezTo>
                    <a:pt x="0" y="335"/>
                    <a:pt x="82" y="427"/>
                    <a:pt x="211" y="427"/>
                  </a:cubicBezTo>
                  <a:cubicBezTo>
                    <a:pt x="334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5" name="Google Shape;15105;p22"/>
            <p:cNvSpPr/>
            <p:nvPr/>
          </p:nvSpPr>
          <p:spPr>
            <a:xfrm>
              <a:off x="1674800" y="45419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29"/>
                    <a:pt x="98" y="416"/>
                    <a:pt x="206" y="421"/>
                  </a:cubicBezTo>
                  <a:cubicBezTo>
                    <a:pt x="211" y="422"/>
                    <a:pt x="217" y="422"/>
                    <a:pt x="222" y="422"/>
                  </a:cubicBezTo>
                  <a:cubicBezTo>
                    <a:pt x="329" y="422"/>
                    <a:pt x="422" y="323"/>
                    <a:pt x="422" y="211"/>
                  </a:cubicBezTo>
                  <a:cubicBezTo>
                    <a:pt x="43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6" name="Google Shape;15106;p22"/>
            <p:cNvSpPr/>
            <p:nvPr/>
          </p:nvSpPr>
          <p:spPr>
            <a:xfrm>
              <a:off x="16218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17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7" name="Google Shape;15107;p22"/>
            <p:cNvSpPr/>
            <p:nvPr/>
          </p:nvSpPr>
          <p:spPr>
            <a:xfrm>
              <a:off x="16748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2" y="0"/>
                  </a:moveTo>
                  <a:cubicBezTo>
                    <a:pt x="93" y="0"/>
                    <a:pt x="1" y="9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8" name="Google Shape;15108;p22"/>
            <p:cNvSpPr/>
            <p:nvPr/>
          </p:nvSpPr>
          <p:spPr>
            <a:xfrm>
              <a:off x="2046200" y="45419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1" y="329"/>
                    <a:pt x="98" y="421"/>
                    <a:pt x="217" y="421"/>
                  </a:cubicBezTo>
                  <a:cubicBezTo>
                    <a:pt x="222" y="422"/>
                    <a:pt x="228" y="422"/>
                    <a:pt x="233" y="422"/>
                  </a:cubicBezTo>
                  <a:cubicBezTo>
                    <a:pt x="339" y="422"/>
                    <a:pt x="427" y="328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9" name="Google Shape;15109;p22"/>
            <p:cNvSpPr/>
            <p:nvPr/>
          </p:nvSpPr>
          <p:spPr>
            <a:xfrm>
              <a:off x="1833725" y="4064175"/>
              <a:ext cx="11075" cy="10675"/>
            </a:xfrm>
            <a:custGeom>
              <a:rect b="b" l="l" r="r" t="t"/>
              <a:pathLst>
                <a:path extrusionOk="0" h="427" w="443">
                  <a:moveTo>
                    <a:pt x="226" y="0"/>
                  </a:moveTo>
                  <a:cubicBezTo>
                    <a:pt x="108" y="0"/>
                    <a:pt x="11" y="98"/>
                    <a:pt x="11" y="211"/>
                  </a:cubicBezTo>
                  <a:cubicBezTo>
                    <a:pt x="0" y="329"/>
                    <a:pt x="98" y="427"/>
                    <a:pt x="221" y="427"/>
                  </a:cubicBezTo>
                  <a:cubicBezTo>
                    <a:pt x="345" y="427"/>
                    <a:pt x="442" y="334"/>
                    <a:pt x="442" y="211"/>
                  </a:cubicBezTo>
                  <a:cubicBezTo>
                    <a:pt x="442" y="87"/>
                    <a:pt x="350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0" name="Google Shape;15110;p22"/>
            <p:cNvSpPr/>
            <p:nvPr/>
          </p:nvSpPr>
          <p:spPr>
            <a:xfrm>
              <a:off x="167480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330" y="422"/>
                    <a:pt x="427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1" name="Google Shape;15111;p22"/>
            <p:cNvSpPr/>
            <p:nvPr/>
          </p:nvSpPr>
          <p:spPr>
            <a:xfrm>
              <a:off x="1621875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1" y="88"/>
                    <a:pt x="1" y="211"/>
                  </a:cubicBezTo>
                  <a:cubicBezTo>
                    <a:pt x="1" y="329"/>
                    <a:pt x="93" y="422"/>
                    <a:pt x="216" y="422"/>
                  </a:cubicBezTo>
                  <a:cubicBezTo>
                    <a:pt x="324" y="422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2" name="Google Shape;15112;p22"/>
            <p:cNvSpPr/>
            <p:nvPr/>
          </p:nvSpPr>
          <p:spPr>
            <a:xfrm>
              <a:off x="1647950" y="435617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7" y="0"/>
                  </a:moveTo>
                  <a:cubicBezTo>
                    <a:pt x="109" y="0"/>
                    <a:pt x="16" y="88"/>
                    <a:pt x="1" y="211"/>
                  </a:cubicBezTo>
                  <a:cubicBezTo>
                    <a:pt x="1" y="324"/>
                    <a:pt x="103" y="422"/>
                    <a:pt x="222" y="422"/>
                  </a:cubicBezTo>
                  <a:cubicBezTo>
                    <a:pt x="345" y="422"/>
                    <a:pt x="432" y="334"/>
                    <a:pt x="432" y="216"/>
                  </a:cubicBezTo>
                  <a:cubicBezTo>
                    <a:pt x="437" y="88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3" name="Google Shape;15113;p22"/>
            <p:cNvSpPr/>
            <p:nvPr/>
          </p:nvSpPr>
          <p:spPr>
            <a:xfrm>
              <a:off x="148917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5" y="0"/>
                  </a:moveTo>
                  <a:cubicBezTo>
                    <a:pt x="89" y="0"/>
                    <a:pt x="0" y="94"/>
                    <a:pt x="0" y="212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27" y="325"/>
                    <a:pt x="422" y="212"/>
                  </a:cubicBezTo>
                  <a:cubicBezTo>
                    <a:pt x="422" y="93"/>
                    <a:pt x="329" y="1"/>
                    <a:pt x="211" y="1"/>
                  </a:cubicBezTo>
                  <a:cubicBezTo>
                    <a:pt x="205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4" name="Google Shape;15114;p22"/>
            <p:cNvSpPr/>
            <p:nvPr/>
          </p:nvSpPr>
          <p:spPr>
            <a:xfrm>
              <a:off x="2178925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8" y="0"/>
                    <a:pt x="0" y="93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5" name="Google Shape;15115;p22"/>
            <p:cNvSpPr/>
            <p:nvPr/>
          </p:nvSpPr>
          <p:spPr>
            <a:xfrm>
              <a:off x="2019750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6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32" y="335"/>
                    <a:pt x="427" y="217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6" name="Google Shape;15116;p22"/>
            <p:cNvSpPr/>
            <p:nvPr/>
          </p:nvSpPr>
          <p:spPr>
            <a:xfrm>
              <a:off x="21525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7" name="Google Shape;15117;p22"/>
            <p:cNvSpPr/>
            <p:nvPr/>
          </p:nvSpPr>
          <p:spPr>
            <a:xfrm>
              <a:off x="183397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3"/>
                    <a:pt x="6" y="216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8" name="Google Shape;15118;p22"/>
            <p:cNvSpPr/>
            <p:nvPr/>
          </p:nvSpPr>
          <p:spPr>
            <a:xfrm>
              <a:off x="1674800" y="38519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0"/>
                  </a:moveTo>
                  <a:cubicBezTo>
                    <a:pt x="89" y="0"/>
                    <a:pt x="1" y="89"/>
                    <a:pt x="1" y="207"/>
                  </a:cubicBezTo>
                  <a:cubicBezTo>
                    <a:pt x="1" y="325"/>
                    <a:pt x="93" y="417"/>
                    <a:pt x="206" y="422"/>
                  </a:cubicBezTo>
                  <a:cubicBezTo>
                    <a:pt x="324" y="422"/>
                    <a:pt x="427" y="325"/>
                    <a:pt x="427" y="212"/>
                  </a:cubicBezTo>
                  <a:cubicBezTo>
                    <a:pt x="427" y="104"/>
                    <a:pt x="335" y="6"/>
                    <a:pt x="222" y="1"/>
                  </a:cubicBezTo>
                  <a:cubicBezTo>
                    <a:pt x="215" y="0"/>
                    <a:pt x="209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9" name="Google Shape;15119;p22"/>
            <p:cNvSpPr/>
            <p:nvPr/>
          </p:nvSpPr>
          <p:spPr>
            <a:xfrm>
              <a:off x="1674800" y="438250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88"/>
                    <a:pt x="1" y="212"/>
                  </a:cubicBezTo>
                  <a:cubicBezTo>
                    <a:pt x="1" y="332"/>
                    <a:pt x="88" y="422"/>
                    <a:pt x="212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224" y="422"/>
                    <a:pt x="227" y="422"/>
                    <a:pt x="230" y="422"/>
                  </a:cubicBezTo>
                  <a:cubicBezTo>
                    <a:pt x="339" y="422"/>
                    <a:pt x="432" y="322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0" name="Google Shape;15120;p22"/>
            <p:cNvSpPr/>
            <p:nvPr/>
          </p:nvSpPr>
          <p:spPr>
            <a:xfrm>
              <a:off x="16483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0" y="98"/>
                    <a:pt x="0" y="211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1" name="Google Shape;15121;p22"/>
            <p:cNvSpPr/>
            <p:nvPr/>
          </p:nvSpPr>
          <p:spPr>
            <a:xfrm>
              <a:off x="20726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9" y="0"/>
                  </a:moveTo>
                  <a:cubicBezTo>
                    <a:pt x="103" y="0"/>
                    <a:pt x="11" y="89"/>
                    <a:pt x="11" y="206"/>
                  </a:cubicBezTo>
                  <a:cubicBezTo>
                    <a:pt x="0" y="325"/>
                    <a:pt x="93" y="417"/>
                    <a:pt x="206" y="422"/>
                  </a:cubicBezTo>
                  <a:cubicBezTo>
                    <a:pt x="210" y="422"/>
                    <a:pt x="214" y="423"/>
                    <a:pt x="217" y="423"/>
                  </a:cubicBezTo>
                  <a:cubicBezTo>
                    <a:pt x="340" y="423"/>
                    <a:pt x="427" y="342"/>
                    <a:pt x="432" y="222"/>
                  </a:cubicBezTo>
                  <a:cubicBezTo>
                    <a:pt x="432" y="104"/>
                    <a:pt x="345" y="6"/>
                    <a:pt x="226" y="1"/>
                  </a:cubicBezTo>
                  <a:cubicBezTo>
                    <a:pt x="221" y="0"/>
                    <a:pt x="215" y="0"/>
                    <a:pt x="20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2" name="Google Shape;15122;p22"/>
            <p:cNvSpPr/>
            <p:nvPr/>
          </p:nvSpPr>
          <p:spPr>
            <a:xfrm>
              <a:off x="21261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40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2"/>
                  </a:cubicBezTo>
                  <a:cubicBezTo>
                    <a:pt x="416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3" name="Google Shape;15123;p22"/>
            <p:cNvSpPr/>
            <p:nvPr/>
          </p:nvSpPr>
          <p:spPr>
            <a:xfrm>
              <a:off x="2125850" y="398437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40"/>
                    <a:pt x="93" y="433"/>
                    <a:pt x="217" y="433"/>
                  </a:cubicBezTo>
                  <a:cubicBezTo>
                    <a:pt x="335" y="433"/>
                    <a:pt x="432" y="335"/>
                    <a:pt x="427" y="212"/>
                  </a:cubicBezTo>
                  <a:cubicBezTo>
                    <a:pt x="422" y="88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4" name="Google Shape;15124;p22"/>
            <p:cNvSpPr/>
            <p:nvPr/>
          </p:nvSpPr>
          <p:spPr>
            <a:xfrm>
              <a:off x="1568550" y="44887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6" y="93"/>
                    <a:pt x="1" y="211"/>
                  </a:cubicBezTo>
                  <a:cubicBezTo>
                    <a:pt x="6" y="330"/>
                    <a:pt x="93" y="427"/>
                    <a:pt x="212" y="427"/>
                  </a:cubicBezTo>
                  <a:cubicBezTo>
                    <a:pt x="325" y="427"/>
                    <a:pt x="427" y="330"/>
                    <a:pt x="427" y="211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5" name="Google Shape;15125;p22"/>
            <p:cNvSpPr/>
            <p:nvPr/>
          </p:nvSpPr>
          <p:spPr>
            <a:xfrm>
              <a:off x="1993275" y="43822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98" y="11"/>
                    <a:pt x="1" y="98"/>
                    <a:pt x="1" y="216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2"/>
                    <a:pt x="422" y="222"/>
                  </a:cubicBezTo>
                  <a:cubicBezTo>
                    <a:pt x="422" y="103"/>
                    <a:pt x="330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6" name="Google Shape;15126;p22"/>
            <p:cNvSpPr/>
            <p:nvPr/>
          </p:nvSpPr>
          <p:spPr>
            <a:xfrm>
              <a:off x="17809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3" y="1"/>
                    <a:pt x="0" y="83"/>
                    <a:pt x="11" y="212"/>
                  </a:cubicBezTo>
                  <a:cubicBezTo>
                    <a:pt x="11" y="325"/>
                    <a:pt x="103" y="422"/>
                    <a:pt x="221" y="422"/>
                  </a:cubicBezTo>
                  <a:cubicBezTo>
                    <a:pt x="329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7" name="Google Shape;15127;p22"/>
            <p:cNvSpPr/>
            <p:nvPr/>
          </p:nvSpPr>
          <p:spPr>
            <a:xfrm>
              <a:off x="1940225" y="44887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1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8" name="Google Shape;15128;p22"/>
            <p:cNvSpPr/>
            <p:nvPr/>
          </p:nvSpPr>
          <p:spPr>
            <a:xfrm>
              <a:off x="1887175" y="4011225"/>
              <a:ext cx="10925" cy="10575"/>
            </a:xfrm>
            <a:custGeom>
              <a:rect b="b" l="l" r="r" t="t"/>
              <a:pathLst>
                <a:path extrusionOk="0" h="423" w="437">
                  <a:moveTo>
                    <a:pt x="210" y="0"/>
                  </a:moveTo>
                  <a:cubicBezTo>
                    <a:pt x="93" y="0"/>
                    <a:pt x="10" y="80"/>
                    <a:pt x="5" y="196"/>
                  </a:cubicBezTo>
                  <a:cubicBezTo>
                    <a:pt x="0" y="320"/>
                    <a:pt x="87" y="417"/>
                    <a:pt x="211" y="422"/>
                  </a:cubicBezTo>
                  <a:cubicBezTo>
                    <a:pt x="324" y="422"/>
                    <a:pt x="427" y="335"/>
                    <a:pt x="427" y="212"/>
                  </a:cubicBezTo>
                  <a:cubicBezTo>
                    <a:pt x="437" y="93"/>
                    <a:pt x="344" y="1"/>
                    <a:pt x="231" y="1"/>
                  </a:cubicBezTo>
                  <a:cubicBezTo>
                    <a:pt x="224" y="0"/>
                    <a:pt x="217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9" name="Google Shape;15129;p22"/>
            <p:cNvSpPr/>
            <p:nvPr/>
          </p:nvSpPr>
          <p:spPr>
            <a:xfrm>
              <a:off x="1542225" y="40373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3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6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0" name="Google Shape;15130;p22"/>
            <p:cNvSpPr/>
            <p:nvPr/>
          </p:nvSpPr>
          <p:spPr>
            <a:xfrm>
              <a:off x="2099400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103" y="427"/>
                    <a:pt x="221" y="427"/>
                  </a:cubicBezTo>
                  <a:cubicBezTo>
                    <a:pt x="334" y="417"/>
                    <a:pt x="432" y="330"/>
                    <a:pt x="432" y="211"/>
                  </a:cubicBezTo>
                  <a:cubicBezTo>
                    <a:pt x="432" y="98"/>
                    <a:pt x="33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1" name="Google Shape;15131;p22"/>
            <p:cNvSpPr/>
            <p:nvPr/>
          </p:nvSpPr>
          <p:spPr>
            <a:xfrm>
              <a:off x="1595150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2" name="Google Shape;15132;p22"/>
            <p:cNvSpPr/>
            <p:nvPr/>
          </p:nvSpPr>
          <p:spPr>
            <a:xfrm>
              <a:off x="207280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5" y="422"/>
                    <a:pt x="427" y="336"/>
                    <a:pt x="427" y="216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3" name="Google Shape;15133;p22"/>
            <p:cNvSpPr/>
            <p:nvPr/>
          </p:nvSpPr>
          <p:spPr>
            <a:xfrm>
              <a:off x="2072800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"/>
                    <a:pt x="6" y="98"/>
                    <a:pt x="1" y="227"/>
                  </a:cubicBezTo>
                  <a:cubicBezTo>
                    <a:pt x="6" y="345"/>
                    <a:pt x="93" y="432"/>
                    <a:pt x="211" y="432"/>
                  </a:cubicBezTo>
                  <a:cubicBezTo>
                    <a:pt x="324" y="432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4" name="Google Shape;15134;p22"/>
            <p:cNvSpPr/>
            <p:nvPr/>
          </p:nvSpPr>
          <p:spPr>
            <a:xfrm>
              <a:off x="1515625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5" name="Google Shape;15135;p22"/>
            <p:cNvSpPr/>
            <p:nvPr/>
          </p:nvSpPr>
          <p:spPr>
            <a:xfrm>
              <a:off x="1542225" y="42499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1" y="93"/>
                    <a:pt x="1" y="217"/>
                  </a:cubicBezTo>
                  <a:cubicBezTo>
                    <a:pt x="1" y="330"/>
                    <a:pt x="93" y="427"/>
                    <a:pt x="211" y="427"/>
                  </a:cubicBezTo>
                  <a:cubicBezTo>
                    <a:pt x="324" y="427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6" name="Google Shape;15136;p22"/>
            <p:cNvSpPr/>
            <p:nvPr/>
          </p:nvSpPr>
          <p:spPr>
            <a:xfrm>
              <a:off x="1754450" y="39313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103"/>
                    <a:pt x="1" y="222"/>
                  </a:cubicBezTo>
                  <a:cubicBezTo>
                    <a:pt x="1" y="342"/>
                    <a:pt x="93" y="427"/>
                    <a:pt x="207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40" y="427"/>
                    <a:pt x="432" y="330"/>
                    <a:pt x="427" y="206"/>
                  </a:cubicBezTo>
                  <a:cubicBezTo>
                    <a:pt x="427" y="93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7" name="Google Shape;15137;p22"/>
            <p:cNvSpPr/>
            <p:nvPr/>
          </p:nvSpPr>
          <p:spPr>
            <a:xfrm>
              <a:off x="2046200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32" y="334"/>
                    <a:pt x="427" y="211"/>
                  </a:cubicBezTo>
                  <a:cubicBezTo>
                    <a:pt x="427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8" name="Google Shape;15138;p22"/>
            <p:cNvSpPr/>
            <p:nvPr/>
          </p:nvSpPr>
          <p:spPr>
            <a:xfrm>
              <a:off x="1648350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8" y="6"/>
                    <a:pt x="0" y="93"/>
                    <a:pt x="0" y="211"/>
                  </a:cubicBezTo>
                  <a:cubicBezTo>
                    <a:pt x="0" y="329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1"/>
                  </a:cubicBezTo>
                  <a:cubicBezTo>
                    <a:pt x="421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9" name="Google Shape;15139;p22"/>
            <p:cNvSpPr/>
            <p:nvPr/>
          </p:nvSpPr>
          <p:spPr>
            <a:xfrm>
              <a:off x="194022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2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0" name="Google Shape;15140;p22"/>
            <p:cNvSpPr/>
            <p:nvPr/>
          </p:nvSpPr>
          <p:spPr>
            <a:xfrm>
              <a:off x="1940225" y="43295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93" y="427"/>
                    <a:pt x="20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1" name="Google Shape;15141;p22"/>
            <p:cNvSpPr/>
            <p:nvPr/>
          </p:nvSpPr>
          <p:spPr>
            <a:xfrm>
              <a:off x="1542225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2" name="Google Shape;15142;p22"/>
            <p:cNvSpPr/>
            <p:nvPr/>
          </p:nvSpPr>
          <p:spPr>
            <a:xfrm>
              <a:off x="1595150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93" y="432"/>
                    <a:pt x="211" y="432"/>
                  </a:cubicBezTo>
                  <a:cubicBezTo>
                    <a:pt x="335" y="432"/>
                    <a:pt x="427" y="340"/>
                    <a:pt x="432" y="211"/>
                  </a:cubicBezTo>
                  <a:cubicBezTo>
                    <a:pt x="43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3" name="Google Shape;15143;p22"/>
            <p:cNvSpPr/>
            <p:nvPr/>
          </p:nvSpPr>
          <p:spPr>
            <a:xfrm>
              <a:off x="1780925" y="45419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0"/>
                  </a:moveTo>
                  <a:cubicBezTo>
                    <a:pt x="93" y="0"/>
                    <a:pt x="0" y="82"/>
                    <a:pt x="0" y="206"/>
                  </a:cubicBezTo>
                  <a:cubicBezTo>
                    <a:pt x="0" y="329"/>
                    <a:pt x="98" y="421"/>
                    <a:pt x="216" y="421"/>
                  </a:cubicBezTo>
                  <a:cubicBezTo>
                    <a:pt x="329" y="421"/>
                    <a:pt x="427" y="329"/>
                    <a:pt x="427" y="206"/>
                  </a:cubicBezTo>
                  <a:cubicBezTo>
                    <a:pt x="427" y="82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4" name="Google Shape;15144;p22"/>
            <p:cNvSpPr/>
            <p:nvPr/>
          </p:nvSpPr>
          <p:spPr>
            <a:xfrm>
              <a:off x="1860575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3" y="1"/>
                  </a:moveTo>
                  <a:cubicBezTo>
                    <a:pt x="93" y="1"/>
                    <a:pt x="0" y="101"/>
                    <a:pt x="0" y="217"/>
                  </a:cubicBezTo>
                  <a:cubicBezTo>
                    <a:pt x="0" y="335"/>
                    <a:pt x="98" y="427"/>
                    <a:pt x="221" y="427"/>
                  </a:cubicBezTo>
                  <a:cubicBezTo>
                    <a:pt x="339" y="427"/>
                    <a:pt x="432" y="335"/>
                    <a:pt x="427" y="217"/>
                  </a:cubicBezTo>
                  <a:cubicBezTo>
                    <a:pt x="422" y="98"/>
                    <a:pt x="329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5" name="Google Shape;15145;p22"/>
            <p:cNvSpPr/>
            <p:nvPr/>
          </p:nvSpPr>
          <p:spPr>
            <a:xfrm>
              <a:off x="1886900" y="45419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98" y="0"/>
                    <a:pt x="11" y="82"/>
                    <a:pt x="11" y="206"/>
                  </a:cubicBezTo>
                  <a:cubicBezTo>
                    <a:pt x="1" y="319"/>
                    <a:pt x="98" y="421"/>
                    <a:pt x="217" y="421"/>
                  </a:cubicBezTo>
                  <a:cubicBezTo>
                    <a:pt x="222" y="422"/>
                    <a:pt x="228" y="422"/>
                    <a:pt x="234" y="422"/>
                  </a:cubicBezTo>
                  <a:cubicBezTo>
                    <a:pt x="344" y="422"/>
                    <a:pt x="432" y="328"/>
                    <a:pt x="432" y="211"/>
                  </a:cubicBezTo>
                  <a:cubicBezTo>
                    <a:pt x="438" y="87"/>
                    <a:pt x="35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6" name="Google Shape;15146;p22"/>
            <p:cNvSpPr/>
            <p:nvPr/>
          </p:nvSpPr>
          <p:spPr>
            <a:xfrm>
              <a:off x="2072925" y="39313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3" y="1"/>
                  </a:moveTo>
                  <a:cubicBezTo>
                    <a:pt x="93" y="1"/>
                    <a:pt x="1" y="96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17" y="217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7" name="Google Shape;15147;p22"/>
            <p:cNvSpPr/>
            <p:nvPr/>
          </p:nvSpPr>
          <p:spPr>
            <a:xfrm>
              <a:off x="1568700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87" y="1"/>
                    <a:pt x="0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7" y="423"/>
                    <a:pt x="421" y="324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8" name="Google Shape;15148;p22"/>
            <p:cNvSpPr/>
            <p:nvPr/>
          </p:nvSpPr>
          <p:spPr>
            <a:xfrm>
              <a:off x="148917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2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2"/>
                  </a:cubicBezTo>
                  <a:cubicBezTo>
                    <a:pt x="329" y="417"/>
                    <a:pt x="422" y="324"/>
                    <a:pt x="422" y="211"/>
                  </a:cubicBezTo>
                  <a:cubicBezTo>
                    <a:pt x="422" y="8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9" name="Google Shape;15149;p22"/>
            <p:cNvSpPr/>
            <p:nvPr/>
          </p:nvSpPr>
          <p:spPr>
            <a:xfrm>
              <a:off x="16748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3" y="1"/>
                    <a:pt x="1" y="88"/>
                    <a:pt x="1" y="211"/>
                  </a:cubicBezTo>
                  <a:cubicBezTo>
                    <a:pt x="1" y="329"/>
                    <a:pt x="94" y="423"/>
                    <a:pt x="200" y="423"/>
                  </a:cubicBezTo>
                  <a:cubicBezTo>
                    <a:pt x="206" y="423"/>
                    <a:pt x="211" y="422"/>
                    <a:pt x="217" y="422"/>
                  </a:cubicBezTo>
                  <a:cubicBezTo>
                    <a:pt x="330" y="422"/>
                    <a:pt x="422" y="319"/>
                    <a:pt x="42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0" name="Google Shape;15150;p22"/>
            <p:cNvSpPr/>
            <p:nvPr/>
          </p:nvSpPr>
          <p:spPr>
            <a:xfrm>
              <a:off x="15422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1" y="94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2" y="335"/>
                    <a:pt x="422" y="212"/>
                  </a:cubicBezTo>
                  <a:cubicBezTo>
                    <a:pt x="417" y="93"/>
                    <a:pt x="324" y="1"/>
                    <a:pt x="211" y="1"/>
                  </a:cubicBezTo>
                  <a:cubicBezTo>
                    <a:pt x="205" y="0"/>
                    <a:pt x="2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1" name="Google Shape;15151;p22"/>
            <p:cNvSpPr/>
            <p:nvPr/>
          </p:nvSpPr>
          <p:spPr>
            <a:xfrm>
              <a:off x="15951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35"/>
                    <a:pt x="417" y="212"/>
                  </a:cubicBezTo>
                  <a:cubicBezTo>
                    <a:pt x="417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2" name="Google Shape;15152;p22"/>
            <p:cNvSpPr/>
            <p:nvPr/>
          </p:nvSpPr>
          <p:spPr>
            <a:xfrm>
              <a:off x="201987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88" y="0"/>
                    <a:pt x="0" y="88"/>
                    <a:pt x="0" y="211"/>
                  </a:cubicBezTo>
                  <a:cubicBezTo>
                    <a:pt x="0" y="334"/>
                    <a:pt x="98" y="422"/>
                    <a:pt x="22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3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3" name="Google Shape;15153;p22"/>
            <p:cNvSpPr/>
            <p:nvPr/>
          </p:nvSpPr>
          <p:spPr>
            <a:xfrm>
              <a:off x="1940475" y="39580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1"/>
                  </a:moveTo>
                  <a:cubicBezTo>
                    <a:pt x="88" y="6"/>
                    <a:pt x="1" y="93"/>
                    <a:pt x="1" y="211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324" y="422"/>
                    <a:pt x="417" y="329"/>
                    <a:pt x="417" y="206"/>
                  </a:cubicBezTo>
                  <a:cubicBezTo>
                    <a:pt x="412" y="83"/>
                    <a:pt x="31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4" name="Google Shape;15154;p22"/>
            <p:cNvSpPr/>
            <p:nvPr/>
          </p:nvSpPr>
          <p:spPr>
            <a:xfrm>
              <a:off x="1754450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5" y="0"/>
                  </a:moveTo>
                  <a:cubicBezTo>
                    <a:pt x="94" y="0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7" y="335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ubicBezTo>
                    <a:pt x="216" y="0"/>
                    <a:pt x="211" y="0"/>
                    <a:pt x="20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5" name="Google Shape;15155;p22"/>
            <p:cNvSpPr/>
            <p:nvPr/>
          </p:nvSpPr>
          <p:spPr>
            <a:xfrm>
              <a:off x="1462575" y="43825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5" y="427"/>
                    <a:pt x="422" y="335"/>
                    <a:pt x="422" y="212"/>
                  </a:cubicBezTo>
                  <a:cubicBezTo>
                    <a:pt x="422" y="93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6" name="Google Shape;15156;p22"/>
            <p:cNvSpPr/>
            <p:nvPr/>
          </p:nvSpPr>
          <p:spPr>
            <a:xfrm>
              <a:off x="1860575" y="446215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8" y="1"/>
                    <a:pt x="0" y="93"/>
                    <a:pt x="0" y="212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34" y="422"/>
                    <a:pt x="427" y="335"/>
                    <a:pt x="432" y="212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7" name="Google Shape;15157;p22"/>
            <p:cNvSpPr/>
            <p:nvPr/>
          </p:nvSpPr>
          <p:spPr>
            <a:xfrm>
              <a:off x="1993275" y="3958050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1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8" y="422"/>
                    <a:pt x="211" y="422"/>
                  </a:cubicBezTo>
                  <a:cubicBezTo>
                    <a:pt x="217" y="422"/>
                    <a:pt x="223" y="423"/>
                    <a:pt x="228" y="423"/>
                  </a:cubicBezTo>
                  <a:cubicBezTo>
                    <a:pt x="338" y="423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8" name="Google Shape;15158;p22"/>
            <p:cNvSpPr/>
            <p:nvPr/>
          </p:nvSpPr>
          <p:spPr>
            <a:xfrm>
              <a:off x="2099400" y="39580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8"/>
                    <a:pt x="0" y="216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8" y="423"/>
                    <a:pt x="427" y="324"/>
                    <a:pt x="427" y="211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9" name="Google Shape;15159;p22"/>
            <p:cNvSpPr/>
            <p:nvPr/>
          </p:nvSpPr>
          <p:spPr>
            <a:xfrm>
              <a:off x="1595275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6"/>
                    <a:pt x="427" y="221"/>
                  </a:cubicBezTo>
                  <a:cubicBezTo>
                    <a:pt x="427" y="98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0" name="Google Shape;15160;p22"/>
            <p:cNvSpPr/>
            <p:nvPr/>
          </p:nvSpPr>
          <p:spPr>
            <a:xfrm>
              <a:off x="1568550" y="42233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109" y="0"/>
                    <a:pt x="11" y="87"/>
                    <a:pt x="6" y="206"/>
                  </a:cubicBezTo>
                  <a:cubicBezTo>
                    <a:pt x="1" y="324"/>
                    <a:pt x="88" y="421"/>
                    <a:pt x="212" y="421"/>
                  </a:cubicBezTo>
                  <a:cubicBezTo>
                    <a:pt x="218" y="422"/>
                    <a:pt x="224" y="422"/>
                    <a:pt x="230" y="422"/>
                  </a:cubicBezTo>
                  <a:cubicBezTo>
                    <a:pt x="344" y="422"/>
                    <a:pt x="428" y="333"/>
                    <a:pt x="438" y="216"/>
                  </a:cubicBezTo>
                  <a:cubicBezTo>
                    <a:pt x="438" y="10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1" name="Google Shape;15161;p22"/>
            <p:cNvSpPr/>
            <p:nvPr/>
          </p:nvSpPr>
          <p:spPr>
            <a:xfrm>
              <a:off x="1807650" y="38781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8" y="0"/>
                    <a:pt x="0" y="98"/>
                    <a:pt x="0" y="221"/>
                  </a:cubicBezTo>
                  <a:cubicBezTo>
                    <a:pt x="0" y="350"/>
                    <a:pt x="88" y="432"/>
                    <a:pt x="211" y="432"/>
                  </a:cubicBezTo>
                  <a:cubicBezTo>
                    <a:pt x="334" y="427"/>
                    <a:pt x="422" y="339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2" name="Google Shape;15162;p22"/>
            <p:cNvSpPr/>
            <p:nvPr/>
          </p:nvSpPr>
          <p:spPr>
            <a:xfrm>
              <a:off x="19932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86"/>
                    <a:pt x="1" y="211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2" y="335"/>
                    <a:pt x="422" y="216"/>
                  </a:cubicBezTo>
                  <a:cubicBezTo>
                    <a:pt x="427" y="9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3" name="Google Shape;15163;p22"/>
            <p:cNvSpPr/>
            <p:nvPr/>
          </p:nvSpPr>
          <p:spPr>
            <a:xfrm>
              <a:off x="14625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4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4" name="Google Shape;15164;p22"/>
            <p:cNvSpPr/>
            <p:nvPr/>
          </p:nvSpPr>
          <p:spPr>
            <a:xfrm>
              <a:off x="1701150" y="4303000"/>
              <a:ext cx="10925" cy="10550"/>
            </a:xfrm>
            <a:custGeom>
              <a:rect b="b" l="l" r="r" t="t"/>
              <a:pathLst>
                <a:path extrusionOk="0" h="422" w="437">
                  <a:moveTo>
                    <a:pt x="211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9"/>
                    <a:pt x="87" y="421"/>
                    <a:pt x="211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7" y="87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5" name="Google Shape;15165;p22"/>
            <p:cNvSpPr/>
            <p:nvPr/>
          </p:nvSpPr>
          <p:spPr>
            <a:xfrm>
              <a:off x="1435850" y="4356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0" y="1"/>
                  </a:moveTo>
                  <a:cubicBezTo>
                    <a:pt x="224" y="1"/>
                    <a:pt x="218" y="1"/>
                    <a:pt x="211" y="1"/>
                  </a:cubicBezTo>
                  <a:cubicBezTo>
                    <a:pt x="93" y="7"/>
                    <a:pt x="1" y="94"/>
                    <a:pt x="1" y="217"/>
                  </a:cubicBezTo>
                  <a:cubicBezTo>
                    <a:pt x="6" y="335"/>
                    <a:pt x="98" y="423"/>
                    <a:pt x="211" y="423"/>
                  </a:cubicBezTo>
                  <a:cubicBezTo>
                    <a:pt x="335" y="423"/>
                    <a:pt x="432" y="325"/>
                    <a:pt x="432" y="212"/>
                  </a:cubicBezTo>
                  <a:cubicBezTo>
                    <a:pt x="432" y="95"/>
                    <a:pt x="349" y="1"/>
                    <a:pt x="23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6" name="Google Shape;15166;p22"/>
            <p:cNvSpPr/>
            <p:nvPr/>
          </p:nvSpPr>
          <p:spPr>
            <a:xfrm>
              <a:off x="196682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87" y="0"/>
                    <a:pt x="0" y="88"/>
                    <a:pt x="5" y="216"/>
                  </a:cubicBezTo>
                  <a:cubicBezTo>
                    <a:pt x="10" y="334"/>
                    <a:pt x="103" y="422"/>
                    <a:pt x="216" y="422"/>
                  </a:cubicBezTo>
                  <a:cubicBezTo>
                    <a:pt x="334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7" name="Google Shape;15167;p22"/>
            <p:cNvSpPr/>
            <p:nvPr/>
          </p:nvSpPr>
          <p:spPr>
            <a:xfrm>
              <a:off x="1542100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6" y="98"/>
                    <a:pt x="0" y="221"/>
                  </a:cubicBezTo>
                  <a:cubicBezTo>
                    <a:pt x="0" y="334"/>
                    <a:pt x="98" y="427"/>
                    <a:pt x="221" y="427"/>
                  </a:cubicBezTo>
                  <a:cubicBezTo>
                    <a:pt x="340" y="427"/>
                    <a:pt x="427" y="329"/>
                    <a:pt x="427" y="211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8" name="Google Shape;15168;p22"/>
            <p:cNvSpPr/>
            <p:nvPr/>
          </p:nvSpPr>
          <p:spPr>
            <a:xfrm>
              <a:off x="1595150" y="42499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3" y="1"/>
                    <a:pt x="6" y="93"/>
                    <a:pt x="1" y="217"/>
                  </a:cubicBezTo>
                  <a:cubicBezTo>
                    <a:pt x="1" y="330"/>
                    <a:pt x="93" y="427"/>
                    <a:pt x="206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9" name="Google Shape;15169;p22"/>
            <p:cNvSpPr/>
            <p:nvPr/>
          </p:nvSpPr>
          <p:spPr>
            <a:xfrm>
              <a:off x="1542225" y="45152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34"/>
                    <a:pt x="88" y="427"/>
                    <a:pt x="211" y="427"/>
                  </a:cubicBezTo>
                  <a:cubicBezTo>
                    <a:pt x="335" y="427"/>
                    <a:pt x="422" y="329"/>
                    <a:pt x="422" y="206"/>
                  </a:cubicBezTo>
                  <a:cubicBezTo>
                    <a:pt x="417" y="9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0" name="Google Shape;15170;p22"/>
            <p:cNvSpPr/>
            <p:nvPr/>
          </p:nvSpPr>
          <p:spPr>
            <a:xfrm>
              <a:off x="2099400" y="42232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104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1" name="Google Shape;15171;p22"/>
            <p:cNvSpPr/>
            <p:nvPr/>
          </p:nvSpPr>
          <p:spPr>
            <a:xfrm>
              <a:off x="1780925" y="41701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11" y="98"/>
                    <a:pt x="11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219" y="427"/>
                    <a:pt x="222" y="427"/>
                    <a:pt x="225" y="427"/>
                  </a:cubicBezTo>
                  <a:cubicBezTo>
                    <a:pt x="339" y="427"/>
                    <a:pt x="427" y="336"/>
                    <a:pt x="432" y="211"/>
                  </a:cubicBezTo>
                  <a:cubicBezTo>
                    <a:pt x="432" y="109"/>
                    <a:pt x="360" y="6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2" name="Google Shape;15172;p22"/>
            <p:cNvSpPr/>
            <p:nvPr/>
          </p:nvSpPr>
          <p:spPr>
            <a:xfrm>
              <a:off x="18873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2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5"/>
                    <a:pt x="88" y="427"/>
                    <a:pt x="211" y="427"/>
                  </a:cubicBezTo>
                  <a:cubicBezTo>
                    <a:pt x="334" y="427"/>
                    <a:pt x="422" y="335"/>
                    <a:pt x="422" y="211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3" name="Google Shape;15173;p22"/>
            <p:cNvSpPr/>
            <p:nvPr/>
          </p:nvSpPr>
          <p:spPr>
            <a:xfrm>
              <a:off x="2125850" y="42499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93" y="1"/>
                    <a:pt x="1" y="93"/>
                    <a:pt x="11" y="227"/>
                  </a:cubicBezTo>
                  <a:cubicBezTo>
                    <a:pt x="16" y="335"/>
                    <a:pt x="104" y="432"/>
                    <a:pt x="222" y="432"/>
                  </a:cubicBezTo>
                  <a:cubicBezTo>
                    <a:pt x="335" y="432"/>
                    <a:pt x="432" y="335"/>
                    <a:pt x="432" y="217"/>
                  </a:cubicBezTo>
                  <a:cubicBezTo>
                    <a:pt x="427" y="93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4" name="Google Shape;15174;p22"/>
            <p:cNvSpPr/>
            <p:nvPr/>
          </p:nvSpPr>
          <p:spPr>
            <a:xfrm>
              <a:off x="2072925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6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5" name="Google Shape;15175;p22"/>
            <p:cNvSpPr/>
            <p:nvPr/>
          </p:nvSpPr>
          <p:spPr>
            <a:xfrm>
              <a:off x="21258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1" y="88"/>
                    <a:pt x="1" y="206"/>
                  </a:cubicBezTo>
                  <a:cubicBezTo>
                    <a:pt x="1" y="324"/>
                    <a:pt x="88" y="422"/>
                    <a:pt x="206" y="422"/>
                  </a:cubicBezTo>
                  <a:cubicBezTo>
                    <a:pt x="210" y="422"/>
                    <a:pt x="214" y="422"/>
                    <a:pt x="217" y="422"/>
                  </a:cubicBezTo>
                  <a:cubicBezTo>
                    <a:pt x="340" y="422"/>
                    <a:pt x="427" y="336"/>
                    <a:pt x="427" y="216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6" name="Google Shape;15176;p22"/>
            <p:cNvSpPr/>
            <p:nvPr/>
          </p:nvSpPr>
          <p:spPr>
            <a:xfrm>
              <a:off x="15951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93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0" y="422"/>
                    <a:pt x="427" y="336"/>
                    <a:pt x="432" y="216"/>
                  </a:cubicBezTo>
                  <a:cubicBezTo>
                    <a:pt x="43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7" name="Google Shape;15177;p22"/>
            <p:cNvSpPr/>
            <p:nvPr/>
          </p:nvSpPr>
          <p:spPr>
            <a:xfrm>
              <a:off x="19402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8" y="1"/>
                    <a:pt x="0" y="88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219" y="422"/>
                    <a:pt x="222" y="423"/>
                    <a:pt x="225" y="423"/>
                  </a:cubicBezTo>
                  <a:cubicBezTo>
                    <a:pt x="334" y="423"/>
                    <a:pt x="427" y="332"/>
                    <a:pt x="427" y="212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8" name="Google Shape;15178;p22"/>
            <p:cNvSpPr/>
            <p:nvPr/>
          </p:nvSpPr>
          <p:spPr>
            <a:xfrm>
              <a:off x="1542225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3" y="0"/>
                  </a:moveTo>
                  <a:cubicBezTo>
                    <a:pt x="89" y="0"/>
                    <a:pt x="1" y="101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17"/>
                    <a:pt x="422" y="335"/>
                    <a:pt x="422" y="211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9" name="Google Shape;15179;p22"/>
            <p:cNvSpPr/>
            <p:nvPr/>
          </p:nvSpPr>
          <p:spPr>
            <a:xfrm>
              <a:off x="1595275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2" y="1"/>
                  </a:moveTo>
                  <a:cubicBezTo>
                    <a:pt x="98" y="1"/>
                    <a:pt x="1" y="98"/>
                    <a:pt x="1" y="222"/>
                  </a:cubicBezTo>
                  <a:cubicBezTo>
                    <a:pt x="1" y="335"/>
                    <a:pt x="88" y="427"/>
                    <a:pt x="206" y="427"/>
                  </a:cubicBezTo>
                  <a:cubicBezTo>
                    <a:pt x="330" y="427"/>
                    <a:pt x="422" y="335"/>
                    <a:pt x="427" y="222"/>
                  </a:cubicBezTo>
                  <a:cubicBezTo>
                    <a:pt x="427" y="98"/>
                    <a:pt x="33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0" name="Google Shape;15180;p22"/>
            <p:cNvSpPr/>
            <p:nvPr/>
          </p:nvSpPr>
          <p:spPr>
            <a:xfrm>
              <a:off x="2072800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103" y="0"/>
                    <a:pt x="6" y="93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29" y="427"/>
                    <a:pt x="422" y="334"/>
                    <a:pt x="422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1" name="Google Shape;15181;p22"/>
            <p:cNvSpPr/>
            <p:nvPr/>
          </p:nvSpPr>
          <p:spPr>
            <a:xfrm>
              <a:off x="18076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"/>
                    <a:pt x="0" y="98"/>
                    <a:pt x="0" y="222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16" y="335"/>
                    <a:pt x="422" y="222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2" name="Google Shape;15182;p22"/>
            <p:cNvSpPr/>
            <p:nvPr/>
          </p:nvSpPr>
          <p:spPr>
            <a:xfrm>
              <a:off x="1913750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3" y="0"/>
                  </a:moveTo>
                  <a:cubicBezTo>
                    <a:pt x="94" y="0"/>
                    <a:pt x="1" y="10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17"/>
                    <a:pt x="427" y="330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9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3" name="Google Shape;15183;p22"/>
            <p:cNvSpPr/>
            <p:nvPr/>
          </p:nvSpPr>
          <p:spPr>
            <a:xfrm>
              <a:off x="2072925" y="440910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6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4" name="Google Shape;15184;p22"/>
            <p:cNvSpPr/>
            <p:nvPr/>
          </p:nvSpPr>
          <p:spPr>
            <a:xfrm>
              <a:off x="21261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0" y="93"/>
                    <a:pt x="0" y="211"/>
                  </a:cubicBezTo>
                  <a:cubicBezTo>
                    <a:pt x="0" y="335"/>
                    <a:pt x="82" y="427"/>
                    <a:pt x="195" y="427"/>
                  </a:cubicBezTo>
                  <a:cubicBezTo>
                    <a:pt x="319" y="427"/>
                    <a:pt x="416" y="340"/>
                    <a:pt x="421" y="227"/>
                  </a:cubicBezTo>
                  <a:cubicBezTo>
                    <a:pt x="427" y="103"/>
                    <a:pt x="33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5" name="Google Shape;15185;p22"/>
            <p:cNvSpPr/>
            <p:nvPr/>
          </p:nvSpPr>
          <p:spPr>
            <a:xfrm>
              <a:off x="1913750" y="38783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1"/>
                  </a:moveTo>
                  <a:cubicBezTo>
                    <a:pt x="90" y="1"/>
                    <a:pt x="1" y="100"/>
                    <a:pt x="1" y="212"/>
                  </a:cubicBezTo>
                  <a:cubicBezTo>
                    <a:pt x="1" y="336"/>
                    <a:pt x="93" y="423"/>
                    <a:pt x="211" y="423"/>
                  </a:cubicBezTo>
                  <a:cubicBezTo>
                    <a:pt x="335" y="418"/>
                    <a:pt x="427" y="330"/>
                    <a:pt x="427" y="212"/>
                  </a:cubicBezTo>
                  <a:cubicBezTo>
                    <a:pt x="417" y="94"/>
                    <a:pt x="330" y="2"/>
                    <a:pt x="211" y="2"/>
                  </a:cubicBezTo>
                  <a:cubicBezTo>
                    <a:pt x="206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6" name="Google Shape;15186;p22"/>
            <p:cNvSpPr/>
            <p:nvPr/>
          </p:nvSpPr>
          <p:spPr>
            <a:xfrm>
              <a:off x="15687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0"/>
                    <a:pt x="210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7" name="Google Shape;15187;p22"/>
            <p:cNvSpPr/>
            <p:nvPr/>
          </p:nvSpPr>
          <p:spPr>
            <a:xfrm>
              <a:off x="15422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6" y="1"/>
                  </a:moveTo>
                  <a:cubicBezTo>
                    <a:pt x="88" y="1"/>
                    <a:pt x="1" y="98"/>
                    <a:pt x="1" y="217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8" name="Google Shape;15188;p22"/>
            <p:cNvSpPr/>
            <p:nvPr/>
          </p:nvSpPr>
          <p:spPr>
            <a:xfrm>
              <a:off x="2072925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6" y="1"/>
                  </a:moveTo>
                  <a:cubicBezTo>
                    <a:pt x="88" y="1"/>
                    <a:pt x="1" y="98"/>
                    <a:pt x="1" y="211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0"/>
                    <a:pt x="422" y="211"/>
                  </a:cubicBezTo>
                  <a:cubicBezTo>
                    <a:pt x="41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9" name="Google Shape;15189;p22"/>
            <p:cNvSpPr/>
            <p:nvPr/>
          </p:nvSpPr>
          <p:spPr>
            <a:xfrm>
              <a:off x="1595150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8"/>
                    <a:pt x="6" y="217"/>
                  </a:cubicBezTo>
                  <a:cubicBezTo>
                    <a:pt x="6" y="335"/>
                    <a:pt x="98" y="427"/>
                    <a:pt x="211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0" name="Google Shape;15190;p22"/>
            <p:cNvSpPr/>
            <p:nvPr/>
          </p:nvSpPr>
          <p:spPr>
            <a:xfrm>
              <a:off x="1701275" y="43561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08" y="1"/>
                  </a:moveTo>
                  <a:cubicBezTo>
                    <a:pt x="94" y="1"/>
                    <a:pt x="10" y="90"/>
                    <a:pt x="5" y="207"/>
                  </a:cubicBezTo>
                  <a:cubicBezTo>
                    <a:pt x="0" y="320"/>
                    <a:pt x="93" y="418"/>
                    <a:pt x="211" y="423"/>
                  </a:cubicBezTo>
                  <a:cubicBezTo>
                    <a:pt x="214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22"/>
                  </a:cubicBezTo>
                  <a:cubicBezTo>
                    <a:pt x="432" y="104"/>
                    <a:pt x="350" y="7"/>
                    <a:pt x="226" y="1"/>
                  </a:cubicBezTo>
                  <a:cubicBezTo>
                    <a:pt x="220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1" name="Google Shape;15191;p22"/>
            <p:cNvSpPr/>
            <p:nvPr/>
          </p:nvSpPr>
          <p:spPr>
            <a:xfrm>
              <a:off x="186057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5"/>
                    <a:pt x="0" y="98"/>
                    <a:pt x="0" y="211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2" name="Google Shape;15192;p22"/>
            <p:cNvSpPr/>
            <p:nvPr/>
          </p:nvSpPr>
          <p:spPr>
            <a:xfrm>
              <a:off x="1860575" y="38783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5" y="1"/>
                  </a:moveTo>
                  <a:cubicBezTo>
                    <a:pt x="94" y="1"/>
                    <a:pt x="0" y="100"/>
                    <a:pt x="0" y="212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34" y="423"/>
                    <a:pt x="427" y="336"/>
                    <a:pt x="427" y="212"/>
                  </a:cubicBezTo>
                  <a:cubicBezTo>
                    <a:pt x="427" y="94"/>
                    <a:pt x="334" y="7"/>
                    <a:pt x="221" y="2"/>
                  </a:cubicBezTo>
                  <a:cubicBezTo>
                    <a:pt x="216" y="1"/>
                    <a:pt x="210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3" name="Google Shape;15193;p22"/>
            <p:cNvSpPr/>
            <p:nvPr/>
          </p:nvSpPr>
          <p:spPr>
            <a:xfrm>
              <a:off x="19932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5"/>
                    <a:pt x="1" y="92"/>
                    <a:pt x="1" y="211"/>
                  </a:cubicBezTo>
                  <a:cubicBezTo>
                    <a:pt x="1" y="329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4" name="Google Shape;15194;p22"/>
            <p:cNvSpPr/>
            <p:nvPr/>
          </p:nvSpPr>
          <p:spPr>
            <a:xfrm>
              <a:off x="1754325" y="38784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1"/>
                  </a:moveTo>
                  <a:cubicBezTo>
                    <a:pt x="98" y="6"/>
                    <a:pt x="1" y="93"/>
                    <a:pt x="1" y="211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40" y="422"/>
                    <a:pt x="432" y="335"/>
                    <a:pt x="422" y="211"/>
                  </a:cubicBezTo>
                  <a:cubicBezTo>
                    <a:pt x="42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5" name="Google Shape;15195;p22"/>
            <p:cNvSpPr/>
            <p:nvPr/>
          </p:nvSpPr>
          <p:spPr>
            <a:xfrm>
              <a:off x="1674800" y="40641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32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6" name="Google Shape;15196;p22"/>
            <p:cNvSpPr/>
            <p:nvPr/>
          </p:nvSpPr>
          <p:spPr>
            <a:xfrm>
              <a:off x="1833975" y="385180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32" y="1"/>
                  </a:moveTo>
                  <a:cubicBezTo>
                    <a:pt x="109" y="1"/>
                    <a:pt x="11" y="93"/>
                    <a:pt x="6" y="206"/>
                  </a:cubicBezTo>
                  <a:cubicBezTo>
                    <a:pt x="1" y="319"/>
                    <a:pt x="98" y="422"/>
                    <a:pt x="211" y="427"/>
                  </a:cubicBezTo>
                  <a:cubicBezTo>
                    <a:pt x="214" y="427"/>
                    <a:pt x="218" y="428"/>
                    <a:pt x="221" y="428"/>
                  </a:cubicBezTo>
                  <a:cubicBezTo>
                    <a:pt x="335" y="428"/>
                    <a:pt x="432" y="337"/>
                    <a:pt x="432" y="222"/>
                  </a:cubicBezTo>
                  <a:cubicBezTo>
                    <a:pt x="432" y="98"/>
                    <a:pt x="345" y="6"/>
                    <a:pt x="23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7" name="Google Shape;15197;p22"/>
            <p:cNvSpPr/>
            <p:nvPr/>
          </p:nvSpPr>
          <p:spPr>
            <a:xfrm>
              <a:off x="1462575" y="4064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7" y="1"/>
                  </a:moveTo>
                  <a:cubicBezTo>
                    <a:pt x="98" y="1"/>
                    <a:pt x="0" y="92"/>
                    <a:pt x="0" y="207"/>
                  </a:cubicBezTo>
                  <a:cubicBezTo>
                    <a:pt x="0" y="330"/>
                    <a:pt x="93" y="428"/>
                    <a:pt x="211" y="428"/>
                  </a:cubicBezTo>
                  <a:cubicBezTo>
                    <a:pt x="335" y="428"/>
                    <a:pt x="422" y="330"/>
                    <a:pt x="422" y="212"/>
                  </a:cubicBezTo>
                  <a:cubicBezTo>
                    <a:pt x="422" y="99"/>
                    <a:pt x="335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8" name="Google Shape;15198;p22"/>
            <p:cNvSpPr/>
            <p:nvPr/>
          </p:nvSpPr>
          <p:spPr>
            <a:xfrm>
              <a:off x="183397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98" y="0"/>
                    <a:pt x="1" y="87"/>
                    <a:pt x="6" y="206"/>
                  </a:cubicBezTo>
                  <a:cubicBezTo>
                    <a:pt x="6" y="319"/>
                    <a:pt x="103" y="421"/>
                    <a:pt x="216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87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9" name="Google Shape;15199;p22"/>
            <p:cNvSpPr/>
            <p:nvPr/>
          </p:nvSpPr>
          <p:spPr>
            <a:xfrm>
              <a:off x="1754450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1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0" name="Google Shape;15200;p22"/>
            <p:cNvSpPr/>
            <p:nvPr/>
          </p:nvSpPr>
          <p:spPr>
            <a:xfrm>
              <a:off x="2099400" y="4170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8"/>
                    <a:pt x="0" y="211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27" y="340"/>
                    <a:pt x="427" y="211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1" name="Google Shape;15201;p22"/>
            <p:cNvSpPr/>
            <p:nvPr/>
          </p:nvSpPr>
          <p:spPr>
            <a:xfrm>
              <a:off x="1727850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7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88" y="421"/>
                    <a:pt x="212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2" name="Google Shape;15202;p22"/>
            <p:cNvSpPr/>
            <p:nvPr/>
          </p:nvSpPr>
          <p:spPr>
            <a:xfrm>
              <a:off x="180752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5" y="211"/>
                  </a:cubicBezTo>
                  <a:cubicBezTo>
                    <a:pt x="5" y="334"/>
                    <a:pt x="93" y="421"/>
                    <a:pt x="216" y="421"/>
                  </a:cubicBezTo>
                  <a:cubicBezTo>
                    <a:pt x="329" y="421"/>
                    <a:pt x="421" y="334"/>
                    <a:pt x="427" y="216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3" name="Google Shape;15203;p22"/>
            <p:cNvSpPr/>
            <p:nvPr/>
          </p:nvSpPr>
          <p:spPr>
            <a:xfrm>
              <a:off x="1913750" y="430300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4" name="Google Shape;15204;p22"/>
            <p:cNvSpPr/>
            <p:nvPr/>
          </p:nvSpPr>
          <p:spPr>
            <a:xfrm>
              <a:off x="1966550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2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5" name="Google Shape;15205;p22"/>
            <p:cNvSpPr/>
            <p:nvPr/>
          </p:nvSpPr>
          <p:spPr>
            <a:xfrm>
              <a:off x="1435850" y="430300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103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6" name="Google Shape;15206;p22"/>
            <p:cNvSpPr/>
            <p:nvPr/>
          </p:nvSpPr>
          <p:spPr>
            <a:xfrm>
              <a:off x="1940100" y="45419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5" y="329"/>
                    <a:pt x="103" y="421"/>
                    <a:pt x="221" y="421"/>
                  </a:cubicBezTo>
                  <a:cubicBezTo>
                    <a:pt x="334" y="421"/>
                    <a:pt x="427" y="329"/>
                    <a:pt x="427" y="211"/>
                  </a:cubicBezTo>
                  <a:cubicBezTo>
                    <a:pt x="432" y="87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7" name="Google Shape;15207;p22"/>
            <p:cNvSpPr/>
            <p:nvPr/>
          </p:nvSpPr>
          <p:spPr>
            <a:xfrm>
              <a:off x="1860575" y="38253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2" y="0"/>
                  </a:moveTo>
                  <a:cubicBezTo>
                    <a:pt x="98" y="0"/>
                    <a:pt x="5" y="91"/>
                    <a:pt x="0" y="206"/>
                  </a:cubicBezTo>
                  <a:cubicBezTo>
                    <a:pt x="0" y="329"/>
                    <a:pt x="93" y="427"/>
                    <a:pt x="211" y="427"/>
                  </a:cubicBezTo>
                  <a:cubicBezTo>
                    <a:pt x="329" y="427"/>
                    <a:pt x="427" y="334"/>
                    <a:pt x="427" y="216"/>
                  </a:cubicBezTo>
                  <a:cubicBezTo>
                    <a:pt x="427" y="98"/>
                    <a:pt x="334" y="11"/>
                    <a:pt x="221" y="0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8" name="Google Shape;15208;p22"/>
            <p:cNvSpPr/>
            <p:nvPr/>
          </p:nvSpPr>
          <p:spPr>
            <a:xfrm>
              <a:off x="2125850" y="4196850"/>
              <a:ext cx="10950" cy="10600"/>
            </a:xfrm>
            <a:custGeom>
              <a:rect b="b" l="l" r="r" t="t"/>
              <a:pathLst>
                <a:path extrusionOk="0" h="424" w="438">
                  <a:moveTo>
                    <a:pt x="211" y="1"/>
                  </a:moveTo>
                  <a:cubicBezTo>
                    <a:pt x="99" y="1"/>
                    <a:pt x="16" y="80"/>
                    <a:pt x="11" y="197"/>
                  </a:cubicBezTo>
                  <a:cubicBezTo>
                    <a:pt x="1" y="325"/>
                    <a:pt x="88" y="418"/>
                    <a:pt x="212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17"/>
                  </a:cubicBezTo>
                  <a:cubicBezTo>
                    <a:pt x="438" y="99"/>
                    <a:pt x="350" y="7"/>
                    <a:pt x="232" y="1"/>
                  </a:cubicBezTo>
                  <a:cubicBezTo>
                    <a:pt x="225" y="1"/>
                    <a:pt x="218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9" name="Google Shape;15209;p22"/>
            <p:cNvSpPr/>
            <p:nvPr/>
          </p:nvSpPr>
          <p:spPr>
            <a:xfrm>
              <a:off x="1595150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6" y="0"/>
                  </a:moveTo>
                  <a:cubicBezTo>
                    <a:pt x="93" y="6"/>
                    <a:pt x="1" y="93"/>
                    <a:pt x="1" y="211"/>
                  </a:cubicBezTo>
                  <a:cubicBezTo>
                    <a:pt x="1" y="334"/>
                    <a:pt x="93" y="422"/>
                    <a:pt x="211" y="422"/>
                  </a:cubicBezTo>
                  <a:cubicBezTo>
                    <a:pt x="330" y="422"/>
                    <a:pt x="427" y="334"/>
                    <a:pt x="427" y="211"/>
                  </a:cubicBezTo>
                  <a:cubicBezTo>
                    <a:pt x="427" y="88"/>
                    <a:pt x="335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0" name="Google Shape;15210;p22"/>
            <p:cNvSpPr/>
            <p:nvPr/>
          </p:nvSpPr>
          <p:spPr>
            <a:xfrm>
              <a:off x="1754325" y="44089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7" y="0"/>
                  </a:moveTo>
                  <a:cubicBezTo>
                    <a:pt x="108" y="0"/>
                    <a:pt x="6" y="98"/>
                    <a:pt x="6" y="211"/>
                  </a:cubicBezTo>
                  <a:cubicBezTo>
                    <a:pt x="1" y="335"/>
                    <a:pt x="88" y="422"/>
                    <a:pt x="216" y="422"/>
                  </a:cubicBezTo>
                  <a:cubicBezTo>
                    <a:pt x="340" y="422"/>
                    <a:pt x="432" y="335"/>
                    <a:pt x="432" y="211"/>
                  </a:cubicBezTo>
                  <a:cubicBezTo>
                    <a:pt x="432" y="98"/>
                    <a:pt x="340" y="6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1" name="Google Shape;15211;p22"/>
            <p:cNvSpPr/>
            <p:nvPr/>
          </p:nvSpPr>
          <p:spPr>
            <a:xfrm>
              <a:off x="1754325" y="3825350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16"/>
                  </a:cubicBezTo>
                  <a:cubicBezTo>
                    <a:pt x="6" y="329"/>
                    <a:pt x="93" y="427"/>
                    <a:pt x="211" y="427"/>
                  </a:cubicBezTo>
                  <a:cubicBezTo>
                    <a:pt x="335" y="427"/>
                    <a:pt x="432" y="334"/>
                    <a:pt x="432" y="216"/>
                  </a:cubicBezTo>
                  <a:cubicBezTo>
                    <a:pt x="432" y="93"/>
                    <a:pt x="34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2" name="Google Shape;15212;p22"/>
            <p:cNvSpPr/>
            <p:nvPr/>
          </p:nvSpPr>
          <p:spPr>
            <a:xfrm>
              <a:off x="18605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0"/>
                    <a:pt x="98" y="427"/>
                    <a:pt x="221" y="427"/>
                  </a:cubicBezTo>
                  <a:cubicBezTo>
                    <a:pt x="339" y="417"/>
                    <a:pt x="432" y="330"/>
                    <a:pt x="427" y="206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3" name="Google Shape;15213;p22"/>
            <p:cNvSpPr/>
            <p:nvPr/>
          </p:nvSpPr>
          <p:spPr>
            <a:xfrm>
              <a:off x="1940225" y="41173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1"/>
                  </a:moveTo>
                  <a:cubicBezTo>
                    <a:pt x="98" y="1"/>
                    <a:pt x="0" y="98"/>
                    <a:pt x="0" y="211"/>
                  </a:cubicBezTo>
                  <a:cubicBezTo>
                    <a:pt x="11" y="329"/>
                    <a:pt x="98" y="422"/>
                    <a:pt x="216" y="422"/>
                  </a:cubicBezTo>
                  <a:cubicBezTo>
                    <a:pt x="329" y="422"/>
                    <a:pt x="427" y="335"/>
                    <a:pt x="427" y="211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4" name="Google Shape;15214;p22"/>
            <p:cNvSpPr/>
            <p:nvPr/>
          </p:nvSpPr>
          <p:spPr>
            <a:xfrm>
              <a:off x="1727850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7" y="1"/>
                  </a:moveTo>
                  <a:cubicBezTo>
                    <a:pt x="104" y="1"/>
                    <a:pt x="1" y="98"/>
                    <a:pt x="1" y="211"/>
                  </a:cubicBezTo>
                  <a:cubicBezTo>
                    <a:pt x="1" y="335"/>
                    <a:pt x="88" y="427"/>
                    <a:pt x="212" y="427"/>
                  </a:cubicBezTo>
                  <a:cubicBezTo>
                    <a:pt x="340" y="427"/>
                    <a:pt x="422" y="340"/>
                    <a:pt x="422" y="211"/>
                  </a:cubicBezTo>
                  <a:cubicBezTo>
                    <a:pt x="42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5" name="Google Shape;15215;p22"/>
            <p:cNvSpPr/>
            <p:nvPr/>
          </p:nvSpPr>
          <p:spPr>
            <a:xfrm>
              <a:off x="188717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5" y="87"/>
                    <a:pt x="0" y="206"/>
                  </a:cubicBezTo>
                  <a:cubicBezTo>
                    <a:pt x="0" y="329"/>
                    <a:pt x="87" y="427"/>
                    <a:pt x="211" y="427"/>
                  </a:cubicBezTo>
                  <a:cubicBezTo>
                    <a:pt x="324" y="427"/>
                    <a:pt x="421" y="334"/>
                    <a:pt x="421" y="221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6" name="Google Shape;15216;p22"/>
            <p:cNvSpPr/>
            <p:nvPr/>
          </p:nvSpPr>
          <p:spPr>
            <a:xfrm>
              <a:off x="1780925" y="43294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7"/>
                    <a:pt x="93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7" name="Google Shape;15217;p22"/>
            <p:cNvSpPr/>
            <p:nvPr/>
          </p:nvSpPr>
          <p:spPr>
            <a:xfrm>
              <a:off x="1674800" y="45948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8"/>
                    <a:pt x="6" y="221"/>
                  </a:cubicBezTo>
                  <a:cubicBezTo>
                    <a:pt x="16" y="334"/>
                    <a:pt x="103" y="427"/>
                    <a:pt x="222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8" name="Google Shape;15218;p22"/>
            <p:cNvSpPr/>
            <p:nvPr/>
          </p:nvSpPr>
          <p:spPr>
            <a:xfrm>
              <a:off x="1886900" y="43294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22" y="1"/>
                  </a:moveTo>
                  <a:cubicBezTo>
                    <a:pt x="104" y="1"/>
                    <a:pt x="16" y="88"/>
                    <a:pt x="11" y="206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32" y="337"/>
                    <a:pt x="432" y="222"/>
                  </a:cubicBezTo>
                  <a:cubicBezTo>
                    <a:pt x="438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9" name="Google Shape;15219;p22"/>
            <p:cNvSpPr/>
            <p:nvPr/>
          </p:nvSpPr>
          <p:spPr>
            <a:xfrm>
              <a:off x="1780800" y="3905000"/>
              <a:ext cx="10925" cy="10675"/>
            </a:xfrm>
            <a:custGeom>
              <a:rect b="b" l="l" r="r" t="t"/>
              <a:pathLst>
                <a:path extrusionOk="0" h="427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19"/>
                    <a:pt x="93" y="422"/>
                    <a:pt x="211" y="427"/>
                  </a:cubicBezTo>
                  <a:cubicBezTo>
                    <a:pt x="214" y="427"/>
                    <a:pt x="217" y="427"/>
                    <a:pt x="221" y="427"/>
                  </a:cubicBezTo>
                  <a:cubicBezTo>
                    <a:pt x="334" y="427"/>
                    <a:pt x="427" y="341"/>
                    <a:pt x="432" y="226"/>
                  </a:cubicBezTo>
                  <a:cubicBezTo>
                    <a:pt x="437" y="113"/>
                    <a:pt x="350" y="11"/>
                    <a:pt x="231" y="0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0" name="Google Shape;15220;p22"/>
            <p:cNvSpPr/>
            <p:nvPr/>
          </p:nvSpPr>
          <p:spPr>
            <a:xfrm>
              <a:off x="1727850" y="39048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7" y="1"/>
                  </a:moveTo>
                  <a:cubicBezTo>
                    <a:pt x="88" y="1"/>
                    <a:pt x="1" y="87"/>
                    <a:pt x="1" y="207"/>
                  </a:cubicBezTo>
                  <a:cubicBezTo>
                    <a:pt x="1" y="330"/>
                    <a:pt x="93" y="428"/>
                    <a:pt x="212" y="428"/>
                  </a:cubicBezTo>
                  <a:cubicBezTo>
                    <a:pt x="215" y="428"/>
                    <a:pt x="218" y="428"/>
                    <a:pt x="221" y="428"/>
                  </a:cubicBezTo>
                  <a:cubicBezTo>
                    <a:pt x="339" y="428"/>
                    <a:pt x="422" y="332"/>
                    <a:pt x="422" y="212"/>
                  </a:cubicBezTo>
                  <a:cubicBezTo>
                    <a:pt x="422" y="94"/>
                    <a:pt x="335" y="1"/>
                    <a:pt x="217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1" name="Google Shape;15221;p22"/>
            <p:cNvSpPr/>
            <p:nvPr/>
          </p:nvSpPr>
          <p:spPr>
            <a:xfrm>
              <a:off x="2125850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8"/>
                    <a:pt x="11" y="222"/>
                  </a:cubicBezTo>
                  <a:cubicBezTo>
                    <a:pt x="11" y="335"/>
                    <a:pt x="98" y="427"/>
                    <a:pt x="217" y="427"/>
                  </a:cubicBezTo>
                  <a:cubicBezTo>
                    <a:pt x="330" y="427"/>
                    <a:pt x="427" y="335"/>
                    <a:pt x="427" y="217"/>
                  </a:cubicBezTo>
                  <a:cubicBezTo>
                    <a:pt x="427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2" name="Google Shape;15222;p22"/>
            <p:cNvSpPr/>
            <p:nvPr/>
          </p:nvSpPr>
          <p:spPr>
            <a:xfrm>
              <a:off x="2099400" y="41172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93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3" name="Google Shape;15223;p22"/>
            <p:cNvSpPr/>
            <p:nvPr/>
          </p:nvSpPr>
          <p:spPr>
            <a:xfrm>
              <a:off x="1754450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25" y="1"/>
                  </a:moveTo>
                  <a:cubicBezTo>
                    <a:pt x="219" y="1"/>
                    <a:pt x="213" y="1"/>
                    <a:pt x="206" y="1"/>
                  </a:cubicBezTo>
                  <a:cubicBezTo>
                    <a:pt x="93" y="7"/>
                    <a:pt x="1" y="94"/>
                    <a:pt x="1" y="212"/>
                  </a:cubicBezTo>
                  <a:cubicBezTo>
                    <a:pt x="1" y="325"/>
                    <a:pt x="88" y="423"/>
                    <a:pt x="211" y="423"/>
                  </a:cubicBezTo>
                  <a:cubicBezTo>
                    <a:pt x="335" y="418"/>
                    <a:pt x="427" y="325"/>
                    <a:pt x="427" y="207"/>
                  </a:cubicBezTo>
                  <a:cubicBezTo>
                    <a:pt x="417" y="90"/>
                    <a:pt x="338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4" name="Google Shape;15224;p22"/>
            <p:cNvSpPr/>
            <p:nvPr/>
          </p:nvSpPr>
          <p:spPr>
            <a:xfrm>
              <a:off x="1807525" y="43559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10"/>
                    <a:pt x="0" y="98"/>
                    <a:pt x="0" y="221"/>
                  </a:cubicBezTo>
                  <a:cubicBezTo>
                    <a:pt x="5" y="334"/>
                    <a:pt x="93" y="427"/>
                    <a:pt x="211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5" name="Google Shape;15225;p22"/>
            <p:cNvSpPr/>
            <p:nvPr/>
          </p:nvSpPr>
          <p:spPr>
            <a:xfrm>
              <a:off x="1860450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8" y="0"/>
                    <a:pt x="5" y="88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6" name="Google Shape;15226;p22"/>
            <p:cNvSpPr/>
            <p:nvPr/>
          </p:nvSpPr>
          <p:spPr>
            <a:xfrm>
              <a:off x="1913625" y="43561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8" y="0"/>
                    <a:pt x="6" y="88"/>
                    <a:pt x="1" y="211"/>
                  </a:cubicBezTo>
                  <a:cubicBezTo>
                    <a:pt x="6" y="334"/>
                    <a:pt x="98" y="422"/>
                    <a:pt x="216" y="422"/>
                  </a:cubicBezTo>
                  <a:cubicBezTo>
                    <a:pt x="335" y="417"/>
                    <a:pt x="432" y="324"/>
                    <a:pt x="432" y="211"/>
                  </a:cubicBez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7" name="Google Shape;15227;p22"/>
            <p:cNvSpPr/>
            <p:nvPr/>
          </p:nvSpPr>
          <p:spPr>
            <a:xfrm>
              <a:off x="1621875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8" name="Google Shape;15228;p22"/>
            <p:cNvSpPr/>
            <p:nvPr/>
          </p:nvSpPr>
          <p:spPr>
            <a:xfrm>
              <a:off x="215245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1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27"/>
                    <a:pt x="216" y="427"/>
                  </a:cubicBezTo>
                  <a:cubicBezTo>
                    <a:pt x="340" y="427"/>
                    <a:pt x="427" y="335"/>
                    <a:pt x="422" y="211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9" name="Google Shape;15229;p22"/>
            <p:cNvSpPr/>
            <p:nvPr/>
          </p:nvSpPr>
          <p:spPr>
            <a:xfrm>
              <a:off x="1727725" y="39580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1"/>
                  </a:moveTo>
                  <a:cubicBezTo>
                    <a:pt x="98" y="1"/>
                    <a:pt x="1" y="88"/>
                    <a:pt x="16" y="211"/>
                  </a:cubicBezTo>
                  <a:cubicBezTo>
                    <a:pt x="16" y="335"/>
                    <a:pt x="114" y="422"/>
                    <a:pt x="227" y="422"/>
                  </a:cubicBezTo>
                  <a:cubicBezTo>
                    <a:pt x="345" y="422"/>
                    <a:pt x="433" y="329"/>
                    <a:pt x="433" y="211"/>
                  </a:cubicBezTo>
                  <a:cubicBezTo>
                    <a:pt x="433" y="8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0" name="Google Shape;15230;p22"/>
            <p:cNvSpPr/>
            <p:nvPr/>
          </p:nvSpPr>
          <p:spPr>
            <a:xfrm>
              <a:off x="1780800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16" y="88"/>
                    <a:pt x="5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1" name="Google Shape;15231;p22"/>
            <p:cNvSpPr/>
            <p:nvPr/>
          </p:nvSpPr>
          <p:spPr>
            <a:xfrm>
              <a:off x="1727850" y="4329325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7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34"/>
                    <a:pt x="88" y="432"/>
                    <a:pt x="212" y="432"/>
                  </a:cubicBezTo>
                  <a:cubicBezTo>
                    <a:pt x="335" y="432"/>
                    <a:pt x="422" y="340"/>
                    <a:pt x="422" y="211"/>
                  </a:cubicBezTo>
                  <a:cubicBezTo>
                    <a:pt x="422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2" name="Google Shape;15232;p22"/>
            <p:cNvSpPr/>
            <p:nvPr/>
          </p:nvSpPr>
          <p:spPr>
            <a:xfrm>
              <a:off x="1887175" y="42765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5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21" y="334"/>
                    <a:pt x="427" y="211"/>
                  </a:cubicBezTo>
                  <a:cubicBezTo>
                    <a:pt x="427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3" name="Google Shape;15233;p22"/>
            <p:cNvSpPr/>
            <p:nvPr/>
          </p:nvSpPr>
          <p:spPr>
            <a:xfrm>
              <a:off x="1940225" y="4276600"/>
              <a:ext cx="10675" cy="10475"/>
            </a:xfrm>
            <a:custGeom>
              <a:rect b="b" l="l" r="r" t="t"/>
              <a:pathLst>
                <a:path extrusionOk="0" h="419" w="427">
                  <a:moveTo>
                    <a:pt x="240" y="1"/>
                  </a:moveTo>
                  <a:cubicBezTo>
                    <a:pt x="232" y="1"/>
                    <a:pt x="224" y="2"/>
                    <a:pt x="216" y="3"/>
                  </a:cubicBezTo>
                  <a:cubicBezTo>
                    <a:pt x="98" y="3"/>
                    <a:pt x="0" y="90"/>
                    <a:pt x="0" y="208"/>
                  </a:cubicBezTo>
                  <a:cubicBezTo>
                    <a:pt x="0" y="321"/>
                    <a:pt x="93" y="419"/>
                    <a:pt x="216" y="419"/>
                  </a:cubicBezTo>
                  <a:cubicBezTo>
                    <a:pt x="334" y="419"/>
                    <a:pt x="427" y="331"/>
                    <a:pt x="427" y="208"/>
                  </a:cubicBezTo>
                  <a:cubicBezTo>
                    <a:pt x="422" y="93"/>
                    <a:pt x="342" y="1"/>
                    <a:pt x="24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4" name="Google Shape;15234;p22"/>
            <p:cNvSpPr/>
            <p:nvPr/>
          </p:nvSpPr>
          <p:spPr>
            <a:xfrm>
              <a:off x="15422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6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5" name="Google Shape;15235;p22"/>
            <p:cNvSpPr/>
            <p:nvPr/>
          </p:nvSpPr>
          <p:spPr>
            <a:xfrm>
              <a:off x="1727600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103" y="1"/>
                    <a:pt x="6" y="93"/>
                    <a:pt x="6" y="206"/>
                  </a:cubicBezTo>
                  <a:cubicBezTo>
                    <a:pt x="1" y="324"/>
                    <a:pt x="98" y="417"/>
                    <a:pt x="217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5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6" name="Google Shape;15236;p22"/>
            <p:cNvSpPr/>
            <p:nvPr/>
          </p:nvSpPr>
          <p:spPr>
            <a:xfrm>
              <a:off x="1648350" y="4303100"/>
              <a:ext cx="10550" cy="10450"/>
            </a:xfrm>
            <a:custGeom>
              <a:rect b="b" l="l" r="r" t="t"/>
              <a:pathLst>
                <a:path extrusionOk="0" h="418" w="422">
                  <a:moveTo>
                    <a:pt x="221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9"/>
                    <a:pt x="0" y="212"/>
                  </a:cubicBezTo>
                  <a:cubicBezTo>
                    <a:pt x="5" y="325"/>
                    <a:pt x="98" y="417"/>
                    <a:pt x="211" y="417"/>
                  </a:cubicBezTo>
                  <a:cubicBezTo>
                    <a:pt x="334" y="417"/>
                    <a:pt x="421" y="330"/>
                    <a:pt x="421" y="207"/>
                  </a:cubicBezTo>
                  <a:cubicBezTo>
                    <a:pt x="421" y="87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7" name="Google Shape;15237;p22"/>
            <p:cNvSpPr/>
            <p:nvPr/>
          </p:nvSpPr>
          <p:spPr>
            <a:xfrm>
              <a:off x="1727725" y="44355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1" y="334"/>
                    <a:pt x="98" y="427"/>
                    <a:pt x="222" y="427"/>
                  </a:cubicBezTo>
                  <a:cubicBezTo>
                    <a:pt x="345" y="427"/>
                    <a:pt x="433" y="329"/>
                    <a:pt x="427" y="206"/>
                  </a:cubicBezTo>
                  <a:cubicBezTo>
                    <a:pt x="422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8" name="Google Shape;15238;p22"/>
            <p:cNvSpPr/>
            <p:nvPr/>
          </p:nvSpPr>
          <p:spPr>
            <a:xfrm>
              <a:off x="1940225" y="43826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11" y="329"/>
                    <a:pt x="103" y="421"/>
                    <a:pt x="216" y="421"/>
                  </a:cubicBezTo>
                  <a:cubicBezTo>
                    <a:pt x="329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9" name="Google Shape;15239;p22"/>
            <p:cNvSpPr/>
            <p:nvPr/>
          </p:nvSpPr>
          <p:spPr>
            <a:xfrm>
              <a:off x="1940225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11" y="329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0" name="Google Shape;15240;p22"/>
            <p:cNvSpPr/>
            <p:nvPr/>
          </p:nvSpPr>
          <p:spPr>
            <a:xfrm>
              <a:off x="1807650" y="3825350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0"/>
                    <a:pt x="0" y="98"/>
                    <a:pt x="0" y="216"/>
                  </a:cubicBezTo>
                  <a:cubicBezTo>
                    <a:pt x="0" y="334"/>
                    <a:pt x="88" y="427"/>
                    <a:pt x="211" y="427"/>
                  </a:cubicBezTo>
                  <a:cubicBezTo>
                    <a:pt x="329" y="422"/>
                    <a:pt x="422" y="324"/>
                    <a:pt x="422" y="206"/>
                  </a:cubicBezTo>
                  <a:cubicBezTo>
                    <a:pt x="422" y="93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1" name="Google Shape;15241;p22"/>
            <p:cNvSpPr/>
            <p:nvPr/>
          </p:nvSpPr>
          <p:spPr>
            <a:xfrm>
              <a:off x="1940225" y="38518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93"/>
                    <a:pt x="32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2" name="Google Shape;15242;p22"/>
            <p:cNvSpPr/>
            <p:nvPr/>
          </p:nvSpPr>
          <p:spPr>
            <a:xfrm>
              <a:off x="1568550" y="406417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7" y="0"/>
                  </a:moveTo>
                  <a:cubicBezTo>
                    <a:pt x="104" y="0"/>
                    <a:pt x="6" y="93"/>
                    <a:pt x="6" y="206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7" y="329"/>
                    <a:pt x="427" y="211"/>
                  </a:cubicBezTo>
                  <a:cubicBezTo>
                    <a:pt x="43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3" name="Google Shape;15243;p22"/>
            <p:cNvSpPr/>
            <p:nvPr/>
          </p:nvSpPr>
          <p:spPr>
            <a:xfrm>
              <a:off x="2099400" y="4064175"/>
              <a:ext cx="10675" cy="10425"/>
            </a:xfrm>
            <a:custGeom>
              <a:rect b="b" l="l" r="r" t="t"/>
              <a:pathLst>
                <a:path extrusionOk="0" h="417" w="427">
                  <a:moveTo>
                    <a:pt x="211" y="0"/>
                  </a:moveTo>
                  <a:cubicBezTo>
                    <a:pt x="93" y="0"/>
                    <a:pt x="0" y="87"/>
                    <a:pt x="0" y="206"/>
                  </a:cubicBezTo>
                  <a:cubicBezTo>
                    <a:pt x="0" y="324"/>
                    <a:pt x="93" y="416"/>
                    <a:pt x="211" y="416"/>
                  </a:cubicBezTo>
                  <a:cubicBezTo>
                    <a:pt x="329" y="416"/>
                    <a:pt x="427" y="329"/>
                    <a:pt x="427" y="206"/>
                  </a:cubicBezTo>
                  <a:cubicBezTo>
                    <a:pt x="427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4" name="Google Shape;15244;p22"/>
            <p:cNvSpPr/>
            <p:nvPr/>
          </p:nvSpPr>
          <p:spPr>
            <a:xfrm>
              <a:off x="1568550" y="411735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17" y="1"/>
                  </a:moveTo>
                  <a:cubicBezTo>
                    <a:pt x="104" y="1"/>
                    <a:pt x="6" y="88"/>
                    <a:pt x="6" y="206"/>
                  </a:cubicBezTo>
                  <a:cubicBezTo>
                    <a:pt x="1" y="329"/>
                    <a:pt x="88" y="422"/>
                    <a:pt x="212" y="422"/>
                  </a:cubicBezTo>
                  <a:cubicBezTo>
                    <a:pt x="335" y="422"/>
                    <a:pt x="427" y="329"/>
                    <a:pt x="427" y="211"/>
                  </a:cubicBezTo>
                  <a:cubicBezTo>
                    <a:pt x="438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5" name="Google Shape;15245;p22"/>
            <p:cNvSpPr/>
            <p:nvPr/>
          </p:nvSpPr>
          <p:spPr>
            <a:xfrm>
              <a:off x="1727850" y="41173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17" y="0"/>
                  </a:moveTo>
                  <a:cubicBezTo>
                    <a:pt x="214" y="0"/>
                    <a:pt x="210" y="0"/>
                    <a:pt x="207" y="1"/>
                  </a:cubicBezTo>
                  <a:cubicBezTo>
                    <a:pt x="88" y="1"/>
                    <a:pt x="1" y="88"/>
                    <a:pt x="1" y="206"/>
                  </a:cubicBezTo>
                  <a:cubicBezTo>
                    <a:pt x="1" y="31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06"/>
                  </a:cubicBezTo>
                  <a:cubicBezTo>
                    <a:pt x="422" y="86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6" name="Google Shape;15246;p22"/>
            <p:cNvSpPr/>
            <p:nvPr/>
          </p:nvSpPr>
          <p:spPr>
            <a:xfrm>
              <a:off x="20726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1" y="0"/>
                  </a:moveTo>
                  <a:cubicBezTo>
                    <a:pt x="103" y="0"/>
                    <a:pt x="16" y="87"/>
                    <a:pt x="11" y="206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2" y="87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7" name="Google Shape;15247;p22"/>
            <p:cNvSpPr/>
            <p:nvPr/>
          </p:nvSpPr>
          <p:spPr>
            <a:xfrm>
              <a:off x="2178925" y="4303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5"/>
                    <a:pt x="5" y="98"/>
                    <a:pt x="5" y="211"/>
                  </a:cubicBezTo>
                  <a:cubicBezTo>
                    <a:pt x="0" y="329"/>
                    <a:pt x="103" y="421"/>
                    <a:pt x="216" y="421"/>
                  </a:cubicBezTo>
                  <a:cubicBezTo>
                    <a:pt x="339" y="421"/>
                    <a:pt x="432" y="334"/>
                    <a:pt x="432" y="211"/>
                  </a:cubicBezTo>
                  <a:cubicBezTo>
                    <a:pt x="432" y="87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8" name="Google Shape;15248;p22"/>
            <p:cNvSpPr/>
            <p:nvPr/>
          </p:nvSpPr>
          <p:spPr>
            <a:xfrm>
              <a:off x="1780800" y="4488750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24"/>
                    <a:pt x="93" y="417"/>
                    <a:pt x="211" y="427"/>
                  </a:cubicBezTo>
                  <a:cubicBezTo>
                    <a:pt x="214" y="427"/>
                    <a:pt x="217" y="427"/>
                    <a:pt x="220" y="427"/>
                  </a:cubicBezTo>
                  <a:cubicBezTo>
                    <a:pt x="334" y="427"/>
                    <a:pt x="432" y="332"/>
                    <a:pt x="432" y="222"/>
                  </a:cubicBezTo>
                  <a:cubicBezTo>
                    <a:pt x="437" y="98"/>
                    <a:pt x="350" y="6"/>
                    <a:pt x="231" y="1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9" name="Google Shape;15249;p22"/>
            <p:cNvSpPr/>
            <p:nvPr/>
          </p:nvSpPr>
          <p:spPr>
            <a:xfrm>
              <a:off x="1887175" y="385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4" y="0"/>
                  </a:moveTo>
                  <a:cubicBezTo>
                    <a:pt x="218" y="0"/>
                    <a:pt x="212" y="0"/>
                    <a:pt x="206" y="1"/>
                  </a:cubicBezTo>
                  <a:cubicBezTo>
                    <a:pt x="87" y="1"/>
                    <a:pt x="0" y="88"/>
                    <a:pt x="0" y="207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24" y="422"/>
                    <a:pt x="421" y="335"/>
                    <a:pt x="421" y="212"/>
                  </a:cubicBezTo>
                  <a:cubicBezTo>
                    <a:pt x="421" y="94"/>
                    <a:pt x="342" y="0"/>
                    <a:pt x="22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0" name="Google Shape;15250;p22"/>
            <p:cNvSpPr/>
            <p:nvPr/>
          </p:nvSpPr>
          <p:spPr>
            <a:xfrm>
              <a:off x="1780925" y="38519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1" y="1"/>
                  </a:moveTo>
                  <a:cubicBezTo>
                    <a:pt x="103" y="1"/>
                    <a:pt x="11" y="88"/>
                    <a:pt x="11" y="207"/>
                  </a:cubicBezTo>
                  <a:cubicBezTo>
                    <a:pt x="0" y="325"/>
                    <a:pt x="93" y="422"/>
                    <a:pt x="216" y="422"/>
                  </a:cubicBezTo>
                  <a:cubicBezTo>
                    <a:pt x="329" y="422"/>
                    <a:pt x="427" y="335"/>
                    <a:pt x="427" y="212"/>
                  </a:cubicBezTo>
                  <a:cubicBezTo>
                    <a:pt x="427" y="88"/>
                    <a:pt x="32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1" name="Google Shape;15251;p22"/>
            <p:cNvSpPr/>
            <p:nvPr/>
          </p:nvSpPr>
          <p:spPr>
            <a:xfrm>
              <a:off x="20726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1" y="0"/>
                  </a:moveTo>
                  <a:cubicBezTo>
                    <a:pt x="108" y="0"/>
                    <a:pt x="11" y="88"/>
                    <a:pt x="0" y="211"/>
                  </a:cubicBezTo>
                  <a:cubicBezTo>
                    <a:pt x="0" y="324"/>
                    <a:pt x="93" y="417"/>
                    <a:pt x="206" y="422"/>
                  </a:cubicBezTo>
                  <a:cubicBezTo>
                    <a:pt x="209" y="422"/>
                    <a:pt x="213" y="422"/>
                    <a:pt x="216" y="422"/>
                  </a:cubicBezTo>
                  <a:cubicBezTo>
                    <a:pt x="335" y="422"/>
                    <a:pt x="427" y="336"/>
                    <a:pt x="427" y="216"/>
                  </a:cubicBezTo>
                  <a:cubicBezTo>
                    <a:pt x="432" y="93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2" name="Google Shape;15252;p22"/>
            <p:cNvSpPr/>
            <p:nvPr/>
          </p:nvSpPr>
          <p:spPr>
            <a:xfrm>
              <a:off x="2126125" y="4356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2" y="1"/>
                  </a:moveTo>
                  <a:cubicBezTo>
                    <a:pt x="79" y="1"/>
                    <a:pt x="0" y="90"/>
                    <a:pt x="0" y="212"/>
                  </a:cubicBezTo>
                  <a:cubicBezTo>
                    <a:pt x="0" y="335"/>
                    <a:pt x="87" y="423"/>
                    <a:pt x="211" y="423"/>
                  </a:cubicBezTo>
                  <a:cubicBezTo>
                    <a:pt x="324" y="423"/>
                    <a:pt x="421" y="335"/>
                    <a:pt x="421" y="217"/>
                  </a:cubicBezTo>
                  <a:cubicBezTo>
                    <a:pt x="421" y="94"/>
                    <a:pt x="334" y="1"/>
                    <a:pt x="211" y="1"/>
                  </a:cubicBezTo>
                  <a:cubicBezTo>
                    <a:pt x="205" y="1"/>
                    <a:pt x="198" y="1"/>
                    <a:pt x="19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3" name="Google Shape;15253;p22"/>
            <p:cNvSpPr/>
            <p:nvPr/>
          </p:nvSpPr>
          <p:spPr>
            <a:xfrm>
              <a:off x="2152200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1"/>
                  </a:moveTo>
                  <a:cubicBezTo>
                    <a:pt x="103" y="1"/>
                    <a:pt x="11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334" y="422"/>
                    <a:pt x="432" y="335"/>
                    <a:pt x="432" y="211"/>
                  </a:cubicBezTo>
                  <a:cubicBezTo>
                    <a:pt x="432" y="8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4" name="Google Shape;15254;p22"/>
            <p:cNvSpPr/>
            <p:nvPr/>
          </p:nvSpPr>
          <p:spPr>
            <a:xfrm>
              <a:off x="1780800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98" y="0"/>
                    <a:pt x="5" y="98"/>
                    <a:pt x="0" y="221"/>
                  </a:cubicBezTo>
                  <a:cubicBezTo>
                    <a:pt x="5" y="334"/>
                    <a:pt x="98" y="427"/>
                    <a:pt x="211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5" name="Google Shape;15255;p22"/>
            <p:cNvSpPr/>
            <p:nvPr/>
          </p:nvSpPr>
          <p:spPr>
            <a:xfrm>
              <a:off x="1542225" y="41966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8" y="10"/>
                    <a:pt x="1" y="98"/>
                    <a:pt x="1" y="211"/>
                  </a:cubicBezTo>
                  <a:cubicBezTo>
                    <a:pt x="1" y="334"/>
                    <a:pt x="93" y="432"/>
                    <a:pt x="211" y="432"/>
                  </a:cubicBezTo>
                  <a:cubicBezTo>
                    <a:pt x="335" y="432"/>
                    <a:pt x="422" y="344"/>
                    <a:pt x="417" y="211"/>
                  </a:cubicBezTo>
                  <a:cubicBezTo>
                    <a:pt x="417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6" name="Google Shape;15256;p22"/>
            <p:cNvSpPr/>
            <p:nvPr/>
          </p:nvSpPr>
          <p:spPr>
            <a:xfrm>
              <a:off x="1489175" y="43029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2" y="1"/>
                    <a:pt x="0" y="87"/>
                    <a:pt x="0" y="207"/>
                  </a:cubicBezTo>
                  <a:cubicBezTo>
                    <a:pt x="0" y="335"/>
                    <a:pt x="82" y="422"/>
                    <a:pt x="211" y="422"/>
                  </a:cubicBezTo>
                  <a:cubicBezTo>
                    <a:pt x="334" y="422"/>
                    <a:pt x="432" y="330"/>
                    <a:pt x="432" y="212"/>
                  </a:cubicBezTo>
                  <a:cubicBezTo>
                    <a:pt x="432" y="99"/>
                    <a:pt x="334" y="1"/>
                    <a:pt x="221" y="1"/>
                  </a:cubicBezTo>
                  <a:cubicBezTo>
                    <a:pt x="218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7" name="Google Shape;15257;p22"/>
            <p:cNvSpPr/>
            <p:nvPr/>
          </p:nvSpPr>
          <p:spPr>
            <a:xfrm>
              <a:off x="1515625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27" y="336"/>
                    <a:pt x="427" y="211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8" name="Google Shape;15258;p22"/>
            <p:cNvSpPr/>
            <p:nvPr/>
          </p:nvSpPr>
          <p:spPr>
            <a:xfrm>
              <a:off x="20462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104" y="1"/>
                    <a:pt x="1" y="103"/>
                    <a:pt x="1" y="222"/>
                  </a:cubicBezTo>
                  <a:cubicBezTo>
                    <a:pt x="10" y="348"/>
                    <a:pt x="107" y="428"/>
                    <a:pt x="204" y="428"/>
                  </a:cubicBezTo>
                  <a:cubicBezTo>
                    <a:pt x="210" y="428"/>
                    <a:pt x="216" y="428"/>
                    <a:pt x="222" y="427"/>
                  </a:cubicBezTo>
                  <a:cubicBezTo>
                    <a:pt x="34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9" name="Google Shape;15259;p22"/>
            <p:cNvSpPr/>
            <p:nvPr/>
          </p:nvSpPr>
          <p:spPr>
            <a:xfrm>
              <a:off x="1728000" y="43826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29"/>
                    <a:pt x="98" y="421"/>
                    <a:pt x="211" y="421"/>
                  </a:cubicBezTo>
                  <a:cubicBezTo>
                    <a:pt x="329" y="421"/>
                    <a:pt x="416" y="329"/>
                    <a:pt x="416" y="211"/>
                  </a:cubicBezTo>
                  <a:cubicBezTo>
                    <a:pt x="416" y="87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0" name="Google Shape;15260;p22"/>
            <p:cNvSpPr/>
            <p:nvPr/>
          </p:nvSpPr>
          <p:spPr>
            <a:xfrm>
              <a:off x="1780925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1"/>
                    <a:pt x="0" y="99"/>
                    <a:pt x="0" y="212"/>
                  </a:cubicBezTo>
                  <a:cubicBezTo>
                    <a:pt x="0" y="335"/>
                    <a:pt x="98" y="422"/>
                    <a:pt x="216" y="422"/>
                  </a:cubicBezTo>
                  <a:cubicBezTo>
                    <a:pt x="334" y="422"/>
                    <a:pt x="427" y="33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1" name="Google Shape;15261;p22"/>
            <p:cNvSpPr/>
            <p:nvPr/>
          </p:nvSpPr>
          <p:spPr>
            <a:xfrm>
              <a:off x="1621625" y="40641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11" y="211"/>
                  </a:cubicBezTo>
                  <a:cubicBezTo>
                    <a:pt x="16" y="334"/>
                    <a:pt x="103" y="427"/>
                    <a:pt x="226" y="427"/>
                  </a:cubicBezTo>
                  <a:cubicBezTo>
                    <a:pt x="345" y="416"/>
                    <a:pt x="432" y="329"/>
                    <a:pt x="432" y="211"/>
                  </a:cubicBezTo>
                  <a:cubicBezTo>
                    <a:pt x="432" y="98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2" name="Google Shape;15262;p22"/>
            <p:cNvSpPr/>
            <p:nvPr/>
          </p:nvSpPr>
          <p:spPr>
            <a:xfrm>
              <a:off x="1727600" y="454180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2" y="0"/>
                  </a:moveTo>
                  <a:cubicBezTo>
                    <a:pt x="94" y="0"/>
                    <a:pt x="16" y="84"/>
                    <a:pt x="11" y="196"/>
                  </a:cubicBezTo>
                  <a:cubicBezTo>
                    <a:pt x="1" y="320"/>
                    <a:pt x="98" y="422"/>
                    <a:pt x="222" y="422"/>
                  </a:cubicBezTo>
                  <a:cubicBezTo>
                    <a:pt x="335" y="422"/>
                    <a:pt x="432" y="335"/>
                    <a:pt x="432" y="217"/>
                  </a:cubicBezTo>
                  <a:cubicBezTo>
                    <a:pt x="438" y="104"/>
                    <a:pt x="355" y="6"/>
                    <a:pt x="232" y="1"/>
                  </a:cubicBezTo>
                  <a:cubicBezTo>
                    <a:pt x="225" y="0"/>
                    <a:pt x="218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3" name="Google Shape;15263;p22"/>
            <p:cNvSpPr/>
            <p:nvPr/>
          </p:nvSpPr>
          <p:spPr>
            <a:xfrm>
              <a:off x="1887300" y="4382625"/>
              <a:ext cx="10425" cy="10575"/>
            </a:xfrm>
            <a:custGeom>
              <a:rect b="b" l="l" r="r" t="t"/>
              <a:pathLst>
                <a:path extrusionOk="0" h="423" w="417">
                  <a:moveTo>
                    <a:pt x="215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88" y="1"/>
                    <a:pt x="0" y="99"/>
                    <a:pt x="0" y="212"/>
                  </a:cubicBezTo>
                  <a:cubicBezTo>
                    <a:pt x="0" y="335"/>
                    <a:pt x="98" y="422"/>
                    <a:pt x="211" y="422"/>
                  </a:cubicBezTo>
                  <a:cubicBezTo>
                    <a:pt x="329" y="422"/>
                    <a:pt x="416" y="330"/>
                    <a:pt x="416" y="207"/>
                  </a:cubicBezTo>
                  <a:cubicBezTo>
                    <a:pt x="416" y="87"/>
                    <a:pt x="324" y="1"/>
                    <a:pt x="21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4" name="Google Shape;15264;p22"/>
            <p:cNvSpPr/>
            <p:nvPr/>
          </p:nvSpPr>
          <p:spPr>
            <a:xfrm>
              <a:off x="1887300" y="44887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0" y="93"/>
                    <a:pt x="0" y="211"/>
                  </a:cubicBezTo>
                  <a:cubicBezTo>
                    <a:pt x="0" y="330"/>
                    <a:pt x="98" y="427"/>
                    <a:pt x="211" y="427"/>
                  </a:cubicBezTo>
                  <a:cubicBezTo>
                    <a:pt x="329" y="417"/>
                    <a:pt x="422" y="330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5" name="Google Shape;15265;p22"/>
            <p:cNvSpPr/>
            <p:nvPr/>
          </p:nvSpPr>
          <p:spPr>
            <a:xfrm>
              <a:off x="2125850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22" y="0"/>
                  </a:moveTo>
                  <a:cubicBezTo>
                    <a:pt x="98" y="0"/>
                    <a:pt x="11" y="93"/>
                    <a:pt x="11" y="206"/>
                  </a:cubicBezTo>
                  <a:cubicBezTo>
                    <a:pt x="1" y="324"/>
                    <a:pt x="98" y="427"/>
                    <a:pt x="217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6" name="Google Shape;15266;p22"/>
            <p:cNvSpPr/>
            <p:nvPr/>
          </p:nvSpPr>
          <p:spPr>
            <a:xfrm>
              <a:off x="2073050" y="4143825"/>
              <a:ext cx="10450" cy="10675"/>
            </a:xfrm>
            <a:custGeom>
              <a:rect b="b" l="l" r="r" t="t"/>
              <a:pathLst>
                <a:path extrusionOk="0" h="427" w="418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19" y="427"/>
                    <a:pt x="417" y="334"/>
                    <a:pt x="417" y="211"/>
                  </a:cubicBezTo>
                  <a:cubicBezTo>
                    <a:pt x="417" y="9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7" name="Google Shape;15267;p22"/>
            <p:cNvSpPr/>
            <p:nvPr/>
          </p:nvSpPr>
          <p:spPr>
            <a:xfrm>
              <a:off x="1595025" y="414382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6" y="0"/>
                  </a:moveTo>
                  <a:cubicBezTo>
                    <a:pt x="98" y="0"/>
                    <a:pt x="6" y="93"/>
                    <a:pt x="6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8" name="Google Shape;15268;p22"/>
            <p:cNvSpPr/>
            <p:nvPr/>
          </p:nvSpPr>
          <p:spPr>
            <a:xfrm>
              <a:off x="1542225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8" y="0"/>
                    <a:pt x="1" y="93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16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9" name="Google Shape;15269;p22"/>
            <p:cNvSpPr/>
            <p:nvPr/>
          </p:nvSpPr>
          <p:spPr>
            <a:xfrm>
              <a:off x="1727850" y="42766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07" y="0"/>
                  </a:moveTo>
                  <a:cubicBezTo>
                    <a:pt x="88" y="0"/>
                    <a:pt x="1" y="86"/>
                    <a:pt x="1" y="206"/>
                  </a:cubicBezTo>
                  <a:cubicBezTo>
                    <a:pt x="1" y="32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11"/>
                  </a:cubicBezTo>
                  <a:cubicBezTo>
                    <a:pt x="422" y="88"/>
                    <a:pt x="335" y="1"/>
                    <a:pt x="217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0" name="Google Shape;15270;p22"/>
            <p:cNvSpPr/>
            <p:nvPr/>
          </p:nvSpPr>
          <p:spPr>
            <a:xfrm>
              <a:off x="204632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1"/>
                  </a:moveTo>
                  <a:cubicBezTo>
                    <a:pt x="99" y="1"/>
                    <a:pt x="1" y="98"/>
                    <a:pt x="1" y="211"/>
                  </a:cubicBezTo>
                  <a:cubicBezTo>
                    <a:pt x="1" y="329"/>
                    <a:pt x="93" y="417"/>
                    <a:pt x="206" y="422"/>
                  </a:cubicBezTo>
                  <a:cubicBezTo>
                    <a:pt x="330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1" name="Google Shape;15271;p22"/>
            <p:cNvSpPr/>
            <p:nvPr/>
          </p:nvSpPr>
          <p:spPr>
            <a:xfrm>
              <a:off x="20198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1"/>
                    <a:pt x="216" y="421"/>
                  </a:cubicBezTo>
                  <a:cubicBezTo>
                    <a:pt x="334" y="421"/>
                    <a:pt x="432" y="319"/>
                    <a:pt x="427" y="206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2" name="Google Shape;15272;p22"/>
            <p:cNvSpPr/>
            <p:nvPr/>
          </p:nvSpPr>
          <p:spPr>
            <a:xfrm>
              <a:off x="1515500" y="4064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7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0"/>
                    <a:pt x="103" y="428"/>
                    <a:pt x="222" y="428"/>
                  </a:cubicBezTo>
                  <a:cubicBezTo>
                    <a:pt x="340" y="417"/>
                    <a:pt x="432" y="330"/>
                    <a:pt x="432" y="207"/>
                  </a:cubicBezTo>
                  <a:cubicBezTo>
                    <a:pt x="427" y="87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3" name="Google Shape;15273;p22"/>
            <p:cNvSpPr/>
            <p:nvPr/>
          </p:nvSpPr>
          <p:spPr>
            <a:xfrm>
              <a:off x="1621625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6" y="0"/>
                  </a:moveTo>
                  <a:cubicBezTo>
                    <a:pt x="223" y="0"/>
                    <a:pt x="219" y="0"/>
                    <a:pt x="216" y="1"/>
                  </a:cubicBezTo>
                  <a:cubicBezTo>
                    <a:pt x="93" y="6"/>
                    <a:pt x="0" y="98"/>
                    <a:pt x="11" y="216"/>
                  </a:cubicBezTo>
                  <a:cubicBezTo>
                    <a:pt x="11" y="335"/>
                    <a:pt x="103" y="422"/>
                    <a:pt x="221" y="422"/>
                  </a:cubicBezTo>
                  <a:cubicBezTo>
                    <a:pt x="345" y="417"/>
                    <a:pt x="432" y="329"/>
                    <a:pt x="432" y="206"/>
                  </a:cubicBezTo>
                  <a:cubicBezTo>
                    <a:pt x="427" y="86"/>
                    <a:pt x="339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4" name="Google Shape;15274;p22"/>
            <p:cNvSpPr/>
            <p:nvPr/>
          </p:nvSpPr>
          <p:spPr>
            <a:xfrm>
              <a:off x="151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2" y="0"/>
                  </a:moveTo>
                  <a:cubicBezTo>
                    <a:pt x="98" y="0"/>
                    <a:pt x="6" y="86"/>
                    <a:pt x="1" y="206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7" y="335"/>
                    <a:pt x="427" y="216"/>
                  </a:cubicBezTo>
                  <a:cubicBezTo>
                    <a:pt x="432" y="98"/>
                    <a:pt x="340" y="1"/>
                    <a:pt x="222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5" name="Google Shape;15275;p22"/>
            <p:cNvSpPr/>
            <p:nvPr/>
          </p:nvSpPr>
          <p:spPr>
            <a:xfrm>
              <a:off x="21525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5"/>
                    <a:pt x="1" y="92"/>
                    <a:pt x="1" y="211"/>
                  </a:cubicBezTo>
                  <a:cubicBezTo>
                    <a:pt x="1" y="329"/>
                    <a:pt x="88" y="421"/>
                    <a:pt x="211" y="421"/>
                  </a:cubicBezTo>
                  <a:cubicBezTo>
                    <a:pt x="330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6" name="Google Shape;15276;p22"/>
            <p:cNvSpPr/>
            <p:nvPr/>
          </p:nvSpPr>
          <p:spPr>
            <a:xfrm>
              <a:off x="2046475" y="4064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5"/>
                    <a:pt x="0" y="92"/>
                    <a:pt x="0" y="211"/>
                  </a:cubicBezTo>
                  <a:cubicBezTo>
                    <a:pt x="0" y="329"/>
                    <a:pt x="93" y="421"/>
                    <a:pt x="211" y="421"/>
                  </a:cubicBezTo>
                  <a:cubicBezTo>
                    <a:pt x="329" y="421"/>
                    <a:pt x="421" y="334"/>
                    <a:pt x="421" y="211"/>
                  </a:cubicBezTo>
                  <a:cubicBezTo>
                    <a:pt x="416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7" name="Google Shape;15277;p22"/>
            <p:cNvSpPr/>
            <p:nvPr/>
          </p:nvSpPr>
          <p:spPr>
            <a:xfrm>
              <a:off x="1727850" y="4011225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2" y="1"/>
                  </a:moveTo>
                  <a:cubicBezTo>
                    <a:pt x="93" y="1"/>
                    <a:pt x="6" y="88"/>
                    <a:pt x="1" y="201"/>
                  </a:cubicBezTo>
                  <a:cubicBezTo>
                    <a:pt x="1" y="325"/>
                    <a:pt x="93" y="422"/>
                    <a:pt x="212" y="422"/>
                  </a:cubicBezTo>
                  <a:cubicBezTo>
                    <a:pt x="325" y="422"/>
                    <a:pt x="422" y="325"/>
                    <a:pt x="422" y="201"/>
                  </a:cubicBezTo>
                  <a:cubicBezTo>
                    <a:pt x="422" y="83"/>
                    <a:pt x="33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8" name="Google Shape;15278;p22"/>
            <p:cNvSpPr/>
            <p:nvPr/>
          </p:nvSpPr>
          <p:spPr>
            <a:xfrm>
              <a:off x="1887175" y="44354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334" y="432"/>
                    <a:pt x="421" y="339"/>
                    <a:pt x="416" y="211"/>
                  </a:cubicBezTo>
                  <a:cubicBezTo>
                    <a:pt x="416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9" name="Google Shape;15279;p22"/>
            <p:cNvSpPr/>
            <p:nvPr/>
          </p:nvSpPr>
          <p:spPr>
            <a:xfrm>
              <a:off x="1887300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0" y="88"/>
                    <a:pt x="0" y="211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329" y="417"/>
                    <a:pt x="422" y="329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0" name="Google Shape;15280;p22"/>
            <p:cNvSpPr/>
            <p:nvPr/>
          </p:nvSpPr>
          <p:spPr>
            <a:xfrm>
              <a:off x="1780925" y="39580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1"/>
                  </a:moveTo>
                  <a:cubicBezTo>
                    <a:pt x="93" y="6"/>
                    <a:pt x="0" y="93"/>
                    <a:pt x="0" y="211"/>
                  </a:cubicBezTo>
                  <a:cubicBezTo>
                    <a:pt x="0" y="329"/>
                    <a:pt x="98" y="422"/>
                    <a:pt x="216" y="422"/>
                  </a:cubicBezTo>
                  <a:cubicBezTo>
                    <a:pt x="329" y="422"/>
                    <a:pt x="427" y="319"/>
                    <a:pt x="427" y="206"/>
                  </a:cubicBezTo>
                  <a:cubicBezTo>
                    <a:pt x="427" y="88"/>
                    <a:pt x="32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1" name="Google Shape;15281;p22"/>
            <p:cNvSpPr/>
            <p:nvPr/>
          </p:nvSpPr>
          <p:spPr>
            <a:xfrm>
              <a:off x="1595275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8" y="1"/>
                  </a:moveTo>
                  <a:cubicBezTo>
                    <a:pt x="84" y="1"/>
                    <a:pt x="1" y="90"/>
                    <a:pt x="1" y="212"/>
                  </a:cubicBezTo>
                  <a:cubicBezTo>
                    <a:pt x="1" y="335"/>
                    <a:pt x="93" y="423"/>
                    <a:pt x="217" y="423"/>
                  </a:cubicBezTo>
                  <a:cubicBezTo>
                    <a:pt x="330" y="423"/>
                    <a:pt x="427" y="335"/>
                    <a:pt x="427" y="217"/>
                  </a:cubicBezTo>
                  <a:cubicBezTo>
                    <a:pt x="427" y="94"/>
                    <a:pt x="335" y="1"/>
                    <a:pt x="217" y="1"/>
                  </a:cubicBezTo>
                  <a:cubicBezTo>
                    <a:pt x="210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2" name="Google Shape;15282;p22"/>
            <p:cNvSpPr/>
            <p:nvPr/>
          </p:nvSpPr>
          <p:spPr>
            <a:xfrm>
              <a:off x="2072925" y="43559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88" y="1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3" name="Google Shape;15283;p22"/>
            <p:cNvSpPr/>
            <p:nvPr/>
          </p:nvSpPr>
          <p:spPr>
            <a:xfrm>
              <a:off x="1940225" y="40641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21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0" y="329"/>
                    <a:pt x="103" y="427"/>
                    <a:pt x="221" y="427"/>
                  </a:cubicBezTo>
                  <a:cubicBezTo>
                    <a:pt x="334" y="416"/>
                    <a:pt x="427" y="329"/>
                    <a:pt x="427" y="206"/>
                  </a:cubicBezTo>
                  <a:cubicBezTo>
                    <a:pt x="422" y="93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4" name="Google Shape;15284;p22"/>
            <p:cNvSpPr/>
            <p:nvPr/>
          </p:nvSpPr>
          <p:spPr>
            <a:xfrm>
              <a:off x="1595275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88" y="6"/>
                    <a:pt x="1" y="99"/>
                    <a:pt x="1" y="212"/>
                  </a:cubicBezTo>
                  <a:cubicBezTo>
                    <a:pt x="1" y="335"/>
                    <a:pt x="93" y="422"/>
                    <a:pt x="217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22" y="92"/>
                    <a:pt x="33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5" name="Google Shape;15285;p22"/>
            <p:cNvSpPr/>
            <p:nvPr/>
          </p:nvSpPr>
          <p:spPr>
            <a:xfrm>
              <a:off x="1727600" y="38519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6" y="0"/>
                  </a:moveTo>
                  <a:cubicBezTo>
                    <a:pt x="230" y="0"/>
                    <a:pt x="223" y="0"/>
                    <a:pt x="217" y="1"/>
                  </a:cubicBezTo>
                  <a:cubicBezTo>
                    <a:pt x="93" y="1"/>
                    <a:pt x="1" y="93"/>
                    <a:pt x="11" y="217"/>
                  </a:cubicBezTo>
                  <a:cubicBezTo>
                    <a:pt x="16" y="335"/>
                    <a:pt x="103" y="422"/>
                    <a:pt x="222" y="422"/>
                  </a:cubicBezTo>
                  <a:cubicBezTo>
                    <a:pt x="345" y="422"/>
                    <a:pt x="432" y="325"/>
                    <a:pt x="432" y="207"/>
                  </a:cubicBezTo>
                  <a:cubicBezTo>
                    <a:pt x="432" y="89"/>
                    <a:pt x="354" y="0"/>
                    <a:pt x="2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6" name="Google Shape;15286;p22"/>
            <p:cNvSpPr/>
            <p:nvPr/>
          </p:nvSpPr>
          <p:spPr>
            <a:xfrm>
              <a:off x="1940225" y="459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3"/>
                    <a:pt x="0" y="20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7" name="Google Shape;15287;p22"/>
            <p:cNvSpPr/>
            <p:nvPr/>
          </p:nvSpPr>
          <p:spPr>
            <a:xfrm>
              <a:off x="154222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88"/>
                    <a:pt x="6" y="211"/>
                  </a:cubicBezTo>
                  <a:cubicBezTo>
                    <a:pt x="6" y="334"/>
                    <a:pt x="93" y="422"/>
                    <a:pt x="216" y="422"/>
                  </a:cubicBezTo>
                  <a:cubicBezTo>
                    <a:pt x="335" y="417"/>
                    <a:pt x="422" y="32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8" name="Google Shape;15288;p22"/>
            <p:cNvSpPr/>
            <p:nvPr/>
          </p:nvSpPr>
          <p:spPr>
            <a:xfrm>
              <a:off x="21261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7" y="0"/>
                    <a:pt x="0" y="87"/>
                    <a:pt x="0" y="211"/>
                  </a:cubicBezTo>
                  <a:cubicBezTo>
                    <a:pt x="0" y="334"/>
                    <a:pt x="87" y="421"/>
                    <a:pt x="211" y="421"/>
                  </a:cubicBezTo>
                  <a:cubicBezTo>
                    <a:pt x="334" y="421"/>
                    <a:pt x="421" y="334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9" name="Google Shape;15289;p22"/>
            <p:cNvSpPr/>
            <p:nvPr/>
          </p:nvSpPr>
          <p:spPr>
            <a:xfrm>
              <a:off x="1727850" y="4595100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198" y="1"/>
                  </a:moveTo>
                  <a:cubicBezTo>
                    <a:pt x="84" y="1"/>
                    <a:pt x="1" y="90"/>
                    <a:pt x="1" y="207"/>
                  </a:cubicBezTo>
                  <a:cubicBezTo>
                    <a:pt x="1" y="320"/>
                    <a:pt x="88" y="418"/>
                    <a:pt x="212" y="418"/>
                  </a:cubicBezTo>
                  <a:cubicBezTo>
                    <a:pt x="335" y="418"/>
                    <a:pt x="422" y="325"/>
                    <a:pt x="422" y="212"/>
                  </a:cubicBezTo>
                  <a:cubicBezTo>
                    <a:pt x="422" y="89"/>
                    <a:pt x="335" y="2"/>
                    <a:pt x="217" y="2"/>
                  </a:cubicBezTo>
                  <a:cubicBezTo>
                    <a:pt x="211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0" name="Google Shape;15290;p22"/>
            <p:cNvSpPr/>
            <p:nvPr/>
          </p:nvSpPr>
          <p:spPr>
            <a:xfrm>
              <a:off x="1727850" y="40641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3" y="0"/>
                    <a:pt x="6" y="93"/>
                    <a:pt x="1" y="211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2" y="334"/>
                    <a:pt x="422" y="221"/>
                  </a:cubicBezTo>
                  <a:cubicBezTo>
                    <a:pt x="42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1" name="Google Shape;15291;p22"/>
            <p:cNvSpPr/>
            <p:nvPr/>
          </p:nvSpPr>
          <p:spPr>
            <a:xfrm>
              <a:off x="1780925" y="4064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213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5"/>
                    <a:pt x="93" y="428"/>
                    <a:pt x="216" y="428"/>
                  </a:cubicBezTo>
                  <a:cubicBezTo>
                    <a:pt x="334" y="417"/>
                    <a:pt x="427" y="330"/>
                    <a:pt x="427" y="207"/>
                  </a:cubicBezTo>
                  <a:cubicBezTo>
                    <a:pt x="427" y="87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2" name="Google Shape;15292;p22"/>
            <p:cNvSpPr/>
            <p:nvPr/>
          </p:nvSpPr>
          <p:spPr>
            <a:xfrm>
              <a:off x="188702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9" y="0"/>
                    <a:pt x="6" y="93"/>
                    <a:pt x="1" y="216"/>
                  </a:cubicBezTo>
                  <a:cubicBezTo>
                    <a:pt x="11" y="334"/>
                    <a:pt x="99" y="427"/>
                    <a:pt x="222" y="427"/>
                  </a:cubicBezTo>
                  <a:cubicBezTo>
                    <a:pt x="335" y="422"/>
                    <a:pt x="427" y="329"/>
                    <a:pt x="427" y="216"/>
                  </a:cubicBezTo>
                  <a:cubicBezTo>
                    <a:pt x="427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3" name="Google Shape;15293;p22"/>
            <p:cNvSpPr/>
            <p:nvPr/>
          </p:nvSpPr>
          <p:spPr>
            <a:xfrm>
              <a:off x="1887175" y="4064175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06" y="0"/>
                  </a:moveTo>
                  <a:cubicBezTo>
                    <a:pt x="87" y="0"/>
                    <a:pt x="0" y="87"/>
                    <a:pt x="0" y="206"/>
                  </a:cubicBezTo>
                  <a:cubicBezTo>
                    <a:pt x="0" y="324"/>
                    <a:pt x="87" y="416"/>
                    <a:pt x="211" y="416"/>
                  </a:cubicBezTo>
                  <a:cubicBezTo>
                    <a:pt x="334" y="416"/>
                    <a:pt x="421" y="329"/>
                    <a:pt x="421" y="206"/>
                  </a:cubicBezTo>
                  <a:cubicBezTo>
                    <a:pt x="421" y="93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4" name="Google Shape;15294;p22"/>
            <p:cNvSpPr/>
            <p:nvPr/>
          </p:nvSpPr>
          <p:spPr>
            <a:xfrm>
              <a:off x="1780800" y="45948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103" y="0"/>
                    <a:pt x="10" y="93"/>
                    <a:pt x="5" y="206"/>
                  </a:cubicBezTo>
                  <a:cubicBezTo>
                    <a:pt x="0" y="329"/>
                    <a:pt x="88" y="427"/>
                    <a:pt x="21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5" name="Google Shape;15295;p22"/>
            <p:cNvSpPr/>
            <p:nvPr/>
          </p:nvSpPr>
          <p:spPr>
            <a:xfrm>
              <a:off x="18871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0"/>
                    <a:pt x="0" y="88"/>
                    <a:pt x="0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24" y="422"/>
                    <a:pt x="421" y="334"/>
                    <a:pt x="421" y="211"/>
                  </a:cubicBezTo>
                  <a:cubicBezTo>
                    <a:pt x="421" y="88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6" name="Google Shape;15296;p22"/>
            <p:cNvSpPr/>
            <p:nvPr/>
          </p:nvSpPr>
          <p:spPr>
            <a:xfrm>
              <a:off x="178092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329" y="417"/>
                    <a:pt x="422" y="324"/>
                    <a:pt x="422" y="201"/>
                  </a:cubicBezTo>
                  <a:cubicBezTo>
                    <a:pt x="422" y="8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7" name="Google Shape;15297;p22"/>
            <p:cNvSpPr/>
            <p:nvPr/>
          </p:nvSpPr>
          <p:spPr>
            <a:xfrm>
              <a:off x="1913250" y="4621450"/>
              <a:ext cx="11200" cy="10125"/>
            </a:xfrm>
            <a:custGeom>
              <a:rect b="b" l="l" r="r" t="t"/>
              <a:pathLst>
                <a:path extrusionOk="0" h="405" w="448">
                  <a:moveTo>
                    <a:pt x="229" y="0"/>
                  </a:moveTo>
                  <a:cubicBezTo>
                    <a:pt x="157" y="0"/>
                    <a:pt x="91" y="37"/>
                    <a:pt x="52" y="104"/>
                  </a:cubicBezTo>
                  <a:cubicBezTo>
                    <a:pt x="0" y="181"/>
                    <a:pt x="16" y="289"/>
                    <a:pt x="77" y="361"/>
                  </a:cubicBezTo>
                  <a:cubicBezTo>
                    <a:pt x="107" y="387"/>
                    <a:pt x="137" y="405"/>
                    <a:pt x="175" y="405"/>
                  </a:cubicBezTo>
                  <a:cubicBezTo>
                    <a:pt x="189" y="405"/>
                    <a:pt x="204" y="402"/>
                    <a:pt x="221" y="397"/>
                  </a:cubicBezTo>
                  <a:cubicBezTo>
                    <a:pt x="252" y="386"/>
                    <a:pt x="288" y="376"/>
                    <a:pt x="324" y="371"/>
                  </a:cubicBezTo>
                  <a:cubicBezTo>
                    <a:pt x="406" y="350"/>
                    <a:pt x="447" y="309"/>
                    <a:pt x="447" y="217"/>
                  </a:cubicBezTo>
                  <a:cubicBezTo>
                    <a:pt x="447" y="119"/>
                    <a:pt x="386" y="32"/>
                    <a:pt x="298" y="11"/>
                  </a:cubicBezTo>
                  <a:cubicBezTo>
                    <a:pt x="275" y="4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8" name="Google Shape;15298;p22"/>
            <p:cNvSpPr/>
            <p:nvPr/>
          </p:nvSpPr>
          <p:spPr>
            <a:xfrm>
              <a:off x="1594650" y="4568225"/>
              <a:ext cx="11325" cy="10625"/>
            </a:xfrm>
            <a:custGeom>
              <a:rect b="b" l="l" r="r" t="t"/>
              <a:pathLst>
                <a:path extrusionOk="0" h="425" w="453">
                  <a:moveTo>
                    <a:pt x="237" y="0"/>
                  </a:moveTo>
                  <a:cubicBezTo>
                    <a:pt x="163" y="0"/>
                    <a:pt x="93" y="40"/>
                    <a:pt x="52" y="105"/>
                  </a:cubicBezTo>
                  <a:cubicBezTo>
                    <a:pt x="0" y="193"/>
                    <a:pt x="21" y="285"/>
                    <a:pt x="113" y="342"/>
                  </a:cubicBezTo>
                  <a:cubicBezTo>
                    <a:pt x="139" y="362"/>
                    <a:pt x="165" y="372"/>
                    <a:pt x="190" y="393"/>
                  </a:cubicBezTo>
                  <a:cubicBezTo>
                    <a:pt x="215" y="416"/>
                    <a:pt x="240" y="424"/>
                    <a:pt x="264" y="424"/>
                  </a:cubicBezTo>
                  <a:cubicBezTo>
                    <a:pt x="296" y="424"/>
                    <a:pt x="326" y="410"/>
                    <a:pt x="355" y="393"/>
                  </a:cubicBezTo>
                  <a:cubicBezTo>
                    <a:pt x="422" y="357"/>
                    <a:pt x="452" y="290"/>
                    <a:pt x="452" y="208"/>
                  </a:cubicBezTo>
                  <a:cubicBezTo>
                    <a:pt x="447" y="116"/>
                    <a:pt x="386" y="38"/>
                    <a:pt x="293" y="8"/>
                  </a:cubicBezTo>
                  <a:cubicBezTo>
                    <a:pt x="275" y="3"/>
                    <a:pt x="256" y="0"/>
                    <a:pt x="23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9" name="Google Shape;15299;p22"/>
            <p:cNvSpPr/>
            <p:nvPr/>
          </p:nvSpPr>
          <p:spPr>
            <a:xfrm>
              <a:off x="2178275" y="4037425"/>
              <a:ext cx="10950" cy="10775"/>
            </a:xfrm>
            <a:custGeom>
              <a:rect b="b" l="l" r="r" t="t"/>
              <a:pathLst>
                <a:path extrusionOk="0" h="431" w="438">
                  <a:moveTo>
                    <a:pt x="243" y="0"/>
                  </a:moveTo>
                  <a:cubicBezTo>
                    <a:pt x="227" y="0"/>
                    <a:pt x="207" y="6"/>
                    <a:pt x="180" y="17"/>
                  </a:cubicBezTo>
                  <a:cubicBezTo>
                    <a:pt x="139" y="37"/>
                    <a:pt x="103" y="63"/>
                    <a:pt x="78" y="94"/>
                  </a:cubicBezTo>
                  <a:cubicBezTo>
                    <a:pt x="0" y="191"/>
                    <a:pt x="26" y="325"/>
                    <a:pt x="129" y="397"/>
                  </a:cubicBezTo>
                  <a:cubicBezTo>
                    <a:pt x="160" y="419"/>
                    <a:pt x="201" y="430"/>
                    <a:pt x="243" y="430"/>
                  </a:cubicBezTo>
                  <a:cubicBezTo>
                    <a:pt x="321" y="430"/>
                    <a:pt x="404" y="391"/>
                    <a:pt x="437" y="304"/>
                  </a:cubicBezTo>
                  <a:cubicBezTo>
                    <a:pt x="391" y="227"/>
                    <a:pt x="355" y="145"/>
                    <a:pt x="314" y="68"/>
                  </a:cubicBezTo>
                  <a:cubicBezTo>
                    <a:pt x="290" y="21"/>
                    <a:pt x="273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0" name="Google Shape;15300;p22"/>
            <p:cNvSpPr/>
            <p:nvPr/>
          </p:nvSpPr>
          <p:spPr>
            <a:xfrm>
              <a:off x="1992775" y="4594800"/>
              <a:ext cx="11450" cy="9600"/>
            </a:xfrm>
            <a:custGeom>
              <a:rect b="b" l="l" r="r" t="t"/>
              <a:pathLst>
                <a:path extrusionOk="0" h="384" w="458">
                  <a:moveTo>
                    <a:pt x="238" y="1"/>
                  </a:moveTo>
                  <a:cubicBezTo>
                    <a:pt x="152" y="1"/>
                    <a:pt x="73" y="49"/>
                    <a:pt x="41" y="121"/>
                  </a:cubicBezTo>
                  <a:cubicBezTo>
                    <a:pt x="0" y="209"/>
                    <a:pt x="21" y="301"/>
                    <a:pt x="108" y="383"/>
                  </a:cubicBezTo>
                  <a:cubicBezTo>
                    <a:pt x="200" y="348"/>
                    <a:pt x="283" y="301"/>
                    <a:pt x="365" y="260"/>
                  </a:cubicBezTo>
                  <a:cubicBezTo>
                    <a:pt x="447" y="219"/>
                    <a:pt x="457" y="183"/>
                    <a:pt x="411" y="106"/>
                  </a:cubicBezTo>
                  <a:cubicBezTo>
                    <a:pt x="380" y="49"/>
                    <a:pt x="334" y="19"/>
                    <a:pt x="272" y="3"/>
                  </a:cubicBezTo>
                  <a:cubicBezTo>
                    <a:pt x="261" y="1"/>
                    <a:pt x="249" y="1"/>
                    <a:pt x="23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1" name="Google Shape;15301;p22"/>
            <p:cNvSpPr/>
            <p:nvPr/>
          </p:nvSpPr>
          <p:spPr>
            <a:xfrm>
              <a:off x="1411825" y="4276350"/>
              <a:ext cx="8625" cy="10575"/>
            </a:xfrm>
            <a:custGeom>
              <a:rect b="b" l="l" r="r" t="t"/>
              <a:pathLst>
                <a:path extrusionOk="0" h="423" w="345">
                  <a:moveTo>
                    <a:pt x="129" y="1"/>
                  </a:moveTo>
                  <a:cubicBezTo>
                    <a:pt x="87" y="1"/>
                    <a:pt x="43" y="15"/>
                    <a:pt x="1" y="43"/>
                  </a:cubicBezTo>
                  <a:cubicBezTo>
                    <a:pt x="11" y="167"/>
                    <a:pt x="32" y="290"/>
                    <a:pt x="42" y="408"/>
                  </a:cubicBezTo>
                  <a:cubicBezTo>
                    <a:pt x="74" y="418"/>
                    <a:pt x="103" y="422"/>
                    <a:pt x="131" y="422"/>
                  </a:cubicBezTo>
                  <a:cubicBezTo>
                    <a:pt x="210" y="422"/>
                    <a:pt x="271" y="385"/>
                    <a:pt x="309" y="316"/>
                  </a:cubicBezTo>
                  <a:cubicBezTo>
                    <a:pt x="345" y="228"/>
                    <a:pt x="335" y="121"/>
                    <a:pt x="263" y="59"/>
                  </a:cubicBezTo>
                  <a:cubicBezTo>
                    <a:pt x="224" y="20"/>
                    <a:pt x="178" y="1"/>
                    <a:pt x="12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2" name="Google Shape;15302;p22"/>
            <p:cNvSpPr/>
            <p:nvPr/>
          </p:nvSpPr>
          <p:spPr>
            <a:xfrm>
              <a:off x="1412475" y="4170325"/>
              <a:ext cx="8125" cy="10550"/>
            </a:xfrm>
            <a:custGeom>
              <a:rect b="b" l="l" r="r" t="t"/>
              <a:pathLst>
                <a:path extrusionOk="0" h="422" w="325">
                  <a:moveTo>
                    <a:pt x="119" y="0"/>
                  </a:moveTo>
                  <a:cubicBezTo>
                    <a:pt x="97" y="0"/>
                    <a:pt x="75" y="5"/>
                    <a:pt x="52" y="14"/>
                  </a:cubicBezTo>
                  <a:lnTo>
                    <a:pt x="11" y="261"/>
                  </a:lnTo>
                  <a:cubicBezTo>
                    <a:pt x="6" y="307"/>
                    <a:pt x="6" y="348"/>
                    <a:pt x="0" y="389"/>
                  </a:cubicBezTo>
                  <a:cubicBezTo>
                    <a:pt x="35" y="411"/>
                    <a:pt x="71" y="422"/>
                    <a:pt x="105" y="422"/>
                  </a:cubicBezTo>
                  <a:cubicBezTo>
                    <a:pt x="159" y="422"/>
                    <a:pt x="210" y="397"/>
                    <a:pt x="247" y="353"/>
                  </a:cubicBezTo>
                  <a:cubicBezTo>
                    <a:pt x="314" y="292"/>
                    <a:pt x="324" y="173"/>
                    <a:pt x="273" y="96"/>
                  </a:cubicBezTo>
                  <a:cubicBezTo>
                    <a:pt x="235" y="36"/>
                    <a:pt x="180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3" name="Google Shape;15303;p22"/>
            <p:cNvSpPr/>
            <p:nvPr/>
          </p:nvSpPr>
          <p:spPr>
            <a:xfrm>
              <a:off x="1464250" y="4435600"/>
              <a:ext cx="9025" cy="10275"/>
            </a:xfrm>
            <a:custGeom>
              <a:rect b="b" l="l" r="r" t="t"/>
              <a:pathLst>
                <a:path extrusionOk="0" h="411" w="361">
                  <a:moveTo>
                    <a:pt x="136" y="0"/>
                  </a:moveTo>
                  <a:cubicBezTo>
                    <a:pt x="89" y="0"/>
                    <a:pt x="43" y="18"/>
                    <a:pt x="0" y="61"/>
                  </a:cubicBezTo>
                  <a:cubicBezTo>
                    <a:pt x="77" y="179"/>
                    <a:pt x="144" y="297"/>
                    <a:pt x="216" y="410"/>
                  </a:cubicBezTo>
                  <a:cubicBezTo>
                    <a:pt x="319" y="369"/>
                    <a:pt x="360" y="302"/>
                    <a:pt x="355" y="205"/>
                  </a:cubicBezTo>
                  <a:cubicBezTo>
                    <a:pt x="350" y="117"/>
                    <a:pt x="298" y="40"/>
                    <a:pt x="216" y="15"/>
                  </a:cubicBezTo>
                  <a:cubicBezTo>
                    <a:pt x="189" y="6"/>
                    <a:pt x="162" y="0"/>
                    <a:pt x="1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4" name="Google Shape;15304;p22"/>
            <p:cNvSpPr/>
            <p:nvPr/>
          </p:nvSpPr>
          <p:spPr>
            <a:xfrm>
              <a:off x="1595800" y="3880450"/>
              <a:ext cx="10825" cy="8450"/>
            </a:xfrm>
            <a:custGeom>
              <a:rect b="b" l="l" r="r" t="t"/>
              <a:pathLst>
                <a:path extrusionOk="0" h="338" w="433">
                  <a:moveTo>
                    <a:pt x="350" y="1"/>
                  </a:moveTo>
                  <a:cubicBezTo>
                    <a:pt x="232" y="73"/>
                    <a:pt x="119" y="145"/>
                    <a:pt x="0" y="222"/>
                  </a:cubicBezTo>
                  <a:cubicBezTo>
                    <a:pt x="40" y="304"/>
                    <a:pt x="119" y="337"/>
                    <a:pt x="194" y="337"/>
                  </a:cubicBezTo>
                  <a:cubicBezTo>
                    <a:pt x="246" y="337"/>
                    <a:pt x="296" y="321"/>
                    <a:pt x="329" y="294"/>
                  </a:cubicBezTo>
                  <a:cubicBezTo>
                    <a:pt x="417" y="222"/>
                    <a:pt x="432" y="93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5" name="Google Shape;15305;p22"/>
            <p:cNvSpPr/>
            <p:nvPr/>
          </p:nvSpPr>
          <p:spPr>
            <a:xfrm>
              <a:off x="1701650" y="4621450"/>
              <a:ext cx="10825" cy="6850"/>
            </a:xfrm>
            <a:custGeom>
              <a:rect b="b" l="l" r="r" t="t"/>
              <a:pathLst>
                <a:path extrusionOk="0" h="274" w="433">
                  <a:moveTo>
                    <a:pt x="194" y="1"/>
                  </a:moveTo>
                  <a:cubicBezTo>
                    <a:pt x="105" y="1"/>
                    <a:pt x="30" y="57"/>
                    <a:pt x="1" y="160"/>
                  </a:cubicBezTo>
                  <a:cubicBezTo>
                    <a:pt x="134" y="196"/>
                    <a:pt x="263" y="237"/>
                    <a:pt x="396" y="273"/>
                  </a:cubicBezTo>
                  <a:cubicBezTo>
                    <a:pt x="432" y="145"/>
                    <a:pt x="381" y="42"/>
                    <a:pt x="263" y="11"/>
                  </a:cubicBezTo>
                  <a:cubicBezTo>
                    <a:pt x="239" y="4"/>
                    <a:pt x="216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6" name="Google Shape;15306;p22"/>
            <p:cNvSpPr/>
            <p:nvPr/>
          </p:nvSpPr>
          <p:spPr>
            <a:xfrm>
              <a:off x="1913500" y="3829575"/>
              <a:ext cx="10550" cy="6550"/>
            </a:xfrm>
            <a:custGeom>
              <a:rect b="b" l="l" r="r" t="t"/>
              <a:pathLst>
                <a:path extrusionOk="0" h="262" w="422">
                  <a:moveTo>
                    <a:pt x="16" y="1"/>
                  </a:moveTo>
                  <a:lnTo>
                    <a:pt x="16" y="1"/>
                  </a:lnTo>
                  <a:cubicBezTo>
                    <a:pt x="0" y="134"/>
                    <a:pt x="67" y="232"/>
                    <a:pt x="191" y="258"/>
                  </a:cubicBezTo>
                  <a:cubicBezTo>
                    <a:pt x="205" y="260"/>
                    <a:pt x="219" y="261"/>
                    <a:pt x="232" y="261"/>
                  </a:cubicBezTo>
                  <a:cubicBezTo>
                    <a:pt x="329" y="261"/>
                    <a:pt x="399" y="198"/>
                    <a:pt x="422" y="98"/>
                  </a:cubicBezTo>
                  <a:cubicBezTo>
                    <a:pt x="309" y="62"/>
                    <a:pt x="196" y="37"/>
                    <a:pt x="88" y="11"/>
                  </a:cubicBezTo>
                  <a:cubicBezTo>
                    <a:pt x="62" y="6"/>
                    <a:pt x="42" y="6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7" name="Google Shape;15307;p22"/>
            <p:cNvSpPr/>
            <p:nvPr/>
          </p:nvSpPr>
          <p:spPr>
            <a:xfrm>
              <a:off x="1466550" y="4012900"/>
              <a:ext cx="7225" cy="8700"/>
            </a:xfrm>
            <a:custGeom>
              <a:rect b="b" l="l" r="r" t="t"/>
              <a:pathLst>
                <a:path extrusionOk="0" h="348" w="289">
                  <a:moveTo>
                    <a:pt x="206" y="1"/>
                  </a:moveTo>
                  <a:cubicBezTo>
                    <a:pt x="134" y="114"/>
                    <a:pt x="73" y="222"/>
                    <a:pt x="1" y="335"/>
                  </a:cubicBezTo>
                  <a:cubicBezTo>
                    <a:pt x="25" y="344"/>
                    <a:pt x="49" y="348"/>
                    <a:pt x="72" y="348"/>
                  </a:cubicBezTo>
                  <a:cubicBezTo>
                    <a:pt x="142" y="348"/>
                    <a:pt x="204" y="309"/>
                    <a:pt x="242" y="247"/>
                  </a:cubicBezTo>
                  <a:cubicBezTo>
                    <a:pt x="289" y="165"/>
                    <a:pt x="278" y="62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8" name="Google Shape;15308;p22"/>
            <p:cNvSpPr/>
            <p:nvPr/>
          </p:nvSpPr>
          <p:spPr>
            <a:xfrm>
              <a:off x="1993275" y="3856550"/>
              <a:ext cx="8900" cy="6000"/>
            </a:xfrm>
            <a:custGeom>
              <a:rect b="b" l="l" r="r" t="t"/>
              <a:pathLst>
                <a:path extrusionOk="0" h="240" w="356">
                  <a:moveTo>
                    <a:pt x="6" y="1"/>
                  </a:moveTo>
                  <a:cubicBezTo>
                    <a:pt x="1" y="109"/>
                    <a:pt x="52" y="186"/>
                    <a:pt x="134" y="222"/>
                  </a:cubicBezTo>
                  <a:cubicBezTo>
                    <a:pt x="161" y="234"/>
                    <a:pt x="188" y="239"/>
                    <a:pt x="214" y="239"/>
                  </a:cubicBezTo>
                  <a:cubicBezTo>
                    <a:pt x="269" y="239"/>
                    <a:pt x="320" y="214"/>
                    <a:pt x="355" y="165"/>
                  </a:cubicBezTo>
                  <a:cubicBezTo>
                    <a:pt x="242" y="109"/>
                    <a:pt x="129" y="57"/>
                    <a:pt x="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9" name="Google Shape;15309;p22"/>
            <p:cNvSpPr/>
            <p:nvPr/>
          </p:nvSpPr>
          <p:spPr>
            <a:xfrm>
              <a:off x="1705500" y="3834075"/>
              <a:ext cx="4775" cy="1675"/>
            </a:xfrm>
            <a:custGeom>
              <a:rect b="b" l="l" r="r" t="t"/>
              <a:pathLst>
                <a:path extrusionOk="0" h="67" w="191">
                  <a:moveTo>
                    <a:pt x="186" y="1"/>
                  </a:moveTo>
                  <a:cubicBezTo>
                    <a:pt x="124" y="11"/>
                    <a:pt x="63" y="32"/>
                    <a:pt x="1" y="52"/>
                  </a:cubicBezTo>
                  <a:cubicBezTo>
                    <a:pt x="26" y="62"/>
                    <a:pt x="49" y="67"/>
                    <a:pt x="70" y="67"/>
                  </a:cubicBezTo>
                  <a:cubicBezTo>
                    <a:pt x="116" y="67"/>
                    <a:pt x="156" y="46"/>
                    <a:pt x="191" y="11"/>
                  </a:cubicBezTo>
                  <a:cubicBezTo>
                    <a:pt x="191" y="11"/>
                    <a:pt x="186" y="6"/>
                    <a:pt x="18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0" name="Google Shape;15310;p22"/>
            <p:cNvSpPr/>
            <p:nvPr/>
          </p:nvSpPr>
          <p:spPr>
            <a:xfrm>
              <a:off x="2232100" y="4253650"/>
              <a:ext cx="800" cy="2350"/>
            </a:xfrm>
            <a:custGeom>
              <a:rect b="b" l="l" r="r" t="t"/>
              <a:pathLst>
                <a:path extrusionOk="0" h="94" w="32">
                  <a:moveTo>
                    <a:pt x="11" y="1"/>
                  </a:moveTo>
                  <a:cubicBezTo>
                    <a:pt x="6" y="26"/>
                    <a:pt x="6" y="57"/>
                    <a:pt x="1" y="83"/>
                  </a:cubicBezTo>
                  <a:cubicBezTo>
                    <a:pt x="6" y="93"/>
                    <a:pt x="11" y="93"/>
                    <a:pt x="26" y="93"/>
                  </a:cubicBezTo>
                  <a:cubicBezTo>
                    <a:pt x="26" y="57"/>
                    <a:pt x="31" y="32"/>
                    <a:pt x="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311" name="Google Shape;15311;p22"/>
          <p:cNvGrpSpPr/>
          <p:nvPr/>
        </p:nvGrpSpPr>
        <p:grpSpPr>
          <a:xfrm>
            <a:off x="-535293" y="3225911"/>
            <a:ext cx="1201981" cy="1177605"/>
            <a:chOff x="1409400" y="3825350"/>
            <a:chExt cx="823500" cy="806800"/>
          </a:xfrm>
        </p:grpSpPr>
        <p:sp>
          <p:nvSpPr>
            <p:cNvPr id="15312" name="Google Shape;15312;p22"/>
            <p:cNvSpPr/>
            <p:nvPr/>
          </p:nvSpPr>
          <p:spPr>
            <a:xfrm>
              <a:off x="1860575" y="46214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2"/>
                    <a:pt x="93" y="423"/>
                    <a:pt x="212" y="423"/>
                  </a:cubicBezTo>
                  <a:cubicBezTo>
                    <a:pt x="215" y="423"/>
                    <a:pt x="218" y="422"/>
                    <a:pt x="221" y="422"/>
                  </a:cubicBezTo>
                  <a:cubicBezTo>
                    <a:pt x="334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3" name="Google Shape;15313;p22"/>
            <p:cNvSpPr/>
            <p:nvPr/>
          </p:nvSpPr>
          <p:spPr>
            <a:xfrm>
              <a:off x="1754450" y="46213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3"/>
                    <a:pt x="1" y="217"/>
                  </a:cubicBezTo>
                  <a:cubicBezTo>
                    <a:pt x="1" y="330"/>
                    <a:pt x="88" y="422"/>
                    <a:pt x="206" y="427"/>
                  </a:cubicBezTo>
                  <a:cubicBezTo>
                    <a:pt x="210" y="427"/>
                    <a:pt x="213" y="428"/>
                    <a:pt x="216" y="428"/>
                  </a:cubicBezTo>
                  <a:cubicBezTo>
                    <a:pt x="330" y="428"/>
                    <a:pt x="427" y="342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4" name="Google Shape;15314;p22"/>
            <p:cNvSpPr/>
            <p:nvPr/>
          </p:nvSpPr>
          <p:spPr>
            <a:xfrm>
              <a:off x="1807250" y="462157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31" y="1"/>
                  </a:moveTo>
                  <a:cubicBezTo>
                    <a:pt x="228" y="1"/>
                    <a:pt x="225" y="1"/>
                    <a:pt x="222" y="1"/>
                  </a:cubicBezTo>
                  <a:cubicBezTo>
                    <a:pt x="104" y="1"/>
                    <a:pt x="16" y="88"/>
                    <a:pt x="6" y="207"/>
                  </a:cubicBezTo>
                  <a:cubicBezTo>
                    <a:pt x="1" y="330"/>
                    <a:pt x="93" y="417"/>
                    <a:pt x="211" y="422"/>
                  </a:cubicBezTo>
                  <a:cubicBezTo>
                    <a:pt x="330" y="422"/>
                    <a:pt x="432" y="330"/>
                    <a:pt x="432" y="212"/>
                  </a:cubicBezTo>
                  <a:cubicBezTo>
                    <a:pt x="437" y="92"/>
                    <a:pt x="350" y="1"/>
                    <a:pt x="2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5" name="Google Shape;15315;p22"/>
            <p:cNvSpPr/>
            <p:nvPr/>
          </p:nvSpPr>
          <p:spPr>
            <a:xfrm>
              <a:off x="180752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24" y="427"/>
                    <a:pt x="421" y="335"/>
                    <a:pt x="427" y="217"/>
                  </a:cubicBezTo>
                  <a:cubicBezTo>
                    <a:pt x="427" y="9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6" name="Google Shape;15316;p22"/>
            <p:cNvSpPr/>
            <p:nvPr/>
          </p:nvSpPr>
          <p:spPr>
            <a:xfrm>
              <a:off x="1913625" y="40906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98"/>
                    <a:pt x="6" y="222"/>
                  </a:cubicBezTo>
                  <a:cubicBezTo>
                    <a:pt x="11" y="335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7" name="Google Shape;15317;p22"/>
            <p:cNvSpPr/>
            <p:nvPr/>
          </p:nvSpPr>
          <p:spPr>
            <a:xfrm>
              <a:off x="17543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8" name="Google Shape;15318;p22"/>
            <p:cNvSpPr/>
            <p:nvPr/>
          </p:nvSpPr>
          <p:spPr>
            <a:xfrm>
              <a:off x="186057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3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9" name="Google Shape;15319;p22"/>
            <p:cNvSpPr/>
            <p:nvPr/>
          </p:nvSpPr>
          <p:spPr>
            <a:xfrm>
              <a:off x="1568700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0" name="Google Shape;15320;p22"/>
            <p:cNvSpPr/>
            <p:nvPr/>
          </p:nvSpPr>
          <p:spPr>
            <a:xfrm>
              <a:off x="1568700" y="43294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87" y="1"/>
                    <a:pt x="0" y="103"/>
                    <a:pt x="5" y="222"/>
                  </a:cubicBezTo>
                  <a:cubicBezTo>
                    <a:pt x="5" y="332"/>
                    <a:pt x="98" y="427"/>
                    <a:pt x="212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32" y="329"/>
                    <a:pt x="432" y="211"/>
                  </a:cubicBezTo>
                  <a:cubicBezTo>
                    <a:pt x="421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1" name="Google Shape;15321;p22"/>
            <p:cNvSpPr/>
            <p:nvPr/>
          </p:nvSpPr>
          <p:spPr>
            <a:xfrm>
              <a:off x="1913625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2" name="Google Shape;15322;p22"/>
            <p:cNvSpPr/>
            <p:nvPr/>
          </p:nvSpPr>
          <p:spPr>
            <a:xfrm>
              <a:off x="2099400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0"/>
                    <a:pt x="98" y="422"/>
                    <a:pt x="211" y="422"/>
                  </a:cubicBezTo>
                  <a:cubicBezTo>
                    <a:pt x="329" y="422"/>
                    <a:pt x="427" y="32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3" name="Google Shape;15323;p22"/>
            <p:cNvSpPr/>
            <p:nvPr/>
          </p:nvSpPr>
          <p:spPr>
            <a:xfrm>
              <a:off x="1860450" y="41438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5" y="329"/>
                    <a:pt x="98" y="427"/>
                    <a:pt x="211" y="427"/>
                  </a:cubicBezTo>
                  <a:cubicBezTo>
                    <a:pt x="334" y="427"/>
                    <a:pt x="432" y="334"/>
                    <a:pt x="432" y="211"/>
                  </a:cubicBezTo>
                  <a:cubicBezTo>
                    <a:pt x="432" y="93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4" name="Google Shape;15324;p22"/>
            <p:cNvSpPr/>
            <p:nvPr/>
          </p:nvSpPr>
          <p:spPr>
            <a:xfrm>
              <a:off x="1754450" y="41438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02" y="1"/>
                  </a:moveTo>
                  <a:cubicBezTo>
                    <a:pt x="84" y="1"/>
                    <a:pt x="1" y="97"/>
                    <a:pt x="1" y="222"/>
                  </a:cubicBezTo>
                  <a:cubicBezTo>
                    <a:pt x="1" y="335"/>
                    <a:pt x="98" y="433"/>
                    <a:pt x="211" y="433"/>
                  </a:cubicBezTo>
                  <a:cubicBezTo>
                    <a:pt x="330" y="423"/>
                    <a:pt x="427" y="335"/>
                    <a:pt x="427" y="222"/>
                  </a:cubicBezTo>
                  <a:cubicBezTo>
                    <a:pt x="427" y="99"/>
                    <a:pt x="335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5" name="Google Shape;15325;p22"/>
            <p:cNvSpPr/>
            <p:nvPr/>
          </p:nvSpPr>
          <p:spPr>
            <a:xfrm>
              <a:off x="1568550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2" y="0"/>
                  </a:moveTo>
                  <a:cubicBezTo>
                    <a:pt x="93" y="0"/>
                    <a:pt x="1" y="87"/>
                    <a:pt x="1" y="206"/>
                  </a:cubicBezTo>
                  <a:cubicBezTo>
                    <a:pt x="1" y="329"/>
                    <a:pt x="93" y="421"/>
                    <a:pt x="212" y="421"/>
                  </a:cubicBezTo>
                  <a:cubicBezTo>
                    <a:pt x="335" y="421"/>
                    <a:pt x="427" y="329"/>
                    <a:pt x="427" y="211"/>
                  </a:cubicBezTo>
                  <a:cubicBezTo>
                    <a:pt x="427" y="87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6" name="Google Shape;15326;p22"/>
            <p:cNvSpPr/>
            <p:nvPr/>
          </p:nvSpPr>
          <p:spPr>
            <a:xfrm>
              <a:off x="2099275" y="4329575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32" y="335"/>
                    <a:pt x="432" y="217"/>
                  </a:cubicBezTo>
                  <a:cubicBezTo>
                    <a:pt x="437" y="96"/>
                    <a:pt x="34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7" name="Google Shape;15327;p22"/>
            <p:cNvSpPr/>
            <p:nvPr/>
          </p:nvSpPr>
          <p:spPr>
            <a:xfrm>
              <a:off x="1807525" y="4143800"/>
              <a:ext cx="10675" cy="10600"/>
            </a:xfrm>
            <a:custGeom>
              <a:rect b="b" l="l" r="r" t="t"/>
              <a:pathLst>
                <a:path extrusionOk="0" h="424" w="427">
                  <a:moveTo>
                    <a:pt x="211" y="1"/>
                  </a:moveTo>
                  <a:cubicBezTo>
                    <a:pt x="97" y="1"/>
                    <a:pt x="5" y="82"/>
                    <a:pt x="0" y="202"/>
                  </a:cubicBezTo>
                  <a:cubicBezTo>
                    <a:pt x="0" y="325"/>
                    <a:pt x="82" y="417"/>
                    <a:pt x="195" y="423"/>
                  </a:cubicBezTo>
                  <a:cubicBezTo>
                    <a:pt x="201" y="423"/>
                    <a:pt x="207" y="423"/>
                    <a:pt x="213" y="423"/>
                  </a:cubicBezTo>
                  <a:cubicBezTo>
                    <a:pt x="328" y="423"/>
                    <a:pt x="417" y="330"/>
                    <a:pt x="421" y="222"/>
                  </a:cubicBezTo>
                  <a:cubicBezTo>
                    <a:pt x="427" y="104"/>
                    <a:pt x="339" y="6"/>
                    <a:pt x="221" y="1"/>
                  </a:cubicBezTo>
                  <a:cubicBezTo>
                    <a:pt x="217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8" name="Google Shape;15328;p22"/>
            <p:cNvSpPr/>
            <p:nvPr/>
          </p:nvSpPr>
          <p:spPr>
            <a:xfrm>
              <a:off x="1621875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8" y="0"/>
                    <a:pt x="1" y="98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27"/>
                    <a:pt x="422" y="329"/>
                    <a:pt x="422" y="211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9" name="Google Shape;15329;p22"/>
            <p:cNvSpPr/>
            <p:nvPr/>
          </p:nvSpPr>
          <p:spPr>
            <a:xfrm>
              <a:off x="17012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6" y="334"/>
                    <a:pt x="103" y="422"/>
                    <a:pt x="22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0" name="Google Shape;15330;p22"/>
            <p:cNvSpPr/>
            <p:nvPr/>
          </p:nvSpPr>
          <p:spPr>
            <a:xfrm>
              <a:off x="2152575" y="443557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1" name="Google Shape;15331;p22"/>
            <p:cNvSpPr/>
            <p:nvPr/>
          </p:nvSpPr>
          <p:spPr>
            <a:xfrm>
              <a:off x="2099275" y="4435425"/>
              <a:ext cx="10925" cy="10825"/>
            </a:xfrm>
            <a:custGeom>
              <a:rect b="b" l="l" r="r" t="t"/>
              <a:pathLst>
                <a:path extrusionOk="0" h="433" w="43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87" y="6"/>
                    <a:pt x="0" y="104"/>
                    <a:pt x="5" y="227"/>
                  </a:cubicBezTo>
                  <a:cubicBezTo>
                    <a:pt x="10" y="340"/>
                    <a:pt x="108" y="433"/>
                    <a:pt x="226" y="433"/>
                  </a:cubicBezTo>
                  <a:cubicBezTo>
                    <a:pt x="339" y="433"/>
                    <a:pt x="437" y="335"/>
                    <a:pt x="432" y="207"/>
                  </a:cubicBezTo>
                  <a:cubicBezTo>
                    <a:pt x="432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2" name="Google Shape;15332;p22"/>
            <p:cNvSpPr/>
            <p:nvPr/>
          </p:nvSpPr>
          <p:spPr>
            <a:xfrm>
              <a:off x="1621625" y="44355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8" y="0"/>
                    <a:pt x="0" y="98"/>
                    <a:pt x="11" y="221"/>
                  </a:cubicBezTo>
                  <a:cubicBezTo>
                    <a:pt x="16" y="334"/>
                    <a:pt x="103" y="427"/>
                    <a:pt x="22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3" name="Google Shape;15333;p22"/>
            <p:cNvSpPr/>
            <p:nvPr/>
          </p:nvSpPr>
          <p:spPr>
            <a:xfrm>
              <a:off x="1568700" y="4435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6"/>
                  </a:cubicBezTo>
                  <a:cubicBezTo>
                    <a:pt x="0" y="329"/>
                    <a:pt x="87" y="427"/>
                    <a:pt x="206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4" name="Google Shape;15334;p22"/>
            <p:cNvSpPr/>
            <p:nvPr/>
          </p:nvSpPr>
          <p:spPr>
            <a:xfrm>
              <a:off x="1621625" y="432945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8"/>
                    <a:pt x="11" y="222"/>
                  </a:cubicBezTo>
                  <a:cubicBezTo>
                    <a:pt x="16" y="340"/>
                    <a:pt x="103" y="432"/>
                    <a:pt x="226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5" name="Google Shape;15335;p22"/>
            <p:cNvSpPr/>
            <p:nvPr/>
          </p:nvSpPr>
          <p:spPr>
            <a:xfrm>
              <a:off x="15155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6" y="335"/>
                    <a:pt x="103" y="427"/>
                    <a:pt x="227" y="427"/>
                  </a:cubicBezTo>
                  <a:cubicBezTo>
                    <a:pt x="340" y="427"/>
                    <a:pt x="432" y="329"/>
                    <a:pt x="432" y="211"/>
                  </a:cubicBezTo>
                  <a:cubicBezTo>
                    <a:pt x="432" y="93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6" name="Google Shape;15336;p22"/>
            <p:cNvSpPr/>
            <p:nvPr/>
          </p:nvSpPr>
          <p:spPr>
            <a:xfrm>
              <a:off x="1489175" y="41438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82" y="0"/>
                    <a:pt x="0" y="93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27" y="98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7" name="Google Shape;15337;p22"/>
            <p:cNvSpPr/>
            <p:nvPr/>
          </p:nvSpPr>
          <p:spPr>
            <a:xfrm>
              <a:off x="2046325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6" y="0"/>
                  </a:moveTo>
                  <a:cubicBezTo>
                    <a:pt x="223" y="0"/>
                    <a:pt x="220" y="0"/>
                    <a:pt x="217" y="0"/>
                  </a:cubicBez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30" y="427"/>
                    <a:pt x="427" y="334"/>
                    <a:pt x="427" y="211"/>
                  </a:cubicBezTo>
                  <a:cubicBezTo>
                    <a:pt x="427" y="96"/>
                    <a:pt x="344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8" name="Google Shape;15338;p22"/>
            <p:cNvSpPr/>
            <p:nvPr/>
          </p:nvSpPr>
          <p:spPr>
            <a:xfrm>
              <a:off x="1860575" y="4568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0"/>
                  </a:moveTo>
                  <a:cubicBezTo>
                    <a:pt x="103" y="0"/>
                    <a:pt x="0" y="93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217" y="427"/>
                    <a:pt x="223" y="428"/>
                    <a:pt x="230" y="428"/>
                  </a:cubicBezTo>
                  <a:cubicBezTo>
                    <a:pt x="343" y="428"/>
                    <a:pt x="427" y="338"/>
                    <a:pt x="427" y="211"/>
                  </a:cubicBezTo>
                  <a:cubicBezTo>
                    <a:pt x="427" y="93"/>
                    <a:pt x="334" y="6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9" name="Google Shape;15339;p22"/>
            <p:cNvSpPr/>
            <p:nvPr/>
          </p:nvSpPr>
          <p:spPr>
            <a:xfrm>
              <a:off x="18339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91"/>
                    <a:pt x="6" y="211"/>
                  </a:cubicBezTo>
                  <a:cubicBezTo>
                    <a:pt x="6" y="329"/>
                    <a:pt x="93" y="422"/>
                    <a:pt x="216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0" name="Google Shape;15340;p22"/>
            <p:cNvSpPr/>
            <p:nvPr/>
          </p:nvSpPr>
          <p:spPr>
            <a:xfrm>
              <a:off x="19136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3" y="1"/>
                    <a:pt x="6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7" y="422"/>
                    <a:pt x="223" y="423"/>
                    <a:pt x="229" y="423"/>
                  </a:cubicBezTo>
                  <a:cubicBezTo>
                    <a:pt x="344" y="423"/>
                    <a:pt x="432" y="329"/>
                    <a:pt x="427" y="216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1" name="Google Shape;15341;p22"/>
            <p:cNvSpPr/>
            <p:nvPr/>
          </p:nvSpPr>
          <p:spPr>
            <a:xfrm>
              <a:off x="2019875" y="41437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1"/>
                  </a:cubicBezTo>
                  <a:cubicBezTo>
                    <a:pt x="329" y="421"/>
                    <a:pt x="427" y="319"/>
                    <a:pt x="427" y="20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2" name="Google Shape;15342;p22"/>
            <p:cNvSpPr/>
            <p:nvPr/>
          </p:nvSpPr>
          <p:spPr>
            <a:xfrm>
              <a:off x="18072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11" y="88"/>
                    <a:pt x="1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220" y="422"/>
                    <a:pt x="224" y="422"/>
                    <a:pt x="227" y="422"/>
                  </a:cubicBezTo>
                  <a:cubicBezTo>
                    <a:pt x="350" y="422"/>
                    <a:pt x="432" y="336"/>
                    <a:pt x="432" y="216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3" name="Google Shape;15343;p22"/>
            <p:cNvSpPr/>
            <p:nvPr/>
          </p:nvSpPr>
          <p:spPr>
            <a:xfrm>
              <a:off x="1860450" y="40375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8" y="0"/>
                    <a:pt x="10" y="88"/>
                    <a:pt x="5" y="206"/>
                  </a:cubicBezTo>
                  <a:cubicBezTo>
                    <a:pt x="0" y="324"/>
                    <a:pt x="88" y="422"/>
                    <a:pt x="211" y="422"/>
                  </a:cubicBezTo>
                  <a:cubicBezTo>
                    <a:pt x="214" y="422"/>
                    <a:pt x="218" y="422"/>
                    <a:pt x="221" y="422"/>
                  </a:cubicBezTo>
                  <a:cubicBezTo>
                    <a:pt x="340" y="422"/>
                    <a:pt x="432" y="336"/>
                    <a:pt x="432" y="216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4" name="Google Shape;15344;p22"/>
            <p:cNvSpPr/>
            <p:nvPr/>
          </p:nvSpPr>
          <p:spPr>
            <a:xfrm>
              <a:off x="180752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87" y="0"/>
                    <a:pt x="0" y="98"/>
                    <a:pt x="5" y="221"/>
                  </a:cubicBezTo>
                  <a:cubicBezTo>
                    <a:pt x="10" y="334"/>
                    <a:pt x="103" y="427"/>
                    <a:pt x="216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5" name="Google Shape;15345;p22"/>
            <p:cNvSpPr/>
            <p:nvPr/>
          </p:nvSpPr>
          <p:spPr>
            <a:xfrm>
              <a:off x="191362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6" name="Google Shape;15346;p22"/>
            <p:cNvSpPr/>
            <p:nvPr/>
          </p:nvSpPr>
          <p:spPr>
            <a:xfrm>
              <a:off x="1754325" y="4037325"/>
              <a:ext cx="10800" cy="10800"/>
            </a:xfrm>
            <a:custGeom>
              <a:rect b="b" l="l" r="r" t="t"/>
              <a:pathLst>
                <a:path extrusionOk="0" h="432" w="432">
                  <a:moveTo>
                    <a:pt x="211" y="0"/>
                  </a:moveTo>
                  <a:cubicBezTo>
                    <a:pt x="98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1"/>
                    <a:pt x="422" y="216"/>
                  </a:cubicBezTo>
                  <a:cubicBezTo>
                    <a:pt x="422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7" name="Google Shape;15347;p22"/>
            <p:cNvSpPr/>
            <p:nvPr/>
          </p:nvSpPr>
          <p:spPr>
            <a:xfrm>
              <a:off x="1913750" y="419675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34"/>
                    <a:pt x="93" y="427"/>
                    <a:pt x="211" y="427"/>
                  </a:cubicBezTo>
                  <a:cubicBezTo>
                    <a:pt x="330" y="427"/>
                    <a:pt x="427" y="329"/>
                    <a:pt x="427" y="20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8" name="Google Shape;15348;p22"/>
            <p:cNvSpPr/>
            <p:nvPr/>
          </p:nvSpPr>
          <p:spPr>
            <a:xfrm>
              <a:off x="2046075" y="4329325"/>
              <a:ext cx="10950" cy="10825"/>
            </a:xfrm>
            <a:custGeom>
              <a:rect b="b" l="l" r="r" t="t"/>
              <a:pathLst>
                <a:path extrusionOk="0" h="433" w="438">
                  <a:moveTo>
                    <a:pt x="227" y="0"/>
                  </a:moveTo>
                  <a:cubicBezTo>
                    <a:pt x="109" y="0"/>
                    <a:pt x="11" y="88"/>
                    <a:pt x="6" y="206"/>
                  </a:cubicBezTo>
                  <a:cubicBezTo>
                    <a:pt x="1" y="329"/>
                    <a:pt x="98" y="42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2"/>
                    <a:pt x="432" y="227"/>
                  </a:cubicBezTo>
                  <a:cubicBezTo>
                    <a:pt x="437" y="103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9" name="Google Shape;15349;p22"/>
            <p:cNvSpPr/>
            <p:nvPr/>
          </p:nvSpPr>
          <p:spPr>
            <a:xfrm>
              <a:off x="2152450" y="432957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3"/>
                    <a:pt x="6" y="206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0" name="Google Shape;15350;p22"/>
            <p:cNvSpPr/>
            <p:nvPr/>
          </p:nvSpPr>
          <p:spPr>
            <a:xfrm>
              <a:off x="19137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104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210" y="422"/>
                    <a:pt x="213" y="422"/>
                    <a:pt x="217" y="422"/>
                  </a:cubicBezTo>
                  <a:cubicBezTo>
                    <a:pt x="335" y="422"/>
                    <a:pt x="427" y="336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1" name="Google Shape;15351;p22"/>
            <p:cNvSpPr/>
            <p:nvPr/>
          </p:nvSpPr>
          <p:spPr>
            <a:xfrm>
              <a:off x="15156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98" y="427"/>
                    <a:pt x="217" y="427"/>
                  </a:cubicBezTo>
                  <a:cubicBezTo>
                    <a:pt x="330" y="427"/>
                    <a:pt x="427" y="334"/>
                    <a:pt x="427" y="221"/>
                  </a:cubicBezTo>
                  <a:cubicBezTo>
                    <a:pt x="427" y="98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2" name="Google Shape;15352;p22"/>
            <p:cNvSpPr/>
            <p:nvPr/>
          </p:nvSpPr>
          <p:spPr>
            <a:xfrm>
              <a:off x="20463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2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3" name="Google Shape;15353;p22"/>
            <p:cNvSpPr/>
            <p:nvPr/>
          </p:nvSpPr>
          <p:spPr>
            <a:xfrm>
              <a:off x="1807525" y="41967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7" y="329"/>
                    <a:pt x="427" y="216"/>
                  </a:cubicBezTo>
                  <a:cubicBezTo>
                    <a:pt x="421" y="9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4" name="Google Shape;15354;p22"/>
            <p:cNvSpPr/>
            <p:nvPr/>
          </p:nvSpPr>
          <p:spPr>
            <a:xfrm>
              <a:off x="180737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9" y="0"/>
                    <a:pt x="1" y="93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1"/>
                    <a:pt x="427" y="221"/>
                  </a:cubicBezTo>
                  <a:cubicBezTo>
                    <a:pt x="433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5" name="Google Shape;15355;p22"/>
            <p:cNvSpPr/>
            <p:nvPr/>
          </p:nvSpPr>
          <p:spPr>
            <a:xfrm>
              <a:off x="191362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103" y="0"/>
                    <a:pt x="6" y="93"/>
                    <a:pt x="6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8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6" name="Google Shape;15356;p22"/>
            <p:cNvSpPr/>
            <p:nvPr/>
          </p:nvSpPr>
          <p:spPr>
            <a:xfrm>
              <a:off x="17543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8" y="1"/>
                    <a:pt x="11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3" y="423"/>
                    <a:pt x="422" y="333"/>
                    <a:pt x="432" y="216"/>
                  </a:cubicBezTo>
                  <a:cubicBezTo>
                    <a:pt x="43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7" name="Google Shape;15357;p22"/>
            <p:cNvSpPr/>
            <p:nvPr/>
          </p:nvSpPr>
          <p:spPr>
            <a:xfrm>
              <a:off x="180752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103" y="1"/>
                    <a:pt x="5" y="88"/>
                    <a:pt x="0" y="206"/>
                  </a:cubicBezTo>
                  <a:cubicBezTo>
                    <a:pt x="0" y="329"/>
                    <a:pt x="82" y="422"/>
                    <a:pt x="206" y="422"/>
                  </a:cubicBezTo>
                  <a:cubicBezTo>
                    <a:pt x="212" y="422"/>
                    <a:pt x="218" y="423"/>
                    <a:pt x="223" y="423"/>
                  </a:cubicBezTo>
                  <a:cubicBezTo>
                    <a:pt x="333" y="423"/>
                    <a:pt x="422" y="333"/>
                    <a:pt x="427" y="216"/>
                  </a:cubicBezTo>
                  <a:cubicBezTo>
                    <a:pt x="427" y="10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8" name="Google Shape;15358;p22"/>
            <p:cNvSpPr/>
            <p:nvPr/>
          </p:nvSpPr>
          <p:spPr>
            <a:xfrm>
              <a:off x="1833975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93" y="427"/>
                    <a:pt x="216" y="427"/>
                  </a:cubicBezTo>
                  <a:cubicBezTo>
                    <a:pt x="340" y="427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9" name="Google Shape;15359;p22"/>
            <p:cNvSpPr/>
            <p:nvPr/>
          </p:nvSpPr>
          <p:spPr>
            <a:xfrm>
              <a:off x="1966825" y="414380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6" y="1"/>
                  </a:moveTo>
                  <a:cubicBezTo>
                    <a:pt x="87" y="1"/>
                    <a:pt x="0" y="87"/>
                    <a:pt x="5" y="212"/>
                  </a:cubicBezTo>
                  <a:cubicBezTo>
                    <a:pt x="5" y="330"/>
                    <a:pt x="93" y="423"/>
                    <a:pt x="216" y="423"/>
                  </a:cubicBezTo>
                  <a:cubicBezTo>
                    <a:pt x="329" y="423"/>
                    <a:pt x="427" y="335"/>
                    <a:pt x="427" y="222"/>
                  </a:cubicBezTo>
                  <a:cubicBezTo>
                    <a:pt x="427" y="99"/>
                    <a:pt x="339" y="1"/>
                    <a:pt x="216" y="1"/>
                  </a:cubicBezTo>
                  <a:cubicBezTo>
                    <a:pt x="212" y="1"/>
                    <a:pt x="20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0" name="Google Shape;15360;p22"/>
            <p:cNvSpPr/>
            <p:nvPr/>
          </p:nvSpPr>
          <p:spPr>
            <a:xfrm>
              <a:off x="17012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3" y="0"/>
                    <a:pt x="0" y="98"/>
                    <a:pt x="11" y="221"/>
                  </a:cubicBezTo>
                  <a:cubicBezTo>
                    <a:pt x="11" y="334"/>
                    <a:pt x="103" y="427"/>
                    <a:pt x="221" y="427"/>
                  </a:cubicBezTo>
                  <a:cubicBezTo>
                    <a:pt x="345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1" name="Google Shape;15361;p22"/>
            <p:cNvSpPr/>
            <p:nvPr/>
          </p:nvSpPr>
          <p:spPr>
            <a:xfrm>
              <a:off x="1833975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34"/>
                    <a:pt x="93" y="421"/>
                    <a:pt x="216" y="421"/>
                  </a:cubicBezTo>
                  <a:cubicBezTo>
                    <a:pt x="340" y="421"/>
                    <a:pt x="43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2" name="Google Shape;15362;p22"/>
            <p:cNvSpPr/>
            <p:nvPr/>
          </p:nvSpPr>
          <p:spPr>
            <a:xfrm>
              <a:off x="175445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33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3" name="Google Shape;15363;p22"/>
            <p:cNvSpPr/>
            <p:nvPr/>
          </p:nvSpPr>
          <p:spPr>
            <a:xfrm>
              <a:off x="1833975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4" name="Google Shape;15364;p22"/>
            <p:cNvSpPr/>
            <p:nvPr/>
          </p:nvSpPr>
          <p:spPr>
            <a:xfrm>
              <a:off x="1701275" y="39845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9" y="427"/>
                    <a:pt x="427" y="334"/>
                    <a:pt x="427" y="211"/>
                  </a:cubicBezTo>
                  <a:cubicBezTo>
                    <a:pt x="432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5" name="Google Shape;15365;p22"/>
            <p:cNvSpPr/>
            <p:nvPr/>
          </p:nvSpPr>
          <p:spPr>
            <a:xfrm>
              <a:off x="186057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5"/>
                    <a:pt x="0" y="98"/>
                    <a:pt x="0" y="221"/>
                  </a:cubicBezTo>
                  <a:cubicBezTo>
                    <a:pt x="0" y="33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6" name="Google Shape;15366;p22"/>
            <p:cNvSpPr/>
            <p:nvPr/>
          </p:nvSpPr>
          <p:spPr>
            <a:xfrm>
              <a:off x="1833975" y="39580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3" y="422"/>
                    <a:pt x="211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7" name="Google Shape;15367;p22"/>
            <p:cNvSpPr/>
            <p:nvPr/>
          </p:nvSpPr>
          <p:spPr>
            <a:xfrm>
              <a:off x="18605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1" y="334"/>
                    <a:pt x="103" y="422"/>
                    <a:pt x="221" y="422"/>
                  </a:cubicBezTo>
                  <a:cubicBezTo>
                    <a:pt x="339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8" name="Google Shape;15368;p22"/>
            <p:cNvSpPr/>
            <p:nvPr/>
          </p:nvSpPr>
          <p:spPr>
            <a:xfrm>
              <a:off x="1436000" y="414380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0" y="1"/>
                  </a:moveTo>
                  <a:cubicBezTo>
                    <a:pt x="92" y="1"/>
                    <a:pt x="0" y="87"/>
                    <a:pt x="10" y="207"/>
                  </a:cubicBezTo>
                  <a:cubicBezTo>
                    <a:pt x="10" y="330"/>
                    <a:pt x="97" y="423"/>
                    <a:pt x="221" y="423"/>
                  </a:cubicBezTo>
                  <a:cubicBezTo>
                    <a:pt x="334" y="423"/>
                    <a:pt x="431" y="335"/>
                    <a:pt x="431" y="222"/>
                  </a:cubicBezTo>
                  <a:cubicBezTo>
                    <a:pt x="431" y="99"/>
                    <a:pt x="344" y="1"/>
                    <a:pt x="221" y="1"/>
                  </a:cubicBezTo>
                  <a:cubicBezTo>
                    <a:pt x="217" y="1"/>
                    <a:pt x="214" y="1"/>
                    <a:pt x="21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9" name="Google Shape;15369;p22"/>
            <p:cNvSpPr/>
            <p:nvPr/>
          </p:nvSpPr>
          <p:spPr>
            <a:xfrm>
              <a:off x="1833975" y="40112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6" y="1"/>
                  </a:moveTo>
                  <a:cubicBezTo>
                    <a:pt x="98" y="1"/>
                    <a:pt x="1" y="88"/>
                    <a:pt x="1" y="217"/>
                  </a:cubicBezTo>
                  <a:cubicBezTo>
                    <a:pt x="6" y="335"/>
                    <a:pt x="103" y="427"/>
                    <a:pt x="216" y="427"/>
                  </a:cubicBezTo>
                  <a:cubicBezTo>
                    <a:pt x="340" y="422"/>
                    <a:pt x="427" y="335"/>
                    <a:pt x="427" y="212"/>
                  </a:cubicBezTo>
                  <a:cubicBezTo>
                    <a:pt x="427" y="8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0" name="Google Shape;15370;p22"/>
            <p:cNvSpPr/>
            <p:nvPr/>
          </p:nvSpPr>
          <p:spPr>
            <a:xfrm>
              <a:off x="1674800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3" y="0"/>
                    <a:pt x="1" y="86"/>
                    <a:pt x="1" y="206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330" y="427"/>
                    <a:pt x="427" y="329"/>
                    <a:pt x="427" y="216"/>
                  </a:cubicBezTo>
                  <a:cubicBezTo>
                    <a:pt x="427" y="98"/>
                    <a:pt x="335" y="0"/>
                    <a:pt x="222" y="0"/>
                  </a:cubicBezTo>
                  <a:cubicBezTo>
                    <a:pt x="218" y="0"/>
                    <a:pt x="21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1" name="Google Shape;15371;p22"/>
            <p:cNvSpPr/>
            <p:nvPr/>
          </p:nvSpPr>
          <p:spPr>
            <a:xfrm>
              <a:off x="1754325" y="41968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199" y="1"/>
                  </a:moveTo>
                  <a:cubicBezTo>
                    <a:pt x="94" y="1"/>
                    <a:pt x="5" y="90"/>
                    <a:pt x="1" y="202"/>
                  </a:cubicBezTo>
                  <a:cubicBezTo>
                    <a:pt x="1" y="320"/>
                    <a:pt x="98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22" y="212"/>
                  </a:cubicBezTo>
                  <a:cubicBezTo>
                    <a:pt x="422" y="94"/>
                    <a:pt x="335" y="7"/>
                    <a:pt x="216" y="1"/>
                  </a:cubicBezTo>
                  <a:cubicBezTo>
                    <a:pt x="211" y="1"/>
                    <a:pt x="205" y="1"/>
                    <a:pt x="19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2" name="Google Shape;15372;p22"/>
            <p:cNvSpPr/>
            <p:nvPr/>
          </p:nvSpPr>
          <p:spPr>
            <a:xfrm>
              <a:off x="17012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98" y="422"/>
                    <a:pt x="211" y="427"/>
                  </a:cubicBezTo>
                  <a:cubicBezTo>
                    <a:pt x="214" y="427"/>
                    <a:pt x="218" y="427"/>
                    <a:pt x="221" y="427"/>
                  </a:cubicBezTo>
                  <a:cubicBezTo>
                    <a:pt x="335" y="427"/>
                    <a:pt x="432" y="342"/>
                    <a:pt x="432" y="222"/>
                  </a:cubicBezTo>
                  <a:cubicBezTo>
                    <a:pt x="432" y="9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3" name="Google Shape;15373;p22"/>
            <p:cNvSpPr/>
            <p:nvPr/>
          </p:nvSpPr>
          <p:spPr>
            <a:xfrm>
              <a:off x="2178925" y="41434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6" y="1"/>
                  </a:moveTo>
                  <a:cubicBezTo>
                    <a:pt x="103" y="1"/>
                    <a:pt x="5" y="93"/>
                    <a:pt x="5" y="217"/>
                  </a:cubicBezTo>
                  <a:cubicBezTo>
                    <a:pt x="0" y="330"/>
                    <a:pt x="103" y="432"/>
                    <a:pt x="216" y="432"/>
                  </a:cubicBezTo>
                  <a:cubicBezTo>
                    <a:pt x="334" y="432"/>
                    <a:pt x="432" y="345"/>
                    <a:pt x="432" y="227"/>
                  </a:cubicBezTo>
                  <a:cubicBezTo>
                    <a:pt x="432" y="109"/>
                    <a:pt x="339" y="16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4" name="Google Shape;15374;p22"/>
            <p:cNvSpPr/>
            <p:nvPr/>
          </p:nvSpPr>
          <p:spPr>
            <a:xfrm>
              <a:off x="175432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8"/>
                    <a:pt x="1" y="211"/>
                  </a:cubicBezTo>
                  <a:cubicBezTo>
                    <a:pt x="1" y="334"/>
                    <a:pt x="93" y="427"/>
                    <a:pt x="216" y="427"/>
                  </a:cubicBezTo>
                  <a:cubicBezTo>
                    <a:pt x="335" y="427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5" name="Google Shape;15375;p22"/>
            <p:cNvSpPr/>
            <p:nvPr/>
          </p:nvSpPr>
          <p:spPr>
            <a:xfrm>
              <a:off x="1966675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1" y="341"/>
                    <a:pt x="93" y="427"/>
                    <a:pt x="212" y="427"/>
                  </a:cubicBezTo>
                  <a:cubicBezTo>
                    <a:pt x="215" y="427"/>
                    <a:pt x="218" y="427"/>
                    <a:pt x="222" y="427"/>
                  </a:cubicBezTo>
                  <a:cubicBezTo>
                    <a:pt x="335" y="427"/>
                    <a:pt x="427" y="329"/>
                    <a:pt x="427" y="21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6" name="Google Shape;15376;p22"/>
            <p:cNvSpPr/>
            <p:nvPr/>
          </p:nvSpPr>
          <p:spPr>
            <a:xfrm>
              <a:off x="1648350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6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9"/>
                    <a:pt x="10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7" name="Google Shape;15377;p22"/>
            <p:cNvSpPr/>
            <p:nvPr/>
          </p:nvSpPr>
          <p:spPr>
            <a:xfrm>
              <a:off x="1966550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5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8" name="Google Shape;15378;p22"/>
            <p:cNvSpPr/>
            <p:nvPr/>
          </p:nvSpPr>
          <p:spPr>
            <a:xfrm>
              <a:off x="1701275" y="41438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2" y="1"/>
                  </a:moveTo>
                  <a:cubicBezTo>
                    <a:pt x="93" y="1"/>
                    <a:pt x="0" y="97"/>
                    <a:pt x="5" y="222"/>
                  </a:cubicBezTo>
                  <a:cubicBezTo>
                    <a:pt x="5" y="335"/>
                    <a:pt x="98" y="433"/>
                    <a:pt x="211" y="433"/>
                  </a:cubicBezTo>
                  <a:cubicBezTo>
                    <a:pt x="334" y="433"/>
                    <a:pt x="432" y="340"/>
                    <a:pt x="432" y="222"/>
                  </a:cubicBezTo>
                  <a:cubicBezTo>
                    <a:pt x="432" y="99"/>
                    <a:pt x="345" y="1"/>
                    <a:pt x="221" y="1"/>
                  </a:cubicBezTo>
                  <a:cubicBezTo>
                    <a:pt x="218" y="1"/>
                    <a:pt x="21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9" name="Google Shape;15379;p22"/>
            <p:cNvSpPr/>
            <p:nvPr/>
          </p:nvSpPr>
          <p:spPr>
            <a:xfrm>
              <a:off x="18605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0" y="216"/>
                  </a:cubicBezTo>
                  <a:cubicBezTo>
                    <a:pt x="0" y="329"/>
                    <a:pt x="93" y="422"/>
                    <a:pt x="206" y="427"/>
                  </a:cubicBezTo>
                  <a:cubicBezTo>
                    <a:pt x="209" y="427"/>
                    <a:pt x="213" y="427"/>
                    <a:pt x="216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0" name="Google Shape;15380;p22"/>
            <p:cNvSpPr/>
            <p:nvPr/>
          </p:nvSpPr>
          <p:spPr>
            <a:xfrm>
              <a:off x="1993275" y="390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8"/>
                    <a:pt x="6" y="211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1" name="Google Shape;15381;p22"/>
            <p:cNvSpPr/>
            <p:nvPr/>
          </p:nvSpPr>
          <p:spPr>
            <a:xfrm>
              <a:off x="1966825" y="4037325"/>
              <a:ext cx="10925" cy="10800"/>
            </a:xfrm>
            <a:custGeom>
              <a:rect b="b" l="l" r="r" t="t"/>
              <a:pathLst>
                <a:path extrusionOk="0" h="432" w="437">
                  <a:moveTo>
                    <a:pt x="216" y="0"/>
                  </a:moveTo>
                  <a:cubicBezTo>
                    <a:pt x="103" y="10"/>
                    <a:pt x="5" y="98"/>
                    <a:pt x="5" y="216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214" y="432"/>
                    <a:pt x="217" y="432"/>
                    <a:pt x="220" y="432"/>
                  </a:cubicBezTo>
                  <a:cubicBezTo>
                    <a:pt x="334" y="432"/>
                    <a:pt x="422" y="341"/>
                    <a:pt x="427" y="221"/>
                  </a:cubicBezTo>
                  <a:cubicBezTo>
                    <a:pt x="43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2" name="Google Shape;15382;p22"/>
            <p:cNvSpPr/>
            <p:nvPr/>
          </p:nvSpPr>
          <p:spPr>
            <a:xfrm>
              <a:off x="1435975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0" y="422"/>
                    <a:pt x="427" y="324"/>
                    <a:pt x="427" y="211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3" name="Google Shape;15383;p22"/>
            <p:cNvSpPr/>
            <p:nvPr/>
          </p:nvSpPr>
          <p:spPr>
            <a:xfrm>
              <a:off x="175432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0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4" name="Google Shape;15384;p22"/>
            <p:cNvSpPr/>
            <p:nvPr/>
          </p:nvSpPr>
          <p:spPr>
            <a:xfrm>
              <a:off x="1621625" y="4276650"/>
              <a:ext cx="10800" cy="10425"/>
            </a:xfrm>
            <a:custGeom>
              <a:rect b="b" l="l" r="r" t="t"/>
              <a:pathLst>
                <a:path extrusionOk="0" h="417" w="432">
                  <a:moveTo>
                    <a:pt x="216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93" y="417"/>
                    <a:pt x="216" y="417"/>
                  </a:cubicBezTo>
                  <a:cubicBezTo>
                    <a:pt x="334" y="417"/>
                    <a:pt x="432" y="319"/>
                    <a:pt x="427" y="211"/>
                  </a:cubicBezTo>
                  <a:cubicBezTo>
                    <a:pt x="427" y="9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5" name="Google Shape;15385;p22"/>
            <p:cNvSpPr/>
            <p:nvPr/>
          </p:nvSpPr>
          <p:spPr>
            <a:xfrm>
              <a:off x="151562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" y="319"/>
                    <a:pt x="93" y="421"/>
                    <a:pt x="206" y="421"/>
                  </a:cubicBezTo>
                  <a:cubicBezTo>
                    <a:pt x="330" y="421"/>
                    <a:pt x="427" y="329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6" name="Google Shape;15386;p22"/>
            <p:cNvSpPr/>
            <p:nvPr/>
          </p:nvSpPr>
          <p:spPr>
            <a:xfrm>
              <a:off x="1621875" y="43826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5"/>
                    <a:pt x="1" y="98"/>
                    <a:pt x="1" y="211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24" y="421"/>
                    <a:pt x="422" y="319"/>
                    <a:pt x="422" y="206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7" name="Google Shape;15387;p22"/>
            <p:cNvSpPr/>
            <p:nvPr/>
          </p:nvSpPr>
          <p:spPr>
            <a:xfrm>
              <a:off x="1860575" y="42499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3"/>
                    <a:pt x="11" y="222"/>
                  </a:cubicBezTo>
                  <a:cubicBezTo>
                    <a:pt x="11" y="335"/>
                    <a:pt x="103" y="432"/>
                    <a:pt x="221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3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8" name="Google Shape;15388;p22"/>
            <p:cNvSpPr/>
            <p:nvPr/>
          </p:nvSpPr>
          <p:spPr>
            <a:xfrm>
              <a:off x="2152575" y="43826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88" y="0"/>
                    <a:pt x="1" y="87"/>
                    <a:pt x="1" y="211"/>
                  </a:cubicBezTo>
                  <a:cubicBezTo>
                    <a:pt x="1" y="329"/>
                    <a:pt x="88" y="421"/>
                    <a:pt x="206" y="421"/>
                  </a:cubicBezTo>
                  <a:cubicBezTo>
                    <a:pt x="330" y="421"/>
                    <a:pt x="422" y="329"/>
                    <a:pt x="422" y="211"/>
                  </a:cubicBezTo>
                  <a:cubicBezTo>
                    <a:pt x="422" y="87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9" name="Google Shape;15389;p22"/>
            <p:cNvSpPr/>
            <p:nvPr/>
          </p:nvSpPr>
          <p:spPr>
            <a:xfrm>
              <a:off x="1435975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7" y="427"/>
                  </a:cubicBezTo>
                  <a:cubicBezTo>
                    <a:pt x="330" y="427"/>
                    <a:pt x="427" y="330"/>
                    <a:pt x="427" y="217"/>
                  </a:cubicBezTo>
                  <a:cubicBezTo>
                    <a:pt x="42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0" name="Google Shape;15390;p22"/>
            <p:cNvSpPr/>
            <p:nvPr/>
          </p:nvSpPr>
          <p:spPr>
            <a:xfrm>
              <a:off x="17012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1" name="Google Shape;15391;p22"/>
            <p:cNvSpPr/>
            <p:nvPr/>
          </p:nvSpPr>
          <p:spPr>
            <a:xfrm>
              <a:off x="1966825" y="409085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230" y="0"/>
                  </a:moveTo>
                  <a:cubicBezTo>
                    <a:pt x="222" y="0"/>
                    <a:pt x="214" y="1"/>
                    <a:pt x="206" y="2"/>
                  </a:cubicBezTo>
                  <a:cubicBezTo>
                    <a:pt x="87" y="2"/>
                    <a:pt x="0" y="94"/>
                    <a:pt x="0" y="218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24" y="418"/>
                    <a:pt x="421" y="321"/>
                    <a:pt x="421" y="208"/>
                  </a:cubicBezTo>
                  <a:cubicBezTo>
                    <a:pt x="421" y="93"/>
                    <a:pt x="337" y="0"/>
                    <a:pt x="23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2" name="Google Shape;15392;p22"/>
            <p:cNvSpPr/>
            <p:nvPr/>
          </p:nvSpPr>
          <p:spPr>
            <a:xfrm>
              <a:off x="215245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7" y="33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3" name="Google Shape;15393;p22"/>
            <p:cNvSpPr/>
            <p:nvPr/>
          </p:nvSpPr>
          <p:spPr>
            <a:xfrm>
              <a:off x="1833725" y="454192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7" y="1"/>
                  </a:moveTo>
                  <a:cubicBezTo>
                    <a:pt x="103" y="1"/>
                    <a:pt x="10" y="92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339" y="422"/>
                    <a:pt x="432" y="335"/>
                    <a:pt x="432" y="212"/>
                  </a:cubicBezTo>
                  <a:cubicBezTo>
                    <a:pt x="437" y="88"/>
                    <a:pt x="350" y="1"/>
                    <a:pt x="226" y="1"/>
                  </a:cubicBezTo>
                  <a:cubicBezTo>
                    <a:pt x="223" y="1"/>
                    <a:pt x="22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4" name="Google Shape;15394;p22"/>
            <p:cNvSpPr/>
            <p:nvPr/>
          </p:nvSpPr>
          <p:spPr>
            <a:xfrm>
              <a:off x="1701275" y="45682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2" y="0"/>
                  </a:moveTo>
                  <a:cubicBezTo>
                    <a:pt x="93" y="0"/>
                    <a:pt x="0" y="96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212" y="422"/>
                    <a:pt x="218" y="423"/>
                    <a:pt x="224" y="423"/>
                  </a:cubicBezTo>
                  <a:cubicBezTo>
                    <a:pt x="339" y="423"/>
                    <a:pt x="427" y="333"/>
                    <a:pt x="432" y="216"/>
                  </a:cubicBezTo>
                  <a:cubicBezTo>
                    <a:pt x="432" y="93"/>
                    <a:pt x="345" y="1"/>
                    <a:pt x="221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5" name="Google Shape;15395;p22"/>
            <p:cNvSpPr/>
            <p:nvPr/>
          </p:nvSpPr>
          <p:spPr>
            <a:xfrm>
              <a:off x="2046475" y="4382250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1"/>
                    <a:pt x="0" y="98"/>
                    <a:pt x="0" y="216"/>
                  </a:cubicBezTo>
                  <a:cubicBezTo>
                    <a:pt x="0" y="330"/>
                    <a:pt x="93" y="432"/>
                    <a:pt x="211" y="432"/>
                  </a:cubicBezTo>
                  <a:cubicBezTo>
                    <a:pt x="329" y="432"/>
                    <a:pt x="421" y="345"/>
                    <a:pt x="421" y="222"/>
                  </a:cubicBezTo>
                  <a:cubicBezTo>
                    <a:pt x="416" y="103"/>
                    <a:pt x="324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6" name="Google Shape;15396;p22"/>
            <p:cNvSpPr/>
            <p:nvPr/>
          </p:nvSpPr>
          <p:spPr>
            <a:xfrm>
              <a:off x="2099275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0"/>
                    <a:pt x="10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7" name="Google Shape;15397;p22"/>
            <p:cNvSpPr/>
            <p:nvPr/>
          </p:nvSpPr>
          <p:spPr>
            <a:xfrm>
              <a:off x="1966550" y="419685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08" y="1"/>
                  </a:moveTo>
                  <a:cubicBezTo>
                    <a:pt x="94" y="1"/>
                    <a:pt x="6" y="90"/>
                    <a:pt x="6" y="202"/>
                  </a:cubicBezTo>
                  <a:cubicBezTo>
                    <a:pt x="1" y="325"/>
                    <a:pt x="93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32" y="212"/>
                  </a:cubicBezTo>
                  <a:cubicBezTo>
                    <a:pt x="432" y="99"/>
                    <a:pt x="340" y="7"/>
                    <a:pt x="227" y="1"/>
                  </a:cubicBezTo>
                  <a:cubicBezTo>
                    <a:pt x="221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8" name="Google Shape;15398;p22"/>
            <p:cNvSpPr/>
            <p:nvPr/>
          </p:nvSpPr>
          <p:spPr>
            <a:xfrm>
              <a:off x="1966550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104" y="1"/>
                    <a:pt x="16" y="88"/>
                    <a:pt x="6" y="206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4" y="423"/>
                    <a:pt x="432" y="333"/>
                    <a:pt x="432" y="216"/>
                  </a:cubicBezTo>
                  <a:cubicBezTo>
                    <a:pt x="432" y="10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9" name="Google Shape;15399;p22"/>
            <p:cNvSpPr/>
            <p:nvPr/>
          </p:nvSpPr>
          <p:spPr>
            <a:xfrm>
              <a:off x="1568700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11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87" y="417"/>
                    <a:pt x="211" y="417"/>
                  </a:cubicBezTo>
                  <a:cubicBezTo>
                    <a:pt x="334" y="417"/>
                    <a:pt x="421" y="319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0" name="Google Shape;15400;p22"/>
            <p:cNvSpPr/>
            <p:nvPr/>
          </p:nvSpPr>
          <p:spPr>
            <a:xfrm>
              <a:off x="1833975" y="39047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98" y="1"/>
                    <a:pt x="1" y="93"/>
                    <a:pt x="1" y="212"/>
                  </a:cubicBezTo>
                  <a:cubicBezTo>
                    <a:pt x="1" y="330"/>
                    <a:pt x="98" y="433"/>
                    <a:pt x="211" y="433"/>
                  </a:cubicBezTo>
                  <a:cubicBezTo>
                    <a:pt x="214" y="433"/>
                    <a:pt x="217" y="433"/>
                    <a:pt x="221" y="433"/>
                  </a:cubicBezTo>
                  <a:cubicBezTo>
                    <a:pt x="339" y="433"/>
                    <a:pt x="432" y="337"/>
                    <a:pt x="432" y="217"/>
                  </a:cubicBezTo>
                  <a:cubicBezTo>
                    <a:pt x="432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1" name="Google Shape;15401;p22"/>
            <p:cNvSpPr/>
            <p:nvPr/>
          </p:nvSpPr>
          <p:spPr>
            <a:xfrm>
              <a:off x="2046475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20" y="0"/>
                  </a:moveTo>
                  <a:cubicBezTo>
                    <a:pt x="217" y="0"/>
                    <a:pt x="214" y="0"/>
                    <a:pt x="211" y="1"/>
                  </a:cubicBezTo>
                  <a:cubicBezTo>
                    <a:pt x="93" y="1"/>
                    <a:pt x="0" y="98"/>
                    <a:pt x="0" y="211"/>
                  </a:cubicBezTo>
                  <a:cubicBezTo>
                    <a:pt x="5" y="329"/>
                    <a:pt x="93" y="417"/>
                    <a:pt x="211" y="417"/>
                  </a:cubicBezTo>
                  <a:cubicBezTo>
                    <a:pt x="329" y="417"/>
                    <a:pt x="421" y="329"/>
                    <a:pt x="421" y="206"/>
                  </a:cubicBezTo>
                  <a:cubicBezTo>
                    <a:pt x="421" y="86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2" name="Google Shape;15402;p22"/>
            <p:cNvSpPr/>
            <p:nvPr/>
          </p:nvSpPr>
          <p:spPr>
            <a:xfrm>
              <a:off x="17012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3" y="0"/>
                  </a:moveTo>
                  <a:cubicBezTo>
                    <a:pt x="99" y="0"/>
                    <a:pt x="11" y="101"/>
                    <a:pt x="11" y="211"/>
                  </a:cubicBezTo>
                  <a:cubicBezTo>
                    <a:pt x="1" y="329"/>
                    <a:pt x="94" y="428"/>
                    <a:pt x="205" y="428"/>
                  </a:cubicBezTo>
                  <a:cubicBezTo>
                    <a:pt x="210" y="428"/>
                    <a:pt x="216" y="428"/>
                    <a:pt x="221" y="427"/>
                  </a:cubicBezTo>
                  <a:cubicBezTo>
                    <a:pt x="345" y="417"/>
                    <a:pt x="432" y="330"/>
                    <a:pt x="432" y="211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6" y="0"/>
                    <a:pt x="21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3" name="Google Shape;15403;p22"/>
            <p:cNvSpPr/>
            <p:nvPr/>
          </p:nvSpPr>
          <p:spPr>
            <a:xfrm>
              <a:off x="1913625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88" y="432"/>
                    <a:pt x="211" y="432"/>
                  </a:cubicBezTo>
                  <a:cubicBezTo>
                    <a:pt x="335" y="432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4" name="Google Shape;15404;p22"/>
            <p:cNvSpPr/>
            <p:nvPr/>
          </p:nvSpPr>
          <p:spPr>
            <a:xfrm>
              <a:off x="1488900" y="4037575"/>
              <a:ext cx="11075" cy="10550"/>
            </a:xfrm>
            <a:custGeom>
              <a:rect b="b" l="l" r="r" t="t"/>
              <a:pathLst>
                <a:path extrusionOk="0" h="422" w="443">
                  <a:moveTo>
                    <a:pt x="222" y="0"/>
                  </a:moveTo>
                  <a:cubicBezTo>
                    <a:pt x="88" y="6"/>
                    <a:pt x="1" y="113"/>
                    <a:pt x="11" y="216"/>
                  </a:cubicBezTo>
                  <a:cubicBezTo>
                    <a:pt x="11" y="340"/>
                    <a:pt x="104" y="422"/>
                    <a:pt x="222" y="422"/>
                  </a:cubicBezTo>
                  <a:cubicBezTo>
                    <a:pt x="345" y="422"/>
                    <a:pt x="443" y="324"/>
                    <a:pt x="443" y="211"/>
                  </a:cubicBezTo>
                  <a:cubicBezTo>
                    <a:pt x="443" y="9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5" name="Google Shape;15405;p22"/>
            <p:cNvSpPr/>
            <p:nvPr/>
          </p:nvSpPr>
          <p:spPr>
            <a:xfrm>
              <a:off x="20198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7" y="0"/>
                  </a:moveTo>
                  <a:cubicBezTo>
                    <a:pt x="93" y="0"/>
                    <a:pt x="0" y="96"/>
                    <a:pt x="0" y="216"/>
                  </a:cubicBezTo>
                  <a:cubicBezTo>
                    <a:pt x="0" y="345"/>
                    <a:pt x="93" y="427"/>
                    <a:pt x="21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6" name="Google Shape;15406;p22"/>
            <p:cNvSpPr/>
            <p:nvPr/>
          </p:nvSpPr>
          <p:spPr>
            <a:xfrm>
              <a:off x="1648350" y="4037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103" y="6"/>
                    <a:pt x="0" y="93"/>
                    <a:pt x="0" y="211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1" y="340"/>
                    <a:pt x="421" y="216"/>
                  </a:cubicBezTo>
                  <a:cubicBezTo>
                    <a:pt x="421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7" name="Google Shape;15407;p22"/>
            <p:cNvSpPr/>
            <p:nvPr/>
          </p:nvSpPr>
          <p:spPr>
            <a:xfrm>
              <a:off x="1648350" y="45684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20" y="0"/>
                  </a:moveTo>
                  <a:cubicBezTo>
                    <a:pt x="217" y="0"/>
                    <a:pt x="214" y="1"/>
                    <a:pt x="211" y="1"/>
                  </a:cubicBezTo>
                  <a:cubicBezTo>
                    <a:pt x="103" y="1"/>
                    <a:pt x="5" y="93"/>
                    <a:pt x="0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6"/>
                    <a:pt x="334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8" name="Google Shape;15408;p22"/>
            <p:cNvSpPr/>
            <p:nvPr/>
          </p:nvSpPr>
          <p:spPr>
            <a:xfrm>
              <a:off x="1833975" y="43294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8" y="6"/>
                    <a:pt x="1" y="103"/>
                    <a:pt x="1" y="222"/>
                  </a:cubicBezTo>
                  <a:cubicBezTo>
                    <a:pt x="1" y="340"/>
                    <a:pt x="98" y="432"/>
                    <a:pt x="216" y="432"/>
                  </a:cubicBezTo>
                  <a:cubicBezTo>
                    <a:pt x="340" y="427"/>
                    <a:pt x="432" y="335"/>
                    <a:pt x="43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9" name="Google Shape;15409;p22"/>
            <p:cNvSpPr/>
            <p:nvPr/>
          </p:nvSpPr>
          <p:spPr>
            <a:xfrm>
              <a:off x="1913625" y="4249900"/>
              <a:ext cx="10825" cy="10850"/>
            </a:xfrm>
            <a:custGeom>
              <a:rect b="b" l="l" r="r" t="t"/>
              <a:pathLst>
                <a:path extrusionOk="0" h="434" w="433">
                  <a:moveTo>
                    <a:pt x="226" y="1"/>
                  </a:moveTo>
                  <a:cubicBezTo>
                    <a:pt x="221" y="1"/>
                    <a:pt x="216" y="1"/>
                    <a:pt x="211" y="2"/>
                  </a:cubicBezTo>
                  <a:cubicBezTo>
                    <a:pt x="88" y="2"/>
                    <a:pt x="1" y="94"/>
                    <a:pt x="6" y="228"/>
                  </a:cubicBezTo>
                  <a:cubicBezTo>
                    <a:pt x="6" y="336"/>
                    <a:pt x="103" y="433"/>
                    <a:pt x="216" y="433"/>
                  </a:cubicBezTo>
                  <a:cubicBezTo>
                    <a:pt x="335" y="433"/>
                    <a:pt x="432" y="331"/>
                    <a:pt x="432" y="218"/>
                  </a:cubicBezTo>
                  <a:cubicBezTo>
                    <a:pt x="422" y="95"/>
                    <a:pt x="324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0" name="Google Shape;15410;p22"/>
            <p:cNvSpPr/>
            <p:nvPr/>
          </p:nvSpPr>
          <p:spPr>
            <a:xfrm>
              <a:off x="1701525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3" y="1"/>
                    <a:pt x="1" y="103"/>
                    <a:pt x="1" y="216"/>
                  </a:cubicBezTo>
                  <a:cubicBezTo>
                    <a:pt x="1" y="335"/>
                    <a:pt x="88" y="422"/>
                    <a:pt x="206" y="422"/>
                  </a:cubicBezTo>
                  <a:cubicBezTo>
                    <a:pt x="324" y="422"/>
                    <a:pt x="417" y="335"/>
                    <a:pt x="422" y="216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1" name="Google Shape;15411;p22"/>
            <p:cNvSpPr/>
            <p:nvPr/>
          </p:nvSpPr>
          <p:spPr>
            <a:xfrm>
              <a:off x="18075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2" name="Google Shape;15412;p22"/>
            <p:cNvSpPr/>
            <p:nvPr/>
          </p:nvSpPr>
          <p:spPr>
            <a:xfrm>
              <a:off x="1515625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5" y="422"/>
                    <a:pt x="427" y="32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3" name="Google Shape;15413;p22"/>
            <p:cNvSpPr/>
            <p:nvPr/>
          </p:nvSpPr>
          <p:spPr>
            <a:xfrm>
              <a:off x="18075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0" y="217"/>
                  </a:cubicBezTo>
                  <a:cubicBezTo>
                    <a:pt x="5" y="330"/>
                    <a:pt x="93" y="427"/>
                    <a:pt x="21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4" name="Google Shape;15414;p22"/>
            <p:cNvSpPr/>
            <p:nvPr/>
          </p:nvSpPr>
          <p:spPr>
            <a:xfrm>
              <a:off x="201987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7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3"/>
                    <a:pt x="84" y="423"/>
                    <a:pt x="198" y="423"/>
                  </a:cubicBezTo>
                  <a:cubicBezTo>
                    <a:pt x="204" y="423"/>
                    <a:pt x="210" y="422"/>
                    <a:pt x="216" y="422"/>
                  </a:cubicBezTo>
                  <a:cubicBezTo>
                    <a:pt x="329" y="422"/>
                    <a:pt x="427" y="329"/>
                    <a:pt x="427" y="211"/>
                  </a:cubicBezTo>
                  <a:cubicBezTo>
                    <a:pt x="422" y="93"/>
                    <a:pt x="329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5" name="Google Shape;15415;p22"/>
            <p:cNvSpPr/>
            <p:nvPr/>
          </p:nvSpPr>
          <p:spPr>
            <a:xfrm>
              <a:off x="1807650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5" y="0"/>
                  </a:moveTo>
                  <a:cubicBezTo>
                    <a:pt x="89" y="0"/>
                    <a:pt x="0" y="99"/>
                    <a:pt x="0" y="212"/>
                  </a:cubicBezTo>
                  <a:cubicBezTo>
                    <a:pt x="0" y="335"/>
                    <a:pt x="88" y="422"/>
                    <a:pt x="211" y="422"/>
                  </a:cubicBezTo>
                  <a:cubicBezTo>
                    <a:pt x="329" y="422"/>
                    <a:pt x="422" y="325"/>
                    <a:pt x="422" y="212"/>
                  </a:cubicBezTo>
                  <a:cubicBezTo>
                    <a:pt x="422" y="93"/>
                    <a:pt x="324" y="1"/>
                    <a:pt x="211" y="1"/>
                  </a:cubicBezTo>
                  <a:cubicBezTo>
                    <a:pt x="206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6" name="Google Shape;15416;p22"/>
            <p:cNvSpPr/>
            <p:nvPr/>
          </p:nvSpPr>
          <p:spPr>
            <a:xfrm>
              <a:off x="19137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0"/>
                  </a:moveTo>
                  <a:cubicBezTo>
                    <a:pt x="90" y="0"/>
                    <a:pt x="1" y="99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25"/>
                    <a:pt x="427" y="212"/>
                  </a:cubicBezTo>
                  <a:cubicBezTo>
                    <a:pt x="427" y="93"/>
                    <a:pt x="330" y="1"/>
                    <a:pt x="211" y="1"/>
                  </a:cubicBezTo>
                  <a:cubicBezTo>
                    <a:pt x="206" y="0"/>
                    <a:pt x="201" y="0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7" name="Google Shape;15417;p22"/>
            <p:cNvSpPr/>
            <p:nvPr/>
          </p:nvSpPr>
          <p:spPr>
            <a:xfrm>
              <a:off x="14627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8" y="0"/>
                  </a:moveTo>
                  <a:cubicBezTo>
                    <a:pt x="99" y="0"/>
                    <a:pt x="1" y="101"/>
                    <a:pt x="1" y="211"/>
                  </a:cubicBezTo>
                  <a:cubicBezTo>
                    <a:pt x="1" y="327"/>
                    <a:pt x="84" y="427"/>
                    <a:pt x="202" y="427"/>
                  </a:cubicBezTo>
                  <a:cubicBezTo>
                    <a:pt x="205" y="427"/>
                    <a:pt x="208" y="427"/>
                    <a:pt x="211" y="427"/>
                  </a:cubicBezTo>
                  <a:cubicBezTo>
                    <a:pt x="335" y="427"/>
                    <a:pt x="417" y="335"/>
                    <a:pt x="432" y="211"/>
                  </a:cubicBezTo>
                  <a:cubicBezTo>
                    <a:pt x="422" y="98"/>
                    <a:pt x="335" y="1"/>
                    <a:pt x="216" y="1"/>
                  </a:cubicBezTo>
                  <a:cubicBezTo>
                    <a:pt x="214" y="0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8" name="Google Shape;15418;p22"/>
            <p:cNvSpPr/>
            <p:nvPr/>
          </p:nvSpPr>
          <p:spPr>
            <a:xfrm>
              <a:off x="1462575" y="43293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0"/>
                  </a:moveTo>
                  <a:cubicBezTo>
                    <a:pt x="93" y="6"/>
                    <a:pt x="0" y="98"/>
                    <a:pt x="0" y="211"/>
                  </a:cubicBezTo>
                  <a:cubicBezTo>
                    <a:pt x="0" y="334"/>
                    <a:pt x="93" y="432"/>
                    <a:pt x="211" y="432"/>
                  </a:cubicBezTo>
                  <a:cubicBezTo>
                    <a:pt x="335" y="432"/>
                    <a:pt x="422" y="340"/>
                    <a:pt x="422" y="216"/>
                  </a:cubicBezTo>
                  <a:cubicBezTo>
                    <a:pt x="422" y="98"/>
                    <a:pt x="324" y="6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9" name="Google Shape;15419;p22"/>
            <p:cNvSpPr/>
            <p:nvPr/>
          </p:nvSpPr>
          <p:spPr>
            <a:xfrm>
              <a:off x="2178925" y="4197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218" y="0"/>
                    <a:pt x="214" y="0"/>
                    <a:pt x="211" y="1"/>
                  </a:cubicBezTo>
                  <a:cubicBezTo>
                    <a:pt x="98" y="1"/>
                    <a:pt x="0" y="93"/>
                    <a:pt x="0" y="211"/>
                  </a:cubicBezTo>
                  <a:cubicBezTo>
                    <a:pt x="0" y="329"/>
                    <a:pt x="103" y="422"/>
                    <a:pt x="216" y="422"/>
                  </a:cubicBezTo>
                  <a:cubicBezTo>
                    <a:pt x="339" y="422"/>
                    <a:pt x="432" y="329"/>
                    <a:pt x="432" y="206"/>
                  </a:cubicBezTo>
                  <a:cubicBezTo>
                    <a:pt x="432" y="86"/>
                    <a:pt x="340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0" name="Google Shape;15420;p22"/>
            <p:cNvSpPr/>
            <p:nvPr/>
          </p:nvSpPr>
          <p:spPr>
            <a:xfrm>
              <a:off x="170127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1" name="Google Shape;15421;p22"/>
            <p:cNvSpPr/>
            <p:nvPr/>
          </p:nvSpPr>
          <p:spPr>
            <a:xfrm>
              <a:off x="16748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3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2" name="Google Shape;15422;p22"/>
            <p:cNvSpPr/>
            <p:nvPr/>
          </p:nvSpPr>
          <p:spPr>
            <a:xfrm>
              <a:off x="1993275" y="4276525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3" name="Google Shape;15423;p22"/>
            <p:cNvSpPr/>
            <p:nvPr/>
          </p:nvSpPr>
          <p:spPr>
            <a:xfrm>
              <a:off x="1993275" y="43294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4" name="Google Shape;15424;p22"/>
            <p:cNvSpPr/>
            <p:nvPr/>
          </p:nvSpPr>
          <p:spPr>
            <a:xfrm>
              <a:off x="1674800" y="4117225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211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24"/>
                    <a:pt x="89" y="417"/>
                    <a:pt x="195" y="417"/>
                  </a:cubicBezTo>
                  <a:cubicBezTo>
                    <a:pt x="200" y="417"/>
                    <a:pt x="206" y="417"/>
                    <a:pt x="211" y="417"/>
                  </a:cubicBezTo>
                  <a:cubicBezTo>
                    <a:pt x="330" y="417"/>
                    <a:pt x="422" y="32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5" name="Google Shape;15425;p22"/>
            <p:cNvSpPr/>
            <p:nvPr/>
          </p:nvSpPr>
          <p:spPr>
            <a:xfrm>
              <a:off x="20198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2"/>
                  </a:cubicBezTo>
                  <a:cubicBezTo>
                    <a:pt x="329" y="417"/>
                    <a:pt x="427" y="324"/>
                    <a:pt x="427" y="211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6" name="Google Shape;15426;p22"/>
            <p:cNvSpPr/>
            <p:nvPr/>
          </p:nvSpPr>
          <p:spPr>
            <a:xfrm>
              <a:off x="1966675" y="387840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17" y="1"/>
                  </a:moveTo>
                  <a:cubicBezTo>
                    <a:pt x="99" y="1"/>
                    <a:pt x="1" y="98"/>
                    <a:pt x="1" y="216"/>
                  </a:cubicBezTo>
                  <a:cubicBezTo>
                    <a:pt x="1" y="331"/>
                    <a:pt x="99" y="424"/>
                    <a:pt x="199" y="424"/>
                  </a:cubicBezTo>
                  <a:cubicBezTo>
                    <a:pt x="207" y="424"/>
                    <a:pt x="214" y="423"/>
                    <a:pt x="222" y="422"/>
                  </a:cubicBezTo>
                  <a:cubicBezTo>
                    <a:pt x="345" y="417"/>
                    <a:pt x="433" y="329"/>
                    <a:pt x="427" y="206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7" name="Google Shape;15427;p22"/>
            <p:cNvSpPr/>
            <p:nvPr/>
          </p:nvSpPr>
          <p:spPr>
            <a:xfrm>
              <a:off x="2205500" y="43294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2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27" y="98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8" name="Google Shape;15428;p22"/>
            <p:cNvSpPr/>
            <p:nvPr/>
          </p:nvSpPr>
          <p:spPr>
            <a:xfrm>
              <a:off x="2019750" y="38784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1"/>
                  </a:moveTo>
                  <a:cubicBezTo>
                    <a:pt x="98" y="1"/>
                    <a:pt x="5" y="93"/>
                    <a:pt x="5" y="211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32" y="329"/>
                    <a:pt x="432" y="211"/>
                  </a:cubicBezTo>
                  <a:cubicBezTo>
                    <a:pt x="43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9" name="Google Shape;15429;p22"/>
            <p:cNvSpPr/>
            <p:nvPr/>
          </p:nvSpPr>
          <p:spPr>
            <a:xfrm>
              <a:off x="1833975" y="4276650"/>
              <a:ext cx="10825" cy="10425"/>
            </a:xfrm>
            <a:custGeom>
              <a:rect b="b" l="l" r="r" t="t"/>
              <a:pathLst>
                <a:path extrusionOk="0" h="417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29"/>
                    <a:pt x="93" y="417"/>
                    <a:pt x="216" y="417"/>
                  </a:cubicBezTo>
                  <a:cubicBezTo>
                    <a:pt x="340" y="412"/>
                    <a:pt x="43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0" name="Google Shape;15430;p22"/>
            <p:cNvSpPr/>
            <p:nvPr/>
          </p:nvSpPr>
          <p:spPr>
            <a:xfrm>
              <a:off x="1648200" y="42499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1" y="98"/>
                    <a:pt x="1" y="217"/>
                  </a:cubicBezTo>
                  <a:cubicBezTo>
                    <a:pt x="1" y="330"/>
                    <a:pt x="104" y="427"/>
                    <a:pt x="217" y="427"/>
                  </a:cubicBezTo>
                  <a:cubicBezTo>
                    <a:pt x="335" y="427"/>
                    <a:pt x="427" y="330"/>
                    <a:pt x="427" y="217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1" name="Google Shape;15431;p22"/>
            <p:cNvSpPr/>
            <p:nvPr/>
          </p:nvSpPr>
          <p:spPr>
            <a:xfrm>
              <a:off x="1648350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1"/>
                    <a:pt x="0" y="98"/>
                    <a:pt x="0" y="217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45"/>
                    <a:pt x="421" y="217"/>
                  </a:cubicBezTo>
                  <a:cubicBezTo>
                    <a:pt x="421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2" name="Google Shape;15432;p22"/>
            <p:cNvSpPr/>
            <p:nvPr/>
          </p:nvSpPr>
          <p:spPr>
            <a:xfrm>
              <a:off x="170127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1"/>
                  </a:moveTo>
                  <a:cubicBezTo>
                    <a:pt x="103" y="1"/>
                    <a:pt x="0" y="98"/>
                    <a:pt x="0" y="217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3" name="Google Shape;15433;p22"/>
            <p:cNvSpPr/>
            <p:nvPr/>
          </p:nvSpPr>
          <p:spPr>
            <a:xfrm>
              <a:off x="19668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1" y="335"/>
                    <a:pt x="427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4" name="Google Shape;15434;p22"/>
            <p:cNvSpPr/>
            <p:nvPr/>
          </p:nvSpPr>
          <p:spPr>
            <a:xfrm>
              <a:off x="14891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93"/>
                    <a:pt x="0" y="206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27" y="335"/>
                    <a:pt x="422" y="222"/>
                  </a:cubicBezTo>
                  <a:cubicBezTo>
                    <a:pt x="432" y="10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5" name="Google Shape;15435;p22"/>
            <p:cNvSpPr/>
            <p:nvPr/>
          </p:nvSpPr>
          <p:spPr>
            <a:xfrm>
              <a:off x="15155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11" y="329"/>
                    <a:pt x="103" y="422"/>
                    <a:pt x="222" y="422"/>
                  </a:cubicBezTo>
                  <a:cubicBezTo>
                    <a:pt x="227" y="422"/>
                    <a:pt x="233" y="423"/>
                    <a:pt x="238" y="423"/>
                  </a:cubicBezTo>
                  <a:cubicBezTo>
                    <a:pt x="344" y="423"/>
                    <a:pt x="432" y="329"/>
                    <a:pt x="432" y="211"/>
                  </a:cubicBezTo>
                  <a:cubicBezTo>
                    <a:pt x="432" y="88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6" name="Google Shape;15436;p22"/>
            <p:cNvSpPr/>
            <p:nvPr/>
          </p:nvSpPr>
          <p:spPr>
            <a:xfrm>
              <a:off x="1780800" y="4223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5" y="87"/>
                    <a:pt x="5" y="206"/>
                  </a:cubicBezTo>
                  <a:cubicBezTo>
                    <a:pt x="0" y="324"/>
                    <a:pt x="93" y="421"/>
                    <a:pt x="211" y="421"/>
                  </a:cubicBezTo>
                  <a:cubicBezTo>
                    <a:pt x="334" y="421"/>
                    <a:pt x="432" y="334"/>
                    <a:pt x="432" y="216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7" name="Google Shape;15437;p22"/>
            <p:cNvSpPr/>
            <p:nvPr/>
          </p:nvSpPr>
          <p:spPr>
            <a:xfrm>
              <a:off x="19668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2" y="0"/>
                  </a:moveTo>
                  <a:cubicBezTo>
                    <a:pt x="88" y="0"/>
                    <a:pt x="0" y="96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7" y="330"/>
                    <a:pt x="421" y="211"/>
                  </a:cubicBezTo>
                  <a:cubicBezTo>
                    <a:pt x="421" y="98"/>
                    <a:pt x="324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8" name="Google Shape;15438;p22"/>
            <p:cNvSpPr/>
            <p:nvPr/>
          </p:nvSpPr>
          <p:spPr>
            <a:xfrm>
              <a:off x="1489175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2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1" y="432"/>
                  </a:cubicBezTo>
                  <a:cubicBezTo>
                    <a:pt x="329" y="432"/>
                    <a:pt x="422" y="330"/>
                    <a:pt x="422" y="217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9" name="Google Shape;15439;p22"/>
            <p:cNvSpPr/>
            <p:nvPr/>
          </p:nvSpPr>
          <p:spPr>
            <a:xfrm>
              <a:off x="2046475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93" y="1"/>
                    <a:pt x="0" y="88"/>
                    <a:pt x="0" y="206"/>
                  </a:cubicBezTo>
                  <a:cubicBezTo>
                    <a:pt x="0" y="319"/>
                    <a:pt x="93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3" y="423"/>
                    <a:pt x="421" y="329"/>
                    <a:pt x="421" y="211"/>
                  </a:cubicBezTo>
                  <a:cubicBezTo>
                    <a:pt x="421" y="8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0" name="Google Shape;15440;p22"/>
            <p:cNvSpPr/>
            <p:nvPr/>
          </p:nvSpPr>
          <p:spPr>
            <a:xfrm>
              <a:off x="220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1"/>
                  </a:moveTo>
                  <a:cubicBezTo>
                    <a:pt x="93" y="1"/>
                    <a:pt x="1" y="88"/>
                    <a:pt x="1" y="216"/>
                  </a:cubicBezTo>
                  <a:cubicBezTo>
                    <a:pt x="11" y="335"/>
                    <a:pt x="98" y="422"/>
                    <a:pt x="217" y="422"/>
                  </a:cubicBezTo>
                  <a:cubicBezTo>
                    <a:pt x="335" y="422"/>
                    <a:pt x="432" y="329"/>
                    <a:pt x="432" y="211"/>
                  </a:cubicBezTo>
                  <a:cubicBezTo>
                    <a:pt x="432" y="8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1" name="Google Shape;15441;p22"/>
            <p:cNvSpPr/>
            <p:nvPr/>
          </p:nvSpPr>
          <p:spPr>
            <a:xfrm>
              <a:off x="148917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329" y="427"/>
                    <a:pt x="422" y="329"/>
                    <a:pt x="422" y="211"/>
                  </a:cubicBezTo>
                  <a:cubicBezTo>
                    <a:pt x="416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2" name="Google Shape;15442;p22"/>
            <p:cNvSpPr/>
            <p:nvPr/>
          </p:nvSpPr>
          <p:spPr>
            <a:xfrm>
              <a:off x="1674800" y="443580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1"/>
                  </a:moveTo>
                  <a:cubicBezTo>
                    <a:pt x="89" y="1"/>
                    <a:pt x="1" y="90"/>
                    <a:pt x="1" y="207"/>
                  </a:cubicBezTo>
                  <a:cubicBezTo>
                    <a:pt x="1" y="320"/>
                    <a:pt x="93" y="418"/>
                    <a:pt x="206" y="423"/>
                  </a:cubicBezTo>
                  <a:cubicBezTo>
                    <a:pt x="330" y="423"/>
                    <a:pt x="427" y="325"/>
                    <a:pt x="427" y="212"/>
                  </a:cubicBezTo>
                  <a:cubicBezTo>
                    <a:pt x="427" y="94"/>
                    <a:pt x="335" y="1"/>
                    <a:pt x="222" y="1"/>
                  </a:cubicBezTo>
                  <a:cubicBezTo>
                    <a:pt x="215" y="1"/>
                    <a:pt x="209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3" name="Google Shape;15443;p22"/>
            <p:cNvSpPr/>
            <p:nvPr/>
          </p:nvSpPr>
          <p:spPr>
            <a:xfrm>
              <a:off x="1833975" y="4435575"/>
              <a:ext cx="10825" cy="10800"/>
            </a:xfrm>
            <a:custGeom>
              <a:rect b="b" l="l" r="r" t="t"/>
              <a:pathLst>
                <a:path extrusionOk="0" h="432" w="433">
                  <a:moveTo>
                    <a:pt x="211" y="0"/>
                  </a:moveTo>
                  <a:cubicBezTo>
                    <a:pt x="88" y="5"/>
                    <a:pt x="1" y="103"/>
                    <a:pt x="1" y="221"/>
                  </a:cubicBezTo>
                  <a:cubicBezTo>
                    <a:pt x="1" y="344"/>
                    <a:pt x="98" y="432"/>
                    <a:pt x="216" y="432"/>
                  </a:cubicBezTo>
                  <a:cubicBezTo>
                    <a:pt x="340" y="427"/>
                    <a:pt x="432" y="334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4" name="Google Shape;15444;p22"/>
            <p:cNvSpPr/>
            <p:nvPr/>
          </p:nvSpPr>
          <p:spPr>
            <a:xfrm>
              <a:off x="1993150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3" y="0"/>
                    <a:pt x="0" y="103"/>
                    <a:pt x="6" y="221"/>
                  </a:cubicBezTo>
                  <a:cubicBezTo>
                    <a:pt x="6" y="334"/>
                    <a:pt x="10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5" name="Google Shape;15445;p22"/>
            <p:cNvSpPr/>
            <p:nvPr/>
          </p:nvSpPr>
          <p:spPr>
            <a:xfrm>
              <a:off x="1648350" y="41968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8" y="0"/>
                    <a:pt x="0" y="88"/>
                    <a:pt x="0" y="206"/>
                  </a:cubicBezTo>
                  <a:cubicBezTo>
                    <a:pt x="0" y="319"/>
                    <a:pt x="98" y="422"/>
                    <a:pt x="211" y="422"/>
                  </a:cubicBezTo>
                  <a:cubicBezTo>
                    <a:pt x="334" y="422"/>
                    <a:pt x="421" y="334"/>
                    <a:pt x="421" y="211"/>
                  </a:cubicBezTo>
                  <a:cubicBezTo>
                    <a:pt x="421" y="8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6" name="Google Shape;15446;p22"/>
            <p:cNvSpPr/>
            <p:nvPr/>
          </p:nvSpPr>
          <p:spPr>
            <a:xfrm>
              <a:off x="201987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29" y="416"/>
                    <a:pt x="427" y="329"/>
                    <a:pt x="427" y="211"/>
                  </a:cubicBezTo>
                  <a:cubicBezTo>
                    <a:pt x="432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7" name="Google Shape;15447;p22"/>
            <p:cNvSpPr/>
            <p:nvPr/>
          </p:nvSpPr>
          <p:spPr>
            <a:xfrm>
              <a:off x="1887175" y="42233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0"/>
                  </a:moveTo>
                  <a:cubicBezTo>
                    <a:pt x="98" y="0"/>
                    <a:pt x="5" y="87"/>
                    <a:pt x="0" y="206"/>
                  </a:cubicBezTo>
                  <a:cubicBezTo>
                    <a:pt x="0" y="324"/>
                    <a:pt x="82" y="421"/>
                    <a:pt x="206" y="421"/>
                  </a:cubicBezTo>
                  <a:cubicBezTo>
                    <a:pt x="212" y="422"/>
                    <a:pt x="218" y="422"/>
                    <a:pt x="223" y="422"/>
                  </a:cubicBezTo>
                  <a:cubicBezTo>
                    <a:pt x="333" y="422"/>
                    <a:pt x="421" y="333"/>
                    <a:pt x="416" y="216"/>
                  </a:cubicBezTo>
                  <a:cubicBezTo>
                    <a:pt x="421" y="10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8" name="Google Shape;15448;p22"/>
            <p:cNvSpPr/>
            <p:nvPr/>
          </p:nvSpPr>
          <p:spPr>
            <a:xfrm>
              <a:off x="1648200" y="44619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2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32"/>
                    <a:pt x="212" y="432"/>
                  </a:cubicBezTo>
                  <a:cubicBezTo>
                    <a:pt x="215" y="432"/>
                    <a:pt x="219" y="433"/>
                    <a:pt x="222" y="433"/>
                  </a:cubicBezTo>
                  <a:cubicBezTo>
                    <a:pt x="345" y="433"/>
                    <a:pt x="427" y="347"/>
                    <a:pt x="427" y="227"/>
                  </a:cubicBezTo>
                  <a:cubicBezTo>
                    <a:pt x="427" y="103"/>
                    <a:pt x="335" y="1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9" name="Google Shape;15449;p22"/>
            <p:cNvSpPr/>
            <p:nvPr/>
          </p:nvSpPr>
          <p:spPr>
            <a:xfrm>
              <a:off x="1701275" y="44619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5"/>
                    <a:pt x="98" y="432"/>
                    <a:pt x="221" y="432"/>
                  </a:cubicBezTo>
                  <a:cubicBezTo>
                    <a:pt x="345" y="432"/>
                    <a:pt x="432" y="335"/>
                    <a:pt x="427" y="206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0" name="Google Shape;15450;p22"/>
            <p:cNvSpPr/>
            <p:nvPr/>
          </p:nvSpPr>
          <p:spPr>
            <a:xfrm>
              <a:off x="1568700" y="401122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6" y="1"/>
                  </a:moveTo>
                  <a:cubicBezTo>
                    <a:pt x="87" y="1"/>
                    <a:pt x="0" y="83"/>
                    <a:pt x="5" y="212"/>
                  </a:cubicBezTo>
                  <a:cubicBezTo>
                    <a:pt x="5" y="325"/>
                    <a:pt x="103" y="422"/>
                    <a:pt x="216" y="422"/>
                  </a:cubicBezTo>
                  <a:cubicBezTo>
                    <a:pt x="334" y="422"/>
                    <a:pt x="432" y="325"/>
                    <a:pt x="432" y="212"/>
                  </a:cubicBezTo>
                  <a:cubicBezTo>
                    <a:pt x="432" y="8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1" name="Google Shape;15451;p22"/>
            <p:cNvSpPr/>
            <p:nvPr/>
          </p:nvSpPr>
          <p:spPr>
            <a:xfrm>
              <a:off x="1621875" y="40112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0" y="0"/>
                    <a:pt x="1" y="94"/>
                    <a:pt x="1" y="212"/>
                  </a:cubicBezTo>
                  <a:cubicBezTo>
                    <a:pt x="1" y="325"/>
                    <a:pt x="93" y="422"/>
                    <a:pt x="211" y="422"/>
                  </a:cubicBezTo>
                  <a:cubicBezTo>
                    <a:pt x="324" y="417"/>
                    <a:pt x="422" y="325"/>
                    <a:pt x="422" y="212"/>
                  </a:cubicBezTo>
                  <a:cubicBezTo>
                    <a:pt x="422" y="93"/>
                    <a:pt x="335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2" name="Google Shape;15452;p22"/>
            <p:cNvSpPr/>
            <p:nvPr/>
          </p:nvSpPr>
          <p:spPr>
            <a:xfrm>
              <a:off x="196682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35"/>
                    <a:pt x="87" y="422"/>
                    <a:pt x="211" y="422"/>
                  </a:cubicBezTo>
                  <a:cubicBezTo>
                    <a:pt x="329" y="422"/>
                    <a:pt x="427" y="335"/>
                    <a:pt x="421" y="212"/>
                  </a:cubicBezTo>
                  <a:cubicBezTo>
                    <a:pt x="421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3" name="Google Shape;15453;p22"/>
            <p:cNvSpPr/>
            <p:nvPr/>
          </p:nvSpPr>
          <p:spPr>
            <a:xfrm>
              <a:off x="1515625" y="44887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1"/>
                  </a:moveTo>
                  <a:cubicBezTo>
                    <a:pt x="98" y="1"/>
                    <a:pt x="1" y="98"/>
                    <a:pt x="1" y="211"/>
                  </a:cubicBezTo>
                  <a:cubicBezTo>
                    <a:pt x="1" y="327"/>
                    <a:pt x="94" y="422"/>
                    <a:pt x="208" y="422"/>
                  </a:cubicBezTo>
                  <a:cubicBezTo>
                    <a:pt x="211" y="422"/>
                    <a:pt x="214" y="422"/>
                    <a:pt x="217" y="422"/>
                  </a:cubicBezTo>
                  <a:cubicBezTo>
                    <a:pt x="335" y="422"/>
                    <a:pt x="427" y="330"/>
                    <a:pt x="427" y="206"/>
                  </a:cubicBezTo>
                  <a:cubicBezTo>
                    <a:pt x="422" y="93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4" name="Google Shape;15454;p22"/>
            <p:cNvSpPr/>
            <p:nvPr/>
          </p:nvSpPr>
          <p:spPr>
            <a:xfrm>
              <a:off x="2046200" y="44887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18" y="0"/>
                  </a:moveTo>
                  <a:cubicBezTo>
                    <a:pt x="99" y="0"/>
                    <a:pt x="11" y="96"/>
                    <a:pt x="11" y="206"/>
                  </a:cubicBezTo>
                  <a:cubicBezTo>
                    <a:pt x="1" y="324"/>
                    <a:pt x="98" y="427"/>
                    <a:pt x="222" y="427"/>
                  </a:cubicBezTo>
                  <a:cubicBezTo>
                    <a:pt x="335" y="427"/>
                    <a:pt x="432" y="335"/>
                    <a:pt x="432" y="222"/>
                  </a:cubicBezTo>
                  <a:cubicBezTo>
                    <a:pt x="438" y="98"/>
                    <a:pt x="350" y="1"/>
                    <a:pt x="227" y="1"/>
                  </a:cubicBezTo>
                  <a:cubicBezTo>
                    <a:pt x="224" y="1"/>
                    <a:pt x="221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5" name="Google Shape;15455;p22"/>
            <p:cNvSpPr/>
            <p:nvPr/>
          </p:nvSpPr>
          <p:spPr>
            <a:xfrm>
              <a:off x="164820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2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29"/>
                    <a:pt x="93" y="427"/>
                    <a:pt x="212" y="427"/>
                  </a:cubicBezTo>
                  <a:cubicBezTo>
                    <a:pt x="335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6" name="Google Shape;15456;p22"/>
            <p:cNvSpPr/>
            <p:nvPr/>
          </p:nvSpPr>
          <p:spPr>
            <a:xfrm>
              <a:off x="201987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0"/>
                    <a:pt x="427" y="211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7" name="Google Shape;15457;p22"/>
            <p:cNvSpPr/>
            <p:nvPr/>
          </p:nvSpPr>
          <p:spPr>
            <a:xfrm>
              <a:off x="14359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3" y="1"/>
                    <a:pt x="1" y="88"/>
                    <a:pt x="11" y="206"/>
                  </a:cubicBezTo>
                  <a:cubicBezTo>
                    <a:pt x="11" y="330"/>
                    <a:pt x="98" y="427"/>
                    <a:pt x="222" y="427"/>
                  </a:cubicBezTo>
                  <a:cubicBezTo>
                    <a:pt x="330" y="427"/>
                    <a:pt x="432" y="335"/>
                    <a:pt x="432" y="222"/>
                  </a:cubicBezTo>
                  <a:cubicBezTo>
                    <a:pt x="432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8" name="Google Shape;15458;p22"/>
            <p:cNvSpPr/>
            <p:nvPr/>
          </p:nvSpPr>
          <p:spPr>
            <a:xfrm>
              <a:off x="22055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8" y="421"/>
                    <a:pt x="206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10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9" name="Google Shape;15459;p22"/>
            <p:cNvSpPr/>
            <p:nvPr/>
          </p:nvSpPr>
          <p:spPr>
            <a:xfrm>
              <a:off x="1489175" y="4196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7"/>
                  </a:cubicBezTo>
                  <a:cubicBezTo>
                    <a:pt x="329" y="427"/>
                    <a:pt x="422" y="324"/>
                    <a:pt x="422" y="211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0" name="Google Shape;15460;p22"/>
            <p:cNvSpPr/>
            <p:nvPr/>
          </p:nvSpPr>
          <p:spPr>
            <a:xfrm>
              <a:off x="1993275" y="40112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2" y="0"/>
                  </a:moveTo>
                  <a:cubicBezTo>
                    <a:pt x="96" y="0"/>
                    <a:pt x="1" y="80"/>
                    <a:pt x="1" y="213"/>
                  </a:cubicBezTo>
                  <a:cubicBezTo>
                    <a:pt x="1" y="326"/>
                    <a:pt x="103" y="423"/>
                    <a:pt x="216" y="423"/>
                  </a:cubicBezTo>
                  <a:cubicBezTo>
                    <a:pt x="335" y="423"/>
                    <a:pt x="427" y="326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8" y="1"/>
                    <a:pt x="200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1" name="Google Shape;15461;p22"/>
            <p:cNvSpPr/>
            <p:nvPr/>
          </p:nvSpPr>
          <p:spPr>
            <a:xfrm>
              <a:off x="2099400" y="401120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33" y="0"/>
                  </a:moveTo>
                  <a:cubicBezTo>
                    <a:pt x="225" y="0"/>
                    <a:pt x="218" y="1"/>
                    <a:pt x="211" y="2"/>
                  </a:cubicBezTo>
                  <a:cubicBezTo>
                    <a:pt x="93" y="2"/>
                    <a:pt x="0" y="89"/>
                    <a:pt x="0" y="213"/>
                  </a:cubicBezTo>
                  <a:cubicBezTo>
                    <a:pt x="5" y="326"/>
                    <a:pt x="98" y="423"/>
                    <a:pt x="211" y="423"/>
                  </a:cubicBezTo>
                  <a:cubicBezTo>
                    <a:pt x="214" y="423"/>
                    <a:pt x="217" y="424"/>
                    <a:pt x="219" y="424"/>
                  </a:cubicBezTo>
                  <a:cubicBezTo>
                    <a:pt x="334" y="424"/>
                    <a:pt x="427" y="323"/>
                    <a:pt x="427" y="213"/>
                  </a:cubicBezTo>
                  <a:cubicBezTo>
                    <a:pt x="432" y="93"/>
                    <a:pt x="330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2" name="Google Shape;15462;p22"/>
            <p:cNvSpPr/>
            <p:nvPr/>
          </p:nvSpPr>
          <p:spPr>
            <a:xfrm>
              <a:off x="2019875" y="45152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93" y="0"/>
                    <a:pt x="0" y="98"/>
                    <a:pt x="0" y="221"/>
                  </a:cubicBezTo>
                  <a:cubicBezTo>
                    <a:pt x="0" y="334"/>
                    <a:pt x="93" y="427"/>
                    <a:pt x="20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3" name="Google Shape;15463;p22"/>
            <p:cNvSpPr/>
            <p:nvPr/>
          </p:nvSpPr>
          <p:spPr>
            <a:xfrm>
              <a:off x="1568700" y="454167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6" y="1"/>
                  </a:moveTo>
                  <a:cubicBezTo>
                    <a:pt x="87" y="11"/>
                    <a:pt x="0" y="98"/>
                    <a:pt x="0" y="217"/>
                  </a:cubicBezTo>
                  <a:cubicBezTo>
                    <a:pt x="0" y="340"/>
                    <a:pt x="98" y="432"/>
                    <a:pt x="211" y="432"/>
                  </a:cubicBezTo>
                  <a:cubicBezTo>
                    <a:pt x="329" y="432"/>
                    <a:pt x="421" y="330"/>
                    <a:pt x="421" y="217"/>
                  </a:cubicBezTo>
                  <a:cubicBezTo>
                    <a:pt x="421" y="93"/>
                    <a:pt x="319" y="6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4" name="Google Shape;15464;p22"/>
            <p:cNvSpPr/>
            <p:nvPr/>
          </p:nvSpPr>
          <p:spPr>
            <a:xfrm>
              <a:off x="1621875" y="454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9" y="1"/>
                  </a:moveTo>
                  <a:cubicBezTo>
                    <a:pt x="216" y="1"/>
                    <a:pt x="214" y="1"/>
                    <a:pt x="211" y="1"/>
                  </a:cubicBezTo>
                  <a:cubicBezTo>
                    <a:pt x="88" y="1"/>
                    <a:pt x="1" y="88"/>
                    <a:pt x="1" y="207"/>
                  </a:cubicBezTo>
                  <a:cubicBezTo>
                    <a:pt x="1" y="320"/>
                    <a:pt x="93" y="422"/>
                    <a:pt x="211" y="422"/>
                  </a:cubicBezTo>
                  <a:cubicBezTo>
                    <a:pt x="324" y="422"/>
                    <a:pt x="422" y="320"/>
                    <a:pt x="422" y="207"/>
                  </a:cubicBezTo>
                  <a:cubicBezTo>
                    <a:pt x="422" y="101"/>
                    <a:pt x="324" y="1"/>
                    <a:pt x="21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5" name="Google Shape;15465;p22"/>
            <p:cNvSpPr/>
            <p:nvPr/>
          </p:nvSpPr>
          <p:spPr>
            <a:xfrm>
              <a:off x="2152450" y="401120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194" y="0"/>
                  </a:moveTo>
                  <a:cubicBezTo>
                    <a:pt x="95" y="0"/>
                    <a:pt x="5" y="93"/>
                    <a:pt x="1" y="202"/>
                  </a:cubicBezTo>
                  <a:cubicBezTo>
                    <a:pt x="1" y="326"/>
                    <a:pt x="93" y="423"/>
                    <a:pt x="211" y="423"/>
                  </a:cubicBezTo>
                  <a:cubicBezTo>
                    <a:pt x="324" y="423"/>
                    <a:pt x="422" y="321"/>
                    <a:pt x="422" y="202"/>
                  </a:cubicBezTo>
                  <a:cubicBezTo>
                    <a:pt x="422" y="89"/>
                    <a:pt x="335" y="2"/>
                    <a:pt x="216" y="2"/>
                  </a:cubicBezTo>
                  <a:cubicBezTo>
                    <a:pt x="209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6" name="Google Shape;15466;p22"/>
            <p:cNvSpPr/>
            <p:nvPr/>
          </p:nvSpPr>
          <p:spPr>
            <a:xfrm>
              <a:off x="1993275" y="45419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5" y="0"/>
                  </a:moveTo>
                  <a:cubicBezTo>
                    <a:pt x="107" y="0"/>
                    <a:pt x="6" y="85"/>
                    <a:pt x="6" y="213"/>
                  </a:cubicBezTo>
                  <a:cubicBezTo>
                    <a:pt x="1" y="331"/>
                    <a:pt x="103" y="423"/>
                    <a:pt x="216" y="423"/>
                  </a:cubicBezTo>
                  <a:cubicBezTo>
                    <a:pt x="335" y="418"/>
                    <a:pt x="427" y="331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9" y="1"/>
                    <a:pt x="2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7" name="Google Shape;15467;p22"/>
            <p:cNvSpPr/>
            <p:nvPr/>
          </p:nvSpPr>
          <p:spPr>
            <a:xfrm>
              <a:off x="1462575" y="42765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4"/>
                    <a:pt x="88" y="422"/>
                    <a:pt x="206" y="422"/>
                  </a:cubicBezTo>
                  <a:cubicBezTo>
                    <a:pt x="335" y="422"/>
                    <a:pt x="422" y="334"/>
                    <a:pt x="422" y="216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8" name="Google Shape;15468;p22"/>
            <p:cNvSpPr/>
            <p:nvPr/>
          </p:nvSpPr>
          <p:spPr>
            <a:xfrm>
              <a:off x="2179050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103" y="427"/>
                    <a:pt x="22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9" name="Google Shape;15469;p22"/>
            <p:cNvSpPr/>
            <p:nvPr/>
          </p:nvSpPr>
          <p:spPr>
            <a:xfrm>
              <a:off x="16748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3" y="421"/>
                    <a:pt x="206" y="421"/>
                  </a:cubicBezTo>
                  <a:cubicBezTo>
                    <a:pt x="330" y="421"/>
                    <a:pt x="427" y="334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0" name="Google Shape;15470;p22"/>
            <p:cNvSpPr/>
            <p:nvPr/>
          </p:nvSpPr>
          <p:spPr>
            <a:xfrm>
              <a:off x="1993275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22" y="336"/>
                    <a:pt x="422" y="211"/>
                  </a:cubicBezTo>
                  <a:cubicBezTo>
                    <a:pt x="42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1" name="Google Shape;15471;p22"/>
            <p:cNvSpPr/>
            <p:nvPr/>
          </p:nvSpPr>
          <p:spPr>
            <a:xfrm>
              <a:off x="20198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29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2" name="Google Shape;15472;p22"/>
            <p:cNvSpPr/>
            <p:nvPr/>
          </p:nvSpPr>
          <p:spPr>
            <a:xfrm>
              <a:off x="19668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5" y="217"/>
                  </a:cubicBezTo>
                  <a:cubicBezTo>
                    <a:pt x="10" y="330"/>
                    <a:pt x="103" y="427"/>
                    <a:pt x="216" y="427"/>
                  </a:cubicBezTo>
                  <a:cubicBezTo>
                    <a:pt x="219" y="427"/>
                    <a:pt x="222" y="427"/>
                    <a:pt x="224" y="427"/>
                  </a:cubicBezTo>
                  <a:cubicBezTo>
                    <a:pt x="338" y="427"/>
                    <a:pt x="427" y="327"/>
                    <a:pt x="427" y="217"/>
                  </a:cubicBezTo>
                  <a:cubicBezTo>
                    <a:pt x="421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3" name="Google Shape;15473;p22"/>
            <p:cNvSpPr/>
            <p:nvPr/>
          </p:nvSpPr>
          <p:spPr>
            <a:xfrm>
              <a:off x="14625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8"/>
                    <a:pt x="0" y="206"/>
                  </a:cubicBezTo>
                  <a:cubicBezTo>
                    <a:pt x="0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4" name="Google Shape;15474;p22"/>
            <p:cNvSpPr/>
            <p:nvPr/>
          </p:nvSpPr>
          <p:spPr>
            <a:xfrm>
              <a:off x="1648200" y="40905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7" y="1"/>
                  </a:moveTo>
                  <a:cubicBezTo>
                    <a:pt x="104" y="1"/>
                    <a:pt x="6" y="98"/>
                    <a:pt x="6" y="211"/>
                  </a:cubicBezTo>
                  <a:cubicBezTo>
                    <a:pt x="1" y="335"/>
                    <a:pt x="104" y="432"/>
                    <a:pt x="217" y="432"/>
                  </a:cubicBezTo>
                  <a:cubicBezTo>
                    <a:pt x="340" y="432"/>
                    <a:pt x="427" y="340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5" name="Google Shape;15475;p22"/>
            <p:cNvSpPr/>
            <p:nvPr/>
          </p:nvSpPr>
          <p:spPr>
            <a:xfrm>
              <a:off x="19932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1" y="98"/>
                    <a:pt x="1" y="206"/>
                  </a:cubicBezTo>
                  <a:cubicBezTo>
                    <a:pt x="1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6" name="Google Shape;15476;p22"/>
            <p:cNvSpPr/>
            <p:nvPr/>
          </p:nvSpPr>
          <p:spPr>
            <a:xfrm>
              <a:off x="2179050" y="4090500"/>
              <a:ext cx="10675" cy="10825"/>
            </a:xfrm>
            <a:custGeom>
              <a:rect b="b" l="l" r="r" t="t"/>
              <a:pathLst>
                <a:path extrusionOk="0" h="433" w="427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35"/>
                    <a:pt x="98" y="432"/>
                    <a:pt x="211" y="432"/>
                  </a:cubicBezTo>
                  <a:cubicBezTo>
                    <a:pt x="334" y="432"/>
                    <a:pt x="427" y="340"/>
                    <a:pt x="427" y="222"/>
                  </a:cubicBezTo>
                  <a:cubicBezTo>
                    <a:pt x="427" y="98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7" name="Google Shape;15477;p22"/>
            <p:cNvSpPr/>
            <p:nvPr/>
          </p:nvSpPr>
          <p:spPr>
            <a:xfrm>
              <a:off x="20198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7"/>
                    <a:pt x="88" y="423"/>
                    <a:pt x="206" y="423"/>
                  </a:cubicBezTo>
                  <a:cubicBezTo>
                    <a:pt x="209" y="423"/>
                    <a:pt x="213" y="422"/>
                    <a:pt x="216" y="422"/>
                  </a:cubicBezTo>
                  <a:cubicBezTo>
                    <a:pt x="329" y="422"/>
                    <a:pt x="427" y="335"/>
                    <a:pt x="427" y="217"/>
                  </a:cubicBezTo>
                  <a:cubicBezTo>
                    <a:pt x="432" y="99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8" name="Google Shape;15478;p22"/>
            <p:cNvSpPr/>
            <p:nvPr/>
          </p:nvSpPr>
          <p:spPr>
            <a:xfrm>
              <a:off x="2205500" y="427652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98" y="0"/>
                    <a:pt x="11" y="88"/>
                    <a:pt x="11" y="206"/>
                  </a:cubicBezTo>
                  <a:cubicBezTo>
                    <a:pt x="1" y="334"/>
                    <a:pt x="93" y="422"/>
                    <a:pt x="217" y="422"/>
                  </a:cubicBezTo>
                  <a:cubicBezTo>
                    <a:pt x="335" y="422"/>
                    <a:pt x="427" y="324"/>
                    <a:pt x="438" y="211"/>
                  </a:cubicBezTo>
                  <a:cubicBezTo>
                    <a:pt x="438" y="93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9" name="Google Shape;15479;p22"/>
            <p:cNvSpPr/>
            <p:nvPr/>
          </p:nvSpPr>
          <p:spPr>
            <a:xfrm>
              <a:off x="1621625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29" y="427"/>
                    <a:pt x="432" y="330"/>
                    <a:pt x="432" y="211"/>
                  </a:cubicBezTo>
                  <a:cubicBezTo>
                    <a:pt x="432" y="93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0" name="Google Shape;15480;p22"/>
            <p:cNvSpPr/>
            <p:nvPr/>
          </p:nvSpPr>
          <p:spPr>
            <a:xfrm>
              <a:off x="1674800" y="44887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3" y="1"/>
                    <a:pt x="1" y="93"/>
                    <a:pt x="6" y="227"/>
                  </a:cubicBezTo>
                  <a:cubicBezTo>
                    <a:pt x="16" y="340"/>
                    <a:pt x="103" y="432"/>
                    <a:pt x="222" y="432"/>
                  </a:cubicBezTo>
                  <a:cubicBezTo>
                    <a:pt x="335" y="432"/>
                    <a:pt x="432" y="330"/>
                    <a:pt x="43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1" name="Google Shape;15481;p22"/>
            <p:cNvSpPr/>
            <p:nvPr/>
          </p:nvSpPr>
          <p:spPr>
            <a:xfrm>
              <a:off x="1993275" y="44887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88" y="1"/>
                    <a:pt x="1" y="98"/>
                    <a:pt x="1" y="227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330" y="432"/>
                    <a:pt x="422" y="335"/>
                    <a:pt x="42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2" name="Google Shape;15482;p22"/>
            <p:cNvSpPr/>
            <p:nvPr/>
          </p:nvSpPr>
          <p:spPr>
            <a:xfrm>
              <a:off x="2019875" y="40906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7" y="1"/>
                  </a:moveTo>
                  <a:cubicBezTo>
                    <a:pt x="88" y="1"/>
                    <a:pt x="0" y="96"/>
                    <a:pt x="0" y="217"/>
                  </a:cubicBezTo>
                  <a:cubicBezTo>
                    <a:pt x="0" y="335"/>
                    <a:pt x="93" y="427"/>
                    <a:pt x="216" y="432"/>
                  </a:cubicBezTo>
                  <a:cubicBezTo>
                    <a:pt x="329" y="427"/>
                    <a:pt x="427" y="335"/>
                    <a:pt x="427" y="222"/>
                  </a:cubicBezTo>
                  <a:cubicBezTo>
                    <a:pt x="432" y="103"/>
                    <a:pt x="329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3" name="Google Shape;15483;p22"/>
            <p:cNvSpPr/>
            <p:nvPr/>
          </p:nvSpPr>
          <p:spPr>
            <a:xfrm>
              <a:off x="1409400" y="42233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104"/>
                    <a:pt x="0" y="212"/>
                  </a:cubicBezTo>
                  <a:cubicBezTo>
                    <a:pt x="0" y="330"/>
                    <a:pt x="98" y="422"/>
                    <a:pt x="216" y="422"/>
                  </a:cubicBezTo>
                  <a:cubicBezTo>
                    <a:pt x="339" y="422"/>
                    <a:pt x="421" y="335"/>
                    <a:pt x="421" y="212"/>
                  </a:cubicBezTo>
                  <a:cubicBezTo>
                    <a:pt x="421" y="92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4" name="Google Shape;15484;p22"/>
            <p:cNvSpPr/>
            <p:nvPr/>
          </p:nvSpPr>
          <p:spPr>
            <a:xfrm>
              <a:off x="1940225" y="42233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9"/>
                    <a:pt x="11" y="212"/>
                  </a:cubicBezTo>
                  <a:cubicBezTo>
                    <a:pt x="0" y="330"/>
                    <a:pt x="98" y="422"/>
                    <a:pt x="221" y="422"/>
                  </a:cubicBezTo>
                  <a:cubicBezTo>
                    <a:pt x="345" y="422"/>
                    <a:pt x="427" y="335"/>
                    <a:pt x="427" y="212"/>
                  </a:cubicBezTo>
                  <a:cubicBezTo>
                    <a:pt x="422" y="92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5" name="Google Shape;15485;p22"/>
            <p:cNvSpPr/>
            <p:nvPr/>
          </p:nvSpPr>
          <p:spPr>
            <a:xfrm>
              <a:off x="220550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17" y="427"/>
                  </a:cubicBezTo>
                  <a:cubicBezTo>
                    <a:pt x="335" y="427"/>
                    <a:pt x="427" y="335"/>
                    <a:pt x="427" y="211"/>
                  </a:cubicBezTo>
                  <a:cubicBezTo>
                    <a:pt x="427" y="98"/>
                    <a:pt x="325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6" name="Google Shape;15486;p22"/>
            <p:cNvSpPr/>
            <p:nvPr/>
          </p:nvSpPr>
          <p:spPr>
            <a:xfrm>
              <a:off x="2046075" y="4011200"/>
              <a:ext cx="10950" cy="10725"/>
            </a:xfrm>
            <a:custGeom>
              <a:rect b="b" l="l" r="r" t="t"/>
              <a:pathLst>
                <a:path extrusionOk="0" h="429" w="438">
                  <a:moveTo>
                    <a:pt x="203" y="0"/>
                  </a:moveTo>
                  <a:cubicBezTo>
                    <a:pt x="108" y="0"/>
                    <a:pt x="15" y="85"/>
                    <a:pt x="6" y="213"/>
                  </a:cubicBezTo>
                  <a:cubicBezTo>
                    <a:pt x="1" y="326"/>
                    <a:pt x="103" y="428"/>
                    <a:pt x="222" y="428"/>
                  </a:cubicBezTo>
                  <a:cubicBezTo>
                    <a:pt x="335" y="423"/>
                    <a:pt x="432" y="336"/>
                    <a:pt x="432" y="218"/>
                  </a:cubicBezTo>
                  <a:cubicBezTo>
                    <a:pt x="437" y="89"/>
                    <a:pt x="350" y="2"/>
                    <a:pt x="227" y="2"/>
                  </a:cubicBezTo>
                  <a:cubicBezTo>
                    <a:pt x="219" y="1"/>
                    <a:pt x="211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7" name="Google Shape;15487;p22"/>
            <p:cNvSpPr/>
            <p:nvPr/>
          </p:nvSpPr>
          <p:spPr>
            <a:xfrm>
              <a:off x="1674800" y="40112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1" y="1"/>
                  </a:moveTo>
                  <a:cubicBezTo>
                    <a:pt x="93" y="1"/>
                    <a:pt x="1" y="83"/>
                    <a:pt x="1" y="212"/>
                  </a:cubicBezTo>
                  <a:cubicBezTo>
                    <a:pt x="1" y="325"/>
                    <a:pt x="93" y="422"/>
                    <a:pt x="206" y="422"/>
                  </a:cubicBezTo>
                  <a:cubicBezTo>
                    <a:pt x="209" y="422"/>
                    <a:pt x="212" y="423"/>
                    <a:pt x="215" y="423"/>
                  </a:cubicBezTo>
                  <a:cubicBezTo>
                    <a:pt x="329" y="423"/>
                    <a:pt x="427" y="322"/>
                    <a:pt x="427" y="212"/>
                  </a:cubicBezTo>
                  <a:cubicBezTo>
                    <a:pt x="427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8" name="Google Shape;15488;p22"/>
            <p:cNvSpPr/>
            <p:nvPr/>
          </p:nvSpPr>
          <p:spPr>
            <a:xfrm>
              <a:off x="1940225" y="41702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98" y="11"/>
                    <a:pt x="0" y="104"/>
                    <a:pt x="0" y="217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45" y="427"/>
                    <a:pt x="427" y="335"/>
                    <a:pt x="427" y="217"/>
                  </a:cubicBezTo>
                  <a:cubicBezTo>
                    <a:pt x="427" y="96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9" name="Google Shape;15489;p22"/>
            <p:cNvSpPr/>
            <p:nvPr/>
          </p:nvSpPr>
          <p:spPr>
            <a:xfrm>
              <a:off x="217892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9" y="427"/>
                    <a:pt x="432" y="335"/>
                    <a:pt x="432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1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0" name="Google Shape;15490;p22"/>
            <p:cNvSpPr/>
            <p:nvPr/>
          </p:nvSpPr>
          <p:spPr>
            <a:xfrm>
              <a:off x="1515500" y="40112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8" y="1"/>
                    <a:pt x="6" y="88"/>
                    <a:pt x="1" y="207"/>
                  </a:cubicBezTo>
                  <a:cubicBezTo>
                    <a:pt x="1" y="320"/>
                    <a:pt x="98" y="422"/>
                    <a:pt x="211" y="422"/>
                  </a:cubicBezTo>
                  <a:cubicBezTo>
                    <a:pt x="214" y="422"/>
                    <a:pt x="217" y="423"/>
                    <a:pt x="220" y="423"/>
                  </a:cubicBezTo>
                  <a:cubicBezTo>
                    <a:pt x="339" y="423"/>
                    <a:pt x="432" y="322"/>
                    <a:pt x="432" y="212"/>
                  </a:cubicBezTo>
                  <a:cubicBezTo>
                    <a:pt x="432" y="88"/>
                    <a:pt x="34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1" name="Google Shape;15491;p22"/>
            <p:cNvSpPr/>
            <p:nvPr/>
          </p:nvSpPr>
          <p:spPr>
            <a:xfrm>
              <a:off x="1648200" y="3984375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22" y="1"/>
                  </a:moveTo>
                  <a:cubicBezTo>
                    <a:pt x="109" y="1"/>
                    <a:pt x="6" y="88"/>
                    <a:pt x="6" y="212"/>
                  </a:cubicBezTo>
                  <a:cubicBezTo>
                    <a:pt x="1" y="335"/>
                    <a:pt x="104" y="433"/>
                    <a:pt x="217" y="433"/>
                  </a:cubicBezTo>
                  <a:cubicBezTo>
                    <a:pt x="335" y="433"/>
                    <a:pt x="427" y="340"/>
                    <a:pt x="427" y="227"/>
                  </a:cubicBezTo>
                  <a:cubicBezTo>
                    <a:pt x="427" y="104"/>
                    <a:pt x="340" y="6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2" name="Google Shape;15492;p22"/>
            <p:cNvSpPr/>
            <p:nvPr/>
          </p:nvSpPr>
          <p:spPr>
            <a:xfrm>
              <a:off x="14891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0" y="217"/>
                  </a:cubicBezTo>
                  <a:cubicBezTo>
                    <a:pt x="0" y="335"/>
                    <a:pt x="82" y="427"/>
                    <a:pt x="211" y="427"/>
                  </a:cubicBezTo>
                  <a:cubicBezTo>
                    <a:pt x="334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3" name="Google Shape;15493;p22"/>
            <p:cNvSpPr/>
            <p:nvPr/>
          </p:nvSpPr>
          <p:spPr>
            <a:xfrm>
              <a:off x="1674800" y="45419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29"/>
                    <a:pt x="98" y="416"/>
                    <a:pt x="206" y="421"/>
                  </a:cubicBezTo>
                  <a:cubicBezTo>
                    <a:pt x="211" y="422"/>
                    <a:pt x="217" y="422"/>
                    <a:pt x="222" y="422"/>
                  </a:cubicBezTo>
                  <a:cubicBezTo>
                    <a:pt x="329" y="422"/>
                    <a:pt x="422" y="323"/>
                    <a:pt x="422" y="211"/>
                  </a:cubicBezTo>
                  <a:cubicBezTo>
                    <a:pt x="43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4" name="Google Shape;15494;p22"/>
            <p:cNvSpPr/>
            <p:nvPr/>
          </p:nvSpPr>
          <p:spPr>
            <a:xfrm>
              <a:off x="16218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17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5" name="Google Shape;15495;p22"/>
            <p:cNvSpPr/>
            <p:nvPr/>
          </p:nvSpPr>
          <p:spPr>
            <a:xfrm>
              <a:off x="16748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2" y="0"/>
                  </a:moveTo>
                  <a:cubicBezTo>
                    <a:pt x="93" y="0"/>
                    <a:pt x="1" y="9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6" name="Google Shape;15496;p22"/>
            <p:cNvSpPr/>
            <p:nvPr/>
          </p:nvSpPr>
          <p:spPr>
            <a:xfrm>
              <a:off x="2046200" y="45419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1" y="329"/>
                    <a:pt x="98" y="421"/>
                    <a:pt x="217" y="421"/>
                  </a:cubicBezTo>
                  <a:cubicBezTo>
                    <a:pt x="222" y="422"/>
                    <a:pt x="228" y="422"/>
                    <a:pt x="233" y="422"/>
                  </a:cubicBezTo>
                  <a:cubicBezTo>
                    <a:pt x="339" y="422"/>
                    <a:pt x="427" y="328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7" name="Google Shape;15497;p22"/>
            <p:cNvSpPr/>
            <p:nvPr/>
          </p:nvSpPr>
          <p:spPr>
            <a:xfrm>
              <a:off x="1833725" y="4064175"/>
              <a:ext cx="11075" cy="10675"/>
            </a:xfrm>
            <a:custGeom>
              <a:rect b="b" l="l" r="r" t="t"/>
              <a:pathLst>
                <a:path extrusionOk="0" h="427" w="443">
                  <a:moveTo>
                    <a:pt x="226" y="0"/>
                  </a:moveTo>
                  <a:cubicBezTo>
                    <a:pt x="108" y="0"/>
                    <a:pt x="11" y="98"/>
                    <a:pt x="11" y="211"/>
                  </a:cubicBezTo>
                  <a:cubicBezTo>
                    <a:pt x="0" y="329"/>
                    <a:pt x="98" y="427"/>
                    <a:pt x="221" y="427"/>
                  </a:cubicBezTo>
                  <a:cubicBezTo>
                    <a:pt x="345" y="427"/>
                    <a:pt x="442" y="334"/>
                    <a:pt x="442" y="211"/>
                  </a:cubicBezTo>
                  <a:cubicBezTo>
                    <a:pt x="442" y="87"/>
                    <a:pt x="350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8" name="Google Shape;15498;p22"/>
            <p:cNvSpPr/>
            <p:nvPr/>
          </p:nvSpPr>
          <p:spPr>
            <a:xfrm>
              <a:off x="167480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330" y="422"/>
                    <a:pt x="427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9" name="Google Shape;15499;p22"/>
            <p:cNvSpPr/>
            <p:nvPr/>
          </p:nvSpPr>
          <p:spPr>
            <a:xfrm>
              <a:off x="1621875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1" y="88"/>
                    <a:pt x="1" y="211"/>
                  </a:cubicBezTo>
                  <a:cubicBezTo>
                    <a:pt x="1" y="329"/>
                    <a:pt x="93" y="422"/>
                    <a:pt x="216" y="422"/>
                  </a:cubicBezTo>
                  <a:cubicBezTo>
                    <a:pt x="324" y="422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0" name="Google Shape;15500;p22"/>
            <p:cNvSpPr/>
            <p:nvPr/>
          </p:nvSpPr>
          <p:spPr>
            <a:xfrm>
              <a:off x="1647950" y="435617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7" y="0"/>
                  </a:moveTo>
                  <a:cubicBezTo>
                    <a:pt x="109" y="0"/>
                    <a:pt x="16" y="88"/>
                    <a:pt x="1" y="211"/>
                  </a:cubicBezTo>
                  <a:cubicBezTo>
                    <a:pt x="1" y="324"/>
                    <a:pt x="103" y="422"/>
                    <a:pt x="222" y="422"/>
                  </a:cubicBezTo>
                  <a:cubicBezTo>
                    <a:pt x="345" y="422"/>
                    <a:pt x="432" y="334"/>
                    <a:pt x="432" y="216"/>
                  </a:cubicBezTo>
                  <a:cubicBezTo>
                    <a:pt x="437" y="88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1" name="Google Shape;15501;p22"/>
            <p:cNvSpPr/>
            <p:nvPr/>
          </p:nvSpPr>
          <p:spPr>
            <a:xfrm>
              <a:off x="148917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5" y="0"/>
                  </a:moveTo>
                  <a:cubicBezTo>
                    <a:pt x="89" y="0"/>
                    <a:pt x="0" y="94"/>
                    <a:pt x="0" y="212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27" y="325"/>
                    <a:pt x="422" y="212"/>
                  </a:cubicBezTo>
                  <a:cubicBezTo>
                    <a:pt x="422" y="93"/>
                    <a:pt x="329" y="1"/>
                    <a:pt x="211" y="1"/>
                  </a:cubicBezTo>
                  <a:cubicBezTo>
                    <a:pt x="205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2" name="Google Shape;15502;p22"/>
            <p:cNvSpPr/>
            <p:nvPr/>
          </p:nvSpPr>
          <p:spPr>
            <a:xfrm>
              <a:off x="2178925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8" y="0"/>
                    <a:pt x="0" y="93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3" name="Google Shape;15503;p22"/>
            <p:cNvSpPr/>
            <p:nvPr/>
          </p:nvSpPr>
          <p:spPr>
            <a:xfrm>
              <a:off x="2019750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6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32" y="335"/>
                    <a:pt x="427" y="217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4" name="Google Shape;15504;p22"/>
            <p:cNvSpPr/>
            <p:nvPr/>
          </p:nvSpPr>
          <p:spPr>
            <a:xfrm>
              <a:off x="21525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5" name="Google Shape;15505;p22"/>
            <p:cNvSpPr/>
            <p:nvPr/>
          </p:nvSpPr>
          <p:spPr>
            <a:xfrm>
              <a:off x="183397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3"/>
                    <a:pt x="6" y="216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6" name="Google Shape;15506;p22"/>
            <p:cNvSpPr/>
            <p:nvPr/>
          </p:nvSpPr>
          <p:spPr>
            <a:xfrm>
              <a:off x="1674800" y="38519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0"/>
                  </a:moveTo>
                  <a:cubicBezTo>
                    <a:pt x="89" y="0"/>
                    <a:pt x="1" y="89"/>
                    <a:pt x="1" y="207"/>
                  </a:cubicBezTo>
                  <a:cubicBezTo>
                    <a:pt x="1" y="325"/>
                    <a:pt x="93" y="417"/>
                    <a:pt x="206" y="422"/>
                  </a:cubicBezTo>
                  <a:cubicBezTo>
                    <a:pt x="324" y="422"/>
                    <a:pt x="427" y="325"/>
                    <a:pt x="427" y="212"/>
                  </a:cubicBezTo>
                  <a:cubicBezTo>
                    <a:pt x="427" y="104"/>
                    <a:pt x="335" y="6"/>
                    <a:pt x="222" y="1"/>
                  </a:cubicBezTo>
                  <a:cubicBezTo>
                    <a:pt x="215" y="0"/>
                    <a:pt x="209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7" name="Google Shape;15507;p22"/>
            <p:cNvSpPr/>
            <p:nvPr/>
          </p:nvSpPr>
          <p:spPr>
            <a:xfrm>
              <a:off x="1674800" y="438250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88"/>
                    <a:pt x="1" y="212"/>
                  </a:cubicBezTo>
                  <a:cubicBezTo>
                    <a:pt x="1" y="332"/>
                    <a:pt x="88" y="422"/>
                    <a:pt x="212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224" y="422"/>
                    <a:pt x="227" y="422"/>
                    <a:pt x="230" y="422"/>
                  </a:cubicBezTo>
                  <a:cubicBezTo>
                    <a:pt x="339" y="422"/>
                    <a:pt x="432" y="322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8" name="Google Shape;15508;p22"/>
            <p:cNvSpPr/>
            <p:nvPr/>
          </p:nvSpPr>
          <p:spPr>
            <a:xfrm>
              <a:off x="16483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0" y="98"/>
                    <a:pt x="0" y="211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9" name="Google Shape;15509;p22"/>
            <p:cNvSpPr/>
            <p:nvPr/>
          </p:nvSpPr>
          <p:spPr>
            <a:xfrm>
              <a:off x="20726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9" y="0"/>
                  </a:moveTo>
                  <a:cubicBezTo>
                    <a:pt x="103" y="0"/>
                    <a:pt x="11" y="89"/>
                    <a:pt x="11" y="206"/>
                  </a:cubicBezTo>
                  <a:cubicBezTo>
                    <a:pt x="0" y="325"/>
                    <a:pt x="93" y="417"/>
                    <a:pt x="206" y="422"/>
                  </a:cubicBezTo>
                  <a:cubicBezTo>
                    <a:pt x="210" y="422"/>
                    <a:pt x="214" y="423"/>
                    <a:pt x="217" y="423"/>
                  </a:cubicBezTo>
                  <a:cubicBezTo>
                    <a:pt x="340" y="423"/>
                    <a:pt x="427" y="342"/>
                    <a:pt x="432" y="222"/>
                  </a:cubicBezTo>
                  <a:cubicBezTo>
                    <a:pt x="432" y="104"/>
                    <a:pt x="345" y="6"/>
                    <a:pt x="226" y="1"/>
                  </a:cubicBezTo>
                  <a:cubicBezTo>
                    <a:pt x="221" y="0"/>
                    <a:pt x="215" y="0"/>
                    <a:pt x="20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0" name="Google Shape;15510;p22"/>
            <p:cNvSpPr/>
            <p:nvPr/>
          </p:nvSpPr>
          <p:spPr>
            <a:xfrm>
              <a:off x="21261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40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2"/>
                  </a:cubicBezTo>
                  <a:cubicBezTo>
                    <a:pt x="416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1" name="Google Shape;15511;p22"/>
            <p:cNvSpPr/>
            <p:nvPr/>
          </p:nvSpPr>
          <p:spPr>
            <a:xfrm>
              <a:off x="2125850" y="398437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40"/>
                    <a:pt x="93" y="433"/>
                    <a:pt x="217" y="433"/>
                  </a:cubicBezTo>
                  <a:cubicBezTo>
                    <a:pt x="335" y="433"/>
                    <a:pt x="432" y="335"/>
                    <a:pt x="427" y="212"/>
                  </a:cubicBezTo>
                  <a:cubicBezTo>
                    <a:pt x="422" y="88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2" name="Google Shape;15512;p22"/>
            <p:cNvSpPr/>
            <p:nvPr/>
          </p:nvSpPr>
          <p:spPr>
            <a:xfrm>
              <a:off x="1568550" y="44887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6" y="93"/>
                    <a:pt x="1" y="211"/>
                  </a:cubicBezTo>
                  <a:cubicBezTo>
                    <a:pt x="6" y="330"/>
                    <a:pt x="93" y="427"/>
                    <a:pt x="212" y="427"/>
                  </a:cubicBezTo>
                  <a:cubicBezTo>
                    <a:pt x="325" y="427"/>
                    <a:pt x="427" y="330"/>
                    <a:pt x="427" y="211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3" name="Google Shape;15513;p22"/>
            <p:cNvSpPr/>
            <p:nvPr/>
          </p:nvSpPr>
          <p:spPr>
            <a:xfrm>
              <a:off x="1993275" y="43822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98" y="11"/>
                    <a:pt x="1" y="98"/>
                    <a:pt x="1" y="216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2"/>
                    <a:pt x="422" y="222"/>
                  </a:cubicBezTo>
                  <a:cubicBezTo>
                    <a:pt x="422" y="103"/>
                    <a:pt x="330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4" name="Google Shape;15514;p22"/>
            <p:cNvSpPr/>
            <p:nvPr/>
          </p:nvSpPr>
          <p:spPr>
            <a:xfrm>
              <a:off x="17809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3" y="1"/>
                    <a:pt x="0" y="83"/>
                    <a:pt x="11" y="212"/>
                  </a:cubicBezTo>
                  <a:cubicBezTo>
                    <a:pt x="11" y="325"/>
                    <a:pt x="103" y="422"/>
                    <a:pt x="221" y="422"/>
                  </a:cubicBezTo>
                  <a:cubicBezTo>
                    <a:pt x="329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5" name="Google Shape;15515;p22"/>
            <p:cNvSpPr/>
            <p:nvPr/>
          </p:nvSpPr>
          <p:spPr>
            <a:xfrm>
              <a:off x="1940225" y="44887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1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6" name="Google Shape;15516;p22"/>
            <p:cNvSpPr/>
            <p:nvPr/>
          </p:nvSpPr>
          <p:spPr>
            <a:xfrm>
              <a:off x="1887175" y="4011225"/>
              <a:ext cx="10925" cy="10575"/>
            </a:xfrm>
            <a:custGeom>
              <a:rect b="b" l="l" r="r" t="t"/>
              <a:pathLst>
                <a:path extrusionOk="0" h="423" w="437">
                  <a:moveTo>
                    <a:pt x="210" y="0"/>
                  </a:moveTo>
                  <a:cubicBezTo>
                    <a:pt x="93" y="0"/>
                    <a:pt x="10" y="80"/>
                    <a:pt x="5" y="196"/>
                  </a:cubicBezTo>
                  <a:cubicBezTo>
                    <a:pt x="0" y="320"/>
                    <a:pt x="87" y="417"/>
                    <a:pt x="211" y="422"/>
                  </a:cubicBezTo>
                  <a:cubicBezTo>
                    <a:pt x="324" y="422"/>
                    <a:pt x="427" y="335"/>
                    <a:pt x="427" y="212"/>
                  </a:cubicBezTo>
                  <a:cubicBezTo>
                    <a:pt x="437" y="93"/>
                    <a:pt x="344" y="1"/>
                    <a:pt x="231" y="1"/>
                  </a:cubicBezTo>
                  <a:cubicBezTo>
                    <a:pt x="224" y="0"/>
                    <a:pt x="217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7" name="Google Shape;15517;p22"/>
            <p:cNvSpPr/>
            <p:nvPr/>
          </p:nvSpPr>
          <p:spPr>
            <a:xfrm>
              <a:off x="1542225" y="40373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3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6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8" name="Google Shape;15518;p22"/>
            <p:cNvSpPr/>
            <p:nvPr/>
          </p:nvSpPr>
          <p:spPr>
            <a:xfrm>
              <a:off x="2099400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103" y="427"/>
                    <a:pt x="221" y="427"/>
                  </a:cubicBezTo>
                  <a:cubicBezTo>
                    <a:pt x="334" y="417"/>
                    <a:pt x="432" y="330"/>
                    <a:pt x="432" y="211"/>
                  </a:cubicBezTo>
                  <a:cubicBezTo>
                    <a:pt x="432" y="98"/>
                    <a:pt x="33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9" name="Google Shape;15519;p22"/>
            <p:cNvSpPr/>
            <p:nvPr/>
          </p:nvSpPr>
          <p:spPr>
            <a:xfrm>
              <a:off x="1595150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0" name="Google Shape;15520;p22"/>
            <p:cNvSpPr/>
            <p:nvPr/>
          </p:nvSpPr>
          <p:spPr>
            <a:xfrm>
              <a:off x="207280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5" y="422"/>
                    <a:pt x="427" y="336"/>
                    <a:pt x="427" y="216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1" name="Google Shape;15521;p22"/>
            <p:cNvSpPr/>
            <p:nvPr/>
          </p:nvSpPr>
          <p:spPr>
            <a:xfrm>
              <a:off x="2072800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"/>
                    <a:pt x="6" y="98"/>
                    <a:pt x="1" y="227"/>
                  </a:cubicBezTo>
                  <a:cubicBezTo>
                    <a:pt x="6" y="345"/>
                    <a:pt x="93" y="432"/>
                    <a:pt x="211" y="432"/>
                  </a:cubicBezTo>
                  <a:cubicBezTo>
                    <a:pt x="324" y="432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2" name="Google Shape;15522;p22"/>
            <p:cNvSpPr/>
            <p:nvPr/>
          </p:nvSpPr>
          <p:spPr>
            <a:xfrm>
              <a:off x="1515625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3" name="Google Shape;15523;p22"/>
            <p:cNvSpPr/>
            <p:nvPr/>
          </p:nvSpPr>
          <p:spPr>
            <a:xfrm>
              <a:off x="1542225" y="42499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1" y="93"/>
                    <a:pt x="1" y="217"/>
                  </a:cubicBezTo>
                  <a:cubicBezTo>
                    <a:pt x="1" y="330"/>
                    <a:pt x="93" y="427"/>
                    <a:pt x="211" y="427"/>
                  </a:cubicBezTo>
                  <a:cubicBezTo>
                    <a:pt x="324" y="427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4" name="Google Shape;15524;p22"/>
            <p:cNvSpPr/>
            <p:nvPr/>
          </p:nvSpPr>
          <p:spPr>
            <a:xfrm>
              <a:off x="1754450" y="39313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103"/>
                    <a:pt x="1" y="222"/>
                  </a:cubicBezTo>
                  <a:cubicBezTo>
                    <a:pt x="1" y="342"/>
                    <a:pt x="93" y="427"/>
                    <a:pt x="207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40" y="427"/>
                    <a:pt x="432" y="330"/>
                    <a:pt x="427" y="206"/>
                  </a:cubicBezTo>
                  <a:cubicBezTo>
                    <a:pt x="427" y="93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5" name="Google Shape;15525;p22"/>
            <p:cNvSpPr/>
            <p:nvPr/>
          </p:nvSpPr>
          <p:spPr>
            <a:xfrm>
              <a:off x="2046200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32" y="334"/>
                    <a:pt x="427" y="211"/>
                  </a:cubicBezTo>
                  <a:cubicBezTo>
                    <a:pt x="427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6" name="Google Shape;15526;p22"/>
            <p:cNvSpPr/>
            <p:nvPr/>
          </p:nvSpPr>
          <p:spPr>
            <a:xfrm>
              <a:off x="1648350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8" y="6"/>
                    <a:pt x="0" y="93"/>
                    <a:pt x="0" y="211"/>
                  </a:cubicBezTo>
                  <a:cubicBezTo>
                    <a:pt x="0" y="329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1"/>
                  </a:cubicBezTo>
                  <a:cubicBezTo>
                    <a:pt x="421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7" name="Google Shape;15527;p22"/>
            <p:cNvSpPr/>
            <p:nvPr/>
          </p:nvSpPr>
          <p:spPr>
            <a:xfrm>
              <a:off x="194022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2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8" name="Google Shape;15528;p22"/>
            <p:cNvSpPr/>
            <p:nvPr/>
          </p:nvSpPr>
          <p:spPr>
            <a:xfrm>
              <a:off x="1940225" y="43295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93" y="427"/>
                    <a:pt x="20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9" name="Google Shape;15529;p22"/>
            <p:cNvSpPr/>
            <p:nvPr/>
          </p:nvSpPr>
          <p:spPr>
            <a:xfrm>
              <a:off x="1542225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0" name="Google Shape;15530;p22"/>
            <p:cNvSpPr/>
            <p:nvPr/>
          </p:nvSpPr>
          <p:spPr>
            <a:xfrm>
              <a:off x="1595150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93" y="432"/>
                    <a:pt x="211" y="432"/>
                  </a:cubicBezTo>
                  <a:cubicBezTo>
                    <a:pt x="335" y="432"/>
                    <a:pt x="427" y="340"/>
                    <a:pt x="432" y="211"/>
                  </a:cubicBezTo>
                  <a:cubicBezTo>
                    <a:pt x="43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1" name="Google Shape;15531;p22"/>
            <p:cNvSpPr/>
            <p:nvPr/>
          </p:nvSpPr>
          <p:spPr>
            <a:xfrm>
              <a:off x="1780925" y="45419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0"/>
                  </a:moveTo>
                  <a:cubicBezTo>
                    <a:pt x="93" y="0"/>
                    <a:pt x="0" y="82"/>
                    <a:pt x="0" y="206"/>
                  </a:cubicBezTo>
                  <a:cubicBezTo>
                    <a:pt x="0" y="329"/>
                    <a:pt x="98" y="421"/>
                    <a:pt x="216" y="421"/>
                  </a:cubicBezTo>
                  <a:cubicBezTo>
                    <a:pt x="329" y="421"/>
                    <a:pt x="427" y="329"/>
                    <a:pt x="427" y="206"/>
                  </a:cubicBezTo>
                  <a:cubicBezTo>
                    <a:pt x="427" y="82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2" name="Google Shape;15532;p22"/>
            <p:cNvSpPr/>
            <p:nvPr/>
          </p:nvSpPr>
          <p:spPr>
            <a:xfrm>
              <a:off x="1860575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3" y="1"/>
                  </a:moveTo>
                  <a:cubicBezTo>
                    <a:pt x="93" y="1"/>
                    <a:pt x="0" y="101"/>
                    <a:pt x="0" y="217"/>
                  </a:cubicBezTo>
                  <a:cubicBezTo>
                    <a:pt x="0" y="335"/>
                    <a:pt x="98" y="427"/>
                    <a:pt x="221" y="427"/>
                  </a:cubicBezTo>
                  <a:cubicBezTo>
                    <a:pt x="339" y="427"/>
                    <a:pt x="432" y="335"/>
                    <a:pt x="427" y="217"/>
                  </a:cubicBezTo>
                  <a:cubicBezTo>
                    <a:pt x="422" y="98"/>
                    <a:pt x="329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3" name="Google Shape;15533;p22"/>
            <p:cNvSpPr/>
            <p:nvPr/>
          </p:nvSpPr>
          <p:spPr>
            <a:xfrm>
              <a:off x="1886900" y="45419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98" y="0"/>
                    <a:pt x="11" y="82"/>
                    <a:pt x="11" y="206"/>
                  </a:cubicBezTo>
                  <a:cubicBezTo>
                    <a:pt x="1" y="319"/>
                    <a:pt x="98" y="421"/>
                    <a:pt x="217" y="421"/>
                  </a:cubicBezTo>
                  <a:cubicBezTo>
                    <a:pt x="222" y="422"/>
                    <a:pt x="228" y="422"/>
                    <a:pt x="234" y="422"/>
                  </a:cubicBezTo>
                  <a:cubicBezTo>
                    <a:pt x="344" y="422"/>
                    <a:pt x="432" y="328"/>
                    <a:pt x="432" y="211"/>
                  </a:cubicBezTo>
                  <a:cubicBezTo>
                    <a:pt x="438" y="87"/>
                    <a:pt x="35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4" name="Google Shape;15534;p22"/>
            <p:cNvSpPr/>
            <p:nvPr/>
          </p:nvSpPr>
          <p:spPr>
            <a:xfrm>
              <a:off x="2072925" y="39313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3" y="1"/>
                  </a:moveTo>
                  <a:cubicBezTo>
                    <a:pt x="93" y="1"/>
                    <a:pt x="1" y="96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17" y="217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5" name="Google Shape;15535;p22"/>
            <p:cNvSpPr/>
            <p:nvPr/>
          </p:nvSpPr>
          <p:spPr>
            <a:xfrm>
              <a:off x="1568700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87" y="1"/>
                    <a:pt x="0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7" y="423"/>
                    <a:pt x="421" y="324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6" name="Google Shape;15536;p22"/>
            <p:cNvSpPr/>
            <p:nvPr/>
          </p:nvSpPr>
          <p:spPr>
            <a:xfrm>
              <a:off x="148917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2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2"/>
                  </a:cubicBezTo>
                  <a:cubicBezTo>
                    <a:pt x="329" y="417"/>
                    <a:pt x="422" y="324"/>
                    <a:pt x="422" y="211"/>
                  </a:cubicBezTo>
                  <a:cubicBezTo>
                    <a:pt x="422" y="8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7" name="Google Shape;15537;p22"/>
            <p:cNvSpPr/>
            <p:nvPr/>
          </p:nvSpPr>
          <p:spPr>
            <a:xfrm>
              <a:off x="16748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3" y="1"/>
                    <a:pt x="1" y="88"/>
                    <a:pt x="1" y="211"/>
                  </a:cubicBezTo>
                  <a:cubicBezTo>
                    <a:pt x="1" y="329"/>
                    <a:pt x="94" y="423"/>
                    <a:pt x="200" y="423"/>
                  </a:cubicBezTo>
                  <a:cubicBezTo>
                    <a:pt x="206" y="423"/>
                    <a:pt x="211" y="422"/>
                    <a:pt x="217" y="422"/>
                  </a:cubicBezTo>
                  <a:cubicBezTo>
                    <a:pt x="330" y="422"/>
                    <a:pt x="422" y="319"/>
                    <a:pt x="42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8" name="Google Shape;15538;p22"/>
            <p:cNvSpPr/>
            <p:nvPr/>
          </p:nvSpPr>
          <p:spPr>
            <a:xfrm>
              <a:off x="15422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1" y="94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2" y="335"/>
                    <a:pt x="422" y="212"/>
                  </a:cubicBezTo>
                  <a:cubicBezTo>
                    <a:pt x="417" y="93"/>
                    <a:pt x="324" y="1"/>
                    <a:pt x="211" y="1"/>
                  </a:cubicBezTo>
                  <a:cubicBezTo>
                    <a:pt x="205" y="0"/>
                    <a:pt x="2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9" name="Google Shape;15539;p22"/>
            <p:cNvSpPr/>
            <p:nvPr/>
          </p:nvSpPr>
          <p:spPr>
            <a:xfrm>
              <a:off x="15951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35"/>
                    <a:pt x="417" y="212"/>
                  </a:cubicBezTo>
                  <a:cubicBezTo>
                    <a:pt x="417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0" name="Google Shape;15540;p22"/>
            <p:cNvSpPr/>
            <p:nvPr/>
          </p:nvSpPr>
          <p:spPr>
            <a:xfrm>
              <a:off x="201987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88" y="0"/>
                    <a:pt x="0" y="88"/>
                    <a:pt x="0" y="211"/>
                  </a:cubicBezTo>
                  <a:cubicBezTo>
                    <a:pt x="0" y="334"/>
                    <a:pt x="98" y="422"/>
                    <a:pt x="22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3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1" name="Google Shape;15541;p22"/>
            <p:cNvSpPr/>
            <p:nvPr/>
          </p:nvSpPr>
          <p:spPr>
            <a:xfrm>
              <a:off x="1940475" y="39580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1"/>
                  </a:moveTo>
                  <a:cubicBezTo>
                    <a:pt x="88" y="6"/>
                    <a:pt x="1" y="93"/>
                    <a:pt x="1" y="211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324" y="422"/>
                    <a:pt x="417" y="329"/>
                    <a:pt x="417" y="206"/>
                  </a:cubicBezTo>
                  <a:cubicBezTo>
                    <a:pt x="412" y="83"/>
                    <a:pt x="31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2" name="Google Shape;15542;p22"/>
            <p:cNvSpPr/>
            <p:nvPr/>
          </p:nvSpPr>
          <p:spPr>
            <a:xfrm>
              <a:off x="1754450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5" y="0"/>
                  </a:moveTo>
                  <a:cubicBezTo>
                    <a:pt x="94" y="0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7" y="335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ubicBezTo>
                    <a:pt x="216" y="0"/>
                    <a:pt x="211" y="0"/>
                    <a:pt x="20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3" name="Google Shape;15543;p22"/>
            <p:cNvSpPr/>
            <p:nvPr/>
          </p:nvSpPr>
          <p:spPr>
            <a:xfrm>
              <a:off x="1462575" y="43825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5" y="427"/>
                    <a:pt x="422" y="335"/>
                    <a:pt x="422" y="212"/>
                  </a:cubicBezTo>
                  <a:cubicBezTo>
                    <a:pt x="422" y="93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4" name="Google Shape;15544;p22"/>
            <p:cNvSpPr/>
            <p:nvPr/>
          </p:nvSpPr>
          <p:spPr>
            <a:xfrm>
              <a:off x="1860575" y="446215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8" y="1"/>
                    <a:pt x="0" y="93"/>
                    <a:pt x="0" y="212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34" y="422"/>
                    <a:pt x="427" y="335"/>
                    <a:pt x="432" y="212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5" name="Google Shape;15545;p22"/>
            <p:cNvSpPr/>
            <p:nvPr/>
          </p:nvSpPr>
          <p:spPr>
            <a:xfrm>
              <a:off x="1993275" y="3958050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1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8" y="422"/>
                    <a:pt x="211" y="422"/>
                  </a:cubicBezTo>
                  <a:cubicBezTo>
                    <a:pt x="217" y="422"/>
                    <a:pt x="223" y="423"/>
                    <a:pt x="228" y="423"/>
                  </a:cubicBezTo>
                  <a:cubicBezTo>
                    <a:pt x="338" y="423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6" name="Google Shape;15546;p22"/>
            <p:cNvSpPr/>
            <p:nvPr/>
          </p:nvSpPr>
          <p:spPr>
            <a:xfrm>
              <a:off x="2099400" y="39580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8"/>
                    <a:pt x="0" y="216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8" y="423"/>
                    <a:pt x="427" y="324"/>
                    <a:pt x="427" y="211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7" name="Google Shape;15547;p22"/>
            <p:cNvSpPr/>
            <p:nvPr/>
          </p:nvSpPr>
          <p:spPr>
            <a:xfrm>
              <a:off x="1595275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6"/>
                    <a:pt x="427" y="221"/>
                  </a:cubicBezTo>
                  <a:cubicBezTo>
                    <a:pt x="427" y="98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8" name="Google Shape;15548;p22"/>
            <p:cNvSpPr/>
            <p:nvPr/>
          </p:nvSpPr>
          <p:spPr>
            <a:xfrm>
              <a:off x="1568550" y="42233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109" y="0"/>
                    <a:pt x="11" y="87"/>
                    <a:pt x="6" y="206"/>
                  </a:cubicBezTo>
                  <a:cubicBezTo>
                    <a:pt x="1" y="324"/>
                    <a:pt x="88" y="421"/>
                    <a:pt x="212" y="421"/>
                  </a:cubicBezTo>
                  <a:cubicBezTo>
                    <a:pt x="218" y="422"/>
                    <a:pt x="224" y="422"/>
                    <a:pt x="230" y="422"/>
                  </a:cubicBezTo>
                  <a:cubicBezTo>
                    <a:pt x="344" y="422"/>
                    <a:pt x="428" y="333"/>
                    <a:pt x="438" y="216"/>
                  </a:cubicBezTo>
                  <a:cubicBezTo>
                    <a:pt x="438" y="10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9" name="Google Shape;15549;p22"/>
            <p:cNvSpPr/>
            <p:nvPr/>
          </p:nvSpPr>
          <p:spPr>
            <a:xfrm>
              <a:off x="1807650" y="38781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8" y="0"/>
                    <a:pt x="0" y="98"/>
                    <a:pt x="0" y="221"/>
                  </a:cubicBezTo>
                  <a:cubicBezTo>
                    <a:pt x="0" y="350"/>
                    <a:pt x="88" y="432"/>
                    <a:pt x="211" y="432"/>
                  </a:cubicBezTo>
                  <a:cubicBezTo>
                    <a:pt x="334" y="427"/>
                    <a:pt x="422" y="339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0" name="Google Shape;15550;p22"/>
            <p:cNvSpPr/>
            <p:nvPr/>
          </p:nvSpPr>
          <p:spPr>
            <a:xfrm>
              <a:off x="19932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86"/>
                    <a:pt x="1" y="211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2" y="335"/>
                    <a:pt x="422" y="216"/>
                  </a:cubicBezTo>
                  <a:cubicBezTo>
                    <a:pt x="427" y="9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1" name="Google Shape;15551;p22"/>
            <p:cNvSpPr/>
            <p:nvPr/>
          </p:nvSpPr>
          <p:spPr>
            <a:xfrm>
              <a:off x="14625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4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2" name="Google Shape;15552;p22"/>
            <p:cNvSpPr/>
            <p:nvPr/>
          </p:nvSpPr>
          <p:spPr>
            <a:xfrm>
              <a:off x="1701150" y="4303000"/>
              <a:ext cx="10925" cy="10550"/>
            </a:xfrm>
            <a:custGeom>
              <a:rect b="b" l="l" r="r" t="t"/>
              <a:pathLst>
                <a:path extrusionOk="0" h="422" w="437">
                  <a:moveTo>
                    <a:pt x="211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9"/>
                    <a:pt x="87" y="421"/>
                    <a:pt x="211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7" y="87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3" name="Google Shape;15553;p22"/>
            <p:cNvSpPr/>
            <p:nvPr/>
          </p:nvSpPr>
          <p:spPr>
            <a:xfrm>
              <a:off x="1435850" y="4356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0" y="1"/>
                  </a:moveTo>
                  <a:cubicBezTo>
                    <a:pt x="224" y="1"/>
                    <a:pt x="218" y="1"/>
                    <a:pt x="211" y="1"/>
                  </a:cubicBezTo>
                  <a:cubicBezTo>
                    <a:pt x="93" y="7"/>
                    <a:pt x="1" y="94"/>
                    <a:pt x="1" y="217"/>
                  </a:cubicBezTo>
                  <a:cubicBezTo>
                    <a:pt x="6" y="335"/>
                    <a:pt x="98" y="423"/>
                    <a:pt x="211" y="423"/>
                  </a:cubicBezTo>
                  <a:cubicBezTo>
                    <a:pt x="335" y="423"/>
                    <a:pt x="432" y="325"/>
                    <a:pt x="432" y="212"/>
                  </a:cubicBezTo>
                  <a:cubicBezTo>
                    <a:pt x="432" y="95"/>
                    <a:pt x="349" y="1"/>
                    <a:pt x="23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4" name="Google Shape;15554;p22"/>
            <p:cNvSpPr/>
            <p:nvPr/>
          </p:nvSpPr>
          <p:spPr>
            <a:xfrm>
              <a:off x="196682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87" y="0"/>
                    <a:pt x="0" y="88"/>
                    <a:pt x="5" y="216"/>
                  </a:cubicBezTo>
                  <a:cubicBezTo>
                    <a:pt x="10" y="334"/>
                    <a:pt x="103" y="422"/>
                    <a:pt x="216" y="422"/>
                  </a:cubicBezTo>
                  <a:cubicBezTo>
                    <a:pt x="334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5" name="Google Shape;15555;p22"/>
            <p:cNvSpPr/>
            <p:nvPr/>
          </p:nvSpPr>
          <p:spPr>
            <a:xfrm>
              <a:off x="1542100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6" y="98"/>
                    <a:pt x="0" y="221"/>
                  </a:cubicBezTo>
                  <a:cubicBezTo>
                    <a:pt x="0" y="334"/>
                    <a:pt x="98" y="427"/>
                    <a:pt x="221" y="427"/>
                  </a:cubicBezTo>
                  <a:cubicBezTo>
                    <a:pt x="340" y="427"/>
                    <a:pt x="427" y="329"/>
                    <a:pt x="427" y="211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6" name="Google Shape;15556;p22"/>
            <p:cNvSpPr/>
            <p:nvPr/>
          </p:nvSpPr>
          <p:spPr>
            <a:xfrm>
              <a:off x="1595150" y="42499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3" y="1"/>
                    <a:pt x="6" y="93"/>
                    <a:pt x="1" y="217"/>
                  </a:cubicBezTo>
                  <a:cubicBezTo>
                    <a:pt x="1" y="330"/>
                    <a:pt x="93" y="427"/>
                    <a:pt x="206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7" name="Google Shape;15557;p22"/>
            <p:cNvSpPr/>
            <p:nvPr/>
          </p:nvSpPr>
          <p:spPr>
            <a:xfrm>
              <a:off x="1542225" y="45152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34"/>
                    <a:pt x="88" y="427"/>
                    <a:pt x="211" y="427"/>
                  </a:cubicBezTo>
                  <a:cubicBezTo>
                    <a:pt x="335" y="427"/>
                    <a:pt x="422" y="329"/>
                    <a:pt x="422" y="206"/>
                  </a:cubicBezTo>
                  <a:cubicBezTo>
                    <a:pt x="417" y="9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8" name="Google Shape;15558;p22"/>
            <p:cNvSpPr/>
            <p:nvPr/>
          </p:nvSpPr>
          <p:spPr>
            <a:xfrm>
              <a:off x="2099400" y="42232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104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9" name="Google Shape;15559;p22"/>
            <p:cNvSpPr/>
            <p:nvPr/>
          </p:nvSpPr>
          <p:spPr>
            <a:xfrm>
              <a:off x="1780925" y="41701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11" y="98"/>
                    <a:pt x="11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219" y="427"/>
                    <a:pt x="222" y="427"/>
                    <a:pt x="225" y="427"/>
                  </a:cubicBezTo>
                  <a:cubicBezTo>
                    <a:pt x="339" y="427"/>
                    <a:pt x="427" y="336"/>
                    <a:pt x="432" y="211"/>
                  </a:cubicBezTo>
                  <a:cubicBezTo>
                    <a:pt x="432" y="109"/>
                    <a:pt x="360" y="6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0" name="Google Shape;15560;p22"/>
            <p:cNvSpPr/>
            <p:nvPr/>
          </p:nvSpPr>
          <p:spPr>
            <a:xfrm>
              <a:off x="18873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2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5"/>
                    <a:pt x="88" y="427"/>
                    <a:pt x="211" y="427"/>
                  </a:cubicBezTo>
                  <a:cubicBezTo>
                    <a:pt x="334" y="427"/>
                    <a:pt x="422" y="335"/>
                    <a:pt x="422" y="211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1" name="Google Shape;15561;p22"/>
            <p:cNvSpPr/>
            <p:nvPr/>
          </p:nvSpPr>
          <p:spPr>
            <a:xfrm>
              <a:off x="2125850" y="42499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93" y="1"/>
                    <a:pt x="1" y="93"/>
                    <a:pt x="11" y="227"/>
                  </a:cubicBezTo>
                  <a:cubicBezTo>
                    <a:pt x="16" y="335"/>
                    <a:pt x="104" y="432"/>
                    <a:pt x="222" y="432"/>
                  </a:cubicBezTo>
                  <a:cubicBezTo>
                    <a:pt x="335" y="432"/>
                    <a:pt x="432" y="335"/>
                    <a:pt x="432" y="217"/>
                  </a:cubicBezTo>
                  <a:cubicBezTo>
                    <a:pt x="427" y="93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2" name="Google Shape;15562;p22"/>
            <p:cNvSpPr/>
            <p:nvPr/>
          </p:nvSpPr>
          <p:spPr>
            <a:xfrm>
              <a:off x="2072925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6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3" name="Google Shape;15563;p22"/>
            <p:cNvSpPr/>
            <p:nvPr/>
          </p:nvSpPr>
          <p:spPr>
            <a:xfrm>
              <a:off x="21258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1" y="88"/>
                    <a:pt x="1" y="206"/>
                  </a:cubicBezTo>
                  <a:cubicBezTo>
                    <a:pt x="1" y="324"/>
                    <a:pt x="88" y="422"/>
                    <a:pt x="206" y="422"/>
                  </a:cubicBezTo>
                  <a:cubicBezTo>
                    <a:pt x="210" y="422"/>
                    <a:pt x="214" y="422"/>
                    <a:pt x="217" y="422"/>
                  </a:cubicBezTo>
                  <a:cubicBezTo>
                    <a:pt x="340" y="422"/>
                    <a:pt x="427" y="336"/>
                    <a:pt x="427" y="216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4" name="Google Shape;15564;p22"/>
            <p:cNvSpPr/>
            <p:nvPr/>
          </p:nvSpPr>
          <p:spPr>
            <a:xfrm>
              <a:off x="15951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93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0" y="422"/>
                    <a:pt x="427" y="336"/>
                    <a:pt x="432" y="216"/>
                  </a:cubicBezTo>
                  <a:cubicBezTo>
                    <a:pt x="43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5" name="Google Shape;15565;p22"/>
            <p:cNvSpPr/>
            <p:nvPr/>
          </p:nvSpPr>
          <p:spPr>
            <a:xfrm>
              <a:off x="19402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8" y="1"/>
                    <a:pt x="0" y="88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219" y="422"/>
                    <a:pt x="222" y="423"/>
                    <a:pt x="225" y="423"/>
                  </a:cubicBezTo>
                  <a:cubicBezTo>
                    <a:pt x="334" y="423"/>
                    <a:pt x="427" y="332"/>
                    <a:pt x="427" y="212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6" name="Google Shape;15566;p22"/>
            <p:cNvSpPr/>
            <p:nvPr/>
          </p:nvSpPr>
          <p:spPr>
            <a:xfrm>
              <a:off x="1542225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3" y="0"/>
                  </a:moveTo>
                  <a:cubicBezTo>
                    <a:pt x="89" y="0"/>
                    <a:pt x="1" y="101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17"/>
                    <a:pt x="422" y="335"/>
                    <a:pt x="422" y="211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7" name="Google Shape;15567;p22"/>
            <p:cNvSpPr/>
            <p:nvPr/>
          </p:nvSpPr>
          <p:spPr>
            <a:xfrm>
              <a:off x="1595275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2" y="1"/>
                  </a:moveTo>
                  <a:cubicBezTo>
                    <a:pt x="98" y="1"/>
                    <a:pt x="1" y="98"/>
                    <a:pt x="1" y="222"/>
                  </a:cubicBezTo>
                  <a:cubicBezTo>
                    <a:pt x="1" y="335"/>
                    <a:pt x="88" y="427"/>
                    <a:pt x="206" y="427"/>
                  </a:cubicBezTo>
                  <a:cubicBezTo>
                    <a:pt x="330" y="427"/>
                    <a:pt x="422" y="335"/>
                    <a:pt x="427" y="222"/>
                  </a:cubicBezTo>
                  <a:cubicBezTo>
                    <a:pt x="427" y="98"/>
                    <a:pt x="33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8" name="Google Shape;15568;p22"/>
            <p:cNvSpPr/>
            <p:nvPr/>
          </p:nvSpPr>
          <p:spPr>
            <a:xfrm>
              <a:off x="2072800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103" y="0"/>
                    <a:pt x="6" y="93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29" y="427"/>
                    <a:pt x="422" y="334"/>
                    <a:pt x="422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9" name="Google Shape;15569;p22"/>
            <p:cNvSpPr/>
            <p:nvPr/>
          </p:nvSpPr>
          <p:spPr>
            <a:xfrm>
              <a:off x="18076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"/>
                    <a:pt x="0" y="98"/>
                    <a:pt x="0" y="222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16" y="335"/>
                    <a:pt x="422" y="222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0" name="Google Shape;15570;p22"/>
            <p:cNvSpPr/>
            <p:nvPr/>
          </p:nvSpPr>
          <p:spPr>
            <a:xfrm>
              <a:off x="1913750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3" y="0"/>
                  </a:moveTo>
                  <a:cubicBezTo>
                    <a:pt x="94" y="0"/>
                    <a:pt x="1" y="10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17"/>
                    <a:pt x="427" y="330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9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1" name="Google Shape;15571;p22"/>
            <p:cNvSpPr/>
            <p:nvPr/>
          </p:nvSpPr>
          <p:spPr>
            <a:xfrm>
              <a:off x="2072925" y="440910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6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2" name="Google Shape;15572;p22"/>
            <p:cNvSpPr/>
            <p:nvPr/>
          </p:nvSpPr>
          <p:spPr>
            <a:xfrm>
              <a:off x="21261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0" y="93"/>
                    <a:pt x="0" y="211"/>
                  </a:cubicBezTo>
                  <a:cubicBezTo>
                    <a:pt x="0" y="335"/>
                    <a:pt x="82" y="427"/>
                    <a:pt x="195" y="427"/>
                  </a:cubicBezTo>
                  <a:cubicBezTo>
                    <a:pt x="319" y="427"/>
                    <a:pt x="416" y="340"/>
                    <a:pt x="421" y="227"/>
                  </a:cubicBezTo>
                  <a:cubicBezTo>
                    <a:pt x="427" y="103"/>
                    <a:pt x="33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3" name="Google Shape;15573;p22"/>
            <p:cNvSpPr/>
            <p:nvPr/>
          </p:nvSpPr>
          <p:spPr>
            <a:xfrm>
              <a:off x="1913750" y="38783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1"/>
                  </a:moveTo>
                  <a:cubicBezTo>
                    <a:pt x="90" y="1"/>
                    <a:pt x="1" y="100"/>
                    <a:pt x="1" y="212"/>
                  </a:cubicBezTo>
                  <a:cubicBezTo>
                    <a:pt x="1" y="336"/>
                    <a:pt x="93" y="423"/>
                    <a:pt x="211" y="423"/>
                  </a:cubicBezTo>
                  <a:cubicBezTo>
                    <a:pt x="335" y="418"/>
                    <a:pt x="427" y="330"/>
                    <a:pt x="427" y="212"/>
                  </a:cubicBezTo>
                  <a:cubicBezTo>
                    <a:pt x="417" y="94"/>
                    <a:pt x="330" y="2"/>
                    <a:pt x="211" y="2"/>
                  </a:cubicBezTo>
                  <a:cubicBezTo>
                    <a:pt x="206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4" name="Google Shape;15574;p22"/>
            <p:cNvSpPr/>
            <p:nvPr/>
          </p:nvSpPr>
          <p:spPr>
            <a:xfrm>
              <a:off x="15687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0"/>
                    <a:pt x="210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5" name="Google Shape;15575;p22"/>
            <p:cNvSpPr/>
            <p:nvPr/>
          </p:nvSpPr>
          <p:spPr>
            <a:xfrm>
              <a:off x="15422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6" y="1"/>
                  </a:moveTo>
                  <a:cubicBezTo>
                    <a:pt x="88" y="1"/>
                    <a:pt x="1" y="98"/>
                    <a:pt x="1" y="217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6" name="Google Shape;15576;p22"/>
            <p:cNvSpPr/>
            <p:nvPr/>
          </p:nvSpPr>
          <p:spPr>
            <a:xfrm>
              <a:off x="2072925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6" y="1"/>
                  </a:moveTo>
                  <a:cubicBezTo>
                    <a:pt x="88" y="1"/>
                    <a:pt x="1" y="98"/>
                    <a:pt x="1" y="211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0"/>
                    <a:pt x="422" y="211"/>
                  </a:cubicBezTo>
                  <a:cubicBezTo>
                    <a:pt x="41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7" name="Google Shape;15577;p22"/>
            <p:cNvSpPr/>
            <p:nvPr/>
          </p:nvSpPr>
          <p:spPr>
            <a:xfrm>
              <a:off x="1595150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8"/>
                    <a:pt x="6" y="217"/>
                  </a:cubicBezTo>
                  <a:cubicBezTo>
                    <a:pt x="6" y="335"/>
                    <a:pt x="98" y="427"/>
                    <a:pt x="211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8" name="Google Shape;15578;p22"/>
            <p:cNvSpPr/>
            <p:nvPr/>
          </p:nvSpPr>
          <p:spPr>
            <a:xfrm>
              <a:off x="1701275" y="43561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08" y="1"/>
                  </a:moveTo>
                  <a:cubicBezTo>
                    <a:pt x="94" y="1"/>
                    <a:pt x="10" y="90"/>
                    <a:pt x="5" y="207"/>
                  </a:cubicBezTo>
                  <a:cubicBezTo>
                    <a:pt x="0" y="320"/>
                    <a:pt x="93" y="418"/>
                    <a:pt x="211" y="423"/>
                  </a:cubicBezTo>
                  <a:cubicBezTo>
                    <a:pt x="214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22"/>
                  </a:cubicBezTo>
                  <a:cubicBezTo>
                    <a:pt x="432" y="104"/>
                    <a:pt x="350" y="7"/>
                    <a:pt x="226" y="1"/>
                  </a:cubicBezTo>
                  <a:cubicBezTo>
                    <a:pt x="220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9" name="Google Shape;15579;p22"/>
            <p:cNvSpPr/>
            <p:nvPr/>
          </p:nvSpPr>
          <p:spPr>
            <a:xfrm>
              <a:off x="186057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5"/>
                    <a:pt x="0" y="98"/>
                    <a:pt x="0" y="211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0" name="Google Shape;15580;p22"/>
            <p:cNvSpPr/>
            <p:nvPr/>
          </p:nvSpPr>
          <p:spPr>
            <a:xfrm>
              <a:off x="1860575" y="38783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5" y="1"/>
                  </a:moveTo>
                  <a:cubicBezTo>
                    <a:pt x="94" y="1"/>
                    <a:pt x="0" y="100"/>
                    <a:pt x="0" y="212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34" y="423"/>
                    <a:pt x="427" y="336"/>
                    <a:pt x="427" y="212"/>
                  </a:cubicBezTo>
                  <a:cubicBezTo>
                    <a:pt x="427" y="94"/>
                    <a:pt x="334" y="7"/>
                    <a:pt x="221" y="2"/>
                  </a:cubicBezTo>
                  <a:cubicBezTo>
                    <a:pt x="216" y="1"/>
                    <a:pt x="210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1" name="Google Shape;15581;p22"/>
            <p:cNvSpPr/>
            <p:nvPr/>
          </p:nvSpPr>
          <p:spPr>
            <a:xfrm>
              <a:off x="19932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5"/>
                    <a:pt x="1" y="92"/>
                    <a:pt x="1" y="211"/>
                  </a:cubicBezTo>
                  <a:cubicBezTo>
                    <a:pt x="1" y="329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2" name="Google Shape;15582;p22"/>
            <p:cNvSpPr/>
            <p:nvPr/>
          </p:nvSpPr>
          <p:spPr>
            <a:xfrm>
              <a:off x="1754325" y="38784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1"/>
                  </a:moveTo>
                  <a:cubicBezTo>
                    <a:pt x="98" y="6"/>
                    <a:pt x="1" y="93"/>
                    <a:pt x="1" y="211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40" y="422"/>
                    <a:pt x="432" y="335"/>
                    <a:pt x="422" y="211"/>
                  </a:cubicBezTo>
                  <a:cubicBezTo>
                    <a:pt x="42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3" name="Google Shape;15583;p22"/>
            <p:cNvSpPr/>
            <p:nvPr/>
          </p:nvSpPr>
          <p:spPr>
            <a:xfrm>
              <a:off x="1674800" y="40641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32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4" name="Google Shape;15584;p22"/>
            <p:cNvSpPr/>
            <p:nvPr/>
          </p:nvSpPr>
          <p:spPr>
            <a:xfrm>
              <a:off x="1833975" y="385180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32" y="1"/>
                  </a:moveTo>
                  <a:cubicBezTo>
                    <a:pt x="109" y="1"/>
                    <a:pt x="11" y="93"/>
                    <a:pt x="6" y="206"/>
                  </a:cubicBezTo>
                  <a:cubicBezTo>
                    <a:pt x="1" y="319"/>
                    <a:pt x="98" y="422"/>
                    <a:pt x="211" y="427"/>
                  </a:cubicBezTo>
                  <a:cubicBezTo>
                    <a:pt x="214" y="427"/>
                    <a:pt x="218" y="428"/>
                    <a:pt x="221" y="428"/>
                  </a:cubicBezTo>
                  <a:cubicBezTo>
                    <a:pt x="335" y="428"/>
                    <a:pt x="432" y="337"/>
                    <a:pt x="432" y="222"/>
                  </a:cubicBezTo>
                  <a:cubicBezTo>
                    <a:pt x="432" y="98"/>
                    <a:pt x="345" y="6"/>
                    <a:pt x="23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5" name="Google Shape;15585;p22"/>
            <p:cNvSpPr/>
            <p:nvPr/>
          </p:nvSpPr>
          <p:spPr>
            <a:xfrm>
              <a:off x="1462575" y="4064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7" y="1"/>
                  </a:moveTo>
                  <a:cubicBezTo>
                    <a:pt x="98" y="1"/>
                    <a:pt x="0" y="92"/>
                    <a:pt x="0" y="207"/>
                  </a:cubicBezTo>
                  <a:cubicBezTo>
                    <a:pt x="0" y="330"/>
                    <a:pt x="93" y="428"/>
                    <a:pt x="211" y="428"/>
                  </a:cubicBezTo>
                  <a:cubicBezTo>
                    <a:pt x="335" y="428"/>
                    <a:pt x="422" y="330"/>
                    <a:pt x="422" y="212"/>
                  </a:cubicBezTo>
                  <a:cubicBezTo>
                    <a:pt x="422" y="99"/>
                    <a:pt x="335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6" name="Google Shape;15586;p22"/>
            <p:cNvSpPr/>
            <p:nvPr/>
          </p:nvSpPr>
          <p:spPr>
            <a:xfrm>
              <a:off x="183397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98" y="0"/>
                    <a:pt x="1" y="87"/>
                    <a:pt x="6" y="206"/>
                  </a:cubicBezTo>
                  <a:cubicBezTo>
                    <a:pt x="6" y="319"/>
                    <a:pt x="103" y="421"/>
                    <a:pt x="216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87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7" name="Google Shape;15587;p22"/>
            <p:cNvSpPr/>
            <p:nvPr/>
          </p:nvSpPr>
          <p:spPr>
            <a:xfrm>
              <a:off x="1754450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1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8" name="Google Shape;15588;p22"/>
            <p:cNvSpPr/>
            <p:nvPr/>
          </p:nvSpPr>
          <p:spPr>
            <a:xfrm>
              <a:off x="2099400" y="4170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8"/>
                    <a:pt x="0" y="211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27" y="340"/>
                    <a:pt x="427" y="211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9" name="Google Shape;15589;p22"/>
            <p:cNvSpPr/>
            <p:nvPr/>
          </p:nvSpPr>
          <p:spPr>
            <a:xfrm>
              <a:off x="1727850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7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88" y="421"/>
                    <a:pt x="212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0" name="Google Shape;15590;p22"/>
            <p:cNvSpPr/>
            <p:nvPr/>
          </p:nvSpPr>
          <p:spPr>
            <a:xfrm>
              <a:off x="180752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5" y="211"/>
                  </a:cubicBezTo>
                  <a:cubicBezTo>
                    <a:pt x="5" y="334"/>
                    <a:pt x="93" y="421"/>
                    <a:pt x="216" y="421"/>
                  </a:cubicBezTo>
                  <a:cubicBezTo>
                    <a:pt x="329" y="421"/>
                    <a:pt x="421" y="334"/>
                    <a:pt x="427" y="216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1" name="Google Shape;15591;p22"/>
            <p:cNvSpPr/>
            <p:nvPr/>
          </p:nvSpPr>
          <p:spPr>
            <a:xfrm>
              <a:off x="1913750" y="430300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2" name="Google Shape;15592;p22"/>
            <p:cNvSpPr/>
            <p:nvPr/>
          </p:nvSpPr>
          <p:spPr>
            <a:xfrm>
              <a:off x="1966550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2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3" name="Google Shape;15593;p22"/>
            <p:cNvSpPr/>
            <p:nvPr/>
          </p:nvSpPr>
          <p:spPr>
            <a:xfrm>
              <a:off x="1435850" y="430300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103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4" name="Google Shape;15594;p22"/>
            <p:cNvSpPr/>
            <p:nvPr/>
          </p:nvSpPr>
          <p:spPr>
            <a:xfrm>
              <a:off x="1940100" y="45419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5" y="329"/>
                    <a:pt x="103" y="421"/>
                    <a:pt x="221" y="421"/>
                  </a:cubicBezTo>
                  <a:cubicBezTo>
                    <a:pt x="334" y="421"/>
                    <a:pt x="427" y="329"/>
                    <a:pt x="427" y="211"/>
                  </a:cubicBezTo>
                  <a:cubicBezTo>
                    <a:pt x="432" y="87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5" name="Google Shape;15595;p22"/>
            <p:cNvSpPr/>
            <p:nvPr/>
          </p:nvSpPr>
          <p:spPr>
            <a:xfrm>
              <a:off x="1860575" y="38253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2" y="0"/>
                  </a:moveTo>
                  <a:cubicBezTo>
                    <a:pt x="98" y="0"/>
                    <a:pt x="5" y="91"/>
                    <a:pt x="0" y="206"/>
                  </a:cubicBezTo>
                  <a:cubicBezTo>
                    <a:pt x="0" y="329"/>
                    <a:pt x="93" y="427"/>
                    <a:pt x="211" y="427"/>
                  </a:cubicBezTo>
                  <a:cubicBezTo>
                    <a:pt x="329" y="427"/>
                    <a:pt x="427" y="334"/>
                    <a:pt x="427" y="216"/>
                  </a:cubicBezTo>
                  <a:cubicBezTo>
                    <a:pt x="427" y="98"/>
                    <a:pt x="334" y="11"/>
                    <a:pt x="221" y="0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6" name="Google Shape;15596;p22"/>
            <p:cNvSpPr/>
            <p:nvPr/>
          </p:nvSpPr>
          <p:spPr>
            <a:xfrm>
              <a:off x="2125850" y="4196850"/>
              <a:ext cx="10950" cy="10600"/>
            </a:xfrm>
            <a:custGeom>
              <a:rect b="b" l="l" r="r" t="t"/>
              <a:pathLst>
                <a:path extrusionOk="0" h="424" w="438">
                  <a:moveTo>
                    <a:pt x="211" y="1"/>
                  </a:moveTo>
                  <a:cubicBezTo>
                    <a:pt x="99" y="1"/>
                    <a:pt x="16" y="80"/>
                    <a:pt x="11" y="197"/>
                  </a:cubicBezTo>
                  <a:cubicBezTo>
                    <a:pt x="1" y="325"/>
                    <a:pt x="88" y="418"/>
                    <a:pt x="212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17"/>
                  </a:cubicBezTo>
                  <a:cubicBezTo>
                    <a:pt x="438" y="99"/>
                    <a:pt x="350" y="7"/>
                    <a:pt x="232" y="1"/>
                  </a:cubicBezTo>
                  <a:cubicBezTo>
                    <a:pt x="225" y="1"/>
                    <a:pt x="218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7" name="Google Shape;15597;p22"/>
            <p:cNvSpPr/>
            <p:nvPr/>
          </p:nvSpPr>
          <p:spPr>
            <a:xfrm>
              <a:off x="1595150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6" y="0"/>
                  </a:moveTo>
                  <a:cubicBezTo>
                    <a:pt x="93" y="6"/>
                    <a:pt x="1" y="93"/>
                    <a:pt x="1" y="211"/>
                  </a:cubicBezTo>
                  <a:cubicBezTo>
                    <a:pt x="1" y="334"/>
                    <a:pt x="93" y="422"/>
                    <a:pt x="211" y="422"/>
                  </a:cubicBezTo>
                  <a:cubicBezTo>
                    <a:pt x="330" y="422"/>
                    <a:pt x="427" y="334"/>
                    <a:pt x="427" y="211"/>
                  </a:cubicBezTo>
                  <a:cubicBezTo>
                    <a:pt x="427" y="88"/>
                    <a:pt x="335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8" name="Google Shape;15598;p22"/>
            <p:cNvSpPr/>
            <p:nvPr/>
          </p:nvSpPr>
          <p:spPr>
            <a:xfrm>
              <a:off x="1754325" y="44089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7" y="0"/>
                  </a:moveTo>
                  <a:cubicBezTo>
                    <a:pt x="108" y="0"/>
                    <a:pt x="6" y="98"/>
                    <a:pt x="6" y="211"/>
                  </a:cubicBezTo>
                  <a:cubicBezTo>
                    <a:pt x="1" y="335"/>
                    <a:pt x="88" y="422"/>
                    <a:pt x="216" y="422"/>
                  </a:cubicBezTo>
                  <a:cubicBezTo>
                    <a:pt x="340" y="422"/>
                    <a:pt x="432" y="335"/>
                    <a:pt x="432" y="211"/>
                  </a:cubicBezTo>
                  <a:cubicBezTo>
                    <a:pt x="432" y="98"/>
                    <a:pt x="340" y="6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9" name="Google Shape;15599;p22"/>
            <p:cNvSpPr/>
            <p:nvPr/>
          </p:nvSpPr>
          <p:spPr>
            <a:xfrm>
              <a:off x="1754325" y="3825350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16"/>
                  </a:cubicBezTo>
                  <a:cubicBezTo>
                    <a:pt x="6" y="329"/>
                    <a:pt x="93" y="427"/>
                    <a:pt x="211" y="427"/>
                  </a:cubicBezTo>
                  <a:cubicBezTo>
                    <a:pt x="335" y="427"/>
                    <a:pt x="432" y="334"/>
                    <a:pt x="432" y="216"/>
                  </a:cubicBezTo>
                  <a:cubicBezTo>
                    <a:pt x="432" y="93"/>
                    <a:pt x="34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0" name="Google Shape;15600;p22"/>
            <p:cNvSpPr/>
            <p:nvPr/>
          </p:nvSpPr>
          <p:spPr>
            <a:xfrm>
              <a:off x="18605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0"/>
                    <a:pt x="98" y="427"/>
                    <a:pt x="221" y="427"/>
                  </a:cubicBezTo>
                  <a:cubicBezTo>
                    <a:pt x="339" y="417"/>
                    <a:pt x="432" y="330"/>
                    <a:pt x="427" y="206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1" name="Google Shape;15601;p22"/>
            <p:cNvSpPr/>
            <p:nvPr/>
          </p:nvSpPr>
          <p:spPr>
            <a:xfrm>
              <a:off x="1940225" y="41173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1"/>
                  </a:moveTo>
                  <a:cubicBezTo>
                    <a:pt x="98" y="1"/>
                    <a:pt x="0" y="98"/>
                    <a:pt x="0" y="211"/>
                  </a:cubicBezTo>
                  <a:cubicBezTo>
                    <a:pt x="11" y="329"/>
                    <a:pt x="98" y="422"/>
                    <a:pt x="216" y="422"/>
                  </a:cubicBezTo>
                  <a:cubicBezTo>
                    <a:pt x="329" y="422"/>
                    <a:pt x="427" y="335"/>
                    <a:pt x="427" y="211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2" name="Google Shape;15602;p22"/>
            <p:cNvSpPr/>
            <p:nvPr/>
          </p:nvSpPr>
          <p:spPr>
            <a:xfrm>
              <a:off x="1727850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7" y="1"/>
                  </a:moveTo>
                  <a:cubicBezTo>
                    <a:pt x="104" y="1"/>
                    <a:pt x="1" y="98"/>
                    <a:pt x="1" y="211"/>
                  </a:cubicBezTo>
                  <a:cubicBezTo>
                    <a:pt x="1" y="335"/>
                    <a:pt x="88" y="427"/>
                    <a:pt x="212" y="427"/>
                  </a:cubicBezTo>
                  <a:cubicBezTo>
                    <a:pt x="340" y="427"/>
                    <a:pt x="422" y="340"/>
                    <a:pt x="422" y="211"/>
                  </a:cubicBezTo>
                  <a:cubicBezTo>
                    <a:pt x="42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3" name="Google Shape;15603;p22"/>
            <p:cNvSpPr/>
            <p:nvPr/>
          </p:nvSpPr>
          <p:spPr>
            <a:xfrm>
              <a:off x="188717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5" y="87"/>
                    <a:pt x="0" y="206"/>
                  </a:cubicBezTo>
                  <a:cubicBezTo>
                    <a:pt x="0" y="329"/>
                    <a:pt x="87" y="427"/>
                    <a:pt x="211" y="427"/>
                  </a:cubicBezTo>
                  <a:cubicBezTo>
                    <a:pt x="324" y="427"/>
                    <a:pt x="421" y="334"/>
                    <a:pt x="421" y="221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4" name="Google Shape;15604;p22"/>
            <p:cNvSpPr/>
            <p:nvPr/>
          </p:nvSpPr>
          <p:spPr>
            <a:xfrm>
              <a:off x="1780925" y="43294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7"/>
                    <a:pt x="93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5" name="Google Shape;15605;p22"/>
            <p:cNvSpPr/>
            <p:nvPr/>
          </p:nvSpPr>
          <p:spPr>
            <a:xfrm>
              <a:off x="1674800" y="45948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8"/>
                    <a:pt x="6" y="221"/>
                  </a:cubicBezTo>
                  <a:cubicBezTo>
                    <a:pt x="16" y="334"/>
                    <a:pt x="103" y="427"/>
                    <a:pt x="222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6" name="Google Shape;15606;p22"/>
            <p:cNvSpPr/>
            <p:nvPr/>
          </p:nvSpPr>
          <p:spPr>
            <a:xfrm>
              <a:off x="1886900" y="43294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22" y="1"/>
                  </a:moveTo>
                  <a:cubicBezTo>
                    <a:pt x="104" y="1"/>
                    <a:pt x="16" y="88"/>
                    <a:pt x="11" y="206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32" y="337"/>
                    <a:pt x="432" y="222"/>
                  </a:cubicBezTo>
                  <a:cubicBezTo>
                    <a:pt x="438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7" name="Google Shape;15607;p22"/>
            <p:cNvSpPr/>
            <p:nvPr/>
          </p:nvSpPr>
          <p:spPr>
            <a:xfrm>
              <a:off x="1780800" y="3905000"/>
              <a:ext cx="10925" cy="10675"/>
            </a:xfrm>
            <a:custGeom>
              <a:rect b="b" l="l" r="r" t="t"/>
              <a:pathLst>
                <a:path extrusionOk="0" h="427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19"/>
                    <a:pt x="93" y="422"/>
                    <a:pt x="211" y="427"/>
                  </a:cubicBezTo>
                  <a:cubicBezTo>
                    <a:pt x="214" y="427"/>
                    <a:pt x="217" y="427"/>
                    <a:pt x="221" y="427"/>
                  </a:cubicBezTo>
                  <a:cubicBezTo>
                    <a:pt x="334" y="427"/>
                    <a:pt x="427" y="341"/>
                    <a:pt x="432" y="226"/>
                  </a:cubicBezTo>
                  <a:cubicBezTo>
                    <a:pt x="437" y="113"/>
                    <a:pt x="350" y="11"/>
                    <a:pt x="231" y="0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8" name="Google Shape;15608;p22"/>
            <p:cNvSpPr/>
            <p:nvPr/>
          </p:nvSpPr>
          <p:spPr>
            <a:xfrm>
              <a:off x="1727850" y="39048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7" y="1"/>
                  </a:moveTo>
                  <a:cubicBezTo>
                    <a:pt x="88" y="1"/>
                    <a:pt x="1" y="87"/>
                    <a:pt x="1" y="207"/>
                  </a:cubicBezTo>
                  <a:cubicBezTo>
                    <a:pt x="1" y="330"/>
                    <a:pt x="93" y="428"/>
                    <a:pt x="212" y="428"/>
                  </a:cubicBezTo>
                  <a:cubicBezTo>
                    <a:pt x="215" y="428"/>
                    <a:pt x="218" y="428"/>
                    <a:pt x="221" y="428"/>
                  </a:cubicBezTo>
                  <a:cubicBezTo>
                    <a:pt x="339" y="428"/>
                    <a:pt x="422" y="332"/>
                    <a:pt x="422" y="212"/>
                  </a:cubicBezTo>
                  <a:cubicBezTo>
                    <a:pt x="422" y="94"/>
                    <a:pt x="335" y="1"/>
                    <a:pt x="217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9" name="Google Shape;15609;p22"/>
            <p:cNvSpPr/>
            <p:nvPr/>
          </p:nvSpPr>
          <p:spPr>
            <a:xfrm>
              <a:off x="2125850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8"/>
                    <a:pt x="11" y="222"/>
                  </a:cubicBezTo>
                  <a:cubicBezTo>
                    <a:pt x="11" y="335"/>
                    <a:pt x="98" y="427"/>
                    <a:pt x="217" y="427"/>
                  </a:cubicBezTo>
                  <a:cubicBezTo>
                    <a:pt x="330" y="427"/>
                    <a:pt x="427" y="335"/>
                    <a:pt x="427" y="217"/>
                  </a:cubicBezTo>
                  <a:cubicBezTo>
                    <a:pt x="427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0" name="Google Shape;15610;p22"/>
            <p:cNvSpPr/>
            <p:nvPr/>
          </p:nvSpPr>
          <p:spPr>
            <a:xfrm>
              <a:off x="2099400" y="41172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93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1" name="Google Shape;15611;p22"/>
            <p:cNvSpPr/>
            <p:nvPr/>
          </p:nvSpPr>
          <p:spPr>
            <a:xfrm>
              <a:off x="1754450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25" y="1"/>
                  </a:moveTo>
                  <a:cubicBezTo>
                    <a:pt x="219" y="1"/>
                    <a:pt x="213" y="1"/>
                    <a:pt x="206" y="1"/>
                  </a:cubicBezTo>
                  <a:cubicBezTo>
                    <a:pt x="93" y="7"/>
                    <a:pt x="1" y="94"/>
                    <a:pt x="1" y="212"/>
                  </a:cubicBezTo>
                  <a:cubicBezTo>
                    <a:pt x="1" y="325"/>
                    <a:pt x="88" y="423"/>
                    <a:pt x="211" y="423"/>
                  </a:cubicBezTo>
                  <a:cubicBezTo>
                    <a:pt x="335" y="418"/>
                    <a:pt x="427" y="325"/>
                    <a:pt x="427" y="207"/>
                  </a:cubicBezTo>
                  <a:cubicBezTo>
                    <a:pt x="417" y="90"/>
                    <a:pt x="338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2" name="Google Shape;15612;p22"/>
            <p:cNvSpPr/>
            <p:nvPr/>
          </p:nvSpPr>
          <p:spPr>
            <a:xfrm>
              <a:off x="1807525" y="43559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10"/>
                    <a:pt x="0" y="98"/>
                    <a:pt x="0" y="221"/>
                  </a:cubicBezTo>
                  <a:cubicBezTo>
                    <a:pt x="5" y="334"/>
                    <a:pt x="93" y="427"/>
                    <a:pt x="211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3" name="Google Shape;15613;p22"/>
            <p:cNvSpPr/>
            <p:nvPr/>
          </p:nvSpPr>
          <p:spPr>
            <a:xfrm>
              <a:off x="1860450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8" y="0"/>
                    <a:pt x="5" y="88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4" name="Google Shape;15614;p22"/>
            <p:cNvSpPr/>
            <p:nvPr/>
          </p:nvSpPr>
          <p:spPr>
            <a:xfrm>
              <a:off x="1913625" y="43561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8" y="0"/>
                    <a:pt x="6" y="88"/>
                    <a:pt x="1" y="211"/>
                  </a:cubicBezTo>
                  <a:cubicBezTo>
                    <a:pt x="6" y="334"/>
                    <a:pt x="98" y="422"/>
                    <a:pt x="216" y="422"/>
                  </a:cubicBezTo>
                  <a:cubicBezTo>
                    <a:pt x="335" y="417"/>
                    <a:pt x="432" y="324"/>
                    <a:pt x="432" y="211"/>
                  </a:cubicBez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5" name="Google Shape;15615;p22"/>
            <p:cNvSpPr/>
            <p:nvPr/>
          </p:nvSpPr>
          <p:spPr>
            <a:xfrm>
              <a:off x="1621875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6" name="Google Shape;15616;p22"/>
            <p:cNvSpPr/>
            <p:nvPr/>
          </p:nvSpPr>
          <p:spPr>
            <a:xfrm>
              <a:off x="215245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1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27"/>
                    <a:pt x="216" y="427"/>
                  </a:cubicBezTo>
                  <a:cubicBezTo>
                    <a:pt x="340" y="427"/>
                    <a:pt x="427" y="335"/>
                    <a:pt x="422" y="211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7" name="Google Shape;15617;p22"/>
            <p:cNvSpPr/>
            <p:nvPr/>
          </p:nvSpPr>
          <p:spPr>
            <a:xfrm>
              <a:off x="1727725" y="39580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1"/>
                  </a:moveTo>
                  <a:cubicBezTo>
                    <a:pt x="98" y="1"/>
                    <a:pt x="1" y="88"/>
                    <a:pt x="16" y="211"/>
                  </a:cubicBezTo>
                  <a:cubicBezTo>
                    <a:pt x="16" y="335"/>
                    <a:pt x="114" y="422"/>
                    <a:pt x="227" y="422"/>
                  </a:cubicBezTo>
                  <a:cubicBezTo>
                    <a:pt x="345" y="422"/>
                    <a:pt x="433" y="329"/>
                    <a:pt x="433" y="211"/>
                  </a:cubicBezTo>
                  <a:cubicBezTo>
                    <a:pt x="433" y="8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8" name="Google Shape;15618;p22"/>
            <p:cNvSpPr/>
            <p:nvPr/>
          </p:nvSpPr>
          <p:spPr>
            <a:xfrm>
              <a:off x="1780800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16" y="88"/>
                    <a:pt x="5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9" name="Google Shape;15619;p22"/>
            <p:cNvSpPr/>
            <p:nvPr/>
          </p:nvSpPr>
          <p:spPr>
            <a:xfrm>
              <a:off x="1727850" y="4329325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7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34"/>
                    <a:pt x="88" y="432"/>
                    <a:pt x="212" y="432"/>
                  </a:cubicBezTo>
                  <a:cubicBezTo>
                    <a:pt x="335" y="432"/>
                    <a:pt x="422" y="340"/>
                    <a:pt x="422" y="211"/>
                  </a:cubicBezTo>
                  <a:cubicBezTo>
                    <a:pt x="422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0" name="Google Shape;15620;p22"/>
            <p:cNvSpPr/>
            <p:nvPr/>
          </p:nvSpPr>
          <p:spPr>
            <a:xfrm>
              <a:off x="1887175" y="42765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5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21" y="334"/>
                    <a:pt x="427" y="211"/>
                  </a:cubicBezTo>
                  <a:cubicBezTo>
                    <a:pt x="427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1" name="Google Shape;15621;p22"/>
            <p:cNvSpPr/>
            <p:nvPr/>
          </p:nvSpPr>
          <p:spPr>
            <a:xfrm>
              <a:off x="1940225" y="4276600"/>
              <a:ext cx="10675" cy="10475"/>
            </a:xfrm>
            <a:custGeom>
              <a:rect b="b" l="l" r="r" t="t"/>
              <a:pathLst>
                <a:path extrusionOk="0" h="419" w="427">
                  <a:moveTo>
                    <a:pt x="240" y="1"/>
                  </a:moveTo>
                  <a:cubicBezTo>
                    <a:pt x="232" y="1"/>
                    <a:pt x="224" y="2"/>
                    <a:pt x="216" y="3"/>
                  </a:cubicBezTo>
                  <a:cubicBezTo>
                    <a:pt x="98" y="3"/>
                    <a:pt x="0" y="90"/>
                    <a:pt x="0" y="208"/>
                  </a:cubicBezTo>
                  <a:cubicBezTo>
                    <a:pt x="0" y="321"/>
                    <a:pt x="93" y="419"/>
                    <a:pt x="216" y="419"/>
                  </a:cubicBezTo>
                  <a:cubicBezTo>
                    <a:pt x="334" y="419"/>
                    <a:pt x="427" y="331"/>
                    <a:pt x="427" y="208"/>
                  </a:cubicBezTo>
                  <a:cubicBezTo>
                    <a:pt x="422" y="93"/>
                    <a:pt x="342" y="1"/>
                    <a:pt x="24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2" name="Google Shape;15622;p22"/>
            <p:cNvSpPr/>
            <p:nvPr/>
          </p:nvSpPr>
          <p:spPr>
            <a:xfrm>
              <a:off x="15422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6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3" name="Google Shape;15623;p22"/>
            <p:cNvSpPr/>
            <p:nvPr/>
          </p:nvSpPr>
          <p:spPr>
            <a:xfrm>
              <a:off x="1727600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103" y="1"/>
                    <a:pt x="6" y="93"/>
                    <a:pt x="6" y="206"/>
                  </a:cubicBezTo>
                  <a:cubicBezTo>
                    <a:pt x="1" y="324"/>
                    <a:pt x="98" y="417"/>
                    <a:pt x="217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5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4" name="Google Shape;15624;p22"/>
            <p:cNvSpPr/>
            <p:nvPr/>
          </p:nvSpPr>
          <p:spPr>
            <a:xfrm>
              <a:off x="1648350" y="4303100"/>
              <a:ext cx="10550" cy="10450"/>
            </a:xfrm>
            <a:custGeom>
              <a:rect b="b" l="l" r="r" t="t"/>
              <a:pathLst>
                <a:path extrusionOk="0" h="418" w="422">
                  <a:moveTo>
                    <a:pt x="221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9"/>
                    <a:pt x="0" y="212"/>
                  </a:cubicBezTo>
                  <a:cubicBezTo>
                    <a:pt x="5" y="325"/>
                    <a:pt x="98" y="417"/>
                    <a:pt x="211" y="417"/>
                  </a:cubicBezTo>
                  <a:cubicBezTo>
                    <a:pt x="334" y="417"/>
                    <a:pt x="421" y="330"/>
                    <a:pt x="421" y="207"/>
                  </a:cubicBezTo>
                  <a:cubicBezTo>
                    <a:pt x="421" y="87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5" name="Google Shape;15625;p22"/>
            <p:cNvSpPr/>
            <p:nvPr/>
          </p:nvSpPr>
          <p:spPr>
            <a:xfrm>
              <a:off x="1727725" y="44355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1" y="334"/>
                    <a:pt x="98" y="427"/>
                    <a:pt x="222" y="427"/>
                  </a:cubicBezTo>
                  <a:cubicBezTo>
                    <a:pt x="345" y="427"/>
                    <a:pt x="433" y="329"/>
                    <a:pt x="427" y="206"/>
                  </a:cubicBezTo>
                  <a:cubicBezTo>
                    <a:pt x="422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6" name="Google Shape;15626;p22"/>
            <p:cNvSpPr/>
            <p:nvPr/>
          </p:nvSpPr>
          <p:spPr>
            <a:xfrm>
              <a:off x="1940225" y="43826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11" y="329"/>
                    <a:pt x="103" y="421"/>
                    <a:pt x="216" y="421"/>
                  </a:cubicBezTo>
                  <a:cubicBezTo>
                    <a:pt x="329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7" name="Google Shape;15627;p22"/>
            <p:cNvSpPr/>
            <p:nvPr/>
          </p:nvSpPr>
          <p:spPr>
            <a:xfrm>
              <a:off x="1940225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11" y="329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8" name="Google Shape;15628;p22"/>
            <p:cNvSpPr/>
            <p:nvPr/>
          </p:nvSpPr>
          <p:spPr>
            <a:xfrm>
              <a:off x="1807650" y="3825350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0"/>
                    <a:pt x="0" y="98"/>
                    <a:pt x="0" y="216"/>
                  </a:cubicBezTo>
                  <a:cubicBezTo>
                    <a:pt x="0" y="334"/>
                    <a:pt x="88" y="427"/>
                    <a:pt x="211" y="427"/>
                  </a:cubicBezTo>
                  <a:cubicBezTo>
                    <a:pt x="329" y="422"/>
                    <a:pt x="422" y="324"/>
                    <a:pt x="422" y="206"/>
                  </a:cubicBezTo>
                  <a:cubicBezTo>
                    <a:pt x="422" y="93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9" name="Google Shape;15629;p22"/>
            <p:cNvSpPr/>
            <p:nvPr/>
          </p:nvSpPr>
          <p:spPr>
            <a:xfrm>
              <a:off x="1940225" y="38518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93"/>
                    <a:pt x="32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0" name="Google Shape;15630;p22"/>
            <p:cNvSpPr/>
            <p:nvPr/>
          </p:nvSpPr>
          <p:spPr>
            <a:xfrm>
              <a:off x="1568550" y="406417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7" y="0"/>
                  </a:moveTo>
                  <a:cubicBezTo>
                    <a:pt x="104" y="0"/>
                    <a:pt x="6" y="93"/>
                    <a:pt x="6" y="206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7" y="329"/>
                    <a:pt x="427" y="211"/>
                  </a:cubicBezTo>
                  <a:cubicBezTo>
                    <a:pt x="43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1" name="Google Shape;15631;p22"/>
            <p:cNvSpPr/>
            <p:nvPr/>
          </p:nvSpPr>
          <p:spPr>
            <a:xfrm>
              <a:off x="2099400" y="4064175"/>
              <a:ext cx="10675" cy="10425"/>
            </a:xfrm>
            <a:custGeom>
              <a:rect b="b" l="l" r="r" t="t"/>
              <a:pathLst>
                <a:path extrusionOk="0" h="417" w="427">
                  <a:moveTo>
                    <a:pt x="211" y="0"/>
                  </a:moveTo>
                  <a:cubicBezTo>
                    <a:pt x="93" y="0"/>
                    <a:pt x="0" y="87"/>
                    <a:pt x="0" y="206"/>
                  </a:cubicBezTo>
                  <a:cubicBezTo>
                    <a:pt x="0" y="324"/>
                    <a:pt x="93" y="416"/>
                    <a:pt x="211" y="416"/>
                  </a:cubicBezTo>
                  <a:cubicBezTo>
                    <a:pt x="329" y="416"/>
                    <a:pt x="427" y="329"/>
                    <a:pt x="427" y="206"/>
                  </a:cubicBezTo>
                  <a:cubicBezTo>
                    <a:pt x="427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2" name="Google Shape;15632;p22"/>
            <p:cNvSpPr/>
            <p:nvPr/>
          </p:nvSpPr>
          <p:spPr>
            <a:xfrm>
              <a:off x="1568550" y="411735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17" y="1"/>
                  </a:moveTo>
                  <a:cubicBezTo>
                    <a:pt x="104" y="1"/>
                    <a:pt x="6" y="88"/>
                    <a:pt x="6" y="206"/>
                  </a:cubicBezTo>
                  <a:cubicBezTo>
                    <a:pt x="1" y="329"/>
                    <a:pt x="88" y="422"/>
                    <a:pt x="212" y="422"/>
                  </a:cubicBezTo>
                  <a:cubicBezTo>
                    <a:pt x="335" y="422"/>
                    <a:pt x="427" y="329"/>
                    <a:pt x="427" y="211"/>
                  </a:cubicBezTo>
                  <a:cubicBezTo>
                    <a:pt x="438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3" name="Google Shape;15633;p22"/>
            <p:cNvSpPr/>
            <p:nvPr/>
          </p:nvSpPr>
          <p:spPr>
            <a:xfrm>
              <a:off x="1727850" y="41173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17" y="0"/>
                  </a:moveTo>
                  <a:cubicBezTo>
                    <a:pt x="214" y="0"/>
                    <a:pt x="210" y="0"/>
                    <a:pt x="207" y="1"/>
                  </a:cubicBezTo>
                  <a:cubicBezTo>
                    <a:pt x="88" y="1"/>
                    <a:pt x="1" y="88"/>
                    <a:pt x="1" y="206"/>
                  </a:cubicBezTo>
                  <a:cubicBezTo>
                    <a:pt x="1" y="31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06"/>
                  </a:cubicBezTo>
                  <a:cubicBezTo>
                    <a:pt x="422" y="86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4" name="Google Shape;15634;p22"/>
            <p:cNvSpPr/>
            <p:nvPr/>
          </p:nvSpPr>
          <p:spPr>
            <a:xfrm>
              <a:off x="20726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1" y="0"/>
                  </a:moveTo>
                  <a:cubicBezTo>
                    <a:pt x="103" y="0"/>
                    <a:pt x="16" y="87"/>
                    <a:pt x="11" y="206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2" y="87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5" name="Google Shape;15635;p22"/>
            <p:cNvSpPr/>
            <p:nvPr/>
          </p:nvSpPr>
          <p:spPr>
            <a:xfrm>
              <a:off x="2178925" y="4303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5"/>
                    <a:pt x="5" y="98"/>
                    <a:pt x="5" y="211"/>
                  </a:cubicBezTo>
                  <a:cubicBezTo>
                    <a:pt x="0" y="329"/>
                    <a:pt x="103" y="421"/>
                    <a:pt x="216" y="421"/>
                  </a:cubicBezTo>
                  <a:cubicBezTo>
                    <a:pt x="339" y="421"/>
                    <a:pt x="432" y="334"/>
                    <a:pt x="432" y="211"/>
                  </a:cubicBezTo>
                  <a:cubicBezTo>
                    <a:pt x="432" y="87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6" name="Google Shape;15636;p22"/>
            <p:cNvSpPr/>
            <p:nvPr/>
          </p:nvSpPr>
          <p:spPr>
            <a:xfrm>
              <a:off x="1780800" y="4488750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24"/>
                    <a:pt x="93" y="417"/>
                    <a:pt x="211" y="427"/>
                  </a:cubicBezTo>
                  <a:cubicBezTo>
                    <a:pt x="214" y="427"/>
                    <a:pt x="217" y="427"/>
                    <a:pt x="220" y="427"/>
                  </a:cubicBezTo>
                  <a:cubicBezTo>
                    <a:pt x="334" y="427"/>
                    <a:pt x="432" y="332"/>
                    <a:pt x="432" y="222"/>
                  </a:cubicBezTo>
                  <a:cubicBezTo>
                    <a:pt x="437" y="98"/>
                    <a:pt x="350" y="6"/>
                    <a:pt x="231" y="1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7" name="Google Shape;15637;p22"/>
            <p:cNvSpPr/>
            <p:nvPr/>
          </p:nvSpPr>
          <p:spPr>
            <a:xfrm>
              <a:off x="1887175" y="385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4" y="0"/>
                  </a:moveTo>
                  <a:cubicBezTo>
                    <a:pt x="218" y="0"/>
                    <a:pt x="212" y="0"/>
                    <a:pt x="206" y="1"/>
                  </a:cubicBezTo>
                  <a:cubicBezTo>
                    <a:pt x="87" y="1"/>
                    <a:pt x="0" y="88"/>
                    <a:pt x="0" y="207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24" y="422"/>
                    <a:pt x="421" y="335"/>
                    <a:pt x="421" y="212"/>
                  </a:cubicBezTo>
                  <a:cubicBezTo>
                    <a:pt x="421" y="94"/>
                    <a:pt x="342" y="0"/>
                    <a:pt x="22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8" name="Google Shape;15638;p22"/>
            <p:cNvSpPr/>
            <p:nvPr/>
          </p:nvSpPr>
          <p:spPr>
            <a:xfrm>
              <a:off x="1780925" y="38519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1" y="1"/>
                  </a:moveTo>
                  <a:cubicBezTo>
                    <a:pt x="103" y="1"/>
                    <a:pt x="11" y="88"/>
                    <a:pt x="11" y="207"/>
                  </a:cubicBezTo>
                  <a:cubicBezTo>
                    <a:pt x="0" y="325"/>
                    <a:pt x="93" y="422"/>
                    <a:pt x="216" y="422"/>
                  </a:cubicBezTo>
                  <a:cubicBezTo>
                    <a:pt x="329" y="422"/>
                    <a:pt x="427" y="335"/>
                    <a:pt x="427" y="212"/>
                  </a:cubicBezTo>
                  <a:cubicBezTo>
                    <a:pt x="427" y="88"/>
                    <a:pt x="32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9" name="Google Shape;15639;p22"/>
            <p:cNvSpPr/>
            <p:nvPr/>
          </p:nvSpPr>
          <p:spPr>
            <a:xfrm>
              <a:off x="20726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1" y="0"/>
                  </a:moveTo>
                  <a:cubicBezTo>
                    <a:pt x="108" y="0"/>
                    <a:pt x="11" y="88"/>
                    <a:pt x="0" y="211"/>
                  </a:cubicBezTo>
                  <a:cubicBezTo>
                    <a:pt x="0" y="324"/>
                    <a:pt x="93" y="417"/>
                    <a:pt x="206" y="422"/>
                  </a:cubicBezTo>
                  <a:cubicBezTo>
                    <a:pt x="209" y="422"/>
                    <a:pt x="213" y="422"/>
                    <a:pt x="216" y="422"/>
                  </a:cubicBezTo>
                  <a:cubicBezTo>
                    <a:pt x="335" y="422"/>
                    <a:pt x="427" y="336"/>
                    <a:pt x="427" y="216"/>
                  </a:cubicBezTo>
                  <a:cubicBezTo>
                    <a:pt x="432" y="93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0" name="Google Shape;15640;p22"/>
            <p:cNvSpPr/>
            <p:nvPr/>
          </p:nvSpPr>
          <p:spPr>
            <a:xfrm>
              <a:off x="2126125" y="4356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2" y="1"/>
                  </a:moveTo>
                  <a:cubicBezTo>
                    <a:pt x="79" y="1"/>
                    <a:pt x="0" y="90"/>
                    <a:pt x="0" y="212"/>
                  </a:cubicBezTo>
                  <a:cubicBezTo>
                    <a:pt x="0" y="335"/>
                    <a:pt x="87" y="423"/>
                    <a:pt x="211" y="423"/>
                  </a:cubicBezTo>
                  <a:cubicBezTo>
                    <a:pt x="324" y="423"/>
                    <a:pt x="421" y="335"/>
                    <a:pt x="421" y="217"/>
                  </a:cubicBezTo>
                  <a:cubicBezTo>
                    <a:pt x="421" y="94"/>
                    <a:pt x="334" y="1"/>
                    <a:pt x="211" y="1"/>
                  </a:cubicBezTo>
                  <a:cubicBezTo>
                    <a:pt x="205" y="1"/>
                    <a:pt x="198" y="1"/>
                    <a:pt x="19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1" name="Google Shape;15641;p22"/>
            <p:cNvSpPr/>
            <p:nvPr/>
          </p:nvSpPr>
          <p:spPr>
            <a:xfrm>
              <a:off x="2152200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1"/>
                  </a:moveTo>
                  <a:cubicBezTo>
                    <a:pt x="103" y="1"/>
                    <a:pt x="11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334" y="422"/>
                    <a:pt x="432" y="335"/>
                    <a:pt x="432" y="211"/>
                  </a:cubicBezTo>
                  <a:cubicBezTo>
                    <a:pt x="432" y="8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2" name="Google Shape;15642;p22"/>
            <p:cNvSpPr/>
            <p:nvPr/>
          </p:nvSpPr>
          <p:spPr>
            <a:xfrm>
              <a:off x="1780800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98" y="0"/>
                    <a:pt x="5" y="98"/>
                    <a:pt x="0" y="221"/>
                  </a:cubicBezTo>
                  <a:cubicBezTo>
                    <a:pt x="5" y="334"/>
                    <a:pt x="98" y="427"/>
                    <a:pt x="211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3" name="Google Shape;15643;p22"/>
            <p:cNvSpPr/>
            <p:nvPr/>
          </p:nvSpPr>
          <p:spPr>
            <a:xfrm>
              <a:off x="1542225" y="41966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8" y="10"/>
                    <a:pt x="1" y="98"/>
                    <a:pt x="1" y="211"/>
                  </a:cubicBezTo>
                  <a:cubicBezTo>
                    <a:pt x="1" y="334"/>
                    <a:pt x="93" y="432"/>
                    <a:pt x="211" y="432"/>
                  </a:cubicBezTo>
                  <a:cubicBezTo>
                    <a:pt x="335" y="432"/>
                    <a:pt x="422" y="344"/>
                    <a:pt x="417" y="211"/>
                  </a:cubicBezTo>
                  <a:cubicBezTo>
                    <a:pt x="417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4" name="Google Shape;15644;p22"/>
            <p:cNvSpPr/>
            <p:nvPr/>
          </p:nvSpPr>
          <p:spPr>
            <a:xfrm>
              <a:off x="1489175" y="43029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2" y="1"/>
                    <a:pt x="0" y="87"/>
                    <a:pt x="0" y="207"/>
                  </a:cubicBezTo>
                  <a:cubicBezTo>
                    <a:pt x="0" y="335"/>
                    <a:pt x="82" y="422"/>
                    <a:pt x="211" y="422"/>
                  </a:cubicBezTo>
                  <a:cubicBezTo>
                    <a:pt x="334" y="422"/>
                    <a:pt x="432" y="330"/>
                    <a:pt x="432" y="212"/>
                  </a:cubicBezTo>
                  <a:cubicBezTo>
                    <a:pt x="432" y="99"/>
                    <a:pt x="334" y="1"/>
                    <a:pt x="221" y="1"/>
                  </a:cubicBezTo>
                  <a:cubicBezTo>
                    <a:pt x="218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5" name="Google Shape;15645;p22"/>
            <p:cNvSpPr/>
            <p:nvPr/>
          </p:nvSpPr>
          <p:spPr>
            <a:xfrm>
              <a:off x="1515625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27" y="336"/>
                    <a:pt x="427" y="211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6" name="Google Shape;15646;p22"/>
            <p:cNvSpPr/>
            <p:nvPr/>
          </p:nvSpPr>
          <p:spPr>
            <a:xfrm>
              <a:off x="20462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104" y="1"/>
                    <a:pt x="1" y="103"/>
                    <a:pt x="1" y="222"/>
                  </a:cubicBezTo>
                  <a:cubicBezTo>
                    <a:pt x="10" y="348"/>
                    <a:pt x="107" y="428"/>
                    <a:pt x="204" y="428"/>
                  </a:cubicBezTo>
                  <a:cubicBezTo>
                    <a:pt x="210" y="428"/>
                    <a:pt x="216" y="428"/>
                    <a:pt x="222" y="427"/>
                  </a:cubicBezTo>
                  <a:cubicBezTo>
                    <a:pt x="34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7" name="Google Shape;15647;p22"/>
            <p:cNvSpPr/>
            <p:nvPr/>
          </p:nvSpPr>
          <p:spPr>
            <a:xfrm>
              <a:off x="1728000" y="43826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29"/>
                    <a:pt x="98" y="421"/>
                    <a:pt x="211" y="421"/>
                  </a:cubicBezTo>
                  <a:cubicBezTo>
                    <a:pt x="329" y="421"/>
                    <a:pt x="416" y="329"/>
                    <a:pt x="416" y="211"/>
                  </a:cubicBezTo>
                  <a:cubicBezTo>
                    <a:pt x="416" y="87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8" name="Google Shape;15648;p22"/>
            <p:cNvSpPr/>
            <p:nvPr/>
          </p:nvSpPr>
          <p:spPr>
            <a:xfrm>
              <a:off x="1780925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1"/>
                    <a:pt x="0" y="99"/>
                    <a:pt x="0" y="212"/>
                  </a:cubicBezTo>
                  <a:cubicBezTo>
                    <a:pt x="0" y="335"/>
                    <a:pt x="98" y="422"/>
                    <a:pt x="216" y="422"/>
                  </a:cubicBezTo>
                  <a:cubicBezTo>
                    <a:pt x="334" y="422"/>
                    <a:pt x="427" y="33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9" name="Google Shape;15649;p22"/>
            <p:cNvSpPr/>
            <p:nvPr/>
          </p:nvSpPr>
          <p:spPr>
            <a:xfrm>
              <a:off x="1621625" y="40641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11" y="211"/>
                  </a:cubicBezTo>
                  <a:cubicBezTo>
                    <a:pt x="16" y="334"/>
                    <a:pt x="103" y="427"/>
                    <a:pt x="226" y="427"/>
                  </a:cubicBezTo>
                  <a:cubicBezTo>
                    <a:pt x="345" y="416"/>
                    <a:pt x="432" y="329"/>
                    <a:pt x="432" y="211"/>
                  </a:cubicBezTo>
                  <a:cubicBezTo>
                    <a:pt x="432" y="98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0" name="Google Shape;15650;p22"/>
            <p:cNvSpPr/>
            <p:nvPr/>
          </p:nvSpPr>
          <p:spPr>
            <a:xfrm>
              <a:off x="1727600" y="454180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2" y="0"/>
                  </a:moveTo>
                  <a:cubicBezTo>
                    <a:pt x="94" y="0"/>
                    <a:pt x="16" y="84"/>
                    <a:pt x="11" y="196"/>
                  </a:cubicBezTo>
                  <a:cubicBezTo>
                    <a:pt x="1" y="320"/>
                    <a:pt x="98" y="422"/>
                    <a:pt x="222" y="422"/>
                  </a:cubicBezTo>
                  <a:cubicBezTo>
                    <a:pt x="335" y="422"/>
                    <a:pt x="432" y="335"/>
                    <a:pt x="432" y="217"/>
                  </a:cubicBezTo>
                  <a:cubicBezTo>
                    <a:pt x="438" y="104"/>
                    <a:pt x="355" y="6"/>
                    <a:pt x="232" y="1"/>
                  </a:cubicBezTo>
                  <a:cubicBezTo>
                    <a:pt x="225" y="0"/>
                    <a:pt x="218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1" name="Google Shape;15651;p22"/>
            <p:cNvSpPr/>
            <p:nvPr/>
          </p:nvSpPr>
          <p:spPr>
            <a:xfrm>
              <a:off x="1887300" y="4382625"/>
              <a:ext cx="10425" cy="10575"/>
            </a:xfrm>
            <a:custGeom>
              <a:rect b="b" l="l" r="r" t="t"/>
              <a:pathLst>
                <a:path extrusionOk="0" h="423" w="417">
                  <a:moveTo>
                    <a:pt x="215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88" y="1"/>
                    <a:pt x="0" y="99"/>
                    <a:pt x="0" y="212"/>
                  </a:cubicBezTo>
                  <a:cubicBezTo>
                    <a:pt x="0" y="335"/>
                    <a:pt x="98" y="422"/>
                    <a:pt x="211" y="422"/>
                  </a:cubicBezTo>
                  <a:cubicBezTo>
                    <a:pt x="329" y="422"/>
                    <a:pt x="416" y="330"/>
                    <a:pt x="416" y="207"/>
                  </a:cubicBezTo>
                  <a:cubicBezTo>
                    <a:pt x="416" y="87"/>
                    <a:pt x="324" y="1"/>
                    <a:pt x="21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2" name="Google Shape;15652;p22"/>
            <p:cNvSpPr/>
            <p:nvPr/>
          </p:nvSpPr>
          <p:spPr>
            <a:xfrm>
              <a:off x="1887300" y="44887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0" y="93"/>
                    <a:pt x="0" y="211"/>
                  </a:cubicBezTo>
                  <a:cubicBezTo>
                    <a:pt x="0" y="330"/>
                    <a:pt x="98" y="427"/>
                    <a:pt x="211" y="427"/>
                  </a:cubicBezTo>
                  <a:cubicBezTo>
                    <a:pt x="329" y="417"/>
                    <a:pt x="422" y="330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3" name="Google Shape;15653;p22"/>
            <p:cNvSpPr/>
            <p:nvPr/>
          </p:nvSpPr>
          <p:spPr>
            <a:xfrm>
              <a:off x="2125850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22" y="0"/>
                  </a:moveTo>
                  <a:cubicBezTo>
                    <a:pt x="98" y="0"/>
                    <a:pt x="11" y="93"/>
                    <a:pt x="11" y="206"/>
                  </a:cubicBezTo>
                  <a:cubicBezTo>
                    <a:pt x="1" y="324"/>
                    <a:pt x="98" y="427"/>
                    <a:pt x="217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4" name="Google Shape;15654;p22"/>
            <p:cNvSpPr/>
            <p:nvPr/>
          </p:nvSpPr>
          <p:spPr>
            <a:xfrm>
              <a:off x="2073050" y="4143825"/>
              <a:ext cx="10450" cy="10675"/>
            </a:xfrm>
            <a:custGeom>
              <a:rect b="b" l="l" r="r" t="t"/>
              <a:pathLst>
                <a:path extrusionOk="0" h="427" w="418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19" y="427"/>
                    <a:pt x="417" y="334"/>
                    <a:pt x="417" y="211"/>
                  </a:cubicBezTo>
                  <a:cubicBezTo>
                    <a:pt x="417" y="9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5" name="Google Shape;15655;p22"/>
            <p:cNvSpPr/>
            <p:nvPr/>
          </p:nvSpPr>
          <p:spPr>
            <a:xfrm>
              <a:off x="1595025" y="414382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6" y="0"/>
                  </a:moveTo>
                  <a:cubicBezTo>
                    <a:pt x="98" y="0"/>
                    <a:pt x="6" y="93"/>
                    <a:pt x="6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6" name="Google Shape;15656;p22"/>
            <p:cNvSpPr/>
            <p:nvPr/>
          </p:nvSpPr>
          <p:spPr>
            <a:xfrm>
              <a:off x="1542225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8" y="0"/>
                    <a:pt x="1" y="93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16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7" name="Google Shape;15657;p22"/>
            <p:cNvSpPr/>
            <p:nvPr/>
          </p:nvSpPr>
          <p:spPr>
            <a:xfrm>
              <a:off x="1727850" y="42766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07" y="0"/>
                  </a:moveTo>
                  <a:cubicBezTo>
                    <a:pt x="88" y="0"/>
                    <a:pt x="1" y="86"/>
                    <a:pt x="1" y="206"/>
                  </a:cubicBezTo>
                  <a:cubicBezTo>
                    <a:pt x="1" y="32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11"/>
                  </a:cubicBezTo>
                  <a:cubicBezTo>
                    <a:pt x="422" y="88"/>
                    <a:pt x="335" y="1"/>
                    <a:pt x="217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8" name="Google Shape;15658;p22"/>
            <p:cNvSpPr/>
            <p:nvPr/>
          </p:nvSpPr>
          <p:spPr>
            <a:xfrm>
              <a:off x="204632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1"/>
                  </a:moveTo>
                  <a:cubicBezTo>
                    <a:pt x="99" y="1"/>
                    <a:pt x="1" y="98"/>
                    <a:pt x="1" y="211"/>
                  </a:cubicBezTo>
                  <a:cubicBezTo>
                    <a:pt x="1" y="329"/>
                    <a:pt x="93" y="417"/>
                    <a:pt x="206" y="422"/>
                  </a:cubicBezTo>
                  <a:cubicBezTo>
                    <a:pt x="330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9" name="Google Shape;15659;p22"/>
            <p:cNvSpPr/>
            <p:nvPr/>
          </p:nvSpPr>
          <p:spPr>
            <a:xfrm>
              <a:off x="20198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1"/>
                    <a:pt x="216" y="421"/>
                  </a:cubicBezTo>
                  <a:cubicBezTo>
                    <a:pt x="334" y="421"/>
                    <a:pt x="432" y="319"/>
                    <a:pt x="427" y="206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0" name="Google Shape;15660;p22"/>
            <p:cNvSpPr/>
            <p:nvPr/>
          </p:nvSpPr>
          <p:spPr>
            <a:xfrm>
              <a:off x="1515500" y="4064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7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0"/>
                    <a:pt x="103" y="428"/>
                    <a:pt x="222" y="428"/>
                  </a:cubicBezTo>
                  <a:cubicBezTo>
                    <a:pt x="340" y="417"/>
                    <a:pt x="432" y="330"/>
                    <a:pt x="432" y="207"/>
                  </a:cubicBezTo>
                  <a:cubicBezTo>
                    <a:pt x="427" y="87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1" name="Google Shape;15661;p22"/>
            <p:cNvSpPr/>
            <p:nvPr/>
          </p:nvSpPr>
          <p:spPr>
            <a:xfrm>
              <a:off x="1621625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6" y="0"/>
                  </a:moveTo>
                  <a:cubicBezTo>
                    <a:pt x="223" y="0"/>
                    <a:pt x="219" y="0"/>
                    <a:pt x="216" y="1"/>
                  </a:cubicBezTo>
                  <a:cubicBezTo>
                    <a:pt x="93" y="6"/>
                    <a:pt x="0" y="98"/>
                    <a:pt x="11" y="216"/>
                  </a:cubicBezTo>
                  <a:cubicBezTo>
                    <a:pt x="11" y="335"/>
                    <a:pt x="103" y="422"/>
                    <a:pt x="221" y="422"/>
                  </a:cubicBezTo>
                  <a:cubicBezTo>
                    <a:pt x="345" y="417"/>
                    <a:pt x="432" y="329"/>
                    <a:pt x="432" y="206"/>
                  </a:cubicBezTo>
                  <a:cubicBezTo>
                    <a:pt x="427" y="86"/>
                    <a:pt x="339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2" name="Google Shape;15662;p22"/>
            <p:cNvSpPr/>
            <p:nvPr/>
          </p:nvSpPr>
          <p:spPr>
            <a:xfrm>
              <a:off x="151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2" y="0"/>
                  </a:moveTo>
                  <a:cubicBezTo>
                    <a:pt x="98" y="0"/>
                    <a:pt x="6" y="86"/>
                    <a:pt x="1" y="206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7" y="335"/>
                    <a:pt x="427" y="216"/>
                  </a:cubicBezTo>
                  <a:cubicBezTo>
                    <a:pt x="432" y="98"/>
                    <a:pt x="340" y="1"/>
                    <a:pt x="222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3" name="Google Shape;15663;p22"/>
            <p:cNvSpPr/>
            <p:nvPr/>
          </p:nvSpPr>
          <p:spPr>
            <a:xfrm>
              <a:off x="21525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5"/>
                    <a:pt x="1" y="92"/>
                    <a:pt x="1" y="211"/>
                  </a:cubicBezTo>
                  <a:cubicBezTo>
                    <a:pt x="1" y="329"/>
                    <a:pt x="88" y="421"/>
                    <a:pt x="211" y="421"/>
                  </a:cubicBezTo>
                  <a:cubicBezTo>
                    <a:pt x="330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4" name="Google Shape;15664;p22"/>
            <p:cNvSpPr/>
            <p:nvPr/>
          </p:nvSpPr>
          <p:spPr>
            <a:xfrm>
              <a:off x="2046475" y="4064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5"/>
                    <a:pt x="0" y="92"/>
                    <a:pt x="0" y="211"/>
                  </a:cubicBezTo>
                  <a:cubicBezTo>
                    <a:pt x="0" y="329"/>
                    <a:pt x="93" y="421"/>
                    <a:pt x="211" y="421"/>
                  </a:cubicBezTo>
                  <a:cubicBezTo>
                    <a:pt x="329" y="421"/>
                    <a:pt x="421" y="334"/>
                    <a:pt x="421" y="211"/>
                  </a:cubicBezTo>
                  <a:cubicBezTo>
                    <a:pt x="416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5" name="Google Shape;15665;p22"/>
            <p:cNvSpPr/>
            <p:nvPr/>
          </p:nvSpPr>
          <p:spPr>
            <a:xfrm>
              <a:off x="1727850" y="4011225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2" y="1"/>
                  </a:moveTo>
                  <a:cubicBezTo>
                    <a:pt x="93" y="1"/>
                    <a:pt x="6" y="88"/>
                    <a:pt x="1" y="201"/>
                  </a:cubicBezTo>
                  <a:cubicBezTo>
                    <a:pt x="1" y="325"/>
                    <a:pt x="93" y="422"/>
                    <a:pt x="212" y="422"/>
                  </a:cubicBezTo>
                  <a:cubicBezTo>
                    <a:pt x="325" y="422"/>
                    <a:pt x="422" y="325"/>
                    <a:pt x="422" y="201"/>
                  </a:cubicBezTo>
                  <a:cubicBezTo>
                    <a:pt x="422" y="83"/>
                    <a:pt x="33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6" name="Google Shape;15666;p22"/>
            <p:cNvSpPr/>
            <p:nvPr/>
          </p:nvSpPr>
          <p:spPr>
            <a:xfrm>
              <a:off x="1887175" y="44354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334" y="432"/>
                    <a:pt x="421" y="339"/>
                    <a:pt x="416" y="211"/>
                  </a:cubicBezTo>
                  <a:cubicBezTo>
                    <a:pt x="416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7" name="Google Shape;15667;p22"/>
            <p:cNvSpPr/>
            <p:nvPr/>
          </p:nvSpPr>
          <p:spPr>
            <a:xfrm>
              <a:off x="1887300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0" y="88"/>
                    <a:pt x="0" y="211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329" y="417"/>
                    <a:pt x="422" y="329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8" name="Google Shape;15668;p22"/>
            <p:cNvSpPr/>
            <p:nvPr/>
          </p:nvSpPr>
          <p:spPr>
            <a:xfrm>
              <a:off x="1780925" y="39580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1"/>
                  </a:moveTo>
                  <a:cubicBezTo>
                    <a:pt x="93" y="6"/>
                    <a:pt x="0" y="93"/>
                    <a:pt x="0" y="211"/>
                  </a:cubicBezTo>
                  <a:cubicBezTo>
                    <a:pt x="0" y="329"/>
                    <a:pt x="98" y="422"/>
                    <a:pt x="216" y="422"/>
                  </a:cubicBezTo>
                  <a:cubicBezTo>
                    <a:pt x="329" y="422"/>
                    <a:pt x="427" y="319"/>
                    <a:pt x="427" y="206"/>
                  </a:cubicBezTo>
                  <a:cubicBezTo>
                    <a:pt x="427" y="88"/>
                    <a:pt x="32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9" name="Google Shape;15669;p22"/>
            <p:cNvSpPr/>
            <p:nvPr/>
          </p:nvSpPr>
          <p:spPr>
            <a:xfrm>
              <a:off x="1595275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8" y="1"/>
                  </a:moveTo>
                  <a:cubicBezTo>
                    <a:pt x="84" y="1"/>
                    <a:pt x="1" y="90"/>
                    <a:pt x="1" y="212"/>
                  </a:cubicBezTo>
                  <a:cubicBezTo>
                    <a:pt x="1" y="335"/>
                    <a:pt x="93" y="423"/>
                    <a:pt x="217" y="423"/>
                  </a:cubicBezTo>
                  <a:cubicBezTo>
                    <a:pt x="330" y="423"/>
                    <a:pt x="427" y="335"/>
                    <a:pt x="427" y="217"/>
                  </a:cubicBezTo>
                  <a:cubicBezTo>
                    <a:pt x="427" y="94"/>
                    <a:pt x="335" y="1"/>
                    <a:pt x="217" y="1"/>
                  </a:cubicBezTo>
                  <a:cubicBezTo>
                    <a:pt x="210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0" name="Google Shape;15670;p22"/>
            <p:cNvSpPr/>
            <p:nvPr/>
          </p:nvSpPr>
          <p:spPr>
            <a:xfrm>
              <a:off x="2072925" y="43559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88" y="1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1" name="Google Shape;15671;p22"/>
            <p:cNvSpPr/>
            <p:nvPr/>
          </p:nvSpPr>
          <p:spPr>
            <a:xfrm>
              <a:off x="1940225" y="40641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21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0" y="329"/>
                    <a:pt x="103" y="427"/>
                    <a:pt x="221" y="427"/>
                  </a:cubicBezTo>
                  <a:cubicBezTo>
                    <a:pt x="334" y="416"/>
                    <a:pt x="427" y="329"/>
                    <a:pt x="427" y="206"/>
                  </a:cubicBezTo>
                  <a:cubicBezTo>
                    <a:pt x="422" y="93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2" name="Google Shape;15672;p22"/>
            <p:cNvSpPr/>
            <p:nvPr/>
          </p:nvSpPr>
          <p:spPr>
            <a:xfrm>
              <a:off x="1595275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88" y="6"/>
                    <a:pt x="1" y="99"/>
                    <a:pt x="1" y="212"/>
                  </a:cubicBezTo>
                  <a:cubicBezTo>
                    <a:pt x="1" y="335"/>
                    <a:pt x="93" y="422"/>
                    <a:pt x="217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22" y="92"/>
                    <a:pt x="33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3" name="Google Shape;15673;p22"/>
            <p:cNvSpPr/>
            <p:nvPr/>
          </p:nvSpPr>
          <p:spPr>
            <a:xfrm>
              <a:off x="1727600" y="38519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6" y="0"/>
                  </a:moveTo>
                  <a:cubicBezTo>
                    <a:pt x="230" y="0"/>
                    <a:pt x="223" y="0"/>
                    <a:pt x="217" y="1"/>
                  </a:cubicBezTo>
                  <a:cubicBezTo>
                    <a:pt x="93" y="1"/>
                    <a:pt x="1" y="93"/>
                    <a:pt x="11" y="217"/>
                  </a:cubicBezTo>
                  <a:cubicBezTo>
                    <a:pt x="16" y="335"/>
                    <a:pt x="103" y="422"/>
                    <a:pt x="222" y="422"/>
                  </a:cubicBezTo>
                  <a:cubicBezTo>
                    <a:pt x="345" y="422"/>
                    <a:pt x="432" y="325"/>
                    <a:pt x="432" y="207"/>
                  </a:cubicBezTo>
                  <a:cubicBezTo>
                    <a:pt x="432" y="89"/>
                    <a:pt x="354" y="0"/>
                    <a:pt x="2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4" name="Google Shape;15674;p22"/>
            <p:cNvSpPr/>
            <p:nvPr/>
          </p:nvSpPr>
          <p:spPr>
            <a:xfrm>
              <a:off x="1940225" y="459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3"/>
                    <a:pt x="0" y="20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5" name="Google Shape;15675;p22"/>
            <p:cNvSpPr/>
            <p:nvPr/>
          </p:nvSpPr>
          <p:spPr>
            <a:xfrm>
              <a:off x="154222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88"/>
                    <a:pt x="6" y="211"/>
                  </a:cubicBezTo>
                  <a:cubicBezTo>
                    <a:pt x="6" y="334"/>
                    <a:pt x="93" y="422"/>
                    <a:pt x="216" y="422"/>
                  </a:cubicBezTo>
                  <a:cubicBezTo>
                    <a:pt x="335" y="417"/>
                    <a:pt x="422" y="32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6" name="Google Shape;15676;p22"/>
            <p:cNvSpPr/>
            <p:nvPr/>
          </p:nvSpPr>
          <p:spPr>
            <a:xfrm>
              <a:off x="21261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7" y="0"/>
                    <a:pt x="0" y="87"/>
                    <a:pt x="0" y="211"/>
                  </a:cubicBezTo>
                  <a:cubicBezTo>
                    <a:pt x="0" y="334"/>
                    <a:pt x="87" y="421"/>
                    <a:pt x="211" y="421"/>
                  </a:cubicBezTo>
                  <a:cubicBezTo>
                    <a:pt x="334" y="421"/>
                    <a:pt x="421" y="334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7" name="Google Shape;15677;p22"/>
            <p:cNvSpPr/>
            <p:nvPr/>
          </p:nvSpPr>
          <p:spPr>
            <a:xfrm>
              <a:off x="1727850" y="4595100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198" y="1"/>
                  </a:moveTo>
                  <a:cubicBezTo>
                    <a:pt x="84" y="1"/>
                    <a:pt x="1" y="90"/>
                    <a:pt x="1" y="207"/>
                  </a:cubicBezTo>
                  <a:cubicBezTo>
                    <a:pt x="1" y="320"/>
                    <a:pt x="88" y="418"/>
                    <a:pt x="212" y="418"/>
                  </a:cubicBezTo>
                  <a:cubicBezTo>
                    <a:pt x="335" y="418"/>
                    <a:pt x="422" y="325"/>
                    <a:pt x="422" y="212"/>
                  </a:cubicBezTo>
                  <a:cubicBezTo>
                    <a:pt x="422" y="89"/>
                    <a:pt x="335" y="2"/>
                    <a:pt x="217" y="2"/>
                  </a:cubicBezTo>
                  <a:cubicBezTo>
                    <a:pt x="211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8" name="Google Shape;15678;p22"/>
            <p:cNvSpPr/>
            <p:nvPr/>
          </p:nvSpPr>
          <p:spPr>
            <a:xfrm>
              <a:off x="1727850" y="40641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3" y="0"/>
                    <a:pt x="6" y="93"/>
                    <a:pt x="1" y="211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2" y="334"/>
                    <a:pt x="422" y="221"/>
                  </a:cubicBezTo>
                  <a:cubicBezTo>
                    <a:pt x="42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9" name="Google Shape;15679;p22"/>
            <p:cNvSpPr/>
            <p:nvPr/>
          </p:nvSpPr>
          <p:spPr>
            <a:xfrm>
              <a:off x="1780925" y="4064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213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5"/>
                    <a:pt x="93" y="428"/>
                    <a:pt x="216" y="428"/>
                  </a:cubicBezTo>
                  <a:cubicBezTo>
                    <a:pt x="334" y="417"/>
                    <a:pt x="427" y="330"/>
                    <a:pt x="427" y="207"/>
                  </a:cubicBezTo>
                  <a:cubicBezTo>
                    <a:pt x="427" y="87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0" name="Google Shape;15680;p22"/>
            <p:cNvSpPr/>
            <p:nvPr/>
          </p:nvSpPr>
          <p:spPr>
            <a:xfrm>
              <a:off x="188702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9" y="0"/>
                    <a:pt x="6" y="93"/>
                    <a:pt x="1" y="216"/>
                  </a:cubicBezTo>
                  <a:cubicBezTo>
                    <a:pt x="11" y="334"/>
                    <a:pt x="99" y="427"/>
                    <a:pt x="222" y="427"/>
                  </a:cubicBezTo>
                  <a:cubicBezTo>
                    <a:pt x="335" y="422"/>
                    <a:pt x="427" y="329"/>
                    <a:pt x="427" y="216"/>
                  </a:cubicBezTo>
                  <a:cubicBezTo>
                    <a:pt x="427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1" name="Google Shape;15681;p22"/>
            <p:cNvSpPr/>
            <p:nvPr/>
          </p:nvSpPr>
          <p:spPr>
            <a:xfrm>
              <a:off x="1887175" y="4064175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06" y="0"/>
                  </a:moveTo>
                  <a:cubicBezTo>
                    <a:pt x="87" y="0"/>
                    <a:pt x="0" y="87"/>
                    <a:pt x="0" y="206"/>
                  </a:cubicBezTo>
                  <a:cubicBezTo>
                    <a:pt x="0" y="324"/>
                    <a:pt x="87" y="416"/>
                    <a:pt x="211" y="416"/>
                  </a:cubicBezTo>
                  <a:cubicBezTo>
                    <a:pt x="334" y="416"/>
                    <a:pt x="421" y="329"/>
                    <a:pt x="421" y="206"/>
                  </a:cubicBezTo>
                  <a:cubicBezTo>
                    <a:pt x="421" y="93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2" name="Google Shape;15682;p22"/>
            <p:cNvSpPr/>
            <p:nvPr/>
          </p:nvSpPr>
          <p:spPr>
            <a:xfrm>
              <a:off x="1780800" y="45948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103" y="0"/>
                    <a:pt x="10" y="93"/>
                    <a:pt x="5" y="206"/>
                  </a:cubicBezTo>
                  <a:cubicBezTo>
                    <a:pt x="0" y="329"/>
                    <a:pt x="88" y="427"/>
                    <a:pt x="21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3" name="Google Shape;15683;p22"/>
            <p:cNvSpPr/>
            <p:nvPr/>
          </p:nvSpPr>
          <p:spPr>
            <a:xfrm>
              <a:off x="18871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0"/>
                    <a:pt x="0" y="88"/>
                    <a:pt x="0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24" y="422"/>
                    <a:pt x="421" y="334"/>
                    <a:pt x="421" y="211"/>
                  </a:cubicBezTo>
                  <a:cubicBezTo>
                    <a:pt x="421" y="88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4" name="Google Shape;15684;p22"/>
            <p:cNvSpPr/>
            <p:nvPr/>
          </p:nvSpPr>
          <p:spPr>
            <a:xfrm>
              <a:off x="178092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329" y="417"/>
                    <a:pt x="422" y="324"/>
                    <a:pt x="422" y="201"/>
                  </a:cubicBezTo>
                  <a:cubicBezTo>
                    <a:pt x="422" y="8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5" name="Google Shape;15685;p22"/>
            <p:cNvSpPr/>
            <p:nvPr/>
          </p:nvSpPr>
          <p:spPr>
            <a:xfrm>
              <a:off x="1913250" y="4621450"/>
              <a:ext cx="11200" cy="10125"/>
            </a:xfrm>
            <a:custGeom>
              <a:rect b="b" l="l" r="r" t="t"/>
              <a:pathLst>
                <a:path extrusionOk="0" h="405" w="448">
                  <a:moveTo>
                    <a:pt x="229" y="0"/>
                  </a:moveTo>
                  <a:cubicBezTo>
                    <a:pt x="157" y="0"/>
                    <a:pt x="91" y="37"/>
                    <a:pt x="52" y="104"/>
                  </a:cubicBezTo>
                  <a:cubicBezTo>
                    <a:pt x="0" y="181"/>
                    <a:pt x="16" y="289"/>
                    <a:pt x="77" y="361"/>
                  </a:cubicBezTo>
                  <a:cubicBezTo>
                    <a:pt x="107" y="387"/>
                    <a:pt x="137" y="405"/>
                    <a:pt x="175" y="405"/>
                  </a:cubicBezTo>
                  <a:cubicBezTo>
                    <a:pt x="189" y="405"/>
                    <a:pt x="204" y="402"/>
                    <a:pt x="221" y="397"/>
                  </a:cubicBezTo>
                  <a:cubicBezTo>
                    <a:pt x="252" y="386"/>
                    <a:pt x="288" y="376"/>
                    <a:pt x="324" y="371"/>
                  </a:cubicBezTo>
                  <a:cubicBezTo>
                    <a:pt x="406" y="350"/>
                    <a:pt x="447" y="309"/>
                    <a:pt x="447" y="217"/>
                  </a:cubicBezTo>
                  <a:cubicBezTo>
                    <a:pt x="447" y="119"/>
                    <a:pt x="386" y="32"/>
                    <a:pt x="298" y="11"/>
                  </a:cubicBezTo>
                  <a:cubicBezTo>
                    <a:pt x="275" y="4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6" name="Google Shape;15686;p22"/>
            <p:cNvSpPr/>
            <p:nvPr/>
          </p:nvSpPr>
          <p:spPr>
            <a:xfrm>
              <a:off x="1594650" y="4568225"/>
              <a:ext cx="11325" cy="10625"/>
            </a:xfrm>
            <a:custGeom>
              <a:rect b="b" l="l" r="r" t="t"/>
              <a:pathLst>
                <a:path extrusionOk="0" h="425" w="453">
                  <a:moveTo>
                    <a:pt x="237" y="0"/>
                  </a:moveTo>
                  <a:cubicBezTo>
                    <a:pt x="163" y="0"/>
                    <a:pt x="93" y="40"/>
                    <a:pt x="52" y="105"/>
                  </a:cubicBezTo>
                  <a:cubicBezTo>
                    <a:pt x="0" y="193"/>
                    <a:pt x="21" y="285"/>
                    <a:pt x="113" y="342"/>
                  </a:cubicBezTo>
                  <a:cubicBezTo>
                    <a:pt x="139" y="362"/>
                    <a:pt x="165" y="372"/>
                    <a:pt x="190" y="393"/>
                  </a:cubicBezTo>
                  <a:cubicBezTo>
                    <a:pt x="215" y="416"/>
                    <a:pt x="240" y="424"/>
                    <a:pt x="264" y="424"/>
                  </a:cubicBezTo>
                  <a:cubicBezTo>
                    <a:pt x="296" y="424"/>
                    <a:pt x="326" y="410"/>
                    <a:pt x="355" y="393"/>
                  </a:cubicBezTo>
                  <a:cubicBezTo>
                    <a:pt x="422" y="357"/>
                    <a:pt x="452" y="290"/>
                    <a:pt x="452" y="208"/>
                  </a:cubicBezTo>
                  <a:cubicBezTo>
                    <a:pt x="447" y="116"/>
                    <a:pt x="386" y="38"/>
                    <a:pt x="293" y="8"/>
                  </a:cubicBezTo>
                  <a:cubicBezTo>
                    <a:pt x="275" y="3"/>
                    <a:pt x="256" y="0"/>
                    <a:pt x="23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7" name="Google Shape;15687;p22"/>
            <p:cNvSpPr/>
            <p:nvPr/>
          </p:nvSpPr>
          <p:spPr>
            <a:xfrm>
              <a:off x="2178275" y="4037425"/>
              <a:ext cx="10950" cy="10775"/>
            </a:xfrm>
            <a:custGeom>
              <a:rect b="b" l="l" r="r" t="t"/>
              <a:pathLst>
                <a:path extrusionOk="0" h="431" w="438">
                  <a:moveTo>
                    <a:pt x="243" y="0"/>
                  </a:moveTo>
                  <a:cubicBezTo>
                    <a:pt x="227" y="0"/>
                    <a:pt x="207" y="6"/>
                    <a:pt x="180" y="17"/>
                  </a:cubicBezTo>
                  <a:cubicBezTo>
                    <a:pt x="139" y="37"/>
                    <a:pt x="103" y="63"/>
                    <a:pt x="78" y="94"/>
                  </a:cubicBezTo>
                  <a:cubicBezTo>
                    <a:pt x="0" y="191"/>
                    <a:pt x="26" y="325"/>
                    <a:pt x="129" y="397"/>
                  </a:cubicBezTo>
                  <a:cubicBezTo>
                    <a:pt x="160" y="419"/>
                    <a:pt x="201" y="430"/>
                    <a:pt x="243" y="430"/>
                  </a:cubicBezTo>
                  <a:cubicBezTo>
                    <a:pt x="321" y="430"/>
                    <a:pt x="404" y="391"/>
                    <a:pt x="437" y="304"/>
                  </a:cubicBezTo>
                  <a:cubicBezTo>
                    <a:pt x="391" y="227"/>
                    <a:pt x="355" y="145"/>
                    <a:pt x="314" y="68"/>
                  </a:cubicBezTo>
                  <a:cubicBezTo>
                    <a:pt x="290" y="21"/>
                    <a:pt x="273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8" name="Google Shape;15688;p22"/>
            <p:cNvSpPr/>
            <p:nvPr/>
          </p:nvSpPr>
          <p:spPr>
            <a:xfrm>
              <a:off x="1992775" y="4594800"/>
              <a:ext cx="11450" cy="9600"/>
            </a:xfrm>
            <a:custGeom>
              <a:rect b="b" l="l" r="r" t="t"/>
              <a:pathLst>
                <a:path extrusionOk="0" h="384" w="458">
                  <a:moveTo>
                    <a:pt x="238" y="1"/>
                  </a:moveTo>
                  <a:cubicBezTo>
                    <a:pt x="152" y="1"/>
                    <a:pt x="73" y="49"/>
                    <a:pt x="41" y="121"/>
                  </a:cubicBezTo>
                  <a:cubicBezTo>
                    <a:pt x="0" y="209"/>
                    <a:pt x="21" y="301"/>
                    <a:pt x="108" y="383"/>
                  </a:cubicBezTo>
                  <a:cubicBezTo>
                    <a:pt x="200" y="348"/>
                    <a:pt x="283" y="301"/>
                    <a:pt x="365" y="260"/>
                  </a:cubicBezTo>
                  <a:cubicBezTo>
                    <a:pt x="447" y="219"/>
                    <a:pt x="457" y="183"/>
                    <a:pt x="411" y="106"/>
                  </a:cubicBezTo>
                  <a:cubicBezTo>
                    <a:pt x="380" y="49"/>
                    <a:pt x="334" y="19"/>
                    <a:pt x="272" y="3"/>
                  </a:cubicBezTo>
                  <a:cubicBezTo>
                    <a:pt x="261" y="1"/>
                    <a:pt x="249" y="1"/>
                    <a:pt x="23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9" name="Google Shape;15689;p22"/>
            <p:cNvSpPr/>
            <p:nvPr/>
          </p:nvSpPr>
          <p:spPr>
            <a:xfrm>
              <a:off x="1411825" y="4276350"/>
              <a:ext cx="8625" cy="10575"/>
            </a:xfrm>
            <a:custGeom>
              <a:rect b="b" l="l" r="r" t="t"/>
              <a:pathLst>
                <a:path extrusionOk="0" h="423" w="345">
                  <a:moveTo>
                    <a:pt x="129" y="1"/>
                  </a:moveTo>
                  <a:cubicBezTo>
                    <a:pt x="87" y="1"/>
                    <a:pt x="43" y="15"/>
                    <a:pt x="1" y="43"/>
                  </a:cubicBezTo>
                  <a:cubicBezTo>
                    <a:pt x="11" y="167"/>
                    <a:pt x="32" y="290"/>
                    <a:pt x="42" y="408"/>
                  </a:cubicBezTo>
                  <a:cubicBezTo>
                    <a:pt x="74" y="418"/>
                    <a:pt x="103" y="422"/>
                    <a:pt x="131" y="422"/>
                  </a:cubicBezTo>
                  <a:cubicBezTo>
                    <a:pt x="210" y="422"/>
                    <a:pt x="271" y="385"/>
                    <a:pt x="309" y="316"/>
                  </a:cubicBezTo>
                  <a:cubicBezTo>
                    <a:pt x="345" y="228"/>
                    <a:pt x="335" y="121"/>
                    <a:pt x="263" y="59"/>
                  </a:cubicBezTo>
                  <a:cubicBezTo>
                    <a:pt x="224" y="20"/>
                    <a:pt x="178" y="1"/>
                    <a:pt x="12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0" name="Google Shape;15690;p22"/>
            <p:cNvSpPr/>
            <p:nvPr/>
          </p:nvSpPr>
          <p:spPr>
            <a:xfrm>
              <a:off x="1412475" y="4170325"/>
              <a:ext cx="8125" cy="10550"/>
            </a:xfrm>
            <a:custGeom>
              <a:rect b="b" l="l" r="r" t="t"/>
              <a:pathLst>
                <a:path extrusionOk="0" h="422" w="325">
                  <a:moveTo>
                    <a:pt x="119" y="0"/>
                  </a:moveTo>
                  <a:cubicBezTo>
                    <a:pt x="97" y="0"/>
                    <a:pt x="75" y="5"/>
                    <a:pt x="52" y="14"/>
                  </a:cubicBezTo>
                  <a:lnTo>
                    <a:pt x="11" y="261"/>
                  </a:lnTo>
                  <a:cubicBezTo>
                    <a:pt x="6" y="307"/>
                    <a:pt x="6" y="348"/>
                    <a:pt x="0" y="389"/>
                  </a:cubicBezTo>
                  <a:cubicBezTo>
                    <a:pt x="35" y="411"/>
                    <a:pt x="71" y="422"/>
                    <a:pt x="105" y="422"/>
                  </a:cubicBezTo>
                  <a:cubicBezTo>
                    <a:pt x="159" y="422"/>
                    <a:pt x="210" y="397"/>
                    <a:pt x="247" y="353"/>
                  </a:cubicBezTo>
                  <a:cubicBezTo>
                    <a:pt x="314" y="292"/>
                    <a:pt x="324" y="173"/>
                    <a:pt x="273" y="96"/>
                  </a:cubicBezTo>
                  <a:cubicBezTo>
                    <a:pt x="235" y="36"/>
                    <a:pt x="180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1" name="Google Shape;15691;p22"/>
            <p:cNvSpPr/>
            <p:nvPr/>
          </p:nvSpPr>
          <p:spPr>
            <a:xfrm>
              <a:off x="1464250" y="4435600"/>
              <a:ext cx="9025" cy="10275"/>
            </a:xfrm>
            <a:custGeom>
              <a:rect b="b" l="l" r="r" t="t"/>
              <a:pathLst>
                <a:path extrusionOk="0" h="411" w="361">
                  <a:moveTo>
                    <a:pt x="136" y="0"/>
                  </a:moveTo>
                  <a:cubicBezTo>
                    <a:pt x="89" y="0"/>
                    <a:pt x="43" y="18"/>
                    <a:pt x="0" y="61"/>
                  </a:cubicBezTo>
                  <a:cubicBezTo>
                    <a:pt x="77" y="179"/>
                    <a:pt x="144" y="297"/>
                    <a:pt x="216" y="410"/>
                  </a:cubicBezTo>
                  <a:cubicBezTo>
                    <a:pt x="319" y="369"/>
                    <a:pt x="360" y="302"/>
                    <a:pt x="355" y="205"/>
                  </a:cubicBezTo>
                  <a:cubicBezTo>
                    <a:pt x="350" y="117"/>
                    <a:pt x="298" y="40"/>
                    <a:pt x="216" y="15"/>
                  </a:cubicBezTo>
                  <a:cubicBezTo>
                    <a:pt x="189" y="6"/>
                    <a:pt x="162" y="0"/>
                    <a:pt x="1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2" name="Google Shape;15692;p22"/>
            <p:cNvSpPr/>
            <p:nvPr/>
          </p:nvSpPr>
          <p:spPr>
            <a:xfrm>
              <a:off x="1595800" y="3880450"/>
              <a:ext cx="10825" cy="8450"/>
            </a:xfrm>
            <a:custGeom>
              <a:rect b="b" l="l" r="r" t="t"/>
              <a:pathLst>
                <a:path extrusionOk="0" h="338" w="433">
                  <a:moveTo>
                    <a:pt x="350" y="1"/>
                  </a:moveTo>
                  <a:cubicBezTo>
                    <a:pt x="232" y="73"/>
                    <a:pt x="119" y="145"/>
                    <a:pt x="0" y="222"/>
                  </a:cubicBezTo>
                  <a:cubicBezTo>
                    <a:pt x="40" y="304"/>
                    <a:pt x="119" y="337"/>
                    <a:pt x="194" y="337"/>
                  </a:cubicBezTo>
                  <a:cubicBezTo>
                    <a:pt x="246" y="337"/>
                    <a:pt x="296" y="321"/>
                    <a:pt x="329" y="294"/>
                  </a:cubicBezTo>
                  <a:cubicBezTo>
                    <a:pt x="417" y="222"/>
                    <a:pt x="432" y="93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3" name="Google Shape;15693;p22"/>
            <p:cNvSpPr/>
            <p:nvPr/>
          </p:nvSpPr>
          <p:spPr>
            <a:xfrm>
              <a:off x="1701650" y="4621450"/>
              <a:ext cx="10825" cy="6850"/>
            </a:xfrm>
            <a:custGeom>
              <a:rect b="b" l="l" r="r" t="t"/>
              <a:pathLst>
                <a:path extrusionOk="0" h="274" w="433">
                  <a:moveTo>
                    <a:pt x="194" y="1"/>
                  </a:moveTo>
                  <a:cubicBezTo>
                    <a:pt x="105" y="1"/>
                    <a:pt x="30" y="57"/>
                    <a:pt x="1" y="160"/>
                  </a:cubicBezTo>
                  <a:cubicBezTo>
                    <a:pt x="134" y="196"/>
                    <a:pt x="263" y="237"/>
                    <a:pt x="396" y="273"/>
                  </a:cubicBezTo>
                  <a:cubicBezTo>
                    <a:pt x="432" y="145"/>
                    <a:pt x="381" y="42"/>
                    <a:pt x="263" y="11"/>
                  </a:cubicBezTo>
                  <a:cubicBezTo>
                    <a:pt x="239" y="4"/>
                    <a:pt x="216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4" name="Google Shape;15694;p22"/>
            <p:cNvSpPr/>
            <p:nvPr/>
          </p:nvSpPr>
          <p:spPr>
            <a:xfrm>
              <a:off x="1913500" y="3829575"/>
              <a:ext cx="10550" cy="6550"/>
            </a:xfrm>
            <a:custGeom>
              <a:rect b="b" l="l" r="r" t="t"/>
              <a:pathLst>
                <a:path extrusionOk="0" h="262" w="422">
                  <a:moveTo>
                    <a:pt x="16" y="1"/>
                  </a:moveTo>
                  <a:lnTo>
                    <a:pt x="16" y="1"/>
                  </a:lnTo>
                  <a:cubicBezTo>
                    <a:pt x="0" y="134"/>
                    <a:pt x="67" y="232"/>
                    <a:pt x="191" y="258"/>
                  </a:cubicBezTo>
                  <a:cubicBezTo>
                    <a:pt x="205" y="260"/>
                    <a:pt x="219" y="261"/>
                    <a:pt x="232" y="261"/>
                  </a:cubicBezTo>
                  <a:cubicBezTo>
                    <a:pt x="329" y="261"/>
                    <a:pt x="399" y="198"/>
                    <a:pt x="422" y="98"/>
                  </a:cubicBezTo>
                  <a:cubicBezTo>
                    <a:pt x="309" y="62"/>
                    <a:pt x="196" y="37"/>
                    <a:pt x="88" y="11"/>
                  </a:cubicBezTo>
                  <a:cubicBezTo>
                    <a:pt x="62" y="6"/>
                    <a:pt x="42" y="6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5" name="Google Shape;15695;p22"/>
            <p:cNvSpPr/>
            <p:nvPr/>
          </p:nvSpPr>
          <p:spPr>
            <a:xfrm>
              <a:off x="1466550" y="4012900"/>
              <a:ext cx="7225" cy="8700"/>
            </a:xfrm>
            <a:custGeom>
              <a:rect b="b" l="l" r="r" t="t"/>
              <a:pathLst>
                <a:path extrusionOk="0" h="348" w="289">
                  <a:moveTo>
                    <a:pt x="206" y="1"/>
                  </a:moveTo>
                  <a:cubicBezTo>
                    <a:pt x="134" y="114"/>
                    <a:pt x="73" y="222"/>
                    <a:pt x="1" y="335"/>
                  </a:cubicBezTo>
                  <a:cubicBezTo>
                    <a:pt x="25" y="344"/>
                    <a:pt x="49" y="348"/>
                    <a:pt x="72" y="348"/>
                  </a:cubicBezTo>
                  <a:cubicBezTo>
                    <a:pt x="142" y="348"/>
                    <a:pt x="204" y="309"/>
                    <a:pt x="242" y="247"/>
                  </a:cubicBezTo>
                  <a:cubicBezTo>
                    <a:pt x="289" y="165"/>
                    <a:pt x="278" y="62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6" name="Google Shape;15696;p22"/>
            <p:cNvSpPr/>
            <p:nvPr/>
          </p:nvSpPr>
          <p:spPr>
            <a:xfrm>
              <a:off x="1993275" y="3856550"/>
              <a:ext cx="8900" cy="6000"/>
            </a:xfrm>
            <a:custGeom>
              <a:rect b="b" l="l" r="r" t="t"/>
              <a:pathLst>
                <a:path extrusionOk="0" h="240" w="356">
                  <a:moveTo>
                    <a:pt x="6" y="1"/>
                  </a:moveTo>
                  <a:cubicBezTo>
                    <a:pt x="1" y="109"/>
                    <a:pt x="52" y="186"/>
                    <a:pt x="134" y="222"/>
                  </a:cubicBezTo>
                  <a:cubicBezTo>
                    <a:pt x="161" y="234"/>
                    <a:pt x="188" y="239"/>
                    <a:pt x="214" y="239"/>
                  </a:cubicBezTo>
                  <a:cubicBezTo>
                    <a:pt x="269" y="239"/>
                    <a:pt x="320" y="214"/>
                    <a:pt x="355" y="165"/>
                  </a:cubicBezTo>
                  <a:cubicBezTo>
                    <a:pt x="242" y="109"/>
                    <a:pt x="129" y="57"/>
                    <a:pt x="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7" name="Google Shape;15697;p22"/>
            <p:cNvSpPr/>
            <p:nvPr/>
          </p:nvSpPr>
          <p:spPr>
            <a:xfrm>
              <a:off x="1705500" y="3834075"/>
              <a:ext cx="4775" cy="1675"/>
            </a:xfrm>
            <a:custGeom>
              <a:rect b="b" l="l" r="r" t="t"/>
              <a:pathLst>
                <a:path extrusionOk="0" h="67" w="191">
                  <a:moveTo>
                    <a:pt x="186" y="1"/>
                  </a:moveTo>
                  <a:cubicBezTo>
                    <a:pt x="124" y="11"/>
                    <a:pt x="63" y="32"/>
                    <a:pt x="1" y="52"/>
                  </a:cubicBezTo>
                  <a:cubicBezTo>
                    <a:pt x="26" y="62"/>
                    <a:pt x="49" y="67"/>
                    <a:pt x="70" y="67"/>
                  </a:cubicBezTo>
                  <a:cubicBezTo>
                    <a:pt x="116" y="67"/>
                    <a:pt x="156" y="46"/>
                    <a:pt x="191" y="11"/>
                  </a:cubicBezTo>
                  <a:cubicBezTo>
                    <a:pt x="191" y="11"/>
                    <a:pt x="186" y="6"/>
                    <a:pt x="18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8" name="Google Shape;15698;p22"/>
            <p:cNvSpPr/>
            <p:nvPr/>
          </p:nvSpPr>
          <p:spPr>
            <a:xfrm>
              <a:off x="2232100" y="4253650"/>
              <a:ext cx="800" cy="2350"/>
            </a:xfrm>
            <a:custGeom>
              <a:rect b="b" l="l" r="r" t="t"/>
              <a:pathLst>
                <a:path extrusionOk="0" h="94" w="32">
                  <a:moveTo>
                    <a:pt x="11" y="1"/>
                  </a:moveTo>
                  <a:cubicBezTo>
                    <a:pt x="6" y="26"/>
                    <a:pt x="6" y="57"/>
                    <a:pt x="1" y="83"/>
                  </a:cubicBezTo>
                  <a:cubicBezTo>
                    <a:pt x="6" y="93"/>
                    <a:pt x="11" y="93"/>
                    <a:pt x="26" y="93"/>
                  </a:cubicBezTo>
                  <a:cubicBezTo>
                    <a:pt x="26" y="57"/>
                    <a:pt x="31" y="32"/>
                    <a:pt x="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ix columns">
  <p:cSld name="CUSTOM_7">
    <p:spTree>
      <p:nvGrpSpPr>
        <p:cNvPr id="15699" name="Shape 156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00" name="Google Shape;15700;p23"/>
          <p:cNvSpPr txBox="1"/>
          <p:nvPr>
            <p:ph type="title"/>
          </p:nvPr>
        </p:nvSpPr>
        <p:spPr>
          <a:xfrm>
            <a:off x="1593000" y="1798675"/>
            <a:ext cx="1986000" cy="418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5701" name="Google Shape;15701;p23"/>
          <p:cNvSpPr txBox="1"/>
          <p:nvPr>
            <p:ph idx="1" type="subTitle"/>
          </p:nvPr>
        </p:nvSpPr>
        <p:spPr>
          <a:xfrm>
            <a:off x="1593000" y="2151400"/>
            <a:ext cx="1986000" cy="48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5702" name="Google Shape;15702;p23"/>
          <p:cNvSpPr txBox="1"/>
          <p:nvPr>
            <p:ph idx="2" type="title"/>
          </p:nvPr>
        </p:nvSpPr>
        <p:spPr>
          <a:xfrm>
            <a:off x="3578997" y="1798675"/>
            <a:ext cx="1986000" cy="418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5703" name="Google Shape;15703;p23"/>
          <p:cNvSpPr txBox="1"/>
          <p:nvPr>
            <p:ph idx="3" type="subTitle"/>
          </p:nvPr>
        </p:nvSpPr>
        <p:spPr>
          <a:xfrm>
            <a:off x="3578998" y="2151400"/>
            <a:ext cx="1986000" cy="48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5704" name="Google Shape;15704;p23"/>
          <p:cNvSpPr txBox="1"/>
          <p:nvPr>
            <p:ph idx="4" type="title"/>
          </p:nvPr>
        </p:nvSpPr>
        <p:spPr>
          <a:xfrm>
            <a:off x="1593000" y="3608550"/>
            <a:ext cx="1986000" cy="418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5705" name="Google Shape;15705;p23"/>
          <p:cNvSpPr txBox="1"/>
          <p:nvPr>
            <p:ph idx="5" type="subTitle"/>
          </p:nvPr>
        </p:nvSpPr>
        <p:spPr>
          <a:xfrm>
            <a:off x="1593000" y="3961275"/>
            <a:ext cx="1986000" cy="48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5706" name="Google Shape;15706;p23"/>
          <p:cNvSpPr txBox="1"/>
          <p:nvPr>
            <p:ph idx="6" type="title"/>
          </p:nvPr>
        </p:nvSpPr>
        <p:spPr>
          <a:xfrm>
            <a:off x="3578997" y="3608550"/>
            <a:ext cx="1986000" cy="418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5707" name="Google Shape;15707;p23"/>
          <p:cNvSpPr txBox="1"/>
          <p:nvPr>
            <p:ph idx="7" type="subTitle"/>
          </p:nvPr>
        </p:nvSpPr>
        <p:spPr>
          <a:xfrm>
            <a:off x="3579001" y="3961275"/>
            <a:ext cx="1986000" cy="48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5708" name="Google Shape;15708;p23"/>
          <p:cNvSpPr txBox="1"/>
          <p:nvPr>
            <p:ph idx="8" type="title"/>
          </p:nvPr>
        </p:nvSpPr>
        <p:spPr>
          <a:xfrm>
            <a:off x="5565001" y="1798675"/>
            <a:ext cx="1986000" cy="418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5709" name="Google Shape;15709;p23"/>
          <p:cNvSpPr txBox="1"/>
          <p:nvPr>
            <p:ph idx="9" type="subTitle"/>
          </p:nvPr>
        </p:nvSpPr>
        <p:spPr>
          <a:xfrm>
            <a:off x="5565002" y="2151400"/>
            <a:ext cx="1986000" cy="48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5710" name="Google Shape;15710;p23"/>
          <p:cNvSpPr txBox="1"/>
          <p:nvPr>
            <p:ph idx="13" type="title"/>
          </p:nvPr>
        </p:nvSpPr>
        <p:spPr>
          <a:xfrm>
            <a:off x="5565001" y="3608550"/>
            <a:ext cx="1986000" cy="418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5711" name="Google Shape;15711;p23"/>
          <p:cNvSpPr txBox="1"/>
          <p:nvPr>
            <p:ph idx="14" type="subTitle"/>
          </p:nvPr>
        </p:nvSpPr>
        <p:spPr>
          <a:xfrm>
            <a:off x="5565002" y="3961275"/>
            <a:ext cx="1986000" cy="48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5712" name="Google Shape;15712;p23"/>
          <p:cNvSpPr txBox="1"/>
          <p:nvPr>
            <p:ph idx="15" type="title"/>
          </p:nvPr>
        </p:nvSpPr>
        <p:spPr>
          <a:xfrm>
            <a:off x="720000" y="404300"/>
            <a:ext cx="7704000" cy="59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9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9pPr>
          </a:lstStyle>
          <a:p/>
        </p:txBody>
      </p:sp>
      <p:grpSp>
        <p:nvGrpSpPr>
          <p:cNvPr id="15713" name="Google Shape;15713;p23"/>
          <p:cNvGrpSpPr/>
          <p:nvPr/>
        </p:nvGrpSpPr>
        <p:grpSpPr>
          <a:xfrm rot="10800000">
            <a:off x="7" y="-1325"/>
            <a:ext cx="9143989" cy="5146143"/>
            <a:chOff x="0" y="0"/>
            <a:chExt cx="9143989" cy="5146143"/>
          </a:xfrm>
        </p:grpSpPr>
        <p:sp>
          <p:nvSpPr>
            <p:cNvPr id="15714" name="Google Shape;15714;p23"/>
            <p:cNvSpPr/>
            <p:nvPr/>
          </p:nvSpPr>
          <p:spPr>
            <a:xfrm>
              <a:off x="0" y="2403884"/>
              <a:ext cx="2577339" cy="2741846"/>
            </a:xfrm>
            <a:custGeom>
              <a:rect b="b" l="l" r="r" t="t"/>
              <a:pathLst>
                <a:path extrusionOk="0" h="27184" w="25553">
                  <a:moveTo>
                    <a:pt x="1" y="0"/>
                  </a:moveTo>
                  <a:lnTo>
                    <a:pt x="1" y="291"/>
                  </a:lnTo>
                  <a:cubicBezTo>
                    <a:pt x="1932" y="2226"/>
                    <a:pt x="4114" y="3064"/>
                    <a:pt x="6396" y="3936"/>
                  </a:cubicBezTo>
                  <a:cubicBezTo>
                    <a:pt x="10800" y="5624"/>
                    <a:pt x="15352" y="7368"/>
                    <a:pt x="19309" y="17000"/>
                  </a:cubicBezTo>
                  <a:cubicBezTo>
                    <a:pt x="21166" y="21525"/>
                    <a:pt x="23162" y="24918"/>
                    <a:pt x="25270" y="27183"/>
                  </a:cubicBezTo>
                  <a:lnTo>
                    <a:pt x="25552" y="27183"/>
                  </a:lnTo>
                  <a:cubicBezTo>
                    <a:pt x="23413" y="24949"/>
                    <a:pt x="21391" y="21521"/>
                    <a:pt x="19504" y="16926"/>
                  </a:cubicBezTo>
                  <a:cubicBezTo>
                    <a:pt x="18545" y="14601"/>
                    <a:pt x="17525" y="12661"/>
                    <a:pt x="16393" y="11008"/>
                  </a:cubicBezTo>
                  <a:cubicBezTo>
                    <a:pt x="15382" y="9537"/>
                    <a:pt x="14315" y="8335"/>
                    <a:pt x="13117" y="7320"/>
                  </a:cubicBezTo>
                  <a:cubicBezTo>
                    <a:pt x="10896" y="5446"/>
                    <a:pt x="8648" y="4582"/>
                    <a:pt x="6474" y="3745"/>
                  </a:cubicBezTo>
                  <a:cubicBezTo>
                    <a:pt x="4158" y="2855"/>
                    <a:pt x="1945" y="2009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5" name="Google Shape;15715;p23"/>
            <p:cNvSpPr/>
            <p:nvPr/>
          </p:nvSpPr>
          <p:spPr>
            <a:xfrm>
              <a:off x="4402196" y="3650459"/>
              <a:ext cx="2172377" cy="1495287"/>
            </a:xfrm>
            <a:custGeom>
              <a:rect b="b" l="l" r="r" t="t"/>
              <a:pathLst>
                <a:path extrusionOk="0" h="14825" w="21538">
                  <a:moveTo>
                    <a:pt x="14504" y="0"/>
                  </a:moveTo>
                  <a:cubicBezTo>
                    <a:pt x="13929" y="0"/>
                    <a:pt x="13335" y="82"/>
                    <a:pt x="12726" y="246"/>
                  </a:cubicBezTo>
                  <a:cubicBezTo>
                    <a:pt x="11520" y="571"/>
                    <a:pt x="10279" y="1205"/>
                    <a:pt x="9046" y="2133"/>
                  </a:cubicBezTo>
                  <a:cubicBezTo>
                    <a:pt x="6413" y="4112"/>
                    <a:pt x="3922" y="7340"/>
                    <a:pt x="1840" y="11466"/>
                  </a:cubicBezTo>
                  <a:cubicBezTo>
                    <a:pt x="1237" y="12659"/>
                    <a:pt x="625" y="13774"/>
                    <a:pt x="0" y="14815"/>
                  </a:cubicBezTo>
                  <a:lnTo>
                    <a:pt x="239" y="14815"/>
                  </a:lnTo>
                  <a:cubicBezTo>
                    <a:pt x="846" y="13796"/>
                    <a:pt x="1436" y="12711"/>
                    <a:pt x="2022" y="11557"/>
                  </a:cubicBezTo>
                  <a:cubicBezTo>
                    <a:pt x="4092" y="7461"/>
                    <a:pt x="6565" y="4263"/>
                    <a:pt x="9172" y="2298"/>
                  </a:cubicBezTo>
                  <a:cubicBezTo>
                    <a:pt x="10994" y="925"/>
                    <a:pt x="12844" y="210"/>
                    <a:pt x="14521" y="210"/>
                  </a:cubicBezTo>
                  <a:cubicBezTo>
                    <a:pt x="15048" y="210"/>
                    <a:pt x="15558" y="280"/>
                    <a:pt x="16045" y="424"/>
                  </a:cubicBezTo>
                  <a:cubicBezTo>
                    <a:pt x="17889" y="962"/>
                    <a:pt x="19334" y="2493"/>
                    <a:pt x="20236" y="4858"/>
                  </a:cubicBezTo>
                  <a:cubicBezTo>
                    <a:pt x="21195" y="7374"/>
                    <a:pt x="21499" y="10819"/>
                    <a:pt x="21121" y="14824"/>
                  </a:cubicBezTo>
                  <a:lnTo>
                    <a:pt x="21325" y="14824"/>
                  </a:lnTo>
                  <a:cubicBezTo>
                    <a:pt x="21516" y="12798"/>
                    <a:pt x="21538" y="10919"/>
                    <a:pt x="21386" y="9231"/>
                  </a:cubicBezTo>
                  <a:cubicBezTo>
                    <a:pt x="21234" y="7548"/>
                    <a:pt x="20913" y="6051"/>
                    <a:pt x="20427" y="4784"/>
                  </a:cubicBezTo>
                  <a:cubicBezTo>
                    <a:pt x="19503" y="2359"/>
                    <a:pt x="18006" y="779"/>
                    <a:pt x="16097" y="224"/>
                  </a:cubicBezTo>
                  <a:cubicBezTo>
                    <a:pt x="15587" y="75"/>
                    <a:pt x="15055" y="0"/>
                    <a:pt x="14504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6" name="Google Shape;15716;p23"/>
            <p:cNvSpPr/>
            <p:nvPr/>
          </p:nvSpPr>
          <p:spPr>
            <a:xfrm>
              <a:off x="3890514" y="2607427"/>
              <a:ext cx="3449498" cy="2537398"/>
            </a:xfrm>
            <a:custGeom>
              <a:rect b="b" l="l" r="r" t="t"/>
              <a:pathLst>
                <a:path extrusionOk="0" h="25157" w="34200">
                  <a:moveTo>
                    <a:pt x="23459" y="0"/>
                  </a:moveTo>
                  <a:cubicBezTo>
                    <a:pt x="22882" y="0"/>
                    <a:pt x="22296" y="57"/>
                    <a:pt x="21704" y="169"/>
                  </a:cubicBezTo>
                  <a:cubicBezTo>
                    <a:pt x="20242" y="451"/>
                    <a:pt x="18775" y="1072"/>
                    <a:pt x="17330" y="2009"/>
                  </a:cubicBezTo>
                  <a:cubicBezTo>
                    <a:pt x="14258" y="4018"/>
                    <a:pt x="11468" y="7402"/>
                    <a:pt x="9243" y="11802"/>
                  </a:cubicBezTo>
                  <a:cubicBezTo>
                    <a:pt x="6527" y="17186"/>
                    <a:pt x="3789" y="21325"/>
                    <a:pt x="1103" y="24093"/>
                  </a:cubicBezTo>
                  <a:cubicBezTo>
                    <a:pt x="734" y="24475"/>
                    <a:pt x="365" y="24831"/>
                    <a:pt x="1" y="25156"/>
                  </a:cubicBezTo>
                  <a:lnTo>
                    <a:pt x="305" y="25156"/>
                  </a:lnTo>
                  <a:cubicBezTo>
                    <a:pt x="621" y="24870"/>
                    <a:pt x="934" y="24562"/>
                    <a:pt x="1251" y="24237"/>
                  </a:cubicBezTo>
                  <a:cubicBezTo>
                    <a:pt x="3949" y="21447"/>
                    <a:pt x="6700" y="17294"/>
                    <a:pt x="9429" y="11893"/>
                  </a:cubicBezTo>
                  <a:cubicBezTo>
                    <a:pt x="11629" y="7519"/>
                    <a:pt x="14402" y="4161"/>
                    <a:pt x="17439" y="2178"/>
                  </a:cubicBezTo>
                  <a:cubicBezTo>
                    <a:pt x="19444" y="864"/>
                    <a:pt x="21478" y="197"/>
                    <a:pt x="23422" y="197"/>
                  </a:cubicBezTo>
                  <a:cubicBezTo>
                    <a:pt x="24233" y="197"/>
                    <a:pt x="25028" y="313"/>
                    <a:pt x="25800" y="547"/>
                  </a:cubicBezTo>
                  <a:cubicBezTo>
                    <a:pt x="28589" y="1380"/>
                    <a:pt x="30807" y="3666"/>
                    <a:pt x="32208" y="7146"/>
                  </a:cubicBezTo>
                  <a:cubicBezTo>
                    <a:pt x="33748" y="10986"/>
                    <a:pt x="34200" y="16149"/>
                    <a:pt x="33510" y="22085"/>
                  </a:cubicBezTo>
                  <a:cubicBezTo>
                    <a:pt x="33384" y="23135"/>
                    <a:pt x="33310" y="24167"/>
                    <a:pt x="33271" y="25156"/>
                  </a:cubicBezTo>
                  <a:lnTo>
                    <a:pt x="33475" y="25156"/>
                  </a:lnTo>
                  <a:cubicBezTo>
                    <a:pt x="33514" y="24172"/>
                    <a:pt x="33596" y="23156"/>
                    <a:pt x="33722" y="22102"/>
                  </a:cubicBezTo>
                  <a:cubicBezTo>
                    <a:pt x="34078" y="19034"/>
                    <a:pt x="34139" y="16162"/>
                    <a:pt x="33887" y="13567"/>
                  </a:cubicBezTo>
                  <a:cubicBezTo>
                    <a:pt x="33657" y="11133"/>
                    <a:pt x="33158" y="8947"/>
                    <a:pt x="32403" y="7077"/>
                  </a:cubicBezTo>
                  <a:cubicBezTo>
                    <a:pt x="31687" y="5293"/>
                    <a:pt x="30750" y="3805"/>
                    <a:pt x="29613" y="2655"/>
                  </a:cubicBezTo>
                  <a:cubicBezTo>
                    <a:pt x="28516" y="1545"/>
                    <a:pt x="27257" y="768"/>
                    <a:pt x="25869" y="351"/>
                  </a:cubicBezTo>
                  <a:cubicBezTo>
                    <a:pt x="25092" y="116"/>
                    <a:pt x="24285" y="0"/>
                    <a:pt x="23459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7" name="Google Shape;15717;p23"/>
            <p:cNvSpPr/>
            <p:nvPr/>
          </p:nvSpPr>
          <p:spPr>
            <a:xfrm>
              <a:off x="908" y="3142610"/>
              <a:ext cx="2010089" cy="2003533"/>
            </a:xfrm>
            <a:custGeom>
              <a:rect b="b" l="l" r="r" t="t"/>
              <a:pathLst>
                <a:path extrusionOk="0" h="19864" w="19929">
                  <a:moveTo>
                    <a:pt x="1" y="0"/>
                  </a:moveTo>
                  <a:lnTo>
                    <a:pt x="1" y="321"/>
                  </a:lnTo>
                  <a:cubicBezTo>
                    <a:pt x="2031" y="2526"/>
                    <a:pt x="4339" y="3766"/>
                    <a:pt x="6756" y="5072"/>
                  </a:cubicBezTo>
                  <a:cubicBezTo>
                    <a:pt x="11065" y="7394"/>
                    <a:pt x="15516" y="9797"/>
                    <a:pt x="18900" y="18024"/>
                  </a:cubicBezTo>
                  <a:cubicBezTo>
                    <a:pt x="19161" y="18657"/>
                    <a:pt x="19425" y="19273"/>
                    <a:pt x="19703" y="19863"/>
                  </a:cubicBezTo>
                  <a:lnTo>
                    <a:pt x="19929" y="19863"/>
                  </a:lnTo>
                  <a:cubicBezTo>
                    <a:pt x="19642" y="19252"/>
                    <a:pt x="19365" y="18610"/>
                    <a:pt x="19096" y="17950"/>
                  </a:cubicBezTo>
                  <a:cubicBezTo>
                    <a:pt x="18267" y="15954"/>
                    <a:pt x="17365" y="14249"/>
                    <a:pt x="16341" y="12730"/>
                  </a:cubicBezTo>
                  <a:cubicBezTo>
                    <a:pt x="15429" y="11381"/>
                    <a:pt x="14432" y="10218"/>
                    <a:pt x="13303" y="9173"/>
                  </a:cubicBezTo>
                  <a:cubicBezTo>
                    <a:pt x="11208" y="7238"/>
                    <a:pt x="8991" y="6044"/>
                    <a:pt x="6856" y="4890"/>
                  </a:cubicBezTo>
                  <a:cubicBezTo>
                    <a:pt x="4431" y="3580"/>
                    <a:pt x="2062" y="2309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8" name="Google Shape;15718;p23"/>
            <p:cNvSpPr/>
            <p:nvPr/>
          </p:nvSpPr>
          <p:spPr>
            <a:xfrm>
              <a:off x="0" y="3800746"/>
              <a:ext cx="1533614" cy="1344094"/>
            </a:xfrm>
            <a:custGeom>
              <a:rect b="b" l="l" r="r" t="t"/>
              <a:pathLst>
                <a:path extrusionOk="0" h="13326" w="15205">
                  <a:moveTo>
                    <a:pt x="1" y="1"/>
                  </a:moveTo>
                  <a:lnTo>
                    <a:pt x="1" y="352"/>
                  </a:lnTo>
                  <a:cubicBezTo>
                    <a:pt x="148" y="561"/>
                    <a:pt x="305" y="786"/>
                    <a:pt x="470" y="1021"/>
                  </a:cubicBezTo>
                  <a:cubicBezTo>
                    <a:pt x="1997" y="3246"/>
                    <a:pt x="4309" y="6600"/>
                    <a:pt x="9104" y="8787"/>
                  </a:cubicBezTo>
                  <a:cubicBezTo>
                    <a:pt x="11928" y="10080"/>
                    <a:pt x="13764" y="11759"/>
                    <a:pt x="14948" y="13325"/>
                  </a:cubicBezTo>
                  <a:lnTo>
                    <a:pt x="15204" y="13325"/>
                  </a:lnTo>
                  <a:cubicBezTo>
                    <a:pt x="14753" y="12731"/>
                    <a:pt x="14250" y="12154"/>
                    <a:pt x="13686" y="11612"/>
                  </a:cubicBezTo>
                  <a:cubicBezTo>
                    <a:pt x="12427" y="10405"/>
                    <a:pt x="10913" y="9394"/>
                    <a:pt x="9186" y="8605"/>
                  </a:cubicBezTo>
                  <a:cubicBezTo>
                    <a:pt x="4444" y="6440"/>
                    <a:pt x="2149" y="3108"/>
                    <a:pt x="639" y="908"/>
                  </a:cubicBezTo>
                  <a:cubicBezTo>
                    <a:pt x="409" y="578"/>
                    <a:pt x="205" y="274"/>
                    <a:pt x="1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9" name="Google Shape;15719;p23"/>
            <p:cNvSpPr/>
            <p:nvPr/>
          </p:nvSpPr>
          <p:spPr>
            <a:xfrm>
              <a:off x="5662992" y="4001061"/>
              <a:ext cx="682335" cy="1143781"/>
            </a:xfrm>
            <a:custGeom>
              <a:rect b="b" l="l" r="r" t="t"/>
              <a:pathLst>
                <a:path extrusionOk="0" h="11340" w="6765">
                  <a:moveTo>
                    <a:pt x="3803" y="1"/>
                  </a:moveTo>
                  <a:cubicBezTo>
                    <a:pt x="3748" y="1"/>
                    <a:pt x="3692" y="4"/>
                    <a:pt x="3636" y="11"/>
                  </a:cubicBezTo>
                  <a:cubicBezTo>
                    <a:pt x="2725" y="115"/>
                    <a:pt x="2148" y="610"/>
                    <a:pt x="1827" y="1551"/>
                  </a:cubicBezTo>
                  <a:cubicBezTo>
                    <a:pt x="1549" y="2388"/>
                    <a:pt x="1488" y="3482"/>
                    <a:pt x="1415" y="4753"/>
                  </a:cubicBezTo>
                  <a:cubicBezTo>
                    <a:pt x="1302" y="6840"/>
                    <a:pt x="1176" y="9244"/>
                    <a:pt x="0" y="11339"/>
                  </a:cubicBezTo>
                  <a:lnTo>
                    <a:pt x="230" y="11339"/>
                  </a:lnTo>
                  <a:cubicBezTo>
                    <a:pt x="447" y="10940"/>
                    <a:pt x="634" y="10515"/>
                    <a:pt x="794" y="10068"/>
                  </a:cubicBezTo>
                  <a:cubicBezTo>
                    <a:pt x="1428" y="8281"/>
                    <a:pt x="1532" y="6411"/>
                    <a:pt x="1619" y="4762"/>
                  </a:cubicBezTo>
                  <a:cubicBezTo>
                    <a:pt x="1684" y="3508"/>
                    <a:pt x="1740" y="2423"/>
                    <a:pt x="2018" y="1616"/>
                  </a:cubicBezTo>
                  <a:cubicBezTo>
                    <a:pt x="2313" y="753"/>
                    <a:pt x="2833" y="310"/>
                    <a:pt x="3649" y="210"/>
                  </a:cubicBezTo>
                  <a:cubicBezTo>
                    <a:pt x="3691" y="206"/>
                    <a:pt x="3733" y="204"/>
                    <a:pt x="3774" y="204"/>
                  </a:cubicBezTo>
                  <a:cubicBezTo>
                    <a:pt x="4653" y="204"/>
                    <a:pt x="5443" y="1207"/>
                    <a:pt x="5949" y="3009"/>
                  </a:cubicBezTo>
                  <a:cubicBezTo>
                    <a:pt x="6595" y="5291"/>
                    <a:pt x="6695" y="8359"/>
                    <a:pt x="6252" y="11339"/>
                  </a:cubicBezTo>
                  <a:lnTo>
                    <a:pt x="6465" y="11339"/>
                  </a:lnTo>
                  <a:cubicBezTo>
                    <a:pt x="6621" y="10255"/>
                    <a:pt x="6717" y="9153"/>
                    <a:pt x="6725" y="8068"/>
                  </a:cubicBezTo>
                  <a:cubicBezTo>
                    <a:pt x="6764" y="6155"/>
                    <a:pt x="6565" y="4389"/>
                    <a:pt x="6157" y="2957"/>
                  </a:cubicBezTo>
                  <a:cubicBezTo>
                    <a:pt x="5888" y="1998"/>
                    <a:pt x="5541" y="1252"/>
                    <a:pt x="5129" y="744"/>
                  </a:cubicBezTo>
                  <a:cubicBezTo>
                    <a:pt x="4728" y="254"/>
                    <a:pt x="4282" y="1"/>
                    <a:pt x="3803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0" name="Google Shape;15720;p23"/>
            <p:cNvSpPr/>
            <p:nvPr/>
          </p:nvSpPr>
          <p:spPr>
            <a:xfrm>
              <a:off x="1989032" y="0"/>
              <a:ext cx="1361543" cy="1154976"/>
            </a:xfrm>
            <a:custGeom>
              <a:rect b="b" l="l" r="r" t="t"/>
              <a:pathLst>
                <a:path extrusionOk="0" h="11451" w="13499">
                  <a:moveTo>
                    <a:pt x="1" y="0"/>
                  </a:moveTo>
                  <a:cubicBezTo>
                    <a:pt x="335" y="217"/>
                    <a:pt x="686" y="430"/>
                    <a:pt x="1055" y="630"/>
                  </a:cubicBezTo>
                  <a:cubicBezTo>
                    <a:pt x="5576" y="3137"/>
                    <a:pt x="7546" y="6617"/>
                    <a:pt x="8848" y="8921"/>
                  </a:cubicBezTo>
                  <a:cubicBezTo>
                    <a:pt x="9676" y="10388"/>
                    <a:pt x="10279" y="11451"/>
                    <a:pt x="11126" y="11451"/>
                  </a:cubicBezTo>
                  <a:cubicBezTo>
                    <a:pt x="11321" y="11451"/>
                    <a:pt x="11533" y="11390"/>
                    <a:pt x="11759" y="11268"/>
                  </a:cubicBezTo>
                  <a:cubicBezTo>
                    <a:pt x="12432" y="10913"/>
                    <a:pt x="12931" y="9897"/>
                    <a:pt x="13204" y="8348"/>
                  </a:cubicBezTo>
                  <a:cubicBezTo>
                    <a:pt x="13464" y="6843"/>
                    <a:pt x="13499" y="4942"/>
                    <a:pt x="13304" y="2842"/>
                  </a:cubicBezTo>
                  <a:cubicBezTo>
                    <a:pt x="13221" y="1914"/>
                    <a:pt x="13087" y="959"/>
                    <a:pt x="12917" y="5"/>
                  </a:cubicBezTo>
                  <a:lnTo>
                    <a:pt x="12705" y="5"/>
                  </a:lnTo>
                  <a:cubicBezTo>
                    <a:pt x="12878" y="955"/>
                    <a:pt x="13009" y="1914"/>
                    <a:pt x="13100" y="2860"/>
                  </a:cubicBezTo>
                  <a:cubicBezTo>
                    <a:pt x="13495" y="7112"/>
                    <a:pt x="12917" y="10414"/>
                    <a:pt x="11664" y="11086"/>
                  </a:cubicBezTo>
                  <a:cubicBezTo>
                    <a:pt x="11470" y="11188"/>
                    <a:pt x="11294" y="11240"/>
                    <a:pt x="11125" y="11240"/>
                  </a:cubicBezTo>
                  <a:cubicBezTo>
                    <a:pt x="10861" y="11240"/>
                    <a:pt x="10617" y="11113"/>
                    <a:pt x="10358" y="10852"/>
                  </a:cubicBezTo>
                  <a:cubicBezTo>
                    <a:pt x="9937" y="10435"/>
                    <a:pt x="9538" y="9719"/>
                    <a:pt x="9026" y="8813"/>
                  </a:cubicBezTo>
                  <a:cubicBezTo>
                    <a:pt x="7715" y="6487"/>
                    <a:pt x="5724" y="2977"/>
                    <a:pt x="1159" y="452"/>
                  </a:cubicBezTo>
                  <a:cubicBezTo>
                    <a:pt x="890" y="304"/>
                    <a:pt x="639" y="152"/>
                    <a:pt x="387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1" name="Google Shape;15721;p23"/>
            <p:cNvSpPr/>
            <p:nvPr/>
          </p:nvSpPr>
          <p:spPr>
            <a:xfrm>
              <a:off x="1730821" y="909488"/>
              <a:ext cx="1826822" cy="2581979"/>
            </a:xfrm>
            <a:custGeom>
              <a:rect b="b" l="l" r="r" t="t"/>
              <a:pathLst>
                <a:path extrusionOk="0" h="25599" w="18112">
                  <a:moveTo>
                    <a:pt x="1728" y="208"/>
                  </a:moveTo>
                  <a:cubicBezTo>
                    <a:pt x="2682" y="208"/>
                    <a:pt x="4058" y="767"/>
                    <a:pt x="5680" y="1843"/>
                  </a:cubicBezTo>
                  <a:cubicBezTo>
                    <a:pt x="8913" y="3978"/>
                    <a:pt x="12249" y="7540"/>
                    <a:pt x="14384" y="11137"/>
                  </a:cubicBezTo>
                  <a:cubicBezTo>
                    <a:pt x="16258" y="14283"/>
                    <a:pt x="18111" y="18930"/>
                    <a:pt x="16337" y="23221"/>
                  </a:cubicBezTo>
                  <a:cubicBezTo>
                    <a:pt x="15747" y="24653"/>
                    <a:pt x="14644" y="25412"/>
                    <a:pt x="13256" y="25412"/>
                  </a:cubicBezTo>
                  <a:cubicBezTo>
                    <a:pt x="12744" y="25412"/>
                    <a:pt x="12184" y="25308"/>
                    <a:pt x="11599" y="25091"/>
                  </a:cubicBezTo>
                  <a:cubicBezTo>
                    <a:pt x="8587" y="23984"/>
                    <a:pt x="6149" y="20405"/>
                    <a:pt x="7299" y="16843"/>
                  </a:cubicBezTo>
                  <a:cubicBezTo>
                    <a:pt x="7997" y="14678"/>
                    <a:pt x="7785" y="12582"/>
                    <a:pt x="6652" y="10421"/>
                  </a:cubicBezTo>
                  <a:cubicBezTo>
                    <a:pt x="5676" y="8569"/>
                    <a:pt x="4188" y="6976"/>
                    <a:pt x="2873" y="5575"/>
                  </a:cubicBezTo>
                  <a:cubicBezTo>
                    <a:pt x="1875" y="4503"/>
                    <a:pt x="1012" y="3588"/>
                    <a:pt x="552" y="2746"/>
                  </a:cubicBezTo>
                  <a:cubicBezTo>
                    <a:pt x="66" y="1843"/>
                    <a:pt x="109" y="1167"/>
                    <a:pt x="708" y="568"/>
                  </a:cubicBezTo>
                  <a:cubicBezTo>
                    <a:pt x="947" y="329"/>
                    <a:pt x="1290" y="208"/>
                    <a:pt x="1728" y="208"/>
                  </a:cubicBezTo>
                  <a:close/>
                  <a:moveTo>
                    <a:pt x="1727" y="1"/>
                  </a:moveTo>
                  <a:cubicBezTo>
                    <a:pt x="1234" y="1"/>
                    <a:pt x="839" y="139"/>
                    <a:pt x="561" y="420"/>
                  </a:cubicBezTo>
                  <a:cubicBezTo>
                    <a:pt x="214" y="772"/>
                    <a:pt x="36" y="1154"/>
                    <a:pt x="18" y="1574"/>
                  </a:cubicBezTo>
                  <a:cubicBezTo>
                    <a:pt x="1" y="1956"/>
                    <a:pt x="122" y="2368"/>
                    <a:pt x="374" y="2841"/>
                  </a:cubicBezTo>
                  <a:cubicBezTo>
                    <a:pt x="847" y="3700"/>
                    <a:pt x="1723" y="4629"/>
                    <a:pt x="2730" y="5705"/>
                  </a:cubicBezTo>
                  <a:cubicBezTo>
                    <a:pt x="5368" y="8517"/>
                    <a:pt x="8648" y="12022"/>
                    <a:pt x="7108" y="16769"/>
                  </a:cubicBezTo>
                  <a:cubicBezTo>
                    <a:pt x="6809" y="17684"/>
                    <a:pt x="6726" y="18626"/>
                    <a:pt x="6861" y="19572"/>
                  </a:cubicBezTo>
                  <a:cubicBezTo>
                    <a:pt x="6986" y="20435"/>
                    <a:pt x="7286" y="21268"/>
                    <a:pt x="7759" y="22062"/>
                  </a:cubicBezTo>
                  <a:cubicBezTo>
                    <a:pt x="8627" y="23520"/>
                    <a:pt x="10037" y="24718"/>
                    <a:pt x="11525" y="25273"/>
                  </a:cubicBezTo>
                  <a:cubicBezTo>
                    <a:pt x="12119" y="25490"/>
                    <a:pt x="12696" y="25598"/>
                    <a:pt x="13247" y="25598"/>
                  </a:cubicBezTo>
                  <a:cubicBezTo>
                    <a:pt x="13660" y="25598"/>
                    <a:pt x="14050" y="25538"/>
                    <a:pt x="14419" y="25412"/>
                  </a:cubicBezTo>
                  <a:cubicBezTo>
                    <a:pt x="15360" y="25091"/>
                    <a:pt x="16094" y="24358"/>
                    <a:pt x="16532" y="23290"/>
                  </a:cubicBezTo>
                  <a:cubicBezTo>
                    <a:pt x="17287" y="21464"/>
                    <a:pt x="17456" y="19407"/>
                    <a:pt x="17031" y="17185"/>
                  </a:cubicBezTo>
                  <a:cubicBezTo>
                    <a:pt x="16658" y="15216"/>
                    <a:pt x="15829" y="13146"/>
                    <a:pt x="14562" y="11029"/>
                  </a:cubicBezTo>
                  <a:cubicBezTo>
                    <a:pt x="12410" y="7406"/>
                    <a:pt x="9047" y="3822"/>
                    <a:pt x="5793" y="1670"/>
                  </a:cubicBezTo>
                  <a:cubicBezTo>
                    <a:pt x="4132" y="569"/>
                    <a:pt x="2727" y="1"/>
                    <a:pt x="172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2" name="Google Shape;15722;p23"/>
            <p:cNvSpPr/>
            <p:nvPr/>
          </p:nvSpPr>
          <p:spPr>
            <a:xfrm>
              <a:off x="0" y="1311"/>
              <a:ext cx="702507" cy="1375563"/>
            </a:xfrm>
            <a:custGeom>
              <a:rect b="b" l="l" r="r" t="t"/>
              <a:pathLst>
                <a:path extrusionOk="0" h="13638" w="6965">
                  <a:moveTo>
                    <a:pt x="6735" y="0"/>
                  </a:moveTo>
                  <a:lnTo>
                    <a:pt x="1" y="13190"/>
                  </a:lnTo>
                  <a:lnTo>
                    <a:pt x="1" y="13637"/>
                  </a:lnTo>
                  <a:lnTo>
                    <a:pt x="6965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3" name="Google Shape;15723;p23"/>
            <p:cNvSpPr/>
            <p:nvPr/>
          </p:nvSpPr>
          <p:spPr>
            <a:xfrm>
              <a:off x="0" y="285343"/>
              <a:ext cx="9143892" cy="3638514"/>
            </a:xfrm>
            <a:custGeom>
              <a:rect b="b" l="l" r="r" t="t"/>
              <a:pathLst>
                <a:path extrusionOk="0" h="36074" w="90657">
                  <a:moveTo>
                    <a:pt x="44023" y="1"/>
                  </a:moveTo>
                  <a:cubicBezTo>
                    <a:pt x="42210" y="1"/>
                    <a:pt x="40658" y="441"/>
                    <a:pt x="39393" y="1328"/>
                  </a:cubicBezTo>
                  <a:cubicBezTo>
                    <a:pt x="37506" y="2651"/>
                    <a:pt x="36317" y="4916"/>
                    <a:pt x="35857" y="8066"/>
                  </a:cubicBezTo>
                  <a:cubicBezTo>
                    <a:pt x="35401" y="11181"/>
                    <a:pt x="35675" y="15069"/>
                    <a:pt x="36660" y="19620"/>
                  </a:cubicBezTo>
                  <a:cubicBezTo>
                    <a:pt x="37553" y="23742"/>
                    <a:pt x="37640" y="27417"/>
                    <a:pt x="36920" y="30255"/>
                  </a:cubicBezTo>
                  <a:cubicBezTo>
                    <a:pt x="36247" y="32893"/>
                    <a:pt x="34915" y="34693"/>
                    <a:pt x="33071" y="35457"/>
                  </a:cubicBezTo>
                  <a:cubicBezTo>
                    <a:pt x="32422" y="35727"/>
                    <a:pt x="31726" y="35861"/>
                    <a:pt x="30994" y="35861"/>
                  </a:cubicBezTo>
                  <a:cubicBezTo>
                    <a:pt x="29598" y="35861"/>
                    <a:pt x="28071" y="35375"/>
                    <a:pt x="26481" y="34416"/>
                  </a:cubicBezTo>
                  <a:cubicBezTo>
                    <a:pt x="23838" y="32815"/>
                    <a:pt x="21122" y="29934"/>
                    <a:pt x="18632" y="26081"/>
                  </a:cubicBezTo>
                  <a:cubicBezTo>
                    <a:pt x="16185" y="22293"/>
                    <a:pt x="13590" y="19312"/>
                    <a:pt x="10909" y="17212"/>
                  </a:cubicBezTo>
                  <a:cubicBezTo>
                    <a:pt x="8761" y="15529"/>
                    <a:pt x="6553" y="14409"/>
                    <a:pt x="4357" y="13880"/>
                  </a:cubicBezTo>
                  <a:cubicBezTo>
                    <a:pt x="3290" y="13629"/>
                    <a:pt x="2322" y="13533"/>
                    <a:pt x="1511" y="13533"/>
                  </a:cubicBezTo>
                  <a:cubicBezTo>
                    <a:pt x="925" y="13533"/>
                    <a:pt x="422" y="13576"/>
                    <a:pt x="1" y="13637"/>
                  </a:cubicBezTo>
                  <a:lnTo>
                    <a:pt x="1" y="13845"/>
                  </a:lnTo>
                  <a:cubicBezTo>
                    <a:pt x="412" y="13791"/>
                    <a:pt x="914" y="13747"/>
                    <a:pt x="1493" y="13747"/>
                  </a:cubicBezTo>
                  <a:cubicBezTo>
                    <a:pt x="2301" y="13747"/>
                    <a:pt x="3258" y="13832"/>
                    <a:pt x="4327" y="14093"/>
                  </a:cubicBezTo>
                  <a:cubicBezTo>
                    <a:pt x="7737" y="14917"/>
                    <a:pt x="12957" y="17685"/>
                    <a:pt x="18458" y="26198"/>
                  </a:cubicBezTo>
                  <a:cubicBezTo>
                    <a:pt x="19751" y="28194"/>
                    <a:pt x="21092" y="29934"/>
                    <a:pt x="22463" y="31366"/>
                  </a:cubicBezTo>
                  <a:cubicBezTo>
                    <a:pt x="23756" y="32728"/>
                    <a:pt x="25071" y="33813"/>
                    <a:pt x="26372" y="34598"/>
                  </a:cubicBezTo>
                  <a:cubicBezTo>
                    <a:pt x="27617" y="35353"/>
                    <a:pt x="28841" y="35826"/>
                    <a:pt x="29999" y="35999"/>
                  </a:cubicBezTo>
                  <a:cubicBezTo>
                    <a:pt x="30342" y="36047"/>
                    <a:pt x="30672" y="36073"/>
                    <a:pt x="30997" y="36073"/>
                  </a:cubicBezTo>
                  <a:cubicBezTo>
                    <a:pt x="31757" y="36073"/>
                    <a:pt x="32477" y="35934"/>
                    <a:pt x="33149" y="35657"/>
                  </a:cubicBezTo>
                  <a:cubicBezTo>
                    <a:pt x="34091" y="35266"/>
                    <a:pt x="34902" y="34615"/>
                    <a:pt x="35575" y="33717"/>
                  </a:cubicBezTo>
                  <a:cubicBezTo>
                    <a:pt x="36252" y="32806"/>
                    <a:pt x="36772" y="31661"/>
                    <a:pt x="37119" y="30316"/>
                  </a:cubicBezTo>
                  <a:cubicBezTo>
                    <a:pt x="37853" y="27452"/>
                    <a:pt x="37766" y="23742"/>
                    <a:pt x="36859" y="19581"/>
                  </a:cubicBezTo>
                  <a:cubicBezTo>
                    <a:pt x="35879" y="15052"/>
                    <a:pt x="35605" y="11190"/>
                    <a:pt x="36061" y="8101"/>
                  </a:cubicBezTo>
                  <a:cubicBezTo>
                    <a:pt x="36512" y="5007"/>
                    <a:pt x="37679" y="2786"/>
                    <a:pt x="39510" y="1502"/>
                  </a:cubicBezTo>
                  <a:cubicBezTo>
                    <a:pt x="40743" y="639"/>
                    <a:pt x="42256" y="210"/>
                    <a:pt x="44028" y="210"/>
                  </a:cubicBezTo>
                  <a:cubicBezTo>
                    <a:pt x="47602" y="210"/>
                    <a:pt x="52223" y="1954"/>
                    <a:pt x="57694" y="5398"/>
                  </a:cubicBezTo>
                  <a:cubicBezTo>
                    <a:pt x="59655" y="6634"/>
                    <a:pt x="61499" y="7602"/>
                    <a:pt x="63335" y="8344"/>
                  </a:cubicBezTo>
                  <a:cubicBezTo>
                    <a:pt x="64962" y="9008"/>
                    <a:pt x="66532" y="9472"/>
                    <a:pt x="68142" y="9776"/>
                  </a:cubicBezTo>
                  <a:cubicBezTo>
                    <a:pt x="69937" y="10115"/>
                    <a:pt x="71591" y="10211"/>
                    <a:pt x="73172" y="10211"/>
                  </a:cubicBezTo>
                  <a:cubicBezTo>
                    <a:pt x="74221" y="10211"/>
                    <a:pt x="75238" y="10169"/>
                    <a:pt x="76243" y="10127"/>
                  </a:cubicBezTo>
                  <a:cubicBezTo>
                    <a:pt x="77216" y="10087"/>
                    <a:pt x="78182" y="10047"/>
                    <a:pt x="79159" y="10047"/>
                  </a:cubicBezTo>
                  <a:cubicBezTo>
                    <a:pt x="82579" y="10047"/>
                    <a:pt x="86137" y="10538"/>
                    <a:pt x="90656" y="13221"/>
                  </a:cubicBezTo>
                  <a:lnTo>
                    <a:pt x="90656" y="12969"/>
                  </a:lnTo>
                  <a:cubicBezTo>
                    <a:pt x="89402" y="12231"/>
                    <a:pt x="88179" y="11637"/>
                    <a:pt x="86959" y="11168"/>
                  </a:cubicBezTo>
                  <a:cubicBezTo>
                    <a:pt x="84109" y="10083"/>
                    <a:pt x="81634" y="9837"/>
                    <a:pt x="79201" y="9837"/>
                  </a:cubicBezTo>
                  <a:cubicBezTo>
                    <a:pt x="78211" y="9837"/>
                    <a:pt x="77228" y="9877"/>
                    <a:pt x="76230" y="9919"/>
                  </a:cubicBezTo>
                  <a:cubicBezTo>
                    <a:pt x="75223" y="9960"/>
                    <a:pt x="74210" y="10002"/>
                    <a:pt x="73168" y="10002"/>
                  </a:cubicBezTo>
                  <a:cubicBezTo>
                    <a:pt x="68974" y="10002"/>
                    <a:pt x="64320" y="9325"/>
                    <a:pt x="57803" y="5220"/>
                  </a:cubicBezTo>
                  <a:cubicBezTo>
                    <a:pt x="52303" y="1755"/>
                    <a:pt x="47642" y="1"/>
                    <a:pt x="44023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4" name="Google Shape;15724;p23"/>
            <p:cNvSpPr/>
            <p:nvPr/>
          </p:nvSpPr>
          <p:spPr>
            <a:xfrm>
              <a:off x="8204253" y="1311"/>
              <a:ext cx="939736" cy="1168089"/>
            </a:xfrm>
            <a:custGeom>
              <a:rect b="b" l="l" r="r" t="t"/>
              <a:pathLst>
                <a:path extrusionOk="0" h="11581" w="9317">
                  <a:moveTo>
                    <a:pt x="1" y="0"/>
                  </a:moveTo>
                  <a:lnTo>
                    <a:pt x="9316" y="11581"/>
                  </a:lnTo>
                  <a:lnTo>
                    <a:pt x="9316" y="11255"/>
                  </a:lnTo>
                  <a:lnTo>
                    <a:pt x="265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5" name="Google Shape;15725;p23"/>
            <p:cNvSpPr/>
            <p:nvPr/>
          </p:nvSpPr>
          <p:spPr>
            <a:xfrm>
              <a:off x="5358384" y="403"/>
              <a:ext cx="3123006" cy="874478"/>
            </a:xfrm>
            <a:custGeom>
              <a:rect b="b" l="l" r="r" t="t"/>
              <a:pathLst>
                <a:path extrusionOk="0" h="8670" w="30963">
                  <a:moveTo>
                    <a:pt x="24688" y="1"/>
                  </a:moveTo>
                  <a:cubicBezTo>
                    <a:pt x="25764" y="925"/>
                    <a:pt x="26754" y="1875"/>
                    <a:pt x="27626" y="2834"/>
                  </a:cubicBezTo>
                  <a:cubicBezTo>
                    <a:pt x="29708" y="5108"/>
                    <a:pt x="30737" y="6999"/>
                    <a:pt x="30372" y="7910"/>
                  </a:cubicBezTo>
                  <a:cubicBezTo>
                    <a:pt x="30216" y="8303"/>
                    <a:pt x="29929" y="8463"/>
                    <a:pt x="29511" y="8463"/>
                  </a:cubicBezTo>
                  <a:cubicBezTo>
                    <a:pt x="28871" y="8463"/>
                    <a:pt x="27926" y="8086"/>
                    <a:pt x="26684" y="7589"/>
                  </a:cubicBezTo>
                  <a:cubicBezTo>
                    <a:pt x="24363" y="6661"/>
                    <a:pt x="21022" y="5333"/>
                    <a:pt x="16718" y="5333"/>
                  </a:cubicBezTo>
                  <a:cubicBezTo>
                    <a:pt x="16015" y="5333"/>
                    <a:pt x="15286" y="5372"/>
                    <a:pt x="14535" y="5446"/>
                  </a:cubicBezTo>
                  <a:cubicBezTo>
                    <a:pt x="13879" y="5514"/>
                    <a:pt x="13225" y="5548"/>
                    <a:pt x="12576" y="5548"/>
                  </a:cubicBezTo>
                  <a:cubicBezTo>
                    <a:pt x="9362" y="5548"/>
                    <a:pt x="6283" y="4717"/>
                    <a:pt x="3749" y="3146"/>
                  </a:cubicBezTo>
                  <a:cubicBezTo>
                    <a:pt x="2317" y="2257"/>
                    <a:pt x="1124" y="1172"/>
                    <a:pt x="256" y="9"/>
                  </a:cubicBezTo>
                  <a:lnTo>
                    <a:pt x="0" y="9"/>
                  </a:lnTo>
                  <a:cubicBezTo>
                    <a:pt x="885" y="1237"/>
                    <a:pt x="2135" y="2387"/>
                    <a:pt x="3636" y="3320"/>
                  </a:cubicBezTo>
                  <a:cubicBezTo>
                    <a:pt x="5098" y="4231"/>
                    <a:pt x="6730" y="4899"/>
                    <a:pt x="8496" y="5307"/>
                  </a:cubicBezTo>
                  <a:cubicBezTo>
                    <a:pt x="9797" y="5611"/>
                    <a:pt x="11145" y="5761"/>
                    <a:pt x="12522" y="5761"/>
                  </a:cubicBezTo>
                  <a:cubicBezTo>
                    <a:pt x="13193" y="5761"/>
                    <a:pt x="13871" y="5725"/>
                    <a:pt x="14553" y="5654"/>
                  </a:cubicBezTo>
                  <a:cubicBezTo>
                    <a:pt x="15297" y="5576"/>
                    <a:pt x="16017" y="5541"/>
                    <a:pt x="16711" y="5541"/>
                  </a:cubicBezTo>
                  <a:cubicBezTo>
                    <a:pt x="20977" y="5541"/>
                    <a:pt x="24299" y="6867"/>
                    <a:pt x="26602" y="7785"/>
                  </a:cubicBezTo>
                  <a:cubicBezTo>
                    <a:pt x="27673" y="8210"/>
                    <a:pt x="28511" y="8544"/>
                    <a:pt x="29162" y="8644"/>
                  </a:cubicBezTo>
                  <a:cubicBezTo>
                    <a:pt x="29287" y="8665"/>
                    <a:pt x="29409" y="8670"/>
                    <a:pt x="29517" y="8670"/>
                  </a:cubicBezTo>
                  <a:cubicBezTo>
                    <a:pt x="30042" y="8670"/>
                    <a:pt x="30376" y="8448"/>
                    <a:pt x="30563" y="7984"/>
                  </a:cubicBezTo>
                  <a:cubicBezTo>
                    <a:pt x="30962" y="6986"/>
                    <a:pt x="29951" y="5055"/>
                    <a:pt x="27782" y="2691"/>
                  </a:cubicBezTo>
                  <a:cubicBezTo>
                    <a:pt x="26966" y="1801"/>
                    <a:pt x="26025" y="899"/>
                    <a:pt x="24996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726" name="Google Shape;15726;p23"/>
          <p:cNvGrpSpPr/>
          <p:nvPr/>
        </p:nvGrpSpPr>
        <p:grpSpPr>
          <a:xfrm flipH="1">
            <a:off x="-297" y="2100"/>
            <a:ext cx="2472432" cy="1720461"/>
            <a:chOff x="6205865" y="7"/>
            <a:chExt cx="2938125" cy="2044517"/>
          </a:xfrm>
        </p:grpSpPr>
        <p:sp>
          <p:nvSpPr>
            <p:cNvPr id="15727" name="Google Shape;15727;p23"/>
            <p:cNvSpPr/>
            <p:nvPr/>
          </p:nvSpPr>
          <p:spPr>
            <a:xfrm rot="10800000">
              <a:off x="6878296" y="7"/>
              <a:ext cx="2265694" cy="1671760"/>
            </a:xfrm>
            <a:custGeom>
              <a:rect b="b" l="l" r="r" t="t"/>
              <a:pathLst>
                <a:path extrusionOk="0" h="34289" w="46471">
                  <a:moveTo>
                    <a:pt x="2103" y="1"/>
                  </a:moveTo>
                  <a:cubicBezTo>
                    <a:pt x="1323" y="1"/>
                    <a:pt x="600" y="128"/>
                    <a:pt x="1" y="362"/>
                  </a:cubicBezTo>
                  <a:lnTo>
                    <a:pt x="1" y="34288"/>
                  </a:lnTo>
                  <a:lnTo>
                    <a:pt x="46471" y="34288"/>
                  </a:lnTo>
                  <a:cubicBezTo>
                    <a:pt x="40412" y="22228"/>
                    <a:pt x="21471" y="24545"/>
                    <a:pt x="13639" y="22161"/>
                  </a:cubicBezTo>
                  <a:cubicBezTo>
                    <a:pt x="5808" y="19787"/>
                    <a:pt x="12776" y="10034"/>
                    <a:pt x="8778" y="3687"/>
                  </a:cubicBezTo>
                  <a:cubicBezTo>
                    <a:pt x="7119" y="1070"/>
                    <a:pt x="4367" y="1"/>
                    <a:pt x="210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8" name="Google Shape;15728;p23"/>
            <p:cNvSpPr/>
            <p:nvPr/>
          </p:nvSpPr>
          <p:spPr>
            <a:xfrm>
              <a:off x="6859798" y="82589"/>
              <a:ext cx="370356" cy="370356"/>
            </a:xfrm>
            <a:custGeom>
              <a:rect b="b" l="l" r="r" t="t"/>
              <a:pathLst>
                <a:path extrusionOk="0" h="7781" w="7781">
                  <a:moveTo>
                    <a:pt x="3891" y="1"/>
                  </a:moveTo>
                  <a:cubicBezTo>
                    <a:pt x="1743" y="1"/>
                    <a:pt x="1" y="1743"/>
                    <a:pt x="1" y="3891"/>
                  </a:cubicBezTo>
                  <a:cubicBezTo>
                    <a:pt x="1" y="6039"/>
                    <a:pt x="1743" y="7781"/>
                    <a:pt x="3891" y="7781"/>
                  </a:cubicBezTo>
                  <a:cubicBezTo>
                    <a:pt x="6039" y="7781"/>
                    <a:pt x="7781" y="6039"/>
                    <a:pt x="7781" y="3891"/>
                  </a:cubicBezTo>
                  <a:cubicBezTo>
                    <a:pt x="7781" y="1743"/>
                    <a:pt x="6039" y="1"/>
                    <a:pt x="38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9" name="Google Shape;15729;p23"/>
            <p:cNvSpPr/>
            <p:nvPr/>
          </p:nvSpPr>
          <p:spPr>
            <a:xfrm rot="-1422808">
              <a:off x="6227297" y="114908"/>
              <a:ext cx="191538" cy="146795"/>
            </a:xfrm>
            <a:custGeom>
              <a:rect b="b" l="l" r="r" t="t"/>
              <a:pathLst>
                <a:path extrusionOk="0" h="3084" w="4024">
                  <a:moveTo>
                    <a:pt x="2009" y="0"/>
                  </a:moveTo>
                  <a:cubicBezTo>
                    <a:pt x="899" y="0"/>
                    <a:pt x="0" y="689"/>
                    <a:pt x="0" y="1542"/>
                  </a:cubicBezTo>
                  <a:cubicBezTo>
                    <a:pt x="0" y="2395"/>
                    <a:pt x="899" y="3083"/>
                    <a:pt x="2009" y="3083"/>
                  </a:cubicBezTo>
                  <a:cubicBezTo>
                    <a:pt x="3119" y="3083"/>
                    <a:pt x="4024" y="2395"/>
                    <a:pt x="4024" y="1542"/>
                  </a:cubicBezTo>
                  <a:cubicBezTo>
                    <a:pt x="4024" y="689"/>
                    <a:pt x="3119" y="0"/>
                    <a:pt x="20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0" name="Google Shape;15730;p23"/>
            <p:cNvSpPr/>
            <p:nvPr/>
          </p:nvSpPr>
          <p:spPr>
            <a:xfrm>
              <a:off x="8914152" y="1963608"/>
              <a:ext cx="82010" cy="80916"/>
            </a:xfrm>
            <a:custGeom>
              <a:rect b="b" l="l" r="r" t="t"/>
              <a:pathLst>
                <a:path extrusionOk="0" h="1700" w="1723">
                  <a:moveTo>
                    <a:pt x="1077" y="1"/>
                  </a:moveTo>
                  <a:cubicBezTo>
                    <a:pt x="810" y="1"/>
                    <a:pt x="513" y="157"/>
                    <a:pt x="309" y="438"/>
                  </a:cubicBezTo>
                  <a:cubicBezTo>
                    <a:pt x="6" y="849"/>
                    <a:pt x="1" y="1373"/>
                    <a:pt x="309" y="1594"/>
                  </a:cubicBezTo>
                  <a:cubicBezTo>
                    <a:pt x="407" y="1666"/>
                    <a:pt x="523" y="1700"/>
                    <a:pt x="645" y="1700"/>
                  </a:cubicBezTo>
                  <a:cubicBezTo>
                    <a:pt x="910" y="1700"/>
                    <a:pt x="1207" y="1541"/>
                    <a:pt x="1414" y="1260"/>
                  </a:cubicBezTo>
                  <a:cubicBezTo>
                    <a:pt x="1712" y="849"/>
                    <a:pt x="1722" y="330"/>
                    <a:pt x="1414" y="104"/>
                  </a:cubicBezTo>
                  <a:cubicBezTo>
                    <a:pt x="1316" y="34"/>
                    <a:pt x="1200" y="1"/>
                    <a:pt x="10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731" name="Google Shape;15731;p23"/>
          <p:cNvGrpSpPr/>
          <p:nvPr/>
        </p:nvGrpSpPr>
        <p:grpSpPr>
          <a:xfrm flipH="1" rot="1160891">
            <a:off x="-221381" y="-101060"/>
            <a:ext cx="1256391" cy="1555321"/>
            <a:chOff x="8050573" y="-58577"/>
            <a:chExt cx="1256422" cy="1555358"/>
          </a:xfrm>
        </p:grpSpPr>
        <p:sp>
          <p:nvSpPr>
            <p:cNvPr id="15732" name="Google Shape;15732;p23"/>
            <p:cNvSpPr/>
            <p:nvPr/>
          </p:nvSpPr>
          <p:spPr>
            <a:xfrm rot="3725448">
              <a:off x="7978949" y="378895"/>
              <a:ext cx="1399671" cy="680414"/>
            </a:xfrm>
            <a:custGeom>
              <a:rect b="b" l="l" r="r" t="t"/>
              <a:pathLst>
                <a:path extrusionOk="0" h="23175" w="47673">
                  <a:moveTo>
                    <a:pt x="14765" y="1"/>
                  </a:moveTo>
                  <a:cubicBezTo>
                    <a:pt x="14393" y="1"/>
                    <a:pt x="14169" y="42"/>
                    <a:pt x="14169" y="42"/>
                  </a:cubicBezTo>
                  <a:cubicBezTo>
                    <a:pt x="4753" y="1084"/>
                    <a:pt x="4753" y="9232"/>
                    <a:pt x="4844" y="10997"/>
                  </a:cubicBezTo>
                  <a:lnTo>
                    <a:pt x="4844" y="11314"/>
                  </a:lnTo>
                  <a:cubicBezTo>
                    <a:pt x="4889" y="13940"/>
                    <a:pt x="4074" y="15072"/>
                    <a:pt x="3260" y="15524"/>
                  </a:cubicBezTo>
                  <a:cubicBezTo>
                    <a:pt x="3214" y="15524"/>
                    <a:pt x="3169" y="15570"/>
                    <a:pt x="3079" y="15570"/>
                  </a:cubicBezTo>
                  <a:cubicBezTo>
                    <a:pt x="2807" y="15751"/>
                    <a:pt x="2581" y="15796"/>
                    <a:pt x="2400" y="15796"/>
                  </a:cubicBezTo>
                  <a:cubicBezTo>
                    <a:pt x="1675" y="15932"/>
                    <a:pt x="996" y="16294"/>
                    <a:pt x="543" y="16882"/>
                  </a:cubicBezTo>
                  <a:cubicBezTo>
                    <a:pt x="0" y="17607"/>
                    <a:pt x="46" y="18286"/>
                    <a:pt x="46" y="18286"/>
                  </a:cubicBezTo>
                  <a:cubicBezTo>
                    <a:pt x="1091" y="17240"/>
                    <a:pt x="2118" y="16903"/>
                    <a:pt x="3019" y="16903"/>
                  </a:cubicBezTo>
                  <a:cubicBezTo>
                    <a:pt x="3522" y="16903"/>
                    <a:pt x="3986" y="17008"/>
                    <a:pt x="4391" y="17154"/>
                  </a:cubicBezTo>
                  <a:cubicBezTo>
                    <a:pt x="5116" y="17380"/>
                    <a:pt x="5749" y="17833"/>
                    <a:pt x="6247" y="18467"/>
                  </a:cubicBezTo>
                  <a:cubicBezTo>
                    <a:pt x="9622" y="22582"/>
                    <a:pt x="13109" y="22769"/>
                    <a:pt x="13715" y="22769"/>
                  </a:cubicBezTo>
                  <a:cubicBezTo>
                    <a:pt x="13775" y="22769"/>
                    <a:pt x="13807" y="22767"/>
                    <a:pt x="13807" y="22767"/>
                  </a:cubicBezTo>
                  <a:cubicBezTo>
                    <a:pt x="15256" y="22767"/>
                    <a:pt x="16342" y="22269"/>
                    <a:pt x="17067" y="21636"/>
                  </a:cubicBezTo>
                  <a:cubicBezTo>
                    <a:pt x="17972" y="20911"/>
                    <a:pt x="18560" y="19870"/>
                    <a:pt x="18696" y="18738"/>
                  </a:cubicBezTo>
                  <a:cubicBezTo>
                    <a:pt x="19239" y="15524"/>
                    <a:pt x="20869" y="15524"/>
                    <a:pt x="20914" y="15524"/>
                  </a:cubicBezTo>
                  <a:lnTo>
                    <a:pt x="21096" y="15524"/>
                  </a:lnTo>
                  <a:cubicBezTo>
                    <a:pt x="22952" y="15841"/>
                    <a:pt x="23676" y="17516"/>
                    <a:pt x="23993" y="18557"/>
                  </a:cubicBezTo>
                  <a:cubicBezTo>
                    <a:pt x="24310" y="19825"/>
                    <a:pt x="24943" y="20911"/>
                    <a:pt x="25849" y="21726"/>
                  </a:cubicBezTo>
                  <a:cubicBezTo>
                    <a:pt x="26935" y="22813"/>
                    <a:pt x="27976" y="23175"/>
                    <a:pt x="28972" y="23175"/>
                  </a:cubicBezTo>
                  <a:cubicBezTo>
                    <a:pt x="31462" y="23175"/>
                    <a:pt x="33363" y="20776"/>
                    <a:pt x="33409" y="20730"/>
                  </a:cubicBezTo>
                  <a:cubicBezTo>
                    <a:pt x="34889" y="18994"/>
                    <a:pt x="36978" y="18671"/>
                    <a:pt x="38325" y="18671"/>
                  </a:cubicBezTo>
                  <a:cubicBezTo>
                    <a:pt x="39119" y="18671"/>
                    <a:pt x="39656" y="18784"/>
                    <a:pt x="39656" y="18784"/>
                  </a:cubicBezTo>
                  <a:cubicBezTo>
                    <a:pt x="47673" y="18560"/>
                    <a:pt x="46916" y="12353"/>
                    <a:pt x="46899" y="12353"/>
                  </a:cubicBezTo>
                  <a:lnTo>
                    <a:pt x="46899" y="12353"/>
                  </a:lnTo>
                  <a:cubicBezTo>
                    <a:pt x="46899" y="12353"/>
                    <a:pt x="46899" y="12354"/>
                    <a:pt x="46899" y="12356"/>
                  </a:cubicBezTo>
                  <a:cubicBezTo>
                    <a:pt x="45088" y="14936"/>
                    <a:pt x="41240" y="15343"/>
                    <a:pt x="39429" y="15389"/>
                  </a:cubicBezTo>
                  <a:cubicBezTo>
                    <a:pt x="38750" y="15389"/>
                    <a:pt x="38026" y="15479"/>
                    <a:pt x="37347" y="15524"/>
                  </a:cubicBezTo>
                  <a:cubicBezTo>
                    <a:pt x="36642" y="15591"/>
                    <a:pt x="35986" y="15623"/>
                    <a:pt x="35376" y="15623"/>
                  </a:cubicBezTo>
                  <a:cubicBezTo>
                    <a:pt x="29367" y="15623"/>
                    <a:pt x="27803" y="12579"/>
                    <a:pt x="27433" y="10318"/>
                  </a:cubicBezTo>
                  <a:cubicBezTo>
                    <a:pt x="27252" y="9277"/>
                    <a:pt x="27388" y="8327"/>
                    <a:pt x="27659" y="7376"/>
                  </a:cubicBezTo>
                  <a:cubicBezTo>
                    <a:pt x="27841" y="6787"/>
                    <a:pt x="27931" y="6244"/>
                    <a:pt x="28067" y="5792"/>
                  </a:cubicBezTo>
                  <a:cubicBezTo>
                    <a:pt x="28293" y="3845"/>
                    <a:pt x="27297" y="1944"/>
                    <a:pt x="25577" y="1038"/>
                  </a:cubicBezTo>
                  <a:cubicBezTo>
                    <a:pt x="24886" y="638"/>
                    <a:pt x="24130" y="450"/>
                    <a:pt x="23375" y="450"/>
                  </a:cubicBezTo>
                  <a:cubicBezTo>
                    <a:pt x="22250" y="450"/>
                    <a:pt x="21129" y="868"/>
                    <a:pt x="20235" y="1627"/>
                  </a:cubicBezTo>
                  <a:cubicBezTo>
                    <a:pt x="20054" y="1763"/>
                    <a:pt x="19964" y="1898"/>
                    <a:pt x="19828" y="1989"/>
                  </a:cubicBezTo>
                  <a:cubicBezTo>
                    <a:pt x="19783" y="2125"/>
                    <a:pt x="19602" y="2170"/>
                    <a:pt x="19466" y="2170"/>
                  </a:cubicBezTo>
                  <a:cubicBezTo>
                    <a:pt x="19330" y="2170"/>
                    <a:pt x="19149" y="2079"/>
                    <a:pt x="19058" y="1989"/>
                  </a:cubicBezTo>
                  <a:cubicBezTo>
                    <a:pt x="17482" y="252"/>
                    <a:pt x="15678" y="1"/>
                    <a:pt x="147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3" name="Google Shape;15733;p23"/>
            <p:cNvSpPr/>
            <p:nvPr/>
          </p:nvSpPr>
          <p:spPr>
            <a:xfrm rot="3725448">
              <a:off x="8127400" y="453248"/>
              <a:ext cx="1282584" cy="517526"/>
            </a:xfrm>
            <a:custGeom>
              <a:rect b="b" l="l" r="r" t="t"/>
              <a:pathLst>
                <a:path extrusionOk="0" h="17627" w="43685">
                  <a:moveTo>
                    <a:pt x="11506" y="0"/>
                  </a:moveTo>
                  <a:cubicBezTo>
                    <a:pt x="11134" y="0"/>
                    <a:pt x="10910" y="42"/>
                    <a:pt x="10910" y="42"/>
                  </a:cubicBezTo>
                  <a:cubicBezTo>
                    <a:pt x="1449" y="1083"/>
                    <a:pt x="1449" y="9232"/>
                    <a:pt x="1585" y="10997"/>
                  </a:cubicBezTo>
                  <a:lnTo>
                    <a:pt x="1585" y="11314"/>
                  </a:lnTo>
                  <a:cubicBezTo>
                    <a:pt x="1630" y="13894"/>
                    <a:pt x="770" y="15026"/>
                    <a:pt x="0" y="15524"/>
                  </a:cubicBezTo>
                  <a:cubicBezTo>
                    <a:pt x="448" y="15300"/>
                    <a:pt x="1741" y="14714"/>
                    <a:pt x="3080" y="14714"/>
                  </a:cubicBezTo>
                  <a:cubicBezTo>
                    <a:pt x="3910" y="14714"/>
                    <a:pt x="4757" y="14939"/>
                    <a:pt x="5433" y="15615"/>
                  </a:cubicBezTo>
                  <a:cubicBezTo>
                    <a:pt x="5433" y="15615"/>
                    <a:pt x="4346" y="10861"/>
                    <a:pt x="7696" y="10137"/>
                  </a:cubicBezTo>
                  <a:cubicBezTo>
                    <a:pt x="7696" y="10137"/>
                    <a:pt x="7696" y="4748"/>
                    <a:pt x="11673" y="4748"/>
                  </a:cubicBezTo>
                  <a:cubicBezTo>
                    <a:pt x="12573" y="4748"/>
                    <a:pt x="13676" y="5024"/>
                    <a:pt x="15030" y="5701"/>
                  </a:cubicBezTo>
                  <a:cubicBezTo>
                    <a:pt x="15030" y="5701"/>
                    <a:pt x="14803" y="7919"/>
                    <a:pt x="17655" y="7919"/>
                  </a:cubicBezTo>
                  <a:cubicBezTo>
                    <a:pt x="17655" y="7919"/>
                    <a:pt x="23087" y="8824"/>
                    <a:pt x="20643" y="12899"/>
                  </a:cubicBezTo>
                  <a:cubicBezTo>
                    <a:pt x="20643" y="12899"/>
                    <a:pt x="21075" y="17627"/>
                    <a:pt x="26059" y="17627"/>
                  </a:cubicBezTo>
                  <a:cubicBezTo>
                    <a:pt x="27320" y="17627"/>
                    <a:pt x="28872" y="17324"/>
                    <a:pt x="30783" y="16565"/>
                  </a:cubicBezTo>
                  <a:cubicBezTo>
                    <a:pt x="30783" y="16565"/>
                    <a:pt x="32639" y="17187"/>
                    <a:pt x="35027" y="17187"/>
                  </a:cubicBezTo>
                  <a:cubicBezTo>
                    <a:pt x="37914" y="17187"/>
                    <a:pt x="41579" y="16278"/>
                    <a:pt x="43685" y="12265"/>
                  </a:cubicBezTo>
                  <a:lnTo>
                    <a:pt x="43685" y="12265"/>
                  </a:lnTo>
                  <a:cubicBezTo>
                    <a:pt x="41874" y="14845"/>
                    <a:pt x="38026" y="15298"/>
                    <a:pt x="36170" y="15388"/>
                  </a:cubicBezTo>
                  <a:cubicBezTo>
                    <a:pt x="35491" y="15388"/>
                    <a:pt x="34722" y="15434"/>
                    <a:pt x="34042" y="15524"/>
                  </a:cubicBezTo>
                  <a:cubicBezTo>
                    <a:pt x="33341" y="15591"/>
                    <a:pt x="32689" y="15622"/>
                    <a:pt x="32082" y="15622"/>
                  </a:cubicBezTo>
                  <a:cubicBezTo>
                    <a:pt x="26100" y="15622"/>
                    <a:pt x="24503" y="12578"/>
                    <a:pt x="24174" y="10318"/>
                  </a:cubicBezTo>
                  <a:cubicBezTo>
                    <a:pt x="23993" y="9277"/>
                    <a:pt x="24083" y="8326"/>
                    <a:pt x="24400" y="7376"/>
                  </a:cubicBezTo>
                  <a:cubicBezTo>
                    <a:pt x="24536" y="6787"/>
                    <a:pt x="24672" y="6244"/>
                    <a:pt x="24762" y="5791"/>
                  </a:cubicBezTo>
                  <a:cubicBezTo>
                    <a:pt x="24989" y="3845"/>
                    <a:pt x="24038" y="1943"/>
                    <a:pt x="22273" y="1038"/>
                  </a:cubicBezTo>
                  <a:cubicBezTo>
                    <a:pt x="21590" y="632"/>
                    <a:pt x="20824" y="437"/>
                    <a:pt x="20058" y="437"/>
                  </a:cubicBezTo>
                  <a:cubicBezTo>
                    <a:pt x="18946" y="437"/>
                    <a:pt x="17834" y="849"/>
                    <a:pt x="16976" y="1627"/>
                  </a:cubicBezTo>
                  <a:cubicBezTo>
                    <a:pt x="16795" y="1762"/>
                    <a:pt x="16705" y="1853"/>
                    <a:pt x="16569" y="1989"/>
                  </a:cubicBezTo>
                  <a:cubicBezTo>
                    <a:pt x="16523" y="2079"/>
                    <a:pt x="16342" y="2170"/>
                    <a:pt x="16161" y="2170"/>
                  </a:cubicBezTo>
                  <a:cubicBezTo>
                    <a:pt x="16071" y="2170"/>
                    <a:pt x="15890" y="2079"/>
                    <a:pt x="15799" y="1989"/>
                  </a:cubicBezTo>
                  <a:cubicBezTo>
                    <a:pt x="14223" y="252"/>
                    <a:pt x="12418" y="0"/>
                    <a:pt x="11506" y="0"/>
                  </a:cubicBezTo>
                  <a:close/>
                </a:path>
              </a:pathLst>
            </a:custGeom>
            <a:solidFill>
              <a:srgbClr val="FFBD00">
                <a:alpha val="43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734" name="Google Shape;15734;p23"/>
          <p:cNvGrpSpPr/>
          <p:nvPr/>
        </p:nvGrpSpPr>
        <p:grpSpPr>
          <a:xfrm flipH="1" rot="10800000">
            <a:off x="7763212" y="-305479"/>
            <a:ext cx="1828746" cy="1791661"/>
            <a:chOff x="1409400" y="3825350"/>
            <a:chExt cx="823500" cy="806800"/>
          </a:xfrm>
        </p:grpSpPr>
        <p:sp>
          <p:nvSpPr>
            <p:cNvPr id="15735" name="Google Shape;15735;p23"/>
            <p:cNvSpPr/>
            <p:nvPr/>
          </p:nvSpPr>
          <p:spPr>
            <a:xfrm>
              <a:off x="1860575" y="46214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2"/>
                    <a:pt x="93" y="423"/>
                    <a:pt x="212" y="423"/>
                  </a:cubicBezTo>
                  <a:cubicBezTo>
                    <a:pt x="215" y="423"/>
                    <a:pt x="218" y="422"/>
                    <a:pt x="221" y="422"/>
                  </a:cubicBezTo>
                  <a:cubicBezTo>
                    <a:pt x="334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6" name="Google Shape;15736;p23"/>
            <p:cNvSpPr/>
            <p:nvPr/>
          </p:nvSpPr>
          <p:spPr>
            <a:xfrm>
              <a:off x="1754450" y="46213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3"/>
                    <a:pt x="1" y="217"/>
                  </a:cubicBezTo>
                  <a:cubicBezTo>
                    <a:pt x="1" y="330"/>
                    <a:pt x="88" y="422"/>
                    <a:pt x="206" y="427"/>
                  </a:cubicBezTo>
                  <a:cubicBezTo>
                    <a:pt x="210" y="427"/>
                    <a:pt x="213" y="428"/>
                    <a:pt x="216" y="428"/>
                  </a:cubicBezTo>
                  <a:cubicBezTo>
                    <a:pt x="330" y="428"/>
                    <a:pt x="427" y="342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7" name="Google Shape;15737;p23"/>
            <p:cNvSpPr/>
            <p:nvPr/>
          </p:nvSpPr>
          <p:spPr>
            <a:xfrm>
              <a:off x="1807250" y="462157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31" y="1"/>
                  </a:moveTo>
                  <a:cubicBezTo>
                    <a:pt x="228" y="1"/>
                    <a:pt x="225" y="1"/>
                    <a:pt x="222" y="1"/>
                  </a:cubicBezTo>
                  <a:cubicBezTo>
                    <a:pt x="104" y="1"/>
                    <a:pt x="16" y="88"/>
                    <a:pt x="6" y="207"/>
                  </a:cubicBezTo>
                  <a:cubicBezTo>
                    <a:pt x="1" y="330"/>
                    <a:pt x="93" y="417"/>
                    <a:pt x="211" y="422"/>
                  </a:cubicBezTo>
                  <a:cubicBezTo>
                    <a:pt x="330" y="422"/>
                    <a:pt x="432" y="330"/>
                    <a:pt x="432" y="212"/>
                  </a:cubicBezTo>
                  <a:cubicBezTo>
                    <a:pt x="437" y="92"/>
                    <a:pt x="350" y="1"/>
                    <a:pt x="2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8" name="Google Shape;15738;p23"/>
            <p:cNvSpPr/>
            <p:nvPr/>
          </p:nvSpPr>
          <p:spPr>
            <a:xfrm>
              <a:off x="180752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24" y="427"/>
                    <a:pt x="421" y="335"/>
                    <a:pt x="427" y="217"/>
                  </a:cubicBezTo>
                  <a:cubicBezTo>
                    <a:pt x="427" y="9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9" name="Google Shape;15739;p23"/>
            <p:cNvSpPr/>
            <p:nvPr/>
          </p:nvSpPr>
          <p:spPr>
            <a:xfrm>
              <a:off x="1913625" y="40906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98"/>
                    <a:pt x="6" y="222"/>
                  </a:cubicBezTo>
                  <a:cubicBezTo>
                    <a:pt x="11" y="335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0" name="Google Shape;15740;p23"/>
            <p:cNvSpPr/>
            <p:nvPr/>
          </p:nvSpPr>
          <p:spPr>
            <a:xfrm>
              <a:off x="17543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1" name="Google Shape;15741;p23"/>
            <p:cNvSpPr/>
            <p:nvPr/>
          </p:nvSpPr>
          <p:spPr>
            <a:xfrm>
              <a:off x="186057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3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2" name="Google Shape;15742;p23"/>
            <p:cNvSpPr/>
            <p:nvPr/>
          </p:nvSpPr>
          <p:spPr>
            <a:xfrm>
              <a:off x="1568700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3" name="Google Shape;15743;p23"/>
            <p:cNvSpPr/>
            <p:nvPr/>
          </p:nvSpPr>
          <p:spPr>
            <a:xfrm>
              <a:off x="1568700" y="43294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87" y="1"/>
                    <a:pt x="0" y="103"/>
                    <a:pt x="5" y="222"/>
                  </a:cubicBezTo>
                  <a:cubicBezTo>
                    <a:pt x="5" y="332"/>
                    <a:pt x="98" y="427"/>
                    <a:pt x="212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32" y="329"/>
                    <a:pt x="432" y="211"/>
                  </a:cubicBezTo>
                  <a:cubicBezTo>
                    <a:pt x="421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4" name="Google Shape;15744;p23"/>
            <p:cNvSpPr/>
            <p:nvPr/>
          </p:nvSpPr>
          <p:spPr>
            <a:xfrm>
              <a:off x="1913625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5" name="Google Shape;15745;p23"/>
            <p:cNvSpPr/>
            <p:nvPr/>
          </p:nvSpPr>
          <p:spPr>
            <a:xfrm>
              <a:off x="2099400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0"/>
                    <a:pt x="98" y="422"/>
                    <a:pt x="211" y="422"/>
                  </a:cubicBezTo>
                  <a:cubicBezTo>
                    <a:pt x="329" y="422"/>
                    <a:pt x="427" y="32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6" name="Google Shape;15746;p23"/>
            <p:cNvSpPr/>
            <p:nvPr/>
          </p:nvSpPr>
          <p:spPr>
            <a:xfrm>
              <a:off x="1860450" y="41438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5" y="329"/>
                    <a:pt x="98" y="427"/>
                    <a:pt x="211" y="427"/>
                  </a:cubicBezTo>
                  <a:cubicBezTo>
                    <a:pt x="334" y="427"/>
                    <a:pt x="432" y="334"/>
                    <a:pt x="432" y="211"/>
                  </a:cubicBezTo>
                  <a:cubicBezTo>
                    <a:pt x="432" y="93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7" name="Google Shape;15747;p23"/>
            <p:cNvSpPr/>
            <p:nvPr/>
          </p:nvSpPr>
          <p:spPr>
            <a:xfrm>
              <a:off x="1754450" y="41438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02" y="1"/>
                  </a:moveTo>
                  <a:cubicBezTo>
                    <a:pt x="84" y="1"/>
                    <a:pt x="1" y="97"/>
                    <a:pt x="1" y="222"/>
                  </a:cubicBezTo>
                  <a:cubicBezTo>
                    <a:pt x="1" y="335"/>
                    <a:pt x="98" y="433"/>
                    <a:pt x="211" y="433"/>
                  </a:cubicBezTo>
                  <a:cubicBezTo>
                    <a:pt x="330" y="423"/>
                    <a:pt x="427" y="335"/>
                    <a:pt x="427" y="222"/>
                  </a:cubicBezTo>
                  <a:cubicBezTo>
                    <a:pt x="427" y="99"/>
                    <a:pt x="335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8" name="Google Shape;15748;p23"/>
            <p:cNvSpPr/>
            <p:nvPr/>
          </p:nvSpPr>
          <p:spPr>
            <a:xfrm>
              <a:off x="1568550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2" y="0"/>
                  </a:moveTo>
                  <a:cubicBezTo>
                    <a:pt x="93" y="0"/>
                    <a:pt x="1" y="87"/>
                    <a:pt x="1" y="206"/>
                  </a:cubicBezTo>
                  <a:cubicBezTo>
                    <a:pt x="1" y="329"/>
                    <a:pt x="93" y="421"/>
                    <a:pt x="212" y="421"/>
                  </a:cubicBezTo>
                  <a:cubicBezTo>
                    <a:pt x="335" y="421"/>
                    <a:pt x="427" y="329"/>
                    <a:pt x="427" y="211"/>
                  </a:cubicBezTo>
                  <a:cubicBezTo>
                    <a:pt x="427" y="87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9" name="Google Shape;15749;p23"/>
            <p:cNvSpPr/>
            <p:nvPr/>
          </p:nvSpPr>
          <p:spPr>
            <a:xfrm>
              <a:off x="2099275" y="4329575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32" y="335"/>
                    <a:pt x="432" y="217"/>
                  </a:cubicBezTo>
                  <a:cubicBezTo>
                    <a:pt x="437" y="96"/>
                    <a:pt x="34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0" name="Google Shape;15750;p23"/>
            <p:cNvSpPr/>
            <p:nvPr/>
          </p:nvSpPr>
          <p:spPr>
            <a:xfrm>
              <a:off x="1807525" y="4143800"/>
              <a:ext cx="10675" cy="10600"/>
            </a:xfrm>
            <a:custGeom>
              <a:rect b="b" l="l" r="r" t="t"/>
              <a:pathLst>
                <a:path extrusionOk="0" h="424" w="427">
                  <a:moveTo>
                    <a:pt x="211" y="1"/>
                  </a:moveTo>
                  <a:cubicBezTo>
                    <a:pt x="97" y="1"/>
                    <a:pt x="5" y="82"/>
                    <a:pt x="0" y="202"/>
                  </a:cubicBezTo>
                  <a:cubicBezTo>
                    <a:pt x="0" y="325"/>
                    <a:pt x="82" y="417"/>
                    <a:pt x="195" y="423"/>
                  </a:cubicBezTo>
                  <a:cubicBezTo>
                    <a:pt x="201" y="423"/>
                    <a:pt x="207" y="423"/>
                    <a:pt x="213" y="423"/>
                  </a:cubicBezTo>
                  <a:cubicBezTo>
                    <a:pt x="328" y="423"/>
                    <a:pt x="417" y="330"/>
                    <a:pt x="421" y="222"/>
                  </a:cubicBezTo>
                  <a:cubicBezTo>
                    <a:pt x="427" y="104"/>
                    <a:pt x="339" y="6"/>
                    <a:pt x="221" y="1"/>
                  </a:cubicBezTo>
                  <a:cubicBezTo>
                    <a:pt x="217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1" name="Google Shape;15751;p23"/>
            <p:cNvSpPr/>
            <p:nvPr/>
          </p:nvSpPr>
          <p:spPr>
            <a:xfrm>
              <a:off x="1621875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8" y="0"/>
                    <a:pt x="1" y="98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27"/>
                    <a:pt x="422" y="329"/>
                    <a:pt x="422" y="211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2" name="Google Shape;15752;p23"/>
            <p:cNvSpPr/>
            <p:nvPr/>
          </p:nvSpPr>
          <p:spPr>
            <a:xfrm>
              <a:off x="17012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6" y="334"/>
                    <a:pt x="103" y="422"/>
                    <a:pt x="22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3" name="Google Shape;15753;p23"/>
            <p:cNvSpPr/>
            <p:nvPr/>
          </p:nvSpPr>
          <p:spPr>
            <a:xfrm>
              <a:off x="2152575" y="443557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4" name="Google Shape;15754;p23"/>
            <p:cNvSpPr/>
            <p:nvPr/>
          </p:nvSpPr>
          <p:spPr>
            <a:xfrm>
              <a:off x="2099275" y="4435425"/>
              <a:ext cx="10925" cy="10825"/>
            </a:xfrm>
            <a:custGeom>
              <a:rect b="b" l="l" r="r" t="t"/>
              <a:pathLst>
                <a:path extrusionOk="0" h="433" w="43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87" y="6"/>
                    <a:pt x="0" y="104"/>
                    <a:pt x="5" y="227"/>
                  </a:cubicBezTo>
                  <a:cubicBezTo>
                    <a:pt x="10" y="340"/>
                    <a:pt x="108" y="433"/>
                    <a:pt x="226" y="433"/>
                  </a:cubicBezTo>
                  <a:cubicBezTo>
                    <a:pt x="339" y="433"/>
                    <a:pt x="437" y="335"/>
                    <a:pt x="432" y="207"/>
                  </a:cubicBezTo>
                  <a:cubicBezTo>
                    <a:pt x="432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5" name="Google Shape;15755;p23"/>
            <p:cNvSpPr/>
            <p:nvPr/>
          </p:nvSpPr>
          <p:spPr>
            <a:xfrm>
              <a:off x="1621625" y="44355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8" y="0"/>
                    <a:pt x="0" y="98"/>
                    <a:pt x="11" y="221"/>
                  </a:cubicBezTo>
                  <a:cubicBezTo>
                    <a:pt x="16" y="334"/>
                    <a:pt x="103" y="427"/>
                    <a:pt x="22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6" name="Google Shape;15756;p23"/>
            <p:cNvSpPr/>
            <p:nvPr/>
          </p:nvSpPr>
          <p:spPr>
            <a:xfrm>
              <a:off x="1568700" y="4435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6"/>
                  </a:cubicBezTo>
                  <a:cubicBezTo>
                    <a:pt x="0" y="329"/>
                    <a:pt x="87" y="427"/>
                    <a:pt x="206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7" name="Google Shape;15757;p23"/>
            <p:cNvSpPr/>
            <p:nvPr/>
          </p:nvSpPr>
          <p:spPr>
            <a:xfrm>
              <a:off x="1621625" y="432945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8"/>
                    <a:pt x="11" y="222"/>
                  </a:cubicBezTo>
                  <a:cubicBezTo>
                    <a:pt x="16" y="340"/>
                    <a:pt x="103" y="432"/>
                    <a:pt x="226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8" name="Google Shape;15758;p23"/>
            <p:cNvSpPr/>
            <p:nvPr/>
          </p:nvSpPr>
          <p:spPr>
            <a:xfrm>
              <a:off x="15155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6" y="335"/>
                    <a:pt x="103" y="427"/>
                    <a:pt x="227" y="427"/>
                  </a:cubicBezTo>
                  <a:cubicBezTo>
                    <a:pt x="340" y="427"/>
                    <a:pt x="432" y="329"/>
                    <a:pt x="432" y="211"/>
                  </a:cubicBezTo>
                  <a:cubicBezTo>
                    <a:pt x="432" y="93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9" name="Google Shape;15759;p23"/>
            <p:cNvSpPr/>
            <p:nvPr/>
          </p:nvSpPr>
          <p:spPr>
            <a:xfrm>
              <a:off x="1489175" y="41438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82" y="0"/>
                    <a:pt x="0" y="93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27" y="98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0" name="Google Shape;15760;p23"/>
            <p:cNvSpPr/>
            <p:nvPr/>
          </p:nvSpPr>
          <p:spPr>
            <a:xfrm>
              <a:off x="2046325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6" y="0"/>
                  </a:moveTo>
                  <a:cubicBezTo>
                    <a:pt x="223" y="0"/>
                    <a:pt x="220" y="0"/>
                    <a:pt x="217" y="0"/>
                  </a:cubicBez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30" y="427"/>
                    <a:pt x="427" y="334"/>
                    <a:pt x="427" y="211"/>
                  </a:cubicBezTo>
                  <a:cubicBezTo>
                    <a:pt x="427" y="96"/>
                    <a:pt x="344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1" name="Google Shape;15761;p23"/>
            <p:cNvSpPr/>
            <p:nvPr/>
          </p:nvSpPr>
          <p:spPr>
            <a:xfrm>
              <a:off x="1860575" y="4568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0"/>
                  </a:moveTo>
                  <a:cubicBezTo>
                    <a:pt x="103" y="0"/>
                    <a:pt x="0" y="93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217" y="427"/>
                    <a:pt x="223" y="428"/>
                    <a:pt x="230" y="428"/>
                  </a:cubicBezTo>
                  <a:cubicBezTo>
                    <a:pt x="343" y="428"/>
                    <a:pt x="427" y="338"/>
                    <a:pt x="427" y="211"/>
                  </a:cubicBezTo>
                  <a:cubicBezTo>
                    <a:pt x="427" y="93"/>
                    <a:pt x="334" y="6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2" name="Google Shape;15762;p23"/>
            <p:cNvSpPr/>
            <p:nvPr/>
          </p:nvSpPr>
          <p:spPr>
            <a:xfrm>
              <a:off x="18339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91"/>
                    <a:pt x="6" y="211"/>
                  </a:cubicBezTo>
                  <a:cubicBezTo>
                    <a:pt x="6" y="329"/>
                    <a:pt x="93" y="422"/>
                    <a:pt x="216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3" name="Google Shape;15763;p23"/>
            <p:cNvSpPr/>
            <p:nvPr/>
          </p:nvSpPr>
          <p:spPr>
            <a:xfrm>
              <a:off x="19136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3" y="1"/>
                    <a:pt x="6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7" y="422"/>
                    <a:pt x="223" y="423"/>
                    <a:pt x="229" y="423"/>
                  </a:cubicBezTo>
                  <a:cubicBezTo>
                    <a:pt x="344" y="423"/>
                    <a:pt x="432" y="329"/>
                    <a:pt x="427" y="216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4" name="Google Shape;15764;p23"/>
            <p:cNvSpPr/>
            <p:nvPr/>
          </p:nvSpPr>
          <p:spPr>
            <a:xfrm>
              <a:off x="2019875" y="41437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1"/>
                  </a:cubicBezTo>
                  <a:cubicBezTo>
                    <a:pt x="329" y="421"/>
                    <a:pt x="427" y="319"/>
                    <a:pt x="427" y="20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5" name="Google Shape;15765;p23"/>
            <p:cNvSpPr/>
            <p:nvPr/>
          </p:nvSpPr>
          <p:spPr>
            <a:xfrm>
              <a:off x="18072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11" y="88"/>
                    <a:pt x="1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220" y="422"/>
                    <a:pt x="224" y="422"/>
                    <a:pt x="227" y="422"/>
                  </a:cubicBezTo>
                  <a:cubicBezTo>
                    <a:pt x="350" y="422"/>
                    <a:pt x="432" y="336"/>
                    <a:pt x="432" y="216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6" name="Google Shape;15766;p23"/>
            <p:cNvSpPr/>
            <p:nvPr/>
          </p:nvSpPr>
          <p:spPr>
            <a:xfrm>
              <a:off x="1860450" y="40375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8" y="0"/>
                    <a:pt x="10" y="88"/>
                    <a:pt x="5" y="206"/>
                  </a:cubicBezTo>
                  <a:cubicBezTo>
                    <a:pt x="0" y="324"/>
                    <a:pt x="88" y="422"/>
                    <a:pt x="211" y="422"/>
                  </a:cubicBezTo>
                  <a:cubicBezTo>
                    <a:pt x="214" y="422"/>
                    <a:pt x="218" y="422"/>
                    <a:pt x="221" y="422"/>
                  </a:cubicBezTo>
                  <a:cubicBezTo>
                    <a:pt x="340" y="422"/>
                    <a:pt x="432" y="336"/>
                    <a:pt x="432" y="216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7" name="Google Shape;15767;p23"/>
            <p:cNvSpPr/>
            <p:nvPr/>
          </p:nvSpPr>
          <p:spPr>
            <a:xfrm>
              <a:off x="180752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87" y="0"/>
                    <a:pt x="0" y="98"/>
                    <a:pt x="5" y="221"/>
                  </a:cubicBezTo>
                  <a:cubicBezTo>
                    <a:pt x="10" y="334"/>
                    <a:pt x="103" y="427"/>
                    <a:pt x="216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8" name="Google Shape;15768;p23"/>
            <p:cNvSpPr/>
            <p:nvPr/>
          </p:nvSpPr>
          <p:spPr>
            <a:xfrm>
              <a:off x="191362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9" name="Google Shape;15769;p23"/>
            <p:cNvSpPr/>
            <p:nvPr/>
          </p:nvSpPr>
          <p:spPr>
            <a:xfrm>
              <a:off x="1754325" y="4037325"/>
              <a:ext cx="10800" cy="10800"/>
            </a:xfrm>
            <a:custGeom>
              <a:rect b="b" l="l" r="r" t="t"/>
              <a:pathLst>
                <a:path extrusionOk="0" h="432" w="432">
                  <a:moveTo>
                    <a:pt x="211" y="0"/>
                  </a:moveTo>
                  <a:cubicBezTo>
                    <a:pt x="98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1"/>
                    <a:pt x="422" y="216"/>
                  </a:cubicBezTo>
                  <a:cubicBezTo>
                    <a:pt x="422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0" name="Google Shape;15770;p23"/>
            <p:cNvSpPr/>
            <p:nvPr/>
          </p:nvSpPr>
          <p:spPr>
            <a:xfrm>
              <a:off x="1913750" y="419675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34"/>
                    <a:pt x="93" y="427"/>
                    <a:pt x="211" y="427"/>
                  </a:cubicBezTo>
                  <a:cubicBezTo>
                    <a:pt x="330" y="427"/>
                    <a:pt x="427" y="329"/>
                    <a:pt x="427" y="20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1" name="Google Shape;15771;p23"/>
            <p:cNvSpPr/>
            <p:nvPr/>
          </p:nvSpPr>
          <p:spPr>
            <a:xfrm>
              <a:off x="2046075" y="4329325"/>
              <a:ext cx="10950" cy="10825"/>
            </a:xfrm>
            <a:custGeom>
              <a:rect b="b" l="l" r="r" t="t"/>
              <a:pathLst>
                <a:path extrusionOk="0" h="433" w="438">
                  <a:moveTo>
                    <a:pt x="227" y="0"/>
                  </a:moveTo>
                  <a:cubicBezTo>
                    <a:pt x="109" y="0"/>
                    <a:pt x="11" y="88"/>
                    <a:pt x="6" y="206"/>
                  </a:cubicBezTo>
                  <a:cubicBezTo>
                    <a:pt x="1" y="329"/>
                    <a:pt x="98" y="42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2"/>
                    <a:pt x="432" y="227"/>
                  </a:cubicBezTo>
                  <a:cubicBezTo>
                    <a:pt x="437" y="103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2" name="Google Shape;15772;p23"/>
            <p:cNvSpPr/>
            <p:nvPr/>
          </p:nvSpPr>
          <p:spPr>
            <a:xfrm>
              <a:off x="2152450" y="432957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3"/>
                    <a:pt x="6" y="206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3" name="Google Shape;15773;p23"/>
            <p:cNvSpPr/>
            <p:nvPr/>
          </p:nvSpPr>
          <p:spPr>
            <a:xfrm>
              <a:off x="19137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104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210" y="422"/>
                    <a:pt x="213" y="422"/>
                    <a:pt x="217" y="422"/>
                  </a:cubicBezTo>
                  <a:cubicBezTo>
                    <a:pt x="335" y="422"/>
                    <a:pt x="427" y="336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4" name="Google Shape;15774;p23"/>
            <p:cNvSpPr/>
            <p:nvPr/>
          </p:nvSpPr>
          <p:spPr>
            <a:xfrm>
              <a:off x="15156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98" y="427"/>
                    <a:pt x="217" y="427"/>
                  </a:cubicBezTo>
                  <a:cubicBezTo>
                    <a:pt x="330" y="427"/>
                    <a:pt x="427" y="334"/>
                    <a:pt x="427" y="221"/>
                  </a:cubicBezTo>
                  <a:cubicBezTo>
                    <a:pt x="427" y="98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5" name="Google Shape;15775;p23"/>
            <p:cNvSpPr/>
            <p:nvPr/>
          </p:nvSpPr>
          <p:spPr>
            <a:xfrm>
              <a:off x="20463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2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6" name="Google Shape;15776;p23"/>
            <p:cNvSpPr/>
            <p:nvPr/>
          </p:nvSpPr>
          <p:spPr>
            <a:xfrm>
              <a:off x="1807525" y="41967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7" y="329"/>
                    <a:pt x="427" y="216"/>
                  </a:cubicBezTo>
                  <a:cubicBezTo>
                    <a:pt x="421" y="9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7" name="Google Shape;15777;p23"/>
            <p:cNvSpPr/>
            <p:nvPr/>
          </p:nvSpPr>
          <p:spPr>
            <a:xfrm>
              <a:off x="180737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9" y="0"/>
                    <a:pt x="1" y="93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1"/>
                    <a:pt x="427" y="221"/>
                  </a:cubicBezTo>
                  <a:cubicBezTo>
                    <a:pt x="433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8" name="Google Shape;15778;p23"/>
            <p:cNvSpPr/>
            <p:nvPr/>
          </p:nvSpPr>
          <p:spPr>
            <a:xfrm>
              <a:off x="191362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103" y="0"/>
                    <a:pt x="6" y="93"/>
                    <a:pt x="6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8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9" name="Google Shape;15779;p23"/>
            <p:cNvSpPr/>
            <p:nvPr/>
          </p:nvSpPr>
          <p:spPr>
            <a:xfrm>
              <a:off x="17543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8" y="1"/>
                    <a:pt x="11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3" y="423"/>
                    <a:pt x="422" y="333"/>
                    <a:pt x="432" y="216"/>
                  </a:cubicBezTo>
                  <a:cubicBezTo>
                    <a:pt x="43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0" name="Google Shape;15780;p23"/>
            <p:cNvSpPr/>
            <p:nvPr/>
          </p:nvSpPr>
          <p:spPr>
            <a:xfrm>
              <a:off x="180752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103" y="1"/>
                    <a:pt x="5" y="88"/>
                    <a:pt x="0" y="206"/>
                  </a:cubicBezTo>
                  <a:cubicBezTo>
                    <a:pt x="0" y="329"/>
                    <a:pt x="82" y="422"/>
                    <a:pt x="206" y="422"/>
                  </a:cubicBezTo>
                  <a:cubicBezTo>
                    <a:pt x="212" y="422"/>
                    <a:pt x="218" y="423"/>
                    <a:pt x="223" y="423"/>
                  </a:cubicBezTo>
                  <a:cubicBezTo>
                    <a:pt x="333" y="423"/>
                    <a:pt x="422" y="333"/>
                    <a:pt x="427" y="216"/>
                  </a:cubicBezTo>
                  <a:cubicBezTo>
                    <a:pt x="427" y="10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1" name="Google Shape;15781;p23"/>
            <p:cNvSpPr/>
            <p:nvPr/>
          </p:nvSpPr>
          <p:spPr>
            <a:xfrm>
              <a:off x="1833975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93" y="427"/>
                    <a:pt x="216" y="427"/>
                  </a:cubicBezTo>
                  <a:cubicBezTo>
                    <a:pt x="340" y="427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2" name="Google Shape;15782;p23"/>
            <p:cNvSpPr/>
            <p:nvPr/>
          </p:nvSpPr>
          <p:spPr>
            <a:xfrm>
              <a:off x="1966825" y="414380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6" y="1"/>
                  </a:moveTo>
                  <a:cubicBezTo>
                    <a:pt x="87" y="1"/>
                    <a:pt x="0" y="87"/>
                    <a:pt x="5" y="212"/>
                  </a:cubicBezTo>
                  <a:cubicBezTo>
                    <a:pt x="5" y="330"/>
                    <a:pt x="93" y="423"/>
                    <a:pt x="216" y="423"/>
                  </a:cubicBezTo>
                  <a:cubicBezTo>
                    <a:pt x="329" y="423"/>
                    <a:pt x="427" y="335"/>
                    <a:pt x="427" y="222"/>
                  </a:cubicBezTo>
                  <a:cubicBezTo>
                    <a:pt x="427" y="99"/>
                    <a:pt x="339" y="1"/>
                    <a:pt x="216" y="1"/>
                  </a:cubicBezTo>
                  <a:cubicBezTo>
                    <a:pt x="212" y="1"/>
                    <a:pt x="20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3" name="Google Shape;15783;p23"/>
            <p:cNvSpPr/>
            <p:nvPr/>
          </p:nvSpPr>
          <p:spPr>
            <a:xfrm>
              <a:off x="17012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3" y="0"/>
                    <a:pt x="0" y="98"/>
                    <a:pt x="11" y="221"/>
                  </a:cubicBezTo>
                  <a:cubicBezTo>
                    <a:pt x="11" y="334"/>
                    <a:pt x="103" y="427"/>
                    <a:pt x="221" y="427"/>
                  </a:cubicBezTo>
                  <a:cubicBezTo>
                    <a:pt x="345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4" name="Google Shape;15784;p23"/>
            <p:cNvSpPr/>
            <p:nvPr/>
          </p:nvSpPr>
          <p:spPr>
            <a:xfrm>
              <a:off x="1833975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34"/>
                    <a:pt x="93" y="421"/>
                    <a:pt x="216" y="421"/>
                  </a:cubicBezTo>
                  <a:cubicBezTo>
                    <a:pt x="340" y="421"/>
                    <a:pt x="43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5" name="Google Shape;15785;p23"/>
            <p:cNvSpPr/>
            <p:nvPr/>
          </p:nvSpPr>
          <p:spPr>
            <a:xfrm>
              <a:off x="175445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33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6" name="Google Shape;15786;p23"/>
            <p:cNvSpPr/>
            <p:nvPr/>
          </p:nvSpPr>
          <p:spPr>
            <a:xfrm>
              <a:off x="1833975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7" name="Google Shape;15787;p23"/>
            <p:cNvSpPr/>
            <p:nvPr/>
          </p:nvSpPr>
          <p:spPr>
            <a:xfrm>
              <a:off x="1701275" y="39845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9" y="427"/>
                    <a:pt x="427" y="334"/>
                    <a:pt x="427" y="211"/>
                  </a:cubicBezTo>
                  <a:cubicBezTo>
                    <a:pt x="432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8" name="Google Shape;15788;p23"/>
            <p:cNvSpPr/>
            <p:nvPr/>
          </p:nvSpPr>
          <p:spPr>
            <a:xfrm>
              <a:off x="186057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5"/>
                    <a:pt x="0" y="98"/>
                    <a:pt x="0" y="221"/>
                  </a:cubicBezTo>
                  <a:cubicBezTo>
                    <a:pt x="0" y="33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9" name="Google Shape;15789;p23"/>
            <p:cNvSpPr/>
            <p:nvPr/>
          </p:nvSpPr>
          <p:spPr>
            <a:xfrm>
              <a:off x="1833975" y="39580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3" y="422"/>
                    <a:pt x="211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0" name="Google Shape;15790;p23"/>
            <p:cNvSpPr/>
            <p:nvPr/>
          </p:nvSpPr>
          <p:spPr>
            <a:xfrm>
              <a:off x="18605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1" y="334"/>
                    <a:pt x="103" y="422"/>
                    <a:pt x="221" y="422"/>
                  </a:cubicBezTo>
                  <a:cubicBezTo>
                    <a:pt x="339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1" name="Google Shape;15791;p23"/>
            <p:cNvSpPr/>
            <p:nvPr/>
          </p:nvSpPr>
          <p:spPr>
            <a:xfrm>
              <a:off x="1436000" y="414380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0" y="1"/>
                  </a:moveTo>
                  <a:cubicBezTo>
                    <a:pt x="92" y="1"/>
                    <a:pt x="0" y="87"/>
                    <a:pt x="10" y="207"/>
                  </a:cubicBezTo>
                  <a:cubicBezTo>
                    <a:pt x="10" y="330"/>
                    <a:pt x="97" y="423"/>
                    <a:pt x="221" y="423"/>
                  </a:cubicBezTo>
                  <a:cubicBezTo>
                    <a:pt x="334" y="423"/>
                    <a:pt x="431" y="335"/>
                    <a:pt x="431" y="222"/>
                  </a:cubicBezTo>
                  <a:cubicBezTo>
                    <a:pt x="431" y="99"/>
                    <a:pt x="344" y="1"/>
                    <a:pt x="221" y="1"/>
                  </a:cubicBezTo>
                  <a:cubicBezTo>
                    <a:pt x="217" y="1"/>
                    <a:pt x="214" y="1"/>
                    <a:pt x="21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2" name="Google Shape;15792;p23"/>
            <p:cNvSpPr/>
            <p:nvPr/>
          </p:nvSpPr>
          <p:spPr>
            <a:xfrm>
              <a:off x="1833975" y="40112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6" y="1"/>
                  </a:moveTo>
                  <a:cubicBezTo>
                    <a:pt x="98" y="1"/>
                    <a:pt x="1" y="88"/>
                    <a:pt x="1" y="217"/>
                  </a:cubicBezTo>
                  <a:cubicBezTo>
                    <a:pt x="6" y="335"/>
                    <a:pt x="103" y="427"/>
                    <a:pt x="216" y="427"/>
                  </a:cubicBezTo>
                  <a:cubicBezTo>
                    <a:pt x="340" y="422"/>
                    <a:pt x="427" y="335"/>
                    <a:pt x="427" y="212"/>
                  </a:cubicBezTo>
                  <a:cubicBezTo>
                    <a:pt x="427" y="8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3" name="Google Shape;15793;p23"/>
            <p:cNvSpPr/>
            <p:nvPr/>
          </p:nvSpPr>
          <p:spPr>
            <a:xfrm>
              <a:off x="1674800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3" y="0"/>
                    <a:pt x="1" y="86"/>
                    <a:pt x="1" y="206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330" y="427"/>
                    <a:pt x="427" y="329"/>
                    <a:pt x="427" y="216"/>
                  </a:cubicBezTo>
                  <a:cubicBezTo>
                    <a:pt x="427" y="98"/>
                    <a:pt x="335" y="0"/>
                    <a:pt x="222" y="0"/>
                  </a:cubicBezTo>
                  <a:cubicBezTo>
                    <a:pt x="218" y="0"/>
                    <a:pt x="21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4" name="Google Shape;15794;p23"/>
            <p:cNvSpPr/>
            <p:nvPr/>
          </p:nvSpPr>
          <p:spPr>
            <a:xfrm>
              <a:off x="1754325" y="41968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199" y="1"/>
                  </a:moveTo>
                  <a:cubicBezTo>
                    <a:pt x="94" y="1"/>
                    <a:pt x="5" y="90"/>
                    <a:pt x="1" y="202"/>
                  </a:cubicBezTo>
                  <a:cubicBezTo>
                    <a:pt x="1" y="320"/>
                    <a:pt x="98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22" y="212"/>
                  </a:cubicBezTo>
                  <a:cubicBezTo>
                    <a:pt x="422" y="94"/>
                    <a:pt x="335" y="7"/>
                    <a:pt x="216" y="1"/>
                  </a:cubicBezTo>
                  <a:cubicBezTo>
                    <a:pt x="211" y="1"/>
                    <a:pt x="205" y="1"/>
                    <a:pt x="19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5" name="Google Shape;15795;p23"/>
            <p:cNvSpPr/>
            <p:nvPr/>
          </p:nvSpPr>
          <p:spPr>
            <a:xfrm>
              <a:off x="17012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98" y="422"/>
                    <a:pt x="211" y="427"/>
                  </a:cubicBezTo>
                  <a:cubicBezTo>
                    <a:pt x="214" y="427"/>
                    <a:pt x="218" y="427"/>
                    <a:pt x="221" y="427"/>
                  </a:cubicBezTo>
                  <a:cubicBezTo>
                    <a:pt x="335" y="427"/>
                    <a:pt x="432" y="342"/>
                    <a:pt x="432" y="222"/>
                  </a:cubicBezTo>
                  <a:cubicBezTo>
                    <a:pt x="432" y="9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6" name="Google Shape;15796;p23"/>
            <p:cNvSpPr/>
            <p:nvPr/>
          </p:nvSpPr>
          <p:spPr>
            <a:xfrm>
              <a:off x="2178925" y="41434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6" y="1"/>
                  </a:moveTo>
                  <a:cubicBezTo>
                    <a:pt x="103" y="1"/>
                    <a:pt x="5" y="93"/>
                    <a:pt x="5" y="217"/>
                  </a:cubicBezTo>
                  <a:cubicBezTo>
                    <a:pt x="0" y="330"/>
                    <a:pt x="103" y="432"/>
                    <a:pt x="216" y="432"/>
                  </a:cubicBezTo>
                  <a:cubicBezTo>
                    <a:pt x="334" y="432"/>
                    <a:pt x="432" y="345"/>
                    <a:pt x="432" y="227"/>
                  </a:cubicBezTo>
                  <a:cubicBezTo>
                    <a:pt x="432" y="109"/>
                    <a:pt x="339" y="16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7" name="Google Shape;15797;p23"/>
            <p:cNvSpPr/>
            <p:nvPr/>
          </p:nvSpPr>
          <p:spPr>
            <a:xfrm>
              <a:off x="175432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8"/>
                    <a:pt x="1" y="211"/>
                  </a:cubicBezTo>
                  <a:cubicBezTo>
                    <a:pt x="1" y="334"/>
                    <a:pt x="93" y="427"/>
                    <a:pt x="216" y="427"/>
                  </a:cubicBezTo>
                  <a:cubicBezTo>
                    <a:pt x="335" y="427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8" name="Google Shape;15798;p23"/>
            <p:cNvSpPr/>
            <p:nvPr/>
          </p:nvSpPr>
          <p:spPr>
            <a:xfrm>
              <a:off x="1966675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1" y="341"/>
                    <a:pt x="93" y="427"/>
                    <a:pt x="212" y="427"/>
                  </a:cubicBezTo>
                  <a:cubicBezTo>
                    <a:pt x="215" y="427"/>
                    <a:pt x="218" y="427"/>
                    <a:pt x="222" y="427"/>
                  </a:cubicBezTo>
                  <a:cubicBezTo>
                    <a:pt x="335" y="427"/>
                    <a:pt x="427" y="329"/>
                    <a:pt x="427" y="21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9" name="Google Shape;15799;p23"/>
            <p:cNvSpPr/>
            <p:nvPr/>
          </p:nvSpPr>
          <p:spPr>
            <a:xfrm>
              <a:off x="1648350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6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9"/>
                    <a:pt x="10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0" name="Google Shape;15800;p23"/>
            <p:cNvSpPr/>
            <p:nvPr/>
          </p:nvSpPr>
          <p:spPr>
            <a:xfrm>
              <a:off x="1966550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5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1" name="Google Shape;15801;p23"/>
            <p:cNvSpPr/>
            <p:nvPr/>
          </p:nvSpPr>
          <p:spPr>
            <a:xfrm>
              <a:off x="1701275" y="41438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2" y="1"/>
                  </a:moveTo>
                  <a:cubicBezTo>
                    <a:pt x="93" y="1"/>
                    <a:pt x="0" y="97"/>
                    <a:pt x="5" y="222"/>
                  </a:cubicBezTo>
                  <a:cubicBezTo>
                    <a:pt x="5" y="335"/>
                    <a:pt x="98" y="433"/>
                    <a:pt x="211" y="433"/>
                  </a:cubicBezTo>
                  <a:cubicBezTo>
                    <a:pt x="334" y="433"/>
                    <a:pt x="432" y="340"/>
                    <a:pt x="432" y="222"/>
                  </a:cubicBezTo>
                  <a:cubicBezTo>
                    <a:pt x="432" y="99"/>
                    <a:pt x="345" y="1"/>
                    <a:pt x="221" y="1"/>
                  </a:cubicBezTo>
                  <a:cubicBezTo>
                    <a:pt x="218" y="1"/>
                    <a:pt x="21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2" name="Google Shape;15802;p23"/>
            <p:cNvSpPr/>
            <p:nvPr/>
          </p:nvSpPr>
          <p:spPr>
            <a:xfrm>
              <a:off x="18605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0" y="216"/>
                  </a:cubicBezTo>
                  <a:cubicBezTo>
                    <a:pt x="0" y="329"/>
                    <a:pt x="93" y="422"/>
                    <a:pt x="206" y="427"/>
                  </a:cubicBezTo>
                  <a:cubicBezTo>
                    <a:pt x="209" y="427"/>
                    <a:pt x="213" y="427"/>
                    <a:pt x="216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3" name="Google Shape;15803;p23"/>
            <p:cNvSpPr/>
            <p:nvPr/>
          </p:nvSpPr>
          <p:spPr>
            <a:xfrm>
              <a:off x="1993275" y="390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8"/>
                    <a:pt x="6" y="211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4" name="Google Shape;15804;p23"/>
            <p:cNvSpPr/>
            <p:nvPr/>
          </p:nvSpPr>
          <p:spPr>
            <a:xfrm>
              <a:off x="1966825" y="4037325"/>
              <a:ext cx="10925" cy="10800"/>
            </a:xfrm>
            <a:custGeom>
              <a:rect b="b" l="l" r="r" t="t"/>
              <a:pathLst>
                <a:path extrusionOk="0" h="432" w="437">
                  <a:moveTo>
                    <a:pt x="216" y="0"/>
                  </a:moveTo>
                  <a:cubicBezTo>
                    <a:pt x="103" y="10"/>
                    <a:pt x="5" y="98"/>
                    <a:pt x="5" y="216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214" y="432"/>
                    <a:pt x="217" y="432"/>
                    <a:pt x="220" y="432"/>
                  </a:cubicBezTo>
                  <a:cubicBezTo>
                    <a:pt x="334" y="432"/>
                    <a:pt x="422" y="341"/>
                    <a:pt x="427" y="221"/>
                  </a:cubicBezTo>
                  <a:cubicBezTo>
                    <a:pt x="43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5" name="Google Shape;15805;p23"/>
            <p:cNvSpPr/>
            <p:nvPr/>
          </p:nvSpPr>
          <p:spPr>
            <a:xfrm>
              <a:off x="1435975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0" y="422"/>
                    <a:pt x="427" y="324"/>
                    <a:pt x="427" y="211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6" name="Google Shape;15806;p23"/>
            <p:cNvSpPr/>
            <p:nvPr/>
          </p:nvSpPr>
          <p:spPr>
            <a:xfrm>
              <a:off x="175432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0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7" name="Google Shape;15807;p23"/>
            <p:cNvSpPr/>
            <p:nvPr/>
          </p:nvSpPr>
          <p:spPr>
            <a:xfrm>
              <a:off x="1621625" y="4276650"/>
              <a:ext cx="10800" cy="10425"/>
            </a:xfrm>
            <a:custGeom>
              <a:rect b="b" l="l" r="r" t="t"/>
              <a:pathLst>
                <a:path extrusionOk="0" h="417" w="432">
                  <a:moveTo>
                    <a:pt x="216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93" y="417"/>
                    <a:pt x="216" y="417"/>
                  </a:cubicBezTo>
                  <a:cubicBezTo>
                    <a:pt x="334" y="417"/>
                    <a:pt x="432" y="319"/>
                    <a:pt x="427" y="211"/>
                  </a:cubicBezTo>
                  <a:cubicBezTo>
                    <a:pt x="427" y="9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8" name="Google Shape;15808;p23"/>
            <p:cNvSpPr/>
            <p:nvPr/>
          </p:nvSpPr>
          <p:spPr>
            <a:xfrm>
              <a:off x="151562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" y="319"/>
                    <a:pt x="93" y="421"/>
                    <a:pt x="206" y="421"/>
                  </a:cubicBezTo>
                  <a:cubicBezTo>
                    <a:pt x="330" y="421"/>
                    <a:pt x="427" y="329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9" name="Google Shape;15809;p23"/>
            <p:cNvSpPr/>
            <p:nvPr/>
          </p:nvSpPr>
          <p:spPr>
            <a:xfrm>
              <a:off x="1621875" y="43826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5"/>
                    <a:pt x="1" y="98"/>
                    <a:pt x="1" y="211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24" y="421"/>
                    <a:pt x="422" y="319"/>
                    <a:pt x="422" y="206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0" name="Google Shape;15810;p23"/>
            <p:cNvSpPr/>
            <p:nvPr/>
          </p:nvSpPr>
          <p:spPr>
            <a:xfrm>
              <a:off x="1860575" y="42499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3"/>
                    <a:pt x="11" y="222"/>
                  </a:cubicBezTo>
                  <a:cubicBezTo>
                    <a:pt x="11" y="335"/>
                    <a:pt x="103" y="432"/>
                    <a:pt x="221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3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1" name="Google Shape;15811;p23"/>
            <p:cNvSpPr/>
            <p:nvPr/>
          </p:nvSpPr>
          <p:spPr>
            <a:xfrm>
              <a:off x="2152575" y="43826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88" y="0"/>
                    <a:pt x="1" y="87"/>
                    <a:pt x="1" y="211"/>
                  </a:cubicBezTo>
                  <a:cubicBezTo>
                    <a:pt x="1" y="329"/>
                    <a:pt x="88" y="421"/>
                    <a:pt x="206" y="421"/>
                  </a:cubicBezTo>
                  <a:cubicBezTo>
                    <a:pt x="330" y="421"/>
                    <a:pt x="422" y="329"/>
                    <a:pt x="422" y="211"/>
                  </a:cubicBezTo>
                  <a:cubicBezTo>
                    <a:pt x="422" y="87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2" name="Google Shape;15812;p23"/>
            <p:cNvSpPr/>
            <p:nvPr/>
          </p:nvSpPr>
          <p:spPr>
            <a:xfrm>
              <a:off x="1435975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7" y="427"/>
                  </a:cubicBezTo>
                  <a:cubicBezTo>
                    <a:pt x="330" y="427"/>
                    <a:pt x="427" y="330"/>
                    <a:pt x="427" y="217"/>
                  </a:cubicBezTo>
                  <a:cubicBezTo>
                    <a:pt x="42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3" name="Google Shape;15813;p23"/>
            <p:cNvSpPr/>
            <p:nvPr/>
          </p:nvSpPr>
          <p:spPr>
            <a:xfrm>
              <a:off x="17012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4" name="Google Shape;15814;p23"/>
            <p:cNvSpPr/>
            <p:nvPr/>
          </p:nvSpPr>
          <p:spPr>
            <a:xfrm>
              <a:off x="1966825" y="409085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230" y="0"/>
                  </a:moveTo>
                  <a:cubicBezTo>
                    <a:pt x="222" y="0"/>
                    <a:pt x="214" y="1"/>
                    <a:pt x="206" y="2"/>
                  </a:cubicBezTo>
                  <a:cubicBezTo>
                    <a:pt x="87" y="2"/>
                    <a:pt x="0" y="94"/>
                    <a:pt x="0" y="218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24" y="418"/>
                    <a:pt x="421" y="321"/>
                    <a:pt x="421" y="208"/>
                  </a:cubicBezTo>
                  <a:cubicBezTo>
                    <a:pt x="421" y="93"/>
                    <a:pt x="337" y="0"/>
                    <a:pt x="23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5" name="Google Shape;15815;p23"/>
            <p:cNvSpPr/>
            <p:nvPr/>
          </p:nvSpPr>
          <p:spPr>
            <a:xfrm>
              <a:off x="215245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7" y="33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6" name="Google Shape;15816;p23"/>
            <p:cNvSpPr/>
            <p:nvPr/>
          </p:nvSpPr>
          <p:spPr>
            <a:xfrm>
              <a:off x="1833725" y="454192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7" y="1"/>
                  </a:moveTo>
                  <a:cubicBezTo>
                    <a:pt x="103" y="1"/>
                    <a:pt x="10" y="92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339" y="422"/>
                    <a:pt x="432" y="335"/>
                    <a:pt x="432" y="212"/>
                  </a:cubicBezTo>
                  <a:cubicBezTo>
                    <a:pt x="437" y="88"/>
                    <a:pt x="350" y="1"/>
                    <a:pt x="226" y="1"/>
                  </a:cubicBezTo>
                  <a:cubicBezTo>
                    <a:pt x="223" y="1"/>
                    <a:pt x="22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7" name="Google Shape;15817;p23"/>
            <p:cNvSpPr/>
            <p:nvPr/>
          </p:nvSpPr>
          <p:spPr>
            <a:xfrm>
              <a:off x="1701275" y="45682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2" y="0"/>
                  </a:moveTo>
                  <a:cubicBezTo>
                    <a:pt x="93" y="0"/>
                    <a:pt x="0" y="96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212" y="422"/>
                    <a:pt x="218" y="423"/>
                    <a:pt x="224" y="423"/>
                  </a:cubicBezTo>
                  <a:cubicBezTo>
                    <a:pt x="339" y="423"/>
                    <a:pt x="427" y="333"/>
                    <a:pt x="432" y="216"/>
                  </a:cubicBezTo>
                  <a:cubicBezTo>
                    <a:pt x="432" y="93"/>
                    <a:pt x="345" y="1"/>
                    <a:pt x="221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8" name="Google Shape;15818;p23"/>
            <p:cNvSpPr/>
            <p:nvPr/>
          </p:nvSpPr>
          <p:spPr>
            <a:xfrm>
              <a:off x="2046475" y="4382250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1"/>
                    <a:pt x="0" y="98"/>
                    <a:pt x="0" y="216"/>
                  </a:cubicBezTo>
                  <a:cubicBezTo>
                    <a:pt x="0" y="330"/>
                    <a:pt x="93" y="432"/>
                    <a:pt x="211" y="432"/>
                  </a:cubicBezTo>
                  <a:cubicBezTo>
                    <a:pt x="329" y="432"/>
                    <a:pt x="421" y="345"/>
                    <a:pt x="421" y="222"/>
                  </a:cubicBezTo>
                  <a:cubicBezTo>
                    <a:pt x="416" y="103"/>
                    <a:pt x="324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9" name="Google Shape;15819;p23"/>
            <p:cNvSpPr/>
            <p:nvPr/>
          </p:nvSpPr>
          <p:spPr>
            <a:xfrm>
              <a:off x="2099275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0"/>
                    <a:pt x="10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0" name="Google Shape;15820;p23"/>
            <p:cNvSpPr/>
            <p:nvPr/>
          </p:nvSpPr>
          <p:spPr>
            <a:xfrm>
              <a:off x="1966550" y="419685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08" y="1"/>
                  </a:moveTo>
                  <a:cubicBezTo>
                    <a:pt x="94" y="1"/>
                    <a:pt x="6" y="90"/>
                    <a:pt x="6" y="202"/>
                  </a:cubicBezTo>
                  <a:cubicBezTo>
                    <a:pt x="1" y="325"/>
                    <a:pt x="93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32" y="212"/>
                  </a:cubicBezTo>
                  <a:cubicBezTo>
                    <a:pt x="432" y="99"/>
                    <a:pt x="340" y="7"/>
                    <a:pt x="227" y="1"/>
                  </a:cubicBezTo>
                  <a:cubicBezTo>
                    <a:pt x="221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1" name="Google Shape;15821;p23"/>
            <p:cNvSpPr/>
            <p:nvPr/>
          </p:nvSpPr>
          <p:spPr>
            <a:xfrm>
              <a:off x="1966550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104" y="1"/>
                    <a:pt x="16" y="88"/>
                    <a:pt x="6" y="206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4" y="423"/>
                    <a:pt x="432" y="333"/>
                    <a:pt x="432" y="216"/>
                  </a:cubicBezTo>
                  <a:cubicBezTo>
                    <a:pt x="432" y="10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2" name="Google Shape;15822;p23"/>
            <p:cNvSpPr/>
            <p:nvPr/>
          </p:nvSpPr>
          <p:spPr>
            <a:xfrm>
              <a:off x="1568700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11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87" y="417"/>
                    <a:pt x="211" y="417"/>
                  </a:cubicBezTo>
                  <a:cubicBezTo>
                    <a:pt x="334" y="417"/>
                    <a:pt x="421" y="319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3" name="Google Shape;15823;p23"/>
            <p:cNvSpPr/>
            <p:nvPr/>
          </p:nvSpPr>
          <p:spPr>
            <a:xfrm>
              <a:off x="1833975" y="39047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98" y="1"/>
                    <a:pt x="1" y="93"/>
                    <a:pt x="1" y="212"/>
                  </a:cubicBezTo>
                  <a:cubicBezTo>
                    <a:pt x="1" y="330"/>
                    <a:pt x="98" y="433"/>
                    <a:pt x="211" y="433"/>
                  </a:cubicBezTo>
                  <a:cubicBezTo>
                    <a:pt x="214" y="433"/>
                    <a:pt x="217" y="433"/>
                    <a:pt x="221" y="433"/>
                  </a:cubicBezTo>
                  <a:cubicBezTo>
                    <a:pt x="339" y="433"/>
                    <a:pt x="432" y="337"/>
                    <a:pt x="432" y="217"/>
                  </a:cubicBezTo>
                  <a:cubicBezTo>
                    <a:pt x="432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4" name="Google Shape;15824;p23"/>
            <p:cNvSpPr/>
            <p:nvPr/>
          </p:nvSpPr>
          <p:spPr>
            <a:xfrm>
              <a:off x="2046475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20" y="0"/>
                  </a:moveTo>
                  <a:cubicBezTo>
                    <a:pt x="217" y="0"/>
                    <a:pt x="214" y="0"/>
                    <a:pt x="211" y="1"/>
                  </a:cubicBezTo>
                  <a:cubicBezTo>
                    <a:pt x="93" y="1"/>
                    <a:pt x="0" y="98"/>
                    <a:pt x="0" y="211"/>
                  </a:cubicBezTo>
                  <a:cubicBezTo>
                    <a:pt x="5" y="329"/>
                    <a:pt x="93" y="417"/>
                    <a:pt x="211" y="417"/>
                  </a:cubicBezTo>
                  <a:cubicBezTo>
                    <a:pt x="329" y="417"/>
                    <a:pt x="421" y="329"/>
                    <a:pt x="421" y="206"/>
                  </a:cubicBezTo>
                  <a:cubicBezTo>
                    <a:pt x="421" y="86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5" name="Google Shape;15825;p23"/>
            <p:cNvSpPr/>
            <p:nvPr/>
          </p:nvSpPr>
          <p:spPr>
            <a:xfrm>
              <a:off x="17012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3" y="0"/>
                  </a:moveTo>
                  <a:cubicBezTo>
                    <a:pt x="99" y="0"/>
                    <a:pt x="11" y="101"/>
                    <a:pt x="11" y="211"/>
                  </a:cubicBezTo>
                  <a:cubicBezTo>
                    <a:pt x="1" y="329"/>
                    <a:pt x="94" y="428"/>
                    <a:pt x="205" y="428"/>
                  </a:cubicBezTo>
                  <a:cubicBezTo>
                    <a:pt x="210" y="428"/>
                    <a:pt x="216" y="428"/>
                    <a:pt x="221" y="427"/>
                  </a:cubicBezTo>
                  <a:cubicBezTo>
                    <a:pt x="345" y="417"/>
                    <a:pt x="432" y="330"/>
                    <a:pt x="432" y="211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6" y="0"/>
                    <a:pt x="21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6" name="Google Shape;15826;p23"/>
            <p:cNvSpPr/>
            <p:nvPr/>
          </p:nvSpPr>
          <p:spPr>
            <a:xfrm>
              <a:off x="1913625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88" y="432"/>
                    <a:pt x="211" y="432"/>
                  </a:cubicBezTo>
                  <a:cubicBezTo>
                    <a:pt x="335" y="432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7" name="Google Shape;15827;p23"/>
            <p:cNvSpPr/>
            <p:nvPr/>
          </p:nvSpPr>
          <p:spPr>
            <a:xfrm>
              <a:off x="1488900" y="4037575"/>
              <a:ext cx="11075" cy="10550"/>
            </a:xfrm>
            <a:custGeom>
              <a:rect b="b" l="l" r="r" t="t"/>
              <a:pathLst>
                <a:path extrusionOk="0" h="422" w="443">
                  <a:moveTo>
                    <a:pt x="222" y="0"/>
                  </a:moveTo>
                  <a:cubicBezTo>
                    <a:pt x="88" y="6"/>
                    <a:pt x="1" y="113"/>
                    <a:pt x="11" y="216"/>
                  </a:cubicBezTo>
                  <a:cubicBezTo>
                    <a:pt x="11" y="340"/>
                    <a:pt x="104" y="422"/>
                    <a:pt x="222" y="422"/>
                  </a:cubicBezTo>
                  <a:cubicBezTo>
                    <a:pt x="345" y="422"/>
                    <a:pt x="443" y="324"/>
                    <a:pt x="443" y="211"/>
                  </a:cubicBezTo>
                  <a:cubicBezTo>
                    <a:pt x="443" y="9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8" name="Google Shape;15828;p23"/>
            <p:cNvSpPr/>
            <p:nvPr/>
          </p:nvSpPr>
          <p:spPr>
            <a:xfrm>
              <a:off x="20198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7" y="0"/>
                  </a:moveTo>
                  <a:cubicBezTo>
                    <a:pt x="93" y="0"/>
                    <a:pt x="0" y="96"/>
                    <a:pt x="0" y="216"/>
                  </a:cubicBezTo>
                  <a:cubicBezTo>
                    <a:pt x="0" y="345"/>
                    <a:pt x="93" y="427"/>
                    <a:pt x="21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9" name="Google Shape;15829;p23"/>
            <p:cNvSpPr/>
            <p:nvPr/>
          </p:nvSpPr>
          <p:spPr>
            <a:xfrm>
              <a:off x="1648350" y="4037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103" y="6"/>
                    <a:pt x="0" y="93"/>
                    <a:pt x="0" y="211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1" y="340"/>
                    <a:pt x="421" y="216"/>
                  </a:cubicBezTo>
                  <a:cubicBezTo>
                    <a:pt x="421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0" name="Google Shape;15830;p23"/>
            <p:cNvSpPr/>
            <p:nvPr/>
          </p:nvSpPr>
          <p:spPr>
            <a:xfrm>
              <a:off x="1648350" y="45684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20" y="0"/>
                  </a:moveTo>
                  <a:cubicBezTo>
                    <a:pt x="217" y="0"/>
                    <a:pt x="214" y="1"/>
                    <a:pt x="211" y="1"/>
                  </a:cubicBezTo>
                  <a:cubicBezTo>
                    <a:pt x="103" y="1"/>
                    <a:pt x="5" y="93"/>
                    <a:pt x="0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6"/>
                    <a:pt x="334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1" name="Google Shape;15831;p23"/>
            <p:cNvSpPr/>
            <p:nvPr/>
          </p:nvSpPr>
          <p:spPr>
            <a:xfrm>
              <a:off x="1833975" y="43294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8" y="6"/>
                    <a:pt x="1" y="103"/>
                    <a:pt x="1" y="222"/>
                  </a:cubicBezTo>
                  <a:cubicBezTo>
                    <a:pt x="1" y="340"/>
                    <a:pt x="98" y="432"/>
                    <a:pt x="216" y="432"/>
                  </a:cubicBezTo>
                  <a:cubicBezTo>
                    <a:pt x="340" y="427"/>
                    <a:pt x="432" y="335"/>
                    <a:pt x="43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2" name="Google Shape;15832;p23"/>
            <p:cNvSpPr/>
            <p:nvPr/>
          </p:nvSpPr>
          <p:spPr>
            <a:xfrm>
              <a:off x="1913625" y="4249900"/>
              <a:ext cx="10825" cy="10850"/>
            </a:xfrm>
            <a:custGeom>
              <a:rect b="b" l="l" r="r" t="t"/>
              <a:pathLst>
                <a:path extrusionOk="0" h="434" w="433">
                  <a:moveTo>
                    <a:pt x="226" y="1"/>
                  </a:moveTo>
                  <a:cubicBezTo>
                    <a:pt x="221" y="1"/>
                    <a:pt x="216" y="1"/>
                    <a:pt x="211" y="2"/>
                  </a:cubicBezTo>
                  <a:cubicBezTo>
                    <a:pt x="88" y="2"/>
                    <a:pt x="1" y="94"/>
                    <a:pt x="6" y="228"/>
                  </a:cubicBezTo>
                  <a:cubicBezTo>
                    <a:pt x="6" y="336"/>
                    <a:pt x="103" y="433"/>
                    <a:pt x="216" y="433"/>
                  </a:cubicBezTo>
                  <a:cubicBezTo>
                    <a:pt x="335" y="433"/>
                    <a:pt x="432" y="331"/>
                    <a:pt x="432" y="218"/>
                  </a:cubicBezTo>
                  <a:cubicBezTo>
                    <a:pt x="422" y="95"/>
                    <a:pt x="324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3" name="Google Shape;15833;p23"/>
            <p:cNvSpPr/>
            <p:nvPr/>
          </p:nvSpPr>
          <p:spPr>
            <a:xfrm>
              <a:off x="1701525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3" y="1"/>
                    <a:pt x="1" y="103"/>
                    <a:pt x="1" y="216"/>
                  </a:cubicBezTo>
                  <a:cubicBezTo>
                    <a:pt x="1" y="335"/>
                    <a:pt x="88" y="422"/>
                    <a:pt x="206" y="422"/>
                  </a:cubicBezTo>
                  <a:cubicBezTo>
                    <a:pt x="324" y="422"/>
                    <a:pt x="417" y="335"/>
                    <a:pt x="422" y="216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4" name="Google Shape;15834;p23"/>
            <p:cNvSpPr/>
            <p:nvPr/>
          </p:nvSpPr>
          <p:spPr>
            <a:xfrm>
              <a:off x="18075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5" name="Google Shape;15835;p23"/>
            <p:cNvSpPr/>
            <p:nvPr/>
          </p:nvSpPr>
          <p:spPr>
            <a:xfrm>
              <a:off x="1515625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5" y="422"/>
                    <a:pt x="427" y="32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6" name="Google Shape;15836;p23"/>
            <p:cNvSpPr/>
            <p:nvPr/>
          </p:nvSpPr>
          <p:spPr>
            <a:xfrm>
              <a:off x="18075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0" y="217"/>
                  </a:cubicBezTo>
                  <a:cubicBezTo>
                    <a:pt x="5" y="330"/>
                    <a:pt x="93" y="427"/>
                    <a:pt x="21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7" name="Google Shape;15837;p23"/>
            <p:cNvSpPr/>
            <p:nvPr/>
          </p:nvSpPr>
          <p:spPr>
            <a:xfrm>
              <a:off x="201987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7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3"/>
                    <a:pt x="84" y="423"/>
                    <a:pt x="198" y="423"/>
                  </a:cubicBezTo>
                  <a:cubicBezTo>
                    <a:pt x="204" y="423"/>
                    <a:pt x="210" y="422"/>
                    <a:pt x="216" y="422"/>
                  </a:cubicBezTo>
                  <a:cubicBezTo>
                    <a:pt x="329" y="422"/>
                    <a:pt x="427" y="329"/>
                    <a:pt x="427" y="211"/>
                  </a:cubicBezTo>
                  <a:cubicBezTo>
                    <a:pt x="422" y="93"/>
                    <a:pt x="329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8" name="Google Shape;15838;p23"/>
            <p:cNvSpPr/>
            <p:nvPr/>
          </p:nvSpPr>
          <p:spPr>
            <a:xfrm>
              <a:off x="1807650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5" y="0"/>
                  </a:moveTo>
                  <a:cubicBezTo>
                    <a:pt x="89" y="0"/>
                    <a:pt x="0" y="99"/>
                    <a:pt x="0" y="212"/>
                  </a:cubicBezTo>
                  <a:cubicBezTo>
                    <a:pt x="0" y="335"/>
                    <a:pt x="88" y="422"/>
                    <a:pt x="211" y="422"/>
                  </a:cubicBezTo>
                  <a:cubicBezTo>
                    <a:pt x="329" y="422"/>
                    <a:pt x="422" y="325"/>
                    <a:pt x="422" y="212"/>
                  </a:cubicBezTo>
                  <a:cubicBezTo>
                    <a:pt x="422" y="93"/>
                    <a:pt x="324" y="1"/>
                    <a:pt x="211" y="1"/>
                  </a:cubicBezTo>
                  <a:cubicBezTo>
                    <a:pt x="206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9" name="Google Shape;15839;p23"/>
            <p:cNvSpPr/>
            <p:nvPr/>
          </p:nvSpPr>
          <p:spPr>
            <a:xfrm>
              <a:off x="19137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0"/>
                  </a:moveTo>
                  <a:cubicBezTo>
                    <a:pt x="90" y="0"/>
                    <a:pt x="1" y="99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25"/>
                    <a:pt x="427" y="212"/>
                  </a:cubicBezTo>
                  <a:cubicBezTo>
                    <a:pt x="427" y="93"/>
                    <a:pt x="330" y="1"/>
                    <a:pt x="211" y="1"/>
                  </a:cubicBezTo>
                  <a:cubicBezTo>
                    <a:pt x="206" y="0"/>
                    <a:pt x="201" y="0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0" name="Google Shape;15840;p23"/>
            <p:cNvSpPr/>
            <p:nvPr/>
          </p:nvSpPr>
          <p:spPr>
            <a:xfrm>
              <a:off x="14627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8" y="0"/>
                  </a:moveTo>
                  <a:cubicBezTo>
                    <a:pt x="99" y="0"/>
                    <a:pt x="1" y="101"/>
                    <a:pt x="1" y="211"/>
                  </a:cubicBezTo>
                  <a:cubicBezTo>
                    <a:pt x="1" y="327"/>
                    <a:pt x="84" y="427"/>
                    <a:pt x="202" y="427"/>
                  </a:cubicBezTo>
                  <a:cubicBezTo>
                    <a:pt x="205" y="427"/>
                    <a:pt x="208" y="427"/>
                    <a:pt x="211" y="427"/>
                  </a:cubicBezTo>
                  <a:cubicBezTo>
                    <a:pt x="335" y="427"/>
                    <a:pt x="417" y="335"/>
                    <a:pt x="432" y="211"/>
                  </a:cubicBezTo>
                  <a:cubicBezTo>
                    <a:pt x="422" y="98"/>
                    <a:pt x="335" y="1"/>
                    <a:pt x="216" y="1"/>
                  </a:cubicBezTo>
                  <a:cubicBezTo>
                    <a:pt x="214" y="0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1" name="Google Shape;15841;p23"/>
            <p:cNvSpPr/>
            <p:nvPr/>
          </p:nvSpPr>
          <p:spPr>
            <a:xfrm>
              <a:off x="1462575" y="43293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0"/>
                  </a:moveTo>
                  <a:cubicBezTo>
                    <a:pt x="93" y="6"/>
                    <a:pt x="0" y="98"/>
                    <a:pt x="0" y="211"/>
                  </a:cubicBezTo>
                  <a:cubicBezTo>
                    <a:pt x="0" y="334"/>
                    <a:pt x="93" y="432"/>
                    <a:pt x="211" y="432"/>
                  </a:cubicBezTo>
                  <a:cubicBezTo>
                    <a:pt x="335" y="432"/>
                    <a:pt x="422" y="340"/>
                    <a:pt x="422" y="216"/>
                  </a:cubicBezTo>
                  <a:cubicBezTo>
                    <a:pt x="422" y="98"/>
                    <a:pt x="324" y="6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2" name="Google Shape;15842;p23"/>
            <p:cNvSpPr/>
            <p:nvPr/>
          </p:nvSpPr>
          <p:spPr>
            <a:xfrm>
              <a:off x="2178925" y="4197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218" y="0"/>
                    <a:pt x="214" y="0"/>
                    <a:pt x="211" y="1"/>
                  </a:cubicBezTo>
                  <a:cubicBezTo>
                    <a:pt x="98" y="1"/>
                    <a:pt x="0" y="93"/>
                    <a:pt x="0" y="211"/>
                  </a:cubicBezTo>
                  <a:cubicBezTo>
                    <a:pt x="0" y="329"/>
                    <a:pt x="103" y="422"/>
                    <a:pt x="216" y="422"/>
                  </a:cubicBezTo>
                  <a:cubicBezTo>
                    <a:pt x="339" y="422"/>
                    <a:pt x="432" y="329"/>
                    <a:pt x="432" y="206"/>
                  </a:cubicBezTo>
                  <a:cubicBezTo>
                    <a:pt x="432" y="86"/>
                    <a:pt x="340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3" name="Google Shape;15843;p23"/>
            <p:cNvSpPr/>
            <p:nvPr/>
          </p:nvSpPr>
          <p:spPr>
            <a:xfrm>
              <a:off x="170127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4" name="Google Shape;15844;p23"/>
            <p:cNvSpPr/>
            <p:nvPr/>
          </p:nvSpPr>
          <p:spPr>
            <a:xfrm>
              <a:off x="16748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3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5" name="Google Shape;15845;p23"/>
            <p:cNvSpPr/>
            <p:nvPr/>
          </p:nvSpPr>
          <p:spPr>
            <a:xfrm>
              <a:off x="1993275" y="4276525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6" name="Google Shape;15846;p23"/>
            <p:cNvSpPr/>
            <p:nvPr/>
          </p:nvSpPr>
          <p:spPr>
            <a:xfrm>
              <a:off x="1993275" y="43294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7" name="Google Shape;15847;p23"/>
            <p:cNvSpPr/>
            <p:nvPr/>
          </p:nvSpPr>
          <p:spPr>
            <a:xfrm>
              <a:off x="1674800" y="4117225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211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24"/>
                    <a:pt x="89" y="417"/>
                    <a:pt x="195" y="417"/>
                  </a:cubicBezTo>
                  <a:cubicBezTo>
                    <a:pt x="200" y="417"/>
                    <a:pt x="206" y="417"/>
                    <a:pt x="211" y="417"/>
                  </a:cubicBezTo>
                  <a:cubicBezTo>
                    <a:pt x="330" y="417"/>
                    <a:pt x="422" y="32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8" name="Google Shape;15848;p23"/>
            <p:cNvSpPr/>
            <p:nvPr/>
          </p:nvSpPr>
          <p:spPr>
            <a:xfrm>
              <a:off x="20198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2"/>
                  </a:cubicBezTo>
                  <a:cubicBezTo>
                    <a:pt x="329" y="417"/>
                    <a:pt x="427" y="324"/>
                    <a:pt x="427" y="211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9" name="Google Shape;15849;p23"/>
            <p:cNvSpPr/>
            <p:nvPr/>
          </p:nvSpPr>
          <p:spPr>
            <a:xfrm>
              <a:off x="1966675" y="387840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17" y="1"/>
                  </a:moveTo>
                  <a:cubicBezTo>
                    <a:pt x="99" y="1"/>
                    <a:pt x="1" y="98"/>
                    <a:pt x="1" y="216"/>
                  </a:cubicBezTo>
                  <a:cubicBezTo>
                    <a:pt x="1" y="331"/>
                    <a:pt x="99" y="424"/>
                    <a:pt x="199" y="424"/>
                  </a:cubicBezTo>
                  <a:cubicBezTo>
                    <a:pt x="207" y="424"/>
                    <a:pt x="214" y="423"/>
                    <a:pt x="222" y="422"/>
                  </a:cubicBezTo>
                  <a:cubicBezTo>
                    <a:pt x="345" y="417"/>
                    <a:pt x="433" y="329"/>
                    <a:pt x="427" y="206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0" name="Google Shape;15850;p23"/>
            <p:cNvSpPr/>
            <p:nvPr/>
          </p:nvSpPr>
          <p:spPr>
            <a:xfrm>
              <a:off x="2205500" y="43294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2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27" y="98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1" name="Google Shape;15851;p23"/>
            <p:cNvSpPr/>
            <p:nvPr/>
          </p:nvSpPr>
          <p:spPr>
            <a:xfrm>
              <a:off x="2019750" y="38784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1"/>
                  </a:moveTo>
                  <a:cubicBezTo>
                    <a:pt x="98" y="1"/>
                    <a:pt x="5" y="93"/>
                    <a:pt x="5" y="211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32" y="329"/>
                    <a:pt x="432" y="211"/>
                  </a:cubicBezTo>
                  <a:cubicBezTo>
                    <a:pt x="43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2" name="Google Shape;15852;p23"/>
            <p:cNvSpPr/>
            <p:nvPr/>
          </p:nvSpPr>
          <p:spPr>
            <a:xfrm>
              <a:off x="1833975" y="4276650"/>
              <a:ext cx="10825" cy="10425"/>
            </a:xfrm>
            <a:custGeom>
              <a:rect b="b" l="l" r="r" t="t"/>
              <a:pathLst>
                <a:path extrusionOk="0" h="417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29"/>
                    <a:pt x="93" y="417"/>
                    <a:pt x="216" y="417"/>
                  </a:cubicBezTo>
                  <a:cubicBezTo>
                    <a:pt x="340" y="412"/>
                    <a:pt x="43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3" name="Google Shape;15853;p23"/>
            <p:cNvSpPr/>
            <p:nvPr/>
          </p:nvSpPr>
          <p:spPr>
            <a:xfrm>
              <a:off x="1648200" y="42499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1" y="98"/>
                    <a:pt x="1" y="217"/>
                  </a:cubicBezTo>
                  <a:cubicBezTo>
                    <a:pt x="1" y="330"/>
                    <a:pt x="104" y="427"/>
                    <a:pt x="217" y="427"/>
                  </a:cubicBezTo>
                  <a:cubicBezTo>
                    <a:pt x="335" y="427"/>
                    <a:pt x="427" y="330"/>
                    <a:pt x="427" y="217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4" name="Google Shape;15854;p23"/>
            <p:cNvSpPr/>
            <p:nvPr/>
          </p:nvSpPr>
          <p:spPr>
            <a:xfrm>
              <a:off x="1648350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1"/>
                    <a:pt x="0" y="98"/>
                    <a:pt x="0" y="217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45"/>
                    <a:pt x="421" y="217"/>
                  </a:cubicBezTo>
                  <a:cubicBezTo>
                    <a:pt x="421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5" name="Google Shape;15855;p23"/>
            <p:cNvSpPr/>
            <p:nvPr/>
          </p:nvSpPr>
          <p:spPr>
            <a:xfrm>
              <a:off x="170127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1"/>
                  </a:moveTo>
                  <a:cubicBezTo>
                    <a:pt x="103" y="1"/>
                    <a:pt x="0" y="98"/>
                    <a:pt x="0" y="217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6" name="Google Shape;15856;p23"/>
            <p:cNvSpPr/>
            <p:nvPr/>
          </p:nvSpPr>
          <p:spPr>
            <a:xfrm>
              <a:off x="19668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1" y="335"/>
                    <a:pt x="427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7" name="Google Shape;15857;p23"/>
            <p:cNvSpPr/>
            <p:nvPr/>
          </p:nvSpPr>
          <p:spPr>
            <a:xfrm>
              <a:off x="14891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93"/>
                    <a:pt x="0" y="206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27" y="335"/>
                    <a:pt x="422" y="222"/>
                  </a:cubicBezTo>
                  <a:cubicBezTo>
                    <a:pt x="432" y="10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8" name="Google Shape;15858;p23"/>
            <p:cNvSpPr/>
            <p:nvPr/>
          </p:nvSpPr>
          <p:spPr>
            <a:xfrm>
              <a:off x="15155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11" y="329"/>
                    <a:pt x="103" y="422"/>
                    <a:pt x="222" y="422"/>
                  </a:cubicBezTo>
                  <a:cubicBezTo>
                    <a:pt x="227" y="422"/>
                    <a:pt x="233" y="423"/>
                    <a:pt x="238" y="423"/>
                  </a:cubicBezTo>
                  <a:cubicBezTo>
                    <a:pt x="344" y="423"/>
                    <a:pt x="432" y="329"/>
                    <a:pt x="432" y="211"/>
                  </a:cubicBezTo>
                  <a:cubicBezTo>
                    <a:pt x="432" y="88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9" name="Google Shape;15859;p23"/>
            <p:cNvSpPr/>
            <p:nvPr/>
          </p:nvSpPr>
          <p:spPr>
            <a:xfrm>
              <a:off x="1780800" y="4223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5" y="87"/>
                    <a:pt x="5" y="206"/>
                  </a:cubicBezTo>
                  <a:cubicBezTo>
                    <a:pt x="0" y="324"/>
                    <a:pt x="93" y="421"/>
                    <a:pt x="211" y="421"/>
                  </a:cubicBezTo>
                  <a:cubicBezTo>
                    <a:pt x="334" y="421"/>
                    <a:pt x="432" y="334"/>
                    <a:pt x="432" y="216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0" name="Google Shape;15860;p23"/>
            <p:cNvSpPr/>
            <p:nvPr/>
          </p:nvSpPr>
          <p:spPr>
            <a:xfrm>
              <a:off x="19668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2" y="0"/>
                  </a:moveTo>
                  <a:cubicBezTo>
                    <a:pt x="88" y="0"/>
                    <a:pt x="0" y="96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7" y="330"/>
                    <a:pt x="421" y="211"/>
                  </a:cubicBezTo>
                  <a:cubicBezTo>
                    <a:pt x="421" y="98"/>
                    <a:pt x="324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1" name="Google Shape;15861;p23"/>
            <p:cNvSpPr/>
            <p:nvPr/>
          </p:nvSpPr>
          <p:spPr>
            <a:xfrm>
              <a:off x="1489175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2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1" y="432"/>
                  </a:cubicBezTo>
                  <a:cubicBezTo>
                    <a:pt x="329" y="432"/>
                    <a:pt x="422" y="330"/>
                    <a:pt x="422" y="217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2" name="Google Shape;15862;p23"/>
            <p:cNvSpPr/>
            <p:nvPr/>
          </p:nvSpPr>
          <p:spPr>
            <a:xfrm>
              <a:off x="2046475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93" y="1"/>
                    <a:pt x="0" y="88"/>
                    <a:pt x="0" y="206"/>
                  </a:cubicBezTo>
                  <a:cubicBezTo>
                    <a:pt x="0" y="319"/>
                    <a:pt x="93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3" y="423"/>
                    <a:pt x="421" y="329"/>
                    <a:pt x="421" y="211"/>
                  </a:cubicBezTo>
                  <a:cubicBezTo>
                    <a:pt x="421" y="8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3" name="Google Shape;15863;p23"/>
            <p:cNvSpPr/>
            <p:nvPr/>
          </p:nvSpPr>
          <p:spPr>
            <a:xfrm>
              <a:off x="220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1"/>
                  </a:moveTo>
                  <a:cubicBezTo>
                    <a:pt x="93" y="1"/>
                    <a:pt x="1" y="88"/>
                    <a:pt x="1" y="216"/>
                  </a:cubicBezTo>
                  <a:cubicBezTo>
                    <a:pt x="11" y="335"/>
                    <a:pt x="98" y="422"/>
                    <a:pt x="217" y="422"/>
                  </a:cubicBezTo>
                  <a:cubicBezTo>
                    <a:pt x="335" y="422"/>
                    <a:pt x="432" y="329"/>
                    <a:pt x="432" y="211"/>
                  </a:cubicBezTo>
                  <a:cubicBezTo>
                    <a:pt x="432" y="8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4" name="Google Shape;15864;p23"/>
            <p:cNvSpPr/>
            <p:nvPr/>
          </p:nvSpPr>
          <p:spPr>
            <a:xfrm>
              <a:off x="148917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329" y="427"/>
                    <a:pt x="422" y="329"/>
                    <a:pt x="422" y="211"/>
                  </a:cubicBezTo>
                  <a:cubicBezTo>
                    <a:pt x="416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5" name="Google Shape;15865;p23"/>
            <p:cNvSpPr/>
            <p:nvPr/>
          </p:nvSpPr>
          <p:spPr>
            <a:xfrm>
              <a:off x="1674800" y="443580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1"/>
                  </a:moveTo>
                  <a:cubicBezTo>
                    <a:pt x="89" y="1"/>
                    <a:pt x="1" y="90"/>
                    <a:pt x="1" y="207"/>
                  </a:cubicBezTo>
                  <a:cubicBezTo>
                    <a:pt x="1" y="320"/>
                    <a:pt x="93" y="418"/>
                    <a:pt x="206" y="423"/>
                  </a:cubicBezTo>
                  <a:cubicBezTo>
                    <a:pt x="330" y="423"/>
                    <a:pt x="427" y="325"/>
                    <a:pt x="427" y="212"/>
                  </a:cubicBezTo>
                  <a:cubicBezTo>
                    <a:pt x="427" y="94"/>
                    <a:pt x="335" y="1"/>
                    <a:pt x="222" y="1"/>
                  </a:cubicBezTo>
                  <a:cubicBezTo>
                    <a:pt x="215" y="1"/>
                    <a:pt x="209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6" name="Google Shape;15866;p23"/>
            <p:cNvSpPr/>
            <p:nvPr/>
          </p:nvSpPr>
          <p:spPr>
            <a:xfrm>
              <a:off x="1833975" y="4435575"/>
              <a:ext cx="10825" cy="10800"/>
            </a:xfrm>
            <a:custGeom>
              <a:rect b="b" l="l" r="r" t="t"/>
              <a:pathLst>
                <a:path extrusionOk="0" h="432" w="433">
                  <a:moveTo>
                    <a:pt x="211" y="0"/>
                  </a:moveTo>
                  <a:cubicBezTo>
                    <a:pt x="88" y="5"/>
                    <a:pt x="1" y="103"/>
                    <a:pt x="1" y="221"/>
                  </a:cubicBezTo>
                  <a:cubicBezTo>
                    <a:pt x="1" y="344"/>
                    <a:pt x="98" y="432"/>
                    <a:pt x="216" y="432"/>
                  </a:cubicBezTo>
                  <a:cubicBezTo>
                    <a:pt x="340" y="427"/>
                    <a:pt x="432" y="334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7" name="Google Shape;15867;p23"/>
            <p:cNvSpPr/>
            <p:nvPr/>
          </p:nvSpPr>
          <p:spPr>
            <a:xfrm>
              <a:off x="1993150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3" y="0"/>
                    <a:pt x="0" y="103"/>
                    <a:pt x="6" y="221"/>
                  </a:cubicBezTo>
                  <a:cubicBezTo>
                    <a:pt x="6" y="334"/>
                    <a:pt x="10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8" name="Google Shape;15868;p23"/>
            <p:cNvSpPr/>
            <p:nvPr/>
          </p:nvSpPr>
          <p:spPr>
            <a:xfrm>
              <a:off x="1648350" y="41968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8" y="0"/>
                    <a:pt x="0" y="88"/>
                    <a:pt x="0" y="206"/>
                  </a:cubicBezTo>
                  <a:cubicBezTo>
                    <a:pt x="0" y="319"/>
                    <a:pt x="98" y="422"/>
                    <a:pt x="211" y="422"/>
                  </a:cubicBezTo>
                  <a:cubicBezTo>
                    <a:pt x="334" y="422"/>
                    <a:pt x="421" y="334"/>
                    <a:pt x="421" y="211"/>
                  </a:cubicBezTo>
                  <a:cubicBezTo>
                    <a:pt x="421" y="8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9" name="Google Shape;15869;p23"/>
            <p:cNvSpPr/>
            <p:nvPr/>
          </p:nvSpPr>
          <p:spPr>
            <a:xfrm>
              <a:off x="201987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29" y="416"/>
                    <a:pt x="427" y="329"/>
                    <a:pt x="427" y="211"/>
                  </a:cubicBezTo>
                  <a:cubicBezTo>
                    <a:pt x="432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0" name="Google Shape;15870;p23"/>
            <p:cNvSpPr/>
            <p:nvPr/>
          </p:nvSpPr>
          <p:spPr>
            <a:xfrm>
              <a:off x="1887175" y="42233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0"/>
                  </a:moveTo>
                  <a:cubicBezTo>
                    <a:pt x="98" y="0"/>
                    <a:pt x="5" y="87"/>
                    <a:pt x="0" y="206"/>
                  </a:cubicBezTo>
                  <a:cubicBezTo>
                    <a:pt x="0" y="324"/>
                    <a:pt x="82" y="421"/>
                    <a:pt x="206" y="421"/>
                  </a:cubicBezTo>
                  <a:cubicBezTo>
                    <a:pt x="212" y="422"/>
                    <a:pt x="218" y="422"/>
                    <a:pt x="223" y="422"/>
                  </a:cubicBezTo>
                  <a:cubicBezTo>
                    <a:pt x="333" y="422"/>
                    <a:pt x="421" y="333"/>
                    <a:pt x="416" y="216"/>
                  </a:cubicBezTo>
                  <a:cubicBezTo>
                    <a:pt x="421" y="10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1" name="Google Shape;15871;p23"/>
            <p:cNvSpPr/>
            <p:nvPr/>
          </p:nvSpPr>
          <p:spPr>
            <a:xfrm>
              <a:off x="1648200" y="44619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2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32"/>
                    <a:pt x="212" y="432"/>
                  </a:cubicBezTo>
                  <a:cubicBezTo>
                    <a:pt x="215" y="432"/>
                    <a:pt x="219" y="433"/>
                    <a:pt x="222" y="433"/>
                  </a:cubicBezTo>
                  <a:cubicBezTo>
                    <a:pt x="345" y="433"/>
                    <a:pt x="427" y="347"/>
                    <a:pt x="427" y="227"/>
                  </a:cubicBezTo>
                  <a:cubicBezTo>
                    <a:pt x="427" y="103"/>
                    <a:pt x="335" y="1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2" name="Google Shape;15872;p23"/>
            <p:cNvSpPr/>
            <p:nvPr/>
          </p:nvSpPr>
          <p:spPr>
            <a:xfrm>
              <a:off x="1701275" y="44619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5"/>
                    <a:pt x="98" y="432"/>
                    <a:pt x="221" y="432"/>
                  </a:cubicBezTo>
                  <a:cubicBezTo>
                    <a:pt x="345" y="432"/>
                    <a:pt x="432" y="335"/>
                    <a:pt x="427" y="206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3" name="Google Shape;15873;p23"/>
            <p:cNvSpPr/>
            <p:nvPr/>
          </p:nvSpPr>
          <p:spPr>
            <a:xfrm>
              <a:off x="1568700" y="401122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6" y="1"/>
                  </a:moveTo>
                  <a:cubicBezTo>
                    <a:pt x="87" y="1"/>
                    <a:pt x="0" y="83"/>
                    <a:pt x="5" y="212"/>
                  </a:cubicBezTo>
                  <a:cubicBezTo>
                    <a:pt x="5" y="325"/>
                    <a:pt x="103" y="422"/>
                    <a:pt x="216" y="422"/>
                  </a:cubicBezTo>
                  <a:cubicBezTo>
                    <a:pt x="334" y="422"/>
                    <a:pt x="432" y="325"/>
                    <a:pt x="432" y="212"/>
                  </a:cubicBezTo>
                  <a:cubicBezTo>
                    <a:pt x="432" y="8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4" name="Google Shape;15874;p23"/>
            <p:cNvSpPr/>
            <p:nvPr/>
          </p:nvSpPr>
          <p:spPr>
            <a:xfrm>
              <a:off x="1621875" y="40112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0" y="0"/>
                    <a:pt x="1" y="94"/>
                    <a:pt x="1" y="212"/>
                  </a:cubicBezTo>
                  <a:cubicBezTo>
                    <a:pt x="1" y="325"/>
                    <a:pt x="93" y="422"/>
                    <a:pt x="211" y="422"/>
                  </a:cubicBezTo>
                  <a:cubicBezTo>
                    <a:pt x="324" y="417"/>
                    <a:pt x="422" y="325"/>
                    <a:pt x="422" y="212"/>
                  </a:cubicBezTo>
                  <a:cubicBezTo>
                    <a:pt x="422" y="93"/>
                    <a:pt x="335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5" name="Google Shape;15875;p23"/>
            <p:cNvSpPr/>
            <p:nvPr/>
          </p:nvSpPr>
          <p:spPr>
            <a:xfrm>
              <a:off x="196682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35"/>
                    <a:pt x="87" y="422"/>
                    <a:pt x="211" y="422"/>
                  </a:cubicBezTo>
                  <a:cubicBezTo>
                    <a:pt x="329" y="422"/>
                    <a:pt x="427" y="335"/>
                    <a:pt x="421" y="212"/>
                  </a:cubicBezTo>
                  <a:cubicBezTo>
                    <a:pt x="421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6" name="Google Shape;15876;p23"/>
            <p:cNvSpPr/>
            <p:nvPr/>
          </p:nvSpPr>
          <p:spPr>
            <a:xfrm>
              <a:off x="1515625" y="44887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1"/>
                  </a:moveTo>
                  <a:cubicBezTo>
                    <a:pt x="98" y="1"/>
                    <a:pt x="1" y="98"/>
                    <a:pt x="1" y="211"/>
                  </a:cubicBezTo>
                  <a:cubicBezTo>
                    <a:pt x="1" y="327"/>
                    <a:pt x="94" y="422"/>
                    <a:pt x="208" y="422"/>
                  </a:cubicBezTo>
                  <a:cubicBezTo>
                    <a:pt x="211" y="422"/>
                    <a:pt x="214" y="422"/>
                    <a:pt x="217" y="422"/>
                  </a:cubicBezTo>
                  <a:cubicBezTo>
                    <a:pt x="335" y="422"/>
                    <a:pt x="427" y="330"/>
                    <a:pt x="427" y="206"/>
                  </a:cubicBezTo>
                  <a:cubicBezTo>
                    <a:pt x="422" y="93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7" name="Google Shape;15877;p23"/>
            <p:cNvSpPr/>
            <p:nvPr/>
          </p:nvSpPr>
          <p:spPr>
            <a:xfrm>
              <a:off x="2046200" y="44887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18" y="0"/>
                  </a:moveTo>
                  <a:cubicBezTo>
                    <a:pt x="99" y="0"/>
                    <a:pt x="11" y="96"/>
                    <a:pt x="11" y="206"/>
                  </a:cubicBezTo>
                  <a:cubicBezTo>
                    <a:pt x="1" y="324"/>
                    <a:pt x="98" y="427"/>
                    <a:pt x="222" y="427"/>
                  </a:cubicBezTo>
                  <a:cubicBezTo>
                    <a:pt x="335" y="427"/>
                    <a:pt x="432" y="335"/>
                    <a:pt x="432" y="222"/>
                  </a:cubicBezTo>
                  <a:cubicBezTo>
                    <a:pt x="438" y="98"/>
                    <a:pt x="350" y="1"/>
                    <a:pt x="227" y="1"/>
                  </a:cubicBezTo>
                  <a:cubicBezTo>
                    <a:pt x="224" y="1"/>
                    <a:pt x="221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8" name="Google Shape;15878;p23"/>
            <p:cNvSpPr/>
            <p:nvPr/>
          </p:nvSpPr>
          <p:spPr>
            <a:xfrm>
              <a:off x="164820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2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29"/>
                    <a:pt x="93" y="427"/>
                    <a:pt x="212" y="427"/>
                  </a:cubicBezTo>
                  <a:cubicBezTo>
                    <a:pt x="335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9" name="Google Shape;15879;p23"/>
            <p:cNvSpPr/>
            <p:nvPr/>
          </p:nvSpPr>
          <p:spPr>
            <a:xfrm>
              <a:off x="201987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0"/>
                    <a:pt x="427" y="211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0" name="Google Shape;15880;p23"/>
            <p:cNvSpPr/>
            <p:nvPr/>
          </p:nvSpPr>
          <p:spPr>
            <a:xfrm>
              <a:off x="14359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3" y="1"/>
                    <a:pt x="1" y="88"/>
                    <a:pt x="11" y="206"/>
                  </a:cubicBezTo>
                  <a:cubicBezTo>
                    <a:pt x="11" y="330"/>
                    <a:pt x="98" y="427"/>
                    <a:pt x="222" y="427"/>
                  </a:cubicBezTo>
                  <a:cubicBezTo>
                    <a:pt x="330" y="427"/>
                    <a:pt x="432" y="335"/>
                    <a:pt x="432" y="222"/>
                  </a:cubicBezTo>
                  <a:cubicBezTo>
                    <a:pt x="432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1" name="Google Shape;15881;p23"/>
            <p:cNvSpPr/>
            <p:nvPr/>
          </p:nvSpPr>
          <p:spPr>
            <a:xfrm>
              <a:off x="22055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8" y="421"/>
                    <a:pt x="206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10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2" name="Google Shape;15882;p23"/>
            <p:cNvSpPr/>
            <p:nvPr/>
          </p:nvSpPr>
          <p:spPr>
            <a:xfrm>
              <a:off x="1489175" y="4196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7"/>
                  </a:cubicBezTo>
                  <a:cubicBezTo>
                    <a:pt x="329" y="427"/>
                    <a:pt x="422" y="324"/>
                    <a:pt x="422" y="211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3" name="Google Shape;15883;p23"/>
            <p:cNvSpPr/>
            <p:nvPr/>
          </p:nvSpPr>
          <p:spPr>
            <a:xfrm>
              <a:off x="1993275" y="40112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2" y="0"/>
                  </a:moveTo>
                  <a:cubicBezTo>
                    <a:pt x="96" y="0"/>
                    <a:pt x="1" y="80"/>
                    <a:pt x="1" y="213"/>
                  </a:cubicBezTo>
                  <a:cubicBezTo>
                    <a:pt x="1" y="326"/>
                    <a:pt x="103" y="423"/>
                    <a:pt x="216" y="423"/>
                  </a:cubicBezTo>
                  <a:cubicBezTo>
                    <a:pt x="335" y="423"/>
                    <a:pt x="427" y="326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8" y="1"/>
                    <a:pt x="200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4" name="Google Shape;15884;p23"/>
            <p:cNvSpPr/>
            <p:nvPr/>
          </p:nvSpPr>
          <p:spPr>
            <a:xfrm>
              <a:off x="2099400" y="401120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33" y="0"/>
                  </a:moveTo>
                  <a:cubicBezTo>
                    <a:pt x="225" y="0"/>
                    <a:pt x="218" y="1"/>
                    <a:pt x="211" y="2"/>
                  </a:cubicBezTo>
                  <a:cubicBezTo>
                    <a:pt x="93" y="2"/>
                    <a:pt x="0" y="89"/>
                    <a:pt x="0" y="213"/>
                  </a:cubicBezTo>
                  <a:cubicBezTo>
                    <a:pt x="5" y="326"/>
                    <a:pt x="98" y="423"/>
                    <a:pt x="211" y="423"/>
                  </a:cubicBezTo>
                  <a:cubicBezTo>
                    <a:pt x="214" y="423"/>
                    <a:pt x="217" y="424"/>
                    <a:pt x="219" y="424"/>
                  </a:cubicBezTo>
                  <a:cubicBezTo>
                    <a:pt x="334" y="424"/>
                    <a:pt x="427" y="323"/>
                    <a:pt x="427" y="213"/>
                  </a:cubicBezTo>
                  <a:cubicBezTo>
                    <a:pt x="432" y="93"/>
                    <a:pt x="330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5" name="Google Shape;15885;p23"/>
            <p:cNvSpPr/>
            <p:nvPr/>
          </p:nvSpPr>
          <p:spPr>
            <a:xfrm>
              <a:off x="2019875" y="45152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93" y="0"/>
                    <a:pt x="0" y="98"/>
                    <a:pt x="0" y="221"/>
                  </a:cubicBezTo>
                  <a:cubicBezTo>
                    <a:pt x="0" y="334"/>
                    <a:pt x="93" y="427"/>
                    <a:pt x="20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6" name="Google Shape;15886;p23"/>
            <p:cNvSpPr/>
            <p:nvPr/>
          </p:nvSpPr>
          <p:spPr>
            <a:xfrm>
              <a:off x="1568700" y="454167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6" y="1"/>
                  </a:moveTo>
                  <a:cubicBezTo>
                    <a:pt x="87" y="11"/>
                    <a:pt x="0" y="98"/>
                    <a:pt x="0" y="217"/>
                  </a:cubicBezTo>
                  <a:cubicBezTo>
                    <a:pt x="0" y="340"/>
                    <a:pt x="98" y="432"/>
                    <a:pt x="211" y="432"/>
                  </a:cubicBezTo>
                  <a:cubicBezTo>
                    <a:pt x="329" y="432"/>
                    <a:pt x="421" y="330"/>
                    <a:pt x="421" y="217"/>
                  </a:cubicBezTo>
                  <a:cubicBezTo>
                    <a:pt x="421" y="93"/>
                    <a:pt x="319" y="6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7" name="Google Shape;15887;p23"/>
            <p:cNvSpPr/>
            <p:nvPr/>
          </p:nvSpPr>
          <p:spPr>
            <a:xfrm>
              <a:off x="1621875" y="454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9" y="1"/>
                  </a:moveTo>
                  <a:cubicBezTo>
                    <a:pt x="216" y="1"/>
                    <a:pt x="214" y="1"/>
                    <a:pt x="211" y="1"/>
                  </a:cubicBezTo>
                  <a:cubicBezTo>
                    <a:pt x="88" y="1"/>
                    <a:pt x="1" y="88"/>
                    <a:pt x="1" y="207"/>
                  </a:cubicBezTo>
                  <a:cubicBezTo>
                    <a:pt x="1" y="320"/>
                    <a:pt x="93" y="422"/>
                    <a:pt x="211" y="422"/>
                  </a:cubicBezTo>
                  <a:cubicBezTo>
                    <a:pt x="324" y="422"/>
                    <a:pt x="422" y="320"/>
                    <a:pt x="422" y="207"/>
                  </a:cubicBezTo>
                  <a:cubicBezTo>
                    <a:pt x="422" y="101"/>
                    <a:pt x="324" y="1"/>
                    <a:pt x="21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8" name="Google Shape;15888;p23"/>
            <p:cNvSpPr/>
            <p:nvPr/>
          </p:nvSpPr>
          <p:spPr>
            <a:xfrm>
              <a:off x="2152450" y="401120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194" y="0"/>
                  </a:moveTo>
                  <a:cubicBezTo>
                    <a:pt x="95" y="0"/>
                    <a:pt x="5" y="93"/>
                    <a:pt x="1" y="202"/>
                  </a:cubicBezTo>
                  <a:cubicBezTo>
                    <a:pt x="1" y="326"/>
                    <a:pt x="93" y="423"/>
                    <a:pt x="211" y="423"/>
                  </a:cubicBezTo>
                  <a:cubicBezTo>
                    <a:pt x="324" y="423"/>
                    <a:pt x="422" y="321"/>
                    <a:pt x="422" y="202"/>
                  </a:cubicBezTo>
                  <a:cubicBezTo>
                    <a:pt x="422" y="89"/>
                    <a:pt x="335" y="2"/>
                    <a:pt x="216" y="2"/>
                  </a:cubicBezTo>
                  <a:cubicBezTo>
                    <a:pt x="209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9" name="Google Shape;15889;p23"/>
            <p:cNvSpPr/>
            <p:nvPr/>
          </p:nvSpPr>
          <p:spPr>
            <a:xfrm>
              <a:off x="1993275" y="45419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5" y="0"/>
                  </a:moveTo>
                  <a:cubicBezTo>
                    <a:pt x="107" y="0"/>
                    <a:pt x="6" y="85"/>
                    <a:pt x="6" y="213"/>
                  </a:cubicBezTo>
                  <a:cubicBezTo>
                    <a:pt x="1" y="331"/>
                    <a:pt x="103" y="423"/>
                    <a:pt x="216" y="423"/>
                  </a:cubicBezTo>
                  <a:cubicBezTo>
                    <a:pt x="335" y="418"/>
                    <a:pt x="427" y="331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9" y="1"/>
                    <a:pt x="2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0" name="Google Shape;15890;p23"/>
            <p:cNvSpPr/>
            <p:nvPr/>
          </p:nvSpPr>
          <p:spPr>
            <a:xfrm>
              <a:off x="1462575" y="42765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4"/>
                    <a:pt x="88" y="422"/>
                    <a:pt x="206" y="422"/>
                  </a:cubicBezTo>
                  <a:cubicBezTo>
                    <a:pt x="335" y="422"/>
                    <a:pt x="422" y="334"/>
                    <a:pt x="422" y="216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1" name="Google Shape;15891;p23"/>
            <p:cNvSpPr/>
            <p:nvPr/>
          </p:nvSpPr>
          <p:spPr>
            <a:xfrm>
              <a:off x="2179050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103" y="427"/>
                    <a:pt x="22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2" name="Google Shape;15892;p23"/>
            <p:cNvSpPr/>
            <p:nvPr/>
          </p:nvSpPr>
          <p:spPr>
            <a:xfrm>
              <a:off x="16748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3" y="421"/>
                    <a:pt x="206" y="421"/>
                  </a:cubicBezTo>
                  <a:cubicBezTo>
                    <a:pt x="330" y="421"/>
                    <a:pt x="427" y="334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3" name="Google Shape;15893;p23"/>
            <p:cNvSpPr/>
            <p:nvPr/>
          </p:nvSpPr>
          <p:spPr>
            <a:xfrm>
              <a:off x="1993275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22" y="336"/>
                    <a:pt x="422" y="211"/>
                  </a:cubicBezTo>
                  <a:cubicBezTo>
                    <a:pt x="42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4" name="Google Shape;15894;p23"/>
            <p:cNvSpPr/>
            <p:nvPr/>
          </p:nvSpPr>
          <p:spPr>
            <a:xfrm>
              <a:off x="20198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29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5" name="Google Shape;15895;p23"/>
            <p:cNvSpPr/>
            <p:nvPr/>
          </p:nvSpPr>
          <p:spPr>
            <a:xfrm>
              <a:off x="19668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5" y="217"/>
                  </a:cubicBezTo>
                  <a:cubicBezTo>
                    <a:pt x="10" y="330"/>
                    <a:pt x="103" y="427"/>
                    <a:pt x="216" y="427"/>
                  </a:cubicBezTo>
                  <a:cubicBezTo>
                    <a:pt x="219" y="427"/>
                    <a:pt x="222" y="427"/>
                    <a:pt x="224" y="427"/>
                  </a:cubicBezTo>
                  <a:cubicBezTo>
                    <a:pt x="338" y="427"/>
                    <a:pt x="427" y="327"/>
                    <a:pt x="427" y="217"/>
                  </a:cubicBezTo>
                  <a:cubicBezTo>
                    <a:pt x="421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6" name="Google Shape;15896;p23"/>
            <p:cNvSpPr/>
            <p:nvPr/>
          </p:nvSpPr>
          <p:spPr>
            <a:xfrm>
              <a:off x="14625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8"/>
                    <a:pt x="0" y="206"/>
                  </a:cubicBezTo>
                  <a:cubicBezTo>
                    <a:pt x="0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7" name="Google Shape;15897;p23"/>
            <p:cNvSpPr/>
            <p:nvPr/>
          </p:nvSpPr>
          <p:spPr>
            <a:xfrm>
              <a:off x="1648200" y="40905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7" y="1"/>
                  </a:moveTo>
                  <a:cubicBezTo>
                    <a:pt x="104" y="1"/>
                    <a:pt x="6" y="98"/>
                    <a:pt x="6" y="211"/>
                  </a:cubicBezTo>
                  <a:cubicBezTo>
                    <a:pt x="1" y="335"/>
                    <a:pt x="104" y="432"/>
                    <a:pt x="217" y="432"/>
                  </a:cubicBezTo>
                  <a:cubicBezTo>
                    <a:pt x="340" y="432"/>
                    <a:pt x="427" y="340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8" name="Google Shape;15898;p23"/>
            <p:cNvSpPr/>
            <p:nvPr/>
          </p:nvSpPr>
          <p:spPr>
            <a:xfrm>
              <a:off x="19932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1" y="98"/>
                    <a:pt x="1" y="206"/>
                  </a:cubicBezTo>
                  <a:cubicBezTo>
                    <a:pt x="1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9" name="Google Shape;15899;p23"/>
            <p:cNvSpPr/>
            <p:nvPr/>
          </p:nvSpPr>
          <p:spPr>
            <a:xfrm>
              <a:off x="2179050" y="4090500"/>
              <a:ext cx="10675" cy="10825"/>
            </a:xfrm>
            <a:custGeom>
              <a:rect b="b" l="l" r="r" t="t"/>
              <a:pathLst>
                <a:path extrusionOk="0" h="433" w="427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35"/>
                    <a:pt x="98" y="432"/>
                    <a:pt x="211" y="432"/>
                  </a:cubicBezTo>
                  <a:cubicBezTo>
                    <a:pt x="334" y="432"/>
                    <a:pt x="427" y="340"/>
                    <a:pt x="427" y="222"/>
                  </a:cubicBezTo>
                  <a:cubicBezTo>
                    <a:pt x="427" y="98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0" name="Google Shape;15900;p23"/>
            <p:cNvSpPr/>
            <p:nvPr/>
          </p:nvSpPr>
          <p:spPr>
            <a:xfrm>
              <a:off x="20198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7"/>
                    <a:pt x="88" y="423"/>
                    <a:pt x="206" y="423"/>
                  </a:cubicBezTo>
                  <a:cubicBezTo>
                    <a:pt x="209" y="423"/>
                    <a:pt x="213" y="422"/>
                    <a:pt x="216" y="422"/>
                  </a:cubicBezTo>
                  <a:cubicBezTo>
                    <a:pt x="329" y="422"/>
                    <a:pt x="427" y="335"/>
                    <a:pt x="427" y="217"/>
                  </a:cubicBezTo>
                  <a:cubicBezTo>
                    <a:pt x="432" y="99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1" name="Google Shape;15901;p23"/>
            <p:cNvSpPr/>
            <p:nvPr/>
          </p:nvSpPr>
          <p:spPr>
            <a:xfrm>
              <a:off x="2205500" y="427652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98" y="0"/>
                    <a:pt x="11" y="88"/>
                    <a:pt x="11" y="206"/>
                  </a:cubicBezTo>
                  <a:cubicBezTo>
                    <a:pt x="1" y="334"/>
                    <a:pt x="93" y="422"/>
                    <a:pt x="217" y="422"/>
                  </a:cubicBezTo>
                  <a:cubicBezTo>
                    <a:pt x="335" y="422"/>
                    <a:pt x="427" y="324"/>
                    <a:pt x="438" y="211"/>
                  </a:cubicBezTo>
                  <a:cubicBezTo>
                    <a:pt x="438" y="93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2" name="Google Shape;15902;p23"/>
            <p:cNvSpPr/>
            <p:nvPr/>
          </p:nvSpPr>
          <p:spPr>
            <a:xfrm>
              <a:off x="1621625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29" y="427"/>
                    <a:pt x="432" y="330"/>
                    <a:pt x="432" y="211"/>
                  </a:cubicBezTo>
                  <a:cubicBezTo>
                    <a:pt x="432" y="93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3" name="Google Shape;15903;p23"/>
            <p:cNvSpPr/>
            <p:nvPr/>
          </p:nvSpPr>
          <p:spPr>
            <a:xfrm>
              <a:off x="1674800" y="44887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3" y="1"/>
                    <a:pt x="1" y="93"/>
                    <a:pt x="6" y="227"/>
                  </a:cubicBezTo>
                  <a:cubicBezTo>
                    <a:pt x="16" y="340"/>
                    <a:pt x="103" y="432"/>
                    <a:pt x="222" y="432"/>
                  </a:cubicBezTo>
                  <a:cubicBezTo>
                    <a:pt x="335" y="432"/>
                    <a:pt x="432" y="330"/>
                    <a:pt x="43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4" name="Google Shape;15904;p23"/>
            <p:cNvSpPr/>
            <p:nvPr/>
          </p:nvSpPr>
          <p:spPr>
            <a:xfrm>
              <a:off x="1993275" y="44887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88" y="1"/>
                    <a:pt x="1" y="98"/>
                    <a:pt x="1" y="227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330" y="432"/>
                    <a:pt x="422" y="335"/>
                    <a:pt x="42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5" name="Google Shape;15905;p23"/>
            <p:cNvSpPr/>
            <p:nvPr/>
          </p:nvSpPr>
          <p:spPr>
            <a:xfrm>
              <a:off x="2019875" y="40906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7" y="1"/>
                  </a:moveTo>
                  <a:cubicBezTo>
                    <a:pt x="88" y="1"/>
                    <a:pt x="0" y="96"/>
                    <a:pt x="0" y="217"/>
                  </a:cubicBezTo>
                  <a:cubicBezTo>
                    <a:pt x="0" y="335"/>
                    <a:pt x="93" y="427"/>
                    <a:pt x="216" y="432"/>
                  </a:cubicBezTo>
                  <a:cubicBezTo>
                    <a:pt x="329" y="427"/>
                    <a:pt x="427" y="335"/>
                    <a:pt x="427" y="222"/>
                  </a:cubicBezTo>
                  <a:cubicBezTo>
                    <a:pt x="432" y="103"/>
                    <a:pt x="329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6" name="Google Shape;15906;p23"/>
            <p:cNvSpPr/>
            <p:nvPr/>
          </p:nvSpPr>
          <p:spPr>
            <a:xfrm>
              <a:off x="1409400" y="42233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104"/>
                    <a:pt x="0" y="212"/>
                  </a:cubicBezTo>
                  <a:cubicBezTo>
                    <a:pt x="0" y="330"/>
                    <a:pt x="98" y="422"/>
                    <a:pt x="216" y="422"/>
                  </a:cubicBezTo>
                  <a:cubicBezTo>
                    <a:pt x="339" y="422"/>
                    <a:pt x="421" y="335"/>
                    <a:pt x="421" y="212"/>
                  </a:cubicBezTo>
                  <a:cubicBezTo>
                    <a:pt x="421" y="92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7" name="Google Shape;15907;p23"/>
            <p:cNvSpPr/>
            <p:nvPr/>
          </p:nvSpPr>
          <p:spPr>
            <a:xfrm>
              <a:off x="1940225" y="42233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9"/>
                    <a:pt x="11" y="212"/>
                  </a:cubicBezTo>
                  <a:cubicBezTo>
                    <a:pt x="0" y="330"/>
                    <a:pt x="98" y="422"/>
                    <a:pt x="221" y="422"/>
                  </a:cubicBezTo>
                  <a:cubicBezTo>
                    <a:pt x="345" y="422"/>
                    <a:pt x="427" y="335"/>
                    <a:pt x="427" y="212"/>
                  </a:cubicBezTo>
                  <a:cubicBezTo>
                    <a:pt x="422" y="92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8" name="Google Shape;15908;p23"/>
            <p:cNvSpPr/>
            <p:nvPr/>
          </p:nvSpPr>
          <p:spPr>
            <a:xfrm>
              <a:off x="220550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17" y="427"/>
                  </a:cubicBezTo>
                  <a:cubicBezTo>
                    <a:pt x="335" y="427"/>
                    <a:pt x="427" y="335"/>
                    <a:pt x="427" y="211"/>
                  </a:cubicBezTo>
                  <a:cubicBezTo>
                    <a:pt x="427" y="98"/>
                    <a:pt x="325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9" name="Google Shape;15909;p23"/>
            <p:cNvSpPr/>
            <p:nvPr/>
          </p:nvSpPr>
          <p:spPr>
            <a:xfrm>
              <a:off x="2046075" y="4011200"/>
              <a:ext cx="10950" cy="10725"/>
            </a:xfrm>
            <a:custGeom>
              <a:rect b="b" l="l" r="r" t="t"/>
              <a:pathLst>
                <a:path extrusionOk="0" h="429" w="438">
                  <a:moveTo>
                    <a:pt x="203" y="0"/>
                  </a:moveTo>
                  <a:cubicBezTo>
                    <a:pt x="108" y="0"/>
                    <a:pt x="15" y="85"/>
                    <a:pt x="6" y="213"/>
                  </a:cubicBezTo>
                  <a:cubicBezTo>
                    <a:pt x="1" y="326"/>
                    <a:pt x="103" y="428"/>
                    <a:pt x="222" y="428"/>
                  </a:cubicBezTo>
                  <a:cubicBezTo>
                    <a:pt x="335" y="423"/>
                    <a:pt x="432" y="336"/>
                    <a:pt x="432" y="218"/>
                  </a:cubicBezTo>
                  <a:cubicBezTo>
                    <a:pt x="437" y="89"/>
                    <a:pt x="350" y="2"/>
                    <a:pt x="227" y="2"/>
                  </a:cubicBezTo>
                  <a:cubicBezTo>
                    <a:pt x="219" y="1"/>
                    <a:pt x="211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0" name="Google Shape;15910;p23"/>
            <p:cNvSpPr/>
            <p:nvPr/>
          </p:nvSpPr>
          <p:spPr>
            <a:xfrm>
              <a:off x="1674800" y="40112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1" y="1"/>
                  </a:moveTo>
                  <a:cubicBezTo>
                    <a:pt x="93" y="1"/>
                    <a:pt x="1" y="83"/>
                    <a:pt x="1" y="212"/>
                  </a:cubicBezTo>
                  <a:cubicBezTo>
                    <a:pt x="1" y="325"/>
                    <a:pt x="93" y="422"/>
                    <a:pt x="206" y="422"/>
                  </a:cubicBezTo>
                  <a:cubicBezTo>
                    <a:pt x="209" y="422"/>
                    <a:pt x="212" y="423"/>
                    <a:pt x="215" y="423"/>
                  </a:cubicBezTo>
                  <a:cubicBezTo>
                    <a:pt x="329" y="423"/>
                    <a:pt x="427" y="322"/>
                    <a:pt x="427" y="212"/>
                  </a:cubicBezTo>
                  <a:cubicBezTo>
                    <a:pt x="427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1" name="Google Shape;15911;p23"/>
            <p:cNvSpPr/>
            <p:nvPr/>
          </p:nvSpPr>
          <p:spPr>
            <a:xfrm>
              <a:off x="1940225" y="41702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98" y="11"/>
                    <a:pt x="0" y="104"/>
                    <a:pt x="0" y="217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45" y="427"/>
                    <a:pt x="427" y="335"/>
                    <a:pt x="427" y="217"/>
                  </a:cubicBezTo>
                  <a:cubicBezTo>
                    <a:pt x="427" y="96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2" name="Google Shape;15912;p23"/>
            <p:cNvSpPr/>
            <p:nvPr/>
          </p:nvSpPr>
          <p:spPr>
            <a:xfrm>
              <a:off x="217892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9" y="427"/>
                    <a:pt x="432" y="335"/>
                    <a:pt x="432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1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3" name="Google Shape;15913;p23"/>
            <p:cNvSpPr/>
            <p:nvPr/>
          </p:nvSpPr>
          <p:spPr>
            <a:xfrm>
              <a:off x="1515500" y="40112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8" y="1"/>
                    <a:pt x="6" y="88"/>
                    <a:pt x="1" y="207"/>
                  </a:cubicBezTo>
                  <a:cubicBezTo>
                    <a:pt x="1" y="320"/>
                    <a:pt x="98" y="422"/>
                    <a:pt x="211" y="422"/>
                  </a:cubicBezTo>
                  <a:cubicBezTo>
                    <a:pt x="214" y="422"/>
                    <a:pt x="217" y="423"/>
                    <a:pt x="220" y="423"/>
                  </a:cubicBezTo>
                  <a:cubicBezTo>
                    <a:pt x="339" y="423"/>
                    <a:pt x="432" y="322"/>
                    <a:pt x="432" y="212"/>
                  </a:cubicBezTo>
                  <a:cubicBezTo>
                    <a:pt x="432" y="88"/>
                    <a:pt x="34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4" name="Google Shape;15914;p23"/>
            <p:cNvSpPr/>
            <p:nvPr/>
          </p:nvSpPr>
          <p:spPr>
            <a:xfrm>
              <a:off x="1648200" y="3984375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22" y="1"/>
                  </a:moveTo>
                  <a:cubicBezTo>
                    <a:pt x="109" y="1"/>
                    <a:pt x="6" y="88"/>
                    <a:pt x="6" y="212"/>
                  </a:cubicBezTo>
                  <a:cubicBezTo>
                    <a:pt x="1" y="335"/>
                    <a:pt x="104" y="433"/>
                    <a:pt x="217" y="433"/>
                  </a:cubicBezTo>
                  <a:cubicBezTo>
                    <a:pt x="335" y="433"/>
                    <a:pt x="427" y="340"/>
                    <a:pt x="427" y="227"/>
                  </a:cubicBezTo>
                  <a:cubicBezTo>
                    <a:pt x="427" y="104"/>
                    <a:pt x="340" y="6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5" name="Google Shape;15915;p23"/>
            <p:cNvSpPr/>
            <p:nvPr/>
          </p:nvSpPr>
          <p:spPr>
            <a:xfrm>
              <a:off x="14891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0" y="217"/>
                  </a:cubicBezTo>
                  <a:cubicBezTo>
                    <a:pt x="0" y="335"/>
                    <a:pt x="82" y="427"/>
                    <a:pt x="211" y="427"/>
                  </a:cubicBezTo>
                  <a:cubicBezTo>
                    <a:pt x="334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6" name="Google Shape;15916;p23"/>
            <p:cNvSpPr/>
            <p:nvPr/>
          </p:nvSpPr>
          <p:spPr>
            <a:xfrm>
              <a:off x="1674800" y="45419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29"/>
                    <a:pt x="98" y="416"/>
                    <a:pt x="206" y="421"/>
                  </a:cubicBezTo>
                  <a:cubicBezTo>
                    <a:pt x="211" y="422"/>
                    <a:pt x="217" y="422"/>
                    <a:pt x="222" y="422"/>
                  </a:cubicBezTo>
                  <a:cubicBezTo>
                    <a:pt x="329" y="422"/>
                    <a:pt x="422" y="323"/>
                    <a:pt x="422" y="211"/>
                  </a:cubicBezTo>
                  <a:cubicBezTo>
                    <a:pt x="43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7" name="Google Shape;15917;p23"/>
            <p:cNvSpPr/>
            <p:nvPr/>
          </p:nvSpPr>
          <p:spPr>
            <a:xfrm>
              <a:off x="16218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17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8" name="Google Shape;15918;p23"/>
            <p:cNvSpPr/>
            <p:nvPr/>
          </p:nvSpPr>
          <p:spPr>
            <a:xfrm>
              <a:off x="16748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2" y="0"/>
                  </a:moveTo>
                  <a:cubicBezTo>
                    <a:pt x="93" y="0"/>
                    <a:pt x="1" y="9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9" name="Google Shape;15919;p23"/>
            <p:cNvSpPr/>
            <p:nvPr/>
          </p:nvSpPr>
          <p:spPr>
            <a:xfrm>
              <a:off x="2046200" y="45419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1" y="329"/>
                    <a:pt x="98" y="421"/>
                    <a:pt x="217" y="421"/>
                  </a:cubicBezTo>
                  <a:cubicBezTo>
                    <a:pt x="222" y="422"/>
                    <a:pt x="228" y="422"/>
                    <a:pt x="233" y="422"/>
                  </a:cubicBezTo>
                  <a:cubicBezTo>
                    <a:pt x="339" y="422"/>
                    <a:pt x="427" y="328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0" name="Google Shape;15920;p23"/>
            <p:cNvSpPr/>
            <p:nvPr/>
          </p:nvSpPr>
          <p:spPr>
            <a:xfrm>
              <a:off x="1833725" y="4064175"/>
              <a:ext cx="11075" cy="10675"/>
            </a:xfrm>
            <a:custGeom>
              <a:rect b="b" l="l" r="r" t="t"/>
              <a:pathLst>
                <a:path extrusionOk="0" h="427" w="443">
                  <a:moveTo>
                    <a:pt x="226" y="0"/>
                  </a:moveTo>
                  <a:cubicBezTo>
                    <a:pt x="108" y="0"/>
                    <a:pt x="11" y="98"/>
                    <a:pt x="11" y="211"/>
                  </a:cubicBezTo>
                  <a:cubicBezTo>
                    <a:pt x="0" y="329"/>
                    <a:pt x="98" y="427"/>
                    <a:pt x="221" y="427"/>
                  </a:cubicBezTo>
                  <a:cubicBezTo>
                    <a:pt x="345" y="427"/>
                    <a:pt x="442" y="334"/>
                    <a:pt x="442" y="211"/>
                  </a:cubicBezTo>
                  <a:cubicBezTo>
                    <a:pt x="442" y="87"/>
                    <a:pt x="350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1" name="Google Shape;15921;p23"/>
            <p:cNvSpPr/>
            <p:nvPr/>
          </p:nvSpPr>
          <p:spPr>
            <a:xfrm>
              <a:off x="167480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330" y="422"/>
                    <a:pt x="427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2" name="Google Shape;15922;p23"/>
            <p:cNvSpPr/>
            <p:nvPr/>
          </p:nvSpPr>
          <p:spPr>
            <a:xfrm>
              <a:off x="1621875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1" y="88"/>
                    <a:pt x="1" y="211"/>
                  </a:cubicBezTo>
                  <a:cubicBezTo>
                    <a:pt x="1" y="329"/>
                    <a:pt x="93" y="422"/>
                    <a:pt x="216" y="422"/>
                  </a:cubicBezTo>
                  <a:cubicBezTo>
                    <a:pt x="324" y="422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3" name="Google Shape;15923;p23"/>
            <p:cNvSpPr/>
            <p:nvPr/>
          </p:nvSpPr>
          <p:spPr>
            <a:xfrm>
              <a:off x="1647950" y="435617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7" y="0"/>
                  </a:moveTo>
                  <a:cubicBezTo>
                    <a:pt x="109" y="0"/>
                    <a:pt x="16" y="88"/>
                    <a:pt x="1" y="211"/>
                  </a:cubicBezTo>
                  <a:cubicBezTo>
                    <a:pt x="1" y="324"/>
                    <a:pt x="103" y="422"/>
                    <a:pt x="222" y="422"/>
                  </a:cubicBezTo>
                  <a:cubicBezTo>
                    <a:pt x="345" y="422"/>
                    <a:pt x="432" y="334"/>
                    <a:pt x="432" y="216"/>
                  </a:cubicBezTo>
                  <a:cubicBezTo>
                    <a:pt x="437" y="88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4" name="Google Shape;15924;p23"/>
            <p:cNvSpPr/>
            <p:nvPr/>
          </p:nvSpPr>
          <p:spPr>
            <a:xfrm>
              <a:off x="148917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5" y="0"/>
                  </a:moveTo>
                  <a:cubicBezTo>
                    <a:pt x="89" y="0"/>
                    <a:pt x="0" y="94"/>
                    <a:pt x="0" y="212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27" y="325"/>
                    <a:pt x="422" y="212"/>
                  </a:cubicBezTo>
                  <a:cubicBezTo>
                    <a:pt x="422" y="93"/>
                    <a:pt x="329" y="1"/>
                    <a:pt x="211" y="1"/>
                  </a:cubicBezTo>
                  <a:cubicBezTo>
                    <a:pt x="205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5" name="Google Shape;15925;p23"/>
            <p:cNvSpPr/>
            <p:nvPr/>
          </p:nvSpPr>
          <p:spPr>
            <a:xfrm>
              <a:off x="2178925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8" y="0"/>
                    <a:pt x="0" y="93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6" name="Google Shape;15926;p23"/>
            <p:cNvSpPr/>
            <p:nvPr/>
          </p:nvSpPr>
          <p:spPr>
            <a:xfrm>
              <a:off x="2019750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6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32" y="335"/>
                    <a:pt x="427" y="217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7" name="Google Shape;15927;p23"/>
            <p:cNvSpPr/>
            <p:nvPr/>
          </p:nvSpPr>
          <p:spPr>
            <a:xfrm>
              <a:off x="21525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8" name="Google Shape;15928;p23"/>
            <p:cNvSpPr/>
            <p:nvPr/>
          </p:nvSpPr>
          <p:spPr>
            <a:xfrm>
              <a:off x="183397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3"/>
                    <a:pt x="6" y="216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9" name="Google Shape;15929;p23"/>
            <p:cNvSpPr/>
            <p:nvPr/>
          </p:nvSpPr>
          <p:spPr>
            <a:xfrm>
              <a:off x="1674800" y="38519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0"/>
                  </a:moveTo>
                  <a:cubicBezTo>
                    <a:pt x="89" y="0"/>
                    <a:pt x="1" y="89"/>
                    <a:pt x="1" y="207"/>
                  </a:cubicBezTo>
                  <a:cubicBezTo>
                    <a:pt x="1" y="325"/>
                    <a:pt x="93" y="417"/>
                    <a:pt x="206" y="422"/>
                  </a:cubicBezTo>
                  <a:cubicBezTo>
                    <a:pt x="324" y="422"/>
                    <a:pt x="427" y="325"/>
                    <a:pt x="427" y="212"/>
                  </a:cubicBezTo>
                  <a:cubicBezTo>
                    <a:pt x="427" y="104"/>
                    <a:pt x="335" y="6"/>
                    <a:pt x="222" y="1"/>
                  </a:cubicBezTo>
                  <a:cubicBezTo>
                    <a:pt x="215" y="0"/>
                    <a:pt x="209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0" name="Google Shape;15930;p23"/>
            <p:cNvSpPr/>
            <p:nvPr/>
          </p:nvSpPr>
          <p:spPr>
            <a:xfrm>
              <a:off x="1674800" y="438250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88"/>
                    <a:pt x="1" y="212"/>
                  </a:cubicBezTo>
                  <a:cubicBezTo>
                    <a:pt x="1" y="332"/>
                    <a:pt x="88" y="422"/>
                    <a:pt x="212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224" y="422"/>
                    <a:pt x="227" y="422"/>
                    <a:pt x="230" y="422"/>
                  </a:cubicBezTo>
                  <a:cubicBezTo>
                    <a:pt x="339" y="422"/>
                    <a:pt x="432" y="322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1" name="Google Shape;15931;p23"/>
            <p:cNvSpPr/>
            <p:nvPr/>
          </p:nvSpPr>
          <p:spPr>
            <a:xfrm>
              <a:off x="16483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0" y="98"/>
                    <a:pt x="0" y="211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2" name="Google Shape;15932;p23"/>
            <p:cNvSpPr/>
            <p:nvPr/>
          </p:nvSpPr>
          <p:spPr>
            <a:xfrm>
              <a:off x="20726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9" y="0"/>
                  </a:moveTo>
                  <a:cubicBezTo>
                    <a:pt x="103" y="0"/>
                    <a:pt x="11" y="89"/>
                    <a:pt x="11" y="206"/>
                  </a:cubicBezTo>
                  <a:cubicBezTo>
                    <a:pt x="0" y="325"/>
                    <a:pt x="93" y="417"/>
                    <a:pt x="206" y="422"/>
                  </a:cubicBezTo>
                  <a:cubicBezTo>
                    <a:pt x="210" y="422"/>
                    <a:pt x="214" y="423"/>
                    <a:pt x="217" y="423"/>
                  </a:cubicBezTo>
                  <a:cubicBezTo>
                    <a:pt x="340" y="423"/>
                    <a:pt x="427" y="342"/>
                    <a:pt x="432" y="222"/>
                  </a:cubicBezTo>
                  <a:cubicBezTo>
                    <a:pt x="432" y="104"/>
                    <a:pt x="345" y="6"/>
                    <a:pt x="226" y="1"/>
                  </a:cubicBezTo>
                  <a:cubicBezTo>
                    <a:pt x="221" y="0"/>
                    <a:pt x="215" y="0"/>
                    <a:pt x="20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3" name="Google Shape;15933;p23"/>
            <p:cNvSpPr/>
            <p:nvPr/>
          </p:nvSpPr>
          <p:spPr>
            <a:xfrm>
              <a:off x="21261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40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2"/>
                  </a:cubicBezTo>
                  <a:cubicBezTo>
                    <a:pt x="416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4" name="Google Shape;15934;p23"/>
            <p:cNvSpPr/>
            <p:nvPr/>
          </p:nvSpPr>
          <p:spPr>
            <a:xfrm>
              <a:off x="2125850" y="398437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40"/>
                    <a:pt x="93" y="433"/>
                    <a:pt x="217" y="433"/>
                  </a:cubicBezTo>
                  <a:cubicBezTo>
                    <a:pt x="335" y="433"/>
                    <a:pt x="432" y="335"/>
                    <a:pt x="427" y="212"/>
                  </a:cubicBezTo>
                  <a:cubicBezTo>
                    <a:pt x="422" y="88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5" name="Google Shape;15935;p23"/>
            <p:cNvSpPr/>
            <p:nvPr/>
          </p:nvSpPr>
          <p:spPr>
            <a:xfrm>
              <a:off x="1568550" y="44887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6" y="93"/>
                    <a:pt x="1" y="211"/>
                  </a:cubicBezTo>
                  <a:cubicBezTo>
                    <a:pt x="6" y="330"/>
                    <a:pt x="93" y="427"/>
                    <a:pt x="212" y="427"/>
                  </a:cubicBezTo>
                  <a:cubicBezTo>
                    <a:pt x="325" y="427"/>
                    <a:pt x="427" y="330"/>
                    <a:pt x="427" y="211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6" name="Google Shape;15936;p23"/>
            <p:cNvSpPr/>
            <p:nvPr/>
          </p:nvSpPr>
          <p:spPr>
            <a:xfrm>
              <a:off x="1993275" y="43822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98" y="11"/>
                    <a:pt x="1" y="98"/>
                    <a:pt x="1" y="216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2"/>
                    <a:pt x="422" y="222"/>
                  </a:cubicBezTo>
                  <a:cubicBezTo>
                    <a:pt x="422" y="103"/>
                    <a:pt x="330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7" name="Google Shape;15937;p23"/>
            <p:cNvSpPr/>
            <p:nvPr/>
          </p:nvSpPr>
          <p:spPr>
            <a:xfrm>
              <a:off x="17809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3" y="1"/>
                    <a:pt x="0" y="83"/>
                    <a:pt x="11" y="212"/>
                  </a:cubicBezTo>
                  <a:cubicBezTo>
                    <a:pt x="11" y="325"/>
                    <a:pt x="103" y="422"/>
                    <a:pt x="221" y="422"/>
                  </a:cubicBezTo>
                  <a:cubicBezTo>
                    <a:pt x="329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8" name="Google Shape;15938;p23"/>
            <p:cNvSpPr/>
            <p:nvPr/>
          </p:nvSpPr>
          <p:spPr>
            <a:xfrm>
              <a:off x="1940225" y="44887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1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9" name="Google Shape;15939;p23"/>
            <p:cNvSpPr/>
            <p:nvPr/>
          </p:nvSpPr>
          <p:spPr>
            <a:xfrm>
              <a:off x="1887175" y="4011225"/>
              <a:ext cx="10925" cy="10575"/>
            </a:xfrm>
            <a:custGeom>
              <a:rect b="b" l="l" r="r" t="t"/>
              <a:pathLst>
                <a:path extrusionOk="0" h="423" w="437">
                  <a:moveTo>
                    <a:pt x="210" y="0"/>
                  </a:moveTo>
                  <a:cubicBezTo>
                    <a:pt x="93" y="0"/>
                    <a:pt x="10" y="80"/>
                    <a:pt x="5" y="196"/>
                  </a:cubicBezTo>
                  <a:cubicBezTo>
                    <a:pt x="0" y="320"/>
                    <a:pt x="87" y="417"/>
                    <a:pt x="211" y="422"/>
                  </a:cubicBezTo>
                  <a:cubicBezTo>
                    <a:pt x="324" y="422"/>
                    <a:pt x="427" y="335"/>
                    <a:pt x="427" y="212"/>
                  </a:cubicBezTo>
                  <a:cubicBezTo>
                    <a:pt x="437" y="93"/>
                    <a:pt x="344" y="1"/>
                    <a:pt x="231" y="1"/>
                  </a:cubicBezTo>
                  <a:cubicBezTo>
                    <a:pt x="224" y="0"/>
                    <a:pt x="217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0" name="Google Shape;15940;p23"/>
            <p:cNvSpPr/>
            <p:nvPr/>
          </p:nvSpPr>
          <p:spPr>
            <a:xfrm>
              <a:off x="1542225" y="40373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3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6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1" name="Google Shape;15941;p23"/>
            <p:cNvSpPr/>
            <p:nvPr/>
          </p:nvSpPr>
          <p:spPr>
            <a:xfrm>
              <a:off x="2099400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103" y="427"/>
                    <a:pt x="221" y="427"/>
                  </a:cubicBezTo>
                  <a:cubicBezTo>
                    <a:pt x="334" y="417"/>
                    <a:pt x="432" y="330"/>
                    <a:pt x="432" y="211"/>
                  </a:cubicBezTo>
                  <a:cubicBezTo>
                    <a:pt x="432" y="98"/>
                    <a:pt x="33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2" name="Google Shape;15942;p23"/>
            <p:cNvSpPr/>
            <p:nvPr/>
          </p:nvSpPr>
          <p:spPr>
            <a:xfrm>
              <a:off x="1595150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3" name="Google Shape;15943;p23"/>
            <p:cNvSpPr/>
            <p:nvPr/>
          </p:nvSpPr>
          <p:spPr>
            <a:xfrm>
              <a:off x="207280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5" y="422"/>
                    <a:pt x="427" y="336"/>
                    <a:pt x="427" y="216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4" name="Google Shape;15944;p23"/>
            <p:cNvSpPr/>
            <p:nvPr/>
          </p:nvSpPr>
          <p:spPr>
            <a:xfrm>
              <a:off x="2072800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"/>
                    <a:pt x="6" y="98"/>
                    <a:pt x="1" y="227"/>
                  </a:cubicBezTo>
                  <a:cubicBezTo>
                    <a:pt x="6" y="345"/>
                    <a:pt x="93" y="432"/>
                    <a:pt x="211" y="432"/>
                  </a:cubicBezTo>
                  <a:cubicBezTo>
                    <a:pt x="324" y="432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5" name="Google Shape;15945;p23"/>
            <p:cNvSpPr/>
            <p:nvPr/>
          </p:nvSpPr>
          <p:spPr>
            <a:xfrm>
              <a:off x="1515625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6" name="Google Shape;15946;p23"/>
            <p:cNvSpPr/>
            <p:nvPr/>
          </p:nvSpPr>
          <p:spPr>
            <a:xfrm>
              <a:off x="1542225" y="42499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1" y="93"/>
                    <a:pt x="1" y="217"/>
                  </a:cubicBezTo>
                  <a:cubicBezTo>
                    <a:pt x="1" y="330"/>
                    <a:pt x="93" y="427"/>
                    <a:pt x="211" y="427"/>
                  </a:cubicBezTo>
                  <a:cubicBezTo>
                    <a:pt x="324" y="427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7" name="Google Shape;15947;p23"/>
            <p:cNvSpPr/>
            <p:nvPr/>
          </p:nvSpPr>
          <p:spPr>
            <a:xfrm>
              <a:off x="1754450" y="39313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103"/>
                    <a:pt x="1" y="222"/>
                  </a:cubicBezTo>
                  <a:cubicBezTo>
                    <a:pt x="1" y="342"/>
                    <a:pt x="93" y="427"/>
                    <a:pt x="207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40" y="427"/>
                    <a:pt x="432" y="330"/>
                    <a:pt x="427" y="206"/>
                  </a:cubicBezTo>
                  <a:cubicBezTo>
                    <a:pt x="427" y="93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8" name="Google Shape;15948;p23"/>
            <p:cNvSpPr/>
            <p:nvPr/>
          </p:nvSpPr>
          <p:spPr>
            <a:xfrm>
              <a:off x="2046200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32" y="334"/>
                    <a:pt x="427" y="211"/>
                  </a:cubicBezTo>
                  <a:cubicBezTo>
                    <a:pt x="427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9" name="Google Shape;15949;p23"/>
            <p:cNvSpPr/>
            <p:nvPr/>
          </p:nvSpPr>
          <p:spPr>
            <a:xfrm>
              <a:off x="1648350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8" y="6"/>
                    <a:pt x="0" y="93"/>
                    <a:pt x="0" y="211"/>
                  </a:cubicBezTo>
                  <a:cubicBezTo>
                    <a:pt x="0" y="329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1"/>
                  </a:cubicBezTo>
                  <a:cubicBezTo>
                    <a:pt x="421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0" name="Google Shape;15950;p23"/>
            <p:cNvSpPr/>
            <p:nvPr/>
          </p:nvSpPr>
          <p:spPr>
            <a:xfrm>
              <a:off x="194022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2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1" name="Google Shape;15951;p23"/>
            <p:cNvSpPr/>
            <p:nvPr/>
          </p:nvSpPr>
          <p:spPr>
            <a:xfrm>
              <a:off x="1940225" y="43295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93" y="427"/>
                    <a:pt x="20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2" name="Google Shape;15952;p23"/>
            <p:cNvSpPr/>
            <p:nvPr/>
          </p:nvSpPr>
          <p:spPr>
            <a:xfrm>
              <a:off x="1542225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3" name="Google Shape;15953;p23"/>
            <p:cNvSpPr/>
            <p:nvPr/>
          </p:nvSpPr>
          <p:spPr>
            <a:xfrm>
              <a:off x="1595150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93" y="432"/>
                    <a:pt x="211" y="432"/>
                  </a:cubicBezTo>
                  <a:cubicBezTo>
                    <a:pt x="335" y="432"/>
                    <a:pt x="427" y="340"/>
                    <a:pt x="432" y="211"/>
                  </a:cubicBezTo>
                  <a:cubicBezTo>
                    <a:pt x="43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4" name="Google Shape;15954;p23"/>
            <p:cNvSpPr/>
            <p:nvPr/>
          </p:nvSpPr>
          <p:spPr>
            <a:xfrm>
              <a:off x="1780925" y="45419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0"/>
                  </a:moveTo>
                  <a:cubicBezTo>
                    <a:pt x="93" y="0"/>
                    <a:pt x="0" y="82"/>
                    <a:pt x="0" y="206"/>
                  </a:cubicBezTo>
                  <a:cubicBezTo>
                    <a:pt x="0" y="329"/>
                    <a:pt x="98" y="421"/>
                    <a:pt x="216" y="421"/>
                  </a:cubicBezTo>
                  <a:cubicBezTo>
                    <a:pt x="329" y="421"/>
                    <a:pt x="427" y="329"/>
                    <a:pt x="427" y="206"/>
                  </a:cubicBezTo>
                  <a:cubicBezTo>
                    <a:pt x="427" y="82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5" name="Google Shape;15955;p23"/>
            <p:cNvSpPr/>
            <p:nvPr/>
          </p:nvSpPr>
          <p:spPr>
            <a:xfrm>
              <a:off x="1860575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3" y="1"/>
                  </a:moveTo>
                  <a:cubicBezTo>
                    <a:pt x="93" y="1"/>
                    <a:pt x="0" y="101"/>
                    <a:pt x="0" y="217"/>
                  </a:cubicBezTo>
                  <a:cubicBezTo>
                    <a:pt x="0" y="335"/>
                    <a:pt x="98" y="427"/>
                    <a:pt x="221" y="427"/>
                  </a:cubicBezTo>
                  <a:cubicBezTo>
                    <a:pt x="339" y="427"/>
                    <a:pt x="432" y="335"/>
                    <a:pt x="427" y="217"/>
                  </a:cubicBezTo>
                  <a:cubicBezTo>
                    <a:pt x="422" y="98"/>
                    <a:pt x="329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6" name="Google Shape;15956;p23"/>
            <p:cNvSpPr/>
            <p:nvPr/>
          </p:nvSpPr>
          <p:spPr>
            <a:xfrm>
              <a:off x="1886900" y="45419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98" y="0"/>
                    <a:pt x="11" y="82"/>
                    <a:pt x="11" y="206"/>
                  </a:cubicBezTo>
                  <a:cubicBezTo>
                    <a:pt x="1" y="319"/>
                    <a:pt x="98" y="421"/>
                    <a:pt x="217" y="421"/>
                  </a:cubicBezTo>
                  <a:cubicBezTo>
                    <a:pt x="222" y="422"/>
                    <a:pt x="228" y="422"/>
                    <a:pt x="234" y="422"/>
                  </a:cubicBezTo>
                  <a:cubicBezTo>
                    <a:pt x="344" y="422"/>
                    <a:pt x="432" y="328"/>
                    <a:pt x="432" y="211"/>
                  </a:cubicBezTo>
                  <a:cubicBezTo>
                    <a:pt x="438" y="87"/>
                    <a:pt x="35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7" name="Google Shape;15957;p23"/>
            <p:cNvSpPr/>
            <p:nvPr/>
          </p:nvSpPr>
          <p:spPr>
            <a:xfrm>
              <a:off x="2072925" y="39313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3" y="1"/>
                  </a:moveTo>
                  <a:cubicBezTo>
                    <a:pt x="93" y="1"/>
                    <a:pt x="1" y="96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17" y="217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8" name="Google Shape;15958;p23"/>
            <p:cNvSpPr/>
            <p:nvPr/>
          </p:nvSpPr>
          <p:spPr>
            <a:xfrm>
              <a:off x="1568700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87" y="1"/>
                    <a:pt x="0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7" y="423"/>
                    <a:pt x="421" y="324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9" name="Google Shape;15959;p23"/>
            <p:cNvSpPr/>
            <p:nvPr/>
          </p:nvSpPr>
          <p:spPr>
            <a:xfrm>
              <a:off x="148917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2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2"/>
                  </a:cubicBezTo>
                  <a:cubicBezTo>
                    <a:pt x="329" y="417"/>
                    <a:pt x="422" y="324"/>
                    <a:pt x="422" y="211"/>
                  </a:cubicBezTo>
                  <a:cubicBezTo>
                    <a:pt x="422" y="8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0" name="Google Shape;15960;p23"/>
            <p:cNvSpPr/>
            <p:nvPr/>
          </p:nvSpPr>
          <p:spPr>
            <a:xfrm>
              <a:off x="16748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3" y="1"/>
                    <a:pt x="1" y="88"/>
                    <a:pt x="1" y="211"/>
                  </a:cubicBezTo>
                  <a:cubicBezTo>
                    <a:pt x="1" y="329"/>
                    <a:pt x="94" y="423"/>
                    <a:pt x="200" y="423"/>
                  </a:cubicBezTo>
                  <a:cubicBezTo>
                    <a:pt x="206" y="423"/>
                    <a:pt x="211" y="422"/>
                    <a:pt x="217" y="422"/>
                  </a:cubicBezTo>
                  <a:cubicBezTo>
                    <a:pt x="330" y="422"/>
                    <a:pt x="422" y="319"/>
                    <a:pt x="42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1" name="Google Shape;15961;p23"/>
            <p:cNvSpPr/>
            <p:nvPr/>
          </p:nvSpPr>
          <p:spPr>
            <a:xfrm>
              <a:off x="15422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1" y="94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2" y="335"/>
                    <a:pt x="422" y="212"/>
                  </a:cubicBezTo>
                  <a:cubicBezTo>
                    <a:pt x="417" y="93"/>
                    <a:pt x="324" y="1"/>
                    <a:pt x="211" y="1"/>
                  </a:cubicBezTo>
                  <a:cubicBezTo>
                    <a:pt x="205" y="0"/>
                    <a:pt x="2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2" name="Google Shape;15962;p23"/>
            <p:cNvSpPr/>
            <p:nvPr/>
          </p:nvSpPr>
          <p:spPr>
            <a:xfrm>
              <a:off x="15951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35"/>
                    <a:pt x="417" y="212"/>
                  </a:cubicBezTo>
                  <a:cubicBezTo>
                    <a:pt x="417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3" name="Google Shape;15963;p23"/>
            <p:cNvSpPr/>
            <p:nvPr/>
          </p:nvSpPr>
          <p:spPr>
            <a:xfrm>
              <a:off x="201987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88" y="0"/>
                    <a:pt x="0" y="88"/>
                    <a:pt x="0" y="211"/>
                  </a:cubicBezTo>
                  <a:cubicBezTo>
                    <a:pt x="0" y="334"/>
                    <a:pt x="98" y="422"/>
                    <a:pt x="22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3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4" name="Google Shape;15964;p23"/>
            <p:cNvSpPr/>
            <p:nvPr/>
          </p:nvSpPr>
          <p:spPr>
            <a:xfrm>
              <a:off x="1940475" y="39580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1"/>
                  </a:moveTo>
                  <a:cubicBezTo>
                    <a:pt x="88" y="6"/>
                    <a:pt x="1" y="93"/>
                    <a:pt x="1" y="211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324" y="422"/>
                    <a:pt x="417" y="329"/>
                    <a:pt x="417" y="206"/>
                  </a:cubicBezTo>
                  <a:cubicBezTo>
                    <a:pt x="412" y="83"/>
                    <a:pt x="31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5" name="Google Shape;15965;p23"/>
            <p:cNvSpPr/>
            <p:nvPr/>
          </p:nvSpPr>
          <p:spPr>
            <a:xfrm>
              <a:off x="1754450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5" y="0"/>
                  </a:moveTo>
                  <a:cubicBezTo>
                    <a:pt x="94" y="0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7" y="335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ubicBezTo>
                    <a:pt x="216" y="0"/>
                    <a:pt x="211" y="0"/>
                    <a:pt x="20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6" name="Google Shape;15966;p23"/>
            <p:cNvSpPr/>
            <p:nvPr/>
          </p:nvSpPr>
          <p:spPr>
            <a:xfrm>
              <a:off x="1462575" y="43825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5" y="427"/>
                    <a:pt x="422" y="335"/>
                    <a:pt x="422" y="212"/>
                  </a:cubicBezTo>
                  <a:cubicBezTo>
                    <a:pt x="422" y="93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7" name="Google Shape;15967;p23"/>
            <p:cNvSpPr/>
            <p:nvPr/>
          </p:nvSpPr>
          <p:spPr>
            <a:xfrm>
              <a:off x="1860575" y="446215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8" y="1"/>
                    <a:pt x="0" y="93"/>
                    <a:pt x="0" y="212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34" y="422"/>
                    <a:pt x="427" y="335"/>
                    <a:pt x="432" y="212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8" name="Google Shape;15968;p23"/>
            <p:cNvSpPr/>
            <p:nvPr/>
          </p:nvSpPr>
          <p:spPr>
            <a:xfrm>
              <a:off x="1993275" y="3958050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1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8" y="422"/>
                    <a:pt x="211" y="422"/>
                  </a:cubicBezTo>
                  <a:cubicBezTo>
                    <a:pt x="217" y="422"/>
                    <a:pt x="223" y="423"/>
                    <a:pt x="228" y="423"/>
                  </a:cubicBezTo>
                  <a:cubicBezTo>
                    <a:pt x="338" y="423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9" name="Google Shape;15969;p23"/>
            <p:cNvSpPr/>
            <p:nvPr/>
          </p:nvSpPr>
          <p:spPr>
            <a:xfrm>
              <a:off x="2099400" y="39580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8"/>
                    <a:pt x="0" y="216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8" y="423"/>
                    <a:pt x="427" y="324"/>
                    <a:pt x="427" y="211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0" name="Google Shape;15970;p23"/>
            <p:cNvSpPr/>
            <p:nvPr/>
          </p:nvSpPr>
          <p:spPr>
            <a:xfrm>
              <a:off x="1595275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6"/>
                    <a:pt x="427" y="221"/>
                  </a:cubicBezTo>
                  <a:cubicBezTo>
                    <a:pt x="427" y="98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1" name="Google Shape;15971;p23"/>
            <p:cNvSpPr/>
            <p:nvPr/>
          </p:nvSpPr>
          <p:spPr>
            <a:xfrm>
              <a:off x="1568550" y="42233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109" y="0"/>
                    <a:pt x="11" y="87"/>
                    <a:pt x="6" y="206"/>
                  </a:cubicBezTo>
                  <a:cubicBezTo>
                    <a:pt x="1" y="324"/>
                    <a:pt x="88" y="421"/>
                    <a:pt x="212" y="421"/>
                  </a:cubicBezTo>
                  <a:cubicBezTo>
                    <a:pt x="218" y="422"/>
                    <a:pt x="224" y="422"/>
                    <a:pt x="230" y="422"/>
                  </a:cubicBezTo>
                  <a:cubicBezTo>
                    <a:pt x="344" y="422"/>
                    <a:pt x="428" y="333"/>
                    <a:pt x="438" y="216"/>
                  </a:cubicBezTo>
                  <a:cubicBezTo>
                    <a:pt x="438" y="10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2" name="Google Shape;15972;p23"/>
            <p:cNvSpPr/>
            <p:nvPr/>
          </p:nvSpPr>
          <p:spPr>
            <a:xfrm>
              <a:off x="1807650" y="38781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8" y="0"/>
                    <a:pt x="0" y="98"/>
                    <a:pt x="0" y="221"/>
                  </a:cubicBezTo>
                  <a:cubicBezTo>
                    <a:pt x="0" y="350"/>
                    <a:pt x="88" y="432"/>
                    <a:pt x="211" y="432"/>
                  </a:cubicBezTo>
                  <a:cubicBezTo>
                    <a:pt x="334" y="427"/>
                    <a:pt x="422" y="339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3" name="Google Shape;15973;p23"/>
            <p:cNvSpPr/>
            <p:nvPr/>
          </p:nvSpPr>
          <p:spPr>
            <a:xfrm>
              <a:off x="19932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86"/>
                    <a:pt x="1" y="211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2" y="335"/>
                    <a:pt x="422" y="216"/>
                  </a:cubicBezTo>
                  <a:cubicBezTo>
                    <a:pt x="427" y="9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4" name="Google Shape;15974;p23"/>
            <p:cNvSpPr/>
            <p:nvPr/>
          </p:nvSpPr>
          <p:spPr>
            <a:xfrm>
              <a:off x="14625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4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5" name="Google Shape;15975;p23"/>
            <p:cNvSpPr/>
            <p:nvPr/>
          </p:nvSpPr>
          <p:spPr>
            <a:xfrm>
              <a:off x="1701150" y="4303000"/>
              <a:ext cx="10925" cy="10550"/>
            </a:xfrm>
            <a:custGeom>
              <a:rect b="b" l="l" r="r" t="t"/>
              <a:pathLst>
                <a:path extrusionOk="0" h="422" w="437">
                  <a:moveTo>
                    <a:pt x="211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9"/>
                    <a:pt x="87" y="421"/>
                    <a:pt x="211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7" y="87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6" name="Google Shape;15976;p23"/>
            <p:cNvSpPr/>
            <p:nvPr/>
          </p:nvSpPr>
          <p:spPr>
            <a:xfrm>
              <a:off x="1435850" y="4356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0" y="1"/>
                  </a:moveTo>
                  <a:cubicBezTo>
                    <a:pt x="224" y="1"/>
                    <a:pt x="218" y="1"/>
                    <a:pt x="211" y="1"/>
                  </a:cubicBezTo>
                  <a:cubicBezTo>
                    <a:pt x="93" y="7"/>
                    <a:pt x="1" y="94"/>
                    <a:pt x="1" y="217"/>
                  </a:cubicBezTo>
                  <a:cubicBezTo>
                    <a:pt x="6" y="335"/>
                    <a:pt x="98" y="423"/>
                    <a:pt x="211" y="423"/>
                  </a:cubicBezTo>
                  <a:cubicBezTo>
                    <a:pt x="335" y="423"/>
                    <a:pt x="432" y="325"/>
                    <a:pt x="432" y="212"/>
                  </a:cubicBezTo>
                  <a:cubicBezTo>
                    <a:pt x="432" y="95"/>
                    <a:pt x="349" y="1"/>
                    <a:pt x="23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7" name="Google Shape;15977;p23"/>
            <p:cNvSpPr/>
            <p:nvPr/>
          </p:nvSpPr>
          <p:spPr>
            <a:xfrm>
              <a:off x="196682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87" y="0"/>
                    <a:pt x="0" y="88"/>
                    <a:pt x="5" y="216"/>
                  </a:cubicBezTo>
                  <a:cubicBezTo>
                    <a:pt x="10" y="334"/>
                    <a:pt x="103" y="422"/>
                    <a:pt x="216" y="422"/>
                  </a:cubicBezTo>
                  <a:cubicBezTo>
                    <a:pt x="334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8" name="Google Shape;15978;p23"/>
            <p:cNvSpPr/>
            <p:nvPr/>
          </p:nvSpPr>
          <p:spPr>
            <a:xfrm>
              <a:off x="1542100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6" y="98"/>
                    <a:pt x="0" y="221"/>
                  </a:cubicBezTo>
                  <a:cubicBezTo>
                    <a:pt x="0" y="334"/>
                    <a:pt x="98" y="427"/>
                    <a:pt x="221" y="427"/>
                  </a:cubicBezTo>
                  <a:cubicBezTo>
                    <a:pt x="340" y="427"/>
                    <a:pt x="427" y="329"/>
                    <a:pt x="427" y="211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9" name="Google Shape;15979;p23"/>
            <p:cNvSpPr/>
            <p:nvPr/>
          </p:nvSpPr>
          <p:spPr>
            <a:xfrm>
              <a:off x="1595150" y="42499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3" y="1"/>
                    <a:pt x="6" y="93"/>
                    <a:pt x="1" y="217"/>
                  </a:cubicBezTo>
                  <a:cubicBezTo>
                    <a:pt x="1" y="330"/>
                    <a:pt x="93" y="427"/>
                    <a:pt x="206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0" name="Google Shape;15980;p23"/>
            <p:cNvSpPr/>
            <p:nvPr/>
          </p:nvSpPr>
          <p:spPr>
            <a:xfrm>
              <a:off x="1542225" y="45152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34"/>
                    <a:pt x="88" y="427"/>
                    <a:pt x="211" y="427"/>
                  </a:cubicBezTo>
                  <a:cubicBezTo>
                    <a:pt x="335" y="427"/>
                    <a:pt x="422" y="329"/>
                    <a:pt x="422" y="206"/>
                  </a:cubicBezTo>
                  <a:cubicBezTo>
                    <a:pt x="417" y="9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1" name="Google Shape;15981;p23"/>
            <p:cNvSpPr/>
            <p:nvPr/>
          </p:nvSpPr>
          <p:spPr>
            <a:xfrm>
              <a:off x="2099400" y="42232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104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2" name="Google Shape;15982;p23"/>
            <p:cNvSpPr/>
            <p:nvPr/>
          </p:nvSpPr>
          <p:spPr>
            <a:xfrm>
              <a:off x="1780925" y="41701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11" y="98"/>
                    <a:pt x="11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219" y="427"/>
                    <a:pt x="222" y="427"/>
                    <a:pt x="225" y="427"/>
                  </a:cubicBezTo>
                  <a:cubicBezTo>
                    <a:pt x="339" y="427"/>
                    <a:pt x="427" y="336"/>
                    <a:pt x="432" y="211"/>
                  </a:cubicBezTo>
                  <a:cubicBezTo>
                    <a:pt x="432" y="109"/>
                    <a:pt x="360" y="6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3" name="Google Shape;15983;p23"/>
            <p:cNvSpPr/>
            <p:nvPr/>
          </p:nvSpPr>
          <p:spPr>
            <a:xfrm>
              <a:off x="18873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2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5"/>
                    <a:pt x="88" y="427"/>
                    <a:pt x="211" y="427"/>
                  </a:cubicBezTo>
                  <a:cubicBezTo>
                    <a:pt x="334" y="427"/>
                    <a:pt x="422" y="335"/>
                    <a:pt x="422" y="211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4" name="Google Shape;15984;p23"/>
            <p:cNvSpPr/>
            <p:nvPr/>
          </p:nvSpPr>
          <p:spPr>
            <a:xfrm>
              <a:off x="2125850" y="42499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93" y="1"/>
                    <a:pt x="1" y="93"/>
                    <a:pt x="11" y="227"/>
                  </a:cubicBezTo>
                  <a:cubicBezTo>
                    <a:pt x="16" y="335"/>
                    <a:pt x="104" y="432"/>
                    <a:pt x="222" y="432"/>
                  </a:cubicBezTo>
                  <a:cubicBezTo>
                    <a:pt x="335" y="432"/>
                    <a:pt x="432" y="335"/>
                    <a:pt x="432" y="217"/>
                  </a:cubicBezTo>
                  <a:cubicBezTo>
                    <a:pt x="427" y="93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5" name="Google Shape;15985;p23"/>
            <p:cNvSpPr/>
            <p:nvPr/>
          </p:nvSpPr>
          <p:spPr>
            <a:xfrm>
              <a:off x="2072925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6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6" name="Google Shape;15986;p23"/>
            <p:cNvSpPr/>
            <p:nvPr/>
          </p:nvSpPr>
          <p:spPr>
            <a:xfrm>
              <a:off x="21258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1" y="88"/>
                    <a:pt x="1" y="206"/>
                  </a:cubicBezTo>
                  <a:cubicBezTo>
                    <a:pt x="1" y="324"/>
                    <a:pt x="88" y="422"/>
                    <a:pt x="206" y="422"/>
                  </a:cubicBezTo>
                  <a:cubicBezTo>
                    <a:pt x="210" y="422"/>
                    <a:pt x="214" y="422"/>
                    <a:pt x="217" y="422"/>
                  </a:cubicBezTo>
                  <a:cubicBezTo>
                    <a:pt x="340" y="422"/>
                    <a:pt x="427" y="336"/>
                    <a:pt x="427" y="216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7" name="Google Shape;15987;p23"/>
            <p:cNvSpPr/>
            <p:nvPr/>
          </p:nvSpPr>
          <p:spPr>
            <a:xfrm>
              <a:off x="15951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93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0" y="422"/>
                    <a:pt x="427" y="336"/>
                    <a:pt x="432" y="216"/>
                  </a:cubicBezTo>
                  <a:cubicBezTo>
                    <a:pt x="43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8" name="Google Shape;15988;p23"/>
            <p:cNvSpPr/>
            <p:nvPr/>
          </p:nvSpPr>
          <p:spPr>
            <a:xfrm>
              <a:off x="19402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8" y="1"/>
                    <a:pt x="0" y="88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219" y="422"/>
                    <a:pt x="222" y="423"/>
                    <a:pt x="225" y="423"/>
                  </a:cubicBezTo>
                  <a:cubicBezTo>
                    <a:pt x="334" y="423"/>
                    <a:pt x="427" y="332"/>
                    <a:pt x="427" y="212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9" name="Google Shape;15989;p23"/>
            <p:cNvSpPr/>
            <p:nvPr/>
          </p:nvSpPr>
          <p:spPr>
            <a:xfrm>
              <a:off x="1542225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3" y="0"/>
                  </a:moveTo>
                  <a:cubicBezTo>
                    <a:pt x="89" y="0"/>
                    <a:pt x="1" y="101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17"/>
                    <a:pt x="422" y="335"/>
                    <a:pt x="422" y="211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0" name="Google Shape;15990;p23"/>
            <p:cNvSpPr/>
            <p:nvPr/>
          </p:nvSpPr>
          <p:spPr>
            <a:xfrm>
              <a:off x="1595275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2" y="1"/>
                  </a:moveTo>
                  <a:cubicBezTo>
                    <a:pt x="98" y="1"/>
                    <a:pt x="1" y="98"/>
                    <a:pt x="1" y="222"/>
                  </a:cubicBezTo>
                  <a:cubicBezTo>
                    <a:pt x="1" y="335"/>
                    <a:pt x="88" y="427"/>
                    <a:pt x="206" y="427"/>
                  </a:cubicBezTo>
                  <a:cubicBezTo>
                    <a:pt x="330" y="427"/>
                    <a:pt x="422" y="335"/>
                    <a:pt x="427" y="222"/>
                  </a:cubicBezTo>
                  <a:cubicBezTo>
                    <a:pt x="427" y="98"/>
                    <a:pt x="33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1" name="Google Shape;15991;p23"/>
            <p:cNvSpPr/>
            <p:nvPr/>
          </p:nvSpPr>
          <p:spPr>
            <a:xfrm>
              <a:off x="2072800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103" y="0"/>
                    <a:pt x="6" y="93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29" y="427"/>
                    <a:pt x="422" y="334"/>
                    <a:pt x="422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2" name="Google Shape;15992;p23"/>
            <p:cNvSpPr/>
            <p:nvPr/>
          </p:nvSpPr>
          <p:spPr>
            <a:xfrm>
              <a:off x="18076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"/>
                    <a:pt x="0" y="98"/>
                    <a:pt x="0" y="222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16" y="335"/>
                    <a:pt x="422" y="222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3" name="Google Shape;15993;p23"/>
            <p:cNvSpPr/>
            <p:nvPr/>
          </p:nvSpPr>
          <p:spPr>
            <a:xfrm>
              <a:off x="1913750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3" y="0"/>
                  </a:moveTo>
                  <a:cubicBezTo>
                    <a:pt x="94" y="0"/>
                    <a:pt x="1" y="10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17"/>
                    <a:pt x="427" y="330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9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4" name="Google Shape;15994;p23"/>
            <p:cNvSpPr/>
            <p:nvPr/>
          </p:nvSpPr>
          <p:spPr>
            <a:xfrm>
              <a:off x="2072925" y="440910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6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5" name="Google Shape;15995;p23"/>
            <p:cNvSpPr/>
            <p:nvPr/>
          </p:nvSpPr>
          <p:spPr>
            <a:xfrm>
              <a:off x="21261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0" y="93"/>
                    <a:pt x="0" y="211"/>
                  </a:cubicBezTo>
                  <a:cubicBezTo>
                    <a:pt x="0" y="335"/>
                    <a:pt x="82" y="427"/>
                    <a:pt x="195" y="427"/>
                  </a:cubicBezTo>
                  <a:cubicBezTo>
                    <a:pt x="319" y="427"/>
                    <a:pt x="416" y="340"/>
                    <a:pt x="421" y="227"/>
                  </a:cubicBezTo>
                  <a:cubicBezTo>
                    <a:pt x="427" y="103"/>
                    <a:pt x="33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6" name="Google Shape;15996;p23"/>
            <p:cNvSpPr/>
            <p:nvPr/>
          </p:nvSpPr>
          <p:spPr>
            <a:xfrm>
              <a:off x="1913750" y="38783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1"/>
                  </a:moveTo>
                  <a:cubicBezTo>
                    <a:pt x="90" y="1"/>
                    <a:pt x="1" y="100"/>
                    <a:pt x="1" y="212"/>
                  </a:cubicBezTo>
                  <a:cubicBezTo>
                    <a:pt x="1" y="336"/>
                    <a:pt x="93" y="423"/>
                    <a:pt x="211" y="423"/>
                  </a:cubicBezTo>
                  <a:cubicBezTo>
                    <a:pt x="335" y="418"/>
                    <a:pt x="427" y="330"/>
                    <a:pt x="427" y="212"/>
                  </a:cubicBezTo>
                  <a:cubicBezTo>
                    <a:pt x="417" y="94"/>
                    <a:pt x="330" y="2"/>
                    <a:pt x="211" y="2"/>
                  </a:cubicBezTo>
                  <a:cubicBezTo>
                    <a:pt x="206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7" name="Google Shape;15997;p23"/>
            <p:cNvSpPr/>
            <p:nvPr/>
          </p:nvSpPr>
          <p:spPr>
            <a:xfrm>
              <a:off x="15687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0"/>
                    <a:pt x="210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8" name="Google Shape;15998;p23"/>
            <p:cNvSpPr/>
            <p:nvPr/>
          </p:nvSpPr>
          <p:spPr>
            <a:xfrm>
              <a:off x="15422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6" y="1"/>
                  </a:moveTo>
                  <a:cubicBezTo>
                    <a:pt x="88" y="1"/>
                    <a:pt x="1" y="98"/>
                    <a:pt x="1" y="217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9" name="Google Shape;15999;p23"/>
            <p:cNvSpPr/>
            <p:nvPr/>
          </p:nvSpPr>
          <p:spPr>
            <a:xfrm>
              <a:off x="2072925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6" y="1"/>
                  </a:moveTo>
                  <a:cubicBezTo>
                    <a:pt x="88" y="1"/>
                    <a:pt x="1" y="98"/>
                    <a:pt x="1" y="211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0"/>
                    <a:pt x="422" y="211"/>
                  </a:cubicBezTo>
                  <a:cubicBezTo>
                    <a:pt x="41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0" name="Google Shape;16000;p23"/>
            <p:cNvSpPr/>
            <p:nvPr/>
          </p:nvSpPr>
          <p:spPr>
            <a:xfrm>
              <a:off x="1595150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8"/>
                    <a:pt x="6" y="217"/>
                  </a:cubicBezTo>
                  <a:cubicBezTo>
                    <a:pt x="6" y="335"/>
                    <a:pt x="98" y="427"/>
                    <a:pt x="211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1" name="Google Shape;16001;p23"/>
            <p:cNvSpPr/>
            <p:nvPr/>
          </p:nvSpPr>
          <p:spPr>
            <a:xfrm>
              <a:off x="1701275" y="43561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08" y="1"/>
                  </a:moveTo>
                  <a:cubicBezTo>
                    <a:pt x="94" y="1"/>
                    <a:pt x="10" y="90"/>
                    <a:pt x="5" y="207"/>
                  </a:cubicBezTo>
                  <a:cubicBezTo>
                    <a:pt x="0" y="320"/>
                    <a:pt x="93" y="418"/>
                    <a:pt x="211" y="423"/>
                  </a:cubicBezTo>
                  <a:cubicBezTo>
                    <a:pt x="214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22"/>
                  </a:cubicBezTo>
                  <a:cubicBezTo>
                    <a:pt x="432" y="104"/>
                    <a:pt x="350" y="7"/>
                    <a:pt x="226" y="1"/>
                  </a:cubicBezTo>
                  <a:cubicBezTo>
                    <a:pt x="220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2" name="Google Shape;16002;p23"/>
            <p:cNvSpPr/>
            <p:nvPr/>
          </p:nvSpPr>
          <p:spPr>
            <a:xfrm>
              <a:off x="186057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5"/>
                    <a:pt x="0" y="98"/>
                    <a:pt x="0" y="211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3" name="Google Shape;16003;p23"/>
            <p:cNvSpPr/>
            <p:nvPr/>
          </p:nvSpPr>
          <p:spPr>
            <a:xfrm>
              <a:off x="1860575" y="38783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5" y="1"/>
                  </a:moveTo>
                  <a:cubicBezTo>
                    <a:pt x="94" y="1"/>
                    <a:pt x="0" y="100"/>
                    <a:pt x="0" y="212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34" y="423"/>
                    <a:pt x="427" y="336"/>
                    <a:pt x="427" y="212"/>
                  </a:cubicBezTo>
                  <a:cubicBezTo>
                    <a:pt x="427" y="94"/>
                    <a:pt x="334" y="7"/>
                    <a:pt x="221" y="2"/>
                  </a:cubicBezTo>
                  <a:cubicBezTo>
                    <a:pt x="216" y="1"/>
                    <a:pt x="210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4" name="Google Shape;16004;p23"/>
            <p:cNvSpPr/>
            <p:nvPr/>
          </p:nvSpPr>
          <p:spPr>
            <a:xfrm>
              <a:off x="19932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5"/>
                    <a:pt x="1" y="92"/>
                    <a:pt x="1" y="211"/>
                  </a:cubicBezTo>
                  <a:cubicBezTo>
                    <a:pt x="1" y="329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5" name="Google Shape;16005;p23"/>
            <p:cNvSpPr/>
            <p:nvPr/>
          </p:nvSpPr>
          <p:spPr>
            <a:xfrm>
              <a:off x="1754325" y="38784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1"/>
                  </a:moveTo>
                  <a:cubicBezTo>
                    <a:pt x="98" y="6"/>
                    <a:pt x="1" y="93"/>
                    <a:pt x="1" y="211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40" y="422"/>
                    <a:pt x="432" y="335"/>
                    <a:pt x="422" y="211"/>
                  </a:cubicBezTo>
                  <a:cubicBezTo>
                    <a:pt x="42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6" name="Google Shape;16006;p23"/>
            <p:cNvSpPr/>
            <p:nvPr/>
          </p:nvSpPr>
          <p:spPr>
            <a:xfrm>
              <a:off x="1674800" y="40641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32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7" name="Google Shape;16007;p23"/>
            <p:cNvSpPr/>
            <p:nvPr/>
          </p:nvSpPr>
          <p:spPr>
            <a:xfrm>
              <a:off x="1833975" y="385180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32" y="1"/>
                  </a:moveTo>
                  <a:cubicBezTo>
                    <a:pt x="109" y="1"/>
                    <a:pt x="11" y="93"/>
                    <a:pt x="6" y="206"/>
                  </a:cubicBezTo>
                  <a:cubicBezTo>
                    <a:pt x="1" y="319"/>
                    <a:pt x="98" y="422"/>
                    <a:pt x="211" y="427"/>
                  </a:cubicBezTo>
                  <a:cubicBezTo>
                    <a:pt x="214" y="427"/>
                    <a:pt x="218" y="428"/>
                    <a:pt x="221" y="428"/>
                  </a:cubicBezTo>
                  <a:cubicBezTo>
                    <a:pt x="335" y="428"/>
                    <a:pt x="432" y="337"/>
                    <a:pt x="432" y="222"/>
                  </a:cubicBezTo>
                  <a:cubicBezTo>
                    <a:pt x="432" y="98"/>
                    <a:pt x="345" y="6"/>
                    <a:pt x="23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8" name="Google Shape;16008;p23"/>
            <p:cNvSpPr/>
            <p:nvPr/>
          </p:nvSpPr>
          <p:spPr>
            <a:xfrm>
              <a:off x="1462575" y="4064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7" y="1"/>
                  </a:moveTo>
                  <a:cubicBezTo>
                    <a:pt x="98" y="1"/>
                    <a:pt x="0" y="92"/>
                    <a:pt x="0" y="207"/>
                  </a:cubicBezTo>
                  <a:cubicBezTo>
                    <a:pt x="0" y="330"/>
                    <a:pt x="93" y="428"/>
                    <a:pt x="211" y="428"/>
                  </a:cubicBezTo>
                  <a:cubicBezTo>
                    <a:pt x="335" y="428"/>
                    <a:pt x="422" y="330"/>
                    <a:pt x="422" y="212"/>
                  </a:cubicBezTo>
                  <a:cubicBezTo>
                    <a:pt x="422" y="99"/>
                    <a:pt x="335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9" name="Google Shape;16009;p23"/>
            <p:cNvSpPr/>
            <p:nvPr/>
          </p:nvSpPr>
          <p:spPr>
            <a:xfrm>
              <a:off x="183397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98" y="0"/>
                    <a:pt x="1" y="87"/>
                    <a:pt x="6" y="206"/>
                  </a:cubicBezTo>
                  <a:cubicBezTo>
                    <a:pt x="6" y="319"/>
                    <a:pt x="103" y="421"/>
                    <a:pt x="216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87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0" name="Google Shape;16010;p23"/>
            <p:cNvSpPr/>
            <p:nvPr/>
          </p:nvSpPr>
          <p:spPr>
            <a:xfrm>
              <a:off x="1754450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1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1" name="Google Shape;16011;p23"/>
            <p:cNvSpPr/>
            <p:nvPr/>
          </p:nvSpPr>
          <p:spPr>
            <a:xfrm>
              <a:off x="2099400" y="4170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8"/>
                    <a:pt x="0" y="211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27" y="340"/>
                    <a:pt x="427" y="211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2" name="Google Shape;16012;p23"/>
            <p:cNvSpPr/>
            <p:nvPr/>
          </p:nvSpPr>
          <p:spPr>
            <a:xfrm>
              <a:off x="1727850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7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88" y="421"/>
                    <a:pt x="212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3" name="Google Shape;16013;p23"/>
            <p:cNvSpPr/>
            <p:nvPr/>
          </p:nvSpPr>
          <p:spPr>
            <a:xfrm>
              <a:off x="180752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5" y="211"/>
                  </a:cubicBezTo>
                  <a:cubicBezTo>
                    <a:pt x="5" y="334"/>
                    <a:pt x="93" y="421"/>
                    <a:pt x="216" y="421"/>
                  </a:cubicBezTo>
                  <a:cubicBezTo>
                    <a:pt x="329" y="421"/>
                    <a:pt x="421" y="334"/>
                    <a:pt x="427" y="216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4" name="Google Shape;16014;p23"/>
            <p:cNvSpPr/>
            <p:nvPr/>
          </p:nvSpPr>
          <p:spPr>
            <a:xfrm>
              <a:off x="1913750" y="430300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5" name="Google Shape;16015;p23"/>
            <p:cNvSpPr/>
            <p:nvPr/>
          </p:nvSpPr>
          <p:spPr>
            <a:xfrm>
              <a:off x="1966550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2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6" name="Google Shape;16016;p23"/>
            <p:cNvSpPr/>
            <p:nvPr/>
          </p:nvSpPr>
          <p:spPr>
            <a:xfrm>
              <a:off x="1435850" y="430300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103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7" name="Google Shape;16017;p23"/>
            <p:cNvSpPr/>
            <p:nvPr/>
          </p:nvSpPr>
          <p:spPr>
            <a:xfrm>
              <a:off x="1940100" y="45419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5" y="329"/>
                    <a:pt x="103" y="421"/>
                    <a:pt x="221" y="421"/>
                  </a:cubicBezTo>
                  <a:cubicBezTo>
                    <a:pt x="334" y="421"/>
                    <a:pt x="427" y="329"/>
                    <a:pt x="427" y="211"/>
                  </a:cubicBezTo>
                  <a:cubicBezTo>
                    <a:pt x="432" y="87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8" name="Google Shape;16018;p23"/>
            <p:cNvSpPr/>
            <p:nvPr/>
          </p:nvSpPr>
          <p:spPr>
            <a:xfrm>
              <a:off x="1860575" y="38253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2" y="0"/>
                  </a:moveTo>
                  <a:cubicBezTo>
                    <a:pt x="98" y="0"/>
                    <a:pt x="5" y="91"/>
                    <a:pt x="0" y="206"/>
                  </a:cubicBezTo>
                  <a:cubicBezTo>
                    <a:pt x="0" y="329"/>
                    <a:pt x="93" y="427"/>
                    <a:pt x="211" y="427"/>
                  </a:cubicBezTo>
                  <a:cubicBezTo>
                    <a:pt x="329" y="427"/>
                    <a:pt x="427" y="334"/>
                    <a:pt x="427" y="216"/>
                  </a:cubicBezTo>
                  <a:cubicBezTo>
                    <a:pt x="427" y="98"/>
                    <a:pt x="334" y="11"/>
                    <a:pt x="221" y="0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9" name="Google Shape;16019;p23"/>
            <p:cNvSpPr/>
            <p:nvPr/>
          </p:nvSpPr>
          <p:spPr>
            <a:xfrm>
              <a:off x="2125850" y="4196850"/>
              <a:ext cx="10950" cy="10600"/>
            </a:xfrm>
            <a:custGeom>
              <a:rect b="b" l="l" r="r" t="t"/>
              <a:pathLst>
                <a:path extrusionOk="0" h="424" w="438">
                  <a:moveTo>
                    <a:pt x="211" y="1"/>
                  </a:moveTo>
                  <a:cubicBezTo>
                    <a:pt x="99" y="1"/>
                    <a:pt x="16" y="80"/>
                    <a:pt x="11" y="197"/>
                  </a:cubicBezTo>
                  <a:cubicBezTo>
                    <a:pt x="1" y="325"/>
                    <a:pt x="88" y="418"/>
                    <a:pt x="212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17"/>
                  </a:cubicBezTo>
                  <a:cubicBezTo>
                    <a:pt x="438" y="99"/>
                    <a:pt x="350" y="7"/>
                    <a:pt x="232" y="1"/>
                  </a:cubicBezTo>
                  <a:cubicBezTo>
                    <a:pt x="225" y="1"/>
                    <a:pt x="218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0" name="Google Shape;16020;p23"/>
            <p:cNvSpPr/>
            <p:nvPr/>
          </p:nvSpPr>
          <p:spPr>
            <a:xfrm>
              <a:off x="1595150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6" y="0"/>
                  </a:moveTo>
                  <a:cubicBezTo>
                    <a:pt x="93" y="6"/>
                    <a:pt x="1" y="93"/>
                    <a:pt x="1" y="211"/>
                  </a:cubicBezTo>
                  <a:cubicBezTo>
                    <a:pt x="1" y="334"/>
                    <a:pt x="93" y="422"/>
                    <a:pt x="211" y="422"/>
                  </a:cubicBezTo>
                  <a:cubicBezTo>
                    <a:pt x="330" y="422"/>
                    <a:pt x="427" y="334"/>
                    <a:pt x="427" y="211"/>
                  </a:cubicBezTo>
                  <a:cubicBezTo>
                    <a:pt x="427" y="88"/>
                    <a:pt x="335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1" name="Google Shape;16021;p23"/>
            <p:cNvSpPr/>
            <p:nvPr/>
          </p:nvSpPr>
          <p:spPr>
            <a:xfrm>
              <a:off x="1754325" y="44089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7" y="0"/>
                  </a:moveTo>
                  <a:cubicBezTo>
                    <a:pt x="108" y="0"/>
                    <a:pt x="6" y="98"/>
                    <a:pt x="6" y="211"/>
                  </a:cubicBezTo>
                  <a:cubicBezTo>
                    <a:pt x="1" y="335"/>
                    <a:pt x="88" y="422"/>
                    <a:pt x="216" y="422"/>
                  </a:cubicBezTo>
                  <a:cubicBezTo>
                    <a:pt x="340" y="422"/>
                    <a:pt x="432" y="335"/>
                    <a:pt x="432" y="211"/>
                  </a:cubicBezTo>
                  <a:cubicBezTo>
                    <a:pt x="432" y="98"/>
                    <a:pt x="340" y="6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2" name="Google Shape;16022;p23"/>
            <p:cNvSpPr/>
            <p:nvPr/>
          </p:nvSpPr>
          <p:spPr>
            <a:xfrm>
              <a:off x="1754325" y="3825350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16"/>
                  </a:cubicBezTo>
                  <a:cubicBezTo>
                    <a:pt x="6" y="329"/>
                    <a:pt x="93" y="427"/>
                    <a:pt x="211" y="427"/>
                  </a:cubicBezTo>
                  <a:cubicBezTo>
                    <a:pt x="335" y="427"/>
                    <a:pt x="432" y="334"/>
                    <a:pt x="432" y="216"/>
                  </a:cubicBezTo>
                  <a:cubicBezTo>
                    <a:pt x="432" y="93"/>
                    <a:pt x="34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3" name="Google Shape;16023;p23"/>
            <p:cNvSpPr/>
            <p:nvPr/>
          </p:nvSpPr>
          <p:spPr>
            <a:xfrm>
              <a:off x="18605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0"/>
                    <a:pt x="98" y="427"/>
                    <a:pt x="221" y="427"/>
                  </a:cubicBezTo>
                  <a:cubicBezTo>
                    <a:pt x="339" y="417"/>
                    <a:pt x="432" y="330"/>
                    <a:pt x="427" y="206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4" name="Google Shape;16024;p23"/>
            <p:cNvSpPr/>
            <p:nvPr/>
          </p:nvSpPr>
          <p:spPr>
            <a:xfrm>
              <a:off x="1940225" y="41173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1"/>
                  </a:moveTo>
                  <a:cubicBezTo>
                    <a:pt x="98" y="1"/>
                    <a:pt x="0" y="98"/>
                    <a:pt x="0" y="211"/>
                  </a:cubicBezTo>
                  <a:cubicBezTo>
                    <a:pt x="11" y="329"/>
                    <a:pt x="98" y="422"/>
                    <a:pt x="216" y="422"/>
                  </a:cubicBezTo>
                  <a:cubicBezTo>
                    <a:pt x="329" y="422"/>
                    <a:pt x="427" y="335"/>
                    <a:pt x="427" y="211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5" name="Google Shape;16025;p23"/>
            <p:cNvSpPr/>
            <p:nvPr/>
          </p:nvSpPr>
          <p:spPr>
            <a:xfrm>
              <a:off x="1727850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7" y="1"/>
                  </a:moveTo>
                  <a:cubicBezTo>
                    <a:pt x="104" y="1"/>
                    <a:pt x="1" y="98"/>
                    <a:pt x="1" y="211"/>
                  </a:cubicBezTo>
                  <a:cubicBezTo>
                    <a:pt x="1" y="335"/>
                    <a:pt x="88" y="427"/>
                    <a:pt x="212" y="427"/>
                  </a:cubicBezTo>
                  <a:cubicBezTo>
                    <a:pt x="340" y="427"/>
                    <a:pt x="422" y="340"/>
                    <a:pt x="422" y="211"/>
                  </a:cubicBezTo>
                  <a:cubicBezTo>
                    <a:pt x="42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6" name="Google Shape;16026;p23"/>
            <p:cNvSpPr/>
            <p:nvPr/>
          </p:nvSpPr>
          <p:spPr>
            <a:xfrm>
              <a:off x="188717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5" y="87"/>
                    <a:pt x="0" y="206"/>
                  </a:cubicBezTo>
                  <a:cubicBezTo>
                    <a:pt x="0" y="329"/>
                    <a:pt x="87" y="427"/>
                    <a:pt x="211" y="427"/>
                  </a:cubicBezTo>
                  <a:cubicBezTo>
                    <a:pt x="324" y="427"/>
                    <a:pt x="421" y="334"/>
                    <a:pt x="421" y="221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7" name="Google Shape;16027;p23"/>
            <p:cNvSpPr/>
            <p:nvPr/>
          </p:nvSpPr>
          <p:spPr>
            <a:xfrm>
              <a:off x="1780925" y="43294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7"/>
                    <a:pt x="93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8" name="Google Shape;16028;p23"/>
            <p:cNvSpPr/>
            <p:nvPr/>
          </p:nvSpPr>
          <p:spPr>
            <a:xfrm>
              <a:off x="1674800" y="45948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8"/>
                    <a:pt x="6" y="221"/>
                  </a:cubicBezTo>
                  <a:cubicBezTo>
                    <a:pt x="16" y="334"/>
                    <a:pt x="103" y="427"/>
                    <a:pt x="222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9" name="Google Shape;16029;p23"/>
            <p:cNvSpPr/>
            <p:nvPr/>
          </p:nvSpPr>
          <p:spPr>
            <a:xfrm>
              <a:off x="1886900" y="43294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22" y="1"/>
                  </a:moveTo>
                  <a:cubicBezTo>
                    <a:pt x="104" y="1"/>
                    <a:pt x="16" y="88"/>
                    <a:pt x="11" y="206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32" y="337"/>
                    <a:pt x="432" y="222"/>
                  </a:cubicBezTo>
                  <a:cubicBezTo>
                    <a:pt x="438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0" name="Google Shape;16030;p23"/>
            <p:cNvSpPr/>
            <p:nvPr/>
          </p:nvSpPr>
          <p:spPr>
            <a:xfrm>
              <a:off x="1780800" y="3905000"/>
              <a:ext cx="10925" cy="10675"/>
            </a:xfrm>
            <a:custGeom>
              <a:rect b="b" l="l" r="r" t="t"/>
              <a:pathLst>
                <a:path extrusionOk="0" h="427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19"/>
                    <a:pt x="93" y="422"/>
                    <a:pt x="211" y="427"/>
                  </a:cubicBezTo>
                  <a:cubicBezTo>
                    <a:pt x="214" y="427"/>
                    <a:pt x="217" y="427"/>
                    <a:pt x="221" y="427"/>
                  </a:cubicBezTo>
                  <a:cubicBezTo>
                    <a:pt x="334" y="427"/>
                    <a:pt x="427" y="341"/>
                    <a:pt x="432" y="226"/>
                  </a:cubicBezTo>
                  <a:cubicBezTo>
                    <a:pt x="437" y="113"/>
                    <a:pt x="350" y="11"/>
                    <a:pt x="231" y="0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1" name="Google Shape;16031;p23"/>
            <p:cNvSpPr/>
            <p:nvPr/>
          </p:nvSpPr>
          <p:spPr>
            <a:xfrm>
              <a:off x="1727850" y="39048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7" y="1"/>
                  </a:moveTo>
                  <a:cubicBezTo>
                    <a:pt x="88" y="1"/>
                    <a:pt x="1" y="87"/>
                    <a:pt x="1" y="207"/>
                  </a:cubicBezTo>
                  <a:cubicBezTo>
                    <a:pt x="1" y="330"/>
                    <a:pt x="93" y="428"/>
                    <a:pt x="212" y="428"/>
                  </a:cubicBezTo>
                  <a:cubicBezTo>
                    <a:pt x="215" y="428"/>
                    <a:pt x="218" y="428"/>
                    <a:pt x="221" y="428"/>
                  </a:cubicBezTo>
                  <a:cubicBezTo>
                    <a:pt x="339" y="428"/>
                    <a:pt x="422" y="332"/>
                    <a:pt x="422" y="212"/>
                  </a:cubicBezTo>
                  <a:cubicBezTo>
                    <a:pt x="422" y="94"/>
                    <a:pt x="335" y="1"/>
                    <a:pt x="217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2" name="Google Shape;16032;p23"/>
            <p:cNvSpPr/>
            <p:nvPr/>
          </p:nvSpPr>
          <p:spPr>
            <a:xfrm>
              <a:off x="2125850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8"/>
                    <a:pt x="11" y="222"/>
                  </a:cubicBezTo>
                  <a:cubicBezTo>
                    <a:pt x="11" y="335"/>
                    <a:pt x="98" y="427"/>
                    <a:pt x="217" y="427"/>
                  </a:cubicBezTo>
                  <a:cubicBezTo>
                    <a:pt x="330" y="427"/>
                    <a:pt x="427" y="335"/>
                    <a:pt x="427" y="217"/>
                  </a:cubicBezTo>
                  <a:cubicBezTo>
                    <a:pt x="427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3" name="Google Shape;16033;p23"/>
            <p:cNvSpPr/>
            <p:nvPr/>
          </p:nvSpPr>
          <p:spPr>
            <a:xfrm>
              <a:off x="2099400" y="41172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93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4" name="Google Shape;16034;p23"/>
            <p:cNvSpPr/>
            <p:nvPr/>
          </p:nvSpPr>
          <p:spPr>
            <a:xfrm>
              <a:off x="1754450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25" y="1"/>
                  </a:moveTo>
                  <a:cubicBezTo>
                    <a:pt x="219" y="1"/>
                    <a:pt x="213" y="1"/>
                    <a:pt x="206" y="1"/>
                  </a:cubicBezTo>
                  <a:cubicBezTo>
                    <a:pt x="93" y="7"/>
                    <a:pt x="1" y="94"/>
                    <a:pt x="1" y="212"/>
                  </a:cubicBezTo>
                  <a:cubicBezTo>
                    <a:pt x="1" y="325"/>
                    <a:pt x="88" y="423"/>
                    <a:pt x="211" y="423"/>
                  </a:cubicBezTo>
                  <a:cubicBezTo>
                    <a:pt x="335" y="418"/>
                    <a:pt x="427" y="325"/>
                    <a:pt x="427" y="207"/>
                  </a:cubicBezTo>
                  <a:cubicBezTo>
                    <a:pt x="417" y="90"/>
                    <a:pt x="338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5" name="Google Shape;16035;p23"/>
            <p:cNvSpPr/>
            <p:nvPr/>
          </p:nvSpPr>
          <p:spPr>
            <a:xfrm>
              <a:off x="1807525" y="43559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10"/>
                    <a:pt x="0" y="98"/>
                    <a:pt x="0" y="221"/>
                  </a:cubicBezTo>
                  <a:cubicBezTo>
                    <a:pt x="5" y="334"/>
                    <a:pt x="93" y="427"/>
                    <a:pt x="211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6" name="Google Shape;16036;p23"/>
            <p:cNvSpPr/>
            <p:nvPr/>
          </p:nvSpPr>
          <p:spPr>
            <a:xfrm>
              <a:off x="1860450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8" y="0"/>
                    <a:pt x="5" y="88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7" name="Google Shape;16037;p23"/>
            <p:cNvSpPr/>
            <p:nvPr/>
          </p:nvSpPr>
          <p:spPr>
            <a:xfrm>
              <a:off x="1913625" y="43561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8" y="0"/>
                    <a:pt x="6" y="88"/>
                    <a:pt x="1" y="211"/>
                  </a:cubicBezTo>
                  <a:cubicBezTo>
                    <a:pt x="6" y="334"/>
                    <a:pt x="98" y="422"/>
                    <a:pt x="216" y="422"/>
                  </a:cubicBezTo>
                  <a:cubicBezTo>
                    <a:pt x="335" y="417"/>
                    <a:pt x="432" y="324"/>
                    <a:pt x="432" y="211"/>
                  </a:cubicBez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8" name="Google Shape;16038;p23"/>
            <p:cNvSpPr/>
            <p:nvPr/>
          </p:nvSpPr>
          <p:spPr>
            <a:xfrm>
              <a:off x="1621875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9" name="Google Shape;16039;p23"/>
            <p:cNvSpPr/>
            <p:nvPr/>
          </p:nvSpPr>
          <p:spPr>
            <a:xfrm>
              <a:off x="215245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1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27"/>
                    <a:pt x="216" y="427"/>
                  </a:cubicBezTo>
                  <a:cubicBezTo>
                    <a:pt x="340" y="427"/>
                    <a:pt x="427" y="335"/>
                    <a:pt x="422" y="211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0" name="Google Shape;16040;p23"/>
            <p:cNvSpPr/>
            <p:nvPr/>
          </p:nvSpPr>
          <p:spPr>
            <a:xfrm>
              <a:off x="1727725" y="39580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1"/>
                  </a:moveTo>
                  <a:cubicBezTo>
                    <a:pt x="98" y="1"/>
                    <a:pt x="1" y="88"/>
                    <a:pt x="16" y="211"/>
                  </a:cubicBezTo>
                  <a:cubicBezTo>
                    <a:pt x="16" y="335"/>
                    <a:pt x="114" y="422"/>
                    <a:pt x="227" y="422"/>
                  </a:cubicBezTo>
                  <a:cubicBezTo>
                    <a:pt x="345" y="422"/>
                    <a:pt x="433" y="329"/>
                    <a:pt x="433" y="211"/>
                  </a:cubicBezTo>
                  <a:cubicBezTo>
                    <a:pt x="433" y="8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1" name="Google Shape;16041;p23"/>
            <p:cNvSpPr/>
            <p:nvPr/>
          </p:nvSpPr>
          <p:spPr>
            <a:xfrm>
              <a:off x="1780800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16" y="88"/>
                    <a:pt x="5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2" name="Google Shape;16042;p23"/>
            <p:cNvSpPr/>
            <p:nvPr/>
          </p:nvSpPr>
          <p:spPr>
            <a:xfrm>
              <a:off x="1727850" y="4329325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7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34"/>
                    <a:pt x="88" y="432"/>
                    <a:pt x="212" y="432"/>
                  </a:cubicBezTo>
                  <a:cubicBezTo>
                    <a:pt x="335" y="432"/>
                    <a:pt x="422" y="340"/>
                    <a:pt x="422" y="211"/>
                  </a:cubicBezTo>
                  <a:cubicBezTo>
                    <a:pt x="422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3" name="Google Shape;16043;p23"/>
            <p:cNvSpPr/>
            <p:nvPr/>
          </p:nvSpPr>
          <p:spPr>
            <a:xfrm>
              <a:off x="1887175" y="42765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5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21" y="334"/>
                    <a:pt x="427" y="211"/>
                  </a:cubicBezTo>
                  <a:cubicBezTo>
                    <a:pt x="427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4" name="Google Shape;16044;p23"/>
            <p:cNvSpPr/>
            <p:nvPr/>
          </p:nvSpPr>
          <p:spPr>
            <a:xfrm>
              <a:off x="1940225" y="4276600"/>
              <a:ext cx="10675" cy="10475"/>
            </a:xfrm>
            <a:custGeom>
              <a:rect b="b" l="l" r="r" t="t"/>
              <a:pathLst>
                <a:path extrusionOk="0" h="419" w="427">
                  <a:moveTo>
                    <a:pt x="240" y="1"/>
                  </a:moveTo>
                  <a:cubicBezTo>
                    <a:pt x="232" y="1"/>
                    <a:pt x="224" y="2"/>
                    <a:pt x="216" y="3"/>
                  </a:cubicBezTo>
                  <a:cubicBezTo>
                    <a:pt x="98" y="3"/>
                    <a:pt x="0" y="90"/>
                    <a:pt x="0" y="208"/>
                  </a:cubicBezTo>
                  <a:cubicBezTo>
                    <a:pt x="0" y="321"/>
                    <a:pt x="93" y="419"/>
                    <a:pt x="216" y="419"/>
                  </a:cubicBezTo>
                  <a:cubicBezTo>
                    <a:pt x="334" y="419"/>
                    <a:pt x="427" y="331"/>
                    <a:pt x="427" y="208"/>
                  </a:cubicBezTo>
                  <a:cubicBezTo>
                    <a:pt x="422" y="93"/>
                    <a:pt x="342" y="1"/>
                    <a:pt x="24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5" name="Google Shape;16045;p23"/>
            <p:cNvSpPr/>
            <p:nvPr/>
          </p:nvSpPr>
          <p:spPr>
            <a:xfrm>
              <a:off x="15422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6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6" name="Google Shape;16046;p23"/>
            <p:cNvSpPr/>
            <p:nvPr/>
          </p:nvSpPr>
          <p:spPr>
            <a:xfrm>
              <a:off x="1727600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103" y="1"/>
                    <a:pt x="6" y="93"/>
                    <a:pt x="6" y="206"/>
                  </a:cubicBezTo>
                  <a:cubicBezTo>
                    <a:pt x="1" y="324"/>
                    <a:pt x="98" y="417"/>
                    <a:pt x="217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5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7" name="Google Shape;16047;p23"/>
            <p:cNvSpPr/>
            <p:nvPr/>
          </p:nvSpPr>
          <p:spPr>
            <a:xfrm>
              <a:off x="1648350" y="4303100"/>
              <a:ext cx="10550" cy="10450"/>
            </a:xfrm>
            <a:custGeom>
              <a:rect b="b" l="l" r="r" t="t"/>
              <a:pathLst>
                <a:path extrusionOk="0" h="418" w="422">
                  <a:moveTo>
                    <a:pt x="221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9"/>
                    <a:pt x="0" y="212"/>
                  </a:cubicBezTo>
                  <a:cubicBezTo>
                    <a:pt x="5" y="325"/>
                    <a:pt x="98" y="417"/>
                    <a:pt x="211" y="417"/>
                  </a:cubicBezTo>
                  <a:cubicBezTo>
                    <a:pt x="334" y="417"/>
                    <a:pt x="421" y="330"/>
                    <a:pt x="421" y="207"/>
                  </a:cubicBezTo>
                  <a:cubicBezTo>
                    <a:pt x="421" y="87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8" name="Google Shape;16048;p23"/>
            <p:cNvSpPr/>
            <p:nvPr/>
          </p:nvSpPr>
          <p:spPr>
            <a:xfrm>
              <a:off x="1727725" y="44355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1" y="334"/>
                    <a:pt x="98" y="427"/>
                    <a:pt x="222" y="427"/>
                  </a:cubicBezTo>
                  <a:cubicBezTo>
                    <a:pt x="345" y="427"/>
                    <a:pt x="433" y="329"/>
                    <a:pt x="427" y="206"/>
                  </a:cubicBezTo>
                  <a:cubicBezTo>
                    <a:pt x="422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9" name="Google Shape;16049;p23"/>
            <p:cNvSpPr/>
            <p:nvPr/>
          </p:nvSpPr>
          <p:spPr>
            <a:xfrm>
              <a:off x="1940225" y="43826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11" y="329"/>
                    <a:pt x="103" y="421"/>
                    <a:pt x="216" y="421"/>
                  </a:cubicBezTo>
                  <a:cubicBezTo>
                    <a:pt x="329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0" name="Google Shape;16050;p23"/>
            <p:cNvSpPr/>
            <p:nvPr/>
          </p:nvSpPr>
          <p:spPr>
            <a:xfrm>
              <a:off x="1940225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11" y="329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1" name="Google Shape;16051;p23"/>
            <p:cNvSpPr/>
            <p:nvPr/>
          </p:nvSpPr>
          <p:spPr>
            <a:xfrm>
              <a:off x="1807650" y="3825350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0"/>
                    <a:pt x="0" y="98"/>
                    <a:pt x="0" y="216"/>
                  </a:cubicBezTo>
                  <a:cubicBezTo>
                    <a:pt x="0" y="334"/>
                    <a:pt x="88" y="427"/>
                    <a:pt x="211" y="427"/>
                  </a:cubicBezTo>
                  <a:cubicBezTo>
                    <a:pt x="329" y="422"/>
                    <a:pt x="422" y="324"/>
                    <a:pt x="422" y="206"/>
                  </a:cubicBezTo>
                  <a:cubicBezTo>
                    <a:pt x="422" y="93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2" name="Google Shape;16052;p23"/>
            <p:cNvSpPr/>
            <p:nvPr/>
          </p:nvSpPr>
          <p:spPr>
            <a:xfrm>
              <a:off x="1940225" y="38518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93"/>
                    <a:pt x="32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3" name="Google Shape;16053;p23"/>
            <p:cNvSpPr/>
            <p:nvPr/>
          </p:nvSpPr>
          <p:spPr>
            <a:xfrm>
              <a:off x="1568550" y="406417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7" y="0"/>
                  </a:moveTo>
                  <a:cubicBezTo>
                    <a:pt x="104" y="0"/>
                    <a:pt x="6" y="93"/>
                    <a:pt x="6" y="206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7" y="329"/>
                    <a:pt x="427" y="211"/>
                  </a:cubicBezTo>
                  <a:cubicBezTo>
                    <a:pt x="43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4" name="Google Shape;16054;p23"/>
            <p:cNvSpPr/>
            <p:nvPr/>
          </p:nvSpPr>
          <p:spPr>
            <a:xfrm>
              <a:off x="2099400" y="4064175"/>
              <a:ext cx="10675" cy="10425"/>
            </a:xfrm>
            <a:custGeom>
              <a:rect b="b" l="l" r="r" t="t"/>
              <a:pathLst>
                <a:path extrusionOk="0" h="417" w="427">
                  <a:moveTo>
                    <a:pt x="211" y="0"/>
                  </a:moveTo>
                  <a:cubicBezTo>
                    <a:pt x="93" y="0"/>
                    <a:pt x="0" y="87"/>
                    <a:pt x="0" y="206"/>
                  </a:cubicBezTo>
                  <a:cubicBezTo>
                    <a:pt x="0" y="324"/>
                    <a:pt x="93" y="416"/>
                    <a:pt x="211" y="416"/>
                  </a:cubicBezTo>
                  <a:cubicBezTo>
                    <a:pt x="329" y="416"/>
                    <a:pt x="427" y="329"/>
                    <a:pt x="427" y="206"/>
                  </a:cubicBezTo>
                  <a:cubicBezTo>
                    <a:pt x="427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5" name="Google Shape;16055;p23"/>
            <p:cNvSpPr/>
            <p:nvPr/>
          </p:nvSpPr>
          <p:spPr>
            <a:xfrm>
              <a:off x="1568550" y="411735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17" y="1"/>
                  </a:moveTo>
                  <a:cubicBezTo>
                    <a:pt x="104" y="1"/>
                    <a:pt x="6" y="88"/>
                    <a:pt x="6" y="206"/>
                  </a:cubicBezTo>
                  <a:cubicBezTo>
                    <a:pt x="1" y="329"/>
                    <a:pt x="88" y="422"/>
                    <a:pt x="212" y="422"/>
                  </a:cubicBezTo>
                  <a:cubicBezTo>
                    <a:pt x="335" y="422"/>
                    <a:pt x="427" y="329"/>
                    <a:pt x="427" y="211"/>
                  </a:cubicBezTo>
                  <a:cubicBezTo>
                    <a:pt x="438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6" name="Google Shape;16056;p23"/>
            <p:cNvSpPr/>
            <p:nvPr/>
          </p:nvSpPr>
          <p:spPr>
            <a:xfrm>
              <a:off x="1727850" y="41173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17" y="0"/>
                  </a:moveTo>
                  <a:cubicBezTo>
                    <a:pt x="214" y="0"/>
                    <a:pt x="210" y="0"/>
                    <a:pt x="207" y="1"/>
                  </a:cubicBezTo>
                  <a:cubicBezTo>
                    <a:pt x="88" y="1"/>
                    <a:pt x="1" y="88"/>
                    <a:pt x="1" y="206"/>
                  </a:cubicBezTo>
                  <a:cubicBezTo>
                    <a:pt x="1" y="31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06"/>
                  </a:cubicBezTo>
                  <a:cubicBezTo>
                    <a:pt x="422" y="86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7" name="Google Shape;16057;p23"/>
            <p:cNvSpPr/>
            <p:nvPr/>
          </p:nvSpPr>
          <p:spPr>
            <a:xfrm>
              <a:off x="20726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1" y="0"/>
                  </a:moveTo>
                  <a:cubicBezTo>
                    <a:pt x="103" y="0"/>
                    <a:pt x="16" y="87"/>
                    <a:pt x="11" y="206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2" y="87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8" name="Google Shape;16058;p23"/>
            <p:cNvSpPr/>
            <p:nvPr/>
          </p:nvSpPr>
          <p:spPr>
            <a:xfrm>
              <a:off x="2178925" y="4303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5"/>
                    <a:pt x="5" y="98"/>
                    <a:pt x="5" y="211"/>
                  </a:cubicBezTo>
                  <a:cubicBezTo>
                    <a:pt x="0" y="329"/>
                    <a:pt x="103" y="421"/>
                    <a:pt x="216" y="421"/>
                  </a:cubicBezTo>
                  <a:cubicBezTo>
                    <a:pt x="339" y="421"/>
                    <a:pt x="432" y="334"/>
                    <a:pt x="432" y="211"/>
                  </a:cubicBezTo>
                  <a:cubicBezTo>
                    <a:pt x="432" y="87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9" name="Google Shape;16059;p23"/>
            <p:cNvSpPr/>
            <p:nvPr/>
          </p:nvSpPr>
          <p:spPr>
            <a:xfrm>
              <a:off x="1780800" y="4488750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24"/>
                    <a:pt x="93" y="417"/>
                    <a:pt x="211" y="427"/>
                  </a:cubicBezTo>
                  <a:cubicBezTo>
                    <a:pt x="214" y="427"/>
                    <a:pt x="217" y="427"/>
                    <a:pt x="220" y="427"/>
                  </a:cubicBezTo>
                  <a:cubicBezTo>
                    <a:pt x="334" y="427"/>
                    <a:pt x="432" y="332"/>
                    <a:pt x="432" y="222"/>
                  </a:cubicBezTo>
                  <a:cubicBezTo>
                    <a:pt x="437" y="98"/>
                    <a:pt x="350" y="6"/>
                    <a:pt x="231" y="1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0" name="Google Shape;16060;p23"/>
            <p:cNvSpPr/>
            <p:nvPr/>
          </p:nvSpPr>
          <p:spPr>
            <a:xfrm>
              <a:off x="1887175" y="385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4" y="0"/>
                  </a:moveTo>
                  <a:cubicBezTo>
                    <a:pt x="218" y="0"/>
                    <a:pt x="212" y="0"/>
                    <a:pt x="206" y="1"/>
                  </a:cubicBezTo>
                  <a:cubicBezTo>
                    <a:pt x="87" y="1"/>
                    <a:pt x="0" y="88"/>
                    <a:pt x="0" y="207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24" y="422"/>
                    <a:pt x="421" y="335"/>
                    <a:pt x="421" y="212"/>
                  </a:cubicBezTo>
                  <a:cubicBezTo>
                    <a:pt x="421" y="94"/>
                    <a:pt x="342" y="0"/>
                    <a:pt x="22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1" name="Google Shape;16061;p23"/>
            <p:cNvSpPr/>
            <p:nvPr/>
          </p:nvSpPr>
          <p:spPr>
            <a:xfrm>
              <a:off x="1780925" y="38519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1" y="1"/>
                  </a:moveTo>
                  <a:cubicBezTo>
                    <a:pt x="103" y="1"/>
                    <a:pt x="11" y="88"/>
                    <a:pt x="11" y="207"/>
                  </a:cubicBezTo>
                  <a:cubicBezTo>
                    <a:pt x="0" y="325"/>
                    <a:pt x="93" y="422"/>
                    <a:pt x="216" y="422"/>
                  </a:cubicBezTo>
                  <a:cubicBezTo>
                    <a:pt x="329" y="422"/>
                    <a:pt x="427" y="335"/>
                    <a:pt x="427" y="212"/>
                  </a:cubicBezTo>
                  <a:cubicBezTo>
                    <a:pt x="427" y="88"/>
                    <a:pt x="32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2" name="Google Shape;16062;p23"/>
            <p:cNvSpPr/>
            <p:nvPr/>
          </p:nvSpPr>
          <p:spPr>
            <a:xfrm>
              <a:off x="20726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1" y="0"/>
                  </a:moveTo>
                  <a:cubicBezTo>
                    <a:pt x="108" y="0"/>
                    <a:pt x="11" y="88"/>
                    <a:pt x="0" y="211"/>
                  </a:cubicBezTo>
                  <a:cubicBezTo>
                    <a:pt x="0" y="324"/>
                    <a:pt x="93" y="417"/>
                    <a:pt x="206" y="422"/>
                  </a:cubicBezTo>
                  <a:cubicBezTo>
                    <a:pt x="209" y="422"/>
                    <a:pt x="213" y="422"/>
                    <a:pt x="216" y="422"/>
                  </a:cubicBezTo>
                  <a:cubicBezTo>
                    <a:pt x="335" y="422"/>
                    <a:pt x="427" y="336"/>
                    <a:pt x="427" y="216"/>
                  </a:cubicBezTo>
                  <a:cubicBezTo>
                    <a:pt x="432" y="93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3" name="Google Shape;16063;p23"/>
            <p:cNvSpPr/>
            <p:nvPr/>
          </p:nvSpPr>
          <p:spPr>
            <a:xfrm>
              <a:off x="2126125" y="4356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2" y="1"/>
                  </a:moveTo>
                  <a:cubicBezTo>
                    <a:pt x="79" y="1"/>
                    <a:pt x="0" y="90"/>
                    <a:pt x="0" y="212"/>
                  </a:cubicBezTo>
                  <a:cubicBezTo>
                    <a:pt x="0" y="335"/>
                    <a:pt x="87" y="423"/>
                    <a:pt x="211" y="423"/>
                  </a:cubicBezTo>
                  <a:cubicBezTo>
                    <a:pt x="324" y="423"/>
                    <a:pt x="421" y="335"/>
                    <a:pt x="421" y="217"/>
                  </a:cubicBezTo>
                  <a:cubicBezTo>
                    <a:pt x="421" y="94"/>
                    <a:pt x="334" y="1"/>
                    <a:pt x="211" y="1"/>
                  </a:cubicBezTo>
                  <a:cubicBezTo>
                    <a:pt x="205" y="1"/>
                    <a:pt x="198" y="1"/>
                    <a:pt x="19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4" name="Google Shape;16064;p23"/>
            <p:cNvSpPr/>
            <p:nvPr/>
          </p:nvSpPr>
          <p:spPr>
            <a:xfrm>
              <a:off x="2152200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1"/>
                  </a:moveTo>
                  <a:cubicBezTo>
                    <a:pt x="103" y="1"/>
                    <a:pt x="11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334" y="422"/>
                    <a:pt x="432" y="335"/>
                    <a:pt x="432" y="211"/>
                  </a:cubicBezTo>
                  <a:cubicBezTo>
                    <a:pt x="432" y="8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5" name="Google Shape;16065;p23"/>
            <p:cNvSpPr/>
            <p:nvPr/>
          </p:nvSpPr>
          <p:spPr>
            <a:xfrm>
              <a:off x="1780800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98" y="0"/>
                    <a:pt x="5" y="98"/>
                    <a:pt x="0" y="221"/>
                  </a:cubicBezTo>
                  <a:cubicBezTo>
                    <a:pt x="5" y="334"/>
                    <a:pt x="98" y="427"/>
                    <a:pt x="211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6" name="Google Shape;16066;p23"/>
            <p:cNvSpPr/>
            <p:nvPr/>
          </p:nvSpPr>
          <p:spPr>
            <a:xfrm>
              <a:off x="1542225" y="41966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8" y="10"/>
                    <a:pt x="1" y="98"/>
                    <a:pt x="1" y="211"/>
                  </a:cubicBezTo>
                  <a:cubicBezTo>
                    <a:pt x="1" y="334"/>
                    <a:pt x="93" y="432"/>
                    <a:pt x="211" y="432"/>
                  </a:cubicBezTo>
                  <a:cubicBezTo>
                    <a:pt x="335" y="432"/>
                    <a:pt x="422" y="344"/>
                    <a:pt x="417" y="211"/>
                  </a:cubicBezTo>
                  <a:cubicBezTo>
                    <a:pt x="417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7" name="Google Shape;16067;p23"/>
            <p:cNvSpPr/>
            <p:nvPr/>
          </p:nvSpPr>
          <p:spPr>
            <a:xfrm>
              <a:off x="1489175" y="43029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2" y="1"/>
                    <a:pt x="0" y="87"/>
                    <a:pt x="0" y="207"/>
                  </a:cubicBezTo>
                  <a:cubicBezTo>
                    <a:pt x="0" y="335"/>
                    <a:pt x="82" y="422"/>
                    <a:pt x="211" y="422"/>
                  </a:cubicBezTo>
                  <a:cubicBezTo>
                    <a:pt x="334" y="422"/>
                    <a:pt x="432" y="330"/>
                    <a:pt x="432" y="212"/>
                  </a:cubicBezTo>
                  <a:cubicBezTo>
                    <a:pt x="432" y="99"/>
                    <a:pt x="334" y="1"/>
                    <a:pt x="221" y="1"/>
                  </a:cubicBezTo>
                  <a:cubicBezTo>
                    <a:pt x="218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8" name="Google Shape;16068;p23"/>
            <p:cNvSpPr/>
            <p:nvPr/>
          </p:nvSpPr>
          <p:spPr>
            <a:xfrm>
              <a:off x="1515625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27" y="336"/>
                    <a:pt x="427" y="211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9" name="Google Shape;16069;p23"/>
            <p:cNvSpPr/>
            <p:nvPr/>
          </p:nvSpPr>
          <p:spPr>
            <a:xfrm>
              <a:off x="20462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104" y="1"/>
                    <a:pt x="1" y="103"/>
                    <a:pt x="1" y="222"/>
                  </a:cubicBezTo>
                  <a:cubicBezTo>
                    <a:pt x="10" y="348"/>
                    <a:pt x="107" y="428"/>
                    <a:pt x="204" y="428"/>
                  </a:cubicBezTo>
                  <a:cubicBezTo>
                    <a:pt x="210" y="428"/>
                    <a:pt x="216" y="428"/>
                    <a:pt x="222" y="427"/>
                  </a:cubicBezTo>
                  <a:cubicBezTo>
                    <a:pt x="34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0" name="Google Shape;16070;p23"/>
            <p:cNvSpPr/>
            <p:nvPr/>
          </p:nvSpPr>
          <p:spPr>
            <a:xfrm>
              <a:off x="1728000" y="43826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29"/>
                    <a:pt x="98" y="421"/>
                    <a:pt x="211" y="421"/>
                  </a:cubicBezTo>
                  <a:cubicBezTo>
                    <a:pt x="329" y="421"/>
                    <a:pt x="416" y="329"/>
                    <a:pt x="416" y="211"/>
                  </a:cubicBezTo>
                  <a:cubicBezTo>
                    <a:pt x="416" y="87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1" name="Google Shape;16071;p23"/>
            <p:cNvSpPr/>
            <p:nvPr/>
          </p:nvSpPr>
          <p:spPr>
            <a:xfrm>
              <a:off x="1780925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1"/>
                    <a:pt x="0" y="99"/>
                    <a:pt x="0" y="212"/>
                  </a:cubicBezTo>
                  <a:cubicBezTo>
                    <a:pt x="0" y="335"/>
                    <a:pt x="98" y="422"/>
                    <a:pt x="216" y="422"/>
                  </a:cubicBezTo>
                  <a:cubicBezTo>
                    <a:pt x="334" y="422"/>
                    <a:pt x="427" y="33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2" name="Google Shape;16072;p23"/>
            <p:cNvSpPr/>
            <p:nvPr/>
          </p:nvSpPr>
          <p:spPr>
            <a:xfrm>
              <a:off x="1621625" y="40641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11" y="211"/>
                  </a:cubicBezTo>
                  <a:cubicBezTo>
                    <a:pt x="16" y="334"/>
                    <a:pt x="103" y="427"/>
                    <a:pt x="226" y="427"/>
                  </a:cubicBezTo>
                  <a:cubicBezTo>
                    <a:pt x="345" y="416"/>
                    <a:pt x="432" y="329"/>
                    <a:pt x="432" y="211"/>
                  </a:cubicBezTo>
                  <a:cubicBezTo>
                    <a:pt x="432" y="98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3" name="Google Shape;16073;p23"/>
            <p:cNvSpPr/>
            <p:nvPr/>
          </p:nvSpPr>
          <p:spPr>
            <a:xfrm>
              <a:off x="1727600" y="454180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2" y="0"/>
                  </a:moveTo>
                  <a:cubicBezTo>
                    <a:pt x="94" y="0"/>
                    <a:pt x="16" y="84"/>
                    <a:pt x="11" y="196"/>
                  </a:cubicBezTo>
                  <a:cubicBezTo>
                    <a:pt x="1" y="320"/>
                    <a:pt x="98" y="422"/>
                    <a:pt x="222" y="422"/>
                  </a:cubicBezTo>
                  <a:cubicBezTo>
                    <a:pt x="335" y="422"/>
                    <a:pt x="432" y="335"/>
                    <a:pt x="432" y="217"/>
                  </a:cubicBezTo>
                  <a:cubicBezTo>
                    <a:pt x="438" y="104"/>
                    <a:pt x="355" y="6"/>
                    <a:pt x="232" y="1"/>
                  </a:cubicBezTo>
                  <a:cubicBezTo>
                    <a:pt x="225" y="0"/>
                    <a:pt x="218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4" name="Google Shape;16074;p23"/>
            <p:cNvSpPr/>
            <p:nvPr/>
          </p:nvSpPr>
          <p:spPr>
            <a:xfrm>
              <a:off x="1887300" y="4382625"/>
              <a:ext cx="10425" cy="10575"/>
            </a:xfrm>
            <a:custGeom>
              <a:rect b="b" l="l" r="r" t="t"/>
              <a:pathLst>
                <a:path extrusionOk="0" h="423" w="417">
                  <a:moveTo>
                    <a:pt x="215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88" y="1"/>
                    <a:pt x="0" y="99"/>
                    <a:pt x="0" y="212"/>
                  </a:cubicBezTo>
                  <a:cubicBezTo>
                    <a:pt x="0" y="335"/>
                    <a:pt x="98" y="422"/>
                    <a:pt x="211" y="422"/>
                  </a:cubicBezTo>
                  <a:cubicBezTo>
                    <a:pt x="329" y="422"/>
                    <a:pt x="416" y="330"/>
                    <a:pt x="416" y="207"/>
                  </a:cubicBezTo>
                  <a:cubicBezTo>
                    <a:pt x="416" y="87"/>
                    <a:pt x="324" y="1"/>
                    <a:pt x="21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5" name="Google Shape;16075;p23"/>
            <p:cNvSpPr/>
            <p:nvPr/>
          </p:nvSpPr>
          <p:spPr>
            <a:xfrm>
              <a:off x="1887300" y="44887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0" y="93"/>
                    <a:pt x="0" y="211"/>
                  </a:cubicBezTo>
                  <a:cubicBezTo>
                    <a:pt x="0" y="330"/>
                    <a:pt x="98" y="427"/>
                    <a:pt x="211" y="427"/>
                  </a:cubicBezTo>
                  <a:cubicBezTo>
                    <a:pt x="329" y="417"/>
                    <a:pt x="422" y="330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6" name="Google Shape;16076;p23"/>
            <p:cNvSpPr/>
            <p:nvPr/>
          </p:nvSpPr>
          <p:spPr>
            <a:xfrm>
              <a:off x="2125850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22" y="0"/>
                  </a:moveTo>
                  <a:cubicBezTo>
                    <a:pt x="98" y="0"/>
                    <a:pt x="11" y="93"/>
                    <a:pt x="11" y="206"/>
                  </a:cubicBezTo>
                  <a:cubicBezTo>
                    <a:pt x="1" y="324"/>
                    <a:pt x="98" y="427"/>
                    <a:pt x="217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7" name="Google Shape;16077;p23"/>
            <p:cNvSpPr/>
            <p:nvPr/>
          </p:nvSpPr>
          <p:spPr>
            <a:xfrm>
              <a:off x="2073050" y="4143825"/>
              <a:ext cx="10450" cy="10675"/>
            </a:xfrm>
            <a:custGeom>
              <a:rect b="b" l="l" r="r" t="t"/>
              <a:pathLst>
                <a:path extrusionOk="0" h="427" w="418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19" y="427"/>
                    <a:pt x="417" y="334"/>
                    <a:pt x="417" y="211"/>
                  </a:cubicBezTo>
                  <a:cubicBezTo>
                    <a:pt x="417" y="9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8" name="Google Shape;16078;p23"/>
            <p:cNvSpPr/>
            <p:nvPr/>
          </p:nvSpPr>
          <p:spPr>
            <a:xfrm>
              <a:off x="1595025" y="414382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6" y="0"/>
                  </a:moveTo>
                  <a:cubicBezTo>
                    <a:pt x="98" y="0"/>
                    <a:pt x="6" y="93"/>
                    <a:pt x="6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9" name="Google Shape;16079;p23"/>
            <p:cNvSpPr/>
            <p:nvPr/>
          </p:nvSpPr>
          <p:spPr>
            <a:xfrm>
              <a:off x="1542225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8" y="0"/>
                    <a:pt x="1" y="93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16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0" name="Google Shape;16080;p23"/>
            <p:cNvSpPr/>
            <p:nvPr/>
          </p:nvSpPr>
          <p:spPr>
            <a:xfrm>
              <a:off x="1727850" y="42766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07" y="0"/>
                  </a:moveTo>
                  <a:cubicBezTo>
                    <a:pt x="88" y="0"/>
                    <a:pt x="1" y="86"/>
                    <a:pt x="1" y="206"/>
                  </a:cubicBezTo>
                  <a:cubicBezTo>
                    <a:pt x="1" y="32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11"/>
                  </a:cubicBezTo>
                  <a:cubicBezTo>
                    <a:pt x="422" y="88"/>
                    <a:pt x="335" y="1"/>
                    <a:pt x="217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1" name="Google Shape;16081;p23"/>
            <p:cNvSpPr/>
            <p:nvPr/>
          </p:nvSpPr>
          <p:spPr>
            <a:xfrm>
              <a:off x="204632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1"/>
                  </a:moveTo>
                  <a:cubicBezTo>
                    <a:pt x="99" y="1"/>
                    <a:pt x="1" y="98"/>
                    <a:pt x="1" y="211"/>
                  </a:cubicBezTo>
                  <a:cubicBezTo>
                    <a:pt x="1" y="329"/>
                    <a:pt x="93" y="417"/>
                    <a:pt x="206" y="422"/>
                  </a:cubicBezTo>
                  <a:cubicBezTo>
                    <a:pt x="330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2" name="Google Shape;16082;p23"/>
            <p:cNvSpPr/>
            <p:nvPr/>
          </p:nvSpPr>
          <p:spPr>
            <a:xfrm>
              <a:off x="20198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1"/>
                    <a:pt x="216" y="421"/>
                  </a:cubicBezTo>
                  <a:cubicBezTo>
                    <a:pt x="334" y="421"/>
                    <a:pt x="432" y="319"/>
                    <a:pt x="427" y="206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3" name="Google Shape;16083;p23"/>
            <p:cNvSpPr/>
            <p:nvPr/>
          </p:nvSpPr>
          <p:spPr>
            <a:xfrm>
              <a:off x="1515500" y="4064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7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0"/>
                    <a:pt x="103" y="428"/>
                    <a:pt x="222" y="428"/>
                  </a:cubicBezTo>
                  <a:cubicBezTo>
                    <a:pt x="340" y="417"/>
                    <a:pt x="432" y="330"/>
                    <a:pt x="432" y="207"/>
                  </a:cubicBezTo>
                  <a:cubicBezTo>
                    <a:pt x="427" y="87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4" name="Google Shape;16084;p23"/>
            <p:cNvSpPr/>
            <p:nvPr/>
          </p:nvSpPr>
          <p:spPr>
            <a:xfrm>
              <a:off x="1621625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6" y="0"/>
                  </a:moveTo>
                  <a:cubicBezTo>
                    <a:pt x="223" y="0"/>
                    <a:pt x="219" y="0"/>
                    <a:pt x="216" y="1"/>
                  </a:cubicBezTo>
                  <a:cubicBezTo>
                    <a:pt x="93" y="6"/>
                    <a:pt x="0" y="98"/>
                    <a:pt x="11" y="216"/>
                  </a:cubicBezTo>
                  <a:cubicBezTo>
                    <a:pt x="11" y="335"/>
                    <a:pt x="103" y="422"/>
                    <a:pt x="221" y="422"/>
                  </a:cubicBezTo>
                  <a:cubicBezTo>
                    <a:pt x="345" y="417"/>
                    <a:pt x="432" y="329"/>
                    <a:pt x="432" y="206"/>
                  </a:cubicBezTo>
                  <a:cubicBezTo>
                    <a:pt x="427" y="86"/>
                    <a:pt x="339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5" name="Google Shape;16085;p23"/>
            <p:cNvSpPr/>
            <p:nvPr/>
          </p:nvSpPr>
          <p:spPr>
            <a:xfrm>
              <a:off x="151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2" y="0"/>
                  </a:moveTo>
                  <a:cubicBezTo>
                    <a:pt x="98" y="0"/>
                    <a:pt x="6" y="86"/>
                    <a:pt x="1" y="206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7" y="335"/>
                    <a:pt x="427" y="216"/>
                  </a:cubicBezTo>
                  <a:cubicBezTo>
                    <a:pt x="432" y="98"/>
                    <a:pt x="340" y="1"/>
                    <a:pt x="222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6" name="Google Shape;16086;p23"/>
            <p:cNvSpPr/>
            <p:nvPr/>
          </p:nvSpPr>
          <p:spPr>
            <a:xfrm>
              <a:off x="21525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5"/>
                    <a:pt x="1" y="92"/>
                    <a:pt x="1" y="211"/>
                  </a:cubicBezTo>
                  <a:cubicBezTo>
                    <a:pt x="1" y="329"/>
                    <a:pt x="88" y="421"/>
                    <a:pt x="211" y="421"/>
                  </a:cubicBezTo>
                  <a:cubicBezTo>
                    <a:pt x="330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7" name="Google Shape;16087;p23"/>
            <p:cNvSpPr/>
            <p:nvPr/>
          </p:nvSpPr>
          <p:spPr>
            <a:xfrm>
              <a:off x="2046475" y="4064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5"/>
                    <a:pt x="0" y="92"/>
                    <a:pt x="0" y="211"/>
                  </a:cubicBezTo>
                  <a:cubicBezTo>
                    <a:pt x="0" y="329"/>
                    <a:pt x="93" y="421"/>
                    <a:pt x="211" y="421"/>
                  </a:cubicBezTo>
                  <a:cubicBezTo>
                    <a:pt x="329" y="421"/>
                    <a:pt x="421" y="334"/>
                    <a:pt x="421" y="211"/>
                  </a:cubicBezTo>
                  <a:cubicBezTo>
                    <a:pt x="416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8" name="Google Shape;16088;p23"/>
            <p:cNvSpPr/>
            <p:nvPr/>
          </p:nvSpPr>
          <p:spPr>
            <a:xfrm>
              <a:off x="1727850" y="4011225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2" y="1"/>
                  </a:moveTo>
                  <a:cubicBezTo>
                    <a:pt x="93" y="1"/>
                    <a:pt x="6" y="88"/>
                    <a:pt x="1" y="201"/>
                  </a:cubicBezTo>
                  <a:cubicBezTo>
                    <a:pt x="1" y="325"/>
                    <a:pt x="93" y="422"/>
                    <a:pt x="212" y="422"/>
                  </a:cubicBezTo>
                  <a:cubicBezTo>
                    <a:pt x="325" y="422"/>
                    <a:pt x="422" y="325"/>
                    <a:pt x="422" y="201"/>
                  </a:cubicBezTo>
                  <a:cubicBezTo>
                    <a:pt x="422" y="83"/>
                    <a:pt x="33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9" name="Google Shape;16089;p23"/>
            <p:cNvSpPr/>
            <p:nvPr/>
          </p:nvSpPr>
          <p:spPr>
            <a:xfrm>
              <a:off x="1887175" y="44354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334" y="432"/>
                    <a:pt x="421" y="339"/>
                    <a:pt x="416" y="211"/>
                  </a:cubicBezTo>
                  <a:cubicBezTo>
                    <a:pt x="416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0" name="Google Shape;16090;p23"/>
            <p:cNvSpPr/>
            <p:nvPr/>
          </p:nvSpPr>
          <p:spPr>
            <a:xfrm>
              <a:off x="1887300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0" y="88"/>
                    <a:pt x="0" y="211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329" y="417"/>
                    <a:pt x="422" y="329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1" name="Google Shape;16091;p23"/>
            <p:cNvSpPr/>
            <p:nvPr/>
          </p:nvSpPr>
          <p:spPr>
            <a:xfrm>
              <a:off x="1780925" y="39580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1"/>
                  </a:moveTo>
                  <a:cubicBezTo>
                    <a:pt x="93" y="6"/>
                    <a:pt x="0" y="93"/>
                    <a:pt x="0" y="211"/>
                  </a:cubicBezTo>
                  <a:cubicBezTo>
                    <a:pt x="0" y="329"/>
                    <a:pt x="98" y="422"/>
                    <a:pt x="216" y="422"/>
                  </a:cubicBezTo>
                  <a:cubicBezTo>
                    <a:pt x="329" y="422"/>
                    <a:pt x="427" y="319"/>
                    <a:pt x="427" y="206"/>
                  </a:cubicBezTo>
                  <a:cubicBezTo>
                    <a:pt x="427" y="88"/>
                    <a:pt x="32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2" name="Google Shape;16092;p23"/>
            <p:cNvSpPr/>
            <p:nvPr/>
          </p:nvSpPr>
          <p:spPr>
            <a:xfrm>
              <a:off x="1595275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8" y="1"/>
                  </a:moveTo>
                  <a:cubicBezTo>
                    <a:pt x="84" y="1"/>
                    <a:pt x="1" y="90"/>
                    <a:pt x="1" y="212"/>
                  </a:cubicBezTo>
                  <a:cubicBezTo>
                    <a:pt x="1" y="335"/>
                    <a:pt x="93" y="423"/>
                    <a:pt x="217" y="423"/>
                  </a:cubicBezTo>
                  <a:cubicBezTo>
                    <a:pt x="330" y="423"/>
                    <a:pt x="427" y="335"/>
                    <a:pt x="427" y="217"/>
                  </a:cubicBezTo>
                  <a:cubicBezTo>
                    <a:pt x="427" y="94"/>
                    <a:pt x="335" y="1"/>
                    <a:pt x="217" y="1"/>
                  </a:cubicBezTo>
                  <a:cubicBezTo>
                    <a:pt x="210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3" name="Google Shape;16093;p23"/>
            <p:cNvSpPr/>
            <p:nvPr/>
          </p:nvSpPr>
          <p:spPr>
            <a:xfrm>
              <a:off x="2072925" y="43559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88" y="1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4" name="Google Shape;16094;p23"/>
            <p:cNvSpPr/>
            <p:nvPr/>
          </p:nvSpPr>
          <p:spPr>
            <a:xfrm>
              <a:off x="1940225" y="40641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21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0" y="329"/>
                    <a:pt x="103" y="427"/>
                    <a:pt x="221" y="427"/>
                  </a:cubicBezTo>
                  <a:cubicBezTo>
                    <a:pt x="334" y="416"/>
                    <a:pt x="427" y="329"/>
                    <a:pt x="427" y="206"/>
                  </a:cubicBezTo>
                  <a:cubicBezTo>
                    <a:pt x="422" y="93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5" name="Google Shape;16095;p23"/>
            <p:cNvSpPr/>
            <p:nvPr/>
          </p:nvSpPr>
          <p:spPr>
            <a:xfrm>
              <a:off x="1595275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88" y="6"/>
                    <a:pt x="1" y="99"/>
                    <a:pt x="1" y="212"/>
                  </a:cubicBezTo>
                  <a:cubicBezTo>
                    <a:pt x="1" y="335"/>
                    <a:pt x="93" y="422"/>
                    <a:pt x="217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22" y="92"/>
                    <a:pt x="33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6" name="Google Shape;16096;p23"/>
            <p:cNvSpPr/>
            <p:nvPr/>
          </p:nvSpPr>
          <p:spPr>
            <a:xfrm>
              <a:off x="1727600" y="38519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6" y="0"/>
                  </a:moveTo>
                  <a:cubicBezTo>
                    <a:pt x="230" y="0"/>
                    <a:pt x="223" y="0"/>
                    <a:pt x="217" y="1"/>
                  </a:cubicBezTo>
                  <a:cubicBezTo>
                    <a:pt x="93" y="1"/>
                    <a:pt x="1" y="93"/>
                    <a:pt x="11" y="217"/>
                  </a:cubicBezTo>
                  <a:cubicBezTo>
                    <a:pt x="16" y="335"/>
                    <a:pt x="103" y="422"/>
                    <a:pt x="222" y="422"/>
                  </a:cubicBezTo>
                  <a:cubicBezTo>
                    <a:pt x="345" y="422"/>
                    <a:pt x="432" y="325"/>
                    <a:pt x="432" y="207"/>
                  </a:cubicBezTo>
                  <a:cubicBezTo>
                    <a:pt x="432" y="89"/>
                    <a:pt x="354" y="0"/>
                    <a:pt x="2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7" name="Google Shape;16097;p23"/>
            <p:cNvSpPr/>
            <p:nvPr/>
          </p:nvSpPr>
          <p:spPr>
            <a:xfrm>
              <a:off x="1940225" y="459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3"/>
                    <a:pt x="0" y="20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8" name="Google Shape;16098;p23"/>
            <p:cNvSpPr/>
            <p:nvPr/>
          </p:nvSpPr>
          <p:spPr>
            <a:xfrm>
              <a:off x="154222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88"/>
                    <a:pt x="6" y="211"/>
                  </a:cubicBezTo>
                  <a:cubicBezTo>
                    <a:pt x="6" y="334"/>
                    <a:pt x="93" y="422"/>
                    <a:pt x="216" y="422"/>
                  </a:cubicBezTo>
                  <a:cubicBezTo>
                    <a:pt x="335" y="417"/>
                    <a:pt x="422" y="32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9" name="Google Shape;16099;p23"/>
            <p:cNvSpPr/>
            <p:nvPr/>
          </p:nvSpPr>
          <p:spPr>
            <a:xfrm>
              <a:off x="21261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7" y="0"/>
                    <a:pt x="0" y="87"/>
                    <a:pt x="0" y="211"/>
                  </a:cubicBezTo>
                  <a:cubicBezTo>
                    <a:pt x="0" y="334"/>
                    <a:pt x="87" y="421"/>
                    <a:pt x="211" y="421"/>
                  </a:cubicBezTo>
                  <a:cubicBezTo>
                    <a:pt x="334" y="421"/>
                    <a:pt x="421" y="334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0" name="Google Shape;16100;p23"/>
            <p:cNvSpPr/>
            <p:nvPr/>
          </p:nvSpPr>
          <p:spPr>
            <a:xfrm>
              <a:off x="1727850" y="4595100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198" y="1"/>
                  </a:moveTo>
                  <a:cubicBezTo>
                    <a:pt x="84" y="1"/>
                    <a:pt x="1" y="90"/>
                    <a:pt x="1" y="207"/>
                  </a:cubicBezTo>
                  <a:cubicBezTo>
                    <a:pt x="1" y="320"/>
                    <a:pt x="88" y="418"/>
                    <a:pt x="212" y="418"/>
                  </a:cubicBezTo>
                  <a:cubicBezTo>
                    <a:pt x="335" y="418"/>
                    <a:pt x="422" y="325"/>
                    <a:pt x="422" y="212"/>
                  </a:cubicBezTo>
                  <a:cubicBezTo>
                    <a:pt x="422" y="89"/>
                    <a:pt x="335" y="2"/>
                    <a:pt x="217" y="2"/>
                  </a:cubicBezTo>
                  <a:cubicBezTo>
                    <a:pt x="211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1" name="Google Shape;16101;p23"/>
            <p:cNvSpPr/>
            <p:nvPr/>
          </p:nvSpPr>
          <p:spPr>
            <a:xfrm>
              <a:off x="1727850" y="40641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3" y="0"/>
                    <a:pt x="6" y="93"/>
                    <a:pt x="1" y="211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2" y="334"/>
                    <a:pt x="422" y="221"/>
                  </a:cubicBezTo>
                  <a:cubicBezTo>
                    <a:pt x="42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2" name="Google Shape;16102;p23"/>
            <p:cNvSpPr/>
            <p:nvPr/>
          </p:nvSpPr>
          <p:spPr>
            <a:xfrm>
              <a:off x="1780925" y="4064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213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5"/>
                    <a:pt x="93" y="428"/>
                    <a:pt x="216" y="428"/>
                  </a:cubicBezTo>
                  <a:cubicBezTo>
                    <a:pt x="334" y="417"/>
                    <a:pt x="427" y="330"/>
                    <a:pt x="427" y="207"/>
                  </a:cubicBezTo>
                  <a:cubicBezTo>
                    <a:pt x="427" y="87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3" name="Google Shape;16103;p23"/>
            <p:cNvSpPr/>
            <p:nvPr/>
          </p:nvSpPr>
          <p:spPr>
            <a:xfrm>
              <a:off x="188702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9" y="0"/>
                    <a:pt x="6" y="93"/>
                    <a:pt x="1" y="216"/>
                  </a:cubicBezTo>
                  <a:cubicBezTo>
                    <a:pt x="11" y="334"/>
                    <a:pt x="99" y="427"/>
                    <a:pt x="222" y="427"/>
                  </a:cubicBezTo>
                  <a:cubicBezTo>
                    <a:pt x="335" y="422"/>
                    <a:pt x="427" y="329"/>
                    <a:pt x="427" y="216"/>
                  </a:cubicBezTo>
                  <a:cubicBezTo>
                    <a:pt x="427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4" name="Google Shape;16104;p23"/>
            <p:cNvSpPr/>
            <p:nvPr/>
          </p:nvSpPr>
          <p:spPr>
            <a:xfrm>
              <a:off x="1887175" y="4064175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06" y="0"/>
                  </a:moveTo>
                  <a:cubicBezTo>
                    <a:pt x="87" y="0"/>
                    <a:pt x="0" y="87"/>
                    <a:pt x="0" y="206"/>
                  </a:cubicBezTo>
                  <a:cubicBezTo>
                    <a:pt x="0" y="324"/>
                    <a:pt x="87" y="416"/>
                    <a:pt x="211" y="416"/>
                  </a:cubicBezTo>
                  <a:cubicBezTo>
                    <a:pt x="334" y="416"/>
                    <a:pt x="421" y="329"/>
                    <a:pt x="421" y="206"/>
                  </a:cubicBezTo>
                  <a:cubicBezTo>
                    <a:pt x="421" y="93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5" name="Google Shape;16105;p23"/>
            <p:cNvSpPr/>
            <p:nvPr/>
          </p:nvSpPr>
          <p:spPr>
            <a:xfrm>
              <a:off x="1780800" y="45948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103" y="0"/>
                    <a:pt x="10" y="93"/>
                    <a:pt x="5" y="206"/>
                  </a:cubicBezTo>
                  <a:cubicBezTo>
                    <a:pt x="0" y="329"/>
                    <a:pt x="88" y="427"/>
                    <a:pt x="21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6" name="Google Shape;16106;p23"/>
            <p:cNvSpPr/>
            <p:nvPr/>
          </p:nvSpPr>
          <p:spPr>
            <a:xfrm>
              <a:off x="18871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0"/>
                    <a:pt x="0" y="88"/>
                    <a:pt x="0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24" y="422"/>
                    <a:pt x="421" y="334"/>
                    <a:pt x="421" y="211"/>
                  </a:cubicBezTo>
                  <a:cubicBezTo>
                    <a:pt x="421" y="88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7" name="Google Shape;16107;p23"/>
            <p:cNvSpPr/>
            <p:nvPr/>
          </p:nvSpPr>
          <p:spPr>
            <a:xfrm>
              <a:off x="178092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329" y="417"/>
                    <a:pt x="422" y="324"/>
                    <a:pt x="422" y="201"/>
                  </a:cubicBezTo>
                  <a:cubicBezTo>
                    <a:pt x="422" y="8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8" name="Google Shape;16108;p23"/>
            <p:cNvSpPr/>
            <p:nvPr/>
          </p:nvSpPr>
          <p:spPr>
            <a:xfrm>
              <a:off x="1913250" y="4621450"/>
              <a:ext cx="11200" cy="10125"/>
            </a:xfrm>
            <a:custGeom>
              <a:rect b="b" l="l" r="r" t="t"/>
              <a:pathLst>
                <a:path extrusionOk="0" h="405" w="448">
                  <a:moveTo>
                    <a:pt x="229" y="0"/>
                  </a:moveTo>
                  <a:cubicBezTo>
                    <a:pt x="157" y="0"/>
                    <a:pt x="91" y="37"/>
                    <a:pt x="52" y="104"/>
                  </a:cubicBezTo>
                  <a:cubicBezTo>
                    <a:pt x="0" y="181"/>
                    <a:pt x="16" y="289"/>
                    <a:pt x="77" y="361"/>
                  </a:cubicBezTo>
                  <a:cubicBezTo>
                    <a:pt x="107" y="387"/>
                    <a:pt x="137" y="405"/>
                    <a:pt x="175" y="405"/>
                  </a:cubicBezTo>
                  <a:cubicBezTo>
                    <a:pt x="189" y="405"/>
                    <a:pt x="204" y="402"/>
                    <a:pt x="221" y="397"/>
                  </a:cubicBezTo>
                  <a:cubicBezTo>
                    <a:pt x="252" y="386"/>
                    <a:pt x="288" y="376"/>
                    <a:pt x="324" y="371"/>
                  </a:cubicBezTo>
                  <a:cubicBezTo>
                    <a:pt x="406" y="350"/>
                    <a:pt x="447" y="309"/>
                    <a:pt x="447" y="217"/>
                  </a:cubicBezTo>
                  <a:cubicBezTo>
                    <a:pt x="447" y="119"/>
                    <a:pt x="386" y="32"/>
                    <a:pt x="298" y="11"/>
                  </a:cubicBezTo>
                  <a:cubicBezTo>
                    <a:pt x="275" y="4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9" name="Google Shape;16109;p23"/>
            <p:cNvSpPr/>
            <p:nvPr/>
          </p:nvSpPr>
          <p:spPr>
            <a:xfrm>
              <a:off x="1594650" y="4568225"/>
              <a:ext cx="11325" cy="10625"/>
            </a:xfrm>
            <a:custGeom>
              <a:rect b="b" l="l" r="r" t="t"/>
              <a:pathLst>
                <a:path extrusionOk="0" h="425" w="453">
                  <a:moveTo>
                    <a:pt x="237" y="0"/>
                  </a:moveTo>
                  <a:cubicBezTo>
                    <a:pt x="163" y="0"/>
                    <a:pt x="93" y="40"/>
                    <a:pt x="52" y="105"/>
                  </a:cubicBezTo>
                  <a:cubicBezTo>
                    <a:pt x="0" y="193"/>
                    <a:pt x="21" y="285"/>
                    <a:pt x="113" y="342"/>
                  </a:cubicBezTo>
                  <a:cubicBezTo>
                    <a:pt x="139" y="362"/>
                    <a:pt x="165" y="372"/>
                    <a:pt x="190" y="393"/>
                  </a:cubicBezTo>
                  <a:cubicBezTo>
                    <a:pt x="215" y="416"/>
                    <a:pt x="240" y="424"/>
                    <a:pt x="264" y="424"/>
                  </a:cubicBezTo>
                  <a:cubicBezTo>
                    <a:pt x="296" y="424"/>
                    <a:pt x="326" y="410"/>
                    <a:pt x="355" y="393"/>
                  </a:cubicBezTo>
                  <a:cubicBezTo>
                    <a:pt x="422" y="357"/>
                    <a:pt x="452" y="290"/>
                    <a:pt x="452" y="208"/>
                  </a:cubicBezTo>
                  <a:cubicBezTo>
                    <a:pt x="447" y="116"/>
                    <a:pt x="386" y="38"/>
                    <a:pt x="293" y="8"/>
                  </a:cubicBezTo>
                  <a:cubicBezTo>
                    <a:pt x="275" y="3"/>
                    <a:pt x="256" y="0"/>
                    <a:pt x="23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0" name="Google Shape;16110;p23"/>
            <p:cNvSpPr/>
            <p:nvPr/>
          </p:nvSpPr>
          <p:spPr>
            <a:xfrm>
              <a:off x="2178275" y="4037425"/>
              <a:ext cx="10950" cy="10775"/>
            </a:xfrm>
            <a:custGeom>
              <a:rect b="b" l="l" r="r" t="t"/>
              <a:pathLst>
                <a:path extrusionOk="0" h="431" w="438">
                  <a:moveTo>
                    <a:pt x="243" y="0"/>
                  </a:moveTo>
                  <a:cubicBezTo>
                    <a:pt x="227" y="0"/>
                    <a:pt x="207" y="6"/>
                    <a:pt x="180" y="17"/>
                  </a:cubicBezTo>
                  <a:cubicBezTo>
                    <a:pt x="139" y="37"/>
                    <a:pt x="103" y="63"/>
                    <a:pt x="78" y="94"/>
                  </a:cubicBezTo>
                  <a:cubicBezTo>
                    <a:pt x="0" y="191"/>
                    <a:pt x="26" y="325"/>
                    <a:pt x="129" y="397"/>
                  </a:cubicBezTo>
                  <a:cubicBezTo>
                    <a:pt x="160" y="419"/>
                    <a:pt x="201" y="430"/>
                    <a:pt x="243" y="430"/>
                  </a:cubicBezTo>
                  <a:cubicBezTo>
                    <a:pt x="321" y="430"/>
                    <a:pt x="404" y="391"/>
                    <a:pt x="437" y="304"/>
                  </a:cubicBezTo>
                  <a:cubicBezTo>
                    <a:pt x="391" y="227"/>
                    <a:pt x="355" y="145"/>
                    <a:pt x="314" y="68"/>
                  </a:cubicBezTo>
                  <a:cubicBezTo>
                    <a:pt x="290" y="21"/>
                    <a:pt x="273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1" name="Google Shape;16111;p23"/>
            <p:cNvSpPr/>
            <p:nvPr/>
          </p:nvSpPr>
          <p:spPr>
            <a:xfrm>
              <a:off x="1992775" y="4594800"/>
              <a:ext cx="11450" cy="9600"/>
            </a:xfrm>
            <a:custGeom>
              <a:rect b="b" l="l" r="r" t="t"/>
              <a:pathLst>
                <a:path extrusionOk="0" h="384" w="458">
                  <a:moveTo>
                    <a:pt x="238" y="1"/>
                  </a:moveTo>
                  <a:cubicBezTo>
                    <a:pt x="152" y="1"/>
                    <a:pt x="73" y="49"/>
                    <a:pt x="41" y="121"/>
                  </a:cubicBezTo>
                  <a:cubicBezTo>
                    <a:pt x="0" y="209"/>
                    <a:pt x="21" y="301"/>
                    <a:pt x="108" y="383"/>
                  </a:cubicBezTo>
                  <a:cubicBezTo>
                    <a:pt x="200" y="348"/>
                    <a:pt x="283" y="301"/>
                    <a:pt x="365" y="260"/>
                  </a:cubicBezTo>
                  <a:cubicBezTo>
                    <a:pt x="447" y="219"/>
                    <a:pt x="457" y="183"/>
                    <a:pt x="411" y="106"/>
                  </a:cubicBezTo>
                  <a:cubicBezTo>
                    <a:pt x="380" y="49"/>
                    <a:pt x="334" y="19"/>
                    <a:pt x="272" y="3"/>
                  </a:cubicBezTo>
                  <a:cubicBezTo>
                    <a:pt x="261" y="1"/>
                    <a:pt x="249" y="1"/>
                    <a:pt x="23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2" name="Google Shape;16112;p23"/>
            <p:cNvSpPr/>
            <p:nvPr/>
          </p:nvSpPr>
          <p:spPr>
            <a:xfrm>
              <a:off x="1411825" y="4276350"/>
              <a:ext cx="8625" cy="10575"/>
            </a:xfrm>
            <a:custGeom>
              <a:rect b="b" l="l" r="r" t="t"/>
              <a:pathLst>
                <a:path extrusionOk="0" h="423" w="345">
                  <a:moveTo>
                    <a:pt x="129" y="1"/>
                  </a:moveTo>
                  <a:cubicBezTo>
                    <a:pt x="87" y="1"/>
                    <a:pt x="43" y="15"/>
                    <a:pt x="1" y="43"/>
                  </a:cubicBezTo>
                  <a:cubicBezTo>
                    <a:pt x="11" y="167"/>
                    <a:pt x="32" y="290"/>
                    <a:pt x="42" y="408"/>
                  </a:cubicBezTo>
                  <a:cubicBezTo>
                    <a:pt x="74" y="418"/>
                    <a:pt x="103" y="422"/>
                    <a:pt x="131" y="422"/>
                  </a:cubicBezTo>
                  <a:cubicBezTo>
                    <a:pt x="210" y="422"/>
                    <a:pt x="271" y="385"/>
                    <a:pt x="309" y="316"/>
                  </a:cubicBezTo>
                  <a:cubicBezTo>
                    <a:pt x="345" y="228"/>
                    <a:pt x="335" y="121"/>
                    <a:pt x="263" y="59"/>
                  </a:cubicBezTo>
                  <a:cubicBezTo>
                    <a:pt x="224" y="20"/>
                    <a:pt x="178" y="1"/>
                    <a:pt x="12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3" name="Google Shape;16113;p23"/>
            <p:cNvSpPr/>
            <p:nvPr/>
          </p:nvSpPr>
          <p:spPr>
            <a:xfrm>
              <a:off x="1412475" y="4170325"/>
              <a:ext cx="8125" cy="10550"/>
            </a:xfrm>
            <a:custGeom>
              <a:rect b="b" l="l" r="r" t="t"/>
              <a:pathLst>
                <a:path extrusionOk="0" h="422" w="325">
                  <a:moveTo>
                    <a:pt x="119" y="0"/>
                  </a:moveTo>
                  <a:cubicBezTo>
                    <a:pt x="97" y="0"/>
                    <a:pt x="75" y="5"/>
                    <a:pt x="52" y="14"/>
                  </a:cubicBezTo>
                  <a:lnTo>
                    <a:pt x="11" y="261"/>
                  </a:lnTo>
                  <a:cubicBezTo>
                    <a:pt x="6" y="307"/>
                    <a:pt x="6" y="348"/>
                    <a:pt x="0" y="389"/>
                  </a:cubicBezTo>
                  <a:cubicBezTo>
                    <a:pt x="35" y="411"/>
                    <a:pt x="71" y="422"/>
                    <a:pt x="105" y="422"/>
                  </a:cubicBezTo>
                  <a:cubicBezTo>
                    <a:pt x="159" y="422"/>
                    <a:pt x="210" y="397"/>
                    <a:pt x="247" y="353"/>
                  </a:cubicBezTo>
                  <a:cubicBezTo>
                    <a:pt x="314" y="292"/>
                    <a:pt x="324" y="173"/>
                    <a:pt x="273" y="96"/>
                  </a:cubicBezTo>
                  <a:cubicBezTo>
                    <a:pt x="235" y="36"/>
                    <a:pt x="180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4" name="Google Shape;16114;p23"/>
            <p:cNvSpPr/>
            <p:nvPr/>
          </p:nvSpPr>
          <p:spPr>
            <a:xfrm>
              <a:off x="1464250" y="4435600"/>
              <a:ext cx="9025" cy="10275"/>
            </a:xfrm>
            <a:custGeom>
              <a:rect b="b" l="l" r="r" t="t"/>
              <a:pathLst>
                <a:path extrusionOk="0" h="411" w="361">
                  <a:moveTo>
                    <a:pt x="136" y="0"/>
                  </a:moveTo>
                  <a:cubicBezTo>
                    <a:pt x="89" y="0"/>
                    <a:pt x="43" y="18"/>
                    <a:pt x="0" y="61"/>
                  </a:cubicBezTo>
                  <a:cubicBezTo>
                    <a:pt x="77" y="179"/>
                    <a:pt x="144" y="297"/>
                    <a:pt x="216" y="410"/>
                  </a:cubicBezTo>
                  <a:cubicBezTo>
                    <a:pt x="319" y="369"/>
                    <a:pt x="360" y="302"/>
                    <a:pt x="355" y="205"/>
                  </a:cubicBezTo>
                  <a:cubicBezTo>
                    <a:pt x="350" y="117"/>
                    <a:pt x="298" y="40"/>
                    <a:pt x="216" y="15"/>
                  </a:cubicBezTo>
                  <a:cubicBezTo>
                    <a:pt x="189" y="6"/>
                    <a:pt x="162" y="0"/>
                    <a:pt x="1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5" name="Google Shape;16115;p23"/>
            <p:cNvSpPr/>
            <p:nvPr/>
          </p:nvSpPr>
          <p:spPr>
            <a:xfrm>
              <a:off x="1595800" y="3880450"/>
              <a:ext cx="10825" cy="8450"/>
            </a:xfrm>
            <a:custGeom>
              <a:rect b="b" l="l" r="r" t="t"/>
              <a:pathLst>
                <a:path extrusionOk="0" h="338" w="433">
                  <a:moveTo>
                    <a:pt x="350" y="1"/>
                  </a:moveTo>
                  <a:cubicBezTo>
                    <a:pt x="232" y="73"/>
                    <a:pt x="119" y="145"/>
                    <a:pt x="0" y="222"/>
                  </a:cubicBezTo>
                  <a:cubicBezTo>
                    <a:pt x="40" y="304"/>
                    <a:pt x="119" y="337"/>
                    <a:pt x="194" y="337"/>
                  </a:cubicBezTo>
                  <a:cubicBezTo>
                    <a:pt x="246" y="337"/>
                    <a:pt x="296" y="321"/>
                    <a:pt x="329" y="294"/>
                  </a:cubicBezTo>
                  <a:cubicBezTo>
                    <a:pt x="417" y="222"/>
                    <a:pt x="432" y="93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6" name="Google Shape;16116;p23"/>
            <p:cNvSpPr/>
            <p:nvPr/>
          </p:nvSpPr>
          <p:spPr>
            <a:xfrm>
              <a:off x="1701650" y="4621450"/>
              <a:ext cx="10825" cy="6850"/>
            </a:xfrm>
            <a:custGeom>
              <a:rect b="b" l="l" r="r" t="t"/>
              <a:pathLst>
                <a:path extrusionOk="0" h="274" w="433">
                  <a:moveTo>
                    <a:pt x="194" y="1"/>
                  </a:moveTo>
                  <a:cubicBezTo>
                    <a:pt x="105" y="1"/>
                    <a:pt x="30" y="57"/>
                    <a:pt x="1" y="160"/>
                  </a:cubicBezTo>
                  <a:cubicBezTo>
                    <a:pt x="134" y="196"/>
                    <a:pt x="263" y="237"/>
                    <a:pt x="396" y="273"/>
                  </a:cubicBezTo>
                  <a:cubicBezTo>
                    <a:pt x="432" y="145"/>
                    <a:pt x="381" y="42"/>
                    <a:pt x="263" y="11"/>
                  </a:cubicBezTo>
                  <a:cubicBezTo>
                    <a:pt x="239" y="4"/>
                    <a:pt x="216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7" name="Google Shape;16117;p23"/>
            <p:cNvSpPr/>
            <p:nvPr/>
          </p:nvSpPr>
          <p:spPr>
            <a:xfrm>
              <a:off x="1913500" y="3829575"/>
              <a:ext cx="10550" cy="6550"/>
            </a:xfrm>
            <a:custGeom>
              <a:rect b="b" l="l" r="r" t="t"/>
              <a:pathLst>
                <a:path extrusionOk="0" h="262" w="422">
                  <a:moveTo>
                    <a:pt x="16" y="1"/>
                  </a:moveTo>
                  <a:lnTo>
                    <a:pt x="16" y="1"/>
                  </a:lnTo>
                  <a:cubicBezTo>
                    <a:pt x="0" y="134"/>
                    <a:pt x="67" y="232"/>
                    <a:pt x="191" y="258"/>
                  </a:cubicBezTo>
                  <a:cubicBezTo>
                    <a:pt x="205" y="260"/>
                    <a:pt x="219" y="261"/>
                    <a:pt x="232" y="261"/>
                  </a:cubicBezTo>
                  <a:cubicBezTo>
                    <a:pt x="329" y="261"/>
                    <a:pt x="399" y="198"/>
                    <a:pt x="422" y="98"/>
                  </a:cubicBezTo>
                  <a:cubicBezTo>
                    <a:pt x="309" y="62"/>
                    <a:pt x="196" y="37"/>
                    <a:pt x="88" y="11"/>
                  </a:cubicBezTo>
                  <a:cubicBezTo>
                    <a:pt x="62" y="6"/>
                    <a:pt x="42" y="6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8" name="Google Shape;16118;p23"/>
            <p:cNvSpPr/>
            <p:nvPr/>
          </p:nvSpPr>
          <p:spPr>
            <a:xfrm>
              <a:off x="1466550" y="4012900"/>
              <a:ext cx="7225" cy="8700"/>
            </a:xfrm>
            <a:custGeom>
              <a:rect b="b" l="l" r="r" t="t"/>
              <a:pathLst>
                <a:path extrusionOk="0" h="348" w="289">
                  <a:moveTo>
                    <a:pt x="206" y="1"/>
                  </a:moveTo>
                  <a:cubicBezTo>
                    <a:pt x="134" y="114"/>
                    <a:pt x="73" y="222"/>
                    <a:pt x="1" y="335"/>
                  </a:cubicBezTo>
                  <a:cubicBezTo>
                    <a:pt x="25" y="344"/>
                    <a:pt x="49" y="348"/>
                    <a:pt x="72" y="348"/>
                  </a:cubicBezTo>
                  <a:cubicBezTo>
                    <a:pt x="142" y="348"/>
                    <a:pt x="204" y="309"/>
                    <a:pt x="242" y="247"/>
                  </a:cubicBezTo>
                  <a:cubicBezTo>
                    <a:pt x="289" y="165"/>
                    <a:pt x="278" y="62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9" name="Google Shape;16119;p23"/>
            <p:cNvSpPr/>
            <p:nvPr/>
          </p:nvSpPr>
          <p:spPr>
            <a:xfrm>
              <a:off x="1993275" y="3856550"/>
              <a:ext cx="8900" cy="6000"/>
            </a:xfrm>
            <a:custGeom>
              <a:rect b="b" l="l" r="r" t="t"/>
              <a:pathLst>
                <a:path extrusionOk="0" h="240" w="356">
                  <a:moveTo>
                    <a:pt x="6" y="1"/>
                  </a:moveTo>
                  <a:cubicBezTo>
                    <a:pt x="1" y="109"/>
                    <a:pt x="52" y="186"/>
                    <a:pt x="134" y="222"/>
                  </a:cubicBezTo>
                  <a:cubicBezTo>
                    <a:pt x="161" y="234"/>
                    <a:pt x="188" y="239"/>
                    <a:pt x="214" y="239"/>
                  </a:cubicBezTo>
                  <a:cubicBezTo>
                    <a:pt x="269" y="239"/>
                    <a:pt x="320" y="214"/>
                    <a:pt x="355" y="165"/>
                  </a:cubicBezTo>
                  <a:cubicBezTo>
                    <a:pt x="242" y="109"/>
                    <a:pt x="129" y="57"/>
                    <a:pt x="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0" name="Google Shape;16120;p23"/>
            <p:cNvSpPr/>
            <p:nvPr/>
          </p:nvSpPr>
          <p:spPr>
            <a:xfrm>
              <a:off x="1705500" y="3834075"/>
              <a:ext cx="4775" cy="1675"/>
            </a:xfrm>
            <a:custGeom>
              <a:rect b="b" l="l" r="r" t="t"/>
              <a:pathLst>
                <a:path extrusionOk="0" h="67" w="191">
                  <a:moveTo>
                    <a:pt x="186" y="1"/>
                  </a:moveTo>
                  <a:cubicBezTo>
                    <a:pt x="124" y="11"/>
                    <a:pt x="63" y="32"/>
                    <a:pt x="1" y="52"/>
                  </a:cubicBezTo>
                  <a:cubicBezTo>
                    <a:pt x="26" y="62"/>
                    <a:pt x="49" y="67"/>
                    <a:pt x="70" y="67"/>
                  </a:cubicBezTo>
                  <a:cubicBezTo>
                    <a:pt x="116" y="67"/>
                    <a:pt x="156" y="46"/>
                    <a:pt x="191" y="11"/>
                  </a:cubicBezTo>
                  <a:cubicBezTo>
                    <a:pt x="191" y="11"/>
                    <a:pt x="186" y="6"/>
                    <a:pt x="18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1" name="Google Shape;16121;p23"/>
            <p:cNvSpPr/>
            <p:nvPr/>
          </p:nvSpPr>
          <p:spPr>
            <a:xfrm>
              <a:off x="2232100" y="4253650"/>
              <a:ext cx="800" cy="2350"/>
            </a:xfrm>
            <a:custGeom>
              <a:rect b="b" l="l" r="r" t="t"/>
              <a:pathLst>
                <a:path extrusionOk="0" h="94" w="32">
                  <a:moveTo>
                    <a:pt x="11" y="1"/>
                  </a:moveTo>
                  <a:cubicBezTo>
                    <a:pt x="6" y="26"/>
                    <a:pt x="6" y="57"/>
                    <a:pt x="1" y="83"/>
                  </a:cubicBezTo>
                  <a:cubicBezTo>
                    <a:pt x="6" y="93"/>
                    <a:pt x="11" y="93"/>
                    <a:pt x="26" y="93"/>
                  </a:cubicBezTo>
                  <a:cubicBezTo>
                    <a:pt x="26" y="57"/>
                    <a:pt x="31" y="32"/>
                    <a:pt x="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6122" name="Google Shape;16122;p23"/>
          <p:cNvSpPr/>
          <p:nvPr/>
        </p:nvSpPr>
        <p:spPr>
          <a:xfrm flipH="1">
            <a:off x="6878299" y="3473064"/>
            <a:ext cx="2265694" cy="1671760"/>
          </a:xfrm>
          <a:custGeom>
            <a:rect b="b" l="l" r="r" t="t"/>
            <a:pathLst>
              <a:path extrusionOk="0" h="34289" w="46471">
                <a:moveTo>
                  <a:pt x="2103" y="1"/>
                </a:moveTo>
                <a:cubicBezTo>
                  <a:pt x="1323" y="1"/>
                  <a:pt x="600" y="128"/>
                  <a:pt x="1" y="362"/>
                </a:cubicBezTo>
                <a:lnTo>
                  <a:pt x="1" y="34288"/>
                </a:lnTo>
                <a:lnTo>
                  <a:pt x="46471" y="34288"/>
                </a:lnTo>
                <a:cubicBezTo>
                  <a:pt x="40412" y="22228"/>
                  <a:pt x="21471" y="24545"/>
                  <a:pt x="13639" y="22161"/>
                </a:cubicBezTo>
                <a:cubicBezTo>
                  <a:pt x="5808" y="19787"/>
                  <a:pt x="12776" y="10034"/>
                  <a:pt x="8778" y="3687"/>
                </a:cubicBezTo>
                <a:cubicBezTo>
                  <a:pt x="7119" y="1070"/>
                  <a:pt x="4367" y="1"/>
                  <a:pt x="210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123" name="Google Shape;16123;p23"/>
          <p:cNvSpPr/>
          <p:nvPr/>
        </p:nvSpPr>
        <p:spPr>
          <a:xfrm flipH="1" rot="10800000">
            <a:off x="7024387" y="4565398"/>
            <a:ext cx="370356" cy="370356"/>
          </a:xfrm>
          <a:custGeom>
            <a:rect b="b" l="l" r="r" t="t"/>
            <a:pathLst>
              <a:path extrusionOk="0" h="7781" w="7781">
                <a:moveTo>
                  <a:pt x="3891" y="1"/>
                </a:moveTo>
                <a:cubicBezTo>
                  <a:pt x="1743" y="1"/>
                  <a:pt x="1" y="1743"/>
                  <a:pt x="1" y="3891"/>
                </a:cubicBezTo>
                <a:cubicBezTo>
                  <a:pt x="1" y="6039"/>
                  <a:pt x="1743" y="7781"/>
                  <a:pt x="3891" y="7781"/>
                </a:cubicBezTo>
                <a:cubicBezTo>
                  <a:pt x="6039" y="7781"/>
                  <a:pt x="7781" y="6039"/>
                  <a:pt x="7781" y="3891"/>
                </a:cubicBezTo>
                <a:cubicBezTo>
                  <a:pt x="7781" y="1743"/>
                  <a:pt x="6039" y="1"/>
                  <a:pt x="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124" name="Google Shape;16124;p23"/>
          <p:cNvSpPr/>
          <p:nvPr/>
        </p:nvSpPr>
        <p:spPr>
          <a:xfrm flipH="1" rot="-9377192">
            <a:off x="6177287" y="4877602"/>
            <a:ext cx="191538" cy="146795"/>
          </a:xfrm>
          <a:custGeom>
            <a:rect b="b" l="l" r="r" t="t"/>
            <a:pathLst>
              <a:path extrusionOk="0" h="3084" w="4024">
                <a:moveTo>
                  <a:pt x="2009" y="0"/>
                </a:moveTo>
                <a:cubicBezTo>
                  <a:pt x="899" y="0"/>
                  <a:pt x="0" y="689"/>
                  <a:pt x="0" y="1542"/>
                </a:cubicBezTo>
                <a:cubicBezTo>
                  <a:pt x="0" y="2395"/>
                  <a:pt x="899" y="3083"/>
                  <a:pt x="2009" y="3083"/>
                </a:cubicBezTo>
                <a:cubicBezTo>
                  <a:pt x="3119" y="3083"/>
                  <a:pt x="4024" y="2395"/>
                  <a:pt x="4024" y="1542"/>
                </a:cubicBezTo>
                <a:cubicBezTo>
                  <a:pt x="4024" y="689"/>
                  <a:pt x="3119" y="0"/>
                  <a:pt x="200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125" name="Google Shape;16125;p23"/>
          <p:cNvSpPr/>
          <p:nvPr/>
        </p:nvSpPr>
        <p:spPr>
          <a:xfrm flipH="1" rot="10800000">
            <a:off x="8864143" y="3094782"/>
            <a:ext cx="82010" cy="80916"/>
          </a:xfrm>
          <a:custGeom>
            <a:rect b="b" l="l" r="r" t="t"/>
            <a:pathLst>
              <a:path extrusionOk="0" h="1700" w="1723">
                <a:moveTo>
                  <a:pt x="1077" y="1"/>
                </a:moveTo>
                <a:cubicBezTo>
                  <a:pt x="810" y="1"/>
                  <a:pt x="513" y="157"/>
                  <a:pt x="309" y="438"/>
                </a:cubicBezTo>
                <a:cubicBezTo>
                  <a:pt x="6" y="849"/>
                  <a:pt x="1" y="1373"/>
                  <a:pt x="309" y="1594"/>
                </a:cubicBezTo>
                <a:cubicBezTo>
                  <a:pt x="407" y="1666"/>
                  <a:pt x="523" y="1700"/>
                  <a:pt x="645" y="1700"/>
                </a:cubicBezTo>
                <a:cubicBezTo>
                  <a:pt x="910" y="1700"/>
                  <a:pt x="1207" y="1541"/>
                  <a:pt x="1414" y="1260"/>
                </a:cubicBezTo>
                <a:cubicBezTo>
                  <a:pt x="1712" y="849"/>
                  <a:pt x="1722" y="330"/>
                  <a:pt x="1414" y="104"/>
                </a:cubicBezTo>
                <a:cubicBezTo>
                  <a:pt x="1316" y="34"/>
                  <a:pt x="1200" y="1"/>
                  <a:pt x="10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6126" name="Google Shape;16126;p23"/>
          <p:cNvGrpSpPr/>
          <p:nvPr/>
        </p:nvGrpSpPr>
        <p:grpSpPr>
          <a:xfrm flipH="1">
            <a:off x="7916543" y="3975665"/>
            <a:ext cx="1122960" cy="1121023"/>
            <a:chOff x="144579" y="3935690"/>
            <a:chExt cx="1122960" cy="1121023"/>
          </a:xfrm>
        </p:grpSpPr>
        <p:sp>
          <p:nvSpPr>
            <p:cNvPr id="16127" name="Google Shape;16127;p23"/>
            <p:cNvSpPr/>
            <p:nvPr/>
          </p:nvSpPr>
          <p:spPr>
            <a:xfrm rot="1236605">
              <a:off x="269676" y="4061477"/>
              <a:ext cx="872767" cy="869450"/>
            </a:xfrm>
            <a:custGeom>
              <a:rect b="b" l="l" r="r" t="t"/>
              <a:pathLst>
                <a:path extrusionOk="0" h="42463" w="42625">
                  <a:moveTo>
                    <a:pt x="34929" y="1"/>
                  </a:moveTo>
                  <a:cubicBezTo>
                    <a:pt x="33827" y="10297"/>
                    <a:pt x="29672" y="10916"/>
                    <a:pt x="28699" y="10916"/>
                  </a:cubicBezTo>
                  <a:cubicBezTo>
                    <a:pt x="28632" y="10916"/>
                    <a:pt x="28581" y="10913"/>
                    <a:pt x="28546" y="10910"/>
                  </a:cubicBezTo>
                  <a:lnTo>
                    <a:pt x="28455" y="10910"/>
                  </a:lnTo>
                  <a:cubicBezTo>
                    <a:pt x="28265" y="10905"/>
                    <a:pt x="28078" y="10903"/>
                    <a:pt x="27895" y="10903"/>
                  </a:cubicBezTo>
                  <a:cubicBezTo>
                    <a:pt x="18028" y="10903"/>
                    <a:pt x="18834" y="17996"/>
                    <a:pt x="19990" y="21730"/>
                  </a:cubicBezTo>
                  <a:cubicBezTo>
                    <a:pt x="20895" y="24763"/>
                    <a:pt x="20443" y="28067"/>
                    <a:pt x="18722" y="30693"/>
                  </a:cubicBezTo>
                  <a:cubicBezTo>
                    <a:pt x="16466" y="34346"/>
                    <a:pt x="12879" y="34995"/>
                    <a:pt x="10649" y="34995"/>
                  </a:cubicBezTo>
                  <a:cubicBezTo>
                    <a:pt x="10060" y="34995"/>
                    <a:pt x="9566" y="34950"/>
                    <a:pt x="9216" y="34903"/>
                  </a:cubicBezTo>
                  <a:cubicBezTo>
                    <a:pt x="8854" y="34903"/>
                    <a:pt x="8673" y="34858"/>
                    <a:pt x="8673" y="34858"/>
                  </a:cubicBezTo>
                  <a:cubicBezTo>
                    <a:pt x="8154" y="34794"/>
                    <a:pt x="7670" y="34764"/>
                    <a:pt x="7218" y="34764"/>
                  </a:cubicBezTo>
                  <a:cubicBezTo>
                    <a:pt x="0" y="34764"/>
                    <a:pt x="1203" y="42463"/>
                    <a:pt x="1203" y="42463"/>
                  </a:cubicBezTo>
                  <a:cubicBezTo>
                    <a:pt x="2492" y="38244"/>
                    <a:pt x="4673" y="37004"/>
                    <a:pt x="6792" y="37004"/>
                  </a:cubicBezTo>
                  <a:cubicBezTo>
                    <a:pt x="9810" y="37004"/>
                    <a:pt x="12702" y="39520"/>
                    <a:pt x="12702" y="39520"/>
                  </a:cubicBezTo>
                  <a:cubicBezTo>
                    <a:pt x="15345" y="41594"/>
                    <a:pt x="17432" y="42321"/>
                    <a:pt x="19059" y="42321"/>
                  </a:cubicBezTo>
                  <a:cubicBezTo>
                    <a:pt x="22866" y="42321"/>
                    <a:pt x="24155" y="38343"/>
                    <a:pt x="24155" y="38343"/>
                  </a:cubicBezTo>
                  <a:cubicBezTo>
                    <a:pt x="25174" y="35474"/>
                    <a:pt x="27233" y="34840"/>
                    <a:pt x="28860" y="34840"/>
                  </a:cubicBezTo>
                  <a:cubicBezTo>
                    <a:pt x="29183" y="34840"/>
                    <a:pt x="29490" y="34865"/>
                    <a:pt x="29768" y="34903"/>
                  </a:cubicBezTo>
                  <a:cubicBezTo>
                    <a:pt x="30402" y="34948"/>
                    <a:pt x="30945" y="35129"/>
                    <a:pt x="31534" y="35356"/>
                  </a:cubicBezTo>
                  <a:cubicBezTo>
                    <a:pt x="32601" y="35788"/>
                    <a:pt x="33613" y="35964"/>
                    <a:pt x="34558" y="35964"/>
                  </a:cubicBezTo>
                  <a:cubicBezTo>
                    <a:pt x="35097" y="35964"/>
                    <a:pt x="35613" y="35907"/>
                    <a:pt x="36106" y="35808"/>
                  </a:cubicBezTo>
                  <a:cubicBezTo>
                    <a:pt x="38233" y="35401"/>
                    <a:pt x="39999" y="34088"/>
                    <a:pt x="41131" y="32323"/>
                  </a:cubicBezTo>
                  <a:cubicBezTo>
                    <a:pt x="42262" y="30512"/>
                    <a:pt x="42624" y="28294"/>
                    <a:pt x="42126" y="26121"/>
                  </a:cubicBezTo>
                  <a:cubicBezTo>
                    <a:pt x="41266" y="22726"/>
                    <a:pt x="38822" y="19919"/>
                    <a:pt x="37645" y="18697"/>
                  </a:cubicBezTo>
                  <a:lnTo>
                    <a:pt x="36468" y="17701"/>
                  </a:lnTo>
                  <a:cubicBezTo>
                    <a:pt x="34431" y="16162"/>
                    <a:pt x="35110" y="14260"/>
                    <a:pt x="35834" y="13038"/>
                  </a:cubicBezTo>
                  <a:cubicBezTo>
                    <a:pt x="36513" y="11997"/>
                    <a:pt x="37011" y="10775"/>
                    <a:pt x="37192" y="9552"/>
                  </a:cubicBezTo>
                  <a:cubicBezTo>
                    <a:pt x="38505" y="1811"/>
                    <a:pt x="35110" y="46"/>
                    <a:pt x="349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8" name="Google Shape;16128;p23"/>
            <p:cNvSpPr/>
            <p:nvPr/>
          </p:nvSpPr>
          <p:spPr>
            <a:xfrm rot="1236605">
              <a:off x="472677" y="4081605"/>
              <a:ext cx="588609" cy="759477"/>
            </a:xfrm>
            <a:custGeom>
              <a:rect b="b" l="l" r="r" t="t"/>
              <a:pathLst>
                <a:path extrusionOk="0" h="37092" w="28747">
                  <a:moveTo>
                    <a:pt x="25713" y="1"/>
                  </a:moveTo>
                  <a:lnTo>
                    <a:pt x="25713" y="1"/>
                  </a:lnTo>
                  <a:cubicBezTo>
                    <a:pt x="24574" y="10297"/>
                    <a:pt x="20484" y="10917"/>
                    <a:pt x="19458" y="10917"/>
                  </a:cubicBezTo>
                  <a:cubicBezTo>
                    <a:pt x="19383" y="10917"/>
                    <a:pt x="19325" y="10914"/>
                    <a:pt x="19285" y="10911"/>
                  </a:cubicBezTo>
                  <a:lnTo>
                    <a:pt x="19240" y="10911"/>
                  </a:lnTo>
                  <a:cubicBezTo>
                    <a:pt x="19049" y="10906"/>
                    <a:pt x="18863" y="10903"/>
                    <a:pt x="18680" y="10903"/>
                  </a:cubicBezTo>
                  <a:cubicBezTo>
                    <a:pt x="8811" y="10903"/>
                    <a:pt x="9574" y="17997"/>
                    <a:pt x="10774" y="21730"/>
                  </a:cubicBezTo>
                  <a:cubicBezTo>
                    <a:pt x="11680" y="24763"/>
                    <a:pt x="11227" y="28068"/>
                    <a:pt x="9507" y="30738"/>
                  </a:cubicBezTo>
                  <a:cubicBezTo>
                    <a:pt x="7218" y="34351"/>
                    <a:pt x="3628" y="34996"/>
                    <a:pt x="1419" y="34996"/>
                  </a:cubicBezTo>
                  <a:cubicBezTo>
                    <a:pt x="832" y="34996"/>
                    <a:pt x="342" y="34951"/>
                    <a:pt x="0" y="34903"/>
                  </a:cubicBezTo>
                  <a:lnTo>
                    <a:pt x="0" y="34903"/>
                  </a:lnTo>
                  <a:cubicBezTo>
                    <a:pt x="589" y="36111"/>
                    <a:pt x="2703" y="36302"/>
                    <a:pt x="3980" y="36302"/>
                  </a:cubicBezTo>
                  <a:cubicBezTo>
                    <a:pt x="4569" y="36302"/>
                    <a:pt x="4980" y="36261"/>
                    <a:pt x="4980" y="36261"/>
                  </a:cubicBezTo>
                  <a:cubicBezTo>
                    <a:pt x="6665" y="36852"/>
                    <a:pt x="7992" y="37091"/>
                    <a:pt x="9038" y="37091"/>
                  </a:cubicBezTo>
                  <a:cubicBezTo>
                    <a:pt x="12320" y="37091"/>
                    <a:pt x="12822" y="34736"/>
                    <a:pt x="12857" y="33500"/>
                  </a:cubicBezTo>
                  <a:cubicBezTo>
                    <a:pt x="12902" y="32821"/>
                    <a:pt x="13038" y="32187"/>
                    <a:pt x="13400" y="31644"/>
                  </a:cubicBezTo>
                  <a:cubicBezTo>
                    <a:pt x="14225" y="30495"/>
                    <a:pt x="15280" y="30151"/>
                    <a:pt x="16291" y="30151"/>
                  </a:cubicBezTo>
                  <a:cubicBezTo>
                    <a:pt x="16833" y="30151"/>
                    <a:pt x="17362" y="30250"/>
                    <a:pt x="17836" y="30376"/>
                  </a:cubicBezTo>
                  <a:cubicBezTo>
                    <a:pt x="18120" y="30457"/>
                    <a:pt x="18403" y="30496"/>
                    <a:pt x="18679" y="30496"/>
                  </a:cubicBezTo>
                  <a:cubicBezTo>
                    <a:pt x="20556" y="30496"/>
                    <a:pt x="22118" y="28728"/>
                    <a:pt x="21684" y="26755"/>
                  </a:cubicBezTo>
                  <a:cubicBezTo>
                    <a:pt x="21413" y="25578"/>
                    <a:pt x="20779" y="24718"/>
                    <a:pt x="20779" y="24718"/>
                  </a:cubicBezTo>
                  <a:cubicBezTo>
                    <a:pt x="21865" y="20598"/>
                    <a:pt x="18696" y="19059"/>
                    <a:pt x="17565" y="18697"/>
                  </a:cubicBezTo>
                  <a:cubicBezTo>
                    <a:pt x="17293" y="18561"/>
                    <a:pt x="17112" y="18289"/>
                    <a:pt x="17022" y="18108"/>
                  </a:cubicBezTo>
                  <a:cubicBezTo>
                    <a:pt x="16931" y="15573"/>
                    <a:pt x="18968" y="14713"/>
                    <a:pt x="20236" y="14442"/>
                  </a:cubicBezTo>
                  <a:cubicBezTo>
                    <a:pt x="21367" y="14125"/>
                    <a:pt x="22454" y="13763"/>
                    <a:pt x="23359" y="12993"/>
                  </a:cubicBezTo>
                  <a:cubicBezTo>
                    <a:pt x="28746" y="8783"/>
                    <a:pt x="25804" y="272"/>
                    <a:pt x="25713" y="1"/>
                  </a:cubicBezTo>
                  <a:close/>
                </a:path>
              </a:pathLst>
            </a:custGeom>
            <a:solidFill>
              <a:srgbClr val="FFBD00">
                <a:alpha val="43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129" name="Google Shape;16129;p23"/>
          <p:cNvGrpSpPr/>
          <p:nvPr/>
        </p:nvGrpSpPr>
        <p:grpSpPr>
          <a:xfrm flipH="1" rot="10800000">
            <a:off x="-359863" y="3706646"/>
            <a:ext cx="1828746" cy="1791661"/>
            <a:chOff x="1409400" y="3825350"/>
            <a:chExt cx="823500" cy="806800"/>
          </a:xfrm>
        </p:grpSpPr>
        <p:sp>
          <p:nvSpPr>
            <p:cNvPr id="16130" name="Google Shape;16130;p23"/>
            <p:cNvSpPr/>
            <p:nvPr/>
          </p:nvSpPr>
          <p:spPr>
            <a:xfrm>
              <a:off x="1860575" y="46214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2"/>
                    <a:pt x="93" y="423"/>
                    <a:pt x="212" y="423"/>
                  </a:cubicBezTo>
                  <a:cubicBezTo>
                    <a:pt x="215" y="423"/>
                    <a:pt x="218" y="422"/>
                    <a:pt x="221" y="422"/>
                  </a:cubicBezTo>
                  <a:cubicBezTo>
                    <a:pt x="334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1" name="Google Shape;16131;p23"/>
            <p:cNvSpPr/>
            <p:nvPr/>
          </p:nvSpPr>
          <p:spPr>
            <a:xfrm>
              <a:off x="1754450" y="46213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3"/>
                    <a:pt x="1" y="217"/>
                  </a:cubicBezTo>
                  <a:cubicBezTo>
                    <a:pt x="1" y="330"/>
                    <a:pt x="88" y="422"/>
                    <a:pt x="206" y="427"/>
                  </a:cubicBezTo>
                  <a:cubicBezTo>
                    <a:pt x="210" y="427"/>
                    <a:pt x="213" y="428"/>
                    <a:pt x="216" y="428"/>
                  </a:cubicBezTo>
                  <a:cubicBezTo>
                    <a:pt x="330" y="428"/>
                    <a:pt x="427" y="342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2" name="Google Shape;16132;p23"/>
            <p:cNvSpPr/>
            <p:nvPr/>
          </p:nvSpPr>
          <p:spPr>
            <a:xfrm>
              <a:off x="1807250" y="462157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31" y="1"/>
                  </a:moveTo>
                  <a:cubicBezTo>
                    <a:pt x="228" y="1"/>
                    <a:pt x="225" y="1"/>
                    <a:pt x="222" y="1"/>
                  </a:cubicBezTo>
                  <a:cubicBezTo>
                    <a:pt x="104" y="1"/>
                    <a:pt x="16" y="88"/>
                    <a:pt x="6" y="207"/>
                  </a:cubicBezTo>
                  <a:cubicBezTo>
                    <a:pt x="1" y="330"/>
                    <a:pt x="93" y="417"/>
                    <a:pt x="211" y="422"/>
                  </a:cubicBezTo>
                  <a:cubicBezTo>
                    <a:pt x="330" y="422"/>
                    <a:pt x="432" y="330"/>
                    <a:pt x="432" y="212"/>
                  </a:cubicBezTo>
                  <a:cubicBezTo>
                    <a:pt x="437" y="92"/>
                    <a:pt x="350" y="1"/>
                    <a:pt x="2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3" name="Google Shape;16133;p23"/>
            <p:cNvSpPr/>
            <p:nvPr/>
          </p:nvSpPr>
          <p:spPr>
            <a:xfrm>
              <a:off x="180752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24" y="427"/>
                    <a:pt x="421" y="335"/>
                    <a:pt x="427" y="217"/>
                  </a:cubicBezTo>
                  <a:cubicBezTo>
                    <a:pt x="427" y="9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4" name="Google Shape;16134;p23"/>
            <p:cNvSpPr/>
            <p:nvPr/>
          </p:nvSpPr>
          <p:spPr>
            <a:xfrm>
              <a:off x="1913625" y="40906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98"/>
                    <a:pt x="6" y="222"/>
                  </a:cubicBezTo>
                  <a:cubicBezTo>
                    <a:pt x="11" y="335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5" name="Google Shape;16135;p23"/>
            <p:cNvSpPr/>
            <p:nvPr/>
          </p:nvSpPr>
          <p:spPr>
            <a:xfrm>
              <a:off x="17543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6" name="Google Shape;16136;p23"/>
            <p:cNvSpPr/>
            <p:nvPr/>
          </p:nvSpPr>
          <p:spPr>
            <a:xfrm>
              <a:off x="186057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3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7" name="Google Shape;16137;p23"/>
            <p:cNvSpPr/>
            <p:nvPr/>
          </p:nvSpPr>
          <p:spPr>
            <a:xfrm>
              <a:off x="1568700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8" name="Google Shape;16138;p23"/>
            <p:cNvSpPr/>
            <p:nvPr/>
          </p:nvSpPr>
          <p:spPr>
            <a:xfrm>
              <a:off x="1568700" y="43294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87" y="1"/>
                    <a:pt x="0" y="103"/>
                    <a:pt x="5" y="222"/>
                  </a:cubicBezTo>
                  <a:cubicBezTo>
                    <a:pt x="5" y="332"/>
                    <a:pt x="98" y="427"/>
                    <a:pt x="212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32" y="329"/>
                    <a:pt x="432" y="211"/>
                  </a:cubicBezTo>
                  <a:cubicBezTo>
                    <a:pt x="421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9" name="Google Shape;16139;p23"/>
            <p:cNvSpPr/>
            <p:nvPr/>
          </p:nvSpPr>
          <p:spPr>
            <a:xfrm>
              <a:off x="1913625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0" name="Google Shape;16140;p23"/>
            <p:cNvSpPr/>
            <p:nvPr/>
          </p:nvSpPr>
          <p:spPr>
            <a:xfrm>
              <a:off x="2099400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0"/>
                    <a:pt x="98" y="422"/>
                    <a:pt x="211" y="422"/>
                  </a:cubicBezTo>
                  <a:cubicBezTo>
                    <a:pt x="329" y="422"/>
                    <a:pt x="427" y="32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1" name="Google Shape;16141;p23"/>
            <p:cNvSpPr/>
            <p:nvPr/>
          </p:nvSpPr>
          <p:spPr>
            <a:xfrm>
              <a:off x="1860450" y="41438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5" y="329"/>
                    <a:pt x="98" y="427"/>
                    <a:pt x="211" y="427"/>
                  </a:cubicBezTo>
                  <a:cubicBezTo>
                    <a:pt x="334" y="427"/>
                    <a:pt x="432" y="334"/>
                    <a:pt x="432" y="211"/>
                  </a:cubicBezTo>
                  <a:cubicBezTo>
                    <a:pt x="432" y="93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2" name="Google Shape;16142;p23"/>
            <p:cNvSpPr/>
            <p:nvPr/>
          </p:nvSpPr>
          <p:spPr>
            <a:xfrm>
              <a:off x="1754450" y="41438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02" y="1"/>
                  </a:moveTo>
                  <a:cubicBezTo>
                    <a:pt x="84" y="1"/>
                    <a:pt x="1" y="97"/>
                    <a:pt x="1" y="222"/>
                  </a:cubicBezTo>
                  <a:cubicBezTo>
                    <a:pt x="1" y="335"/>
                    <a:pt x="98" y="433"/>
                    <a:pt x="211" y="433"/>
                  </a:cubicBezTo>
                  <a:cubicBezTo>
                    <a:pt x="330" y="423"/>
                    <a:pt x="427" y="335"/>
                    <a:pt x="427" y="222"/>
                  </a:cubicBezTo>
                  <a:cubicBezTo>
                    <a:pt x="427" y="99"/>
                    <a:pt x="335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3" name="Google Shape;16143;p23"/>
            <p:cNvSpPr/>
            <p:nvPr/>
          </p:nvSpPr>
          <p:spPr>
            <a:xfrm>
              <a:off x="1568550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2" y="0"/>
                  </a:moveTo>
                  <a:cubicBezTo>
                    <a:pt x="93" y="0"/>
                    <a:pt x="1" y="87"/>
                    <a:pt x="1" y="206"/>
                  </a:cubicBezTo>
                  <a:cubicBezTo>
                    <a:pt x="1" y="329"/>
                    <a:pt x="93" y="421"/>
                    <a:pt x="212" y="421"/>
                  </a:cubicBezTo>
                  <a:cubicBezTo>
                    <a:pt x="335" y="421"/>
                    <a:pt x="427" y="329"/>
                    <a:pt x="427" y="211"/>
                  </a:cubicBezTo>
                  <a:cubicBezTo>
                    <a:pt x="427" y="87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4" name="Google Shape;16144;p23"/>
            <p:cNvSpPr/>
            <p:nvPr/>
          </p:nvSpPr>
          <p:spPr>
            <a:xfrm>
              <a:off x="2099275" y="4329575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32" y="335"/>
                    <a:pt x="432" y="217"/>
                  </a:cubicBezTo>
                  <a:cubicBezTo>
                    <a:pt x="437" y="96"/>
                    <a:pt x="34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5" name="Google Shape;16145;p23"/>
            <p:cNvSpPr/>
            <p:nvPr/>
          </p:nvSpPr>
          <p:spPr>
            <a:xfrm>
              <a:off x="1807525" y="4143800"/>
              <a:ext cx="10675" cy="10600"/>
            </a:xfrm>
            <a:custGeom>
              <a:rect b="b" l="l" r="r" t="t"/>
              <a:pathLst>
                <a:path extrusionOk="0" h="424" w="427">
                  <a:moveTo>
                    <a:pt x="211" y="1"/>
                  </a:moveTo>
                  <a:cubicBezTo>
                    <a:pt x="97" y="1"/>
                    <a:pt x="5" y="82"/>
                    <a:pt x="0" y="202"/>
                  </a:cubicBezTo>
                  <a:cubicBezTo>
                    <a:pt x="0" y="325"/>
                    <a:pt x="82" y="417"/>
                    <a:pt x="195" y="423"/>
                  </a:cubicBezTo>
                  <a:cubicBezTo>
                    <a:pt x="201" y="423"/>
                    <a:pt x="207" y="423"/>
                    <a:pt x="213" y="423"/>
                  </a:cubicBezTo>
                  <a:cubicBezTo>
                    <a:pt x="328" y="423"/>
                    <a:pt x="417" y="330"/>
                    <a:pt x="421" y="222"/>
                  </a:cubicBezTo>
                  <a:cubicBezTo>
                    <a:pt x="427" y="104"/>
                    <a:pt x="339" y="6"/>
                    <a:pt x="221" y="1"/>
                  </a:cubicBezTo>
                  <a:cubicBezTo>
                    <a:pt x="217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6" name="Google Shape;16146;p23"/>
            <p:cNvSpPr/>
            <p:nvPr/>
          </p:nvSpPr>
          <p:spPr>
            <a:xfrm>
              <a:off x="1621875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8" y="0"/>
                    <a:pt x="1" y="98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27"/>
                    <a:pt x="422" y="329"/>
                    <a:pt x="422" y="211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7" name="Google Shape;16147;p23"/>
            <p:cNvSpPr/>
            <p:nvPr/>
          </p:nvSpPr>
          <p:spPr>
            <a:xfrm>
              <a:off x="17012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6" y="334"/>
                    <a:pt x="103" y="422"/>
                    <a:pt x="22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8" name="Google Shape;16148;p23"/>
            <p:cNvSpPr/>
            <p:nvPr/>
          </p:nvSpPr>
          <p:spPr>
            <a:xfrm>
              <a:off x="2152575" y="443557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9" name="Google Shape;16149;p23"/>
            <p:cNvSpPr/>
            <p:nvPr/>
          </p:nvSpPr>
          <p:spPr>
            <a:xfrm>
              <a:off x="2099275" y="4435425"/>
              <a:ext cx="10925" cy="10825"/>
            </a:xfrm>
            <a:custGeom>
              <a:rect b="b" l="l" r="r" t="t"/>
              <a:pathLst>
                <a:path extrusionOk="0" h="433" w="43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87" y="6"/>
                    <a:pt x="0" y="104"/>
                    <a:pt x="5" y="227"/>
                  </a:cubicBezTo>
                  <a:cubicBezTo>
                    <a:pt x="10" y="340"/>
                    <a:pt x="108" y="433"/>
                    <a:pt x="226" y="433"/>
                  </a:cubicBezTo>
                  <a:cubicBezTo>
                    <a:pt x="339" y="433"/>
                    <a:pt x="437" y="335"/>
                    <a:pt x="432" y="207"/>
                  </a:cubicBezTo>
                  <a:cubicBezTo>
                    <a:pt x="432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0" name="Google Shape;16150;p23"/>
            <p:cNvSpPr/>
            <p:nvPr/>
          </p:nvSpPr>
          <p:spPr>
            <a:xfrm>
              <a:off x="1621625" y="44355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8" y="0"/>
                    <a:pt x="0" y="98"/>
                    <a:pt x="11" y="221"/>
                  </a:cubicBezTo>
                  <a:cubicBezTo>
                    <a:pt x="16" y="334"/>
                    <a:pt x="103" y="427"/>
                    <a:pt x="22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1" name="Google Shape;16151;p23"/>
            <p:cNvSpPr/>
            <p:nvPr/>
          </p:nvSpPr>
          <p:spPr>
            <a:xfrm>
              <a:off x="1568700" y="4435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6"/>
                  </a:cubicBezTo>
                  <a:cubicBezTo>
                    <a:pt x="0" y="329"/>
                    <a:pt x="87" y="427"/>
                    <a:pt x="206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2" name="Google Shape;16152;p23"/>
            <p:cNvSpPr/>
            <p:nvPr/>
          </p:nvSpPr>
          <p:spPr>
            <a:xfrm>
              <a:off x="1621625" y="432945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8"/>
                    <a:pt x="11" y="222"/>
                  </a:cubicBezTo>
                  <a:cubicBezTo>
                    <a:pt x="16" y="340"/>
                    <a:pt x="103" y="432"/>
                    <a:pt x="226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3" name="Google Shape;16153;p23"/>
            <p:cNvSpPr/>
            <p:nvPr/>
          </p:nvSpPr>
          <p:spPr>
            <a:xfrm>
              <a:off x="15155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6" y="335"/>
                    <a:pt x="103" y="427"/>
                    <a:pt x="227" y="427"/>
                  </a:cubicBezTo>
                  <a:cubicBezTo>
                    <a:pt x="340" y="427"/>
                    <a:pt x="432" y="329"/>
                    <a:pt x="432" y="211"/>
                  </a:cubicBezTo>
                  <a:cubicBezTo>
                    <a:pt x="432" y="93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4" name="Google Shape;16154;p23"/>
            <p:cNvSpPr/>
            <p:nvPr/>
          </p:nvSpPr>
          <p:spPr>
            <a:xfrm>
              <a:off x="1489175" y="41438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82" y="0"/>
                    <a:pt x="0" y="93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27" y="98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5" name="Google Shape;16155;p23"/>
            <p:cNvSpPr/>
            <p:nvPr/>
          </p:nvSpPr>
          <p:spPr>
            <a:xfrm>
              <a:off x="2046325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6" y="0"/>
                  </a:moveTo>
                  <a:cubicBezTo>
                    <a:pt x="223" y="0"/>
                    <a:pt x="220" y="0"/>
                    <a:pt x="217" y="0"/>
                  </a:cubicBez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30" y="427"/>
                    <a:pt x="427" y="334"/>
                    <a:pt x="427" y="211"/>
                  </a:cubicBezTo>
                  <a:cubicBezTo>
                    <a:pt x="427" y="96"/>
                    <a:pt x="344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6" name="Google Shape;16156;p23"/>
            <p:cNvSpPr/>
            <p:nvPr/>
          </p:nvSpPr>
          <p:spPr>
            <a:xfrm>
              <a:off x="1860575" y="4568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0"/>
                  </a:moveTo>
                  <a:cubicBezTo>
                    <a:pt x="103" y="0"/>
                    <a:pt x="0" y="93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217" y="427"/>
                    <a:pt x="223" y="428"/>
                    <a:pt x="230" y="428"/>
                  </a:cubicBezTo>
                  <a:cubicBezTo>
                    <a:pt x="343" y="428"/>
                    <a:pt x="427" y="338"/>
                    <a:pt x="427" y="211"/>
                  </a:cubicBezTo>
                  <a:cubicBezTo>
                    <a:pt x="427" y="93"/>
                    <a:pt x="334" y="6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7" name="Google Shape;16157;p23"/>
            <p:cNvSpPr/>
            <p:nvPr/>
          </p:nvSpPr>
          <p:spPr>
            <a:xfrm>
              <a:off x="18339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91"/>
                    <a:pt x="6" y="211"/>
                  </a:cubicBezTo>
                  <a:cubicBezTo>
                    <a:pt x="6" y="329"/>
                    <a:pt x="93" y="422"/>
                    <a:pt x="216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8" name="Google Shape;16158;p23"/>
            <p:cNvSpPr/>
            <p:nvPr/>
          </p:nvSpPr>
          <p:spPr>
            <a:xfrm>
              <a:off x="19136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3" y="1"/>
                    <a:pt x="6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7" y="422"/>
                    <a:pt x="223" y="423"/>
                    <a:pt x="229" y="423"/>
                  </a:cubicBezTo>
                  <a:cubicBezTo>
                    <a:pt x="344" y="423"/>
                    <a:pt x="432" y="329"/>
                    <a:pt x="427" y="216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9" name="Google Shape;16159;p23"/>
            <p:cNvSpPr/>
            <p:nvPr/>
          </p:nvSpPr>
          <p:spPr>
            <a:xfrm>
              <a:off x="2019875" y="41437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1"/>
                  </a:cubicBezTo>
                  <a:cubicBezTo>
                    <a:pt x="329" y="421"/>
                    <a:pt x="427" y="319"/>
                    <a:pt x="427" y="20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0" name="Google Shape;16160;p23"/>
            <p:cNvSpPr/>
            <p:nvPr/>
          </p:nvSpPr>
          <p:spPr>
            <a:xfrm>
              <a:off x="18072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11" y="88"/>
                    <a:pt x="1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220" y="422"/>
                    <a:pt x="224" y="422"/>
                    <a:pt x="227" y="422"/>
                  </a:cubicBezTo>
                  <a:cubicBezTo>
                    <a:pt x="350" y="422"/>
                    <a:pt x="432" y="336"/>
                    <a:pt x="432" y="216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1" name="Google Shape;16161;p23"/>
            <p:cNvSpPr/>
            <p:nvPr/>
          </p:nvSpPr>
          <p:spPr>
            <a:xfrm>
              <a:off x="1860450" y="40375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8" y="0"/>
                    <a:pt x="10" y="88"/>
                    <a:pt x="5" y="206"/>
                  </a:cubicBezTo>
                  <a:cubicBezTo>
                    <a:pt x="0" y="324"/>
                    <a:pt x="88" y="422"/>
                    <a:pt x="211" y="422"/>
                  </a:cubicBezTo>
                  <a:cubicBezTo>
                    <a:pt x="214" y="422"/>
                    <a:pt x="218" y="422"/>
                    <a:pt x="221" y="422"/>
                  </a:cubicBezTo>
                  <a:cubicBezTo>
                    <a:pt x="340" y="422"/>
                    <a:pt x="432" y="336"/>
                    <a:pt x="432" y="216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2" name="Google Shape;16162;p23"/>
            <p:cNvSpPr/>
            <p:nvPr/>
          </p:nvSpPr>
          <p:spPr>
            <a:xfrm>
              <a:off x="180752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87" y="0"/>
                    <a:pt x="0" y="98"/>
                    <a:pt x="5" y="221"/>
                  </a:cubicBezTo>
                  <a:cubicBezTo>
                    <a:pt x="10" y="334"/>
                    <a:pt x="103" y="427"/>
                    <a:pt x="216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3" name="Google Shape;16163;p23"/>
            <p:cNvSpPr/>
            <p:nvPr/>
          </p:nvSpPr>
          <p:spPr>
            <a:xfrm>
              <a:off x="191362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4" name="Google Shape;16164;p23"/>
            <p:cNvSpPr/>
            <p:nvPr/>
          </p:nvSpPr>
          <p:spPr>
            <a:xfrm>
              <a:off x="1754325" y="4037325"/>
              <a:ext cx="10800" cy="10800"/>
            </a:xfrm>
            <a:custGeom>
              <a:rect b="b" l="l" r="r" t="t"/>
              <a:pathLst>
                <a:path extrusionOk="0" h="432" w="432">
                  <a:moveTo>
                    <a:pt x="211" y="0"/>
                  </a:moveTo>
                  <a:cubicBezTo>
                    <a:pt x="98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1"/>
                    <a:pt x="422" y="216"/>
                  </a:cubicBezTo>
                  <a:cubicBezTo>
                    <a:pt x="422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5" name="Google Shape;16165;p23"/>
            <p:cNvSpPr/>
            <p:nvPr/>
          </p:nvSpPr>
          <p:spPr>
            <a:xfrm>
              <a:off x="1913750" y="419675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34"/>
                    <a:pt x="93" y="427"/>
                    <a:pt x="211" y="427"/>
                  </a:cubicBezTo>
                  <a:cubicBezTo>
                    <a:pt x="330" y="427"/>
                    <a:pt x="427" y="329"/>
                    <a:pt x="427" y="20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6" name="Google Shape;16166;p23"/>
            <p:cNvSpPr/>
            <p:nvPr/>
          </p:nvSpPr>
          <p:spPr>
            <a:xfrm>
              <a:off x="2046075" y="4329325"/>
              <a:ext cx="10950" cy="10825"/>
            </a:xfrm>
            <a:custGeom>
              <a:rect b="b" l="l" r="r" t="t"/>
              <a:pathLst>
                <a:path extrusionOk="0" h="433" w="438">
                  <a:moveTo>
                    <a:pt x="227" y="0"/>
                  </a:moveTo>
                  <a:cubicBezTo>
                    <a:pt x="109" y="0"/>
                    <a:pt x="11" y="88"/>
                    <a:pt x="6" y="206"/>
                  </a:cubicBezTo>
                  <a:cubicBezTo>
                    <a:pt x="1" y="329"/>
                    <a:pt x="98" y="42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2"/>
                    <a:pt x="432" y="227"/>
                  </a:cubicBezTo>
                  <a:cubicBezTo>
                    <a:pt x="437" y="103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7" name="Google Shape;16167;p23"/>
            <p:cNvSpPr/>
            <p:nvPr/>
          </p:nvSpPr>
          <p:spPr>
            <a:xfrm>
              <a:off x="2152450" y="432957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3"/>
                    <a:pt x="6" y="206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8" name="Google Shape;16168;p23"/>
            <p:cNvSpPr/>
            <p:nvPr/>
          </p:nvSpPr>
          <p:spPr>
            <a:xfrm>
              <a:off x="19137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104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210" y="422"/>
                    <a:pt x="213" y="422"/>
                    <a:pt x="217" y="422"/>
                  </a:cubicBezTo>
                  <a:cubicBezTo>
                    <a:pt x="335" y="422"/>
                    <a:pt x="427" y="336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9" name="Google Shape;16169;p23"/>
            <p:cNvSpPr/>
            <p:nvPr/>
          </p:nvSpPr>
          <p:spPr>
            <a:xfrm>
              <a:off x="15156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98" y="427"/>
                    <a:pt x="217" y="427"/>
                  </a:cubicBezTo>
                  <a:cubicBezTo>
                    <a:pt x="330" y="427"/>
                    <a:pt x="427" y="334"/>
                    <a:pt x="427" y="221"/>
                  </a:cubicBezTo>
                  <a:cubicBezTo>
                    <a:pt x="427" y="98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0" name="Google Shape;16170;p23"/>
            <p:cNvSpPr/>
            <p:nvPr/>
          </p:nvSpPr>
          <p:spPr>
            <a:xfrm>
              <a:off x="20463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2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1" name="Google Shape;16171;p23"/>
            <p:cNvSpPr/>
            <p:nvPr/>
          </p:nvSpPr>
          <p:spPr>
            <a:xfrm>
              <a:off x="1807525" y="41967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7" y="329"/>
                    <a:pt x="427" y="216"/>
                  </a:cubicBezTo>
                  <a:cubicBezTo>
                    <a:pt x="421" y="9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2" name="Google Shape;16172;p23"/>
            <p:cNvSpPr/>
            <p:nvPr/>
          </p:nvSpPr>
          <p:spPr>
            <a:xfrm>
              <a:off x="180737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9" y="0"/>
                    <a:pt x="1" y="93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1"/>
                    <a:pt x="427" y="221"/>
                  </a:cubicBezTo>
                  <a:cubicBezTo>
                    <a:pt x="433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3" name="Google Shape;16173;p23"/>
            <p:cNvSpPr/>
            <p:nvPr/>
          </p:nvSpPr>
          <p:spPr>
            <a:xfrm>
              <a:off x="191362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103" y="0"/>
                    <a:pt x="6" y="93"/>
                    <a:pt x="6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8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4" name="Google Shape;16174;p23"/>
            <p:cNvSpPr/>
            <p:nvPr/>
          </p:nvSpPr>
          <p:spPr>
            <a:xfrm>
              <a:off x="17543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8" y="1"/>
                    <a:pt x="11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3" y="423"/>
                    <a:pt x="422" y="333"/>
                    <a:pt x="432" y="216"/>
                  </a:cubicBezTo>
                  <a:cubicBezTo>
                    <a:pt x="43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5" name="Google Shape;16175;p23"/>
            <p:cNvSpPr/>
            <p:nvPr/>
          </p:nvSpPr>
          <p:spPr>
            <a:xfrm>
              <a:off x="180752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103" y="1"/>
                    <a:pt x="5" y="88"/>
                    <a:pt x="0" y="206"/>
                  </a:cubicBezTo>
                  <a:cubicBezTo>
                    <a:pt x="0" y="329"/>
                    <a:pt x="82" y="422"/>
                    <a:pt x="206" y="422"/>
                  </a:cubicBezTo>
                  <a:cubicBezTo>
                    <a:pt x="212" y="422"/>
                    <a:pt x="218" y="423"/>
                    <a:pt x="223" y="423"/>
                  </a:cubicBezTo>
                  <a:cubicBezTo>
                    <a:pt x="333" y="423"/>
                    <a:pt x="422" y="333"/>
                    <a:pt x="427" y="216"/>
                  </a:cubicBezTo>
                  <a:cubicBezTo>
                    <a:pt x="427" y="10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6" name="Google Shape;16176;p23"/>
            <p:cNvSpPr/>
            <p:nvPr/>
          </p:nvSpPr>
          <p:spPr>
            <a:xfrm>
              <a:off x="1833975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93" y="427"/>
                    <a:pt x="216" y="427"/>
                  </a:cubicBezTo>
                  <a:cubicBezTo>
                    <a:pt x="340" y="427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7" name="Google Shape;16177;p23"/>
            <p:cNvSpPr/>
            <p:nvPr/>
          </p:nvSpPr>
          <p:spPr>
            <a:xfrm>
              <a:off x="1966825" y="414380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6" y="1"/>
                  </a:moveTo>
                  <a:cubicBezTo>
                    <a:pt x="87" y="1"/>
                    <a:pt x="0" y="87"/>
                    <a:pt x="5" y="212"/>
                  </a:cubicBezTo>
                  <a:cubicBezTo>
                    <a:pt x="5" y="330"/>
                    <a:pt x="93" y="423"/>
                    <a:pt x="216" y="423"/>
                  </a:cubicBezTo>
                  <a:cubicBezTo>
                    <a:pt x="329" y="423"/>
                    <a:pt x="427" y="335"/>
                    <a:pt x="427" y="222"/>
                  </a:cubicBezTo>
                  <a:cubicBezTo>
                    <a:pt x="427" y="99"/>
                    <a:pt x="339" y="1"/>
                    <a:pt x="216" y="1"/>
                  </a:cubicBezTo>
                  <a:cubicBezTo>
                    <a:pt x="212" y="1"/>
                    <a:pt x="20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8" name="Google Shape;16178;p23"/>
            <p:cNvSpPr/>
            <p:nvPr/>
          </p:nvSpPr>
          <p:spPr>
            <a:xfrm>
              <a:off x="17012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3" y="0"/>
                    <a:pt x="0" y="98"/>
                    <a:pt x="11" y="221"/>
                  </a:cubicBezTo>
                  <a:cubicBezTo>
                    <a:pt x="11" y="334"/>
                    <a:pt x="103" y="427"/>
                    <a:pt x="221" y="427"/>
                  </a:cubicBezTo>
                  <a:cubicBezTo>
                    <a:pt x="345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9" name="Google Shape;16179;p23"/>
            <p:cNvSpPr/>
            <p:nvPr/>
          </p:nvSpPr>
          <p:spPr>
            <a:xfrm>
              <a:off x="1833975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34"/>
                    <a:pt x="93" y="421"/>
                    <a:pt x="216" y="421"/>
                  </a:cubicBezTo>
                  <a:cubicBezTo>
                    <a:pt x="340" y="421"/>
                    <a:pt x="43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0" name="Google Shape;16180;p23"/>
            <p:cNvSpPr/>
            <p:nvPr/>
          </p:nvSpPr>
          <p:spPr>
            <a:xfrm>
              <a:off x="175445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33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1" name="Google Shape;16181;p23"/>
            <p:cNvSpPr/>
            <p:nvPr/>
          </p:nvSpPr>
          <p:spPr>
            <a:xfrm>
              <a:off x="1833975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2" name="Google Shape;16182;p23"/>
            <p:cNvSpPr/>
            <p:nvPr/>
          </p:nvSpPr>
          <p:spPr>
            <a:xfrm>
              <a:off x="1701275" y="39845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9" y="427"/>
                    <a:pt x="427" y="334"/>
                    <a:pt x="427" y="211"/>
                  </a:cubicBezTo>
                  <a:cubicBezTo>
                    <a:pt x="432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3" name="Google Shape;16183;p23"/>
            <p:cNvSpPr/>
            <p:nvPr/>
          </p:nvSpPr>
          <p:spPr>
            <a:xfrm>
              <a:off x="186057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5"/>
                    <a:pt x="0" y="98"/>
                    <a:pt x="0" y="221"/>
                  </a:cubicBezTo>
                  <a:cubicBezTo>
                    <a:pt x="0" y="33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4" name="Google Shape;16184;p23"/>
            <p:cNvSpPr/>
            <p:nvPr/>
          </p:nvSpPr>
          <p:spPr>
            <a:xfrm>
              <a:off x="1833975" y="39580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3" y="422"/>
                    <a:pt x="211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5" name="Google Shape;16185;p23"/>
            <p:cNvSpPr/>
            <p:nvPr/>
          </p:nvSpPr>
          <p:spPr>
            <a:xfrm>
              <a:off x="18605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1" y="334"/>
                    <a:pt x="103" y="422"/>
                    <a:pt x="221" y="422"/>
                  </a:cubicBezTo>
                  <a:cubicBezTo>
                    <a:pt x="339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6" name="Google Shape;16186;p23"/>
            <p:cNvSpPr/>
            <p:nvPr/>
          </p:nvSpPr>
          <p:spPr>
            <a:xfrm>
              <a:off x="1436000" y="414380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0" y="1"/>
                  </a:moveTo>
                  <a:cubicBezTo>
                    <a:pt x="92" y="1"/>
                    <a:pt x="0" y="87"/>
                    <a:pt x="10" y="207"/>
                  </a:cubicBezTo>
                  <a:cubicBezTo>
                    <a:pt x="10" y="330"/>
                    <a:pt x="97" y="423"/>
                    <a:pt x="221" y="423"/>
                  </a:cubicBezTo>
                  <a:cubicBezTo>
                    <a:pt x="334" y="423"/>
                    <a:pt x="431" y="335"/>
                    <a:pt x="431" y="222"/>
                  </a:cubicBezTo>
                  <a:cubicBezTo>
                    <a:pt x="431" y="99"/>
                    <a:pt x="344" y="1"/>
                    <a:pt x="221" y="1"/>
                  </a:cubicBezTo>
                  <a:cubicBezTo>
                    <a:pt x="217" y="1"/>
                    <a:pt x="214" y="1"/>
                    <a:pt x="21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7" name="Google Shape;16187;p23"/>
            <p:cNvSpPr/>
            <p:nvPr/>
          </p:nvSpPr>
          <p:spPr>
            <a:xfrm>
              <a:off x="1833975" y="40112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6" y="1"/>
                  </a:moveTo>
                  <a:cubicBezTo>
                    <a:pt x="98" y="1"/>
                    <a:pt x="1" y="88"/>
                    <a:pt x="1" y="217"/>
                  </a:cubicBezTo>
                  <a:cubicBezTo>
                    <a:pt x="6" y="335"/>
                    <a:pt x="103" y="427"/>
                    <a:pt x="216" y="427"/>
                  </a:cubicBezTo>
                  <a:cubicBezTo>
                    <a:pt x="340" y="422"/>
                    <a:pt x="427" y="335"/>
                    <a:pt x="427" y="212"/>
                  </a:cubicBezTo>
                  <a:cubicBezTo>
                    <a:pt x="427" y="8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8" name="Google Shape;16188;p23"/>
            <p:cNvSpPr/>
            <p:nvPr/>
          </p:nvSpPr>
          <p:spPr>
            <a:xfrm>
              <a:off x="1674800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3" y="0"/>
                    <a:pt x="1" y="86"/>
                    <a:pt x="1" y="206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330" y="427"/>
                    <a:pt x="427" y="329"/>
                    <a:pt x="427" y="216"/>
                  </a:cubicBezTo>
                  <a:cubicBezTo>
                    <a:pt x="427" y="98"/>
                    <a:pt x="335" y="0"/>
                    <a:pt x="222" y="0"/>
                  </a:cubicBezTo>
                  <a:cubicBezTo>
                    <a:pt x="218" y="0"/>
                    <a:pt x="21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9" name="Google Shape;16189;p23"/>
            <p:cNvSpPr/>
            <p:nvPr/>
          </p:nvSpPr>
          <p:spPr>
            <a:xfrm>
              <a:off x="1754325" y="41968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199" y="1"/>
                  </a:moveTo>
                  <a:cubicBezTo>
                    <a:pt x="94" y="1"/>
                    <a:pt x="5" y="90"/>
                    <a:pt x="1" y="202"/>
                  </a:cubicBezTo>
                  <a:cubicBezTo>
                    <a:pt x="1" y="320"/>
                    <a:pt x="98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22" y="212"/>
                  </a:cubicBezTo>
                  <a:cubicBezTo>
                    <a:pt x="422" y="94"/>
                    <a:pt x="335" y="7"/>
                    <a:pt x="216" y="1"/>
                  </a:cubicBezTo>
                  <a:cubicBezTo>
                    <a:pt x="211" y="1"/>
                    <a:pt x="205" y="1"/>
                    <a:pt x="19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0" name="Google Shape;16190;p23"/>
            <p:cNvSpPr/>
            <p:nvPr/>
          </p:nvSpPr>
          <p:spPr>
            <a:xfrm>
              <a:off x="17012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98" y="422"/>
                    <a:pt x="211" y="427"/>
                  </a:cubicBezTo>
                  <a:cubicBezTo>
                    <a:pt x="214" y="427"/>
                    <a:pt x="218" y="427"/>
                    <a:pt x="221" y="427"/>
                  </a:cubicBezTo>
                  <a:cubicBezTo>
                    <a:pt x="335" y="427"/>
                    <a:pt x="432" y="342"/>
                    <a:pt x="432" y="222"/>
                  </a:cubicBezTo>
                  <a:cubicBezTo>
                    <a:pt x="432" y="9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1" name="Google Shape;16191;p23"/>
            <p:cNvSpPr/>
            <p:nvPr/>
          </p:nvSpPr>
          <p:spPr>
            <a:xfrm>
              <a:off x="2178925" y="41434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6" y="1"/>
                  </a:moveTo>
                  <a:cubicBezTo>
                    <a:pt x="103" y="1"/>
                    <a:pt x="5" y="93"/>
                    <a:pt x="5" y="217"/>
                  </a:cubicBezTo>
                  <a:cubicBezTo>
                    <a:pt x="0" y="330"/>
                    <a:pt x="103" y="432"/>
                    <a:pt x="216" y="432"/>
                  </a:cubicBezTo>
                  <a:cubicBezTo>
                    <a:pt x="334" y="432"/>
                    <a:pt x="432" y="345"/>
                    <a:pt x="432" y="227"/>
                  </a:cubicBezTo>
                  <a:cubicBezTo>
                    <a:pt x="432" y="109"/>
                    <a:pt x="339" y="16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2" name="Google Shape;16192;p23"/>
            <p:cNvSpPr/>
            <p:nvPr/>
          </p:nvSpPr>
          <p:spPr>
            <a:xfrm>
              <a:off x="175432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8"/>
                    <a:pt x="1" y="211"/>
                  </a:cubicBezTo>
                  <a:cubicBezTo>
                    <a:pt x="1" y="334"/>
                    <a:pt x="93" y="427"/>
                    <a:pt x="216" y="427"/>
                  </a:cubicBezTo>
                  <a:cubicBezTo>
                    <a:pt x="335" y="427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3" name="Google Shape;16193;p23"/>
            <p:cNvSpPr/>
            <p:nvPr/>
          </p:nvSpPr>
          <p:spPr>
            <a:xfrm>
              <a:off x="1966675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1" y="341"/>
                    <a:pt x="93" y="427"/>
                    <a:pt x="212" y="427"/>
                  </a:cubicBezTo>
                  <a:cubicBezTo>
                    <a:pt x="215" y="427"/>
                    <a:pt x="218" y="427"/>
                    <a:pt x="222" y="427"/>
                  </a:cubicBezTo>
                  <a:cubicBezTo>
                    <a:pt x="335" y="427"/>
                    <a:pt x="427" y="329"/>
                    <a:pt x="427" y="21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4" name="Google Shape;16194;p23"/>
            <p:cNvSpPr/>
            <p:nvPr/>
          </p:nvSpPr>
          <p:spPr>
            <a:xfrm>
              <a:off x="1648350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6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9"/>
                    <a:pt x="10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5" name="Google Shape;16195;p23"/>
            <p:cNvSpPr/>
            <p:nvPr/>
          </p:nvSpPr>
          <p:spPr>
            <a:xfrm>
              <a:off x="1966550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5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6" name="Google Shape;16196;p23"/>
            <p:cNvSpPr/>
            <p:nvPr/>
          </p:nvSpPr>
          <p:spPr>
            <a:xfrm>
              <a:off x="1701275" y="41438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2" y="1"/>
                  </a:moveTo>
                  <a:cubicBezTo>
                    <a:pt x="93" y="1"/>
                    <a:pt x="0" y="97"/>
                    <a:pt x="5" y="222"/>
                  </a:cubicBezTo>
                  <a:cubicBezTo>
                    <a:pt x="5" y="335"/>
                    <a:pt x="98" y="433"/>
                    <a:pt x="211" y="433"/>
                  </a:cubicBezTo>
                  <a:cubicBezTo>
                    <a:pt x="334" y="433"/>
                    <a:pt x="432" y="340"/>
                    <a:pt x="432" y="222"/>
                  </a:cubicBezTo>
                  <a:cubicBezTo>
                    <a:pt x="432" y="99"/>
                    <a:pt x="345" y="1"/>
                    <a:pt x="221" y="1"/>
                  </a:cubicBezTo>
                  <a:cubicBezTo>
                    <a:pt x="218" y="1"/>
                    <a:pt x="21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7" name="Google Shape;16197;p23"/>
            <p:cNvSpPr/>
            <p:nvPr/>
          </p:nvSpPr>
          <p:spPr>
            <a:xfrm>
              <a:off x="18605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0" y="216"/>
                  </a:cubicBezTo>
                  <a:cubicBezTo>
                    <a:pt x="0" y="329"/>
                    <a:pt x="93" y="422"/>
                    <a:pt x="206" y="427"/>
                  </a:cubicBezTo>
                  <a:cubicBezTo>
                    <a:pt x="209" y="427"/>
                    <a:pt x="213" y="427"/>
                    <a:pt x="216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8" name="Google Shape;16198;p23"/>
            <p:cNvSpPr/>
            <p:nvPr/>
          </p:nvSpPr>
          <p:spPr>
            <a:xfrm>
              <a:off x="1993275" y="390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8"/>
                    <a:pt x="6" y="211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9" name="Google Shape;16199;p23"/>
            <p:cNvSpPr/>
            <p:nvPr/>
          </p:nvSpPr>
          <p:spPr>
            <a:xfrm>
              <a:off x="1966825" y="4037325"/>
              <a:ext cx="10925" cy="10800"/>
            </a:xfrm>
            <a:custGeom>
              <a:rect b="b" l="l" r="r" t="t"/>
              <a:pathLst>
                <a:path extrusionOk="0" h="432" w="437">
                  <a:moveTo>
                    <a:pt x="216" y="0"/>
                  </a:moveTo>
                  <a:cubicBezTo>
                    <a:pt x="103" y="10"/>
                    <a:pt x="5" y="98"/>
                    <a:pt x="5" y="216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214" y="432"/>
                    <a:pt x="217" y="432"/>
                    <a:pt x="220" y="432"/>
                  </a:cubicBezTo>
                  <a:cubicBezTo>
                    <a:pt x="334" y="432"/>
                    <a:pt x="422" y="341"/>
                    <a:pt x="427" y="221"/>
                  </a:cubicBezTo>
                  <a:cubicBezTo>
                    <a:pt x="43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0" name="Google Shape;16200;p23"/>
            <p:cNvSpPr/>
            <p:nvPr/>
          </p:nvSpPr>
          <p:spPr>
            <a:xfrm>
              <a:off x="1435975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0" y="422"/>
                    <a:pt x="427" y="324"/>
                    <a:pt x="427" y="211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1" name="Google Shape;16201;p23"/>
            <p:cNvSpPr/>
            <p:nvPr/>
          </p:nvSpPr>
          <p:spPr>
            <a:xfrm>
              <a:off x="175432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0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2" name="Google Shape;16202;p23"/>
            <p:cNvSpPr/>
            <p:nvPr/>
          </p:nvSpPr>
          <p:spPr>
            <a:xfrm>
              <a:off x="1621625" y="4276650"/>
              <a:ext cx="10800" cy="10425"/>
            </a:xfrm>
            <a:custGeom>
              <a:rect b="b" l="l" r="r" t="t"/>
              <a:pathLst>
                <a:path extrusionOk="0" h="417" w="432">
                  <a:moveTo>
                    <a:pt x="216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93" y="417"/>
                    <a:pt x="216" y="417"/>
                  </a:cubicBezTo>
                  <a:cubicBezTo>
                    <a:pt x="334" y="417"/>
                    <a:pt x="432" y="319"/>
                    <a:pt x="427" y="211"/>
                  </a:cubicBezTo>
                  <a:cubicBezTo>
                    <a:pt x="427" y="9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3" name="Google Shape;16203;p23"/>
            <p:cNvSpPr/>
            <p:nvPr/>
          </p:nvSpPr>
          <p:spPr>
            <a:xfrm>
              <a:off x="151562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" y="319"/>
                    <a:pt x="93" y="421"/>
                    <a:pt x="206" y="421"/>
                  </a:cubicBezTo>
                  <a:cubicBezTo>
                    <a:pt x="330" y="421"/>
                    <a:pt x="427" y="329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4" name="Google Shape;16204;p23"/>
            <p:cNvSpPr/>
            <p:nvPr/>
          </p:nvSpPr>
          <p:spPr>
            <a:xfrm>
              <a:off x="1621875" y="43826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5"/>
                    <a:pt x="1" y="98"/>
                    <a:pt x="1" y="211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24" y="421"/>
                    <a:pt x="422" y="319"/>
                    <a:pt x="422" y="206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5" name="Google Shape;16205;p23"/>
            <p:cNvSpPr/>
            <p:nvPr/>
          </p:nvSpPr>
          <p:spPr>
            <a:xfrm>
              <a:off x="1860575" y="42499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3"/>
                    <a:pt x="11" y="222"/>
                  </a:cubicBezTo>
                  <a:cubicBezTo>
                    <a:pt x="11" y="335"/>
                    <a:pt x="103" y="432"/>
                    <a:pt x="221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3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6" name="Google Shape;16206;p23"/>
            <p:cNvSpPr/>
            <p:nvPr/>
          </p:nvSpPr>
          <p:spPr>
            <a:xfrm>
              <a:off x="2152575" y="43826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88" y="0"/>
                    <a:pt x="1" y="87"/>
                    <a:pt x="1" y="211"/>
                  </a:cubicBezTo>
                  <a:cubicBezTo>
                    <a:pt x="1" y="329"/>
                    <a:pt x="88" y="421"/>
                    <a:pt x="206" y="421"/>
                  </a:cubicBezTo>
                  <a:cubicBezTo>
                    <a:pt x="330" y="421"/>
                    <a:pt x="422" y="329"/>
                    <a:pt x="422" y="211"/>
                  </a:cubicBezTo>
                  <a:cubicBezTo>
                    <a:pt x="422" y="87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7" name="Google Shape;16207;p23"/>
            <p:cNvSpPr/>
            <p:nvPr/>
          </p:nvSpPr>
          <p:spPr>
            <a:xfrm>
              <a:off x="1435975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7" y="427"/>
                  </a:cubicBezTo>
                  <a:cubicBezTo>
                    <a:pt x="330" y="427"/>
                    <a:pt x="427" y="330"/>
                    <a:pt x="427" y="217"/>
                  </a:cubicBezTo>
                  <a:cubicBezTo>
                    <a:pt x="42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8" name="Google Shape;16208;p23"/>
            <p:cNvSpPr/>
            <p:nvPr/>
          </p:nvSpPr>
          <p:spPr>
            <a:xfrm>
              <a:off x="17012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9" name="Google Shape;16209;p23"/>
            <p:cNvSpPr/>
            <p:nvPr/>
          </p:nvSpPr>
          <p:spPr>
            <a:xfrm>
              <a:off x="1966825" y="409085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230" y="0"/>
                  </a:moveTo>
                  <a:cubicBezTo>
                    <a:pt x="222" y="0"/>
                    <a:pt x="214" y="1"/>
                    <a:pt x="206" y="2"/>
                  </a:cubicBezTo>
                  <a:cubicBezTo>
                    <a:pt x="87" y="2"/>
                    <a:pt x="0" y="94"/>
                    <a:pt x="0" y="218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24" y="418"/>
                    <a:pt x="421" y="321"/>
                    <a:pt x="421" y="208"/>
                  </a:cubicBezTo>
                  <a:cubicBezTo>
                    <a:pt x="421" y="93"/>
                    <a:pt x="337" y="0"/>
                    <a:pt x="23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0" name="Google Shape;16210;p23"/>
            <p:cNvSpPr/>
            <p:nvPr/>
          </p:nvSpPr>
          <p:spPr>
            <a:xfrm>
              <a:off x="215245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7" y="33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1" name="Google Shape;16211;p23"/>
            <p:cNvSpPr/>
            <p:nvPr/>
          </p:nvSpPr>
          <p:spPr>
            <a:xfrm>
              <a:off x="1833725" y="454192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7" y="1"/>
                  </a:moveTo>
                  <a:cubicBezTo>
                    <a:pt x="103" y="1"/>
                    <a:pt x="10" y="92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339" y="422"/>
                    <a:pt x="432" y="335"/>
                    <a:pt x="432" y="212"/>
                  </a:cubicBezTo>
                  <a:cubicBezTo>
                    <a:pt x="437" y="88"/>
                    <a:pt x="350" y="1"/>
                    <a:pt x="226" y="1"/>
                  </a:cubicBezTo>
                  <a:cubicBezTo>
                    <a:pt x="223" y="1"/>
                    <a:pt x="22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2" name="Google Shape;16212;p23"/>
            <p:cNvSpPr/>
            <p:nvPr/>
          </p:nvSpPr>
          <p:spPr>
            <a:xfrm>
              <a:off x="1701275" y="45682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2" y="0"/>
                  </a:moveTo>
                  <a:cubicBezTo>
                    <a:pt x="93" y="0"/>
                    <a:pt x="0" y="96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212" y="422"/>
                    <a:pt x="218" y="423"/>
                    <a:pt x="224" y="423"/>
                  </a:cubicBezTo>
                  <a:cubicBezTo>
                    <a:pt x="339" y="423"/>
                    <a:pt x="427" y="333"/>
                    <a:pt x="432" y="216"/>
                  </a:cubicBezTo>
                  <a:cubicBezTo>
                    <a:pt x="432" y="93"/>
                    <a:pt x="345" y="1"/>
                    <a:pt x="221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3" name="Google Shape;16213;p23"/>
            <p:cNvSpPr/>
            <p:nvPr/>
          </p:nvSpPr>
          <p:spPr>
            <a:xfrm>
              <a:off x="2046475" y="4382250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1"/>
                    <a:pt x="0" y="98"/>
                    <a:pt x="0" y="216"/>
                  </a:cubicBezTo>
                  <a:cubicBezTo>
                    <a:pt x="0" y="330"/>
                    <a:pt x="93" y="432"/>
                    <a:pt x="211" y="432"/>
                  </a:cubicBezTo>
                  <a:cubicBezTo>
                    <a:pt x="329" y="432"/>
                    <a:pt x="421" y="345"/>
                    <a:pt x="421" y="222"/>
                  </a:cubicBezTo>
                  <a:cubicBezTo>
                    <a:pt x="416" y="103"/>
                    <a:pt x="324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4" name="Google Shape;16214;p23"/>
            <p:cNvSpPr/>
            <p:nvPr/>
          </p:nvSpPr>
          <p:spPr>
            <a:xfrm>
              <a:off x="2099275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0"/>
                    <a:pt x="10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5" name="Google Shape;16215;p23"/>
            <p:cNvSpPr/>
            <p:nvPr/>
          </p:nvSpPr>
          <p:spPr>
            <a:xfrm>
              <a:off x="1966550" y="419685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08" y="1"/>
                  </a:moveTo>
                  <a:cubicBezTo>
                    <a:pt x="94" y="1"/>
                    <a:pt x="6" y="90"/>
                    <a:pt x="6" y="202"/>
                  </a:cubicBezTo>
                  <a:cubicBezTo>
                    <a:pt x="1" y="325"/>
                    <a:pt x="93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32" y="212"/>
                  </a:cubicBezTo>
                  <a:cubicBezTo>
                    <a:pt x="432" y="99"/>
                    <a:pt x="340" y="7"/>
                    <a:pt x="227" y="1"/>
                  </a:cubicBezTo>
                  <a:cubicBezTo>
                    <a:pt x="221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6" name="Google Shape;16216;p23"/>
            <p:cNvSpPr/>
            <p:nvPr/>
          </p:nvSpPr>
          <p:spPr>
            <a:xfrm>
              <a:off x="1966550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104" y="1"/>
                    <a:pt x="16" y="88"/>
                    <a:pt x="6" y="206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4" y="423"/>
                    <a:pt x="432" y="333"/>
                    <a:pt x="432" y="216"/>
                  </a:cubicBezTo>
                  <a:cubicBezTo>
                    <a:pt x="432" y="10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7" name="Google Shape;16217;p23"/>
            <p:cNvSpPr/>
            <p:nvPr/>
          </p:nvSpPr>
          <p:spPr>
            <a:xfrm>
              <a:off x="1568700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11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87" y="417"/>
                    <a:pt x="211" y="417"/>
                  </a:cubicBezTo>
                  <a:cubicBezTo>
                    <a:pt x="334" y="417"/>
                    <a:pt x="421" y="319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8" name="Google Shape;16218;p23"/>
            <p:cNvSpPr/>
            <p:nvPr/>
          </p:nvSpPr>
          <p:spPr>
            <a:xfrm>
              <a:off x="1833975" y="39047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98" y="1"/>
                    <a:pt x="1" y="93"/>
                    <a:pt x="1" y="212"/>
                  </a:cubicBezTo>
                  <a:cubicBezTo>
                    <a:pt x="1" y="330"/>
                    <a:pt x="98" y="433"/>
                    <a:pt x="211" y="433"/>
                  </a:cubicBezTo>
                  <a:cubicBezTo>
                    <a:pt x="214" y="433"/>
                    <a:pt x="217" y="433"/>
                    <a:pt x="221" y="433"/>
                  </a:cubicBezTo>
                  <a:cubicBezTo>
                    <a:pt x="339" y="433"/>
                    <a:pt x="432" y="337"/>
                    <a:pt x="432" y="217"/>
                  </a:cubicBezTo>
                  <a:cubicBezTo>
                    <a:pt x="432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9" name="Google Shape;16219;p23"/>
            <p:cNvSpPr/>
            <p:nvPr/>
          </p:nvSpPr>
          <p:spPr>
            <a:xfrm>
              <a:off x="2046475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20" y="0"/>
                  </a:moveTo>
                  <a:cubicBezTo>
                    <a:pt x="217" y="0"/>
                    <a:pt x="214" y="0"/>
                    <a:pt x="211" y="1"/>
                  </a:cubicBezTo>
                  <a:cubicBezTo>
                    <a:pt x="93" y="1"/>
                    <a:pt x="0" y="98"/>
                    <a:pt x="0" y="211"/>
                  </a:cubicBezTo>
                  <a:cubicBezTo>
                    <a:pt x="5" y="329"/>
                    <a:pt x="93" y="417"/>
                    <a:pt x="211" y="417"/>
                  </a:cubicBezTo>
                  <a:cubicBezTo>
                    <a:pt x="329" y="417"/>
                    <a:pt x="421" y="329"/>
                    <a:pt x="421" y="206"/>
                  </a:cubicBezTo>
                  <a:cubicBezTo>
                    <a:pt x="421" y="86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0" name="Google Shape;16220;p23"/>
            <p:cNvSpPr/>
            <p:nvPr/>
          </p:nvSpPr>
          <p:spPr>
            <a:xfrm>
              <a:off x="17012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3" y="0"/>
                  </a:moveTo>
                  <a:cubicBezTo>
                    <a:pt x="99" y="0"/>
                    <a:pt x="11" y="101"/>
                    <a:pt x="11" y="211"/>
                  </a:cubicBezTo>
                  <a:cubicBezTo>
                    <a:pt x="1" y="329"/>
                    <a:pt x="94" y="428"/>
                    <a:pt x="205" y="428"/>
                  </a:cubicBezTo>
                  <a:cubicBezTo>
                    <a:pt x="210" y="428"/>
                    <a:pt x="216" y="428"/>
                    <a:pt x="221" y="427"/>
                  </a:cubicBezTo>
                  <a:cubicBezTo>
                    <a:pt x="345" y="417"/>
                    <a:pt x="432" y="330"/>
                    <a:pt x="432" y="211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6" y="0"/>
                    <a:pt x="21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1" name="Google Shape;16221;p23"/>
            <p:cNvSpPr/>
            <p:nvPr/>
          </p:nvSpPr>
          <p:spPr>
            <a:xfrm>
              <a:off x="1913625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88" y="432"/>
                    <a:pt x="211" y="432"/>
                  </a:cubicBezTo>
                  <a:cubicBezTo>
                    <a:pt x="335" y="432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2" name="Google Shape;16222;p23"/>
            <p:cNvSpPr/>
            <p:nvPr/>
          </p:nvSpPr>
          <p:spPr>
            <a:xfrm>
              <a:off x="1488900" y="4037575"/>
              <a:ext cx="11075" cy="10550"/>
            </a:xfrm>
            <a:custGeom>
              <a:rect b="b" l="l" r="r" t="t"/>
              <a:pathLst>
                <a:path extrusionOk="0" h="422" w="443">
                  <a:moveTo>
                    <a:pt x="222" y="0"/>
                  </a:moveTo>
                  <a:cubicBezTo>
                    <a:pt x="88" y="6"/>
                    <a:pt x="1" y="113"/>
                    <a:pt x="11" y="216"/>
                  </a:cubicBezTo>
                  <a:cubicBezTo>
                    <a:pt x="11" y="340"/>
                    <a:pt x="104" y="422"/>
                    <a:pt x="222" y="422"/>
                  </a:cubicBezTo>
                  <a:cubicBezTo>
                    <a:pt x="345" y="422"/>
                    <a:pt x="443" y="324"/>
                    <a:pt x="443" y="211"/>
                  </a:cubicBezTo>
                  <a:cubicBezTo>
                    <a:pt x="443" y="9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3" name="Google Shape;16223;p23"/>
            <p:cNvSpPr/>
            <p:nvPr/>
          </p:nvSpPr>
          <p:spPr>
            <a:xfrm>
              <a:off x="20198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7" y="0"/>
                  </a:moveTo>
                  <a:cubicBezTo>
                    <a:pt x="93" y="0"/>
                    <a:pt x="0" y="96"/>
                    <a:pt x="0" y="216"/>
                  </a:cubicBezTo>
                  <a:cubicBezTo>
                    <a:pt x="0" y="345"/>
                    <a:pt x="93" y="427"/>
                    <a:pt x="21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4" name="Google Shape;16224;p23"/>
            <p:cNvSpPr/>
            <p:nvPr/>
          </p:nvSpPr>
          <p:spPr>
            <a:xfrm>
              <a:off x="1648350" y="4037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103" y="6"/>
                    <a:pt x="0" y="93"/>
                    <a:pt x="0" y="211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1" y="340"/>
                    <a:pt x="421" y="216"/>
                  </a:cubicBezTo>
                  <a:cubicBezTo>
                    <a:pt x="421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5" name="Google Shape;16225;p23"/>
            <p:cNvSpPr/>
            <p:nvPr/>
          </p:nvSpPr>
          <p:spPr>
            <a:xfrm>
              <a:off x="1648350" y="45684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20" y="0"/>
                  </a:moveTo>
                  <a:cubicBezTo>
                    <a:pt x="217" y="0"/>
                    <a:pt x="214" y="1"/>
                    <a:pt x="211" y="1"/>
                  </a:cubicBezTo>
                  <a:cubicBezTo>
                    <a:pt x="103" y="1"/>
                    <a:pt x="5" y="93"/>
                    <a:pt x="0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6"/>
                    <a:pt x="334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6" name="Google Shape;16226;p23"/>
            <p:cNvSpPr/>
            <p:nvPr/>
          </p:nvSpPr>
          <p:spPr>
            <a:xfrm>
              <a:off x="1833975" y="43294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8" y="6"/>
                    <a:pt x="1" y="103"/>
                    <a:pt x="1" y="222"/>
                  </a:cubicBezTo>
                  <a:cubicBezTo>
                    <a:pt x="1" y="340"/>
                    <a:pt x="98" y="432"/>
                    <a:pt x="216" y="432"/>
                  </a:cubicBezTo>
                  <a:cubicBezTo>
                    <a:pt x="340" y="427"/>
                    <a:pt x="432" y="335"/>
                    <a:pt x="43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7" name="Google Shape;16227;p23"/>
            <p:cNvSpPr/>
            <p:nvPr/>
          </p:nvSpPr>
          <p:spPr>
            <a:xfrm>
              <a:off x="1913625" y="4249900"/>
              <a:ext cx="10825" cy="10850"/>
            </a:xfrm>
            <a:custGeom>
              <a:rect b="b" l="l" r="r" t="t"/>
              <a:pathLst>
                <a:path extrusionOk="0" h="434" w="433">
                  <a:moveTo>
                    <a:pt x="226" y="1"/>
                  </a:moveTo>
                  <a:cubicBezTo>
                    <a:pt x="221" y="1"/>
                    <a:pt x="216" y="1"/>
                    <a:pt x="211" y="2"/>
                  </a:cubicBezTo>
                  <a:cubicBezTo>
                    <a:pt x="88" y="2"/>
                    <a:pt x="1" y="94"/>
                    <a:pt x="6" y="228"/>
                  </a:cubicBezTo>
                  <a:cubicBezTo>
                    <a:pt x="6" y="336"/>
                    <a:pt x="103" y="433"/>
                    <a:pt x="216" y="433"/>
                  </a:cubicBezTo>
                  <a:cubicBezTo>
                    <a:pt x="335" y="433"/>
                    <a:pt x="432" y="331"/>
                    <a:pt x="432" y="218"/>
                  </a:cubicBezTo>
                  <a:cubicBezTo>
                    <a:pt x="422" y="95"/>
                    <a:pt x="324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8" name="Google Shape;16228;p23"/>
            <p:cNvSpPr/>
            <p:nvPr/>
          </p:nvSpPr>
          <p:spPr>
            <a:xfrm>
              <a:off x="1701525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3" y="1"/>
                    <a:pt x="1" y="103"/>
                    <a:pt x="1" y="216"/>
                  </a:cubicBezTo>
                  <a:cubicBezTo>
                    <a:pt x="1" y="335"/>
                    <a:pt x="88" y="422"/>
                    <a:pt x="206" y="422"/>
                  </a:cubicBezTo>
                  <a:cubicBezTo>
                    <a:pt x="324" y="422"/>
                    <a:pt x="417" y="335"/>
                    <a:pt x="422" y="216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9" name="Google Shape;16229;p23"/>
            <p:cNvSpPr/>
            <p:nvPr/>
          </p:nvSpPr>
          <p:spPr>
            <a:xfrm>
              <a:off x="18075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0" name="Google Shape;16230;p23"/>
            <p:cNvSpPr/>
            <p:nvPr/>
          </p:nvSpPr>
          <p:spPr>
            <a:xfrm>
              <a:off x="1515625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5" y="422"/>
                    <a:pt x="427" y="32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1" name="Google Shape;16231;p23"/>
            <p:cNvSpPr/>
            <p:nvPr/>
          </p:nvSpPr>
          <p:spPr>
            <a:xfrm>
              <a:off x="18075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0" y="217"/>
                  </a:cubicBezTo>
                  <a:cubicBezTo>
                    <a:pt x="5" y="330"/>
                    <a:pt x="93" y="427"/>
                    <a:pt x="21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2" name="Google Shape;16232;p23"/>
            <p:cNvSpPr/>
            <p:nvPr/>
          </p:nvSpPr>
          <p:spPr>
            <a:xfrm>
              <a:off x="201987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7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3"/>
                    <a:pt x="84" y="423"/>
                    <a:pt x="198" y="423"/>
                  </a:cubicBezTo>
                  <a:cubicBezTo>
                    <a:pt x="204" y="423"/>
                    <a:pt x="210" y="422"/>
                    <a:pt x="216" y="422"/>
                  </a:cubicBezTo>
                  <a:cubicBezTo>
                    <a:pt x="329" y="422"/>
                    <a:pt x="427" y="329"/>
                    <a:pt x="427" y="211"/>
                  </a:cubicBezTo>
                  <a:cubicBezTo>
                    <a:pt x="422" y="93"/>
                    <a:pt x="329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3" name="Google Shape;16233;p23"/>
            <p:cNvSpPr/>
            <p:nvPr/>
          </p:nvSpPr>
          <p:spPr>
            <a:xfrm>
              <a:off x="1807650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5" y="0"/>
                  </a:moveTo>
                  <a:cubicBezTo>
                    <a:pt x="89" y="0"/>
                    <a:pt x="0" y="99"/>
                    <a:pt x="0" y="212"/>
                  </a:cubicBezTo>
                  <a:cubicBezTo>
                    <a:pt x="0" y="335"/>
                    <a:pt x="88" y="422"/>
                    <a:pt x="211" y="422"/>
                  </a:cubicBezTo>
                  <a:cubicBezTo>
                    <a:pt x="329" y="422"/>
                    <a:pt x="422" y="325"/>
                    <a:pt x="422" y="212"/>
                  </a:cubicBezTo>
                  <a:cubicBezTo>
                    <a:pt x="422" y="93"/>
                    <a:pt x="324" y="1"/>
                    <a:pt x="211" y="1"/>
                  </a:cubicBezTo>
                  <a:cubicBezTo>
                    <a:pt x="206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4" name="Google Shape;16234;p23"/>
            <p:cNvSpPr/>
            <p:nvPr/>
          </p:nvSpPr>
          <p:spPr>
            <a:xfrm>
              <a:off x="19137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0"/>
                  </a:moveTo>
                  <a:cubicBezTo>
                    <a:pt x="90" y="0"/>
                    <a:pt x="1" y="99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25"/>
                    <a:pt x="427" y="212"/>
                  </a:cubicBezTo>
                  <a:cubicBezTo>
                    <a:pt x="427" y="93"/>
                    <a:pt x="330" y="1"/>
                    <a:pt x="211" y="1"/>
                  </a:cubicBezTo>
                  <a:cubicBezTo>
                    <a:pt x="206" y="0"/>
                    <a:pt x="201" y="0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5" name="Google Shape;16235;p23"/>
            <p:cNvSpPr/>
            <p:nvPr/>
          </p:nvSpPr>
          <p:spPr>
            <a:xfrm>
              <a:off x="14627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8" y="0"/>
                  </a:moveTo>
                  <a:cubicBezTo>
                    <a:pt x="99" y="0"/>
                    <a:pt x="1" y="101"/>
                    <a:pt x="1" y="211"/>
                  </a:cubicBezTo>
                  <a:cubicBezTo>
                    <a:pt x="1" y="327"/>
                    <a:pt x="84" y="427"/>
                    <a:pt x="202" y="427"/>
                  </a:cubicBezTo>
                  <a:cubicBezTo>
                    <a:pt x="205" y="427"/>
                    <a:pt x="208" y="427"/>
                    <a:pt x="211" y="427"/>
                  </a:cubicBezTo>
                  <a:cubicBezTo>
                    <a:pt x="335" y="427"/>
                    <a:pt x="417" y="335"/>
                    <a:pt x="432" y="211"/>
                  </a:cubicBezTo>
                  <a:cubicBezTo>
                    <a:pt x="422" y="98"/>
                    <a:pt x="335" y="1"/>
                    <a:pt x="216" y="1"/>
                  </a:cubicBezTo>
                  <a:cubicBezTo>
                    <a:pt x="214" y="0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6" name="Google Shape;16236;p23"/>
            <p:cNvSpPr/>
            <p:nvPr/>
          </p:nvSpPr>
          <p:spPr>
            <a:xfrm>
              <a:off x="1462575" y="43293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0"/>
                  </a:moveTo>
                  <a:cubicBezTo>
                    <a:pt x="93" y="6"/>
                    <a:pt x="0" y="98"/>
                    <a:pt x="0" y="211"/>
                  </a:cubicBezTo>
                  <a:cubicBezTo>
                    <a:pt x="0" y="334"/>
                    <a:pt x="93" y="432"/>
                    <a:pt x="211" y="432"/>
                  </a:cubicBezTo>
                  <a:cubicBezTo>
                    <a:pt x="335" y="432"/>
                    <a:pt x="422" y="340"/>
                    <a:pt x="422" y="216"/>
                  </a:cubicBezTo>
                  <a:cubicBezTo>
                    <a:pt x="422" y="98"/>
                    <a:pt x="324" y="6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7" name="Google Shape;16237;p23"/>
            <p:cNvSpPr/>
            <p:nvPr/>
          </p:nvSpPr>
          <p:spPr>
            <a:xfrm>
              <a:off x="2178925" y="4197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218" y="0"/>
                    <a:pt x="214" y="0"/>
                    <a:pt x="211" y="1"/>
                  </a:cubicBezTo>
                  <a:cubicBezTo>
                    <a:pt x="98" y="1"/>
                    <a:pt x="0" y="93"/>
                    <a:pt x="0" y="211"/>
                  </a:cubicBezTo>
                  <a:cubicBezTo>
                    <a:pt x="0" y="329"/>
                    <a:pt x="103" y="422"/>
                    <a:pt x="216" y="422"/>
                  </a:cubicBezTo>
                  <a:cubicBezTo>
                    <a:pt x="339" y="422"/>
                    <a:pt x="432" y="329"/>
                    <a:pt x="432" y="206"/>
                  </a:cubicBezTo>
                  <a:cubicBezTo>
                    <a:pt x="432" y="86"/>
                    <a:pt x="340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8" name="Google Shape;16238;p23"/>
            <p:cNvSpPr/>
            <p:nvPr/>
          </p:nvSpPr>
          <p:spPr>
            <a:xfrm>
              <a:off x="170127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9" name="Google Shape;16239;p23"/>
            <p:cNvSpPr/>
            <p:nvPr/>
          </p:nvSpPr>
          <p:spPr>
            <a:xfrm>
              <a:off x="16748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3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0" name="Google Shape;16240;p23"/>
            <p:cNvSpPr/>
            <p:nvPr/>
          </p:nvSpPr>
          <p:spPr>
            <a:xfrm>
              <a:off x="1993275" y="4276525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1" name="Google Shape;16241;p23"/>
            <p:cNvSpPr/>
            <p:nvPr/>
          </p:nvSpPr>
          <p:spPr>
            <a:xfrm>
              <a:off x="1993275" y="43294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2" name="Google Shape;16242;p23"/>
            <p:cNvSpPr/>
            <p:nvPr/>
          </p:nvSpPr>
          <p:spPr>
            <a:xfrm>
              <a:off x="1674800" y="4117225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211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24"/>
                    <a:pt x="89" y="417"/>
                    <a:pt x="195" y="417"/>
                  </a:cubicBezTo>
                  <a:cubicBezTo>
                    <a:pt x="200" y="417"/>
                    <a:pt x="206" y="417"/>
                    <a:pt x="211" y="417"/>
                  </a:cubicBezTo>
                  <a:cubicBezTo>
                    <a:pt x="330" y="417"/>
                    <a:pt x="422" y="32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3" name="Google Shape;16243;p23"/>
            <p:cNvSpPr/>
            <p:nvPr/>
          </p:nvSpPr>
          <p:spPr>
            <a:xfrm>
              <a:off x="20198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2"/>
                  </a:cubicBezTo>
                  <a:cubicBezTo>
                    <a:pt x="329" y="417"/>
                    <a:pt x="427" y="324"/>
                    <a:pt x="427" y="211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4" name="Google Shape;16244;p23"/>
            <p:cNvSpPr/>
            <p:nvPr/>
          </p:nvSpPr>
          <p:spPr>
            <a:xfrm>
              <a:off x="1966675" y="387840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17" y="1"/>
                  </a:moveTo>
                  <a:cubicBezTo>
                    <a:pt x="99" y="1"/>
                    <a:pt x="1" y="98"/>
                    <a:pt x="1" y="216"/>
                  </a:cubicBezTo>
                  <a:cubicBezTo>
                    <a:pt x="1" y="331"/>
                    <a:pt x="99" y="424"/>
                    <a:pt x="199" y="424"/>
                  </a:cubicBezTo>
                  <a:cubicBezTo>
                    <a:pt x="207" y="424"/>
                    <a:pt x="214" y="423"/>
                    <a:pt x="222" y="422"/>
                  </a:cubicBezTo>
                  <a:cubicBezTo>
                    <a:pt x="345" y="417"/>
                    <a:pt x="433" y="329"/>
                    <a:pt x="427" y="206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5" name="Google Shape;16245;p23"/>
            <p:cNvSpPr/>
            <p:nvPr/>
          </p:nvSpPr>
          <p:spPr>
            <a:xfrm>
              <a:off x="2205500" y="43294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2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27" y="98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6" name="Google Shape;16246;p23"/>
            <p:cNvSpPr/>
            <p:nvPr/>
          </p:nvSpPr>
          <p:spPr>
            <a:xfrm>
              <a:off x="2019750" y="38784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1"/>
                  </a:moveTo>
                  <a:cubicBezTo>
                    <a:pt x="98" y="1"/>
                    <a:pt x="5" y="93"/>
                    <a:pt x="5" y="211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32" y="329"/>
                    <a:pt x="432" y="211"/>
                  </a:cubicBezTo>
                  <a:cubicBezTo>
                    <a:pt x="43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7" name="Google Shape;16247;p23"/>
            <p:cNvSpPr/>
            <p:nvPr/>
          </p:nvSpPr>
          <p:spPr>
            <a:xfrm>
              <a:off x="1833975" y="4276650"/>
              <a:ext cx="10825" cy="10425"/>
            </a:xfrm>
            <a:custGeom>
              <a:rect b="b" l="l" r="r" t="t"/>
              <a:pathLst>
                <a:path extrusionOk="0" h="417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29"/>
                    <a:pt x="93" y="417"/>
                    <a:pt x="216" y="417"/>
                  </a:cubicBezTo>
                  <a:cubicBezTo>
                    <a:pt x="340" y="412"/>
                    <a:pt x="43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8" name="Google Shape;16248;p23"/>
            <p:cNvSpPr/>
            <p:nvPr/>
          </p:nvSpPr>
          <p:spPr>
            <a:xfrm>
              <a:off x="1648200" y="42499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1" y="98"/>
                    <a:pt x="1" y="217"/>
                  </a:cubicBezTo>
                  <a:cubicBezTo>
                    <a:pt x="1" y="330"/>
                    <a:pt x="104" y="427"/>
                    <a:pt x="217" y="427"/>
                  </a:cubicBezTo>
                  <a:cubicBezTo>
                    <a:pt x="335" y="427"/>
                    <a:pt x="427" y="330"/>
                    <a:pt x="427" y="217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9" name="Google Shape;16249;p23"/>
            <p:cNvSpPr/>
            <p:nvPr/>
          </p:nvSpPr>
          <p:spPr>
            <a:xfrm>
              <a:off x="1648350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1"/>
                    <a:pt x="0" y="98"/>
                    <a:pt x="0" y="217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45"/>
                    <a:pt x="421" y="217"/>
                  </a:cubicBezTo>
                  <a:cubicBezTo>
                    <a:pt x="421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0" name="Google Shape;16250;p23"/>
            <p:cNvSpPr/>
            <p:nvPr/>
          </p:nvSpPr>
          <p:spPr>
            <a:xfrm>
              <a:off x="170127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1"/>
                  </a:moveTo>
                  <a:cubicBezTo>
                    <a:pt x="103" y="1"/>
                    <a:pt x="0" y="98"/>
                    <a:pt x="0" y="217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1" name="Google Shape;16251;p23"/>
            <p:cNvSpPr/>
            <p:nvPr/>
          </p:nvSpPr>
          <p:spPr>
            <a:xfrm>
              <a:off x="19668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1" y="335"/>
                    <a:pt x="427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2" name="Google Shape;16252;p23"/>
            <p:cNvSpPr/>
            <p:nvPr/>
          </p:nvSpPr>
          <p:spPr>
            <a:xfrm>
              <a:off x="14891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93"/>
                    <a:pt x="0" y="206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27" y="335"/>
                    <a:pt x="422" y="222"/>
                  </a:cubicBezTo>
                  <a:cubicBezTo>
                    <a:pt x="432" y="10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3" name="Google Shape;16253;p23"/>
            <p:cNvSpPr/>
            <p:nvPr/>
          </p:nvSpPr>
          <p:spPr>
            <a:xfrm>
              <a:off x="15155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11" y="329"/>
                    <a:pt x="103" y="422"/>
                    <a:pt x="222" y="422"/>
                  </a:cubicBezTo>
                  <a:cubicBezTo>
                    <a:pt x="227" y="422"/>
                    <a:pt x="233" y="423"/>
                    <a:pt x="238" y="423"/>
                  </a:cubicBezTo>
                  <a:cubicBezTo>
                    <a:pt x="344" y="423"/>
                    <a:pt x="432" y="329"/>
                    <a:pt x="432" y="211"/>
                  </a:cubicBezTo>
                  <a:cubicBezTo>
                    <a:pt x="432" y="88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4" name="Google Shape;16254;p23"/>
            <p:cNvSpPr/>
            <p:nvPr/>
          </p:nvSpPr>
          <p:spPr>
            <a:xfrm>
              <a:off x="1780800" y="4223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5" y="87"/>
                    <a:pt x="5" y="206"/>
                  </a:cubicBezTo>
                  <a:cubicBezTo>
                    <a:pt x="0" y="324"/>
                    <a:pt x="93" y="421"/>
                    <a:pt x="211" y="421"/>
                  </a:cubicBezTo>
                  <a:cubicBezTo>
                    <a:pt x="334" y="421"/>
                    <a:pt x="432" y="334"/>
                    <a:pt x="432" y="216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5" name="Google Shape;16255;p23"/>
            <p:cNvSpPr/>
            <p:nvPr/>
          </p:nvSpPr>
          <p:spPr>
            <a:xfrm>
              <a:off x="19668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2" y="0"/>
                  </a:moveTo>
                  <a:cubicBezTo>
                    <a:pt x="88" y="0"/>
                    <a:pt x="0" y="96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7" y="330"/>
                    <a:pt x="421" y="211"/>
                  </a:cubicBezTo>
                  <a:cubicBezTo>
                    <a:pt x="421" y="98"/>
                    <a:pt x="324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6" name="Google Shape;16256;p23"/>
            <p:cNvSpPr/>
            <p:nvPr/>
          </p:nvSpPr>
          <p:spPr>
            <a:xfrm>
              <a:off x="1489175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2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1" y="432"/>
                  </a:cubicBezTo>
                  <a:cubicBezTo>
                    <a:pt x="329" y="432"/>
                    <a:pt x="422" y="330"/>
                    <a:pt x="422" y="217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7" name="Google Shape;16257;p23"/>
            <p:cNvSpPr/>
            <p:nvPr/>
          </p:nvSpPr>
          <p:spPr>
            <a:xfrm>
              <a:off x="2046475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93" y="1"/>
                    <a:pt x="0" y="88"/>
                    <a:pt x="0" y="206"/>
                  </a:cubicBezTo>
                  <a:cubicBezTo>
                    <a:pt x="0" y="319"/>
                    <a:pt x="93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3" y="423"/>
                    <a:pt x="421" y="329"/>
                    <a:pt x="421" y="211"/>
                  </a:cubicBezTo>
                  <a:cubicBezTo>
                    <a:pt x="421" y="8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8" name="Google Shape;16258;p23"/>
            <p:cNvSpPr/>
            <p:nvPr/>
          </p:nvSpPr>
          <p:spPr>
            <a:xfrm>
              <a:off x="220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1"/>
                  </a:moveTo>
                  <a:cubicBezTo>
                    <a:pt x="93" y="1"/>
                    <a:pt x="1" y="88"/>
                    <a:pt x="1" y="216"/>
                  </a:cubicBezTo>
                  <a:cubicBezTo>
                    <a:pt x="11" y="335"/>
                    <a:pt x="98" y="422"/>
                    <a:pt x="217" y="422"/>
                  </a:cubicBezTo>
                  <a:cubicBezTo>
                    <a:pt x="335" y="422"/>
                    <a:pt x="432" y="329"/>
                    <a:pt x="432" y="211"/>
                  </a:cubicBezTo>
                  <a:cubicBezTo>
                    <a:pt x="432" y="8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9" name="Google Shape;16259;p23"/>
            <p:cNvSpPr/>
            <p:nvPr/>
          </p:nvSpPr>
          <p:spPr>
            <a:xfrm>
              <a:off x="148917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329" y="427"/>
                    <a:pt x="422" y="329"/>
                    <a:pt x="422" y="211"/>
                  </a:cubicBezTo>
                  <a:cubicBezTo>
                    <a:pt x="416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0" name="Google Shape;16260;p23"/>
            <p:cNvSpPr/>
            <p:nvPr/>
          </p:nvSpPr>
          <p:spPr>
            <a:xfrm>
              <a:off x="1674800" y="443580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1"/>
                  </a:moveTo>
                  <a:cubicBezTo>
                    <a:pt x="89" y="1"/>
                    <a:pt x="1" y="90"/>
                    <a:pt x="1" y="207"/>
                  </a:cubicBezTo>
                  <a:cubicBezTo>
                    <a:pt x="1" y="320"/>
                    <a:pt x="93" y="418"/>
                    <a:pt x="206" y="423"/>
                  </a:cubicBezTo>
                  <a:cubicBezTo>
                    <a:pt x="330" y="423"/>
                    <a:pt x="427" y="325"/>
                    <a:pt x="427" y="212"/>
                  </a:cubicBezTo>
                  <a:cubicBezTo>
                    <a:pt x="427" y="94"/>
                    <a:pt x="335" y="1"/>
                    <a:pt x="222" y="1"/>
                  </a:cubicBezTo>
                  <a:cubicBezTo>
                    <a:pt x="215" y="1"/>
                    <a:pt x="209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1" name="Google Shape;16261;p23"/>
            <p:cNvSpPr/>
            <p:nvPr/>
          </p:nvSpPr>
          <p:spPr>
            <a:xfrm>
              <a:off x="1833975" y="4435575"/>
              <a:ext cx="10825" cy="10800"/>
            </a:xfrm>
            <a:custGeom>
              <a:rect b="b" l="l" r="r" t="t"/>
              <a:pathLst>
                <a:path extrusionOk="0" h="432" w="433">
                  <a:moveTo>
                    <a:pt x="211" y="0"/>
                  </a:moveTo>
                  <a:cubicBezTo>
                    <a:pt x="88" y="5"/>
                    <a:pt x="1" y="103"/>
                    <a:pt x="1" y="221"/>
                  </a:cubicBezTo>
                  <a:cubicBezTo>
                    <a:pt x="1" y="344"/>
                    <a:pt x="98" y="432"/>
                    <a:pt x="216" y="432"/>
                  </a:cubicBezTo>
                  <a:cubicBezTo>
                    <a:pt x="340" y="427"/>
                    <a:pt x="432" y="334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2" name="Google Shape;16262;p23"/>
            <p:cNvSpPr/>
            <p:nvPr/>
          </p:nvSpPr>
          <p:spPr>
            <a:xfrm>
              <a:off x="1993150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3" y="0"/>
                    <a:pt x="0" y="103"/>
                    <a:pt x="6" y="221"/>
                  </a:cubicBezTo>
                  <a:cubicBezTo>
                    <a:pt x="6" y="334"/>
                    <a:pt x="10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3" name="Google Shape;16263;p23"/>
            <p:cNvSpPr/>
            <p:nvPr/>
          </p:nvSpPr>
          <p:spPr>
            <a:xfrm>
              <a:off x="1648350" y="41968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8" y="0"/>
                    <a:pt x="0" y="88"/>
                    <a:pt x="0" y="206"/>
                  </a:cubicBezTo>
                  <a:cubicBezTo>
                    <a:pt x="0" y="319"/>
                    <a:pt x="98" y="422"/>
                    <a:pt x="211" y="422"/>
                  </a:cubicBezTo>
                  <a:cubicBezTo>
                    <a:pt x="334" y="422"/>
                    <a:pt x="421" y="334"/>
                    <a:pt x="421" y="211"/>
                  </a:cubicBezTo>
                  <a:cubicBezTo>
                    <a:pt x="421" y="8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4" name="Google Shape;16264;p23"/>
            <p:cNvSpPr/>
            <p:nvPr/>
          </p:nvSpPr>
          <p:spPr>
            <a:xfrm>
              <a:off x="201987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29" y="416"/>
                    <a:pt x="427" y="329"/>
                    <a:pt x="427" y="211"/>
                  </a:cubicBezTo>
                  <a:cubicBezTo>
                    <a:pt x="432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5" name="Google Shape;16265;p23"/>
            <p:cNvSpPr/>
            <p:nvPr/>
          </p:nvSpPr>
          <p:spPr>
            <a:xfrm>
              <a:off x="1887175" y="42233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0"/>
                  </a:moveTo>
                  <a:cubicBezTo>
                    <a:pt x="98" y="0"/>
                    <a:pt x="5" y="87"/>
                    <a:pt x="0" y="206"/>
                  </a:cubicBezTo>
                  <a:cubicBezTo>
                    <a:pt x="0" y="324"/>
                    <a:pt x="82" y="421"/>
                    <a:pt x="206" y="421"/>
                  </a:cubicBezTo>
                  <a:cubicBezTo>
                    <a:pt x="212" y="422"/>
                    <a:pt x="218" y="422"/>
                    <a:pt x="223" y="422"/>
                  </a:cubicBezTo>
                  <a:cubicBezTo>
                    <a:pt x="333" y="422"/>
                    <a:pt x="421" y="333"/>
                    <a:pt x="416" y="216"/>
                  </a:cubicBezTo>
                  <a:cubicBezTo>
                    <a:pt x="421" y="10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6" name="Google Shape;16266;p23"/>
            <p:cNvSpPr/>
            <p:nvPr/>
          </p:nvSpPr>
          <p:spPr>
            <a:xfrm>
              <a:off x="1648200" y="44619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2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32"/>
                    <a:pt x="212" y="432"/>
                  </a:cubicBezTo>
                  <a:cubicBezTo>
                    <a:pt x="215" y="432"/>
                    <a:pt x="219" y="433"/>
                    <a:pt x="222" y="433"/>
                  </a:cubicBezTo>
                  <a:cubicBezTo>
                    <a:pt x="345" y="433"/>
                    <a:pt x="427" y="347"/>
                    <a:pt x="427" y="227"/>
                  </a:cubicBezTo>
                  <a:cubicBezTo>
                    <a:pt x="427" y="103"/>
                    <a:pt x="335" y="1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7" name="Google Shape;16267;p23"/>
            <p:cNvSpPr/>
            <p:nvPr/>
          </p:nvSpPr>
          <p:spPr>
            <a:xfrm>
              <a:off x="1701275" y="44619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5"/>
                    <a:pt x="98" y="432"/>
                    <a:pt x="221" y="432"/>
                  </a:cubicBezTo>
                  <a:cubicBezTo>
                    <a:pt x="345" y="432"/>
                    <a:pt x="432" y="335"/>
                    <a:pt x="427" y="206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8" name="Google Shape;16268;p23"/>
            <p:cNvSpPr/>
            <p:nvPr/>
          </p:nvSpPr>
          <p:spPr>
            <a:xfrm>
              <a:off x="1568700" y="401122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6" y="1"/>
                  </a:moveTo>
                  <a:cubicBezTo>
                    <a:pt x="87" y="1"/>
                    <a:pt x="0" y="83"/>
                    <a:pt x="5" y="212"/>
                  </a:cubicBezTo>
                  <a:cubicBezTo>
                    <a:pt x="5" y="325"/>
                    <a:pt x="103" y="422"/>
                    <a:pt x="216" y="422"/>
                  </a:cubicBezTo>
                  <a:cubicBezTo>
                    <a:pt x="334" y="422"/>
                    <a:pt x="432" y="325"/>
                    <a:pt x="432" y="212"/>
                  </a:cubicBezTo>
                  <a:cubicBezTo>
                    <a:pt x="432" y="8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9" name="Google Shape;16269;p23"/>
            <p:cNvSpPr/>
            <p:nvPr/>
          </p:nvSpPr>
          <p:spPr>
            <a:xfrm>
              <a:off x="1621875" y="40112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0" y="0"/>
                    <a:pt x="1" y="94"/>
                    <a:pt x="1" y="212"/>
                  </a:cubicBezTo>
                  <a:cubicBezTo>
                    <a:pt x="1" y="325"/>
                    <a:pt x="93" y="422"/>
                    <a:pt x="211" y="422"/>
                  </a:cubicBezTo>
                  <a:cubicBezTo>
                    <a:pt x="324" y="417"/>
                    <a:pt x="422" y="325"/>
                    <a:pt x="422" y="212"/>
                  </a:cubicBezTo>
                  <a:cubicBezTo>
                    <a:pt x="422" y="93"/>
                    <a:pt x="335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0" name="Google Shape;16270;p23"/>
            <p:cNvSpPr/>
            <p:nvPr/>
          </p:nvSpPr>
          <p:spPr>
            <a:xfrm>
              <a:off x="196682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35"/>
                    <a:pt x="87" y="422"/>
                    <a:pt x="211" y="422"/>
                  </a:cubicBezTo>
                  <a:cubicBezTo>
                    <a:pt x="329" y="422"/>
                    <a:pt x="427" y="335"/>
                    <a:pt x="421" y="212"/>
                  </a:cubicBezTo>
                  <a:cubicBezTo>
                    <a:pt x="421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1" name="Google Shape;16271;p23"/>
            <p:cNvSpPr/>
            <p:nvPr/>
          </p:nvSpPr>
          <p:spPr>
            <a:xfrm>
              <a:off x="1515625" y="44887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1"/>
                  </a:moveTo>
                  <a:cubicBezTo>
                    <a:pt x="98" y="1"/>
                    <a:pt x="1" y="98"/>
                    <a:pt x="1" y="211"/>
                  </a:cubicBezTo>
                  <a:cubicBezTo>
                    <a:pt x="1" y="327"/>
                    <a:pt x="94" y="422"/>
                    <a:pt x="208" y="422"/>
                  </a:cubicBezTo>
                  <a:cubicBezTo>
                    <a:pt x="211" y="422"/>
                    <a:pt x="214" y="422"/>
                    <a:pt x="217" y="422"/>
                  </a:cubicBezTo>
                  <a:cubicBezTo>
                    <a:pt x="335" y="422"/>
                    <a:pt x="427" y="330"/>
                    <a:pt x="427" y="206"/>
                  </a:cubicBezTo>
                  <a:cubicBezTo>
                    <a:pt x="422" y="93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2" name="Google Shape;16272;p23"/>
            <p:cNvSpPr/>
            <p:nvPr/>
          </p:nvSpPr>
          <p:spPr>
            <a:xfrm>
              <a:off x="2046200" y="44887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18" y="0"/>
                  </a:moveTo>
                  <a:cubicBezTo>
                    <a:pt x="99" y="0"/>
                    <a:pt x="11" y="96"/>
                    <a:pt x="11" y="206"/>
                  </a:cubicBezTo>
                  <a:cubicBezTo>
                    <a:pt x="1" y="324"/>
                    <a:pt x="98" y="427"/>
                    <a:pt x="222" y="427"/>
                  </a:cubicBezTo>
                  <a:cubicBezTo>
                    <a:pt x="335" y="427"/>
                    <a:pt x="432" y="335"/>
                    <a:pt x="432" y="222"/>
                  </a:cubicBezTo>
                  <a:cubicBezTo>
                    <a:pt x="438" y="98"/>
                    <a:pt x="350" y="1"/>
                    <a:pt x="227" y="1"/>
                  </a:cubicBezTo>
                  <a:cubicBezTo>
                    <a:pt x="224" y="1"/>
                    <a:pt x="221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3" name="Google Shape;16273;p23"/>
            <p:cNvSpPr/>
            <p:nvPr/>
          </p:nvSpPr>
          <p:spPr>
            <a:xfrm>
              <a:off x="164820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2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29"/>
                    <a:pt x="93" y="427"/>
                    <a:pt x="212" y="427"/>
                  </a:cubicBezTo>
                  <a:cubicBezTo>
                    <a:pt x="335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4" name="Google Shape;16274;p23"/>
            <p:cNvSpPr/>
            <p:nvPr/>
          </p:nvSpPr>
          <p:spPr>
            <a:xfrm>
              <a:off x="201987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0"/>
                    <a:pt x="427" y="211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5" name="Google Shape;16275;p23"/>
            <p:cNvSpPr/>
            <p:nvPr/>
          </p:nvSpPr>
          <p:spPr>
            <a:xfrm>
              <a:off x="14359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3" y="1"/>
                    <a:pt x="1" y="88"/>
                    <a:pt x="11" y="206"/>
                  </a:cubicBezTo>
                  <a:cubicBezTo>
                    <a:pt x="11" y="330"/>
                    <a:pt x="98" y="427"/>
                    <a:pt x="222" y="427"/>
                  </a:cubicBezTo>
                  <a:cubicBezTo>
                    <a:pt x="330" y="427"/>
                    <a:pt x="432" y="335"/>
                    <a:pt x="432" y="222"/>
                  </a:cubicBezTo>
                  <a:cubicBezTo>
                    <a:pt x="432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6" name="Google Shape;16276;p23"/>
            <p:cNvSpPr/>
            <p:nvPr/>
          </p:nvSpPr>
          <p:spPr>
            <a:xfrm>
              <a:off x="22055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8" y="421"/>
                    <a:pt x="206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10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7" name="Google Shape;16277;p23"/>
            <p:cNvSpPr/>
            <p:nvPr/>
          </p:nvSpPr>
          <p:spPr>
            <a:xfrm>
              <a:off x="1489175" y="4196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7"/>
                  </a:cubicBezTo>
                  <a:cubicBezTo>
                    <a:pt x="329" y="427"/>
                    <a:pt x="422" y="324"/>
                    <a:pt x="422" y="211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8" name="Google Shape;16278;p23"/>
            <p:cNvSpPr/>
            <p:nvPr/>
          </p:nvSpPr>
          <p:spPr>
            <a:xfrm>
              <a:off x="1993275" y="40112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2" y="0"/>
                  </a:moveTo>
                  <a:cubicBezTo>
                    <a:pt x="96" y="0"/>
                    <a:pt x="1" y="80"/>
                    <a:pt x="1" y="213"/>
                  </a:cubicBezTo>
                  <a:cubicBezTo>
                    <a:pt x="1" y="326"/>
                    <a:pt x="103" y="423"/>
                    <a:pt x="216" y="423"/>
                  </a:cubicBezTo>
                  <a:cubicBezTo>
                    <a:pt x="335" y="423"/>
                    <a:pt x="427" y="326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8" y="1"/>
                    <a:pt x="200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9" name="Google Shape;16279;p23"/>
            <p:cNvSpPr/>
            <p:nvPr/>
          </p:nvSpPr>
          <p:spPr>
            <a:xfrm>
              <a:off x="2099400" y="401120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33" y="0"/>
                  </a:moveTo>
                  <a:cubicBezTo>
                    <a:pt x="225" y="0"/>
                    <a:pt x="218" y="1"/>
                    <a:pt x="211" y="2"/>
                  </a:cubicBezTo>
                  <a:cubicBezTo>
                    <a:pt x="93" y="2"/>
                    <a:pt x="0" y="89"/>
                    <a:pt x="0" y="213"/>
                  </a:cubicBezTo>
                  <a:cubicBezTo>
                    <a:pt x="5" y="326"/>
                    <a:pt x="98" y="423"/>
                    <a:pt x="211" y="423"/>
                  </a:cubicBezTo>
                  <a:cubicBezTo>
                    <a:pt x="214" y="423"/>
                    <a:pt x="217" y="424"/>
                    <a:pt x="219" y="424"/>
                  </a:cubicBezTo>
                  <a:cubicBezTo>
                    <a:pt x="334" y="424"/>
                    <a:pt x="427" y="323"/>
                    <a:pt x="427" y="213"/>
                  </a:cubicBezTo>
                  <a:cubicBezTo>
                    <a:pt x="432" y="93"/>
                    <a:pt x="330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0" name="Google Shape;16280;p23"/>
            <p:cNvSpPr/>
            <p:nvPr/>
          </p:nvSpPr>
          <p:spPr>
            <a:xfrm>
              <a:off x="2019875" y="45152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93" y="0"/>
                    <a:pt x="0" y="98"/>
                    <a:pt x="0" y="221"/>
                  </a:cubicBezTo>
                  <a:cubicBezTo>
                    <a:pt x="0" y="334"/>
                    <a:pt x="93" y="427"/>
                    <a:pt x="20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1" name="Google Shape;16281;p23"/>
            <p:cNvSpPr/>
            <p:nvPr/>
          </p:nvSpPr>
          <p:spPr>
            <a:xfrm>
              <a:off x="1568700" y="454167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6" y="1"/>
                  </a:moveTo>
                  <a:cubicBezTo>
                    <a:pt x="87" y="11"/>
                    <a:pt x="0" y="98"/>
                    <a:pt x="0" y="217"/>
                  </a:cubicBezTo>
                  <a:cubicBezTo>
                    <a:pt x="0" y="340"/>
                    <a:pt x="98" y="432"/>
                    <a:pt x="211" y="432"/>
                  </a:cubicBezTo>
                  <a:cubicBezTo>
                    <a:pt x="329" y="432"/>
                    <a:pt x="421" y="330"/>
                    <a:pt x="421" y="217"/>
                  </a:cubicBezTo>
                  <a:cubicBezTo>
                    <a:pt x="421" y="93"/>
                    <a:pt x="319" y="6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2" name="Google Shape;16282;p23"/>
            <p:cNvSpPr/>
            <p:nvPr/>
          </p:nvSpPr>
          <p:spPr>
            <a:xfrm>
              <a:off x="1621875" y="454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9" y="1"/>
                  </a:moveTo>
                  <a:cubicBezTo>
                    <a:pt x="216" y="1"/>
                    <a:pt x="214" y="1"/>
                    <a:pt x="211" y="1"/>
                  </a:cubicBezTo>
                  <a:cubicBezTo>
                    <a:pt x="88" y="1"/>
                    <a:pt x="1" y="88"/>
                    <a:pt x="1" y="207"/>
                  </a:cubicBezTo>
                  <a:cubicBezTo>
                    <a:pt x="1" y="320"/>
                    <a:pt x="93" y="422"/>
                    <a:pt x="211" y="422"/>
                  </a:cubicBezTo>
                  <a:cubicBezTo>
                    <a:pt x="324" y="422"/>
                    <a:pt x="422" y="320"/>
                    <a:pt x="422" y="207"/>
                  </a:cubicBezTo>
                  <a:cubicBezTo>
                    <a:pt x="422" y="101"/>
                    <a:pt x="324" y="1"/>
                    <a:pt x="21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3" name="Google Shape;16283;p23"/>
            <p:cNvSpPr/>
            <p:nvPr/>
          </p:nvSpPr>
          <p:spPr>
            <a:xfrm>
              <a:off x="2152450" y="401120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194" y="0"/>
                  </a:moveTo>
                  <a:cubicBezTo>
                    <a:pt x="95" y="0"/>
                    <a:pt x="5" y="93"/>
                    <a:pt x="1" y="202"/>
                  </a:cubicBezTo>
                  <a:cubicBezTo>
                    <a:pt x="1" y="326"/>
                    <a:pt x="93" y="423"/>
                    <a:pt x="211" y="423"/>
                  </a:cubicBezTo>
                  <a:cubicBezTo>
                    <a:pt x="324" y="423"/>
                    <a:pt x="422" y="321"/>
                    <a:pt x="422" y="202"/>
                  </a:cubicBezTo>
                  <a:cubicBezTo>
                    <a:pt x="422" y="89"/>
                    <a:pt x="335" y="2"/>
                    <a:pt x="216" y="2"/>
                  </a:cubicBezTo>
                  <a:cubicBezTo>
                    <a:pt x="209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4" name="Google Shape;16284;p23"/>
            <p:cNvSpPr/>
            <p:nvPr/>
          </p:nvSpPr>
          <p:spPr>
            <a:xfrm>
              <a:off x="1993275" y="45419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5" y="0"/>
                  </a:moveTo>
                  <a:cubicBezTo>
                    <a:pt x="107" y="0"/>
                    <a:pt x="6" y="85"/>
                    <a:pt x="6" y="213"/>
                  </a:cubicBezTo>
                  <a:cubicBezTo>
                    <a:pt x="1" y="331"/>
                    <a:pt x="103" y="423"/>
                    <a:pt x="216" y="423"/>
                  </a:cubicBezTo>
                  <a:cubicBezTo>
                    <a:pt x="335" y="418"/>
                    <a:pt x="427" y="331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9" y="1"/>
                    <a:pt x="2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5" name="Google Shape;16285;p23"/>
            <p:cNvSpPr/>
            <p:nvPr/>
          </p:nvSpPr>
          <p:spPr>
            <a:xfrm>
              <a:off x="1462575" y="42765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4"/>
                    <a:pt x="88" y="422"/>
                    <a:pt x="206" y="422"/>
                  </a:cubicBezTo>
                  <a:cubicBezTo>
                    <a:pt x="335" y="422"/>
                    <a:pt x="422" y="334"/>
                    <a:pt x="422" y="216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6" name="Google Shape;16286;p23"/>
            <p:cNvSpPr/>
            <p:nvPr/>
          </p:nvSpPr>
          <p:spPr>
            <a:xfrm>
              <a:off x="2179050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103" y="427"/>
                    <a:pt x="22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7" name="Google Shape;16287;p23"/>
            <p:cNvSpPr/>
            <p:nvPr/>
          </p:nvSpPr>
          <p:spPr>
            <a:xfrm>
              <a:off x="16748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3" y="421"/>
                    <a:pt x="206" y="421"/>
                  </a:cubicBezTo>
                  <a:cubicBezTo>
                    <a:pt x="330" y="421"/>
                    <a:pt x="427" y="334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8" name="Google Shape;16288;p23"/>
            <p:cNvSpPr/>
            <p:nvPr/>
          </p:nvSpPr>
          <p:spPr>
            <a:xfrm>
              <a:off x="1993275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22" y="336"/>
                    <a:pt x="422" y="211"/>
                  </a:cubicBezTo>
                  <a:cubicBezTo>
                    <a:pt x="42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9" name="Google Shape;16289;p23"/>
            <p:cNvSpPr/>
            <p:nvPr/>
          </p:nvSpPr>
          <p:spPr>
            <a:xfrm>
              <a:off x="20198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29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0" name="Google Shape;16290;p23"/>
            <p:cNvSpPr/>
            <p:nvPr/>
          </p:nvSpPr>
          <p:spPr>
            <a:xfrm>
              <a:off x="19668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5" y="217"/>
                  </a:cubicBezTo>
                  <a:cubicBezTo>
                    <a:pt x="10" y="330"/>
                    <a:pt x="103" y="427"/>
                    <a:pt x="216" y="427"/>
                  </a:cubicBezTo>
                  <a:cubicBezTo>
                    <a:pt x="219" y="427"/>
                    <a:pt x="222" y="427"/>
                    <a:pt x="224" y="427"/>
                  </a:cubicBezTo>
                  <a:cubicBezTo>
                    <a:pt x="338" y="427"/>
                    <a:pt x="427" y="327"/>
                    <a:pt x="427" y="217"/>
                  </a:cubicBezTo>
                  <a:cubicBezTo>
                    <a:pt x="421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1" name="Google Shape;16291;p23"/>
            <p:cNvSpPr/>
            <p:nvPr/>
          </p:nvSpPr>
          <p:spPr>
            <a:xfrm>
              <a:off x="14625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8"/>
                    <a:pt x="0" y="206"/>
                  </a:cubicBezTo>
                  <a:cubicBezTo>
                    <a:pt x="0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2" name="Google Shape;16292;p23"/>
            <p:cNvSpPr/>
            <p:nvPr/>
          </p:nvSpPr>
          <p:spPr>
            <a:xfrm>
              <a:off x="1648200" y="40905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7" y="1"/>
                  </a:moveTo>
                  <a:cubicBezTo>
                    <a:pt x="104" y="1"/>
                    <a:pt x="6" y="98"/>
                    <a:pt x="6" y="211"/>
                  </a:cubicBezTo>
                  <a:cubicBezTo>
                    <a:pt x="1" y="335"/>
                    <a:pt x="104" y="432"/>
                    <a:pt x="217" y="432"/>
                  </a:cubicBezTo>
                  <a:cubicBezTo>
                    <a:pt x="340" y="432"/>
                    <a:pt x="427" y="340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3" name="Google Shape;16293;p23"/>
            <p:cNvSpPr/>
            <p:nvPr/>
          </p:nvSpPr>
          <p:spPr>
            <a:xfrm>
              <a:off x="19932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1" y="98"/>
                    <a:pt x="1" y="206"/>
                  </a:cubicBezTo>
                  <a:cubicBezTo>
                    <a:pt x="1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4" name="Google Shape;16294;p23"/>
            <p:cNvSpPr/>
            <p:nvPr/>
          </p:nvSpPr>
          <p:spPr>
            <a:xfrm>
              <a:off x="2179050" y="4090500"/>
              <a:ext cx="10675" cy="10825"/>
            </a:xfrm>
            <a:custGeom>
              <a:rect b="b" l="l" r="r" t="t"/>
              <a:pathLst>
                <a:path extrusionOk="0" h="433" w="427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35"/>
                    <a:pt x="98" y="432"/>
                    <a:pt x="211" y="432"/>
                  </a:cubicBezTo>
                  <a:cubicBezTo>
                    <a:pt x="334" y="432"/>
                    <a:pt x="427" y="340"/>
                    <a:pt x="427" y="222"/>
                  </a:cubicBezTo>
                  <a:cubicBezTo>
                    <a:pt x="427" y="98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5" name="Google Shape;16295;p23"/>
            <p:cNvSpPr/>
            <p:nvPr/>
          </p:nvSpPr>
          <p:spPr>
            <a:xfrm>
              <a:off x="20198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7"/>
                    <a:pt x="88" y="423"/>
                    <a:pt x="206" y="423"/>
                  </a:cubicBezTo>
                  <a:cubicBezTo>
                    <a:pt x="209" y="423"/>
                    <a:pt x="213" y="422"/>
                    <a:pt x="216" y="422"/>
                  </a:cubicBezTo>
                  <a:cubicBezTo>
                    <a:pt x="329" y="422"/>
                    <a:pt x="427" y="335"/>
                    <a:pt x="427" y="217"/>
                  </a:cubicBezTo>
                  <a:cubicBezTo>
                    <a:pt x="432" y="99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6" name="Google Shape;16296;p23"/>
            <p:cNvSpPr/>
            <p:nvPr/>
          </p:nvSpPr>
          <p:spPr>
            <a:xfrm>
              <a:off x="2205500" y="427652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98" y="0"/>
                    <a:pt x="11" y="88"/>
                    <a:pt x="11" y="206"/>
                  </a:cubicBezTo>
                  <a:cubicBezTo>
                    <a:pt x="1" y="334"/>
                    <a:pt x="93" y="422"/>
                    <a:pt x="217" y="422"/>
                  </a:cubicBezTo>
                  <a:cubicBezTo>
                    <a:pt x="335" y="422"/>
                    <a:pt x="427" y="324"/>
                    <a:pt x="438" y="211"/>
                  </a:cubicBezTo>
                  <a:cubicBezTo>
                    <a:pt x="438" y="93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7" name="Google Shape;16297;p23"/>
            <p:cNvSpPr/>
            <p:nvPr/>
          </p:nvSpPr>
          <p:spPr>
            <a:xfrm>
              <a:off x="1621625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29" y="427"/>
                    <a:pt x="432" y="330"/>
                    <a:pt x="432" y="211"/>
                  </a:cubicBezTo>
                  <a:cubicBezTo>
                    <a:pt x="432" y="93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8" name="Google Shape;16298;p23"/>
            <p:cNvSpPr/>
            <p:nvPr/>
          </p:nvSpPr>
          <p:spPr>
            <a:xfrm>
              <a:off x="1674800" y="44887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3" y="1"/>
                    <a:pt x="1" y="93"/>
                    <a:pt x="6" y="227"/>
                  </a:cubicBezTo>
                  <a:cubicBezTo>
                    <a:pt x="16" y="340"/>
                    <a:pt x="103" y="432"/>
                    <a:pt x="222" y="432"/>
                  </a:cubicBezTo>
                  <a:cubicBezTo>
                    <a:pt x="335" y="432"/>
                    <a:pt x="432" y="330"/>
                    <a:pt x="43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9" name="Google Shape;16299;p23"/>
            <p:cNvSpPr/>
            <p:nvPr/>
          </p:nvSpPr>
          <p:spPr>
            <a:xfrm>
              <a:off x="1993275" y="44887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88" y="1"/>
                    <a:pt x="1" y="98"/>
                    <a:pt x="1" y="227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330" y="432"/>
                    <a:pt x="422" y="335"/>
                    <a:pt x="42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0" name="Google Shape;16300;p23"/>
            <p:cNvSpPr/>
            <p:nvPr/>
          </p:nvSpPr>
          <p:spPr>
            <a:xfrm>
              <a:off x="2019875" y="40906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7" y="1"/>
                  </a:moveTo>
                  <a:cubicBezTo>
                    <a:pt x="88" y="1"/>
                    <a:pt x="0" y="96"/>
                    <a:pt x="0" y="217"/>
                  </a:cubicBezTo>
                  <a:cubicBezTo>
                    <a:pt x="0" y="335"/>
                    <a:pt x="93" y="427"/>
                    <a:pt x="216" y="432"/>
                  </a:cubicBezTo>
                  <a:cubicBezTo>
                    <a:pt x="329" y="427"/>
                    <a:pt x="427" y="335"/>
                    <a:pt x="427" y="222"/>
                  </a:cubicBezTo>
                  <a:cubicBezTo>
                    <a:pt x="432" y="103"/>
                    <a:pt x="329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1" name="Google Shape;16301;p23"/>
            <p:cNvSpPr/>
            <p:nvPr/>
          </p:nvSpPr>
          <p:spPr>
            <a:xfrm>
              <a:off x="1409400" y="42233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104"/>
                    <a:pt x="0" y="212"/>
                  </a:cubicBezTo>
                  <a:cubicBezTo>
                    <a:pt x="0" y="330"/>
                    <a:pt x="98" y="422"/>
                    <a:pt x="216" y="422"/>
                  </a:cubicBezTo>
                  <a:cubicBezTo>
                    <a:pt x="339" y="422"/>
                    <a:pt x="421" y="335"/>
                    <a:pt x="421" y="212"/>
                  </a:cubicBezTo>
                  <a:cubicBezTo>
                    <a:pt x="421" y="92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2" name="Google Shape;16302;p23"/>
            <p:cNvSpPr/>
            <p:nvPr/>
          </p:nvSpPr>
          <p:spPr>
            <a:xfrm>
              <a:off x="1940225" y="42233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9"/>
                    <a:pt x="11" y="212"/>
                  </a:cubicBezTo>
                  <a:cubicBezTo>
                    <a:pt x="0" y="330"/>
                    <a:pt x="98" y="422"/>
                    <a:pt x="221" y="422"/>
                  </a:cubicBezTo>
                  <a:cubicBezTo>
                    <a:pt x="345" y="422"/>
                    <a:pt x="427" y="335"/>
                    <a:pt x="427" y="212"/>
                  </a:cubicBezTo>
                  <a:cubicBezTo>
                    <a:pt x="422" y="92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3" name="Google Shape;16303;p23"/>
            <p:cNvSpPr/>
            <p:nvPr/>
          </p:nvSpPr>
          <p:spPr>
            <a:xfrm>
              <a:off x="220550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17" y="427"/>
                  </a:cubicBezTo>
                  <a:cubicBezTo>
                    <a:pt x="335" y="427"/>
                    <a:pt x="427" y="335"/>
                    <a:pt x="427" y="211"/>
                  </a:cubicBezTo>
                  <a:cubicBezTo>
                    <a:pt x="427" y="98"/>
                    <a:pt x="325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4" name="Google Shape;16304;p23"/>
            <p:cNvSpPr/>
            <p:nvPr/>
          </p:nvSpPr>
          <p:spPr>
            <a:xfrm>
              <a:off x="2046075" y="4011200"/>
              <a:ext cx="10950" cy="10725"/>
            </a:xfrm>
            <a:custGeom>
              <a:rect b="b" l="l" r="r" t="t"/>
              <a:pathLst>
                <a:path extrusionOk="0" h="429" w="438">
                  <a:moveTo>
                    <a:pt x="203" y="0"/>
                  </a:moveTo>
                  <a:cubicBezTo>
                    <a:pt x="108" y="0"/>
                    <a:pt x="15" y="85"/>
                    <a:pt x="6" y="213"/>
                  </a:cubicBezTo>
                  <a:cubicBezTo>
                    <a:pt x="1" y="326"/>
                    <a:pt x="103" y="428"/>
                    <a:pt x="222" y="428"/>
                  </a:cubicBezTo>
                  <a:cubicBezTo>
                    <a:pt x="335" y="423"/>
                    <a:pt x="432" y="336"/>
                    <a:pt x="432" y="218"/>
                  </a:cubicBezTo>
                  <a:cubicBezTo>
                    <a:pt x="437" y="89"/>
                    <a:pt x="350" y="2"/>
                    <a:pt x="227" y="2"/>
                  </a:cubicBezTo>
                  <a:cubicBezTo>
                    <a:pt x="219" y="1"/>
                    <a:pt x="211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5" name="Google Shape;16305;p23"/>
            <p:cNvSpPr/>
            <p:nvPr/>
          </p:nvSpPr>
          <p:spPr>
            <a:xfrm>
              <a:off x="1674800" y="40112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1" y="1"/>
                  </a:moveTo>
                  <a:cubicBezTo>
                    <a:pt x="93" y="1"/>
                    <a:pt x="1" y="83"/>
                    <a:pt x="1" y="212"/>
                  </a:cubicBezTo>
                  <a:cubicBezTo>
                    <a:pt x="1" y="325"/>
                    <a:pt x="93" y="422"/>
                    <a:pt x="206" y="422"/>
                  </a:cubicBezTo>
                  <a:cubicBezTo>
                    <a:pt x="209" y="422"/>
                    <a:pt x="212" y="423"/>
                    <a:pt x="215" y="423"/>
                  </a:cubicBezTo>
                  <a:cubicBezTo>
                    <a:pt x="329" y="423"/>
                    <a:pt x="427" y="322"/>
                    <a:pt x="427" y="212"/>
                  </a:cubicBezTo>
                  <a:cubicBezTo>
                    <a:pt x="427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6" name="Google Shape;16306;p23"/>
            <p:cNvSpPr/>
            <p:nvPr/>
          </p:nvSpPr>
          <p:spPr>
            <a:xfrm>
              <a:off x="1940225" y="41702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98" y="11"/>
                    <a:pt x="0" y="104"/>
                    <a:pt x="0" y="217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45" y="427"/>
                    <a:pt x="427" y="335"/>
                    <a:pt x="427" y="217"/>
                  </a:cubicBezTo>
                  <a:cubicBezTo>
                    <a:pt x="427" y="96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7" name="Google Shape;16307;p23"/>
            <p:cNvSpPr/>
            <p:nvPr/>
          </p:nvSpPr>
          <p:spPr>
            <a:xfrm>
              <a:off x="217892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9" y="427"/>
                    <a:pt x="432" y="335"/>
                    <a:pt x="432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1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8" name="Google Shape;16308;p23"/>
            <p:cNvSpPr/>
            <p:nvPr/>
          </p:nvSpPr>
          <p:spPr>
            <a:xfrm>
              <a:off x="1515500" y="40112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8" y="1"/>
                    <a:pt x="6" y="88"/>
                    <a:pt x="1" y="207"/>
                  </a:cubicBezTo>
                  <a:cubicBezTo>
                    <a:pt x="1" y="320"/>
                    <a:pt x="98" y="422"/>
                    <a:pt x="211" y="422"/>
                  </a:cubicBezTo>
                  <a:cubicBezTo>
                    <a:pt x="214" y="422"/>
                    <a:pt x="217" y="423"/>
                    <a:pt x="220" y="423"/>
                  </a:cubicBezTo>
                  <a:cubicBezTo>
                    <a:pt x="339" y="423"/>
                    <a:pt x="432" y="322"/>
                    <a:pt x="432" y="212"/>
                  </a:cubicBezTo>
                  <a:cubicBezTo>
                    <a:pt x="432" y="88"/>
                    <a:pt x="34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9" name="Google Shape;16309;p23"/>
            <p:cNvSpPr/>
            <p:nvPr/>
          </p:nvSpPr>
          <p:spPr>
            <a:xfrm>
              <a:off x="1648200" y="3984375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22" y="1"/>
                  </a:moveTo>
                  <a:cubicBezTo>
                    <a:pt x="109" y="1"/>
                    <a:pt x="6" y="88"/>
                    <a:pt x="6" y="212"/>
                  </a:cubicBezTo>
                  <a:cubicBezTo>
                    <a:pt x="1" y="335"/>
                    <a:pt x="104" y="433"/>
                    <a:pt x="217" y="433"/>
                  </a:cubicBezTo>
                  <a:cubicBezTo>
                    <a:pt x="335" y="433"/>
                    <a:pt x="427" y="340"/>
                    <a:pt x="427" y="227"/>
                  </a:cubicBezTo>
                  <a:cubicBezTo>
                    <a:pt x="427" y="104"/>
                    <a:pt x="340" y="6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0" name="Google Shape;16310;p23"/>
            <p:cNvSpPr/>
            <p:nvPr/>
          </p:nvSpPr>
          <p:spPr>
            <a:xfrm>
              <a:off x="14891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0" y="217"/>
                  </a:cubicBezTo>
                  <a:cubicBezTo>
                    <a:pt x="0" y="335"/>
                    <a:pt x="82" y="427"/>
                    <a:pt x="211" y="427"/>
                  </a:cubicBezTo>
                  <a:cubicBezTo>
                    <a:pt x="334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1" name="Google Shape;16311;p23"/>
            <p:cNvSpPr/>
            <p:nvPr/>
          </p:nvSpPr>
          <p:spPr>
            <a:xfrm>
              <a:off x="1674800" y="45419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29"/>
                    <a:pt x="98" y="416"/>
                    <a:pt x="206" y="421"/>
                  </a:cubicBezTo>
                  <a:cubicBezTo>
                    <a:pt x="211" y="422"/>
                    <a:pt x="217" y="422"/>
                    <a:pt x="222" y="422"/>
                  </a:cubicBezTo>
                  <a:cubicBezTo>
                    <a:pt x="329" y="422"/>
                    <a:pt x="422" y="323"/>
                    <a:pt x="422" y="211"/>
                  </a:cubicBezTo>
                  <a:cubicBezTo>
                    <a:pt x="43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2" name="Google Shape;16312;p23"/>
            <p:cNvSpPr/>
            <p:nvPr/>
          </p:nvSpPr>
          <p:spPr>
            <a:xfrm>
              <a:off x="16218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17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3" name="Google Shape;16313;p23"/>
            <p:cNvSpPr/>
            <p:nvPr/>
          </p:nvSpPr>
          <p:spPr>
            <a:xfrm>
              <a:off x="16748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2" y="0"/>
                  </a:moveTo>
                  <a:cubicBezTo>
                    <a:pt x="93" y="0"/>
                    <a:pt x="1" y="9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4" name="Google Shape;16314;p23"/>
            <p:cNvSpPr/>
            <p:nvPr/>
          </p:nvSpPr>
          <p:spPr>
            <a:xfrm>
              <a:off x="2046200" y="45419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1" y="329"/>
                    <a:pt x="98" y="421"/>
                    <a:pt x="217" y="421"/>
                  </a:cubicBezTo>
                  <a:cubicBezTo>
                    <a:pt x="222" y="422"/>
                    <a:pt x="228" y="422"/>
                    <a:pt x="233" y="422"/>
                  </a:cubicBezTo>
                  <a:cubicBezTo>
                    <a:pt x="339" y="422"/>
                    <a:pt x="427" y="328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5" name="Google Shape;16315;p23"/>
            <p:cNvSpPr/>
            <p:nvPr/>
          </p:nvSpPr>
          <p:spPr>
            <a:xfrm>
              <a:off x="1833725" y="4064175"/>
              <a:ext cx="11075" cy="10675"/>
            </a:xfrm>
            <a:custGeom>
              <a:rect b="b" l="l" r="r" t="t"/>
              <a:pathLst>
                <a:path extrusionOk="0" h="427" w="443">
                  <a:moveTo>
                    <a:pt x="226" y="0"/>
                  </a:moveTo>
                  <a:cubicBezTo>
                    <a:pt x="108" y="0"/>
                    <a:pt x="11" y="98"/>
                    <a:pt x="11" y="211"/>
                  </a:cubicBezTo>
                  <a:cubicBezTo>
                    <a:pt x="0" y="329"/>
                    <a:pt x="98" y="427"/>
                    <a:pt x="221" y="427"/>
                  </a:cubicBezTo>
                  <a:cubicBezTo>
                    <a:pt x="345" y="427"/>
                    <a:pt x="442" y="334"/>
                    <a:pt x="442" y="211"/>
                  </a:cubicBezTo>
                  <a:cubicBezTo>
                    <a:pt x="442" y="87"/>
                    <a:pt x="350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6" name="Google Shape;16316;p23"/>
            <p:cNvSpPr/>
            <p:nvPr/>
          </p:nvSpPr>
          <p:spPr>
            <a:xfrm>
              <a:off x="167480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330" y="422"/>
                    <a:pt x="427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7" name="Google Shape;16317;p23"/>
            <p:cNvSpPr/>
            <p:nvPr/>
          </p:nvSpPr>
          <p:spPr>
            <a:xfrm>
              <a:off x="1621875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1" y="88"/>
                    <a:pt x="1" y="211"/>
                  </a:cubicBezTo>
                  <a:cubicBezTo>
                    <a:pt x="1" y="329"/>
                    <a:pt x="93" y="422"/>
                    <a:pt x="216" y="422"/>
                  </a:cubicBezTo>
                  <a:cubicBezTo>
                    <a:pt x="324" y="422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8" name="Google Shape;16318;p23"/>
            <p:cNvSpPr/>
            <p:nvPr/>
          </p:nvSpPr>
          <p:spPr>
            <a:xfrm>
              <a:off x="1647950" y="435617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7" y="0"/>
                  </a:moveTo>
                  <a:cubicBezTo>
                    <a:pt x="109" y="0"/>
                    <a:pt x="16" y="88"/>
                    <a:pt x="1" y="211"/>
                  </a:cubicBezTo>
                  <a:cubicBezTo>
                    <a:pt x="1" y="324"/>
                    <a:pt x="103" y="422"/>
                    <a:pt x="222" y="422"/>
                  </a:cubicBezTo>
                  <a:cubicBezTo>
                    <a:pt x="345" y="422"/>
                    <a:pt x="432" y="334"/>
                    <a:pt x="432" y="216"/>
                  </a:cubicBezTo>
                  <a:cubicBezTo>
                    <a:pt x="437" y="88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9" name="Google Shape;16319;p23"/>
            <p:cNvSpPr/>
            <p:nvPr/>
          </p:nvSpPr>
          <p:spPr>
            <a:xfrm>
              <a:off x="148917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5" y="0"/>
                  </a:moveTo>
                  <a:cubicBezTo>
                    <a:pt x="89" y="0"/>
                    <a:pt x="0" y="94"/>
                    <a:pt x="0" y="212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27" y="325"/>
                    <a:pt x="422" y="212"/>
                  </a:cubicBezTo>
                  <a:cubicBezTo>
                    <a:pt x="422" y="93"/>
                    <a:pt x="329" y="1"/>
                    <a:pt x="211" y="1"/>
                  </a:cubicBezTo>
                  <a:cubicBezTo>
                    <a:pt x="205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0" name="Google Shape;16320;p23"/>
            <p:cNvSpPr/>
            <p:nvPr/>
          </p:nvSpPr>
          <p:spPr>
            <a:xfrm>
              <a:off x="2178925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8" y="0"/>
                    <a:pt x="0" y="93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1" name="Google Shape;16321;p23"/>
            <p:cNvSpPr/>
            <p:nvPr/>
          </p:nvSpPr>
          <p:spPr>
            <a:xfrm>
              <a:off x="2019750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6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32" y="335"/>
                    <a:pt x="427" y="217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2" name="Google Shape;16322;p23"/>
            <p:cNvSpPr/>
            <p:nvPr/>
          </p:nvSpPr>
          <p:spPr>
            <a:xfrm>
              <a:off x="21525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3" name="Google Shape;16323;p23"/>
            <p:cNvSpPr/>
            <p:nvPr/>
          </p:nvSpPr>
          <p:spPr>
            <a:xfrm>
              <a:off x="183397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3"/>
                    <a:pt x="6" y="216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4" name="Google Shape;16324;p23"/>
            <p:cNvSpPr/>
            <p:nvPr/>
          </p:nvSpPr>
          <p:spPr>
            <a:xfrm>
              <a:off x="1674800" y="38519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0"/>
                  </a:moveTo>
                  <a:cubicBezTo>
                    <a:pt x="89" y="0"/>
                    <a:pt x="1" y="89"/>
                    <a:pt x="1" y="207"/>
                  </a:cubicBezTo>
                  <a:cubicBezTo>
                    <a:pt x="1" y="325"/>
                    <a:pt x="93" y="417"/>
                    <a:pt x="206" y="422"/>
                  </a:cubicBezTo>
                  <a:cubicBezTo>
                    <a:pt x="324" y="422"/>
                    <a:pt x="427" y="325"/>
                    <a:pt x="427" y="212"/>
                  </a:cubicBezTo>
                  <a:cubicBezTo>
                    <a:pt x="427" y="104"/>
                    <a:pt x="335" y="6"/>
                    <a:pt x="222" y="1"/>
                  </a:cubicBezTo>
                  <a:cubicBezTo>
                    <a:pt x="215" y="0"/>
                    <a:pt x="209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5" name="Google Shape;16325;p23"/>
            <p:cNvSpPr/>
            <p:nvPr/>
          </p:nvSpPr>
          <p:spPr>
            <a:xfrm>
              <a:off x="1674800" y="438250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88"/>
                    <a:pt x="1" y="212"/>
                  </a:cubicBezTo>
                  <a:cubicBezTo>
                    <a:pt x="1" y="332"/>
                    <a:pt x="88" y="422"/>
                    <a:pt x="212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224" y="422"/>
                    <a:pt x="227" y="422"/>
                    <a:pt x="230" y="422"/>
                  </a:cubicBezTo>
                  <a:cubicBezTo>
                    <a:pt x="339" y="422"/>
                    <a:pt x="432" y="322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6" name="Google Shape;16326;p23"/>
            <p:cNvSpPr/>
            <p:nvPr/>
          </p:nvSpPr>
          <p:spPr>
            <a:xfrm>
              <a:off x="16483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0" y="98"/>
                    <a:pt x="0" y="211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7" name="Google Shape;16327;p23"/>
            <p:cNvSpPr/>
            <p:nvPr/>
          </p:nvSpPr>
          <p:spPr>
            <a:xfrm>
              <a:off x="20726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9" y="0"/>
                  </a:moveTo>
                  <a:cubicBezTo>
                    <a:pt x="103" y="0"/>
                    <a:pt x="11" y="89"/>
                    <a:pt x="11" y="206"/>
                  </a:cubicBezTo>
                  <a:cubicBezTo>
                    <a:pt x="0" y="325"/>
                    <a:pt x="93" y="417"/>
                    <a:pt x="206" y="422"/>
                  </a:cubicBezTo>
                  <a:cubicBezTo>
                    <a:pt x="210" y="422"/>
                    <a:pt x="214" y="423"/>
                    <a:pt x="217" y="423"/>
                  </a:cubicBezTo>
                  <a:cubicBezTo>
                    <a:pt x="340" y="423"/>
                    <a:pt x="427" y="342"/>
                    <a:pt x="432" y="222"/>
                  </a:cubicBezTo>
                  <a:cubicBezTo>
                    <a:pt x="432" y="104"/>
                    <a:pt x="345" y="6"/>
                    <a:pt x="226" y="1"/>
                  </a:cubicBezTo>
                  <a:cubicBezTo>
                    <a:pt x="221" y="0"/>
                    <a:pt x="215" y="0"/>
                    <a:pt x="20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8" name="Google Shape;16328;p23"/>
            <p:cNvSpPr/>
            <p:nvPr/>
          </p:nvSpPr>
          <p:spPr>
            <a:xfrm>
              <a:off x="21261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40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2"/>
                  </a:cubicBezTo>
                  <a:cubicBezTo>
                    <a:pt x="416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9" name="Google Shape;16329;p23"/>
            <p:cNvSpPr/>
            <p:nvPr/>
          </p:nvSpPr>
          <p:spPr>
            <a:xfrm>
              <a:off x="2125850" y="398437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40"/>
                    <a:pt x="93" y="433"/>
                    <a:pt x="217" y="433"/>
                  </a:cubicBezTo>
                  <a:cubicBezTo>
                    <a:pt x="335" y="433"/>
                    <a:pt x="432" y="335"/>
                    <a:pt x="427" y="212"/>
                  </a:cubicBezTo>
                  <a:cubicBezTo>
                    <a:pt x="422" y="88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0" name="Google Shape;16330;p23"/>
            <p:cNvSpPr/>
            <p:nvPr/>
          </p:nvSpPr>
          <p:spPr>
            <a:xfrm>
              <a:off x="1568550" y="44887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6" y="93"/>
                    <a:pt x="1" y="211"/>
                  </a:cubicBezTo>
                  <a:cubicBezTo>
                    <a:pt x="6" y="330"/>
                    <a:pt x="93" y="427"/>
                    <a:pt x="212" y="427"/>
                  </a:cubicBezTo>
                  <a:cubicBezTo>
                    <a:pt x="325" y="427"/>
                    <a:pt x="427" y="330"/>
                    <a:pt x="427" y="211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1" name="Google Shape;16331;p23"/>
            <p:cNvSpPr/>
            <p:nvPr/>
          </p:nvSpPr>
          <p:spPr>
            <a:xfrm>
              <a:off x="1993275" y="43822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98" y="11"/>
                    <a:pt x="1" y="98"/>
                    <a:pt x="1" y="216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2"/>
                    <a:pt x="422" y="222"/>
                  </a:cubicBezTo>
                  <a:cubicBezTo>
                    <a:pt x="422" y="103"/>
                    <a:pt x="330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2" name="Google Shape;16332;p23"/>
            <p:cNvSpPr/>
            <p:nvPr/>
          </p:nvSpPr>
          <p:spPr>
            <a:xfrm>
              <a:off x="17809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3" y="1"/>
                    <a:pt x="0" y="83"/>
                    <a:pt x="11" y="212"/>
                  </a:cubicBezTo>
                  <a:cubicBezTo>
                    <a:pt x="11" y="325"/>
                    <a:pt x="103" y="422"/>
                    <a:pt x="221" y="422"/>
                  </a:cubicBezTo>
                  <a:cubicBezTo>
                    <a:pt x="329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3" name="Google Shape;16333;p23"/>
            <p:cNvSpPr/>
            <p:nvPr/>
          </p:nvSpPr>
          <p:spPr>
            <a:xfrm>
              <a:off x="1940225" y="44887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1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4" name="Google Shape;16334;p23"/>
            <p:cNvSpPr/>
            <p:nvPr/>
          </p:nvSpPr>
          <p:spPr>
            <a:xfrm>
              <a:off x="1887175" y="4011225"/>
              <a:ext cx="10925" cy="10575"/>
            </a:xfrm>
            <a:custGeom>
              <a:rect b="b" l="l" r="r" t="t"/>
              <a:pathLst>
                <a:path extrusionOk="0" h="423" w="437">
                  <a:moveTo>
                    <a:pt x="210" y="0"/>
                  </a:moveTo>
                  <a:cubicBezTo>
                    <a:pt x="93" y="0"/>
                    <a:pt x="10" y="80"/>
                    <a:pt x="5" y="196"/>
                  </a:cubicBezTo>
                  <a:cubicBezTo>
                    <a:pt x="0" y="320"/>
                    <a:pt x="87" y="417"/>
                    <a:pt x="211" y="422"/>
                  </a:cubicBezTo>
                  <a:cubicBezTo>
                    <a:pt x="324" y="422"/>
                    <a:pt x="427" y="335"/>
                    <a:pt x="427" y="212"/>
                  </a:cubicBezTo>
                  <a:cubicBezTo>
                    <a:pt x="437" y="93"/>
                    <a:pt x="344" y="1"/>
                    <a:pt x="231" y="1"/>
                  </a:cubicBezTo>
                  <a:cubicBezTo>
                    <a:pt x="224" y="0"/>
                    <a:pt x="217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5" name="Google Shape;16335;p23"/>
            <p:cNvSpPr/>
            <p:nvPr/>
          </p:nvSpPr>
          <p:spPr>
            <a:xfrm>
              <a:off x="1542225" y="40373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3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6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6" name="Google Shape;16336;p23"/>
            <p:cNvSpPr/>
            <p:nvPr/>
          </p:nvSpPr>
          <p:spPr>
            <a:xfrm>
              <a:off x="2099400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103" y="427"/>
                    <a:pt x="221" y="427"/>
                  </a:cubicBezTo>
                  <a:cubicBezTo>
                    <a:pt x="334" y="417"/>
                    <a:pt x="432" y="330"/>
                    <a:pt x="432" y="211"/>
                  </a:cubicBezTo>
                  <a:cubicBezTo>
                    <a:pt x="432" y="98"/>
                    <a:pt x="33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7" name="Google Shape;16337;p23"/>
            <p:cNvSpPr/>
            <p:nvPr/>
          </p:nvSpPr>
          <p:spPr>
            <a:xfrm>
              <a:off x="1595150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8" name="Google Shape;16338;p23"/>
            <p:cNvSpPr/>
            <p:nvPr/>
          </p:nvSpPr>
          <p:spPr>
            <a:xfrm>
              <a:off x="207280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5" y="422"/>
                    <a:pt x="427" y="336"/>
                    <a:pt x="427" y="216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9" name="Google Shape;16339;p23"/>
            <p:cNvSpPr/>
            <p:nvPr/>
          </p:nvSpPr>
          <p:spPr>
            <a:xfrm>
              <a:off x="2072800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"/>
                    <a:pt x="6" y="98"/>
                    <a:pt x="1" y="227"/>
                  </a:cubicBezTo>
                  <a:cubicBezTo>
                    <a:pt x="6" y="345"/>
                    <a:pt x="93" y="432"/>
                    <a:pt x="211" y="432"/>
                  </a:cubicBezTo>
                  <a:cubicBezTo>
                    <a:pt x="324" y="432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0" name="Google Shape;16340;p23"/>
            <p:cNvSpPr/>
            <p:nvPr/>
          </p:nvSpPr>
          <p:spPr>
            <a:xfrm>
              <a:off x="1515625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1" name="Google Shape;16341;p23"/>
            <p:cNvSpPr/>
            <p:nvPr/>
          </p:nvSpPr>
          <p:spPr>
            <a:xfrm>
              <a:off x="1542225" y="42499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1" y="93"/>
                    <a:pt x="1" y="217"/>
                  </a:cubicBezTo>
                  <a:cubicBezTo>
                    <a:pt x="1" y="330"/>
                    <a:pt x="93" y="427"/>
                    <a:pt x="211" y="427"/>
                  </a:cubicBezTo>
                  <a:cubicBezTo>
                    <a:pt x="324" y="427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2" name="Google Shape;16342;p23"/>
            <p:cNvSpPr/>
            <p:nvPr/>
          </p:nvSpPr>
          <p:spPr>
            <a:xfrm>
              <a:off x="1754450" y="39313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103"/>
                    <a:pt x="1" y="222"/>
                  </a:cubicBezTo>
                  <a:cubicBezTo>
                    <a:pt x="1" y="342"/>
                    <a:pt x="93" y="427"/>
                    <a:pt x="207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40" y="427"/>
                    <a:pt x="432" y="330"/>
                    <a:pt x="427" y="206"/>
                  </a:cubicBezTo>
                  <a:cubicBezTo>
                    <a:pt x="427" y="93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3" name="Google Shape;16343;p23"/>
            <p:cNvSpPr/>
            <p:nvPr/>
          </p:nvSpPr>
          <p:spPr>
            <a:xfrm>
              <a:off x="2046200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32" y="334"/>
                    <a:pt x="427" y="211"/>
                  </a:cubicBezTo>
                  <a:cubicBezTo>
                    <a:pt x="427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4" name="Google Shape;16344;p23"/>
            <p:cNvSpPr/>
            <p:nvPr/>
          </p:nvSpPr>
          <p:spPr>
            <a:xfrm>
              <a:off x="1648350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8" y="6"/>
                    <a:pt x="0" y="93"/>
                    <a:pt x="0" y="211"/>
                  </a:cubicBezTo>
                  <a:cubicBezTo>
                    <a:pt x="0" y="329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1"/>
                  </a:cubicBezTo>
                  <a:cubicBezTo>
                    <a:pt x="421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5" name="Google Shape;16345;p23"/>
            <p:cNvSpPr/>
            <p:nvPr/>
          </p:nvSpPr>
          <p:spPr>
            <a:xfrm>
              <a:off x="194022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2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6" name="Google Shape;16346;p23"/>
            <p:cNvSpPr/>
            <p:nvPr/>
          </p:nvSpPr>
          <p:spPr>
            <a:xfrm>
              <a:off x="1940225" y="43295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93" y="427"/>
                    <a:pt x="20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7" name="Google Shape;16347;p23"/>
            <p:cNvSpPr/>
            <p:nvPr/>
          </p:nvSpPr>
          <p:spPr>
            <a:xfrm>
              <a:off x="1542225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8" name="Google Shape;16348;p23"/>
            <p:cNvSpPr/>
            <p:nvPr/>
          </p:nvSpPr>
          <p:spPr>
            <a:xfrm>
              <a:off x="1595150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93" y="432"/>
                    <a:pt x="211" y="432"/>
                  </a:cubicBezTo>
                  <a:cubicBezTo>
                    <a:pt x="335" y="432"/>
                    <a:pt x="427" y="340"/>
                    <a:pt x="432" y="211"/>
                  </a:cubicBezTo>
                  <a:cubicBezTo>
                    <a:pt x="43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9" name="Google Shape;16349;p23"/>
            <p:cNvSpPr/>
            <p:nvPr/>
          </p:nvSpPr>
          <p:spPr>
            <a:xfrm>
              <a:off x="1780925" y="45419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0"/>
                  </a:moveTo>
                  <a:cubicBezTo>
                    <a:pt x="93" y="0"/>
                    <a:pt x="0" y="82"/>
                    <a:pt x="0" y="206"/>
                  </a:cubicBezTo>
                  <a:cubicBezTo>
                    <a:pt x="0" y="329"/>
                    <a:pt x="98" y="421"/>
                    <a:pt x="216" y="421"/>
                  </a:cubicBezTo>
                  <a:cubicBezTo>
                    <a:pt x="329" y="421"/>
                    <a:pt x="427" y="329"/>
                    <a:pt x="427" y="206"/>
                  </a:cubicBezTo>
                  <a:cubicBezTo>
                    <a:pt x="427" y="82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0" name="Google Shape;16350;p23"/>
            <p:cNvSpPr/>
            <p:nvPr/>
          </p:nvSpPr>
          <p:spPr>
            <a:xfrm>
              <a:off x="1860575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3" y="1"/>
                  </a:moveTo>
                  <a:cubicBezTo>
                    <a:pt x="93" y="1"/>
                    <a:pt x="0" y="101"/>
                    <a:pt x="0" y="217"/>
                  </a:cubicBezTo>
                  <a:cubicBezTo>
                    <a:pt x="0" y="335"/>
                    <a:pt x="98" y="427"/>
                    <a:pt x="221" y="427"/>
                  </a:cubicBezTo>
                  <a:cubicBezTo>
                    <a:pt x="339" y="427"/>
                    <a:pt x="432" y="335"/>
                    <a:pt x="427" y="217"/>
                  </a:cubicBezTo>
                  <a:cubicBezTo>
                    <a:pt x="422" y="98"/>
                    <a:pt x="329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1" name="Google Shape;16351;p23"/>
            <p:cNvSpPr/>
            <p:nvPr/>
          </p:nvSpPr>
          <p:spPr>
            <a:xfrm>
              <a:off x="1886900" y="45419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98" y="0"/>
                    <a:pt x="11" y="82"/>
                    <a:pt x="11" y="206"/>
                  </a:cubicBezTo>
                  <a:cubicBezTo>
                    <a:pt x="1" y="319"/>
                    <a:pt x="98" y="421"/>
                    <a:pt x="217" y="421"/>
                  </a:cubicBezTo>
                  <a:cubicBezTo>
                    <a:pt x="222" y="422"/>
                    <a:pt x="228" y="422"/>
                    <a:pt x="234" y="422"/>
                  </a:cubicBezTo>
                  <a:cubicBezTo>
                    <a:pt x="344" y="422"/>
                    <a:pt x="432" y="328"/>
                    <a:pt x="432" y="211"/>
                  </a:cubicBezTo>
                  <a:cubicBezTo>
                    <a:pt x="438" y="87"/>
                    <a:pt x="35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2" name="Google Shape;16352;p23"/>
            <p:cNvSpPr/>
            <p:nvPr/>
          </p:nvSpPr>
          <p:spPr>
            <a:xfrm>
              <a:off x="2072925" y="39313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3" y="1"/>
                  </a:moveTo>
                  <a:cubicBezTo>
                    <a:pt x="93" y="1"/>
                    <a:pt x="1" y="96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17" y="217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3" name="Google Shape;16353;p23"/>
            <p:cNvSpPr/>
            <p:nvPr/>
          </p:nvSpPr>
          <p:spPr>
            <a:xfrm>
              <a:off x="1568700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87" y="1"/>
                    <a:pt x="0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7" y="423"/>
                    <a:pt x="421" y="324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4" name="Google Shape;16354;p23"/>
            <p:cNvSpPr/>
            <p:nvPr/>
          </p:nvSpPr>
          <p:spPr>
            <a:xfrm>
              <a:off x="148917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2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2"/>
                  </a:cubicBezTo>
                  <a:cubicBezTo>
                    <a:pt x="329" y="417"/>
                    <a:pt x="422" y="324"/>
                    <a:pt x="422" y="211"/>
                  </a:cubicBezTo>
                  <a:cubicBezTo>
                    <a:pt x="422" y="8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5" name="Google Shape;16355;p23"/>
            <p:cNvSpPr/>
            <p:nvPr/>
          </p:nvSpPr>
          <p:spPr>
            <a:xfrm>
              <a:off x="16748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3" y="1"/>
                    <a:pt x="1" y="88"/>
                    <a:pt x="1" y="211"/>
                  </a:cubicBezTo>
                  <a:cubicBezTo>
                    <a:pt x="1" y="329"/>
                    <a:pt x="94" y="423"/>
                    <a:pt x="200" y="423"/>
                  </a:cubicBezTo>
                  <a:cubicBezTo>
                    <a:pt x="206" y="423"/>
                    <a:pt x="211" y="422"/>
                    <a:pt x="217" y="422"/>
                  </a:cubicBezTo>
                  <a:cubicBezTo>
                    <a:pt x="330" y="422"/>
                    <a:pt x="422" y="319"/>
                    <a:pt x="42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6" name="Google Shape;16356;p23"/>
            <p:cNvSpPr/>
            <p:nvPr/>
          </p:nvSpPr>
          <p:spPr>
            <a:xfrm>
              <a:off x="15422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1" y="94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2" y="335"/>
                    <a:pt x="422" y="212"/>
                  </a:cubicBezTo>
                  <a:cubicBezTo>
                    <a:pt x="417" y="93"/>
                    <a:pt x="324" y="1"/>
                    <a:pt x="211" y="1"/>
                  </a:cubicBezTo>
                  <a:cubicBezTo>
                    <a:pt x="205" y="0"/>
                    <a:pt x="2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7" name="Google Shape;16357;p23"/>
            <p:cNvSpPr/>
            <p:nvPr/>
          </p:nvSpPr>
          <p:spPr>
            <a:xfrm>
              <a:off x="15951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35"/>
                    <a:pt x="417" y="212"/>
                  </a:cubicBezTo>
                  <a:cubicBezTo>
                    <a:pt x="417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8" name="Google Shape;16358;p23"/>
            <p:cNvSpPr/>
            <p:nvPr/>
          </p:nvSpPr>
          <p:spPr>
            <a:xfrm>
              <a:off x="201987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88" y="0"/>
                    <a:pt x="0" y="88"/>
                    <a:pt x="0" y="211"/>
                  </a:cubicBezTo>
                  <a:cubicBezTo>
                    <a:pt x="0" y="334"/>
                    <a:pt x="98" y="422"/>
                    <a:pt x="22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3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9" name="Google Shape;16359;p23"/>
            <p:cNvSpPr/>
            <p:nvPr/>
          </p:nvSpPr>
          <p:spPr>
            <a:xfrm>
              <a:off x="1940475" y="39580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1"/>
                  </a:moveTo>
                  <a:cubicBezTo>
                    <a:pt x="88" y="6"/>
                    <a:pt x="1" y="93"/>
                    <a:pt x="1" y="211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324" y="422"/>
                    <a:pt x="417" y="329"/>
                    <a:pt x="417" y="206"/>
                  </a:cubicBezTo>
                  <a:cubicBezTo>
                    <a:pt x="412" y="83"/>
                    <a:pt x="31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0" name="Google Shape;16360;p23"/>
            <p:cNvSpPr/>
            <p:nvPr/>
          </p:nvSpPr>
          <p:spPr>
            <a:xfrm>
              <a:off x="1754450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5" y="0"/>
                  </a:moveTo>
                  <a:cubicBezTo>
                    <a:pt x="94" y="0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7" y="335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ubicBezTo>
                    <a:pt x="216" y="0"/>
                    <a:pt x="211" y="0"/>
                    <a:pt x="20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1" name="Google Shape;16361;p23"/>
            <p:cNvSpPr/>
            <p:nvPr/>
          </p:nvSpPr>
          <p:spPr>
            <a:xfrm>
              <a:off x="1462575" y="43825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5" y="427"/>
                    <a:pt x="422" y="335"/>
                    <a:pt x="422" y="212"/>
                  </a:cubicBezTo>
                  <a:cubicBezTo>
                    <a:pt x="422" y="93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2" name="Google Shape;16362;p23"/>
            <p:cNvSpPr/>
            <p:nvPr/>
          </p:nvSpPr>
          <p:spPr>
            <a:xfrm>
              <a:off x="1860575" y="446215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8" y="1"/>
                    <a:pt x="0" y="93"/>
                    <a:pt x="0" y="212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34" y="422"/>
                    <a:pt x="427" y="335"/>
                    <a:pt x="432" y="212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3" name="Google Shape;16363;p23"/>
            <p:cNvSpPr/>
            <p:nvPr/>
          </p:nvSpPr>
          <p:spPr>
            <a:xfrm>
              <a:off x="1993275" y="3958050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1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8" y="422"/>
                    <a:pt x="211" y="422"/>
                  </a:cubicBezTo>
                  <a:cubicBezTo>
                    <a:pt x="217" y="422"/>
                    <a:pt x="223" y="423"/>
                    <a:pt x="228" y="423"/>
                  </a:cubicBezTo>
                  <a:cubicBezTo>
                    <a:pt x="338" y="423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4" name="Google Shape;16364;p23"/>
            <p:cNvSpPr/>
            <p:nvPr/>
          </p:nvSpPr>
          <p:spPr>
            <a:xfrm>
              <a:off x="2099400" y="39580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8"/>
                    <a:pt x="0" y="216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8" y="423"/>
                    <a:pt x="427" y="324"/>
                    <a:pt x="427" y="211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5" name="Google Shape;16365;p23"/>
            <p:cNvSpPr/>
            <p:nvPr/>
          </p:nvSpPr>
          <p:spPr>
            <a:xfrm>
              <a:off x="1595275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6"/>
                    <a:pt x="427" y="221"/>
                  </a:cubicBezTo>
                  <a:cubicBezTo>
                    <a:pt x="427" y="98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6" name="Google Shape;16366;p23"/>
            <p:cNvSpPr/>
            <p:nvPr/>
          </p:nvSpPr>
          <p:spPr>
            <a:xfrm>
              <a:off x="1568550" y="42233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109" y="0"/>
                    <a:pt x="11" y="87"/>
                    <a:pt x="6" y="206"/>
                  </a:cubicBezTo>
                  <a:cubicBezTo>
                    <a:pt x="1" y="324"/>
                    <a:pt x="88" y="421"/>
                    <a:pt x="212" y="421"/>
                  </a:cubicBezTo>
                  <a:cubicBezTo>
                    <a:pt x="218" y="422"/>
                    <a:pt x="224" y="422"/>
                    <a:pt x="230" y="422"/>
                  </a:cubicBezTo>
                  <a:cubicBezTo>
                    <a:pt x="344" y="422"/>
                    <a:pt x="428" y="333"/>
                    <a:pt x="438" y="216"/>
                  </a:cubicBezTo>
                  <a:cubicBezTo>
                    <a:pt x="438" y="10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7" name="Google Shape;16367;p23"/>
            <p:cNvSpPr/>
            <p:nvPr/>
          </p:nvSpPr>
          <p:spPr>
            <a:xfrm>
              <a:off x="1807650" y="38781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8" y="0"/>
                    <a:pt x="0" y="98"/>
                    <a:pt x="0" y="221"/>
                  </a:cubicBezTo>
                  <a:cubicBezTo>
                    <a:pt x="0" y="350"/>
                    <a:pt x="88" y="432"/>
                    <a:pt x="211" y="432"/>
                  </a:cubicBezTo>
                  <a:cubicBezTo>
                    <a:pt x="334" y="427"/>
                    <a:pt x="422" y="339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8" name="Google Shape;16368;p23"/>
            <p:cNvSpPr/>
            <p:nvPr/>
          </p:nvSpPr>
          <p:spPr>
            <a:xfrm>
              <a:off x="19932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86"/>
                    <a:pt x="1" y="211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2" y="335"/>
                    <a:pt x="422" y="216"/>
                  </a:cubicBezTo>
                  <a:cubicBezTo>
                    <a:pt x="427" y="9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9" name="Google Shape;16369;p23"/>
            <p:cNvSpPr/>
            <p:nvPr/>
          </p:nvSpPr>
          <p:spPr>
            <a:xfrm>
              <a:off x="14625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4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0" name="Google Shape;16370;p23"/>
            <p:cNvSpPr/>
            <p:nvPr/>
          </p:nvSpPr>
          <p:spPr>
            <a:xfrm>
              <a:off x="1701150" y="4303000"/>
              <a:ext cx="10925" cy="10550"/>
            </a:xfrm>
            <a:custGeom>
              <a:rect b="b" l="l" r="r" t="t"/>
              <a:pathLst>
                <a:path extrusionOk="0" h="422" w="437">
                  <a:moveTo>
                    <a:pt x="211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9"/>
                    <a:pt x="87" y="421"/>
                    <a:pt x="211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7" y="87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1" name="Google Shape;16371;p23"/>
            <p:cNvSpPr/>
            <p:nvPr/>
          </p:nvSpPr>
          <p:spPr>
            <a:xfrm>
              <a:off x="1435850" y="4356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0" y="1"/>
                  </a:moveTo>
                  <a:cubicBezTo>
                    <a:pt x="224" y="1"/>
                    <a:pt x="218" y="1"/>
                    <a:pt x="211" y="1"/>
                  </a:cubicBezTo>
                  <a:cubicBezTo>
                    <a:pt x="93" y="7"/>
                    <a:pt x="1" y="94"/>
                    <a:pt x="1" y="217"/>
                  </a:cubicBezTo>
                  <a:cubicBezTo>
                    <a:pt x="6" y="335"/>
                    <a:pt x="98" y="423"/>
                    <a:pt x="211" y="423"/>
                  </a:cubicBezTo>
                  <a:cubicBezTo>
                    <a:pt x="335" y="423"/>
                    <a:pt x="432" y="325"/>
                    <a:pt x="432" y="212"/>
                  </a:cubicBezTo>
                  <a:cubicBezTo>
                    <a:pt x="432" y="95"/>
                    <a:pt x="349" y="1"/>
                    <a:pt x="23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2" name="Google Shape;16372;p23"/>
            <p:cNvSpPr/>
            <p:nvPr/>
          </p:nvSpPr>
          <p:spPr>
            <a:xfrm>
              <a:off x="196682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87" y="0"/>
                    <a:pt x="0" y="88"/>
                    <a:pt x="5" y="216"/>
                  </a:cubicBezTo>
                  <a:cubicBezTo>
                    <a:pt x="10" y="334"/>
                    <a:pt x="103" y="422"/>
                    <a:pt x="216" y="422"/>
                  </a:cubicBezTo>
                  <a:cubicBezTo>
                    <a:pt x="334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3" name="Google Shape;16373;p23"/>
            <p:cNvSpPr/>
            <p:nvPr/>
          </p:nvSpPr>
          <p:spPr>
            <a:xfrm>
              <a:off x="1542100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6" y="98"/>
                    <a:pt x="0" y="221"/>
                  </a:cubicBezTo>
                  <a:cubicBezTo>
                    <a:pt x="0" y="334"/>
                    <a:pt x="98" y="427"/>
                    <a:pt x="221" y="427"/>
                  </a:cubicBezTo>
                  <a:cubicBezTo>
                    <a:pt x="340" y="427"/>
                    <a:pt x="427" y="329"/>
                    <a:pt x="427" y="211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4" name="Google Shape;16374;p23"/>
            <p:cNvSpPr/>
            <p:nvPr/>
          </p:nvSpPr>
          <p:spPr>
            <a:xfrm>
              <a:off x="1595150" y="42499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3" y="1"/>
                    <a:pt x="6" y="93"/>
                    <a:pt x="1" y="217"/>
                  </a:cubicBezTo>
                  <a:cubicBezTo>
                    <a:pt x="1" y="330"/>
                    <a:pt x="93" y="427"/>
                    <a:pt x="206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5" name="Google Shape;16375;p23"/>
            <p:cNvSpPr/>
            <p:nvPr/>
          </p:nvSpPr>
          <p:spPr>
            <a:xfrm>
              <a:off x="1542225" y="45152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34"/>
                    <a:pt x="88" y="427"/>
                    <a:pt x="211" y="427"/>
                  </a:cubicBezTo>
                  <a:cubicBezTo>
                    <a:pt x="335" y="427"/>
                    <a:pt x="422" y="329"/>
                    <a:pt x="422" y="206"/>
                  </a:cubicBezTo>
                  <a:cubicBezTo>
                    <a:pt x="417" y="9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6" name="Google Shape;16376;p23"/>
            <p:cNvSpPr/>
            <p:nvPr/>
          </p:nvSpPr>
          <p:spPr>
            <a:xfrm>
              <a:off x="2099400" y="42232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104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7" name="Google Shape;16377;p23"/>
            <p:cNvSpPr/>
            <p:nvPr/>
          </p:nvSpPr>
          <p:spPr>
            <a:xfrm>
              <a:off x="1780925" y="41701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11" y="98"/>
                    <a:pt x="11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219" y="427"/>
                    <a:pt x="222" y="427"/>
                    <a:pt x="225" y="427"/>
                  </a:cubicBezTo>
                  <a:cubicBezTo>
                    <a:pt x="339" y="427"/>
                    <a:pt x="427" y="336"/>
                    <a:pt x="432" y="211"/>
                  </a:cubicBezTo>
                  <a:cubicBezTo>
                    <a:pt x="432" y="109"/>
                    <a:pt x="360" y="6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8" name="Google Shape;16378;p23"/>
            <p:cNvSpPr/>
            <p:nvPr/>
          </p:nvSpPr>
          <p:spPr>
            <a:xfrm>
              <a:off x="18873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2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5"/>
                    <a:pt x="88" y="427"/>
                    <a:pt x="211" y="427"/>
                  </a:cubicBezTo>
                  <a:cubicBezTo>
                    <a:pt x="334" y="427"/>
                    <a:pt x="422" y="335"/>
                    <a:pt x="422" y="211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9" name="Google Shape;16379;p23"/>
            <p:cNvSpPr/>
            <p:nvPr/>
          </p:nvSpPr>
          <p:spPr>
            <a:xfrm>
              <a:off x="2125850" y="42499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93" y="1"/>
                    <a:pt x="1" y="93"/>
                    <a:pt x="11" y="227"/>
                  </a:cubicBezTo>
                  <a:cubicBezTo>
                    <a:pt x="16" y="335"/>
                    <a:pt x="104" y="432"/>
                    <a:pt x="222" y="432"/>
                  </a:cubicBezTo>
                  <a:cubicBezTo>
                    <a:pt x="335" y="432"/>
                    <a:pt x="432" y="335"/>
                    <a:pt x="432" y="217"/>
                  </a:cubicBezTo>
                  <a:cubicBezTo>
                    <a:pt x="427" y="93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0" name="Google Shape;16380;p23"/>
            <p:cNvSpPr/>
            <p:nvPr/>
          </p:nvSpPr>
          <p:spPr>
            <a:xfrm>
              <a:off x="2072925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6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1" name="Google Shape;16381;p23"/>
            <p:cNvSpPr/>
            <p:nvPr/>
          </p:nvSpPr>
          <p:spPr>
            <a:xfrm>
              <a:off x="21258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1" y="88"/>
                    <a:pt x="1" y="206"/>
                  </a:cubicBezTo>
                  <a:cubicBezTo>
                    <a:pt x="1" y="324"/>
                    <a:pt x="88" y="422"/>
                    <a:pt x="206" y="422"/>
                  </a:cubicBezTo>
                  <a:cubicBezTo>
                    <a:pt x="210" y="422"/>
                    <a:pt x="214" y="422"/>
                    <a:pt x="217" y="422"/>
                  </a:cubicBezTo>
                  <a:cubicBezTo>
                    <a:pt x="340" y="422"/>
                    <a:pt x="427" y="336"/>
                    <a:pt x="427" y="216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2" name="Google Shape;16382;p23"/>
            <p:cNvSpPr/>
            <p:nvPr/>
          </p:nvSpPr>
          <p:spPr>
            <a:xfrm>
              <a:off x="15951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93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0" y="422"/>
                    <a:pt x="427" y="336"/>
                    <a:pt x="432" y="216"/>
                  </a:cubicBezTo>
                  <a:cubicBezTo>
                    <a:pt x="43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3" name="Google Shape;16383;p23"/>
            <p:cNvSpPr/>
            <p:nvPr/>
          </p:nvSpPr>
          <p:spPr>
            <a:xfrm>
              <a:off x="19402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8" y="1"/>
                    <a:pt x="0" y="88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219" y="422"/>
                    <a:pt x="222" y="423"/>
                    <a:pt x="225" y="423"/>
                  </a:cubicBezTo>
                  <a:cubicBezTo>
                    <a:pt x="334" y="423"/>
                    <a:pt x="427" y="332"/>
                    <a:pt x="427" y="212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4" name="Google Shape;16384;p23"/>
            <p:cNvSpPr/>
            <p:nvPr/>
          </p:nvSpPr>
          <p:spPr>
            <a:xfrm>
              <a:off x="1542225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3" y="0"/>
                  </a:moveTo>
                  <a:cubicBezTo>
                    <a:pt x="89" y="0"/>
                    <a:pt x="1" y="101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17"/>
                    <a:pt x="422" y="335"/>
                    <a:pt x="422" y="211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5" name="Google Shape;16385;p23"/>
            <p:cNvSpPr/>
            <p:nvPr/>
          </p:nvSpPr>
          <p:spPr>
            <a:xfrm>
              <a:off x="1595275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2" y="1"/>
                  </a:moveTo>
                  <a:cubicBezTo>
                    <a:pt x="98" y="1"/>
                    <a:pt x="1" y="98"/>
                    <a:pt x="1" y="222"/>
                  </a:cubicBezTo>
                  <a:cubicBezTo>
                    <a:pt x="1" y="335"/>
                    <a:pt x="88" y="427"/>
                    <a:pt x="206" y="427"/>
                  </a:cubicBezTo>
                  <a:cubicBezTo>
                    <a:pt x="330" y="427"/>
                    <a:pt x="422" y="335"/>
                    <a:pt x="427" y="222"/>
                  </a:cubicBezTo>
                  <a:cubicBezTo>
                    <a:pt x="427" y="98"/>
                    <a:pt x="33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6" name="Google Shape;16386;p23"/>
            <p:cNvSpPr/>
            <p:nvPr/>
          </p:nvSpPr>
          <p:spPr>
            <a:xfrm>
              <a:off x="2072800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103" y="0"/>
                    <a:pt x="6" y="93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29" y="427"/>
                    <a:pt x="422" y="334"/>
                    <a:pt x="422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7" name="Google Shape;16387;p23"/>
            <p:cNvSpPr/>
            <p:nvPr/>
          </p:nvSpPr>
          <p:spPr>
            <a:xfrm>
              <a:off x="18076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"/>
                    <a:pt x="0" y="98"/>
                    <a:pt x="0" y="222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16" y="335"/>
                    <a:pt x="422" y="222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8" name="Google Shape;16388;p23"/>
            <p:cNvSpPr/>
            <p:nvPr/>
          </p:nvSpPr>
          <p:spPr>
            <a:xfrm>
              <a:off x="1913750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3" y="0"/>
                  </a:moveTo>
                  <a:cubicBezTo>
                    <a:pt x="94" y="0"/>
                    <a:pt x="1" y="10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17"/>
                    <a:pt x="427" y="330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9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9" name="Google Shape;16389;p23"/>
            <p:cNvSpPr/>
            <p:nvPr/>
          </p:nvSpPr>
          <p:spPr>
            <a:xfrm>
              <a:off x="2072925" y="440910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6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0" name="Google Shape;16390;p23"/>
            <p:cNvSpPr/>
            <p:nvPr/>
          </p:nvSpPr>
          <p:spPr>
            <a:xfrm>
              <a:off x="21261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0" y="93"/>
                    <a:pt x="0" y="211"/>
                  </a:cubicBezTo>
                  <a:cubicBezTo>
                    <a:pt x="0" y="335"/>
                    <a:pt x="82" y="427"/>
                    <a:pt x="195" y="427"/>
                  </a:cubicBezTo>
                  <a:cubicBezTo>
                    <a:pt x="319" y="427"/>
                    <a:pt x="416" y="340"/>
                    <a:pt x="421" y="227"/>
                  </a:cubicBezTo>
                  <a:cubicBezTo>
                    <a:pt x="427" y="103"/>
                    <a:pt x="33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1" name="Google Shape;16391;p23"/>
            <p:cNvSpPr/>
            <p:nvPr/>
          </p:nvSpPr>
          <p:spPr>
            <a:xfrm>
              <a:off x="1913750" y="38783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1"/>
                  </a:moveTo>
                  <a:cubicBezTo>
                    <a:pt x="90" y="1"/>
                    <a:pt x="1" y="100"/>
                    <a:pt x="1" y="212"/>
                  </a:cubicBezTo>
                  <a:cubicBezTo>
                    <a:pt x="1" y="336"/>
                    <a:pt x="93" y="423"/>
                    <a:pt x="211" y="423"/>
                  </a:cubicBezTo>
                  <a:cubicBezTo>
                    <a:pt x="335" y="418"/>
                    <a:pt x="427" y="330"/>
                    <a:pt x="427" y="212"/>
                  </a:cubicBezTo>
                  <a:cubicBezTo>
                    <a:pt x="417" y="94"/>
                    <a:pt x="330" y="2"/>
                    <a:pt x="211" y="2"/>
                  </a:cubicBezTo>
                  <a:cubicBezTo>
                    <a:pt x="206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2" name="Google Shape;16392;p23"/>
            <p:cNvSpPr/>
            <p:nvPr/>
          </p:nvSpPr>
          <p:spPr>
            <a:xfrm>
              <a:off x="15687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0"/>
                    <a:pt x="210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3" name="Google Shape;16393;p23"/>
            <p:cNvSpPr/>
            <p:nvPr/>
          </p:nvSpPr>
          <p:spPr>
            <a:xfrm>
              <a:off x="15422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6" y="1"/>
                  </a:moveTo>
                  <a:cubicBezTo>
                    <a:pt x="88" y="1"/>
                    <a:pt x="1" y="98"/>
                    <a:pt x="1" y="217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4" name="Google Shape;16394;p23"/>
            <p:cNvSpPr/>
            <p:nvPr/>
          </p:nvSpPr>
          <p:spPr>
            <a:xfrm>
              <a:off x="2072925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6" y="1"/>
                  </a:moveTo>
                  <a:cubicBezTo>
                    <a:pt x="88" y="1"/>
                    <a:pt x="1" y="98"/>
                    <a:pt x="1" y="211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0"/>
                    <a:pt x="422" y="211"/>
                  </a:cubicBezTo>
                  <a:cubicBezTo>
                    <a:pt x="41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5" name="Google Shape;16395;p23"/>
            <p:cNvSpPr/>
            <p:nvPr/>
          </p:nvSpPr>
          <p:spPr>
            <a:xfrm>
              <a:off x="1595150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8"/>
                    <a:pt x="6" y="217"/>
                  </a:cubicBezTo>
                  <a:cubicBezTo>
                    <a:pt x="6" y="335"/>
                    <a:pt x="98" y="427"/>
                    <a:pt x="211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6" name="Google Shape;16396;p23"/>
            <p:cNvSpPr/>
            <p:nvPr/>
          </p:nvSpPr>
          <p:spPr>
            <a:xfrm>
              <a:off x="1701275" y="43561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08" y="1"/>
                  </a:moveTo>
                  <a:cubicBezTo>
                    <a:pt x="94" y="1"/>
                    <a:pt x="10" y="90"/>
                    <a:pt x="5" y="207"/>
                  </a:cubicBezTo>
                  <a:cubicBezTo>
                    <a:pt x="0" y="320"/>
                    <a:pt x="93" y="418"/>
                    <a:pt x="211" y="423"/>
                  </a:cubicBezTo>
                  <a:cubicBezTo>
                    <a:pt x="214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22"/>
                  </a:cubicBezTo>
                  <a:cubicBezTo>
                    <a:pt x="432" y="104"/>
                    <a:pt x="350" y="7"/>
                    <a:pt x="226" y="1"/>
                  </a:cubicBezTo>
                  <a:cubicBezTo>
                    <a:pt x="220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7" name="Google Shape;16397;p23"/>
            <p:cNvSpPr/>
            <p:nvPr/>
          </p:nvSpPr>
          <p:spPr>
            <a:xfrm>
              <a:off x="186057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5"/>
                    <a:pt x="0" y="98"/>
                    <a:pt x="0" y="211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8" name="Google Shape;16398;p23"/>
            <p:cNvSpPr/>
            <p:nvPr/>
          </p:nvSpPr>
          <p:spPr>
            <a:xfrm>
              <a:off x="1860575" y="38783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5" y="1"/>
                  </a:moveTo>
                  <a:cubicBezTo>
                    <a:pt x="94" y="1"/>
                    <a:pt x="0" y="100"/>
                    <a:pt x="0" y="212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34" y="423"/>
                    <a:pt x="427" y="336"/>
                    <a:pt x="427" y="212"/>
                  </a:cubicBezTo>
                  <a:cubicBezTo>
                    <a:pt x="427" y="94"/>
                    <a:pt x="334" y="7"/>
                    <a:pt x="221" y="2"/>
                  </a:cubicBezTo>
                  <a:cubicBezTo>
                    <a:pt x="216" y="1"/>
                    <a:pt x="210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9" name="Google Shape;16399;p23"/>
            <p:cNvSpPr/>
            <p:nvPr/>
          </p:nvSpPr>
          <p:spPr>
            <a:xfrm>
              <a:off x="19932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5"/>
                    <a:pt x="1" y="92"/>
                    <a:pt x="1" y="211"/>
                  </a:cubicBezTo>
                  <a:cubicBezTo>
                    <a:pt x="1" y="329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0" name="Google Shape;16400;p23"/>
            <p:cNvSpPr/>
            <p:nvPr/>
          </p:nvSpPr>
          <p:spPr>
            <a:xfrm>
              <a:off x="1754325" y="38784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1"/>
                  </a:moveTo>
                  <a:cubicBezTo>
                    <a:pt x="98" y="6"/>
                    <a:pt x="1" y="93"/>
                    <a:pt x="1" y="211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40" y="422"/>
                    <a:pt x="432" y="335"/>
                    <a:pt x="422" y="211"/>
                  </a:cubicBezTo>
                  <a:cubicBezTo>
                    <a:pt x="42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1" name="Google Shape;16401;p23"/>
            <p:cNvSpPr/>
            <p:nvPr/>
          </p:nvSpPr>
          <p:spPr>
            <a:xfrm>
              <a:off x="1674800" y="40641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32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2" name="Google Shape;16402;p23"/>
            <p:cNvSpPr/>
            <p:nvPr/>
          </p:nvSpPr>
          <p:spPr>
            <a:xfrm>
              <a:off x="1833975" y="385180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32" y="1"/>
                  </a:moveTo>
                  <a:cubicBezTo>
                    <a:pt x="109" y="1"/>
                    <a:pt x="11" y="93"/>
                    <a:pt x="6" y="206"/>
                  </a:cubicBezTo>
                  <a:cubicBezTo>
                    <a:pt x="1" y="319"/>
                    <a:pt x="98" y="422"/>
                    <a:pt x="211" y="427"/>
                  </a:cubicBezTo>
                  <a:cubicBezTo>
                    <a:pt x="214" y="427"/>
                    <a:pt x="218" y="428"/>
                    <a:pt x="221" y="428"/>
                  </a:cubicBezTo>
                  <a:cubicBezTo>
                    <a:pt x="335" y="428"/>
                    <a:pt x="432" y="337"/>
                    <a:pt x="432" y="222"/>
                  </a:cubicBezTo>
                  <a:cubicBezTo>
                    <a:pt x="432" y="98"/>
                    <a:pt x="345" y="6"/>
                    <a:pt x="23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3" name="Google Shape;16403;p23"/>
            <p:cNvSpPr/>
            <p:nvPr/>
          </p:nvSpPr>
          <p:spPr>
            <a:xfrm>
              <a:off x="1462575" y="4064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7" y="1"/>
                  </a:moveTo>
                  <a:cubicBezTo>
                    <a:pt x="98" y="1"/>
                    <a:pt x="0" y="92"/>
                    <a:pt x="0" y="207"/>
                  </a:cubicBezTo>
                  <a:cubicBezTo>
                    <a:pt x="0" y="330"/>
                    <a:pt x="93" y="428"/>
                    <a:pt x="211" y="428"/>
                  </a:cubicBezTo>
                  <a:cubicBezTo>
                    <a:pt x="335" y="428"/>
                    <a:pt x="422" y="330"/>
                    <a:pt x="422" y="212"/>
                  </a:cubicBezTo>
                  <a:cubicBezTo>
                    <a:pt x="422" y="99"/>
                    <a:pt x="335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4" name="Google Shape;16404;p23"/>
            <p:cNvSpPr/>
            <p:nvPr/>
          </p:nvSpPr>
          <p:spPr>
            <a:xfrm>
              <a:off x="183397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98" y="0"/>
                    <a:pt x="1" y="87"/>
                    <a:pt x="6" y="206"/>
                  </a:cubicBezTo>
                  <a:cubicBezTo>
                    <a:pt x="6" y="319"/>
                    <a:pt x="103" y="421"/>
                    <a:pt x="216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87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5" name="Google Shape;16405;p23"/>
            <p:cNvSpPr/>
            <p:nvPr/>
          </p:nvSpPr>
          <p:spPr>
            <a:xfrm>
              <a:off x="1754450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1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6" name="Google Shape;16406;p23"/>
            <p:cNvSpPr/>
            <p:nvPr/>
          </p:nvSpPr>
          <p:spPr>
            <a:xfrm>
              <a:off x="2099400" y="4170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8"/>
                    <a:pt x="0" y="211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27" y="340"/>
                    <a:pt x="427" y="211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7" name="Google Shape;16407;p23"/>
            <p:cNvSpPr/>
            <p:nvPr/>
          </p:nvSpPr>
          <p:spPr>
            <a:xfrm>
              <a:off x="1727850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7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88" y="421"/>
                    <a:pt x="212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8" name="Google Shape;16408;p23"/>
            <p:cNvSpPr/>
            <p:nvPr/>
          </p:nvSpPr>
          <p:spPr>
            <a:xfrm>
              <a:off x="180752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5" y="211"/>
                  </a:cubicBezTo>
                  <a:cubicBezTo>
                    <a:pt x="5" y="334"/>
                    <a:pt x="93" y="421"/>
                    <a:pt x="216" y="421"/>
                  </a:cubicBezTo>
                  <a:cubicBezTo>
                    <a:pt x="329" y="421"/>
                    <a:pt x="421" y="334"/>
                    <a:pt x="427" y="216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9" name="Google Shape;16409;p23"/>
            <p:cNvSpPr/>
            <p:nvPr/>
          </p:nvSpPr>
          <p:spPr>
            <a:xfrm>
              <a:off x="1913750" y="430300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0" name="Google Shape;16410;p23"/>
            <p:cNvSpPr/>
            <p:nvPr/>
          </p:nvSpPr>
          <p:spPr>
            <a:xfrm>
              <a:off x="1966550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2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1" name="Google Shape;16411;p23"/>
            <p:cNvSpPr/>
            <p:nvPr/>
          </p:nvSpPr>
          <p:spPr>
            <a:xfrm>
              <a:off x="1435850" y="430300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103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2" name="Google Shape;16412;p23"/>
            <p:cNvSpPr/>
            <p:nvPr/>
          </p:nvSpPr>
          <p:spPr>
            <a:xfrm>
              <a:off x="1940100" y="45419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5" y="329"/>
                    <a:pt x="103" y="421"/>
                    <a:pt x="221" y="421"/>
                  </a:cubicBezTo>
                  <a:cubicBezTo>
                    <a:pt x="334" y="421"/>
                    <a:pt x="427" y="329"/>
                    <a:pt x="427" y="211"/>
                  </a:cubicBezTo>
                  <a:cubicBezTo>
                    <a:pt x="432" y="87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3" name="Google Shape;16413;p23"/>
            <p:cNvSpPr/>
            <p:nvPr/>
          </p:nvSpPr>
          <p:spPr>
            <a:xfrm>
              <a:off x="1860575" y="38253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2" y="0"/>
                  </a:moveTo>
                  <a:cubicBezTo>
                    <a:pt x="98" y="0"/>
                    <a:pt x="5" y="91"/>
                    <a:pt x="0" y="206"/>
                  </a:cubicBezTo>
                  <a:cubicBezTo>
                    <a:pt x="0" y="329"/>
                    <a:pt x="93" y="427"/>
                    <a:pt x="211" y="427"/>
                  </a:cubicBezTo>
                  <a:cubicBezTo>
                    <a:pt x="329" y="427"/>
                    <a:pt x="427" y="334"/>
                    <a:pt x="427" y="216"/>
                  </a:cubicBezTo>
                  <a:cubicBezTo>
                    <a:pt x="427" y="98"/>
                    <a:pt x="334" y="11"/>
                    <a:pt x="221" y="0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4" name="Google Shape;16414;p23"/>
            <p:cNvSpPr/>
            <p:nvPr/>
          </p:nvSpPr>
          <p:spPr>
            <a:xfrm>
              <a:off x="2125850" y="4196850"/>
              <a:ext cx="10950" cy="10600"/>
            </a:xfrm>
            <a:custGeom>
              <a:rect b="b" l="l" r="r" t="t"/>
              <a:pathLst>
                <a:path extrusionOk="0" h="424" w="438">
                  <a:moveTo>
                    <a:pt x="211" y="1"/>
                  </a:moveTo>
                  <a:cubicBezTo>
                    <a:pt x="99" y="1"/>
                    <a:pt x="16" y="80"/>
                    <a:pt x="11" y="197"/>
                  </a:cubicBezTo>
                  <a:cubicBezTo>
                    <a:pt x="1" y="325"/>
                    <a:pt x="88" y="418"/>
                    <a:pt x="212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17"/>
                  </a:cubicBezTo>
                  <a:cubicBezTo>
                    <a:pt x="438" y="99"/>
                    <a:pt x="350" y="7"/>
                    <a:pt x="232" y="1"/>
                  </a:cubicBezTo>
                  <a:cubicBezTo>
                    <a:pt x="225" y="1"/>
                    <a:pt x="218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5" name="Google Shape;16415;p23"/>
            <p:cNvSpPr/>
            <p:nvPr/>
          </p:nvSpPr>
          <p:spPr>
            <a:xfrm>
              <a:off x="1595150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6" y="0"/>
                  </a:moveTo>
                  <a:cubicBezTo>
                    <a:pt x="93" y="6"/>
                    <a:pt x="1" y="93"/>
                    <a:pt x="1" y="211"/>
                  </a:cubicBezTo>
                  <a:cubicBezTo>
                    <a:pt x="1" y="334"/>
                    <a:pt x="93" y="422"/>
                    <a:pt x="211" y="422"/>
                  </a:cubicBezTo>
                  <a:cubicBezTo>
                    <a:pt x="330" y="422"/>
                    <a:pt x="427" y="334"/>
                    <a:pt x="427" y="211"/>
                  </a:cubicBezTo>
                  <a:cubicBezTo>
                    <a:pt x="427" y="88"/>
                    <a:pt x="335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6" name="Google Shape;16416;p23"/>
            <p:cNvSpPr/>
            <p:nvPr/>
          </p:nvSpPr>
          <p:spPr>
            <a:xfrm>
              <a:off x="1754325" y="44089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7" y="0"/>
                  </a:moveTo>
                  <a:cubicBezTo>
                    <a:pt x="108" y="0"/>
                    <a:pt x="6" y="98"/>
                    <a:pt x="6" y="211"/>
                  </a:cubicBezTo>
                  <a:cubicBezTo>
                    <a:pt x="1" y="335"/>
                    <a:pt x="88" y="422"/>
                    <a:pt x="216" y="422"/>
                  </a:cubicBezTo>
                  <a:cubicBezTo>
                    <a:pt x="340" y="422"/>
                    <a:pt x="432" y="335"/>
                    <a:pt x="432" y="211"/>
                  </a:cubicBezTo>
                  <a:cubicBezTo>
                    <a:pt x="432" y="98"/>
                    <a:pt x="340" y="6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7" name="Google Shape;16417;p23"/>
            <p:cNvSpPr/>
            <p:nvPr/>
          </p:nvSpPr>
          <p:spPr>
            <a:xfrm>
              <a:off x="1754325" y="3825350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16"/>
                  </a:cubicBezTo>
                  <a:cubicBezTo>
                    <a:pt x="6" y="329"/>
                    <a:pt x="93" y="427"/>
                    <a:pt x="211" y="427"/>
                  </a:cubicBezTo>
                  <a:cubicBezTo>
                    <a:pt x="335" y="427"/>
                    <a:pt x="432" y="334"/>
                    <a:pt x="432" y="216"/>
                  </a:cubicBezTo>
                  <a:cubicBezTo>
                    <a:pt x="432" y="93"/>
                    <a:pt x="34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8" name="Google Shape;16418;p23"/>
            <p:cNvSpPr/>
            <p:nvPr/>
          </p:nvSpPr>
          <p:spPr>
            <a:xfrm>
              <a:off x="18605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0"/>
                    <a:pt x="98" y="427"/>
                    <a:pt x="221" y="427"/>
                  </a:cubicBezTo>
                  <a:cubicBezTo>
                    <a:pt x="339" y="417"/>
                    <a:pt x="432" y="330"/>
                    <a:pt x="427" y="206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9" name="Google Shape;16419;p23"/>
            <p:cNvSpPr/>
            <p:nvPr/>
          </p:nvSpPr>
          <p:spPr>
            <a:xfrm>
              <a:off x="1940225" y="41173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1"/>
                  </a:moveTo>
                  <a:cubicBezTo>
                    <a:pt x="98" y="1"/>
                    <a:pt x="0" y="98"/>
                    <a:pt x="0" y="211"/>
                  </a:cubicBezTo>
                  <a:cubicBezTo>
                    <a:pt x="11" y="329"/>
                    <a:pt x="98" y="422"/>
                    <a:pt x="216" y="422"/>
                  </a:cubicBezTo>
                  <a:cubicBezTo>
                    <a:pt x="329" y="422"/>
                    <a:pt x="427" y="335"/>
                    <a:pt x="427" y="211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0" name="Google Shape;16420;p23"/>
            <p:cNvSpPr/>
            <p:nvPr/>
          </p:nvSpPr>
          <p:spPr>
            <a:xfrm>
              <a:off x="1727850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7" y="1"/>
                  </a:moveTo>
                  <a:cubicBezTo>
                    <a:pt x="104" y="1"/>
                    <a:pt x="1" y="98"/>
                    <a:pt x="1" y="211"/>
                  </a:cubicBezTo>
                  <a:cubicBezTo>
                    <a:pt x="1" y="335"/>
                    <a:pt x="88" y="427"/>
                    <a:pt x="212" y="427"/>
                  </a:cubicBezTo>
                  <a:cubicBezTo>
                    <a:pt x="340" y="427"/>
                    <a:pt x="422" y="340"/>
                    <a:pt x="422" y="211"/>
                  </a:cubicBezTo>
                  <a:cubicBezTo>
                    <a:pt x="42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1" name="Google Shape;16421;p23"/>
            <p:cNvSpPr/>
            <p:nvPr/>
          </p:nvSpPr>
          <p:spPr>
            <a:xfrm>
              <a:off x="188717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5" y="87"/>
                    <a:pt x="0" y="206"/>
                  </a:cubicBezTo>
                  <a:cubicBezTo>
                    <a:pt x="0" y="329"/>
                    <a:pt x="87" y="427"/>
                    <a:pt x="211" y="427"/>
                  </a:cubicBezTo>
                  <a:cubicBezTo>
                    <a:pt x="324" y="427"/>
                    <a:pt x="421" y="334"/>
                    <a:pt x="421" y="221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2" name="Google Shape;16422;p23"/>
            <p:cNvSpPr/>
            <p:nvPr/>
          </p:nvSpPr>
          <p:spPr>
            <a:xfrm>
              <a:off x="1780925" y="43294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7"/>
                    <a:pt x="93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3" name="Google Shape;16423;p23"/>
            <p:cNvSpPr/>
            <p:nvPr/>
          </p:nvSpPr>
          <p:spPr>
            <a:xfrm>
              <a:off x="1674800" y="45948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8"/>
                    <a:pt x="6" y="221"/>
                  </a:cubicBezTo>
                  <a:cubicBezTo>
                    <a:pt x="16" y="334"/>
                    <a:pt x="103" y="427"/>
                    <a:pt x="222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4" name="Google Shape;16424;p23"/>
            <p:cNvSpPr/>
            <p:nvPr/>
          </p:nvSpPr>
          <p:spPr>
            <a:xfrm>
              <a:off x="1886900" y="43294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22" y="1"/>
                  </a:moveTo>
                  <a:cubicBezTo>
                    <a:pt x="104" y="1"/>
                    <a:pt x="16" y="88"/>
                    <a:pt x="11" y="206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32" y="337"/>
                    <a:pt x="432" y="222"/>
                  </a:cubicBezTo>
                  <a:cubicBezTo>
                    <a:pt x="438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5" name="Google Shape;16425;p23"/>
            <p:cNvSpPr/>
            <p:nvPr/>
          </p:nvSpPr>
          <p:spPr>
            <a:xfrm>
              <a:off x="1780800" y="3905000"/>
              <a:ext cx="10925" cy="10675"/>
            </a:xfrm>
            <a:custGeom>
              <a:rect b="b" l="l" r="r" t="t"/>
              <a:pathLst>
                <a:path extrusionOk="0" h="427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19"/>
                    <a:pt x="93" y="422"/>
                    <a:pt x="211" y="427"/>
                  </a:cubicBezTo>
                  <a:cubicBezTo>
                    <a:pt x="214" y="427"/>
                    <a:pt x="217" y="427"/>
                    <a:pt x="221" y="427"/>
                  </a:cubicBezTo>
                  <a:cubicBezTo>
                    <a:pt x="334" y="427"/>
                    <a:pt x="427" y="341"/>
                    <a:pt x="432" y="226"/>
                  </a:cubicBezTo>
                  <a:cubicBezTo>
                    <a:pt x="437" y="113"/>
                    <a:pt x="350" y="11"/>
                    <a:pt x="231" y="0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6" name="Google Shape;16426;p23"/>
            <p:cNvSpPr/>
            <p:nvPr/>
          </p:nvSpPr>
          <p:spPr>
            <a:xfrm>
              <a:off x="1727850" y="39048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7" y="1"/>
                  </a:moveTo>
                  <a:cubicBezTo>
                    <a:pt x="88" y="1"/>
                    <a:pt x="1" y="87"/>
                    <a:pt x="1" y="207"/>
                  </a:cubicBezTo>
                  <a:cubicBezTo>
                    <a:pt x="1" y="330"/>
                    <a:pt x="93" y="428"/>
                    <a:pt x="212" y="428"/>
                  </a:cubicBezTo>
                  <a:cubicBezTo>
                    <a:pt x="215" y="428"/>
                    <a:pt x="218" y="428"/>
                    <a:pt x="221" y="428"/>
                  </a:cubicBezTo>
                  <a:cubicBezTo>
                    <a:pt x="339" y="428"/>
                    <a:pt x="422" y="332"/>
                    <a:pt x="422" y="212"/>
                  </a:cubicBezTo>
                  <a:cubicBezTo>
                    <a:pt x="422" y="94"/>
                    <a:pt x="335" y="1"/>
                    <a:pt x="217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7" name="Google Shape;16427;p23"/>
            <p:cNvSpPr/>
            <p:nvPr/>
          </p:nvSpPr>
          <p:spPr>
            <a:xfrm>
              <a:off x="2125850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8"/>
                    <a:pt x="11" y="222"/>
                  </a:cubicBezTo>
                  <a:cubicBezTo>
                    <a:pt x="11" y="335"/>
                    <a:pt x="98" y="427"/>
                    <a:pt x="217" y="427"/>
                  </a:cubicBezTo>
                  <a:cubicBezTo>
                    <a:pt x="330" y="427"/>
                    <a:pt x="427" y="335"/>
                    <a:pt x="427" y="217"/>
                  </a:cubicBezTo>
                  <a:cubicBezTo>
                    <a:pt x="427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8" name="Google Shape;16428;p23"/>
            <p:cNvSpPr/>
            <p:nvPr/>
          </p:nvSpPr>
          <p:spPr>
            <a:xfrm>
              <a:off x="2099400" y="41172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93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9" name="Google Shape;16429;p23"/>
            <p:cNvSpPr/>
            <p:nvPr/>
          </p:nvSpPr>
          <p:spPr>
            <a:xfrm>
              <a:off x="1754450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25" y="1"/>
                  </a:moveTo>
                  <a:cubicBezTo>
                    <a:pt x="219" y="1"/>
                    <a:pt x="213" y="1"/>
                    <a:pt x="206" y="1"/>
                  </a:cubicBezTo>
                  <a:cubicBezTo>
                    <a:pt x="93" y="7"/>
                    <a:pt x="1" y="94"/>
                    <a:pt x="1" y="212"/>
                  </a:cubicBezTo>
                  <a:cubicBezTo>
                    <a:pt x="1" y="325"/>
                    <a:pt x="88" y="423"/>
                    <a:pt x="211" y="423"/>
                  </a:cubicBezTo>
                  <a:cubicBezTo>
                    <a:pt x="335" y="418"/>
                    <a:pt x="427" y="325"/>
                    <a:pt x="427" y="207"/>
                  </a:cubicBezTo>
                  <a:cubicBezTo>
                    <a:pt x="417" y="90"/>
                    <a:pt x="338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0" name="Google Shape;16430;p23"/>
            <p:cNvSpPr/>
            <p:nvPr/>
          </p:nvSpPr>
          <p:spPr>
            <a:xfrm>
              <a:off x="1807525" y="43559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10"/>
                    <a:pt x="0" y="98"/>
                    <a:pt x="0" y="221"/>
                  </a:cubicBezTo>
                  <a:cubicBezTo>
                    <a:pt x="5" y="334"/>
                    <a:pt x="93" y="427"/>
                    <a:pt x="211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1" name="Google Shape;16431;p23"/>
            <p:cNvSpPr/>
            <p:nvPr/>
          </p:nvSpPr>
          <p:spPr>
            <a:xfrm>
              <a:off x="1860450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8" y="0"/>
                    <a:pt x="5" y="88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2" name="Google Shape;16432;p23"/>
            <p:cNvSpPr/>
            <p:nvPr/>
          </p:nvSpPr>
          <p:spPr>
            <a:xfrm>
              <a:off x="1913625" y="43561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8" y="0"/>
                    <a:pt x="6" y="88"/>
                    <a:pt x="1" y="211"/>
                  </a:cubicBezTo>
                  <a:cubicBezTo>
                    <a:pt x="6" y="334"/>
                    <a:pt x="98" y="422"/>
                    <a:pt x="216" y="422"/>
                  </a:cubicBezTo>
                  <a:cubicBezTo>
                    <a:pt x="335" y="417"/>
                    <a:pt x="432" y="324"/>
                    <a:pt x="432" y="211"/>
                  </a:cubicBez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3" name="Google Shape;16433;p23"/>
            <p:cNvSpPr/>
            <p:nvPr/>
          </p:nvSpPr>
          <p:spPr>
            <a:xfrm>
              <a:off x="1621875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4" name="Google Shape;16434;p23"/>
            <p:cNvSpPr/>
            <p:nvPr/>
          </p:nvSpPr>
          <p:spPr>
            <a:xfrm>
              <a:off x="215245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1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27"/>
                    <a:pt x="216" y="427"/>
                  </a:cubicBezTo>
                  <a:cubicBezTo>
                    <a:pt x="340" y="427"/>
                    <a:pt x="427" y="335"/>
                    <a:pt x="422" y="211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5" name="Google Shape;16435;p23"/>
            <p:cNvSpPr/>
            <p:nvPr/>
          </p:nvSpPr>
          <p:spPr>
            <a:xfrm>
              <a:off x="1727725" y="39580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1"/>
                  </a:moveTo>
                  <a:cubicBezTo>
                    <a:pt x="98" y="1"/>
                    <a:pt x="1" y="88"/>
                    <a:pt x="16" y="211"/>
                  </a:cubicBezTo>
                  <a:cubicBezTo>
                    <a:pt x="16" y="335"/>
                    <a:pt x="114" y="422"/>
                    <a:pt x="227" y="422"/>
                  </a:cubicBezTo>
                  <a:cubicBezTo>
                    <a:pt x="345" y="422"/>
                    <a:pt x="433" y="329"/>
                    <a:pt x="433" y="211"/>
                  </a:cubicBezTo>
                  <a:cubicBezTo>
                    <a:pt x="433" y="8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6" name="Google Shape;16436;p23"/>
            <p:cNvSpPr/>
            <p:nvPr/>
          </p:nvSpPr>
          <p:spPr>
            <a:xfrm>
              <a:off x="1780800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16" y="88"/>
                    <a:pt x="5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7" name="Google Shape;16437;p23"/>
            <p:cNvSpPr/>
            <p:nvPr/>
          </p:nvSpPr>
          <p:spPr>
            <a:xfrm>
              <a:off x="1727850" y="4329325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7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34"/>
                    <a:pt x="88" y="432"/>
                    <a:pt x="212" y="432"/>
                  </a:cubicBezTo>
                  <a:cubicBezTo>
                    <a:pt x="335" y="432"/>
                    <a:pt x="422" y="340"/>
                    <a:pt x="422" y="211"/>
                  </a:cubicBezTo>
                  <a:cubicBezTo>
                    <a:pt x="422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8" name="Google Shape;16438;p23"/>
            <p:cNvSpPr/>
            <p:nvPr/>
          </p:nvSpPr>
          <p:spPr>
            <a:xfrm>
              <a:off x="1887175" y="42765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5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21" y="334"/>
                    <a:pt x="427" y="211"/>
                  </a:cubicBezTo>
                  <a:cubicBezTo>
                    <a:pt x="427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9" name="Google Shape;16439;p23"/>
            <p:cNvSpPr/>
            <p:nvPr/>
          </p:nvSpPr>
          <p:spPr>
            <a:xfrm>
              <a:off x="1940225" y="4276600"/>
              <a:ext cx="10675" cy="10475"/>
            </a:xfrm>
            <a:custGeom>
              <a:rect b="b" l="l" r="r" t="t"/>
              <a:pathLst>
                <a:path extrusionOk="0" h="419" w="427">
                  <a:moveTo>
                    <a:pt x="240" y="1"/>
                  </a:moveTo>
                  <a:cubicBezTo>
                    <a:pt x="232" y="1"/>
                    <a:pt x="224" y="2"/>
                    <a:pt x="216" y="3"/>
                  </a:cubicBezTo>
                  <a:cubicBezTo>
                    <a:pt x="98" y="3"/>
                    <a:pt x="0" y="90"/>
                    <a:pt x="0" y="208"/>
                  </a:cubicBezTo>
                  <a:cubicBezTo>
                    <a:pt x="0" y="321"/>
                    <a:pt x="93" y="419"/>
                    <a:pt x="216" y="419"/>
                  </a:cubicBezTo>
                  <a:cubicBezTo>
                    <a:pt x="334" y="419"/>
                    <a:pt x="427" y="331"/>
                    <a:pt x="427" y="208"/>
                  </a:cubicBezTo>
                  <a:cubicBezTo>
                    <a:pt x="422" y="93"/>
                    <a:pt x="342" y="1"/>
                    <a:pt x="24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0" name="Google Shape;16440;p23"/>
            <p:cNvSpPr/>
            <p:nvPr/>
          </p:nvSpPr>
          <p:spPr>
            <a:xfrm>
              <a:off x="15422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6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1" name="Google Shape;16441;p23"/>
            <p:cNvSpPr/>
            <p:nvPr/>
          </p:nvSpPr>
          <p:spPr>
            <a:xfrm>
              <a:off x="1727600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103" y="1"/>
                    <a:pt x="6" y="93"/>
                    <a:pt x="6" y="206"/>
                  </a:cubicBezTo>
                  <a:cubicBezTo>
                    <a:pt x="1" y="324"/>
                    <a:pt x="98" y="417"/>
                    <a:pt x="217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5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2" name="Google Shape;16442;p23"/>
            <p:cNvSpPr/>
            <p:nvPr/>
          </p:nvSpPr>
          <p:spPr>
            <a:xfrm>
              <a:off x="1648350" y="4303100"/>
              <a:ext cx="10550" cy="10450"/>
            </a:xfrm>
            <a:custGeom>
              <a:rect b="b" l="l" r="r" t="t"/>
              <a:pathLst>
                <a:path extrusionOk="0" h="418" w="422">
                  <a:moveTo>
                    <a:pt x="221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9"/>
                    <a:pt x="0" y="212"/>
                  </a:cubicBezTo>
                  <a:cubicBezTo>
                    <a:pt x="5" y="325"/>
                    <a:pt x="98" y="417"/>
                    <a:pt x="211" y="417"/>
                  </a:cubicBezTo>
                  <a:cubicBezTo>
                    <a:pt x="334" y="417"/>
                    <a:pt x="421" y="330"/>
                    <a:pt x="421" y="207"/>
                  </a:cubicBezTo>
                  <a:cubicBezTo>
                    <a:pt x="421" y="87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3" name="Google Shape;16443;p23"/>
            <p:cNvSpPr/>
            <p:nvPr/>
          </p:nvSpPr>
          <p:spPr>
            <a:xfrm>
              <a:off x="1727725" y="44355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1" y="334"/>
                    <a:pt x="98" y="427"/>
                    <a:pt x="222" y="427"/>
                  </a:cubicBezTo>
                  <a:cubicBezTo>
                    <a:pt x="345" y="427"/>
                    <a:pt x="433" y="329"/>
                    <a:pt x="427" y="206"/>
                  </a:cubicBezTo>
                  <a:cubicBezTo>
                    <a:pt x="422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4" name="Google Shape;16444;p23"/>
            <p:cNvSpPr/>
            <p:nvPr/>
          </p:nvSpPr>
          <p:spPr>
            <a:xfrm>
              <a:off x="1940225" y="43826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11" y="329"/>
                    <a:pt x="103" y="421"/>
                    <a:pt x="216" y="421"/>
                  </a:cubicBezTo>
                  <a:cubicBezTo>
                    <a:pt x="329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5" name="Google Shape;16445;p23"/>
            <p:cNvSpPr/>
            <p:nvPr/>
          </p:nvSpPr>
          <p:spPr>
            <a:xfrm>
              <a:off x="1940225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11" y="329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6" name="Google Shape;16446;p23"/>
            <p:cNvSpPr/>
            <p:nvPr/>
          </p:nvSpPr>
          <p:spPr>
            <a:xfrm>
              <a:off x="1807650" y="3825350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0"/>
                    <a:pt x="0" y="98"/>
                    <a:pt x="0" y="216"/>
                  </a:cubicBezTo>
                  <a:cubicBezTo>
                    <a:pt x="0" y="334"/>
                    <a:pt x="88" y="427"/>
                    <a:pt x="211" y="427"/>
                  </a:cubicBezTo>
                  <a:cubicBezTo>
                    <a:pt x="329" y="422"/>
                    <a:pt x="422" y="324"/>
                    <a:pt x="422" y="206"/>
                  </a:cubicBezTo>
                  <a:cubicBezTo>
                    <a:pt x="422" y="93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7" name="Google Shape;16447;p23"/>
            <p:cNvSpPr/>
            <p:nvPr/>
          </p:nvSpPr>
          <p:spPr>
            <a:xfrm>
              <a:off x="1940225" y="38518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93"/>
                    <a:pt x="32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8" name="Google Shape;16448;p23"/>
            <p:cNvSpPr/>
            <p:nvPr/>
          </p:nvSpPr>
          <p:spPr>
            <a:xfrm>
              <a:off x="1568550" y="406417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7" y="0"/>
                  </a:moveTo>
                  <a:cubicBezTo>
                    <a:pt x="104" y="0"/>
                    <a:pt x="6" y="93"/>
                    <a:pt x="6" y="206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7" y="329"/>
                    <a:pt x="427" y="211"/>
                  </a:cubicBezTo>
                  <a:cubicBezTo>
                    <a:pt x="43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9" name="Google Shape;16449;p23"/>
            <p:cNvSpPr/>
            <p:nvPr/>
          </p:nvSpPr>
          <p:spPr>
            <a:xfrm>
              <a:off x="2099400" y="4064175"/>
              <a:ext cx="10675" cy="10425"/>
            </a:xfrm>
            <a:custGeom>
              <a:rect b="b" l="l" r="r" t="t"/>
              <a:pathLst>
                <a:path extrusionOk="0" h="417" w="427">
                  <a:moveTo>
                    <a:pt x="211" y="0"/>
                  </a:moveTo>
                  <a:cubicBezTo>
                    <a:pt x="93" y="0"/>
                    <a:pt x="0" y="87"/>
                    <a:pt x="0" y="206"/>
                  </a:cubicBezTo>
                  <a:cubicBezTo>
                    <a:pt x="0" y="324"/>
                    <a:pt x="93" y="416"/>
                    <a:pt x="211" y="416"/>
                  </a:cubicBezTo>
                  <a:cubicBezTo>
                    <a:pt x="329" y="416"/>
                    <a:pt x="427" y="329"/>
                    <a:pt x="427" y="206"/>
                  </a:cubicBezTo>
                  <a:cubicBezTo>
                    <a:pt x="427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0" name="Google Shape;16450;p23"/>
            <p:cNvSpPr/>
            <p:nvPr/>
          </p:nvSpPr>
          <p:spPr>
            <a:xfrm>
              <a:off x="1568550" y="411735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17" y="1"/>
                  </a:moveTo>
                  <a:cubicBezTo>
                    <a:pt x="104" y="1"/>
                    <a:pt x="6" y="88"/>
                    <a:pt x="6" y="206"/>
                  </a:cubicBezTo>
                  <a:cubicBezTo>
                    <a:pt x="1" y="329"/>
                    <a:pt x="88" y="422"/>
                    <a:pt x="212" y="422"/>
                  </a:cubicBezTo>
                  <a:cubicBezTo>
                    <a:pt x="335" y="422"/>
                    <a:pt x="427" y="329"/>
                    <a:pt x="427" y="211"/>
                  </a:cubicBezTo>
                  <a:cubicBezTo>
                    <a:pt x="438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1" name="Google Shape;16451;p23"/>
            <p:cNvSpPr/>
            <p:nvPr/>
          </p:nvSpPr>
          <p:spPr>
            <a:xfrm>
              <a:off x="1727850" y="41173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17" y="0"/>
                  </a:moveTo>
                  <a:cubicBezTo>
                    <a:pt x="214" y="0"/>
                    <a:pt x="210" y="0"/>
                    <a:pt x="207" y="1"/>
                  </a:cubicBezTo>
                  <a:cubicBezTo>
                    <a:pt x="88" y="1"/>
                    <a:pt x="1" y="88"/>
                    <a:pt x="1" y="206"/>
                  </a:cubicBezTo>
                  <a:cubicBezTo>
                    <a:pt x="1" y="31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06"/>
                  </a:cubicBezTo>
                  <a:cubicBezTo>
                    <a:pt x="422" y="86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2" name="Google Shape;16452;p23"/>
            <p:cNvSpPr/>
            <p:nvPr/>
          </p:nvSpPr>
          <p:spPr>
            <a:xfrm>
              <a:off x="20726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1" y="0"/>
                  </a:moveTo>
                  <a:cubicBezTo>
                    <a:pt x="103" y="0"/>
                    <a:pt x="16" y="87"/>
                    <a:pt x="11" y="206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2" y="87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3" name="Google Shape;16453;p23"/>
            <p:cNvSpPr/>
            <p:nvPr/>
          </p:nvSpPr>
          <p:spPr>
            <a:xfrm>
              <a:off x="2178925" y="4303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5"/>
                    <a:pt x="5" y="98"/>
                    <a:pt x="5" y="211"/>
                  </a:cubicBezTo>
                  <a:cubicBezTo>
                    <a:pt x="0" y="329"/>
                    <a:pt x="103" y="421"/>
                    <a:pt x="216" y="421"/>
                  </a:cubicBezTo>
                  <a:cubicBezTo>
                    <a:pt x="339" y="421"/>
                    <a:pt x="432" y="334"/>
                    <a:pt x="432" y="211"/>
                  </a:cubicBezTo>
                  <a:cubicBezTo>
                    <a:pt x="432" y="87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4" name="Google Shape;16454;p23"/>
            <p:cNvSpPr/>
            <p:nvPr/>
          </p:nvSpPr>
          <p:spPr>
            <a:xfrm>
              <a:off x="1780800" y="4488750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24"/>
                    <a:pt x="93" y="417"/>
                    <a:pt x="211" y="427"/>
                  </a:cubicBezTo>
                  <a:cubicBezTo>
                    <a:pt x="214" y="427"/>
                    <a:pt x="217" y="427"/>
                    <a:pt x="220" y="427"/>
                  </a:cubicBezTo>
                  <a:cubicBezTo>
                    <a:pt x="334" y="427"/>
                    <a:pt x="432" y="332"/>
                    <a:pt x="432" y="222"/>
                  </a:cubicBezTo>
                  <a:cubicBezTo>
                    <a:pt x="437" y="98"/>
                    <a:pt x="350" y="6"/>
                    <a:pt x="231" y="1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5" name="Google Shape;16455;p23"/>
            <p:cNvSpPr/>
            <p:nvPr/>
          </p:nvSpPr>
          <p:spPr>
            <a:xfrm>
              <a:off x="1887175" y="385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4" y="0"/>
                  </a:moveTo>
                  <a:cubicBezTo>
                    <a:pt x="218" y="0"/>
                    <a:pt x="212" y="0"/>
                    <a:pt x="206" y="1"/>
                  </a:cubicBezTo>
                  <a:cubicBezTo>
                    <a:pt x="87" y="1"/>
                    <a:pt x="0" y="88"/>
                    <a:pt x="0" y="207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24" y="422"/>
                    <a:pt x="421" y="335"/>
                    <a:pt x="421" y="212"/>
                  </a:cubicBezTo>
                  <a:cubicBezTo>
                    <a:pt x="421" y="94"/>
                    <a:pt x="342" y="0"/>
                    <a:pt x="22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6" name="Google Shape;16456;p23"/>
            <p:cNvSpPr/>
            <p:nvPr/>
          </p:nvSpPr>
          <p:spPr>
            <a:xfrm>
              <a:off x="1780925" y="38519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1" y="1"/>
                  </a:moveTo>
                  <a:cubicBezTo>
                    <a:pt x="103" y="1"/>
                    <a:pt x="11" y="88"/>
                    <a:pt x="11" y="207"/>
                  </a:cubicBezTo>
                  <a:cubicBezTo>
                    <a:pt x="0" y="325"/>
                    <a:pt x="93" y="422"/>
                    <a:pt x="216" y="422"/>
                  </a:cubicBezTo>
                  <a:cubicBezTo>
                    <a:pt x="329" y="422"/>
                    <a:pt x="427" y="335"/>
                    <a:pt x="427" y="212"/>
                  </a:cubicBezTo>
                  <a:cubicBezTo>
                    <a:pt x="427" y="88"/>
                    <a:pt x="32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7" name="Google Shape;16457;p23"/>
            <p:cNvSpPr/>
            <p:nvPr/>
          </p:nvSpPr>
          <p:spPr>
            <a:xfrm>
              <a:off x="20726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1" y="0"/>
                  </a:moveTo>
                  <a:cubicBezTo>
                    <a:pt x="108" y="0"/>
                    <a:pt x="11" y="88"/>
                    <a:pt x="0" y="211"/>
                  </a:cubicBezTo>
                  <a:cubicBezTo>
                    <a:pt x="0" y="324"/>
                    <a:pt x="93" y="417"/>
                    <a:pt x="206" y="422"/>
                  </a:cubicBezTo>
                  <a:cubicBezTo>
                    <a:pt x="209" y="422"/>
                    <a:pt x="213" y="422"/>
                    <a:pt x="216" y="422"/>
                  </a:cubicBezTo>
                  <a:cubicBezTo>
                    <a:pt x="335" y="422"/>
                    <a:pt x="427" y="336"/>
                    <a:pt x="427" y="216"/>
                  </a:cubicBezTo>
                  <a:cubicBezTo>
                    <a:pt x="432" y="93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8" name="Google Shape;16458;p23"/>
            <p:cNvSpPr/>
            <p:nvPr/>
          </p:nvSpPr>
          <p:spPr>
            <a:xfrm>
              <a:off x="2126125" y="4356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2" y="1"/>
                  </a:moveTo>
                  <a:cubicBezTo>
                    <a:pt x="79" y="1"/>
                    <a:pt x="0" y="90"/>
                    <a:pt x="0" y="212"/>
                  </a:cubicBezTo>
                  <a:cubicBezTo>
                    <a:pt x="0" y="335"/>
                    <a:pt x="87" y="423"/>
                    <a:pt x="211" y="423"/>
                  </a:cubicBezTo>
                  <a:cubicBezTo>
                    <a:pt x="324" y="423"/>
                    <a:pt x="421" y="335"/>
                    <a:pt x="421" y="217"/>
                  </a:cubicBezTo>
                  <a:cubicBezTo>
                    <a:pt x="421" y="94"/>
                    <a:pt x="334" y="1"/>
                    <a:pt x="211" y="1"/>
                  </a:cubicBezTo>
                  <a:cubicBezTo>
                    <a:pt x="205" y="1"/>
                    <a:pt x="198" y="1"/>
                    <a:pt x="19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9" name="Google Shape;16459;p23"/>
            <p:cNvSpPr/>
            <p:nvPr/>
          </p:nvSpPr>
          <p:spPr>
            <a:xfrm>
              <a:off x="2152200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1"/>
                  </a:moveTo>
                  <a:cubicBezTo>
                    <a:pt x="103" y="1"/>
                    <a:pt x="11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334" y="422"/>
                    <a:pt x="432" y="335"/>
                    <a:pt x="432" y="211"/>
                  </a:cubicBezTo>
                  <a:cubicBezTo>
                    <a:pt x="432" y="8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0" name="Google Shape;16460;p23"/>
            <p:cNvSpPr/>
            <p:nvPr/>
          </p:nvSpPr>
          <p:spPr>
            <a:xfrm>
              <a:off x="1780800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98" y="0"/>
                    <a:pt x="5" y="98"/>
                    <a:pt x="0" y="221"/>
                  </a:cubicBezTo>
                  <a:cubicBezTo>
                    <a:pt x="5" y="334"/>
                    <a:pt x="98" y="427"/>
                    <a:pt x="211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1" name="Google Shape;16461;p23"/>
            <p:cNvSpPr/>
            <p:nvPr/>
          </p:nvSpPr>
          <p:spPr>
            <a:xfrm>
              <a:off x="1542225" y="41966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8" y="10"/>
                    <a:pt x="1" y="98"/>
                    <a:pt x="1" y="211"/>
                  </a:cubicBezTo>
                  <a:cubicBezTo>
                    <a:pt x="1" y="334"/>
                    <a:pt x="93" y="432"/>
                    <a:pt x="211" y="432"/>
                  </a:cubicBezTo>
                  <a:cubicBezTo>
                    <a:pt x="335" y="432"/>
                    <a:pt x="422" y="344"/>
                    <a:pt x="417" y="211"/>
                  </a:cubicBezTo>
                  <a:cubicBezTo>
                    <a:pt x="417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2" name="Google Shape;16462;p23"/>
            <p:cNvSpPr/>
            <p:nvPr/>
          </p:nvSpPr>
          <p:spPr>
            <a:xfrm>
              <a:off x="1489175" y="43029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2" y="1"/>
                    <a:pt x="0" y="87"/>
                    <a:pt x="0" y="207"/>
                  </a:cubicBezTo>
                  <a:cubicBezTo>
                    <a:pt x="0" y="335"/>
                    <a:pt x="82" y="422"/>
                    <a:pt x="211" y="422"/>
                  </a:cubicBezTo>
                  <a:cubicBezTo>
                    <a:pt x="334" y="422"/>
                    <a:pt x="432" y="330"/>
                    <a:pt x="432" y="212"/>
                  </a:cubicBezTo>
                  <a:cubicBezTo>
                    <a:pt x="432" y="99"/>
                    <a:pt x="334" y="1"/>
                    <a:pt x="221" y="1"/>
                  </a:cubicBezTo>
                  <a:cubicBezTo>
                    <a:pt x="218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3" name="Google Shape;16463;p23"/>
            <p:cNvSpPr/>
            <p:nvPr/>
          </p:nvSpPr>
          <p:spPr>
            <a:xfrm>
              <a:off x="1515625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27" y="336"/>
                    <a:pt x="427" y="211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4" name="Google Shape;16464;p23"/>
            <p:cNvSpPr/>
            <p:nvPr/>
          </p:nvSpPr>
          <p:spPr>
            <a:xfrm>
              <a:off x="20462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104" y="1"/>
                    <a:pt x="1" y="103"/>
                    <a:pt x="1" y="222"/>
                  </a:cubicBezTo>
                  <a:cubicBezTo>
                    <a:pt x="10" y="348"/>
                    <a:pt x="107" y="428"/>
                    <a:pt x="204" y="428"/>
                  </a:cubicBezTo>
                  <a:cubicBezTo>
                    <a:pt x="210" y="428"/>
                    <a:pt x="216" y="428"/>
                    <a:pt x="222" y="427"/>
                  </a:cubicBezTo>
                  <a:cubicBezTo>
                    <a:pt x="34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5" name="Google Shape;16465;p23"/>
            <p:cNvSpPr/>
            <p:nvPr/>
          </p:nvSpPr>
          <p:spPr>
            <a:xfrm>
              <a:off x="1728000" y="43826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29"/>
                    <a:pt x="98" y="421"/>
                    <a:pt x="211" y="421"/>
                  </a:cubicBezTo>
                  <a:cubicBezTo>
                    <a:pt x="329" y="421"/>
                    <a:pt x="416" y="329"/>
                    <a:pt x="416" y="211"/>
                  </a:cubicBezTo>
                  <a:cubicBezTo>
                    <a:pt x="416" y="87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6" name="Google Shape;16466;p23"/>
            <p:cNvSpPr/>
            <p:nvPr/>
          </p:nvSpPr>
          <p:spPr>
            <a:xfrm>
              <a:off x="1780925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1"/>
                    <a:pt x="0" y="99"/>
                    <a:pt x="0" y="212"/>
                  </a:cubicBezTo>
                  <a:cubicBezTo>
                    <a:pt x="0" y="335"/>
                    <a:pt x="98" y="422"/>
                    <a:pt x="216" y="422"/>
                  </a:cubicBezTo>
                  <a:cubicBezTo>
                    <a:pt x="334" y="422"/>
                    <a:pt x="427" y="33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7" name="Google Shape;16467;p23"/>
            <p:cNvSpPr/>
            <p:nvPr/>
          </p:nvSpPr>
          <p:spPr>
            <a:xfrm>
              <a:off x="1621625" y="40641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11" y="211"/>
                  </a:cubicBezTo>
                  <a:cubicBezTo>
                    <a:pt x="16" y="334"/>
                    <a:pt x="103" y="427"/>
                    <a:pt x="226" y="427"/>
                  </a:cubicBezTo>
                  <a:cubicBezTo>
                    <a:pt x="345" y="416"/>
                    <a:pt x="432" y="329"/>
                    <a:pt x="432" y="211"/>
                  </a:cubicBezTo>
                  <a:cubicBezTo>
                    <a:pt x="432" y="98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8" name="Google Shape;16468;p23"/>
            <p:cNvSpPr/>
            <p:nvPr/>
          </p:nvSpPr>
          <p:spPr>
            <a:xfrm>
              <a:off x="1727600" y="454180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2" y="0"/>
                  </a:moveTo>
                  <a:cubicBezTo>
                    <a:pt x="94" y="0"/>
                    <a:pt x="16" y="84"/>
                    <a:pt x="11" y="196"/>
                  </a:cubicBezTo>
                  <a:cubicBezTo>
                    <a:pt x="1" y="320"/>
                    <a:pt x="98" y="422"/>
                    <a:pt x="222" y="422"/>
                  </a:cubicBezTo>
                  <a:cubicBezTo>
                    <a:pt x="335" y="422"/>
                    <a:pt x="432" y="335"/>
                    <a:pt x="432" y="217"/>
                  </a:cubicBezTo>
                  <a:cubicBezTo>
                    <a:pt x="438" y="104"/>
                    <a:pt x="355" y="6"/>
                    <a:pt x="232" y="1"/>
                  </a:cubicBezTo>
                  <a:cubicBezTo>
                    <a:pt x="225" y="0"/>
                    <a:pt x="218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9" name="Google Shape;16469;p23"/>
            <p:cNvSpPr/>
            <p:nvPr/>
          </p:nvSpPr>
          <p:spPr>
            <a:xfrm>
              <a:off x="1887300" y="4382625"/>
              <a:ext cx="10425" cy="10575"/>
            </a:xfrm>
            <a:custGeom>
              <a:rect b="b" l="l" r="r" t="t"/>
              <a:pathLst>
                <a:path extrusionOk="0" h="423" w="417">
                  <a:moveTo>
                    <a:pt x="215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88" y="1"/>
                    <a:pt x="0" y="99"/>
                    <a:pt x="0" y="212"/>
                  </a:cubicBezTo>
                  <a:cubicBezTo>
                    <a:pt x="0" y="335"/>
                    <a:pt x="98" y="422"/>
                    <a:pt x="211" y="422"/>
                  </a:cubicBezTo>
                  <a:cubicBezTo>
                    <a:pt x="329" y="422"/>
                    <a:pt x="416" y="330"/>
                    <a:pt x="416" y="207"/>
                  </a:cubicBezTo>
                  <a:cubicBezTo>
                    <a:pt x="416" y="87"/>
                    <a:pt x="324" y="1"/>
                    <a:pt x="21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0" name="Google Shape;16470;p23"/>
            <p:cNvSpPr/>
            <p:nvPr/>
          </p:nvSpPr>
          <p:spPr>
            <a:xfrm>
              <a:off x="1887300" y="44887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0" y="93"/>
                    <a:pt x="0" y="211"/>
                  </a:cubicBezTo>
                  <a:cubicBezTo>
                    <a:pt x="0" y="330"/>
                    <a:pt x="98" y="427"/>
                    <a:pt x="211" y="427"/>
                  </a:cubicBezTo>
                  <a:cubicBezTo>
                    <a:pt x="329" y="417"/>
                    <a:pt x="422" y="330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1" name="Google Shape;16471;p23"/>
            <p:cNvSpPr/>
            <p:nvPr/>
          </p:nvSpPr>
          <p:spPr>
            <a:xfrm>
              <a:off x="2125850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22" y="0"/>
                  </a:moveTo>
                  <a:cubicBezTo>
                    <a:pt x="98" y="0"/>
                    <a:pt x="11" y="93"/>
                    <a:pt x="11" y="206"/>
                  </a:cubicBezTo>
                  <a:cubicBezTo>
                    <a:pt x="1" y="324"/>
                    <a:pt x="98" y="427"/>
                    <a:pt x="217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2" name="Google Shape;16472;p23"/>
            <p:cNvSpPr/>
            <p:nvPr/>
          </p:nvSpPr>
          <p:spPr>
            <a:xfrm>
              <a:off x="2073050" y="4143825"/>
              <a:ext cx="10450" cy="10675"/>
            </a:xfrm>
            <a:custGeom>
              <a:rect b="b" l="l" r="r" t="t"/>
              <a:pathLst>
                <a:path extrusionOk="0" h="427" w="418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19" y="427"/>
                    <a:pt x="417" y="334"/>
                    <a:pt x="417" y="211"/>
                  </a:cubicBezTo>
                  <a:cubicBezTo>
                    <a:pt x="417" y="9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3" name="Google Shape;16473;p23"/>
            <p:cNvSpPr/>
            <p:nvPr/>
          </p:nvSpPr>
          <p:spPr>
            <a:xfrm>
              <a:off x="1595025" y="414382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6" y="0"/>
                  </a:moveTo>
                  <a:cubicBezTo>
                    <a:pt x="98" y="0"/>
                    <a:pt x="6" y="93"/>
                    <a:pt x="6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4" name="Google Shape;16474;p23"/>
            <p:cNvSpPr/>
            <p:nvPr/>
          </p:nvSpPr>
          <p:spPr>
            <a:xfrm>
              <a:off x="1542225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8" y="0"/>
                    <a:pt x="1" y="93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16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5" name="Google Shape;16475;p23"/>
            <p:cNvSpPr/>
            <p:nvPr/>
          </p:nvSpPr>
          <p:spPr>
            <a:xfrm>
              <a:off x="1727850" y="42766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07" y="0"/>
                  </a:moveTo>
                  <a:cubicBezTo>
                    <a:pt x="88" y="0"/>
                    <a:pt x="1" y="86"/>
                    <a:pt x="1" y="206"/>
                  </a:cubicBezTo>
                  <a:cubicBezTo>
                    <a:pt x="1" y="32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11"/>
                  </a:cubicBezTo>
                  <a:cubicBezTo>
                    <a:pt x="422" y="88"/>
                    <a:pt x="335" y="1"/>
                    <a:pt x="217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6" name="Google Shape;16476;p23"/>
            <p:cNvSpPr/>
            <p:nvPr/>
          </p:nvSpPr>
          <p:spPr>
            <a:xfrm>
              <a:off x="204632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1"/>
                  </a:moveTo>
                  <a:cubicBezTo>
                    <a:pt x="99" y="1"/>
                    <a:pt x="1" y="98"/>
                    <a:pt x="1" y="211"/>
                  </a:cubicBezTo>
                  <a:cubicBezTo>
                    <a:pt x="1" y="329"/>
                    <a:pt x="93" y="417"/>
                    <a:pt x="206" y="422"/>
                  </a:cubicBezTo>
                  <a:cubicBezTo>
                    <a:pt x="330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7" name="Google Shape;16477;p23"/>
            <p:cNvSpPr/>
            <p:nvPr/>
          </p:nvSpPr>
          <p:spPr>
            <a:xfrm>
              <a:off x="20198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1"/>
                    <a:pt x="216" y="421"/>
                  </a:cubicBezTo>
                  <a:cubicBezTo>
                    <a:pt x="334" y="421"/>
                    <a:pt x="432" y="319"/>
                    <a:pt x="427" y="206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8" name="Google Shape;16478;p23"/>
            <p:cNvSpPr/>
            <p:nvPr/>
          </p:nvSpPr>
          <p:spPr>
            <a:xfrm>
              <a:off x="1515500" y="4064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7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0"/>
                    <a:pt x="103" y="428"/>
                    <a:pt x="222" y="428"/>
                  </a:cubicBezTo>
                  <a:cubicBezTo>
                    <a:pt x="340" y="417"/>
                    <a:pt x="432" y="330"/>
                    <a:pt x="432" y="207"/>
                  </a:cubicBezTo>
                  <a:cubicBezTo>
                    <a:pt x="427" y="87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9" name="Google Shape;16479;p23"/>
            <p:cNvSpPr/>
            <p:nvPr/>
          </p:nvSpPr>
          <p:spPr>
            <a:xfrm>
              <a:off x="1621625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6" y="0"/>
                  </a:moveTo>
                  <a:cubicBezTo>
                    <a:pt x="223" y="0"/>
                    <a:pt x="219" y="0"/>
                    <a:pt x="216" y="1"/>
                  </a:cubicBezTo>
                  <a:cubicBezTo>
                    <a:pt x="93" y="6"/>
                    <a:pt x="0" y="98"/>
                    <a:pt x="11" y="216"/>
                  </a:cubicBezTo>
                  <a:cubicBezTo>
                    <a:pt x="11" y="335"/>
                    <a:pt x="103" y="422"/>
                    <a:pt x="221" y="422"/>
                  </a:cubicBezTo>
                  <a:cubicBezTo>
                    <a:pt x="345" y="417"/>
                    <a:pt x="432" y="329"/>
                    <a:pt x="432" y="206"/>
                  </a:cubicBezTo>
                  <a:cubicBezTo>
                    <a:pt x="427" y="86"/>
                    <a:pt x="339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0" name="Google Shape;16480;p23"/>
            <p:cNvSpPr/>
            <p:nvPr/>
          </p:nvSpPr>
          <p:spPr>
            <a:xfrm>
              <a:off x="151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2" y="0"/>
                  </a:moveTo>
                  <a:cubicBezTo>
                    <a:pt x="98" y="0"/>
                    <a:pt x="6" y="86"/>
                    <a:pt x="1" y="206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7" y="335"/>
                    <a:pt x="427" y="216"/>
                  </a:cubicBezTo>
                  <a:cubicBezTo>
                    <a:pt x="432" y="98"/>
                    <a:pt x="340" y="1"/>
                    <a:pt x="222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1" name="Google Shape;16481;p23"/>
            <p:cNvSpPr/>
            <p:nvPr/>
          </p:nvSpPr>
          <p:spPr>
            <a:xfrm>
              <a:off x="21525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5"/>
                    <a:pt x="1" y="92"/>
                    <a:pt x="1" y="211"/>
                  </a:cubicBezTo>
                  <a:cubicBezTo>
                    <a:pt x="1" y="329"/>
                    <a:pt x="88" y="421"/>
                    <a:pt x="211" y="421"/>
                  </a:cubicBezTo>
                  <a:cubicBezTo>
                    <a:pt x="330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2" name="Google Shape;16482;p23"/>
            <p:cNvSpPr/>
            <p:nvPr/>
          </p:nvSpPr>
          <p:spPr>
            <a:xfrm>
              <a:off x="2046475" y="4064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5"/>
                    <a:pt x="0" y="92"/>
                    <a:pt x="0" y="211"/>
                  </a:cubicBezTo>
                  <a:cubicBezTo>
                    <a:pt x="0" y="329"/>
                    <a:pt x="93" y="421"/>
                    <a:pt x="211" y="421"/>
                  </a:cubicBezTo>
                  <a:cubicBezTo>
                    <a:pt x="329" y="421"/>
                    <a:pt x="421" y="334"/>
                    <a:pt x="421" y="211"/>
                  </a:cubicBezTo>
                  <a:cubicBezTo>
                    <a:pt x="416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3" name="Google Shape;16483;p23"/>
            <p:cNvSpPr/>
            <p:nvPr/>
          </p:nvSpPr>
          <p:spPr>
            <a:xfrm>
              <a:off x="1727850" y="4011225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2" y="1"/>
                  </a:moveTo>
                  <a:cubicBezTo>
                    <a:pt x="93" y="1"/>
                    <a:pt x="6" y="88"/>
                    <a:pt x="1" y="201"/>
                  </a:cubicBezTo>
                  <a:cubicBezTo>
                    <a:pt x="1" y="325"/>
                    <a:pt x="93" y="422"/>
                    <a:pt x="212" y="422"/>
                  </a:cubicBezTo>
                  <a:cubicBezTo>
                    <a:pt x="325" y="422"/>
                    <a:pt x="422" y="325"/>
                    <a:pt x="422" y="201"/>
                  </a:cubicBezTo>
                  <a:cubicBezTo>
                    <a:pt x="422" y="83"/>
                    <a:pt x="33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4" name="Google Shape;16484;p23"/>
            <p:cNvSpPr/>
            <p:nvPr/>
          </p:nvSpPr>
          <p:spPr>
            <a:xfrm>
              <a:off x="1887175" y="44354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334" y="432"/>
                    <a:pt x="421" y="339"/>
                    <a:pt x="416" y="211"/>
                  </a:cubicBezTo>
                  <a:cubicBezTo>
                    <a:pt x="416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5" name="Google Shape;16485;p23"/>
            <p:cNvSpPr/>
            <p:nvPr/>
          </p:nvSpPr>
          <p:spPr>
            <a:xfrm>
              <a:off x="1887300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0" y="88"/>
                    <a:pt x="0" y="211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329" y="417"/>
                    <a:pt x="422" y="329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6" name="Google Shape;16486;p23"/>
            <p:cNvSpPr/>
            <p:nvPr/>
          </p:nvSpPr>
          <p:spPr>
            <a:xfrm>
              <a:off x="1780925" y="39580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1"/>
                  </a:moveTo>
                  <a:cubicBezTo>
                    <a:pt x="93" y="6"/>
                    <a:pt x="0" y="93"/>
                    <a:pt x="0" y="211"/>
                  </a:cubicBezTo>
                  <a:cubicBezTo>
                    <a:pt x="0" y="329"/>
                    <a:pt x="98" y="422"/>
                    <a:pt x="216" y="422"/>
                  </a:cubicBezTo>
                  <a:cubicBezTo>
                    <a:pt x="329" y="422"/>
                    <a:pt x="427" y="319"/>
                    <a:pt x="427" y="206"/>
                  </a:cubicBezTo>
                  <a:cubicBezTo>
                    <a:pt x="427" y="88"/>
                    <a:pt x="32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7" name="Google Shape;16487;p23"/>
            <p:cNvSpPr/>
            <p:nvPr/>
          </p:nvSpPr>
          <p:spPr>
            <a:xfrm>
              <a:off x="1595275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8" y="1"/>
                  </a:moveTo>
                  <a:cubicBezTo>
                    <a:pt x="84" y="1"/>
                    <a:pt x="1" y="90"/>
                    <a:pt x="1" y="212"/>
                  </a:cubicBezTo>
                  <a:cubicBezTo>
                    <a:pt x="1" y="335"/>
                    <a:pt x="93" y="423"/>
                    <a:pt x="217" y="423"/>
                  </a:cubicBezTo>
                  <a:cubicBezTo>
                    <a:pt x="330" y="423"/>
                    <a:pt x="427" y="335"/>
                    <a:pt x="427" y="217"/>
                  </a:cubicBezTo>
                  <a:cubicBezTo>
                    <a:pt x="427" y="94"/>
                    <a:pt x="335" y="1"/>
                    <a:pt x="217" y="1"/>
                  </a:cubicBezTo>
                  <a:cubicBezTo>
                    <a:pt x="210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8" name="Google Shape;16488;p23"/>
            <p:cNvSpPr/>
            <p:nvPr/>
          </p:nvSpPr>
          <p:spPr>
            <a:xfrm>
              <a:off x="2072925" y="43559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88" y="1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9" name="Google Shape;16489;p23"/>
            <p:cNvSpPr/>
            <p:nvPr/>
          </p:nvSpPr>
          <p:spPr>
            <a:xfrm>
              <a:off x="1940225" y="40641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21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0" y="329"/>
                    <a:pt x="103" y="427"/>
                    <a:pt x="221" y="427"/>
                  </a:cubicBezTo>
                  <a:cubicBezTo>
                    <a:pt x="334" y="416"/>
                    <a:pt x="427" y="329"/>
                    <a:pt x="427" y="206"/>
                  </a:cubicBezTo>
                  <a:cubicBezTo>
                    <a:pt x="422" y="93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0" name="Google Shape;16490;p23"/>
            <p:cNvSpPr/>
            <p:nvPr/>
          </p:nvSpPr>
          <p:spPr>
            <a:xfrm>
              <a:off x="1595275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88" y="6"/>
                    <a:pt x="1" y="99"/>
                    <a:pt x="1" y="212"/>
                  </a:cubicBezTo>
                  <a:cubicBezTo>
                    <a:pt x="1" y="335"/>
                    <a:pt x="93" y="422"/>
                    <a:pt x="217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22" y="92"/>
                    <a:pt x="33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1" name="Google Shape;16491;p23"/>
            <p:cNvSpPr/>
            <p:nvPr/>
          </p:nvSpPr>
          <p:spPr>
            <a:xfrm>
              <a:off x="1727600" y="38519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6" y="0"/>
                  </a:moveTo>
                  <a:cubicBezTo>
                    <a:pt x="230" y="0"/>
                    <a:pt x="223" y="0"/>
                    <a:pt x="217" y="1"/>
                  </a:cubicBezTo>
                  <a:cubicBezTo>
                    <a:pt x="93" y="1"/>
                    <a:pt x="1" y="93"/>
                    <a:pt x="11" y="217"/>
                  </a:cubicBezTo>
                  <a:cubicBezTo>
                    <a:pt x="16" y="335"/>
                    <a:pt x="103" y="422"/>
                    <a:pt x="222" y="422"/>
                  </a:cubicBezTo>
                  <a:cubicBezTo>
                    <a:pt x="345" y="422"/>
                    <a:pt x="432" y="325"/>
                    <a:pt x="432" y="207"/>
                  </a:cubicBezTo>
                  <a:cubicBezTo>
                    <a:pt x="432" y="89"/>
                    <a:pt x="354" y="0"/>
                    <a:pt x="2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2" name="Google Shape;16492;p23"/>
            <p:cNvSpPr/>
            <p:nvPr/>
          </p:nvSpPr>
          <p:spPr>
            <a:xfrm>
              <a:off x="1940225" y="459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3"/>
                    <a:pt x="0" y="20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3" name="Google Shape;16493;p23"/>
            <p:cNvSpPr/>
            <p:nvPr/>
          </p:nvSpPr>
          <p:spPr>
            <a:xfrm>
              <a:off x="154222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88"/>
                    <a:pt x="6" y="211"/>
                  </a:cubicBezTo>
                  <a:cubicBezTo>
                    <a:pt x="6" y="334"/>
                    <a:pt x="93" y="422"/>
                    <a:pt x="216" y="422"/>
                  </a:cubicBezTo>
                  <a:cubicBezTo>
                    <a:pt x="335" y="417"/>
                    <a:pt x="422" y="32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4" name="Google Shape;16494;p23"/>
            <p:cNvSpPr/>
            <p:nvPr/>
          </p:nvSpPr>
          <p:spPr>
            <a:xfrm>
              <a:off x="21261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7" y="0"/>
                    <a:pt x="0" y="87"/>
                    <a:pt x="0" y="211"/>
                  </a:cubicBezTo>
                  <a:cubicBezTo>
                    <a:pt x="0" y="334"/>
                    <a:pt x="87" y="421"/>
                    <a:pt x="211" y="421"/>
                  </a:cubicBezTo>
                  <a:cubicBezTo>
                    <a:pt x="334" y="421"/>
                    <a:pt x="421" y="334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5" name="Google Shape;16495;p23"/>
            <p:cNvSpPr/>
            <p:nvPr/>
          </p:nvSpPr>
          <p:spPr>
            <a:xfrm>
              <a:off x="1727850" y="4595100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198" y="1"/>
                  </a:moveTo>
                  <a:cubicBezTo>
                    <a:pt x="84" y="1"/>
                    <a:pt x="1" y="90"/>
                    <a:pt x="1" y="207"/>
                  </a:cubicBezTo>
                  <a:cubicBezTo>
                    <a:pt x="1" y="320"/>
                    <a:pt x="88" y="418"/>
                    <a:pt x="212" y="418"/>
                  </a:cubicBezTo>
                  <a:cubicBezTo>
                    <a:pt x="335" y="418"/>
                    <a:pt x="422" y="325"/>
                    <a:pt x="422" y="212"/>
                  </a:cubicBezTo>
                  <a:cubicBezTo>
                    <a:pt x="422" y="89"/>
                    <a:pt x="335" y="2"/>
                    <a:pt x="217" y="2"/>
                  </a:cubicBezTo>
                  <a:cubicBezTo>
                    <a:pt x="211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6" name="Google Shape;16496;p23"/>
            <p:cNvSpPr/>
            <p:nvPr/>
          </p:nvSpPr>
          <p:spPr>
            <a:xfrm>
              <a:off x="1727850" y="40641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3" y="0"/>
                    <a:pt x="6" y="93"/>
                    <a:pt x="1" y="211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2" y="334"/>
                    <a:pt x="422" y="221"/>
                  </a:cubicBezTo>
                  <a:cubicBezTo>
                    <a:pt x="42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7" name="Google Shape;16497;p23"/>
            <p:cNvSpPr/>
            <p:nvPr/>
          </p:nvSpPr>
          <p:spPr>
            <a:xfrm>
              <a:off x="1780925" y="4064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213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5"/>
                    <a:pt x="93" y="428"/>
                    <a:pt x="216" y="428"/>
                  </a:cubicBezTo>
                  <a:cubicBezTo>
                    <a:pt x="334" y="417"/>
                    <a:pt x="427" y="330"/>
                    <a:pt x="427" y="207"/>
                  </a:cubicBezTo>
                  <a:cubicBezTo>
                    <a:pt x="427" y="87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8" name="Google Shape;16498;p23"/>
            <p:cNvSpPr/>
            <p:nvPr/>
          </p:nvSpPr>
          <p:spPr>
            <a:xfrm>
              <a:off x="188702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9" y="0"/>
                    <a:pt x="6" y="93"/>
                    <a:pt x="1" y="216"/>
                  </a:cubicBezTo>
                  <a:cubicBezTo>
                    <a:pt x="11" y="334"/>
                    <a:pt x="99" y="427"/>
                    <a:pt x="222" y="427"/>
                  </a:cubicBezTo>
                  <a:cubicBezTo>
                    <a:pt x="335" y="422"/>
                    <a:pt x="427" y="329"/>
                    <a:pt x="427" y="216"/>
                  </a:cubicBezTo>
                  <a:cubicBezTo>
                    <a:pt x="427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9" name="Google Shape;16499;p23"/>
            <p:cNvSpPr/>
            <p:nvPr/>
          </p:nvSpPr>
          <p:spPr>
            <a:xfrm>
              <a:off x="1887175" y="4064175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06" y="0"/>
                  </a:moveTo>
                  <a:cubicBezTo>
                    <a:pt x="87" y="0"/>
                    <a:pt x="0" y="87"/>
                    <a:pt x="0" y="206"/>
                  </a:cubicBezTo>
                  <a:cubicBezTo>
                    <a:pt x="0" y="324"/>
                    <a:pt x="87" y="416"/>
                    <a:pt x="211" y="416"/>
                  </a:cubicBezTo>
                  <a:cubicBezTo>
                    <a:pt x="334" y="416"/>
                    <a:pt x="421" y="329"/>
                    <a:pt x="421" y="206"/>
                  </a:cubicBezTo>
                  <a:cubicBezTo>
                    <a:pt x="421" y="93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0" name="Google Shape;16500;p23"/>
            <p:cNvSpPr/>
            <p:nvPr/>
          </p:nvSpPr>
          <p:spPr>
            <a:xfrm>
              <a:off x="1780800" y="45948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103" y="0"/>
                    <a:pt x="10" y="93"/>
                    <a:pt x="5" y="206"/>
                  </a:cubicBezTo>
                  <a:cubicBezTo>
                    <a:pt x="0" y="329"/>
                    <a:pt x="88" y="427"/>
                    <a:pt x="21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1" name="Google Shape;16501;p23"/>
            <p:cNvSpPr/>
            <p:nvPr/>
          </p:nvSpPr>
          <p:spPr>
            <a:xfrm>
              <a:off x="18871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0"/>
                    <a:pt x="0" y="88"/>
                    <a:pt x="0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24" y="422"/>
                    <a:pt x="421" y="334"/>
                    <a:pt x="421" y="211"/>
                  </a:cubicBezTo>
                  <a:cubicBezTo>
                    <a:pt x="421" y="88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2" name="Google Shape;16502;p23"/>
            <p:cNvSpPr/>
            <p:nvPr/>
          </p:nvSpPr>
          <p:spPr>
            <a:xfrm>
              <a:off x="178092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329" y="417"/>
                    <a:pt x="422" y="324"/>
                    <a:pt x="422" y="201"/>
                  </a:cubicBezTo>
                  <a:cubicBezTo>
                    <a:pt x="422" y="8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3" name="Google Shape;16503;p23"/>
            <p:cNvSpPr/>
            <p:nvPr/>
          </p:nvSpPr>
          <p:spPr>
            <a:xfrm>
              <a:off x="1913250" y="4621450"/>
              <a:ext cx="11200" cy="10125"/>
            </a:xfrm>
            <a:custGeom>
              <a:rect b="b" l="l" r="r" t="t"/>
              <a:pathLst>
                <a:path extrusionOk="0" h="405" w="448">
                  <a:moveTo>
                    <a:pt x="229" y="0"/>
                  </a:moveTo>
                  <a:cubicBezTo>
                    <a:pt x="157" y="0"/>
                    <a:pt x="91" y="37"/>
                    <a:pt x="52" y="104"/>
                  </a:cubicBezTo>
                  <a:cubicBezTo>
                    <a:pt x="0" y="181"/>
                    <a:pt x="16" y="289"/>
                    <a:pt x="77" y="361"/>
                  </a:cubicBezTo>
                  <a:cubicBezTo>
                    <a:pt x="107" y="387"/>
                    <a:pt x="137" y="405"/>
                    <a:pt x="175" y="405"/>
                  </a:cubicBezTo>
                  <a:cubicBezTo>
                    <a:pt x="189" y="405"/>
                    <a:pt x="204" y="402"/>
                    <a:pt x="221" y="397"/>
                  </a:cubicBezTo>
                  <a:cubicBezTo>
                    <a:pt x="252" y="386"/>
                    <a:pt x="288" y="376"/>
                    <a:pt x="324" y="371"/>
                  </a:cubicBezTo>
                  <a:cubicBezTo>
                    <a:pt x="406" y="350"/>
                    <a:pt x="447" y="309"/>
                    <a:pt x="447" y="217"/>
                  </a:cubicBezTo>
                  <a:cubicBezTo>
                    <a:pt x="447" y="119"/>
                    <a:pt x="386" y="32"/>
                    <a:pt x="298" y="11"/>
                  </a:cubicBezTo>
                  <a:cubicBezTo>
                    <a:pt x="275" y="4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4" name="Google Shape;16504;p23"/>
            <p:cNvSpPr/>
            <p:nvPr/>
          </p:nvSpPr>
          <p:spPr>
            <a:xfrm>
              <a:off x="1594650" y="4568225"/>
              <a:ext cx="11325" cy="10625"/>
            </a:xfrm>
            <a:custGeom>
              <a:rect b="b" l="l" r="r" t="t"/>
              <a:pathLst>
                <a:path extrusionOk="0" h="425" w="453">
                  <a:moveTo>
                    <a:pt x="237" y="0"/>
                  </a:moveTo>
                  <a:cubicBezTo>
                    <a:pt x="163" y="0"/>
                    <a:pt x="93" y="40"/>
                    <a:pt x="52" y="105"/>
                  </a:cubicBezTo>
                  <a:cubicBezTo>
                    <a:pt x="0" y="193"/>
                    <a:pt x="21" y="285"/>
                    <a:pt x="113" y="342"/>
                  </a:cubicBezTo>
                  <a:cubicBezTo>
                    <a:pt x="139" y="362"/>
                    <a:pt x="165" y="372"/>
                    <a:pt x="190" y="393"/>
                  </a:cubicBezTo>
                  <a:cubicBezTo>
                    <a:pt x="215" y="416"/>
                    <a:pt x="240" y="424"/>
                    <a:pt x="264" y="424"/>
                  </a:cubicBezTo>
                  <a:cubicBezTo>
                    <a:pt x="296" y="424"/>
                    <a:pt x="326" y="410"/>
                    <a:pt x="355" y="393"/>
                  </a:cubicBezTo>
                  <a:cubicBezTo>
                    <a:pt x="422" y="357"/>
                    <a:pt x="452" y="290"/>
                    <a:pt x="452" y="208"/>
                  </a:cubicBezTo>
                  <a:cubicBezTo>
                    <a:pt x="447" y="116"/>
                    <a:pt x="386" y="38"/>
                    <a:pt x="293" y="8"/>
                  </a:cubicBezTo>
                  <a:cubicBezTo>
                    <a:pt x="275" y="3"/>
                    <a:pt x="256" y="0"/>
                    <a:pt x="23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5" name="Google Shape;16505;p23"/>
            <p:cNvSpPr/>
            <p:nvPr/>
          </p:nvSpPr>
          <p:spPr>
            <a:xfrm>
              <a:off x="2178275" y="4037425"/>
              <a:ext cx="10950" cy="10775"/>
            </a:xfrm>
            <a:custGeom>
              <a:rect b="b" l="l" r="r" t="t"/>
              <a:pathLst>
                <a:path extrusionOk="0" h="431" w="438">
                  <a:moveTo>
                    <a:pt x="243" y="0"/>
                  </a:moveTo>
                  <a:cubicBezTo>
                    <a:pt x="227" y="0"/>
                    <a:pt x="207" y="6"/>
                    <a:pt x="180" y="17"/>
                  </a:cubicBezTo>
                  <a:cubicBezTo>
                    <a:pt x="139" y="37"/>
                    <a:pt x="103" y="63"/>
                    <a:pt x="78" y="94"/>
                  </a:cubicBezTo>
                  <a:cubicBezTo>
                    <a:pt x="0" y="191"/>
                    <a:pt x="26" y="325"/>
                    <a:pt x="129" y="397"/>
                  </a:cubicBezTo>
                  <a:cubicBezTo>
                    <a:pt x="160" y="419"/>
                    <a:pt x="201" y="430"/>
                    <a:pt x="243" y="430"/>
                  </a:cubicBezTo>
                  <a:cubicBezTo>
                    <a:pt x="321" y="430"/>
                    <a:pt x="404" y="391"/>
                    <a:pt x="437" y="304"/>
                  </a:cubicBezTo>
                  <a:cubicBezTo>
                    <a:pt x="391" y="227"/>
                    <a:pt x="355" y="145"/>
                    <a:pt x="314" y="68"/>
                  </a:cubicBezTo>
                  <a:cubicBezTo>
                    <a:pt x="290" y="21"/>
                    <a:pt x="273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6" name="Google Shape;16506;p23"/>
            <p:cNvSpPr/>
            <p:nvPr/>
          </p:nvSpPr>
          <p:spPr>
            <a:xfrm>
              <a:off x="1992775" y="4594800"/>
              <a:ext cx="11450" cy="9600"/>
            </a:xfrm>
            <a:custGeom>
              <a:rect b="b" l="l" r="r" t="t"/>
              <a:pathLst>
                <a:path extrusionOk="0" h="384" w="458">
                  <a:moveTo>
                    <a:pt x="238" y="1"/>
                  </a:moveTo>
                  <a:cubicBezTo>
                    <a:pt x="152" y="1"/>
                    <a:pt x="73" y="49"/>
                    <a:pt x="41" y="121"/>
                  </a:cubicBezTo>
                  <a:cubicBezTo>
                    <a:pt x="0" y="209"/>
                    <a:pt x="21" y="301"/>
                    <a:pt x="108" y="383"/>
                  </a:cubicBezTo>
                  <a:cubicBezTo>
                    <a:pt x="200" y="348"/>
                    <a:pt x="283" y="301"/>
                    <a:pt x="365" y="260"/>
                  </a:cubicBezTo>
                  <a:cubicBezTo>
                    <a:pt x="447" y="219"/>
                    <a:pt x="457" y="183"/>
                    <a:pt x="411" y="106"/>
                  </a:cubicBezTo>
                  <a:cubicBezTo>
                    <a:pt x="380" y="49"/>
                    <a:pt x="334" y="19"/>
                    <a:pt x="272" y="3"/>
                  </a:cubicBezTo>
                  <a:cubicBezTo>
                    <a:pt x="261" y="1"/>
                    <a:pt x="249" y="1"/>
                    <a:pt x="23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7" name="Google Shape;16507;p23"/>
            <p:cNvSpPr/>
            <p:nvPr/>
          </p:nvSpPr>
          <p:spPr>
            <a:xfrm>
              <a:off x="1411825" y="4276350"/>
              <a:ext cx="8625" cy="10575"/>
            </a:xfrm>
            <a:custGeom>
              <a:rect b="b" l="l" r="r" t="t"/>
              <a:pathLst>
                <a:path extrusionOk="0" h="423" w="345">
                  <a:moveTo>
                    <a:pt x="129" y="1"/>
                  </a:moveTo>
                  <a:cubicBezTo>
                    <a:pt x="87" y="1"/>
                    <a:pt x="43" y="15"/>
                    <a:pt x="1" y="43"/>
                  </a:cubicBezTo>
                  <a:cubicBezTo>
                    <a:pt x="11" y="167"/>
                    <a:pt x="32" y="290"/>
                    <a:pt x="42" y="408"/>
                  </a:cubicBezTo>
                  <a:cubicBezTo>
                    <a:pt x="74" y="418"/>
                    <a:pt x="103" y="422"/>
                    <a:pt x="131" y="422"/>
                  </a:cubicBezTo>
                  <a:cubicBezTo>
                    <a:pt x="210" y="422"/>
                    <a:pt x="271" y="385"/>
                    <a:pt x="309" y="316"/>
                  </a:cubicBezTo>
                  <a:cubicBezTo>
                    <a:pt x="345" y="228"/>
                    <a:pt x="335" y="121"/>
                    <a:pt x="263" y="59"/>
                  </a:cubicBezTo>
                  <a:cubicBezTo>
                    <a:pt x="224" y="20"/>
                    <a:pt x="178" y="1"/>
                    <a:pt x="12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8" name="Google Shape;16508;p23"/>
            <p:cNvSpPr/>
            <p:nvPr/>
          </p:nvSpPr>
          <p:spPr>
            <a:xfrm>
              <a:off x="1412475" y="4170325"/>
              <a:ext cx="8125" cy="10550"/>
            </a:xfrm>
            <a:custGeom>
              <a:rect b="b" l="l" r="r" t="t"/>
              <a:pathLst>
                <a:path extrusionOk="0" h="422" w="325">
                  <a:moveTo>
                    <a:pt x="119" y="0"/>
                  </a:moveTo>
                  <a:cubicBezTo>
                    <a:pt x="97" y="0"/>
                    <a:pt x="75" y="5"/>
                    <a:pt x="52" y="14"/>
                  </a:cubicBezTo>
                  <a:lnTo>
                    <a:pt x="11" y="261"/>
                  </a:lnTo>
                  <a:cubicBezTo>
                    <a:pt x="6" y="307"/>
                    <a:pt x="6" y="348"/>
                    <a:pt x="0" y="389"/>
                  </a:cubicBezTo>
                  <a:cubicBezTo>
                    <a:pt x="35" y="411"/>
                    <a:pt x="71" y="422"/>
                    <a:pt x="105" y="422"/>
                  </a:cubicBezTo>
                  <a:cubicBezTo>
                    <a:pt x="159" y="422"/>
                    <a:pt x="210" y="397"/>
                    <a:pt x="247" y="353"/>
                  </a:cubicBezTo>
                  <a:cubicBezTo>
                    <a:pt x="314" y="292"/>
                    <a:pt x="324" y="173"/>
                    <a:pt x="273" y="96"/>
                  </a:cubicBezTo>
                  <a:cubicBezTo>
                    <a:pt x="235" y="36"/>
                    <a:pt x="180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9" name="Google Shape;16509;p23"/>
            <p:cNvSpPr/>
            <p:nvPr/>
          </p:nvSpPr>
          <p:spPr>
            <a:xfrm>
              <a:off x="1464250" y="4435600"/>
              <a:ext cx="9025" cy="10275"/>
            </a:xfrm>
            <a:custGeom>
              <a:rect b="b" l="l" r="r" t="t"/>
              <a:pathLst>
                <a:path extrusionOk="0" h="411" w="361">
                  <a:moveTo>
                    <a:pt x="136" y="0"/>
                  </a:moveTo>
                  <a:cubicBezTo>
                    <a:pt x="89" y="0"/>
                    <a:pt x="43" y="18"/>
                    <a:pt x="0" y="61"/>
                  </a:cubicBezTo>
                  <a:cubicBezTo>
                    <a:pt x="77" y="179"/>
                    <a:pt x="144" y="297"/>
                    <a:pt x="216" y="410"/>
                  </a:cubicBezTo>
                  <a:cubicBezTo>
                    <a:pt x="319" y="369"/>
                    <a:pt x="360" y="302"/>
                    <a:pt x="355" y="205"/>
                  </a:cubicBezTo>
                  <a:cubicBezTo>
                    <a:pt x="350" y="117"/>
                    <a:pt x="298" y="40"/>
                    <a:pt x="216" y="15"/>
                  </a:cubicBezTo>
                  <a:cubicBezTo>
                    <a:pt x="189" y="6"/>
                    <a:pt x="162" y="0"/>
                    <a:pt x="1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0" name="Google Shape;16510;p23"/>
            <p:cNvSpPr/>
            <p:nvPr/>
          </p:nvSpPr>
          <p:spPr>
            <a:xfrm>
              <a:off x="1595800" y="3880450"/>
              <a:ext cx="10825" cy="8450"/>
            </a:xfrm>
            <a:custGeom>
              <a:rect b="b" l="l" r="r" t="t"/>
              <a:pathLst>
                <a:path extrusionOk="0" h="338" w="433">
                  <a:moveTo>
                    <a:pt x="350" y="1"/>
                  </a:moveTo>
                  <a:cubicBezTo>
                    <a:pt x="232" y="73"/>
                    <a:pt x="119" y="145"/>
                    <a:pt x="0" y="222"/>
                  </a:cubicBezTo>
                  <a:cubicBezTo>
                    <a:pt x="40" y="304"/>
                    <a:pt x="119" y="337"/>
                    <a:pt x="194" y="337"/>
                  </a:cubicBezTo>
                  <a:cubicBezTo>
                    <a:pt x="246" y="337"/>
                    <a:pt x="296" y="321"/>
                    <a:pt x="329" y="294"/>
                  </a:cubicBezTo>
                  <a:cubicBezTo>
                    <a:pt x="417" y="222"/>
                    <a:pt x="432" y="93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1" name="Google Shape;16511;p23"/>
            <p:cNvSpPr/>
            <p:nvPr/>
          </p:nvSpPr>
          <p:spPr>
            <a:xfrm>
              <a:off x="1701650" y="4621450"/>
              <a:ext cx="10825" cy="6850"/>
            </a:xfrm>
            <a:custGeom>
              <a:rect b="b" l="l" r="r" t="t"/>
              <a:pathLst>
                <a:path extrusionOk="0" h="274" w="433">
                  <a:moveTo>
                    <a:pt x="194" y="1"/>
                  </a:moveTo>
                  <a:cubicBezTo>
                    <a:pt x="105" y="1"/>
                    <a:pt x="30" y="57"/>
                    <a:pt x="1" y="160"/>
                  </a:cubicBezTo>
                  <a:cubicBezTo>
                    <a:pt x="134" y="196"/>
                    <a:pt x="263" y="237"/>
                    <a:pt x="396" y="273"/>
                  </a:cubicBezTo>
                  <a:cubicBezTo>
                    <a:pt x="432" y="145"/>
                    <a:pt x="381" y="42"/>
                    <a:pt x="263" y="11"/>
                  </a:cubicBezTo>
                  <a:cubicBezTo>
                    <a:pt x="239" y="4"/>
                    <a:pt x="216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2" name="Google Shape;16512;p23"/>
            <p:cNvSpPr/>
            <p:nvPr/>
          </p:nvSpPr>
          <p:spPr>
            <a:xfrm>
              <a:off x="1913500" y="3829575"/>
              <a:ext cx="10550" cy="6550"/>
            </a:xfrm>
            <a:custGeom>
              <a:rect b="b" l="l" r="r" t="t"/>
              <a:pathLst>
                <a:path extrusionOk="0" h="262" w="422">
                  <a:moveTo>
                    <a:pt x="16" y="1"/>
                  </a:moveTo>
                  <a:lnTo>
                    <a:pt x="16" y="1"/>
                  </a:lnTo>
                  <a:cubicBezTo>
                    <a:pt x="0" y="134"/>
                    <a:pt x="67" y="232"/>
                    <a:pt x="191" y="258"/>
                  </a:cubicBezTo>
                  <a:cubicBezTo>
                    <a:pt x="205" y="260"/>
                    <a:pt x="219" y="261"/>
                    <a:pt x="232" y="261"/>
                  </a:cubicBezTo>
                  <a:cubicBezTo>
                    <a:pt x="329" y="261"/>
                    <a:pt x="399" y="198"/>
                    <a:pt x="422" y="98"/>
                  </a:cubicBezTo>
                  <a:cubicBezTo>
                    <a:pt x="309" y="62"/>
                    <a:pt x="196" y="37"/>
                    <a:pt x="88" y="11"/>
                  </a:cubicBezTo>
                  <a:cubicBezTo>
                    <a:pt x="62" y="6"/>
                    <a:pt x="42" y="6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3" name="Google Shape;16513;p23"/>
            <p:cNvSpPr/>
            <p:nvPr/>
          </p:nvSpPr>
          <p:spPr>
            <a:xfrm>
              <a:off x="1466550" y="4012900"/>
              <a:ext cx="7225" cy="8700"/>
            </a:xfrm>
            <a:custGeom>
              <a:rect b="b" l="l" r="r" t="t"/>
              <a:pathLst>
                <a:path extrusionOk="0" h="348" w="289">
                  <a:moveTo>
                    <a:pt x="206" y="1"/>
                  </a:moveTo>
                  <a:cubicBezTo>
                    <a:pt x="134" y="114"/>
                    <a:pt x="73" y="222"/>
                    <a:pt x="1" y="335"/>
                  </a:cubicBezTo>
                  <a:cubicBezTo>
                    <a:pt x="25" y="344"/>
                    <a:pt x="49" y="348"/>
                    <a:pt x="72" y="348"/>
                  </a:cubicBezTo>
                  <a:cubicBezTo>
                    <a:pt x="142" y="348"/>
                    <a:pt x="204" y="309"/>
                    <a:pt x="242" y="247"/>
                  </a:cubicBezTo>
                  <a:cubicBezTo>
                    <a:pt x="289" y="165"/>
                    <a:pt x="278" y="62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4" name="Google Shape;16514;p23"/>
            <p:cNvSpPr/>
            <p:nvPr/>
          </p:nvSpPr>
          <p:spPr>
            <a:xfrm>
              <a:off x="1993275" y="3856550"/>
              <a:ext cx="8900" cy="6000"/>
            </a:xfrm>
            <a:custGeom>
              <a:rect b="b" l="l" r="r" t="t"/>
              <a:pathLst>
                <a:path extrusionOk="0" h="240" w="356">
                  <a:moveTo>
                    <a:pt x="6" y="1"/>
                  </a:moveTo>
                  <a:cubicBezTo>
                    <a:pt x="1" y="109"/>
                    <a:pt x="52" y="186"/>
                    <a:pt x="134" y="222"/>
                  </a:cubicBezTo>
                  <a:cubicBezTo>
                    <a:pt x="161" y="234"/>
                    <a:pt x="188" y="239"/>
                    <a:pt x="214" y="239"/>
                  </a:cubicBezTo>
                  <a:cubicBezTo>
                    <a:pt x="269" y="239"/>
                    <a:pt x="320" y="214"/>
                    <a:pt x="355" y="165"/>
                  </a:cubicBezTo>
                  <a:cubicBezTo>
                    <a:pt x="242" y="109"/>
                    <a:pt x="129" y="57"/>
                    <a:pt x="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5" name="Google Shape;16515;p23"/>
            <p:cNvSpPr/>
            <p:nvPr/>
          </p:nvSpPr>
          <p:spPr>
            <a:xfrm>
              <a:off x="1705500" y="3834075"/>
              <a:ext cx="4775" cy="1675"/>
            </a:xfrm>
            <a:custGeom>
              <a:rect b="b" l="l" r="r" t="t"/>
              <a:pathLst>
                <a:path extrusionOk="0" h="67" w="191">
                  <a:moveTo>
                    <a:pt x="186" y="1"/>
                  </a:moveTo>
                  <a:cubicBezTo>
                    <a:pt x="124" y="11"/>
                    <a:pt x="63" y="32"/>
                    <a:pt x="1" y="52"/>
                  </a:cubicBezTo>
                  <a:cubicBezTo>
                    <a:pt x="26" y="62"/>
                    <a:pt x="49" y="67"/>
                    <a:pt x="70" y="67"/>
                  </a:cubicBezTo>
                  <a:cubicBezTo>
                    <a:pt x="116" y="67"/>
                    <a:pt x="156" y="46"/>
                    <a:pt x="191" y="11"/>
                  </a:cubicBezTo>
                  <a:cubicBezTo>
                    <a:pt x="191" y="11"/>
                    <a:pt x="186" y="6"/>
                    <a:pt x="18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6" name="Google Shape;16516;p23"/>
            <p:cNvSpPr/>
            <p:nvPr/>
          </p:nvSpPr>
          <p:spPr>
            <a:xfrm>
              <a:off x="2232100" y="4253650"/>
              <a:ext cx="800" cy="2350"/>
            </a:xfrm>
            <a:custGeom>
              <a:rect b="b" l="l" r="r" t="t"/>
              <a:pathLst>
                <a:path extrusionOk="0" h="94" w="32">
                  <a:moveTo>
                    <a:pt x="11" y="1"/>
                  </a:moveTo>
                  <a:cubicBezTo>
                    <a:pt x="6" y="26"/>
                    <a:pt x="6" y="57"/>
                    <a:pt x="1" y="83"/>
                  </a:cubicBezTo>
                  <a:cubicBezTo>
                    <a:pt x="6" y="93"/>
                    <a:pt x="11" y="93"/>
                    <a:pt x="26" y="93"/>
                  </a:cubicBezTo>
                  <a:cubicBezTo>
                    <a:pt x="26" y="57"/>
                    <a:pt x="31" y="32"/>
                    <a:pt x="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6517" name="Google Shape;16517;p23"/>
          <p:cNvSpPr/>
          <p:nvPr/>
        </p:nvSpPr>
        <p:spPr>
          <a:xfrm flipH="1" rot="-9377192">
            <a:off x="190487" y="1993652"/>
            <a:ext cx="191538" cy="146795"/>
          </a:xfrm>
          <a:custGeom>
            <a:rect b="b" l="l" r="r" t="t"/>
            <a:pathLst>
              <a:path extrusionOk="0" h="3084" w="4024">
                <a:moveTo>
                  <a:pt x="2009" y="0"/>
                </a:moveTo>
                <a:cubicBezTo>
                  <a:pt x="899" y="0"/>
                  <a:pt x="0" y="689"/>
                  <a:pt x="0" y="1542"/>
                </a:cubicBezTo>
                <a:cubicBezTo>
                  <a:pt x="0" y="2395"/>
                  <a:pt x="899" y="3083"/>
                  <a:pt x="2009" y="3083"/>
                </a:cubicBezTo>
                <a:cubicBezTo>
                  <a:pt x="3119" y="3083"/>
                  <a:pt x="4024" y="2395"/>
                  <a:pt x="4024" y="1542"/>
                </a:cubicBezTo>
                <a:cubicBezTo>
                  <a:pt x="4024" y="689"/>
                  <a:pt x="3119" y="0"/>
                  <a:pt x="200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">
  <p:cSld name="CUSTOM_8">
    <p:spTree>
      <p:nvGrpSpPr>
        <p:cNvPr id="16518" name="Shape 165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19" name="Google Shape;16519;p24"/>
          <p:cNvSpPr txBox="1"/>
          <p:nvPr>
            <p:ph hasCustomPrompt="1" type="title"/>
          </p:nvPr>
        </p:nvSpPr>
        <p:spPr>
          <a:xfrm>
            <a:off x="2223600" y="670225"/>
            <a:ext cx="4696800" cy="768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6520" name="Google Shape;16520;p24"/>
          <p:cNvSpPr txBox="1"/>
          <p:nvPr>
            <p:ph idx="1" type="subTitle"/>
          </p:nvPr>
        </p:nvSpPr>
        <p:spPr>
          <a:xfrm>
            <a:off x="2223600" y="1354725"/>
            <a:ext cx="4696800" cy="419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1600"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/>
        </p:txBody>
      </p:sp>
      <p:sp>
        <p:nvSpPr>
          <p:cNvPr id="16521" name="Google Shape;16521;p24"/>
          <p:cNvSpPr txBox="1"/>
          <p:nvPr>
            <p:ph hasCustomPrompt="1" idx="2" type="title"/>
          </p:nvPr>
        </p:nvSpPr>
        <p:spPr>
          <a:xfrm>
            <a:off x="2223600" y="1954311"/>
            <a:ext cx="4696800" cy="768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6522" name="Google Shape;16522;p24"/>
          <p:cNvSpPr txBox="1"/>
          <p:nvPr>
            <p:ph idx="3" type="subTitle"/>
          </p:nvPr>
        </p:nvSpPr>
        <p:spPr>
          <a:xfrm>
            <a:off x="2223600" y="2655748"/>
            <a:ext cx="4696800" cy="419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1600"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/>
        </p:txBody>
      </p:sp>
      <p:sp>
        <p:nvSpPr>
          <p:cNvPr id="16523" name="Google Shape;16523;p24"/>
          <p:cNvSpPr txBox="1"/>
          <p:nvPr>
            <p:ph hasCustomPrompt="1" idx="4" type="title"/>
          </p:nvPr>
        </p:nvSpPr>
        <p:spPr>
          <a:xfrm>
            <a:off x="2223600" y="3265638"/>
            <a:ext cx="4696800" cy="768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6524" name="Google Shape;16524;p24"/>
          <p:cNvSpPr txBox="1"/>
          <p:nvPr>
            <p:ph idx="5" type="subTitle"/>
          </p:nvPr>
        </p:nvSpPr>
        <p:spPr>
          <a:xfrm>
            <a:off x="2223600" y="3975572"/>
            <a:ext cx="4696800" cy="419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1600"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/>
        </p:txBody>
      </p:sp>
      <p:grpSp>
        <p:nvGrpSpPr>
          <p:cNvPr id="16525" name="Google Shape;16525;p24"/>
          <p:cNvGrpSpPr/>
          <p:nvPr/>
        </p:nvGrpSpPr>
        <p:grpSpPr>
          <a:xfrm rot="10800000">
            <a:off x="-17231" y="9925"/>
            <a:ext cx="9143989" cy="5146143"/>
            <a:chOff x="0" y="0"/>
            <a:chExt cx="9143989" cy="5146143"/>
          </a:xfrm>
        </p:grpSpPr>
        <p:sp>
          <p:nvSpPr>
            <p:cNvPr id="16526" name="Google Shape;16526;p24"/>
            <p:cNvSpPr/>
            <p:nvPr/>
          </p:nvSpPr>
          <p:spPr>
            <a:xfrm>
              <a:off x="0" y="2403884"/>
              <a:ext cx="2577339" cy="2741846"/>
            </a:xfrm>
            <a:custGeom>
              <a:rect b="b" l="l" r="r" t="t"/>
              <a:pathLst>
                <a:path extrusionOk="0" h="27184" w="25553">
                  <a:moveTo>
                    <a:pt x="1" y="0"/>
                  </a:moveTo>
                  <a:lnTo>
                    <a:pt x="1" y="291"/>
                  </a:lnTo>
                  <a:cubicBezTo>
                    <a:pt x="1932" y="2226"/>
                    <a:pt x="4114" y="3064"/>
                    <a:pt x="6396" y="3936"/>
                  </a:cubicBezTo>
                  <a:cubicBezTo>
                    <a:pt x="10800" y="5624"/>
                    <a:pt x="15352" y="7368"/>
                    <a:pt x="19309" y="17000"/>
                  </a:cubicBezTo>
                  <a:cubicBezTo>
                    <a:pt x="21166" y="21525"/>
                    <a:pt x="23162" y="24918"/>
                    <a:pt x="25270" y="27183"/>
                  </a:cubicBezTo>
                  <a:lnTo>
                    <a:pt x="25552" y="27183"/>
                  </a:lnTo>
                  <a:cubicBezTo>
                    <a:pt x="23413" y="24949"/>
                    <a:pt x="21391" y="21521"/>
                    <a:pt x="19504" y="16926"/>
                  </a:cubicBezTo>
                  <a:cubicBezTo>
                    <a:pt x="18545" y="14601"/>
                    <a:pt x="17525" y="12661"/>
                    <a:pt x="16393" y="11008"/>
                  </a:cubicBezTo>
                  <a:cubicBezTo>
                    <a:pt x="15382" y="9537"/>
                    <a:pt x="14315" y="8335"/>
                    <a:pt x="13117" y="7320"/>
                  </a:cubicBezTo>
                  <a:cubicBezTo>
                    <a:pt x="10896" y="5446"/>
                    <a:pt x="8648" y="4582"/>
                    <a:pt x="6474" y="3745"/>
                  </a:cubicBezTo>
                  <a:cubicBezTo>
                    <a:pt x="4158" y="2855"/>
                    <a:pt x="1945" y="2009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7" name="Google Shape;16527;p24"/>
            <p:cNvSpPr/>
            <p:nvPr/>
          </p:nvSpPr>
          <p:spPr>
            <a:xfrm>
              <a:off x="4402196" y="3650459"/>
              <a:ext cx="2172377" cy="1495287"/>
            </a:xfrm>
            <a:custGeom>
              <a:rect b="b" l="l" r="r" t="t"/>
              <a:pathLst>
                <a:path extrusionOk="0" h="14825" w="21538">
                  <a:moveTo>
                    <a:pt x="14504" y="0"/>
                  </a:moveTo>
                  <a:cubicBezTo>
                    <a:pt x="13929" y="0"/>
                    <a:pt x="13335" y="82"/>
                    <a:pt x="12726" y="246"/>
                  </a:cubicBezTo>
                  <a:cubicBezTo>
                    <a:pt x="11520" y="571"/>
                    <a:pt x="10279" y="1205"/>
                    <a:pt x="9046" y="2133"/>
                  </a:cubicBezTo>
                  <a:cubicBezTo>
                    <a:pt x="6413" y="4112"/>
                    <a:pt x="3922" y="7340"/>
                    <a:pt x="1840" y="11466"/>
                  </a:cubicBezTo>
                  <a:cubicBezTo>
                    <a:pt x="1237" y="12659"/>
                    <a:pt x="625" y="13774"/>
                    <a:pt x="0" y="14815"/>
                  </a:cubicBezTo>
                  <a:lnTo>
                    <a:pt x="239" y="14815"/>
                  </a:lnTo>
                  <a:cubicBezTo>
                    <a:pt x="846" y="13796"/>
                    <a:pt x="1436" y="12711"/>
                    <a:pt x="2022" y="11557"/>
                  </a:cubicBezTo>
                  <a:cubicBezTo>
                    <a:pt x="4092" y="7461"/>
                    <a:pt x="6565" y="4263"/>
                    <a:pt x="9172" y="2298"/>
                  </a:cubicBezTo>
                  <a:cubicBezTo>
                    <a:pt x="10994" y="925"/>
                    <a:pt x="12844" y="210"/>
                    <a:pt x="14521" y="210"/>
                  </a:cubicBezTo>
                  <a:cubicBezTo>
                    <a:pt x="15048" y="210"/>
                    <a:pt x="15558" y="280"/>
                    <a:pt x="16045" y="424"/>
                  </a:cubicBezTo>
                  <a:cubicBezTo>
                    <a:pt x="17889" y="962"/>
                    <a:pt x="19334" y="2493"/>
                    <a:pt x="20236" y="4858"/>
                  </a:cubicBezTo>
                  <a:cubicBezTo>
                    <a:pt x="21195" y="7374"/>
                    <a:pt x="21499" y="10819"/>
                    <a:pt x="21121" y="14824"/>
                  </a:cubicBezTo>
                  <a:lnTo>
                    <a:pt x="21325" y="14824"/>
                  </a:lnTo>
                  <a:cubicBezTo>
                    <a:pt x="21516" y="12798"/>
                    <a:pt x="21538" y="10919"/>
                    <a:pt x="21386" y="9231"/>
                  </a:cubicBezTo>
                  <a:cubicBezTo>
                    <a:pt x="21234" y="7548"/>
                    <a:pt x="20913" y="6051"/>
                    <a:pt x="20427" y="4784"/>
                  </a:cubicBezTo>
                  <a:cubicBezTo>
                    <a:pt x="19503" y="2359"/>
                    <a:pt x="18006" y="779"/>
                    <a:pt x="16097" y="224"/>
                  </a:cubicBezTo>
                  <a:cubicBezTo>
                    <a:pt x="15587" y="75"/>
                    <a:pt x="15055" y="0"/>
                    <a:pt x="14504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8" name="Google Shape;16528;p24"/>
            <p:cNvSpPr/>
            <p:nvPr/>
          </p:nvSpPr>
          <p:spPr>
            <a:xfrm>
              <a:off x="3890514" y="2607427"/>
              <a:ext cx="3449498" cy="2537398"/>
            </a:xfrm>
            <a:custGeom>
              <a:rect b="b" l="l" r="r" t="t"/>
              <a:pathLst>
                <a:path extrusionOk="0" h="25157" w="34200">
                  <a:moveTo>
                    <a:pt x="23459" y="0"/>
                  </a:moveTo>
                  <a:cubicBezTo>
                    <a:pt x="22882" y="0"/>
                    <a:pt x="22296" y="57"/>
                    <a:pt x="21704" y="169"/>
                  </a:cubicBezTo>
                  <a:cubicBezTo>
                    <a:pt x="20242" y="451"/>
                    <a:pt x="18775" y="1072"/>
                    <a:pt x="17330" y="2009"/>
                  </a:cubicBezTo>
                  <a:cubicBezTo>
                    <a:pt x="14258" y="4018"/>
                    <a:pt x="11468" y="7402"/>
                    <a:pt x="9243" y="11802"/>
                  </a:cubicBezTo>
                  <a:cubicBezTo>
                    <a:pt x="6527" y="17186"/>
                    <a:pt x="3789" y="21325"/>
                    <a:pt x="1103" y="24093"/>
                  </a:cubicBezTo>
                  <a:cubicBezTo>
                    <a:pt x="734" y="24475"/>
                    <a:pt x="365" y="24831"/>
                    <a:pt x="1" y="25156"/>
                  </a:cubicBezTo>
                  <a:lnTo>
                    <a:pt x="305" y="25156"/>
                  </a:lnTo>
                  <a:cubicBezTo>
                    <a:pt x="621" y="24870"/>
                    <a:pt x="934" y="24562"/>
                    <a:pt x="1251" y="24237"/>
                  </a:cubicBezTo>
                  <a:cubicBezTo>
                    <a:pt x="3949" y="21447"/>
                    <a:pt x="6700" y="17294"/>
                    <a:pt x="9429" y="11893"/>
                  </a:cubicBezTo>
                  <a:cubicBezTo>
                    <a:pt x="11629" y="7519"/>
                    <a:pt x="14402" y="4161"/>
                    <a:pt x="17439" y="2178"/>
                  </a:cubicBezTo>
                  <a:cubicBezTo>
                    <a:pt x="19444" y="864"/>
                    <a:pt x="21478" y="197"/>
                    <a:pt x="23422" y="197"/>
                  </a:cubicBezTo>
                  <a:cubicBezTo>
                    <a:pt x="24233" y="197"/>
                    <a:pt x="25028" y="313"/>
                    <a:pt x="25800" y="547"/>
                  </a:cubicBezTo>
                  <a:cubicBezTo>
                    <a:pt x="28589" y="1380"/>
                    <a:pt x="30807" y="3666"/>
                    <a:pt x="32208" y="7146"/>
                  </a:cubicBezTo>
                  <a:cubicBezTo>
                    <a:pt x="33748" y="10986"/>
                    <a:pt x="34200" y="16149"/>
                    <a:pt x="33510" y="22085"/>
                  </a:cubicBezTo>
                  <a:cubicBezTo>
                    <a:pt x="33384" y="23135"/>
                    <a:pt x="33310" y="24167"/>
                    <a:pt x="33271" y="25156"/>
                  </a:cubicBezTo>
                  <a:lnTo>
                    <a:pt x="33475" y="25156"/>
                  </a:lnTo>
                  <a:cubicBezTo>
                    <a:pt x="33514" y="24172"/>
                    <a:pt x="33596" y="23156"/>
                    <a:pt x="33722" y="22102"/>
                  </a:cubicBezTo>
                  <a:cubicBezTo>
                    <a:pt x="34078" y="19034"/>
                    <a:pt x="34139" y="16162"/>
                    <a:pt x="33887" y="13567"/>
                  </a:cubicBezTo>
                  <a:cubicBezTo>
                    <a:pt x="33657" y="11133"/>
                    <a:pt x="33158" y="8947"/>
                    <a:pt x="32403" y="7077"/>
                  </a:cubicBezTo>
                  <a:cubicBezTo>
                    <a:pt x="31687" y="5293"/>
                    <a:pt x="30750" y="3805"/>
                    <a:pt x="29613" y="2655"/>
                  </a:cubicBezTo>
                  <a:cubicBezTo>
                    <a:pt x="28516" y="1545"/>
                    <a:pt x="27257" y="768"/>
                    <a:pt x="25869" y="351"/>
                  </a:cubicBezTo>
                  <a:cubicBezTo>
                    <a:pt x="25092" y="116"/>
                    <a:pt x="24285" y="0"/>
                    <a:pt x="23459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9" name="Google Shape;16529;p24"/>
            <p:cNvSpPr/>
            <p:nvPr/>
          </p:nvSpPr>
          <p:spPr>
            <a:xfrm>
              <a:off x="908" y="3142610"/>
              <a:ext cx="2010089" cy="2003533"/>
            </a:xfrm>
            <a:custGeom>
              <a:rect b="b" l="l" r="r" t="t"/>
              <a:pathLst>
                <a:path extrusionOk="0" h="19864" w="19929">
                  <a:moveTo>
                    <a:pt x="1" y="0"/>
                  </a:moveTo>
                  <a:lnTo>
                    <a:pt x="1" y="321"/>
                  </a:lnTo>
                  <a:cubicBezTo>
                    <a:pt x="2031" y="2526"/>
                    <a:pt x="4339" y="3766"/>
                    <a:pt x="6756" y="5072"/>
                  </a:cubicBezTo>
                  <a:cubicBezTo>
                    <a:pt x="11065" y="7394"/>
                    <a:pt x="15516" y="9797"/>
                    <a:pt x="18900" y="18024"/>
                  </a:cubicBezTo>
                  <a:cubicBezTo>
                    <a:pt x="19161" y="18657"/>
                    <a:pt x="19425" y="19273"/>
                    <a:pt x="19703" y="19863"/>
                  </a:cubicBezTo>
                  <a:lnTo>
                    <a:pt x="19929" y="19863"/>
                  </a:lnTo>
                  <a:cubicBezTo>
                    <a:pt x="19642" y="19252"/>
                    <a:pt x="19365" y="18610"/>
                    <a:pt x="19096" y="17950"/>
                  </a:cubicBezTo>
                  <a:cubicBezTo>
                    <a:pt x="18267" y="15954"/>
                    <a:pt x="17365" y="14249"/>
                    <a:pt x="16341" y="12730"/>
                  </a:cubicBezTo>
                  <a:cubicBezTo>
                    <a:pt x="15429" y="11381"/>
                    <a:pt x="14432" y="10218"/>
                    <a:pt x="13303" y="9173"/>
                  </a:cubicBezTo>
                  <a:cubicBezTo>
                    <a:pt x="11208" y="7238"/>
                    <a:pt x="8991" y="6044"/>
                    <a:pt x="6856" y="4890"/>
                  </a:cubicBezTo>
                  <a:cubicBezTo>
                    <a:pt x="4431" y="3580"/>
                    <a:pt x="2062" y="2309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0" name="Google Shape;16530;p24"/>
            <p:cNvSpPr/>
            <p:nvPr/>
          </p:nvSpPr>
          <p:spPr>
            <a:xfrm>
              <a:off x="0" y="3800746"/>
              <a:ext cx="1533614" cy="1344094"/>
            </a:xfrm>
            <a:custGeom>
              <a:rect b="b" l="l" r="r" t="t"/>
              <a:pathLst>
                <a:path extrusionOk="0" h="13326" w="15205">
                  <a:moveTo>
                    <a:pt x="1" y="1"/>
                  </a:moveTo>
                  <a:lnTo>
                    <a:pt x="1" y="352"/>
                  </a:lnTo>
                  <a:cubicBezTo>
                    <a:pt x="148" y="561"/>
                    <a:pt x="305" y="786"/>
                    <a:pt x="470" y="1021"/>
                  </a:cubicBezTo>
                  <a:cubicBezTo>
                    <a:pt x="1997" y="3246"/>
                    <a:pt x="4309" y="6600"/>
                    <a:pt x="9104" y="8787"/>
                  </a:cubicBezTo>
                  <a:cubicBezTo>
                    <a:pt x="11928" y="10080"/>
                    <a:pt x="13764" y="11759"/>
                    <a:pt x="14948" y="13325"/>
                  </a:cubicBezTo>
                  <a:lnTo>
                    <a:pt x="15204" y="13325"/>
                  </a:lnTo>
                  <a:cubicBezTo>
                    <a:pt x="14753" y="12731"/>
                    <a:pt x="14250" y="12154"/>
                    <a:pt x="13686" y="11612"/>
                  </a:cubicBezTo>
                  <a:cubicBezTo>
                    <a:pt x="12427" y="10405"/>
                    <a:pt x="10913" y="9394"/>
                    <a:pt x="9186" y="8605"/>
                  </a:cubicBezTo>
                  <a:cubicBezTo>
                    <a:pt x="4444" y="6440"/>
                    <a:pt x="2149" y="3108"/>
                    <a:pt x="639" y="908"/>
                  </a:cubicBezTo>
                  <a:cubicBezTo>
                    <a:pt x="409" y="578"/>
                    <a:pt x="205" y="274"/>
                    <a:pt x="1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1" name="Google Shape;16531;p24"/>
            <p:cNvSpPr/>
            <p:nvPr/>
          </p:nvSpPr>
          <p:spPr>
            <a:xfrm>
              <a:off x="5662992" y="4001061"/>
              <a:ext cx="682335" cy="1143781"/>
            </a:xfrm>
            <a:custGeom>
              <a:rect b="b" l="l" r="r" t="t"/>
              <a:pathLst>
                <a:path extrusionOk="0" h="11340" w="6765">
                  <a:moveTo>
                    <a:pt x="3803" y="1"/>
                  </a:moveTo>
                  <a:cubicBezTo>
                    <a:pt x="3748" y="1"/>
                    <a:pt x="3692" y="4"/>
                    <a:pt x="3636" y="11"/>
                  </a:cubicBezTo>
                  <a:cubicBezTo>
                    <a:pt x="2725" y="115"/>
                    <a:pt x="2148" y="610"/>
                    <a:pt x="1827" y="1551"/>
                  </a:cubicBezTo>
                  <a:cubicBezTo>
                    <a:pt x="1549" y="2388"/>
                    <a:pt x="1488" y="3482"/>
                    <a:pt x="1415" y="4753"/>
                  </a:cubicBezTo>
                  <a:cubicBezTo>
                    <a:pt x="1302" y="6840"/>
                    <a:pt x="1176" y="9244"/>
                    <a:pt x="0" y="11339"/>
                  </a:cubicBezTo>
                  <a:lnTo>
                    <a:pt x="230" y="11339"/>
                  </a:lnTo>
                  <a:cubicBezTo>
                    <a:pt x="447" y="10940"/>
                    <a:pt x="634" y="10515"/>
                    <a:pt x="794" y="10068"/>
                  </a:cubicBezTo>
                  <a:cubicBezTo>
                    <a:pt x="1428" y="8281"/>
                    <a:pt x="1532" y="6411"/>
                    <a:pt x="1619" y="4762"/>
                  </a:cubicBezTo>
                  <a:cubicBezTo>
                    <a:pt x="1684" y="3508"/>
                    <a:pt x="1740" y="2423"/>
                    <a:pt x="2018" y="1616"/>
                  </a:cubicBezTo>
                  <a:cubicBezTo>
                    <a:pt x="2313" y="753"/>
                    <a:pt x="2833" y="310"/>
                    <a:pt x="3649" y="210"/>
                  </a:cubicBezTo>
                  <a:cubicBezTo>
                    <a:pt x="3691" y="206"/>
                    <a:pt x="3733" y="204"/>
                    <a:pt x="3774" y="204"/>
                  </a:cubicBezTo>
                  <a:cubicBezTo>
                    <a:pt x="4653" y="204"/>
                    <a:pt x="5443" y="1207"/>
                    <a:pt x="5949" y="3009"/>
                  </a:cubicBezTo>
                  <a:cubicBezTo>
                    <a:pt x="6595" y="5291"/>
                    <a:pt x="6695" y="8359"/>
                    <a:pt x="6252" y="11339"/>
                  </a:cubicBezTo>
                  <a:lnTo>
                    <a:pt x="6465" y="11339"/>
                  </a:lnTo>
                  <a:cubicBezTo>
                    <a:pt x="6621" y="10255"/>
                    <a:pt x="6717" y="9153"/>
                    <a:pt x="6725" y="8068"/>
                  </a:cubicBezTo>
                  <a:cubicBezTo>
                    <a:pt x="6764" y="6155"/>
                    <a:pt x="6565" y="4389"/>
                    <a:pt x="6157" y="2957"/>
                  </a:cubicBezTo>
                  <a:cubicBezTo>
                    <a:pt x="5888" y="1998"/>
                    <a:pt x="5541" y="1252"/>
                    <a:pt x="5129" y="744"/>
                  </a:cubicBezTo>
                  <a:cubicBezTo>
                    <a:pt x="4728" y="254"/>
                    <a:pt x="4282" y="1"/>
                    <a:pt x="3803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2" name="Google Shape;16532;p24"/>
            <p:cNvSpPr/>
            <p:nvPr/>
          </p:nvSpPr>
          <p:spPr>
            <a:xfrm>
              <a:off x="1989032" y="0"/>
              <a:ext cx="1361543" cy="1154976"/>
            </a:xfrm>
            <a:custGeom>
              <a:rect b="b" l="l" r="r" t="t"/>
              <a:pathLst>
                <a:path extrusionOk="0" h="11451" w="13499">
                  <a:moveTo>
                    <a:pt x="1" y="0"/>
                  </a:moveTo>
                  <a:cubicBezTo>
                    <a:pt x="335" y="217"/>
                    <a:pt x="686" y="430"/>
                    <a:pt x="1055" y="630"/>
                  </a:cubicBezTo>
                  <a:cubicBezTo>
                    <a:pt x="5576" y="3137"/>
                    <a:pt x="7546" y="6617"/>
                    <a:pt x="8848" y="8921"/>
                  </a:cubicBezTo>
                  <a:cubicBezTo>
                    <a:pt x="9676" y="10388"/>
                    <a:pt x="10279" y="11451"/>
                    <a:pt x="11126" y="11451"/>
                  </a:cubicBezTo>
                  <a:cubicBezTo>
                    <a:pt x="11321" y="11451"/>
                    <a:pt x="11533" y="11390"/>
                    <a:pt x="11759" y="11268"/>
                  </a:cubicBezTo>
                  <a:cubicBezTo>
                    <a:pt x="12432" y="10913"/>
                    <a:pt x="12931" y="9897"/>
                    <a:pt x="13204" y="8348"/>
                  </a:cubicBezTo>
                  <a:cubicBezTo>
                    <a:pt x="13464" y="6843"/>
                    <a:pt x="13499" y="4942"/>
                    <a:pt x="13304" y="2842"/>
                  </a:cubicBezTo>
                  <a:cubicBezTo>
                    <a:pt x="13221" y="1914"/>
                    <a:pt x="13087" y="959"/>
                    <a:pt x="12917" y="5"/>
                  </a:cubicBezTo>
                  <a:lnTo>
                    <a:pt x="12705" y="5"/>
                  </a:lnTo>
                  <a:cubicBezTo>
                    <a:pt x="12878" y="955"/>
                    <a:pt x="13009" y="1914"/>
                    <a:pt x="13100" y="2860"/>
                  </a:cubicBezTo>
                  <a:cubicBezTo>
                    <a:pt x="13495" y="7112"/>
                    <a:pt x="12917" y="10414"/>
                    <a:pt x="11664" y="11086"/>
                  </a:cubicBezTo>
                  <a:cubicBezTo>
                    <a:pt x="11470" y="11188"/>
                    <a:pt x="11294" y="11240"/>
                    <a:pt x="11125" y="11240"/>
                  </a:cubicBezTo>
                  <a:cubicBezTo>
                    <a:pt x="10861" y="11240"/>
                    <a:pt x="10617" y="11113"/>
                    <a:pt x="10358" y="10852"/>
                  </a:cubicBezTo>
                  <a:cubicBezTo>
                    <a:pt x="9937" y="10435"/>
                    <a:pt x="9538" y="9719"/>
                    <a:pt x="9026" y="8813"/>
                  </a:cubicBezTo>
                  <a:cubicBezTo>
                    <a:pt x="7715" y="6487"/>
                    <a:pt x="5724" y="2977"/>
                    <a:pt x="1159" y="452"/>
                  </a:cubicBezTo>
                  <a:cubicBezTo>
                    <a:pt x="890" y="304"/>
                    <a:pt x="639" y="152"/>
                    <a:pt x="387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3" name="Google Shape;16533;p24"/>
            <p:cNvSpPr/>
            <p:nvPr/>
          </p:nvSpPr>
          <p:spPr>
            <a:xfrm>
              <a:off x="1730821" y="909488"/>
              <a:ext cx="1826822" cy="2581979"/>
            </a:xfrm>
            <a:custGeom>
              <a:rect b="b" l="l" r="r" t="t"/>
              <a:pathLst>
                <a:path extrusionOk="0" h="25599" w="18112">
                  <a:moveTo>
                    <a:pt x="1728" y="208"/>
                  </a:moveTo>
                  <a:cubicBezTo>
                    <a:pt x="2682" y="208"/>
                    <a:pt x="4058" y="767"/>
                    <a:pt x="5680" y="1843"/>
                  </a:cubicBezTo>
                  <a:cubicBezTo>
                    <a:pt x="8913" y="3978"/>
                    <a:pt x="12249" y="7540"/>
                    <a:pt x="14384" y="11137"/>
                  </a:cubicBezTo>
                  <a:cubicBezTo>
                    <a:pt x="16258" y="14283"/>
                    <a:pt x="18111" y="18930"/>
                    <a:pt x="16337" y="23221"/>
                  </a:cubicBezTo>
                  <a:cubicBezTo>
                    <a:pt x="15747" y="24653"/>
                    <a:pt x="14644" y="25412"/>
                    <a:pt x="13256" y="25412"/>
                  </a:cubicBezTo>
                  <a:cubicBezTo>
                    <a:pt x="12744" y="25412"/>
                    <a:pt x="12184" y="25308"/>
                    <a:pt x="11599" y="25091"/>
                  </a:cubicBezTo>
                  <a:cubicBezTo>
                    <a:pt x="8587" y="23984"/>
                    <a:pt x="6149" y="20405"/>
                    <a:pt x="7299" y="16843"/>
                  </a:cubicBezTo>
                  <a:cubicBezTo>
                    <a:pt x="7997" y="14678"/>
                    <a:pt x="7785" y="12582"/>
                    <a:pt x="6652" y="10421"/>
                  </a:cubicBezTo>
                  <a:cubicBezTo>
                    <a:pt x="5676" y="8569"/>
                    <a:pt x="4188" y="6976"/>
                    <a:pt x="2873" y="5575"/>
                  </a:cubicBezTo>
                  <a:cubicBezTo>
                    <a:pt x="1875" y="4503"/>
                    <a:pt x="1012" y="3588"/>
                    <a:pt x="552" y="2746"/>
                  </a:cubicBezTo>
                  <a:cubicBezTo>
                    <a:pt x="66" y="1843"/>
                    <a:pt x="109" y="1167"/>
                    <a:pt x="708" y="568"/>
                  </a:cubicBezTo>
                  <a:cubicBezTo>
                    <a:pt x="947" y="329"/>
                    <a:pt x="1290" y="208"/>
                    <a:pt x="1728" y="208"/>
                  </a:cubicBezTo>
                  <a:close/>
                  <a:moveTo>
                    <a:pt x="1727" y="1"/>
                  </a:moveTo>
                  <a:cubicBezTo>
                    <a:pt x="1234" y="1"/>
                    <a:pt x="839" y="139"/>
                    <a:pt x="561" y="420"/>
                  </a:cubicBezTo>
                  <a:cubicBezTo>
                    <a:pt x="214" y="772"/>
                    <a:pt x="36" y="1154"/>
                    <a:pt x="18" y="1574"/>
                  </a:cubicBezTo>
                  <a:cubicBezTo>
                    <a:pt x="1" y="1956"/>
                    <a:pt x="122" y="2368"/>
                    <a:pt x="374" y="2841"/>
                  </a:cubicBezTo>
                  <a:cubicBezTo>
                    <a:pt x="847" y="3700"/>
                    <a:pt x="1723" y="4629"/>
                    <a:pt x="2730" y="5705"/>
                  </a:cubicBezTo>
                  <a:cubicBezTo>
                    <a:pt x="5368" y="8517"/>
                    <a:pt x="8648" y="12022"/>
                    <a:pt x="7108" y="16769"/>
                  </a:cubicBezTo>
                  <a:cubicBezTo>
                    <a:pt x="6809" y="17684"/>
                    <a:pt x="6726" y="18626"/>
                    <a:pt x="6861" y="19572"/>
                  </a:cubicBezTo>
                  <a:cubicBezTo>
                    <a:pt x="6986" y="20435"/>
                    <a:pt x="7286" y="21268"/>
                    <a:pt x="7759" y="22062"/>
                  </a:cubicBezTo>
                  <a:cubicBezTo>
                    <a:pt x="8627" y="23520"/>
                    <a:pt x="10037" y="24718"/>
                    <a:pt x="11525" y="25273"/>
                  </a:cubicBezTo>
                  <a:cubicBezTo>
                    <a:pt x="12119" y="25490"/>
                    <a:pt x="12696" y="25598"/>
                    <a:pt x="13247" y="25598"/>
                  </a:cubicBezTo>
                  <a:cubicBezTo>
                    <a:pt x="13660" y="25598"/>
                    <a:pt x="14050" y="25538"/>
                    <a:pt x="14419" y="25412"/>
                  </a:cubicBezTo>
                  <a:cubicBezTo>
                    <a:pt x="15360" y="25091"/>
                    <a:pt x="16094" y="24358"/>
                    <a:pt x="16532" y="23290"/>
                  </a:cubicBezTo>
                  <a:cubicBezTo>
                    <a:pt x="17287" y="21464"/>
                    <a:pt x="17456" y="19407"/>
                    <a:pt x="17031" y="17185"/>
                  </a:cubicBezTo>
                  <a:cubicBezTo>
                    <a:pt x="16658" y="15216"/>
                    <a:pt x="15829" y="13146"/>
                    <a:pt x="14562" y="11029"/>
                  </a:cubicBezTo>
                  <a:cubicBezTo>
                    <a:pt x="12410" y="7406"/>
                    <a:pt x="9047" y="3822"/>
                    <a:pt x="5793" y="1670"/>
                  </a:cubicBezTo>
                  <a:cubicBezTo>
                    <a:pt x="4132" y="569"/>
                    <a:pt x="2727" y="1"/>
                    <a:pt x="172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4" name="Google Shape;16534;p24"/>
            <p:cNvSpPr/>
            <p:nvPr/>
          </p:nvSpPr>
          <p:spPr>
            <a:xfrm>
              <a:off x="0" y="1311"/>
              <a:ext cx="702507" cy="1375563"/>
            </a:xfrm>
            <a:custGeom>
              <a:rect b="b" l="l" r="r" t="t"/>
              <a:pathLst>
                <a:path extrusionOk="0" h="13638" w="6965">
                  <a:moveTo>
                    <a:pt x="6735" y="0"/>
                  </a:moveTo>
                  <a:lnTo>
                    <a:pt x="1" y="13190"/>
                  </a:lnTo>
                  <a:lnTo>
                    <a:pt x="1" y="13637"/>
                  </a:lnTo>
                  <a:lnTo>
                    <a:pt x="6965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5" name="Google Shape;16535;p24"/>
            <p:cNvSpPr/>
            <p:nvPr/>
          </p:nvSpPr>
          <p:spPr>
            <a:xfrm>
              <a:off x="0" y="285343"/>
              <a:ext cx="9143892" cy="3638514"/>
            </a:xfrm>
            <a:custGeom>
              <a:rect b="b" l="l" r="r" t="t"/>
              <a:pathLst>
                <a:path extrusionOk="0" h="36074" w="90657">
                  <a:moveTo>
                    <a:pt x="44023" y="1"/>
                  </a:moveTo>
                  <a:cubicBezTo>
                    <a:pt x="42210" y="1"/>
                    <a:pt x="40658" y="441"/>
                    <a:pt x="39393" y="1328"/>
                  </a:cubicBezTo>
                  <a:cubicBezTo>
                    <a:pt x="37506" y="2651"/>
                    <a:pt x="36317" y="4916"/>
                    <a:pt x="35857" y="8066"/>
                  </a:cubicBezTo>
                  <a:cubicBezTo>
                    <a:pt x="35401" y="11181"/>
                    <a:pt x="35675" y="15069"/>
                    <a:pt x="36660" y="19620"/>
                  </a:cubicBezTo>
                  <a:cubicBezTo>
                    <a:pt x="37553" y="23742"/>
                    <a:pt x="37640" y="27417"/>
                    <a:pt x="36920" y="30255"/>
                  </a:cubicBezTo>
                  <a:cubicBezTo>
                    <a:pt x="36247" y="32893"/>
                    <a:pt x="34915" y="34693"/>
                    <a:pt x="33071" y="35457"/>
                  </a:cubicBezTo>
                  <a:cubicBezTo>
                    <a:pt x="32422" y="35727"/>
                    <a:pt x="31726" y="35861"/>
                    <a:pt x="30994" y="35861"/>
                  </a:cubicBezTo>
                  <a:cubicBezTo>
                    <a:pt x="29598" y="35861"/>
                    <a:pt x="28071" y="35375"/>
                    <a:pt x="26481" y="34416"/>
                  </a:cubicBezTo>
                  <a:cubicBezTo>
                    <a:pt x="23838" y="32815"/>
                    <a:pt x="21122" y="29934"/>
                    <a:pt x="18632" y="26081"/>
                  </a:cubicBezTo>
                  <a:cubicBezTo>
                    <a:pt x="16185" y="22293"/>
                    <a:pt x="13590" y="19312"/>
                    <a:pt x="10909" y="17212"/>
                  </a:cubicBezTo>
                  <a:cubicBezTo>
                    <a:pt x="8761" y="15529"/>
                    <a:pt x="6553" y="14409"/>
                    <a:pt x="4357" y="13880"/>
                  </a:cubicBezTo>
                  <a:cubicBezTo>
                    <a:pt x="3290" y="13629"/>
                    <a:pt x="2322" y="13533"/>
                    <a:pt x="1511" y="13533"/>
                  </a:cubicBezTo>
                  <a:cubicBezTo>
                    <a:pt x="925" y="13533"/>
                    <a:pt x="422" y="13576"/>
                    <a:pt x="1" y="13637"/>
                  </a:cubicBezTo>
                  <a:lnTo>
                    <a:pt x="1" y="13845"/>
                  </a:lnTo>
                  <a:cubicBezTo>
                    <a:pt x="412" y="13791"/>
                    <a:pt x="914" y="13747"/>
                    <a:pt x="1493" y="13747"/>
                  </a:cubicBezTo>
                  <a:cubicBezTo>
                    <a:pt x="2301" y="13747"/>
                    <a:pt x="3258" y="13832"/>
                    <a:pt x="4327" y="14093"/>
                  </a:cubicBezTo>
                  <a:cubicBezTo>
                    <a:pt x="7737" y="14917"/>
                    <a:pt x="12957" y="17685"/>
                    <a:pt x="18458" y="26198"/>
                  </a:cubicBezTo>
                  <a:cubicBezTo>
                    <a:pt x="19751" y="28194"/>
                    <a:pt x="21092" y="29934"/>
                    <a:pt x="22463" y="31366"/>
                  </a:cubicBezTo>
                  <a:cubicBezTo>
                    <a:pt x="23756" y="32728"/>
                    <a:pt x="25071" y="33813"/>
                    <a:pt x="26372" y="34598"/>
                  </a:cubicBezTo>
                  <a:cubicBezTo>
                    <a:pt x="27617" y="35353"/>
                    <a:pt x="28841" y="35826"/>
                    <a:pt x="29999" y="35999"/>
                  </a:cubicBezTo>
                  <a:cubicBezTo>
                    <a:pt x="30342" y="36047"/>
                    <a:pt x="30672" y="36073"/>
                    <a:pt x="30997" y="36073"/>
                  </a:cubicBezTo>
                  <a:cubicBezTo>
                    <a:pt x="31757" y="36073"/>
                    <a:pt x="32477" y="35934"/>
                    <a:pt x="33149" y="35657"/>
                  </a:cubicBezTo>
                  <a:cubicBezTo>
                    <a:pt x="34091" y="35266"/>
                    <a:pt x="34902" y="34615"/>
                    <a:pt x="35575" y="33717"/>
                  </a:cubicBezTo>
                  <a:cubicBezTo>
                    <a:pt x="36252" y="32806"/>
                    <a:pt x="36772" y="31661"/>
                    <a:pt x="37119" y="30316"/>
                  </a:cubicBezTo>
                  <a:cubicBezTo>
                    <a:pt x="37853" y="27452"/>
                    <a:pt x="37766" y="23742"/>
                    <a:pt x="36859" y="19581"/>
                  </a:cubicBezTo>
                  <a:cubicBezTo>
                    <a:pt x="35879" y="15052"/>
                    <a:pt x="35605" y="11190"/>
                    <a:pt x="36061" y="8101"/>
                  </a:cubicBezTo>
                  <a:cubicBezTo>
                    <a:pt x="36512" y="5007"/>
                    <a:pt x="37679" y="2786"/>
                    <a:pt x="39510" y="1502"/>
                  </a:cubicBezTo>
                  <a:cubicBezTo>
                    <a:pt x="40743" y="639"/>
                    <a:pt x="42256" y="210"/>
                    <a:pt x="44028" y="210"/>
                  </a:cubicBezTo>
                  <a:cubicBezTo>
                    <a:pt x="47602" y="210"/>
                    <a:pt x="52223" y="1954"/>
                    <a:pt x="57694" y="5398"/>
                  </a:cubicBezTo>
                  <a:cubicBezTo>
                    <a:pt x="59655" y="6634"/>
                    <a:pt x="61499" y="7602"/>
                    <a:pt x="63335" y="8344"/>
                  </a:cubicBezTo>
                  <a:cubicBezTo>
                    <a:pt x="64962" y="9008"/>
                    <a:pt x="66532" y="9472"/>
                    <a:pt x="68142" y="9776"/>
                  </a:cubicBezTo>
                  <a:cubicBezTo>
                    <a:pt x="69937" y="10115"/>
                    <a:pt x="71591" y="10211"/>
                    <a:pt x="73172" y="10211"/>
                  </a:cubicBezTo>
                  <a:cubicBezTo>
                    <a:pt x="74221" y="10211"/>
                    <a:pt x="75238" y="10169"/>
                    <a:pt x="76243" y="10127"/>
                  </a:cubicBezTo>
                  <a:cubicBezTo>
                    <a:pt x="77216" y="10087"/>
                    <a:pt x="78182" y="10047"/>
                    <a:pt x="79159" y="10047"/>
                  </a:cubicBezTo>
                  <a:cubicBezTo>
                    <a:pt x="82579" y="10047"/>
                    <a:pt x="86137" y="10538"/>
                    <a:pt x="90656" y="13221"/>
                  </a:cubicBezTo>
                  <a:lnTo>
                    <a:pt x="90656" y="12969"/>
                  </a:lnTo>
                  <a:cubicBezTo>
                    <a:pt x="89402" y="12231"/>
                    <a:pt x="88179" y="11637"/>
                    <a:pt x="86959" y="11168"/>
                  </a:cubicBezTo>
                  <a:cubicBezTo>
                    <a:pt x="84109" y="10083"/>
                    <a:pt x="81634" y="9837"/>
                    <a:pt x="79201" y="9837"/>
                  </a:cubicBezTo>
                  <a:cubicBezTo>
                    <a:pt x="78211" y="9837"/>
                    <a:pt x="77228" y="9877"/>
                    <a:pt x="76230" y="9919"/>
                  </a:cubicBezTo>
                  <a:cubicBezTo>
                    <a:pt x="75223" y="9960"/>
                    <a:pt x="74210" y="10002"/>
                    <a:pt x="73168" y="10002"/>
                  </a:cubicBezTo>
                  <a:cubicBezTo>
                    <a:pt x="68974" y="10002"/>
                    <a:pt x="64320" y="9325"/>
                    <a:pt x="57803" y="5220"/>
                  </a:cubicBezTo>
                  <a:cubicBezTo>
                    <a:pt x="52303" y="1755"/>
                    <a:pt x="47642" y="1"/>
                    <a:pt x="44023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6" name="Google Shape;16536;p24"/>
            <p:cNvSpPr/>
            <p:nvPr/>
          </p:nvSpPr>
          <p:spPr>
            <a:xfrm>
              <a:off x="8204253" y="1311"/>
              <a:ext cx="939736" cy="1168089"/>
            </a:xfrm>
            <a:custGeom>
              <a:rect b="b" l="l" r="r" t="t"/>
              <a:pathLst>
                <a:path extrusionOk="0" h="11581" w="9317">
                  <a:moveTo>
                    <a:pt x="1" y="0"/>
                  </a:moveTo>
                  <a:lnTo>
                    <a:pt x="9316" y="11581"/>
                  </a:lnTo>
                  <a:lnTo>
                    <a:pt x="9316" y="11255"/>
                  </a:lnTo>
                  <a:lnTo>
                    <a:pt x="265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7" name="Google Shape;16537;p24"/>
            <p:cNvSpPr/>
            <p:nvPr/>
          </p:nvSpPr>
          <p:spPr>
            <a:xfrm>
              <a:off x="5358384" y="403"/>
              <a:ext cx="3123006" cy="874478"/>
            </a:xfrm>
            <a:custGeom>
              <a:rect b="b" l="l" r="r" t="t"/>
              <a:pathLst>
                <a:path extrusionOk="0" h="8670" w="30963">
                  <a:moveTo>
                    <a:pt x="24688" y="1"/>
                  </a:moveTo>
                  <a:cubicBezTo>
                    <a:pt x="25764" y="925"/>
                    <a:pt x="26754" y="1875"/>
                    <a:pt x="27626" y="2834"/>
                  </a:cubicBezTo>
                  <a:cubicBezTo>
                    <a:pt x="29708" y="5108"/>
                    <a:pt x="30737" y="6999"/>
                    <a:pt x="30372" y="7910"/>
                  </a:cubicBezTo>
                  <a:cubicBezTo>
                    <a:pt x="30216" y="8303"/>
                    <a:pt x="29929" y="8463"/>
                    <a:pt x="29511" y="8463"/>
                  </a:cubicBezTo>
                  <a:cubicBezTo>
                    <a:pt x="28871" y="8463"/>
                    <a:pt x="27926" y="8086"/>
                    <a:pt x="26684" y="7589"/>
                  </a:cubicBezTo>
                  <a:cubicBezTo>
                    <a:pt x="24363" y="6661"/>
                    <a:pt x="21022" y="5333"/>
                    <a:pt x="16718" y="5333"/>
                  </a:cubicBezTo>
                  <a:cubicBezTo>
                    <a:pt x="16015" y="5333"/>
                    <a:pt x="15286" y="5372"/>
                    <a:pt x="14535" y="5446"/>
                  </a:cubicBezTo>
                  <a:cubicBezTo>
                    <a:pt x="13879" y="5514"/>
                    <a:pt x="13225" y="5548"/>
                    <a:pt x="12576" y="5548"/>
                  </a:cubicBezTo>
                  <a:cubicBezTo>
                    <a:pt x="9362" y="5548"/>
                    <a:pt x="6283" y="4717"/>
                    <a:pt x="3749" y="3146"/>
                  </a:cubicBezTo>
                  <a:cubicBezTo>
                    <a:pt x="2317" y="2257"/>
                    <a:pt x="1124" y="1172"/>
                    <a:pt x="256" y="9"/>
                  </a:cubicBezTo>
                  <a:lnTo>
                    <a:pt x="0" y="9"/>
                  </a:lnTo>
                  <a:cubicBezTo>
                    <a:pt x="885" y="1237"/>
                    <a:pt x="2135" y="2387"/>
                    <a:pt x="3636" y="3320"/>
                  </a:cubicBezTo>
                  <a:cubicBezTo>
                    <a:pt x="5098" y="4231"/>
                    <a:pt x="6730" y="4899"/>
                    <a:pt x="8496" y="5307"/>
                  </a:cubicBezTo>
                  <a:cubicBezTo>
                    <a:pt x="9797" y="5611"/>
                    <a:pt x="11145" y="5761"/>
                    <a:pt x="12522" y="5761"/>
                  </a:cubicBezTo>
                  <a:cubicBezTo>
                    <a:pt x="13193" y="5761"/>
                    <a:pt x="13871" y="5725"/>
                    <a:pt x="14553" y="5654"/>
                  </a:cubicBezTo>
                  <a:cubicBezTo>
                    <a:pt x="15297" y="5576"/>
                    <a:pt x="16017" y="5541"/>
                    <a:pt x="16711" y="5541"/>
                  </a:cubicBezTo>
                  <a:cubicBezTo>
                    <a:pt x="20977" y="5541"/>
                    <a:pt x="24299" y="6867"/>
                    <a:pt x="26602" y="7785"/>
                  </a:cubicBezTo>
                  <a:cubicBezTo>
                    <a:pt x="27673" y="8210"/>
                    <a:pt x="28511" y="8544"/>
                    <a:pt x="29162" y="8644"/>
                  </a:cubicBezTo>
                  <a:cubicBezTo>
                    <a:pt x="29287" y="8665"/>
                    <a:pt x="29409" y="8670"/>
                    <a:pt x="29517" y="8670"/>
                  </a:cubicBezTo>
                  <a:cubicBezTo>
                    <a:pt x="30042" y="8670"/>
                    <a:pt x="30376" y="8448"/>
                    <a:pt x="30563" y="7984"/>
                  </a:cubicBezTo>
                  <a:cubicBezTo>
                    <a:pt x="30962" y="6986"/>
                    <a:pt x="29951" y="5055"/>
                    <a:pt x="27782" y="2691"/>
                  </a:cubicBezTo>
                  <a:cubicBezTo>
                    <a:pt x="26966" y="1801"/>
                    <a:pt x="26025" y="899"/>
                    <a:pt x="24996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6538" name="Google Shape;16538;p24"/>
          <p:cNvSpPr/>
          <p:nvPr/>
        </p:nvSpPr>
        <p:spPr>
          <a:xfrm rot="10800000">
            <a:off x="7012575" y="296773"/>
            <a:ext cx="274728" cy="274728"/>
          </a:xfrm>
          <a:custGeom>
            <a:rect b="b" l="l" r="r" t="t"/>
            <a:pathLst>
              <a:path extrusionOk="0" h="7781" w="7781">
                <a:moveTo>
                  <a:pt x="3891" y="1"/>
                </a:moveTo>
                <a:cubicBezTo>
                  <a:pt x="1743" y="1"/>
                  <a:pt x="1" y="1743"/>
                  <a:pt x="1" y="3891"/>
                </a:cubicBezTo>
                <a:cubicBezTo>
                  <a:pt x="1" y="6039"/>
                  <a:pt x="1743" y="7781"/>
                  <a:pt x="3891" y="7781"/>
                </a:cubicBezTo>
                <a:cubicBezTo>
                  <a:pt x="6039" y="7781"/>
                  <a:pt x="7781" y="6039"/>
                  <a:pt x="7781" y="3891"/>
                </a:cubicBezTo>
                <a:cubicBezTo>
                  <a:pt x="7781" y="1743"/>
                  <a:pt x="6039" y="1"/>
                  <a:pt x="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539" name="Google Shape;16539;p24"/>
          <p:cNvSpPr/>
          <p:nvPr/>
        </p:nvSpPr>
        <p:spPr>
          <a:xfrm rot="10800000">
            <a:off x="7119534" y="1113428"/>
            <a:ext cx="60835" cy="60023"/>
          </a:xfrm>
          <a:custGeom>
            <a:rect b="b" l="l" r="r" t="t"/>
            <a:pathLst>
              <a:path extrusionOk="0" h="1700" w="1723">
                <a:moveTo>
                  <a:pt x="1077" y="1"/>
                </a:moveTo>
                <a:cubicBezTo>
                  <a:pt x="810" y="1"/>
                  <a:pt x="513" y="157"/>
                  <a:pt x="309" y="438"/>
                </a:cubicBezTo>
                <a:cubicBezTo>
                  <a:pt x="6" y="849"/>
                  <a:pt x="1" y="1373"/>
                  <a:pt x="309" y="1594"/>
                </a:cubicBezTo>
                <a:cubicBezTo>
                  <a:pt x="407" y="1666"/>
                  <a:pt x="523" y="1700"/>
                  <a:pt x="645" y="1700"/>
                </a:cubicBezTo>
                <a:cubicBezTo>
                  <a:pt x="910" y="1700"/>
                  <a:pt x="1207" y="1541"/>
                  <a:pt x="1414" y="1260"/>
                </a:cubicBezTo>
                <a:cubicBezTo>
                  <a:pt x="1712" y="849"/>
                  <a:pt x="1722" y="330"/>
                  <a:pt x="1414" y="104"/>
                </a:cubicBezTo>
                <a:cubicBezTo>
                  <a:pt x="1316" y="34"/>
                  <a:pt x="1200" y="1"/>
                  <a:pt x="10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540" name="Google Shape;16540;p24"/>
          <p:cNvSpPr/>
          <p:nvPr/>
        </p:nvSpPr>
        <p:spPr>
          <a:xfrm rot="-5219297">
            <a:off x="8898576" y="2793796"/>
            <a:ext cx="60833" cy="60021"/>
          </a:xfrm>
          <a:custGeom>
            <a:rect b="b" l="l" r="r" t="t"/>
            <a:pathLst>
              <a:path extrusionOk="0" h="1700" w="1723">
                <a:moveTo>
                  <a:pt x="1077" y="1"/>
                </a:moveTo>
                <a:cubicBezTo>
                  <a:pt x="810" y="1"/>
                  <a:pt x="513" y="157"/>
                  <a:pt x="309" y="438"/>
                </a:cubicBezTo>
                <a:cubicBezTo>
                  <a:pt x="6" y="849"/>
                  <a:pt x="1" y="1373"/>
                  <a:pt x="309" y="1594"/>
                </a:cubicBezTo>
                <a:cubicBezTo>
                  <a:pt x="407" y="1666"/>
                  <a:pt x="523" y="1700"/>
                  <a:pt x="645" y="1700"/>
                </a:cubicBezTo>
                <a:cubicBezTo>
                  <a:pt x="910" y="1700"/>
                  <a:pt x="1207" y="1541"/>
                  <a:pt x="1414" y="1260"/>
                </a:cubicBezTo>
                <a:cubicBezTo>
                  <a:pt x="1712" y="849"/>
                  <a:pt x="1722" y="330"/>
                  <a:pt x="1414" y="104"/>
                </a:cubicBezTo>
                <a:cubicBezTo>
                  <a:pt x="1316" y="34"/>
                  <a:pt x="1200" y="1"/>
                  <a:pt x="10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541" name="Google Shape;16541;p24"/>
          <p:cNvSpPr/>
          <p:nvPr/>
        </p:nvSpPr>
        <p:spPr>
          <a:xfrm rot="10800000">
            <a:off x="8570251" y="1726558"/>
            <a:ext cx="274728" cy="274728"/>
          </a:xfrm>
          <a:custGeom>
            <a:rect b="b" l="l" r="r" t="t"/>
            <a:pathLst>
              <a:path extrusionOk="0" h="7781" w="7781">
                <a:moveTo>
                  <a:pt x="3891" y="1"/>
                </a:moveTo>
                <a:cubicBezTo>
                  <a:pt x="1743" y="1"/>
                  <a:pt x="1" y="1743"/>
                  <a:pt x="1" y="3891"/>
                </a:cubicBezTo>
                <a:cubicBezTo>
                  <a:pt x="1" y="6039"/>
                  <a:pt x="1743" y="7781"/>
                  <a:pt x="3891" y="7781"/>
                </a:cubicBezTo>
                <a:cubicBezTo>
                  <a:pt x="6039" y="7781"/>
                  <a:pt x="7781" y="6039"/>
                  <a:pt x="7781" y="3891"/>
                </a:cubicBezTo>
                <a:cubicBezTo>
                  <a:pt x="7781" y="1743"/>
                  <a:pt x="6039" y="1"/>
                  <a:pt x="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542" name="Google Shape;16542;p24"/>
          <p:cNvSpPr/>
          <p:nvPr/>
        </p:nvSpPr>
        <p:spPr>
          <a:xfrm>
            <a:off x="2230077" y="4575704"/>
            <a:ext cx="274728" cy="274728"/>
          </a:xfrm>
          <a:custGeom>
            <a:rect b="b" l="l" r="r" t="t"/>
            <a:pathLst>
              <a:path extrusionOk="0" h="7781" w="7781">
                <a:moveTo>
                  <a:pt x="3891" y="1"/>
                </a:moveTo>
                <a:cubicBezTo>
                  <a:pt x="1743" y="1"/>
                  <a:pt x="1" y="1743"/>
                  <a:pt x="1" y="3891"/>
                </a:cubicBezTo>
                <a:cubicBezTo>
                  <a:pt x="1" y="6039"/>
                  <a:pt x="1743" y="7781"/>
                  <a:pt x="3891" y="7781"/>
                </a:cubicBezTo>
                <a:cubicBezTo>
                  <a:pt x="6039" y="7781"/>
                  <a:pt x="7781" y="6039"/>
                  <a:pt x="7781" y="3891"/>
                </a:cubicBezTo>
                <a:cubicBezTo>
                  <a:pt x="7781" y="1743"/>
                  <a:pt x="6039" y="1"/>
                  <a:pt x="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543" name="Google Shape;16543;p24"/>
          <p:cNvSpPr/>
          <p:nvPr/>
        </p:nvSpPr>
        <p:spPr>
          <a:xfrm>
            <a:off x="1538762" y="4165404"/>
            <a:ext cx="60835" cy="60023"/>
          </a:xfrm>
          <a:custGeom>
            <a:rect b="b" l="l" r="r" t="t"/>
            <a:pathLst>
              <a:path extrusionOk="0" h="1700" w="1723">
                <a:moveTo>
                  <a:pt x="1077" y="1"/>
                </a:moveTo>
                <a:cubicBezTo>
                  <a:pt x="810" y="1"/>
                  <a:pt x="513" y="157"/>
                  <a:pt x="309" y="438"/>
                </a:cubicBezTo>
                <a:cubicBezTo>
                  <a:pt x="6" y="849"/>
                  <a:pt x="1" y="1373"/>
                  <a:pt x="309" y="1594"/>
                </a:cubicBezTo>
                <a:cubicBezTo>
                  <a:pt x="407" y="1666"/>
                  <a:pt x="523" y="1700"/>
                  <a:pt x="645" y="1700"/>
                </a:cubicBezTo>
                <a:cubicBezTo>
                  <a:pt x="910" y="1700"/>
                  <a:pt x="1207" y="1541"/>
                  <a:pt x="1414" y="1260"/>
                </a:cubicBezTo>
                <a:cubicBezTo>
                  <a:pt x="1712" y="849"/>
                  <a:pt x="1722" y="330"/>
                  <a:pt x="1414" y="104"/>
                </a:cubicBezTo>
                <a:cubicBezTo>
                  <a:pt x="1316" y="34"/>
                  <a:pt x="1200" y="1"/>
                  <a:pt x="10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544" name="Google Shape;16544;p24"/>
          <p:cNvSpPr/>
          <p:nvPr/>
        </p:nvSpPr>
        <p:spPr>
          <a:xfrm rot="5580703">
            <a:off x="530321" y="3010437"/>
            <a:ext cx="60833" cy="60021"/>
          </a:xfrm>
          <a:custGeom>
            <a:rect b="b" l="l" r="r" t="t"/>
            <a:pathLst>
              <a:path extrusionOk="0" h="1700" w="1723">
                <a:moveTo>
                  <a:pt x="1077" y="1"/>
                </a:moveTo>
                <a:cubicBezTo>
                  <a:pt x="810" y="1"/>
                  <a:pt x="513" y="157"/>
                  <a:pt x="309" y="438"/>
                </a:cubicBezTo>
                <a:cubicBezTo>
                  <a:pt x="6" y="849"/>
                  <a:pt x="1" y="1373"/>
                  <a:pt x="309" y="1594"/>
                </a:cubicBezTo>
                <a:cubicBezTo>
                  <a:pt x="407" y="1666"/>
                  <a:pt x="523" y="1700"/>
                  <a:pt x="645" y="1700"/>
                </a:cubicBezTo>
                <a:cubicBezTo>
                  <a:pt x="910" y="1700"/>
                  <a:pt x="1207" y="1541"/>
                  <a:pt x="1414" y="1260"/>
                </a:cubicBezTo>
                <a:cubicBezTo>
                  <a:pt x="1712" y="849"/>
                  <a:pt x="1722" y="330"/>
                  <a:pt x="1414" y="104"/>
                </a:cubicBezTo>
                <a:cubicBezTo>
                  <a:pt x="1316" y="34"/>
                  <a:pt x="1200" y="1"/>
                  <a:pt x="10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545" name="Google Shape;16545;p24"/>
          <p:cNvSpPr/>
          <p:nvPr/>
        </p:nvSpPr>
        <p:spPr>
          <a:xfrm>
            <a:off x="148952" y="3206194"/>
            <a:ext cx="274728" cy="274728"/>
          </a:xfrm>
          <a:custGeom>
            <a:rect b="b" l="l" r="r" t="t"/>
            <a:pathLst>
              <a:path extrusionOk="0" h="7781" w="7781">
                <a:moveTo>
                  <a:pt x="3891" y="1"/>
                </a:moveTo>
                <a:cubicBezTo>
                  <a:pt x="1743" y="1"/>
                  <a:pt x="1" y="1743"/>
                  <a:pt x="1" y="3891"/>
                </a:cubicBezTo>
                <a:cubicBezTo>
                  <a:pt x="1" y="6039"/>
                  <a:pt x="1743" y="7781"/>
                  <a:pt x="3891" y="7781"/>
                </a:cubicBezTo>
                <a:cubicBezTo>
                  <a:pt x="6039" y="7781"/>
                  <a:pt x="7781" y="6039"/>
                  <a:pt x="7781" y="3891"/>
                </a:cubicBezTo>
                <a:cubicBezTo>
                  <a:pt x="7781" y="1743"/>
                  <a:pt x="6039" y="1"/>
                  <a:pt x="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6546" name="Google Shape;16546;p24"/>
          <p:cNvGrpSpPr/>
          <p:nvPr/>
        </p:nvGrpSpPr>
        <p:grpSpPr>
          <a:xfrm flipH="1">
            <a:off x="-464181" y="-216853"/>
            <a:ext cx="2323752" cy="2276628"/>
            <a:chOff x="1409400" y="3825350"/>
            <a:chExt cx="823500" cy="806800"/>
          </a:xfrm>
        </p:grpSpPr>
        <p:sp>
          <p:nvSpPr>
            <p:cNvPr id="16547" name="Google Shape;16547;p24"/>
            <p:cNvSpPr/>
            <p:nvPr/>
          </p:nvSpPr>
          <p:spPr>
            <a:xfrm>
              <a:off x="1860575" y="46214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2"/>
                    <a:pt x="93" y="423"/>
                    <a:pt x="212" y="423"/>
                  </a:cubicBezTo>
                  <a:cubicBezTo>
                    <a:pt x="215" y="423"/>
                    <a:pt x="218" y="422"/>
                    <a:pt x="221" y="422"/>
                  </a:cubicBezTo>
                  <a:cubicBezTo>
                    <a:pt x="334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8" name="Google Shape;16548;p24"/>
            <p:cNvSpPr/>
            <p:nvPr/>
          </p:nvSpPr>
          <p:spPr>
            <a:xfrm>
              <a:off x="1754450" y="46213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3"/>
                    <a:pt x="1" y="217"/>
                  </a:cubicBezTo>
                  <a:cubicBezTo>
                    <a:pt x="1" y="330"/>
                    <a:pt x="88" y="422"/>
                    <a:pt x="206" y="427"/>
                  </a:cubicBezTo>
                  <a:cubicBezTo>
                    <a:pt x="210" y="427"/>
                    <a:pt x="213" y="428"/>
                    <a:pt x="216" y="428"/>
                  </a:cubicBezTo>
                  <a:cubicBezTo>
                    <a:pt x="330" y="428"/>
                    <a:pt x="427" y="342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9" name="Google Shape;16549;p24"/>
            <p:cNvSpPr/>
            <p:nvPr/>
          </p:nvSpPr>
          <p:spPr>
            <a:xfrm>
              <a:off x="1807250" y="462157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31" y="1"/>
                  </a:moveTo>
                  <a:cubicBezTo>
                    <a:pt x="228" y="1"/>
                    <a:pt x="225" y="1"/>
                    <a:pt x="222" y="1"/>
                  </a:cubicBezTo>
                  <a:cubicBezTo>
                    <a:pt x="104" y="1"/>
                    <a:pt x="16" y="88"/>
                    <a:pt x="6" y="207"/>
                  </a:cubicBezTo>
                  <a:cubicBezTo>
                    <a:pt x="1" y="330"/>
                    <a:pt x="93" y="417"/>
                    <a:pt x="211" y="422"/>
                  </a:cubicBezTo>
                  <a:cubicBezTo>
                    <a:pt x="330" y="422"/>
                    <a:pt x="432" y="330"/>
                    <a:pt x="432" y="212"/>
                  </a:cubicBezTo>
                  <a:cubicBezTo>
                    <a:pt x="437" y="92"/>
                    <a:pt x="350" y="1"/>
                    <a:pt x="2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0" name="Google Shape;16550;p24"/>
            <p:cNvSpPr/>
            <p:nvPr/>
          </p:nvSpPr>
          <p:spPr>
            <a:xfrm>
              <a:off x="180752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24" y="427"/>
                    <a:pt x="421" y="335"/>
                    <a:pt x="427" y="217"/>
                  </a:cubicBezTo>
                  <a:cubicBezTo>
                    <a:pt x="427" y="9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1" name="Google Shape;16551;p24"/>
            <p:cNvSpPr/>
            <p:nvPr/>
          </p:nvSpPr>
          <p:spPr>
            <a:xfrm>
              <a:off x="1913625" y="40906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98"/>
                    <a:pt x="6" y="222"/>
                  </a:cubicBezTo>
                  <a:cubicBezTo>
                    <a:pt x="11" y="335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2" name="Google Shape;16552;p24"/>
            <p:cNvSpPr/>
            <p:nvPr/>
          </p:nvSpPr>
          <p:spPr>
            <a:xfrm>
              <a:off x="17543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3" name="Google Shape;16553;p24"/>
            <p:cNvSpPr/>
            <p:nvPr/>
          </p:nvSpPr>
          <p:spPr>
            <a:xfrm>
              <a:off x="186057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3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4" name="Google Shape;16554;p24"/>
            <p:cNvSpPr/>
            <p:nvPr/>
          </p:nvSpPr>
          <p:spPr>
            <a:xfrm>
              <a:off x="1568700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5" name="Google Shape;16555;p24"/>
            <p:cNvSpPr/>
            <p:nvPr/>
          </p:nvSpPr>
          <p:spPr>
            <a:xfrm>
              <a:off x="1568700" y="43294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87" y="1"/>
                    <a:pt x="0" y="103"/>
                    <a:pt x="5" y="222"/>
                  </a:cubicBezTo>
                  <a:cubicBezTo>
                    <a:pt x="5" y="332"/>
                    <a:pt x="98" y="427"/>
                    <a:pt x="212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32" y="329"/>
                    <a:pt x="432" y="211"/>
                  </a:cubicBezTo>
                  <a:cubicBezTo>
                    <a:pt x="421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6" name="Google Shape;16556;p24"/>
            <p:cNvSpPr/>
            <p:nvPr/>
          </p:nvSpPr>
          <p:spPr>
            <a:xfrm>
              <a:off x="1913625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7" name="Google Shape;16557;p24"/>
            <p:cNvSpPr/>
            <p:nvPr/>
          </p:nvSpPr>
          <p:spPr>
            <a:xfrm>
              <a:off x="2099400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0"/>
                    <a:pt x="98" y="422"/>
                    <a:pt x="211" y="422"/>
                  </a:cubicBezTo>
                  <a:cubicBezTo>
                    <a:pt x="329" y="422"/>
                    <a:pt x="427" y="32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8" name="Google Shape;16558;p24"/>
            <p:cNvSpPr/>
            <p:nvPr/>
          </p:nvSpPr>
          <p:spPr>
            <a:xfrm>
              <a:off x="1860450" y="41438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5" y="329"/>
                    <a:pt x="98" y="427"/>
                    <a:pt x="211" y="427"/>
                  </a:cubicBezTo>
                  <a:cubicBezTo>
                    <a:pt x="334" y="427"/>
                    <a:pt x="432" y="334"/>
                    <a:pt x="432" y="211"/>
                  </a:cubicBezTo>
                  <a:cubicBezTo>
                    <a:pt x="432" y="93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9" name="Google Shape;16559;p24"/>
            <p:cNvSpPr/>
            <p:nvPr/>
          </p:nvSpPr>
          <p:spPr>
            <a:xfrm>
              <a:off x="1754450" y="41438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02" y="1"/>
                  </a:moveTo>
                  <a:cubicBezTo>
                    <a:pt x="84" y="1"/>
                    <a:pt x="1" y="97"/>
                    <a:pt x="1" y="222"/>
                  </a:cubicBezTo>
                  <a:cubicBezTo>
                    <a:pt x="1" y="335"/>
                    <a:pt x="98" y="433"/>
                    <a:pt x="211" y="433"/>
                  </a:cubicBezTo>
                  <a:cubicBezTo>
                    <a:pt x="330" y="423"/>
                    <a:pt x="427" y="335"/>
                    <a:pt x="427" y="222"/>
                  </a:cubicBezTo>
                  <a:cubicBezTo>
                    <a:pt x="427" y="99"/>
                    <a:pt x="335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0" name="Google Shape;16560;p24"/>
            <p:cNvSpPr/>
            <p:nvPr/>
          </p:nvSpPr>
          <p:spPr>
            <a:xfrm>
              <a:off x="1568550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2" y="0"/>
                  </a:moveTo>
                  <a:cubicBezTo>
                    <a:pt x="93" y="0"/>
                    <a:pt x="1" y="87"/>
                    <a:pt x="1" y="206"/>
                  </a:cubicBezTo>
                  <a:cubicBezTo>
                    <a:pt x="1" y="329"/>
                    <a:pt x="93" y="421"/>
                    <a:pt x="212" y="421"/>
                  </a:cubicBezTo>
                  <a:cubicBezTo>
                    <a:pt x="335" y="421"/>
                    <a:pt x="427" y="329"/>
                    <a:pt x="427" y="211"/>
                  </a:cubicBezTo>
                  <a:cubicBezTo>
                    <a:pt x="427" y="87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1" name="Google Shape;16561;p24"/>
            <p:cNvSpPr/>
            <p:nvPr/>
          </p:nvSpPr>
          <p:spPr>
            <a:xfrm>
              <a:off x="2099275" y="4329575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32" y="335"/>
                    <a:pt x="432" y="217"/>
                  </a:cubicBezTo>
                  <a:cubicBezTo>
                    <a:pt x="437" y="96"/>
                    <a:pt x="34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2" name="Google Shape;16562;p24"/>
            <p:cNvSpPr/>
            <p:nvPr/>
          </p:nvSpPr>
          <p:spPr>
            <a:xfrm>
              <a:off x="1807525" y="4143800"/>
              <a:ext cx="10675" cy="10600"/>
            </a:xfrm>
            <a:custGeom>
              <a:rect b="b" l="l" r="r" t="t"/>
              <a:pathLst>
                <a:path extrusionOk="0" h="424" w="427">
                  <a:moveTo>
                    <a:pt x="211" y="1"/>
                  </a:moveTo>
                  <a:cubicBezTo>
                    <a:pt x="97" y="1"/>
                    <a:pt x="5" y="82"/>
                    <a:pt x="0" y="202"/>
                  </a:cubicBezTo>
                  <a:cubicBezTo>
                    <a:pt x="0" y="325"/>
                    <a:pt x="82" y="417"/>
                    <a:pt x="195" y="423"/>
                  </a:cubicBezTo>
                  <a:cubicBezTo>
                    <a:pt x="201" y="423"/>
                    <a:pt x="207" y="423"/>
                    <a:pt x="213" y="423"/>
                  </a:cubicBezTo>
                  <a:cubicBezTo>
                    <a:pt x="328" y="423"/>
                    <a:pt x="417" y="330"/>
                    <a:pt x="421" y="222"/>
                  </a:cubicBezTo>
                  <a:cubicBezTo>
                    <a:pt x="427" y="104"/>
                    <a:pt x="339" y="6"/>
                    <a:pt x="221" y="1"/>
                  </a:cubicBezTo>
                  <a:cubicBezTo>
                    <a:pt x="217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3" name="Google Shape;16563;p24"/>
            <p:cNvSpPr/>
            <p:nvPr/>
          </p:nvSpPr>
          <p:spPr>
            <a:xfrm>
              <a:off x="1621875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8" y="0"/>
                    <a:pt x="1" y="98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27"/>
                    <a:pt x="422" y="329"/>
                    <a:pt x="422" y="211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4" name="Google Shape;16564;p24"/>
            <p:cNvSpPr/>
            <p:nvPr/>
          </p:nvSpPr>
          <p:spPr>
            <a:xfrm>
              <a:off x="17012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6" y="334"/>
                    <a:pt x="103" y="422"/>
                    <a:pt x="22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5" name="Google Shape;16565;p24"/>
            <p:cNvSpPr/>
            <p:nvPr/>
          </p:nvSpPr>
          <p:spPr>
            <a:xfrm>
              <a:off x="2152575" y="443557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6" name="Google Shape;16566;p24"/>
            <p:cNvSpPr/>
            <p:nvPr/>
          </p:nvSpPr>
          <p:spPr>
            <a:xfrm>
              <a:off x="2099275" y="4435425"/>
              <a:ext cx="10925" cy="10825"/>
            </a:xfrm>
            <a:custGeom>
              <a:rect b="b" l="l" r="r" t="t"/>
              <a:pathLst>
                <a:path extrusionOk="0" h="433" w="43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87" y="6"/>
                    <a:pt x="0" y="104"/>
                    <a:pt x="5" y="227"/>
                  </a:cubicBezTo>
                  <a:cubicBezTo>
                    <a:pt x="10" y="340"/>
                    <a:pt x="108" y="433"/>
                    <a:pt x="226" y="433"/>
                  </a:cubicBezTo>
                  <a:cubicBezTo>
                    <a:pt x="339" y="433"/>
                    <a:pt x="437" y="335"/>
                    <a:pt x="432" y="207"/>
                  </a:cubicBezTo>
                  <a:cubicBezTo>
                    <a:pt x="432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7" name="Google Shape;16567;p24"/>
            <p:cNvSpPr/>
            <p:nvPr/>
          </p:nvSpPr>
          <p:spPr>
            <a:xfrm>
              <a:off x="1621625" y="44355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8" y="0"/>
                    <a:pt x="0" y="98"/>
                    <a:pt x="11" y="221"/>
                  </a:cubicBezTo>
                  <a:cubicBezTo>
                    <a:pt x="16" y="334"/>
                    <a:pt x="103" y="427"/>
                    <a:pt x="22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8" name="Google Shape;16568;p24"/>
            <p:cNvSpPr/>
            <p:nvPr/>
          </p:nvSpPr>
          <p:spPr>
            <a:xfrm>
              <a:off x="1568700" y="4435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6"/>
                  </a:cubicBezTo>
                  <a:cubicBezTo>
                    <a:pt x="0" y="329"/>
                    <a:pt x="87" y="427"/>
                    <a:pt x="206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9" name="Google Shape;16569;p24"/>
            <p:cNvSpPr/>
            <p:nvPr/>
          </p:nvSpPr>
          <p:spPr>
            <a:xfrm>
              <a:off x="1621625" y="432945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8"/>
                    <a:pt x="11" y="222"/>
                  </a:cubicBezTo>
                  <a:cubicBezTo>
                    <a:pt x="16" y="340"/>
                    <a:pt x="103" y="432"/>
                    <a:pt x="226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0" name="Google Shape;16570;p24"/>
            <p:cNvSpPr/>
            <p:nvPr/>
          </p:nvSpPr>
          <p:spPr>
            <a:xfrm>
              <a:off x="15155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6" y="335"/>
                    <a:pt x="103" y="427"/>
                    <a:pt x="227" y="427"/>
                  </a:cubicBezTo>
                  <a:cubicBezTo>
                    <a:pt x="340" y="427"/>
                    <a:pt x="432" y="329"/>
                    <a:pt x="432" y="211"/>
                  </a:cubicBezTo>
                  <a:cubicBezTo>
                    <a:pt x="432" y="93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1" name="Google Shape;16571;p24"/>
            <p:cNvSpPr/>
            <p:nvPr/>
          </p:nvSpPr>
          <p:spPr>
            <a:xfrm>
              <a:off x="1489175" y="41438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82" y="0"/>
                    <a:pt x="0" y="93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27" y="98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2" name="Google Shape;16572;p24"/>
            <p:cNvSpPr/>
            <p:nvPr/>
          </p:nvSpPr>
          <p:spPr>
            <a:xfrm>
              <a:off x="2046325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6" y="0"/>
                  </a:moveTo>
                  <a:cubicBezTo>
                    <a:pt x="223" y="0"/>
                    <a:pt x="220" y="0"/>
                    <a:pt x="217" y="0"/>
                  </a:cubicBez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30" y="427"/>
                    <a:pt x="427" y="334"/>
                    <a:pt x="427" y="211"/>
                  </a:cubicBezTo>
                  <a:cubicBezTo>
                    <a:pt x="427" y="96"/>
                    <a:pt x="344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3" name="Google Shape;16573;p24"/>
            <p:cNvSpPr/>
            <p:nvPr/>
          </p:nvSpPr>
          <p:spPr>
            <a:xfrm>
              <a:off x="1860575" y="4568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0"/>
                  </a:moveTo>
                  <a:cubicBezTo>
                    <a:pt x="103" y="0"/>
                    <a:pt x="0" y="93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217" y="427"/>
                    <a:pt x="223" y="428"/>
                    <a:pt x="230" y="428"/>
                  </a:cubicBezTo>
                  <a:cubicBezTo>
                    <a:pt x="343" y="428"/>
                    <a:pt x="427" y="338"/>
                    <a:pt x="427" y="211"/>
                  </a:cubicBezTo>
                  <a:cubicBezTo>
                    <a:pt x="427" y="93"/>
                    <a:pt x="334" y="6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4" name="Google Shape;16574;p24"/>
            <p:cNvSpPr/>
            <p:nvPr/>
          </p:nvSpPr>
          <p:spPr>
            <a:xfrm>
              <a:off x="18339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91"/>
                    <a:pt x="6" y="211"/>
                  </a:cubicBezTo>
                  <a:cubicBezTo>
                    <a:pt x="6" y="329"/>
                    <a:pt x="93" y="422"/>
                    <a:pt x="216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5" name="Google Shape;16575;p24"/>
            <p:cNvSpPr/>
            <p:nvPr/>
          </p:nvSpPr>
          <p:spPr>
            <a:xfrm>
              <a:off x="19136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3" y="1"/>
                    <a:pt x="6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7" y="422"/>
                    <a:pt x="223" y="423"/>
                    <a:pt x="229" y="423"/>
                  </a:cubicBezTo>
                  <a:cubicBezTo>
                    <a:pt x="344" y="423"/>
                    <a:pt x="432" y="329"/>
                    <a:pt x="427" y="216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6" name="Google Shape;16576;p24"/>
            <p:cNvSpPr/>
            <p:nvPr/>
          </p:nvSpPr>
          <p:spPr>
            <a:xfrm>
              <a:off x="2019875" y="41437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1"/>
                  </a:cubicBezTo>
                  <a:cubicBezTo>
                    <a:pt x="329" y="421"/>
                    <a:pt x="427" y="319"/>
                    <a:pt x="427" y="20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7" name="Google Shape;16577;p24"/>
            <p:cNvSpPr/>
            <p:nvPr/>
          </p:nvSpPr>
          <p:spPr>
            <a:xfrm>
              <a:off x="18072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11" y="88"/>
                    <a:pt x="1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220" y="422"/>
                    <a:pt x="224" y="422"/>
                    <a:pt x="227" y="422"/>
                  </a:cubicBezTo>
                  <a:cubicBezTo>
                    <a:pt x="350" y="422"/>
                    <a:pt x="432" y="336"/>
                    <a:pt x="432" y="216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8" name="Google Shape;16578;p24"/>
            <p:cNvSpPr/>
            <p:nvPr/>
          </p:nvSpPr>
          <p:spPr>
            <a:xfrm>
              <a:off x="1860450" y="40375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8" y="0"/>
                    <a:pt x="10" y="88"/>
                    <a:pt x="5" y="206"/>
                  </a:cubicBezTo>
                  <a:cubicBezTo>
                    <a:pt x="0" y="324"/>
                    <a:pt x="88" y="422"/>
                    <a:pt x="211" y="422"/>
                  </a:cubicBezTo>
                  <a:cubicBezTo>
                    <a:pt x="214" y="422"/>
                    <a:pt x="218" y="422"/>
                    <a:pt x="221" y="422"/>
                  </a:cubicBezTo>
                  <a:cubicBezTo>
                    <a:pt x="340" y="422"/>
                    <a:pt x="432" y="336"/>
                    <a:pt x="432" y="216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9" name="Google Shape;16579;p24"/>
            <p:cNvSpPr/>
            <p:nvPr/>
          </p:nvSpPr>
          <p:spPr>
            <a:xfrm>
              <a:off x="180752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87" y="0"/>
                    <a:pt x="0" y="98"/>
                    <a:pt x="5" y="221"/>
                  </a:cubicBezTo>
                  <a:cubicBezTo>
                    <a:pt x="10" y="334"/>
                    <a:pt x="103" y="427"/>
                    <a:pt x="216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0" name="Google Shape;16580;p24"/>
            <p:cNvSpPr/>
            <p:nvPr/>
          </p:nvSpPr>
          <p:spPr>
            <a:xfrm>
              <a:off x="191362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1" name="Google Shape;16581;p24"/>
            <p:cNvSpPr/>
            <p:nvPr/>
          </p:nvSpPr>
          <p:spPr>
            <a:xfrm>
              <a:off x="1754325" y="4037325"/>
              <a:ext cx="10800" cy="10800"/>
            </a:xfrm>
            <a:custGeom>
              <a:rect b="b" l="l" r="r" t="t"/>
              <a:pathLst>
                <a:path extrusionOk="0" h="432" w="432">
                  <a:moveTo>
                    <a:pt x="211" y="0"/>
                  </a:moveTo>
                  <a:cubicBezTo>
                    <a:pt x="98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1"/>
                    <a:pt x="422" y="216"/>
                  </a:cubicBezTo>
                  <a:cubicBezTo>
                    <a:pt x="422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2" name="Google Shape;16582;p24"/>
            <p:cNvSpPr/>
            <p:nvPr/>
          </p:nvSpPr>
          <p:spPr>
            <a:xfrm>
              <a:off x="1913750" y="419675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34"/>
                    <a:pt x="93" y="427"/>
                    <a:pt x="211" y="427"/>
                  </a:cubicBezTo>
                  <a:cubicBezTo>
                    <a:pt x="330" y="427"/>
                    <a:pt x="427" y="329"/>
                    <a:pt x="427" y="20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3" name="Google Shape;16583;p24"/>
            <p:cNvSpPr/>
            <p:nvPr/>
          </p:nvSpPr>
          <p:spPr>
            <a:xfrm>
              <a:off x="2046075" y="4329325"/>
              <a:ext cx="10950" cy="10825"/>
            </a:xfrm>
            <a:custGeom>
              <a:rect b="b" l="l" r="r" t="t"/>
              <a:pathLst>
                <a:path extrusionOk="0" h="433" w="438">
                  <a:moveTo>
                    <a:pt x="227" y="0"/>
                  </a:moveTo>
                  <a:cubicBezTo>
                    <a:pt x="109" y="0"/>
                    <a:pt x="11" y="88"/>
                    <a:pt x="6" y="206"/>
                  </a:cubicBezTo>
                  <a:cubicBezTo>
                    <a:pt x="1" y="329"/>
                    <a:pt x="98" y="42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2"/>
                    <a:pt x="432" y="227"/>
                  </a:cubicBezTo>
                  <a:cubicBezTo>
                    <a:pt x="437" y="103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4" name="Google Shape;16584;p24"/>
            <p:cNvSpPr/>
            <p:nvPr/>
          </p:nvSpPr>
          <p:spPr>
            <a:xfrm>
              <a:off x="2152450" y="432957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3"/>
                    <a:pt x="6" y="206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5" name="Google Shape;16585;p24"/>
            <p:cNvSpPr/>
            <p:nvPr/>
          </p:nvSpPr>
          <p:spPr>
            <a:xfrm>
              <a:off x="19137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104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210" y="422"/>
                    <a:pt x="213" y="422"/>
                    <a:pt x="217" y="422"/>
                  </a:cubicBezTo>
                  <a:cubicBezTo>
                    <a:pt x="335" y="422"/>
                    <a:pt x="427" y="336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6" name="Google Shape;16586;p24"/>
            <p:cNvSpPr/>
            <p:nvPr/>
          </p:nvSpPr>
          <p:spPr>
            <a:xfrm>
              <a:off x="15156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98" y="427"/>
                    <a:pt x="217" y="427"/>
                  </a:cubicBezTo>
                  <a:cubicBezTo>
                    <a:pt x="330" y="427"/>
                    <a:pt x="427" y="334"/>
                    <a:pt x="427" y="221"/>
                  </a:cubicBezTo>
                  <a:cubicBezTo>
                    <a:pt x="427" y="98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7" name="Google Shape;16587;p24"/>
            <p:cNvSpPr/>
            <p:nvPr/>
          </p:nvSpPr>
          <p:spPr>
            <a:xfrm>
              <a:off x="20463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2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8" name="Google Shape;16588;p24"/>
            <p:cNvSpPr/>
            <p:nvPr/>
          </p:nvSpPr>
          <p:spPr>
            <a:xfrm>
              <a:off x="1807525" y="41967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7" y="329"/>
                    <a:pt x="427" y="216"/>
                  </a:cubicBezTo>
                  <a:cubicBezTo>
                    <a:pt x="421" y="9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9" name="Google Shape;16589;p24"/>
            <p:cNvSpPr/>
            <p:nvPr/>
          </p:nvSpPr>
          <p:spPr>
            <a:xfrm>
              <a:off x="180737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9" y="0"/>
                    <a:pt x="1" y="93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1"/>
                    <a:pt x="427" y="221"/>
                  </a:cubicBezTo>
                  <a:cubicBezTo>
                    <a:pt x="433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0" name="Google Shape;16590;p24"/>
            <p:cNvSpPr/>
            <p:nvPr/>
          </p:nvSpPr>
          <p:spPr>
            <a:xfrm>
              <a:off x="191362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103" y="0"/>
                    <a:pt x="6" y="93"/>
                    <a:pt x="6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8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1" name="Google Shape;16591;p24"/>
            <p:cNvSpPr/>
            <p:nvPr/>
          </p:nvSpPr>
          <p:spPr>
            <a:xfrm>
              <a:off x="17543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8" y="1"/>
                    <a:pt x="11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3" y="423"/>
                    <a:pt x="422" y="333"/>
                    <a:pt x="432" y="216"/>
                  </a:cubicBezTo>
                  <a:cubicBezTo>
                    <a:pt x="43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2" name="Google Shape;16592;p24"/>
            <p:cNvSpPr/>
            <p:nvPr/>
          </p:nvSpPr>
          <p:spPr>
            <a:xfrm>
              <a:off x="180752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103" y="1"/>
                    <a:pt x="5" y="88"/>
                    <a:pt x="0" y="206"/>
                  </a:cubicBezTo>
                  <a:cubicBezTo>
                    <a:pt x="0" y="329"/>
                    <a:pt x="82" y="422"/>
                    <a:pt x="206" y="422"/>
                  </a:cubicBezTo>
                  <a:cubicBezTo>
                    <a:pt x="212" y="422"/>
                    <a:pt x="218" y="423"/>
                    <a:pt x="223" y="423"/>
                  </a:cubicBezTo>
                  <a:cubicBezTo>
                    <a:pt x="333" y="423"/>
                    <a:pt x="422" y="333"/>
                    <a:pt x="427" y="216"/>
                  </a:cubicBezTo>
                  <a:cubicBezTo>
                    <a:pt x="427" y="10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3" name="Google Shape;16593;p24"/>
            <p:cNvSpPr/>
            <p:nvPr/>
          </p:nvSpPr>
          <p:spPr>
            <a:xfrm>
              <a:off x="1833975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93" y="427"/>
                    <a:pt x="216" y="427"/>
                  </a:cubicBezTo>
                  <a:cubicBezTo>
                    <a:pt x="340" y="427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4" name="Google Shape;16594;p24"/>
            <p:cNvSpPr/>
            <p:nvPr/>
          </p:nvSpPr>
          <p:spPr>
            <a:xfrm>
              <a:off x="1966825" y="414380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6" y="1"/>
                  </a:moveTo>
                  <a:cubicBezTo>
                    <a:pt x="87" y="1"/>
                    <a:pt x="0" y="87"/>
                    <a:pt x="5" y="212"/>
                  </a:cubicBezTo>
                  <a:cubicBezTo>
                    <a:pt x="5" y="330"/>
                    <a:pt x="93" y="423"/>
                    <a:pt x="216" y="423"/>
                  </a:cubicBezTo>
                  <a:cubicBezTo>
                    <a:pt x="329" y="423"/>
                    <a:pt x="427" y="335"/>
                    <a:pt x="427" y="222"/>
                  </a:cubicBezTo>
                  <a:cubicBezTo>
                    <a:pt x="427" y="99"/>
                    <a:pt x="339" y="1"/>
                    <a:pt x="216" y="1"/>
                  </a:cubicBezTo>
                  <a:cubicBezTo>
                    <a:pt x="212" y="1"/>
                    <a:pt x="20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5" name="Google Shape;16595;p24"/>
            <p:cNvSpPr/>
            <p:nvPr/>
          </p:nvSpPr>
          <p:spPr>
            <a:xfrm>
              <a:off x="17012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3" y="0"/>
                    <a:pt x="0" y="98"/>
                    <a:pt x="11" y="221"/>
                  </a:cubicBezTo>
                  <a:cubicBezTo>
                    <a:pt x="11" y="334"/>
                    <a:pt x="103" y="427"/>
                    <a:pt x="221" y="427"/>
                  </a:cubicBezTo>
                  <a:cubicBezTo>
                    <a:pt x="345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6" name="Google Shape;16596;p24"/>
            <p:cNvSpPr/>
            <p:nvPr/>
          </p:nvSpPr>
          <p:spPr>
            <a:xfrm>
              <a:off x="1833975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34"/>
                    <a:pt x="93" y="421"/>
                    <a:pt x="216" y="421"/>
                  </a:cubicBezTo>
                  <a:cubicBezTo>
                    <a:pt x="340" y="421"/>
                    <a:pt x="43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7" name="Google Shape;16597;p24"/>
            <p:cNvSpPr/>
            <p:nvPr/>
          </p:nvSpPr>
          <p:spPr>
            <a:xfrm>
              <a:off x="175445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33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8" name="Google Shape;16598;p24"/>
            <p:cNvSpPr/>
            <p:nvPr/>
          </p:nvSpPr>
          <p:spPr>
            <a:xfrm>
              <a:off x="1833975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9" name="Google Shape;16599;p24"/>
            <p:cNvSpPr/>
            <p:nvPr/>
          </p:nvSpPr>
          <p:spPr>
            <a:xfrm>
              <a:off x="1701275" y="39845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9" y="427"/>
                    <a:pt x="427" y="334"/>
                    <a:pt x="427" y="211"/>
                  </a:cubicBezTo>
                  <a:cubicBezTo>
                    <a:pt x="432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0" name="Google Shape;16600;p24"/>
            <p:cNvSpPr/>
            <p:nvPr/>
          </p:nvSpPr>
          <p:spPr>
            <a:xfrm>
              <a:off x="186057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5"/>
                    <a:pt x="0" y="98"/>
                    <a:pt x="0" y="221"/>
                  </a:cubicBezTo>
                  <a:cubicBezTo>
                    <a:pt x="0" y="33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1" name="Google Shape;16601;p24"/>
            <p:cNvSpPr/>
            <p:nvPr/>
          </p:nvSpPr>
          <p:spPr>
            <a:xfrm>
              <a:off x="1833975" y="39580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3" y="422"/>
                    <a:pt x="211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2" name="Google Shape;16602;p24"/>
            <p:cNvSpPr/>
            <p:nvPr/>
          </p:nvSpPr>
          <p:spPr>
            <a:xfrm>
              <a:off x="18605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1" y="334"/>
                    <a:pt x="103" y="422"/>
                    <a:pt x="221" y="422"/>
                  </a:cubicBezTo>
                  <a:cubicBezTo>
                    <a:pt x="339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3" name="Google Shape;16603;p24"/>
            <p:cNvSpPr/>
            <p:nvPr/>
          </p:nvSpPr>
          <p:spPr>
            <a:xfrm>
              <a:off x="1436000" y="414380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0" y="1"/>
                  </a:moveTo>
                  <a:cubicBezTo>
                    <a:pt x="92" y="1"/>
                    <a:pt x="0" y="87"/>
                    <a:pt x="10" y="207"/>
                  </a:cubicBezTo>
                  <a:cubicBezTo>
                    <a:pt x="10" y="330"/>
                    <a:pt x="97" y="423"/>
                    <a:pt x="221" y="423"/>
                  </a:cubicBezTo>
                  <a:cubicBezTo>
                    <a:pt x="334" y="423"/>
                    <a:pt x="431" y="335"/>
                    <a:pt x="431" y="222"/>
                  </a:cubicBezTo>
                  <a:cubicBezTo>
                    <a:pt x="431" y="99"/>
                    <a:pt x="344" y="1"/>
                    <a:pt x="221" y="1"/>
                  </a:cubicBezTo>
                  <a:cubicBezTo>
                    <a:pt x="217" y="1"/>
                    <a:pt x="214" y="1"/>
                    <a:pt x="21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4" name="Google Shape;16604;p24"/>
            <p:cNvSpPr/>
            <p:nvPr/>
          </p:nvSpPr>
          <p:spPr>
            <a:xfrm>
              <a:off x="1833975" y="40112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6" y="1"/>
                  </a:moveTo>
                  <a:cubicBezTo>
                    <a:pt x="98" y="1"/>
                    <a:pt x="1" y="88"/>
                    <a:pt x="1" y="217"/>
                  </a:cubicBezTo>
                  <a:cubicBezTo>
                    <a:pt x="6" y="335"/>
                    <a:pt x="103" y="427"/>
                    <a:pt x="216" y="427"/>
                  </a:cubicBezTo>
                  <a:cubicBezTo>
                    <a:pt x="340" y="422"/>
                    <a:pt x="427" y="335"/>
                    <a:pt x="427" y="212"/>
                  </a:cubicBezTo>
                  <a:cubicBezTo>
                    <a:pt x="427" y="8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5" name="Google Shape;16605;p24"/>
            <p:cNvSpPr/>
            <p:nvPr/>
          </p:nvSpPr>
          <p:spPr>
            <a:xfrm>
              <a:off x="1674800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3" y="0"/>
                    <a:pt x="1" y="86"/>
                    <a:pt x="1" y="206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330" y="427"/>
                    <a:pt x="427" y="329"/>
                    <a:pt x="427" y="216"/>
                  </a:cubicBezTo>
                  <a:cubicBezTo>
                    <a:pt x="427" y="98"/>
                    <a:pt x="335" y="0"/>
                    <a:pt x="222" y="0"/>
                  </a:cubicBezTo>
                  <a:cubicBezTo>
                    <a:pt x="218" y="0"/>
                    <a:pt x="21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6" name="Google Shape;16606;p24"/>
            <p:cNvSpPr/>
            <p:nvPr/>
          </p:nvSpPr>
          <p:spPr>
            <a:xfrm>
              <a:off x="1754325" y="41968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199" y="1"/>
                  </a:moveTo>
                  <a:cubicBezTo>
                    <a:pt x="94" y="1"/>
                    <a:pt x="5" y="90"/>
                    <a:pt x="1" y="202"/>
                  </a:cubicBezTo>
                  <a:cubicBezTo>
                    <a:pt x="1" y="320"/>
                    <a:pt x="98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22" y="212"/>
                  </a:cubicBezTo>
                  <a:cubicBezTo>
                    <a:pt x="422" y="94"/>
                    <a:pt x="335" y="7"/>
                    <a:pt x="216" y="1"/>
                  </a:cubicBezTo>
                  <a:cubicBezTo>
                    <a:pt x="211" y="1"/>
                    <a:pt x="205" y="1"/>
                    <a:pt x="19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7" name="Google Shape;16607;p24"/>
            <p:cNvSpPr/>
            <p:nvPr/>
          </p:nvSpPr>
          <p:spPr>
            <a:xfrm>
              <a:off x="17012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98" y="422"/>
                    <a:pt x="211" y="427"/>
                  </a:cubicBezTo>
                  <a:cubicBezTo>
                    <a:pt x="214" y="427"/>
                    <a:pt x="218" y="427"/>
                    <a:pt x="221" y="427"/>
                  </a:cubicBezTo>
                  <a:cubicBezTo>
                    <a:pt x="335" y="427"/>
                    <a:pt x="432" y="342"/>
                    <a:pt x="432" y="222"/>
                  </a:cubicBezTo>
                  <a:cubicBezTo>
                    <a:pt x="432" y="9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8" name="Google Shape;16608;p24"/>
            <p:cNvSpPr/>
            <p:nvPr/>
          </p:nvSpPr>
          <p:spPr>
            <a:xfrm>
              <a:off x="2178925" y="41434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6" y="1"/>
                  </a:moveTo>
                  <a:cubicBezTo>
                    <a:pt x="103" y="1"/>
                    <a:pt x="5" y="93"/>
                    <a:pt x="5" y="217"/>
                  </a:cubicBezTo>
                  <a:cubicBezTo>
                    <a:pt x="0" y="330"/>
                    <a:pt x="103" y="432"/>
                    <a:pt x="216" y="432"/>
                  </a:cubicBezTo>
                  <a:cubicBezTo>
                    <a:pt x="334" y="432"/>
                    <a:pt x="432" y="345"/>
                    <a:pt x="432" y="227"/>
                  </a:cubicBezTo>
                  <a:cubicBezTo>
                    <a:pt x="432" y="109"/>
                    <a:pt x="339" y="16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9" name="Google Shape;16609;p24"/>
            <p:cNvSpPr/>
            <p:nvPr/>
          </p:nvSpPr>
          <p:spPr>
            <a:xfrm>
              <a:off x="175432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8"/>
                    <a:pt x="1" y="211"/>
                  </a:cubicBezTo>
                  <a:cubicBezTo>
                    <a:pt x="1" y="334"/>
                    <a:pt x="93" y="427"/>
                    <a:pt x="216" y="427"/>
                  </a:cubicBezTo>
                  <a:cubicBezTo>
                    <a:pt x="335" y="427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0" name="Google Shape;16610;p24"/>
            <p:cNvSpPr/>
            <p:nvPr/>
          </p:nvSpPr>
          <p:spPr>
            <a:xfrm>
              <a:off x="1966675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1" y="341"/>
                    <a:pt x="93" y="427"/>
                    <a:pt x="212" y="427"/>
                  </a:cubicBezTo>
                  <a:cubicBezTo>
                    <a:pt x="215" y="427"/>
                    <a:pt x="218" y="427"/>
                    <a:pt x="222" y="427"/>
                  </a:cubicBezTo>
                  <a:cubicBezTo>
                    <a:pt x="335" y="427"/>
                    <a:pt x="427" y="329"/>
                    <a:pt x="427" y="21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1" name="Google Shape;16611;p24"/>
            <p:cNvSpPr/>
            <p:nvPr/>
          </p:nvSpPr>
          <p:spPr>
            <a:xfrm>
              <a:off x="1648350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6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9"/>
                    <a:pt x="10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2" name="Google Shape;16612;p24"/>
            <p:cNvSpPr/>
            <p:nvPr/>
          </p:nvSpPr>
          <p:spPr>
            <a:xfrm>
              <a:off x="1966550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5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3" name="Google Shape;16613;p24"/>
            <p:cNvSpPr/>
            <p:nvPr/>
          </p:nvSpPr>
          <p:spPr>
            <a:xfrm>
              <a:off x="1701275" y="41438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2" y="1"/>
                  </a:moveTo>
                  <a:cubicBezTo>
                    <a:pt x="93" y="1"/>
                    <a:pt x="0" y="97"/>
                    <a:pt x="5" y="222"/>
                  </a:cubicBezTo>
                  <a:cubicBezTo>
                    <a:pt x="5" y="335"/>
                    <a:pt x="98" y="433"/>
                    <a:pt x="211" y="433"/>
                  </a:cubicBezTo>
                  <a:cubicBezTo>
                    <a:pt x="334" y="433"/>
                    <a:pt x="432" y="340"/>
                    <a:pt x="432" y="222"/>
                  </a:cubicBezTo>
                  <a:cubicBezTo>
                    <a:pt x="432" y="99"/>
                    <a:pt x="345" y="1"/>
                    <a:pt x="221" y="1"/>
                  </a:cubicBezTo>
                  <a:cubicBezTo>
                    <a:pt x="218" y="1"/>
                    <a:pt x="21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4" name="Google Shape;16614;p24"/>
            <p:cNvSpPr/>
            <p:nvPr/>
          </p:nvSpPr>
          <p:spPr>
            <a:xfrm>
              <a:off x="18605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0" y="216"/>
                  </a:cubicBezTo>
                  <a:cubicBezTo>
                    <a:pt x="0" y="329"/>
                    <a:pt x="93" y="422"/>
                    <a:pt x="206" y="427"/>
                  </a:cubicBezTo>
                  <a:cubicBezTo>
                    <a:pt x="209" y="427"/>
                    <a:pt x="213" y="427"/>
                    <a:pt x="216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5" name="Google Shape;16615;p24"/>
            <p:cNvSpPr/>
            <p:nvPr/>
          </p:nvSpPr>
          <p:spPr>
            <a:xfrm>
              <a:off x="1993275" y="390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8"/>
                    <a:pt x="6" y="211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6" name="Google Shape;16616;p24"/>
            <p:cNvSpPr/>
            <p:nvPr/>
          </p:nvSpPr>
          <p:spPr>
            <a:xfrm>
              <a:off x="1966825" y="4037325"/>
              <a:ext cx="10925" cy="10800"/>
            </a:xfrm>
            <a:custGeom>
              <a:rect b="b" l="l" r="r" t="t"/>
              <a:pathLst>
                <a:path extrusionOk="0" h="432" w="437">
                  <a:moveTo>
                    <a:pt x="216" y="0"/>
                  </a:moveTo>
                  <a:cubicBezTo>
                    <a:pt x="103" y="10"/>
                    <a:pt x="5" y="98"/>
                    <a:pt x="5" y="216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214" y="432"/>
                    <a:pt x="217" y="432"/>
                    <a:pt x="220" y="432"/>
                  </a:cubicBezTo>
                  <a:cubicBezTo>
                    <a:pt x="334" y="432"/>
                    <a:pt x="422" y="341"/>
                    <a:pt x="427" y="221"/>
                  </a:cubicBezTo>
                  <a:cubicBezTo>
                    <a:pt x="43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7" name="Google Shape;16617;p24"/>
            <p:cNvSpPr/>
            <p:nvPr/>
          </p:nvSpPr>
          <p:spPr>
            <a:xfrm>
              <a:off x="1435975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0" y="422"/>
                    <a:pt x="427" y="324"/>
                    <a:pt x="427" y="211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8" name="Google Shape;16618;p24"/>
            <p:cNvSpPr/>
            <p:nvPr/>
          </p:nvSpPr>
          <p:spPr>
            <a:xfrm>
              <a:off x="175432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0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9" name="Google Shape;16619;p24"/>
            <p:cNvSpPr/>
            <p:nvPr/>
          </p:nvSpPr>
          <p:spPr>
            <a:xfrm>
              <a:off x="1621625" y="4276650"/>
              <a:ext cx="10800" cy="10425"/>
            </a:xfrm>
            <a:custGeom>
              <a:rect b="b" l="l" r="r" t="t"/>
              <a:pathLst>
                <a:path extrusionOk="0" h="417" w="432">
                  <a:moveTo>
                    <a:pt x="216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93" y="417"/>
                    <a:pt x="216" y="417"/>
                  </a:cubicBezTo>
                  <a:cubicBezTo>
                    <a:pt x="334" y="417"/>
                    <a:pt x="432" y="319"/>
                    <a:pt x="427" y="211"/>
                  </a:cubicBezTo>
                  <a:cubicBezTo>
                    <a:pt x="427" y="9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0" name="Google Shape;16620;p24"/>
            <p:cNvSpPr/>
            <p:nvPr/>
          </p:nvSpPr>
          <p:spPr>
            <a:xfrm>
              <a:off x="151562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" y="319"/>
                    <a:pt x="93" y="421"/>
                    <a:pt x="206" y="421"/>
                  </a:cubicBezTo>
                  <a:cubicBezTo>
                    <a:pt x="330" y="421"/>
                    <a:pt x="427" y="329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1" name="Google Shape;16621;p24"/>
            <p:cNvSpPr/>
            <p:nvPr/>
          </p:nvSpPr>
          <p:spPr>
            <a:xfrm>
              <a:off x="1621875" y="43826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5"/>
                    <a:pt x="1" y="98"/>
                    <a:pt x="1" y="211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24" y="421"/>
                    <a:pt x="422" y="319"/>
                    <a:pt x="422" y="206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2" name="Google Shape;16622;p24"/>
            <p:cNvSpPr/>
            <p:nvPr/>
          </p:nvSpPr>
          <p:spPr>
            <a:xfrm>
              <a:off x="1860575" y="42499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3"/>
                    <a:pt x="11" y="222"/>
                  </a:cubicBezTo>
                  <a:cubicBezTo>
                    <a:pt x="11" y="335"/>
                    <a:pt x="103" y="432"/>
                    <a:pt x="221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3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3" name="Google Shape;16623;p24"/>
            <p:cNvSpPr/>
            <p:nvPr/>
          </p:nvSpPr>
          <p:spPr>
            <a:xfrm>
              <a:off x="2152575" y="43826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88" y="0"/>
                    <a:pt x="1" y="87"/>
                    <a:pt x="1" y="211"/>
                  </a:cubicBezTo>
                  <a:cubicBezTo>
                    <a:pt x="1" y="329"/>
                    <a:pt x="88" y="421"/>
                    <a:pt x="206" y="421"/>
                  </a:cubicBezTo>
                  <a:cubicBezTo>
                    <a:pt x="330" y="421"/>
                    <a:pt x="422" y="329"/>
                    <a:pt x="422" y="211"/>
                  </a:cubicBezTo>
                  <a:cubicBezTo>
                    <a:pt x="422" y="87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4" name="Google Shape;16624;p24"/>
            <p:cNvSpPr/>
            <p:nvPr/>
          </p:nvSpPr>
          <p:spPr>
            <a:xfrm>
              <a:off x="1435975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7" y="427"/>
                  </a:cubicBezTo>
                  <a:cubicBezTo>
                    <a:pt x="330" y="427"/>
                    <a:pt x="427" y="330"/>
                    <a:pt x="427" y="217"/>
                  </a:cubicBezTo>
                  <a:cubicBezTo>
                    <a:pt x="42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5" name="Google Shape;16625;p24"/>
            <p:cNvSpPr/>
            <p:nvPr/>
          </p:nvSpPr>
          <p:spPr>
            <a:xfrm>
              <a:off x="17012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6" name="Google Shape;16626;p24"/>
            <p:cNvSpPr/>
            <p:nvPr/>
          </p:nvSpPr>
          <p:spPr>
            <a:xfrm>
              <a:off x="1966825" y="409085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230" y="0"/>
                  </a:moveTo>
                  <a:cubicBezTo>
                    <a:pt x="222" y="0"/>
                    <a:pt x="214" y="1"/>
                    <a:pt x="206" y="2"/>
                  </a:cubicBezTo>
                  <a:cubicBezTo>
                    <a:pt x="87" y="2"/>
                    <a:pt x="0" y="94"/>
                    <a:pt x="0" y="218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24" y="418"/>
                    <a:pt x="421" y="321"/>
                    <a:pt x="421" y="208"/>
                  </a:cubicBezTo>
                  <a:cubicBezTo>
                    <a:pt x="421" y="93"/>
                    <a:pt x="337" y="0"/>
                    <a:pt x="23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7" name="Google Shape;16627;p24"/>
            <p:cNvSpPr/>
            <p:nvPr/>
          </p:nvSpPr>
          <p:spPr>
            <a:xfrm>
              <a:off x="215245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7" y="33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8" name="Google Shape;16628;p24"/>
            <p:cNvSpPr/>
            <p:nvPr/>
          </p:nvSpPr>
          <p:spPr>
            <a:xfrm>
              <a:off x="1833725" y="454192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7" y="1"/>
                  </a:moveTo>
                  <a:cubicBezTo>
                    <a:pt x="103" y="1"/>
                    <a:pt x="10" y="92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339" y="422"/>
                    <a:pt x="432" y="335"/>
                    <a:pt x="432" y="212"/>
                  </a:cubicBezTo>
                  <a:cubicBezTo>
                    <a:pt x="437" y="88"/>
                    <a:pt x="350" y="1"/>
                    <a:pt x="226" y="1"/>
                  </a:cubicBezTo>
                  <a:cubicBezTo>
                    <a:pt x="223" y="1"/>
                    <a:pt x="22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9" name="Google Shape;16629;p24"/>
            <p:cNvSpPr/>
            <p:nvPr/>
          </p:nvSpPr>
          <p:spPr>
            <a:xfrm>
              <a:off x="1701275" y="45682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2" y="0"/>
                  </a:moveTo>
                  <a:cubicBezTo>
                    <a:pt x="93" y="0"/>
                    <a:pt x="0" y="96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212" y="422"/>
                    <a:pt x="218" y="423"/>
                    <a:pt x="224" y="423"/>
                  </a:cubicBezTo>
                  <a:cubicBezTo>
                    <a:pt x="339" y="423"/>
                    <a:pt x="427" y="333"/>
                    <a:pt x="432" y="216"/>
                  </a:cubicBezTo>
                  <a:cubicBezTo>
                    <a:pt x="432" y="93"/>
                    <a:pt x="345" y="1"/>
                    <a:pt x="221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0" name="Google Shape;16630;p24"/>
            <p:cNvSpPr/>
            <p:nvPr/>
          </p:nvSpPr>
          <p:spPr>
            <a:xfrm>
              <a:off x="2046475" y="4382250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1"/>
                    <a:pt x="0" y="98"/>
                    <a:pt x="0" y="216"/>
                  </a:cubicBezTo>
                  <a:cubicBezTo>
                    <a:pt x="0" y="330"/>
                    <a:pt x="93" y="432"/>
                    <a:pt x="211" y="432"/>
                  </a:cubicBezTo>
                  <a:cubicBezTo>
                    <a:pt x="329" y="432"/>
                    <a:pt x="421" y="345"/>
                    <a:pt x="421" y="222"/>
                  </a:cubicBezTo>
                  <a:cubicBezTo>
                    <a:pt x="416" y="103"/>
                    <a:pt x="324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1" name="Google Shape;16631;p24"/>
            <p:cNvSpPr/>
            <p:nvPr/>
          </p:nvSpPr>
          <p:spPr>
            <a:xfrm>
              <a:off x="2099275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0"/>
                    <a:pt x="10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2" name="Google Shape;16632;p24"/>
            <p:cNvSpPr/>
            <p:nvPr/>
          </p:nvSpPr>
          <p:spPr>
            <a:xfrm>
              <a:off x="1966550" y="419685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08" y="1"/>
                  </a:moveTo>
                  <a:cubicBezTo>
                    <a:pt x="94" y="1"/>
                    <a:pt x="6" y="90"/>
                    <a:pt x="6" y="202"/>
                  </a:cubicBezTo>
                  <a:cubicBezTo>
                    <a:pt x="1" y="325"/>
                    <a:pt x="93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32" y="212"/>
                  </a:cubicBezTo>
                  <a:cubicBezTo>
                    <a:pt x="432" y="99"/>
                    <a:pt x="340" y="7"/>
                    <a:pt x="227" y="1"/>
                  </a:cubicBezTo>
                  <a:cubicBezTo>
                    <a:pt x="221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3" name="Google Shape;16633;p24"/>
            <p:cNvSpPr/>
            <p:nvPr/>
          </p:nvSpPr>
          <p:spPr>
            <a:xfrm>
              <a:off x="1966550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104" y="1"/>
                    <a:pt x="16" y="88"/>
                    <a:pt x="6" y="206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4" y="423"/>
                    <a:pt x="432" y="333"/>
                    <a:pt x="432" y="216"/>
                  </a:cubicBezTo>
                  <a:cubicBezTo>
                    <a:pt x="432" y="10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4" name="Google Shape;16634;p24"/>
            <p:cNvSpPr/>
            <p:nvPr/>
          </p:nvSpPr>
          <p:spPr>
            <a:xfrm>
              <a:off x="1568700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11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87" y="417"/>
                    <a:pt x="211" y="417"/>
                  </a:cubicBezTo>
                  <a:cubicBezTo>
                    <a:pt x="334" y="417"/>
                    <a:pt x="421" y="319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5" name="Google Shape;16635;p24"/>
            <p:cNvSpPr/>
            <p:nvPr/>
          </p:nvSpPr>
          <p:spPr>
            <a:xfrm>
              <a:off x="1833975" y="39047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98" y="1"/>
                    <a:pt x="1" y="93"/>
                    <a:pt x="1" y="212"/>
                  </a:cubicBezTo>
                  <a:cubicBezTo>
                    <a:pt x="1" y="330"/>
                    <a:pt x="98" y="433"/>
                    <a:pt x="211" y="433"/>
                  </a:cubicBezTo>
                  <a:cubicBezTo>
                    <a:pt x="214" y="433"/>
                    <a:pt x="217" y="433"/>
                    <a:pt x="221" y="433"/>
                  </a:cubicBezTo>
                  <a:cubicBezTo>
                    <a:pt x="339" y="433"/>
                    <a:pt x="432" y="337"/>
                    <a:pt x="432" y="217"/>
                  </a:cubicBezTo>
                  <a:cubicBezTo>
                    <a:pt x="432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6" name="Google Shape;16636;p24"/>
            <p:cNvSpPr/>
            <p:nvPr/>
          </p:nvSpPr>
          <p:spPr>
            <a:xfrm>
              <a:off x="2046475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20" y="0"/>
                  </a:moveTo>
                  <a:cubicBezTo>
                    <a:pt x="217" y="0"/>
                    <a:pt x="214" y="0"/>
                    <a:pt x="211" y="1"/>
                  </a:cubicBezTo>
                  <a:cubicBezTo>
                    <a:pt x="93" y="1"/>
                    <a:pt x="0" y="98"/>
                    <a:pt x="0" y="211"/>
                  </a:cubicBezTo>
                  <a:cubicBezTo>
                    <a:pt x="5" y="329"/>
                    <a:pt x="93" y="417"/>
                    <a:pt x="211" y="417"/>
                  </a:cubicBezTo>
                  <a:cubicBezTo>
                    <a:pt x="329" y="417"/>
                    <a:pt x="421" y="329"/>
                    <a:pt x="421" y="206"/>
                  </a:cubicBezTo>
                  <a:cubicBezTo>
                    <a:pt x="421" y="86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7" name="Google Shape;16637;p24"/>
            <p:cNvSpPr/>
            <p:nvPr/>
          </p:nvSpPr>
          <p:spPr>
            <a:xfrm>
              <a:off x="17012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3" y="0"/>
                  </a:moveTo>
                  <a:cubicBezTo>
                    <a:pt x="99" y="0"/>
                    <a:pt x="11" y="101"/>
                    <a:pt x="11" y="211"/>
                  </a:cubicBezTo>
                  <a:cubicBezTo>
                    <a:pt x="1" y="329"/>
                    <a:pt x="94" y="428"/>
                    <a:pt x="205" y="428"/>
                  </a:cubicBezTo>
                  <a:cubicBezTo>
                    <a:pt x="210" y="428"/>
                    <a:pt x="216" y="428"/>
                    <a:pt x="221" y="427"/>
                  </a:cubicBezTo>
                  <a:cubicBezTo>
                    <a:pt x="345" y="417"/>
                    <a:pt x="432" y="330"/>
                    <a:pt x="432" y="211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6" y="0"/>
                    <a:pt x="21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8" name="Google Shape;16638;p24"/>
            <p:cNvSpPr/>
            <p:nvPr/>
          </p:nvSpPr>
          <p:spPr>
            <a:xfrm>
              <a:off x="1913625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88" y="432"/>
                    <a:pt x="211" y="432"/>
                  </a:cubicBezTo>
                  <a:cubicBezTo>
                    <a:pt x="335" y="432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9" name="Google Shape;16639;p24"/>
            <p:cNvSpPr/>
            <p:nvPr/>
          </p:nvSpPr>
          <p:spPr>
            <a:xfrm>
              <a:off x="1488900" y="4037575"/>
              <a:ext cx="11075" cy="10550"/>
            </a:xfrm>
            <a:custGeom>
              <a:rect b="b" l="l" r="r" t="t"/>
              <a:pathLst>
                <a:path extrusionOk="0" h="422" w="443">
                  <a:moveTo>
                    <a:pt x="222" y="0"/>
                  </a:moveTo>
                  <a:cubicBezTo>
                    <a:pt x="88" y="6"/>
                    <a:pt x="1" y="113"/>
                    <a:pt x="11" y="216"/>
                  </a:cubicBezTo>
                  <a:cubicBezTo>
                    <a:pt x="11" y="340"/>
                    <a:pt x="104" y="422"/>
                    <a:pt x="222" y="422"/>
                  </a:cubicBezTo>
                  <a:cubicBezTo>
                    <a:pt x="345" y="422"/>
                    <a:pt x="443" y="324"/>
                    <a:pt x="443" y="211"/>
                  </a:cubicBezTo>
                  <a:cubicBezTo>
                    <a:pt x="443" y="9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0" name="Google Shape;16640;p24"/>
            <p:cNvSpPr/>
            <p:nvPr/>
          </p:nvSpPr>
          <p:spPr>
            <a:xfrm>
              <a:off x="20198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7" y="0"/>
                  </a:moveTo>
                  <a:cubicBezTo>
                    <a:pt x="93" y="0"/>
                    <a:pt x="0" y="96"/>
                    <a:pt x="0" y="216"/>
                  </a:cubicBezTo>
                  <a:cubicBezTo>
                    <a:pt x="0" y="345"/>
                    <a:pt x="93" y="427"/>
                    <a:pt x="21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1" name="Google Shape;16641;p24"/>
            <p:cNvSpPr/>
            <p:nvPr/>
          </p:nvSpPr>
          <p:spPr>
            <a:xfrm>
              <a:off x="1648350" y="4037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103" y="6"/>
                    <a:pt x="0" y="93"/>
                    <a:pt x="0" y="211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1" y="340"/>
                    <a:pt x="421" y="216"/>
                  </a:cubicBezTo>
                  <a:cubicBezTo>
                    <a:pt x="421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2" name="Google Shape;16642;p24"/>
            <p:cNvSpPr/>
            <p:nvPr/>
          </p:nvSpPr>
          <p:spPr>
            <a:xfrm>
              <a:off x="1648350" y="45684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20" y="0"/>
                  </a:moveTo>
                  <a:cubicBezTo>
                    <a:pt x="217" y="0"/>
                    <a:pt x="214" y="1"/>
                    <a:pt x="211" y="1"/>
                  </a:cubicBezTo>
                  <a:cubicBezTo>
                    <a:pt x="103" y="1"/>
                    <a:pt x="5" y="93"/>
                    <a:pt x="0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6"/>
                    <a:pt x="334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3" name="Google Shape;16643;p24"/>
            <p:cNvSpPr/>
            <p:nvPr/>
          </p:nvSpPr>
          <p:spPr>
            <a:xfrm>
              <a:off x="1833975" y="43294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8" y="6"/>
                    <a:pt x="1" y="103"/>
                    <a:pt x="1" y="222"/>
                  </a:cubicBezTo>
                  <a:cubicBezTo>
                    <a:pt x="1" y="340"/>
                    <a:pt x="98" y="432"/>
                    <a:pt x="216" y="432"/>
                  </a:cubicBezTo>
                  <a:cubicBezTo>
                    <a:pt x="340" y="427"/>
                    <a:pt x="432" y="335"/>
                    <a:pt x="43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4" name="Google Shape;16644;p24"/>
            <p:cNvSpPr/>
            <p:nvPr/>
          </p:nvSpPr>
          <p:spPr>
            <a:xfrm>
              <a:off x="1913625" y="4249900"/>
              <a:ext cx="10825" cy="10850"/>
            </a:xfrm>
            <a:custGeom>
              <a:rect b="b" l="l" r="r" t="t"/>
              <a:pathLst>
                <a:path extrusionOk="0" h="434" w="433">
                  <a:moveTo>
                    <a:pt x="226" y="1"/>
                  </a:moveTo>
                  <a:cubicBezTo>
                    <a:pt x="221" y="1"/>
                    <a:pt x="216" y="1"/>
                    <a:pt x="211" y="2"/>
                  </a:cubicBezTo>
                  <a:cubicBezTo>
                    <a:pt x="88" y="2"/>
                    <a:pt x="1" y="94"/>
                    <a:pt x="6" y="228"/>
                  </a:cubicBezTo>
                  <a:cubicBezTo>
                    <a:pt x="6" y="336"/>
                    <a:pt x="103" y="433"/>
                    <a:pt x="216" y="433"/>
                  </a:cubicBezTo>
                  <a:cubicBezTo>
                    <a:pt x="335" y="433"/>
                    <a:pt x="432" y="331"/>
                    <a:pt x="432" y="218"/>
                  </a:cubicBezTo>
                  <a:cubicBezTo>
                    <a:pt x="422" y="95"/>
                    <a:pt x="324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5" name="Google Shape;16645;p24"/>
            <p:cNvSpPr/>
            <p:nvPr/>
          </p:nvSpPr>
          <p:spPr>
            <a:xfrm>
              <a:off x="1701525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3" y="1"/>
                    <a:pt x="1" y="103"/>
                    <a:pt x="1" y="216"/>
                  </a:cubicBezTo>
                  <a:cubicBezTo>
                    <a:pt x="1" y="335"/>
                    <a:pt x="88" y="422"/>
                    <a:pt x="206" y="422"/>
                  </a:cubicBezTo>
                  <a:cubicBezTo>
                    <a:pt x="324" y="422"/>
                    <a:pt x="417" y="335"/>
                    <a:pt x="422" y="216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6" name="Google Shape;16646;p24"/>
            <p:cNvSpPr/>
            <p:nvPr/>
          </p:nvSpPr>
          <p:spPr>
            <a:xfrm>
              <a:off x="18075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7" name="Google Shape;16647;p24"/>
            <p:cNvSpPr/>
            <p:nvPr/>
          </p:nvSpPr>
          <p:spPr>
            <a:xfrm>
              <a:off x="1515625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5" y="422"/>
                    <a:pt x="427" y="32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8" name="Google Shape;16648;p24"/>
            <p:cNvSpPr/>
            <p:nvPr/>
          </p:nvSpPr>
          <p:spPr>
            <a:xfrm>
              <a:off x="18075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0" y="217"/>
                  </a:cubicBezTo>
                  <a:cubicBezTo>
                    <a:pt x="5" y="330"/>
                    <a:pt x="93" y="427"/>
                    <a:pt x="21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9" name="Google Shape;16649;p24"/>
            <p:cNvSpPr/>
            <p:nvPr/>
          </p:nvSpPr>
          <p:spPr>
            <a:xfrm>
              <a:off x="201987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7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3"/>
                    <a:pt x="84" y="423"/>
                    <a:pt x="198" y="423"/>
                  </a:cubicBezTo>
                  <a:cubicBezTo>
                    <a:pt x="204" y="423"/>
                    <a:pt x="210" y="422"/>
                    <a:pt x="216" y="422"/>
                  </a:cubicBezTo>
                  <a:cubicBezTo>
                    <a:pt x="329" y="422"/>
                    <a:pt x="427" y="329"/>
                    <a:pt x="427" y="211"/>
                  </a:cubicBezTo>
                  <a:cubicBezTo>
                    <a:pt x="422" y="93"/>
                    <a:pt x="329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0" name="Google Shape;16650;p24"/>
            <p:cNvSpPr/>
            <p:nvPr/>
          </p:nvSpPr>
          <p:spPr>
            <a:xfrm>
              <a:off x="1807650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5" y="0"/>
                  </a:moveTo>
                  <a:cubicBezTo>
                    <a:pt x="89" y="0"/>
                    <a:pt x="0" y="99"/>
                    <a:pt x="0" y="212"/>
                  </a:cubicBezTo>
                  <a:cubicBezTo>
                    <a:pt x="0" y="335"/>
                    <a:pt x="88" y="422"/>
                    <a:pt x="211" y="422"/>
                  </a:cubicBezTo>
                  <a:cubicBezTo>
                    <a:pt x="329" y="422"/>
                    <a:pt x="422" y="325"/>
                    <a:pt x="422" y="212"/>
                  </a:cubicBezTo>
                  <a:cubicBezTo>
                    <a:pt x="422" y="93"/>
                    <a:pt x="324" y="1"/>
                    <a:pt x="211" y="1"/>
                  </a:cubicBezTo>
                  <a:cubicBezTo>
                    <a:pt x="206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1" name="Google Shape;16651;p24"/>
            <p:cNvSpPr/>
            <p:nvPr/>
          </p:nvSpPr>
          <p:spPr>
            <a:xfrm>
              <a:off x="19137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0"/>
                  </a:moveTo>
                  <a:cubicBezTo>
                    <a:pt x="90" y="0"/>
                    <a:pt x="1" y="99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25"/>
                    <a:pt x="427" y="212"/>
                  </a:cubicBezTo>
                  <a:cubicBezTo>
                    <a:pt x="427" y="93"/>
                    <a:pt x="330" y="1"/>
                    <a:pt x="211" y="1"/>
                  </a:cubicBezTo>
                  <a:cubicBezTo>
                    <a:pt x="206" y="0"/>
                    <a:pt x="201" y="0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2" name="Google Shape;16652;p24"/>
            <p:cNvSpPr/>
            <p:nvPr/>
          </p:nvSpPr>
          <p:spPr>
            <a:xfrm>
              <a:off x="14627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8" y="0"/>
                  </a:moveTo>
                  <a:cubicBezTo>
                    <a:pt x="99" y="0"/>
                    <a:pt x="1" y="101"/>
                    <a:pt x="1" y="211"/>
                  </a:cubicBezTo>
                  <a:cubicBezTo>
                    <a:pt x="1" y="327"/>
                    <a:pt x="84" y="427"/>
                    <a:pt x="202" y="427"/>
                  </a:cubicBezTo>
                  <a:cubicBezTo>
                    <a:pt x="205" y="427"/>
                    <a:pt x="208" y="427"/>
                    <a:pt x="211" y="427"/>
                  </a:cubicBezTo>
                  <a:cubicBezTo>
                    <a:pt x="335" y="427"/>
                    <a:pt x="417" y="335"/>
                    <a:pt x="432" y="211"/>
                  </a:cubicBezTo>
                  <a:cubicBezTo>
                    <a:pt x="422" y="98"/>
                    <a:pt x="335" y="1"/>
                    <a:pt x="216" y="1"/>
                  </a:cubicBezTo>
                  <a:cubicBezTo>
                    <a:pt x="214" y="0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3" name="Google Shape;16653;p24"/>
            <p:cNvSpPr/>
            <p:nvPr/>
          </p:nvSpPr>
          <p:spPr>
            <a:xfrm>
              <a:off x="1462575" y="43293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0"/>
                  </a:moveTo>
                  <a:cubicBezTo>
                    <a:pt x="93" y="6"/>
                    <a:pt x="0" y="98"/>
                    <a:pt x="0" y="211"/>
                  </a:cubicBezTo>
                  <a:cubicBezTo>
                    <a:pt x="0" y="334"/>
                    <a:pt x="93" y="432"/>
                    <a:pt x="211" y="432"/>
                  </a:cubicBezTo>
                  <a:cubicBezTo>
                    <a:pt x="335" y="432"/>
                    <a:pt x="422" y="340"/>
                    <a:pt x="422" y="216"/>
                  </a:cubicBezTo>
                  <a:cubicBezTo>
                    <a:pt x="422" y="98"/>
                    <a:pt x="324" y="6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4" name="Google Shape;16654;p24"/>
            <p:cNvSpPr/>
            <p:nvPr/>
          </p:nvSpPr>
          <p:spPr>
            <a:xfrm>
              <a:off x="2178925" y="4197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218" y="0"/>
                    <a:pt x="214" y="0"/>
                    <a:pt x="211" y="1"/>
                  </a:cubicBezTo>
                  <a:cubicBezTo>
                    <a:pt x="98" y="1"/>
                    <a:pt x="0" y="93"/>
                    <a:pt x="0" y="211"/>
                  </a:cubicBezTo>
                  <a:cubicBezTo>
                    <a:pt x="0" y="329"/>
                    <a:pt x="103" y="422"/>
                    <a:pt x="216" y="422"/>
                  </a:cubicBezTo>
                  <a:cubicBezTo>
                    <a:pt x="339" y="422"/>
                    <a:pt x="432" y="329"/>
                    <a:pt x="432" y="206"/>
                  </a:cubicBezTo>
                  <a:cubicBezTo>
                    <a:pt x="432" y="86"/>
                    <a:pt x="340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5" name="Google Shape;16655;p24"/>
            <p:cNvSpPr/>
            <p:nvPr/>
          </p:nvSpPr>
          <p:spPr>
            <a:xfrm>
              <a:off x="170127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6" name="Google Shape;16656;p24"/>
            <p:cNvSpPr/>
            <p:nvPr/>
          </p:nvSpPr>
          <p:spPr>
            <a:xfrm>
              <a:off x="16748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3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7" name="Google Shape;16657;p24"/>
            <p:cNvSpPr/>
            <p:nvPr/>
          </p:nvSpPr>
          <p:spPr>
            <a:xfrm>
              <a:off x="1993275" y="4276525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8" name="Google Shape;16658;p24"/>
            <p:cNvSpPr/>
            <p:nvPr/>
          </p:nvSpPr>
          <p:spPr>
            <a:xfrm>
              <a:off x="1993275" y="43294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9" name="Google Shape;16659;p24"/>
            <p:cNvSpPr/>
            <p:nvPr/>
          </p:nvSpPr>
          <p:spPr>
            <a:xfrm>
              <a:off x="1674800" y="4117225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211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24"/>
                    <a:pt x="89" y="417"/>
                    <a:pt x="195" y="417"/>
                  </a:cubicBezTo>
                  <a:cubicBezTo>
                    <a:pt x="200" y="417"/>
                    <a:pt x="206" y="417"/>
                    <a:pt x="211" y="417"/>
                  </a:cubicBezTo>
                  <a:cubicBezTo>
                    <a:pt x="330" y="417"/>
                    <a:pt x="422" y="32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0" name="Google Shape;16660;p24"/>
            <p:cNvSpPr/>
            <p:nvPr/>
          </p:nvSpPr>
          <p:spPr>
            <a:xfrm>
              <a:off x="20198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2"/>
                  </a:cubicBezTo>
                  <a:cubicBezTo>
                    <a:pt x="329" y="417"/>
                    <a:pt x="427" y="324"/>
                    <a:pt x="427" y="211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1" name="Google Shape;16661;p24"/>
            <p:cNvSpPr/>
            <p:nvPr/>
          </p:nvSpPr>
          <p:spPr>
            <a:xfrm>
              <a:off x="1966675" y="387840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17" y="1"/>
                  </a:moveTo>
                  <a:cubicBezTo>
                    <a:pt x="99" y="1"/>
                    <a:pt x="1" y="98"/>
                    <a:pt x="1" y="216"/>
                  </a:cubicBezTo>
                  <a:cubicBezTo>
                    <a:pt x="1" y="331"/>
                    <a:pt x="99" y="424"/>
                    <a:pt x="199" y="424"/>
                  </a:cubicBezTo>
                  <a:cubicBezTo>
                    <a:pt x="207" y="424"/>
                    <a:pt x="214" y="423"/>
                    <a:pt x="222" y="422"/>
                  </a:cubicBezTo>
                  <a:cubicBezTo>
                    <a:pt x="345" y="417"/>
                    <a:pt x="433" y="329"/>
                    <a:pt x="427" y="206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2" name="Google Shape;16662;p24"/>
            <p:cNvSpPr/>
            <p:nvPr/>
          </p:nvSpPr>
          <p:spPr>
            <a:xfrm>
              <a:off x="2205500" y="43294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2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27" y="98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3" name="Google Shape;16663;p24"/>
            <p:cNvSpPr/>
            <p:nvPr/>
          </p:nvSpPr>
          <p:spPr>
            <a:xfrm>
              <a:off x="2019750" y="38784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1"/>
                  </a:moveTo>
                  <a:cubicBezTo>
                    <a:pt x="98" y="1"/>
                    <a:pt x="5" y="93"/>
                    <a:pt x="5" y="211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32" y="329"/>
                    <a:pt x="432" y="211"/>
                  </a:cubicBezTo>
                  <a:cubicBezTo>
                    <a:pt x="43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4" name="Google Shape;16664;p24"/>
            <p:cNvSpPr/>
            <p:nvPr/>
          </p:nvSpPr>
          <p:spPr>
            <a:xfrm>
              <a:off x="1833975" y="4276650"/>
              <a:ext cx="10825" cy="10425"/>
            </a:xfrm>
            <a:custGeom>
              <a:rect b="b" l="l" r="r" t="t"/>
              <a:pathLst>
                <a:path extrusionOk="0" h="417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29"/>
                    <a:pt x="93" y="417"/>
                    <a:pt x="216" y="417"/>
                  </a:cubicBezTo>
                  <a:cubicBezTo>
                    <a:pt x="340" y="412"/>
                    <a:pt x="43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5" name="Google Shape;16665;p24"/>
            <p:cNvSpPr/>
            <p:nvPr/>
          </p:nvSpPr>
          <p:spPr>
            <a:xfrm>
              <a:off x="1648200" y="42499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1" y="98"/>
                    <a:pt x="1" y="217"/>
                  </a:cubicBezTo>
                  <a:cubicBezTo>
                    <a:pt x="1" y="330"/>
                    <a:pt x="104" y="427"/>
                    <a:pt x="217" y="427"/>
                  </a:cubicBezTo>
                  <a:cubicBezTo>
                    <a:pt x="335" y="427"/>
                    <a:pt x="427" y="330"/>
                    <a:pt x="427" y="217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6" name="Google Shape;16666;p24"/>
            <p:cNvSpPr/>
            <p:nvPr/>
          </p:nvSpPr>
          <p:spPr>
            <a:xfrm>
              <a:off x="1648350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1"/>
                    <a:pt x="0" y="98"/>
                    <a:pt x="0" y="217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45"/>
                    <a:pt x="421" y="217"/>
                  </a:cubicBezTo>
                  <a:cubicBezTo>
                    <a:pt x="421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7" name="Google Shape;16667;p24"/>
            <p:cNvSpPr/>
            <p:nvPr/>
          </p:nvSpPr>
          <p:spPr>
            <a:xfrm>
              <a:off x="170127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1"/>
                  </a:moveTo>
                  <a:cubicBezTo>
                    <a:pt x="103" y="1"/>
                    <a:pt x="0" y="98"/>
                    <a:pt x="0" y="217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8" name="Google Shape;16668;p24"/>
            <p:cNvSpPr/>
            <p:nvPr/>
          </p:nvSpPr>
          <p:spPr>
            <a:xfrm>
              <a:off x="19668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1" y="335"/>
                    <a:pt x="427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9" name="Google Shape;16669;p24"/>
            <p:cNvSpPr/>
            <p:nvPr/>
          </p:nvSpPr>
          <p:spPr>
            <a:xfrm>
              <a:off x="14891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93"/>
                    <a:pt x="0" y="206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27" y="335"/>
                    <a:pt x="422" y="222"/>
                  </a:cubicBezTo>
                  <a:cubicBezTo>
                    <a:pt x="432" y="10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0" name="Google Shape;16670;p24"/>
            <p:cNvSpPr/>
            <p:nvPr/>
          </p:nvSpPr>
          <p:spPr>
            <a:xfrm>
              <a:off x="15155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11" y="329"/>
                    <a:pt x="103" y="422"/>
                    <a:pt x="222" y="422"/>
                  </a:cubicBezTo>
                  <a:cubicBezTo>
                    <a:pt x="227" y="422"/>
                    <a:pt x="233" y="423"/>
                    <a:pt x="238" y="423"/>
                  </a:cubicBezTo>
                  <a:cubicBezTo>
                    <a:pt x="344" y="423"/>
                    <a:pt x="432" y="329"/>
                    <a:pt x="432" y="211"/>
                  </a:cubicBezTo>
                  <a:cubicBezTo>
                    <a:pt x="432" y="88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1" name="Google Shape;16671;p24"/>
            <p:cNvSpPr/>
            <p:nvPr/>
          </p:nvSpPr>
          <p:spPr>
            <a:xfrm>
              <a:off x="1780800" y="4223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5" y="87"/>
                    <a:pt x="5" y="206"/>
                  </a:cubicBezTo>
                  <a:cubicBezTo>
                    <a:pt x="0" y="324"/>
                    <a:pt x="93" y="421"/>
                    <a:pt x="211" y="421"/>
                  </a:cubicBezTo>
                  <a:cubicBezTo>
                    <a:pt x="334" y="421"/>
                    <a:pt x="432" y="334"/>
                    <a:pt x="432" y="216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2" name="Google Shape;16672;p24"/>
            <p:cNvSpPr/>
            <p:nvPr/>
          </p:nvSpPr>
          <p:spPr>
            <a:xfrm>
              <a:off x="19668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2" y="0"/>
                  </a:moveTo>
                  <a:cubicBezTo>
                    <a:pt x="88" y="0"/>
                    <a:pt x="0" y="96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7" y="330"/>
                    <a:pt x="421" y="211"/>
                  </a:cubicBezTo>
                  <a:cubicBezTo>
                    <a:pt x="421" y="98"/>
                    <a:pt x="324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3" name="Google Shape;16673;p24"/>
            <p:cNvSpPr/>
            <p:nvPr/>
          </p:nvSpPr>
          <p:spPr>
            <a:xfrm>
              <a:off x="1489175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2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1" y="432"/>
                  </a:cubicBezTo>
                  <a:cubicBezTo>
                    <a:pt x="329" y="432"/>
                    <a:pt x="422" y="330"/>
                    <a:pt x="422" y="217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4" name="Google Shape;16674;p24"/>
            <p:cNvSpPr/>
            <p:nvPr/>
          </p:nvSpPr>
          <p:spPr>
            <a:xfrm>
              <a:off x="2046475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93" y="1"/>
                    <a:pt x="0" y="88"/>
                    <a:pt x="0" y="206"/>
                  </a:cubicBezTo>
                  <a:cubicBezTo>
                    <a:pt x="0" y="319"/>
                    <a:pt x="93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3" y="423"/>
                    <a:pt x="421" y="329"/>
                    <a:pt x="421" y="211"/>
                  </a:cubicBezTo>
                  <a:cubicBezTo>
                    <a:pt x="421" y="8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5" name="Google Shape;16675;p24"/>
            <p:cNvSpPr/>
            <p:nvPr/>
          </p:nvSpPr>
          <p:spPr>
            <a:xfrm>
              <a:off x="220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1"/>
                  </a:moveTo>
                  <a:cubicBezTo>
                    <a:pt x="93" y="1"/>
                    <a:pt x="1" y="88"/>
                    <a:pt x="1" y="216"/>
                  </a:cubicBezTo>
                  <a:cubicBezTo>
                    <a:pt x="11" y="335"/>
                    <a:pt x="98" y="422"/>
                    <a:pt x="217" y="422"/>
                  </a:cubicBezTo>
                  <a:cubicBezTo>
                    <a:pt x="335" y="422"/>
                    <a:pt x="432" y="329"/>
                    <a:pt x="432" y="211"/>
                  </a:cubicBezTo>
                  <a:cubicBezTo>
                    <a:pt x="432" y="8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6" name="Google Shape;16676;p24"/>
            <p:cNvSpPr/>
            <p:nvPr/>
          </p:nvSpPr>
          <p:spPr>
            <a:xfrm>
              <a:off x="148917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329" y="427"/>
                    <a:pt x="422" y="329"/>
                    <a:pt x="422" y="211"/>
                  </a:cubicBezTo>
                  <a:cubicBezTo>
                    <a:pt x="416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7" name="Google Shape;16677;p24"/>
            <p:cNvSpPr/>
            <p:nvPr/>
          </p:nvSpPr>
          <p:spPr>
            <a:xfrm>
              <a:off x="1674800" y="443580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1"/>
                  </a:moveTo>
                  <a:cubicBezTo>
                    <a:pt x="89" y="1"/>
                    <a:pt x="1" y="90"/>
                    <a:pt x="1" y="207"/>
                  </a:cubicBezTo>
                  <a:cubicBezTo>
                    <a:pt x="1" y="320"/>
                    <a:pt x="93" y="418"/>
                    <a:pt x="206" y="423"/>
                  </a:cubicBezTo>
                  <a:cubicBezTo>
                    <a:pt x="330" y="423"/>
                    <a:pt x="427" y="325"/>
                    <a:pt x="427" y="212"/>
                  </a:cubicBezTo>
                  <a:cubicBezTo>
                    <a:pt x="427" y="94"/>
                    <a:pt x="335" y="1"/>
                    <a:pt x="222" y="1"/>
                  </a:cubicBezTo>
                  <a:cubicBezTo>
                    <a:pt x="215" y="1"/>
                    <a:pt x="209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8" name="Google Shape;16678;p24"/>
            <p:cNvSpPr/>
            <p:nvPr/>
          </p:nvSpPr>
          <p:spPr>
            <a:xfrm>
              <a:off x="1833975" y="4435575"/>
              <a:ext cx="10825" cy="10800"/>
            </a:xfrm>
            <a:custGeom>
              <a:rect b="b" l="l" r="r" t="t"/>
              <a:pathLst>
                <a:path extrusionOk="0" h="432" w="433">
                  <a:moveTo>
                    <a:pt x="211" y="0"/>
                  </a:moveTo>
                  <a:cubicBezTo>
                    <a:pt x="88" y="5"/>
                    <a:pt x="1" y="103"/>
                    <a:pt x="1" y="221"/>
                  </a:cubicBezTo>
                  <a:cubicBezTo>
                    <a:pt x="1" y="344"/>
                    <a:pt x="98" y="432"/>
                    <a:pt x="216" y="432"/>
                  </a:cubicBezTo>
                  <a:cubicBezTo>
                    <a:pt x="340" y="427"/>
                    <a:pt x="432" y="334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9" name="Google Shape;16679;p24"/>
            <p:cNvSpPr/>
            <p:nvPr/>
          </p:nvSpPr>
          <p:spPr>
            <a:xfrm>
              <a:off x="1993150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3" y="0"/>
                    <a:pt x="0" y="103"/>
                    <a:pt x="6" y="221"/>
                  </a:cubicBezTo>
                  <a:cubicBezTo>
                    <a:pt x="6" y="334"/>
                    <a:pt x="10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0" name="Google Shape;16680;p24"/>
            <p:cNvSpPr/>
            <p:nvPr/>
          </p:nvSpPr>
          <p:spPr>
            <a:xfrm>
              <a:off x="1648350" y="41968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8" y="0"/>
                    <a:pt x="0" y="88"/>
                    <a:pt x="0" y="206"/>
                  </a:cubicBezTo>
                  <a:cubicBezTo>
                    <a:pt x="0" y="319"/>
                    <a:pt x="98" y="422"/>
                    <a:pt x="211" y="422"/>
                  </a:cubicBezTo>
                  <a:cubicBezTo>
                    <a:pt x="334" y="422"/>
                    <a:pt x="421" y="334"/>
                    <a:pt x="421" y="211"/>
                  </a:cubicBezTo>
                  <a:cubicBezTo>
                    <a:pt x="421" y="8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1" name="Google Shape;16681;p24"/>
            <p:cNvSpPr/>
            <p:nvPr/>
          </p:nvSpPr>
          <p:spPr>
            <a:xfrm>
              <a:off x="201987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29" y="416"/>
                    <a:pt x="427" y="329"/>
                    <a:pt x="427" y="211"/>
                  </a:cubicBezTo>
                  <a:cubicBezTo>
                    <a:pt x="432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2" name="Google Shape;16682;p24"/>
            <p:cNvSpPr/>
            <p:nvPr/>
          </p:nvSpPr>
          <p:spPr>
            <a:xfrm>
              <a:off x="1887175" y="42233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0"/>
                  </a:moveTo>
                  <a:cubicBezTo>
                    <a:pt x="98" y="0"/>
                    <a:pt x="5" y="87"/>
                    <a:pt x="0" y="206"/>
                  </a:cubicBezTo>
                  <a:cubicBezTo>
                    <a:pt x="0" y="324"/>
                    <a:pt x="82" y="421"/>
                    <a:pt x="206" y="421"/>
                  </a:cubicBezTo>
                  <a:cubicBezTo>
                    <a:pt x="212" y="422"/>
                    <a:pt x="218" y="422"/>
                    <a:pt x="223" y="422"/>
                  </a:cubicBezTo>
                  <a:cubicBezTo>
                    <a:pt x="333" y="422"/>
                    <a:pt x="421" y="333"/>
                    <a:pt x="416" y="216"/>
                  </a:cubicBezTo>
                  <a:cubicBezTo>
                    <a:pt x="421" y="10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3" name="Google Shape;16683;p24"/>
            <p:cNvSpPr/>
            <p:nvPr/>
          </p:nvSpPr>
          <p:spPr>
            <a:xfrm>
              <a:off x="1648200" y="44619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2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32"/>
                    <a:pt x="212" y="432"/>
                  </a:cubicBezTo>
                  <a:cubicBezTo>
                    <a:pt x="215" y="432"/>
                    <a:pt x="219" y="433"/>
                    <a:pt x="222" y="433"/>
                  </a:cubicBezTo>
                  <a:cubicBezTo>
                    <a:pt x="345" y="433"/>
                    <a:pt x="427" y="347"/>
                    <a:pt x="427" y="227"/>
                  </a:cubicBezTo>
                  <a:cubicBezTo>
                    <a:pt x="427" y="103"/>
                    <a:pt x="335" y="1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4" name="Google Shape;16684;p24"/>
            <p:cNvSpPr/>
            <p:nvPr/>
          </p:nvSpPr>
          <p:spPr>
            <a:xfrm>
              <a:off x="1701275" y="44619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5"/>
                    <a:pt x="98" y="432"/>
                    <a:pt x="221" y="432"/>
                  </a:cubicBezTo>
                  <a:cubicBezTo>
                    <a:pt x="345" y="432"/>
                    <a:pt x="432" y="335"/>
                    <a:pt x="427" y="206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5" name="Google Shape;16685;p24"/>
            <p:cNvSpPr/>
            <p:nvPr/>
          </p:nvSpPr>
          <p:spPr>
            <a:xfrm>
              <a:off x="1568700" y="401122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6" y="1"/>
                  </a:moveTo>
                  <a:cubicBezTo>
                    <a:pt x="87" y="1"/>
                    <a:pt x="0" y="83"/>
                    <a:pt x="5" y="212"/>
                  </a:cubicBezTo>
                  <a:cubicBezTo>
                    <a:pt x="5" y="325"/>
                    <a:pt x="103" y="422"/>
                    <a:pt x="216" y="422"/>
                  </a:cubicBezTo>
                  <a:cubicBezTo>
                    <a:pt x="334" y="422"/>
                    <a:pt x="432" y="325"/>
                    <a:pt x="432" y="212"/>
                  </a:cubicBezTo>
                  <a:cubicBezTo>
                    <a:pt x="432" y="8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6" name="Google Shape;16686;p24"/>
            <p:cNvSpPr/>
            <p:nvPr/>
          </p:nvSpPr>
          <p:spPr>
            <a:xfrm>
              <a:off x="1621875" y="40112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0" y="0"/>
                    <a:pt x="1" y="94"/>
                    <a:pt x="1" y="212"/>
                  </a:cubicBezTo>
                  <a:cubicBezTo>
                    <a:pt x="1" y="325"/>
                    <a:pt x="93" y="422"/>
                    <a:pt x="211" y="422"/>
                  </a:cubicBezTo>
                  <a:cubicBezTo>
                    <a:pt x="324" y="417"/>
                    <a:pt x="422" y="325"/>
                    <a:pt x="422" y="212"/>
                  </a:cubicBezTo>
                  <a:cubicBezTo>
                    <a:pt x="422" y="93"/>
                    <a:pt x="335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7" name="Google Shape;16687;p24"/>
            <p:cNvSpPr/>
            <p:nvPr/>
          </p:nvSpPr>
          <p:spPr>
            <a:xfrm>
              <a:off x="196682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35"/>
                    <a:pt x="87" y="422"/>
                    <a:pt x="211" y="422"/>
                  </a:cubicBezTo>
                  <a:cubicBezTo>
                    <a:pt x="329" y="422"/>
                    <a:pt x="427" y="335"/>
                    <a:pt x="421" y="212"/>
                  </a:cubicBezTo>
                  <a:cubicBezTo>
                    <a:pt x="421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8" name="Google Shape;16688;p24"/>
            <p:cNvSpPr/>
            <p:nvPr/>
          </p:nvSpPr>
          <p:spPr>
            <a:xfrm>
              <a:off x="1515625" y="44887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1"/>
                  </a:moveTo>
                  <a:cubicBezTo>
                    <a:pt x="98" y="1"/>
                    <a:pt x="1" y="98"/>
                    <a:pt x="1" y="211"/>
                  </a:cubicBezTo>
                  <a:cubicBezTo>
                    <a:pt x="1" y="327"/>
                    <a:pt x="94" y="422"/>
                    <a:pt x="208" y="422"/>
                  </a:cubicBezTo>
                  <a:cubicBezTo>
                    <a:pt x="211" y="422"/>
                    <a:pt x="214" y="422"/>
                    <a:pt x="217" y="422"/>
                  </a:cubicBezTo>
                  <a:cubicBezTo>
                    <a:pt x="335" y="422"/>
                    <a:pt x="427" y="330"/>
                    <a:pt x="427" y="206"/>
                  </a:cubicBezTo>
                  <a:cubicBezTo>
                    <a:pt x="422" y="93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9" name="Google Shape;16689;p24"/>
            <p:cNvSpPr/>
            <p:nvPr/>
          </p:nvSpPr>
          <p:spPr>
            <a:xfrm>
              <a:off x="2046200" y="44887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18" y="0"/>
                  </a:moveTo>
                  <a:cubicBezTo>
                    <a:pt x="99" y="0"/>
                    <a:pt x="11" y="96"/>
                    <a:pt x="11" y="206"/>
                  </a:cubicBezTo>
                  <a:cubicBezTo>
                    <a:pt x="1" y="324"/>
                    <a:pt x="98" y="427"/>
                    <a:pt x="222" y="427"/>
                  </a:cubicBezTo>
                  <a:cubicBezTo>
                    <a:pt x="335" y="427"/>
                    <a:pt x="432" y="335"/>
                    <a:pt x="432" y="222"/>
                  </a:cubicBezTo>
                  <a:cubicBezTo>
                    <a:pt x="438" y="98"/>
                    <a:pt x="350" y="1"/>
                    <a:pt x="227" y="1"/>
                  </a:cubicBezTo>
                  <a:cubicBezTo>
                    <a:pt x="224" y="1"/>
                    <a:pt x="221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0" name="Google Shape;16690;p24"/>
            <p:cNvSpPr/>
            <p:nvPr/>
          </p:nvSpPr>
          <p:spPr>
            <a:xfrm>
              <a:off x="164820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2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29"/>
                    <a:pt x="93" y="427"/>
                    <a:pt x="212" y="427"/>
                  </a:cubicBezTo>
                  <a:cubicBezTo>
                    <a:pt x="335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1" name="Google Shape;16691;p24"/>
            <p:cNvSpPr/>
            <p:nvPr/>
          </p:nvSpPr>
          <p:spPr>
            <a:xfrm>
              <a:off x="201987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0"/>
                    <a:pt x="427" y="211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2" name="Google Shape;16692;p24"/>
            <p:cNvSpPr/>
            <p:nvPr/>
          </p:nvSpPr>
          <p:spPr>
            <a:xfrm>
              <a:off x="14359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3" y="1"/>
                    <a:pt x="1" y="88"/>
                    <a:pt x="11" y="206"/>
                  </a:cubicBezTo>
                  <a:cubicBezTo>
                    <a:pt x="11" y="330"/>
                    <a:pt x="98" y="427"/>
                    <a:pt x="222" y="427"/>
                  </a:cubicBezTo>
                  <a:cubicBezTo>
                    <a:pt x="330" y="427"/>
                    <a:pt x="432" y="335"/>
                    <a:pt x="432" y="222"/>
                  </a:cubicBezTo>
                  <a:cubicBezTo>
                    <a:pt x="432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3" name="Google Shape;16693;p24"/>
            <p:cNvSpPr/>
            <p:nvPr/>
          </p:nvSpPr>
          <p:spPr>
            <a:xfrm>
              <a:off x="22055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8" y="421"/>
                    <a:pt x="206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10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4" name="Google Shape;16694;p24"/>
            <p:cNvSpPr/>
            <p:nvPr/>
          </p:nvSpPr>
          <p:spPr>
            <a:xfrm>
              <a:off x="1489175" y="4196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7"/>
                  </a:cubicBezTo>
                  <a:cubicBezTo>
                    <a:pt x="329" y="427"/>
                    <a:pt x="422" y="324"/>
                    <a:pt x="422" y="211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5" name="Google Shape;16695;p24"/>
            <p:cNvSpPr/>
            <p:nvPr/>
          </p:nvSpPr>
          <p:spPr>
            <a:xfrm>
              <a:off x="1993275" y="40112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2" y="0"/>
                  </a:moveTo>
                  <a:cubicBezTo>
                    <a:pt x="96" y="0"/>
                    <a:pt x="1" y="80"/>
                    <a:pt x="1" y="213"/>
                  </a:cubicBezTo>
                  <a:cubicBezTo>
                    <a:pt x="1" y="326"/>
                    <a:pt x="103" y="423"/>
                    <a:pt x="216" y="423"/>
                  </a:cubicBezTo>
                  <a:cubicBezTo>
                    <a:pt x="335" y="423"/>
                    <a:pt x="427" y="326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8" y="1"/>
                    <a:pt x="200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6" name="Google Shape;16696;p24"/>
            <p:cNvSpPr/>
            <p:nvPr/>
          </p:nvSpPr>
          <p:spPr>
            <a:xfrm>
              <a:off x="2099400" y="401120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33" y="0"/>
                  </a:moveTo>
                  <a:cubicBezTo>
                    <a:pt x="225" y="0"/>
                    <a:pt x="218" y="1"/>
                    <a:pt x="211" y="2"/>
                  </a:cubicBezTo>
                  <a:cubicBezTo>
                    <a:pt x="93" y="2"/>
                    <a:pt x="0" y="89"/>
                    <a:pt x="0" y="213"/>
                  </a:cubicBezTo>
                  <a:cubicBezTo>
                    <a:pt x="5" y="326"/>
                    <a:pt x="98" y="423"/>
                    <a:pt x="211" y="423"/>
                  </a:cubicBezTo>
                  <a:cubicBezTo>
                    <a:pt x="214" y="423"/>
                    <a:pt x="217" y="424"/>
                    <a:pt x="219" y="424"/>
                  </a:cubicBezTo>
                  <a:cubicBezTo>
                    <a:pt x="334" y="424"/>
                    <a:pt x="427" y="323"/>
                    <a:pt x="427" y="213"/>
                  </a:cubicBezTo>
                  <a:cubicBezTo>
                    <a:pt x="432" y="93"/>
                    <a:pt x="330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7" name="Google Shape;16697;p24"/>
            <p:cNvSpPr/>
            <p:nvPr/>
          </p:nvSpPr>
          <p:spPr>
            <a:xfrm>
              <a:off x="2019875" y="45152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93" y="0"/>
                    <a:pt x="0" y="98"/>
                    <a:pt x="0" y="221"/>
                  </a:cubicBezTo>
                  <a:cubicBezTo>
                    <a:pt x="0" y="334"/>
                    <a:pt x="93" y="427"/>
                    <a:pt x="20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8" name="Google Shape;16698;p24"/>
            <p:cNvSpPr/>
            <p:nvPr/>
          </p:nvSpPr>
          <p:spPr>
            <a:xfrm>
              <a:off x="1568700" y="454167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6" y="1"/>
                  </a:moveTo>
                  <a:cubicBezTo>
                    <a:pt x="87" y="11"/>
                    <a:pt x="0" y="98"/>
                    <a:pt x="0" y="217"/>
                  </a:cubicBezTo>
                  <a:cubicBezTo>
                    <a:pt x="0" y="340"/>
                    <a:pt x="98" y="432"/>
                    <a:pt x="211" y="432"/>
                  </a:cubicBezTo>
                  <a:cubicBezTo>
                    <a:pt x="329" y="432"/>
                    <a:pt x="421" y="330"/>
                    <a:pt x="421" y="217"/>
                  </a:cubicBezTo>
                  <a:cubicBezTo>
                    <a:pt x="421" y="93"/>
                    <a:pt x="319" y="6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9" name="Google Shape;16699;p24"/>
            <p:cNvSpPr/>
            <p:nvPr/>
          </p:nvSpPr>
          <p:spPr>
            <a:xfrm>
              <a:off x="1621875" y="454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9" y="1"/>
                  </a:moveTo>
                  <a:cubicBezTo>
                    <a:pt x="216" y="1"/>
                    <a:pt x="214" y="1"/>
                    <a:pt x="211" y="1"/>
                  </a:cubicBezTo>
                  <a:cubicBezTo>
                    <a:pt x="88" y="1"/>
                    <a:pt x="1" y="88"/>
                    <a:pt x="1" y="207"/>
                  </a:cubicBezTo>
                  <a:cubicBezTo>
                    <a:pt x="1" y="320"/>
                    <a:pt x="93" y="422"/>
                    <a:pt x="211" y="422"/>
                  </a:cubicBezTo>
                  <a:cubicBezTo>
                    <a:pt x="324" y="422"/>
                    <a:pt x="422" y="320"/>
                    <a:pt x="422" y="207"/>
                  </a:cubicBezTo>
                  <a:cubicBezTo>
                    <a:pt x="422" y="101"/>
                    <a:pt x="324" y="1"/>
                    <a:pt x="21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0" name="Google Shape;16700;p24"/>
            <p:cNvSpPr/>
            <p:nvPr/>
          </p:nvSpPr>
          <p:spPr>
            <a:xfrm>
              <a:off x="2152450" y="401120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194" y="0"/>
                  </a:moveTo>
                  <a:cubicBezTo>
                    <a:pt x="95" y="0"/>
                    <a:pt x="5" y="93"/>
                    <a:pt x="1" y="202"/>
                  </a:cubicBezTo>
                  <a:cubicBezTo>
                    <a:pt x="1" y="326"/>
                    <a:pt x="93" y="423"/>
                    <a:pt x="211" y="423"/>
                  </a:cubicBezTo>
                  <a:cubicBezTo>
                    <a:pt x="324" y="423"/>
                    <a:pt x="422" y="321"/>
                    <a:pt x="422" y="202"/>
                  </a:cubicBezTo>
                  <a:cubicBezTo>
                    <a:pt x="422" y="89"/>
                    <a:pt x="335" y="2"/>
                    <a:pt x="216" y="2"/>
                  </a:cubicBezTo>
                  <a:cubicBezTo>
                    <a:pt x="209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1" name="Google Shape;16701;p24"/>
            <p:cNvSpPr/>
            <p:nvPr/>
          </p:nvSpPr>
          <p:spPr>
            <a:xfrm>
              <a:off x="1993275" y="45419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5" y="0"/>
                  </a:moveTo>
                  <a:cubicBezTo>
                    <a:pt x="107" y="0"/>
                    <a:pt x="6" y="85"/>
                    <a:pt x="6" y="213"/>
                  </a:cubicBezTo>
                  <a:cubicBezTo>
                    <a:pt x="1" y="331"/>
                    <a:pt x="103" y="423"/>
                    <a:pt x="216" y="423"/>
                  </a:cubicBezTo>
                  <a:cubicBezTo>
                    <a:pt x="335" y="418"/>
                    <a:pt x="427" y="331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9" y="1"/>
                    <a:pt x="2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2" name="Google Shape;16702;p24"/>
            <p:cNvSpPr/>
            <p:nvPr/>
          </p:nvSpPr>
          <p:spPr>
            <a:xfrm>
              <a:off x="1462575" y="42765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4"/>
                    <a:pt x="88" y="422"/>
                    <a:pt x="206" y="422"/>
                  </a:cubicBezTo>
                  <a:cubicBezTo>
                    <a:pt x="335" y="422"/>
                    <a:pt x="422" y="334"/>
                    <a:pt x="422" y="216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3" name="Google Shape;16703;p24"/>
            <p:cNvSpPr/>
            <p:nvPr/>
          </p:nvSpPr>
          <p:spPr>
            <a:xfrm>
              <a:off x="2179050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103" y="427"/>
                    <a:pt x="22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4" name="Google Shape;16704;p24"/>
            <p:cNvSpPr/>
            <p:nvPr/>
          </p:nvSpPr>
          <p:spPr>
            <a:xfrm>
              <a:off x="16748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3" y="421"/>
                    <a:pt x="206" y="421"/>
                  </a:cubicBezTo>
                  <a:cubicBezTo>
                    <a:pt x="330" y="421"/>
                    <a:pt x="427" y="334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5" name="Google Shape;16705;p24"/>
            <p:cNvSpPr/>
            <p:nvPr/>
          </p:nvSpPr>
          <p:spPr>
            <a:xfrm>
              <a:off x="1993275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22" y="336"/>
                    <a:pt x="422" y="211"/>
                  </a:cubicBezTo>
                  <a:cubicBezTo>
                    <a:pt x="42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6" name="Google Shape;16706;p24"/>
            <p:cNvSpPr/>
            <p:nvPr/>
          </p:nvSpPr>
          <p:spPr>
            <a:xfrm>
              <a:off x="20198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29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7" name="Google Shape;16707;p24"/>
            <p:cNvSpPr/>
            <p:nvPr/>
          </p:nvSpPr>
          <p:spPr>
            <a:xfrm>
              <a:off x="19668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5" y="217"/>
                  </a:cubicBezTo>
                  <a:cubicBezTo>
                    <a:pt x="10" y="330"/>
                    <a:pt x="103" y="427"/>
                    <a:pt x="216" y="427"/>
                  </a:cubicBezTo>
                  <a:cubicBezTo>
                    <a:pt x="219" y="427"/>
                    <a:pt x="222" y="427"/>
                    <a:pt x="224" y="427"/>
                  </a:cubicBezTo>
                  <a:cubicBezTo>
                    <a:pt x="338" y="427"/>
                    <a:pt x="427" y="327"/>
                    <a:pt x="427" y="217"/>
                  </a:cubicBezTo>
                  <a:cubicBezTo>
                    <a:pt x="421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8" name="Google Shape;16708;p24"/>
            <p:cNvSpPr/>
            <p:nvPr/>
          </p:nvSpPr>
          <p:spPr>
            <a:xfrm>
              <a:off x="14625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8"/>
                    <a:pt x="0" y="206"/>
                  </a:cubicBezTo>
                  <a:cubicBezTo>
                    <a:pt x="0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9" name="Google Shape;16709;p24"/>
            <p:cNvSpPr/>
            <p:nvPr/>
          </p:nvSpPr>
          <p:spPr>
            <a:xfrm>
              <a:off x="1648200" y="40905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7" y="1"/>
                  </a:moveTo>
                  <a:cubicBezTo>
                    <a:pt x="104" y="1"/>
                    <a:pt x="6" y="98"/>
                    <a:pt x="6" y="211"/>
                  </a:cubicBezTo>
                  <a:cubicBezTo>
                    <a:pt x="1" y="335"/>
                    <a:pt x="104" y="432"/>
                    <a:pt x="217" y="432"/>
                  </a:cubicBezTo>
                  <a:cubicBezTo>
                    <a:pt x="340" y="432"/>
                    <a:pt x="427" y="340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0" name="Google Shape;16710;p24"/>
            <p:cNvSpPr/>
            <p:nvPr/>
          </p:nvSpPr>
          <p:spPr>
            <a:xfrm>
              <a:off x="19932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1" y="98"/>
                    <a:pt x="1" y="206"/>
                  </a:cubicBezTo>
                  <a:cubicBezTo>
                    <a:pt x="1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1" name="Google Shape;16711;p24"/>
            <p:cNvSpPr/>
            <p:nvPr/>
          </p:nvSpPr>
          <p:spPr>
            <a:xfrm>
              <a:off x="2179050" y="4090500"/>
              <a:ext cx="10675" cy="10825"/>
            </a:xfrm>
            <a:custGeom>
              <a:rect b="b" l="l" r="r" t="t"/>
              <a:pathLst>
                <a:path extrusionOk="0" h="433" w="427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35"/>
                    <a:pt x="98" y="432"/>
                    <a:pt x="211" y="432"/>
                  </a:cubicBezTo>
                  <a:cubicBezTo>
                    <a:pt x="334" y="432"/>
                    <a:pt x="427" y="340"/>
                    <a:pt x="427" y="222"/>
                  </a:cubicBezTo>
                  <a:cubicBezTo>
                    <a:pt x="427" y="98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2" name="Google Shape;16712;p24"/>
            <p:cNvSpPr/>
            <p:nvPr/>
          </p:nvSpPr>
          <p:spPr>
            <a:xfrm>
              <a:off x="20198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7"/>
                    <a:pt x="88" y="423"/>
                    <a:pt x="206" y="423"/>
                  </a:cubicBezTo>
                  <a:cubicBezTo>
                    <a:pt x="209" y="423"/>
                    <a:pt x="213" y="422"/>
                    <a:pt x="216" y="422"/>
                  </a:cubicBezTo>
                  <a:cubicBezTo>
                    <a:pt x="329" y="422"/>
                    <a:pt x="427" y="335"/>
                    <a:pt x="427" y="217"/>
                  </a:cubicBezTo>
                  <a:cubicBezTo>
                    <a:pt x="432" y="99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3" name="Google Shape;16713;p24"/>
            <p:cNvSpPr/>
            <p:nvPr/>
          </p:nvSpPr>
          <p:spPr>
            <a:xfrm>
              <a:off x="2205500" y="427652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98" y="0"/>
                    <a:pt x="11" y="88"/>
                    <a:pt x="11" y="206"/>
                  </a:cubicBezTo>
                  <a:cubicBezTo>
                    <a:pt x="1" y="334"/>
                    <a:pt x="93" y="422"/>
                    <a:pt x="217" y="422"/>
                  </a:cubicBezTo>
                  <a:cubicBezTo>
                    <a:pt x="335" y="422"/>
                    <a:pt x="427" y="324"/>
                    <a:pt x="438" y="211"/>
                  </a:cubicBezTo>
                  <a:cubicBezTo>
                    <a:pt x="438" y="93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4" name="Google Shape;16714;p24"/>
            <p:cNvSpPr/>
            <p:nvPr/>
          </p:nvSpPr>
          <p:spPr>
            <a:xfrm>
              <a:off x="1621625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29" y="427"/>
                    <a:pt x="432" y="330"/>
                    <a:pt x="432" y="211"/>
                  </a:cubicBezTo>
                  <a:cubicBezTo>
                    <a:pt x="432" y="93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5" name="Google Shape;16715;p24"/>
            <p:cNvSpPr/>
            <p:nvPr/>
          </p:nvSpPr>
          <p:spPr>
            <a:xfrm>
              <a:off x="1674800" y="44887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3" y="1"/>
                    <a:pt x="1" y="93"/>
                    <a:pt x="6" y="227"/>
                  </a:cubicBezTo>
                  <a:cubicBezTo>
                    <a:pt x="16" y="340"/>
                    <a:pt x="103" y="432"/>
                    <a:pt x="222" y="432"/>
                  </a:cubicBezTo>
                  <a:cubicBezTo>
                    <a:pt x="335" y="432"/>
                    <a:pt x="432" y="330"/>
                    <a:pt x="43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6" name="Google Shape;16716;p24"/>
            <p:cNvSpPr/>
            <p:nvPr/>
          </p:nvSpPr>
          <p:spPr>
            <a:xfrm>
              <a:off x="1993275" y="44887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88" y="1"/>
                    <a:pt x="1" y="98"/>
                    <a:pt x="1" y="227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330" y="432"/>
                    <a:pt x="422" y="335"/>
                    <a:pt x="42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7" name="Google Shape;16717;p24"/>
            <p:cNvSpPr/>
            <p:nvPr/>
          </p:nvSpPr>
          <p:spPr>
            <a:xfrm>
              <a:off x="2019875" y="40906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7" y="1"/>
                  </a:moveTo>
                  <a:cubicBezTo>
                    <a:pt x="88" y="1"/>
                    <a:pt x="0" y="96"/>
                    <a:pt x="0" y="217"/>
                  </a:cubicBezTo>
                  <a:cubicBezTo>
                    <a:pt x="0" y="335"/>
                    <a:pt x="93" y="427"/>
                    <a:pt x="216" y="432"/>
                  </a:cubicBezTo>
                  <a:cubicBezTo>
                    <a:pt x="329" y="427"/>
                    <a:pt x="427" y="335"/>
                    <a:pt x="427" y="222"/>
                  </a:cubicBezTo>
                  <a:cubicBezTo>
                    <a:pt x="432" y="103"/>
                    <a:pt x="329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8" name="Google Shape;16718;p24"/>
            <p:cNvSpPr/>
            <p:nvPr/>
          </p:nvSpPr>
          <p:spPr>
            <a:xfrm>
              <a:off x="1409400" y="42233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104"/>
                    <a:pt x="0" y="212"/>
                  </a:cubicBezTo>
                  <a:cubicBezTo>
                    <a:pt x="0" y="330"/>
                    <a:pt x="98" y="422"/>
                    <a:pt x="216" y="422"/>
                  </a:cubicBezTo>
                  <a:cubicBezTo>
                    <a:pt x="339" y="422"/>
                    <a:pt x="421" y="335"/>
                    <a:pt x="421" y="212"/>
                  </a:cubicBezTo>
                  <a:cubicBezTo>
                    <a:pt x="421" y="92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9" name="Google Shape;16719;p24"/>
            <p:cNvSpPr/>
            <p:nvPr/>
          </p:nvSpPr>
          <p:spPr>
            <a:xfrm>
              <a:off x="1940225" y="42233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9"/>
                    <a:pt x="11" y="212"/>
                  </a:cubicBezTo>
                  <a:cubicBezTo>
                    <a:pt x="0" y="330"/>
                    <a:pt x="98" y="422"/>
                    <a:pt x="221" y="422"/>
                  </a:cubicBezTo>
                  <a:cubicBezTo>
                    <a:pt x="345" y="422"/>
                    <a:pt x="427" y="335"/>
                    <a:pt x="427" y="212"/>
                  </a:cubicBezTo>
                  <a:cubicBezTo>
                    <a:pt x="422" y="92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0" name="Google Shape;16720;p24"/>
            <p:cNvSpPr/>
            <p:nvPr/>
          </p:nvSpPr>
          <p:spPr>
            <a:xfrm>
              <a:off x="220550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17" y="427"/>
                  </a:cubicBezTo>
                  <a:cubicBezTo>
                    <a:pt x="335" y="427"/>
                    <a:pt x="427" y="335"/>
                    <a:pt x="427" y="211"/>
                  </a:cubicBezTo>
                  <a:cubicBezTo>
                    <a:pt x="427" y="98"/>
                    <a:pt x="325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1" name="Google Shape;16721;p24"/>
            <p:cNvSpPr/>
            <p:nvPr/>
          </p:nvSpPr>
          <p:spPr>
            <a:xfrm>
              <a:off x="2046075" y="4011200"/>
              <a:ext cx="10950" cy="10725"/>
            </a:xfrm>
            <a:custGeom>
              <a:rect b="b" l="l" r="r" t="t"/>
              <a:pathLst>
                <a:path extrusionOk="0" h="429" w="438">
                  <a:moveTo>
                    <a:pt x="203" y="0"/>
                  </a:moveTo>
                  <a:cubicBezTo>
                    <a:pt x="108" y="0"/>
                    <a:pt x="15" y="85"/>
                    <a:pt x="6" y="213"/>
                  </a:cubicBezTo>
                  <a:cubicBezTo>
                    <a:pt x="1" y="326"/>
                    <a:pt x="103" y="428"/>
                    <a:pt x="222" y="428"/>
                  </a:cubicBezTo>
                  <a:cubicBezTo>
                    <a:pt x="335" y="423"/>
                    <a:pt x="432" y="336"/>
                    <a:pt x="432" y="218"/>
                  </a:cubicBezTo>
                  <a:cubicBezTo>
                    <a:pt x="437" y="89"/>
                    <a:pt x="350" y="2"/>
                    <a:pt x="227" y="2"/>
                  </a:cubicBezTo>
                  <a:cubicBezTo>
                    <a:pt x="219" y="1"/>
                    <a:pt x="211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2" name="Google Shape;16722;p24"/>
            <p:cNvSpPr/>
            <p:nvPr/>
          </p:nvSpPr>
          <p:spPr>
            <a:xfrm>
              <a:off x="1674800" y="40112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1" y="1"/>
                  </a:moveTo>
                  <a:cubicBezTo>
                    <a:pt x="93" y="1"/>
                    <a:pt x="1" y="83"/>
                    <a:pt x="1" y="212"/>
                  </a:cubicBezTo>
                  <a:cubicBezTo>
                    <a:pt x="1" y="325"/>
                    <a:pt x="93" y="422"/>
                    <a:pt x="206" y="422"/>
                  </a:cubicBezTo>
                  <a:cubicBezTo>
                    <a:pt x="209" y="422"/>
                    <a:pt x="212" y="423"/>
                    <a:pt x="215" y="423"/>
                  </a:cubicBezTo>
                  <a:cubicBezTo>
                    <a:pt x="329" y="423"/>
                    <a:pt x="427" y="322"/>
                    <a:pt x="427" y="212"/>
                  </a:cubicBezTo>
                  <a:cubicBezTo>
                    <a:pt x="427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3" name="Google Shape;16723;p24"/>
            <p:cNvSpPr/>
            <p:nvPr/>
          </p:nvSpPr>
          <p:spPr>
            <a:xfrm>
              <a:off x="1940225" y="41702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98" y="11"/>
                    <a:pt x="0" y="104"/>
                    <a:pt x="0" y="217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45" y="427"/>
                    <a:pt x="427" y="335"/>
                    <a:pt x="427" y="217"/>
                  </a:cubicBezTo>
                  <a:cubicBezTo>
                    <a:pt x="427" y="96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4" name="Google Shape;16724;p24"/>
            <p:cNvSpPr/>
            <p:nvPr/>
          </p:nvSpPr>
          <p:spPr>
            <a:xfrm>
              <a:off x="217892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9" y="427"/>
                    <a:pt x="432" y="335"/>
                    <a:pt x="432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1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5" name="Google Shape;16725;p24"/>
            <p:cNvSpPr/>
            <p:nvPr/>
          </p:nvSpPr>
          <p:spPr>
            <a:xfrm>
              <a:off x="1515500" y="40112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8" y="1"/>
                    <a:pt x="6" y="88"/>
                    <a:pt x="1" y="207"/>
                  </a:cubicBezTo>
                  <a:cubicBezTo>
                    <a:pt x="1" y="320"/>
                    <a:pt x="98" y="422"/>
                    <a:pt x="211" y="422"/>
                  </a:cubicBezTo>
                  <a:cubicBezTo>
                    <a:pt x="214" y="422"/>
                    <a:pt x="217" y="423"/>
                    <a:pt x="220" y="423"/>
                  </a:cubicBezTo>
                  <a:cubicBezTo>
                    <a:pt x="339" y="423"/>
                    <a:pt x="432" y="322"/>
                    <a:pt x="432" y="212"/>
                  </a:cubicBezTo>
                  <a:cubicBezTo>
                    <a:pt x="432" y="88"/>
                    <a:pt x="34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6" name="Google Shape;16726;p24"/>
            <p:cNvSpPr/>
            <p:nvPr/>
          </p:nvSpPr>
          <p:spPr>
            <a:xfrm>
              <a:off x="1648200" y="3984375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22" y="1"/>
                  </a:moveTo>
                  <a:cubicBezTo>
                    <a:pt x="109" y="1"/>
                    <a:pt x="6" y="88"/>
                    <a:pt x="6" y="212"/>
                  </a:cubicBezTo>
                  <a:cubicBezTo>
                    <a:pt x="1" y="335"/>
                    <a:pt x="104" y="433"/>
                    <a:pt x="217" y="433"/>
                  </a:cubicBezTo>
                  <a:cubicBezTo>
                    <a:pt x="335" y="433"/>
                    <a:pt x="427" y="340"/>
                    <a:pt x="427" y="227"/>
                  </a:cubicBezTo>
                  <a:cubicBezTo>
                    <a:pt x="427" y="104"/>
                    <a:pt x="340" y="6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7" name="Google Shape;16727;p24"/>
            <p:cNvSpPr/>
            <p:nvPr/>
          </p:nvSpPr>
          <p:spPr>
            <a:xfrm>
              <a:off x="14891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0" y="217"/>
                  </a:cubicBezTo>
                  <a:cubicBezTo>
                    <a:pt x="0" y="335"/>
                    <a:pt x="82" y="427"/>
                    <a:pt x="211" y="427"/>
                  </a:cubicBezTo>
                  <a:cubicBezTo>
                    <a:pt x="334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8" name="Google Shape;16728;p24"/>
            <p:cNvSpPr/>
            <p:nvPr/>
          </p:nvSpPr>
          <p:spPr>
            <a:xfrm>
              <a:off x="1674800" y="45419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29"/>
                    <a:pt x="98" y="416"/>
                    <a:pt x="206" y="421"/>
                  </a:cubicBezTo>
                  <a:cubicBezTo>
                    <a:pt x="211" y="422"/>
                    <a:pt x="217" y="422"/>
                    <a:pt x="222" y="422"/>
                  </a:cubicBezTo>
                  <a:cubicBezTo>
                    <a:pt x="329" y="422"/>
                    <a:pt x="422" y="323"/>
                    <a:pt x="422" y="211"/>
                  </a:cubicBezTo>
                  <a:cubicBezTo>
                    <a:pt x="43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9" name="Google Shape;16729;p24"/>
            <p:cNvSpPr/>
            <p:nvPr/>
          </p:nvSpPr>
          <p:spPr>
            <a:xfrm>
              <a:off x="16218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17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0" name="Google Shape;16730;p24"/>
            <p:cNvSpPr/>
            <p:nvPr/>
          </p:nvSpPr>
          <p:spPr>
            <a:xfrm>
              <a:off x="16748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2" y="0"/>
                  </a:moveTo>
                  <a:cubicBezTo>
                    <a:pt x="93" y="0"/>
                    <a:pt x="1" y="9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1" name="Google Shape;16731;p24"/>
            <p:cNvSpPr/>
            <p:nvPr/>
          </p:nvSpPr>
          <p:spPr>
            <a:xfrm>
              <a:off x="2046200" y="45419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1" y="329"/>
                    <a:pt x="98" y="421"/>
                    <a:pt x="217" y="421"/>
                  </a:cubicBezTo>
                  <a:cubicBezTo>
                    <a:pt x="222" y="422"/>
                    <a:pt x="228" y="422"/>
                    <a:pt x="233" y="422"/>
                  </a:cubicBezTo>
                  <a:cubicBezTo>
                    <a:pt x="339" y="422"/>
                    <a:pt x="427" y="328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2" name="Google Shape;16732;p24"/>
            <p:cNvSpPr/>
            <p:nvPr/>
          </p:nvSpPr>
          <p:spPr>
            <a:xfrm>
              <a:off x="1833725" y="4064175"/>
              <a:ext cx="11075" cy="10675"/>
            </a:xfrm>
            <a:custGeom>
              <a:rect b="b" l="l" r="r" t="t"/>
              <a:pathLst>
                <a:path extrusionOk="0" h="427" w="443">
                  <a:moveTo>
                    <a:pt x="226" y="0"/>
                  </a:moveTo>
                  <a:cubicBezTo>
                    <a:pt x="108" y="0"/>
                    <a:pt x="11" y="98"/>
                    <a:pt x="11" y="211"/>
                  </a:cubicBezTo>
                  <a:cubicBezTo>
                    <a:pt x="0" y="329"/>
                    <a:pt x="98" y="427"/>
                    <a:pt x="221" y="427"/>
                  </a:cubicBezTo>
                  <a:cubicBezTo>
                    <a:pt x="345" y="427"/>
                    <a:pt x="442" y="334"/>
                    <a:pt x="442" y="211"/>
                  </a:cubicBezTo>
                  <a:cubicBezTo>
                    <a:pt x="442" y="87"/>
                    <a:pt x="350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3" name="Google Shape;16733;p24"/>
            <p:cNvSpPr/>
            <p:nvPr/>
          </p:nvSpPr>
          <p:spPr>
            <a:xfrm>
              <a:off x="167480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330" y="422"/>
                    <a:pt x="427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4" name="Google Shape;16734;p24"/>
            <p:cNvSpPr/>
            <p:nvPr/>
          </p:nvSpPr>
          <p:spPr>
            <a:xfrm>
              <a:off x="1621875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1" y="88"/>
                    <a:pt x="1" y="211"/>
                  </a:cubicBezTo>
                  <a:cubicBezTo>
                    <a:pt x="1" y="329"/>
                    <a:pt x="93" y="422"/>
                    <a:pt x="216" y="422"/>
                  </a:cubicBezTo>
                  <a:cubicBezTo>
                    <a:pt x="324" y="422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5" name="Google Shape;16735;p24"/>
            <p:cNvSpPr/>
            <p:nvPr/>
          </p:nvSpPr>
          <p:spPr>
            <a:xfrm>
              <a:off x="1647950" y="435617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7" y="0"/>
                  </a:moveTo>
                  <a:cubicBezTo>
                    <a:pt x="109" y="0"/>
                    <a:pt x="16" y="88"/>
                    <a:pt x="1" y="211"/>
                  </a:cubicBezTo>
                  <a:cubicBezTo>
                    <a:pt x="1" y="324"/>
                    <a:pt x="103" y="422"/>
                    <a:pt x="222" y="422"/>
                  </a:cubicBezTo>
                  <a:cubicBezTo>
                    <a:pt x="345" y="422"/>
                    <a:pt x="432" y="334"/>
                    <a:pt x="432" y="216"/>
                  </a:cubicBezTo>
                  <a:cubicBezTo>
                    <a:pt x="437" y="88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6" name="Google Shape;16736;p24"/>
            <p:cNvSpPr/>
            <p:nvPr/>
          </p:nvSpPr>
          <p:spPr>
            <a:xfrm>
              <a:off x="148917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5" y="0"/>
                  </a:moveTo>
                  <a:cubicBezTo>
                    <a:pt x="89" y="0"/>
                    <a:pt x="0" y="94"/>
                    <a:pt x="0" y="212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27" y="325"/>
                    <a:pt x="422" y="212"/>
                  </a:cubicBezTo>
                  <a:cubicBezTo>
                    <a:pt x="422" y="93"/>
                    <a:pt x="329" y="1"/>
                    <a:pt x="211" y="1"/>
                  </a:cubicBezTo>
                  <a:cubicBezTo>
                    <a:pt x="205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7" name="Google Shape;16737;p24"/>
            <p:cNvSpPr/>
            <p:nvPr/>
          </p:nvSpPr>
          <p:spPr>
            <a:xfrm>
              <a:off x="2178925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8" y="0"/>
                    <a:pt x="0" y="93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8" name="Google Shape;16738;p24"/>
            <p:cNvSpPr/>
            <p:nvPr/>
          </p:nvSpPr>
          <p:spPr>
            <a:xfrm>
              <a:off x="2019750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6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32" y="335"/>
                    <a:pt x="427" y="217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9" name="Google Shape;16739;p24"/>
            <p:cNvSpPr/>
            <p:nvPr/>
          </p:nvSpPr>
          <p:spPr>
            <a:xfrm>
              <a:off x="21525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0" name="Google Shape;16740;p24"/>
            <p:cNvSpPr/>
            <p:nvPr/>
          </p:nvSpPr>
          <p:spPr>
            <a:xfrm>
              <a:off x="183397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3"/>
                    <a:pt x="6" y="216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1" name="Google Shape;16741;p24"/>
            <p:cNvSpPr/>
            <p:nvPr/>
          </p:nvSpPr>
          <p:spPr>
            <a:xfrm>
              <a:off x="1674800" y="38519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0"/>
                  </a:moveTo>
                  <a:cubicBezTo>
                    <a:pt x="89" y="0"/>
                    <a:pt x="1" y="89"/>
                    <a:pt x="1" y="207"/>
                  </a:cubicBezTo>
                  <a:cubicBezTo>
                    <a:pt x="1" y="325"/>
                    <a:pt x="93" y="417"/>
                    <a:pt x="206" y="422"/>
                  </a:cubicBezTo>
                  <a:cubicBezTo>
                    <a:pt x="324" y="422"/>
                    <a:pt x="427" y="325"/>
                    <a:pt x="427" y="212"/>
                  </a:cubicBezTo>
                  <a:cubicBezTo>
                    <a:pt x="427" y="104"/>
                    <a:pt x="335" y="6"/>
                    <a:pt x="222" y="1"/>
                  </a:cubicBezTo>
                  <a:cubicBezTo>
                    <a:pt x="215" y="0"/>
                    <a:pt x="209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2" name="Google Shape;16742;p24"/>
            <p:cNvSpPr/>
            <p:nvPr/>
          </p:nvSpPr>
          <p:spPr>
            <a:xfrm>
              <a:off x="1674800" y="438250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88"/>
                    <a:pt x="1" y="212"/>
                  </a:cubicBezTo>
                  <a:cubicBezTo>
                    <a:pt x="1" y="332"/>
                    <a:pt x="88" y="422"/>
                    <a:pt x="212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224" y="422"/>
                    <a:pt x="227" y="422"/>
                    <a:pt x="230" y="422"/>
                  </a:cubicBezTo>
                  <a:cubicBezTo>
                    <a:pt x="339" y="422"/>
                    <a:pt x="432" y="322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3" name="Google Shape;16743;p24"/>
            <p:cNvSpPr/>
            <p:nvPr/>
          </p:nvSpPr>
          <p:spPr>
            <a:xfrm>
              <a:off x="16483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0" y="98"/>
                    <a:pt x="0" y="211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4" name="Google Shape;16744;p24"/>
            <p:cNvSpPr/>
            <p:nvPr/>
          </p:nvSpPr>
          <p:spPr>
            <a:xfrm>
              <a:off x="20726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9" y="0"/>
                  </a:moveTo>
                  <a:cubicBezTo>
                    <a:pt x="103" y="0"/>
                    <a:pt x="11" y="89"/>
                    <a:pt x="11" y="206"/>
                  </a:cubicBezTo>
                  <a:cubicBezTo>
                    <a:pt x="0" y="325"/>
                    <a:pt x="93" y="417"/>
                    <a:pt x="206" y="422"/>
                  </a:cubicBezTo>
                  <a:cubicBezTo>
                    <a:pt x="210" y="422"/>
                    <a:pt x="214" y="423"/>
                    <a:pt x="217" y="423"/>
                  </a:cubicBezTo>
                  <a:cubicBezTo>
                    <a:pt x="340" y="423"/>
                    <a:pt x="427" y="342"/>
                    <a:pt x="432" y="222"/>
                  </a:cubicBezTo>
                  <a:cubicBezTo>
                    <a:pt x="432" y="104"/>
                    <a:pt x="345" y="6"/>
                    <a:pt x="226" y="1"/>
                  </a:cubicBezTo>
                  <a:cubicBezTo>
                    <a:pt x="221" y="0"/>
                    <a:pt x="215" y="0"/>
                    <a:pt x="20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5" name="Google Shape;16745;p24"/>
            <p:cNvSpPr/>
            <p:nvPr/>
          </p:nvSpPr>
          <p:spPr>
            <a:xfrm>
              <a:off x="21261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40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2"/>
                  </a:cubicBezTo>
                  <a:cubicBezTo>
                    <a:pt x="416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6" name="Google Shape;16746;p24"/>
            <p:cNvSpPr/>
            <p:nvPr/>
          </p:nvSpPr>
          <p:spPr>
            <a:xfrm>
              <a:off x="2125850" y="398437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40"/>
                    <a:pt x="93" y="433"/>
                    <a:pt x="217" y="433"/>
                  </a:cubicBezTo>
                  <a:cubicBezTo>
                    <a:pt x="335" y="433"/>
                    <a:pt x="432" y="335"/>
                    <a:pt x="427" y="212"/>
                  </a:cubicBezTo>
                  <a:cubicBezTo>
                    <a:pt x="422" y="88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7" name="Google Shape;16747;p24"/>
            <p:cNvSpPr/>
            <p:nvPr/>
          </p:nvSpPr>
          <p:spPr>
            <a:xfrm>
              <a:off x="1568550" y="44887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6" y="93"/>
                    <a:pt x="1" y="211"/>
                  </a:cubicBezTo>
                  <a:cubicBezTo>
                    <a:pt x="6" y="330"/>
                    <a:pt x="93" y="427"/>
                    <a:pt x="212" y="427"/>
                  </a:cubicBezTo>
                  <a:cubicBezTo>
                    <a:pt x="325" y="427"/>
                    <a:pt x="427" y="330"/>
                    <a:pt x="427" y="211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8" name="Google Shape;16748;p24"/>
            <p:cNvSpPr/>
            <p:nvPr/>
          </p:nvSpPr>
          <p:spPr>
            <a:xfrm>
              <a:off x="1993275" y="43822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98" y="11"/>
                    <a:pt x="1" y="98"/>
                    <a:pt x="1" y="216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2"/>
                    <a:pt x="422" y="222"/>
                  </a:cubicBezTo>
                  <a:cubicBezTo>
                    <a:pt x="422" y="103"/>
                    <a:pt x="330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9" name="Google Shape;16749;p24"/>
            <p:cNvSpPr/>
            <p:nvPr/>
          </p:nvSpPr>
          <p:spPr>
            <a:xfrm>
              <a:off x="17809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3" y="1"/>
                    <a:pt x="0" y="83"/>
                    <a:pt x="11" y="212"/>
                  </a:cubicBezTo>
                  <a:cubicBezTo>
                    <a:pt x="11" y="325"/>
                    <a:pt x="103" y="422"/>
                    <a:pt x="221" y="422"/>
                  </a:cubicBezTo>
                  <a:cubicBezTo>
                    <a:pt x="329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0" name="Google Shape;16750;p24"/>
            <p:cNvSpPr/>
            <p:nvPr/>
          </p:nvSpPr>
          <p:spPr>
            <a:xfrm>
              <a:off x="1940225" y="44887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1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1" name="Google Shape;16751;p24"/>
            <p:cNvSpPr/>
            <p:nvPr/>
          </p:nvSpPr>
          <p:spPr>
            <a:xfrm>
              <a:off x="1887175" y="4011225"/>
              <a:ext cx="10925" cy="10575"/>
            </a:xfrm>
            <a:custGeom>
              <a:rect b="b" l="l" r="r" t="t"/>
              <a:pathLst>
                <a:path extrusionOk="0" h="423" w="437">
                  <a:moveTo>
                    <a:pt x="210" y="0"/>
                  </a:moveTo>
                  <a:cubicBezTo>
                    <a:pt x="93" y="0"/>
                    <a:pt x="10" y="80"/>
                    <a:pt x="5" y="196"/>
                  </a:cubicBezTo>
                  <a:cubicBezTo>
                    <a:pt x="0" y="320"/>
                    <a:pt x="87" y="417"/>
                    <a:pt x="211" y="422"/>
                  </a:cubicBezTo>
                  <a:cubicBezTo>
                    <a:pt x="324" y="422"/>
                    <a:pt x="427" y="335"/>
                    <a:pt x="427" y="212"/>
                  </a:cubicBezTo>
                  <a:cubicBezTo>
                    <a:pt x="437" y="93"/>
                    <a:pt x="344" y="1"/>
                    <a:pt x="231" y="1"/>
                  </a:cubicBezTo>
                  <a:cubicBezTo>
                    <a:pt x="224" y="0"/>
                    <a:pt x="217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2" name="Google Shape;16752;p24"/>
            <p:cNvSpPr/>
            <p:nvPr/>
          </p:nvSpPr>
          <p:spPr>
            <a:xfrm>
              <a:off x="1542225" y="40373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3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6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3" name="Google Shape;16753;p24"/>
            <p:cNvSpPr/>
            <p:nvPr/>
          </p:nvSpPr>
          <p:spPr>
            <a:xfrm>
              <a:off x="2099400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103" y="427"/>
                    <a:pt x="221" y="427"/>
                  </a:cubicBezTo>
                  <a:cubicBezTo>
                    <a:pt x="334" y="417"/>
                    <a:pt x="432" y="330"/>
                    <a:pt x="432" y="211"/>
                  </a:cubicBezTo>
                  <a:cubicBezTo>
                    <a:pt x="432" y="98"/>
                    <a:pt x="33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4" name="Google Shape;16754;p24"/>
            <p:cNvSpPr/>
            <p:nvPr/>
          </p:nvSpPr>
          <p:spPr>
            <a:xfrm>
              <a:off x="1595150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5" name="Google Shape;16755;p24"/>
            <p:cNvSpPr/>
            <p:nvPr/>
          </p:nvSpPr>
          <p:spPr>
            <a:xfrm>
              <a:off x="207280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5" y="422"/>
                    <a:pt x="427" y="336"/>
                    <a:pt x="427" y="216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6" name="Google Shape;16756;p24"/>
            <p:cNvSpPr/>
            <p:nvPr/>
          </p:nvSpPr>
          <p:spPr>
            <a:xfrm>
              <a:off x="2072800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"/>
                    <a:pt x="6" y="98"/>
                    <a:pt x="1" y="227"/>
                  </a:cubicBezTo>
                  <a:cubicBezTo>
                    <a:pt x="6" y="345"/>
                    <a:pt x="93" y="432"/>
                    <a:pt x="211" y="432"/>
                  </a:cubicBezTo>
                  <a:cubicBezTo>
                    <a:pt x="324" y="432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7" name="Google Shape;16757;p24"/>
            <p:cNvSpPr/>
            <p:nvPr/>
          </p:nvSpPr>
          <p:spPr>
            <a:xfrm>
              <a:off x="1515625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8" name="Google Shape;16758;p24"/>
            <p:cNvSpPr/>
            <p:nvPr/>
          </p:nvSpPr>
          <p:spPr>
            <a:xfrm>
              <a:off x="1542225" y="42499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1" y="93"/>
                    <a:pt x="1" y="217"/>
                  </a:cubicBezTo>
                  <a:cubicBezTo>
                    <a:pt x="1" y="330"/>
                    <a:pt x="93" y="427"/>
                    <a:pt x="211" y="427"/>
                  </a:cubicBezTo>
                  <a:cubicBezTo>
                    <a:pt x="324" y="427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9" name="Google Shape;16759;p24"/>
            <p:cNvSpPr/>
            <p:nvPr/>
          </p:nvSpPr>
          <p:spPr>
            <a:xfrm>
              <a:off x="1754450" y="39313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103"/>
                    <a:pt x="1" y="222"/>
                  </a:cubicBezTo>
                  <a:cubicBezTo>
                    <a:pt x="1" y="342"/>
                    <a:pt x="93" y="427"/>
                    <a:pt x="207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40" y="427"/>
                    <a:pt x="432" y="330"/>
                    <a:pt x="427" y="206"/>
                  </a:cubicBezTo>
                  <a:cubicBezTo>
                    <a:pt x="427" y="93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0" name="Google Shape;16760;p24"/>
            <p:cNvSpPr/>
            <p:nvPr/>
          </p:nvSpPr>
          <p:spPr>
            <a:xfrm>
              <a:off x="2046200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32" y="334"/>
                    <a:pt x="427" y="211"/>
                  </a:cubicBezTo>
                  <a:cubicBezTo>
                    <a:pt x="427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1" name="Google Shape;16761;p24"/>
            <p:cNvSpPr/>
            <p:nvPr/>
          </p:nvSpPr>
          <p:spPr>
            <a:xfrm>
              <a:off x="1648350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8" y="6"/>
                    <a:pt x="0" y="93"/>
                    <a:pt x="0" y="211"/>
                  </a:cubicBezTo>
                  <a:cubicBezTo>
                    <a:pt x="0" y="329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1"/>
                  </a:cubicBezTo>
                  <a:cubicBezTo>
                    <a:pt x="421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2" name="Google Shape;16762;p24"/>
            <p:cNvSpPr/>
            <p:nvPr/>
          </p:nvSpPr>
          <p:spPr>
            <a:xfrm>
              <a:off x="194022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2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3" name="Google Shape;16763;p24"/>
            <p:cNvSpPr/>
            <p:nvPr/>
          </p:nvSpPr>
          <p:spPr>
            <a:xfrm>
              <a:off x="1940225" y="43295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93" y="427"/>
                    <a:pt x="20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4" name="Google Shape;16764;p24"/>
            <p:cNvSpPr/>
            <p:nvPr/>
          </p:nvSpPr>
          <p:spPr>
            <a:xfrm>
              <a:off x="1542225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5" name="Google Shape;16765;p24"/>
            <p:cNvSpPr/>
            <p:nvPr/>
          </p:nvSpPr>
          <p:spPr>
            <a:xfrm>
              <a:off x="1595150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93" y="432"/>
                    <a:pt x="211" y="432"/>
                  </a:cubicBezTo>
                  <a:cubicBezTo>
                    <a:pt x="335" y="432"/>
                    <a:pt x="427" y="340"/>
                    <a:pt x="432" y="211"/>
                  </a:cubicBezTo>
                  <a:cubicBezTo>
                    <a:pt x="43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6" name="Google Shape;16766;p24"/>
            <p:cNvSpPr/>
            <p:nvPr/>
          </p:nvSpPr>
          <p:spPr>
            <a:xfrm>
              <a:off x="1780925" y="45419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0"/>
                  </a:moveTo>
                  <a:cubicBezTo>
                    <a:pt x="93" y="0"/>
                    <a:pt x="0" y="82"/>
                    <a:pt x="0" y="206"/>
                  </a:cubicBezTo>
                  <a:cubicBezTo>
                    <a:pt x="0" y="329"/>
                    <a:pt x="98" y="421"/>
                    <a:pt x="216" y="421"/>
                  </a:cubicBezTo>
                  <a:cubicBezTo>
                    <a:pt x="329" y="421"/>
                    <a:pt x="427" y="329"/>
                    <a:pt x="427" y="206"/>
                  </a:cubicBezTo>
                  <a:cubicBezTo>
                    <a:pt x="427" y="82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7" name="Google Shape;16767;p24"/>
            <p:cNvSpPr/>
            <p:nvPr/>
          </p:nvSpPr>
          <p:spPr>
            <a:xfrm>
              <a:off x="1860575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3" y="1"/>
                  </a:moveTo>
                  <a:cubicBezTo>
                    <a:pt x="93" y="1"/>
                    <a:pt x="0" y="101"/>
                    <a:pt x="0" y="217"/>
                  </a:cubicBezTo>
                  <a:cubicBezTo>
                    <a:pt x="0" y="335"/>
                    <a:pt x="98" y="427"/>
                    <a:pt x="221" y="427"/>
                  </a:cubicBezTo>
                  <a:cubicBezTo>
                    <a:pt x="339" y="427"/>
                    <a:pt x="432" y="335"/>
                    <a:pt x="427" y="217"/>
                  </a:cubicBezTo>
                  <a:cubicBezTo>
                    <a:pt x="422" y="98"/>
                    <a:pt x="329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8" name="Google Shape;16768;p24"/>
            <p:cNvSpPr/>
            <p:nvPr/>
          </p:nvSpPr>
          <p:spPr>
            <a:xfrm>
              <a:off x="1886900" y="45419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98" y="0"/>
                    <a:pt x="11" y="82"/>
                    <a:pt x="11" y="206"/>
                  </a:cubicBezTo>
                  <a:cubicBezTo>
                    <a:pt x="1" y="319"/>
                    <a:pt x="98" y="421"/>
                    <a:pt x="217" y="421"/>
                  </a:cubicBezTo>
                  <a:cubicBezTo>
                    <a:pt x="222" y="422"/>
                    <a:pt x="228" y="422"/>
                    <a:pt x="234" y="422"/>
                  </a:cubicBezTo>
                  <a:cubicBezTo>
                    <a:pt x="344" y="422"/>
                    <a:pt x="432" y="328"/>
                    <a:pt x="432" y="211"/>
                  </a:cubicBezTo>
                  <a:cubicBezTo>
                    <a:pt x="438" y="87"/>
                    <a:pt x="35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9" name="Google Shape;16769;p24"/>
            <p:cNvSpPr/>
            <p:nvPr/>
          </p:nvSpPr>
          <p:spPr>
            <a:xfrm>
              <a:off x="2072925" y="39313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3" y="1"/>
                  </a:moveTo>
                  <a:cubicBezTo>
                    <a:pt x="93" y="1"/>
                    <a:pt x="1" y="96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17" y="217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0" name="Google Shape;16770;p24"/>
            <p:cNvSpPr/>
            <p:nvPr/>
          </p:nvSpPr>
          <p:spPr>
            <a:xfrm>
              <a:off x="1568700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87" y="1"/>
                    <a:pt x="0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7" y="423"/>
                    <a:pt x="421" y="324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1" name="Google Shape;16771;p24"/>
            <p:cNvSpPr/>
            <p:nvPr/>
          </p:nvSpPr>
          <p:spPr>
            <a:xfrm>
              <a:off x="148917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2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2"/>
                  </a:cubicBezTo>
                  <a:cubicBezTo>
                    <a:pt x="329" y="417"/>
                    <a:pt x="422" y="324"/>
                    <a:pt x="422" y="211"/>
                  </a:cubicBezTo>
                  <a:cubicBezTo>
                    <a:pt x="422" y="8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2" name="Google Shape;16772;p24"/>
            <p:cNvSpPr/>
            <p:nvPr/>
          </p:nvSpPr>
          <p:spPr>
            <a:xfrm>
              <a:off x="16748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3" y="1"/>
                    <a:pt x="1" y="88"/>
                    <a:pt x="1" y="211"/>
                  </a:cubicBezTo>
                  <a:cubicBezTo>
                    <a:pt x="1" y="329"/>
                    <a:pt x="94" y="423"/>
                    <a:pt x="200" y="423"/>
                  </a:cubicBezTo>
                  <a:cubicBezTo>
                    <a:pt x="206" y="423"/>
                    <a:pt x="211" y="422"/>
                    <a:pt x="217" y="422"/>
                  </a:cubicBezTo>
                  <a:cubicBezTo>
                    <a:pt x="330" y="422"/>
                    <a:pt x="422" y="319"/>
                    <a:pt x="42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3" name="Google Shape;16773;p24"/>
            <p:cNvSpPr/>
            <p:nvPr/>
          </p:nvSpPr>
          <p:spPr>
            <a:xfrm>
              <a:off x="15422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1" y="94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2" y="335"/>
                    <a:pt x="422" y="212"/>
                  </a:cubicBezTo>
                  <a:cubicBezTo>
                    <a:pt x="417" y="93"/>
                    <a:pt x="324" y="1"/>
                    <a:pt x="211" y="1"/>
                  </a:cubicBezTo>
                  <a:cubicBezTo>
                    <a:pt x="205" y="0"/>
                    <a:pt x="2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4" name="Google Shape;16774;p24"/>
            <p:cNvSpPr/>
            <p:nvPr/>
          </p:nvSpPr>
          <p:spPr>
            <a:xfrm>
              <a:off x="15951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35"/>
                    <a:pt x="417" y="212"/>
                  </a:cubicBezTo>
                  <a:cubicBezTo>
                    <a:pt x="417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5" name="Google Shape;16775;p24"/>
            <p:cNvSpPr/>
            <p:nvPr/>
          </p:nvSpPr>
          <p:spPr>
            <a:xfrm>
              <a:off x="201987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88" y="0"/>
                    <a:pt x="0" y="88"/>
                    <a:pt x="0" y="211"/>
                  </a:cubicBezTo>
                  <a:cubicBezTo>
                    <a:pt x="0" y="334"/>
                    <a:pt x="98" y="422"/>
                    <a:pt x="22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3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6" name="Google Shape;16776;p24"/>
            <p:cNvSpPr/>
            <p:nvPr/>
          </p:nvSpPr>
          <p:spPr>
            <a:xfrm>
              <a:off x="1940475" y="39580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1"/>
                  </a:moveTo>
                  <a:cubicBezTo>
                    <a:pt x="88" y="6"/>
                    <a:pt x="1" y="93"/>
                    <a:pt x="1" y="211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324" y="422"/>
                    <a:pt x="417" y="329"/>
                    <a:pt x="417" y="206"/>
                  </a:cubicBezTo>
                  <a:cubicBezTo>
                    <a:pt x="412" y="83"/>
                    <a:pt x="31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7" name="Google Shape;16777;p24"/>
            <p:cNvSpPr/>
            <p:nvPr/>
          </p:nvSpPr>
          <p:spPr>
            <a:xfrm>
              <a:off x="1754450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5" y="0"/>
                  </a:moveTo>
                  <a:cubicBezTo>
                    <a:pt x="94" y="0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7" y="335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ubicBezTo>
                    <a:pt x="216" y="0"/>
                    <a:pt x="211" y="0"/>
                    <a:pt x="20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8" name="Google Shape;16778;p24"/>
            <p:cNvSpPr/>
            <p:nvPr/>
          </p:nvSpPr>
          <p:spPr>
            <a:xfrm>
              <a:off x="1462575" y="43825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5" y="427"/>
                    <a:pt x="422" y="335"/>
                    <a:pt x="422" y="212"/>
                  </a:cubicBezTo>
                  <a:cubicBezTo>
                    <a:pt x="422" y="93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9" name="Google Shape;16779;p24"/>
            <p:cNvSpPr/>
            <p:nvPr/>
          </p:nvSpPr>
          <p:spPr>
            <a:xfrm>
              <a:off x="1860575" y="446215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8" y="1"/>
                    <a:pt x="0" y="93"/>
                    <a:pt x="0" y="212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34" y="422"/>
                    <a:pt x="427" y="335"/>
                    <a:pt x="432" y="212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0" name="Google Shape;16780;p24"/>
            <p:cNvSpPr/>
            <p:nvPr/>
          </p:nvSpPr>
          <p:spPr>
            <a:xfrm>
              <a:off x="1993275" y="3958050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1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8" y="422"/>
                    <a:pt x="211" y="422"/>
                  </a:cubicBezTo>
                  <a:cubicBezTo>
                    <a:pt x="217" y="422"/>
                    <a:pt x="223" y="423"/>
                    <a:pt x="228" y="423"/>
                  </a:cubicBezTo>
                  <a:cubicBezTo>
                    <a:pt x="338" y="423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1" name="Google Shape;16781;p24"/>
            <p:cNvSpPr/>
            <p:nvPr/>
          </p:nvSpPr>
          <p:spPr>
            <a:xfrm>
              <a:off x="2099400" y="39580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8"/>
                    <a:pt x="0" y="216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8" y="423"/>
                    <a:pt x="427" y="324"/>
                    <a:pt x="427" y="211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2" name="Google Shape;16782;p24"/>
            <p:cNvSpPr/>
            <p:nvPr/>
          </p:nvSpPr>
          <p:spPr>
            <a:xfrm>
              <a:off x="1595275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6"/>
                    <a:pt x="427" y="221"/>
                  </a:cubicBezTo>
                  <a:cubicBezTo>
                    <a:pt x="427" y="98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3" name="Google Shape;16783;p24"/>
            <p:cNvSpPr/>
            <p:nvPr/>
          </p:nvSpPr>
          <p:spPr>
            <a:xfrm>
              <a:off x="1568550" y="42233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109" y="0"/>
                    <a:pt x="11" y="87"/>
                    <a:pt x="6" y="206"/>
                  </a:cubicBezTo>
                  <a:cubicBezTo>
                    <a:pt x="1" y="324"/>
                    <a:pt x="88" y="421"/>
                    <a:pt x="212" y="421"/>
                  </a:cubicBezTo>
                  <a:cubicBezTo>
                    <a:pt x="218" y="422"/>
                    <a:pt x="224" y="422"/>
                    <a:pt x="230" y="422"/>
                  </a:cubicBezTo>
                  <a:cubicBezTo>
                    <a:pt x="344" y="422"/>
                    <a:pt x="428" y="333"/>
                    <a:pt x="438" y="216"/>
                  </a:cubicBezTo>
                  <a:cubicBezTo>
                    <a:pt x="438" y="10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4" name="Google Shape;16784;p24"/>
            <p:cNvSpPr/>
            <p:nvPr/>
          </p:nvSpPr>
          <p:spPr>
            <a:xfrm>
              <a:off x="1807650" y="38781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8" y="0"/>
                    <a:pt x="0" y="98"/>
                    <a:pt x="0" y="221"/>
                  </a:cubicBezTo>
                  <a:cubicBezTo>
                    <a:pt x="0" y="350"/>
                    <a:pt x="88" y="432"/>
                    <a:pt x="211" y="432"/>
                  </a:cubicBezTo>
                  <a:cubicBezTo>
                    <a:pt x="334" y="427"/>
                    <a:pt x="422" y="339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5" name="Google Shape;16785;p24"/>
            <p:cNvSpPr/>
            <p:nvPr/>
          </p:nvSpPr>
          <p:spPr>
            <a:xfrm>
              <a:off x="19932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86"/>
                    <a:pt x="1" y="211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2" y="335"/>
                    <a:pt x="422" y="216"/>
                  </a:cubicBezTo>
                  <a:cubicBezTo>
                    <a:pt x="427" y="9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6" name="Google Shape;16786;p24"/>
            <p:cNvSpPr/>
            <p:nvPr/>
          </p:nvSpPr>
          <p:spPr>
            <a:xfrm>
              <a:off x="14625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4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7" name="Google Shape;16787;p24"/>
            <p:cNvSpPr/>
            <p:nvPr/>
          </p:nvSpPr>
          <p:spPr>
            <a:xfrm>
              <a:off x="1701150" y="4303000"/>
              <a:ext cx="10925" cy="10550"/>
            </a:xfrm>
            <a:custGeom>
              <a:rect b="b" l="l" r="r" t="t"/>
              <a:pathLst>
                <a:path extrusionOk="0" h="422" w="437">
                  <a:moveTo>
                    <a:pt x="211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9"/>
                    <a:pt x="87" y="421"/>
                    <a:pt x="211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7" y="87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8" name="Google Shape;16788;p24"/>
            <p:cNvSpPr/>
            <p:nvPr/>
          </p:nvSpPr>
          <p:spPr>
            <a:xfrm>
              <a:off x="1435850" y="4356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0" y="1"/>
                  </a:moveTo>
                  <a:cubicBezTo>
                    <a:pt x="224" y="1"/>
                    <a:pt x="218" y="1"/>
                    <a:pt x="211" y="1"/>
                  </a:cubicBezTo>
                  <a:cubicBezTo>
                    <a:pt x="93" y="7"/>
                    <a:pt x="1" y="94"/>
                    <a:pt x="1" y="217"/>
                  </a:cubicBezTo>
                  <a:cubicBezTo>
                    <a:pt x="6" y="335"/>
                    <a:pt x="98" y="423"/>
                    <a:pt x="211" y="423"/>
                  </a:cubicBezTo>
                  <a:cubicBezTo>
                    <a:pt x="335" y="423"/>
                    <a:pt x="432" y="325"/>
                    <a:pt x="432" y="212"/>
                  </a:cubicBezTo>
                  <a:cubicBezTo>
                    <a:pt x="432" y="95"/>
                    <a:pt x="349" y="1"/>
                    <a:pt x="23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9" name="Google Shape;16789;p24"/>
            <p:cNvSpPr/>
            <p:nvPr/>
          </p:nvSpPr>
          <p:spPr>
            <a:xfrm>
              <a:off x="196682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87" y="0"/>
                    <a:pt x="0" y="88"/>
                    <a:pt x="5" y="216"/>
                  </a:cubicBezTo>
                  <a:cubicBezTo>
                    <a:pt x="10" y="334"/>
                    <a:pt x="103" y="422"/>
                    <a:pt x="216" y="422"/>
                  </a:cubicBezTo>
                  <a:cubicBezTo>
                    <a:pt x="334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0" name="Google Shape;16790;p24"/>
            <p:cNvSpPr/>
            <p:nvPr/>
          </p:nvSpPr>
          <p:spPr>
            <a:xfrm>
              <a:off x="1542100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6" y="98"/>
                    <a:pt x="0" y="221"/>
                  </a:cubicBezTo>
                  <a:cubicBezTo>
                    <a:pt x="0" y="334"/>
                    <a:pt x="98" y="427"/>
                    <a:pt x="221" y="427"/>
                  </a:cubicBezTo>
                  <a:cubicBezTo>
                    <a:pt x="340" y="427"/>
                    <a:pt x="427" y="329"/>
                    <a:pt x="427" y="211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1" name="Google Shape;16791;p24"/>
            <p:cNvSpPr/>
            <p:nvPr/>
          </p:nvSpPr>
          <p:spPr>
            <a:xfrm>
              <a:off x="1595150" y="42499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3" y="1"/>
                    <a:pt x="6" y="93"/>
                    <a:pt x="1" y="217"/>
                  </a:cubicBezTo>
                  <a:cubicBezTo>
                    <a:pt x="1" y="330"/>
                    <a:pt x="93" y="427"/>
                    <a:pt x="206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2" name="Google Shape;16792;p24"/>
            <p:cNvSpPr/>
            <p:nvPr/>
          </p:nvSpPr>
          <p:spPr>
            <a:xfrm>
              <a:off x="1542225" y="45152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34"/>
                    <a:pt x="88" y="427"/>
                    <a:pt x="211" y="427"/>
                  </a:cubicBezTo>
                  <a:cubicBezTo>
                    <a:pt x="335" y="427"/>
                    <a:pt x="422" y="329"/>
                    <a:pt x="422" y="206"/>
                  </a:cubicBezTo>
                  <a:cubicBezTo>
                    <a:pt x="417" y="9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3" name="Google Shape;16793;p24"/>
            <p:cNvSpPr/>
            <p:nvPr/>
          </p:nvSpPr>
          <p:spPr>
            <a:xfrm>
              <a:off x="2099400" y="42232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104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4" name="Google Shape;16794;p24"/>
            <p:cNvSpPr/>
            <p:nvPr/>
          </p:nvSpPr>
          <p:spPr>
            <a:xfrm>
              <a:off x="1780925" y="41701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11" y="98"/>
                    <a:pt x="11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219" y="427"/>
                    <a:pt x="222" y="427"/>
                    <a:pt x="225" y="427"/>
                  </a:cubicBezTo>
                  <a:cubicBezTo>
                    <a:pt x="339" y="427"/>
                    <a:pt x="427" y="336"/>
                    <a:pt x="432" y="211"/>
                  </a:cubicBezTo>
                  <a:cubicBezTo>
                    <a:pt x="432" y="109"/>
                    <a:pt x="360" y="6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5" name="Google Shape;16795;p24"/>
            <p:cNvSpPr/>
            <p:nvPr/>
          </p:nvSpPr>
          <p:spPr>
            <a:xfrm>
              <a:off x="18873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2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5"/>
                    <a:pt x="88" y="427"/>
                    <a:pt x="211" y="427"/>
                  </a:cubicBezTo>
                  <a:cubicBezTo>
                    <a:pt x="334" y="427"/>
                    <a:pt x="422" y="335"/>
                    <a:pt x="422" y="211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6" name="Google Shape;16796;p24"/>
            <p:cNvSpPr/>
            <p:nvPr/>
          </p:nvSpPr>
          <p:spPr>
            <a:xfrm>
              <a:off x="2125850" y="42499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93" y="1"/>
                    <a:pt x="1" y="93"/>
                    <a:pt x="11" y="227"/>
                  </a:cubicBezTo>
                  <a:cubicBezTo>
                    <a:pt x="16" y="335"/>
                    <a:pt x="104" y="432"/>
                    <a:pt x="222" y="432"/>
                  </a:cubicBezTo>
                  <a:cubicBezTo>
                    <a:pt x="335" y="432"/>
                    <a:pt x="432" y="335"/>
                    <a:pt x="432" y="217"/>
                  </a:cubicBezTo>
                  <a:cubicBezTo>
                    <a:pt x="427" y="93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7" name="Google Shape;16797;p24"/>
            <p:cNvSpPr/>
            <p:nvPr/>
          </p:nvSpPr>
          <p:spPr>
            <a:xfrm>
              <a:off x="2072925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6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8" name="Google Shape;16798;p24"/>
            <p:cNvSpPr/>
            <p:nvPr/>
          </p:nvSpPr>
          <p:spPr>
            <a:xfrm>
              <a:off x="21258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1" y="88"/>
                    <a:pt x="1" y="206"/>
                  </a:cubicBezTo>
                  <a:cubicBezTo>
                    <a:pt x="1" y="324"/>
                    <a:pt x="88" y="422"/>
                    <a:pt x="206" y="422"/>
                  </a:cubicBezTo>
                  <a:cubicBezTo>
                    <a:pt x="210" y="422"/>
                    <a:pt x="214" y="422"/>
                    <a:pt x="217" y="422"/>
                  </a:cubicBezTo>
                  <a:cubicBezTo>
                    <a:pt x="340" y="422"/>
                    <a:pt x="427" y="336"/>
                    <a:pt x="427" y="216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9" name="Google Shape;16799;p24"/>
            <p:cNvSpPr/>
            <p:nvPr/>
          </p:nvSpPr>
          <p:spPr>
            <a:xfrm>
              <a:off x="15951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93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0" y="422"/>
                    <a:pt x="427" y="336"/>
                    <a:pt x="432" y="216"/>
                  </a:cubicBezTo>
                  <a:cubicBezTo>
                    <a:pt x="43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0" name="Google Shape;16800;p24"/>
            <p:cNvSpPr/>
            <p:nvPr/>
          </p:nvSpPr>
          <p:spPr>
            <a:xfrm>
              <a:off x="19402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8" y="1"/>
                    <a:pt x="0" y="88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219" y="422"/>
                    <a:pt x="222" y="423"/>
                    <a:pt x="225" y="423"/>
                  </a:cubicBezTo>
                  <a:cubicBezTo>
                    <a:pt x="334" y="423"/>
                    <a:pt x="427" y="332"/>
                    <a:pt x="427" y="212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1" name="Google Shape;16801;p24"/>
            <p:cNvSpPr/>
            <p:nvPr/>
          </p:nvSpPr>
          <p:spPr>
            <a:xfrm>
              <a:off x="1542225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3" y="0"/>
                  </a:moveTo>
                  <a:cubicBezTo>
                    <a:pt x="89" y="0"/>
                    <a:pt x="1" y="101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17"/>
                    <a:pt x="422" y="335"/>
                    <a:pt x="422" y="211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2" name="Google Shape;16802;p24"/>
            <p:cNvSpPr/>
            <p:nvPr/>
          </p:nvSpPr>
          <p:spPr>
            <a:xfrm>
              <a:off x="1595275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2" y="1"/>
                  </a:moveTo>
                  <a:cubicBezTo>
                    <a:pt x="98" y="1"/>
                    <a:pt x="1" y="98"/>
                    <a:pt x="1" y="222"/>
                  </a:cubicBezTo>
                  <a:cubicBezTo>
                    <a:pt x="1" y="335"/>
                    <a:pt x="88" y="427"/>
                    <a:pt x="206" y="427"/>
                  </a:cubicBezTo>
                  <a:cubicBezTo>
                    <a:pt x="330" y="427"/>
                    <a:pt x="422" y="335"/>
                    <a:pt x="427" y="222"/>
                  </a:cubicBezTo>
                  <a:cubicBezTo>
                    <a:pt x="427" y="98"/>
                    <a:pt x="33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3" name="Google Shape;16803;p24"/>
            <p:cNvSpPr/>
            <p:nvPr/>
          </p:nvSpPr>
          <p:spPr>
            <a:xfrm>
              <a:off x="2072800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103" y="0"/>
                    <a:pt x="6" y="93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29" y="427"/>
                    <a:pt x="422" y="334"/>
                    <a:pt x="422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4" name="Google Shape;16804;p24"/>
            <p:cNvSpPr/>
            <p:nvPr/>
          </p:nvSpPr>
          <p:spPr>
            <a:xfrm>
              <a:off x="18076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"/>
                    <a:pt x="0" y="98"/>
                    <a:pt x="0" y="222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16" y="335"/>
                    <a:pt x="422" y="222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5" name="Google Shape;16805;p24"/>
            <p:cNvSpPr/>
            <p:nvPr/>
          </p:nvSpPr>
          <p:spPr>
            <a:xfrm>
              <a:off x="1913750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3" y="0"/>
                  </a:moveTo>
                  <a:cubicBezTo>
                    <a:pt x="94" y="0"/>
                    <a:pt x="1" y="10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17"/>
                    <a:pt x="427" y="330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9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6" name="Google Shape;16806;p24"/>
            <p:cNvSpPr/>
            <p:nvPr/>
          </p:nvSpPr>
          <p:spPr>
            <a:xfrm>
              <a:off x="2072925" y="440910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6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7" name="Google Shape;16807;p24"/>
            <p:cNvSpPr/>
            <p:nvPr/>
          </p:nvSpPr>
          <p:spPr>
            <a:xfrm>
              <a:off x="21261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0" y="93"/>
                    <a:pt x="0" y="211"/>
                  </a:cubicBezTo>
                  <a:cubicBezTo>
                    <a:pt x="0" y="335"/>
                    <a:pt x="82" y="427"/>
                    <a:pt x="195" y="427"/>
                  </a:cubicBezTo>
                  <a:cubicBezTo>
                    <a:pt x="319" y="427"/>
                    <a:pt x="416" y="340"/>
                    <a:pt x="421" y="227"/>
                  </a:cubicBezTo>
                  <a:cubicBezTo>
                    <a:pt x="427" y="103"/>
                    <a:pt x="33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8" name="Google Shape;16808;p24"/>
            <p:cNvSpPr/>
            <p:nvPr/>
          </p:nvSpPr>
          <p:spPr>
            <a:xfrm>
              <a:off x="1913750" y="38783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1"/>
                  </a:moveTo>
                  <a:cubicBezTo>
                    <a:pt x="90" y="1"/>
                    <a:pt x="1" y="100"/>
                    <a:pt x="1" y="212"/>
                  </a:cubicBezTo>
                  <a:cubicBezTo>
                    <a:pt x="1" y="336"/>
                    <a:pt x="93" y="423"/>
                    <a:pt x="211" y="423"/>
                  </a:cubicBezTo>
                  <a:cubicBezTo>
                    <a:pt x="335" y="418"/>
                    <a:pt x="427" y="330"/>
                    <a:pt x="427" y="212"/>
                  </a:cubicBezTo>
                  <a:cubicBezTo>
                    <a:pt x="417" y="94"/>
                    <a:pt x="330" y="2"/>
                    <a:pt x="211" y="2"/>
                  </a:cubicBezTo>
                  <a:cubicBezTo>
                    <a:pt x="206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9" name="Google Shape;16809;p24"/>
            <p:cNvSpPr/>
            <p:nvPr/>
          </p:nvSpPr>
          <p:spPr>
            <a:xfrm>
              <a:off x="15687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0"/>
                    <a:pt x="210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0" name="Google Shape;16810;p24"/>
            <p:cNvSpPr/>
            <p:nvPr/>
          </p:nvSpPr>
          <p:spPr>
            <a:xfrm>
              <a:off x="15422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6" y="1"/>
                  </a:moveTo>
                  <a:cubicBezTo>
                    <a:pt x="88" y="1"/>
                    <a:pt x="1" y="98"/>
                    <a:pt x="1" y="217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1" name="Google Shape;16811;p24"/>
            <p:cNvSpPr/>
            <p:nvPr/>
          </p:nvSpPr>
          <p:spPr>
            <a:xfrm>
              <a:off x="2072925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6" y="1"/>
                  </a:moveTo>
                  <a:cubicBezTo>
                    <a:pt x="88" y="1"/>
                    <a:pt x="1" y="98"/>
                    <a:pt x="1" y="211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0"/>
                    <a:pt x="422" y="211"/>
                  </a:cubicBezTo>
                  <a:cubicBezTo>
                    <a:pt x="41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2" name="Google Shape;16812;p24"/>
            <p:cNvSpPr/>
            <p:nvPr/>
          </p:nvSpPr>
          <p:spPr>
            <a:xfrm>
              <a:off x="1595150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8"/>
                    <a:pt x="6" y="217"/>
                  </a:cubicBezTo>
                  <a:cubicBezTo>
                    <a:pt x="6" y="335"/>
                    <a:pt x="98" y="427"/>
                    <a:pt x="211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3" name="Google Shape;16813;p24"/>
            <p:cNvSpPr/>
            <p:nvPr/>
          </p:nvSpPr>
          <p:spPr>
            <a:xfrm>
              <a:off x="1701275" y="43561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08" y="1"/>
                  </a:moveTo>
                  <a:cubicBezTo>
                    <a:pt x="94" y="1"/>
                    <a:pt x="10" y="90"/>
                    <a:pt x="5" y="207"/>
                  </a:cubicBezTo>
                  <a:cubicBezTo>
                    <a:pt x="0" y="320"/>
                    <a:pt x="93" y="418"/>
                    <a:pt x="211" y="423"/>
                  </a:cubicBezTo>
                  <a:cubicBezTo>
                    <a:pt x="214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22"/>
                  </a:cubicBezTo>
                  <a:cubicBezTo>
                    <a:pt x="432" y="104"/>
                    <a:pt x="350" y="7"/>
                    <a:pt x="226" y="1"/>
                  </a:cubicBezTo>
                  <a:cubicBezTo>
                    <a:pt x="220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4" name="Google Shape;16814;p24"/>
            <p:cNvSpPr/>
            <p:nvPr/>
          </p:nvSpPr>
          <p:spPr>
            <a:xfrm>
              <a:off x="186057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5"/>
                    <a:pt x="0" y="98"/>
                    <a:pt x="0" y="211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5" name="Google Shape;16815;p24"/>
            <p:cNvSpPr/>
            <p:nvPr/>
          </p:nvSpPr>
          <p:spPr>
            <a:xfrm>
              <a:off x="1860575" y="38783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5" y="1"/>
                  </a:moveTo>
                  <a:cubicBezTo>
                    <a:pt x="94" y="1"/>
                    <a:pt x="0" y="100"/>
                    <a:pt x="0" y="212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34" y="423"/>
                    <a:pt x="427" y="336"/>
                    <a:pt x="427" y="212"/>
                  </a:cubicBezTo>
                  <a:cubicBezTo>
                    <a:pt x="427" y="94"/>
                    <a:pt x="334" y="7"/>
                    <a:pt x="221" y="2"/>
                  </a:cubicBezTo>
                  <a:cubicBezTo>
                    <a:pt x="216" y="1"/>
                    <a:pt x="210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6" name="Google Shape;16816;p24"/>
            <p:cNvSpPr/>
            <p:nvPr/>
          </p:nvSpPr>
          <p:spPr>
            <a:xfrm>
              <a:off x="19932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5"/>
                    <a:pt x="1" y="92"/>
                    <a:pt x="1" y="211"/>
                  </a:cubicBezTo>
                  <a:cubicBezTo>
                    <a:pt x="1" y="329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7" name="Google Shape;16817;p24"/>
            <p:cNvSpPr/>
            <p:nvPr/>
          </p:nvSpPr>
          <p:spPr>
            <a:xfrm>
              <a:off x="1754325" y="38784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1"/>
                  </a:moveTo>
                  <a:cubicBezTo>
                    <a:pt x="98" y="6"/>
                    <a:pt x="1" y="93"/>
                    <a:pt x="1" y="211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40" y="422"/>
                    <a:pt x="432" y="335"/>
                    <a:pt x="422" y="211"/>
                  </a:cubicBezTo>
                  <a:cubicBezTo>
                    <a:pt x="42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8" name="Google Shape;16818;p24"/>
            <p:cNvSpPr/>
            <p:nvPr/>
          </p:nvSpPr>
          <p:spPr>
            <a:xfrm>
              <a:off x="1674800" y="40641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32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9" name="Google Shape;16819;p24"/>
            <p:cNvSpPr/>
            <p:nvPr/>
          </p:nvSpPr>
          <p:spPr>
            <a:xfrm>
              <a:off x="1833975" y="385180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32" y="1"/>
                  </a:moveTo>
                  <a:cubicBezTo>
                    <a:pt x="109" y="1"/>
                    <a:pt x="11" y="93"/>
                    <a:pt x="6" y="206"/>
                  </a:cubicBezTo>
                  <a:cubicBezTo>
                    <a:pt x="1" y="319"/>
                    <a:pt x="98" y="422"/>
                    <a:pt x="211" y="427"/>
                  </a:cubicBezTo>
                  <a:cubicBezTo>
                    <a:pt x="214" y="427"/>
                    <a:pt x="218" y="428"/>
                    <a:pt x="221" y="428"/>
                  </a:cubicBezTo>
                  <a:cubicBezTo>
                    <a:pt x="335" y="428"/>
                    <a:pt x="432" y="337"/>
                    <a:pt x="432" y="222"/>
                  </a:cubicBezTo>
                  <a:cubicBezTo>
                    <a:pt x="432" y="98"/>
                    <a:pt x="345" y="6"/>
                    <a:pt x="23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0" name="Google Shape;16820;p24"/>
            <p:cNvSpPr/>
            <p:nvPr/>
          </p:nvSpPr>
          <p:spPr>
            <a:xfrm>
              <a:off x="1462575" y="4064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7" y="1"/>
                  </a:moveTo>
                  <a:cubicBezTo>
                    <a:pt x="98" y="1"/>
                    <a:pt x="0" y="92"/>
                    <a:pt x="0" y="207"/>
                  </a:cubicBezTo>
                  <a:cubicBezTo>
                    <a:pt x="0" y="330"/>
                    <a:pt x="93" y="428"/>
                    <a:pt x="211" y="428"/>
                  </a:cubicBezTo>
                  <a:cubicBezTo>
                    <a:pt x="335" y="428"/>
                    <a:pt x="422" y="330"/>
                    <a:pt x="422" y="212"/>
                  </a:cubicBezTo>
                  <a:cubicBezTo>
                    <a:pt x="422" y="99"/>
                    <a:pt x="335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1" name="Google Shape;16821;p24"/>
            <p:cNvSpPr/>
            <p:nvPr/>
          </p:nvSpPr>
          <p:spPr>
            <a:xfrm>
              <a:off x="183397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98" y="0"/>
                    <a:pt x="1" y="87"/>
                    <a:pt x="6" y="206"/>
                  </a:cubicBezTo>
                  <a:cubicBezTo>
                    <a:pt x="6" y="319"/>
                    <a:pt x="103" y="421"/>
                    <a:pt x="216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87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2" name="Google Shape;16822;p24"/>
            <p:cNvSpPr/>
            <p:nvPr/>
          </p:nvSpPr>
          <p:spPr>
            <a:xfrm>
              <a:off x="1754450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1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3" name="Google Shape;16823;p24"/>
            <p:cNvSpPr/>
            <p:nvPr/>
          </p:nvSpPr>
          <p:spPr>
            <a:xfrm>
              <a:off x="2099400" y="4170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8"/>
                    <a:pt x="0" y="211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27" y="340"/>
                    <a:pt x="427" y="211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4" name="Google Shape;16824;p24"/>
            <p:cNvSpPr/>
            <p:nvPr/>
          </p:nvSpPr>
          <p:spPr>
            <a:xfrm>
              <a:off x="1727850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7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88" y="421"/>
                    <a:pt x="212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5" name="Google Shape;16825;p24"/>
            <p:cNvSpPr/>
            <p:nvPr/>
          </p:nvSpPr>
          <p:spPr>
            <a:xfrm>
              <a:off x="180752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5" y="211"/>
                  </a:cubicBezTo>
                  <a:cubicBezTo>
                    <a:pt x="5" y="334"/>
                    <a:pt x="93" y="421"/>
                    <a:pt x="216" y="421"/>
                  </a:cubicBezTo>
                  <a:cubicBezTo>
                    <a:pt x="329" y="421"/>
                    <a:pt x="421" y="334"/>
                    <a:pt x="427" y="216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6" name="Google Shape;16826;p24"/>
            <p:cNvSpPr/>
            <p:nvPr/>
          </p:nvSpPr>
          <p:spPr>
            <a:xfrm>
              <a:off x="1913750" y="430300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7" name="Google Shape;16827;p24"/>
            <p:cNvSpPr/>
            <p:nvPr/>
          </p:nvSpPr>
          <p:spPr>
            <a:xfrm>
              <a:off x="1966550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2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8" name="Google Shape;16828;p24"/>
            <p:cNvSpPr/>
            <p:nvPr/>
          </p:nvSpPr>
          <p:spPr>
            <a:xfrm>
              <a:off x="1435850" y="430300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103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9" name="Google Shape;16829;p24"/>
            <p:cNvSpPr/>
            <p:nvPr/>
          </p:nvSpPr>
          <p:spPr>
            <a:xfrm>
              <a:off x="1940100" y="45419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5" y="329"/>
                    <a:pt x="103" y="421"/>
                    <a:pt x="221" y="421"/>
                  </a:cubicBezTo>
                  <a:cubicBezTo>
                    <a:pt x="334" y="421"/>
                    <a:pt x="427" y="329"/>
                    <a:pt x="427" y="211"/>
                  </a:cubicBezTo>
                  <a:cubicBezTo>
                    <a:pt x="432" y="87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0" name="Google Shape;16830;p24"/>
            <p:cNvSpPr/>
            <p:nvPr/>
          </p:nvSpPr>
          <p:spPr>
            <a:xfrm>
              <a:off x="1860575" y="38253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2" y="0"/>
                  </a:moveTo>
                  <a:cubicBezTo>
                    <a:pt x="98" y="0"/>
                    <a:pt x="5" y="91"/>
                    <a:pt x="0" y="206"/>
                  </a:cubicBezTo>
                  <a:cubicBezTo>
                    <a:pt x="0" y="329"/>
                    <a:pt x="93" y="427"/>
                    <a:pt x="211" y="427"/>
                  </a:cubicBezTo>
                  <a:cubicBezTo>
                    <a:pt x="329" y="427"/>
                    <a:pt x="427" y="334"/>
                    <a:pt x="427" y="216"/>
                  </a:cubicBezTo>
                  <a:cubicBezTo>
                    <a:pt x="427" y="98"/>
                    <a:pt x="334" y="11"/>
                    <a:pt x="221" y="0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1" name="Google Shape;16831;p24"/>
            <p:cNvSpPr/>
            <p:nvPr/>
          </p:nvSpPr>
          <p:spPr>
            <a:xfrm>
              <a:off x="2125850" y="4196850"/>
              <a:ext cx="10950" cy="10600"/>
            </a:xfrm>
            <a:custGeom>
              <a:rect b="b" l="l" r="r" t="t"/>
              <a:pathLst>
                <a:path extrusionOk="0" h="424" w="438">
                  <a:moveTo>
                    <a:pt x="211" y="1"/>
                  </a:moveTo>
                  <a:cubicBezTo>
                    <a:pt x="99" y="1"/>
                    <a:pt x="16" y="80"/>
                    <a:pt x="11" y="197"/>
                  </a:cubicBezTo>
                  <a:cubicBezTo>
                    <a:pt x="1" y="325"/>
                    <a:pt x="88" y="418"/>
                    <a:pt x="212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17"/>
                  </a:cubicBezTo>
                  <a:cubicBezTo>
                    <a:pt x="438" y="99"/>
                    <a:pt x="350" y="7"/>
                    <a:pt x="232" y="1"/>
                  </a:cubicBezTo>
                  <a:cubicBezTo>
                    <a:pt x="225" y="1"/>
                    <a:pt x="218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2" name="Google Shape;16832;p24"/>
            <p:cNvSpPr/>
            <p:nvPr/>
          </p:nvSpPr>
          <p:spPr>
            <a:xfrm>
              <a:off x="1595150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6" y="0"/>
                  </a:moveTo>
                  <a:cubicBezTo>
                    <a:pt x="93" y="6"/>
                    <a:pt x="1" y="93"/>
                    <a:pt x="1" y="211"/>
                  </a:cubicBezTo>
                  <a:cubicBezTo>
                    <a:pt x="1" y="334"/>
                    <a:pt x="93" y="422"/>
                    <a:pt x="211" y="422"/>
                  </a:cubicBezTo>
                  <a:cubicBezTo>
                    <a:pt x="330" y="422"/>
                    <a:pt x="427" y="334"/>
                    <a:pt x="427" y="211"/>
                  </a:cubicBezTo>
                  <a:cubicBezTo>
                    <a:pt x="427" y="88"/>
                    <a:pt x="335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3" name="Google Shape;16833;p24"/>
            <p:cNvSpPr/>
            <p:nvPr/>
          </p:nvSpPr>
          <p:spPr>
            <a:xfrm>
              <a:off x="1754325" y="44089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7" y="0"/>
                  </a:moveTo>
                  <a:cubicBezTo>
                    <a:pt x="108" y="0"/>
                    <a:pt x="6" y="98"/>
                    <a:pt x="6" y="211"/>
                  </a:cubicBezTo>
                  <a:cubicBezTo>
                    <a:pt x="1" y="335"/>
                    <a:pt x="88" y="422"/>
                    <a:pt x="216" y="422"/>
                  </a:cubicBezTo>
                  <a:cubicBezTo>
                    <a:pt x="340" y="422"/>
                    <a:pt x="432" y="335"/>
                    <a:pt x="432" y="211"/>
                  </a:cubicBezTo>
                  <a:cubicBezTo>
                    <a:pt x="432" y="98"/>
                    <a:pt x="340" y="6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4" name="Google Shape;16834;p24"/>
            <p:cNvSpPr/>
            <p:nvPr/>
          </p:nvSpPr>
          <p:spPr>
            <a:xfrm>
              <a:off x="1754325" y="3825350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16"/>
                  </a:cubicBezTo>
                  <a:cubicBezTo>
                    <a:pt x="6" y="329"/>
                    <a:pt x="93" y="427"/>
                    <a:pt x="211" y="427"/>
                  </a:cubicBezTo>
                  <a:cubicBezTo>
                    <a:pt x="335" y="427"/>
                    <a:pt x="432" y="334"/>
                    <a:pt x="432" y="216"/>
                  </a:cubicBezTo>
                  <a:cubicBezTo>
                    <a:pt x="432" y="93"/>
                    <a:pt x="34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5" name="Google Shape;16835;p24"/>
            <p:cNvSpPr/>
            <p:nvPr/>
          </p:nvSpPr>
          <p:spPr>
            <a:xfrm>
              <a:off x="18605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0"/>
                    <a:pt x="98" y="427"/>
                    <a:pt x="221" y="427"/>
                  </a:cubicBezTo>
                  <a:cubicBezTo>
                    <a:pt x="339" y="417"/>
                    <a:pt x="432" y="330"/>
                    <a:pt x="427" y="206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6" name="Google Shape;16836;p24"/>
            <p:cNvSpPr/>
            <p:nvPr/>
          </p:nvSpPr>
          <p:spPr>
            <a:xfrm>
              <a:off x="1940225" y="41173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1"/>
                  </a:moveTo>
                  <a:cubicBezTo>
                    <a:pt x="98" y="1"/>
                    <a:pt x="0" y="98"/>
                    <a:pt x="0" y="211"/>
                  </a:cubicBezTo>
                  <a:cubicBezTo>
                    <a:pt x="11" y="329"/>
                    <a:pt x="98" y="422"/>
                    <a:pt x="216" y="422"/>
                  </a:cubicBezTo>
                  <a:cubicBezTo>
                    <a:pt x="329" y="422"/>
                    <a:pt x="427" y="335"/>
                    <a:pt x="427" y="211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7" name="Google Shape;16837;p24"/>
            <p:cNvSpPr/>
            <p:nvPr/>
          </p:nvSpPr>
          <p:spPr>
            <a:xfrm>
              <a:off x="1727850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7" y="1"/>
                  </a:moveTo>
                  <a:cubicBezTo>
                    <a:pt x="104" y="1"/>
                    <a:pt x="1" y="98"/>
                    <a:pt x="1" y="211"/>
                  </a:cubicBezTo>
                  <a:cubicBezTo>
                    <a:pt x="1" y="335"/>
                    <a:pt x="88" y="427"/>
                    <a:pt x="212" y="427"/>
                  </a:cubicBezTo>
                  <a:cubicBezTo>
                    <a:pt x="340" y="427"/>
                    <a:pt x="422" y="340"/>
                    <a:pt x="422" y="211"/>
                  </a:cubicBezTo>
                  <a:cubicBezTo>
                    <a:pt x="42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8" name="Google Shape;16838;p24"/>
            <p:cNvSpPr/>
            <p:nvPr/>
          </p:nvSpPr>
          <p:spPr>
            <a:xfrm>
              <a:off x="188717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5" y="87"/>
                    <a:pt x="0" y="206"/>
                  </a:cubicBezTo>
                  <a:cubicBezTo>
                    <a:pt x="0" y="329"/>
                    <a:pt x="87" y="427"/>
                    <a:pt x="211" y="427"/>
                  </a:cubicBezTo>
                  <a:cubicBezTo>
                    <a:pt x="324" y="427"/>
                    <a:pt x="421" y="334"/>
                    <a:pt x="421" y="221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9" name="Google Shape;16839;p24"/>
            <p:cNvSpPr/>
            <p:nvPr/>
          </p:nvSpPr>
          <p:spPr>
            <a:xfrm>
              <a:off x="1780925" y="43294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7"/>
                    <a:pt x="93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0" name="Google Shape;16840;p24"/>
            <p:cNvSpPr/>
            <p:nvPr/>
          </p:nvSpPr>
          <p:spPr>
            <a:xfrm>
              <a:off x="1674800" y="45948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8"/>
                    <a:pt x="6" y="221"/>
                  </a:cubicBezTo>
                  <a:cubicBezTo>
                    <a:pt x="16" y="334"/>
                    <a:pt x="103" y="427"/>
                    <a:pt x="222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1" name="Google Shape;16841;p24"/>
            <p:cNvSpPr/>
            <p:nvPr/>
          </p:nvSpPr>
          <p:spPr>
            <a:xfrm>
              <a:off x="1886900" y="43294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22" y="1"/>
                  </a:moveTo>
                  <a:cubicBezTo>
                    <a:pt x="104" y="1"/>
                    <a:pt x="16" y="88"/>
                    <a:pt x="11" y="206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32" y="337"/>
                    <a:pt x="432" y="222"/>
                  </a:cubicBezTo>
                  <a:cubicBezTo>
                    <a:pt x="438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2" name="Google Shape;16842;p24"/>
            <p:cNvSpPr/>
            <p:nvPr/>
          </p:nvSpPr>
          <p:spPr>
            <a:xfrm>
              <a:off x="1780800" y="3905000"/>
              <a:ext cx="10925" cy="10675"/>
            </a:xfrm>
            <a:custGeom>
              <a:rect b="b" l="l" r="r" t="t"/>
              <a:pathLst>
                <a:path extrusionOk="0" h="427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19"/>
                    <a:pt x="93" y="422"/>
                    <a:pt x="211" y="427"/>
                  </a:cubicBezTo>
                  <a:cubicBezTo>
                    <a:pt x="214" y="427"/>
                    <a:pt x="217" y="427"/>
                    <a:pt x="221" y="427"/>
                  </a:cubicBezTo>
                  <a:cubicBezTo>
                    <a:pt x="334" y="427"/>
                    <a:pt x="427" y="341"/>
                    <a:pt x="432" y="226"/>
                  </a:cubicBezTo>
                  <a:cubicBezTo>
                    <a:pt x="437" y="113"/>
                    <a:pt x="350" y="11"/>
                    <a:pt x="231" y="0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3" name="Google Shape;16843;p24"/>
            <p:cNvSpPr/>
            <p:nvPr/>
          </p:nvSpPr>
          <p:spPr>
            <a:xfrm>
              <a:off x="1727850" y="39048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7" y="1"/>
                  </a:moveTo>
                  <a:cubicBezTo>
                    <a:pt x="88" y="1"/>
                    <a:pt x="1" y="87"/>
                    <a:pt x="1" y="207"/>
                  </a:cubicBezTo>
                  <a:cubicBezTo>
                    <a:pt x="1" y="330"/>
                    <a:pt x="93" y="428"/>
                    <a:pt x="212" y="428"/>
                  </a:cubicBezTo>
                  <a:cubicBezTo>
                    <a:pt x="215" y="428"/>
                    <a:pt x="218" y="428"/>
                    <a:pt x="221" y="428"/>
                  </a:cubicBezTo>
                  <a:cubicBezTo>
                    <a:pt x="339" y="428"/>
                    <a:pt x="422" y="332"/>
                    <a:pt x="422" y="212"/>
                  </a:cubicBezTo>
                  <a:cubicBezTo>
                    <a:pt x="422" y="94"/>
                    <a:pt x="335" y="1"/>
                    <a:pt x="217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4" name="Google Shape;16844;p24"/>
            <p:cNvSpPr/>
            <p:nvPr/>
          </p:nvSpPr>
          <p:spPr>
            <a:xfrm>
              <a:off x="2125850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8"/>
                    <a:pt x="11" y="222"/>
                  </a:cubicBezTo>
                  <a:cubicBezTo>
                    <a:pt x="11" y="335"/>
                    <a:pt x="98" y="427"/>
                    <a:pt x="217" y="427"/>
                  </a:cubicBezTo>
                  <a:cubicBezTo>
                    <a:pt x="330" y="427"/>
                    <a:pt x="427" y="335"/>
                    <a:pt x="427" y="217"/>
                  </a:cubicBezTo>
                  <a:cubicBezTo>
                    <a:pt x="427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5" name="Google Shape;16845;p24"/>
            <p:cNvSpPr/>
            <p:nvPr/>
          </p:nvSpPr>
          <p:spPr>
            <a:xfrm>
              <a:off x="2099400" y="41172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93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6" name="Google Shape;16846;p24"/>
            <p:cNvSpPr/>
            <p:nvPr/>
          </p:nvSpPr>
          <p:spPr>
            <a:xfrm>
              <a:off x="1754450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25" y="1"/>
                  </a:moveTo>
                  <a:cubicBezTo>
                    <a:pt x="219" y="1"/>
                    <a:pt x="213" y="1"/>
                    <a:pt x="206" y="1"/>
                  </a:cubicBezTo>
                  <a:cubicBezTo>
                    <a:pt x="93" y="7"/>
                    <a:pt x="1" y="94"/>
                    <a:pt x="1" y="212"/>
                  </a:cubicBezTo>
                  <a:cubicBezTo>
                    <a:pt x="1" y="325"/>
                    <a:pt x="88" y="423"/>
                    <a:pt x="211" y="423"/>
                  </a:cubicBezTo>
                  <a:cubicBezTo>
                    <a:pt x="335" y="418"/>
                    <a:pt x="427" y="325"/>
                    <a:pt x="427" y="207"/>
                  </a:cubicBezTo>
                  <a:cubicBezTo>
                    <a:pt x="417" y="90"/>
                    <a:pt x="338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7" name="Google Shape;16847;p24"/>
            <p:cNvSpPr/>
            <p:nvPr/>
          </p:nvSpPr>
          <p:spPr>
            <a:xfrm>
              <a:off x="1807525" y="43559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10"/>
                    <a:pt x="0" y="98"/>
                    <a:pt x="0" y="221"/>
                  </a:cubicBezTo>
                  <a:cubicBezTo>
                    <a:pt x="5" y="334"/>
                    <a:pt x="93" y="427"/>
                    <a:pt x="211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8" name="Google Shape;16848;p24"/>
            <p:cNvSpPr/>
            <p:nvPr/>
          </p:nvSpPr>
          <p:spPr>
            <a:xfrm>
              <a:off x="1860450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8" y="0"/>
                    <a:pt x="5" y="88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9" name="Google Shape;16849;p24"/>
            <p:cNvSpPr/>
            <p:nvPr/>
          </p:nvSpPr>
          <p:spPr>
            <a:xfrm>
              <a:off x="1913625" y="43561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8" y="0"/>
                    <a:pt x="6" y="88"/>
                    <a:pt x="1" y="211"/>
                  </a:cubicBezTo>
                  <a:cubicBezTo>
                    <a:pt x="6" y="334"/>
                    <a:pt x="98" y="422"/>
                    <a:pt x="216" y="422"/>
                  </a:cubicBezTo>
                  <a:cubicBezTo>
                    <a:pt x="335" y="417"/>
                    <a:pt x="432" y="324"/>
                    <a:pt x="432" y="211"/>
                  </a:cubicBez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0" name="Google Shape;16850;p24"/>
            <p:cNvSpPr/>
            <p:nvPr/>
          </p:nvSpPr>
          <p:spPr>
            <a:xfrm>
              <a:off x="1621875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1" name="Google Shape;16851;p24"/>
            <p:cNvSpPr/>
            <p:nvPr/>
          </p:nvSpPr>
          <p:spPr>
            <a:xfrm>
              <a:off x="215245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1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27"/>
                    <a:pt x="216" y="427"/>
                  </a:cubicBezTo>
                  <a:cubicBezTo>
                    <a:pt x="340" y="427"/>
                    <a:pt x="427" y="335"/>
                    <a:pt x="422" y="211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2" name="Google Shape;16852;p24"/>
            <p:cNvSpPr/>
            <p:nvPr/>
          </p:nvSpPr>
          <p:spPr>
            <a:xfrm>
              <a:off x="1727725" y="39580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1"/>
                  </a:moveTo>
                  <a:cubicBezTo>
                    <a:pt x="98" y="1"/>
                    <a:pt x="1" y="88"/>
                    <a:pt x="16" y="211"/>
                  </a:cubicBezTo>
                  <a:cubicBezTo>
                    <a:pt x="16" y="335"/>
                    <a:pt x="114" y="422"/>
                    <a:pt x="227" y="422"/>
                  </a:cubicBezTo>
                  <a:cubicBezTo>
                    <a:pt x="345" y="422"/>
                    <a:pt x="433" y="329"/>
                    <a:pt x="433" y="211"/>
                  </a:cubicBezTo>
                  <a:cubicBezTo>
                    <a:pt x="433" y="8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3" name="Google Shape;16853;p24"/>
            <p:cNvSpPr/>
            <p:nvPr/>
          </p:nvSpPr>
          <p:spPr>
            <a:xfrm>
              <a:off x="1780800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16" y="88"/>
                    <a:pt x="5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4" name="Google Shape;16854;p24"/>
            <p:cNvSpPr/>
            <p:nvPr/>
          </p:nvSpPr>
          <p:spPr>
            <a:xfrm>
              <a:off x="1727850" y="4329325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7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34"/>
                    <a:pt x="88" y="432"/>
                    <a:pt x="212" y="432"/>
                  </a:cubicBezTo>
                  <a:cubicBezTo>
                    <a:pt x="335" y="432"/>
                    <a:pt x="422" y="340"/>
                    <a:pt x="422" y="211"/>
                  </a:cubicBezTo>
                  <a:cubicBezTo>
                    <a:pt x="422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5" name="Google Shape;16855;p24"/>
            <p:cNvSpPr/>
            <p:nvPr/>
          </p:nvSpPr>
          <p:spPr>
            <a:xfrm>
              <a:off x="1887175" y="42765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5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21" y="334"/>
                    <a:pt x="427" y="211"/>
                  </a:cubicBezTo>
                  <a:cubicBezTo>
                    <a:pt x="427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6" name="Google Shape;16856;p24"/>
            <p:cNvSpPr/>
            <p:nvPr/>
          </p:nvSpPr>
          <p:spPr>
            <a:xfrm>
              <a:off x="1940225" y="4276600"/>
              <a:ext cx="10675" cy="10475"/>
            </a:xfrm>
            <a:custGeom>
              <a:rect b="b" l="l" r="r" t="t"/>
              <a:pathLst>
                <a:path extrusionOk="0" h="419" w="427">
                  <a:moveTo>
                    <a:pt x="240" y="1"/>
                  </a:moveTo>
                  <a:cubicBezTo>
                    <a:pt x="232" y="1"/>
                    <a:pt x="224" y="2"/>
                    <a:pt x="216" y="3"/>
                  </a:cubicBezTo>
                  <a:cubicBezTo>
                    <a:pt x="98" y="3"/>
                    <a:pt x="0" y="90"/>
                    <a:pt x="0" y="208"/>
                  </a:cubicBezTo>
                  <a:cubicBezTo>
                    <a:pt x="0" y="321"/>
                    <a:pt x="93" y="419"/>
                    <a:pt x="216" y="419"/>
                  </a:cubicBezTo>
                  <a:cubicBezTo>
                    <a:pt x="334" y="419"/>
                    <a:pt x="427" y="331"/>
                    <a:pt x="427" y="208"/>
                  </a:cubicBezTo>
                  <a:cubicBezTo>
                    <a:pt x="422" y="93"/>
                    <a:pt x="342" y="1"/>
                    <a:pt x="24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7" name="Google Shape;16857;p24"/>
            <p:cNvSpPr/>
            <p:nvPr/>
          </p:nvSpPr>
          <p:spPr>
            <a:xfrm>
              <a:off x="15422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6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8" name="Google Shape;16858;p24"/>
            <p:cNvSpPr/>
            <p:nvPr/>
          </p:nvSpPr>
          <p:spPr>
            <a:xfrm>
              <a:off x="1727600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103" y="1"/>
                    <a:pt x="6" y="93"/>
                    <a:pt x="6" y="206"/>
                  </a:cubicBezTo>
                  <a:cubicBezTo>
                    <a:pt x="1" y="324"/>
                    <a:pt x="98" y="417"/>
                    <a:pt x="217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5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9" name="Google Shape;16859;p24"/>
            <p:cNvSpPr/>
            <p:nvPr/>
          </p:nvSpPr>
          <p:spPr>
            <a:xfrm>
              <a:off x="1648350" y="4303100"/>
              <a:ext cx="10550" cy="10450"/>
            </a:xfrm>
            <a:custGeom>
              <a:rect b="b" l="l" r="r" t="t"/>
              <a:pathLst>
                <a:path extrusionOk="0" h="418" w="422">
                  <a:moveTo>
                    <a:pt x="221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9"/>
                    <a:pt x="0" y="212"/>
                  </a:cubicBezTo>
                  <a:cubicBezTo>
                    <a:pt x="5" y="325"/>
                    <a:pt x="98" y="417"/>
                    <a:pt x="211" y="417"/>
                  </a:cubicBezTo>
                  <a:cubicBezTo>
                    <a:pt x="334" y="417"/>
                    <a:pt x="421" y="330"/>
                    <a:pt x="421" y="207"/>
                  </a:cubicBezTo>
                  <a:cubicBezTo>
                    <a:pt x="421" y="87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0" name="Google Shape;16860;p24"/>
            <p:cNvSpPr/>
            <p:nvPr/>
          </p:nvSpPr>
          <p:spPr>
            <a:xfrm>
              <a:off x="1727725" y="44355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1" y="334"/>
                    <a:pt x="98" y="427"/>
                    <a:pt x="222" y="427"/>
                  </a:cubicBezTo>
                  <a:cubicBezTo>
                    <a:pt x="345" y="427"/>
                    <a:pt x="433" y="329"/>
                    <a:pt x="427" y="206"/>
                  </a:cubicBezTo>
                  <a:cubicBezTo>
                    <a:pt x="422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1" name="Google Shape;16861;p24"/>
            <p:cNvSpPr/>
            <p:nvPr/>
          </p:nvSpPr>
          <p:spPr>
            <a:xfrm>
              <a:off x="1940225" y="43826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11" y="329"/>
                    <a:pt x="103" y="421"/>
                    <a:pt x="216" y="421"/>
                  </a:cubicBezTo>
                  <a:cubicBezTo>
                    <a:pt x="329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2" name="Google Shape;16862;p24"/>
            <p:cNvSpPr/>
            <p:nvPr/>
          </p:nvSpPr>
          <p:spPr>
            <a:xfrm>
              <a:off x="1940225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11" y="329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3" name="Google Shape;16863;p24"/>
            <p:cNvSpPr/>
            <p:nvPr/>
          </p:nvSpPr>
          <p:spPr>
            <a:xfrm>
              <a:off x="1807650" y="3825350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0"/>
                    <a:pt x="0" y="98"/>
                    <a:pt x="0" y="216"/>
                  </a:cubicBezTo>
                  <a:cubicBezTo>
                    <a:pt x="0" y="334"/>
                    <a:pt x="88" y="427"/>
                    <a:pt x="211" y="427"/>
                  </a:cubicBezTo>
                  <a:cubicBezTo>
                    <a:pt x="329" y="422"/>
                    <a:pt x="422" y="324"/>
                    <a:pt x="422" y="206"/>
                  </a:cubicBezTo>
                  <a:cubicBezTo>
                    <a:pt x="422" y="93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4" name="Google Shape;16864;p24"/>
            <p:cNvSpPr/>
            <p:nvPr/>
          </p:nvSpPr>
          <p:spPr>
            <a:xfrm>
              <a:off x="1940225" y="38518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93"/>
                    <a:pt x="32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5" name="Google Shape;16865;p24"/>
            <p:cNvSpPr/>
            <p:nvPr/>
          </p:nvSpPr>
          <p:spPr>
            <a:xfrm>
              <a:off x="1568550" y="406417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7" y="0"/>
                  </a:moveTo>
                  <a:cubicBezTo>
                    <a:pt x="104" y="0"/>
                    <a:pt x="6" y="93"/>
                    <a:pt x="6" y="206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7" y="329"/>
                    <a:pt x="427" y="211"/>
                  </a:cubicBezTo>
                  <a:cubicBezTo>
                    <a:pt x="43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6" name="Google Shape;16866;p24"/>
            <p:cNvSpPr/>
            <p:nvPr/>
          </p:nvSpPr>
          <p:spPr>
            <a:xfrm>
              <a:off x="2099400" y="4064175"/>
              <a:ext cx="10675" cy="10425"/>
            </a:xfrm>
            <a:custGeom>
              <a:rect b="b" l="l" r="r" t="t"/>
              <a:pathLst>
                <a:path extrusionOk="0" h="417" w="427">
                  <a:moveTo>
                    <a:pt x="211" y="0"/>
                  </a:moveTo>
                  <a:cubicBezTo>
                    <a:pt x="93" y="0"/>
                    <a:pt x="0" y="87"/>
                    <a:pt x="0" y="206"/>
                  </a:cubicBezTo>
                  <a:cubicBezTo>
                    <a:pt x="0" y="324"/>
                    <a:pt x="93" y="416"/>
                    <a:pt x="211" y="416"/>
                  </a:cubicBezTo>
                  <a:cubicBezTo>
                    <a:pt x="329" y="416"/>
                    <a:pt x="427" y="329"/>
                    <a:pt x="427" y="206"/>
                  </a:cubicBezTo>
                  <a:cubicBezTo>
                    <a:pt x="427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7" name="Google Shape;16867;p24"/>
            <p:cNvSpPr/>
            <p:nvPr/>
          </p:nvSpPr>
          <p:spPr>
            <a:xfrm>
              <a:off x="1568550" y="411735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17" y="1"/>
                  </a:moveTo>
                  <a:cubicBezTo>
                    <a:pt x="104" y="1"/>
                    <a:pt x="6" y="88"/>
                    <a:pt x="6" y="206"/>
                  </a:cubicBezTo>
                  <a:cubicBezTo>
                    <a:pt x="1" y="329"/>
                    <a:pt x="88" y="422"/>
                    <a:pt x="212" y="422"/>
                  </a:cubicBezTo>
                  <a:cubicBezTo>
                    <a:pt x="335" y="422"/>
                    <a:pt x="427" y="329"/>
                    <a:pt x="427" y="211"/>
                  </a:cubicBezTo>
                  <a:cubicBezTo>
                    <a:pt x="438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8" name="Google Shape;16868;p24"/>
            <p:cNvSpPr/>
            <p:nvPr/>
          </p:nvSpPr>
          <p:spPr>
            <a:xfrm>
              <a:off x="1727850" y="41173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17" y="0"/>
                  </a:moveTo>
                  <a:cubicBezTo>
                    <a:pt x="214" y="0"/>
                    <a:pt x="210" y="0"/>
                    <a:pt x="207" y="1"/>
                  </a:cubicBezTo>
                  <a:cubicBezTo>
                    <a:pt x="88" y="1"/>
                    <a:pt x="1" y="88"/>
                    <a:pt x="1" y="206"/>
                  </a:cubicBezTo>
                  <a:cubicBezTo>
                    <a:pt x="1" y="31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06"/>
                  </a:cubicBezTo>
                  <a:cubicBezTo>
                    <a:pt x="422" y="86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9" name="Google Shape;16869;p24"/>
            <p:cNvSpPr/>
            <p:nvPr/>
          </p:nvSpPr>
          <p:spPr>
            <a:xfrm>
              <a:off x="20726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1" y="0"/>
                  </a:moveTo>
                  <a:cubicBezTo>
                    <a:pt x="103" y="0"/>
                    <a:pt x="16" y="87"/>
                    <a:pt x="11" y="206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2" y="87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0" name="Google Shape;16870;p24"/>
            <p:cNvSpPr/>
            <p:nvPr/>
          </p:nvSpPr>
          <p:spPr>
            <a:xfrm>
              <a:off x="2178925" y="4303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5"/>
                    <a:pt x="5" y="98"/>
                    <a:pt x="5" y="211"/>
                  </a:cubicBezTo>
                  <a:cubicBezTo>
                    <a:pt x="0" y="329"/>
                    <a:pt x="103" y="421"/>
                    <a:pt x="216" y="421"/>
                  </a:cubicBezTo>
                  <a:cubicBezTo>
                    <a:pt x="339" y="421"/>
                    <a:pt x="432" y="334"/>
                    <a:pt x="432" y="211"/>
                  </a:cubicBezTo>
                  <a:cubicBezTo>
                    <a:pt x="432" y="87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1" name="Google Shape;16871;p24"/>
            <p:cNvSpPr/>
            <p:nvPr/>
          </p:nvSpPr>
          <p:spPr>
            <a:xfrm>
              <a:off x="1780800" y="4488750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24"/>
                    <a:pt x="93" y="417"/>
                    <a:pt x="211" y="427"/>
                  </a:cubicBezTo>
                  <a:cubicBezTo>
                    <a:pt x="214" y="427"/>
                    <a:pt x="217" y="427"/>
                    <a:pt x="220" y="427"/>
                  </a:cubicBezTo>
                  <a:cubicBezTo>
                    <a:pt x="334" y="427"/>
                    <a:pt x="432" y="332"/>
                    <a:pt x="432" y="222"/>
                  </a:cubicBezTo>
                  <a:cubicBezTo>
                    <a:pt x="437" y="98"/>
                    <a:pt x="350" y="6"/>
                    <a:pt x="231" y="1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2" name="Google Shape;16872;p24"/>
            <p:cNvSpPr/>
            <p:nvPr/>
          </p:nvSpPr>
          <p:spPr>
            <a:xfrm>
              <a:off x="1887175" y="385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4" y="0"/>
                  </a:moveTo>
                  <a:cubicBezTo>
                    <a:pt x="218" y="0"/>
                    <a:pt x="212" y="0"/>
                    <a:pt x="206" y="1"/>
                  </a:cubicBezTo>
                  <a:cubicBezTo>
                    <a:pt x="87" y="1"/>
                    <a:pt x="0" y="88"/>
                    <a:pt x="0" y="207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24" y="422"/>
                    <a:pt x="421" y="335"/>
                    <a:pt x="421" y="212"/>
                  </a:cubicBezTo>
                  <a:cubicBezTo>
                    <a:pt x="421" y="94"/>
                    <a:pt x="342" y="0"/>
                    <a:pt x="22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3" name="Google Shape;16873;p24"/>
            <p:cNvSpPr/>
            <p:nvPr/>
          </p:nvSpPr>
          <p:spPr>
            <a:xfrm>
              <a:off x="1780925" y="38519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1" y="1"/>
                  </a:moveTo>
                  <a:cubicBezTo>
                    <a:pt x="103" y="1"/>
                    <a:pt x="11" y="88"/>
                    <a:pt x="11" y="207"/>
                  </a:cubicBezTo>
                  <a:cubicBezTo>
                    <a:pt x="0" y="325"/>
                    <a:pt x="93" y="422"/>
                    <a:pt x="216" y="422"/>
                  </a:cubicBezTo>
                  <a:cubicBezTo>
                    <a:pt x="329" y="422"/>
                    <a:pt x="427" y="335"/>
                    <a:pt x="427" y="212"/>
                  </a:cubicBezTo>
                  <a:cubicBezTo>
                    <a:pt x="427" y="88"/>
                    <a:pt x="32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4" name="Google Shape;16874;p24"/>
            <p:cNvSpPr/>
            <p:nvPr/>
          </p:nvSpPr>
          <p:spPr>
            <a:xfrm>
              <a:off x="20726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1" y="0"/>
                  </a:moveTo>
                  <a:cubicBezTo>
                    <a:pt x="108" y="0"/>
                    <a:pt x="11" y="88"/>
                    <a:pt x="0" y="211"/>
                  </a:cubicBezTo>
                  <a:cubicBezTo>
                    <a:pt x="0" y="324"/>
                    <a:pt x="93" y="417"/>
                    <a:pt x="206" y="422"/>
                  </a:cubicBezTo>
                  <a:cubicBezTo>
                    <a:pt x="209" y="422"/>
                    <a:pt x="213" y="422"/>
                    <a:pt x="216" y="422"/>
                  </a:cubicBezTo>
                  <a:cubicBezTo>
                    <a:pt x="335" y="422"/>
                    <a:pt x="427" y="336"/>
                    <a:pt x="427" y="216"/>
                  </a:cubicBezTo>
                  <a:cubicBezTo>
                    <a:pt x="432" y="93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5" name="Google Shape;16875;p24"/>
            <p:cNvSpPr/>
            <p:nvPr/>
          </p:nvSpPr>
          <p:spPr>
            <a:xfrm>
              <a:off x="2126125" y="4356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2" y="1"/>
                  </a:moveTo>
                  <a:cubicBezTo>
                    <a:pt x="79" y="1"/>
                    <a:pt x="0" y="90"/>
                    <a:pt x="0" y="212"/>
                  </a:cubicBezTo>
                  <a:cubicBezTo>
                    <a:pt x="0" y="335"/>
                    <a:pt x="87" y="423"/>
                    <a:pt x="211" y="423"/>
                  </a:cubicBezTo>
                  <a:cubicBezTo>
                    <a:pt x="324" y="423"/>
                    <a:pt x="421" y="335"/>
                    <a:pt x="421" y="217"/>
                  </a:cubicBezTo>
                  <a:cubicBezTo>
                    <a:pt x="421" y="94"/>
                    <a:pt x="334" y="1"/>
                    <a:pt x="211" y="1"/>
                  </a:cubicBezTo>
                  <a:cubicBezTo>
                    <a:pt x="205" y="1"/>
                    <a:pt x="198" y="1"/>
                    <a:pt x="19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6" name="Google Shape;16876;p24"/>
            <p:cNvSpPr/>
            <p:nvPr/>
          </p:nvSpPr>
          <p:spPr>
            <a:xfrm>
              <a:off x="2152200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1"/>
                  </a:moveTo>
                  <a:cubicBezTo>
                    <a:pt x="103" y="1"/>
                    <a:pt x="11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334" y="422"/>
                    <a:pt x="432" y="335"/>
                    <a:pt x="432" y="211"/>
                  </a:cubicBezTo>
                  <a:cubicBezTo>
                    <a:pt x="432" y="8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7" name="Google Shape;16877;p24"/>
            <p:cNvSpPr/>
            <p:nvPr/>
          </p:nvSpPr>
          <p:spPr>
            <a:xfrm>
              <a:off x="1780800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98" y="0"/>
                    <a:pt x="5" y="98"/>
                    <a:pt x="0" y="221"/>
                  </a:cubicBezTo>
                  <a:cubicBezTo>
                    <a:pt x="5" y="334"/>
                    <a:pt x="98" y="427"/>
                    <a:pt x="211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8" name="Google Shape;16878;p24"/>
            <p:cNvSpPr/>
            <p:nvPr/>
          </p:nvSpPr>
          <p:spPr>
            <a:xfrm>
              <a:off x="1542225" y="41966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8" y="10"/>
                    <a:pt x="1" y="98"/>
                    <a:pt x="1" y="211"/>
                  </a:cubicBezTo>
                  <a:cubicBezTo>
                    <a:pt x="1" y="334"/>
                    <a:pt x="93" y="432"/>
                    <a:pt x="211" y="432"/>
                  </a:cubicBezTo>
                  <a:cubicBezTo>
                    <a:pt x="335" y="432"/>
                    <a:pt x="422" y="344"/>
                    <a:pt x="417" y="211"/>
                  </a:cubicBezTo>
                  <a:cubicBezTo>
                    <a:pt x="417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9" name="Google Shape;16879;p24"/>
            <p:cNvSpPr/>
            <p:nvPr/>
          </p:nvSpPr>
          <p:spPr>
            <a:xfrm>
              <a:off x="1489175" y="43029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2" y="1"/>
                    <a:pt x="0" y="87"/>
                    <a:pt x="0" y="207"/>
                  </a:cubicBezTo>
                  <a:cubicBezTo>
                    <a:pt x="0" y="335"/>
                    <a:pt x="82" y="422"/>
                    <a:pt x="211" y="422"/>
                  </a:cubicBezTo>
                  <a:cubicBezTo>
                    <a:pt x="334" y="422"/>
                    <a:pt x="432" y="330"/>
                    <a:pt x="432" y="212"/>
                  </a:cubicBezTo>
                  <a:cubicBezTo>
                    <a:pt x="432" y="99"/>
                    <a:pt x="334" y="1"/>
                    <a:pt x="221" y="1"/>
                  </a:cubicBezTo>
                  <a:cubicBezTo>
                    <a:pt x="218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0" name="Google Shape;16880;p24"/>
            <p:cNvSpPr/>
            <p:nvPr/>
          </p:nvSpPr>
          <p:spPr>
            <a:xfrm>
              <a:off x="1515625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27" y="336"/>
                    <a:pt x="427" y="211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1" name="Google Shape;16881;p24"/>
            <p:cNvSpPr/>
            <p:nvPr/>
          </p:nvSpPr>
          <p:spPr>
            <a:xfrm>
              <a:off x="20462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104" y="1"/>
                    <a:pt x="1" y="103"/>
                    <a:pt x="1" y="222"/>
                  </a:cubicBezTo>
                  <a:cubicBezTo>
                    <a:pt x="10" y="348"/>
                    <a:pt x="107" y="428"/>
                    <a:pt x="204" y="428"/>
                  </a:cubicBezTo>
                  <a:cubicBezTo>
                    <a:pt x="210" y="428"/>
                    <a:pt x="216" y="428"/>
                    <a:pt x="222" y="427"/>
                  </a:cubicBezTo>
                  <a:cubicBezTo>
                    <a:pt x="34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2" name="Google Shape;16882;p24"/>
            <p:cNvSpPr/>
            <p:nvPr/>
          </p:nvSpPr>
          <p:spPr>
            <a:xfrm>
              <a:off x="1728000" y="43826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29"/>
                    <a:pt x="98" y="421"/>
                    <a:pt x="211" y="421"/>
                  </a:cubicBezTo>
                  <a:cubicBezTo>
                    <a:pt x="329" y="421"/>
                    <a:pt x="416" y="329"/>
                    <a:pt x="416" y="211"/>
                  </a:cubicBezTo>
                  <a:cubicBezTo>
                    <a:pt x="416" y="87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3" name="Google Shape;16883;p24"/>
            <p:cNvSpPr/>
            <p:nvPr/>
          </p:nvSpPr>
          <p:spPr>
            <a:xfrm>
              <a:off x="1780925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1"/>
                    <a:pt x="0" y="99"/>
                    <a:pt x="0" y="212"/>
                  </a:cubicBezTo>
                  <a:cubicBezTo>
                    <a:pt x="0" y="335"/>
                    <a:pt x="98" y="422"/>
                    <a:pt x="216" y="422"/>
                  </a:cubicBezTo>
                  <a:cubicBezTo>
                    <a:pt x="334" y="422"/>
                    <a:pt x="427" y="33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4" name="Google Shape;16884;p24"/>
            <p:cNvSpPr/>
            <p:nvPr/>
          </p:nvSpPr>
          <p:spPr>
            <a:xfrm>
              <a:off x="1621625" y="40641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11" y="211"/>
                  </a:cubicBezTo>
                  <a:cubicBezTo>
                    <a:pt x="16" y="334"/>
                    <a:pt x="103" y="427"/>
                    <a:pt x="226" y="427"/>
                  </a:cubicBezTo>
                  <a:cubicBezTo>
                    <a:pt x="345" y="416"/>
                    <a:pt x="432" y="329"/>
                    <a:pt x="432" y="211"/>
                  </a:cubicBezTo>
                  <a:cubicBezTo>
                    <a:pt x="432" y="98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5" name="Google Shape;16885;p24"/>
            <p:cNvSpPr/>
            <p:nvPr/>
          </p:nvSpPr>
          <p:spPr>
            <a:xfrm>
              <a:off x="1727600" y="454180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2" y="0"/>
                  </a:moveTo>
                  <a:cubicBezTo>
                    <a:pt x="94" y="0"/>
                    <a:pt x="16" y="84"/>
                    <a:pt x="11" y="196"/>
                  </a:cubicBezTo>
                  <a:cubicBezTo>
                    <a:pt x="1" y="320"/>
                    <a:pt x="98" y="422"/>
                    <a:pt x="222" y="422"/>
                  </a:cubicBezTo>
                  <a:cubicBezTo>
                    <a:pt x="335" y="422"/>
                    <a:pt x="432" y="335"/>
                    <a:pt x="432" y="217"/>
                  </a:cubicBezTo>
                  <a:cubicBezTo>
                    <a:pt x="438" y="104"/>
                    <a:pt x="355" y="6"/>
                    <a:pt x="232" y="1"/>
                  </a:cubicBezTo>
                  <a:cubicBezTo>
                    <a:pt x="225" y="0"/>
                    <a:pt x="218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6" name="Google Shape;16886;p24"/>
            <p:cNvSpPr/>
            <p:nvPr/>
          </p:nvSpPr>
          <p:spPr>
            <a:xfrm>
              <a:off x="1887300" y="4382625"/>
              <a:ext cx="10425" cy="10575"/>
            </a:xfrm>
            <a:custGeom>
              <a:rect b="b" l="l" r="r" t="t"/>
              <a:pathLst>
                <a:path extrusionOk="0" h="423" w="417">
                  <a:moveTo>
                    <a:pt x="215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88" y="1"/>
                    <a:pt x="0" y="99"/>
                    <a:pt x="0" y="212"/>
                  </a:cubicBezTo>
                  <a:cubicBezTo>
                    <a:pt x="0" y="335"/>
                    <a:pt x="98" y="422"/>
                    <a:pt x="211" y="422"/>
                  </a:cubicBezTo>
                  <a:cubicBezTo>
                    <a:pt x="329" y="422"/>
                    <a:pt x="416" y="330"/>
                    <a:pt x="416" y="207"/>
                  </a:cubicBezTo>
                  <a:cubicBezTo>
                    <a:pt x="416" y="87"/>
                    <a:pt x="324" y="1"/>
                    <a:pt x="21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7" name="Google Shape;16887;p24"/>
            <p:cNvSpPr/>
            <p:nvPr/>
          </p:nvSpPr>
          <p:spPr>
            <a:xfrm>
              <a:off x="1887300" y="44887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0" y="93"/>
                    <a:pt x="0" y="211"/>
                  </a:cubicBezTo>
                  <a:cubicBezTo>
                    <a:pt x="0" y="330"/>
                    <a:pt x="98" y="427"/>
                    <a:pt x="211" y="427"/>
                  </a:cubicBezTo>
                  <a:cubicBezTo>
                    <a:pt x="329" y="417"/>
                    <a:pt x="422" y="330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8" name="Google Shape;16888;p24"/>
            <p:cNvSpPr/>
            <p:nvPr/>
          </p:nvSpPr>
          <p:spPr>
            <a:xfrm>
              <a:off x="2125850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22" y="0"/>
                  </a:moveTo>
                  <a:cubicBezTo>
                    <a:pt x="98" y="0"/>
                    <a:pt x="11" y="93"/>
                    <a:pt x="11" y="206"/>
                  </a:cubicBezTo>
                  <a:cubicBezTo>
                    <a:pt x="1" y="324"/>
                    <a:pt x="98" y="427"/>
                    <a:pt x="217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9" name="Google Shape;16889;p24"/>
            <p:cNvSpPr/>
            <p:nvPr/>
          </p:nvSpPr>
          <p:spPr>
            <a:xfrm>
              <a:off x="2073050" y="4143825"/>
              <a:ext cx="10450" cy="10675"/>
            </a:xfrm>
            <a:custGeom>
              <a:rect b="b" l="l" r="r" t="t"/>
              <a:pathLst>
                <a:path extrusionOk="0" h="427" w="418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19" y="427"/>
                    <a:pt x="417" y="334"/>
                    <a:pt x="417" y="211"/>
                  </a:cubicBezTo>
                  <a:cubicBezTo>
                    <a:pt x="417" y="9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0" name="Google Shape;16890;p24"/>
            <p:cNvSpPr/>
            <p:nvPr/>
          </p:nvSpPr>
          <p:spPr>
            <a:xfrm>
              <a:off x="1595025" y="414382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6" y="0"/>
                  </a:moveTo>
                  <a:cubicBezTo>
                    <a:pt x="98" y="0"/>
                    <a:pt x="6" y="93"/>
                    <a:pt x="6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1" name="Google Shape;16891;p24"/>
            <p:cNvSpPr/>
            <p:nvPr/>
          </p:nvSpPr>
          <p:spPr>
            <a:xfrm>
              <a:off x="1542225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8" y="0"/>
                    <a:pt x="1" y="93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16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2" name="Google Shape;16892;p24"/>
            <p:cNvSpPr/>
            <p:nvPr/>
          </p:nvSpPr>
          <p:spPr>
            <a:xfrm>
              <a:off x="1727850" y="42766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07" y="0"/>
                  </a:moveTo>
                  <a:cubicBezTo>
                    <a:pt x="88" y="0"/>
                    <a:pt x="1" y="86"/>
                    <a:pt x="1" y="206"/>
                  </a:cubicBezTo>
                  <a:cubicBezTo>
                    <a:pt x="1" y="32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11"/>
                  </a:cubicBezTo>
                  <a:cubicBezTo>
                    <a:pt x="422" y="88"/>
                    <a:pt x="335" y="1"/>
                    <a:pt x="217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3" name="Google Shape;16893;p24"/>
            <p:cNvSpPr/>
            <p:nvPr/>
          </p:nvSpPr>
          <p:spPr>
            <a:xfrm>
              <a:off x="204632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1"/>
                  </a:moveTo>
                  <a:cubicBezTo>
                    <a:pt x="99" y="1"/>
                    <a:pt x="1" y="98"/>
                    <a:pt x="1" y="211"/>
                  </a:cubicBezTo>
                  <a:cubicBezTo>
                    <a:pt x="1" y="329"/>
                    <a:pt x="93" y="417"/>
                    <a:pt x="206" y="422"/>
                  </a:cubicBezTo>
                  <a:cubicBezTo>
                    <a:pt x="330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4" name="Google Shape;16894;p24"/>
            <p:cNvSpPr/>
            <p:nvPr/>
          </p:nvSpPr>
          <p:spPr>
            <a:xfrm>
              <a:off x="20198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1"/>
                    <a:pt x="216" y="421"/>
                  </a:cubicBezTo>
                  <a:cubicBezTo>
                    <a:pt x="334" y="421"/>
                    <a:pt x="432" y="319"/>
                    <a:pt x="427" y="206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5" name="Google Shape;16895;p24"/>
            <p:cNvSpPr/>
            <p:nvPr/>
          </p:nvSpPr>
          <p:spPr>
            <a:xfrm>
              <a:off x="1515500" y="4064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7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0"/>
                    <a:pt x="103" y="428"/>
                    <a:pt x="222" y="428"/>
                  </a:cubicBezTo>
                  <a:cubicBezTo>
                    <a:pt x="340" y="417"/>
                    <a:pt x="432" y="330"/>
                    <a:pt x="432" y="207"/>
                  </a:cubicBezTo>
                  <a:cubicBezTo>
                    <a:pt x="427" y="87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6" name="Google Shape;16896;p24"/>
            <p:cNvSpPr/>
            <p:nvPr/>
          </p:nvSpPr>
          <p:spPr>
            <a:xfrm>
              <a:off x="1621625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6" y="0"/>
                  </a:moveTo>
                  <a:cubicBezTo>
                    <a:pt x="223" y="0"/>
                    <a:pt x="219" y="0"/>
                    <a:pt x="216" y="1"/>
                  </a:cubicBezTo>
                  <a:cubicBezTo>
                    <a:pt x="93" y="6"/>
                    <a:pt x="0" y="98"/>
                    <a:pt x="11" y="216"/>
                  </a:cubicBezTo>
                  <a:cubicBezTo>
                    <a:pt x="11" y="335"/>
                    <a:pt x="103" y="422"/>
                    <a:pt x="221" y="422"/>
                  </a:cubicBezTo>
                  <a:cubicBezTo>
                    <a:pt x="345" y="417"/>
                    <a:pt x="432" y="329"/>
                    <a:pt x="432" y="206"/>
                  </a:cubicBezTo>
                  <a:cubicBezTo>
                    <a:pt x="427" y="86"/>
                    <a:pt x="339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7" name="Google Shape;16897;p24"/>
            <p:cNvSpPr/>
            <p:nvPr/>
          </p:nvSpPr>
          <p:spPr>
            <a:xfrm>
              <a:off x="151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2" y="0"/>
                  </a:moveTo>
                  <a:cubicBezTo>
                    <a:pt x="98" y="0"/>
                    <a:pt x="6" y="86"/>
                    <a:pt x="1" y="206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7" y="335"/>
                    <a:pt x="427" y="216"/>
                  </a:cubicBezTo>
                  <a:cubicBezTo>
                    <a:pt x="432" y="98"/>
                    <a:pt x="340" y="1"/>
                    <a:pt x="222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8" name="Google Shape;16898;p24"/>
            <p:cNvSpPr/>
            <p:nvPr/>
          </p:nvSpPr>
          <p:spPr>
            <a:xfrm>
              <a:off x="21525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5"/>
                    <a:pt x="1" y="92"/>
                    <a:pt x="1" y="211"/>
                  </a:cubicBezTo>
                  <a:cubicBezTo>
                    <a:pt x="1" y="329"/>
                    <a:pt x="88" y="421"/>
                    <a:pt x="211" y="421"/>
                  </a:cubicBezTo>
                  <a:cubicBezTo>
                    <a:pt x="330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9" name="Google Shape;16899;p24"/>
            <p:cNvSpPr/>
            <p:nvPr/>
          </p:nvSpPr>
          <p:spPr>
            <a:xfrm>
              <a:off x="2046475" y="4064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5"/>
                    <a:pt x="0" y="92"/>
                    <a:pt x="0" y="211"/>
                  </a:cubicBezTo>
                  <a:cubicBezTo>
                    <a:pt x="0" y="329"/>
                    <a:pt x="93" y="421"/>
                    <a:pt x="211" y="421"/>
                  </a:cubicBezTo>
                  <a:cubicBezTo>
                    <a:pt x="329" y="421"/>
                    <a:pt x="421" y="334"/>
                    <a:pt x="421" y="211"/>
                  </a:cubicBezTo>
                  <a:cubicBezTo>
                    <a:pt x="416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0" name="Google Shape;16900;p24"/>
            <p:cNvSpPr/>
            <p:nvPr/>
          </p:nvSpPr>
          <p:spPr>
            <a:xfrm>
              <a:off x="1727850" y="4011225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2" y="1"/>
                  </a:moveTo>
                  <a:cubicBezTo>
                    <a:pt x="93" y="1"/>
                    <a:pt x="6" y="88"/>
                    <a:pt x="1" y="201"/>
                  </a:cubicBezTo>
                  <a:cubicBezTo>
                    <a:pt x="1" y="325"/>
                    <a:pt x="93" y="422"/>
                    <a:pt x="212" y="422"/>
                  </a:cubicBezTo>
                  <a:cubicBezTo>
                    <a:pt x="325" y="422"/>
                    <a:pt x="422" y="325"/>
                    <a:pt x="422" y="201"/>
                  </a:cubicBezTo>
                  <a:cubicBezTo>
                    <a:pt x="422" y="83"/>
                    <a:pt x="33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1" name="Google Shape;16901;p24"/>
            <p:cNvSpPr/>
            <p:nvPr/>
          </p:nvSpPr>
          <p:spPr>
            <a:xfrm>
              <a:off x="1887175" y="44354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334" y="432"/>
                    <a:pt x="421" y="339"/>
                    <a:pt x="416" y="211"/>
                  </a:cubicBezTo>
                  <a:cubicBezTo>
                    <a:pt x="416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2" name="Google Shape;16902;p24"/>
            <p:cNvSpPr/>
            <p:nvPr/>
          </p:nvSpPr>
          <p:spPr>
            <a:xfrm>
              <a:off x="1887300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0" y="88"/>
                    <a:pt x="0" y="211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329" y="417"/>
                    <a:pt x="422" y="329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3" name="Google Shape;16903;p24"/>
            <p:cNvSpPr/>
            <p:nvPr/>
          </p:nvSpPr>
          <p:spPr>
            <a:xfrm>
              <a:off x="1780925" y="39580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1"/>
                  </a:moveTo>
                  <a:cubicBezTo>
                    <a:pt x="93" y="6"/>
                    <a:pt x="0" y="93"/>
                    <a:pt x="0" y="211"/>
                  </a:cubicBezTo>
                  <a:cubicBezTo>
                    <a:pt x="0" y="329"/>
                    <a:pt x="98" y="422"/>
                    <a:pt x="216" y="422"/>
                  </a:cubicBezTo>
                  <a:cubicBezTo>
                    <a:pt x="329" y="422"/>
                    <a:pt x="427" y="319"/>
                    <a:pt x="427" y="206"/>
                  </a:cubicBezTo>
                  <a:cubicBezTo>
                    <a:pt x="427" y="88"/>
                    <a:pt x="32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4" name="Google Shape;16904;p24"/>
            <p:cNvSpPr/>
            <p:nvPr/>
          </p:nvSpPr>
          <p:spPr>
            <a:xfrm>
              <a:off x="1595275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8" y="1"/>
                  </a:moveTo>
                  <a:cubicBezTo>
                    <a:pt x="84" y="1"/>
                    <a:pt x="1" y="90"/>
                    <a:pt x="1" y="212"/>
                  </a:cubicBezTo>
                  <a:cubicBezTo>
                    <a:pt x="1" y="335"/>
                    <a:pt x="93" y="423"/>
                    <a:pt x="217" y="423"/>
                  </a:cubicBezTo>
                  <a:cubicBezTo>
                    <a:pt x="330" y="423"/>
                    <a:pt x="427" y="335"/>
                    <a:pt x="427" y="217"/>
                  </a:cubicBezTo>
                  <a:cubicBezTo>
                    <a:pt x="427" y="94"/>
                    <a:pt x="335" y="1"/>
                    <a:pt x="217" y="1"/>
                  </a:cubicBezTo>
                  <a:cubicBezTo>
                    <a:pt x="210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5" name="Google Shape;16905;p24"/>
            <p:cNvSpPr/>
            <p:nvPr/>
          </p:nvSpPr>
          <p:spPr>
            <a:xfrm>
              <a:off x="2072925" y="43559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88" y="1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6" name="Google Shape;16906;p24"/>
            <p:cNvSpPr/>
            <p:nvPr/>
          </p:nvSpPr>
          <p:spPr>
            <a:xfrm>
              <a:off x="1940225" y="40641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21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0" y="329"/>
                    <a:pt x="103" y="427"/>
                    <a:pt x="221" y="427"/>
                  </a:cubicBezTo>
                  <a:cubicBezTo>
                    <a:pt x="334" y="416"/>
                    <a:pt x="427" y="329"/>
                    <a:pt x="427" y="206"/>
                  </a:cubicBezTo>
                  <a:cubicBezTo>
                    <a:pt x="422" y="93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7" name="Google Shape;16907;p24"/>
            <p:cNvSpPr/>
            <p:nvPr/>
          </p:nvSpPr>
          <p:spPr>
            <a:xfrm>
              <a:off x="1595275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88" y="6"/>
                    <a:pt x="1" y="99"/>
                    <a:pt x="1" y="212"/>
                  </a:cubicBezTo>
                  <a:cubicBezTo>
                    <a:pt x="1" y="335"/>
                    <a:pt x="93" y="422"/>
                    <a:pt x="217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22" y="92"/>
                    <a:pt x="33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8" name="Google Shape;16908;p24"/>
            <p:cNvSpPr/>
            <p:nvPr/>
          </p:nvSpPr>
          <p:spPr>
            <a:xfrm>
              <a:off x="1727600" y="38519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6" y="0"/>
                  </a:moveTo>
                  <a:cubicBezTo>
                    <a:pt x="230" y="0"/>
                    <a:pt x="223" y="0"/>
                    <a:pt x="217" y="1"/>
                  </a:cubicBezTo>
                  <a:cubicBezTo>
                    <a:pt x="93" y="1"/>
                    <a:pt x="1" y="93"/>
                    <a:pt x="11" y="217"/>
                  </a:cubicBezTo>
                  <a:cubicBezTo>
                    <a:pt x="16" y="335"/>
                    <a:pt x="103" y="422"/>
                    <a:pt x="222" y="422"/>
                  </a:cubicBezTo>
                  <a:cubicBezTo>
                    <a:pt x="345" y="422"/>
                    <a:pt x="432" y="325"/>
                    <a:pt x="432" y="207"/>
                  </a:cubicBezTo>
                  <a:cubicBezTo>
                    <a:pt x="432" y="89"/>
                    <a:pt x="354" y="0"/>
                    <a:pt x="2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9" name="Google Shape;16909;p24"/>
            <p:cNvSpPr/>
            <p:nvPr/>
          </p:nvSpPr>
          <p:spPr>
            <a:xfrm>
              <a:off x="1940225" y="459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3"/>
                    <a:pt x="0" y="20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0" name="Google Shape;16910;p24"/>
            <p:cNvSpPr/>
            <p:nvPr/>
          </p:nvSpPr>
          <p:spPr>
            <a:xfrm>
              <a:off x="154222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88"/>
                    <a:pt x="6" y="211"/>
                  </a:cubicBezTo>
                  <a:cubicBezTo>
                    <a:pt x="6" y="334"/>
                    <a:pt x="93" y="422"/>
                    <a:pt x="216" y="422"/>
                  </a:cubicBezTo>
                  <a:cubicBezTo>
                    <a:pt x="335" y="417"/>
                    <a:pt x="422" y="32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1" name="Google Shape;16911;p24"/>
            <p:cNvSpPr/>
            <p:nvPr/>
          </p:nvSpPr>
          <p:spPr>
            <a:xfrm>
              <a:off x="21261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7" y="0"/>
                    <a:pt x="0" y="87"/>
                    <a:pt x="0" y="211"/>
                  </a:cubicBezTo>
                  <a:cubicBezTo>
                    <a:pt x="0" y="334"/>
                    <a:pt x="87" y="421"/>
                    <a:pt x="211" y="421"/>
                  </a:cubicBezTo>
                  <a:cubicBezTo>
                    <a:pt x="334" y="421"/>
                    <a:pt x="421" y="334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2" name="Google Shape;16912;p24"/>
            <p:cNvSpPr/>
            <p:nvPr/>
          </p:nvSpPr>
          <p:spPr>
            <a:xfrm>
              <a:off x="1727850" y="4595100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198" y="1"/>
                  </a:moveTo>
                  <a:cubicBezTo>
                    <a:pt x="84" y="1"/>
                    <a:pt x="1" y="90"/>
                    <a:pt x="1" y="207"/>
                  </a:cubicBezTo>
                  <a:cubicBezTo>
                    <a:pt x="1" y="320"/>
                    <a:pt x="88" y="418"/>
                    <a:pt x="212" y="418"/>
                  </a:cubicBezTo>
                  <a:cubicBezTo>
                    <a:pt x="335" y="418"/>
                    <a:pt x="422" y="325"/>
                    <a:pt x="422" y="212"/>
                  </a:cubicBezTo>
                  <a:cubicBezTo>
                    <a:pt x="422" y="89"/>
                    <a:pt x="335" y="2"/>
                    <a:pt x="217" y="2"/>
                  </a:cubicBezTo>
                  <a:cubicBezTo>
                    <a:pt x="211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3" name="Google Shape;16913;p24"/>
            <p:cNvSpPr/>
            <p:nvPr/>
          </p:nvSpPr>
          <p:spPr>
            <a:xfrm>
              <a:off x="1727850" y="40641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3" y="0"/>
                    <a:pt x="6" y="93"/>
                    <a:pt x="1" y="211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2" y="334"/>
                    <a:pt x="422" y="221"/>
                  </a:cubicBezTo>
                  <a:cubicBezTo>
                    <a:pt x="42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4" name="Google Shape;16914;p24"/>
            <p:cNvSpPr/>
            <p:nvPr/>
          </p:nvSpPr>
          <p:spPr>
            <a:xfrm>
              <a:off x="1780925" y="4064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213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5"/>
                    <a:pt x="93" y="428"/>
                    <a:pt x="216" y="428"/>
                  </a:cubicBezTo>
                  <a:cubicBezTo>
                    <a:pt x="334" y="417"/>
                    <a:pt x="427" y="330"/>
                    <a:pt x="427" y="207"/>
                  </a:cubicBezTo>
                  <a:cubicBezTo>
                    <a:pt x="427" y="87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5" name="Google Shape;16915;p24"/>
            <p:cNvSpPr/>
            <p:nvPr/>
          </p:nvSpPr>
          <p:spPr>
            <a:xfrm>
              <a:off x="188702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9" y="0"/>
                    <a:pt x="6" y="93"/>
                    <a:pt x="1" y="216"/>
                  </a:cubicBezTo>
                  <a:cubicBezTo>
                    <a:pt x="11" y="334"/>
                    <a:pt x="99" y="427"/>
                    <a:pt x="222" y="427"/>
                  </a:cubicBezTo>
                  <a:cubicBezTo>
                    <a:pt x="335" y="422"/>
                    <a:pt x="427" y="329"/>
                    <a:pt x="427" y="216"/>
                  </a:cubicBezTo>
                  <a:cubicBezTo>
                    <a:pt x="427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6" name="Google Shape;16916;p24"/>
            <p:cNvSpPr/>
            <p:nvPr/>
          </p:nvSpPr>
          <p:spPr>
            <a:xfrm>
              <a:off x="1887175" y="4064175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06" y="0"/>
                  </a:moveTo>
                  <a:cubicBezTo>
                    <a:pt x="87" y="0"/>
                    <a:pt x="0" y="87"/>
                    <a:pt x="0" y="206"/>
                  </a:cubicBezTo>
                  <a:cubicBezTo>
                    <a:pt x="0" y="324"/>
                    <a:pt x="87" y="416"/>
                    <a:pt x="211" y="416"/>
                  </a:cubicBezTo>
                  <a:cubicBezTo>
                    <a:pt x="334" y="416"/>
                    <a:pt x="421" y="329"/>
                    <a:pt x="421" y="206"/>
                  </a:cubicBezTo>
                  <a:cubicBezTo>
                    <a:pt x="421" y="93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7" name="Google Shape;16917;p24"/>
            <p:cNvSpPr/>
            <p:nvPr/>
          </p:nvSpPr>
          <p:spPr>
            <a:xfrm>
              <a:off x="1780800" y="45948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103" y="0"/>
                    <a:pt x="10" y="93"/>
                    <a:pt x="5" y="206"/>
                  </a:cubicBezTo>
                  <a:cubicBezTo>
                    <a:pt x="0" y="329"/>
                    <a:pt x="88" y="427"/>
                    <a:pt x="21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8" name="Google Shape;16918;p24"/>
            <p:cNvSpPr/>
            <p:nvPr/>
          </p:nvSpPr>
          <p:spPr>
            <a:xfrm>
              <a:off x="18871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0"/>
                    <a:pt x="0" y="88"/>
                    <a:pt x="0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24" y="422"/>
                    <a:pt x="421" y="334"/>
                    <a:pt x="421" y="211"/>
                  </a:cubicBezTo>
                  <a:cubicBezTo>
                    <a:pt x="421" y="88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9" name="Google Shape;16919;p24"/>
            <p:cNvSpPr/>
            <p:nvPr/>
          </p:nvSpPr>
          <p:spPr>
            <a:xfrm>
              <a:off x="178092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329" y="417"/>
                    <a:pt x="422" y="324"/>
                    <a:pt x="422" y="201"/>
                  </a:cubicBezTo>
                  <a:cubicBezTo>
                    <a:pt x="422" y="8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0" name="Google Shape;16920;p24"/>
            <p:cNvSpPr/>
            <p:nvPr/>
          </p:nvSpPr>
          <p:spPr>
            <a:xfrm>
              <a:off x="1913250" y="4621450"/>
              <a:ext cx="11200" cy="10125"/>
            </a:xfrm>
            <a:custGeom>
              <a:rect b="b" l="l" r="r" t="t"/>
              <a:pathLst>
                <a:path extrusionOk="0" h="405" w="448">
                  <a:moveTo>
                    <a:pt x="229" y="0"/>
                  </a:moveTo>
                  <a:cubicBezTo>
                    <a:pt x="157" y="0"/>
                    <a:pt x="91" y="37"/>
                    <a:pt x="52" y="104"/>
                  </a:cubicBezTo>
                  <a:cubicBezTo>
                    <a:pt x="0" y="181"/>
                    <a:pt x="16" y="289"/>
                    <a:pt x="77" y="361"/>
                  </a:cubicBezTo>
                  <a:cubicBezTo>
                    <a:pt x="107" y="387"/>
                    <a:pt x="137" y="405"/>
                    <a:pt x="175" y="405"/>
                  </a:cubicBezTo>
                  <a:cubicBezTo>
                    <a:pt x="189" y="405"/>
                    <a:pt x="204" y="402"/>
                    <a:pt x="221" y="397"/>
                  </a:cubicBezTo>
                  <a:cubicBezTo>
                    <a:pt x="252" y="386"/>
                    <a:pt x="288" y="376"/>
                    <a:pt x="324" y="371"/>
                  </a:cubicBezTo>
                  <a:cubicBezTo>
                    <a:pt x="406" y="350"/>
                    <a:pt x="447" y="309"/>
                    <a:pt x="447" y="217"/>
                  </a:cubicBezTo>
                  <a:cubicBezTo>
                    <a:pt x="447" y="119"/>
                    <a:pt x="386" y="32"/>
                    <a:pt x="298" y="11"/>
                  </a:cubicBezTo>
                  <a:cubicBezTo>
                    <a:pt x="275" y="4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1" name="Google Shape;16921;p24"/>
            <p:cNvSpPr/>
            <p:nvPr/>
          </p:nvSpPr>
          <p:spPr>
            <a:xfrm>
              <a:off x="1594650" y="4568225"/>
              <a:ext cx="11325" cy="10625"/>
            </a:xfrm>
            <a:custGeom>
              <a:rect b="b" l="l" r="r" t="t"/>
              <a:pathLst>
                <a:path extrusionOk="0" h="425" w="453">
                  <a:moveTo>
                    <a:pt x="237" y="0"/>
                  </a:moveTo>
                  <a:cubicBezTo>
                    <a:pt x="163" y="0"/>
                    <a:pt x="93" y="40"/>
                    <a:pt x="52" y="105"/>
                  </a:cubicBezTo>
                  <a:cubicBezTo>
                    <a:pt x="0" y="193"/>
                    <a:pt x="21" y="285"/>
                    <a:pt x="113" y="342"/>
                  </a:cubicBezTo>
                  <a:cubicBezTo>
                    <a:pt x="139" y="362"/>
                    <a:pt x="165" y="372"/>
                    <a:pt x="190" y="393"/>
                  </a:cubicBezTo>
                  <a:cubicBezTo>
                    <a:pt x="215" y="416"/>
                    <a:pt x="240" y="424"/>
                    <a:pt x="264" y="424"/>
                  </a:cubicBezTo>
                  <a:cubicBezTo>
                    <a:pt x="296" y="424"/>
                    <a:pt x="326" y="410"/>
                    <a:pt x="355" y="393"/>
                  </a:cubicBezTo>
                  <a:cubicBezTo>
                    <a:pt x="422" y="357"/>
                    <a:pt x="452" y="290"/>
                    <a:pt x="452" y="208"/>
                  </a:cubicBezTo>
                  <a:cubicBezTo>
                    <a:pt x="447" y="116"/>
                    <a:pt x="386" y="38"/>
                    <a:pt x="293" y="8"/>
                  </a:cubicBezTo>
                  <a:cubicBezTo>
                    <a:pt x="275" y="3"/>
                    <a:pt x="256" y="0"/>
                    <a:pt x="23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2" name="Google Shape;16922;p24"/>
            <p:cNvSpPr/>
            <p:nvPr/>
          </p:nvSpPr>
          <p:spPr>
            <a:xfrm>
              <a:off x="2178275" y="4037425"/>
              <a:ext cx="10950" cy="10775"/>
            </a:xfrm>
            <a:custGeom>
              <a:rect b="b" l="l" r="r" t="t"/>
              <a:pathLst>
                <a:path extrusionOk="0" h="431" w="438">
                  <a:moveTo>
                    <a:pt x="243" y="0"/>
                  </a:moveTo>
                  <a:cubicBezTo>
                    <a:pt x="227" y="0"/>
                    <a:pt x="207" y="6"/>
                    <a:pt x="180" y="17"/>
                  </a:cubicBezTo>
                  <a:cubicBezTo>
                    <a:pt x="139" y="37"/>
                    <a:pt x="103" y="63"/>
                    <a:pt x="78" y="94"/>
                  </a:cubicBezTo>
                  <a:cubicBezTo>
                    <a:pt x="0" y="191"/>
                    <a:pt x="26" y="325"/>
                    <a:pt x="129" y="397"/>
                  </a:cubicBezTo>
                  <a:cubicBezTo>
                    <a:pt x="160" y="419"/>
                    <a:pt x="201" y="430"/>
                    <a:pt x="243" y="430"/>
                  </a:cubicBezTo>
                  <a:cubicBezTo>
                    <a:pt x="321" y="430"/>
                    <a:pt x="404" y="391"/>
                    <a:pt x="437" y="304"/>
                  </a:cubicBezTo>
                  <a:cubicBezTo>
                    <a:pt x="391" y="227"/>
                    <a:pt x="355" y="145"/>
                    <a:pt x="314" y="68"/>
                  </a:cubicBezTo>
                  <a:cubicBezTo>
                    <a:pt x="290" y="21"/>
                    <a:pt x="273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3" name="Google Shape;16923;p24"/>
            <p:cNvSpPr/>
            <p:nvPr/>
          </p:nvSpPr>
          <p:spPr>
            <a:xfrm>
              <a:off x="1992775" y="4594800"/>
              <a:ext cx="11450" cy="9600"/>
            </a:xfrm>
            <a:custGeom>
              <a:rect b="b" l="l" r="r" t="t"/>
              <a:pathLst>
                <a:path extrusionOk="0" h="384" w="458">
                  <a:moveTo>
                    <a:pt x="238" y="1"/>
                  </a:moveTo>
                  <a:cubicBezTo>
                    <a:pt x="152" y="1"/>
                    <a:pt x="73" y="49"/>
                    <a:pt x="41" y="121"/>
                  </a:cubicBezTo>
                  <a:cubicBezTo>
                    <a:pt x="0" y="209"/>
                    <a:pt x="21" y="301"/>
                    <a:pt x="108" y="383"/>
                  </a:cubicBezTo>
                  <a:cubicBezTo>
                    <a:pt x="200" y="348"/>
                    <a:pt x="283" y="301"/>
                    <a:pt x="365" y="260"/>
                  </a:cubicBezTo>
                  <a:cubicBezTo>
                    <a:pt x="447" y="219"/>
                    <a:pt x="457" y="183"/>
                    <a:pt x="411" y="106"/>
                  </a:cubicBezTo>
                  <a:cubicBezTo>
                    <a:pt x="380" y="49"/>
                    <a:pt x="334" y="19"/>
                    <a:pt x="272" y="3"/>
                  </a:cubicBezTo>
                  <a:cubicBezTo>
                    <a:pt x="261" y="1"/>
                    <a:pt x="249" y="1"/>
                    <a:pt x="23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4" name="Google Shape;16924;p24"/>
            <p:cNvSpPr/>
            <p:nvPr/>
          </p:nvSpPr>
          <p:spPr>
            <a:xfrm>
              <a:off x="1411825" y="4276350"/>
              <a:ext cx="8625" cy="10575"/>
            </a:xfrm>
            <a:custGeom>
              <a:rect b="b" l="l" r="r" t="t"/>
              <a:pathLst>
                <a:path extrusionOk="0" h="423" w="345">
                  <a:moveTo>
                    <a:pt x="129" y="1"/>
                  </a:moveTo>
                  <a:cubicBezTo>
                    <a:pt x="87" y="1"/>
                    <a:pt x="43" y="15"/>
                    <a:pt x="1" y="43"/>
                  </a:cubicBezTo>
                  <a:cubicBezTo>
                    <a:pt x="11" y="167"/>
                    <a:pt x="32" y="290"/>
                    <a:pt x="42" y="408"/>
                  </a:cubicBezTo>
                  <a:cubicBezTo>
                    <a:pt x="74" y="418"/>
                    <a:pt x="103" y="422"/>
                    <a:pt x="131" y="422"/>
                  </a:cubicBezTo>
                  <a:cubicBezTo>
                    <a:pt x="210" y="422"/>
                    <a:pt x="271" y="385"/>
                    <a:pt x="309" y="316"/>
                  </a:cubicBezTo>
                  <a:cubicBezTo>
                    <a:pt x="345" y="228"/>
                    <a:pt x="335" y="121"/>
                    <a:pt x="263" y="59"/>
                  </a:cubicBezTo>
                  <a:cubicBezTo>
                    <a:pt x="224" y="20"/>
                    <a:pt x="178" y="1"/>
                    <a:pt x="12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5" name="Google Shape;16925;p24"/>
            <p:cNvSpPr/>
            <p:nvPr/>
          </p:nvSpPr>
          <p:spPr>
            <a:xfrm>
              <a:off x="1412475" y="4170325"/>
              <a:ext cx="8125" cy="10550"/>
            </a:xfrm>
            <a:custGeom>
              <a:rect b="b" l="l" r="r" t="t"/>
              <a:pathLst>
                <a:path extrusionOk="0" h="422" w="325">
                  <a:moveTo>
                    <a:pt x="119" y="0"/>
                  </a:moveTo>
                  <a:cubicBezTo>
                    <a:pt x="97" y="0"/>
                    <a:pt x="75" y="5"/>
                    <a:pt x="52" y="14"/>
                  </a:cubicBezTo>
                  <a:lnTo>
                    <a:pt x="11" y="261"/>
                  </a:lnTo>
                  <a:cubicBezTo>
                    <a:pt x="6" y="307"/>
                    <a:pt x="6" y="348"/>
                    <a:pt x="0" y="389"/>
                  </a:cubicBezTo>
                  <a:cubicBezTo>
                    <a:pt x="35" y="411"/>
                    <a:pt x="71" y="422"/>
                    <a:pt x="105" y="422"/>
                  </a:cubicBezTo>
                  <a:cubicBezTo>
                    <a:pt x="159" y="422"/>
                    <a:pt x="210" y="397"/>
                    <a:pt x="247" y="353"/>
                  </a:cubicBezTo>
                  <a:cubicBezTo>
                    <a:pt x="314" y="292"/>
                    <a:pt x="324" y="173"/>
                    <a:pt x="273" y="96"/>
                  </a:cubicBezTo>
                  <a:cubicBezTo>
                    <a:pt x="235" y="36"/>
                    <a:pt x="180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6" name="Google Shape;16926;p24"/>
            <p:cNvSpPr/>
            <p:nvPr/>
          </p:nvSpPr>
          <p:spPr>
            <a:xfrm>
              <a:off x="1464250" y="4435600"/>
              <a:ext cx="9025" cy="10275"/>
            </a:xfrm>
            <a:custGeom>
              <a:rect b="b" l="l" r="r" t="t"/>
              <a:pathLst>
                <a:path extrusionOk="0" h="411" w="361">
                  <a:moveTo>
                    <a:pt x="136" y="0"/>
                  </a:moveTo>
                  <a:cubicBezTo>
                    <a:pt x="89" y="0"/>
                    <a:pt x="43" y="18"/>
                    <a:pt x="0" y="61"/>
                  </a:cubicBezTo>
                  <a:cubicBezTo>
                    <a:pt x="77" y="179"/>
                    <a:pt x="144" y="297"/>
                    <a:pt x="216" y="410"/>
                  </a:cubicBezTo>
                  <a:cubicBezTo>
                    <a:pt x="319" y="369"/>
                    <a:pt x="360" y="302"/>
                    <a:pt x="355" y="205"/>
                  </a:cubicBezTo>
                  <a:cubicBezTo>
                    <a:pt x="350" y="117"/>
                    <a:pt x="298" y="40"/>
                    <a:pt x="216" y="15"/>
                  </a:cubicBezTo>
                  <a:cubicBezTo>
                    <a:pt x="189" y="6"/>
                    <a:pt x="162" y="0"/>
                    <a:pt x="1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7" name="Google Shape;16927;p24"/>
            <p:cNvSpPr/>
            <p:nvPr/>
          </p:nvSpPr>
          <p:spPr>
            <a:xfrm>
              <a:off x="1595800" y="3880450"/>
              <a:ext cx="10825" cy="8450"/>
            </a:xfrm>
            <a:custGeom>
              <a:rect b="b" l="l" r="r" t="t"/>
              <a:pathLst>
                <a:path extrusionOk="0" h="338" w="433">
                  <a:moveTo>
                    <a:pt x="350" y="1"/>
                  </a:moveTo>
                  <a:cubicBezTo>
                    <a:pt x="232" y="73"/>
                    <a:pt x="119" y="145"/>
                    <a:pt x="0" y="222"/>
                  </a:cubicBezTo>
                  <a:cubicBezTo>
                    <a:pt x="40" y="304"/>
                    <a:pt x="119" y="337"/>
                    <a:pt x="194" y="337"/>
                  </a:cubicBezTo>
                  <a:cubicBezTo>
                    <a:pt x="246" y="337"/>
                    <a:pt x="296" y="321"/>
                    <a:pt x="329" y="294"/>
                  </a:cubicBezTo>
                  <a:cubicBezTo>
                    <a:pt x="417" y="222"/>
                    <a:pt x="432" y="93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8" name="Google Shape;16928;p24"/>
            <p:cNvSpPr/>
            <p:nvPr/>
          </p:nvSpPr>
          <p:spPr>
            <a:xfrm>
              <a:off x="1701650" y="4621450"/>
              <a:ext cx="10825" cy="6850"/>
            </a:xfrm>
            <a:custGeom>
              <a:rect b="b" l="l" r="r" t="t"/>
              <a:pathLst>
                <a:path extrusionOk="0" h="274" w="433">
                  <a:moveTo>
                    <a:pt x="194" y="1"/>
                  </a:moveTo>
                  <a:cubicBezTo>
                    <a:pt x="105" y="1"/>
                    <a:pt x="30" y="57"/>
                    <a:pt x="1" y="160"/>
                  </a:cubicBezTo>
                  <a:cubicBezTo>
                    <a:pt x="134" y="196"/>
                    <a:pt x="263" y="237"/>
                    <a:pt x="396" y="273"/>
                  </a:cubicBezTo>
                  <a:cubicBezTo>
                    <a:pt x="432" y="145"/>
                    <a:pt x="381" y="42"/>
                    <a:pt x="263" y="11"/>
                  </a:cubicBezTo>
                  <a:cubicBezTo>
                    <a:pt x="239" y="4"/>
                    <a:pt x="216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9" name="Google Shape;16929;p24"/>
            <p:cNvSpPr/>
            <p:nvPr/>
          </p:nvSpPr>
          <p:spPr>
            <a:xfrm>
              <a:off x="1913500" y="3829575"/>
              <a:ext cx="10550" cy="6550"/>
            </a:xfrm>
            <a:custGeom>
              <a:rect b="b" l="l" r="r" t="t"/>
              <a:pathLst>
                <a:path extrusionOk="0" h="262" w="422">
                  <a:moveTo>
                    <a:pt x="16" y="1"/>
                  </a:moveTo>
                  <a:lnTo>
                    <a:pt x="16" y="1"/>
                  </a:lnTo>
                  <a:cubicBezTo>
                    <a:pt x="0" y="134"/>
                    <a:pt x="67" y="232"/>
                    <a:pt x="191" y="258"/>
                  </a:cubicBezTo>
                  <a:cubicBezTo>
                    <a:pt x="205" y="260"/>
                    <a:pt x="219" y="261"/>
                    <a:pt x="232" y="261"/>
                  </a:cubicBezTo>
                  <a:cubicBezTo>
                    <a:pt x="329" y="261"/>
                    <a:pt x="399" y="198"/>
                    <a:pt x="422" y="98"/>
                  </a:cubicBezTo>
                  <a:cubicBezTo>
                    <a:pt x="309" y="62"/>
                    <a:pt x="196" y="37"/>
                    <a:pt x="88" y="11"/>
                  </a:cubicBezTo>
                  <a:cubicBezTo>
                    <a:pt x="62" y="6"/>
                    <a:pt x="42" y="6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0" name="Google Shape;16930;p24"/>
            <p:cNvSpPr/>
            <p:nvPr/>
          </p:nvSpPr>
          <p:spPr>
            <a:xfrm>
              <a:off x="1466550" y="4012900"/>
              <a:ext cx="7225" cy="8700"/>
            </a:xfrm>
            <a:custGeom>
              <a:rect b="b" l="l" r="r" t="t"/>
              <a:pathLst>
                <a:path extrusionOk="0" h="348" w="289">
                  <a:moveTo>
                    <a:pt x="206" y="1"/>
                  </a:moveTo>
                  <a:cubicBezTo>
                    <a:pt x="134" y="114"/>
                    <a:pt x="73" y="222"/>
                    <a:pt x="1" y="335"/>
                  </a:cubicBezTo>
                  <a:cubicBezTo>
                    <a:pt x="25" y="344"/>
                    <a:pt x="49" y="348"/>
                    <a:pt x="72" y="348"/>
                  </a:cubicBezTo>
                  <a:cubicBezTo>
                    <a:pt x="142" y="348"/>
                    <a:pt x="204" y="309"/>
                    <a:pt x="242" y="247"/>
                  </a:cubicBezTo>
                  <a:cubicBezTo>
                    <a:pt x="289" y="165"/>
                    <a:pt x="278" y="62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1" name="Google Shape;16931;p24"/>
            <p:cNvSpPr/>
            <p:nvPr/>
          </p:nvSpPr>
          <p:spPr>
            <a:xfrm>
              <a:off x="1993275" y="3856550"/>
              <a:ext cx="8900" cy="6000"/>
            </a:xfrm>
            <a:custGeom>
              <a:rect b="b" l="l" r="r" t="t"/>
              <a:pathLst>
                <a:path extrusionOk="0" h="240" w="356">
                  <a:moveTo>
                    <a:pt x="6" y="1"/>
                  </a:moveTo>
                  <a:cubicBezTo>
                    <a:pt x="1" y="109"/>
                    <a:pt x="52" y="186"/>
                    <a:pt x="134" y="222"/>
                  </a:cubicBezTo>
                  <a:cubicBezTo>
                    <a:pt x="161" y="234"/>
                    <a:pt x="188" y="239"/>
                    <a:pt x="214" y="239"/>
                  </a:cubicBezTo>
                  <a:cubicBezTo>
                    <a:pt x="269" y="239"/>
                    <a:pt x="320" y="214"/>
                    <a:pt x="355" y="165"/>
                  </a:cubicBezTo>
                  <a:cubicBezTo>
                    <a:pt x="242" y="109"/>
                    <a:pt x="129" y="57"/>
                    <a:pt x="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2" name="Google Shape;16932;p24"/>
            <p:cNvSpPr/>
            <p:nvPr/>
          </p:nvSpPr>
          <p:spPr>
            <a:xfrm>
              <a:off x="1705500" y="3834075"/>
              <a:ext cx="4775" cy="1675"/>
            </a:xfrm>
            <a:custGeom>
              <a:rect b="b" l="l" r="r" t="t"/>
              <a:pathLst>
                <a:path extrusionOk="0" h="67" w="191">
                  <a:moveTo>
                    <a:pt x="186" y="1"/>
                  </a:moveTo>
                  <a:cubicBezTo>
                    <a:pt x="124" y="11"/>
                    <a:pt x="63" y="32"/>
                    <a:pt x="1" y="52"/>
                  </a:cubicBezTo>
                  <a:cubicBezTo>
                    <a:pt x="26" y="62"/>
                    <a:pt x="49" y="67"/>
                    <a:pt x="70" y="67"/>
                  </a:cubicBezTo>
                  <a:cubicBezTo>
                    <a:pt x="116" y="67"/>
                    <a:pt x="156" y="46"/>
                    <a:pt x="191" y="11"/>
                  </a:cubicBezTo>
                  <a:cubicBezTo>
                    <a:pt x="191" y="11"/>
                    <a:pt x="186" y="6"/>
                    <a:pt x="18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3" name="Google Shape;16933;p24"/>
            <p:cNvSpPr/>
            <p:nvPr/>
          </p:nvSpPr>
          <p:spPr>
            <a:xfrm>
              <a:off x="2232100" y="4253650"/>
              <a:ext cx="800" cy="2350"/>
            </a:xfrm>
            <a:custGeom>
              <a:rect b="b" l="l" r="r" t="t"/>
              <a:pathLst>
                <a:path extrusionOk="0" h="94" w="32">
                  <a:moveTo>
                    <a:pt x="11" y="1"/>
                  </a:moveTo>
                  <a:cubicBezTo>
                    <a:pt x="6" y="26"/>
                    <a:pt x="6" y="57"/>
                    <a:pt x="1" y="83"/>
                  </a:cubicBezTo>
                  <a:cubicBezTo>
                    <a:pt x="6" y="93"/>
                    <a:pt x="11" y="93"/>
                    <a:pt x="26" y="93"/>
                  </a:cubicBezTo>
                  <a:cubicBezTo>
                    <a:pt x="26" y="57"/>
                    <a:pt x="31" y="32"/>
                    <a:pt x="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934" name="Google Shape;16934;p24"/>
          <p:cNvGrpSpPr/>
          <p:nvPr/>
        </p:nvGrpSpPr>
        <p:grpSpPr>
          <a:xfrm flipH="1">
            <a:off x="7180276" y="3302138"/>
            <a:ext cx="2412855" cy="2363924"/>
            <a:chOff x="1409400" y="3825350"/>
            <a:chExt cx="823500" cy="806800"/>
          </a:xfrm>
        </p:grpSpPr>
        <p:sp>
          <p:nvSpPr>
            <p:cNvPr id="16935" name="Google Shape;16935;p24"/>
            <p:cNvSpPr/>
            <p:nvPr/>
          </p:nvSpPr>
          <p:spPr>
            <a:xfrm>
              <a:off x="1860575" y="46214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2"/>
                    <a:pt x="93" y="423"/>
                    <a:pt x="212" y="423"/>
                  </a:cubicBezTo>
                  <a:cubicBezTo>
                    <a:pt x="215" y="423"/>
                    <a:pt x="218" y="422"/>
                    <a:pt x="221" y="422"/>
                  </a:cubicBezTo>
                  <a:cubicBezTo>
                    <a:pt x="334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6" name="Google Shape;16936;p24"/>
            <p:cNvSpPr/>
            <p:nvPr/>
          </p:nvSpPr>
          <p:spPr>
            <a:xfrm>
              <a:off x="1754450" y="46213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3"/>
                    <a:pt x="1" y="217"/>
                  </a:cubicBezTo>
                  <a:cubicBezTo>
                    <a:pt x="1" y="330"/>
                    <a:pt x="88" y="422"/>
                    <a:pt x="206" y="427"/>
                  </a:cubicBezTo>
                  <a:cubicBezTo>
                    <a:pt x="210" y="427"/>
                    <a:pt x="213" y="428"/>
                    <a:pt x="216" y="428"/>
                  </a:cubicBezTo>
                  <a:cubicBezTo>
                    <a:pt x="330" y="428"/>
                    <a:pt x="427" y="342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7" name="Google Shape;16937;p24"/>
            <p:cNvSpPr/>
            <p:nvPr/>
          </p:nvSpPr>
          <p:spPr>
            <a:xfrm>
              <a:off x="1807250" y="462157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31" y="1"/>
                  </a:moveTo>
                  <a:cubicBezTo>
                    <a:pt x="228" y="1"/>
                    <a:pt x="225" y="1"/>
                    <a:pt x="222" y="1"/>
                  </a:cubicBezTo>
                  <a:cubicBezTo>
                    <a:pt x="104" y="1"/>
                    <a:pt x="16" y="88"/>
                    <a:pt x="6" y="207"/>
                  </a:cubicBezTo>
                  <a:cubicBezTo>
                    <a:pt x="1" y="330"/>
                    <a:pt x="93" y="417"/>
                    <a:pt x="211" y="422"/>
                  </a:cubicBezTo>
                  <a:cubicBezTo>
                    <a:pt x="330" y="422"/>
                    <a:pt x="432" y="330"/>
                    <a:pt x="432" y="212"/>
                  </a:cubicBezTo>
                  <a:cubicBezTo>
                    <a:pt x="437" y="92"/>
                    <a:pt x="350" y="1"/>
                    <a:pt x="2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8" name="Google Shape;16938;p24"/>
            <p:cNvSpPr/>
            <p:nvPr/>
          </p:nvSpPr>
          <p:spPr>
            <a:xfrm>
              <a:off x="180752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24" y="427"/>
                    <a:pt x="421" y="335"/>
                    <a:pt x="427" y="217"/>
                  </a:cubicBezTo>
                  <a:cubicBezTo>
                    <a:pt x="427" y="9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9" name="Google Shape;16939;p24"/>
            <p:cNvSpPr/>
            <p:nvPr/>
          </p:nvSpPr>
          <p:spPr>
            <a:xfrm>
              <a:off x="1913625" y="40906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98"/>
                    <a:pt x="6" y="222"/>
                  </a:cubicBezTo>
                  <a:cubicBezTo>
                    <a:pt x="11" y="335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0" name="Google Shape;16940;p24"/>
            <p:cNvSpPr/>
            <p:nvPr/>
          </p:nvSpPr>
          <p:spPr>
            <a:xfrm>
              <a:off x="17543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1" name="Google Shape;16941;p24"/>
            <p:cNvSpPr/>
            <p:nvPr/>
          </p:nvSpPr>
          <p:spPr>
            <a:xfrm>
              <a:off x="186057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3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2" name="Google Shape;16942;p24"/>
            <p:cNvSpPr/>
            <p:nvPr/>
          </p:nvSpPr>
          <p:spPr>
            <a:xfrm>
              <a:off x="1568700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3" name="Google Shape;16943;p24"/>
            <p:cNvSpPr/>
            <p:nvPr/>
          </p:nvSpPr>
          <p:spPr>
            <a:xfrm>
              <a:off x="1568700" y="43294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87" y="1"/>
                    <a:pt x="0" y="103"/>
                    <a:pt x="5" y="222"/>
                  </a:cubicBezTo>
                  <a:cubicBezTo>
                    <a:pt x="5" y="332"/>
                    <a:pt x="98" y="427"/>
                    <a:pt x="212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32" y="329"/>
                    <a:pt x="432" y="211"/>
                  </a:cubicBezTo>
                  <a:cubicBezTo>
                    <a:pt x="421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4" name="Google Shape;16944;p24"/>
            <p:cNvSpPr/>
            <p:nvPr/>
          </p:nvSpPr>
          <p:spPr>
            <a:xfrm>
              <a:off x="1913625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5" name="Google Shape;16945;p24"/>
            <p:cNvSpPr/>
            <p:nvPr/>
          </p:nvSpPr>
          <p:spPr>
            <a:xfrm>
              <a:off x="2099400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0"/>
                    <a:pt x="98" y="422"/>
                    <a:pt x="211" y="422"/>
                  </a:cubicBezTo>
                  <a:cubicBezTo>
                    <a:pt x="329" y="422"/>
                    <a:pt x="427" y="32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6" name="Google Shape;16946;p24"/>
            <p:cNvSpPr/>
            <p:nvPr/>
          </p:nvSpPr>
          <p:spPr>
            <a:xfrm>
              <a:off x="1860450" y="41438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5" y="329"/>
                    <a:pt x="98" y="427"/>
                    <a:pt x="211" y="427"/>
                  </a:cubicBezTo>
                  <a:cubicBezTo>
                    <a:pt x="334" y="427"/>
                    <a:pt x="432" y="334"/>
                    <a:pt x="432" y="211"/>
                  </a:cubicBezTo>
                  <a:cubicBezTo>
                    <a:pt x="432" y="93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7" name="Google Shape;16947;p24"/>
            <p:cNvSpPr/>
            <p:nvPr/>
          </p:nvSpPr>
          <p:spPr>
            <a:xfrm>
              <a:off x="1754450" y="41438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02" y="1"/>
                  </a:moveTo>
                  <a:cubicBezTo>
                    <a:pt x="84" y="1"/>
                    <a:pt x="1" y="97"/>
                    <a:pt x="1" y="222"/>
                  </a:cubicBezTo>
                  <a:cubicBezTo>
                    <a:pt x="1" y="335"/>
                    <a:pt x="98" y="433"/>
                    <a:pt x="211" y="433"/>
                  </a:cubicBezTo>
                  <a:cubicBezTo>
                    <a:pt x="330" y="423"/>
                    <a:pt x="427" y="335"/>
                    <a:pt x="427" y="222"/>
                  </a:cubicBezTo>
                  <a:cubicBezTo>
                    <a:pt x="427" y="99"/>
                    <a:pt x="335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8" name="Google Shape;16948;p24"/>
            <p:cNvSpPr/>
            <p:nvPr/>
          </p:nvSpPr>
          <p:spPr>
            <a:xfrm>
              <a:off x="1568550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2" y="0"/>
                  </a:moveTo>
                  <a:cubicBezTo>
                    <a:pt x="93" y="0"/>
                    <a:pt x="1" y="87"/>
                    <a:pt x="1" y="206"/>
                  </a:cubicBezTo>
                  <a:cubicBezTo>
                    <a:pt x="1" y="329"/>
                    <a:pt x="93" y="421"/>
                    <a:pt x="212" y="421"/>
                  </a:cubicBezTo>
                  <a:cubicBezTo>
                    <a:pt x="335" y="421"/>
                    <a:pt x="427" y="329"/>
                    <a:pt x="427" y="211"/>
                  </a:cubicBezTo>
                  <a:cubicBezTo>
                    <a:pt x="427" y="87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9" name="Google Shape;16949;p24"/>
            <p:cNvSpPr/>
            <p:nvPr/>
          </p:nvSpPr>
          <p:spPr>
            <a:xfrm>
              <a:off x="2099275" y="4329575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32" y="335"/>
                    <a:pt x="432" y="217"/>
                  </a:cubicBezTo>
                  <a:cubicBezTo>
                    <a:pt x="437" y="96"/>
                    <a:pt x="34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0" name="Google Shape;16950;p24"/>
            <p:cNvSpPr/>
            <p:nvPr/>
          </p:nvSpPr>
          <p:spPr>
            <a:xfrm>
              <a:off x="1807525" y="4143800"/>
              <a:ext cx="10675" cy="10600"/>
            </a:xfrm>
            <a:custGeom>
              <a:rect b="b" l="l" r="r" t="t"/>
              <a:pathLst>
                <a:path extrusionOk="0" h="424" w="427">
                  <a:moveTo>
                    <a:pt x="211" y="1"/>
                  </a:moveTo>
                  <a:cubicBezTo>
                    <a:pt x="97" y="1"/>
                    <a:pt x="5" y="82"/>
                    <a:pt x="0" y="202"/>
                  </a:cubicBezTo>
                  <a:cubicBezTo>
                    <a:pt x="0" y="325"/>
                    <a:pt x="82" y="417"/>
                    <a:pt x="195" y="423"/>
                  </a:cubicBezTo>
                  <a:cubicBezTo>
                    <a:pt x="201" y="423"/>
                    <a:pt x="207" y="423"/>
                    <a:pt x="213" y="423"/>
                  </a:cubicBezTo>
                  <a:cubicBezTo>
                    <a:pt x="328" y="423"/>
                    <a:pt x="417" y="330"/>
                    <a:pt x="421" y="222"/>
                  </a:cubicBezTo>
                  <a:cubicBezTo>
                    <a:pt x="427" y="104"/>
                    <a:pt x="339" y="6"/>
                    <a:pt x="221" y="1"/>
                  </a:cubicBezTo>
                  <a:cubicBezTo>
                    <a:pt x="217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1" name="Google Shape;16951;p24"/>
            <p:cNvSpPr/>
            <p:nvPr/>
          </p:nvSpPr>
          <p:spPr>
            <a:xfrm>
              <a:off x="1621875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8" y="0"/>
                    <a:pt x="1" y="98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27"/>
                    <a:pt x="422" y="329"/>
                    <a:pt x="422" y="211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2" name="Google Shape;16952;p24"/>
            <p:cNvSpPr/>
            <p:nvPr/>
          </p:nvSpPr>
          <p:spPr>
            <a:xfrm>
              <a:off x="17012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6" y="334"/>
                    <a:pt x="103" y="422"/>
                    <a:pt x="22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3" name="Google Shape;16953;p24"/>
            <p:cNvSpPr/>
            <p:nvPr/>
          </p:nvSpPr>
          <p:spPr>
            <a:xfrm>
              <a:off x="2152575" y="443557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4" name="Google Shape;16954;p24"/>
            <p:cNvSpPr/>
            <p:nvPr/>
          </p:nvSpPr>
          <p:spPr>
            <a:xfrm>
              <a:off x="2099275" y="4435425"/>
              <a:ext cx="10925" cy="10825"/>
            </a:xfrm>
            <a:custGeom>
              <a:rect b="b" l="l" r="r" t="t"/>
              <a:pathLst>
                <a:path extrusionOk="0" h="433" w="43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87" y="6"/>
                    <a:pt x="0" y="104"/>
                    <a:pt x="5" y="227"/>
                  </a:cubicBezTo>
                  <a:cubicBezTo>
                    <a:pt x="10" y="340"/>
                    <a:pt x="108" y="433"/>
                    <a:pt x="226" y="433"/>
                  </a:cubicBezTo>
                  <a:cubicBezTo>
                    <a:pt x="339" y="433"/>
                    <a:pt x="437" y="335"/>
                    <a:pt x="432" y="207"/>
                  </a:cubicBezTo>
                  <a:cubicBezTo>
                    <a:pt x="432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5" name="Google Shape;16955;p24"/>
            <p:cNvSpPr/>
            <p:nvPr/>
          </p:nvSpPr>
          <p:spPr>
            <a:xfrm>
              <a:off x="1621625" y="44355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8" y="0"/>
                    <a:pt x="0" y="98"/>
                    <a:pt x="11" y="221"/>
                  </a:cubicBezTo>
                  <a:cubicBezTo>
                    <a:pt x="16" y="334"/>
                    <a:pt x="103" y="427"/>
                    <a:pt x="22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6" name="Google Shape;16956;p24"/>
            <p:cNvSpPr/>
            <p:nvPr/>
          </p:nvSpPr>
          <p:spPr>
            <a:xfrm>
              <a:off x="1568700" y="4435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6"/>
                  </a:cubicBezTo>
                  <a:cubicBezTo>
                    <a:pt x="0" y="329"/>
                    <a:pt x="87" y="427"/>
                    <a:pt x="206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7" name="Google Shape;16957;p24"/>
            <p:cNvSpPr/>
            <p:nvPr/>
          </p:nvSpPr>
          <p:spPr>
            <a:xfrm>
              <a:off x="1621625" y="432945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8"/>
                    <a:pt x="11" y="222"/>
                  </a:cubicBezTo>
                  <a:cubicBezTo>
                    <a:pt x="16" y="340"/>
                    <a:pt x="103" y="432"/>
                    <a:pt x="226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8" name="Google Shape;16958;p24"/>
            <p:cNvSpPr/>
            <p:nvPr/>
          </p:nvSpPr>
          <p:spPr>
            <a:xfrm>
              <a:off x="15155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6" y="335"/>
                    <a:pt x="103" y="427"/>
                    <a:pt x="227" y="427"/>
                  </a:cubicBezTo>
                  <a:cubicBezTo>
                    <a:pt x="340" y="427"/>
                    <a:pt x="432" y="329"/>
                    <a:pt x="432" y="211"/>
                  </a:cubicBezTo>
                  <a:cubicBezTo>
                    <a:pt x="432" y="93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9" name="Google Shape;16959;p24"/>
            <p:cNvSpPr/>
            <p:nvPr/>
          </p:nvSpPr>
          <p:spPr>
            <a:xfrm>
              <a:off x="1489175" y="41438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82" y="0"/>
                    <a:pt x="0" y="93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27" y="98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0" name="Google Shape;16960;p24"/>
            <p:cNvSpPr/>
            <p:nvPr/>
          </p:nvSpPr>
          <p:spPr>
            <a:xfrm>
              <a:off x="2046325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6" y="0"/>
                  </a:moveTo>
                  <a:cubicBezTo>
                    <a:pt x="223" y="0"/>
                    <a:pt x="220" y="0"/>
                    <a:pt x="217" y="0"/>
                  </a:cubicBez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30" y="427"/>
                    <a:pt x="427" y="334"/>
                    <a:pt x="427" y="211"/>
                  </a:cubicBezTo>
                  <a:cubicBezTo>
                    <a:pt x="427" y="96"/>
                    <a:pt x="344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1" name="Google Shape;16961;p24"/>
            <p:cNvSpPr/>
            <p:nvPr/>
          </p:nvSpPr>
          <p:spPr>
            <a:xfrm>
              <a:off x="1860575" y="4568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0"/>
                  </a:moveTo>
                  <a:cubicBezTo>
                    <a:pt x="103" y="0"/>
                    <a:pt x="0" y="93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217" y="427"/>
                    <a:pt x="223" y="428"/>
                    <a:pt x="230" y="428"/>
                  </a:cubicBezTo>
                  <a:cubicBezTo>
                    <a:pt x="343" y="428"/>
                    <a:pt x="427" y="338"/>
                    <a:pt x="427" y="211"/>
                  </a:cubicBezTo>
                  <a:cubicBezTo>
                    <a:pt x="427" y="93"/>
                    <a:pt x="334" y="6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2" name="Google Shape;16962;p24"/>
            <p:cNvSpPr/>
            <p:nvPr/>
          </p:nvSpPr>
          <p:spPr>
            <a:xfrm>
              <a:off x="18339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91"/>
                    <a:pt x="6" y="211"/>
                  </a:cubicBezTo>
                  <a:cubicBezTo>
                    <a:pt x="6" y="329"/>
                    <a:pt x="93" y="422"/>
                    <a:pt x="216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3" name="Google Shape;16963;p24"/>
            <p:cNvSpPr/>
            <p:nvPr/>
          </p:nvSpPr>
          <p:spPr>
            <a:xfrm>
              <a:off x="19136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3" y="1"/>
                    <a:pt x="6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7" y="422"/>
                    <a:pt x="223" y="423"/>
                    <a:pt x="229" y="423"/>
                  </a:cubicBezTo>
                  <a:cubicBezTo>
                    <a:pt x="344" y="423"/>
                    <a:pt x="432" y="329"/>
                    <a:pt x="427" y="216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4" name="Google Shape;16964;p24"/>
            <p:cNvSpPr/>
            <p:nvPr/>
          </p:nvSpPr>
          <p:spPr>
            <a:xfrm>
              <a:off x="2019875" y="41437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1"/>
                  </a:cubicBezTo>
                  <a:cubicBezTo>
                    <a:pt x="329" y="421"/>
                    <a:pt x="427" y="319"/>
                    <a:pt x="427" y="20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5" name="Google Shape;16965;p24"/>
            <p:cNvSpPr/>
            <p:nvPr/>
          </p:nvSpPr>
          <p:spPr>
            <a:xfrm>
              <a:off x="18072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11" y="88"/>
                    <a:pt x="1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220" y="422"/>
                    <a:pt x="224" y="422"/>
                    <a:pt x="227" y="422"/>
                  </a:cubicBezTo>
                  <a:cubicBezTo>
                    <a:pt x="350" y="422"/>
                    <a:pt x="432" y="336"/>
                    <a:pt x="432" y="216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6" name="Google Shape;16966;p24"/>
            <p:cNvSpPr/>
            <p:nvPr/>
          </p:nvSpPr>
          <p:spPr>
            <a:xfrm>
              <a:off x="1860450" y="40375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8" y="0"/>
                    <a:pt x="10" y="88"/>
                    <a:pt x="5" y="206"/>
                  </a:cubicBezTo>
                  <a:cubicBezTo>
                    <a:pt x="0" y="324"/>
                    <a:pt x="88" y="422"/>
                    <a:pt x="211" y="422"/>
                  </a:cubicBezTo>
                  <a:cubicBezTo>
                    <a:pt x="214" y="422"/>
                    <a:pt x="218" y="422"/>
                    <a:pt x="221" y="422"/>
                  </a:cubicBezTo>
                  <a:cubicBezTo>
                    <a:pt x="340" y="422"/>
                    <a:pt x="432" y="336"/>
                    <a:pt x="432" y="216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7" name="Google Shape;16967;p24"/>
            <p:cNvSpPr/>
            <p:nvPr/>
          </p:nvSpPr>
          <p:spPr>
            <a:xfrm>
              <a:off x="180752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87" y="0"/>
                    <a:pt x="0" y="98"/>
                    <a:pt x="5" y="221"/>
                  </a:cubicBezTo>
                  <a:cubicBezTo>
                    <a:pt x="10" y="334"/>
                    <a:pt x="103" y="427"/>
                    <a:pt x="216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8" name="Google Shape;16968;p24"/>
            <p:cNvSpPr/>
            <p:nvPr/>
          </p:nvSpPr>
          <p:spPr>
            <a:xfrm>
              <a:off x="191362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9" name="Google Shape;16969;p24"/>
            <p:cNvSpPr/>
            <p:nvPr/>
          </p:nvSpPr>
          <p:spPr>
            <a:xfrm>
              <a:off x="1754325" y="4037325"/>
              <a:ext cx="10800" cy="10800"/>
            </a:xfrm>
            <a:custGeom>
              <a:rect b="b" l="l" r="r" t="t"/>
              <a:pathLst>
                <a:path extrusionOk="0" h="432" w="432">
                  <a:moveTo>
                    <a:pt x="211" y="0"/>
                  </a:moveTo>
                  <a:cubicBezTo>
                    <a:pt x="98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1"/>
                    <a:pt x="422" y="216"/>
                  </a:cubicBezTo>
                  <a:cubicBezTo>
                    <a:pt x="422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0" name="Google Shape;16970;p24"/>
            <p:cNvSpPr/>
            <p:nvPr/>
          </p:nvSpPr>
          <p:spPr>
            <a:xfrm>
              <a:off x="1913750" y="419675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34"/>
                    <a:pt x="93" y="427"/>
                    <a:pt x="211" y="427"/>
                  </a:cubicBezTo>
                  <a:cubicBezTo>
                    <a:pt x="330" y="427"/>
                    <a:pt x="427" y="329"/>
                    <a:pt x="427" y="20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1" name="Google Shape;16971;p24"/>
            <p:cNvSpPr/>
            <p:nvPr/>
          </p:nvSpPr>
          <p:spPr>
            <a:xfrm>
              <a:off x="2046075" y="4329325"/>
              <a:ext cx="10950" cy="10825"/>
            </a:xfrm>
            <a:custGeom>
              <a:rect b="b" l="l" r="r" t="t"/>
              <a:pathLst>
                <a:path extrusionOk="0" h="433" w="438">
                  <a:moveTo>
                    <a:pt x="227" y="0"/>
                  </a:moveTo>
                  <a:cubicBezTo>
                    <a:pt x="109" y="0"/>
                    <a:pt x="11" y="88"/>
                    <a:pt x="6" y="206"/>
                  </a:cubicBezTo>
                  <a:cubicBezTo>
                    <a:pt x="1" y="329"/>
                    <a:pt x="98" y="42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2"/>
                    <a:pt x="432" y="227"/>
                  </a:cubicBezTo>
                  <a:cubicBezTo>
                    <a:pt x="437" y="103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2" name="Google Shape;16972;p24"/>
            <p:cNvSpPr/>
            <p:nvPr/>
          </p:nvSpPr>
          <p:spPr>
            <a:xfrm>
              <a:off x="2152450" y="432957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3"/>
                    <a:pt x="6" y="206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3" name="Google Shape;16973;p24"/>
            <p:cNvSpPr/>
            <p:nvPr/>
          </p:nvSpPr>
          <p:spPr>
            <a:xfrm>
              <a:off x="19137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104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210" y="422"/>
                    <a:pt x="213" y="422"/>
                    <a:pt x="217" y="422"/>
                  </a:cubicBezTo>
                  <a:cubicBezTo>
                    <a:pt x="335" y="422"/>
                    <a:pt x="427" y="336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4" name="Google Shape;16974;p24"/>
            <p:cNvSpPr/>
            <p:nvPr/>
          </p:nvSpPr>
          <p:spPr>
            <a:xfrm>
              <a:off x="15156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98" y="427"/>
                    <a:pt x="217" y="427"/>
                  </a:cubicBezTo>
                  <a:cubicBezTo>
                    <a:pt x="330" y="427"/>
                    <a:pt x="427" y="334"/>
                    <a:pt x="427" y="221"/>
                  </a:cubicBezTo>
                  <a:cubicBezTo>
                    <a:pt x="427" y="98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5" name="Google Shape;16975;p24"/>
            <p:cNvSpPr/>
            <p:nvPr/>
          </p:nvSpPr>
          <p:spPr>
            <a:xfrm>
              <a:off x="20463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2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6" name="Google Shape;16976;p24"/>
            <p:cNvSpPr/>
            <p:nvPr/>
          </p:nvSpPr>
          <p:spPr>
            <a:xfrm>
              <a:off x="1807525" y="41967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7" y="329"/>
                    <a:pt x="427" y="216"/>
                  </a:cubicBezTo>
                  <a:cubicBezTo>
                    <a:pt x="421" y="9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7" name="Google Shape;16977;p24"/>
            <p:cNvSpPr/>
            <p:nvPr/>
          </p:nvSpPr>
          <p:spPr>
            <a:xfrm>
              <a:off x="180737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9" y="0"/>
                    <a:pt x="1" y="93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1"/>
                    <a:pt x="427" y="221"/>
                  </a:cubicBezTo>
                  <a:cubicBezTo>
                    <a:pt x="433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8" name="Google Shape;16978;p24"/>
            <p:cNvSpPr/>
            <p:nvPr/>
          </p:nvSpPr>
          <p:spPr>
            <a:xfrm>
              <a:off x="191362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103" y="0"/>
                    <a:pt x="6" y="93"/>
                    <a:pt x="6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8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9" name="Google Shape;16979;p24"/>
            <p:cNvSpPr/>
            <p:nvPr/>
          </p:nvSpPr>
          <p:spPr>
            <a:xfrm>
              <a:off x="17543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8" y="1"/>
                    <a:pt x="11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3" y="423"/>
                    <a:pt x="422" y="333"/>
                    <a:pt x="432" y="216"/>
                  </a:cubicBezTo>
                  <a:cubicBezTo>
                    <a:pt x="43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0" name="Google Shape;16980;p24"/>
            <p:cNvSpPr/>
            <p:nvPr/>
          </p:nvSpPr>
          <p:spPr>
            <a:xfrm>
              <a:off x="180752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103" y="1"/>
                    <a:pt x="5" y="88"/>
                    <a:pt x="0" y="206"/>
                  </a:cubicBezTo>
                  <a:cubicBezTo>
                    <a:pt x="0" y="329"/>
                    <a:pt x="82" y="422"/>
                    <a:pt x="206" y="422"/>
                  </a:cubicBezTo>
                  <a:cubicBezTo>
                    <a:pt x="212" y="422"/>
                    <a:pt x="218" y="423"/>
                    <a:pt x="223" y="423"/>
                  </a:cubicBezTo>
                  <a:cubicBezTo>
                    <a:pt x="333" y="423"/>
                    <a:pt x="422" y="333"/>
                    <a:pt x="427" y="216"/>
                  </a:cubicBezTo>
                  <a:cubicBezTo>
                    <a:pt x="427" y="10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1" name="Google Shape;16981;p24"/>
            <p:cNvSpPr/>
            <p:nvPr/>
          </p:nvSpPr>
          <p:spPr>
            <a:xfrm>
              <a:off x="1833975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93" y="427"/>
                    <a:pt x="216" y="427"/>
                  </a:cubicBezTo>
                  <a:cubicBezTo>
                    <a:pt x="340" y="427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2" name="Google Shape;16982;p24"/>
            <p:cNvSpPr/>
            <p:nvPr/>
          </p:nvSpPr>
          <p:spPr>
            <a:xfrm>
              <a:off x="1966825" y="414380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6" y="1"/>
                  </a:moveTo>
                  <a:cubicBezTo>
                    <a:pt x="87" y="1"/>
                    <a:pt x="0" y="87"/>
                    <a:pt x="5" y="212"/>
                  </a:cubicBezTo>
                  <a:cubicBezTo>
                    <a:pt x="5" y="330"/>
                    <a:pt x="93" y="423"/>
                    <a:pt x="216" y="423"/>
                  </a:cubicBezTo>
                  <a:cubicBezTo>
                    <a:pt x="329" y="423"/>
                    <a:pt x="427" y="335"/>
                    <a:pt x="427" y="222"/>
                  </a:cubicBezTo>
                  <a:cubicBezTo>
                    <a:pt x="427" y="99"/>
                    <a:pt x="339" y="1"/>
                    <a:pt x="216" y="1"/>
                  </a:cubicBezTo>
                  <a:cubicBezTo>
                    <a:pt x="212" y="1"/>
                    <a:pt x="20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3" name="Google Shape;16983;p24"/>
            <p:cNvSpPr/>
            <p:nvPr/>
          </p:nvSpPr>
          <p:spPr>
            <a:xfrm>
              <a:off x="17012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3" y="0"/>
                    <a:pt x="0" y="98"/>
                    <a:pt x="11" y="221"/>
                  </a:cubicBezTo>
                  <a:cubicBezTo>
                    <a:pt x="11" y="334"/>
                    <a:pt x="103" y="427"/>
                    <a:pt x="221" y="427"/>
                  </a:cubicBezTo>
                  <a:cubicBezTo>
                    <a:pt x="345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4" name="Google Shape;16984;p24"/>
            <p:cNvSpPr/>
            <p:nvPr/>
          </p:nvSpPr>
          <p:spPr>
            <a:xfrm>
              <a:off x="1833975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34"/>
                    <a:pt x="93" y="421"/>
                    <a:pt x="216" y="421"/>
                  </a:cubicBezTo>
                  <a:cubicBezTo>
                    <a:pt x="340" y="421"/>
                    <a:pt x="43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5" name="Google Shape;16985;p24"/>
            <p:cNvSpPr/>
            <p:nvPr/>
          </p:nvSpPr>
          <p:spPr>
            <a:xfrm>
              <a:off x="175445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33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6" name="Google Shape;16986;p24"/>
            <p:cNvSpPr/>
            <p:nvPr/>
          </p:nvSpPr>
          <p:spPr>
            <a:xfrm>
              <a:off x="1833975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7" name="Google Shape;16987;p24"/>
            <p:cNvSpPr/>
            <p:nvPr/>
          </p:nvSpPr>
          <p:spPr>
            <a:xfrm>
              <a:off x="1701275" y="39845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9" y="427"/>
                    <a:pt x="427" y="334"/>
                    <a:pt x="427" y="211"/>
                  </a:cubicBezTo>
                  <a:cubicBezTo>
                    <a:pt x="432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8" name="Google Shape;16988;p24"/>
            <p:cNvSpPr/>
            <p:nvPr/>
          </p:nvSpPr>
          <p:spPr>
            <a:xfrm>
              <a:off x="186057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5"/>
                    <a:pt x="0" y="98"/>
                    <a:pt x="0" y="221"/>
                  </a:cubicBezTo>
                  <a:cubicBezTo>
                    <a:pt x="0" y="33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9" name="Google Shape;16989;p24"/>
            <p:cNvSpPr/>
            <p:nvPr/>
          </p:nvSpPr>
          <p:spPr>
            <a:xfrm>
              <a:off x="1833975" y="39580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3" y="422"/>
                    <a:pt x="211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0" name="Google Shape;16990;p24"/>
            <p:cNvSpPr/>
            <p:nvPr/>
          </p:nvSpPr>
          <p:spPr>
            <a:xfrm>
              <a:off x="18605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1" y="334"/>
                    <a:pt x="103" y="422"/>
                    <a:pt x="221" y="422"/>
                  </a:cubicBezTo>
                  <a:cubicBezTo>
                    <a:pt x="339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1" name="Google Shape;16991;p24"/>
            <p:cNvSpPr/>
            <p:nvPr/>
          </p:nvSpPr>
          <p:spPr>
            <a:xfrm>
              <a:off x="1436000" y="414380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0" y="1"/>
                  </a:moveTo>
                  <a:cubicBezTo>
                    <a:pt x="92" y="1"/>
                    <a:pt x="0" y="87"/>
                    <a:pt x="10" y="207"/>
                  </a:cubicBezTo>
                  <a:cubicBezTo>
                    <a:pt x="10" y="330"/>
                    <a:pt x="97" y="423"/>
                    <a:pt x="221" y="423"/>
                  </a:cubicBezTo>
                  <a:cubicBezTo>
                    <a:pt x="334" y="423"/>
                    <a:pt x="431" y="335"/>
                    <a:pt x="431" y="222"/>
                  </a:cubicBezTo>
                  <a:cubicBezTo>
                    <a:pt x="431" y="99"/>
                    <a:pt x="344" y="1"/>
                    <a:pt x="221" y="1"/>
                  </a:cubicBezTo>
                  <a:cubicBezTo>
                    <a:pt x="217" y="1"/>
                    <a:pt x="214" y="1"/>
                    <a:pt x="21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2" name="Google Shape;16992;p24"/>
            <p:cNvSpPr/>
            <p:nvPr/>
          </p:nvSpPr>
          <p:spPr>
            <a:xfrm>
              <a:off x="1833975" y="40112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6" y="1"/>
                  </a:moveTo>
                  <a:cubicBezTo>
                    <a:pt x="98" y="1"/>
                    <a:pt x="1" y="88"/>
                    <a:pt x="1" y="217"/>
                  </a:cubicBezTo>
                  <a:cubicBezTo>
                    <a:pt x="6" y="335"/>
                    <a:pt x="103" y="427"/>
                    <a:pt x="216" y="427"/>
                  </a:cubicBezTo>
                  <a:cubicBezTo>
                    <a:pt x="340" y="422"/>
                    <a:pt x="427" y="335"/>
                    <a:pt x="427" y="212"/>
                  </a:cubicBezTo>
                  <a:cubicBezTo>
                    <a:pt x="427" y="8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3" name="Google Shape;16993;p24"/>
            <p:cNvSpPr/>
            <p:nvPr/>
          </p:nvSpPr>
          <p:spPr>
            <a:xfrm>
              <a:off x="1674800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3" y="0"/>
                    <a:pt x="1" y="86"/>
                    <a:pt x="1" y="206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330" y="427"/>
                    <a:pt x="427" y="329"/>
                    <a:pt x="427" y="216"/>
                  </a:cubicBezTo>
                  <a:cubicBezTo>
                    <a:pt x="427" y="98"/>
                    <a:pt x="335" y="0"/>
                    <a:pt x="222" y="0"/>
                  </a:cubicBezTo>
                  <a:cubicBezTo>
                    <a:pt x="218" y="0"/>
                    <a:pt x="21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4" name="Google Shape;16994;p24"/>
            <p:cNvSpPr/>
            <p:nvPr/>
          </p:nvSpPr>
          <p:spPr>
            <a:xfrm>
              <a:off x="1754325" y="41968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199" y="1"/>
                  </a:moveTo>
                  <a:cubicBezTo>
                    <a:pt x="94" y="1"/>
                    <a:pt x="5" y="90"/>
                    <a:pt x="1" y="202"/>
                  </a:cubicBezTo>
                  <a:cubicBezTo>
                    <a:pt x="1" y="320"/>
                    <a:pt x="98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22" y="212"/>
                  </a:cubicBezTo>
                  <a:cubicBezTo>
                    <a:pt x="422" y="94"/>
                    <a:pt x="335" y="7"/>
                    <a:pt x="216" y="1"/>
                  </a:cubicBezTo>
                  <a:cubicBezTo>
                    <a:pt x="211" y="1"/>
                    <a:pt x="205" y="1"/>
                    <a:pt x="19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5" name="Google Shape;16995;p24"/>
            <p:cNvSpPr/>
            <p:nvPr/>
          </p:nvSpPr>
          <p:spPr>
            <a:xfrm>
              <a:off x="17012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98" y="422"/>
                    <a:pt x="211" y="427"/>
                  </a:cubicBezTo>
                  <a:cubicBezTo>
                    <a:pt x="214" y="427"/>
                    <a:pt x="218" y="427"/>
                    <a:pt x="221" y="427"/>
                  </a:cubicBezTo>
                  <a:cubicBezTo>
                    <a:pt x="335" y="427"/>
                    <a:pt x="432" y="342"/>
                    <a:pt x="432" y="222"/>
                  </a:cubicBezTo>
                  <a:cubicBezTo>
                    <a:pt x="432" y="9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6" name="Google Shape;16996;p24"/>
            <p:cNvSpPr/>
            <p:nvPr/>
          </p:nvSpPr>
          <p:spPr>
            <a:xfrm>
              <a:off x="2178925" y="41434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6" y="1"/>
                  </a:moveTo>
                  <a:cubicBezTo>
                    <a:pt x="103" y="1"/>
                    <a:pt x="5" y="93"/>
                    <a:pt x="5" y="217"/>
                  </a:cubicBezTo>
                  <a:cubicBezTo>
                    <a:pt x="0" y="330"/>
                    <a:pt x="103" y="432"/>
                    <a:pt x="216" y="432"/>
                  </a:cubicBezTo>
                  <a:cubicBezTo>
                    <a:pt x="334" y="432"/>
                    <a:pt x="432" y="345"/>
                    <a:pt x="432" y="227"/>
                  </a:cubicBezTo>
                  <a:cubicBezTo>
                    <a:pt x="432" y="109"/>
                    <a:pt x="339" y="16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7" name="Google Shape;16997;p24"/>
            <p:cNvSpPr/>
            <p:nvPr/>
          </p:nvSpPr>
          <p:spPr>
            <a:xfrm>
              <a:off x="175432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8"/>
                    <a:pt x="1" y="211"/>
                  </a:cubicBezTo>
                  <a:cubicBezTo>
                    <a:pt x="1" y="334"/>
                    <a:pt x="93" y="427"/>
                    <a:pt x="216" y="427"/>
                  </a:cubicBezTo>
                  <a:cubicBezTo>
                    <a:pt x="335" y="427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8" name="Google Shape;16998;p24"/>
            <p:cNvSpPr/>
            <p:nvPr/>
          </p:nvSpPr>
          <p:spPr>
            <a:xfrm>
              <a:off x="1966675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1" y="341"/>
                    <a:pt x="93" y="427"/>
                    <a:pt x="212" y="427"/>
                  </a:cubicBezTo>
                  <a:cubicBezTo>
                    <a:pt x="215" y="427"/>
                    <a:pt x="218" y="427"/>
                    <a:pt x="222" y="427"/>
                  </a:cubicBezTo>
                  <a:cubicBezTo>
                    <a:pt x="335" y="427"/>
                    <a:pt x="427" y="329"/>
                    <a:pt x="427" y="21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9" name="Google Shape;16999;p24"/>
            <p:cNvSpPr/>
            <p:nvPr/>
          </p:nvSpPr>
          <p:spPr>
            <a:xfrm>
              <a:off x="1648350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6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9"/>
                    <a:pt x="10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0" name="Google Shape;17000;p24"/>
            <p:cNvSpPr/>
            <p:nvPr/>
          </p:nvSpPr>
          <p:spPr>
            <a:xfrm>
              <a:off x="1966550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5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1" name="Google Shape;17001;p24"/>
            <p:cNvSpPr/>
            <p:nvPr/>
          </p:nvSpPr>
          <p:spPr>
            <a:xfrm>
              <a:off x="1701275" y="41438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2" y="1"/>
                  </a:moveTo>
                  <a:cubicBezTo>
                    <a:pt x="93" y="1"/>
                    <a:pt x="0" y="97"/>
                    <a:pt x="5" y="222"/>
                  </a:cubicBezTo>
                  <a:cubicBezTo>
                    <a:pt x="5" y="335"/>
                    <a:pt x="98" y="433"/>
                    <a:pt x="211" y="433"/>
                  </a:cubicBezTo>
                  <a:cubicBezTo>
                    <a:pt x="334" y="433"/>
                    <a:pt x="432" y="340"/>
                    <a:pt x="432" y="222"/>
                  </a:cubicBezTo>
                  <a:cubicBezTo>
                    <a:pt x="432" y="99"/>
                    <a:pt x="345" y="1"/>
                    <a:pt x="221" y="1"/>
                  </a:cubicBezTo>
                  <a:cubicBezTo>
                    <a:pt x="218" y="1"/>
                    <a:pt x="21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2" name="Google Shape;17002;p24"/>
            <p:cNvSpPr/>
            <p:nvPr/>
          </p:nvSpPr>
          <p:spPr>
            <a:xfrm>
              <a:off x="18605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0" y="216"/>
                  </a:cubicBezTo>
                  <a:cubicBezTo>
                    <a:pt x="0" y="329"/>
                    <a:pt x="93" y="422"/>
                    <a:pt x="206" y="427"/>
                  </a:cubicBezTo>
                  <a:cubicBezTo>
                    <a:pt x="209" y="427"/>
                    <a:pt x="213" y="427"/>
                    <a:pt x="216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3" name="Google Shape;17003;p24"/>
            <p:cNvSpPr/>
            <p:nvPr/>
          </p:nvSpPr>
          <p:spPr>
            <a:xfrm>
              <a:off x="1993275" y="390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8"/>
                    <a:pt x="6" y="211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4" name="Google Shape;17004;p24"/>
            <p:cNvSpPr/>
            <p:nvPr/>
          </p:nvSpPr>
          <p:spPr>
            <a:xfrm>
              <a:off x="1966825" y="4037325"/>
              <a:ext cx="10925" cy="10800"/>
            </a:xfrm>
            <a:custGeom>
              <a:rect b="b" l="l" r="r" t="t"/>
              <a:pathLst>
                <a:path extrusionOk="0" h="432" w="437">
                  <a:moveTo>
                    <a:pt x="216" y="0"/>
                  </a:moveTo>
                  <a:cubicBezTo>
                    <a:pt x="103" y="10"/>
                    <a:pt x="5" y="98"/>
                    <a:pt x="5" y="216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214" y="432"/>
                    <a:pt x="217" y="432"/>
                    <a:pt x="220" y="432"/>
                  </a:cubicBezTo>
                  <a:cubicBezTo>
                    <a:pt x="334" y="432"/>
                    <a:pt x="422" y="341"/>
                    <a:pt x="427" y="221"/>
                  </a:cubicBezTo>
                  <a:cubicBezTo>
                    <a:pt x="43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5" name="Google Shape;17005;p24"/>
            <p:cNvSpPr/>
            <p:nvPr/>
          </p:nvSpPr>
          <p:spPr>
            <a:xfrm>
              <a:off x="1435975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0" y="422"/>
                    <a:pt x="427" y="324"/>
                    <a:pt x="427" y="211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6" name="Google Shape;17006;p24"/>
            <p:cNvSpPr/>
            <p:nvPr/>
          </p:nvSpPr>
          <p:spPr>
            <a:xfrm>
              <a:off x="175432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0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7" name="Google Shape;17007;p24"/>
            <p:cNvSpPr/>
            <p:nvPr/>
          </p:nvSpPr>
          <p:spPr>
            <a:xfrm>
              <a:off x="1621625" y="4276650"/>
              <a:ext cx="10800" cy="10425"/>
            </a:xfrm>
            <a:custGeom>
              <a:rect b="b" l="l" r="r" t="t"/>
              <a:pathLst>
                <a:path extrusionOk="0" h="417" w="432">
                  <a:moveTo>
                    <a:pt x="216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93" y="417"/>
                    <a:pt x="216" y="417"/>
                  </a:cubicBezTo>
                  <a:cubicBezTo>
                    <a:pt x="334" y="417"/>
                    <a:pt x="432" y="319"/>
                    <a:pt x="427" y="211"/>
                  </a:cubicBezTo>
                  <a:cubicBezTo>
                    <a:pt x="427" y="9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8" name="Google Shape;17008;p24"/>
            <p:cNvSpPr/>
            <p:nvPr/>
          </p:nvSpPr>
          <p:spPr>
            <a:xfrm>
              <a:off x="151562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" y="319"/>
                    <a:pt x="93" y="421"/>
                    <a:pt x="206" y="421"/>
                  </a:cubicBezTo>
                  <a:cubicBezTo>
                    <a:pt x="330" y="421"/>
                    <a:pt x="427" y="329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9" name="Google Shape;17009;p24"/>
            <p:cNvSpPr/>
            <p:nvPr/>
          </p:nvSpPr>
          <p:spPr>
            <a:xfrm>
              <a:off x="1621875" y="43826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5"/>
                    <a:pt x="1" y="98"/>
                    <a:pt x="1" y="211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24" y="421"/>
                    <a:pt x="422" y="319"/>
                    <a:pt x="422" y="206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0" name="Google Shape;17010;p24"/>
            <p:cNvSpPr/>
            <p:nvPr/>
          </p:nvSpPr>
          <p:spPr>
            <a:xfrm>
              <a:off x="1860575" y="42499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3"/>
                    <a:pt x="11" y="222"/>
                  </a:cubicBezTo>
                  <a:cubicBezTo>
                    <a:pt x="11" y="335"/>
                    <a:pt x="103" y="432"/>
                    <a:pt x="221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3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1" name="Google Shape;17011;p24"/>
            <p:cNvSpPr/>
            <p:nvPr/>
          </p:nvSpPr>
          <p:spPr>
            <a:xfrm>
              <a:off x="2152575" y="43826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88" y="0"/>
                    <a:pt x="1" y="87"/>
                    <a:pt x="1" y="211"/>
                  </a:cubicBezTo>
                  <a:cubicBezTo>
                    <a:pt x="1" y="329"/>
                    <a:pt x="88" y="421"/>
                    <a:pt x="206" y="421"/>
                  </a:cubicBezTo>
                  <a:cubicBezTo>
                    <a:pt x="330" y="421"/>
                    <a:pt x="422" y="329"/>
                    <a:pt x="422" y="211"/>
                  </a:cubicBezTo>
                  <a:cubicBezTo>
                    <a:pt x="422" y="87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2" name="Google Shape;17012;p24"/>
            <p:cNvSpPr/>
            <p:nvPr/>
          </p:nvSpPr>
          <p:spPr>
            <a:xfrm>
              <a:off x="1435975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7" y="427"/>
                  </a:cubicBezTo>
                  <a:cubicBezTo>
                    <a:pt x="330" y="427"/>
                    <a:pt x="427" y="330"/>
                    <a:pt x="427" y="217"/>
                  </a:cubicBezTo>
                  <a:cubicBezTo>
                    <a:pt x="42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3" name="Google Shape;17013;p24"/>
            <p:cNvSpPr/>
            <p:nvPr/>
          </p:nvSpPr>
          <p:spPr>
            <a:xfrm>
              <a:off x="17012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4" name="Google Shape;17014;p24"/>
            <p:cNvSpPr/>
            <p:nvPr/>
          </p:nvSpPr>
          <p:spPr>
            <a:xfrm>
              <a:off x="1966825" y="409085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230" y="0"/>
                  </a:moveTo>
                  <a:cubicBezTo>
                    <a:pt x="222" y="0"/>
                    <a:pt x="214" y="1"/>
                    <a:pt x="206" y="2"/>
                  </a:cubicBezTo>
                  <a:cubicBezTo>
                    <a:pt x="87" y="2"/>
                    <a:pt x="0" y="94"/>
                    <a:pt x="0" y="218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24" y="418"/>
                    <a:pt x="421" y="321"/>
                    <a:pt x="421" y="208"/>
                  </a:cubicBezTo>
                  <a:cubicBezTo>
                    <a:pt x="421" y="93"/>
                    <a:pt x="337" y="0"/>
                    <a:pt x="23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5" name="Google Shape;17015;p24"/>
            <p:cNvSpPr/>
            <p:nvPr/>
          </p:nvSpPr>
          <p:spPr>
            <a:xfrm>
              <a:off x="215245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7" y="33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6" name="Google Shape;17016;p24"/>
            <p:cNvSpPr/>
            <p:nvPr/>
          </p:nvSpPr>
          <p:spPr>
            <a:xfrm>
              <a:off x="1833725" y="454192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7" y="1"/>
                  </a:moveTo>
                  <a:cubicBezTo>
                    <a:pt x="103" y="1"/>
                    <a:pt x="10" y="92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339" y="422"/>
                    <a:pt x="432" y="335"/>
                    <a:pt x="432" y="212"/>
                  </a:cubicBezTo>
                  <a:cubicBezTo>
                    <a:pt x="437" y="88"/>
                    <a:pt x="350" y="1"/>
                    <a:pt x="226" y="1"/>
                  </a:cubicBezTo>
                  <a:cubicBezTo>
                    <a:pt x="223" y="1"/>
                    <a:pt x="22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7" name="Google Shape;17017;p24"/>
            <p:cNvSpPr/>
            <p:nvPr/>
          </p:nvSpPr>
          <p:spPr>
            <a:xfrm>
              <a:off x="1701275" y="45682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2" y="0"/>
                  </a:moveTo>
                  <a:cubicBezTo>
                    <a:pt x="93" y="0"/>
                    <a:pt x="0" y="96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212" y="422"/>
                    <a:pt x="218" y="423"/>
                    <a:pt x="224" y="423"/>
                  </a:cubicBezTo>
                  <a:cubicBezTo>
                    <a:pt x="339" y="423"/>
                    <a:pt x="427" y="333"/>
                    <a:pt x="432" y="216"/>
                  </a:cubicBezTo>
                  <a:cubicBezTo>
                    <a:pt x="432" y="93"/>
                    <a:pt x="345" y="1"/>
                    <a:pt x="221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8" name="Google Shape;17018;p24"/>
            <p:cNvSpPr/>
            <p:nvPr/>
          </p:nvSpPr>
          <p:spPr>
            <a:xfrm>
              <a:off x="2046475" y="4382250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1"/>
                    <a:pt x="0" y="98"/>
                    <a:pt x="0" y="216"/>
                  </a:cubicBezTo>
                  <a:cubicBezTo>
                    <a:pt x="0" y="330"/>
                    <a:pt x="93" y="432"/>
                    <a:pt x="211" y="432"/>
                  </a:cubicBezTo>
                  <a:cubicBezTo>
                    <a:pt x="329" y="432"/>
                    <a:pt x="421" y="345"/>
                    <a:pt x="421" y="222"/>
                  </a:cubicBezTo>
                  <a:cubicBezTo>
                    <a:pt x="416" y="103"/>
                    <a:pt x="324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9" name="Google Shape;17019;p24"/>
            <p:cNvSpPr/>
            <p:nvPr/>
          </p:nvSpPr>
          <p:spPr>
            <a:xfrm>
              <a:off x="2099275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0"/>
                    <a:pt x="10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0" name="Google Shape;17020;p24"/>
            <p:cNvSpPr/>
            <p:nvPr/>
          </p:nvSpPr>
          <p:spPr>
            <a:xfrm>
              <a:off x="1966550" y="419685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08" y="1"/>
                  </a:moveTo>
                  <a:cubicBezTo>
                    <a:pt x="94" y="1"/>
                    <a:pt x="6" y="90"/>
                    <a:pt x="6" y="202"/>
                  </a:cubicBezTo>
                  <a:cubicBezTo>
                    <a:pt x="1" y="325"/>
                    <a:pt x="93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32" y="212"/>
                  </a:cubicBezTo>
                  <a:cubicBezTo>
                    <a:pt x="432" y="99"/>
                    <a:pt x="340" y="7"/>
                    <a:pt x="227" y="1"/>
                  </a:cubicBezTo>
                  <a:cubicBezTo>
                    <a:pt x="221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1" name="Google Shape;17021;p24"/>
            <p:cNvSpPr/>
            <p:nvPr/>
          </p:nvSpPr>
          <p:spPr>
            <a:xfrm>
              <a:off x="1966550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104" y="1"/>
                    <a:pt x="16" y="88"/>
                    <a:pt x="6" y="206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4" y="423"/>
                    <a:pt x="432" y="333"/>
                    <a:pt x="432" y="216"/>
                  </a:cubicBezTo>
                  <a:cubicBezTo>
                    <a:pt x="432" y="10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2" name="Google Shape;17022;p24"/>
            <p:cNvSpPr/>
            <p:nvPr/>
          </p:nvSpPr>
          <p:spPr>
            <a:xfrm>
              <a:off x="1568700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11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87" y="417"/>
                    <a:pt x="211" y="417"/>
                  </a:cubicBezTo>
                  <a:cubicBezTo>
                    <a:pt x="334" y="417"/>
                    <a:pt x="421" y="319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3" name="Google Shape;17023;p24"/>
            <p:cNvSpPr/>
            <p:nvPr/>
          </p:nvSpPr>
          <p:spPr>
            <a:xfrm>
              <a:off x="1833975" y="39047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98" y="1"/>
                    <a:pt x="1" y="93"/>
                    <a:pt x="1" y="212"/>
                  </a:cubicBezTo>
                  <a:cubicBezTo>
                    <a:pt x="1" y="330"/>
                    <a:pt x="98" y="433"/>
                    <a:pt x="211" y="433"/>
                  </a:cubicBezTo>
                  <a:cubicBezTo>
                    <a:pt x="214" y="433"/>
                    <a:pt x="217" y="433"/>
                    <a:pt x="221" y="433"/>
                  </a:cubicBezTo>
                  <a:cubicBezTo>
                    <a:pt x="339" y="433"/>
                    <a:pt x="432" y="337"/>
                    <a:pt x="432" y="217"/>
                  </a:cubicBezTo>
                  <a:cubicBezTo>
                    <a:pt x="432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4" name="Google Shape;17024;p24"/>
            <p:cNvSpPr/>
            <p:nvPr/>
          </p:nvSpPr>
          <p:spPr>
            <a:xfrm>
              <a:off x="2046475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20" y="0"/>
                  </a:moveTo>
                  <a:cubicBezTo>
                    <a:pt x="217" y="0"/>
                    <a:pt x="214" y="0"/>
                    <a:pt x="211" y="1"/>
                  </a:cubicBezTo>
                  <a:cubicBezTo>
                    <a:pt x="93" y="1"/>
                    <a:pt x="0" y="98"/>
                    <a:pt x="0" y="211"/>
                  </a:cubicBezTo>
                  <a:cubicBezTo>
                    <a:pt x="5" y="329"/>
                    <a:pt x="93" y="417"/>
                    <a:pt x="211" y="417"/>
                  </a:cubicBezTo>
                  <a:cubicBezTo>
                    <a:pt x="329" y="417"/>
                    <a:pt x="421" y="329"/>
                    <a:pt x="421" y="206"/>
                  </a:cubicBezTo>
                  <a:cubicBezTo>
                    <a:pt x="421" y="86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5" name="Google Shape;17025;p24"/>
            <p:cNvSpPr/>
            <p:nvPr/>
          </p:nvSpPr>
          <p:spPr>
            <a:xfrm>
              <a:off x="17012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3" y="0"/>
                  </a:moveTo>
                  <a:cubicBezTo>
                    <a:pt x="99" y="0"/>
                    <a:pt x="11" y="101"/>
                    <a:pt x="11" y="211"/>
                  </a:cubicBezTo>
                  <a:cubicBezTo>
                    <a:pt x="1" y="329"/>
                    <a:pt x="94" y="428"/>
                    <a:pt x="205" y="428"/>
                  </a:cubicBezTo>
                  <a:cubicBezTo>
                    <a:pt x="210" y="428"/>
                    <a:pt x="216" y="428"/>
                    <a:pt x="221" y="427"/>
                  </a:cubicBezTo>
                  <a:cubicBezTo>
                    <a:pt x="345" y="417"/>
                    <a:pt x="432" y="330"/>
                    <a:pt x="432" y="211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6" y="0"/>
                    <a:pt x="21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6" name="Google Shape;17026;p24"/>
            <p:cNvSpPr/>
            <p:nvPr/>
          </p:nvSpPr>
          <p:spPr>
            <a:xfrm>
              <a:off x="1913625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88" y="432"/>
                    <a:pt x="211" y="432"/>
                  </a:cubicBezTo>
                  <a:cubicBezTo>
                    <a:pt x="335" y="432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7" name="Google Shape;17027;p24"/>
            <p:cNvSpPr/>
            <p:nvPr/>
          </p:nvSpPr>
          <p:spPr>
            <a:xfrm>
              <a:off x="1488900" y="4037575"/>
              <a:ext cx="11075" cy="10550"/>
            </a:xfrm>
            <a:custGeom>
              <a:rect b="b" l="l" r="r" t="t"/>
              <a:pathLst>
                <a:path extrusionOk="0" h="422" w="443">
                  <a:moveTo>
                    <a:pt x="222" y="0"/>
                  </a:moveTo>
                  <a:cubicBezTo>
                    <a:pt x="88" y="6"/>
                    <a:pt x="1" y="113"/>
                    <a:pt x="11" y="216"/>
                  </a:cubicBezTo>
                  <a:cubicBezTo>
                    <a:pt x="11" y="340"/>
                    <a:pt x="104" y="422"/>
                    <a:pt x="222" y="422"/>
                  </a:cubicBezTo>
                  <a:cubicBezTo>
                    <a:pt x="345" y="422"/>
                    <a:pt x="443" y="324"/>
                    <a:pt x="443" y="211"/>
                  </a:cubicBezTo>
                  <a:cubicBezTo>
                    <a:pt x="443" y="9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8" name="Google Shape;17028;p24"/>
            <p:cNvSpPr/>
            <p:nvPr/>
          </p:nvSpPr>
          <p:spPr>
            <a:xfrm>
              <a:off x="20198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7" y="0"/>
                  </a:moveTo>
                  <a:cubicBezTo>
                    <a:pt x="93" y="0"/>
                    <a:pt x="0" y="96"/>
                    <a:pt x="0" y="216"/>
                  </a:cubicBezTo>
                  <a:cubicBezTo>
                    <a:pt x="0" y="345"/>
                    <a:pt x="93" y="427"/>
                    <a:pt x="21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9" name="Google Shape;17029;p24"/>
            <p:cNvSpPr/>
            <p:nvPr/>
          </p:nvSpPr>
          <p:spPr>
            <a:xfrm>
              <a:off x="1648350" y="4037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103" y="6"/>
                    <a:pt x="0" y="93"/>
                    <a:pt x="0" y="211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1" y="340"/>
                    <a:pt x="421" y="216"/>
                  </a:cubicBezTo>
                  <a:cubicBezTo>
                    <a:pt x="421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0" name="Google Shape;17030;p24"/>
            <p:cNvSpPr/>
            <p:nvPr/>
          </p:nvSpPr>
          <p:spPr>
            <a:xfrm>
              <a:off x="1648350" y="45684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20" y="0"/>
                  </a:moveTo>
                  <a:cubicBezTo>
                    <a:pt x="217" y="0"/>
                    <a:pt x="214" y="1"/>
                    <a:pt x="211" y="1"/>
                  </a:cubicBezTo>
                  <a:cubicBezTo>
                    <a:pt x="103" y="1"/>
                    <a:pt x="5" y="93"/>
                    <a:pt x="0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6"/>
                    <a:pt x="334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1" name="Google Shape;17031;p24"/>
            <p:cNvSpPr/>
            <p:nvPr/>
          </p:nvSpPr>
          <p:spPr>
            <a:xfrm>
              <a:off x="1833975" y="43294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8" y="6"/>
                    <a:pt x="1" y="103"/>
                    <a:pt x="1" y="222"/>
                  </a:cubicBezTo>
                  <a:cubicBezTo>
                    <a:pt x="1" y="340"/>
                    <a:pt x="98" y="432"/>
                    <a:pt x="216" y="432"/>
                  </a:cubicBezTo>
                  <a:cubicBezTo>
                    <a:pt x="340" y="427"/>
                    <a:pt x="432" y="335"/>
                    <a:pt x="43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2" name="Google Shape;17032;p24"/>
            <p:cNvSpPr/>
            <p:nvPr/>
          </p:nvSpPr>
          <p:spPr>
            <a:xfrm>
              <a:off x="1913625" y="4249900"/>
              <a:ext cx="10825" cy="10850"/>
            </a:xfrm>
            <a:custGeom>
              <a:rect b="b" l="l" r="r" t="t"/>
              <a:pathLst>
                <a:path extrusionOk="0" h="434" w="433">
                  <a:moveTo>
                    <a:pt x="226" y="1"/>
                  </a:moveTo>
                  <a:cubicBezTo>
                    <a:pt x="221" y="1"/>
                    <a:pt x="216" y="1"/>
                    <a:pt x="211" y="2"/>
                  </a:cubicBezTo>
                  <a:cubicBezTo>
                    <a:pt x="88" y="2"/>
                    <a:pt x="1" y="94"/>
                    <a:pt x="6" y="228"/>
                  </a:cubicBezTo>
                  <a:cubicBezTo>
                    <a:pt x="6" y="336"/>
                    <a:pt x="103" y="433"/>
                    <a:pt x="216" y="433"/>
                  </a:cubicBezTo>
                  <a:cubicBezTo>
                    <a:pt x="335" y="433"/>
                    <a:pt x="432" y="331"/>
                    <a:pt x="432" y="218"/>
                  </a:cubicBezTo>
                  <a:cubicBezTo>
                    <a:pt x="422" y="95"/>
                    <a:pt x="324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3" name="Google Shape;17033;p24"/>
            <p:cNvSpPr/>
            <p:nvPr/>
          </p:nvSpPr>
          <p:spPr>
            <a:xfrm>
              <a:off x="1701525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3" y="1"/>
                    <a:pt x="1" y="103"/>
                    <a:pt x="1" y="216"/>
                  </a:cubicBezTo>
                  <a:cubicBezTo>
                    <a:pt x="1" y="335"/>
                    <a:pt x="88" y="422"/>
                    <a:pt x="206" y="422"/>
                  </a:cubicBezTo>
                  <a:cubicBezTo>
                    <a:pt x="324" y="422"/>
                    <a:pt x="417" y="335"/>
                    <a:pt x="422" y="216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4" name="Google Shape;17034;p24"/>
            <p:cNvSpPr/>
            <p:nvPr/>
          </p:nvSpPr>
          <p:spPr>
            <a:xfrm>
              <a:off x="18075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5" name="Google Shape;17035;p24"/>
            <p:cNvSpPr/>
            <p:nvPr/>
          </p:nvSpPr>
          <p:spPr>
            <a:xfrm>
              <a:off x="1515625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5" y="422"/>
                    <a:pt x="427" y="32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6" name="Google Shape;17036;p24"/>
            <p:cNvSpPr/>
            <p:nvPr/>
          </p:nvSpPr>
          <p:spPr>
            <a:xfrm>
              <a:off x="18075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0" y="217"/>
                  </a:cubicBezTo>
                  <a:cubicBezTo>
                    <a:pt x="5" y="330"/>
                    <a:pt x="93" y="427"/>
                    <a:pt x="21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7" name="Google Shape;17037;p24"/>
            <p:cNvSpPr/>
            <p:nvPr/>
          </p:nvSpPr>
          <p:spPr>
            <a:xfrm>
              <a:off x="201987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7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3"/>
                    <a:pt x="84" y="423"/>
                    <a:pt x="198" y="423"/>
                  </a:cubicBezTo>
                  <a:cubicBezTo>
                    <a:pt x="204" y="423"/>
                    <a:pt x="210" y="422"/>
                    <a:pt x="216" y="422"/>
                  </a:cubicBezTo>
                  <a:cubicBezTo>
                    <a:pt x="329" y="422"/>
                    <a:pt x="427" y="329"/>
                    <a:pt x="427" y="211"/>
                  </a:cubicBezTo>
                  <a:cubicBezTo>
                    <a:pt x="422" y="93"/>
                    <a:pt x="329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8" name="Google Shape;17038;p24"/>
            <p:cNvSpPr/>
            <p:nvPr/>
          </p:nvSpPr>
          <p:spPr>
            <a:xfrm>
              <a:off x="1807650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5" y="0"/>
                  </a:moveTo>
                  <a:cubicBezTo>
                    <a:pt x="89" y="0"/>
                    <a:pt x="0" y="99"/>
                    <a:pt x="0" y="212"/>
                  </a:cubicBezTo>
                  <a:cubicBezTo>
                    <a:pt x="0" y="335"/>
                    <a:pt x="88" y="422"/>
                    <a:pt x="211" y="422"/>
                  </a:cubicBezTo>
                  <a:cubicBezTo>
                    <a:pt x="329" y="422"/>
                    <a:pt x="422" y="325"/>
                    <a:pt x="422" y="212"/>
                  </a:cubicBezTo>
                  <a:cubicBezTo>
                    <a:pt x="422" y="93"/>
                    <a:pt x="324" y="1"/>
                    <a:pt x="211" y="1"/>
                  </a:cubicBezTo>
                  <a:cubicBezTo>
                    <a:pt x="206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9" name="Google Shape;17039;p24"/>
            <p:cNvSpPr/>
            <p:nvPr/>
          </p:nvSpPr>
          <p:spPr>
            <a:xfrm>
              <a:off x="19137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0"/>
                  </a:moveTo>
                  <a:cubicBezTo>
                    <a:pt x="90" y="0"/>
                    <a:pt x="1" y="99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25"/>
                    <a:pt x="427" y="212"/>
                  </a:cubicBezTo>
                  <a:cubicBezTo>
                    <a:pt x="427" y="93"/>
                    <a:pt x="330" y="1"/>
                    <a:pt x="211" y="1"/>
                  </a:cubicBezTo>
                  <a:cubicBezTo>
                    <a:pt x="206" y="0"/>
                    <a:pt x="201" y="0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0" name="Google Shape;17040;p24"/>
            <p:cNvSpPr/>
            <p:nvPr/>
          </p:nvSpPr>
          <p:spPr>
            <a:xfrm>
              <a:off x="14627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8" y="0"/>
                  </a:moveTo>
                  <a:cubicBezTo>
                    <a:pt x="99" y="0"/>
                    <a:pt x="1" y="101"/>
                    <a:pt x="1" y="211"/>
                  </a:cubicBezTo>
                  <a:cubicBezTo>
                    <a:pt x="1" y="327"/>
                    <a:pt x="84" y="427"/>
                    <a:pt x="202" y="427"/>
                  </a:cubicBezTo>
                  <a:cubicBezTo>
                    <a:pt x="205" y="427"/>
                    <a:pt x="208" y="427"/>
                    <a:pt x="211" y="427"/>
                  </a:cubicBezTo>
                  <a:cubicBezTo>
                    <a:pt x="335" y="427"/>
                    <a:pt x="417" y="335"/>
                    <a:pt x="432" y="211"/>
                  </a:cubicBezTo>
                  <a:cubicBezTo>
                    <a:pt x="422" y="98"/>
                    <a:pt x="335" y="1"/>
                    <a:pt x="216" y="1"/>
                  </a:cubicBezTo>
                  <a:cubicBezTo>
                    <a:pt x="214" y="0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1" name="Google Shape;17041;p24"/>
            <p:cNvSpPr/>
            <p:nvPr/>
          </p:nvSpPr>
          <p:spPr>
            <a:xfrm>
              <a:off x="1462575" y="43293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0"/>
                  </a:moveTo>
                  <a:cubicBezTo>
                    <a:pt x="93" y="6"/>
                    <a:pt x="0" y="98"/>
                    <a:pt x="0" y="211"/>
                  </a:cubicBezTo>
                  <a:cubicBezTo>
                    <a:pt x="0" y="334"/>
                    <a:pt x="93" y="432"/>
                    <a:pt x="211" y="432"/>
                  </a:cubicBezTo>
                  <a:cubicBezTo>
                    <a:pt x="335" y="432"/>
                    <a:pt x="422" y="340"/>
                    <a:pt x="422" y="216"/>
                  </a:cubicBezTo>
                  <a:cubicBezTo>
                    <a:pt x="422" y="98"/>
                    <a:pt x="324" y="6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2" name="Google Shape;17042;p24"/>
            <p:cNvSpPr/>
            <p:nvPr/>
          </p:nvSpPr>
          <p:spPr>
            <a:xfrm>
              <a:off x="2178925" y="4197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218" y="0"/>
                    <a:pt x="214" y="0"/>
                    <a:pt x="211" y="1"/>
                  </a:cubicBezTo>
                  <a:cubicBezTo>
                    <a:pt x="98" y="1"/>
                    <a:pt x="0" y="93"/>
                    <a:pt x="0" y="211"/>
                  </a:cubicBezTo>
                  <a:cubicBezTo>
                    <a:pt x="0" y="329"/>
                    <a:pt x="103" y="422"/>
                    <a:pt x="216" y="422"/>
                  </a:cubicBezTo>
                  <a:cubicBezTo>
                    <a:pt x="339" y="422"/>
                    <a:pt x="432" y="329"/>
                    <a:pt x="432" y="206"/>
                  </a:cubicBezTo>
                  <a:cubicBezTo>
                    <a:pt x="432" y="86"/>
                    <a:pt x="340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3" name="Google Shape;17043;p24"/>
            <p:cNvSpPr/>
            <p:nvPr/>
          </p:nvSpPr>
          <p:spPr>
            <a:xfrm>
              <a:off x="170127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4" name="Google Shape;17044;p24"/>
            <p:cNvSpPr/>
            <p:nvPr/>
          </p:nvSpPr>
          <p:spPr>
            <a:xfrm>
              <a:off x="16748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3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5" name="Google Shape;17045;p24"/>
            <p:cNvSpPr/>
            <p:nvPr/>
          </p:nvSpPr>
          <p:spPr>
            <a:xfrm>
              <a:off x="1993275" y="4276525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6" name="Google Shape;17046;p24"/>
            <p:cNvSpPr/>
            <p:nvPr/>
          </p:nvSpPr>
          <p:spPr>
            <a:xfrm>
              <a:off x="1993275" y="43294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7" name="Google Shape;17047;p24"/>
            <p:cNvSpPr/>
            <p:nvPr/>
          </p:nvSpPr>
          <p:spPr>
            <a:xfrm>
              <a:off x="1674800" y="4117225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211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24"/>
                    <a:pt x="89" y="417"/>
                    <a:pt x="195" y="417"/>
                  </a:cubicBezTo>
                  <a:cubicBezTo>
                    <a:pt x="200" y="417"/>
                    <a:pt x="206" y="417"/>
                    <a:pt x="211" y="417"/>
                  </a:cubicBezTo>
                  <a:cubicBezTo>
                    <a:pt x="330" y="417"/>
                    <a:pt x="422" y="32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8" name="Google Shape;17048;p24"/>
            <p:cNvSpPr/>
            <p:nvPr/>
          </p:nvSpPr>
          <p:spPr>
            <a:xfrm>
              <a:off x="20198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2"/>
                  </a:cubicBezTo>
                  <a:cubicBezTo>
                    <a:pt x="329" y="417"/>
                    <a:pt x="427" y="324"/>
                    <a:pt x="427" y="211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9" name="Google Shape;17049;p24"/>
            <p:cNvSpPr/>
            <p:nvPr/>
          </p:nvSpPr>
          <p:spPr>
            <a:xfrm>
              <a:off x="1966675" y="387840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17" y="1"/>
                  </a:moveTo>
                  <a:cubicBezTo>
                    <a:pt x="99" y="1"/>
                    <a:pt x="1" y="98"/>
                    <a:pt x="1" y="216"/>
                  </a:cubicBezTo>
                  <a:cubicBezTo>
                    <a:pt x="1" y="331"/>
                    <a:pt x="99" y="424"/>
                    <a:pt x="199" y="424"/>
                  </a:cubicBezTo>
                  <a:cubicBezTo>
                    <a:pt x="207" y="424"/>
                    <a:pt x="214" y="423"/>
                    <a:pt x="222" y="422"/>
                  </a:cubicBezTo>
                  <a:cubicBezTo>
                    <a:pt x="345" y="417"/>
                    <a:pt x="433" y="329"/>
                    <a:pt x="427" y="206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0" name="Google Shape;17050;p24"/>
            <p:cNvSpPr/>
            <p:nvPr/>
          </p:nvSpPr>
          <p:spPr>
            <a:xfrm>
              <a:off x="2205500" y="43294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2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27" y="98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1" name="Google Shape;17051;p24"/>
            <p:cNvSpPr/>
            <p:nvPr/>
          </p:nvSpPr>
          <p:spPr>
            <a:xfrm>
              <a:off x="2019750" y="38784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1"/>
                  </a:moveTo>
                  <a:cubicBezTo>
                    <a:pt x="98" y="1"/>
                    <a:pt x="5" y="93"/>
                    <a:pt x="5" y="211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32" y="329"/>
                    <a:pt x="432" y="211"/>
                  </a:cubicBezTo>
                  <a:cubicBezTo>
                    <a:pt x="43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2" name="Google Shape;17052;p24"/>
            <p:cNvSpPr/>
            <p:nvPr/>
          </p:nvSpPr>
          <p:spPr>
            <a:xfrm>
              <a:off x="1833975" y="4276650"/>
              <a:ext cx="10825" cy="10425"/>
            </a:xfrm>
            <a:custGeom>
              <a:rect b="b" l="l" r="r" t="t"/>
              <a:pathLst>
                <a:path extrusionOk="0" h="417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29"/>
                    <a:pt x="93" y="417"/>
                    <a:pt x="216" y="417"/>
                  </a:cubicBezTo>
                  <a:cubicBezTo>
                    <a:pt x="340" y="412"/>
                    <a:pt x="43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3" name="Google Shape;17053;p24"/>
            <p:cNvSpPr/>
            <p:nvPr/>
          </p:nvSpPr>
          <p:spPr>
            <a:xfrm>
              <a:off x="1648200" y="42499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1" y="98"/>
                    <a:pt x="1" y="217"/>
                  </a:cubicBezTo>
                  <a:cubicBezTo>
                    <a:pt x="1" y="330"/>
                    <a:pt x="104" y="427"/>
                    <a:pt x="217" y="427"/>
                  </a:cubicBezTo>
                  <a:cubicBezTo>
                    <a:pt x="335" y="427"/>
                    <a:pt x="427" y="330"/>
                    <a:pt x="427" y="217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4" name="Google Shape;17054;p24"/>
            <p:cNvSpPr/>
            <p:nvPr/>
          </p:nvSpPr>
          <p:spPr>
            <a:xfrm>
              <a:off x="1648350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1"/>
                    <a:pt x="0" y="98"/>
                    <a:pt x="0" y="217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45"/>
                    <a:pt x="421" y="217"/>
                  </a:cubicBezTo>
                  <a:cubicBezTo>
                    <a:pt x="421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5" name="Google Shape;17055;p24"/>
            <p:cNvSpPr/>
            <p:nvPr/>
          </p:nvSpPr>
          <p:spPr>
            <a:xfrm>
              <a:off x="170127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1"/>
                  </a:moveTo>
                  <a:cubicBezTo>
                    <a:pt x="103" y="1"/>
                    <a:pt x="0" y="98"/>
                    <a:pt x="0" y="217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6" name="Google Shape;17056;p24"/>
            <p:cNvSpPr/>
            <p:nvPr/>
          </p:nvSpPr>
          <p:spPr>
            <a:xfrm>
              <a:off x="19668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1" y="335"/>
                    <a:pt x="427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7" name="Google Shape;17057;p24"/>
            <p:cNvSpPr/>
            <p:nvPr/>
          </p:nvSpPr>
          <p:spPr>
            <a:xfrm>
              <a:off x="14891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93"/>
                    <a:pt x="0" y="206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27" y="335"/>
                    <a:pt x="422" y="222"/>
                  </a:cubicBezTo>
                  <a:cubicBezTo>
                    <a:pt x="432" y="10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8" name="Google Shape;17058;p24"/>
            <p:cNvSpPr/>
            <p:nvPr/>
          </p:nvSpPr>
          <p:spPr>
            <a:xfrm>
              <a:off x="15155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11" y="329"/>
                    <a:pt x="103" y="422"/>
                    <a:pt x="222" y="422"/>
                  </a:cubicBezTo>
                  <a:cubicBezTo>
                    <a:pt x="227" y="422"/>
                    <a:pt x="233" y="423"/>
                    <a:pt x="238" y="423"/>
                  </a:cubicBezTo>
                  <a:cubicBezTo>
                    <a:pt x="344" y="423"/>
                    <a:pt x="432" y="329"/>
                    <a:pt x="432" y="211"/>
                  </a:cubicBezTo>
                  <a:cubicBezTo>
                    <a:pt x="432" y="88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9" name="Google Shape;17059;p24"/>
            <p:cNvSpPr/>
            <p:nvPr/>
          </p:nvSpPr>
          <p:spPr>
            <a:xfrm>
              <a:off x="1780800" y="4223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5" y="87"/>
                    <a:pt x="5" y="206"/>
                  </a:cubicBezTo>
                  <a:cubicBezTo>
                    <a:pt x="0" y="324"/>
                    <a:pt x="93" y="421"/>
                    <a:pt x="211" y="421"/>
                  </a:cubicBezTo>
                  <a:cubicBezTo>
                    <a:pt x="334" y="421"/>
                    <a:pt x="432" y="334"/>
                    <a:pt x="432" y="216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0" name="Google Shape;17060;p24"/>
            <p:cNvSpPr/>
            <p:nvPr/>
          </p:nvSpPr>
          <p:spPr>
            <a:xfrm>
              <a:off x="19668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2" y="0"/>
                  </a:moveTo>
                  <a:cubicBezTo>
                    <a:pt x="88" y="0"/>
                    <a:pt x="0" y="96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7" y="330"/>
                    <a:pt x="421" y="211"/>
                  </a:cubicBezTo>
                  <a:cubicBezTo>
                    <a:pt x="421" y="98"/>
                    <a:pt x="324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1" name="Google Shape;17061;p24"/>
            <p:cNvSpPr/>
            <p:nvPr/>
          </p:nvSpPr>
          <p:spPr>
            <a:xfrm>
              <a:off x="1489175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2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1" y="432"/>
                  </a:cubicBezTo>
                  <a:cubicBezTo>
                    <a:pt x="329" y="432"/>
                    <a:pt x="422" y="330"/>
                    <a:pt x="422" y="217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2" name="Google Shape;17062;p24"/>
            <p:cNvSpPr/>
            <p:nvPr/>
          </p:nvSpPr>
          <p:spPr>
            <a:xfrm>
              <a:off x="2046475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93" y="1"/>
                    <a:pt x="0" y="88"/>
                    <a:pt x="0" y="206"/>
                  </a:cubicBezTo>
                  <a:cubicBezTo>
                    <a:pt x="0" y="319"/>
                    <a:pt x="93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3" y="423"/>
                    <a:pt x="421" y="329"/>
                    <a:pt x="421" y="211"/>
                  </a:cubicBezTo>
                  <a:cubicBezTo>
                    <a:pt x="421" y="8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3" name="Google Shape;17063;p24"/>
            <p:cNvSpPr/>
            <p:nvPr/>
          </p:nvSpPr>
          <p:spPr>
            <a:xfrm>
              <a:off x="220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1"/>
                  </a:moveTo>
                  <a:cubicBezTo>
                    <a:pt x="93" y="1"/>
                    <a:pt x="1" y="88"/>
                    <a:pt x="1" y="216"/>
                  </a:cubicBezTo>
                  <a:cubicBezTo>
                    <a:pt x="11" y="335"/>
                    <a:pt x="98" y="422"/>
                    <a:pt x="217" y="422"/>
                  </a:cubicBezTo>
                  <a:cubicBezTo>
                    <a:pt x="335" y="422"/>
                    <a:pt x="432" y="329"/>
                    <a:pt x="432" y="211"/>
                  </a:cubicBezTo>
                  <a:cubicBezTo>
                    <a:pt x="432" y="8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4" name="Google Shape;17064;p24"/>
            <p:cNvSpPr/>
            <p:nvPr/>
          </p:nvSpPr>
          <p:spPr>
            <a:xfrm>
              <a:off x="148917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329" y="427"/>
                    <a:pt x="422" y="329"/>
                    <a:pt x="422" y="211"/>
                  </a:cubicBezTo>
                  <a:cubicBezTo>
                    <a:pt x="416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5" name="Google Shape;17065;p24"/>
            <p:cNvSpPr/>
            <p:nvPr/>
          </p:nvSpPr>
          <p:spPr>
            <a:xfrm>
              <a:off x="1674800" y="443580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1"/>
                  </a:moveTo>
                  <a:cubicBezTo>
                    <a:pt x="89" y="1"/>
                    <a:pt x="1" y="90"/>
                    <a:pt x="1" y="207"/>
                  </a:cubicBezTo>
                  <a:cubicBezTo>
                    <a:pt x="1" y="320"/>
                    <a:pt x="93" y="418"/>
                    <a:pt x="206" y="423"/>
                  </a:cubicBezTo>
                  <a:cubicBezTo>
                    <a:pt x="330" y="423"/>
                    <a:pt x="427" y="325"/>
                    <a:pt x="427" y="212"/>
                  </a:cubicBezTo>
                  <a:cubicBezTo>
                    <a:pt x="427" y="94"/>
                    <a:pt x="335" y="1"/>
                    <a:pt x="222" y="1"/>
                  </a:cubicBezTo>
                  <a:cubicBezTo>
                    <a:pt x="215" y="1"/>
                    <a:pt x="209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6" name="Google Shape;17066;p24"/>
            <p:cNvSpPr/>
            <p:nvPr/>
          </p:nvSpPr>
          <p:spPr>
            <a:xfrm>
              <a:off x="1833975" y="4435575"/>
              <a:ext cx="10825" cy="10800"/>
            </a:xfrm>
            <a:custGeom>
              <a:rect b="b" l="l" r="r" t="t"/>
              <a:pathLst>
                <a:path extrusionOk="0" h="432" w="433">
                  <a:moveTo>
                    <a:pt x="211" y="0"/>
                  </a:moveTo>
                  <a:cubicBezTo>
                    <a:pt x="88" y="5"/>
                    <a:pt x="1" y="103"/>
                    <a:pt x="1" y="221"/>
                  </a:cubicBezTo>
                  <a:cubicBezTo>
                    <a:pt x="1" y="344"/>
                    <a:pt x="98" y="432"/>
                    <a:pt x="216" y="432"/>
                  </a:cubicBezTo>
                  <a:cubicBezTo>
                    <a:pt x="340" y="427"/>
                    <a:pt x="432" y="334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7" name="Google Shape;17067;p24"/>
            <p:cNvSpPr/>
            <p:nvPr/>
          </p:nvSpPr>
          <p:spPr>
            <a:xfrm>
              <a:off x="1993150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3" y="0"/>
                    <a:pt x="0" y="103"/>
                    <a:pt x="6" y="221"/>
                  </a:cubicBezTo>
                  <a:cubicBezTo>
                    <a:pt x="6" y="334"/>
                    <a:pt x="10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8" name="Google Shape;17068;p24"/>
            <p:cNvSpPr/>
            <p:nvPr/>
          </p:nvSpPr>
          <p:spPr>
            <a:xfrm>
              <a:off x="1648350" y="41968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8" y="0"/>
                    <a:pt x="0" y="88"/>
                    <a:pt x="0" y="206"/>
                  </a:cubicBezTo>
                  <a:cubicBezTo>
                    <a:pt x="0" y="319"/>
                    <a:pt x="98" y="422"/>
                    <a:pt x="211" y="422"/>
                  </a:cubicBezTo>
                  <a:cubicBezTo>
                    <a:pt x="334" y="422"/>
                    <a:pt x="421" y="334"/>
                    <a:pt x="421" y="211"/>
                  </a:cubicBezTo>
                  <a:cubicBezTo>
                    <a:pt x="421" y="8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9" name="Google Shape;17069;p24"/>
            <p:cNvSpPr/>
            <p:nvPr/>
          </p:nvSpPr>
          <p:spPr>
            <a:xfrm>
              <a:off x="201987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29" y="416"/>
                    <a:pt x="427" y="329"/>
                    <a:pt x="427" y="211"/>
                  </a:cubicBezTo>
                  <a:cubicBezTo>
                    <a:pt x="432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0" name="Google Shape;17070;p24"/>
            <p:cNvSpPr/>
            <p:nvPr/>
          </p:nvSpPr>
          <p:spPr>
            <a:xfrm>
              <a:off x="1887175" y="42233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0"/>
                  </a:moveTo>
                  <a:cubicBezTo>
                    <a:pt x="98" y="0"/>
                    <a:pt x="5" y="87"/>
                    <a:pt x="0" y="206"/>
                  </a:cubicBezTo>
                  <a:cubicBezTo>
                    <a:pt x="0" y="324"/>
                    <a:pt x="82" y="421"/>
                    <a:pt x="206" y="421"/>
                  </a:cubicBezTo>
                  <a:cubicBezTo>
                    <a:pt x="212" y="422"/>
                    <a:pt x="218" y="422"/>
                    <a:pt x="223" y="422"/>
                  </a:cubicBezTo>
                  <a:cubicBezTo>
                    <a:pt x="333" y="422"/>
                    <a:pt x="421" y="333"/>
                    <a:pt x="416" y="216"/>
                  </a:cubicBezTo>
                  <a:cubicBezTo>
                    <a:pt x="421" y="10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1" name="Google Shape;17071;p24"/>
            <p:cNvSpPr/>
            <p:nvPr/>
          </p:nvSpPr>
          <p:spPr>
            <a:xfrm>
              <a:off x="1648200" y="44619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2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32"/>
                    <a:pt x="212" y="432"/>
                  </a:cubicBezTo>
                  <a:cubicBezTo>
                    <a:pt x="215" y="432"/>
                    <a:pt x="219" y="433"/>
                    <a:pt x="222" y="433"/>
                  </a:cubicBezTo>
                  <a:cubicBezTo>
                    <a:pt x="345" y="433"/>
                    <a:pt x="427" y="347"/>
                    <a:pt x="427" y="227"/>
                  </a:cubicBezTo>
                  <a:cubicBezTo>
                    <a:pt x="427" y="103"/>
                    <a:pt x="335" y="1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2" name="Google Shape;17072;p24"/>
            <p:cNvSpPr/>
            <p:nvPr/>
          </p:nvSpPr>
          <p:spPr>
            <a:xfrm>
              <a:off x="1701275" y="44619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5"/>
                    <a:pt x="98" y="432"/>
                    <a:pt x="221" y="432"/>
                  </a:cubicBezTo>
                  <a:cubicBezTo>
                    <a:pt x="345" y="432"/>
                    <a:pt x="432" y="335"/>
                    <a:pt x="427" y="206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3" name="Google Shape;17073;p24"/>
            <p:cNvSpPr/>
            <p:nvPr/>
          </p:nvSpPr>
          <p:spPr>
            <a:xfrm>
              <a:off x="1568700" y="401122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6" y="1"/>
                  </a:moveTo>
                  <a:cubicBezTo>
                    <a:pt x="87" y="1"/>
                    <a:pt x="0" y="83"/>
                    <a:pt x="5" y="212"/>
                  </a:cubicBezTo>
                  <a:cubicBezTo>
                    <a:pt x="5" y="325"/>
                    <a:pt x="103" y="422"/>
                    <a:pt x="216" y="422"/>
                  </a:cubicBezTo>
                  <a:cubicBezTo>
                    <a:pt x="334" y="422"/>
                    <a:pt x="432" y="325"/>
                    <a:pt x="432" y="212"/>
                  </a:cubicBezTo>
                  <a:cubicBezTo>
                    <a:pt x="432" y="8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4" name="Google Shape;17074;p24"/>
            <p:cNvSpPr/>
            <p:nvPr/>
          </p:nvSpPr>
          <p:spPr>
            <a:xfrm>
              <a:off x="1621875" y="40112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0" y="0"/>
                    <a:pt x="1" y="94"/>
                    <a:pt x="1" y="212"/>
                  </a:cubicBezTo>
                  <a:cubicBezTo>
                    <a:pt x="1" y="325"/>
                    <a:pt x="93" y="422"/>
                    <a:pt x="211" y="422"/>
                  </a:cubicBezTo>
                  <a:cubicBezTo>
                    <a:pt x="324" y="417"/>
                    <a:pt x="422" y="325"/>
                    <a:pt x="422" y="212"/>
                  </a:cubicBezTo>
                  <a:cubicBezTo>
                    <a:pt x="422" y="93"/>
                    <a:pt x="335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5" name="Google Shape;17075;p24"/>
            <p:cNvSpPr/>
            <p:nvPr/>
          </p:nvSpPr>
          <p:spPr>
            <a:xfrm>
              <a:off x="196682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35"/>
                    <a:pt x="87" y="422"/>
                    <a:pt x="211" y="422"/>
                  </a:cubicBezTo>
                  <a:cubicBezTo>
                    <a:pt x="329" y="422"/>
                    <a:pt x="427" y="335"/>
                    <a:pt x="421" y="212"/>
                  </a:cubicBezTo>
                  <a:cubicBezTo>
                    <a:pt x="421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6" name="Google Shape;17076;p24"/>
            <p:cNvSpPr/>
            <p:nvPr/>
          </p:nvSpPr>
          <p:spPr>
            <a:xfrm>
              <a:off x="1515625" y="44887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1"/>
                  </a:moveTo>
                  <a:cubicBezTo>
                    <a:pt x="98" y="1"/>
                    <a:pt x="1" y="98"/>
                    <a:pt x="1" y="211"/>
                  </a:cubicBezTo>
                  <a:cubicBezTo>
                    <a:pt x="1" y="327"/>
                    <a:pt x="94" y="422"/>
                    <a:pt x="208" y="422"/>
                  </a:cubicBezTo>
                  <a:cubicBezTo>
                    <a:pt x="211" y="422"/>
                    <a:pt x="214" y="422"/>
                    <a:pt x="217" y="422"/>
                  </a:cubicBezTo>
                  <a:cubicBezTo>
                    <a:pt x="335" y="422"/>
                    <a:pt x="427" y="330"/>
                    <a:pt x="427" y="206"/>
                  </a:cubicBezTo>
                  <a:cubicBezTo>
                    <a:pt x="422" y="93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7" name="Google Shape;17077;p24"/>
            <p:cNvSpPr/>
            <p:nvPr/>
          </p:nvSpPr>
          <p:spPr>
            <a:xfrm>
              <a:off x="2046200" y="44887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18" y="0"/>
                  </a:moveTo>
                  <a:cubicBezTo>
                    <a:pt x="99" y="0"/>
                    <a:pt x="11" y="96"/>
                    <a:pt x="11" y="206"/>
                  </a:cubicBezTo>
                  <a:cubicBezTo>
                    <a:pt x="1" y="324"/>
                    <a:pt x="98" y="427"/>
                    <a:pt x="222" y="427"/>
                  </a:cubicBezTo>
                  <a:cubicBezTo>
                    <a:pt x="335" y="427"/>
                    <a:pt x="432" y="335"/>
                    <a:pt x="432" y="222"/>
                  </a:cubicBezTo>
                  <a:cubicBezTo>
                    <a:pt x="438" y="98"/>
                    <a:pt x="350" y="1"/>
                    <a:pt x="227" y="1"/>
                  </a:cubicBezTo>
                  <a:cubicBezTo>
                    <a:pt x="224" y="1"/>
                    <a:pt x="221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8" name="Google Shape;17078;p24"/>
            <p:cNvSpPr/>
            <p:nvPr/>
          </p:nvSpPr>
          <p:spPr>
            <a:xfrm>
              <a:off x="164820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2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29"/>
                    <a:pt x="93" y="427"/>
                    <a:pt x="212" y="427"/>
                  </a:cubicBezTo>
                  <a:cubicBezTo>
                    <a:pt x="335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9" name="Google Shape;17079;p24"/>
            <p:cNvSpPr/>
            <p:nvPr/>
          </p:nvSpPr>
          <p:spPr>
            <a:xfrm>
              <a:off x="201987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0"/>
                    <a:pt x="427" y="211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0" name="Google Shape;17080;p24"/>
            <p:cNvSpPr/>
            <p:nvPr/>
          </p:nvSpPr>
          <p:spPr>
            <a:xfrm>
              <a:off x="14359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3" y="1"/>
                    <a:pt x="1" y="88"/>
                    <a:pt x="11" y="206"/>
                  </a:cubicBezTo>
                  <a:cubicBezTo>
                    <a:pt x="11" y="330"/>
                    <a:pt x="98" y="427"/>
                    <a:pt x="222" y="427"/>
                  </a:cubicBezTo>
                  <a:cubicBezTo>
                    <a:pt x="330" y="427"/>
                    <a:pt x="432" y="335"/>
                    <a:pt x="432" y="222"/>
                  </a:cubicBezTo>
                  <a:cubicBezTo>
                    <a:pt x="432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1" name="Google Shape;17081;p24"/>
            <p:cNvSpPr/>
            <p:nvPr/>
          </p:nvSpPr>
          <p:spPr>
            <a:xfrm>
              <a:off x="22055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8" y="421"/>
                    <a:pt x="206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10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2" name="Google Shape;17082;p24"/>
            <p:cNvSpPr/>
            <p:nvPr/>
          </p:nvSpPr>
          <p:spPr>
            <a:xfrm>
              <a:off x="1489175" y="4196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7"/>
                  </a:cubicBezTo>
                  <a:cubicBezTo>
                    <a:pt x="329" y="427"/>
                    <a:pt x="422" y="324"/>
                    <a:pt x="422" y="211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3" name="Google Shape;17083;p24"/>
            <p:cNvSpPr/>
            <p:nvPr/>
          </p:nvSpPr>
          <p:spPr>
            <a:xfrm>
              <a:off x="1993275" y="40112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2" y="0"/>
                  </a:moveTo>
                  <a:cubicBezTo>
                    <a:pt x="96" y="0"/>
                    <a:pt x="1" y="80"/>
                    <a:pt x="1" y="213"/>
                  </a:cubicBezTo>
                  <a:cubicBezTo>
                    <a:pt x="1" y="326"/>
                    <a:pt x="103" y="423"/>
                    <a:pt x="216" y="423"/>
                  </a:cubicBezTo>
                  <a:cubicBezTo>
                    <a:pt x="335" y="423"/>
                    <a:pt x="427" y="326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8" y="1"/>
                    <a:pt x="200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4" name="Google Shape;17084;p24"/>
            <p:cNvSpPr/>
            <p:nvPr/>
          </p:nvSpPr>
          <p:spPr>
            <a:xfrm>
              <a:off x="2099400" y="401120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33" y="0"/>
                  </a:moveTo>
                  <a:cubicBezTo>
                    <a:pt x="225" y="0"/>
                    <a:pt x="218" y="1"/>
                    <a:pt x="211" y="2"/>
                  </a:cubicBezTo>
                  <a:cubicBezTo>
                    <a:pt x="93" y="2"/>
                    <a:pt x="0" y="89"/>
                    <a:pt x="0" y="213"/>
                  </a:cubicBezTo>
                  <a:cubicBezTo>
                    <a:pt x="5" y="326"/>
                    <a:pt x="98" y="423"/>
                    <a:pt x="211" y="423"/>
                  </a:cubicBezTo>
                  <a:cubicBezTo>
                    <a:pt x="214" y="423"/>
                    <a:pt x="217" y="424"/>
                    <a:pt x="219" y="424"/>
                  </a:cubicBezTo>
                  <a:cubicBezTo>
                    <a:pt x="334" y="424"/>
                    <a:pt x="427" y="323"/>
                    <a:pt x="427" y="213"/>
                  </a:cubicBezTo>
                  <a:cubicBezTo>
                    <a:pt x="432" y="93"/>
                    <a:pt x="330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5" name="Google Shape;17085;p24"/>
            <p:cNvSpPr/>
            <p:nvPr/>
          </p:nvSpPr>
          <p:spPr>
            <a:xfrm>
              <a:off x="2019875" y="45152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93" y="0"/>
                    <a:pt x="0" y="98"/>
                    <a:pt x="0" y="221"/>
                  </a:cubicBezTo>
                  <a:cubicBezTo>
                    <a:pt x="0" y="334"/>
                    <a:pt x="93" y="427"/>
                    <a:pt x="20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6" name="Google Shape;17086;p24"/>
            <p:cNvSpPr/>
            <p:nvPr/>
          </p:nvSpPr>
          <p:spPr>
            <a:xfrm>
              <a:off x="1568700" y="454167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6" y="1"/>
                  </a:moveTo>
                  <a:cubicBezTo>
                    <a:pt x="87" y="11"/>
                    <a:pt x="0" y="98"/>
                    <a:pt x="0" y="217"/>
                  </a:cubicBezTo>
                  <a:cubicBezTo>
                    <a:pt x="0" y="340"/>
                    <a:pt x="98" y="432"/>
                    <a:pt x="211" y="432"/>
                  </a:cubicBezTo>
                  <a:cubicBezTo>
                    <a:pt x="329" y="432"/>
                    <a:pt x="421" y="330"/>
                    <a:pt x="421" y="217"/>
                  </a:cubicBezTo>
                  <a:cubicBezTo>
                    <a:pt x="421" y="93"/>
                    <a:pt x="319" y="6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7" name="Google Shape;17087;p24"/>
            <p:cNvSpPr/>
            <p:nvPr/>
          </p:nvSpPr>
          <p:spPr>
            <a:xfrm>
              <a:off x="1621875" y="454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9" y="1"/>
                  </a:moveTo>
                  <a:cubicBezTo>
                    <a:pt x="216" y="1"/>
                    <a:pt x="214" y="1"/>
                    <a:pt x="211" y="1"/>
                  </a:cubicBezTo>
                  <a:cubicBezTo>
                    <a:pt x="88" y="1"/>
                    <a:pt x="1" y="88"/>
                    <a:pt x="1" y="207"/>
                  </a:cubicBezTo>
                  <a:cubicBezTo>
                    <a:pt x="1" y="320"/>
                    <a:pt x="93" y="422"/>
                    <a:pt x="211" y="422"/>
                  </a:cubicBezTo>
                  <a:cubicBezTo>
                    <a:pt x="324" y="422"/>
                    <a:pt x="422" y="320"/>
                    <a:pt x="422" y="207"/>
                  </a:cubicBezTo>
                  <a:cubicBezTo>
                    <a:pt x="422" y="101"/>
                    <a:pt x="324" y="1"/>
                    <a:pt x="21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8" name="Google Shape;17088;p24"/>
            <p:cNvSpPr/>
            <p:nvPr/>
          </p:nvSpPr>
          <p:spPr>
            <a:xfrm>
              <a:off x="2152450" y="401120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194" y="0"/>
                  </a:moveTo>
                  <a:cubicBezTo>
                    <a:pt x="95" y="0"/>
                    <a:pt x="5" y="93"/>
                    <a:pt x="1" y="202"/>
                  </a:cubicBezTo>
                  <a:cubicBezTo>
                    <a:pt x="1" y="326"/>
                    <a:pt x="93" y="423"/>
                    <a:pt x="211" y="423"/>
                  </a:cubicBezTo>
                  <a:cubicBezTo>
                    <a:pt x="324" y="423"/>
                    <a:pt x="422" y="321"/>
                    <a:pt x="422" y="202"/>
                  </a:cubicBezTo>
                  <a:cubicBezTo>
                    <a:pt x="422" y="89"/>
                    <a:pt x="335" y="2"/>
                    <a:pt x="216" y="2"/>
                  </a:cubicBezTo>
                  <a:cubicBezTo>
                    <a:pt x="209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9" name="Google Shape;17089;p24"/>
            <p:cNvSpPr/>
            <p:nvPr/>
          </p:nvSpPr>
          <p:spPr>
            <a:xfrm>
              <a:off x="1993275" y="45419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5" y="0"/>
                  </a:moveTo>
                  <a:cubicBezTo>
                    <a:pt x="107" y="0"/>
                    <a:pt x="6" y="85"/>
                    <a:pt x="6" y="213"/>
                  </a:cubicBezTo>
                  <a:cubicBezTo>
                    <a:pt x="1" y="331"/>
                    <a:pt x="103" y="423"/>
                    <a:pt x="216" y="423"/>
                  </a:cubicBezTo>
                  <a:cubicBezTo>
                    <a:pt x="335" y="418"/>
                    <a:pt x="427" y="331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9" y="1"/>
                    <a:pt x="2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0" name="Google Shape;17090;p24"/>
            <p:cNvSpPr/>
            <p:nvPr/>
          </p:nvSpPr>
          <p:spPr>
            <a:xfrm>
              <a:off x="1462575" y="42765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4"/>
                    <a:pt x="88" y="422"/>
                    <a:pt x="206" y="422"/>
                  </a:cubicBezTo>
                  <a:cubicBezTo>
                    <a:pt x="335" y="422"/>
                    <a:pt x="422" y="334"/>
                    <a:pt x="422" y="216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1" name="Google Shape;17091;p24"/>
            <p:cNvSpPr/>
            <p:nvPr/>
          </p:nvSpPr>
          <p:spPr>
            <a:xfrm>
              <a:off x="2179050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103" y="427"/>
                    <a:pt x="22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2" name="Google Shape;17092;p24"/>
            <p:cNvSpPr/>
            <p:nvPr/>
          </p:nvSpPr>
          <p:spPr>
            <a:xfrm>
              <a:off x="16748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3" y="421"/>
                    <a:pt x="206" y="421"/>
                  </a:cubicBezTo>
                  <a:cubicBezTo>
                    <a:pt x="330" y="421"/>
                    <a:pt x="427" y="334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3" name="Google Shape;17093;p24"/>
            <p:cNvSpPr/>
            <p:nvPr/>
          </p:nvSpPr>
          <p:spPr>
            <a:xfrm>
              <a:off x="1993275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22" y="336"/>
                    <a:pt x="422" y="211"/>
                  </a:cubicBezTo>
                  <a:cubicBezTo>
                    <a:pt x="42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4" name="Google Shape;17094;p24"/>
            <p:cNvSpPr/>
            <p:nvPr/>
          </p:nvSpPr>
          <p:spPr>
            <a:xfrm>
              <a:off x="20198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29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5" name="Google Shape;17095;p24"/>
            <p:cNvSpPr/>
            <p:nvPr/>
          </p:nvSpPr>
          <p:spPr>
            <a:xfrm>
              <a:off x="19668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5" y="217"/>
                  </a:cubicBezTo>
                  <a:cubicBezTo>
                    <a:pt x="10" y="330"/>
                    <a:pt x="103" y="427"/>
                    <a:pt x="216" y="427"/>
                  </a:cubicBezTo>
                  <a:cubicBezTo>
                    <a:pt x="219" y="427"/>
                    <a:pt x="222" y="427"/>
                    <a:pt x="224" y="427"/>
                  </a:cubicBezTo>
                  <a:cubicBezTo>
                    <a:pt x="338" y="427"/>
                    <a:pt x="427" y="327"/>
                    <a:pt x="427" y="217"/>
                  </a:cubicBezTo>
                  <a:cubicBezTo>
                    <a:pt x="421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6" name="Google Shape;17096;p24"/>
            <p:cNvSpPr/>
            <p:nvPr/>
          </p:nvSpPr>
          <p:spPr>
            <a:xfrm>
              <a:off x="14625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8"/>
                    <a:pt x="0" y="206"/>
                  </a:cubicBezTo>
                  <a:cubicBezTo>
                    <a:pt x="0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7" name="Google Shape;17097;p24"/>
            <p:cNvSpPr/>
            <p:nvPr/>
          </p:nvSpPr>
          <p:spPr>
            <a:xfrm>
              <a:off x="1648200" y="40905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7" y="1"/>
                  </a:moveTo>
                  <a:cubicBezTo>
                    <a:pt x="104" y="1"/>
                    <a:pt x="6" y="98"/>
                    <a:pt x="6" y="211"/>
                  </a:cubicBezTo>
                  <a:cubicBezTo>
                    <a:pt x="1" y="335"/>
                    <a:pt x="104" y="432"/>
                    <a:pt x="217" y="432"/>
                  </a:cubicBezTo>
                  <a:cubicBezTo>
                    <a:pt x="340" y="432"/>
                    <a:pt x="427" y="340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8" name="Google Shape;17098;p24"/>
            <p:cNvSpPr/>
            <p:nvPr/>
          </p:nvSpPr>
          <p:spPr>
            <a:xfrm>
              <a:off x="19932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1" y="98"/>
                    <a:pt x="1" y="206"/>
                  </a:cubicBezTo>
                  <a:cubicBezTo>
                    <a:pt x="1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9" name="Google Shape;17099;p24"/>
            <p:cNvSpPr/>
            <p:nvPr/>
          </p:nvSpPr>
          <p:spPr>
            <a:xfrm>
              <a:off x="2179050" y="4090500"/>
              <a:ext cx="10675" cy="10825"/>
            </a:xfrm>
            <a:custGeom>
              <a:rect b="b" l="l" r="r" t="t"/>
              <a:pathLst>
                <a:path extrusionOk="0" h="433" w="427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35"/>
                    <a:pt x="98" y="432"/>
                    <a:pt x="211" y="432"/>
                  </a:cubicBezTo>
                  <a:cubicBezTo>
                    <a:pt x="334" y="432"/>
                    <a:pt x="427" y="340"/>
                    <a:pt x="427" y="222"/>
                  </a:cubicBezTo>
                  <a:cubicBezTo>
                    <a:pt x="427" y="98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0" name="Google Shape;17100;p24"/>
            <p:cNvSpPr/>
            <p:nvPr/>
          </p:nvSpPr>
          <p:spPr>
            <a:xfrm>
              <a:off x="20198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7"/>
                    <a:pt x="88" y="423"/>
                    <a:pt x="206" y="423"/>
                  </a:cubicBezTo>
                  <a:cubicBezTo>
                    <a:pt x="209" y="423"/>
                    <a:pt x="213" y="422"/>
                    <a:pt x="216" y="422"/>
                  </a:cubicBezTo>
                  <a:cubicBezTo>
                    <a:pt x="329" y="422"/>
                    <a:pt x="427" y="335"/>
                    <a:pt x="427" y="217"/>
                  </a:cubicBezTo>
                  <a:cubicBezTo>
                    <a:pt x="432" y="99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1" name="Google Shape;17101;p24"/>
            <p:cNvSpPr/>
            <p:nvPr/>
          </p:nvSpPr>
          <p:spPr>
            <a:xfrm>
              <a:off x="2205500" y="427652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98" y="0"/>
                    <a:pt x="11" y="88"/>
                    <a:pt x="11" y="206"/>
                  </a:cubicBezTo>
                  <a:cubicBezTo>
                    <a:pt x="1" y="334"/>
                    <a:pt x="93" y="422"/>
                    <a:pt x="217" y="422"/>
                  </a:cubicBezTo>
                  <a:cubicBezTo>
                    <a:pt x="335" y="422"/>
                    <a:pt x="427" y="324"/>
                    <a:pt x="438" y="211"/>
                  </a:cubicBezTo>
                  <a:cubicBezTo>
                    <a:pt x="438" y="93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2" name="Google Shape;17102;p24"/>
            <p:cNvSpPr/>
            <p:nvPr/>
          </p:nvSpPr>
          <p:spPr>
            <a:xfrm>
              <a:off x="1621625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29" y="427"/>
                    <a:pt x="432" y="330"/>
                    <a:pt x="432" y="211"/>
                  </a:cubicBezTo>
                  <a:cubicBezTo>
                    <a:pt x="432" y="93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3" name="Google Shape;17103;p24"/>
            <p:cNvSpPr/>
            <p:nvPr/>
          </p:nvSpPr>
          <p:spPr>
            <a:xfrm>
              <a:off x="1674800" y="44887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3" y="1"/>
                    <a:pt x="1" y="93"/>
                    <a:pt x="6" y="227"/>
                  </a:cubicBezTo>
                  <a:cubicBezTo>
                    <a:pt x="16" y="340"/>
                    <a:pt x="103" y="432"/>
                    <a:pt x="222" y="432"/>
                  </a:cubicBezTo>
                  <a:cubicBezTo>
                    <a:pt x="335" y="432"/>
                    <a:pt x="432" y="330"/>
                    <a:pt x="43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4" name="Google Shape;17104;p24"/>
            <p:cNvSpPr/>
            <p:nvPr/>
          </p:nvSpPr>
          <p:spPr>
            <a:xfrm>
              <a:off x="1993275" y="44887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88" y="1"/>
                    <a:pt x="1" y="98"/>
                    <a:pt x="1" y="227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330" y="432"/>
                    <a:pt x="422" y="335"/>
                    <a:pt x="42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5" name="Google Shape;17105;p24"/>
            <p:cNvSpPr/>
            <p:nvPr/>
          </p:nvSpPr>
          <p:spPr>
            <a:xfrm>
              <a:off x="2019875" y="40906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7" y="1"/>
                  </a:moveTo>
                  <a:cubicBezTo>
                    <a:pt x="88" y="1"/>
                    <a:pt x="0" y="96"/>
                    <a:pt x="0" y="217"/>
                  </a:cubicBezTo>
                  <a:cubicBezTo>
                    <a:pt x="0" y="335"/>
                    <a:pt x="93" y="427"/>
                    <a:pt x="216" y="432"/>
                  </a:cubicBezTo>
                  <a:cubicBezTo>
                    <a:pt x="329" y="427"/>
                    <a:pt x="427" y="335"/>
                    <a:pt x="427" y="222"/>
                  </a:cubicBezTo>
                  <a:cubicBezTo>
                    <a:pt x="432" y="103"/>
                    <a:pt x="329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6" name="Google Shape;17106;p24"/>
            <p:cNvSpPr/>
            <p:nvPr/>
          </p:nvSpPr>
          <p:spPr>
            <a:xfrm>
              <a:off x="1409400" y="42233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104"/>
                    <a:pt x="0" y="212"/>
                  </a:cubicBezTo>
                  <a:cubicBezTo>
                    <a:pt x="0" y="330"/>
                    <a:pt x="98" y="422"/>
                    <a:pt x="216" y="422"/>
                  </a:cubicBezTo>
                  <a:cubicBezTo>
                    <a:pt x="339" y="422"/>
                    <a:pt x="421" y="335"/>
                    <a:pt x="421" y="212"/>
                  </a:cubicBezTo>
                  <a:cubicBezTo>
                    <a:pt x="421" y="92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7" name="Google Shape;17107;p24"/>
            <p:cNvSpPr/>
            <p:nvPr/>
          </p:nvSpPr>
          <p:spPr>
            <a:xfrm>
              <a:off x="1940225" y="42233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9"/>
                    <a:pt x="11" y="212"/>
                  </a:cubicBezTo>
                  <a:cubicBezTo>
                    <a:pt x="0" y="330"/>
                    <a:pt x="98" y="422"/>
                    <a:pt x="221" y="422"/>
                  </a:cubicBezTo>
                  <a:cubicBezTo>
                    <a:pt x="345" y="422"/>
                    <a:pt x="427" y="335"/>
                    <a:pt x="427" y="212"/>
                  </a:cubicBezTo>
                  <a:cubicBezTo>
                    <a:pt x="422" y="92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8" name="Google Shape;17108;p24"/>
            <p:cNvSpPr/>
            <p:nvPr/>
          </p:nvSpPr>
          <p:spPr>
            <a:xfrm>
              <a:off x="220550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17" y="427"/>
                  </a:cubicBezTo>
                  <a:cubicBezTo>
                    <a:pt x="335" y="427"/>
                    <a:pt x="427" y="335"/>
                    <a:pt x="427" y="211"/>
                  </a:cubicBezTo>
                  <a:cubicBezTo>
                    <a:pt x="427" y="98"/>
                    <a:pt x="325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9" name="Google Shape;17109;p24"/>
            <p:cNvSpPr/>
            <p:nvPr/>
          </p:nvSpPr>
          <p:spPr>
            <a:xfrm>
              <a:off x="2046075" y="4011200"/>
              <a:ext cx="10950" cy="10725"/>
            </a:xfrm>
            <a:custGeom>
              <a:rect b="b" l="l" r="r" t="t"/>
              <a:pathLst>
                <a:path extrusionOk="0" h="429" w="438">
                  <a:moveTo>
                    <a:pt x="203" y="0"/>
                  </a:moveTo>
                  <a:cubicBezTo>
                    <a:pt x="108" y="0"/>
                    <a:pt x="15" y="85"/>
                    <a:pt x="6" y="213"/>
                  </a:cubicBezTo>
                  <a:cubicBezTo>
                    <a:pt x="1" y="326"/>
                    <a:pt x="103" y="428"/>
                    <a:pt x="222" y="428"/>
                  </a:cubicBezTo>
                  <a:cubicBezTo>
                    <a:pt x="335" y="423"/>
                    <a:pt x="432" y="336"/>
                    <a:pt x="432" y="218"/>
                  </a:cubicBezTo>
                  <a:cubicBezTo>
                    <a:pt x="437" y="89"/>
                    <a:pt x="350" y="2"/>
                    <a:pt x="227" y="2"/>
                  </a:cubicBezTo>
                  <a:cubicBezTo>
                    <a:pt x="219" y="1"/>
                    <a:pt x="211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0" name="Google Shape;17110;p24"/>
            <p:cNvSpPr/>
            <p:nvPr/>
          </p:nvSpPr>
          <p:spPr>
            <a:xfrm>
              <a:off x="1674800" y="40112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1" y="1"/>
                  </a:moveTo>
                  <a:cubicBezTo>
                    <a:pt x="93" y="1"/>
                    <a:pt x="1" y="83"/>
                    <a:pt x="1" y="212"/>
                  </a:cubicBezTo>
                  <a:cubicBezTo>
                    <a:pt x="1" y="325"/>
                    <a:pt x="93" y="422"/>
                    <a:pt x="206" y="422"/>
                  </a:cubicBezTo>
                  <a:cubicBezTo>
                    <a:pt x="209" y="422"/>
                    <a:pt x="212" y="423"/>
                    <a:pt x="215" y="423"/>
                  </a:cubicBezTo>
                  <a:cubicBezTo>
                    <a:pt x="329" y="423"/>
                    <a:pt x="427" y="322"/>
                    <a:pt x="427" y="212"/>
                  </a:cubicBezTo>
                  <a:cubicBezTo>
                    <a:pt x="427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1" name="Google Shape;17111;p24"/>
            <p:cNvSpPr/>
            <p:nvPr/>
          </p:nvSpPr>
          <p:spPr>
            <a:xfrm>
              <a:off x="1940225" y="41702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98" y="11"/>
                    <a:pt x="0" y="104"/>
                    <a:pt x="0" y="217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45" y="427"/>
                    <a:pt x="427" y="335"/>
                    <a:pt x="427" y="217"/>
                  </a:cubicBezTo>
                  <a:cubicBezTo>
                    <a:pt x="427" y="96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2" name="Google Shape;17112;p24"/>
            <p:cNvSpPr/>
            <p:nvPr/>
          </p:nvSpPr>
          <p:spPr>
            <a:xfrm>
              <a:off x="217892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9" y="427"/>
                    <a:pt x="432" y="335"/>
                    <a:pt x="432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1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3" name="Google Shape;17113;p24"/>
            <p:cNvSpPr/>
            <p:nvPr/>
          </p:nvSpPr>
          <p:spPr>
            <a:xfrm>
              <a:off x="1515500" y="40112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8" y="1"/>
                    <a:pt x="6" y="88"/>
                    <a:pt x="1" y="207"/>
                  </a:cubicBezTo>
                  <a:cubicBezTo>
                    <a:pt x="1" y="320"/>
                    <a:pt x="98" y="422"/>
                    <a:pt x="211" y="422"/>
                  </a:cubicBezTo>
                  <a:cubicBezTo>
                    <a:pt x="214" y="422"/>
                    <a:pt x="217" y="423"/>
                    <a:pt x="220" y="423"/>
                  </a:cubicBezTo>
                  <a:cubicBezTo>
                    <a:pt x="339" y="423"/>
                    <a:pt x="432" y="322"/>
                    <a:pt x="432" y="212"/>
                  </a:cubicBezTo>
                  <a:cubicBezTo>
                    <a:pt x="432" y="88"/>
                    <a:pt x="34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4" name="Google Shape;17114;p24"/>
            <p:cNvSpPr/>
            <p:nvPr/>
          </p:nvSpPr>
          <p:spPr>
            <a:xfrm>
              <a:off x="1648200" y="3984375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22" y="1"/>
                  </a:moveTo>
                  <a:cubicBezTo>
                    <a:pt x="109" y="1"/>
                    <a:pt x="6" y="88"/>
                    <a:pt x="6" y="212"/>
                  </a:cubicBezTo>
                  <a:cubicBezTo>
                    <a:pt x="1" y="335"/>
                    <a:pt x="104" y="433"/>
                    <a:pt x="217" y="433"/>
                  </a:cubicBezTo>
                  <a:cubicBezTo>
                    <a:pt x="335" y="433"/>
                    <a:pt x="427" y="340"/>
                    <a:pt x="427" y="227"/>
                  </a:cubicBezTo>
                  <a:cubicBezTo>
                    <a:pt x="427" y="104"/>
                    <a:pt x="340" y="6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5" name="Google Shape;17115;p24"/>
            <p:cNvSpPr/>
            <p:nvPr/>
          </p:nvSpPr>
          <p:spPr>
            <a:xfrm>
              <a:off x="14891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0" y="217"/>
                  </a:cubicBezTo>
                  <a:cubicBezTo>
                    <a:pt x="0" y="335"/>
                    <a:pt x="82" y="427"/>
                    <a:pt x="211" y="427"/>
                  </a:cubicBezTo>
                  <a:cubicBezTo>
                    <a:pt x="334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6" name="Google Shape;17116;p24"/>
            <p:cNvSpPr/>
            <p:nvPr/>
          </p:nvSpPr>
          <p:spPr>
            <a:xfrm>
              <a:off x="1674800" y="45419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29"/>
                    <a:pt x="98" y="416"/>
                    <a:pt x="206" y="421"/>
                  </a:cubicBezTo>
                  <a:cubicBezTo>
                    <a:pt x="211" y="422"/>
                    <a:pt x="217" y="422"/>
                    <a:pt x="222" y="422"/>
                  </a:cubicBezTo>
                  <a:cubicBezTo>
                    <a:pt x="329" y="422"/>
                    <a:pt x="422" y="323"/>
                    <a:pt x="422" y="211"/>
                  </a:cubicBezTo>
                  <a:cubicBezTo>
                    <a:pt x="43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7" name="Google Shape;17117;p24"/>
            <p:cNvSpPr/>
            <p:nvPr/>
          </p:nvSpPr>
          <p:spPr>
            <a:xfrm>
              <a:off x="16218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17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8" name="Google Shape;17118;p24"/>
            <p:cNvSpPr/>
            <p:nvPr/>
          </p:nvSpPr>
          <p:spPr>
            <a:xfrm>
              <a:off x="16748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2" y="0"/>
                  </a:moveTo>
                  <a:cubicBezTo>
                    <a:pt x="93" y="0"/>
                    <a:pt x="1" y="9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9" name="Google Shape;17119;p24"/>
            <p:cNvSpPr/>
            <p:nvPr/>
          </p:nvSpPr>
          <p:spPr>
            <a:xfrm>
              <a:off x="2046200" y="45419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1" y="329"/>
                    <a:pt x="98" y="421"/>
                    <a:pt x="217" y="421"/>
                  </a:cubicBezTo>
                  <a:cubicBezTo>
                    <a:pt x="222" y="422"/>
                    <a:pt x="228" y="422"/>
                    <a:pt x="233" y="422"/>
                  </a:cubicBezTo>
                  <a:cubicBezTo>
                    <a:pt x="339" y="422"/>
                    <a:pt x="427" y="328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0" name="Google Shape;17120;p24"/>
            <p:cNvSpPr/>
            <p:nvPr/>
          </p:nvSpPr>
          <p:spPr>
            <a:xfrm>
              <a:off x="1833725" y="4064175"/>
              <a:ext cx="11075" cy="10675"/>
            </a:xfrm>
            <a:custGeom>
              <a:rect b="b" l="l" r="r" t="t"/>
              <a:pathLst>
                <a:path extrusionOk="0" h="427" w="443">
                  <a:moveTo>
                    <a:pt x="226" y="0"/>
                  </a:moveTo>
                  <a:cubicBezTo>
                    <a:pt x="108" y="0"/>
                    <a:pt x="11" y="98"/>
                    <a:pt x="11" y="211"/>
                  </a:cubicBezTo>
                  <a:cubicBezTo>
                    <a:pt x="0" y="329"/>
                    <a:pt x="98" y="427"/>
                    <a:pt x="221" y="427"/>
                  </a:cubicBezTo>
                  <a:cubicBezTo>
                    <a:pt x="345" y="427"/>
                    <a:pt x="442" y="334"/>
                    <a:pt x="442" y="211"/>
                  </a:cubicBezTo>
                  <a:cubicBezTo>
                    <a:pt x="442" y="87"/>
                    <a:pt x="350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1" name="Google Shape;17121;p24"/>
            <p:cNvSpPr/>
            <p:nvPr/>
          </p:nvSpPr>
          <p:spPr>
            <a:xfrm>
              <a:off x="167480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330" y="422"/>
                    <a:pt x="427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2" name="Google Shape;17122;p24"/>
            <p:cNvSpPr/>
            <p:nvPr/>
          </p:nvSpPr>
          <p:spPr>
            <a:xfrm>
              <a:off x="1621875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1" y="88"/>
                    <a:pt x="1" y="211"/>
                  </a:cubicBezTo>
                  <a:cubicBezTo>
                    <a:pt x="1" y="329"/>
                    <a:pt x="93" y="422"/>
                    <a:pt x="216" y="422"/>
                  </a:cubicBezTo>
                  <a:cubicBezTo>
                    <a:pt x="324" y="422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3" name="Google Shape;17123;p24"/>
            <p:cNvSpPr/>
            <p:nvPr/>
          </p:nvSpPr>
          <p:spPr>
            <a:xfrm>
              <a:off x="1647950" y="435617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7" y="0"/>
                  </a:moveTo>
                  <a:cubicBezTo>
                    <a:pt x="109" y="0"/>
                    <a:pt x="16" y="88"/>
                    <a:pt x="1" y="211"/>
                  </a:cubicBezTo>
                  <a:cubicBezTo>
                    <a:pt x="1" y="324"/>
                    <a:pt x="103" y="422"/>
                    <a:pt x="222" y="422"/>
                  </a:cubicBezTo>
                  <a:cubicBezTo>
                    <a:pt x="345" y="422"/>
                    <a:pt x="432" y="334"/>
                    <a:pt x="432" y="216"/>
                  </a:cubicBezTo>
                  <a:cubicBezTo>
                    <a:pt x="437" y="88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4" name="Google Shape;17124;p24"/>
            <p:cNvSpPr/>
            <p:nvPr/>
          </p:nvSpPr>
          <p:spPr>
            <a:xfrm>
              <a:off x="148917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5" y="0"/>
                  </a:moveTo>
                  <a:cubicBezTo>
                    <a:pt x="89" y="0"/>
                    <a:pt x="0" y="94"/>
                    <a:pt x="0" y="212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27" y="325"/>
                    <a:pt x="422" y="212"/>
                  </a:cubicBezTo>
                  <a:cubicBezTo>
                    <a:pt x="422" y="93"/>
                    <a:pt x="329" y="1"/>
                    <a:pt x="211" y="1"/>
                  </a:cubicBezTo>
                  <a:cubicBezTo>
                    <a:pt x="205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5" name="Google Shape;17125;p24"/>
            <p:cNvSpPr/>
            <p:nvPr/>
          </p:nvSpPr>
          <p:spPr>
            <a:xfrm>
              <a:off x="2178925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8" y="0"/>
                    <a:pt x="0" y="93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6" name="Google Shape;17126;p24"/>
            <p:cNvSpPr/>
            <p:nvPr/>
          </p:nvSpPr>
          <p:spPr>
            <a:xfrm>
              <a:off x="2019750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6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32" y="335"/>
                    <a:pt x="427" y="217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7" name="Google Shape;17127;p24"/>
            <p:cNvSpPr/>
            <p:nvPr/>
          </p:nvSpPr>
          <p:spPr>
            <a:xfrm>
              <a:off x="21525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8" name="Google Shape;17128;p24"/>
            <p:cNvSpPr/>
            <p:nvPr/>
          </p:nvSpPr>
          <p:spPr>
            <a:xfrm>
              <a:off x="183397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3"/>
                    <a:pt x="6" y="216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9" name="Google Shape;17129;p24"/>
            <p:cNvSpPr/>
            <p:nvPr/>
          </p:nvSpPr>
          <p:spPr>
            <a:xfrm>
              <a:off x="1674800" y="38519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0"/>
                  </a:moveTo>
                  <a:cubicBezTo>
                    <a:pt x="89" y="0"/>
                    <a:pt x="1" y="89"/>
                    <a:pt x="1" y="207"/>
                  </a:cubicBezTo>
                  <a:cubicBezTo>
                    <a:pt x="1" y="325"/>
                    <a:pt x="93" y="417"/>
                    <a:pt x="206" y="422"/>
                  </a:cubicBezTo>
                  <a:cubicBezTo>
                    <a:pt x="324" y="422"/>
                    <a:pt x="427" y="325"/>
                    <a:pt x="427" y="212"/>
                  </a:cubicBezTo>
                  <a:cubicBezTo>
                    <a:pt x="427" y="104"/>
                    <a:pt x="335" y="6"/>
                    <a:pt x="222" y="1"/>
                  </a:cubicBezTo>
                  <a:cubicBezTo>
                    <a:pt x="215" y="0"/>
                    <a:pt x="209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0" name="Google Shape;17130;p24"/>
            <p:cNvSpPr/>
            <p:nvPr/>
          </p:nvSpPr>
          <p:spPr>
            <a:xfrm>
              <a:off x="1674800" y="438250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88"/>
                    <a:pt x="1" y="212"/>
                  </a:cubicBezTo>
                  <a:cubicBezTo>
                    <a:pt x="1" y="332"/>
                    <a:pt x="88" y="422"/>
                    <a:pt x="212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224" y="422"/>
                    <a:pt x="227" y="422"/>
                    <a:pt x="230" y="422"/>
                  </a:cubicBezTo>
                  <a:cubicBezTo>
                    <a:pt x="339" y="422"/>
                    <a:pt x="432" y="322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1" name="Google Shape;17131;p24"/>
            <p:cNvSpPr/>
            <p:nvPr/>
          </p:nvSpPr>
          <p:spPr>
            <a:xfrm>
              <a:off x="16483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0" y="98"/>
                    <a:pt x="0" y="211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2" name="Google Shape;17132;p24"/>
            <p:cNvSpPr/>
            <p:nvPr/>
          </p:nvSpPr>
          <p:spPr>
            <a:xfrm>
              <a:off x="20726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9" y="0"/>
                  </a:moveTo>
                  <a:cubicBezTo>
                    <a:pt x="103" y="0"/>
                    <a:pt x="11" y="89"/>
                    <a:pt x="11" y="206"/>
                  </a:cubicBezTo>
                  <a:cubicBezTo>
                    <a:pt x="0" y="325"/>
                    <a:pt x="93" y="417"/>
                    <a:pt x="206" y="422"/>
                  </a:cubicBezTo>
                  <a:cubicBezTo>
                    <a:pt x="210" y="422"/>
                    <a:pt x="214" y="423"/>
                    <a:pt x="217" y="423"/>
                  </a:cubicBezTo>
                  <a:cubicBezTo>
                    <a:pt x="340" y="423"/>
                    <a:pt x="427" y="342"/>
                    <a:pt x="432" y="222"/>
                  </a:cubicBezTo>
                  <a:cubicBezTo>
                    <a:pt x="432" y="104"/>
                    <a:pt x="345" y="6"/>
                    <a:pt x="226" y="1"/>
                  </a:cubicBezTo>
                  <a:cubicBezTo>
                    <a:pt x="221" y="0"/>
                    <a:pt x="215" y="0"/>
                    <a:pt x="20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3" name="Google Shape;17133;p24"/>
            <p:cNvSpPr/>
            <p:nvPr/>
          </p:nvSpPr>
          <p:spPr>
            <a:xfrm>
              <a:off x="21261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40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2"/>
                  </a:cubicBezTo>
                  <a:cubicBezTo>
                    <a:pt x="416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4" name="Google Shape;17134;p24"/>
            <p:cNvSpPr/>
            <p:nvPr/>
          </p:nvSpPr>
          <p:spPr>
            <a:xfrm>
              <a:off x="2125850" y="398437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40"/>
                    <a:pt x="93" y="433"/>
                    <a:pt x="217" y="433"/>
                  </a:cubicBezTo>
                  <a:cubicBezTo>
                    <a:pt x="335" y="433"/>
                    <a:pt x="432" y="335"/>
                    <a:pt x="427" y="212"/>
                  </a:cubicBezTo>
                  <a:cubicBezTo>
                    <a:pt x="422" y="88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5" name="Google Shape;17135;p24"/>
            <p:cNvSpPr/>
            <p:nvPr/>
          </p:nvSpPr>
          <p:spPr>
            <a:xfrm>
              <a:off x="1568550" y="44887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6" y="93"/>
                    <a:pt x="1" y="211"/>
                  </a:cubicBezTo>
                  <a:cubicBezTo>
                    <a:pt x="6" y="330"/>
                    <a:pt x="93" y="427"/>
                    <a:pt x="212" y="427"/>
                  </a:cubicBezTo>
                  <a:cubicBezTo>
                    <a:pt x="325" y="427"/>
                    <a:pt x="427" y="330"/>
                    <a:pt x="427" y="211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6" name="Google Shape;17136;p24"/>
            <p:cNvSpPr/>
            <p:nvPr/>
          </p:nvSpPr>
          <p:spPr>
            <a:xfrm>
              <a:off x="1993275" y="43822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98" y="11"/>
                    <a:pt x="1" y="98"/>
                    <a:pt x="1" y="216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2"/>
                    <a:pt x="422" y="222"/>
                  </a:cubicBezTo>
                  <a:cubicBezTo>
                    <a:pt x="422" y="103"/>
                    <a:pt x="330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7" name="Google Shape;17137;p24"/>
            <p:cNvSpPr/>
            <p:nvPr/>
          </p:nvSpPr>
          <p:spPr>
            <a:xfrm>
              <a:off x="17809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3" y="1"/>
                    <a:pt x="0" y="83"/>
                    <a:pt x="11" y="212"/>
                  </a:cubicBezTo>
                  <a:cubicBezTo>
                    <a:pt x="11" y="325"/>
                    <a:pt x="103" y="422"/>
                    <a:pt x="221" y="422"/>
                  </a:cubicBezTo>
                  <a:cubicBezTo>
                    <a:pt x="329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8" name="Google Shape;17138;p24"/>
            <p:cNvSpPr/>
            <p:nvPr/>
          </p:nvSpPr>
          <p:spPr>
            <a:xfrm>
              <a:off x="1940225" y="44887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1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9" name="Google Shape;17139;p24"/>
            <p:cNvSpPr/>
            <p:nvPr/>
          </p:nvSpPr>
          <p:spPr>
            <a:xfrm>
              <a:off x="1887175" y="4011225"/>
              <a:ext cx="10925" cy="10575"/>
            </a:xfrm>
            <a:custGeom>
              <a:rect b="b" l="l" r="r" t="t"/>
              <a:pathLst>
                <a:path extrusionOk="0" h="423" w="437">
                  <a:moveTo>
                    <a:pt x="210" y="0"/>
                  </a:moveTo>
                  <a:cubicBezTo>
                    <a:pt x="93" y="0"/>
                    <a:pt x="10" y="80"/>
                    <a:pt x="5" y="196"/>
                  </a:cubicBezTo>
                  <a:cubicBezTo>
                    <a:pt x="0" y="320"/>
                    <a:pt x="87" y="417"/>
                    <a:pt x="211" y="422"/>
                  </a:cubicBezTo>
                  <a:cubicBezTo>
                    <a:pt x="324" y="422"/>
                    <a:pt x="427" y="335"/>
                    <a:pt x="427" y="212"/>
                  </a:cubicBezTo>
                  <a:cubicBezTo>
                    <a:pt x="437" y="93"/>
                    <a:pt x="344" y="1"/>
                    <a:pt x="231" y="1"/>
                  </a:cubicBezTo>
                  <a:cubicBezTo>
                    <a:pt x="224" y="0"/>
                    <a:pt x="217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0" name="Google Shape;17140;p24"/>
            <p:cNvSpPr/>
            <p:nvPr/>
          </p:nvSpPr>
          <p:spPr>
            <a:xfrm>
              <a:off x="1542225" y="40373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3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6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1" name="Google Shape;17141;p24"/>
            <p:cNvSpPr/>
            <p:nvPr/>
          </p:nvSpPr>
          <p:spPr>
            <a:xfrm>
              <a:off x="2099400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103" y="427"/>
                    <a:pt x="221" y="427"/>
                  </a:cubicBezTo>
                  <a:cubicBezTo>
                    <a:pt x="334" y="417"/>
                    <a:pt x="432" y="330"/>
                    <a:pt x="432" y="211"/>
                  </a:cubicBezTo>
                  <a:cubicBezTo>
                    <a:pt x="432" y="98"/>
                    <a:pt x="33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2" name="Google Shape;17142;p24"/>
            <p:cNvSpPr/>
            <p:nvPr/>
          </p:nvSpPr>
          <p:spPr>
            <a:xfrm>
              <a:off x="1595150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3" name="Google Shape;17143;p24"/>
            <p:cNvSpPr/>
            <p:nvPr/>
          </p:nvSpPr>
          <p:spPr>
            <a:xfrm>
              <a:off x="207280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5" y="422"/>
                    <a:pt x="427" y="336"/>
                    <a:pt x="427" y="216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4" name="Google Shape;17144;p24"/>
            <p:cNvSpPr/>
            <p:nvPr/>
          </p:nvSpPr>
          <p:spPr>
            <a:xfrm>
              <a:off x="2072800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"/>
                    <a:pt x="6" y="98"/>
                    <a:pt x="1" y="227"/>
                  </a:cubicBezTo>
                  <a:cubicBezTo>
                    <a:pt x="6" y="345"/>
                    <a:pt x="93" y="432"/>
                    <a:pt x="211" y="432"/>
                  </a:cubicBezTo>
                  <a:cubicBezTo>
                    <a:pt x="324" y="432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5" name="Google Shape;17145;p24"/>
            <p:cNvSpPr/>
            <p:nvPr/>
          </p:nvSpPr>
          <p:spPr>
            <a:xfrm>
              <a:off x="1515625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6" name="Google Shape;17146;p24"/>
            <p:cNvSpPr/>
            <p:nvPr/>
          </p:nvSpPr>
          <p:spPr>
            <a:xfrm>
              <a:off x="1542225" y="42499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1" y="93"/>
                    <a:pt x="1" y="217"/>
                  </a:cubicBezTo>
                  <a:cubicBezTo>
                    <a:pt x="1" y="330"/>
                    <a:pt x="93" y="427"/>
                    <a:pt x="211" y="427"/>
                  </a:cubicBezTo>
                  <a:cubicBezTo>
                    <a:pt x="324" y="427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7" name="Google Shape;17147;p24"/>
            <p:cNvSpPr/>
            <p:nvPr/>
          </p:nvSpPr>
          <p:spPr>
            <a:xfrm>
              <a:off x="1754450" y="39313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103"/>
                    <a:pt x="1" y="222"/>
                  </a:cubicBezTo>
                  <a:cubicBezTo>
                    <a:pt x="1" y="342"/>
                    <a:pt x="93" y="427"/>
                    <a:pt x="207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40" y="427"/>
                    <a:pt x="432" y="330"/>
                    <a:pt x="427" y="206"/>
                  </a:cubicBezTo>
                  <a:cubicBezTo>
                    <a:pt x="427" y="93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8" name="Google Shape;17148;p24"/>
            <p:cNvSpPr/>
            <p:nvPr/>
          </p:nvSpPr>
          <p:spPr>
            <a:xfrm>
              <a:off x="2046200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32" y="334"/>
                    <a:pt x="427" y="211"/>
                  </a:cubicBezTo>
                  <a:cubicBezTo>
                    <a:pt x="427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9" name="Google Shape;17149;p24"/>
            <p:cNvSpPr/>
            <p:nvPr/>
          </p:nvSpPr>
          <p:spPr>
            <a:xfrm>
              <a:off x="1648350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8" y="6"/>
                    <a:pt x="0" y="93"/>
                    <a:pt x="0" y="211"/>
                  </a:cubicBezTo>
                  <a:cubicBezTo>
                    <a:pt x="0" y="329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1"/>
                  </a:cubicBezTo>
                  <a:cubicBezTo>
                    <a:pt x="421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0" name="Google Shape;17150;p24"/>
            <p:cNvSpPr/>
            <p:nvPr/>
          </p:nvSpPr>
          <p:spPr>
            <a:xfrm>
              <a:off x="194022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2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1" name="Google Shape;17151;p24"/>
            <p:cNvSpPr/>
            <p:nvPr/>
          </p:nvSpPr>
          <p:spPr>
            <a:xfrm>
              <a:off x="1940225" y="43295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93" y="427"/>
                    <a:pt x="20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2" name="Google Shape;17152;p24"/>
            <p:cNvSpPr/>
            <p:nvPr/>
          </p:nvSpPr>
          <p:spPr>
            <a:xfrm>
              <a:off x="1542225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3" name="Google Shape;17153;p24"/>
            <p:cNvSpPr/>
            <p:nvPr/>
          </p:nvSpPr>
          <p:spPr>
            <a:xfrm>
              <a:off x="1595150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93" y="432"/>
                    <a:pt x="211" y="432"/>
                  </a:cubicBezTo>
                  <a:cubicBezTo>
                    <a:pt x="335" y="432"/>
                    <a:pt x="427" y="340"/>
                    <a:pt x="432" y="211"/>
                  </a:cubicBezTo>
                  <a:cubicBezTo>
                    <a:pt x="43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4" name="Google Shape;17154;p24"/>
            <p:cNvSpPr/>
            <p:nvPr/>
          </p:nvSpPr>
          <p:spPr>
            <a:xfrm>
              <a:off x="1780925" y="45419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0"/>
                  </a:moveTo>
                  <a:cubicBezTo>
                    <a:pt x="93" y="0"/>
                    <a:pt x="0" y="82"/>
                    <a:pt x="0" y="206"/>
                  </a:cubicBezTo>
                  <a:cubicBezTo>
                    <a:pt x="0" y="329"/>
                    <a:pt x="98" y="421"/>
                    <a:pt x="216" y="421"/>
                  </a:cubicBezTo>
                  <a:cubicBezTo>
                    <a:pt x="329" y="421"/>
                    <a:pt x="427" y="329"/>
                    <a:pt x="427" y="206"/>
                  </a:cubicBezTo>
                  <a:cubicBezTo>
                    <a:pt x="427" y="82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5" name="Google Shape;17155;p24"/>
            <p:cNvSpPr/>
            <p:nvPr/>
          </p:nvSpPr>
          <p:spPr>
            <a:xfrm>
              <a:off x="1860575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3" y="1"/>
                  </a:moveTo>
                  <a:cubicBezTo>
                    <a:pt x="93" y="1"/>
                    <a:pt x="0" y="101"/>
                    <a:pt x="0" y="217"/>
                  </a:cubicBezTo>
                  <a:cubicBezTo>
                    <a:pt x="0" y="335"/>
                    <a:pt x="98" y="427"/>
                    <a:pt x="221" y="427"/>
                  </a:cubicBezTo>
                  <a:cubicBezTo>
                    <a:pt x="339" y="427"/>
                    <a:pt x="432" y="335"/>
                    <a:pt x="427" y="217"/>
                  </a:cubicBezTo>
                  <a:cubicBezTo>
                    <a:pt x="422" y="98"/>
                    <a:pt x="329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6" name="Google Shape;17156;p24"/>
            <p:cNvSpPr/>
            <p:nvPr/>
          </p:nvSpPr>
          <p:spPr>
            <a:xfrm>
              <a:off x="1886900" y="45419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98" y="0"/>
                    <a:pt x="11" y="82"/>
                    <a:pt x="11" y="206"/>
                  </a:cubicBezTo>
                  <a:cubicBezTo>
                    <a:pt x="1" y="319"/>
                    <a:pt x="98" y="421"/>
                    <a:pt x="217" y="421"/>
                  </a:cubicBezTo>
                  <a:cubicBezTo>
                    <a:pt x="222" y="422"/>
                    <a:pt x="228" y="422"/>
                    <a:pt x="234" y="422"/>
                  </a:cubicBezTo>
                  <a:cubicBezTo>
                    <a:pt x="344" y="422"/>
                    <a:pt x="432" y="328"/>
                    <a:pt x="432" y="211"/>
                  </a:cubicBezTo>
                  <a:cubicBezTo>
                    <a:pt x="438" y="87"/>
                    <a:pt x="35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7" name="Google Shape;17157;p24"/>
            <p:cNvSpPr/>
            <p:nvPr/>
          </p:nvSpPr>
          <p:spPr>
            <a:xfrm>
              <a:off x="2072925" y="39313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3" y="1"/>
                  </a:moveTo>
                  <a:cubicBezTo>
                    <a:pt x="93" y="1"/>
                    <a:pt x="1" y="96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17" y="217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8" name="Google Shape;17158;p24"/>
            <p:cNvSpPr/>
            <p:nvPr/>
          </p:nvSpPr>
          <p:spPr>
            <a:xfrm>
              <a:off x="1568700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87" y="1"/>
                    <a:pt x="0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7" y="423"/>
                    <a:pt x="421" y="324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9" name="Google Shape;17159;p24"/>
            <p:cNvSpPr/>
            <p:nvPr/>
          </p:nvSpPr>
          <p:spPr>
            <a:xfrm>
              <a:off x="148917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2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2"/>
                  </a:cubicBezTo>
                  <a:cubicBezTo>
                    <a:pt x="329" y="417"/>
                    <a:pt x="422" y="324"/>
                    <a:pt x="422" y="211"/>
                  </a:cubicBezTo>
                  <a:cubicBezTo>
                    <a:pt x="422" y="8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0" name="Google Shape;17160;p24"/>
            <p:cNvSpPr/>
            <p:nvPr/>
          </p:nvSpPr>
          <p:spPr>
            <a:xfrm>
              <a:off x="16748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3" y="1"/>
                    <a:pt x="1" y="88"/>
                    <a:pt x="1" y="211"/>
                  </a:cubicBezTo>
                  <a:cubicBezTo>
                    <a:pt x="1" y="329"/>
                    <a:pt x="94" y="423"/>
                    <a:pt x="200" y="423"/>
                  </a:cubicBezTo>
                  <a:cubicBezTo>
                    <a:pt x="206" y="423"/>
                    <a:pt x="211" y="422"/>
                    <a:pt x="217" y="422"/>
                  </a:cubicBezTo>
                  <a:cubicBezTo>
                    <a:pt x="330" y="422"/>
                    <a:pt x="422" y="319"/>
                    <a:pt x="42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1" name="Google Shape;17161;p24"/>
            <p:cNvSpPr/>
            <p:nvPr/>
          </p:nvSpPr>
          <p:spPr>
            <a:xfrm>
              <a:off x="15422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1" y="94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2" y="335"/>
                    <a:pt x="422" y="212"/>
                  </a:cubicBezTo>
                  <a:cubicBezTo>
                    <a:pt x="417" y="93"/>
                    <a:pt x="324" y="1"/>
                    <a:pt x="211" y="1"/>
                  </a:cubicBezTo>
                  <a:cubicBezTo>
                    <a:pt x="205" y="0"/>
                    <a:pt x="2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2" name="Google Shape;17162;p24"/>
            <p:cNvSpPr/>
            <p:nvPr/>
          </p:nvSpPr>
          <p:spPr>
            <a:xfrm>
              <a:off x="15951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35"/>
                    <a:pt x="417" y="212"/>
                  </a:cubicBezTo>
                  <a:cubicBezTo>
                    <a:pt x="417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3" name="Google Shape;17163;p24"/>
            <p:cNvSpPr/>
            <p:nvPr/>
          </p:nvSpPr>
          <p:spPr>
            <a:xfrm>
              <a:off x="201987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88" y="0"/>
                    <a:pt x="0" y="88"/>
                    <a:pt x="0" y="211"/>
                  </a:cubicBezTo>
                  <a:cubicBezTo>
                    <a:pt x="0" y="334"/>
                    <a:pt x="98" y="422"/>
                    <a:pt x="22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3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4" name="Google Shape;17164;p24"/>
            <p:cNvSpPr/>
            <p:nvPr/>
          </p:nvSpPr>
          <p:spPr>
            <a:xfrm>
              <a:off x="1940475" y="39580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1"/>
                  </a:moveTo>
                  <a:cubicBezTo>
                    <a:pt x="88" y="6"/>
                    <a:pt x="1" y="93"/>
                    <a:pt x="1" y="211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324" y="422"/>
                    <a:pt x="417" y="329"/>
                    <a:pt x="417" y="206"/>
                  </a:cubicBezTo>
                  <a:cubicBezTo>
                    <a:pt x="412" y="83"/>
                    <a:pt x="31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5" name="Google Shape;17165;p24"/>
            <p:cNvSpPr/>
            <p:nvPr/>
          </p:nvSpPr>
          <p:spPr>
            <a:xfrm>
              <a:off x="1754450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5" y="0"/>
                  </a:moveTo>
                  <a:cubicBezTo>
                    <a:pt x="94" y="0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7" y="335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ubicBezTo>
                    <a:pt x="216" y="0"/>
                    <a:pt x="211" y="0"/>
                    <a:pt x="20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6" name="Google Shape;17166;p24"/>
            <p:cNvSpPr/>
            <p:nvPr/>
          </p:nvSpPr>
          <p:spPr>
            <a:xfrm>
              <a:off x="1462575" y="43825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5" y="427"/>
                    <a:pt x="422" y="335"/>
                    <a:pt x="422" y="212"/>
                  </a:cubicBezTo>
                  <a:cubicBezTo>
                    <a:pt x="422" y="93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7" name="Google Shape;17167;p24"/>
            <p:cNvSpPr/>
            <p:nvPr/>
          </p:nvSpPr>
          <p:spPr>
            <a:xfrm>
              <a:off x="1860575" y="446215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8" y="1"/>
                    <a:pt x="0" y="93"/>
                    <a:pt x="0" y="212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34" y="422"/>
                    <a:pt x="427" y="335"/>
                    <a:pt x="432" y="212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8" name="Google Shape;17168;p24"/>
            <p:cNvSpPr/>
            <p:nvPr/>
          </p:nvSpPr>
          <p:spPr>
            <a:xfrm>
              <a:off x="1993275" y="3958050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1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8" y="422"/>
                    <a:pt x="211" y="422"/>
                  </a:cubicBezTo>
                  <a:cubicBezTo>
                    <a:pt x="217" y="422"/>
                    <a:pt x="223" y="423"/>
                    <a:pt x="228" y="423"/>
                  </a:cubicBezTo>
                  <a:cubicBezTo>
                    <a:pt x="338" y="423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9" name="Google Shape;17169;p24"/>
            <p:cNvSpPr/>
            <p:nvPr/>
          </p:nvSpPr>
          <p:spPr>
            <a:xfrm>
              <a:off x="2099400" y="39580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8"/>
                    <a:pt x="0" y="216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8" y="423"/>
                    <a:pt x="427" y="324"/>
                    <a:pt x="427" y="211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0" name="Google Shape;17170;p24"/>
            <p:cNvSpPr/>
            <p:nvPr/>
          </p:nvSpPr>
          <p:spPr>
            <a:xfrm>
              <a:off x="1595275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6"/>
                    <a:pt x="427" y="221"/>
                  </a:cubicBezTo>
                  <a:cubicBezTo>
                    <a:pt x="427" y="98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1" name="Google Shape;17171;p24"/>
            <p:cNvSpPr/>
            <p:nvPr/>
          </p:nvSpPr>
          <p:spPr>
            <a:xfrm>
              <a:off x="1568550" y="42233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109" y="0"/>
                    <a:pt x="11" y="87"/>
                    <a:pt x="6" y="206"/>
                  </a:cubicBezTo>
                  <a:cubicBezTo>
                    <a:pt x="1" y="324"/>
                    <a:pt x="88" y="421"/>
                    <a:pt x="212" y="421"/>
                  </a:cubicBezTo>
                  <a:cubicBezTo>
                    <a:pt x="218" y="422"/>
                    <a:pt x="224" y="422"/>
                    <a:pt x="230" y="422"/>
                  </a:cubicBezTo>
                  <a:cubicBezTo>
                    <a:pt x="344" y="422"/>
                    <a:pt x="428" y="333"/>
                    <a:pt x="438" y="216"/>
                  </a:cubicBezTo>
                  <a:cubicBezTo>
                    <a:pt x="438" y="10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2" name="Google Shape;17172;p24"/>
            <p:cNvSpPr/>
            <p:nvPr/>
          </p:nvSpPr>
          <p:spPr>
            <a:xfrm>
              <a:off x="1807650" y="38781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8" y="0"/>
                    <a:pt x="0" y="98"/>
                    <a:pt x="0" y="221"/>
                  </a:cubicBezTo>
                  <a:cubicBezTo>
                    <a:pt x="0" y="350"/>
                    <a:pt x="88" y="432"/>
                    <a:pt x="211" y="432"/>
                  </a:cubicBezTo>
                  <a:cubicBezTo>
                    <a:pt x="334" y="427"/>
                    <a:pt x="422" y="339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3" name="Google Shape;17173;p24"/>
            <p:cNvSpPr/>
            <p:nvPr/>
          </p:nvSpPr>
          <p:spPr>
            <a:xfrm>
              <a:off x="19932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86"/>
                    <a:pt x="1" y="211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2" y="335"/>
                    <a:pt x="422" y="216"/>
                  </a:cubicBezTo>
                  <a:cubicBezTo>
                    <a:pt x="427" y="9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4" name="Google Shape;17174;p24"/>
            <p:cNvSpPr/>
            <p:nvPr/>
          </p:nvSpPr>
          <p:spPr>
            <a:xfrm>
              <a:off x="14625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4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5" name="Google Shape;17175;p24"/>
            <p:cNvSpPr/>
            <p:nvPr/>
          </p:nvSpPr>
          <p:spPr>
            <a:xfrm>
              <a:off x="1701150" y="4303000"/>
              <a:ext cx="10925" cy="10550"/>
            </a:xfrm>
            <a:custGeom>
              <a:rect b="b" l="l" r="r" t="t"/>
              <a:pathLst>
                <a:path extrusionOk="0" h="422" w="437">
                  <a:moveTo>
                    <a:pt x="211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9"/>
                    <a:pt x="87" y="421"/>
                    <a:pt x="211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7" y="87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6" name="Google Shape;17176;p24"/>
            <p:cNvSpPr/>
            <p:nvPr/>
          </p:nvSpPr>
          <p:spPr>
            <a:xfrm>
              <a:off x="1435850" y="4356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0" y="1"/>
                  </a:moveTo>
                  <a:cubicBezTo>
                    <a:pt x="224" y="1"/>
                    <a:pt x="218" y="1"/>
                    <a:pt x="211" y="1"/>
                  </a:cubicBezTo>
                  <a:cubicBezTo>
                    <a:pt x="93" y="7"/>
                    <a:pt x="1" y="94"/>
                    <a:pt x="1" y="217"/>
                  </a:cubicBezTo>
                  <a:cubicBezTo>
                    <a:pt x="6" y="335"/>
                    <a:pt x="98" y="423"/>
                    <a:pt x="211" y="423"/>
                  </a:cubicBezTo>
                  <a:cubicBezTo>
                    <a:pt x="335" y="423"/>
                    <a:pt x="432" y="325"/>
                    <a:pt x="432" y="212"/>
                  </a:cubicBezTo>
                  <a:cubicBezTo>
                    <a:pt x="432" y="95"/>
                    <a:pt x="349" y="1"/>
                    <a:pt x="23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7" name="Google Shape;17177;p24"/>
            <p:cNvSpPr/>
            <p:nvPr/>
          </p:nvSpPr>
          <p:spPr>
            <a:xfrm>
              <a:off x="196682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87" y="0"/>
                    <a:pt x="0" y="88"/>
                    <a:pt x="5" y="216"/>
                  </a:cubicBezTo>
                  <a:cubicBezTo>
                    <a:pt x="10" y="334"/>
                    <a:pt x="103" y="422"/>
                    <a:pt x="216" y="422"/>
                  </a:cubicBezTo>
                  <a:cubicBezTo>
                    <a:pt x="334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8" name="Google Shape;17178;p24"/>
            <p:cNvSpPr/>
            <p:nvPr/>
          </p:nvSpPr>
          <p:spPr>
            <a:xfrm>
              <a:off x="1542100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6" y="98"/>
                    <a:pt x="0" y="221"/>
                  </a:cubicBezTo>
                  <a:cubicBezTo>
                    <a:pt x="0" y="334"/>
                    <a:pt x="98" y="427"/>
                    <a:pt x="221" y="427"/>
                  </a:cubicBezTo>
                  <a:cubicBezTo>
                    <a:pt x="340" y="427"/>
                    <a:pt x="427" y="329"/>
                    <a:pt x="427" y="211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9" name="Google Shape;17179;p24"/>
            <p:cNvSpPr/>
            <p:nvPr/>
          </p:nvSpPr>
          <p:spPr>
            <a:xfrm>
              <a:off x="1595150" y="42499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3" y="1"/>
                    <a:pt x="6" y="93"/>
                    <a:pt x="1" y="217"/>
                  </a:cubicBezTo>
                  <a:cubicBezTo>
                    <a:pt x="1" y="330"/>
                    <a:pt x="93" y="427"/>
                    <a:pt x="206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0" name="Google Shape;17180;p24"/>
            <p:cNvSpPr/>
            <p:nvPr/>
          </p:nvSpPr>
          <p:spPr>
            <a:xfrm>
              <a:off x="1542225" y="45152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34"/>
                    <a:pt x="88" y="427"/>
                    <a:pt x="211" y="427"/>
                  </a:cubicBezTo>
                  <a:cubicBezTo>
                    <a:pt x="335" y="427"/>
                    <a:pt x="422" y="329"/>
                    <a:pt x="422" y="206"/>
                  </a:cubicBezTo>
                  <a:cubicBezTo>
                    <a:pt x="417" y="9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1" name="Google Shape;17181;p24"/>
            <p:cNvSpPr/>
            <p:nvPr/>
          </p:nvSpPr>
          <p:spPr>
            <a:xfrm>
              <a:off x="2099400" y="42232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104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2" name="Google Shape;17182;p24"/>
            <p:cNvSpPr/>
            <p:nvPr/>
          </p:nvSpPr>
          <p:spPr>
            <a:xfrm>
              <a:off x="1780925" y="41701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11" y="98"/>
                    <a:pt x="11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219" y="427"/>
                    <a:pt x="222" y="427"/>
                    <a:pt x="225" y="427"/>
                  </a:cubicBezTo>
                  <a:cubicBezTo>
                    <a:pt x="339" y="427"/>
                    <a:pt x="427" y="336"/>
                    <a:pt x="432" y="211"/>
                  </a:cubicBezTo>
                  <a:cubicBezTo>
                    <a:pt x="432" y="109"/>
                    <a:pt x="360" y="6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3" name="Google Shape;17183;p24"/>
            <p:cNvSpPr/>
            <p:nvPr/>
          </p:nvSpPr>
          <p:spPr>
            <a:xfrm>
              <a:off x="18873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2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5"/>
                    <a:pt x="88" y="427"/>
                    <a:pt x="211" y="427"/>
                  </a:cubicBezTo>
                  <a:cubicBezTo>
                    <a:pt x="334" y="427"/>
                    <a:pt x="422" y="335"/>
                    <a:pt x="422" y="211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4" name="Google Shape;17184;p24"/>
            <p:cNvSpPr/>
            <p:nvPr/>
          </p:nvSpPr>
          <p:spPr>
            <a:xfrm>
              <a:off x="2125850" y="42499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93" y="1"/>
                    <a:pt x="1" y="93"/>
                    <a:pt x="11" y="227"/>
                  </a:cubicBezTo>
                  <a:cubicBezTo>
                    <a:pt x="16" y="335"/>
                    <a:pt x="104" y="432"/>
                    <a:pt x="222" y="432"/>
                  </a:cubicBezTo>
                  <a:cubicBezTo>
                    <a:pt x="335" y="432"/>
                    <a:pt x="432" y="335"/>
                    <a:pt x="432" y="217"/>
                  </a:cubicBezTo>
                  <a:cubicBezTo>
                    <a:pt x="427" y="93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5" name="Google Shape;17185;p24"/>
            <p:cNvSpPr/>
            <p:nvPr/>
          </p:nvSpPr>
          <p:spPr>
            <a:xfrm>
              <a:off x="2072925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6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6" name="Google Shape;17186;p24"/>
            <p:cNvSpPr/>
            <p:nvPr/>
          </p:nvSpPr>
          <p:spPr>
            <a:xfrm>
              <a:off x="21258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1" y="88"/>
                    <a:pt x="1" y="206"/>
                  </a:cubicBezTo>
                  <a:cubicBezTo>
                    <a:pt x="1" y="324"/>
                    <a:pt x="88" y="422"/>
                    <a:pt x="206" y="422"/>
                  </a:cubicBezTo>
                  <a:cubicBezTo>
                    <a:pt x="210" y="422"/>
                    <a:pt x="214" y="422"/>
                    <a:pt x="217" y="422"/>
                  </a:cubicBezTo>
                  <a:cubicBezTo>
                    <a:pt x="340" y="422"/>
                    <a:pt x="427" y="336"/>
                    <a:pt x="427" y="216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7" name="Google Shape;17187;p24"/>
            <p:cNvSpPr/>
            <p:nvPr/>
          </p:nvSpPr>
          <p:spPr>
            <a:xfrm>
              <a:off x="15951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93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0" y="422"/>
                    <a:pt x="427" y="336"/>
                    <a:pt x="432" y="216"/>
                  </a:cubicBezTo>
                  <a:cubicBezTo>
                    <a:pt x="43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8" name="Google Shape;17188;p24"/>
            <p:cNvSpPr/>
            <p:nvPr/>
          </p:nvSpPr>
          <p:spPr>
            <a:xfrm>
              <a:off x="19402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8" y="1"/>
                    <a:pt x="0" y="88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219" y="422"/>
                    <a:pt x="222" y="423"/>
                    <a:pt x="225" y="423"/>
                  </a:cubicBezTo>
                  <a:cubicBezTo>
                    <a:pt x="334" y="423"/>
                    <a:pt x="427" y="332"/>
                    <a:pt x="427" y="212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9" name="Google Shape;17189;p24"/>
            <p:cNvSpPr/>
            <p:nvPr/>
          </p:nvSpPr>
          <p:spPr>
            <a:xfrm>
              <a:off x="1542225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3" y="0"/>
                  </a:moveTo>
                  <a:cubicBezTo>
                    <a:pt x="89" y="0"/>
                    <a:pt x="1" y="101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17"/>
                    <a:pt x="422" y="335"/>
                    <a:pt x="422" y="211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0" name="Google Shape;17190;p24"/>
            <p:cNvSpPr/>
            <p:nvPr/>
          </p:nvSpPr>
          <p:spPr>
            <a:xfrm>
              <a:off x="1595275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2" y="1"/>
                  </a:moveTo>
                  <a:cubicBezTo>
                    <a:pt x="98" y="1"/>
                    <a:pt x="1" y="98"/>
                    <a:pt x="1" y="222"/>
                  </a:cubicBezTo>
                  <a:cubicBezTo>
                    <a:pt x="1" y="335"/>
                    <a:pt x="88" y="427"/>
                    <a:pt x="206" y="427"/>
                  </a:cubicBezTo>
                  <a:cubicBezTo>
                    <a:pt x="330" y="427"/>
                    <a:pt x="422" y="335"/>
                    <a:pt x="427" y="222"/>
                  </a:cubicBezTo>
                  <a:cubicBezTo>
                    <a:pt x="427" y="98"/>
                    <a:pt x="33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1" name="Google Shape;17191;p24"/>
            <p:cNvSpPr/>
            <p:nvPr/>
          </p:nvSpPr>
          <p:spPr>
            <a:xfrm>
              <a:off x="2072800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103" y="0"/>
                    <a:pt x="6" y="93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29" y="427"/>
                    <a:pt x="422" y="334"/>
                    <a:pt x="422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2" name="Google Shape;17192;p24"/>
            <p:cNvSpPr/>
            <p:nvPr/>
          </p:nvSpPr>
          <p:spPr>
            <a:xfrm>
              <a:off x="18076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"/>
                    <a:pt x="0" y="98"/>
                    <a:pt x="0" y="222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16" y="335"/>
                    <a:pt x="422" y="222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3" name="Google Shape;17193;p24"/>
            <p:cNvSpPr/>
            <p:nvPr/>
          </p:nvSpPr>
          <p:spPr>
            <a:xfrm>
              <a:off x="1913750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3" y="0"/>
                  </a:moveTo>
                  <a:cubicBezTo>
                    <a:pt x="94" y="0"/>
                    <a:pt x="1" y="10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17"/>
                    <a:pt x="427" y="330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9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4" name="Google Shape;17194;p24"/>
            <p:cNvSpPr/>
            <p:nvPr/>
          </p:nvSpPr>
          <p:spPr>
            <a:xfrm>
              <a:off x="2072925" y="440910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6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5" name="Google Shape;17195;p24"/>
            <p:cNvSpPr/>
            <p:nvPr/>
          </p:nvSpPr>
          <p:spPr>
            <a:xfrm>
              <a:off x="21261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0" y="93"/>
                    <a:pt x="0" y="211"/>
                  </a:cubicBezTo>
                  <a:cubicBezTo>
                    <a:pt x="0" y="335"/>
                    <a:pt x="82" y="427"/>
                    <a:pt x="195" y="427"/>
                  </a:cubicBezTo>
                  <a:cubicBezTo>
                    <a:pt x="319" y="427"/>
                    <a:pt x="416" y="340"/>
                    <a:pt x="421" y="227"/>
                  </a:cubicBezTo>
                  <a:cubicBezTo>
                    <a:pt x="427" y="103"/>
                    <a:pt x="33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6" name="Google Shape;17196;p24"/>
            <p:cNvSpPr/>
            <p:nvPr/>
          </p:nvSpPr>
          <p:spPr>
            <a:xfrm>
              <a:off x="1913750" y="38783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1"/>
                  </a:moveTo>
                  <a:cubicBezTo>
                    <a:pt x="90" y="1"/>
                    <a:pt x="1" y="100"/>
                    <a:pt x="1" y="212"/>
                  </a:cubicBezTo>
                  <a:cubicBezTo>
                    <a:pt x="1" y="336"/>
                    <a:pt x="93" y="423"/>
                    <a:pt x="211" y="423"/>
                  </a:cubicBezTo>
                  <a:cubicBezTo>
                    <a:pt x="335" y="418"/>
                    <a:pt x="427" y="330"/>
                    <a:pt x="427" y="212"/>
                  </a:cubicBezTo>
                  <a:cubicBezTo>
                    <a:pt x="417" y="94"/>
                    <a:pt x="330" y="2"/>
                    <a:pt x="211" y="2"/>
                  </a:cubicBezTo>
                  <a:cubicBezTo>
                    <a:pt x="206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7" name="Google Shape;17197;p24"/>
            <p:cNvSpPr/>
            <p:nvPr/>
          </p:nvSpPr>
          <p:spPr>
            <a:xfrm>
              <a:off x="15687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0"/>
                    <a:pt x="210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8" name="Google Shape;17198;p24"/>
            <p:cNvSpPr/>
            <p:nvPr/>
          </p:nvSpPr>
          <p:spPr>
            <a:xfrm>
              <a:off x="15422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6" y="1"/>
                  </a:moveTo>
                  <a:cubicBezTo>
                    <a:pt x="88" y="1"/>
                    <a:pt x="1" y="98"/>
                    <a:pt x="1" y="217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9" name="Google Shape;17199;p24"/>
            <p:cNvSpPr/>
            <p:nvPr/>
          </p:nvSpPr>
          <p:spPr>
            <a:xfrm>
              <a:off x="2072925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6" y="1"/>
                  </a:moveTo>
                  <a:cubicBezTo>
                    <a:pt x="88" y="1"/>
                    <a:pt x="1" y="98"/>
                    <a:pt x="1" y="211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0"/>
                    <a:pt x="422" y="211"/>
                  </a:cubicBezTo>
                  <a:cubicBezTo>
                    <a:pt x="41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0" name="Google Shape;17200;p24"/>
            <p:cNvSpPr/>
            <p:nvPr/>
          </p:nvSpPr>
          <p:spPr>
            <a:xfrm>
              <a:off x="1595150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8"/>
                    <a:pt x="6" y="217"/>
                  </a:cubicBezTo>
                  <a:cubicBezTo>
                    <a:pt x="6" y="335"/>
                    <a:pt x="98" y="427"/>
                    <a:pt x="211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1" name="Google Shape;17201;p24"/>
            <p:cNvSpPr/>
            <p:nvPr/>
          </p:nvSpPr>
          <p:spPr>
            <a:xfrm>
              <a:off x="1701275" y="43561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08" y="1"/>
                  </a:moveTo>
                  <a:cubicBezTo>
                    <a:pt x="94" y="1"/>
                    <a:pt x="10" y="90"/>
                    <a:pt x="5" y="207"/>
                  </a:cubicBezTo>
                  <a:cubicBezTo>
                    <a:pt x="0" y="320"/>
                    <a:pt x="93" y="418"/>
                    <a:pt x="211" y="423"/>
                  </a:cubicBezTo>
                  <a:cubicBezTo>
                    <a:pt x="214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22"/>
                  </a:cubicBezTo>
                  <a:cubicBezTo>
                    <a:pt x="432" y="104"/>
                    <a:pt x="350" y="7"/>
                    <a:pt x="226" y="1"/>
                  </a:cubicBezTo>
                  <a:cubicBezTo>
                    <a:pt x="220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2" name="Google Shape;17202;p24"/>
            <p:cNvSpPr/>
            <p:nvPr/>
          </p:nvSpPr>
          <p:spPr>
            <a:xfrm>
              <a:off x="186057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5"/>
                    <a:pt x="0" y="98"/>
                    <a:pt x="0" y="211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3" name="Google Shape;17203;p24"/>
            <p:cNvSpPr/>
            <p:nvPr/>
          </p:nvSpPr>
          <p:spPr>
            <a:xfrm>
              <a:off x="1860575" y="38783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5" y="1"/>
                  </a:moveTo>
                  <a:cubicBezTo>
                    <a:pt x="94" y="1"/>
                    <a:pt x="0" y="100"/>
                    <a:pt x="0" y="212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34" y="423"/>
                    <a:pt x="427" y="336"/>
                    <a:pt x="427" y="212"/>
                  </a:cubicBezTo>
                  <a:cubicBezTo>
                    <a:pt x="427" y="94"/>
                    <a:pt x="334" y="7"/>
                    <a:pt x="221" y="2"/>
                  </a:cubicBezTo>
                  <a:cubicBezTo>
                    <a:pt x="216" y="1"/>
                    <a:pt x="210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4" name="Google Shape;17204;p24"/>
            <p:cNvSpPr/>
            <p:nvPr/>
          </p:nvSpPr>
          <p:spPr>
            <a:xfrm>
              <a:off x="19932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5"/>
                    <a:pt x="1" y="92"/>
                    <a:pt x="1" y="211"/>
                  </a:cubicBezTo>
                  <a:cubicBezTo>
                    <a:pt x="1" y="329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5" name="Google Shape;17205;p24"/>
            <p:cNvSpPr/>
            <p:nvPr/>
          </p:nvSpPr>
          <p:spPr>
            <a:xfrm>
              <a:off x="1754325" y="38784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1"/>
                  </a:moveTo>
                  <a:cubicBezTo>
                    <a:pt x="98" y="6"/>
                    <a:pt x="1" y="93"/>
                    <a:pt x="1" y="211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40" y="422"/>
                    <a:pt x="432" y="335"/>
                    <a:pt x="422" y="211"/>
                  </a:cubicBezTo>
                  <a:cubicBezTo>
                    <a:pt x="42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6" name="Google Shape;17206;p24"/>
            <p:cNvSpPr/>
            <p:nvPr/>
          </p:nvSpPr>
          <p:spPr>
            <a:xfrm>
              <a:off x="1674800" y="40641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32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7" name="Google Shape;17207;p24"/>
            <p:cNvSpPr/>
            <p:nvPr/>
          </p:nvSpPr>
          <p:spPr>
            <a:xfrm>
              <a:off x="1833975" y="385180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32" y="1"/>
                  </a:moveTo>
                  <a:cubicBezTo>
                    <a:pt x="109" y="1"/>
                    <a:pt x="11" y="93"/>
                    <a:pt x="6" y="206"/>
                  </a:cubicBezTo>
                  <a:cubicBezTo>
                    <a:pt x="1" y="319"/>
                    <a:pt x="98" y="422"/>
                    <a:pt x="211" y="427"/>
                  </a:cubicBezTo>
                  <a:cubicBezTo>
                    <a:pt x="214" y="427"/>
                    <a:pt x="218" y="428"/>
                    <a:pt x="221" y="428"/>
                  </a:cubicBezTo>
                  <a:cubicBezTo>
                    <a:pt x="335" y="428"/>
                    <a:pt x="432" y="337"/>
                    <a:pt x="432" y="222"/>
                  </a:cubicBezTo>
                  <a:cubicBezTo>
                    <a:pt x="432" y="98"/>
                    <a:pt x="345" y="6"/>
                    <a:pt x="23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8" name="Google Shape;17208;p24"/>
            <p:cNvSpPr/>
            <p:nvPr/>
          </p:nvSpPr>
          <p:spPr>
            <a:xfrm>
              <a:off x="1462575" y="4064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7" y="1"/>
                  </a:moveTo>
                  <a:cubicBezTo>
                    <a:pt x="98" y="1"/>
                    <a:pt x="0" y="92"/>
                    <a:pt x="0" y="207"/>
                  </a:cubicBezTo>
                  <a:cubicBezTo>
                    <a:pt x="0" y="330"/>
                    <a:pt x="93" y="428"/>
                    <a:pt x="211" y="428"/>
                  </a:cubicBezTo>
                  <a:cubicBezTo>
                    <a:pt x="335" y="428"/>
                    <a:pt x="422" y="330"/>
                    <a:pt x="422" y="212"/>
                  </a:cubicBezTo>
                  <a:cubicBezTo>
                    <a:pt x="422" y="99"/>
                    <a:pt x="335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9" name="Google Shape;17209;p24"/>
            <p:cNvSpPr/>
            <p:nvPr/>
          </p:nvSpPr>
          <p:spPr>
            <a:xfrm>
              <a:off x="183397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98" y="0"/>
                    <a:pt x="1" y="87"/>
                    <a:pt x="6" y="206"/>
                  </a:cubicBezTo>
                  <a:cubicBezTo>
                    <a:pt x="6" y="319"/>
                    <a:pt x="103" y="421"/>
                    <a:pt x="216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87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0" name="Google Shape;17210;p24"/>
            <p:cNvSpPr/>
            <p:nvPr/>
          </p:nvSpPr>
          <p:spPr>
            <a:xfrm>
              <a:off x="1754450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1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1" name="Google Shape;17211;p24"/>
            <p:cNvSpPr/>
            <p:nvPr/>
          </p:nvSpPr>
          <p:spPr>
            <a:xfrm>
              <a:off x="2099400" y="4170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8"/>
                    <a:pt x="0" y="211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27" y="340"/>
                    <a:pt x="427" y="211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2" name="Google Shape;17212;p24"/>
            <p:cNvSpPr/>
            <p:nvPr/>
          </p:nvSpPr>
          <p:spPr>
            <a:xfrm>
              <a:off x="1727850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7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88" y="421"/>
                    <a:pt x="212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3" name="Google Shape;17213;p24"/>
            <p:cNvSpPr/>
            <p:nvPr/>
          </p:nvSpPr>
          <p:spPr>
            <a:xfrm>
              <a:off x="180752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5" y="211"/>
                  </a:cubicBezTo>
                  <a:cubicBezTo>
                    <a:pt x="5" y="334"/>
                    <a:pt x="93" y="421"/>
                    <a:pt x="216" y="421"/>
                  </a:cubicBezTo>
                  <a:cubicBezTo>
                    <a:pt x="329" y="421"/>
                    <a:pt x="421" y="334"/>
                    <a:pt x="427" y="216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4" name="Google Shape;17214;p24"/>
            <p:cNvSpPr/>
            <p:nvPr/>
          </p:nvSpPr>
          <p:spPr>
            <a:xfrm>
              <a:off x="1913750" y="430300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5" name="Google Shape;17215;p24"/>
            <p:cNvSpPr/>
            <p:nvPr/>
          </p:nvSpPr>
          <p:spPr>
            <a:xfrm>
              <a:off x="1966550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2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6" name="Google Shape;17216;p24"/>
            <p:cNvSpPr/>
            <p:nvPr/>
          </p:nvSpPr>
          <p:spPr>
            <a:xfrm>
              <a:off x="1435850" y="430300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103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7" name="Google Shape;17217;p24"/>
            <p:cNvSpPr/>
            <p:nvPr/>
          </p:nvSpPr>
          <p:spPr>
            <a:xfrm>
              <a:off x="1940100" y="45419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5" y="329"/>
                    <a:pt x="103" y="421"/>
                    <a:pt x="221" y="421"/>
                  </a:cubicBezTo>
                  <a:cubicBezTo>
                    <a:pt x="334" y="421"/>
                    <a:pt x="427" y="329"/>
                    <a:pt x="427" y="211"/>
                  </a:cubicBezTo>
                  <a:cubicBezTo>
                    <a:pt x="432" y="87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8" name="Google Shape;17218;p24"/>
            <p:cNvSpPr/>
            <p:nvPr/>
          </p:nvSpPr>
          <p:spPr>
            <a:xfrm>
              <a:off x="1860575" y="38253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2" y="0"/>
                  </a:moveTo>
                  <a:cubicBezTo>
                    <a:pt x="98" y="0"/>
                    <a:pt x="5" y="91"/>
                    <a:pt x="0" y="206"/>
                  </a:cubicBezTo>
                  <a:cubicBezTo>
                    <a:pt x="0" y="329"/>
                    <a:pt x="93" y="427"/>
                    <a:pt x="211" y="427"/>
                  </a:cubicBezTo>
                  <a:cubicBezTo>
                    <a:pt x="329" y="427"/>
                    <a:pt x="427" y="334"/>
                    <a:pt x="427" y="216"/>
                  </a:cubicBezTo>
                  <a:cubicBezTo>
                    <a:pt x="427" y="98"/>
                    <a:pt x="334" y="11"/>
                    <a:pt x="221" y="0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9" name="Google Shape;17219;p24"/>
            <p:cNvSpPr/>
            <p:nvPr/>
          </p:nvSpPr>
          <p:spPr>
            <a:xfrm>
              <a:off x="2125850" y="4196850"/>
              <a:ext cx="10950" cy="10600"/>
            </a:xfrm>
            <a:custGeom>
              <a:rect b="b" l="l" r="r" t="t"/>
              <a:pathLst>
                <a:path extrusionOk="0" h="424" w="438">
                  <a:moveTo>
                    <a:pt x="211" y="1"/>
                  </a:moveTo>
                  <a:cubicBezTo>
                    <a:pt x="99" y="1"/>
                    <a:pt x="16" y="80"/>
                    <a:pt x="11" y="197"/>
                  </a:cubicBezTo>
                  <a:cubicBezTo>
                    <a:pt x="1" y="325"/>
                    <a:pt x="88" y="418"/>
                    <a:pt x="212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17"/>
                  </a:cubicBezTo>
                  <a:cubicBezTo>
                    <a:pt x="438" y="99"/>
                    <a:pt x="350" y="7"/>
                    <a:pt x="232" y="1"/>
                  </a:cubicBezTo>
                  <a:cubicBezTo>
                    <a:pt x="225" y="1"/>
                    <a:pt x="218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0" name="Google Shape;17220;p24"/>
            <p:cNvSpPr/>
            <p:nvPr/>
          </p:nvSpPr>
          <p:spPr>
            <a:xfrm>
              <a:off x="1595150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6" y="0"/>
                  </a:moveTo>
                  <a:cubicBezTo>
                    <a:pt x="93" y="6"/>
                    <a:pt x="1" y="93"/>
                    <a:pt x="1" y="211"/>
                  </a:cubicBezTo>
                  <a:cubicBezTo>
                    <a:pt x="1" y="334"/>
                    <a:pt x="93" y="422"/>
                    <a:pt x="211" y="422"/>
                  </a:cubicBezTo>
                  <a:cubicBezTo>
                    <a:pt x="330" y="422"/>
                    <a:pt x="427" y="334"/>
                    <a:pt x="427" y="211"/>
                  </a:cubicBezTo>
                  <a:cubicBezTo>
                    <a:pt x="427" y="88"/>
                    <a:pt x="335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1" name="Google Shape;17221;p24"/>
            <p:cNvSpPr/>
            <p:nvPr/>
          </p:nvSpPr>
          <p:spPr>
            <a:xfrm>
              <a:off x="1754325" y="44089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7" y="0"/>
                  </a:moveTo>
                  <a:cubicBezTo>
                    <a:pt x="108" y="0"/>
                    <a:pt x="6" y="98"/>
                    <a:pt x="6" y="211"/>
                  </a:cubicBezTo>
                  <a:cubicBezTo>
                    <a:pt x="1" y="335"/>
                    <a:pt x="88" y="422"/>
                    <a:pt x="216" y="422"/>
                  </a:cubicBezTo>
                  <a:cubicBezTo>
                    <a:pt x="340" y="422"/>
                    <a:pt x="432" y="335"/>
                    <a:pt x="432" y="211"/>
                  </a:cubicBezTo>
                  <a:cubicBezTo>
                    <a:pt x="432" y="98"/>
                    <a:pt x="340" y="6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2" name="Google Shape;17222;p24"/>
            <p:cNvSpPr/>
            <p:nvPr/>
          </p:nvSpPr>
          <p:spPr>
            <a:xfrm>
              <a:off x="1754325" y="3825350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16"/>
                  </a:cubicBezTo>
                  <a:cubicBezTo>
                    <a:pt x="6" y="329"/>
                    <a:pt x="93" y="427"/>
                    <a:pt x="211" y="427"/>
                  </a:cubicBezTo>
                  <a:cubicBezTo>
                    <a:pt x="335" y="427"/>
                    <a:pt x="432" y="334"/>
                    <a:pt x="432" y="216"/>
                  </a:cubicBezTo>
                  <a:cubicBezTo>
                    <a:pt x="432" y="93"/>
                    <a:pt x="34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3" name="Google Shape;17223;p24"/>
            <p:cNvSpPr/>
            <p:nvPr/>
          </p:nvSpPr>
          <p:spPr>
            <a:xfrm>
              <a:off x="18605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0"/>
                    <a:pt x="98" y="427"/>
                    <a:pt x="221" y="427"/>
                  </a:cubicBezTo>
                  <a:cubicBezTo>
                    <a:pt x="339" y="417"/>
                    <a:pt x="432" y="330"/>
                    <a:pt x="427" y="206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4" name="Google Shape;17224;p24"/>
            <p:cNvSpPr/>
            <p:nvPr/>
          </p:nvSpPr>
          <p:spPr>
            <a:xfrm>
              <a:off x="1940225" y="41173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1"/>
                  </a:moveTo>
                  <a:cubicBezTo>
                    <a:pt x="98" y="1"/>
                    <a:pt x="0" y="98"/>
                    <a:pt x="0" y="211"/>
                  </a:cubicBezTo>
                  <a:cubicBezTo>
                    <a:pt x="11" y="329"/>
                    <a:pt x="98" y="422"/>
                    <a:pt x="216" y="422"/>
                  </a:cubicBezTo>
                  <a:cubicBezTo>
                    <a:pt x="329" y="422"/>
                    <a:pt x="427" y="335"/>
                    <a:pt x="427" y="211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5" name="Google Shape;17225;p24"/>
            <p:cNvSpPr/>
            <p:nvPr/>
          </p:nvSpPr>
          <p:spPr>
            <a:xfrm>
              <a:off x="1727850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7" y="1"/>
                  </a:moveTo>
                  <a:cubicBezTo>
                    <a:pt x="104" y="1"/>
                    <a:pt x="1" y="98"/>
                    <a:pt x="1" y="211"/>
                  </a:cubicBezTo>
                  <a:cubicBezTo>
                    <a:pt x="1" y="335"/>
                    <a:pt x="88" y="427"/>
                    <a:pt x="212" y="427"/>
                  </a:cubicBezTo>
                  <a:cubicBezTo>
                    <a:pt x="340" y="427"/>
                    <a:pt x="422" y="340"/>
                    <a:pt x="422" y="211"/>
                  </a:cubicBezTo>
                  <a:cubicBezTo>
                    <a:pt x="42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6" name="Google Shape;17226;p24"/>
            <p:cNvSpPr/>
            <p:nvPr/>
          </p:nvSpPr>
          <p:spPr>
            <a:xfrm>
              <a:off x="188717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5" y="87"/>
                    <a:pt x="0" y="206"/>
                  </a:cubicBezTo>
                  <a:cubicBezTo>
                    <a:pt x="0" y="329"/>
                    <a:pt x="87" y="427"/>
                    <a:pt x="211" y="427"/>
                  </a:cubicBezTo>
                  <a:cubicBezTo>
                    <a:pt x="324" y="427"/>
                    <a:pt x="421" y="334"/>
                    <a:pt x="421" y="221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7" name="Google Shape;17227;p24"/>
            <p:cNvSpPr/>
            <p:nvPr/>
          </p:nvSpPr>
          <p:spPr>
            <a:xfrm>
              <a:off x="1780925" y="43294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7"/>
                    <a:pt x="93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8" name="Google Shape;17228;p24"/>
            <p:cNvSpPr/>
            <p:nvPr/>
          </p:nvSpPr>
          <p:spPr>
            <a:xfrm>
              <a:off x="1674800" y="45948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8"/>
                    <a:pt x="6" y="221"/>
                  </a:cubicBezTo>
                  <a:cubicBezTo>
                    <a:pt x="16" y="334"/>
                    <a:pt x="103" y="427"/>
                    <a:pt x="222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9" name="Google Shape;17229;p24"/>
            <p:cNvSpPr/>
            <p:nvPr/>
          </p:nvSpPr>
          <p:spPr>
            <a:xfrm>
              <a:off x="1886900" y="43294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22" y="1"/>
                  </a:moveTo>
                  <a:cubicBezTo>
                    <a:pt x="104" y="1"/>
                    <a:pt x="16" y="88"/>
                    <a:pt x="11" y="206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32" y="337"/>
                    <a:pt x="432" y="222"/>
                  </a:cubicBezTo>
                  <a:cubicBezTo>
                    <a:pt x="438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0" name="Google Shape;17230;p24"/>
            <p:cNvSpPr/>
            <p:nvPr/>
          </p:nvSpPr>
          <p:spPr>
            <a:xfrm>
              <a:off x="1780800" y="3905000"/>
              <a:ext cx="10925" cy="10675"/>
            </a:xfrm>
            <a:custGeom>
              <a:rect b="b" l="l" r="r" t="t"/>
              <a:pathLst>
                <a:path extrusionOk="0" h="427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19"/>
                    <a:pt x="93" y="422"/>
                    <a:pt x="211" y="427"/>
                  </a:cubicBezTo>
                  <a:cubicBezTo>
                    <a:pt x="214" y="427"/>
                    <a:pt x="217" y="427"/>
                    <a:pt x="221" y="427"/>
                  </a:cubicBezTo>
                  <a:cubicBezTo>
                    <a:pt x="334" y="427"/>
                    <a:pt x="427" y="341"/>
                    <a:pt x="432" y="226"/>
                  </a:cubicBezTo>
                  <a:cubicBezTo>
                    <a:pt x="437" y="113"/>
                    <a:pt x="350" y="11"/>
                    <a:pt x="231" y="0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1" name="Google Shape;17231;p24"/>
            <p:cNvSpPr/>
            <p:nvPr/>
          </p:nvSpPr>
          <p:spPr>
            <a:xfrm>
              <a:off x="1727850" y="39048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7" y="1"/>
                  </a:moveTo>
                  <a:cubicBezTo>
                    <a:pt x="88" y="1"/>
                    <a:pt x="1" y="87"/>
                    <a:pt x="1" y="207"/>
                  </a:cubicBezTo>
                  <a:cubicBezTo>
                    <a:pt x="1" y="330"/>
                    <a:pt x="93" y="428"/>
                    <a:pt x="212" y="428"/>
                  </a:cubicBezTo>
                  <a:cubicBezTo>
                    <a:pt x="215" y="428"/>
                    <a:pt x="218" y="428"/>
                    <a:pt x="221" y="428"/>
                  </a:cubicBezTo>
                  <a:cubicBezTo>
                    <a:pt x="339" y="428"/>
                    <a:pt x="422" y="332"/>
                    <a:pt x="422" y="212"/>
                  </a:cubicBezTo>
                  <a:cubicBezTo>
                    <a:pt x="422" y="94"/>
                    <a:pt x="335" y="1"/>
                    <a:pt x="217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2" name="Google Shape;17232;p24"/>
            <p:cNvSpPr/>
            <p:nvPr/>
          </p:nvSpPr>
          <p:spPr>
            <a:xfrm>
              <a:off x="2125850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8"/>
                    <a:pt x="11" y="222"/>
                  </a:cubicBezTo>
                  <a:cubicBezTo>
                    <a:pt x="11" y="335"/>
                    <a:pt x="98" y="427"/>
                    <a:pt x="217" y="427"/>
                  </a:cubicBezTo>
                  <a:cubicBezTo>
                    <a:pt x="330" y="427"/>
                    <a:pt x="427" y="335"/>
                    <a:pt x="427" y="217"/>
                  </a:cubicBezTo>
                  <a:cubicBezTo>
                    <a:pt x="427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3" name="Google Shape;17233;p24"/>
            <p:cNvSpPr/>
            <p:nvPr/>
          </p:nvSpPr>
          <p:spPr>
            <a:xfrm>
              <a:off x="2099400" y="41172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93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4" name="Google Shape;17234;p24"/>
            <p:cNvSpPr/>
            <p:nvPr/>
          </p:nvSpPr>
          <p:spPr>
            <a:xfrm>
              <a:off x="1754450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25" y="1"/>
                  </a:moveTo>
                  <a:cubicBezTo>
                    <a:pt x="219" y="1"/>
                    <a:pt x="213" y="1"/>
                    <a:pt x="206" y="1"/>
                  </a:cubicBezTo>
                  <a:cubicBezTo>
                    <a:pt x="93" y="7"/>
                    <a:pt x="1" y="94"/>
                    <a:pt x="1" y="212"/>
                  </a:cubicBezTo>
                  <a:cubicBezTo>
                    <a:pt x="1" y="325"/>
                    <a:pt x="88" y="423"/>
                    <a:pt x="211" y="423"/>
                  </a:cubicBezTo>
                  <a:cubicBezTo>
                    <a:pt x="335" y="418"/>
                    <a:pt x="427" y="325"/>
                    <a:pt x="427" y="207"/>
                  </a:cubicBezTo>
                  <a:cubicBezTo>
                    <a:pt x="417" y="90"/>
                    <a:pt x="338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5" name="Google Shape;17235;p24"/>
            <p:cNvSpPr/>
            <p:nvPr/>
          </p:nvSpPr>
          <p:spPr>
            <a:xfrm>
              <a:off x="1807525" y="43559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10"/>
                    <a:pt x="0" y="98"/>
                    <a:pt x="0" y="221"/>
                  </a:cubicBezTo>
                  <a:cubicBezTo>
                    <a:pt x="5" y="334"/>
                    <a:pt x="93" y="427"/>
                    <a:pt x="211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6" name="Google Shape;17236;p24"/>
            <p:cNvSpPr/>
            <p:nvPr/>
          </p:nvSpPr>
          <p:spPr>
            <a:xfrm>
              <a:off x="1860450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8" y="0"/>
                    <a:pt x="5" y="88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7" name="Google Shape;17237;p24"/>
            <p:cNvSpPr/>
            <p:nvPr/>
          </p:nvSpPr>
          <p:spPr>
            <a:xfrm>
              <a:off x="1913625" y="43561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8" y="0"/>
                    <a:pt x="6" y="88"/>
                    <a:pt x="1" y="211"/>
                  </a:cubicBezTo>
                  <a:cubicBezTo>
                    <a:pt x="6" y="334"/>
                    <a:pt x="98" y="422"/>
                    <a:pt x="216" y="422"/>
                  </a:cubicBezTo>
                  <a:cubicBezTo>
                    <a:pt x="335" y="417"/>
                    <a:pt x="432" y="324"/>
                    <a:pt x="432" y="211"/>
                  </a:cubicBez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8" name="Google Shape;17238;p24"/>
            <p:cNvSpPr/>
            <p:nvPr/>
          </p:nvSpPr>
          <p:spPr>
            <a:xfrm>
              <a:off x="1621875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9" name="Google Shape;17239;p24"/>
            <p:cNvSpPr/>
            <p:nvPr/>
          </p:nvSpPr>
          <p:spPr>
            <a:xfrm>
              <a:off x="215245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1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27"/>
                    <a:pt x="216" y="427"/>
                  </a:cubicBezTo>
                  <a:cubicBezTo>
                    <a:pt x="340" y="427"/>
                    <a:pt x="427" y="335"/>
                    <a:pt x="422" y="211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0" name="Google Shape;17240;p24"/>
            <p:cNvSpPr/>
            <p:nvPr/>
          </p:nvSpPr>
          <p:spPr>
            <a:xfrm>
              <a:off x="1727725" y="39580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1"/>
                  </a:moveTo>
                  <a:cubicBezTo>
                    <a:pt x="98" y="1"/>
                    <a:pt x="1" y="88"/>
                    <a:pt x="16" y="211"/>
                  </a:cubicBezTo>
                  <a:cubicBezTo>
                    <a:pt x="16" y="335"/>
                    <a:pt x="114" y="422"/>
                    <a:pt x="227" y="422"/>
                  </a:cubicBezTo>
                  <a:cubicBezTo>
                    <a:pt x="345" y="422"/>
                    <a:pt x="433" y="329"/>
                    <a:pt x="433" y="211"/>
                  </a:cubicBezTo>
                  <a:cubicBezTo>
                    <a:pt x="433" y="8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1" name="Google Shape;17241;p24"/>
            <p:cNvSpPr/>
            <p:nvPr/>
          </p:nvSpPr>
          <p:spPr>
            <a:xfrm>
              <a:off x="1780800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16" y="88"/>
                    <a:pt x="5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2" name="Google Shape;17242;p24"/>
            <p:cNvSpPr/>
            <p:nvPr/>
          </p:nvSpPr>
          <p:spPr>
            <a:xfrm>
              <a:off x="1727850" y="4329325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7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34"/>
                    <a:pt x="88" y="432"/>
                    <a:pt x="212" y="432"/>
                  </a:cubicBezTo>
                  <a:cubicBezTo>
                    <a:pt x="335" y="432"/>
                    <a:pt x="422" y="340"/>
                    <a:pt x="422" y="211"/>
                  </a:cubicBezTo>
                  <a:cubicBezTo>
                    <a:pt x="422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3" name="Google Shape;17243;p24"/>
            <p:cNvSpPr/>
            <p:nvPr/>
          </p:nvSpPr>
          <p:spPr>
            <a:xfrm>
              <a:off x="1887175" y="42765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5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21" y="334"/>
                    <a:pt x="427" y="211"/>
                  </a:cubicBezTo>
                  <a:cubicBezTo>
                    <a:pt x="427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4" name="Google Shape;17244;p24"/>
            <p:cNvSpPr/>
            <p:nvPr/>
          </p:nvSpPr>
          <p:spPr>
            <a:xfrm>
              <a:off x="1940225" y="4276600"/>
              <a:ext cx="10675" cy="10475"/>
            </a:xfrm>
            <a:custGeom>
              <a:rect b="b" l="l" r="r" t="t"/>
              <a:pathLst>
                <a:path extrusionOk="0" h="419" w="427">
                  <a:moveTo>
                    <a:pt x="240" y="1"/>
                  </a:moveTo>
                  <a:cubicBezTo>
                    <a:pt x="232" y="1"/>
                    <a:pt x="224" y="2"/>
                    <a:pt x="216" y="3"/>
                  </a:cubicBezTo>
                  <a:cubicBezTo>
                    <a:pt x="98" y="3"/>
                    <a:pt x="0" y="90"/>
                    <a:pt x="0" y="208"/>
                  </a:cubicBezTo>
                  <a:cubicBezTo>
                    <a:pt x="0" y="321"/>
                    <a:pt x="93" y="419"/>
                    <a:pt x="216" y="419"/>
                  </a:cubicBezTo>
                  <a:cubicBezTo>
                    <a:pt x="334" y="419"/>
                    <a:pt x="427" y="331"/>
                    <a:pt x="427" y="208"/>
                  </a:cubicBezTo>
                  <a:cubicBezTo>
                    <a:pt x="422" y="93"/>
                    <a:pt x="342" y="1"/>
                    <a:pt x="24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5" name="Google Shape;17245;p24"/>
            <p:cNvSpPr/>
            <p:nvPr/>
          </p:nvSpPr>
          <p:spPr>
            <a:xfrm>
              <a:off x="15422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6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6" name="Google Shape;17246;p24"/>
            <p:cNvSpPr/>
            <p:nvPr/>
          </p:nvSpPr>
          <p:spPr>
            <a:xfrm>
              <a:off x="1727600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103" y="1"/>
                    <a:pt x="6" y="93"/>
                    <a:pt x="6" y="206"/>
                  </a:cubicBezTo>
                  <a:cubicBezTo>
                    <a:pt x="1" y="324"/>
                    <a:pt x="98" y="417"/>
                    <a:pt x="217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5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7" name="Google Shape;17247;p24"/>
            <p:cNvSpPr/>
            <p:nvPr/>
          </p:nvSpPr>
          <p:spPr>
            <a:xfrm>
              <a:off x="1648350" y="4303100"/>
              <a:ext cx="10550" cy="10450"/>
            </a:xfrm>
            <a:custGeom>
              <a:rect b="b" l="l" r="r" t="t"/>
              <a:pathLst>
                <a:path extrusionOk="0" h="418" w="422">
                  <a:moveTo>
                    <a:pt x="221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9"/>
                    <a:pt x="0" y="212"/>
                  </a:cubicBezTo>
                  <a:cubicBezTo>
                    <a:pt x="5" y="325"/>
                    <a:pt x="98" y="417"/>
                    <a:pt x="211" y="417"/>
                  </a:cubicBezTo>
                  <a:cubicBezTo>
                    <a:pt x="334" y="417"/>
                    <a:pt x="421" y="330"/>
                    <a:pt x="421" y="207"/>
                  </a:cubicBezTo>
                  <a:cubicBezTo>
                    <a:pt x="421" y="87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8" name="Google Shape;17248;p24"/>
            <p:cNvSpPr/>
            <p:nvPr/>
          </p:nvSpPr>
          <p:spPr>
            <a:xfrm>
              <a:off x="1727725" y="44355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1" y="334"/>
                    <a:pt x="98" y="427"/>
                    <a:pt x="222" y="427"/>
                  </a:cubicBezTo>
                  <a:cubicBezTo>
                    <a:pt x="345" y="427"/>
                    <a:pt x="433" y="329"/>
                    <a:pt x="427" y="206"/>
                  </a:cubicBezTo>
                  <a:cubicBezTo>
                    <a:pt x="422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9" name="Google Shape;17249;p24"/>
            <p:cNvSpPr/>
            <p:nvPr/>
          </p:nvSpPr>
          <p:spPr>
            <a:xfrm>
              <a:off x="1940225" y="43826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11" y="329"/>
                    <a:pt x="103" y="421"/>
                    <a:pt x="216" y="421"/>
                  </a:cubicBezTo>
                  <a:cubicBezTo>
                    <a:pt x="329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0" name="Google Shape;17250;p24"/>
            <p:cNvSpPr/>
            <p:nvPr/>
          </p:nvSpPr>
          <p:spPr>
            <a:xfrm>
              <a:off x="1940225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11" y="329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1" name="Google Shape;17251;p24"/>
            <p:cNvSpPr/>
            <p:nvPr/>
          </p:nvSpPr>
          <p:spPr>
            <a:xfrm>
              <a:off x="1807650" y="3825350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0"/>
                    <a:pt x="0" y="98"/>
                    <a:pt x="0" y="216"/>
                  </a:cubicBezTo>
                  <a:cubicBezTo>
                    <a:pt x="0" y="334"/>
                    <a:pt x="88" y="427"/>
                    <a:pt x="211" y="427"/>
                  </a:cubicBezTo>
                  <a:cubicBezTo>
                    <a:pt x="329" y="422"/>
                    <a:pt x="422" y="324"/>
                    <a:pt x="422" y="206"/>
                  </a:cubicBezTo>
                  <a:cubicBezTo>
                    <a:pt x="422" y="93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2" name="Google Shape;17252;p24"/>
            <p:cNvSpPr/>
            <p:nvPr/>
          </p:nvSpPr>
          <p:spPr>
            <a:xfrm>
              <a:off x="1940225" y="38518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93"/>
                    <a:pt x="32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3" name="Google Shape;17253;p24"/>
            <p:cNvSpPr/>
            <p:nvPr/>
          </p:nvSpPr>
          <p:spPr>
            <a:xfrm>
              <a:off x="1568550" y="406417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7" y="0"/>
                  </a:moveTo>
                  <a:cubicBezTo>
                    <a:pt x="104" y="0"/>
                    <a:pt x="6" y="93"/>
                    <a:pt x="6" y="206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7" y="329"/>
                    <a:pt x="427" y="211"/>
                  </a:cubicBezTo>
                  <a:cubicBezTo>
                    <a:pt x="43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4" name="Google Shape;17254;p24"/>
            <p:cNvSpPr/>
            <p:nvPr/>
          </p:nvSpPr>
          <p:spPr>
            <a:xfrm>
              <a:off x="2099400" y="4064175"/>
              <a:ext cx="10675" cy="10425"/>
            </a:xfrm>
            <a:custGeom>
              <a:rect b="b" l="l" r="r" t="t"/>
              <a:pathLst>
                <a:path extrusionOk="0" h="417" w="427">
                  <a:moveTo>
                    <a:pt x="211" y="0"/>
                  </a:moveTo>
                  <a:cubicBezTo>
                    <a:pt x="93" y="0"/>
                    <a:pt x="0" y="87"/>
                    <a:pt x="0" y="206"/>
                  </a:cubicBezTo>
                  <a:cubicBezTo>
                    <a:pt x="0" y="324"/>
                    <a:pt x="93" y="416"/>
                    <a:pt x="211" y="416"/>
                  </a:cubicBezTo>
                  <a:cubicBezTo>
                    <a:pt x="329" y="416"/>
                    <a:pt x="427" y="329"/>
                    <a:pt x="427" y="206"/>
                  </a:cubicBezTo>
                  <a:cubicBezTo>
                    <a:pt x="427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5" name="Google Shape;17255;p24"/>
            <p:cNvSpPr/>
            <p:nvPr/>
          </p:nvSpPr>
          <p:spPr>
            <a:xfrm>
              <a:off x="1568550" y="411735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17" y="1"/>
                  </a:moveTo>
                  <a:cubicBezTo>
                    <a:pt x="104" y="1"/>
                    <a:pt x="6" y="88"/>
                    <a:pt x="6" y="206"/>
                  </a:cubicBezTo>
                  <a:cubicBezTo>
                    <a:pt x="1" y="329"/>
                    <a:pt x="88" y="422"/>
                    <a:pt x="212" y="422"/>
                  </a:cubicBezTo>
                  <a:cubicBezTo>
                    <a:pt x="335" y="422"/>
                    <a:pt x="427" y="329"/>
                    <a:pt x="427" y="211"/>
                  </a:cubicBezTo>
                  <a:cubicBezTo>
                    <a:pt x="438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6" name="Google Shape;17256;p24"/>
            <p:cNvSpPr/>
            <p:nvPr/>
          </p:nvSpPr>
          <p:spPr>
            <a:xfrm>
              <a:off x="1727850" y="41173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17" y="0"/>
                  </a:moveTo>
                  <a:cubicBezTo>
                    <a:pt x="214" y="0"/>
                    <a:pt x="210" y="0"/>
                    <a:pt x="207" y="1"/>
                  </a:cubicBezTo>
                  <a:cubicBezTo>
                    <a:pt x="88" y="1"/>
                    <a:pt x="1" y="88"/>
                    <a:pt x="1" y="206"/>
                  </a:cubicBezTo>
                  <a:cubicBezTo>
                    <a:pt x="1" y="31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06"/>
                  </a:cubicBezTo>
                  <a:cubicBezTo>
                    <a:pt x="422" y="86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7" name="Google Shape;17257;p24"/>
            <p:cNvSpPr/>
            <p:nvPr/>
          </p:nvSpPr>
          <p:spPr>
            <a:xfrm>
              <a:off x="20726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1" y="0"/>
                  </a:moveTo>
                  <a:cubicBezTo>
                    <a:pt x="103" y="0"/>
                    <a:pt x="16" y="87"/>
                    <a:pt x="11" y="206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2" y="87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8" name="Google Shape;17258;p24"/>
            <p:cNvSpPr/>
            <p:nvPr/>
          </p:nvSpPr>
          <p:spPr>
            <a:xfrm>
              <a:off x="2178925" y="4303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5"/>
                    <a:pt x="5" y="98"/>
                    <a:pt x="5" y="211"/>
                  </a:cubicBezTo>
                  <a:cubicBezTo>
                    <a:pt x="0" y="329"/>
                    <a:pt x="103" y="421"/>
                    <a:pt x="216" y="421"/>
                  </a:cubicBezTo>
                  <a:cubicBezTo>
                    <a:pt x="339" y="421"/>
                    <a:pt x="432" y="334"/>
                    <a:pt x="432" y="211"/>
                  </a:cubicBezTo>
                  <a:cubicBezTo>
                    <a:pt x="432" y="87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9" name="Google Shape;17259;p24"/>
            <p:cNvSpPr/>
            <p:nvPr/>
          </p:nvSpPr>
          <p:spPr>
            <a:xfrm>
              <a:off x="1780800" y="4488750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24"/>
                    <a:pt x="93" y="417"/>
                    <a:pt x="211" y="427"/>
                  </a:cubicBezTo>
                  <a:cubicBezTo>
                    <a:pt x="214" y="427"/>
                    <a:pt x="217" y="427"/>
                    <a:pt x="220" y="427"/>
                  </a:cubicBezTo>
                  <a:cubicBezTo>
                    <a:pt x="334" y="427"/>
                    <a:pt x="432" y="332"/>
                    <a:pt x="432" y="222"/>
                  </a:cubicBezTo>
                  <a:cubicBezTo>
                    <a:pt x="437" y="98"/>
                    <a:pt x="350" y="6"/>
                    <a:pt x="231" y="1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0" name="Google Shape;17260;p24"/>
            <p:cNvSpPr/>
            <p:nvPr/>
          </p:nvSpPr>
          <p:spPr>
            <a:xfrm>
              <a:off x="1887175" y="385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4" y="0"/>
                  </a:moveTo>
                  <a:cubicBezTo>
                    <a:pt x="218" y="0"/>
                    <a:pt x="212" y="0"/>
                    <a:pt x="206" y="1"/>
                  </a:cubicBezTo>
                  <a:cubicBezTo>
                    <a:pt x="87" y="1"/>
                    <a:pt x="0" y="88"/>
                    <a:pt x="0" y="207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24" y="422"/>
                    <a:pt x="421" y="335"/>
                    <a:pt x="421" y="212"/>
                  </a:cubicBezTo>
                  <a:cubicBezTo>
                    <a:pt x="421" y="94"/>
                    <a:pt x="342" y="0"/>
                    <a:pt x="22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1" name="Google Shape;17261;p24"/>
            <p:cNvSpPr/>
            <p:nvPr/>
          </p:nvSpPr>
          <p:spPr>
            <a:xfrm>
              <a:off x="1780925" y="38519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1" y="1"/>
                  </a:moveTo>
                  <a:cubicBezTo>
                    <a:pt x="103" y="1"/>
                    <a:pt x="11" y="88"/>
                    <a:pt x="11" y="207"/>
                  </a:cubicBezTo>
                  <a:cubicBezTo>
                    <a:pt x="0" y="325"/>
                    <a:pt x="93" y="422"/>
                    <a:pt x="216" y="422"/>
                  </a:cubicBezTo>
                  <a:cubicBezTo>
                    <a:pt x="329" y="422"/>
                    <a:pt x="427" y="335"/>
                    <a:pt x="427" y="212"/>
                  </a:cubicBezTo>
                  <a:cubicBezTo>
                    <a:pt x="427" y="88"/>
                    <a:pt x="32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2" name="Google Shape;17262;p24"/>
            <p:cNvSpPr/>
            <p:nvPr/>
          </p:nvSpPr>
          <p:spPr>
            <a:xfrm>
              <a:off x="20726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1" y="0"/>
                  </a:moveTo>
                  <a:cubicBezTo>
                    <a:pt x="108" y="0"/>
                    <a:pt x="11" y="88"/>
                    <a:pt x="0" y="211"/>
                  </a:cubicBezTo>
                  <a:cubicBezTo>
                    <a:pt x="0" y="324"/>
                    <a:pt x="93" y="417"/>
                    <a:pt x="206" y="422"/>
                  </a:cubicBezTo>
                  <a:cubicBezTo>
                    <a:pt x="209" y="422"/>
                    <a:pt x="213" y="422"/>
                    <a:pt x="216" y="422"/>
                  </a:cubicBezTo>
                  <a:cubicBezTo>
                    <a:pt x="335" y="422"/>
                    <a:pt x="427" y="336"/>
                    <a:pt x="427" y="216"/>
                  </a:cubicBezTo>
                  <a:cubicBezTo>
                    <a:pt x="432" y="93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3" name="Google Shape;17263;p24"/>
            <p:cNvSpPr/>
            <p:nvPr/>
          </p:nvSpPr>
          <p:spPr>
            <a:xfrm>
              <a:off x="2126125" y="4356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2" y="1"/>
                  </a:moveTo>
                  <a:cubicBezTo>
                    <a:pt x="79" y="1"/>
                    <a:pt x="0" y="90"/>
                    <a:pt x="0" y="212"/>
                  </a:cubicBezTo>
                  <a:cubicBezTo>
                    <a:pt x="0" y="335"/>
                    <a:pt x="87" y="423"/>
                    <a:pt x="211" y="423"/>
                  </a:cubicBezTo>
                  <a:cubicBezTo>
                    <a:pt x="324" y="423"/>
                    <a:pt x="421" y="335"/>
                    <a:pt x="421" y="217"/>
                  </a:cubicBezTo>
                  <a:cubicBezTo>
                    <a:pt x="421" y="94"/>
                    <a:pt x="334" y="1"/>
                    <a:pt x="211" y="1"/>
                  </a:cubicBezTo>
                  <a:cubicBezTo>
                    <a:pt x="205" y="1"/>
                    <a:pt x="198" y="1"/>
                    <a:pt x="19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4" name="Google Shape;17264;p24"/>
            <p:cNvSpPr/>
            <p:nvPr/>
          </p:nvSpPr>
          <p:spPr>
            <a:xfrm>
              <a:off x="2152200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1"/>
                  </a:moveTo>
                  <a:cubicBezTo>
                    <a:pt x="103" y="1"/>
                    <a:pt x="11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334" y="422"/>
                    <a:pt x="432" y="335"/>
                    <a:pt x="432" y="211"/>
                  </a:cubicBezTo>
                  <a:cubicBezTo>
                    <a:pt x="432" y="8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5" name="Google Shape;17265;p24"/>
            <p:cNvSpPr/>
            <p:nvPr/>
          </p:nvSpPr>
          <p:spPr>
            <a:xfrm>
              <a:off x="1780800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98" y="0"/>
                    <a:pt x="5" y="98"/>
                    <a:pt x="0" y="221"/>
                  </a:cubicBezTo>
                  <a:cubicBezTo>
                    <a:pt x="5" y="334"/>
                    <a:pt x="98" y="427"/>
                    <a:pt x="211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6" name="Google Shape;17266;p24"/>
            <p:cNvSpPr/>
            <p:nvPr/>
          </p:nvSpPr>
          <p:spPr>
            <a:xfrm>
              <a:off x="1542225" y="41966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8" y="10"/>
                    <a:pt x="1" y="98"/>
                    <a:pt x="1" y="211"/>
                  </a:cubicBezTo>
                  <a:cubicBezTo>
                    <a:pt x="1" y="334"/>
                    <a:pt x="93" y="432"/>
                    <a:pt x="211" y="432"/>
                  </a:cubicBezTo>
                  <a:cubicBezTo>
                    <a:pt x="335" y="432"/>
                    <a:pt x="422" y="344"/>
                    <a:pt x="417" y="211"/>
                  </a:cubicBezTo>
                  <a:cubicBezTo>
                    <a:pt x="417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7" name="Google Shape;17267;p24"/>
            <p:cNvSpPr/>
            <p:nvPr/>
          </p:nvSpPr>
          <p:spPr>
            <a:xfrm>
              <a:off x="1489175" y="43029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2" y="1"/>
                    <a:pt x="0" y="87"/>
                    <a:pt x="0" y="207"/>
                  </a:cubicBezTo>
                  <a:cubicBezTo>
                    <a:pt x="0" y="335"/>
                    <a:pt x="82" y="422"/>
                    <a:pt x="211" y="422"/>
                  </a:cubicBezTo>
                  <a:cubicBezTo>
                    <a:pt x="334" y="422"/>
                    <a:pt x="432" y="330"/>
                    <a:pt x="432" y="212"/>
                  </a:cubicBezTo>
                  <a:cubicBezTo>
                    <a:pt x="432" y="99"/>
                    <a:pt x="334" y="1"/>
                    <a:pt x="221" y="1"/>
                  </a:cubicBezTo>
                  <a:cubicBezTo>
                    <a:pt x="218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8" name="Google Shape;17268;p24"/>
            <p:cNvSpPr/>
            <p:nvPr/>
          </p:nvSpPr>
          <p:spPr>
            <a:xfrm>
              <a:off x="1515625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27" y="336"/>
                    <a:pt x="427" y="211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9" name="Google Shape;17269;p24"/>
            <p:cNvSpPr/>
            <p:nvPr/>
          </p:nvSpPr>
          <p:spPr>
            <a:xfrm>
              <a:off x="20462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104" y="1"/>
                    <a:pt x="1" y="103"/>
                    <a:pt x="1" y="222"/>
                  </a:cubicBezTo>
                  <a:cubicBezTo>
                    <a:pt x="10" y="348"/>
                    <a:pt x="107" y="428"/>
                    <a:pt x="204" y="428"/>
                  </a:cubicBezTo>
                  <a:cubicBezTo>
                    <a:pt x="210" y="428"/>
                    <a:pt x="216" y="428"/>
                    <a:pt x="222" y="427"/>
                  </a:cubicBezTo>
                  <a:cubicBezTo>
                    <a:pt x="34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0" name="Google Shape;17270;p24"/>
            <p:cNvSpPr/>
            <p:nvPr/>
          </p:nvSpPr>
          <p:spPr>
            <a:xfrm>
              <a:off x="1728000" y="43826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29"/>
                    <a:pt x="98" y="421"/>
                    <a:pt x="211" y="421"/>
                  </a:cubicBezTo>
                  <a:cubicBezTo>
                    <a:pt x="329" y="421"/>
                    <a:pt x="416" y="329"/>
                    <a:pt x="416" y="211"/>
                  </a:cubicBezTo>
                  <a:cubicBezTo>
                    <a:pt x="416" y="87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1" name="Google Shape;17271;p24"/>
            <p:cNvSpPr/>
            <p:nvPr/>
          </p:nvSpPr>
          <p:spPr>
            <a:xfrm>
              <a:off x="1780925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1"/>
                    <a:pt x="0" y="99"/>
                    <a:pt x="0" y="212"/>
                  </a:cubicBezTo>
                  <a:cubicBezTo>
                    <a:pt x="0" y="335"/>
                    <a:pt x="98" y="422"/>
                    <a:pt x="216" y="422"/>
                  </a:cubicBezTo>
                  <a:cubicBezTo>
                    <a:pt x="334" y="422"/>
                    <a:pt x="427" y="33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2" name="Google Shape;17272;p24"/>
            <p:cNvSpPr/>
            <p:nvPr/>
          </p:nvSpPr>
          <p:spPr>
            <a:xfrm>
              <a:off x="1621625" y="40641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11" y="211"/>
                  </a:cubicBezTo>
                  <a:cubicBezTo>
                    <a:pt x="16" y="334"/>
                    <a:pt x="103" y="427"/>
                    <a:pt x="226" y="427"/>
                  </a:cubicBezTo>
                  <a:cubicBezTo>
                    <a:pt x="345" y="416"/>
                    <a:pt x="432" y="329"/>
                    <a:pt x="432" y="211"/>
                  </a:cubicBezTo>
                  <a:cubicBezTo>
                    <a:pt x="432" y="98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3" name="Google Shape;17273;p24"/>
            <p:cNvSpPr/>
            <p:nvPr/>
          </p:nvSpPr>
          <p:spPr>
            <a:xfrm>
              <a:off x="1727600" y="454180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2" y="0"/>
                  </a:moveTo>
                  <a:cubicBezTo>
                    <a:pt x="94" y="0"/>
                    <a:pt x="16" y="84"/>
                    <a:pt x="11" y="196"/>
                  </a:cubicBezTo>
                  <a:cubicBezTo>
                    <a:pt x="1" y="320"/>
                    <a:pt x="98" y="422"/>
                    <a:pt x="222" y="422"/>
                  </a:cubicBezTo>
                  <a:cubicBezTo>
                    <a:pt x="335" y="422"/>
                    <a:pt x="432" y="335"/>
                    <a:pt x="432" y="217"/>
                  </a:cubicBezTo>
                  <a:cubicBezTo>
                    <a:pt x="438" y="104"/>
                    <a:pt x="355" y="6"/>
                    <a:pt x="232" y="1"/>
                  </a:cubicBezTo>
                  <a:cubicBezTo>
                    <a:pt x="225" y="0"/>
                    <a:pt x="218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4" name="Google Shape;17274;p24"/>
            <p:cNvSpPr/>
            <p:nvPr/>
          </p:nvSpPr>
          <p:spPr>
            <a:xfrm>
              <a:off x="1887300" y="4382625"/>
              <a:ext cx="10425" cy="10575"/>
            </a:xfrm>
            <a:custGeom>
              <a:rect b="b" l="l" r="r" t="t"/>
              <a:pathLst>
                <a:path extrusionOk="0" h="423" w="417">
                  <a:moveTo>
                    <a:pt x="215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88" y="1"/>
                    <a:pt x="0" y="99"/>
                    <a:pt x="0" y="212"/>
                  </a:cubicBezTo>
                  <a:cubicBezTo>
                    <a:pt x="0" y="335"/>
                    <a:pt x="98" y="422"/>
                    <a:pt x="211" y="422"/>
                  </a:cubicBezTo>
                  <a:cubicBezTo>
                    <a:pt x="329" y="422"/>
                    <a:pt x="416" y="330"/>
                    <a:pt x="416" y="207"/>
                  </a:cubicBezTo>
                  <a:cubicBezTo>
                    <a:pt x="416" y="87"/>
                    <a:pt x="324" y="1"/>
                    <a:pt x="21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5" name="Google Shape;17275;p24"/>
            <p:cNvSpPr/>
            <p:nvPr/>
          </p:nvSpPr>
          <p:spPr>
            <a:xfrm>
              <a:off x="1887300" y="44887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0" y="93"/>
                    <a:pt x="0" y="211"/>
                  </a:cubicBezTo>
                  <a:cubicBezTo>
                    <a:pt x="0" y="330"/>
                    <a:pt x="98" y="427"/>
                    <a:pt x="211" y="427"/>
                  </a:cubicBezTo>
                  <a:cubicBezTo>
                    <a:pt x="329" y="417"/>
                    <a:pt x="422" y="330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6" name="Google Shape;17276;p24"/>
            <p:cNvSpPr/>
            <p:nvPr/>
          </p:nvSpPr>
          <p:spPr>
            <a:xfrm>
              <a:off x="2125850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22" y="0"/>
                  </a:moveTo>
                  <a:cubicBezTo>
                    <a:pt x="98" y="0"/>
                    <a:pt x="11" y="93"/>
                    <a:pt x="11" y="206"/>
                  </a:cubicBezTo>
                  <a:cubicBezTo>
                    <a:pt x="1" y="324"/>
                    <a:pt x="98" y="427"/>
                    <a:pt x="217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7" name="Google Shape;17277;p24"/>
            <p:cNvSpPr/>
            <p:nvPr/>
          </p:nvSpPr>
          <p:spPr>
            <a:xfrm>
              <a:off x="2073050" y="4143825"/>
              <a:ext cx="10450" cy="10675"/>
            </a:xfrm>
            <a:custGeom>
              <a:rect b="b" l="l" r="r" t="t"/>
              <a:pathLst>
                <a:path extrusionOk="0" h="427" w="418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19" y="427"/>
                    <a:pt x="417" y="334"/>
                    <a:pt x="417" y="211"/>
                  </a:cubicBezTo>
                  <a:cubicBezTo>
                    <a:pt x="417" y="9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8" name="Google Shape;17278;p24"/>
            <p:cNvSpPr/>
            <p:nvPr/>
          </p:nvSpPr>
          <p:spPr>
            <a:xfrm>
              <a:off x="1595025" y="414382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6" y="0"/>
                  </a:moveTo>
                  <a:cubicBezTo>
                    <a:pt x="98" y="0"/>
                    <a:pt x="6" y="93"/>
                    <a:pt x="6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9" name="Google Shape;17279;p24"/>
            <p:cNvSpPr/>
            <p:nvPr/>
          </p:nvSpPr>
          <p:spPr>
            <a:xfrm>
              <a:off x="1542225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8" y="0"/>
                    <a:pt x="1" y="93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16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0" name="Google Shape;17280;p24"/>
            <p:cNvSpPr/>
            <p:nvPr/>
          </p:nvSpPr>
          <p:spPr>
            <a:xfrm>
              <a:off x="1727850" y="42766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07" y="0"/>
                  </a:moveTo>
                  <a:cubicBezTo>
                    <a:pt x="88" y="0"/>
                    <a:pt x="1" y="86"/>
                    <a:pt x="1" y="206"/>
                  </a:cubicBezTo>
                  <a:cubicBezTo>
                    <a:pt x="1" y="32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11"/>
                  </a:cubicBezTo>
                  <a:cubicBezTo>
                    <a:pt x="422" y="88"/>
                    <a:pt x="335" y="1"/>
                    <a:pt x="217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1" name="Google Shape;17281;p24"/>
            <p:cNvSpPr/>
            <p:nvPr/>
          </p:nvSpPr>
          <p:spPr>
            <a:xfrm>
              <a:off x="204632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1"/>
                  </a:moveTo>
                  <a:cubicBezTo>
                    <a:pt x="99" y="1"/>
                    <a:pt x="1" y="98"/>
                    <a:pt x="1" y="211"/>
                  </a:cubicBezTo>
                  <a:cubicBezTo>
                    <a:pt x="1" y="329"/>
                    <a:pt x="93" y="417"/>
                    <a:pt x="206" y="422"/>
                  </a:cubicBezTo>
                  <a:cubicBezTo>
                    <a:pt x="330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2" name="Google Shape;17282;p24"/>
            <p:cNvSpPr/>
            <p:nvPr/>
          </p:nvSpPr>
          <p:spPr>
            <a:xfrm>
              <a:off x="20198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1"/>
                    <a:pt x="216" y="421"/>
                  </a:cubicBezTo>
                  <a:cubicBezTo>
                    <a:pt x="334" y="421"/>
                    <a:pt x="432" y="319"/>
                    <a:pt x="427" y="206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3" name="Google Shape;17283;p24"/>
            <p:cNvSpPr/>
            <p:nvPr/>
          </p:nvSpPr>
          <p:spPr>
            <a:xfrm>
              <a:off x="1515500" y="4064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7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0"/>
                    <a:pt x="103" y="428"/>
                    <a:pt x="222" y="428"/>
                  </a:cubicBezTo>
                  <a:cubicBezTo>
                    <a:pt x="340" y="417"/>
                    <a:pt x="432" y="330"/>
                    <a:pt x="432" y="207"/>
                  </a:cubicBezTo>
                  <a:cubicBezTo>
                    <a:pt x="427" y="87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4" name="Google Shape;17284;p24"/>
            <p:cNvSpPr/>
            <p:nvPr/>
          </p:nvSpPr>
          <p:spPr>
            <a:xfrm>
              <a:off x="1621625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6" y="0"/>
                  </a:moveTo>
                  <a:cubicBezTo>
                    <a:pt x="223" y="0"/>
                    <a:pt x="219" y="0"/>
                    <a:pt x="216" y="1"/>
                  </a:cubicBezTo>
                  <a:cubicBezTo>
                    <a:pt x="93" y="6"/>
                    <a:pt x="0" y="98"/>
                    <a:pt x="11" y="216"/>
                  </a:cubicBezTo>
                  <a:cubicBezTo>
                    <a:pt x="11" y="335"/>
                    <a:pt x="103" y="422"/>
                    <a:pt x="221" y="422"/>
                  </a:cubicBezTo>
                  <a:cubicBezTo>
                    <a:pt x="345" y="417"/>
                    <a:pt x="432" y="329"/>
                    <a:pt x="432" y="206"/>
                  </a:cubicBezTo>
                  <a:cubicBezTo>
                    <a:pt x="427" y="86"/>
                    <a:pt x="339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5" name="Google Shape;17285;p24"/>
            <p:cNvSpPr/>
            <p:nvPr/>
          </p:nvSpPr>
          <p:spPr>
            <a:xfrm>
              <a:off x="151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2" y="0"/>
                  </a:moveTo>
                  <a:cubicBezTo>
                    <a:pt x="98" y="0"/>
                    <a:pt x="6" y="86"/>
                    <a:pt x="1" y="206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7" y="335"/>
                    <a:pt x="427" y="216"/>
                  </a:cubicBezTo>
                  <a:cubicBezTo>
                    <a:pt x="432" y="98"/>
                    <a:pt x="340" y="1"/>
                    <a:pt x="222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6" name="Google Shape;17286;p24"/>
            <p:cNvSpPr/>
            <p:nvPr/>
          </p:nvSpPr>
          <p:spPr>
            <a:xfrm>
              <a:off x="21525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5"/>
                    <a:pt x="1" y="92"/>
                    <a:pt x="1" y="211"/>
                  </a:cubicBezTo>
                  <a:cubicBezTo>
                    <a:pt x="1" y="329"/>
                    <a:pt x="88" y="421"/>
                    <a:pt x="211" y="421"/>
                  </a:cubicBezTo>
                  <a:cubicBezTo>
                    <a:pt x="330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7" name="Google Shape;17287;p24"/>
            <p:cNvSpPr/>
            <p:nvPr/>
          </p:nvSpPr>
          <p:spPr>
            <a:xfrm>
              <a:off x="2046475" y="4064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5"/>
                    <a:pt x="0" y="92"/>
                    <a:pt x="0" y="211"/>
                  </a:cubicBezTo>
                  <a:cubicBezTo>
                    <a:pt x="0" y="329"/>
                    <a:pt x="93" y="421"/>
                    <a:pt x="211" y="421"/>
                  </a:cubicBezTo>
                  <a:cubicBezTo>
                    <a:pt x="329" y="421"/>
                    <a:pt x="421" y="334"/>
                    <a:pt x="421" y="211"/>
                  </a:cubicBezTo>
                  <a:cubicBezTo>
                    <a:pt x="416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8" name="Google Shape;17288;p24"/>
            <p:cNvSpPr/>
            <p:nvPr/>
          </p:nvSpPr>
          <p:spPr>
            <a:xfrm>
              <a:off x="1727850" y="4011225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2" y="1"/>
                  </a:moveTo>
                  <a:cubicBezTo>
                    <a:pt x="93" y="1"/>
                    <a:pt x="6" y="88"/>
                    <a:pt x="1" y="201"/>
                  </a:cubicBezTo>
                  <a:cubicBezTo>
                    <a:pt x="1" y="325"/>
                    <a:pt x="93" y="422"/>
                    <a:pt x="212" y="422"/>
                  </a:cubicBezTo>
                  <a:cubicBezTo>
                    <a:pt x="325" y="422"/>
                    <a:pt x="422" y="325"/>
                    <a:pt x="422" y="201"/>
                  </a:cubicBezTo>
                  <a:cubicBezTo>
                    <a:pt x="422" y="83"/>
                    <a:pt x="33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9" name="Google Shape;17289;p24"/>
            <p:cNvSpPr/>
            <p:nvPr/>
          </p:nvSpPr>
          <p:spPr>
            <a:xfrm>
              <a:off x="1887175" y="44354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334" y="432"/>
                    <a:pt x="421" y="339"/>
                    <a:pt x="416" y="211"/>
                  </a:cubicBezTo>
                  <a:cubicBezTo>
                    <a:pt x="416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0" name="Google Shape;17290;p24"/>
            <p:cNvSpPr/>
            <p:nvPr/>
          </p:nvSpPr>
          <p:spPr>
            <a:xfrm>
              <a:off x="1887300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0" y="88"/>
                    <a:pt x="0" y="211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329" y="417"/>
                    <a:pt x="422" y="329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1" name="Google Shape;17291;p24"/>
            <p:cNvSpPr/>
            <p:nvPr/>
          </p:nvSpPr>
          <p:spPr>
            <a:xfrm>
              <a:off x="1780925" y="39580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1"/>
                  </a:moveTo>
                  <a:cubicBezTo>
                    <a:pt x="93" y="6"/>
                    <a:pt x="0" y="93"/>
                    <a:pt x="0" y="211"/>
                  </a:cubicBezTo>
                  <a:cubicBezTo>
                    <a:pt x="0" y="329"/>
                    <a:pt x="98" y="422"/>
                    <a:pt x="216" y="422"/>
                  </a:cubicBezTo>
                  <a:cubicBezTo>
                    <a:pt x="329" y="422"/>
                    <a:pt x="427" y="319"/>
                    <a:pt x="427" y="206"/>
                  </a:cubicBezTo>
                  <a:cubicBezTo>
                    <a:pt x="427" y="88"/>
                    <a:pt x="32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2" name="Google Shape;17292;p24"/>
            <p:cNvSpPr/>
            <p:nvPr/>
          </p:nvSpPr>
          <p:spPr>
            <a:xfrm>
              <a:off x="1595275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8" y="1"/>
                  </a:moveTo>
                  <a:cubicBezTo>
                    <a:pt x="84" y="1"/>
                    <a:pt x="1" y="90"/>
                    <a:pt x="1" y="212"/>
                  </a:cubicBezTo>
                  <a:cubicBezTo>
                    <a:pt x="1" y="335"/>
                    <a:pt x="93" y="423"/>
                    <a:pt x="217" y="423"/>
                  </a:cubicBezTo>
                  <a:cubicBezTo>
                    <a:pt x="330" y="423"/>
                    <a:pt x="427" y="335"/>
                    <a:pt x="427" y="217"/>
                  </a:cubicBezTo>
                  <a:cubicBezTo>
                    <a:pt x="427" y="94"/>
                    <a:pt x="335" y="1"/>
                    <a:pt x="217" y="1"/>
                  </a:cubicBezTo>
                  <a:cubicBezTo>
                    <a:pt x="210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3" name="Google Shape;17293;p24"/>
            <p:cNvSpPr/>
            <p:nvPr/>
          </p:nvSpPr>
          <p:spPr>
            <a:xfrm>
              <a:off x="2072925" y="43559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88" y="1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4" name="Google Shape;17294;p24"/>
            <p:cNvSpPr/>
            <p:nvPr/>
          </p:nvSpPr>
          <p:spPr>
            <a:xfrm>
              <a:off x="1940225" y="40641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21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0" y="329"/>
                    <a:pt x="103" y="427"/>
                    <a:pt x="221" y="427"/>
                  </a:cubicBezTo>
                  <a:cubicBezTo>
                    <a:pt x="334" y="416"/>
                    <a:pt x="427" y="329"/>
                    <a:pt x="427" y="206"/>
                  </a:cubicBezTo>
                  <a:cubicBezTo>
                    <a:pt x="422" y="93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5" name="Google Shape;17295;p24"/>
            <p:cNvSpPr/>
            <p:nvPr/>
          </p:nvSpPr>
          <p:spPr>
            <a:xfrm>
              <a:off x="1595275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88" y="6"/>
                    <a:pt x="1" y="99"/>
                    <a:pt x="1" y="212"/>
                  </a:cubicBezTo>
                  <a:cubicBezTo>
                    <a:pt x="1" y="335"/>
                    <a:pt x="93" y="422"/>
                    <a:pt x="217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22" y="92"/>
                    <a:pt x="33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6" name="Google Shape;17296;p24"/>
            <p:cNvSpPr/>
            <p:nvPr/>
          </p:nvSpPr>
          <p:spPr>
            <a:xfrm>
              <a:off x="1727600" y="38519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6" y="0"/>
                  </a:moveTo>
                  <a:cubicBezTo>
                    <a:pt x="230" y="0"/>
                    <a:pt x="223" y="0"/>
                    <a:pt x="217" y="1"/>
                  </a:cubicBezTo>
                  <a:cubicBezTo>
                    <a:pt x="93" y="1"/>
                    <a:pt x="1" y="93"/>
                    <a:pt x="11" y="217"/>
                  </a:cubicBezTo>
                  <a:cubicBezTo>
                    <a:pt x="16" y="335"/>
                    <a:pt x="103" y="422"/>
                    <a:pt x="222" y="422"/>
                  </a:cubicBezTo>
                  <a:cubicBezTo>
                    <a:pt x="345" y="422"/>
                    <a:pt x="432" y="325"/>
                    <a:pt x="432" y="207"/>
                  </a:cubicBezTo>
                  <a:cubicBezTo>
                    <a:pt x="432" y="89"/>
                    <a:pt x="354" y="0"/>
                    <a:pt x="2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7" name="Google Shape;17297;p24"/>
            <p:cNvSpPr/>
            <p:nvPr/>
          </p:nvSpPr>
          <p:spPr>
            <a:xfrm>
              <a:off x="1940225" y="459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3"/>
                    <a:pt x="0" y="20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8" name="Google Shape;17298;p24"/>
            <p:cNvSpPr/>
            <p:nvPr/>
          </p:nvSpPr>
          <p:spPr>
            <a:xfrm>
              <a:off x="154222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88"/>
                    <a:pt x="6" y="211"/>
                  </a:cubicBezTo>
                  <a:cubicBezTo>
                    <a:pt x="6" y="334"/>
                    <a:pt x="93" y="422"/>
                    <a:pt x="216" y="422"/>
                  </a:cubicBezTo>
                  <a:cubicBezTo>
                    <a:pt x="335" y="417"/>
                    <a:pt x="422" y="32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9" name="Google Shape;17299;p24"/>
            <p:cNvSpPr/>
            <p:nvPr/>
          </p:nvSpPr>
          <p:spPr>
            <a:xfrm>
              <a:off x="21261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7" y="0"/>
                    <a:pt x="0" y="87"/>
                    <a:pt x="0" y="211"/>
                  </a:cubicBezTo>
                  <a:cubicBezTo>
                    <a:pt x="0" y="334"/>
                    <a:pt x="87" y="421"/>
                    <a:pt x="211" y="421"/>
                  </a:cubicBezTo>
                  <a:cubicBezTo>
                    <a:pt x="334" y="421"/>
                    <a:pt x="421" y="334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0" name="Google Shape;17300;p24"/>
            <p:cNvSpPr/>
            <p:nvPr/>
          </p:nvSpPr>
          <p:spPr>
            <a:xfrm>
              <a:off x="1727850" y="4595100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198" y="1"/>
                  </a:moveTo>
                  <a:cubicBezTo>
                    <a:pt x="84" y="1"/>
                    <a:pt x="1" y="90"/>
                    <a:pt x="1" y="207"/>
                  </a:cubicBezTo>
                  <a:cubicBezTo>
                    <a:pt x="1" y="320"/>
                    <a:pt x="88" y="418"/>
                    <a:pt x="212" y="418"/>
                  </a:cubicBezTo>
                  <a:cubicBezTo>
                    <a:pt x="335" y="418"/>
                    <a:pt x="422" y="325"/>
                    <a:pt x="422" y="212"/>
                  </a:cubicBezTo>
                  <a:cubicBezTo>
                    <a:pt x="422" y="89"/>
                    <a:pt x="335" y="2"/>
                    <a:pt x="217" y="2"/>
                  </a:cubicBezTo>
                  <a:cubicBezTo>
                    <a:pt x="211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1" name="Google Shape;17301;p24"/>
            <p:cNvSpPr/>
            <p:nvPr/>
          </p:nvSpPr>
          <p:spPr>
            <a:xfrm>
              <a:off x="1727850" y="40641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3" y="0"/>
                    <a:pt x="6" y="93"/>
                    <a:pt x="1" y="211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2" y="334"/>
                    <a:pt x="422" y="221"/>
                  </a:cubicBezTo>
                  <a:cubicBezTo>
                    <a:pt x="42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2" name="Google Shape;17302;p24"/>
            <p:cNvSpPr/>
            <p:nvPr/>
          </p:nvSpPr>
          <p:spPr>
            <a:xfrm>
              <a:off x="1780925" y="4064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213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5"/>
                    <a:pt x="93" y="428"/>
                    <a:pt x="216" y="428"/>
                  </a:cubicBezTo>
                  <a:cubicBezTo>
                    <a:pt x="334" y="417"/>
                    <a:pt x="427" y="330"/>
                    <a:pt x="427" y="207"/>
                  </a:cubicBezTo>
                  <a:cubicBezTo>
                    <a:pt x="427" y="87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3" name="Google Shape;17303;p24"/>
            <p:cNvSpPr/>
            <p:nvPr/>
          </p:nvSpPr>
          <p:spPr>
            <a:xfrm>
              <a:off x="188702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9" y="0"/>
                    <a:pt x="6" y="93"/>
                    <a:pt x="1" y="216"/>
                  </a:cubicBezTo>
                  <a:cubicBezTo>
                    <a:pt x="11" y="334"/>
                    <a:pt x="99" y="427"/>
                    <a:pt x="222" y="427"/>
                  </a:cubicBezTo>
                  <a:cubicBezTo>
                    <a:pt x="335" y="422"/>
                    <a:pt x="427" y="329"/>
                    <a:pt x="427" y="216"/>
                  </a:cubicBezTo>
                  <a:cubicBezTo>
                    <a:pt x="427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4" name="Google Shape;17304;p24"/>
            <p:cNvSpPr/>
            <p:nvPr/>
          </p:nvSpPr>
          <p:spPr>
            <a:xfrm>
              <a:off x="1887175" y="4064175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06" y="0"/>
                  </a:moveTo>
                  <a:cubicBezTo>
                    <a:pt x="87" y="0"/>
                    <a:pt x="0" y="87"/>
                    <a:pt x="0" y="206"/>
                  </a:cubicBezTo>
                  <a:cubicBezTo>
                    <a:pt x="0" y="324"/>
                    <a:pt x="87" y="416"/>
                    <a:pt x="211" y="416"/>
                  </a:cubicBezTo>
                  <a:cubicBezTo>
                    <a:pt x="334" y="416"/>
                    <a:pt x="421" y="329"/>
                    <a:pt x="421" y="206"/>
                  </a:cubicBezTo>
                  <a:cubicBezTo>
                    <a:pt x="421" y="93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5" name="Google Shape;17305;p24"/>
            <p:cNvSpPr/>
            <p:nvPr/>
          </p:nvSpPr>
          <p:spPr>
            <a:xfrm>
              <a:off x="1780800" y="45948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103" y="0"/>
                    <a:pt x="10" y="93"/>
                    <a:pt x="5" y="206"/>
                  </a:cubicBezTo>
                  <a:cubicBezTo>
                    <a:pt x="0" y="329"/>
                    <a:pt x="88" y="427"/>
                    <a:pt x="21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6" name="Google Shape;17306;p24"/>
            <p:cNvSpPr/>
            <p:nvPr/>
          </p:nvSpPr>
          <p:spPr>
            <a:xfrm>
              <a:off x="18871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0"/>
                    <a:pt x="0" y="88"/>
                    <a:pt x="0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24" y="422"/>
                    <a:pt x="421" y="334"/>
                    <a:pt x="421" y="211"/>
                  </a:cubicBezTo>
                  <a:cubicBezTo>
                    <a:pt x="421" y="88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7" name="Google Shape;17307;p24"/>
            <p:cNvSpPr/>
            <p:nvPr/>
          </p:nvSpPr>
          <p:spPr>
            <a:xfrm>
              <a:off x="178092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329" y="417"/>
                    <a:pt x="422" y="324"/>
                    <a:pt x="422" y="201"/>
                  </a:cubicBezTo>
                  <a:cubicBezTo>
                    <a:pt x="422" y="8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8" name="Google Shape;17308;p24"/>
            <p:cNvSpPr/>
            <p:nvPr/>
          </p:nvSpPr>
          <p:spPr>
            <a:xfrm>
              <a:off x="1913250" y="4621450"/>
              <a:ext cx="11200" cy="10125"/>
            </a:xfrm>
            <a:custGeom>
              <a:rect b="b" l="l" r="r" t="t"/>
              <a:pathLst>
                <a:path extrusionOk="0" h="405" w="448">
                  <a:moveTo>
                    <a:pt x="229" y="0"/>
                  </a:moveTo>
                  <a:cubicBezTo>
                    <a:pt x="157" y="0"/>
                    <a:pt x="91" y="37"/>
                    <a:pt x="52" y="104"/>
                  </a:cubicBezTo>
                  <a:cubicBezTo>
                    <a:pt x="0" y="181"/>
                    <a:pt x="16" y="289"/>
                    <a:pt x="77" y="361"/>
                  </a:cubicBezTo>
                  <a:cubicBezTo>
                    <a:pt x="107" y="387"/>
                    <a:pt x="137" y="405"/>
                    <a:pt x="175" y="405"/>
                  </a:cubicBezTo>
                  <a:cubicBezTo>
                    <a:pt x="189" y="405"/>
                    <a:pt x="204" y="402"/>
                    <a:pt x="221" y="397"/>
                  </a:cubicBezTo>
                  <a:cubicBezTo>
                    <a:pt x="252" y="386"/>
                    <a:pt x="288" y="376"/>
                    <a:pt x="324" y="371"/>
                  </a:cubicBezTo>
                  <a:cubicBezTo>
                    <a:pt x="406" y="350"/>
                    <a:pt x="447" y="309"/>
                    <a:pt x="447" y="217"/>
                  </a:cubicBezTo>
                  <a:cubicBezTo>
                    <a:pt x="447" y="119"/>
                    <a:pt x="386" y="32"/>
                    <a:pt x="298" y="11"/>
                  </a:cubicBezTo>
                  <a:cubicBezTo>
                    <a:pt x="275" y="4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9" name="Google Shape;17309;p24"/>
            <p:cNvSpPr/>
            <p:nvPr/>
          </p:nvSpPr>
          <p:spPr>
            <a:xfrm>
              <a:off x="1594650" y="4568225"/>
              <a:ext cx="11325" cy="10625"/>
            </a:xfrm>
            <a:custGeom>
              <a:rect b="b" l="l" r="r" t="t"/>
              <a:pathLst>
                <a:path extrusionOk="0" h="425" w="453">
                  <a:moveTo>
                    <a:pt x="237" y="0"/>
                  </a:moveTo>
                  <a:cubicBezTo>
                    <a:pt x="163" y="0"/>
                    <a:pt x="93" y="40"/>
                    <a:pt x="52" y="105"/>
                  </a:cubicBezTo>
                  <a:cubicBezTo>
                    <a:pt x="0" y="193"/>
                    <a:pt x="21" y="285"/>
                    <a:pt x="113" y="342"/>
                  </a:cubicBezTo>
                  <a:cubicBezTo>
                    <a:pt x="139" y="362"/>
                    <a:pt x="165" y="372"/>
                    <a:pt x="190" y="393"/>
                  </a:cubicBezTo>
                  <a:cubicBezTo>
                    <a:pt x="215" y="416"/>
                    <a:pt x="240" y="424"/>
                    <a:pt x="264" y="424"/>
                  </a:cubicBezTo>
                  <a:cubicBezTo>
                    <a:pt x="296" y="424"/>
                    <a:pt x="326" y="410"/>
                    <a:pt x="355" y="393"/>
                  </a:cubicBezTo>
                  <a:cubicBezTo>
                    <a:pt x="422" y="357"/>
                    <a:pt x="452" y="290"/>
                    <a:pt x="452" y="208"/>
                  </a:cubicBezTo>
                  <a:cubicBezTo>
                    <a:pt x="447" y="116"/>
                    <a:pt x="386" y="38"/>
                    <a:pt x="293" y="8"/>
                  </a:cubicBezTo>
                  <a:cubicBezTo>
                    <a:pt x="275" y="3"/>
                    <a:pt x="256" y="0"/>
                    <a:pt x="23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0" name="Google Shape;17310;p24"/>
            <p:cNvSpPr/>
            <p:nvPr/>
          </p:nvSpPr>
          <p:spPr>
            <a:xfrm>
              <a:off x="2178275" y="4037425"/>
              <a:ext cx="10950" cy="10775"/>
            </a:xfrm>
            <a:custGeom>
              <a:rect b="b" l="l" r="r" t="t"/>
              <a:pathLst>
                <a:path extrusionOk="0" h="431" w="438">
                  <a:moveTo>
                    <a:pt x="243" y="0"/>
                  </a:moveTo>
                  <a:cubicBezTo>
                    <a:pt x="227" y="0"/>
                    <a:pt x="207" y="6"/>
                    <a:pt x="180" y="17"/>
                  </a:cubicBezTo>
                  <a:cubicBezTo>
                    <a:pt x="139" y="37"/>
                    <a:pt x="103" y="63"/>
                    <a:pt x="78" y="94"/>
                  </a:cubicBezTo>
                  <a:cubicBezTo>
                    <a:pt x="0" y="191"/>
                    <a:pt x="26" y="325"/>
                    <a:pt x="129" y="397"/>
                  </a:cubicBezTo>
                  <a:cubicBezTo>
                    <a:pt x="160" y="419"/>
                    <a:pt x="201" y="430"/>
                    <a:pt x="243" y="430"/>
                  </a:cubicBezTo>
                  <a:cubicBezTo>
                    <a:pt x="321" y="430"/>
                    <a:pt x="404" y="391"/>
                    <a:pt x="437" y="304"/>
                  </a:cubicBezTo>
                  <a:cubicBezTo>
                    <a:pt x="391" y="227"/>
                    <a:pt x="355" y="145"/>
                    <a:pt x="314" y="68"/>
                  </a:cubicBezTo>
                  <a:cubicBezTo>
                    <a:pt x="290" y="21"/>
                    <a:pt x="273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1" name="Google Shape;17311;p24"/>
            <p:cNvSpPr/>
            <p:nvPr/>
          </p:nvSpPr>
          <p:spPr>
            <a:xfrm>
              <a:off x="1992775" y="4594800"/>
              <a:ext cx="11450" cy="9600"/>
            </a:xfrm>
            <a:custGeom>
              <a:rect b="b" l="l" r="r" t="t"/>
              <a:pathLst>
                <a:path extrusionOk="0" h="384" w="458">
                  <a:moveTo>
                    <a:pt x="238" y="1"/>
                  </a:moveTo>
                  <a:cubicBezTo>
                    <a:pt x="152" y="1"/>
                    <a:pt x="73" y="49"/>
                    <a:pt x="41" y="121"/>
                  </a:cubicBezTo>
                  <a:cubicBezTo>
                    <a:pt x="0" y="209"/>
                    <a:pt x="21" y="301"/>
                    <a:pt x="108" y="383"/>
                  </a:cubicBezTo>
                  <a:cubicBezTo>
                    <a:pt x="200" y="348"/>
                    <a:pt x="283" y="301"/>
                    <a:pt x="365" y="260"/>
                  </a:cubicBezTo>
                  <a:cubicBezTo>
                    <a:pt x="447" y="219"/>
                    <a:pt x="457" y="183"/>
                    <a:pt x="411" y="106"/>
                  </a:cubicBezTo>
                  <a:cubicBezTo>
                    <a:pt x="380" y="49"/>
                    <a:pt x="334" y="19"/>
                    <a:pt x="272" y="3"/>
                  </a:cubicBezTo>
                  <a:cubicBezTo>
                    <a:pt x="261" y="1"/>
                    <a:pt x="249" y="1"/>
                    <a:pt x="23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2" name="Google Shape;17312;p24"/>
            <p:cNvSpPr/>
            <p:nvPr/>
          </p:nvSpPr>
          <p:spPr>
            <a:xfrm>
              <a:off x="1411825" y="4276350"/>
              <a:ext cx="8625" cy="10575"/>
            </a:xfrm>
            <a:custGeom>
              <a:rect b="b" l="l" r="r" t="t"/>
              <a:pathLst>
                <a:path extrusionOk="0" h="423" w="345">
                  <a:moveTo>
                    <a:pt x="129" y="1"/>
                  </a:moveTo>
                  <a:cubicBezTo>
                    <a:pt x="87" y="1"/>
                    <a:pt x="43" y="15"/>
                    <a:pt x="1" y="43"/>
                  </a:cubicBezTo>
                  <a:cubicBezTo>
                    <a:pt x="11" y="167"/>
                    <a:pt x="32" y="290"/>
                    <a:pt x="42" y="408"/>
                  </a:cubicBezTo>
                  <a:cubicBezTo>
                    <a:pt x="74" y="418"/>
                    <a:pt x="103" y="422"/>
                    <a:pt x="131" y="422"/>
                  </a:cubicBezTo>
                  <a:cubicBezTo>
                    <a:pt x="210" y="422"/>
                    <a:pt x="271" y="385"/>
                    <a:pt x="309" y="316"/>
                  </a:cubicBezTo>
                  <a:cubicBezTo>
                    <a:pt x="345" y="228"/>
                    <a:pt x="335" y="121"/>
                    <a:pt x="263" y="59"/>
                  </a:cubicBezTo>
                  <a:cubicBezTo>
                    <a:pt x="224" y="20"/>
                    <a:pt x="178" y="1"/>
                    <a:pt x="12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3" name="Google Shape;17313;p24"/>
            <p:cNvSpPr/>
            <p:nvPr/>
          </p:nvSpPr>
          <p:spPr>
            <a:xfrm>
              <a:off x="1412475" y="4170325"/>
              <a:ext cx="8125" cy="10550"/>
            </a:xfrm>
            <a:custGeom>
              <a:rect b="b" l="l" r="r" t="t"/>
              <a:pathLst>
                <a:path extrusionOk="0" h="422" w="325">
                  <a:moveTo>
                    <a:pt x="119" y="0"/>
                  </a:moveTo>
                  <a:cubicBezTo>
                    <a:pt x="97" y="0"/>
                    <a:pt x="75" y="5"/>
                    <a:pt x="52" y="14"/>
                  </a:cubicBezTo>
                  <a:lnTo>
                    <a:pt x="11" y="261"/>
                  </a:lnTo>
                  <a:cubicBezTo>
                    <a:pt x="6" y="307"/>
                    <a:pt x="6" y="348"/>
                    <a:pt x="0" y="389"/>
                  </a:cubicBezTo>
                  <a:cubicBezTo>
                    <a:pt x="35" y="411"/>
                    <a:pt x="71" y="422"/>
                    <a:pt x="105" y="422"/>
                  </a:cubicBezTo>
                  <a:cubicBezTo>
                    <a:pt x="159" y="422"/>
                    <a:pt x="210" y="397"/>
                    <a:pt x="247" y="353"/>
                  </a:cubicBezTo>
                  <a:cubicBezTo>
                    <a:pt x="314" y="292"/>
                    <a:pt x="324" y="173"/>
                    <a:pt x="273" y="96"/>
                  </a:cubicBezTo>
                  <a:cubicBezTo>
                    <a:pt x="235" y="36"/>
                    <a:pt x="180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4" name="Google Shape;17314;p24"/>
            <p:cNvSpPr/>
            <p:nvPr/>
          </p:nvSpPr>
          <p:spPr>
            <a:xfrm>
              <a:off x="1464250" y="4435600"/>
              <a:ext cx="9025" cy="10275"/>
            </a:xfrm>
            <a:custGeom>
              <a:rect b="b" l="l" r="r" t="t"/>
              <a:pathLst>
                <a:path extrusionOk="0" h="411" w="361">
                  <a:moveTo>
                    <a:pt x="136" y="0"/>
                  </a:moveTo>
                  <a:cubicBezTo>
                    <a:pt x="89" y="0"/>
                    <a:pt x="43" y="18"/>
                    <a:pt x="0" y="61"/>
                  </a:cubicBezTo>
                  <a:cubicBezTo>
                    <a:pt x="77" y="179"/>
                    <a:pt x="144" y="297"/>
                    <a:pt x="216" y="410"/>
                  </a:cubicBezTo>
                  <a:cubicBezTo>
                    <a:pt x="319" y="369"/>
                    <a:pt x="360" y="302"/>
                    <a:pt x="355" y="205"/>
                  </a:cubicBezTo>
                  <a:cubicBezTo>
                    <a:pt x="350" y="117"/>
                    <a:pt x="298" y="40"/>
                    <a:pt x="216" y="15"/>
                  </a:cubicBezTo>
                  <a:cubicBezTo>
                    <a:pt x="189" y="6"/>
                    <a:pt x="162" y="0"/>
                    <a:pt x="1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5" name="Google Shape;17315;p24"/>
            <p:cNvSpPr/>
            <p:nvPr/>
          </p:nvSpPr>
          <p:spPr>
            <a:xfrm>
              <a:off x="1595800" y="3880450"/>
              <a:ext cx="10825" cy="8450"/>
            </a:xfrm>
            <a:custGeom>
              <a:rect b="b" l="l" r="r" t="t"/>
              <a:pathLst>
                <a:path extrusionOk="0" h="338" w="433">
                  <a:moveTo>
                    <a:pt x="350" y="1"/>
                  </a:moveTo>
                  <a:cubicBezTo>
                    <a:pt x="232" y="73"/>
                    <a:pt x="119" y="145"/>
                    <a:pt x="0" y="222"/>
                  </a:cubicBezTo>
                  <a:cubicBezTo>
                    <a:pt x="40" y="304"/>
                    <a:pt x="119" y="337"/>
                    <a:pt x="194" y="337"/>
                  </a:cubicBezTo>
                  <a:cubicBezTo>
                    <a:pt x="246" y="337"/>
                    <a:pt x="296" y="321"/>
                    <a:pt x="329" y="294"/>
                  </a:cubicBezTo>
                  <a:cubicBezTo>
                    <a:pt x="417" y="222"/>
                    <a:pt x="432" y="93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6" name="Google Shape;17316;p24"/>
            <p:cNvSpPr/>
            <p:nvPr/>
          </p:nvSpPr>
          <p:spPr>
            <a:xfrm>
              <a:off x="1701650" y="4621450"/>
              <a:ext cx="10825" cy="6850"/>
            </a:xfrm>
            <a:custGeom>
              <a:rect b="b" l="l" r="r" t="t"/>
              <a:pathLst>
                <a:path extrusionOk="0" h="274" w="433">
                  <a:moveTo>
                    <a:pt x="194" y="1"/>
                  </a:moveTo>
                  <a:cubicBezTo>
                    <a:pt x="105" y="1"/>
                    <a:pt x="30" y="57"/>
                    <a:pt x="1" y="160"/>
                  </a:cubicBezTo>
                  <a:cubicBezTo>
                    <a:pt x="134" y="196"/>
                    <a:pt x="263" y="237"/>
                    <a:pt x="396" y="273"/>
                  </a:cubicBezTo>
                  <a:cubicBezTo>
                    <a:pt x="432" y="145"/>
                    <a:pt x="381" y="42"/>
                    <a:pt x="263" y="11"/>
                  </a:cubicBezTo>
                  <a:cubicBezTo>
                    <a:pt x="239" y="4"/>
                    <a:pt x="216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7" name="Google Shape;17317;p24"/>
            <p:cNvSpPr/>
            <p:nvPr/>
          </p:nvSpPr>
          <p:spPr>
            <a:xfrm>
              <a:off x="1913500" y="3829575"/>
              <a:ext cx="10550" cy="6550"/>
            </a:xfrm>
            <a:custGeom>
              <a:rect b="b" l="l" r="r" t="t"/>
              <a:pathLst>
                <a:path extrusionOk="0" h="262" w="422">
                  <a:moveTo>
                    <a:pt x="16" y="1"/>
                  </a:moveTo>
                  <a:lnTo>
                    <a:pt x="16" y="1"/>
                  </a:lnTo>
                  <a:cubicBezTo>
                    <a:pt x="0" y="134"/>
                    <a:pt x="67" y="232"/>
                    <a:pt x="191" y="258"/>
                  </a:cubicBezTo>
                  <a:cubicBezTo>
                    <a:pt x="205" y="260"/>
                    <a:pt x="219" y="261"/>
                    <a:pt x="232" y="261"/>
                  </a:cubicBezTo>
                  <a:cubicBezTo>
                    <a:pt x="329" y="261"/>
                    <a:pt x="399" y="198"/>
                    <a:pt x="422" y="98"/>
                  </a:cubicBezTo>
                  <a:cubicBezTo>
                    <a:pt x="309" y="62"/>
                    <a:pt x="196" y="37"/>
                    <a:pt x="88" y="11"/>
                  </a:cubicBezTo>
                  <a:cubicBezTo>
                    <a:pt x="62" y="6"/>
                    <a:pt x="42" y="6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8" name="Google Shape;17318;p24"/>
            <p:cNvSpPr/>
            <p:nvPr/>
          </p:nvSpPr>
          <p:spPr>
            <a:xfrm>
              <a:off x="1466550" y="4012900"/>
              <a:ext cx="7225" cy="8700"/>
            </a:xfrm>
            <a:custGeom>
              <a:rect b="b" l="l" r="r" t="t"/>
              <a:pathLst>
                <a:path extrusionOk="0" h="348" w="289">
                  <a:moveTo>
                    <a:pt x="206" y="1"/>
                  </a:moveTo>
                  <a:cubicBezTo>
                    <a:pt x="134" y="114"/>
                    <a:pt x="73" y="222"/>
                    <a:pt x="1" y="335"/>
                  </a:cubicBezTo>
                  <a:cubicBezTo>
                    <a:pt x="25" y="344"/>
                    <a:pt x="49" y="348"/>
                    <a:pt x="72" y="348"/>
                  </a:cubicBezTo>
                  <a:cubicBezTo>
                    <a:pt x="142" y="348"/>
                    <a:pt x="204" y="309"/>
                    <a:pt x="242" y="247"/>
                  </a:cubicBezTo>
                  <a:cubicBezTo>
                    <a:pt x="289" y="165"/>
                    <a:pt x="278" y="62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9" name="Google Shape;17319;p24"/>
            <p:cNvSpPr/>
            <p:nvPr/>
          </p:nvSpPr>
          <p:spPr>
            <a:xfrm>
              <a:off x="1993275" y="3856550"/>
              <a:ext cx="8900" cy="6000"/>
            </a:xfrm>
            <a:custGeom>
              <a:rect b="b" l="l" r="r" t="t"/>
              <a:pathLst>
                <a:path extrusionOk="0" h="240" w="356">
                  <a:moveTo>
                    <a:pt x="6" y="1"/>
                  </a:moveTo>
                  <a:cubicBezTo>
                    <a:pt x="1" y="109"/>
                    <a:pt x="52" y="186"/>
                    <a:pt x="134" y="222"/>
                  </a:cubicBezTo>
                  <a:cubicBezTo>
                    <a:pt x="161" y="234"/>
                    <a:pt x="188" y="239"/>
                    <a:pt x="214" y="239"/>
                  </a:cubicBezTo>
                  <a:cubicBezTo>
                    <a:pt x="269" y="239"/>
                    <a:pt x="320" y="214"/>
                    <a:pt x="355" y="165"/>
                  </a:cubicBezTo>
                  <a:cubicBezTo>
                    <a:pt x="242" y="109"/>
                    <a:pt x="129" y="57"/>
                    <a:pt x="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0" name="Google Shape;17320;p24"/>
            <p:cNvSpPr/>
            <p:nvPr/>
          </p:nvSpPr>
          <p:spPr>
            <a:xfrm>
              <a:off x="1705500" y="3834075"/>
              <a:ext cx="4775" cy="1675"/>
            </a:xfrm>
            <a:custGeom>
              <a:rect b="b" l="l" r="r" t="t"/>
              <a:pathLst>
                <a:path extrusionOk="0" h="67" w="191">
                  <a:moveTo>
                    <a:pt x="186" y="1"/>
                  </a:moveTo>
                  <a:cubicBezTo>
                    <a:pt x="124" y="11"/>
                    <a:pt x="63" y="32"/>
                    <a:pt x="1" y="52"/>
                  </a:cubicBezTo>
                  <a:cubicBezTo>
                    <a:pt x="26" y="62"/>
                    <a:pt x="49" y="67"/>
                    <a:pt x="70" y="67"/>
                  </a:cubicBezTo>
                  <a:cubicBezTo>
                    <a:pt x="116" y="67"/>
                    <a:pt x="156" y="46"/>
                    <a:pt x="191" y="11"/>
                  </a:cubicBezTo>
                  <a:cubicBezTo>
                    <a:pt x="191" y="11"/>
                    <a:pt x="186" y="6"/>
                    <a:pt x="18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1" name="Google Shape;17321;p24"/>
            <p:cNvSpPr/>
            <p:nvPr/>
          </p:nvSpPr>
          <p:spPr>
            <a:xfrm>
              <a:off x="2232100" y="4253650"/>
              <a:ext cx="800" cy="2350"/>
            </a:xfrm>
            <a:custGeom>
              <a:rect b="b" l="l" r="r" t="t"/>
              <a:pathLst>
                <a:path extrusionOk="0" h="94" w="32">
                  <a:moveTo>
                    <a:pt x="11" y="1"/>
                  </a:moveTo>
                  <a:cubicBezTo>
                    <a:pt x="6" y="26"/>
                    <a:pt x="6" y="57"/>
                    <a:pt x="1" y="83"/>
                  </a:cubicBezTo>
                  <a:cubicBezTo>
                    <a:pt x="6" y="93"/>
                    <a:pt x="11" y="93"/>
                    <a:pt x="26" y="93"/>
                  </a:cubicBezTo>
                  <a:cubicBezTo>
                    <a:pt x="26" y="57"/>
                    <a:pt x="31" y="32"/>
                    <a:pt x="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7322" name="Google Shape;17322;p24"/>
          <p:cNvSpPr/>
          <p:nvPr/>
        </p:nvSpPr>
        <p:spPr>
          <a:xfrm flipH="1" rot="-797684">
            <a:off x="7021426" y="-317204"/>
            <a:ext cx="2963721" cy="1925305"/>
          </a:xfrm>
          <a:custGeom>
            <a:rect b="b" l="l" r="r" t="t"/>
            <a:pathLst>
              <a:path extrusionOk="0" h="20660" w="31803">
                <a:moveTo>
                  <a:pt x="11677" y="0"/>
                </a:moveTo>
                <a:cubicBezTo>
                  <a:pt x="10140" y="0"/>
                  <a:pt x="8469" y="405"/>
                  <a:pt x="7325" y="1822"/>
                </a:cubicBezTo>
                <a:cubicBezTo>
                  <a:pt x="4658" y="5132"/>
                  <a:pt x="11148" y="9453"/>
                  <a:pt x="4447" y="12758"/>
                </a:cubicBezTo>
                <a:cubicBezTo>
                  <a:pt x="1" y="14952"/>
                  <a:pt x="1873" y="20660"/>
                  <a:pt x="6279" y="20660"/>
                </a:cubicBezTo>
                <a:cubicBezTo>
                  <a:pt x="6558" y="20660"/>
                  <a:pt x="6847" y="20637"/>
                  <a:pt x="7145" y="20589"/>
                </a:cubicBezTo>
                <a:cubicBezTo>
                  <a:pt x="11576" y="19874"/>
                  <a:pt x="10219" y="17764"/>
                  <a:pt x="15310" y="17764"/>
                </a:cubicBezTo>
                <a:cubicBezTo>
                  <a:pt x="16766" y="17764"/>
                  <a:pt x="18750" y="17936"/>
                  <a:pt x="21549" y="18364"/>
                </a:cubicBezTo>
                <a:cubicBezTo>
                  <a:pt x="21761" y="18396"/>
                  <a:pt x="21971" y="18411"/>
                  <a:pt x="22179" y="18411"/>
                </a:cubicBezTo>
                <a:cubicBezTo>
                  <a:pt x="28065" y="18411"/>
                  <a:pt x="31802" y="5880"/>
                  <a:pt x="15526" y="717"/>
                </a:cubicBezTo>
                <a:cubicBezTo>
                  <a:pt x="15526" y="717"/>
                  <a:pt x="13721" y="0"/>
                  <a:pt x="1167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323" name="Google Shape;17323;p24"/>
          <p:cNvSpPr/>
          <p:nvPr/>
        </p:nvSpPr>
        <p:spPr>
          <a:xfrm flipH="1" rot="-797684">
            <a:off x="7954621" y="145758"/>
            <a:ext cx="177713" cy="120961"/>
          </a:xfrm>
          <a:custGeom>
            <a:rect b="b" l="l" r="r" t="t"/>
            <a:pathLst>
              <a:path extrusionOk="0" h="1298" w="1907">
                <a:moveTo>
                  <a:pt x="963" y="1"/>
                </a:moveTo>
                <a:cubicBezTo>
                  <a:pt x="806" y="1"/>
                  <a:pt x="651" y="55"/>
                  <a:pt x="519" y="202"/>
                </a:cubicBezTo>
                <a:cubicBezTo>
                  <a:pt x="0" y="783"/>
                  <a:pt x="776" y="1173"/>
                  <a:pt x="1198" y="1291"/>
                </a:cubicBezTo>
                <a:cubicBezTo>
                  <a:pt x="1218" y="1296"/>
                  <a:pt x="1240" y="1298"/>
                  <a:pt x="1261" y="1298"/>
                </a:cubicBezTo>
                <a:cubicBezTo>
                  <a:pt x="1414" y="1298"/>
                  <a:pt x="1578" y="1193"/>
                  <a:pt x="1650" y="1111"/>
                </a:cubicBezTo>
                <a:cubicBezTo>
                  <a:pt x="1907" y="793"/>
                  <a:pt x="1799" y="320"/>
                  <a:pt x="1434" y="135"/>
                </a:cubicBezTo>
                <a:cubicBezTo>
                  <a:pt x="1290" y="59"/>
                  <a:pt x="1125" y="1"/>
                  <a:pt x="96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324" name="Google Shape;17324;p24"/>
          <p:cNvSpPr/>
          <p:nvPr/>
        </p:nvSpPr>
        <p:spPr>
          <a:xfrm flipH="1" rot="-797684">
            <a:off x="8243520" y="1466632"/>
            <a:ext cx="296531" cy="139878"/>
          </a:xfrm>
          <a:custGeom>
            <a:rect b="b" l="l" r="r" t="t"/>
            <a:pathLst>
              <a:path extrusionOk="0" h="1501" w="3182">
                <a:moveTo>
                  <a:pt x="1584" y="0"/>
                </a:moveTo>
                <a:cubicBezTo>
                  <a:pt x="1239" y="0"/>
                  <a:pt x="907" y="69"/>
                  <a:pt x="694" y="216"/>
                </a:cubicBezTo>
                <a:cubicBezTo>
                  <a:pt x="1" y="689"/>
                  <a:pt x="422" y="1423"/>
                  <a:pt x="967" y="1459"/>
                </a:cubicBezTo>
                <a:cubicBezTo>
                  <a:pt x="967" y="1459"/>
                  <a:pt x="1211" y="1501"/>
                  <a:pt x="1531" y="1501"/>
                </a:cubicBezTo>
                <a:cubicBezTo>
                  <a:pt x="2023" y="1501"/>
                  <a:pt x="2692" y="1403"/>
                  <a:pt x="2919" y="904"/>
                </a:cubicBezTo>
                <a:cubicBezTo>
                  <a:pt x="3181" y="338"/>
                  <a:pt x="2350" y="0"/>
                  <a:pt x="158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325" name="Google Shape;17325;p24"/>
          <p:cNvSpPr/>
          <p:nvPr/>
        </p:nvSpPr>
        <p:spPr>
          <a:xfrm flipH="1" rot="-1829134">
            <a:off x="-1252229" y="3796252"/>
            <a:ext cx="2963735" cy="1925314"/>
          </a:xfrm>
          <a:custGeom>
            <a:rect b="b" l="l" r="r" t="t"/>
            <a:pathLst>
              <a:path extrusionOk="0" h="20660" w="31803">
                <a:moveTo>
                  <a:pt x="11677" y="0"/>
                </a:moveTo>
                <a:cubicBezTo>
                  <a:pt x="10140" y="0"/>
                  <a:pt x="8469" y="405"/>
                  <a:pt x="7325" y="1822"/>
                </a:cubicBezTo>
                <a:cubicBezTo>
                  <a:pt x="4658" y="5132"/>
                  <a:pt x="11148" y="9453"/>
                  <a:pt x="4447" y="12758"/>
                </a:cubicBezTo>
                <a:cubicBezTo>
                  <a:pt x="1" y="14952"/>
                  <a:pt x="1873" y="20660"/>
                  <a:pt x="6279" y="20660"/>
                </a:cubicBezTo>
                <a:cubicBezTo>
                  <a:pt x="6558" y="20660"/>
                  <a:pt x="6847" y="20637"/>
                  <a:pt x="7145" y="20589"/>
                </a:cubicBezTo>
                <a:cubicBezTo>
                  <a:pt x="11576" y="19874"/>
                  <a:pt x="10219" y="17764"/>
                  <a:pt x="15310" y="17764"/>
                </a:cubicBezTo>
                <a:cubicBezTo>
                  <a:pt x="16766" y="17764"/>
                  <a:pt x="18750" y="17936"/>
                  <a:pt x="21549" y="18364"/>
                </a:cubicBezTo>
                <a:cubicBezTo>
                  <a:pt x="21761" y="18396"/>
                  <a:pt x="21971" y="18411"/>
                  <a:pt x="22179" y="18411"/>
                </a:cubicBezTo>
                <a:cubicBezTo>
                  <a:pt x="28065" y="18411"/>
                  <a:pt x="31802" y="5880"/>
                  <a:pt x="15526" y="717"/>
                </a:cubicBezTo>
                <a:cubicBezTo>
                  <a:pt x="15526" y="717"/>
                  <a:pt x="13721" y="0"/>
                  <a:pt x="1167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326" name="Google Shape;17326;p24"/>
          <p:cNvSpPr/>
          <p:nvPr/>
        </p:nvSpPr>
        <p:spPr>
          <a:xfrm>
            <a:off x="638202" y="2311394"/>
            <a:ext cx="274728" cy="274728"/>
          </a:xfrm>
          <a:custGeom>
            <a:rect b="b" l="l" r="r" t="t"/>
            <a:pathLst>
              <a:path extrusionOk="0" h="7781" w="7781">
                <a:moveTo>
                  <a:pt x="3891" y="1"/>
                </a:moveTo>
                <a:cubicBezTo>
                  <a:pt x="1743" y="1"/>
                  <a:pt x="1" y="1743"/>
                  <a:pt x="1" y="3891"/>
                </a:cubicBezTo>
                <a:cubicBezTo>
                  <a:pt x="1" y="6039"/>
                  <a:pt x="1743" y="7781"/>
                  <a:pt x="3891" y="7781"/>
                </a:cubicBezTo>
                <a:cubicBezTo>
                  <a:pt x="6039" y="7781"/>
                  <a:pt x="7781" y="6039"/>
                  <a:pt x="7781" y="3891"/>
                </a:cubicBezTo>
                <a:cubicBezTo>
                  <a:pt x="7781" y="1743"/>
                  <a:pt x="6039" y="1"/>
                  <a:pt x="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327" name="Google Shape;17327;p24"/>
          <p:cNvSpPr/>
          <p:nvPr/>
        </p:nvSpPr>
        <p:spPr>
          <a:xfrm rot="10800000">
            <a:off x="8271663" y="3008508"/>
            <a:ext cx="274728" cy="274728"/>
          </a:xfrm>
          <a:custGeom>
            <a:rect b="b" l="l" r="r" t="t"/>
            <a:pathLst>
              <a:path extrusionOk="0" h="7781" w="7781">
                <a:moveTo>
                  <a:pt x="3891" y="1"/>
                </a:moveTo>
                <a:cubicBezTo>
                  <a:pt x="1743" y="1"/>
                  <a:pt x="1" y="1743"/>
                  <a:pt x="1" y="3891"/>
                </a:cubicBezTo>
                <a:cubicBezTo>
                  <a:pt x="1" y="6039"/>
                  <a:pt x="1743" y="7781"/>
                  <a:pt x="3891" y="7781"/>
                </a:cubicBezTo>
                <a:cubicBezTo>
                  <a:pt x="6039" y="7781"/>
                  <a:pt x="7781" y="6039"/>
                  <a:pt x="7781" y="3891"/>
                </a:cubicBezTo>
                <a:cubicBezTo>
                  <a:pt x="7781" y="1743"/>
                  <a:pt x="6039" y="1"/>
                  <a:pt x="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328" name="Google Shape;17328;p24"/>
          <p:cNvSpPr/>
          <p:nvPr/>
        </p:nvSpPr>
        <p:spPr>
          <a:xfrm flipH="1" rot="-4807487">
            <a:off x="7792918" y="2784120"/>
            <a:ext cx="296533" cy="139879"/>
          </a:xfrm>
          <a:custGeom>
            <a:rect b="b" l="l" r="r" t="t"/>
            <a:pathLst>
              <a:path extrusionOk="0" h="1501" w="3182">
                <a:moveTo>
                  <a:pt x="1584" y="0"/>
                </a:moveTo>
                <a:cubicBezTo>
                  <a:pt x="1239" y="0"/>
                  <a:pt x="907" y="69"/>
                  <a:pt x="694" y="216"/>
                </a:cubicBezTo>
                <a:cubicBezTo>
                  <a:pt x="1" y="689"/>
                  <a:pt x="422" y="1423"/>
                  <a:pt x="967" y="1459"/>
                </a:cubicBezTo>
                <a:cubicBezTo>
                  <a:pt x="967" y="1459"/>
                  <a:pt x="1211" y="1501"/>
                  <a:pt x="1531" y="1501"/>
                </a:cubicBezTo>
                <a:cubicBezTo>
                  <a:pt x="2023" y="1501"/>
                  <a:pt x="2692" y="1403"/>
                  <a:pt x="2919" y="904"/>
                </a:cubicBezTo>
                <a:cubicBezTo>
                  <a:pt x="3181" y="338"/>
                  <a:pt x="2350" y="0"/>
                  <a:pt x="158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329" name="Google Shape;17329;p24"/>
          <p:cNvSpPr/>
          <p:nvPr/>
        </p:nvSpPr>
        <p:spPr>
          <a:xfrm flipH="1" rot="-4807487">
            <a:off x="331143" y="1966570"/>
            <a:ext cx="296533" cy="139879"/>
          </a:xfrm>
          <a:custGeom>
            <a:rect b="b" l="l" r="r" t="t"/>
            <a:pathLst>
              <a:path extrusionOk="0" h="1501" w="3182">
                <a:moveTo>
                  <a:pt x="1584" y="0"/>
                </a:moveTo>
                <a:cubicBezTo>
                  <a:pt x="1239" y="0"/>
                  <a:pt x="907" y="69"/>
                  <a:pt x="694" y="216"/>
                </a:cubicBezTo>
                <a:cubicBezTo>
                  <a:pt x="1" y="689"/>
                  <a:pt x="422" y="1423"/>
                  <a:pt x="967" y="1459"/>
                </a:cubicBezTo>
                <a:cubicBezTo>
                  <a:pt x="967" y="1459"/>
                  <a:pt x="1211" y="1501"/>
                  <a:pt x="1531" y="1501"/>
                </a:cubicBezTo>
                <a:cubicBezTo>
                  <a:pt x="2023" y="1501"/>
                  <a:pt x="2692" y="1403"/>
                  <a:pt x="2919" y="904"/>
                </a:cubicBezTo>
                <a:cubicBezTo>
                  <a:pt x="3181" y="338"/>
                  <a:pt x="2350" y="0"/>
                  <a:pt x="158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">
  <p:cSld name="CUSTOM_3">
    <p:spTree>
      <p:nvGrpSpPr>
        <p:cNvPr id="17330" name="Shape 17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31" name="Google Shape;17331;p25"/>
          <p:cNvSpPr txBox="1"/>
          <p:nvPr>
            <p:ph type="title"/>
          </p:nvPr>
        </p:nvSpPr>
        <p:spPr>
          <a:xfrm>
            <a:off x="37275" y="477038"/>
            <a:ext cx="5152200" cy="929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900"/>
              <a:buNone/>
              <a:defRPr sz="5700"/>
            </a:lvl1pPr>
            <a:lvl2pPr lvl="1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9pPr>
          </a:lstStyle>
          <a:p/>
        </p:txBody>
      </p:sp>
      <p:sp>
        <p:nvSpPr>
          <p:cNvPr id="17332" name="Google Shape;17332;p25"/>
          <p:cNvSpPr txBox="1"/>
          <p:nvPr>
            <p:ph idx="1" type="subTitle"/>
          </p:nvPr>
        </p:nvSpPr>
        <p:spPr>
          <a:xfrm>
            <a:off x="264075" y="1455838"/>
            <a:ext cx="4698600" cy="118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17333" name="Google Shape;17333;p25"/>
          <p:cNvGrpSpPr/>
          <p:nvPr/>
        </p:nvGrpSpPr>
        <p:grpSpPr>
          <a:xfrm>
            <a:off x="0" y="0"/>
            <a:ext cx="9143989" cy="5146143"/>
            <a:chOff x="0" y="0"/>
            <a:chExt cx="9143989" cy="5146143"/>
          </a:xfrm>
        </p:grpSpPr>
        <p:sp>
          <p:nvSpPr>
            <p:cNvPr id="17334" name="Google Shape;17334;p25"/>
            <p:cNvSpPr/>
            <p:nvPr/>
          </p:nvSpPr>
          <p:spPr>
            <a:xfrm>
              <a:off x="0" y="2403884"/>
              <a:ext cx="2577339" cy="2741846"/>
            </a:xfrm>
            <a:custGeom>
              <a:rect b="b" l="l" r="r" t="t"/>
              <a:pathLst>
                <a:path extrusionOk="0" h="27184" w="25553">
                  <a:moveTo>
                    <a:pt x="1" y="0"/>
                  </a:moveTo>
                  <a:lnTo>
                    <a:pt x="1" y="291"/>
                  </a:lnTo>
                  <a:cubicBezTo>
                    <a:pt x="1932" y="2226"/>
                    <a:pt x="4114" y="3064"/>
                    <a:pt x="6396" y="3936"/>
                  </a:cubicBezTo>
                  <a:cubicBezTo>
                    <a:pt x="10800" y="5624"/>
                    <a:pt x="15352" y="7368"/>
                    <a:pt x="19309" y="17000"/>
                  </a:cubicBezTo>
                  <a:cubicBezTo>
                    <a:pt x="21166" y="21525"/>
                    <a:pt x="23162" y="24918"/>
                    <a:pt x="25270" y="27183"/>
                  </a:cubicBezTo>
                  <a:lnTo>
                    <a:pt x="25552" y="27183"/>
                  </a:lnTo>
                  <a:cubicBezTo>
                    <a:pt x="23413" y="24949"/>
                    <a:pt x="21391" y="21521"/>
                    <a:pt x="19504" y="16926"/>
                  </a:cubicBezTo>
                  <a:cubicBezTo>
                    <a:pt x="18545" y="14601"/>
                    <a:pt x="17525" y="12661"/>
                    <a:pt x="16393" y="11008"/>
                  </a:cubicBezTo>
                  <a:cubicBezTo>
                    <a:pt x="15382" y="9537"/>
                    <a:pt x="14315" y="8335"/>
                    <a:pt x="13117" y="7320"/>
                  </a:cubicBezTo>
                  <a:cubicBezTo>
                    <a:pt x="10896" y="5446"/>
                    <a:pt x="8648" y="4582"/>
                    <a:pt x="6474" y="3745"/>
                  </a:cubicBezTo>
                  <a:cubicBezTo>
                    <a:pt x="4158" y="2855"/>
                    <a:pt x="1945" y="2009"/>
                    <a:pt x="1" y="0"/>
                  </a:cubicBezTo>
                  <a:close/>
                </a:path>
              </a:pathLst>
            </a:custGeom>
            <a:solidFill>
              <a:srgbClr val="FC1C19">
                <a:alpha val="2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5" name="Google Shape;17335;p25"/>
            <p:cNvSpPr/>
            <p:nvPr/>
          </p:nvSpPr>
          <p:spPr>
            <a:xfrm>
              <a:off x="4402196" y="3650459"/>
              <a:ext cx="2172377" cy="1495287"/>
            </a:xfrm>
            <a:custGeom>
              <a:rect b="b" l="l" r="r" t="t"/>
              <a:pathLst>
                <a:path extrusionOk="0" h="14825" w="21538">
                  <a:moveTo>
                    <a:pt x="14504" y="0"/>
                  </a:moveTo>
                  <a:cubicBezTo>
                    <a:pt x="13929" y="0"/>
                    <a:pt x="13335" y="82"/>
                    <a:pt x="12726" y="246"/>
                  </a:cubicBezTo>
                  <a:cubicBezTo>
                    <a:pt x="11520" y="571"/>
                    <a:pt x="10279" y="1205"/>
                    <a:pt x="9046" y="2133"/>
                  </a:cubicBezTo>
                  <a:cubicBezTo>
                    <a:pt x="6413" y="4112"/>
                    <a:pt x="3922" y="7340"/>
                    <a:pt x="1840" y="11466"/>
                  </a:cubicBezTo>
                  <a:cubicBezTo>
                    <a:pt x="1237" y="12659"/>
                    <a:pt x="625" y="13774"/>
                    <a:pt x="0" y="14815"/>
                  </a:cubicBezTo>
                  <a:lnTo>
                    <a:pt x="239" y="14815"/>
                  </a:lnTo>
                  <a:cubicBezTo>
                    <a:pt x="846" y="13796"/>
                    <a:pt x="1436" y="12711"/>
                    <a:pt x="2022" y="11557"/>
                  </a:cubicBezTo>
                  <a:cubicBezTo>
                    <a:pt x="4092" y="7461"/>
                    <a:pt x="6565" y="4263"/>
                    <a:pt x="9172" y="2298"/>
                  </a:cubicBezTo>
                  <a:cubicBezTo>
                    <a:pt x="10994" y="925"/>
                    <a:pt x="12844" y="210"/>
                    <a:pt x="14521" y="210"/>
                  </a:cubicBezTo>
                  <a:cubicBezTo>
                    <a:pt x="15048" y="210"/>
                    <a:pt x="15558" y="280"/>
                    <a:pt x="16045" y="424"/>
                  </a:cubicBezTo>
                  <a:cubicBezTo>
                    <a:pt x="17889" y="962"/>
                    <a:pt x="19334" y="2493"/>
                    <a:pt x="20236" y="4858"/>
                  </a:cubicBezTo>
                  <a:cubicBezTo>
                    <a:pt x="21195" y="7374"/>
                    <a:pt x="21499" y="10819"/>
                    <a:pt x="21121" y="14824"/>
                  </a:cubicBezTo>
                  <a:lnTo>
                    <a:pt x="21325" y="14824"/>
                  </a:lnTo>
                  <a:cubicBezTo>
                    <a:pt x="21516" y="12798"/>
                    <a:pt x="21538" y="10919"/>
                    <a:pt x="21386" y="9231"/>
                  </a:cubicBezTo>
                  <a:cubicBezTo>
                    <a:pt x="21234" y="7548"/>
                    <a:pt x="20913" y="6051"/>
                    <a:pt x="20427" y="4784"/>
                  </a:cubicBezTo>
                  <a:cubicBezTo>
                    <a:pt x="19503" y="2359"/>
                    <a:pt x="18006" y="779"/>
                    <a:pt x="16097" y="224"/>
                  </a:cubicBezTo>
                  <a:cubicBezTo>
                    <a:pt x="15587" y="75"/>
                    <a:pt x="15055" y="0"/>
                    <a:pt x="14504" y="0"/>
                  </a:cubicBezTo>
                  <a:close/>
                </a:path>
              </a:pathLst>
            </a:custGeom>
            <a:solidFill>
              <a:srgbClr val="FC1C19">
                <a:alpha val="2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6" name="Google Shape;17336;p25"/>
            <p:cNvSpPr/>
            <p:nvPr/>
          </p:nvSpPr>
          <p:spPr>
            <a:xfrm>
              <a:off x="3890514" y="2607427"/>
              <a:ext cx="3449498" cy="2537398"/>
            </a:xfrm>
            <a:custGeom>
              <a:rect b="b" l="l" r="r" t="t"/>
              <a:pathLst>
                <a:path extrusionOk="0" h="25157" w="34200">
                  <a:moveTo>
                    <a:pt x="23459" y="0"/>
                  </a:moveTo>
                  <a:cubicBezTo>
                    <a:pt x="22882" y="0"/>
                    <a:pt x="22296" y="57"/>
                    <a:pt x="21704" y="169"/>
                  </a:cubicBezTo>
                  <a:cubicBezTo>
                    <a:pt x="20242" y="451"/>
                    <a:pt x="18775" y="1072"/>
                    <a:pt x="17330" y="2009"/>
                  </a:cubicBezTo>
                  <a:cubicBezTo>
                    <a:pt x="14258" y="4018"/>
                    <a:pt x="11468" y="7402"/>
                    <a:pt x="9243" y="11802"/>
                  </a:cubicBezTo>
                  <a:cubicBezTo>
                    <a:pt x="6527" y="17186"/>
                    <a:pt x="3789" y="21325"/>
                    <a:pt x="1103" y="24093"/>
                  </a:cubicBezTo>
                  <a:cubicBezTo>
                    <a:pt x="734" y="24475"/>
                    <a:pt x="365" y="24831"/>
                    <a:pt x="1" y="25156"/>
                  </a:cubicBezTo>
                  <a:lnTo>
                    <a:pt x="305" y="25156"/>
                  </a:lnTo>
                  <a:cubicBezTo>
                    <a:pt x="621" y="24870"/>
                    <a:pt x="934" y="24562"/>
                    <a:pt x="1251" y="24237"/>
                  </a:cubicBezTo>
                  <a:cubicBezTo>
                    <a:pt x="3949" y="21447"/>
                    <a:pt x="6700" y="17294"/>
                    <a:pt x="9429" y="11893"/>
                  </a:cubicBezTo>
                  <a:cubicBezTo>
                    <a:pt x="11629" y="7519"/>
                    <a:pt x="14402" y="4161"/>
                    <a:pt x="17439" y="2178"/>
                  </a:cubicBezTo>
                  <a:cubicBezTo>
                    <a:pt x="19444" y="864"/>
                    <a:pt x="21478" y="197"/>
                    <a:pt x="23422" y="197"/>
                  </a:cubicBezTo>
                  <a:cubicBezTo>
                    <a:pt x="24233" y="197"/>
                    <a:pt x="25028" y="313"/>
                    <a:pt x="25800" y="547"/>
                  </a:cubicBezTo>
                  <a:cubicBezTo>
                    <a:pt x="28589" y="1380"/>
                    <a:pt x="30807" y="3666"/>
                    <a:pt x="32208" y="7146"/>
                  </a:cubicBezTo>
                  <a:cubicBezTo>
                    <a:pt x="33748" y="10986"/>
                    <a:pt x="34200" y="16149"/>
                    <a:pt x="33510" y="22085"/>
                  </a:cubicBezTo>
                  <a:cubicBezTo>
                    <a:pt x="33384" y="23135"/>
                    <a:pt x="33310" y="24167"/>
                    <a:pt x="33271" y="25156"/>
                  </a:cubicBezTo>
                  <a:lnTo>
                    <a:pt x="33475" y="25156"/>
                  </a:lnTo>
                  <a:cubicBezTo>
                    <a:pt x="33514" y="24172"/>
                    <a:pt x="33596" y="23156"/>
                    <a:pt x="33722" y="22102"/>
                  </a:cubicBezTo>
                  <a:cubicBezTo>
                    <a:pt x="34078" y="19034"/>
                    <a:pt x="34139" y="16162"/>
                    <a:pt x="33887" y="13567"/>
                  </a:cubicBezTo>
                  <a:cubicBezTo>
                    <a:pt x="33657" y="11133"/>
                    <a:pt x="33158" y="8947"/>
                    <a:pt x="32403" y="7077"/>
                  </a:cubicBezTo>
                  <a:cubicBezTo>
                    <a:pt x="31687" y="5293"/>
                    <a:pt x="30750" y="3805"/>
                    <a:pt x="29613" y="2655"/>
                  </a:cubicBezTo>
                  <a:cubicBezTo>
                    <a:pt x="28516" y="1545"/>
                    <a:pt x="27257" y="768"/>
                    <a:pt x="25869" y="351"/>
                  </a:cubicBezTo>
                  <a:cubicBezTo>
                    <a:pt x="25092" y="116"/>
                    <a:pt x="24285" y="0"/>
                    <a:pt x="23459" y="0"/>
                  </a:cubicBezTo>
                  <a:close/>
                </a:path>
              </a:pathLst>
            </a:custGeom>
            <a:solidFill>
              <a:srgbClr val="FC1C19">
                <a:alpha val="2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7" name="Google Shape;17337;p25"/>
            <p:cNvSpPr/>
            <p:nvPr/>
          </p:nvSpPr>
          <p:spPr>
            <a:xfrm>
              <a:off x="908" y="3142610"/>
              <a:ext cx="2010089" cy="2003533"/>
            </a:xfrm>
            <a:custGeom>
              <a:rect b="b" l="l" r="r" t="t"/>
              <a:pathLst>
                <a:path extrusionOk="0" h="19864" w="19929">
                  <a:moveTo>
                    <a:pt x="1" y="0"/>
                  </a:moveTo>
                  <a:lnTo>
                    <a:pt x="1" y="321"/>
                  </a:lnTo>
                  <a:cubicBezTo>
                    <a:pt x="2031" y="2526"/>
                    <a:pt x="4339" y="3766"/>
                    <a:pt x="6756" y="5072"/>
                  </a:cubicBezTo>
                  <a:cubicBezTo>
                    <a:pt x="11065" y="7394"/>
                    <a:pt x="15516" y="9797"/>
                    <a:pt x="18900" y="18024"/>
                  </a:cubicBezTo>
                  <a:cubicBezTo>
                    <a:pt x="19161" y="18657"/>
                    <a:pt x="19425" y="19273"/>
                    <a:pt x="19703" y="19863"/>
                  </a:cubicBezTo>
                  <a:lnTo>
                    <a:pt x="19929" y="19863"/>
                  </a:lnTo>
                  <a:cubicBezTo>
                    <a:pt x="19642" y="19252"/>
                    <a:pt x="19365" y="18610"/>
                    <a:pt x="19096" y="17950"/>
                  </a:cubicBezTo>
                  <a:cubicBezTo>
                    <a:pt x="18267" y="15954"/>
                    <a:pt x="17365" y="14249"/>
                    <a:pt x="16341" y="12730"/>
                  </a:cubicBezTo>
                  <a:cubicBezTo>
                    <a:pt x="15429" y="11381"/>
                    <a:pt x="14432" y="10218"/>
                    <a:pt x="13303" y="9173"/>
                  </a:cubicBezTo>
                  <a:cubicBezTo>
                    <a:pt x="11208" y="7238"/>
                    <a:pt x="8991" y="6044"/>
                    <a:pt x="6856" y="4890"/>
                  </a:cubicBezTo>
                  <a:cubicBezTo>
                    <a:pt x="4431" y="3580"/>
                    <a:pt x="2062" y="2309"/>
                    <a:pt x="1" y="0"/>
                  </a:cubicBezTo>
                  <a:close/>
                </a:path>
              </a:pathLst>
            </a:custGeom>
            <a:solidFill>
              <a:srgbClr val="FC1C19">
                <a:alpha val="2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8" name="Google Shape;17338;p25"/>
            <p:cNvSpPr/>
            <p:nvPr/>
          </p:nvSpPr>
          <p:spPr>
            <a:xfrm>
              <a:off x="0" y="3800746"/>
              <a:ext cx="1533614" cy="1344094"/>
            </a:xfrm>
            <a:custGeom>
              <a:rect b="b" l="l" r="r" t="t"/>
              <a:pathLst>
                <a:path extrusionOk="0" h="13326" w="15205">
                  <a:moveTo>
                    <a:pt x="1" y="1"/>
                  </a:moveTo>
                  <a:lnTo>
                    <a:pt x="1" y="352"/>
                  </a:lnTo>
                  <a:cubicBezTo>
                    <a:pt x="148" y="561"/>
                    <a:pt x="305" y="786"/>
                    <a:pt x="470" y="1021"/>
                  </a:cubicBezTo>
                  <a:cubicBezTo>
                    <a:pt x="1997" y="3246"/>
                    <a:pt x="4309" y="6600"/>
                    <a:pt x="9104" y="8787"/>
                  </a:cubicBezTo>
                  <a:cubicBezTo>
                    <a:pt x="11928" y="10080"/>
                    <a:pt x="13764" y="11759"/>
                    <a:pt x="14948" y="13325"/>
                  </a:cubicBezTo>
                  <a:lnTo>
                    <a:pt x="15204" y="13325"/>
                  </a:lnTo>
                  <a:cubicBezTo>
                    <a:pt x="14753" y="12731"/>
                    <a:pt x="14250" y="12154"/>
                    <a:pt x="13686" y="11612"/>
                  </a:cubicBezTo>
                  <a:cubicBezTo>
                    <a:pt x="12427" y="10405"/>
                    <a:pt x="10913" y="9394"/>
                    <a:pt x="9186" y="8605"/>
                  </a:cubicBezTo>
                  <a:cubicBezTo>
                    <a:pt x="4444" y="6440"/>
                    <a:pt x="2149" y="3108"/>
                    <a:pt x="639" y="908"/>
                  </a:cubicBezTo>
                  <a:cubicBezTo>
                    <a:pt x="409" y="578"/>
                    <a:pt x="205" y="274"/>
                    <a:pt x="1" y="1"/>
                  </a:cubicBezTo>
                  <a:close/>
                </a:path>
              </a:pathLst>
            </a:custGeom>
            <a:solidFill>
              <a:srgbClr val="FC1C19">
                <a:alpha val="2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9" name="Google Shape;17339;p25"/>
            <p:cNvSpPr/>
            <p:nvPr/>
          </p:nvSpPr>
          <p:spPr>
            <a:xfrm>
              <a:off x="5662992" y="4001061"/>
              <a:ext cx="682335" cy="1143781"/>
            </a:xfrm>
            <a:custGeom>
              <a:rect b="b" l="l" r="r" t="t"/>
              <a:pathLst>
                <a:path extrusionOk="0" h="11340" w="6765">
                  <a:moveTo>
                    <a:pt x="3803" y="1"/>
                  </a:moveTo>
                  <a:cubicBezTo>
                    <a:pt x="3748" y="1"/>
                    <a:pt x="3692" y="4"/>
                    <a:pt x="3636" y="11"/>
                  </a:cubicBezTo>
                  <a:cubicBezTo>
                    <a:pt x="2725" y="115"/>
                    <a:pt x="2148" y="610"/>
                    <a:pt x="1827" y="1551"/>
                  </a:cubicBezTo>
                  <a:cubicBezTo>
                    <a:pt x="1549" y="2388"/>
                    <a:pt x="1488" y="3482"/>
                    <a:pt x="1415" y="4753"/>
                  </a:cubicBezTo>
                  <a:cubicBezTo>
                    <a:pt x="1302" y="6840"/>
                    <a:pt x="1176" y="9244"/>
                    <a:pt x="0" y="11339"/>
                  </a:cubicBezTo>
                  <a:lnTo>
                    <a:pt x="230" y="11339"/>
                  </a:lnTo>
                  <a:cubicBezTo>
                    <a:pt x="447" y="10940"/>
                    <a:pt x="634" y="10515"/>
                    <a:pt x="794" y="10068"/>
                  </a:cubicBezTo>
                  <a:cubicBezTo>
                    <a:pt x="1428" y="8281"/>
                    <a:pt x="1532" y="6411"/>
                    <a:pt x="1619" y="4762"/>
                  </a:cubicBezTo>
                  <a:cubicBezTo>
                    <a:pt x="1684" y="3508"/>
                    <a:pt x="1740" y="2423"/>
                    <a:pt x="2018" y="1616"/>
                  </a:cubicBezTo>
                  <a:cubicBezTo>
                    <a:pt x="2313" y="753"/>
                    <a:pt x="2833" y="310"/>
                    <a:pt x="3649" y="210"/>
                  </a:cubicBezTo>
                  <a:cubicBezTo>
                    <a:pt x="3691" y="206"/>
                    <a:pt x="3733" y="204"/>
                    <a:pt x="3774" y="204"/>
                  </a:cubicBezTo>
                  <a:cubicBezTo>
                    <a:pt x="4653" y="204"/>
                    <a:pt x="5443" y="1207"/>
                    <a:pt x="5949" y="3009"/>
                  </a:cubicBezTo>
                  <a:cubicBezTo>
                    <a:pt x="6595" y="5291"/>
                    <a:pt x="6695" y="8359"/>
                    <a:pt x="6252" y="11339"/>
                  </a:cubicBezTo>
                  <a:lnTo>
                    <a:pt x="6465" y="11339"/>
                  </a:lnTo>
                  <a:cubicBezTo>
                    <a:pt x="6621" y="10255"/>
                    <a:pt x="6717" y="9153"/>
                    <a:pt x="6725" y="8068"/>
                  </a:cubicBezTo>
                  <a:cubicBezTo>
                    <a:pt x="6764" y="6155"/>
                    <a:pt x="6565" y="4389"/>
                    <a:pt x="6157" y="2957"/>
                  </a:cubicBezTo>
                  <a:cubicBezTo>
                    <a:pt x="5888" y="1998"/>
                    <a:pt x="5541" y="1252"/>
                    <a:pt x="5129" y="744"/>
                  </a:cubicBezTo>
                  <a:cubicBezTo>
                    <a:pt x="4728" y="254"/>
                    <a:pt x="4282" y="1"/>
                    <a:pt x="3803" y="1"/>
                  </a:cubicBezTo>
                  <a:close/>
                </a:path>
              </a:pathLst>
            </a:custGeom>
            <a:solidFill>
              <a:srgbClr val="FC1C19">
                <a:alpha val="2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0" name="Google Shape;17340;p25"/>
            <p:cNvSpPr/>
            <p:nvPr/>
          </p:nvSpPr>
          <p:spPr>
            <a:xfrm>
              <a:off x="1989032" y="0"/>
              <a:ext cx="1361543" cy="1154976"/>
            </a:xfrm>
            <a:custGeom>
              <a:rect b="b" l="l" r="r" t="t"/>
              <a:pathLst>
                <a:path extrusionOk="0" h="11451" w="13499">
                  <a:moveTo>
                    <a:pt x="1" y="0"/>
                  </a:moveTo>
                  <a:cubicBezTo>
                    <a:pt x="335" y="217"/>
                    <a:pt x="686" y="430"/>
                    <a:pt x="1055" y="630"/>
                  </a:cubicBezTo>
                  <a:cubicBezTo>
                    <a:pt x="5576" y="3137"/>
                    <a:pt x="7546" y="6617"/>
                    <a:pt x="8848" y="8921"/>
                  </a:cubicBezTo>
                  <a:cubicBezTo>
                    <a:pt x="9676" y="10388"/>
                    <a:pt x="10279" y="11451"/>
                    <a:pt x="11126" y="11451"/>
                  </a:cubicBezTo>
                  <a:cubicBezTo>
                    <a:pt x="11321" y="11451"/>
                    <a:pt x="11533" y="11390"/>
                    <a:pt x="11759" y="11268"/>
                  </a:cubicBezTo>
                  <a:cubicBezTo>
                    <a:pt x="12432" y="10913"/>
                    <a:pt x="12931" y="9897"/>
                    <a:pt x="13204" y="8348"/>
                  </a:cubicBezTo>
                  <a:cubicBezTo>
                    <a:pt x="13464" y="6843"/>
                    <a:pt x="13499" y="4942"/>
                    <a:pt x="13304" y="2842"/>
                  </a:cubicBezTo>
                  <a:cubicBezTo>
                    <a:pt x="13221" y="1914"/>
                    <a:pt x="13087" y="959"/>
                    <a:pt x="12917" y="5"/>
                  </a:cubicBezTo>
                  <a:lnTo>
                    <a:pt x="12705" y="5"/>
                  </a:lnTo>
                  <a:cubicBezTo>
                    <a:pt x="12878" y="955"/>
                    <a:pt x="13009" y="1914"/>
                    <a:pt x="13100" y="2860"/>
                  </a:cubicBezTo>
                  <a:cubicBezTo>
                    <a:pt x="13495" y="7112"/>
                    <a:pt x="12917" y="10414"/>
                    <a:pt x="11664" y="11086"/>
                  </a:cubicBezTo>
                  <a:cubicBezTo>
                    <a:pt x="11470" y="11188"/>
                    <a:pt x="11294" y="11240"/>
                    <a:pt x="11125" y="11240"/>
                  </a:cubicBezTo>
                  <a:cubicBezTo>
                    <a:pt x="10861" y="11240"/>
                    <a:pt x="10617" y="11113"/>
                    <a:pt x="10358" y="10852"/>
                  </a:cubicBezTo>
                  <a:cubicBezTo>
                    <a:pt x="9937" y="10435"/>
                    <a:pt x="9538" y="9719"/>
                    <a:pt x="9026" y="8813"/>
                  </a:cubicBezTo>
                  <a:cubicBezTo>
                    <a:pt x="7715" y="6487"/>
                    <a:pt x="5724" y="2977"/>
                    <a:pt x="1159" y="452"/>
                  </a:cubicBezTo>
                  <a:cubicBezTo>
                    <a:pt x="890" y="304"/>
                    <a:pt x="639" y="152"/>
                    <a:pt x="387" y="0"/>
                  </a:cubicBezTo>
                  <a:close/>
                </a:path>
              </a:pathLst>
            </a:custGeom>
            <a:solidFill>
              <a:srgbClr val="FC1C19">
                <a:alpha val="2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1" name="Google Shape;17341;p25"/>
            <p:cNvSpPr/>
            <p:nvPr/>
          </p:nvSpPr>
          <p:spPr>
            <a:xfrm>
              <a:off x="1730821" y="909488"/>
              <a:ext cx="1826822" cy="2581979"/>
            </a:xfrm>
            <a:custGeom>
              <a:rect b="b" l="l" r="r" t="t"/>
              <a:pathLst>
                <a:path extrusionOk="0" h="25599" w="18112">
                  <a:moveTo>
                    <a:pt x="1728" y="208"/>
                  </a:moveTo>
                  <a:cubicBezTo>
                    <a:pt x="2682" y="208"/>
                    <a:pt x="4058" y="767"/>
                    <a:pt x="5680" y="1843"/>
                  </a:cubicBezTo>
                  <a:cubicBezTo>
                    <a:pt x="8913" y="3978"/>
                    <a:pt x="12249" y="7540"/>
                    <a:pt x="14384" y="11137"/>
                  </a:cubicBezTo>
                  <a:cubicBezTo>
                    <a:pt x="16258" y="14283"/>
                    <a:pt x="18111" y="18930"/>
                    <a:pt x="16337" y="23221"/>
                  </a:cubicBezTo>
                  <a:cubicBezTo>
                    <a:pt x="15747" y="24653"/>
                    <a:pt x="14644" y="25412"/>
                    <a:pt x="13256" y="25412"/>
                  </a:cubicBezTo>
                  <a:cubicBezTo>
                    <a:pt x="12744" y="25412"/>
                    <a:pt x="12184" y="25308"/>
                    <a:pt x="11599" y="25091"/>
                  </a:cubicBezTo>
                  <a:cubicBezTo>
                    <a:pt x="8587" y="23984"/>
                    <a:pt x="6149" y="20405"/>
                    <a:pt x="7299" y="16843"/>
                  </a:cubicBezTo>
                  <a:cubicBezTo>
                    <a:pt x="7997" y="14678"/>
                    <a:pt x="7785" y="12582"/>
                    <a:pt x="6652" y="10421"/>
                  </a:cubicBezTo>
                  <a:cubicBezTo>
                    <a:pt x="5676" y="8569"/>
                    <a:pt x="4188" y="6976"/>
                    <a:pt x="2873" y="5575"/>
                  </a:cubicBezTo>
                  <a:cubicBezTo>
                    <a:pt x="1875" y="4503"/>
                    <a:pt x="1012" y="3588"/>
                    <a:pt x="552" y="2746"/>
                  </a:cubicBezTo>
                  <a:cubicBezTo>
                    <a:pt x="66" y="1843"/>
                    <a:pt x="109" y="1167"/>
                    <a:pt x="708" y="568"/>
                  </a:cubicBezTo>
                  <a:cubicBezTo>
                    <a:pt x="947" y="329"/>
                    <a:pt x="1290" y="208"/>
                    <a:pt x="1728" y="208"/>
                  </a:cubicBezTo>
                  <a:close/>
                  <a:moveTo>
                    <a:pt x="1727" y="1"/>
                  </a:moveTo>
                  <a:cubicBezTo>
                    <a:pt x="1234" y="1"/>
                    <a:pt x="839" y="139"/>
                    <a:pt x="561" y="420"/>
                  </a:cubicBezTo>
                  <a:cubicBezTo>
                    <a:pt x="214" y="772"/>
                    <a:pt x="36" y="1154"/>
                    <a:pt x="18" y="1574"/>
                  </a:cubicBezTo>
                  <a:cubicBezTo>
                    <a:pt x="1" y="1956"/>
                    <a:pt x="122" y="2368"/>
                    <a:pt x="374" y="2841"/>
                  </a:cubicBezTo>
                  <a:cubicBezTo>
                    <a:pt x="847" y="3700"/>
                    <a:pt x="1723" y="4629"/>
                    <a:pt x="2730" y="5705"/>
                  </a:cubicBezTo>
                  <a:cubicBezTo>
                    <a:pt x="5368" y="8517"/>
                    <a:pt x="8648" y="12022"/>
                    <a:pt x="7108" y="16769"/>
                  </a:cubicBezTo>
                  <a:cubicBezTo>
                    <a:pt x="6809" y="17684"/>
                    <a:pt x="6726" y="18626"/>
                    <a:pt x="6861" y="19572"/>
                  </a:cubicBezTo>
                  <a:cubicBezTo>
                    <a:pt x="6986" y="20435"/>
                    <a:pt x="7286" y="21268"/>
                    <a:pt x="7759" y="22062"/>
                  </a:cubicBezTo>
                  <a:cubicBezTo>
                    <a:pt x="8627" y="23520"/>
                    <a:pt x="10037" y="24718"/>
                    <a:pt x="11525" y="25273"/>
                  </a:cubicBezTo>
                  <a:cubicBezTo>
                    <a:pt x="12119" y="25490"/>
                    <a:pt x="12696" y="25598"/>
                    <a:pt x="13247" y="25598"/>
                  </a:cubicBezTo>
                  <a:cubicBezTo>
                    <a:pt x="13660" y="25598"/>
                    <a:pt x="14050" y="25538"/>
                    <a:pt x="14419" y="25412"/>
                  </a:cubicBezTo>
                  <a:cubicBezTo>
                    <a:pt x="15360" y="25091"/>
                    <a:pt x="16094" y="24358"/>
                    <a:pt x="16532" y="23290"/>
                  </a:cubicBezTo>
                  <a:cubicBezTo>
                    <a:pt x="17287" y="21464"/>
                    <a:pt x="17456" y="19407"/>
                    <a:pt x="17031" y="17185"/>
                  </a:cubicBezTo>
                  <a:cubicBezTo>
                    <a:pt x="16658" y="15216"/>
                    <a:pt x="15829" y="13146"/>
                    <a:pt x="14562" y="11029"/>
                  </a:cubicBezTo>
                  <a:cubicBezTo>
                    <a:pt x="12410" y="7406"/>
                    <a:pt x="9047" y="3822"/>
                    <a:pt x="5793" y="1670"/>
                  </a:cubicBezTo>
                  <a:cubicBezTo>
                    <a:pt x="4132" y="569"/>
                    <a:pt x="2727" y="1"/>
                    <a:pt x="1727" y="1"/>
                  </a:cubicBezTo>
                  <a:close/>
                </a:path>
              </a:pathLst>
            </a:custGeom>
            <a:solidFill>
              <a:srgbClr val="FC1C19">
                <a:alpha val="2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2" name="Google Shape;17342;p25"/>
            <p:cNvSpPr/>
            <p:nvPr/>
          </p:nvSpPr>
          <p:spPr>
            <a:xfrm>
              <a:off x="0" y="1311"/>
              <a:ext cx="702507" cy="1375563"/>
            </a:xfrm>
            <a:custGeom>
              <a:rect b="b" l="l" r="r" t="t"/>
              <a:pathLst>
                <a:path extrusionOk="0" h="13638" w="6965">
                  <a:moveTo>
                    <a:pt x="6735" y="0"/>
                  </a:moveTo>
                  <a:lnTo>
                    <a:pt x="1" y="13190"/>
                  </a:lnTo>
                  <a:lnTo>
                    <a:pt x="1" y="13637"/>
                  </a:lnTo>
                  <a:lnTo>
                    <a:pt x="6965" y="0"/>
                  </a:lnTo>
                  <a:close/>
                </a:path>
              </a:pathLst>
            </a:custGeom>
            <a:solidFill>
              <a:srgbClr val="FC1C19">
                <a:alpha val="2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3" name="Google Shape;17343;p25"/>
            <p:cNvSpPr/>
            <p:nvPr/>
          </p:nvSpPr>
          <p:spPr>
            <a:xfrm>
              <a:off x="0" y="285343"/>
              <a:ext cx="9143892" cy="3638514"/>
            </a:xfrm>
            <a:custGeom>
              <a:rect b="b" l="l" r="r" t="t"/>
              <a:pathLst>
                <a:path extrusionOk="0" h="36074" w="90657">
                  <a:moveTo>
                    <a:pt x="44023" y="1"/>
                  </a:moveTo>
                  <a:cubicBezTo>
                    <a:pt x="42210" y="1"/>
                    <a:pt x="40658" y="441"/>
                    <a:pt x="39393" y="1328"/>
                  </a:cubicBezTo>
                  <a:cubicBezTo>
                    <a:pt x="37506" y="2651"/>
                    <a:pt x="36317" y="4916"/>
                    <a:pt x="35857" y="8066"/>
                  </a:cubicBezTo>
                  <a:cubicBezTo>
                    <a:pt x="35401" y="11181"/>
                    <a:pt x="35675" y="15069"/>
                    <a:pt x="36660" y="19620"/>
                  </a:cubicBezTo>
                  <a:cubicBezTo>
                    <a:pt x="37553" y="23742"/>
                    <a:pt x="37640" y="27417"/>
                    <a:pt x="36920" y="30255"/>
                  </a:cubicBezTo>
                  <a:cubicBezTo>
                    <a:pt x="36247" y="32893"/>
                    <a:pt x="34915" y="34693"/>
                    <a:pt x="33071" y="35457"/>
                  </a:cubicBezTo>
                  <a:cubicBezTo>
                    <a:pt x="32422" y="35727"/>
                    <a:pt x="31726" y="35861"/>
                    <a:pt x="30994" y="35861"/>
                  </a:cubicBezTo>
                  <a:cubicBezTo>
                    <a:pt x="29598" y="35861"/>
                    <a:pt x="28071" y="35375"/>
                    <a:pt x="26481" y="34416"/>
                  </a:cubicBezTo>
                  <a:cubicBezTo>
                    <a:pt x="23838" y="32815"/>
                    <a:pt x="21122" y="29934"/>
                    <a:pt x="18632" y="26081"/>
                  </a:cubicBezTo>
                  <a:cubicBezTo>
                    <a:pt x="16185" y="22293"/>
                    <a:pt x="13590" y="19312"/>
                    <a:pt x="10909" y="17212"/>
                  </a:cubicBezTo>
                  <a:cubicBezTo>
                    <a:pt x="8761" y="15529"/>
                    <a:pt x="6553" y="14409"/>
                    <a:pt x="4357" y="13880"/>
                  </a:cubicBezTo>
                  <a:cubicBezTo>
                    <a:pt x="3290" y="13629"/>
                    <a:pt x="2322" y="13533"/>
                    <a:pt x="1511" y="13533"/>
                  </a:cubicBezTo>
                  <a:cubicBezTo>
                    <a:pt x="925" y="13533"/>
                    <a:pt x="422" y="13576"/>
                    <a:pt x="1" y="13637"/>
                  </a:cubicBezTo>
                  <a:lnTo>
                    <a:pt x="1" y="13845"/>
                  </a:lnTo>
                  <a:cubicBezTo>
                    <a:pt x="412" y="13791"/>
                    <a:pt x="914" y="13747"/>
                    <a:pt x="1493" y="13747"/>
                  </a:cubicBezTo>
                  <a:cubicBezTo>
                    <a:pt x="2301" y="13747"/>
                    <a:pt x="3258" y="13832"/>
                    <a:pt x="4327" y="14093"/>
                  </a:cubicBezTo>
                  <a:cubicBezTo>
                    <a:pt x="7737" y="14917"/>
                    <a:pt x="12957" y="17685"/>
                    <a:pt x="18458" y="26198"/>
                  </a:cubicBezTo>
                  <a:cubicBezTo>
                    <a:pt x="19751" y="28194"/>
                    <a:pt x="21092" y="29934"/>
                    <a:pt x="22463" y="31366"/>
                  </a:cubicBezTo>
                  <a:cubicBezTo>
                    <a:pt x="23756" y="32728"/>
                    <a:pt x="25071" y="33813"/>
                    <a:pt x="26372" y="34598"/>
                  </a:cubicBezTo>
                  <a:cubicBezTo>
                    <a:pt x="27617" y="35353"/>
                    <a:pt x="28841" y="35826"/>
                    <a:pt x="29999" y="35999"/>
                  </a:cubicBezTo>
                  <a:cubicBezTo>
                    <a:pt x="30342" y="36047"/>
                    <a:pt x="30672" y="36073"/>
                    <a:pt x="30997" y="36073"/>
                  </a:cubicBezTo>
                  <a:cubicBezTo>
                    <a:pt x="31757" y="36073"/>
                    <a:pt x="32477" y="35934"/>
                    <a:pt x="33149" y="35657"/>
                  </a:cubicBezTo>
                  <a:cubicBezTo>
                    <a:pt x="34091" y="35266"/>
                    <a:pt x="34902" y="34615"/>
                    <a:pt x="35575" y="33717"/>
                  </a:cubicBezTo>
                  <a:cubicBezTo>
                    <a:pt x="36252" y="32806"/>
                    <a:pt x="36772" y="31661"/>
                    <a:pt x="37119" y="30316"/>
                  </a:cubicBezTo>
                  <a:cubicBezTo>
                    <a:pt x="37853" y="27452"/>
                    <a:pt x="37766" y="23742"/>
                    <a:pt x="36859" y="19581"/>
                  </a:cubicBezTo>
                  <a:cubicBezTo>
                    <a:pt x="35879" y="15052"/>
                    <a:pt x="35605" y="11190"/>
                    <a:pt x="36061" y="8101"/>
                  </a:cubicBezTo>
                  <a:cubicBezTo>
                    <a:pt x="36512" y="5007"/>
                    <a:pt x="37679" y="2786"/>
                    <a:pt x="39510" y="1502"/>
                  </a:cubicBezTo>
                  <a:cubicBezTo>
                    <a:pt x="40743" y="639"/>
                    <a:pt x="42256" y="210"/>
                    <a:pt x="44028" y="210"/>
                  </a:cubicBezTo>
                  <a:cubicBezTo>
                    <a:pt x="47602" y="210"/>
                    <a:pt x="52223" y="1954"/>
                    <a:pt x="57694" y="5398"/>
                  </a:cubicBezTo>
                  <a:cubicBezTo>
                    <a:pt x="59655" y="6634"/>
                    <a:pt x="61499" y="7602"/>
                    <a:pt x="63335" y="8344"/>
                  </a:cubicBezTo>
                  <a:cubicBezTo>
                    <a:pt x="64962" y="9008"/>
                    <a:pt x="66532" y="9472"/>
                    <a:pt x="68142" y="9776"/>
                  </a:cubicBezTo>
                  <a:cubicBezTo>
                    <a:pt x="69937" y="10115"/>
                    <a:pt x="71591" y="10211"/>
                    <a:pt x="73172" y="10211"/>
                  </a:cubicBezTo>
                  <a:cubicBezTo>
                    <a:pt x="74221" y="10211"/>
                    <a:pt x="75238" y="10169"/>
                    <a:pt x="76243" y="10127"/>
                  </a:cubicBezTo>
                  <a:cubicBezTo>
                    <a:pt x="77216" y="10087"/>
                    <a:pt x="78182" y="10047"/>
                    <a:pt x="79159" y="10047"/>
                  </a:cubicBezTo>
                  <a:cubicBezTo>
                    <a:pt x="82579" y="10047"/>
                    <a:pt x="86137" y="10538"/>
                    <a:pt x="90656" y="13221"/>
                  </a:cubicBezTo>
                  <a:lnTo>
                    <a:pt x="90656" y="12969"/>
                  </a:lnTo>
                  <a:cubicBezTo>
                    <a:pt x="89402" y="12231"/>
                    <a:pt x="88179" y="11637"/>
                    <a:pt x="86959" y="11168"/>
                  </a:cubicBezTo>
                  <a:cubicBezTo>
                    <a:pt x="84109" y="10083"/>
                    <a:pt x="81634" y="9837"/>
                    <a:pt x="79201" y="9837"/>
                  </a:cubicBezTo>
                  <a:cubicBezTo>
                    <a:pt x="78211" y="9837"/>
                    <a:pt x="77228" y="9877"/>
                    <a:pt x="76230" y="9919"/>
                  </a:cubicBezTo>
                  <a:cubicBezTo>
                    <a:pt x="75223" y="9960"/>
                    <a:pt x="74210" y="10002"/>
                    <a:pt x="73168" y="10002"/>
                  </a:cubicBezTo>
                  <a:cubicBezTo>
                    <a:pt x="68974" y="10002"/>
                    <a:pt x="64320" y="9325"/>
                    <a:pt x="57803" y="5220"/>
                  </a:cubicBezTo>
                  <a:cubicBezTo>
                    <a:pt x="52303" y="1755"/>
                    <a:pt x="47642" y="1"/>
                    <a:pt x="44023" y="1"/>
                  </a:cubicBezTo>
                  <a:close/>
                </a:path>
              </a:pathLst>
            </a:custGeom>
            <a:solidFill>
              <a:srgbClr val="FC1C19">
                <a:alpha val="2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4" name="Google Shape;17344;p25"/>
            <p:cNvSpPr/>
            <p:nvPr/>
          </p:nvSpPr>
          <p:spPr>
            <a:xfrm>
              <a:off x="8204253" y="1311"/>
              <a:ext cx="939736" cy="1168089"/>
            </a:xfrm>
            <a:custGeom>
              <a:rect b="b" l="l" r="r" t="t"/>
              <a:pathLst>
                <a:path extrusionOk="0" h="11581" w="9317">
                  <a:moveTo>
                    <a:pt x="1" y="0"/>
                  </a:moveTo>
                  <a:lnTo>
                    <a:pt x="9316" y="11581"/>
                  </a:lnTo>
                  <a:lnTo>
                    <a:pt x="9316" y="11255"/>
                  </a:lnTo>
                  <a:lnTo>
                    <a:pt x="265" y="0"/>
                  </a:lnTo>
                  <a:close/>
                </a:path>
              </a:pathLst>
            </a:custGeom>
            <a:solidFill>
              <a:srgbClr val="FC1C19">
                <a:alpha val="2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5" name="Google Shape;17345;p25"/>
            <p:cNvSpPr/>
            <p:nvPr/>
          </p:nvSpPr>
          <p:spPr>
            <a:xfrm>
              <a:off x="5358384" y="403"/>
              <a:ext cx="3123006" cy="874478"/>
            </a:xfrm>
            <a:custGeom>
              <a:rect b="b" l="l" r="r" t="t"/>
              <a:pathLst>
                <a:path extrusionOk="0" h="8670" w="30963">
                  <a:moveTo>
                    <a:pt x="24688" y="1"/>
                  </a:moveTo>
                  <a:cubicBezTo>
                    <a:pt x="25764" y="925"/>
                    <a:pt x="26754" y="1875"/>
                    <a:pt x="27626" y="2834"/>
                  </a:cubicBezTo>
                  <a:cubicBezTo>
                    <a:pt x="29708" y="5108"/>
                    <a:pt x="30737" y="6999"/>
                    <a:pt x="30372" y="7910"/>
                  </a:cubicBezTo>
                  <a:cubicBezTo>
                    <a:pt x="30216" y="8303"/>
                    <a:pt x="29929" y="8463"/>
                    <a:pt x="29511" y="8463"/>
                  </a:cubicBezTo>
                  <a:cubicBezTo>
                    <a:pt x="28871" y="8463"/>
                    <a:pt x="27926" y="8086"/>
                    <a:pt x="26684" y="7589"/>
                  </a:cubicBezTo>
                  <a:cubicBezTo>
                    <a:pt x="24363" y="6661"/>
                    <a:pt x="21022" y="5333"/>
                    <a:pt x="16718" y="5333"/>
                  </a:cubicBezTo>
                  <a:cubicBezTo>
                    <a:pt x="16015" y="5333"/>
                    <a:pt x="15286" y="5372"/>
                    <a:pt x="14535" y="5446"/>
                  </a:cubicBezTo>
                  <a:cubicBezTo>
                    <a:pt x="13879" y="5514"/>
                    <a:pt x="13225" y="5548"/>
                    <a:pt x="12576" y="5548"/>
                  </a:cubicBezTo>
                  <a:cubicBezTo>
                    <a:pt x="9362" y="5548"/>
                    <a:pt x="6283" y="4717"/>
                    <a:pt x="3749" y="3146"/>
                  </a:cubicBezTo>
                  <a:cubicBezTo>
                    <a:pt x="2317" y="2257"/>
                    <a:pt x="1124" y="1172"/>
                    <a:pt x="256" y="9"/>
                  </a:cubicBezTo>
                  <a:lnTo>
                    <a:pt x="0" y="9"/>
                  </a:lnTo>
                  <a:cubicBezTo>
                    <a:pt x="885" y="1237"/>
                    <a:pt x="2135" y="2387"/>
                    <a:pt x="3636" y="3320"/>
                  </a:cubicBezTo>
                  <a:cubicBezTo>
                    <a:pt x="5098" y="4231"/>
                    <a:pt x="6730" y="4899"/>
                    <a:pt x="8496" y="5307"/>
                  </a:cubicBezTo>
                  <a:cubicBezTo>
                    <a:pt x="9797" y="5611"/>
                    <a:pt x="11145" y="5761"/>
                    <a:pt x="12522" y="5761"/>
                  </a:cubicBezTo>
                  <a:cubicBezTo>
                    <a:pt x="13193" y="5761"/>
                    <a:pt x="13871" y="5725"/>
                    <a:pt x="14553" y="5654"/>
                  </a:cubicBezTo>
                  <a:cubicBezTo>
                    <a:pt x="15297" y="5576"/>
                    <a:pt x="16017" y="5541"/>
                    <a:pt x="16711" y="5541"/>
                  </a:cubicBezTo>
                  <a:cubicBezTo>
                    <a:pt x="20977" y="5541"/>
                    <a:pt x="24299" y="6867"/>
                    <a:pt x="26602" y="7785"/>
                  </a:cubicBezTo>
                  <a:cubicBezTo>
                    <a:pt x="27673" y="8210"/>
                    <a:pt x="28511" y="8544"/>
                    <a:pt x="29162" y="8644"/>
                  </a:cubicBezTo>
                  <a:cubicBezTo>
                    <a:pt x="29287" y="8665"/>
                    <a:pt x="29409" y="8670"/>
                    <a:pt x="29517" y="8670"/>
                  </a:cubicBezTo>
                  <a:cubicBezTo>
                    <a:pt x="30042" y="8670"/>
                    <a:pt x="30376" y="8448"/>
                    <a:pt x="30563" y="7984"/>
                  </a:cubicBezTo>
                  <a:cubicBezTo>
                    <a:pt x="30962" y="6986"/>
                    <a:pt x="29951" y="5055"/>
                    <a:pt x="27782" y="2691"/>
                  </a:cubicBezTo>
                  <a:cubicBezTo>
                    <a:pt x="26966" y="1801"/>
                    <a:pt x="26025" y="899"/>
                    <a:pt x="24996" y="1"/>
                  </a:cubicBezTo>
                  <a:close/>
                </a:path>
              </a:pathLst>
            </a:custGeom>
            <a:solidFill>
              <a:srgbClr val="FC1C19">
                <a:alpha val="2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346" name="Google Shape;17346;p25"/>
          <p:cNvGrpSpPr/>
          <p:nvPr/>
        </p:nvGrpSpPr>
        <p:grpSpPr>
          <a:xfrm>
            <a:off x="6965693" y="3199269"/>
            <a:ext cx="1828746" cy="1791661"/>
            <a:chOff x="1409400" y="3825350"/>
            <a:chExt cx="823500" cy="806800"/>
          </a:xfrm>
        </p:grpSpPr>
        <p:sp>
          <p:nvSpPr>
            <p:cNvPr id="17347" name="Google Shape;17347;p25"/>
            <p:cNvSpPr/>
            <p:nvPr/>
          </p:nvSpPr>
          <p:spPr>
            <a:xfrm>
              <a:off x="1860575" y="46214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2"/>
                    <a:pt x="93" y="423"/>
                    <a:pt x="212" y="423"/>
                  </a:cubicBezTo>
                  <a:cubicBezTo>
                    <a:pt x="215" y="423"/>
                    <a:pt x="218" y="422"/>
                    <a:pt x="221" y="422"/>
                  </a:cubicBezTo>
                  <a:cubicBezTo>
                    <a:pt x="334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8" name="Google Shape;17348;p25"/>
            <p:cNvSpPr/>
            <p:nvPr/>
          </p:nvSpPr>
          <p:spPr>
            <a:xfrm>
              <a:off x="1754450" y="46213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3"/>
                    <a:pt x="1" y="217"/>
                  </a:cubicBezTo>
                  <a:cubicBezTo>
                    <a:pt x="1" y="330"/>
                    <a:pt x="88" y="422"/>
                    <a:pt x="206" y="427"/>
                  </a:cubicBezTo>
                  <a:cubicBezTo>
                    <a:pt x="210" y="427"/>
                    <a:pt x="213" y="428"/>
                    <a:pt x="216" y="428"/>
                  </a:cubicBezTo>
                  <a:cubicBezTo>
                    <a:pt x="330" y="428"/>
                    <a:pt x="427" y="342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9" name="Google Shape;17349;p25"/>
            <p:cNvSpPr/>
            <p:nvPr/>
          </p:nvSpPr>
          <p:spPr>
            <a:xfrm>
              <a:off x="1807250" y="462157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31" y="1"/>
                  </a:moveTo>
                  <a:cubicBezTo>
                    <a:pt x="228" y="1"/>
                    <a:pt x="225" y="1"/>
                    <a:pt x="222" y="1"/>
                  </a:cubicBezTo>
                  <a:cubicBezTo>
                    <a:pt x="104" y="1"/>
                    <a:pt x="16" y="88"/>
                    <a:pt x="6" y="207"/>
                  </a:cubicBezTo>
                  <a:cubicBezTo>
                    <a:pt x="1" y="330"/>
                    <a:pt x="93" y="417"/>
                    <a:pt x="211" y="422"/>
                  </a:cubicBezTo>
                  <a:cubicBezTo>
                    <a:pt x="330" y="422"/>
                    <a:pt x="432" y="330"/>
                    <a:pt x="432" y="212"/>
                  </a:cubicBezTo>
                  <a:cubicBezTo>
                    <a:pt x="437" y="92"/>
                    <a:pt x="350" y="1"/>
                    <a:pt x="2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0" name="Google Shape;17350;p25"/>
            <p:cNvSpPr/>
            <p:nvPr/>
          </p:nvSpPr>
          <p:spPr>
            <a:xfrm>
              <a:off x="180752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24" y="427"/>
                    <a:pt x="421" y="335"/>
                    <a:pt x="427" y="217"/>
                  </a:cubicBezTo>
                  <a:cubicBezTo>
                    <a:pt x="427" y="9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1" name="Google Shape;17351;p25"/>
            <p:cNvSpPr/>
            <p:nvPr/>
          </p:nvSpPr>
          <p:spPr>
            <a:xfrm>
              <a:off x="1913625" y="40906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98"/>
                    <a:pt x="6" y="222"/>
                  </a:cubicBezTo>
                  <a:cubicBezTo>
                    <a:pt x="11" y="335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2" name="Google Shape;17352;p25"/>
            <p:cNvSpPr/>
            <p:nvPr/>
          </p:nvSpPr>
          <p:spPr>
            <a:xfrm>
              <a:off x="17543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3" name="Google Shape;17353;p25"/>
            <p:cNvSpPr/>
            <p:nvPr/>
          </p:nvSpPr>
          <p:spPr>
            <a:xfrm>
              <a:off x="186057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3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4" name="Google Shape;17354;p25"/>
            <p:cNvSpPr/>
            <p:nvPr/>
          </p:nvSpPr>
          <p:spPr>
            <a:xfrm>
              <a:off x="1568700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5" name="Google Shape;17355;p25"/>
            <p:cNvSpPr/>
            <p:nvPr/>
          </p:nvSpPr>
          <p:spPr>
            <a:xfrm>
              <a:off x="1568700" y="43294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87" y="1"/>
                    <a:pt x="0" y="103"/>
                    <a:pt x="5" y="222"/>
                  </a:cubicBezTo>
                  <a:cubicBezTo>
                    <a:pt x="5" y="332"/>
                    <a:pt x="98" y="427"/>
                    <a:pt x="212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32" y="329"/>
                    <a:pt x="432" y="211"/>
                  </a:cubicBezTo>
                  <a:cubicBezTo>
                    <a:pt x="421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6" name="Google Shape;17356;p25"/>
            <p:cNvSpPr/>
            <p:nvPr/>
          </p:nvSpPr>
          <p:spPr>
            <a:xfrm>
              <a:off x="1913625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7" name="Google Shape;17357;p25"/>
            <p:cNvSpPr/>
            <p:nvPr/>
          </p:nvSpPr>
          <p:spPr>
            <a:xfrm>
              <a:off x="2099400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0"/>
                    <a:pt x="98" y="422"/>
                    <a:pt x="211" y="422"/>
                  </a:cubicBezTo>
                  <a:cubicBezTo>
                    <a:pt x="329" y="422"/>
                    <a:pt x="427" y="32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8" name="Google Shape;17358;p25"/>
            <p:cNvSpPr/>
            <p:nvPr/>
          </p:nvSpPr>
          <p:spPr>
            <a:xfrm>
              <a:off x="1860450" y="41438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5" y="329"/>
                    <a:pt x="98" y="427"/>
                    <a:pt x="211" y="427"/>
                  </a:cubicBezTo>
                  <a:cubicBezTo>
                    <a:pt x="334" y="427"/>
                    <a:pt x="432" y="334"/>
                    <a:pt x="432" y="211"/>
                  </a:cubicBezTo>
                  <a:cubicBezTo>
                    <a:pt x="432" y="93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9" name="Google Shape;17359;p25"/>
            <p:cNvSpPr/>
            <p:nvPr/>
          </p:nvSpPr>
          <p:spPr>
            <a:xfrm>
              <a:off x="1754450" y="41438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02" y="1"/>
                  </a:moveTo>
                  <a:cubicBezTo>
                    <a:pt x="84" y="1"/>
                    <a:pt x="1" y="97"/>
                    <a:pt x="1" y="222"/>
                  </a:cubicBezTo>
                  <a:cubicBezTo>
                    <a:pt x="1" y="335"/>
                    <a:pt x="98" y="433"/>
                    <a:pt x="211" y="433"/>
                  </a:cubicBezTo>
                  <a:cubicBezTo>
                    <a:pt x="330" y="423"/>
                    <a:pt x="427" y="335"/>
                    <a:pt x="427" y="222"/>
                  </a:cubicBezTo>
                  <a:cubicBezTo>
                    <a:pt x="427" y="99"/>
                    <a:pt x="335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0" name="Google Shape;17360;p25"/>
            <p:cNvSpPr/>
            <p:nvPr/>
          </p:nvSpPr>
          <p:spPr>
            <a:xfrm>
              <a:off x="1568550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2" y="0"/>
                  </a:moveTo>
                  <a:cubicBezTo>
                    <a:pt x="93" y="0"/>
                    <a:pt x="1" y="87"/>
                    <a:pt x="1" y="206"/>
                  </a:cubicBezTo>
                  <a:cubicBezTo>
                    <a:pt x="1" y="329"/>
                    <a:pt x="93" y="421"/>
                    <a:pt x="212" y="421"/>
                  </a:cubicBezTo>
                  <a:cubicBezTo>
                    <a:pt x="335" y="421"/>
                    <a:pt x="427" y="329"/>
                    <a:pt x="427" y="211"/>
                  </a:cubicBezTo>
                  <a:cubicBezTo>
                    <a:pt x="427" y="87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1" name="Google Shape;17361;p25"/>
            <p:cNvSpPr/>
            <p:nvPr/>
          </p:nvSpPr>
          <p:spPr>
            <a:xfrm>
              <a:off x="2099275" y="4329575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32" y="335"/>
                    <a:pt x="432" y="217"/>
                  </a:cubicBezTo>
                  <a:cubicBezTo>
                    <a:pt x="437" y="96"/>
                    <a:pt x="34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2" name="Google Shape;17362;p25"/>
            <p:cNvSpPr/>
            <p:nvPr/>
          </p:nvSpPr>
          <p:spPr>
            <a:xfrm>
              <a:off x="1807525" y="4143800"/>
              <a:ext cx="10675" cy="10600"/>
            </a:xfrm>
            <a:custGeom>
              <a:rect b="b" l="l" r="r" t="t"/>
              <a:pathLst>
                <a:path extrusionOk="0" h="424" w="427">
                  <a:moveTo>
                    <a:pt x="211" y="1"/>
                  </a:moveTo>
                  <a:cubicBezTo>
                    <a:pt x="97" y="1"/>
                    <a:pt x="5" y="82"/>
                    <a:pt x="0" y="202"/>
                  </a:cubicBezTo>
                  <a:cubicBezTo>
                    <a:pt x="0" y="325"/>
                    <a:pt x="82" y="417"/>
                    <a:pt x="195" y="423"/>
                  </a:cubicBezTo>
                  <a:cubicBezTo>
                    <a:pt x="201" y="423"/>
                    <a:pt x="207" y="423"/>
                    <a:pt x="213" y="423"/>
                  </a:cubicBezTo>
                  <a:cubicBezTo>
                    <a:pt x="328" y="423"/>
                    <a:pt x="417" y="330"/>
                    <a:pt x="421" y="222"/>
                  </a:cubicBezTo>
                  <a:cubicBezTo>
                    <a:pt x="427" y="104"/>
                    <a:pt x="339" y="6"/>
                    <a:pt x="221" y="1"/>
                  </a:cubicBezTo>
                  <a:cubicBezTo>
                    <a:pt x="217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3" name="Google Shape;17363;p25"/>
            <p:cNvSpPr/>
            <p:nvPr/>
          </p:nvSpPr>
          <p:spPr>
            <a:xfrm>
              <a:off x="1621875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8" y="0"/>
                    <a:pt x="1" y="98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27"/>
                    <a:pt x="422" y="329"/>
                    <a:pt x="422" y="211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4" name="Google Shape;17364;p25"/>
            <p:cNvSpPr/>
            <p:nvPr/>
          </p:nvSpPr>
          <p:spPr>
            <a:xfrm>
              <a:off x="17012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6" y="334"/>
                    <a:pt x="103" y="422"/>
                    <a:pt x="22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5" name="Google Shape;17365;p25"/>
            <p:cNvSpPr/>
            <p:nvPr/>
          </p:nvSpPr>
          <p:spPr>
            <a:xfrm>
              <a:off x="2152575" y="443557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6" name="Google Shape;17366;p25"/>
            <p:cNvSpPr/>
            <p:nvPr/>
          </p:nvSpPr>
          <p:spPr>
            <a:xfrm>
              <a:off x="2099275" y="4435425"/>
              <a:ext cx="10925" cy="10825"/>
            </a:xfrm>
            <a:custGeom>
              <a:rect b="b" l="l" r="r" t="t"/>
              <a:pathLst>
                <a:path extrusionOk="0" h="433" w="43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87" y="6"/>
                    <a:pt x="0" y="104"/>
                    <a:pt x="5" y="227"/>
                  </a:cubicBezTo>
                  <a:cubicBezTo>
                    <a:pt x="10" y="340"/>
                    <a:pt x="108" y="433"/>
                    <a:pt x="226" y="433"/>
                  </a:cubicBezTo>
                  <a:cubicBezTo>
                    <a:pt x="339" y="433"/>
                    <a:pt x="437" y="335"/>
                    <a:pt x="432" y="207"/>
                  </a:cubicBezTo>
                  <a:cubicBezTo>
                    <a:pt x="432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7" name="Google Shape;17367;p25"/>
            <p:cNvSpPr/>
            <p:nvPr/>
          </p:nvSpPr>
          <p:spPr>
            <a:xfrm>
              <a:off x="1621625" y="44355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8" y="0"/>
                    <a:pt x="0" y="98"/>
                    <a:pt x="11" y="221"/>
                  </a:cubicBezTo>
                  <a:cubicBezTo>
                    <a:pt x="16" y="334"/>
                    <a:pt x="103" y="427"/>
                    <a:pt x="22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8" name="Google Shape;17368;p25"/>
            <p:cNvSpPr/>
            <p:nvPr/>
          </p:nvSpPr>
          <p:spPr>
            <a:xfrm>
              <a:off x="1568700" y="4435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6"/>
                  </a:cubicBezTo>
                  <a:cubicBezTo>
                    <a:pt x="0" y="329"/>
                    <a:pt x="87" y="427"/>
                    <a:pt x="206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9" name="Google Shape;17369;p25"/>
            <p:cNvSpPr/>
            <p:nvPr/>
          </p:nvSpPr>
          <p:spPr>
            <a:xfrm>
              <a:off x="1621625" y="432945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8"/>
                    <a:pt x="11" y="222"/>
                  </a:cubicBezTo>
                  <a:cubicBezTo>
                    <a:pt x="16" y="340"/>
                    <a:pt x="103" y="432"/>
                    <a:pt x="226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0" name="Google Shape;17370;p25"/>
            <p:cNvSpPr/>
            <p:nvPr/>
          </p:nvSpPr>
          <p:spPr>
            <a:xfrm>
              <a:off x="15155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6" y="335"/>
                    <a:pt x="103" y="427"/>
                    <a:pt x="227" y="427"/>
                  </a:cubicBezTo>
                  <a:cubicBezTo>
                    <a:pt x="340" y="427"/>
                    <a:pt x="432" y="329"/>
                    <a:pt x="432" y="211"/>
                  </a:cubicBezTo>
                  <a:cubicBezTo>
                    <a:pt x="432" y="93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1" name="Google Shape;17371;p25"/>
            <p:cNvSpPr/>
            <p:nvPr/>
          </p:nvSpPr>
          <p:spPr>
            <a:xfrm>
              <a:off x="1489175" y="41438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82" y="0"/>
                    <a:pt x="0" y="93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27" y="98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2" name="Google Shape;17372;p25"/>
            <p:cNvSpPr/>
            <p:nvPr/>
          </p:nvSpPr>
          <p:spPr>
            <a:xfrm>
              <a:off x="2046325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6" y="0"/>
                  </a:moveTo>
                  <a:cubicBezTo>
                    <a:pt x="223" y="0"/>
                    <a:pt x="220" y="0"/>
                    <a:pt x="217" y="0"/>
                  </a:cubicBez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30" y="427"/>
                    <a:pt x="427" y="334"/>
                    <a:pt x="427" y="211"/>
                  </a:cubicBezTo>
                  <a:cubicBezTo>
                    <a:pt x="427" y="96"/>
                    <a:pt x="344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3" name="Google Shape;17373;p25"/>
            <p:cNvSpPr/>
            <p:nvPr/>
          </p:nvSpPr>
          <p:spPr>
            <a:xfrm>
              <a:off x="1860575" y="4568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0"/>
                  </a:moveTo>
                  <a:cubicBezTo>
                    <a:pt x="103" y="0"/>
                    <a:pt x="0" y="93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217" y="427"/>
                    <a:pt x="223" y="428"/>
                    <a:pt x="230" y="428"/>
                  </a:cubicBezTo>
                  <a:cubicBezTo>
                    <a:pt x="343" y="428"/>
                    <a:pt x="427" y="338"/>
                    <a:pt x="427" y="211"/>
                  </a:cubicBezTo>
                  <a:cubicBezTo>
                    <a:pt x="427" y="93"/>
                    <a:pt x="334" y="6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4" name="Google Shape;17374;p25"/>
            <p:cNvSpPr/>
            <p:nvPr/>
          </p:nvSpPr>
          <p:spPr>
            <a:xfrm>
              <a:off x="18339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91"/>
                    <a:pt x="6" y="211"/>
                  </a:cubicBezTo>
                  <a:cubicBezTo>
                    <a:pt x="6" y="329"/>
                    <a:pt x="93" y="422"/>
                    <a:pt x="216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5" name="Google Shape;17375;p25"/>
            <p:cNvSpPr/>
            <p:nvPr/>
          </p:nvSpPr>
          <p:spPr>
            <a:xfrm>
              <a:off x="19136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3" y="1"/>
                    <a:pt x="6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7" y="422"/>
                    <a:pt x="223" y="423"/>
                    <a:pt x="229" y="423"/>
                  </a:cubicBezTo>
                  <a:cubicBezTo>
                    <a:pt x="344" y="423"/>
                    <a:pt x="432" y="329"/>
                    <a:pt x="427" y="216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6" name="Google Shape;17376;p25"/>
            <p:cNvSpPr/>
            <p:nvPr/>
          </p:nvSpPr>
          <p:spPr>
            <a:xfrm>
              <a:off x="2019875" y="41437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1"/>
                  </a:cubicBezTo>
                  <a:cubicBezTo>
                    <a:pt x="329" y="421"/>
                    <a:pt x="427" y="319"/>
                    <a:pt x="427" y="20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7" name="Google Shape;17377;p25"/>
            <p:cNvSpPr/>
            <p:nvPr/>
          </p:nvSpPr>
          <p:spPr>
            <a:xfrm>
              <a:off x="18072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11" y="88"/>
                    <a:pt x="1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220" y="422"/>
                    <a:pt x="224" y="422"/>
                    <a:pt x="227" y="422"/>
                  </a:cubicBezTo>
                  <a:cubicBezTo>
                    <a:pt x="350" y="422"/>
                    <a:pt x="432" y="336"/>
                    <a:pt x="432" y="216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8" name="Google Shape;17378;p25"/>
            <p:cNvSpPr/>
            <p:nvPr/>
          </p:nvSpPr>
          <p:spPr>
            <a:xfrm>
              <a:off x="1860450" y="40375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8" y="0"/>
                    <a:pt x="10" y="88"/>
                    <a:pt x="5" y="206"/>
                  </a:cubicBezTo>
                  <a:cubicBezTo>
                    <a:pt x="0" y="324"/>
                    <a:pt x="88" y="422"/>
                    <a:pt x="211" y="422"/>
                  </a:cubicBezTo>
                  <a:cubicBezTo>
                    <a:pt x="214" y="422"/>
                    <a:pt x="218" y="422"/>
                    <a:pt x="221" y="422"/>
                  </a:cubicBezTo>
                  <a:cubicBezTo>
                    <a:pt x="340" y="422"/>
                    <a:pt x="432" y="336"/>
                    <a:pt x="432" y="216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9" name="Google Shape;17379;p25"/>
            <p:cNvSpPr/>
            <p:nvPr/>
          </p:nvSpPr>
          <p:spPr>
            <a:xfrm>
              <a:off x="180752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87" y="0"/>
                    <a:pt x="0" y="98"/>
                    <a:pt x="5" y="221"/>
                  </a:cubicBezTo>
                  <a:cubicBezTo>
                    <a:pt x="10" y="334"/>
                    <a:pt x="103" y="427"/>
                    <a:pt x="216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0" name="Google Shape;17380;p25"/>
            <p:cNvSpPr/>
            <p:nvPr/>
          </p:nvSpPr>
          <p:spPr>
            <a:xfrm>
              <a:off x="191362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1" name="Google Shape;17381;p25"/>
            <p:cNvSpPr/>
            <p:nvPr/>
          </p:nvSpPr>
          <p:spPr>
            <a:xfrm>
              <a:off x="1754325" y="4037325"/>
              <a:ext cx="10800" cy="10800"/>
            </a:xfrm>
            <a:custGeom>
              <a:rect b="b" l="l" r="r" t="t"/>
              <a:pathLst>
                <a:path extrusionOk="0" h="432" w="432">
                  <a:moveTo>
                    <a:pt x="211" y="0"/>
                  </a:moveTo>
                  <a:cubicBezTo>
                    <a:pt x="98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1"/>
                    <a:pt x="422" y="216"/>
                  </a:cubicBezTo>
                  <a:cubicBezTo>
                    <a:pt x="422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2" name="Google Shape;17382;p25"/>
            <p:cNvSpPr/>
            <p:nvPr/>
          </p:nvSpPr>
          <p:spPr>
            <a:xfrm>
              <a:off x="1913750" y="419675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34"/>
                    <a:pt x="93" y="427"/>
                    <a:pt x="211" y="427"/>
                  </a:cubicBezTo>
                  <a:cubicBezTo>
                    <a:pt x="330" y="427"/>
                    <a:pt x="427" y="329"/>
                    <a:pt x="427" y="20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3" name="Google Shape;17383;p25"/>
            <p:cNvSpPr/>
            <p:nvPr/>
          </p:nvSpPr>
          <p:spPr>
            <a:xfrm>
              <a:off x="2046075" y="4329325"/>
              <a:ext cx="10950" cy="10825"/>
            </a:xfrm>
            <a:custGeom>
              <a:rect b="b" l="l" r="r" t="t"/>
              <a:pathLst>
                <a:path extrusionOk="0" h="433" w="438">
                  <a:moveTo>
                    <a:pt x="227" y="0"/>
                  </a:moveTo>
                  <a:cubicBezTo>
                    <a:pt x="109" y="0"/>
                    <a:pt x="11" y="88"/>
                    <a:pt x="6" y="206"/>
                  </a:cubicBezTo>
                  <a:cubicBezTo>
                    <a:pt x="1" y="329"/>
                    <a:pt x="98" y="42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2"/>
                    <a:pt x="432" y="227"/>
                  </a:cubicBezTo>
                  <a:cubicBezTo>
                    <a:pt x="437" y="103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4" name="Google Shape;17384;p25"/>
            <p:cNvSpPr/>
            <p:nvPr/>
          </p:nvSpPr>
          <p:spPr>
            <a:xfrm>
              <a:off x="2152450" y="432957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3"/>
                    <a:pt x="6" y="206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5" name="Google Shape;17385;p25"/>
            <p:cNvSpPr/>
            <p:nvPr/>
          </p:nvSpPr>
          <p:spPr>
            <a:xfrm>
              <a:off x="19137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104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210" y="422"/>
                    <a:pt x="213" y="422"/>
                    <a:pt x="217" y="422"/>
                  </a:cubicBezTo>
                  <a:cubicBezTo>
                    <a:pt x="335" y="422"/>
                    <a:pt x="427" y="336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6" name="Google Shape;17386;p25"/>
            <p:cNvSpPr/>
            <p:nvPr/>
          </p:nvSpPr>
          <p:spPr>
            <a:xfrm>
              <a:off x="15156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98" y="427"/>
                    <a:pt x="217" y="427"/>
                  </a:cubicBezTo>
                  <a:cubicBezTo>
                    <a:pt x="330" y="427"/>
                    <a:pt x="427" y="334"/>
                    <a:pt x="427" y="221"/>
                  </a:cubicBezTo>
                  <a:cubicBezTo>
                    <a:pt x="427" y="98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7" name="Google Shape;17387;p25"/>
            <p:cNvSpPr/>
            <p:nvPr/>
          </p:nvSpPr>
          <p:spPr>
            <a:xfrm>
              <a:off x="20463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2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8" name="Google Shape;17388;p25"/>
            <p:cNvSpPr/>
            <p:nvPr/>
          </p:nvSpPr>
          <p:spPr>
            <a:xfrm>
              <a:off x="1807525" y="41967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7" y="329"/>
                    <a:pt x="427" y="216"/>
                  </a:cubicBezTo>
                  <a:cubicBezTo>
                    <a:pt x="421" y="9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9" name="Google Shape;17389;p25"/>
            <p:cNvSpPr/>
            <p:nvPr/>
          </p:nvSpPr>
          <p:spPr>
            <a:xfrm>
              <a:off x="180737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9" y="0"/>
                    <a:pt x="1" y="93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1"/>
                    <a:pt x="427" y="221"/>
                  </a:cubicBezTo>
                  <a:cubicBezTo>
                    <a:pt x="433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0" name="Google Shape;17390;p25"/>
            <p:cNvSpPr/>
            <p:nvPr/>
          </p:nvSpPr>
          <p:spPr>
            <a:xfrm>
              <a:off x="191362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103" y="0"/>
                    <a:pt x="6" y="93"/>
                    <a:pt x="6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8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1" name="Google Shape;17391;p25"/>
            <p:cNvSpPr/>
            <p:nvPr/>
          </p:nvSpPr>
          <p:spPr>
            <a:xfrm>
              <a:off x="17543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8" y="1"/>
                    <a:pt x="11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3" y="423"/>
                    <a:pt x="422" y="333"/>
                    <a:pt x="432" y="216"/>
                  </a:cubicBezTo>
                  <a:cubicBezTo>
                    <a:pt x="43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2" name="Google Shape;17392;p25"/>
            <p:cNvSpPr/>
            <p:nvPr/>
          </p:nvSpPr>
          <p:spPr>
            <a:xfrm>
              <a:off x="180752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103" y="1"/>
                    <a:pt x="5" y="88"/>
                    <a:pt x="0" y="206"/>
                  </a:cubicBezTo>
                  <a:cubicBezTo>
                    <a:pt x="0" y="329"/>
                    <a:pt x="82" y="422"/>
                    <a:pt x="206" y="422"/>
                  </a:cubicBezTo>
                  <a:cubicBezTo>
                    <a:pt x="212" y="422"/>
                    <a:pt x="218" y="423"/>
                    <a:pt x="223" y="423"/>
                  </a:cubicBezTo>
                  <a:cubicBezTo>
                    <a:pt x="333" y="423"/>
                    <a:pt x="422" y="333"/>
                    <a:pt x="427" y="216"/>
                  </a:cubicBezTo>
                  <a:cubicBezTo>
                    <a:pt x="427" y="10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3" name="Google Shape;17393;p25"/>
            <p:cNvSpPr/>
            <p:nvPr/>
          </p:nvSpPr>
          <p:spPr>
            <a:xfrm>
              <a:off x="1833975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93" y="427"/>
                    <a:pt x="216" y="427"/>
                  </a:cubicBezTo>
                  <a:cubicBezTo>
                    <a:pt x="340" y="427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4" name="Google Shape;17394;p25"/>
            <p:cNvSpPr/>
            <p:nvPr/>
          </p:nvSpPr>
          <p:spPr>
            <a:xfrm>
              <a:off x="1966825" y="414380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6" y="1"/>
                  </a:moveTo>
                  <a:cubicBezTo>
                    <a:pt x="87" y="1"/>
                    <a:pt x="0" y="87"/>
                    <a:pt x="5" y="212"/>
                  </a:cubicBezTo>
                  <a:cubicBezTo>
                    <a:pt x="5" y="330"/>
                    <a:pt x="93" y="423"/>
                    <a:pt x="216" y="423"/>
                  </a:cubicBezTo>
                  <a:cubicBezTo>
                    <a:pt x="329" y="423"/>
                    <a:pt x="427" y="335"/>
                    <a:pt x="427" y="222"/>
                  </a:cubicBezTo>
                  <a:cubicBezTo>
                    <a:pt x="427" y="99"/>
                    <a:pt x="339" y="1"/>
                    <a:pt x="216" y="1"/>
                  </a:cubicBezTo>
                  <a:cubicBezTo>
                    <a:pt x="212" y="1"/>
                    <a:pt x="20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5" name="Google Shape;17395;p25"/>
            <p:cNvSpPr/>
            <p:nvPr/>
          </p:nvSpPr>
          <p:spPr>
            <a:xfrm>
              <a:off x="17012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3" y="0"/>
                    <a:pt x="0" y="98"/>
                    <a:pt x="11" y="221"/>
                  </a:cubicBezTo>
                  <a:cubicBezTo>
                    <a:pt x="11" y="334"/>
                    <a:pt x="103" y="427"/>
                    <a:pt x="221" y="427"/>
                  </a:cubicBezTo>
                  <a:cubicBezTo>
                    <a:pt x="345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6" name="Google Shape;17396;p25"/>
            <p:cNvSpPr/>
            <p:nvPr/>
          </p:nvSpPr>
          <p:spPr>
            <a:xfrm>
              <a:off x="1833975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34"/>
                    <a:pt x="93" y="421"/>
                    <a:pt x="216" y="421"/>
                  </a:cubicBezTo>
                  <a:cubicBezTo>
                    <a:pt x="340" y="421"/>
                    <a:pt x="43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7" name="Google Shape;17397;p25"/>
            <p:cNvSpPr/>
            <p:nvPr/>
          </p:nvSpPr>
          <p:spPr>
            <a:xfrm>
              <a:off x="175445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33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8" name="Google Shape;17398;p25"/>
            <p:cNvSpPr/>
            <p:nvPr/>
          </p:nvSpPr>
          <p:spPr>
            <a:xfrm>
              <a:off x="1833975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9" name="Google Shape;17399;p25"/>
            <p:cNvSpPr/>
            <p:nvPr/>
          </p:nvSpPr>
          <p:spPr>
            <a:xfrm>
              <a:off x="1701275" y="39845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9" y="427"/>
                    <a:pt x="427" y="334"/>
                    <a:pt x="427" y="211"/>
                  </a:cubicBezTo>
                  <a:cubicBezTo>
                    <a:pt x="432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0" name="Google Shape;17400;p25"/>
            <p:cNvSpPr/>
            <p:nvPr/>
          </p:nvSpPr>
          <p:spPr>
            <a:xfrm>
              <a:off x="186057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5"/>
                    <a:pt x="0" y="98"/>
                    <a:pt x="0" y="221"/>
                  </a:cubicBezTo>
                  <a:cubicBezTo>
                    <a:pt x="0" y="33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1" name="Google Shape;17401;p25"/>
            <p:cNvSpPr/>
            <p:nvPr/>
          </p:nvSpPr>
          <p:spPr>
            <a:xfrm>
              <a:off x="1833975" y="39580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3" y="422"/>
                    <a:pt x="211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2" name="Google Shape;17402;p25"/>
            <p:cNvSpPr/>
            <p:nvPr/>
          </p:nvSpPr>
          <p:spPr>
            <a:xfrm>
              <a:off x="18605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1" y="334"/>
                    <a:pt x="103" y="422"/>
                    <a:pt x="221" y="422"/>
                  </a:cubicBezTo>
                  <a:cubicBezTo>
                    <a:pt x="339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3" name="Google Shape;17403;p25"/>
            <p:cNvSpPr/>
            <p:nvPr/>
          </p:nvSpPr>
          <p:spPr>
            <a:xfrm>
              <a:off x="1436000" y="414380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0" y="1"/>
                  </a:moveTo>
                  <a:cubicBezTo>
                    <a:pt x="92" y="1"/>
                    <a:pt x="0" y="87"/>
                    <a:pt x="10" y="207"/>
                  </a:cubicBezTo>
                  <a:cubicBezTo>
                    <a:pt x="10" y="330"/>
                    <a:pt x="97" y="423"/>
                    <a:pt x="221" y="423"/>
                  </a:cubicBezTo>
                  <a:cubicBezTo>
                    <a:pt x="334" y="423"/>
                    <a:pt x="431" y="335"/>
                    <a:pt x="431" y="222"/>
                  </a:cubicBezTo>
                  <a:cubicBezTo>
                    <a:pt x="431" y="99"/>
                    <a:pt x="344" y="1"/>
                    <a:pt x="221" y="1"/>
                  </a:cubicBezTo>
                  <a:cubicBezTo>
                    <a:pt x="217" y="1"/>
                    <a:pt x="214" y="1"/>
                    <a:pt x="21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4" name="Google Shape;17404;p25"/>
            <p:cNvSpPr/>
            <p:nvPr/>
          </p:nvSpPr>
          <p:spPr>
            <a:xfrm>
              <a:off x="1833975" y="40112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6" y="1"/>
                  </a:moveTo>
                  <a:cubicBezTo>
                    <a:pt x="98" y="1"/>
                    <a:pt x="1" y="88"/>
                    <a:pt x="1" y="217"/>
                  </a:cubicBezTo>
                  <a:cubicBezTo>
                    <a:pt x="6" y="335"/>
                    <a:pt x="103" y="427"/>
                    <a:pt x="216" y="427"/>
                  </a:cubicBezTo>
                  <a:cubicBezTo>
                    <a:pt x="340" y="422"/>
                    <a:pt x="427" y="335"/>
                    <a:pt x="427" y="212"/>
                  </a:cubicBezTo>
                  <a:cubicBezTo>
                    <a:pt x="427" y="8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5" name="Google Shape;17405;p25"/>
            <p:cNvSpPr/>
            <p:nvPr/>
          </p:nvSpPr>
          <p:spPr>
            <a:xfrm>
              <a:off x="1674800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3" y="0"/>
                    <a:pt x="1" y="86"/>
                    <a:pt x="1" y="206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330" y="427"/>
                    <a:pt x="427" y="329"/>
                    <a:pt x="427" y="216"/>
                  </a:cubicBezTo>
                  <a:cubicBezTo>
                    <a:pt x="427" y="98"/>
                    <a:pt x="335" y="0"/>
                    <a:pt x="222" y="0"/>
                  </a:cubicBezTo>
                  <a:cubicBezTo>
                    <a:pt x="218" y="0"/>
                    <a:pt x="21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6" name="Google Shape;17406;p25"/>
            <p:cNvSpPr/>
            <p:nvPr/>
          </p:nvSpPr>
          <p:spPr>
            <a:xfrm>
              <a:off x="1754325" y="41968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199" y="1"/>
                  </a:moveTo>
                  <a:cubicBezTo>
                    <a:pt x="94" y="1"/>
                    <a:pt x="5" y="90"/>
                    <a:pt x="1" y="202"/>
                  </a:cubicBezTo>
                  <a:cubicBezTo>
                    <a:pt x="1" y="320"/>
                    <a:pt x="98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22" y="212"/>
                  </a:cubicBezTo>
                  <a:cubicBezTo>
                    <a:pt x="422" y="94"/>
                    <a:pt x="335" y="7"/>
                    <a:pt x="216" y="1"/>
                  </a:cubicBezTo>
                  <a:cubicBezTo>
                    <a:pt x="211" y="1"/>
                    <a:pt x="205" y="1"/>
                    <a:pt x="19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7" name="Google Shape;17407;p25"/>
            <p:cNvSpPr/>
            <p:nvPr/>
          </p:nvSpPr>
          <p:spPr>
            <a:xfrm>
              <a:off x="17012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98" y="422"/>
                    <a:pt x="211" y="427"/>
                  </a:cubicBezTo>
                  <a:cubicBezTo>
                    <a:pt x="214" y="427"/>
                    <a:pt x="218" y="427"/>
                    <a:pt x="221" y="427"/>
                  </a:cubicBezTo>
                  <a:cubicBezTo>
                    <a:pt x="335" y="427"/>
                    <a:pt x="432" y="342"/>
                    <a:pt x="432" y="222"/>
                  </a:cubicBezTo>
                  <a:cubicBezTo>
                    <a:pt x="432" y="9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8" name="Google Shape;17408;p25"/>
            <p:cNvSpPr/>
            <p:nvPr/>
          </p:nvSpPr>
          <p:spPr>
            <a:xfrm>
              <a:off x="2178925" y="41434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6" y="1"/>
                  </a:moveTo>
                  <a:cubicBezTo>
                    <a:pt x="103" y="1"/>
                    <a:pt x="5" y="93"/>
                    <a:pt x="5" y="217"/>
                  </a:cubicBezTo>
                  <a:cubicBezTo>
                    <a:pt x="0" y="330"/>
                    <a:pt x="103" y="432"/>
                    <a:pt x="216" y="432"/>
                  </a:cubicBezTo>
                  <a:cubicBezTo>
                    <a:pt x="334" y="432"/>
                    <a:pt x="432" y="345"/>
                    <a:pt x="432" y="227"/>
                  </a:cubicBezTo>
                  <a:cubicBezTo>
                    <a:pt x="432" y="109"/>
                    <a:pt x="339" y="16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9" name="Google Shape;17409;p25"/>
            <p:cNvSpPr/>
            <p:nvPr/>
          </p:nvSpPr>
          <p:spPr>
            <a:xfrm>
              <a:off x="175432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8"/>
                    <a:pt x="1" y="211"/>
                  </a:cubicBezTo>
                  <a:cubicBezTo>
                    <a:pt x="1" y="334"/>
                    <a:pt x="93" y="427"/>
                    <a:pt x="216" y="427"/>
                  </a:cubicBezTo>
                  <a:cubicBezTo>
                    <a:pt x="335" y="427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0" name="Google Shape;17410;p25"/>
            <p:cNvSpPr/>
            <p:nvPr/>
          </p:nvSpPr>
          <p:spPr>
            <a:xfrm>
              <a:off x="1966675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1" y="341"/>
                    <a:pt x="93" y="427"/>
                    <a:pt x="212" y="427"/>
                  </a:cubicBezTo>
                  <a:cubicBezTo>
                    <a:pt x="215" y="427"/>
                    <a:pt x="218" y="427"/>
                    <a:pt x="222" y="427"/>
                  </a:cubicBezTo>
                  <a:cubicBezTo>
                    <a:pt x="335" y="427"/>
                    <a:pt x="427" y="329"/>
                    <a:pt x="427" y="21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1" name="Google Shape;17411;p25"/>
            <p:cNvSpPr/>
            <p:nvPr/>
          </p:nvSpPr>
          <p:spPr>
            <a:xfrm>
              <a:off x="1648350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6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9"/>
                    <a:pt x="10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2" name="Google Shape;17412;p25"/>
            <p:cNvSpPr/>
            <p:nvPr/>
          </p:nvSpPr>
          <p:spPr>
            <a:xfrm>
              <a:off x="1966550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5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3" name="Google Shape;17413;p25"/>
            <p:cNvSpPr/>
            <p:nvPr/>
          </p:nvSpPr>
          <p:spPr>
            <a:xfrm>
              <a:off x="1701275" y="41438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2" y="1"/>
                  </a:moveTo>
                  <a:cubicBezTo>
                    <a:pt x="93" y="1"/>
                    <a:pt x="0" y="97"/>
                    <a:pt x="5" y="222"/>
                  </a:cubicBezTo>
                  <a:cubicBezTo>
                    <a:pt x="5" y="335"/>
                    <a:pt x="98" y="433"/>
                    <a:pt x="211" y="433"/>
                  </a:cubicBezTo>
                  <a:cubicBezTo>
                    <a:pt x="334" y="433"/>
                    <a:pt x="432" y="340"/>
                    <a:pt x="432" y="222"/>
                  </a:cubicBezTo>
                  <a:cubicBezTo>
                    <a:pt x="432" y="99"/>
                    <a:pt x="345" y="1"/>
                    <a:pt x="221" y="1"/>
                  </a:cubicBezTo>
                  <a:cubicBezTo>
                    <a:pt x="218" y="1"/>
                    <a:pt x="21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4" name="Google Shape;17414;p25"/>
            <p:cNvSpPr/>
            <p:nvPr/>
          </p:nvSpPr>
          <p:spPr>
            <a:xfrm>
              <a:off x="18605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0" y="216"/>
                  </a:cubicBezTo>
                  <a:cubicBezTo>
                    <a:pt x="0" y="329"/>
                    <a:pt x="93" y="422"/>
                    <a:pt x="206" y="427"/>
                  </a:cubicBezTo>
                  <a:cubicBezTo>
                    <a:pt x="209" y="427"/>
                    <a:pt x="213" y="427"/>
                    <a:pt x="216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5" name="Google Shape;17415;p25"/>
            <p:cNvSpPr/>
            <p:nvPr/>
          </p:nvSpPr>
          <p:spPr>
            <a:xfrm>
              <a:off x="1993275" y="390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8"/>
                    <a:pt x="6" y="211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6" name="Google Shape;17416;p25"/>
            <p:cNvSpPr/>
            <p:nvPr/>
          </p:nvSpPr>
          <p:spPr>
            <a:xfrm>
              <a:off x="1966825" y="4037325"/>
              <a:ext cx="10925" cy="10800"/>
            </a:xfrm>
            <a:custGeom>
              <a:rect b="b" l="l" r="r" t="t"/>
              <a:pathLst>
                <a:path extrusionOk="0" h="432" w="437">
                  <a:moveTo>
                    <a:pt x="216" y="0"/>
                  </a:moveTo>
                  <a:cubicBezTo>
                    <a:pt x="103" y="10"/>
                    <a:pt x="5" y="98"/>
                    <a:pt x="5" y="216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214" y="432"/>
                    <a:pt x="217" y="432"/>
                    <a:pt x="220" y="432"/>
                  </a:cubicBezTo>
                  <a:cubicBezTo>
                    <a:pt x="334" y="432"/>
                    <a:pt x="422" y="341"/>
                    <a:pt x="427" y="221"/>
                  </a:cubicBezTo>
                  <a:cubicBezTo>
                    <a:pt x="43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7" name="Google Shape;17417;p25"/>
            <p:cNvSpPr/>
            <p:nvPr/>
          </p:nvSpPr>
          <p:spPr>
            <a:xfrm>
              <a:off x="1435975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0" y="422"/>
                    <a:pt x="427" y="324"/>
                    <a:pt x="427" y="211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8" name="Google Shape;17418;p25"/>
            <p:cNvSpPr/>
            <p:nvPr/>
          </p:nvSpPr>
          <p:spPr>
            <a:xfrm>
              <a:off x="175432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0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9" name="Google Shape;17419;p25"/>
            <p:cNvSpPr/>
            <p:nvPr/>
          </p:nvSpPr>
          <p:spPr>
            <a:xfrm>
              <a:off x="1621625" y="4276650"/>
              <a:ext cx="10800" cy="10425"/>
            </a:xfrm>
            <a:custGeom>
              <a:rect b="b" l="l" r="r" t="t"/>
              <a:pathLst>
                <a:path extrusionOk="0" h="417" w="432">
                  <a:moveTo>
                    <a:pt x="216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93" y="417"/>
                    <a:pt x="216" y="417"/>
                  </a:cubicBezTo>
                  <a:cubicBezTo>
                    <a:pt x="334" y="417"/>
                    <a:pt x="432" y="319"/>
                    <a:pt x="427" y="211"/>
                  </a:cubicBezTo>
                  <a:cubicBezTo>
                    <a:pt x="427" y="9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0" name="Google Shape;17420;p25"/>
            <p:cNvSpPr/>
            <p:nvPr/>
          </p:nvSpPr>
          <p:spPr>
            <a:xfrm>
              <a:off x="151562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" y="319"/>
                    <a:pt x="93" y="421"/>
                    <a:pt x="206" y="421"/>
                  </a:cubicBezTo>
                  <a:cubicBezTo>
                    <a:pt x="330" y="421"/>
                    <a:pt x="427" y="329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1" name="Google Shape;17421;p25"/>
            <p:cNvSpPr/>
            <p:nvPr/>
          </p:nvSpPr>
          <p:spPr>
            <a:xfrm>
              <a:off x="1621875" y="43826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5"/>
                    <a:pt x="1" y="98"/>
                    <a:pt x="1" y="211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24" y="421"/>
                    <a:pt x="422" y="319"/>
                    <a:pt x="422" y="206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2" name="Google Shape;17422;p25"/>
            <p:cNvSpPr/>
            <p:nvPr/>
          </p:nvSpPr>
          <p:spPr>
            <a:xfrm>
              <a:off x="1860575" y="42499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3"/>
                    <a:pt x="11" y="222"/>
                  </a:cubicBezTo>
                  <a:cubicBezTo>
                    <a:pt x="11" y="335"/>
                    <a:pt x="103" y="432"/>
                    <a:pt x="221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3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3" name="Google Shape;17423;p25"/>
            <p:cNvSpPr/>
            <p:nvPr/>
          </p:nvSpPr>
          <p:spPr>
            <a:xfrm>
              <a:off x="2152575" y="43826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88" y="0"/>
                    <a:pt x="1" y="87"/>
                    <a:pt x="1" y="211"/>
                  </a:cubicBezTo>
                  <a:cubicBezTo>
                    <a:pt x="1" y="329"/>
                    <a:pt x="88" y="421"/>
                    <a:pt x="206" y="421"/>
                  </a:cubicBezTo>
                  <a:cubicBezTo>
                    <a:pt x="330" y="421"/>
                    <a:pt x="422" y="329"/>
                    <a:pt x="422" y="211"/>
                  </a:cubicBezTo>
                  <a:cubicBezTo>
                    <a:pt x="422" y="87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4" name="Google Shape;17424;p25"/>
            <p:cNvSpPr/>
            <p:nvPr/>
          </p:nvSpPr>
          <p:spPr>
            <a:xfrm>
              <a:off x="1435975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7" y="427"/>
                  </a:cubicBezTo>
                  <a:cubicBezTo>
                    <a:pt x="330" y="427"/>
                    <a:pt x="427" y="330"/>
                    <a:pt x="427" y="217"/>
                  </a:cubicBezTo>
                  <a:cubicBezTo>
                    <a:pt x="42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5" name="Google Shape;17425;p25"/>
            <p:cNvSpPr/>
            <p:nvPr/>
          </p:nvSpPr>
          <p:spPr>
            <a:xfrm>
              <a:off x="17012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6" name="Google Shape;17426;p25"/>
            <p:cNvSpPr/>
            <p:nvPr/>
          </p:nvSpPr>
          <p:spPr>
            <a:xfrm>
              <a:off x="1966825" y="409085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230" y="0"/>
                  </a:moveTo>
                  <a:cubicBezTo>
                    <a:pt x="222" y="0"/>
                    <a:pt x="214" y="1"/>
                    <a:pt x="206" y="2"/>
                  </a:cubicBezTo>
                  <a:cubicBezTo>
                    <a:pt x="87" y="2"/>
                    <a:pt x="0" y="94"/>
                    <a:pt x="0" y="218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24" y="418"/>
                    <a:pt x="421" y="321"/>
                    <a:pt x="421" y="208"/>
                  </a:cubicBezTo>
                  <a:cubicBezTo>
                    <a:pt x="421" y="93"/>
                    <a:pt x="337" y="0"/>
                    <a:pt x="23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7" name="Google Shape;17427;p25"/>
            <p:cNvSpPr/>
            <p:nvPr/>
          </p:nvSpPr>
          <p:spPr>
            <a:xfrm>
              <a:off x="215245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7" y="33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8" name="Google Shape;17428;p25"/>
            <p:cNvSpPr/>
            <p:nvPr/>
          </p:nvSpPr>
          <p:spPr>
            <a:xfrm>
              <a:off x="1833725" y="454192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7" y="1"/>
                  </a:moveTo>
                  <a:cubicBezTo>
                    <a:pt x="103" y="1"/>
                    <a:pt x="10" y="92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339" y="422"/>
                    <a:pt x="432" y="335"/>
                    <a:pt x="432" y="212"/>
                  </a:cubicBezTo>
                  <a:cubicBezTo>
                    <a:pt x="437" y="88"/>
                    <a:pt x="350" y="1"/>
                    <a:pt x="226" y="1"/>
                  </a:cubicBezTo>
                  <a:cubicBezTo>
                    <a:pt x="223" y="1"/>
                    <a:pt x="22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9" name="Google Shape;17429;p25"/>
            <p:cNvSpPr/>
            <p:nvPr/>
          </p:nvSpPr>
          <p:spPr>
            <a:xfrm>
              <a:off x="1701275" y="45682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2" y="0"/>
                  </a:moveTo>
                  <a:cubicBezTo>
                    <a:pt x="93" y="0"/>
                    <a:pt x="0" y="96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212" y="422"/>
                    <a:pt x="218" y="423"/>
                    <a:pt x="224" y="423"/>
                  </a:cubicBezTo>
                  <a:cubicBezTo>
                    <a:pt x="339" y="423"/>
                    <a:pt x="427" y="333"/>
                    <a:pt x="432" y="216"/>
                  </a:cubicBezTo>
                  <a:cubicBezTo>
                    <a:pt x="432" y="93"/>
                    <a:pt x="345" y="1"/>
                    <a:pt x="221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0" name="Google Shape;17430;p25"/>
            <p:cNvSpPr/>
            <p:nvPr/>
          </p:nvSpPr>
          <p:spPr>
            <a:xfrm>
              <a:off x="2046475" y="4382250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1"/>
                    <a:pt x="0" y="98"/>
                    <a:pt x="0" y="216"/>
                  </a:cubicBezTo>
                  <a:cubicBezTo>
                    <a:pt x="0" y="330"/>
                    <a:pt x="93" y="432"/>
                    <a:pt x="211" y="432"/>
                  </a:cubicBezTo>
                  <a:cubicBezTo>
                    <a:pt x="329" y="432"/>
                    <a:pt x="421" y="345"/>
                    <a:pt x="421" y="222"/>
                  </a:cubicBezTo>
                  <a:cubicBezTo>
                    <a:pt x="416" y="103"/>
                    <a:pt x="324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1" name="Google Shape;17431;p25"/>
            <p:cNvSpPr/>
            <p:nvPr/>
          </p:nvSpPr>
          <p:spPr>
            <a:xfrm>
              <a:off x="2099275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0"/>
                    <a:pt x="10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2" name="Google Shape;17432;p25"/>
            <p:cNvSpPr/>
            <p:nvPr/>
          </p:nvSpPr>
          <p:spPr>
            <a:xfrm>
              <a:off x="1966550" y="419685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08" y="1"/>
                  </a:moveTo>
                  <a:cubicBezTo>
                    <a:pt x="94" y="1"/>
                    <a:pt x="6" y="90"/>
                    <a:pt x="6" y="202"/>
                  </a:cubicBezTo>
                  <a:cubicBezTo>
                    <a:pt x="1" y="325"/>
                    <a:pt x="93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32" y="212"/>
                  </a:cubicBezTo>
                  <a:cubicBezTo>
                    <a:pt x="432" y="99"/>
                    <a:pt x="340" y="7"/>
                    <a:pt x="227" y="1"/>
                  </a:cubicBezTo>
                  <a:cubicBezTo>
                    <a:pt x="221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3" name="Google Shape;17433;p25"/>
            <p:cNvSpPr/>
            <p:nvPr/>
          </p:nvSpPr>
          <p:spPr>
            <a:xfrm>
              <a:off x="1966550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104" y="1"/>
                    <a:pt x="16" y="88"/>
                    <a:pt x="6" y="206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4" y="423"/>
                    <a:pt x="432" y="333"/>
                    <a:pt x="432" y="216"/>
                  </a:cubicBezTo>
                  <a:cubicBezTo>
                    <a:pt x="432" y="10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4" name="Google Shape;17434;p25"/>
            <p:cNvSpPr/>
            <p:nvPr/>
          </p:nvSpPr>
          <p:spPr>
            <a:xfrm>
              <a:off x="1568700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11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87" y="417"/>
                    <a:pt x="211" y="417"/>
                  </a:cubicBezTo>
                  <a:cubicBezTo>
                    <a:pt x="334" y="417"/>
                    <a:pt x="421" y="319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5" name="Google Shape;17435;p25"/>
            <p:cNvSpPr/>
            <p:nvPr/>
          </p:nvSpPr>
          <p:spPr>
            <a:xfrm>
              <a:off x="1833975" y="39047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98" y="1"/>
                    <a:pt x="1" y="93"/>
                    <a:pt x="1" y="212"/>
                  </a:cubicBezTo>
                  <a:cubicBezTo>
                    <a:pt x="1" y="330"/>
                    <a:pt x="98" y="433"/>
                    <a:pt x="211" y="433"/>
                  </a:cubicBezTo>
                  <a:cubicBezTo>
                    <a:pt x="214" y="433"/>
                    <a:pt x="217" y="433"/>
                    <a:pt x="221" y="433"/>
                  </a:cubicBezTo>
                  <a:cubicBezTo>
                    <a:pt x="339" y="433"/>
                    <a:pt x="432" y="337"/>
                    <a:pt x="432" y="217"/>
                  </a:cubicBezTo>
                  <a:cubicBezTo>
                    <a:pt x="432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6" name="Google Shape;17436;p25"/>
            <p:cNvSpPr/>
            <p:nvPr/>
          </p:nvSpPr>
          <p:spPr>
            <a:xfrm>
              <a:off x="2046475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20" y="0"/>
                  </a:moveTo>
                  <a:cubicBezTo>
                    <a:pt x="217" y="0"/>
                    <a:pt x="214" y="0"/>
                    <a:pt x="211" y="1"/>
                  </a:cubicBezTo>
                  <a:cubicBezTo>
                    <a:pt x="93" y="1"/>
                    <a:pt x="0" y="98"/>
                    <a:pt x="0" y="211"/>
                  </a:cubicBezTo>
                  <a:cubicBezTo>
                    <a:pt x="5" y="329"/>
                    <a:pt x="93" y="417"/>
                    <a:pt x="211" y="417"/>
                  </a:cubicBezTo>
                  <a:cubicBezTo>
                    <a:pt x="329" y="417"/>
                    <a:pt x="421" y="329"/>
                    <a:pt x="421" y="206"/>
                  </a:cubicBezTo>
                  <a:cubicBezTo>
                    <a:pt x="421" y="86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7" name="Google Shape;17437;p25"/>
            <p:cNvSpPr/>
            <p:nvPr/>
          </p:nvSpPr>
          <p:spPr>
            <a:xfrm>
              <a:off x="17012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3" y="0"/>
                  </a:moveTo>
                  <a:cubicBezTo>
                    <a:pt x="99" y="0"/>
                    <a:pt x="11" y="101"/>
                    <a:pt x="11" y="211"/>
                  </a:cubicBezTo>
                  <a:cubicBezTo>
                    <a:pt x="1" y="329"/>
                    <a:pt x="94" y="428"/>
                    <a:pt x="205" y="428"/>
                  </a:cubicBezTo>
                  <a:cubicBezTo>
                    <a:pt x="210" y="428"/>
                    <a:pt x="216" y="428"/>
                    <a:pt x="221" y="427"/>
                  </a:cubicBezTo>
                  <a:cubicBezTo>
                    <a:pt x="345" y="417"/>
                    <a:pt x="432" y="330"/>
                    <a:pt x="432" y="211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6" y="0"/>
                    <a:pt x="21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8" name="Google Shape;17438;p25"/>
            <p:cNvSpPr/>
            <p:nvPr/>
          </p:nvSpPr>
          <p:spPr>
            <a:xfrm>
              <a:off x="1913625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88" y="432"/>
                    <a:pt x="211" y="432"/>
                  </a:cubicBezTo>
                  <a:cubicBezTo>
                    <a:pt x="335" y="432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9" name="Google Shape;17439;p25"/>
            <p:cNvSpPr/>
            <p:nvPr/>
          </p:nvSpPr>
          <p:spPr>
            <a:xfrm>
              <a:off x="1488900" y="4037575"/>
              <a:ext cx="11075" cy="10550"/>
            </a:xfrm>
            <a:custGeom>
              <a:rect b="b" l="l" r="r" t="t"/>
              <a:pathLst>
                <a:path extrusionOk="0" h="422" w="443">
                  <a:moveTo>
                    <a:pt x="222" y="0"/>
                  </a:moveTo>
                  <a:cubicBezTo>
                    <a:pt x="88" y="6"/>
                    <a:pt x="1" y="113"/>
                    <a:pt x="11" y="216"/>
                  </a:cubicBezTo>
                  <a:cubicBezTo>
                    <a:pt x="11" y="340"/>
                    <a:pt x="104" y="422"/>
                    <a:pt x="222" y="422"/>
                  </a:cubicBezTo>
                  <a:cubicBezTo>
                    <a:pt x="345" y="422"/>
                    <a:pt x="443" y="324"/>
                    <a:pt x="443" y="211"/>
                  </a:cubicBezTo>
                  <a:cubicBezTo>
                    <a:pt x="443" y="9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0" name="Google Shape;17440;p25"/>
            <p:cNvSpPr/>
            <p:nvPr/>
          </p:nvSpPr>
          <p:spPr>
            <a:xfrm>
              <a:off x="20198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7" y="0"/>
                  </a:moveTo>
                  <a:cubicBezTo>
                    <a:pt x="93" y="0"/>
                    <a:pt x="0" y="96"/>
                    <a:pt x="0" y="216"/>
                  </a:cubicBezTo>
                  <a:cubicBezTo>
                    <a:pt x="0" y="345"/>
                    <a:pt x="93" y="427"/>
                    <a:pt x="21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1" name="Google Shape;17441;p25"/>
            <p:cNvSpPr/>
            <p:nvPr/>
          </p:nvSpPr>
          <p:spPr>
            <a:xfrm>
              <a:off x="1648350" y="4037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103" y="6"/>
                    <a:pt x="0" y="93"/>
                    <a:pt x="0" y="211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1" y="340"/>
                    <a:pt x="421" y="216"/>
                  </a:cubicBezTo>
                  <a:cubicBezTo>
                    <a:pt x="421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2" name="Google Shape;17442;p25"/>
            <p:cNvSpPr/>
            <p:nvPr/>
          </p:nvSpPr>
          <p:spPr>
            <a:xfrm>
              <a:off x="1648350" y="45684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20" y="0"/>
                  </a:moveTo>
                  <a:cubicBezTo>
                    <a:pt x="217" y="0"/>
                    <a:pt x="214" y="1"/>
                    <a:pt x="211" y="1"/>
                  </a:cubicBezTo>
                  <a:cubicBezTo>
                    <a:pt x="103" y="1"/>
                    <a:pt x="5" y="93"/>
                    <a:pt x="0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6"/>
                    <a:pt x="334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3" name="Google Shape;17443;p25"/>
            <p:cNvSpPr/>
            <p:nvPr/>
          </p:nvSpPr>
          <p:spPr>
            <a:xfrm>
              <a:off x="1833975" y="43294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8" y="6"/>
                    <a:pt x="1" y="103"/>
                    <a:pt x="1" y="222"/>
                  </a:cubicBezTo>
                  <a:cubicBezTo>
                    <a:pt x="1" y="340"/>
                    <a:pt x="98" y="432"/>
                    <a:pt x="216" y="432"/>
                  </a:cubicBezTo>
                  <a:cubicBezTo>
                    <a:pt x="340" y="427"/>
                    <a:pt x="432" y="335"/>
                    <a:pt x="43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4" name="Google Shape;17444;p25"/>
            <p:cNvSpPr/>
            <p:nvPr/>
          </p:nvSpPr>
          <p:spPr>
            <a:xfrm>
              <a:off x="1913625" y="4249900"/>
              <a:ext cx="10825" cy="10850"/>
            </a:xfrm>
            <a:custGeom>
              <a:rect b="b" l="l" r="r" t="t"/>
              <a:pathLst>
                <a:path extrusionOk="0" h="434" w="433">
                  <a:moveTo>
                    <a:pt x="226" y="1"/>
                  </a:moveTo>
                  <a:cubicBezTo>
                    <a:pt x="221" y="1"/>
                    <a:pt x="216" y="1"/>
                    <a:pt x="211" y="2"/>
                  </a:cubicBezTo>
                  <a:cubicBezTo>
                    <a:pt x="88" y="2"/>
                    <a:pt x="1" y="94"/>
                    <a:pt x="6" y="228"/>
                  </a:cubicBezTo>
                  <a:cubicBezTo>
                    <a:pt x="6" y="336"/>
                    <a:pt x="103" y="433"/>
                    <a:pt x="216" y="433"/>
                  </a:cubicBezTo>
                  <a:cubicBezTo>
                    <a:pt x="335" y="433"/>
                    <a:pt x="432" y="331"/>
                    <a:pt x="432" y="218"/>
                  </a:cubicBezTo>
                  <a:cubicBezTo>
                    <a:pt x="422" y="95"/>
                    <a:pt x="324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5" name="Google Shape;17445;p25"/>
            <p:cNvSpPr/>
            <p:nvPr/>
          </p:nvSpPr>
          <p:spPr>
            <a:xfrm>
              <a:off x="1701525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3" y="1"/>
                    <a:pt x="1" y="103"/>
                    <a:pt x="1" y="216"/>
                  </a:cubicBezTo>
                  <a:cubicBezTo>
                    <a:pt x="1" y="335"/>
                    <a:pt x="88" y="422"/>
                    <a:pt x="206" y="422"/>
                  </a:cubicBezTo>
                  <a:cubicBezTo>
                    <a:pt x="324" y="422"/>
                    <a:pt x="417" y="335"/>
                    <a:pt x="422" y="216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6" name="Google Shape;17446;p25"/>
            <p:cNvSpPr/>
            <p:nvPr/>
          </p:nvSpPr>
          <p:spPr>
            <a:xfrm>
              <a:off x="18075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7" name="Google Shape;17447;p25"/>
            <p:cNvSpPr/>
            <p:nvPr/>
          </p:nvSpPr>
          <p:spPr>
            <a:xfrm>
              <a:off x="1515625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5" y="422"/>
                    <a:pt x="427" y="32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8" name="Google Shape;17448;p25"/>
            <p:cNvSpPr/>
            <p:nvPr/>
          </p:nvSpPr>
          <p:spPr>
            <a:xfrm>
              <a:off x="18075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0" y="217"/>
                  </a:cubicBezTo>
                  <a:cubicBezTo>
                    <a:pt x="5" y="330"/>
                    <a:pt x="93" y="427"/>
                    <a:pt x="21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9" name="Google Shape;17449;p25"/>
            <p:cNvSpPr/>
            <p:nvPr/>
          </p:nvSpPr>
          <p:spPr>
            <a:xfrm>
              <a:off x="201987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7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3"/>
                    <a:pt x="84" y="423"/>
                    <a:pt x="198" y="423"/>
                  </a:cubicBezTo>
                  <a:cubicBezTo>
                    <a:pt x="204" y="423"/>
                    <a:pt x="210" y="422"/>
                    <a:pt x="216" y="422"/>
                  </a:cubicBezTo>
                  <a:cubicBezTo>
                    <a:pt x="329" y="422"/>
                    <a:pt x="427" y="329"/>
                    <a:pt x="427" y="211"/>
                  </a:cubicBezTo>
                  <a:cubicBezTo>
                    <a:pt x="422" y="93"/>
                    <a:pt x="329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0" name="Google Shape;17450;p25"/>
            <p:cNvSpPr/>
            <p:nvPr/>
          </p:nvSpPr>
          <p:spPr>
            <a:xfrm>
              <a:off x="1807650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5" y="0"/>
                  </a:moveTo>
                  <a:cubicBezTo>
                    <a:pt x="89" y="0"/>
                    <a:pt x="0" y="99"/>
                    <a:pt x="0" y="212"/>
                  </a:cubicBezTo>
                  <a:cubicBezTo>
                    <a:pt x="0" y="335"/>
                    <a:pt x="88" y="422"/>
                    <a:pt x="211" y="422"/>
                  </a:cubicBezTo>
                  <a:cubicBezTo>
                    <a:pt x="329" y="422"/>
                    <a:pt x="422" y="325"/>
                    <a:pt x="422" y="212"/>
                  </a:cubicBezTo>
                  <a:cubicBezTo>
                    <a:pt x="422" y="93"/>
                    <a:pt x="324" y="1"/>
                    <a:pt x="211" y="1"/>
                  </a:cubicBezTo>
                  <a:cubicBezTo>
                    <a:pt x="206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1" name="Google Shape;17451;p25"/>
            <p:cNvSpPr/>
            <p:nvPr/>
          </p:nvSpPr>
          <p:spPr>
            <a:xfrm>
              <a:off x="19137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0"/>
                  </a:moveTo>
                  <a:cubicBezTo>
                    <a:pt x="90" y="0"/>
                    <a:pt x="1" y="99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25"/>
                    <a:pt x="427" y="212"/>
                  </a:cubicBezTo>
                  <a:cubicBezTo>
                    <a:pt x="427" y="93"/>
                    <a:pt x="330" y="1"/>
                    <a:pt x="211" y="1"/>
                  </a:cubicBezTo>
                  <a:cubicBezTo>
                    <a:pt x="206" y="0"/>
                    <a:pt x="201" y="0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2" name="Google Shape;17452;p25"/>
            <p:cNvSpPr/>
            <p:nvPr/>
          </p:nvSpPr>
          <p:spPr>
            <a:xfrm>
              <a:off x="14627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8" y="0"/>
                  </a:moveTo>
                  <a:cubicBezTo>
                    <a:pt x="99" y="0"/>
                    <a:pt x="1" y="101"/>
                    <a:pt x="1" y="211"/>
                  </a:cubicBezTo>
                  <a:cubicBezTo>
                    <a:pt x="1" y="327"/>
                    <a:pt x="84" y="427"/>
                    <a:pt x="202" y="427"/>
                  </a:cubicBezTo>
                  <a:cubicBezTo>
                    <a:pt x="205" y="427"/>
                    <a:pt x="208" y="427"/>
                    <a:pt x="211" y="427"/>
                  </a:cubicBezTo>
                  <a:cubicBezTo>
                    <a:pt x="335" y="427"/>
                    <a:pt x="417" y="335"/>
                    <a:pt x="432" y="211"/>
                  </a:cubicBezTo>
                  <a:cubicBezTo>
                    <a:pt x="422" y="98"/>
                    <a:pt x="335" y="1"/>
                    <a:pt x="216" y="1"/>
                  </a:cubicBezTo>
                  <a:cubicBezTo>
                    <a:pt x="214" y="0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3" name="Google Shape;17453;p25"/>
            <p:cNvSpPr/>
            <p:nvPr/>
          </p:nvSpPr>
          <p:spPr>
            <a:xfrm>
              <a:off x="1462575" y="43293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0"/>
                  </a:moveTo>
                  <a:cubicBezTo>
                    <a:pt x="93" y="6"/>
                    <a:pt x="0" y="98"/>
                    <a:pt x="0" y="211"/>
                  </a:cubicBezTo>
                  <a:cubicBezTo>
                    <a:pt x="0" y="334"/>
                    <a:pt x="93" y="432"/>
                    <a:pt x="211" y="432"/>
                  </a:cubicBezTo>
                  <a:cubicBezTo>
                    <a:pt x="335" y="432"/>
                    <a:pt x="422" y="340"/>
                    <a:pt x="422" y="216"/>
                  </a:cubicBezTo>
                  <a:cubicBezTo>
                    <a:pt x="422" y="98"/>
                    <a:pt x="324" y="6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4" name="Google Shape;17454;p25"/>
            <p:cNvSpPr/>
            <p:nvPr/>
          </p:nvSpPr>
          <p:spPr>
            <a:xfrm>
              <a:off x="2178925" y="4197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218" y="0"/>
                    <a:pt x="214" y="0"/>
                    <a:pt x="211" y="1"/>
                  </a:cubicBezTo>
                  <a:cubicBezTo>
                    <a:pt x="98" y="1"/>
                    <a:pt x="0" y="93"/>
                    <a:pt x="0" y="211"/>
                  </a:cubicBezTo>
                  <a:cubicBezTo>
                    <a:pt x="0" y="329"/>
                    <a:pt x="103" y="422"/>
                    <a:pt x="216" y="422"/>
                  </a:cubicBezTo>
                  <a:cubicBezTo>
                    <a:pt x="339" y="422"/>
                    <a:pt x="432" y="329"/>
                    <a:pt x="432" y="206"/>
                  </a:cubicBezTo>
                  <a:cubicBezTo>
                    <a:pt x="432" y="86"/>
                    <a:pt x="340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5" name="Google Shape;17455;p25"/>
            <p:cNvSpPr/>
            <p:nvPr/>
          </p:nvSpPr>
          <p:spPr>
            <a:xfrm>
              <a:off x="170127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6" name="Google Shape;17456;p25"/>
            <p:cNvSpPr/>
            <p:nvPr/>
          </p:nvSpPr>
          <p:spPr>
            <a:xfrm>
              <a:off x="16748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3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7" name="Google Shape;17457;p25"/>
            <p:cNvSpPr/>
            <p:nvPr/>
          </p:nvSpPr>
          <p:spPr>
            <a:xfrm>
              <a:off x="1993275" y="4276525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8" name="Google Shape;17458;p25"/>
            <p:cNvSpPr/>
            <p:nvPr/>
          </p:nvSpPr>
          <p:spPr>
            <a:xfrm>
              <a:off x="1993275" y="43294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9" name="Google Shape;17459;p25"/>
            <p:cNvSpPr/>
            <p:nvPr/>
          </p:nvSpPr>
          <p:spPr>
            <a:xfrm>
              <a:off x="1674800" y="4117225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211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24"/>
                    <a:pt x="89" y="417"/>
                    <a:pt x="195" y="417"/>
                  </a:cubicBezTo>
                  <a:cubicBezTo>
                    <a:pt x="200" y="417"/>
                    <a:pt x="206" y="417"/>
                    <a:pt x="211" y="417"/>
                  </a:cubicBezTo>
                  <a:cubicBezTo>
                    <a:pt x="330" y="417"/>
                    <a:pt x="422" y="32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0" name="Google Shape;17460;p25"/>
            <p:cNvSpPr/>
            <p:nvPr/>
          </p:nvSpPr>
          <p:spPr>
            <a:xfrm>
              <a:off x="20198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2"/>
                  </a:cubicBezTo>
                  <a:cubicBezTo>
                    <a:pt x="329" y="417"/>
                    <a:pt x="427" y="324"/>
                    <a:pt x="427" y="211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1" name="Google Shape;17461;p25"/>
            <p:cNvSpPr/>
            <p:nvPr/>
          </p:nvSpPr>
          <p:spPr>
            <a:xfrm>
              <a:off x="1966675" y="387840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17" y="1"/>
                  </a:moveTo>
                  <a:cubicBezTo>
                    <a:pt x="99" y="1"/>
                    <a:pt x="1" y="98"/>
                    <a:pt x="1" y="216"/>
                  </a:cubicBezTo>
                  <a:cubicBezTo>
                    <a:pt x="1" y="331"/>
                    <a:pt x="99" y="424"/>
                    <a:pt x="199" y="424"/>
                  </a:cubicBezTo>
                  <a:cubicBezTo>
                    <a:pt x="207" y="424"/>
                    <a:pt x="214" y="423"/>
                    <a:pt x="222" y="422"/>
                  </a:cubicBezTo>
                  <a:cubicBezTo>
                    <a:pt x="345" y="417"/>
                    <a:pt x="433" y="329"/>
                    <a:pt x="427" y="206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2" name="Google Shape;17462;p25"/>
            <p:cNvSpPr/>
            <p:nvPr/>
          </p:nvSpPr>
          <p:spPr>
            <a:xfrm>
              <a:off x="2205500" y="43294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2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27" y="98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3" name="Google Shape;17463;p25"/>
            <p:cNvSpPr/>
            <p:nvPr/>
          </p:nvSpPr>
          <p:spPr>
            <a:xfrm>
              <a:off x="2019750" y="38784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1"/>
                  </a:moveTo>
                  <a:cubicBezTo>
                    <a:pt x="98" y="1"/>
                    <a:pt x="5" y="93"/>
                    <a:pt x="5" y="211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32" y="329"/>
                    <a:pt x="432" y="211"/>
                  </a:cubicBezTo>
                  <a:cubicBezTo>
                    <a:pt x="43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4" name="Google Shape;17464;p25"/>
            <p:cNvSpPr/>
            <p:nvPr/>
          </p:nvSpPr>
          <p:spPr>
            <a:xfrm>
              <a:off x="1833975" y="4276650"/>
              <a:ext cx="10825" cy="10425"/>
            </a:xfrm>
            <a:custGeom>
              <a:rect b="b" l="l" r="r" t="t"/>
              <a:pathLst>
                <a:path extrusionOk="0" h="417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29"/>
                    <a:pt x="93" y="417"/>
                    <a:pt x="216" y="417"/>
                  </a:cubicBezTo>
                  <a:cubicBezTo>
                    <a:pt x="340" y="412"/>
                    <a:pt x="43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5" name="Google Shape;17465;p25"/>
            <p:cNvSpPr/>
            <p:nvPr/>
          </p:nvSpPr>
          <p:spPr>
            <a:xfrm>
              <a:off x="1648200" y="42499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1" y="98"/>
                    <a:pt x="1" y="217"/>
                  </a:cubicBezTo>
                  <a:cubicBezTo>
                    <a:pt x="1" y="330"/>
                    <a:pt x="104" y="427"/>
                    <a:pt x="217" y="427"/>
                  </a:cubicBezTo>
                  <a:cubicBezTo>
                    <a:pt x="335" y="427"/>
                    <a:pt x="427" y="330"/>
                    <a:pt x="427" y="217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6" name="Google Shape;17466;p25"/>
            <p:cNvSpPr/>
            <p:nvPr/>
          </p:nvSpPr>
          <p:spPr>
            <a:xfrm>
              <a:off x="1648350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1"/>
                    <a:pt x="0" y="98"/>
                    <a:pt x="0" y="217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45"/>
                    <a:pt x="421" y="217"/>
                  </a:cubicBezTo>
                  <a:cubicBezTo>
                    <a:pt x="421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7" name="Google Shape;17467;p25"/>
            <p:cNvSpPr/>
            <p:nvPr/>
          </p:nvSpPr>
          <p:spPr>
            <a:xfrm>
              <a:off x="170127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1"/>
                  </a:moveTo>
                  <a:cubicBezTo>
                    <a:pt x="103" y="1"/>
                    <a:pt x="0" y="98"/>
                    <a:pt x="0" y="217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8" name="Google Shape;17468;p25"/>
            <p:cNvSpPr/>
            <p:nvPr/>
          </p:nvSpPr>
          <p:spPr>
            <a:xfrm>
              <a:off x="19668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1" y="335"/>
                    <a:pt x="427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9" name="Google Shape;17469;p25"/>
            <p:cNvSpPr/>
            <p:nvPr/>
          </p:nvSpPr>
          <p:spPr>
            <a:xfrm>
              <a:off x="14891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93"/>
                    <a:pt x="0" y="206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27" y="335"/>
                    <a:pt x="422" y="222"/>
                  </a:cubicBezTo>
                  <a:cubicBezTo>
                    <a:pt x="432" y="10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0" name="Google Shape;17470;p25"/>
            <p:cNvSpPr/>
            <p:nvPr/>
          </p:nvSpPr>
          <p:spPr>
            <a:xfrm>
              <a:off x="15155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11" y="329"/>
                    <a:pt x="103" y="422"/>
                    <a:pt x="222" y="422"/>
                  </a:cubicBezTo>
                  <a:cubicBezTo>
                    <a:pt x="227" y="422"/>
                    <a:pt x="233" y="423"/>
                    <a:pt x="238" y="423"/>
                  </a:cubicBezTo>
                  <a:cubicBezTo>
                    <a:pt x="344" y="423"/>
                    <a:pt x="432" y="329"/>
                    <a:pt x="432" y="211"/>
                  </a:cubicBezTo>
                  <a:cubicBezTo>
                    <a:pt x="432" y="88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1" name="Google Shape;17471;p25"/>
            <p:cNvSpPr/>
            <p:nvPr/>
          </p:nvSpPr>
          <p:spPr>
            <a:xfrm>
              <a:off x="1780800" y="4223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5" y="87"/>
                    <a:pt x="5" y="206"/>
                  </a:cubicBezTo>
                  <a:cubicBezTo>
                    <a:pt x="0" y="324"/>
                    <a:pt x="93" y="421"/>
                    <a:pt x="211" y="421"/>
                  </a:cubicBezTo>
                  <a:cubicBezTo>
                    <a:pt x="334" y="421"/>
                    <a:pt x="432" y="334"/>
                    <a:pt x="432" y="216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2" name="Google Shape;17472;p25"/>
            <p:cNvSpPr/>
            <p:nvPr/>
          </p:nvSpPr>
          <p:spPr>
            <a:xfrm>
              <a:off x="19668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2" y="0"/>
                  </a:moveTo>
                  <a:cubicBezTo>
                    <a:pt x="88" y="0"/>
                    <a:pt x="0" y="96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7" y="330"/>
                    <a:pt x="421" y="211"/>
                  </a:cubicBezTo>
                  <a:cubicBezTo>
                    <a:pt x="421" y="98"/>
                    <a:pt x="324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3" name="Google Shape;17473;p25"/>
            <p:cNvSpPr/>
            <p:nvPr/>
          </p:nvSpPr>
          <p:spPr>
            <a:xfrm>
              <a:off x="1489175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2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1" y="432"/>
                  </a:cubicBezTo>
                  <a:cubicBezTo>
                    <a:pt x="329" y="432"/>
                    <a:pt x="422" y="330"/>
                    <a:pt x="422" y="217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4" name="Google Shape;17474;p25"/>
            <p:cNvSpPr/>
            <p:nvPr/>
          </p:nvSpPr>
          <p:spPr>
            <a:xfrm>
              <a:off x="2046475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93" y="1"/>
                    <a:pt x="0" y="88"/>
                    <a:pt x="0" y="206"/>
                  </a:cubicBezTo>
                  <a:cubicBezTo>
                    <a:pt x="0" y="319"/>
                    <a:pt x="93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3" y="423"/>
                    <a:pt x="421" y="329"/>
                    <a:pt x="421" y="211"/>
                  </a:cubicBezTo>
                  <a:cubicBezTo>
                    <a:pt x="421" y="8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5" name="Google Shape;17475;p25"/>
            <p:cNvSpPr/>
            <p:nvPr/>
          </p:nvSpPr>
          <p:spPr>
            <a:xfrm>
              <a:off x="220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1"/>
                  </a:moveTo>
                  <a:cubicBezTo>
                    <a:pt x="93" y="1"/>
                    <a:pt x="1" y="88"/>
                    <a:pt x="1" y="216"/>
                  </a:cubicBezTo>
                  <a:cubicBezTo>
                    <a:pt x="11" y="335"/>
                    <a:pt x="98" y="422"/>
                    <a:pt x="217" y="422"/>
                  </a:cubicBezTo>
                  <a:cubicBezTo>
                    <a:pt x="335" y="422"/>
                    <a:pt x="432" y="329"/>
                    <a:pt x="432" y="211"/>
                  </a:cubicBezTo>
                  <a:cubicBezTo>
                    <a:pt x="432" y="8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6" name="Google Shape;17476;p25"/>
            <p:cNvSpPr/>
            <p:nvPr/>
          </p:nvSpPr>
          <p:spPr>
            <a:xfrm>
              <a:off x="148917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329" y="427"/>
                    <a:pt x="422" y="329"/>
                    <a:pt x="422" y="211"/>
                  </a:cubicBezTo>
                  <a:cubicBezTo>
                    <a:pt x="416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7" name="Google Shape;17477;p25"/>
            <p:cNvSpPr/>
            <p:nvPr/>
          </p:nvSpPr>
          <p:spPr>
            <a:xfrm>
              <a:off x="1674800" y="443580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1"/>
                  </a:moveTo>
                  <a:cubicBezTo>
                    <a:pt x="89" y="1"/>
                    <a:pt x="1" y="90"/>
                    <a:pt x="1" y="207"/>
                  </a:cubicBezTo>
                  <a:cubicBezTo>
                    <a:pt x="1" y="320"/>
                    <a:pt x="93" y="418"/>
                    <a:pt x="206" y="423"/>
                  </a:cubicBezTo>
                  <a:cubicBezTo>
                    <a:pt x="330" y="423"/>
                    <a:pt x="427" y="325"/>
                    <a:pt x="427" y="212"/>
                  </a:cubicBezTo>
                  <a:cubicBezTo>
                    <a:pt x="427" y="94"/>
                    <a:pt x="335" y="1"/>
                    <a:pt x="222" y="1"/>
                  </a:cubicBezTo>
                  <a:cubicBezTo>
                    <a:pt x="215" y="1"/>
                    <a:pt x="209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8" name="Google Shape;17478;p25"/>
            <p:cNvSpPr/>
            <p:nvPr/>
          </p:nvSpPr>
          <p:spPr>
            <a:xfrm>
              <a:off x="1833975" y="4435575"/>
              <a:ext cx="10825" cy="10800"/>
            </a:xfrm>
            <a:custGeom>
              <a:rect b="b" l="l" r="r" t="t"/>
              <a:pathLst>
                <a:path extrusionOk="0" h="432" w="433">
                  <a:moveTo>
                    <a:pt x="211" y="0"/>
                  </a:moveTo>
                  <a:cubicBezTo>
                    <a:pt x="88" y="5"/>
                    <a:pt x="1" y="103"/>
                    <a:pt x="1" y="221"/>
                  </a:cubicBezTo>
                  <a:cubicBezTo>
                    <a:pt x="1" y="344"/>
                    <a:pt x="98" y="432"/>
                    <a:pt x="216" y="432"/>
                  </a:cubicBezTo>
                  <a:cubicBezTo>
                    <a:pt x="340" y="427"/>
                    <a:pt x="432" y="334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9" name="Google Shape;17479;p25"/>
            <p:cNvSpPr/>
            <p:nvPr/>
          </p:nvSpPr>
          <p:spPr>
            <a:xfrm>
              <a:off x="1993150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3" y="0"/>
                    <a:pt x="0" y="103"/>
                    <a:pt x="6" y="221"/>
                  </a:cubicBezTo>
                  <a:cubicBezTo>
                    <a:pt x="6" y="334"/>
                    <a:pt x="10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0" name="Google Shape;17480;p25"/>
            <p:cNvSpPr/>
            <p:nvPr/>
          </p:nvSpPr>
          <p:spPr>
            <a:xfrm>
              <a:off x="1648350" y="41968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8" y="0"/>
                    <a:pt x="0" y="88"/>
                    <a:pt x="0" y="206"/>
                  </a:cubicBezTo>
                  <a:cubicBezTo>
                    <a:pt x="0" y="319"/>
                    <a:pt x="98" y="422"/>
                    <a:pt x="211" y="422"/>
                  </a:cubicBezTo>
                  <a:cubicBezTo>
                    <a:pt x="334" y="422"/>
                    <a:pt x="421" y="334"/>
                    <a:pt x="421" y="211"/>
                  </a:cubicBezTo>
                  <a:cubicBezTo>
                    <a:pt x="421" y="8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1" name="Google Shape;17481;p25"/>
            <p:cNvSpPr/>
            <p:nvPr/>
          </p:nvSpPr>
          <p:spPr>
            <a:xfrm>
              <a:off x="201987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29" y="416"/>
                    <a:pt x="427" y="329"/>
                    <a:pt x="427" y="211"/>
                  </a:cubicBezTo>
                  <a:cubicBezTo>
                    <a:pt x="432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2" name="Google Shape;17482;p25"/>
            <p:cNvSpPr/>
            <p:nvPr/>
          </p:nvSpPr>
          <p:spPr>
            <a:xfrm>
              <a:off x="1887175" y="42233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0"/>
                  </a:moveTo>
                  <a:cubicBezTo>
                    <a:pt x="98" y="0"/>
                    <a:pt x="5" y="87"/>
                    <a:pt x="0" y="206"/>
                  </a:cubicBezTo>
                  <a:cubicBezTo>
                    <a:pt x="0" y="324"/>
                    <a:pt x="82" y="421"/>
                    <a:pt x="206" y="421"/>
                  </a:cubicBezTo>
                  <a:cubicBezTo>
                    <a:pt x="212" y="422"/>
                    <a:pt x="218" y="422"/>
                    <a:pt x="223" y="422"/>
                  </a:cubicBezTo>
                  <a:cubicBezTo>
                    <a:pt x="333" y="422"/>
                    <a:pt x="421" y="333"/>
                    <a:pt x="416" y="216"/>
                  </a:cubicBezTo>
                  <a:cubicBezTo>
                    <a:pt x="421" y="10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3" name="Google Shape;17483;p25"/>
            <p:cNvSpPr/>
            <p:nvPr/>
          </p:nvSpPr>
          <p:spPr>
            <a:xfrm>
              <a:off x="1648200" y="44619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2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32"/>
                    <a:pt x="212" y="432"/>
                  </a:cubicBezTo>
                  <a:cubicBezTo>
                    <a:pt x="215" y="432"/>
                    <a:pt x="219" y="433"/>
                    <a:pt x="222" y="433"/>
                  </a:cubicBezTo>
                  <a:cubicBezTo>
                    <a:pt x="345" y="433"/>
                    <a:pt x="427" y="347"/>
                    <a:pt x="427" y="227"/>
                  </a:cubicBezTo>
                  <a:cubicBezTo>
                    <a:pt x="427" y="103"/>
                    <a:pt x="335" y="1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4" name="Google Shape;17484;p25"/>
            <p:cNvSpPr/>
            <p:nvPr/>
          </p:nvSpPr>
          <p:spPr>
            <a:xfrm>
              <a:off x="1701275" y="44619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5"/>
                    <a:pt x="98" y="432"/>
                    <a:pt x="221" y="432"/>
                  </a:cubicBezTo>
                  <a:cubicBezTo>
                    <a:pt x="345" y="432"/>
                    <a:pt x="432" y="335"/>
                    <a:pt x="427" y="206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5" name="Google Shape;17485;p25"/>
            <p:cNvSpPr/>
            <p:nvPr/>
          </p:nvSpPr>
          <p:spPr>
            <a:xfrm>
              <a:off x="1568700" y="401122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6" y="1"/>
                  </a:moveTo>
                  <a:cubicBezTo>
                    <a:pt x="87" y="1"/>
                    <a:pt x="0" y="83"/>
                    <a:pt x="5" y="212"/>
                  </a:cubicBezTo>
                  <a:cubicBezTo>
                    <a:pt x="5" y="325"/>
                    <a:pt x="103" y="422"/>
                    <a:pt x="216" y="422"/>
                  </a:cubicBezTo>
                  <a:cubicBezTo>
                    <a:pt x="334" y="422"/>
                    <a:pt x="432" y="325"/>
                    <a:pt x="432" y="212"/>
                  </a:cubicBezTo>
                  <a:cubicBezTo>
                    <a:pt x="432" y="8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6" name="Google Shape;17486;p25"/>
            <p:cNvSpPr/>
            <p:nvPr/>
          </p:nvSpPr>
          <p:spPr>
            <a:xfrm>
              <a:off x="1621875" y="40112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0" y="0"/>
                    <a:pt x="1" y="94"/>
                    <a:pt x="1" y="212"/>
                  </a:cubicBezTo>
                  <a:cubicBezTo>
                    <a:pt x="1" y="325"/>
                    <a:pt x="93" y="422"/>
                    <a:pt x="211" y="422"/>
                  </a:cubicBezTo>
                  <a:cubicBezTo>
                    <a:pt x="324" y="417"/>
                    <a:pt x="422" y="325"/>
                    <a:pt x="422" y="212"/>
                  </a:cubicBezTo>
                  <a:cubicBezTo>
                    <a:pt x="422" y="93"/>
                    <a:pt x="335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7" name="Google Shape;17487;p25"/>
            <p:cNvSpPr/>
            <p:nvPr/>
          </p:nvSpPr>
          <p:spPr>
            <a:xfrm>
              <a:off x="196682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35"/>
                    <a:pt x="87" y="422"/>
                    <a:pt x="211" y="422"/>
                  </a:cubicBezTo>
                  <a:cubicBezTo>
                    <a:pt x="329" y="422"/>
                    <a:pt x="427" y="335"/>
                    <a:pt x="421" y="212"/>
                  </a:cubicBezTo>
                  <a:cubicBezTo>
                    <a:pt x="421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8" name="Google Shape;17488;p25"/>
            <p:cNvSpPr/>
            <p:nvPr/>
          </p:nvSpPr>
          <p:spPr>
            <a:xfrm>
              <a:off x="1515625" y="44887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1"/>
                  </a:moveTo>
                  <a:cubicBezTo>
                    <a:pt x="98" y="1"/>
                    <a:pt x="1" y="98"/>
                    <a:pt x="1" y="211"/>
                  </a:cubicBezTo>
                  <a:cubicBezTo>
                    <a:pt x="1" y="327"/>
                    <a:pt x="94" y="422"/>
                    <a:pt x="208" y="422"/>
                  </a:cubicBezTo>
                  <a:cubicBezTo>
                    <a:pt x="211" y="422"/>
                    <a:pt x="214" y="422"/>
                    <a:pt x="217" y="422"/>
                  </a:cubicBezTo>
                  <a:cubicBezTo>
                    <a:pt x="335" y="422"/>
                    <a:pt x="427" y="330"/>
                    <a:pt x="427" y="206"/>
                  </a:cubicBezTo>
                  <a:cubicBezTo>
                    <a:pt x="422" y="93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9" name="Google Shape;17489;p25"/>
            <p:cNvSpPr/>
            <p:nvPr/>
          </p:nvSpPr>
          <p:spPr>
            <a:xfrm>
              <a:off x="2046200" y="44887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18" y="0"/>
                  </a:moveTo>
                  <a:cubicBezTo>
                    <a:pt x="99" y="0"/>
                    <a:pt x="11" y="96"/>
                    <a:pt x="11" y="206"/>
                  </a:cubicBezTo>
                  <a:cubicBezTo>
                    <a:pt x="1" y="324"/>
                    <a:pt x="98" y="427"/>
                    <a:pt x="222" y="427"/>
                  </a:cubicBezTo>
                  <a:cubicBezTo>
                    <a:pt x="335" y="427"/>
                    <a:pt x="432" y="335"/>
                    <a:pt x="432" y="222"/>
                  </a:cubicBezTo>
                  <a:cubicBezTo>
                    <a:pt x="438" y="98"/>
                    <a:pt x="350" y="1"/>
                    <a:pt x="227" y="1"/>
                  </a:cubicBezTo>
                  <a:cubicBezTo>
                    <a:pt x="224" y="1"/>
                    <a:pt x="221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0" name="Google Shape;17490;p25"/>
            <p:cNvSpPr/>
            <p:nvPr/>
          </p:nvSpPr>
          <p:spPr>
            <a:xfrm>
              <a:off x="164820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2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29"/>
                    <a:pt x="93" y="427"/>
                    <a:pt x="212" y="427"/>
                  </a:cubicBezTo>
                  <a:cubicBezTo>
                    <a:pt x="335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1" name="Google Shape;17491;p25"/>
            <p:cNvSpPr/>
            <p:nvPr/>
          </p:nvSpPr>
          <p:spPr>
            <a:xfrm>
              <a:off x="201987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0"/>
                    <a:pt x="427" y="211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2" name="Google Shape;17492;p25"/>
            <p:cNvSpPr/>
            <p:nvPr/>
          </p:nvSpPr>
          <p:spPr>
            <a:xfrm>
              <a:off x="14359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3" y="1"/>
                    <a:pt x="1" y="88"/>
                    <a:pt x="11" y="206"/>
                  </a:cubicBezTo>
                  <a:cubicBezTo>
                    <a:pt x="11" y="330"/>
                    <a:pt x="98" y="427"/>
                    <a:pt x="222" y="427"/>
                  </a:cubicBezTo>
                  <a:cubicBezTo>
                    <a:pt x="330" y="427"/>
                    <a:pt x="432" y="335"/>
                    <a:pt x="432" y="222"/>
                  </a:cubicBezTo>
                  <a:cubicBezTo>
                    <a:pt x="432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3" name="Google Shape;17493;p25"/>
            <p:cNvSpPr/>
            <p:nvPr/>
          </p:nvSpPr>
          <p:spPr>
            <a:xfrm>
              <a:off x="22055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8" y="421"/>
                    <a:pt x="206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10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4" name="Google Shape;17494;p25"/>
            <p:cNvSpPr/>
            <p:nvPr/>
          </p:nvSpPr>
          <p:spPr>
            <a:xfrm>
              <a:off x="1489175" y="4196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7"/>
                  </a:cubicBezTo>
                  <a:cubicBezTo>
                    <a:pt x="329" y="427"/>
                    <a:pt x="422" y="324"/>
                    <a:pt x="422" y="211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5" name="Google Shape;17495;p25"/>
            <p:cNvSpPr/>
            <p:nvPr/>
          </p:nvSpPr>
          <p:spPr>
            <a:xfrm>
              <a:off x="1993275" y="40112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2" y="0"/>
                  </a:moveTo>
                  <a:cubicBezTo>
                    <a:pt x="96" y="0"/>
                    <a:pt x="1" y="80"/>
                    <a:pt x="1" y="213"/>
                  </a:cubicBezTo>
                  <a:cubicBezTo>
                    <a:pt x="1" y="326"/>
                    <a:pt x="103" y="423"/>
                    <a:pt x="216" y="423"/>
                  </a:cubicBezTo>
                  <a:cubicBezTo>
                    <a:pt x="335" y="423"/>
                    <a:pt x="427" y="326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8" y="1"/>
                    <a:pt x="200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6" name="Google Shape;17496;p25"/>
            <p:cNvSpPr/>
            <p:nvPr/>
          </p:nvSpPr>
          <p:spPr>
            <a:xfrm>
              <a:off x="2099400" y="401120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33" y="0"/>
                  </a:moveTo>
                  <a:cubicBezTo>
                    <a:pt x="225" y="0"/>
                    <a:pt x="218" y="1"/>
                    <a:pt x="211" y="2"/>
                  </a:cubicBezTo>
                  <a:cubicBezTo>
                    <a:pt x="93" y="2"/>
                    <a:pt x="0" y="89"/>
                    <a:pt x="0" y="213"/>
                  </a:cubicBezTo>
                  <a:cubicBezTo>
                    <a:pt x="5" y="326"/>
                    <a:pt x="98" y="423"/>
                    <a:pt x="211" y="423"/>
                  </a:cubicBezTo>
                  <a:cubicBezTo>
                    <a:pt x="214" y="423"/>
                    <a:pt x="217" y="424"/>
                    <a:pt x="219" y="424"/>
                  </a:cubicBezTo>
                  <a:cubicBezTo>
                    <a:pt x="334" y="424"/>
                    <a:pt x="427" y="323"/>
                    <a:pt x="427" y="213"/>
                  </a:cubicBezTo>
                  <a:cubicBezTo>
                    <a:pt x="432" y="93"/>
                    <a:pt x="330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7" name="Google Shape;17497;p25"/>
            <p:cNvSpPr/>
            <p:nvPr/>
          </p:nvSpPr>
          <p:spPr>
            <a:xfrm>
              <a:off x="2019875" y="45152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93" y="0"/>
                    <a:pt x="0" y="98"/>
                    <a:pt x="0" y="221"/>
                  </a:cubicBezTo>
                  <a:cubicBezTo>
                    <a:pt x="0" y="334"/>
                    <a:pt x="93" y="427"/>
                    <a:pt x="20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8" name="Google Shape;17498;p25"/>
            <p:cNvSpPr/>
            <p:nvPr/>
          </p:nvSpPr>
          <p:spPr>
            <a:xfrm>
              <a:off x="1568700" y="454167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6" y="1"/>
                  </a:moveTo>
                  <a:cubicBezTo>
                    <a:pt x="87" y="11"/>
                    <a:pt x="0" y="98"/>
                    <a:pt x="0" y="217"/>
                  </a:cubicBezTo>
                  <a:cubicBezTo>
                    <a:pt x="0" y="340"/>
                    <a:pt x="98" y="432"/>
                    <a:pt x="211" y="432"/>
                  </a:cubicBezTo>
                  <a:cubicBezTo>
                    <a:pt x="329" y="432"/>
                    <a:pt x="421" y="330"/>
                    <a:pt x="421" y="217"/>
                  </a:cubicBezTo>
                  <a:cubicBezTo>
                    <a:pt x="421" y="93"/>
                    <a:pt x="319" y="6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9" name="Google Shape;17499;p25"/>
            <p:cNvSpPr/>
            <p:nvPr/>
          </p:nvSpPr>
          <p:spPr>
            <a:xfrm>
              <a:off x="1621875" y="454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9" y="1"/>
                  </a:moveTo>
                  <a:cubicBezTo>
                    <a:pt x="216" y="1"/>
                    <a:pt x="214" y="1"/>
                    <a:pt x="211" y="1"/>
                  </a:cubicBezTo>
                  <a:cubicBezTo>
                    <a:pt x="88" y="1"/>
                    <a:pt x="1" y="88"/>
                    <a:pt x="1" y="207"/>
                  </a:cubicBezTo>
                  <a:cubicBezTo>
                    <a:pt x="1" y="320"/>
                    <a:pt x="93" y="422"/>
                    <a:pt x="211" y="422"/>
                  </a:cubicBezTo>
                  <a:cubicBezTo>
                    <a:pt x="324" y="422"/>
                    <a:pt x="422" y="320"/>
                    <a:pt x="422" y="207"/>
                  </a:cubicBezTo>
                  <a:cubicBezTo>
                    <a:pt x="422" y="101"/>
                    <a:pt x="324" y="1"/>
                    <a:pt x="21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0" name="Google Shape;17500;p25"/>
            <p:cNvSpPr/>
            <p:nvPr/>
          </p:nvSpPr>
          <p:spPr>
            <a:xfrm>
              <a:off x="2152450" y="401120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194" y="0"/>
                  </a:moveTo>
                  <a:cubicBezTo>
                    <a:pt x="95" y="0"/>
                    <a:pt x="5" y="93"/>
                    <a:pt x="1" y="202"/>
                  </a:cubicBezTo>
                  <a:cubicBezTo>
                    <a:pt x="1" y="326"/>
                    <a:pt x="93" y="423"/>
                    <a:pt x="211" y="423"/>
                  </a:cubicBezTo>
                  <a:cubicBezTo>
                    <a:pt x="324" y="423"/>
                    <a:pt x="422" y="321"/>
                    <a:pt x="422" y="202"/>
                  </a:cubicBezTo>
                  <a:cubicBezTo>
                    <a:pt x="422" y="89"/>
                    <a:pt x="335" y="2"/>
                    <a:pt x="216" y="2"/>
                  </a:cubicBezTo>
                  <a:cubicBezTo>
                    <a:pt x="209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1" name="Google Shape;17501;p25"/>
            <p:cNvSpPr/>
            <p:nvPr/>
          </p:nvSpPr>
          <p:spPr>
            <a:xfrm>
              <a:off x="1993275" y="45419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5" y="0"/>
                  </a:moveTo>
                  <a:cubicBezTo>
                    <a:pt x="107" y="0"/>
                    <a:pt x="6" y="85"/>
                    <a:pt x="6" y="213"/>
                  </a:cubicBezTo>
                  <a:cubicBezTo>
                    <a:pt x="1" y="331"/>
                    <a:pt x="103" y="423"/>
                    <a:pt x="216" y="423"/>
                  </a:cubicBezTo>
                  <a:cubicBezTo>
                    <a:pt x="335" y="418"/>
                    <a:pt x="427" y="331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9" y="1"/>
                    <a:pt x="2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2" name="Google Shape;17502;p25"/>
            <p:cNvSpPr/>
            <p:nvPr/>
          </p:nvSpPr>
          <p:spPr>
            <a:xfrm>
              <a:off x="1462575" y="42765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4"/>
                    <a:pt x="88" y="422"/>
                    <a:pt x="206" y="422"/>
                  </a:cubicBezTo>
                  <a:cubicBezTo>
                    <a:pt x="335" y="422"/>
                    <a:pt x="422" y="334"/>
                    <a:pt x="422" y="216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3" name="Google Shape;17503;p25"/>
            <p:cNvSpPr/>
            <p:nvPr/>
          </p:nvSpPr>
          <p:spPr>
            <a:xfrm>
              <a:off x="2179050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103" y="427"/>
                    <a:pt x="22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4" name="Google Shape;17504;p25"/>
            <p:cNvSpPr/>
            <p:nvPr/>
          </p:nvSpPr>
          <p:spPr>
            <a:xfrm>
              <a:off x="16748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3" y="421"/>
                    <a:pt x="206" y="421"/>
                  </a:cubicBezTo>
                  <a:cubicBezTo>
                    <a:pt x="330" y="421"/>
                    <a:pt x="427" y="334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5" name="Google Shape;17505;p25"/>
            <p:cNvSpPr/>
            <p:nvPr/>
          </p:nvSpPr>
          <p:spPr>
            <a:xfrm>
              <a:off x="1993275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22" y="336"/>
                    <a:pt x="422" y="211"/>
                  </a:cubicBezTo>
                  <a:cubicBezTo>
                    <a:pt x="42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6" name="Google Shape;17506;p25"/>
            <p:cNvSpPr/>
            <p:nvPr/>
          </p:nvSpPr>
          <p:spPr>
            <a:xfrm>
              <a:off x="20198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29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7" name="Google Shape;17507;p25"/>
            <p:cNvSpPr/>
            <p:nvPr/>
          </p:nvSpPr>
          <p:spPr>
            <a:xfrm>
              <a:off x="19668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5" y="217"/>
                  </a:cubicBezTo>
                  <a:cubicBezTo>
                    <a:pt x="10" y="330"/>
                    <a:pt x="103" y="427"/>
                    <a:pt x="216" y="427"/>
                  </a:cubicBezTo>
                  <a:cubicBezTo>
                    <a:pt x="219" y="427"/>
                    <a:pt x="222" y="427"/>
                    <a:pt x="224" y="427"/>
                  </a:cubicBezTo>
                  <a:cubicBezTo>
                    <a:pt x="338" y="427"/>
                    <a:pt x="427" y="327"/>
                    <a:pt x="427" y="217"/>
                  </a:cubicBezTo>
                  <a:cubicBezTo>
                    <a:pt x="421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8" name="Google Shape;17508;p25"/>
            <p:cNvSpPr/>
            <p:nvPr/>
          </p:nvSpPr>
          <p:spPr>
            <a:xfrm>
              <a:off x="14625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8"/>
                    <a:pt x="0" y="206"/>
                  </a:cubicBezTo>
                  <a:cubicBezTo>
                    <a:pt x="0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9" name="Google Shape;17509;p25"/>
            <p:cNvSpPr/>
            <p:nvPr/>
          </p:nvSpPr>
          <p:spPr>
            <a:xfrm>
              <a:off x="1648200" y="40905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7" y="1"/>
                  </a:moveTo>
                  <a:cubicBezTo>
                    <a:pt x="104" y="1"/>
                    <a:pt x="6" y="98"/>
                    <a:pt x="6" y="211"/>
                  </a:cubicBezTo>
                  <a:cubicBezTo>
                    <a:pt x="1" y="335"/>
                    <a:pt x="104" y="432"/>
                    <a:pt x="217" y="432"/>
                  </a:cubicBezTo>
                  <a:cubicBezTo>
                    <a:pt x="340" y="432"/>
                    <a:pt x="427" y="340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0" name="Google Shape;17510;p25"/>
            <p:cNvSpPr/>
            <p:nvPr/>
          </p:nvSpPr>
          <p:spPr>
            <a:xfrm>
              <a:off x="19932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1" y="98"/>
                    <a:pt x="1" y="206"/>
                  </a:cubicBezTo>
                  <a:cubicBezTo>
                    <a:pt x="1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1" name="Google Shape;17511;p25"/>
            <p:cNvSpPr/>
            <p:nvPr/>
          </p:nvSpPr>
          <p:spPr>
            <a:xfrm>
              <a:off x="2179050" y="4090500"/>
              <a:ext cx="10675" cy="10825"/>
            </a:xfrm>
            <a:custGeom>
              <a:rect b="b" l="l" r="r" t="t"/>
              <a:pathLst>
                <a:path extrusionOk="0" h="433" w="427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35"/>
                    <a:pt x="98" y="432"/>
                    <a:pt x="211" y="432"/>
                  </a:cubicBezTo>
                  <a:cubicBezTo>
                    <a:pt x="334" y="432"/>
                    <a:pt x="427" y="340"/>
                    <a:pt x="427" y="222"/>
                  </a:cubicBezTo>
                  <a:cubicBezTo>
                    <a:pt x="427" y="98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2" name="Google Shape;17512;p25"/>
            <p:cNvSpPr/>
            <p:nvPr/>
          </p:nvSpPr>
          <p:spPr>
            <a:xfrm>
              <a:off x="20198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7"/>
                    <a:pt x="88" y="423"/>
                    <a:pt x="206" y="423"/>
                  </a:cubicBezTo>
                  <a:cubicBezTo>
                    <a:pt x="209" y="423"/>
                    <a:pt x="213" y="422"/>
                    <a:pt x="216" y="422"/>
                  </a:cubicBezTo>
                  <a:cubicBezTo>
                    <a:pt x="329" y="422"/>
                    <a:pt x="427" y="335"/>
                    <a:pt x="427" y="217"/>
                  </a:cubicBezTo>
                  <a:cubicBezTo>
                    <a:pt x="432" y="99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3" name="Google Shape;17513;p25"/>
            <p:cNvSpPr/>
            <p:nvPr/>
          </p:nvSpPr>
          <p:spPr>
            <a:xfrm>
              <a:off x="2205500" y="427652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98" y="0"/>
                    <a:pt x="11" y="88"/>
                    <a:pt x="11" y="206"/>
                  </a:cubicBezTo>
                  <a:cubicBezTo>
                    <a:pt x="1" y="334"/>
                    <a:pt x="93" y="422"/>
                    <a:pt x="217" y="422"/>
                  </a:cubicBezTo>
                  <a:cubicBezTo>
                    <a:pt x="335" y="422"/>
                    <a:pt x="427" y="324"/>
                    <a:pt x="438" y="211"/>
                  </a:cubicBezTo>
                  <a:cubicBezTo>
                    <a:pt x="438" y="93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4" name="Google Shape;17514;p25"/>
            <p:cNvSpPr/>
            <p:nvPr/>
          </p:nvSpPr>
          <p:spPr>
            <a:xfrm>
              <a:off x="1621625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29" y="427"/>
                    <a:pt x="432" y="330"/>
                    <a:pt x="432" y="211"/>
                  </a:cubicBezTo>
                  <a:cubicBezTo>
                    <a:pt x="432" y="93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5" name="Google Shape;17515;p25"/>
            <p:cNvSpPr/>
            <p:nvPr/>
          </p:nvSpPr>
          <p:spPr>
            <a:xfrm>
              <a:off x="1674800" y="44887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3" y="1"/>
                    <a:pt x="1" y="93"/>
                    <a:pt x="6" y="227"/>
                  </a:cubicBezTo>
                  <a:cubicBezTo>
                    <a:pt x="16" y="340"/>
                    <a:pt x="103" y="432"/>
                    <a:pt x="222" y="432"/>
                  </a:cubicBezTo>
                  <a:cubicBezTo>
                    <a:pt x="335" y="432"/>
                    <a:pt x="432" y="330"/>
                    <a:pt x="43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6" name="Google Shape;17516;p25"/>
            <p:cNvSpPr/>
            <p:nvPr/>
          </p:nvSpPr>
          <p:spPr>
            <a:xfrm>
              <a:off x="1993275" y="44887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88" y="1"/>
                    <a:pt x="1" y="98"/>
                    <a:pt x="1" y="227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330" y="432"/>
                    <a:pt x="422" y="335"/>
                    <a:pt x="42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7" name="Google Shape;17517;p25"/>
            <p:cNvSpPr/>
            <p:nvPr/>
          </p:nvSpPr>
          <p:spPr>
            <a:xfrm>
              <a:off x="2019875" y="40906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7" y="1"/>
                  </a:moveTo>
                  <a:cubicBezTo>
                    <a:pt x="88" y="1"/>
                    <a:pt x="0" y="96"/>
                    <a:pt x="0" y="217"/>
                  </a:cubicBezTo>
                  <a:cubicBezTo>
                    <a:pt x="0" y="335"/>
                    <a:pt x="93" y="427"/>
                    <a:pt x="216" y="432"/>
                  </a:cubicBezTo>
                  <a:cubicBezTo>
                    <a:pt x="329" y="427"/>
                    <a:pt x="427" y="335"/>
                    <a:pt x="427" y="222"/>
                  </a:cubicBezTo>
                  <a:cubicBezTo>
                    <a:pt x="432" y="103"/>
                    <a:pt x="329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8" name="Google Shape;17518;p25"/>
            <p:cNvSpPr/>
            <p:nvPr/>
          </p:nvSpPr>
          <p:spPr>
            <a:xfrm>
              <a:off x="1409400" y="42233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104"/>
                    <a:pt x="0" y="212"/>
                  </a:cubicBezTo>
                  <a:cubicBezTo>
                    <a:pt x="0" y="330"/>
                    <a:pt x="98" y="422"/>
                    <a:pt x="216" y="422"/>
                  </a:cubicBezTo>
                  <a:cubicBezTo>
                    <a:pt x="339" y="422"/>
                    <a:pt x="421" y="335"/>
                    <a:pt x="421" y="212"/>
                  </a:cubicBezTo>
                  <a:cubicBezTo>
                    <a:pt x="421" y="92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9" name="Google Shape;17519;p25"/>
            <p:cNvSpPr/>
            <p:nvPr/>
          </p:nvSpPr>
          <p:spPr>
            <a:xfrm>
              <a:off x="1940225" y="42233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9"/>
                    <a:pt x="11" y="212"/>
                  </a:cubicBezTo>
                  <a:cubicBezTo>
                    <a:pt x="0" y="330"/>
                    <a:pt x="98" y="422"/>
                    <a:pt x="221" y="422"/>
                  </a:cubicBezTo>
                  <a:cubicBezTo>
                    <a:pt x="345" y="422"/>
                    <a:pt x="427" y="335"/>
                    <a:pt x="427" y="212"/>
                  </a:cubicBezTo>
                  <a:cubicBezTo>
                    <a:pt x="422" y="92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0" name="Google Shape;17520;p25"/>
            <p:cNvSpPr/>
            <p:nvPr/>
          </p:nvSpPr>
          <p:spPr>
            <a:xfrm>
              <a:off x="220550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17" y="427"/>
                  </a:cubicBezTo>
                  <a:cubicBezTo>
                    <a:pt x="335" y="427"/>
                    <a:pt x="427" y="335"/>
                    <a:pt x="427" y="211"/>
                  </a:cubicBezTo>
                  <a:cubicBezTo>
                    <a:pt x="427" y="98"/>
                    <a:pt x="325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1" name="Google Shape;17521;p25"/>
            <p:cNvSpPr/>
            <p:nvPr/>
          </p:nvSpPr>
          <p:spPr>
            <a:xfrm>
              <a:off x="2046075" y="4011200"/>
              <a:ext cx="10950" cy="10725"/>
            </a:xfrm>
            <a:custGeom>
              <a:rect b="b" l="l" r="r" t="t"/>
              <a:pathLst>
                <a:path extrusionOk="0" h="429" w="438">
                  <a:moveTo>
                    <a:pt x="203" y="0"/>
                  </a:moveTo>
                  <a:cubicBezTo>
                    <a:pt x="108" y="0"/>
                    <a:pt x="15" y="85"/>
                    <a:pt x="6" y="213"/>
                  </a:cubicBezTo>
                  <a:cubicBezTo>
                    <a:pt x="1" y="326"/>
                    <a:pt x="103" y="428"/>
                    <a:pt x="222" y="428"/>
                  </a:cubicBezTo>
                  <a:cubicBezTo>
                    <a:pt x="335" y="423"/>
                    <a:pt x="432" y="336"/>
                    <a:pt x="432" y="218"/>
                  </a:cubicBezTo>
                  <a:cubicBezTo>
                    <a:pt x="437" y="89"/>
                    <a:pt x="350" y="2"/>
                    <a:pt x="227" y="2"/>
                  </a:cubicBezTo>
                  <a:cubicBezTo>
                    <a:pt x="219" y="1"/>
                    <a:pt x="211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2" name="Google Shape;17522;p25"/>
            <p:cNvSpPr/>
            <p:nvPr/>
          </p:nvSpPr>
          <p:spPr>
            <a:xfrm>
              <a:off x="1674800" y="40112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1" y="1"/>
                  </a:moveTo>
                  <a:cubicBezTo>
                    <a:pt x="93" y="1"/>
                    <a:pt x="1" y="83"/>
                    <a:pt x="1" y="212"/>
                  </a:cubicBezTo>
                  <a:cubicBezTo>
                    <a:pt x="1" y="325"/>
                    <a:pt x="93" y="422"/>
                    <a:pt x="206" y="422"/>
                  </a:cubicBezTo>
                  <a:cubicBezTo>
                    <a:pt x="209" y="422"/>
                    <a:pt x="212" y="423"/>
                    <a:pt x="215" y="423"/>
                  </a:cubicBezTo>
                  <a:cubicBezTo>
                    <a:pt x="329" y="423"/>
                    <a:pt x="427" y="322"/>
                    <a:pt x="427" y="212"/>
                  </a:cubicBezTo>
                  <a:cubicBezTo>
                    <a:pt x="427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3" name="Google Shape;17523;p25"/>
            <p:cNvSpPr/>
            <p:nvPr/>
          </p:nvSpPr>
          <p:spPr>
            <a:xfrm>
              <a:off x="1940225" y="41702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98" y="11"/>
                    <a:pt x="0" y="104"/>
                    <a:pt x="0" y="217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45" y="427"/>
                    <a:pt x="427" y="335"/>
                    <a:pt x="427" y="217"/>
                  </a:cubicBezTo>
                  <a:cubicBezTo>
                    <a:pt x="427" y="96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4" name="Google Shape;17524;p25"/>
            <p:cNvSpPr/>
            <p:nvPr/>
          </p:nvSpPr>
          <p:spPr>
            <a:xfrm>
              <a:off x="217892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9" y="427"/>
                    <a:pt x="432" y="335"/>
                    <a:pt x="432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1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5" name="Google Shape;17525;p25"/>
            <p:cNvSpPr/>
            <p:nvPr/>
          </p:nvSpPr>
          <p:spPr>
            <a:xfrm>
              <a:off x="1515500" y="40112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8" y="1"/>
                    <a:pt x="6" y="88"/>
                    <a:pt x="1" y="207"/>
                  </a:cubicBezTo>
                  <a:cubicBezTo>
                    <a:pt x="1" y="320"/>
                    <a:pt x="98" y="422"/>
                    <a:pt x="211" y="422"/>
                  </a:cubicBezTo>
                  <a:cubicBezTo>
                    <a:pt x="214" y="422"/>
                    <a:pt x="217" y="423"/>
                    <a:pt x="220" y="423"/>
                  </a:cubicBezTo>
                  <a:cubicBezTo>
                    <a:pt x="339" y="423"/>
                    <a:pt x="432" y="322"/>
                    <a:pt x="432" y="212"/>
                  </a:cubicBezTo>
                  <a:cubicBezTo>
                    <a:pt x="432" y="88"/>
                    <a:pt x="34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6" name="Google Shape;17526;p25"/>
            <p:cNvSpPr/>
            <p:nvPr/>
          </p:nvSpPr>
          <p:spPr>
            <a:xfrm>
              <a:off x="1648200" y="3984375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22" y="1"/>
                  </a:moveTo>
                  <a:cubicBezTo>
                    <a:pt x="109" y="1"/>
                    <a:pt x="6" y="88"/>
                    <a:pt x="6" y="212"/>
                  </a:cubicBezTo>
                  <a:cubicBezTo>
                    <a:pt x="1" y="335"/>
                    <a:pt x="104" y="433"/>
                    <a:pt x="217" y="433"/>
                  </a:cubicBezTo>
                  <a:cubicBezTo>
                    <a:pt x="335" y="433"/>
                    <a:pt x="427" y="340"/>
                    <a:pt x="427" y="227"/>
                  </a:cubicBezTo>
                  <a:cubicBezTo>
                    <a:pt x="427" y="104"/>
                    <a:pt x="340" y="6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7" name="Google Shape;17527;p25"/>
            <p:cNvSpPr/>
            <p:nvPr/>
          </p:nvSpPr>
          <p:spPr>
            <a:xfrm>
              <a:off x="14891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0" y="217"/>
                  </a:cubicBezTo>
                  <a:cubicBezTo>
                    <a:pt x="0" y="335"/>
                    <a:pt x="82" y="427"/>
                    <a:pt x="211" y="427"/>
                  </a:cubicBezTo>
                  <a:cubicBezTo>
                    <a:pt x="334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8" name="Google Shape;17528;p25"/>
            <p:cNvSpPr/>
            <p:nvPr/>
          </p:nvSpPr>
          <p:spPr>
            <a:xfrm>
              <a:off x="1674800" y="45419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29"/>
                    <a:pt x="98" y="416"/>
                    <a:pt x="206" y="421"/>
                  </a:cubicBezTo>
                  <a:cubicBezTo>
                    <a:pt x="211" y="422"/>
                    <a:pt x="217" y="422"/>
                    <a:pt x="222" y="422"/>
                  </a:cubicBezTo>
                  <a:cubicBezTo>
                    <a:pt x="329" y="422"/>
                    <a:pt x="422" y="323"/>
                    <a:pt x="422" y="211"/>
                  </a:cubicBezTo>
                  <a:cubicBezTo>
                    <a:pt x="43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9" name="Google Shape;17529;p25"/>
            <p:cNvSpPr/>
            <p:nvPr/>
          </p:nvSpPr>
          <p:spPr>
            <a:xfrm>
              <a:off x="16218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17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0" name="Google Shape;17530;p25"/>
            <p:cNvSpPr/>
            <p:nvPr/>
          </p:nvSpPr>
          <p:spPr>
            <a:xfrm>
              <a:off x="16748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2" y="0"/>
                  </a:moveTo>
                  <a:cubicBezTo>
                    <a:pt x="93" y="0"/>
                    <a:pt x="1" y="9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1" name="Google Shape;17531;p25"/>
            <p:cNvSpPr/>
            <p:nvPr/>
          </p:nvSpPr>
          <p:spPr>
            <a:xfrm>
              <a:off x="2046200" y="45419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1" y="329"/>
                    <a:pt x="98" y="421"/>
                    <a:pt x="217" y="421"/>
                  </a:cubicBezTo>
                  <a:cubicBezTo>
                    <a:pt x="222" y="422"/>
                    <a:pt x="228" y="422"/>
                    <a:pt x="233" y="422"/>
                  </a:cubicBezTo>
                  <a:cubicBezTo>
                    <a:pt x="339" y="422"/>
                    <a:pt x="427" y="328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2" name="Google Shape;17532;p25"/>
            <p:cNvSpPr/>
            <p:nvPr/>
          </p:nvSpPr>
          <p:spPr>
            <a:xfrm>
              <a:off x="1833725" y="4064175"/>
              <a:ext cx="11075" cy="10675"/>
            </a:xfrm>
            <a:custGeom>
              <a:rect b="b" l="l" r="r" t="t"/>
              <a:pathLst>
                <a:path extrusionOk="0" h="427" w="443">
                  <a:moveTo>
                    <a:pt x="226" y="0"/>
                  </a:moveTo>
                  <a:cubicBezTo>
                    <a:pt x="108" y="0"/>
                    <a:pt x="11" y="98"/>
                    <a:pt x="11" y="211"/>
                  </a:cubicBezTo>
                  <a:cubicBezTo>
                    <a:pt x="0" y="329"/>
                    <a:pt x="98" y="427"/>
                    <a:pt x="221" y="427"/>
                  </a:cubicBezTo>
                  <a:cubicBezTo>
                    <a:pt x="345" y="427"/>
                    <a:pt x="442" y="334"/>
                    <a:pt x="442" y="211"/>
                  </a:cubicBezTo>
                  <a:cubicBezTo>
                    <a:pt x="442" y="87"/>
                    <a:pt x="350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3" name="Google Shape;17533;p25"/>
            <p:cNvSpPr/>
            <p:nvPr/>
          </p:nvSpPr>
          <p:spPr>
            <a:xfrm>
              <a:off x="167480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330" y="422"/>
                    <a:pt x="427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4" name="Google Shape;17534;p25"/>
            <p:cNvSpPr/>
            <p:nvPr/>
          </p:nvSpPr>
          <p:spPr>
            <a:xfrm>
              <a:off x="1621875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1" y="88"/>
                    <a:pt x="1" y="211"/>
                  </a:cubicBezTo>
                  <a:cubicBezTo>
                    <a:pt x="1" y="329"/>
                    <a:pt x="93" y="422"/>
                    <a:pt x="216" y="422"/>
                  </a:cubicBezTo>
                  <a:cubicBezTo>
                    <a:pt x="324" y="422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5" name="Google Shape;17535;p25"/>
            <p:cNvSpPr/>
            <p:nvPr/>
          </p:nvSpPr>
          <p:spPr>
            <a:xfrm>
              <a:off x="1647950" y="435617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7" y="0"/>
                  </a:moveTo>
                  <a:cubicBezTo>
                    <a:pt x="109" y="0"/>
                    <a:pt x="16" y="88"/>
                    <a:pt x="1" y="211"/>
                  </a:cubicBezTo>
                  <a:cubicBezTo>
                    <a:pt x="1" y="324"/>
                    <a:pt x="103" y="422"/>
                    <a:pt x="222" y="422"/>
                  </a:cubicBezTo>
                  <a:cubicBezTo>
                    <a:pt x="345" y="422"/>
                    <a:pt x="432" y="334"/>
                    <a:pt x="432" y="216"/>
                  </a:cubicBezTo>
                  <a:cubicBezTo>
                    <a:pt x="437" y="88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6" name="Google Shape;17536;p25"/>
            <p:cNvSpPr/>
            <p:nvPr/>
          </p:nvSpPr>
          <p:spPr>
            <a:xfrm>
              <a:off x="148917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5" y="0"/>
                  </a:moveTo>
                  <a:cubicBezTo>
                    <a:pt x="89" y="0"/>
                    <a:pt x="0" y="94"/>
                    <a:pt x="0" y="212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27" y="325"/>
                    <a:pt x="422" y="212"/>
                  </a:cubicBezTo>
                  <a:cubicBezTo>
                    <a:pt x="422" y="93"/>
                    <a:pt x="329" y="1"/>
                    <a:pt x="211" y="1"/>
                  </a:cubicBezTo>
                  <a:cubicBezTo>
                    <a:pt x="205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7" name="Google Shape;17537;p25"/>
            <p:cNvSpPr/>
            <p:nvPr/>
          </p:nvSpPr>
          <p:spPr>
            <a:xfrm>
              <a:off x="2178925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8" y="0"/>
                    <a:pt x="0" y="93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8" name="Google Shape;17538;p25"/>
            <p:cNvSpPr/>
            <p:nvPr/>
          </p:nvSpPr>
          <p:spPr>
            <a:xfrm>
              <a:off x="2019750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6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32" y="335"/>
                    <a:pt x="427" y="217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9" name="Google Shape;17539;p25"/>
            <p:cNvSpPr/>
            <p:nvPr/>
          </p:nvSpPr>
          <p:spPr>
            <a:xfrm>
              <a:off x="21525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0" name="Google Shape;17540;p25"/>
            <p:cNvSpPr/>
            <p:nvPr/>
          </p:nvSpPr>
          <p:spPr>
            <a:xfrm>
              <a:off x="183397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3"/>
                    <a:pt x="6" y="216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1" name="Google Shape;17541;p25"/>
            <p:cNvSpPr/>
            <p:nvPr/>
          </p:nvSpPr>
          <p:spPr>
            <a:xfrm>
              <a:off x="1674800" y="38519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0"/>
                  </a:moveTo>
                  <a:cubicBezTo>
                    <a:pt x="89" y="0"/>
                    <a:pt x="1" y="89"/>
                    <a:pt x="1" y="207"/>
                  </a:cubicBezTo>
                  <a:cubicBezTo>
                    <a:pt x="1" y="325"/>
                    <a:pt x="93" y="417"/>
                    <a:pt x="206" y="422"/>
                  </a:cubicBezTo>
                  <a:cubicBezTo>
                    <a:pt x="324" y="422"/>
                    <a:pt x="427" y="325"/>
                    <a:pt x="427" y="212"/>
                  </a:cubicBezTo>
                  <a:cubicBezTo>
                    <a:pt x="427" y="104"/>
                    <a:pt x="335" y="6"/>
                    <a:pt x="222" y="1"/>
                  </a:cubicBezTo>
                  <a:cubicBezTo>
                    <a:pt x="215" y="0"/>
                    <a:pt x="209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2" name="Google Shape;17542;p25"/>
            <p:cNvSpPr/>
            <p:nvPr/>
          </p:nvSpPr>
          <p:spPr>
            <a:xfrm>
              <a:off x="1674800" y="438250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88"/>
                    <a:pt x="1" y="212"/>
                  </a:cubicBezTo>
                  <a:cubicBezTo>
                    <a:pt x="1" y="332"/>
                    <a:pt x="88" y="422"/>
                    <a:pt x="212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224" y="422"/>
                    <a:pt x="227" y="422"/>
                    <a:pt x="230" y="422"/>
                  </a:cubicBezTo>
                  <a:cubicBezTo>
                    <a:pt x="339" y="422"/>
                    <a:pt x="432" y="322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3" name="Google Shape;17543;p25"/>
            <p:cNvSpPr/>
            <p:nvPr/>
          </p:nvSpPr>
          <p:spPr>
            <a:xfrm>
              <a:off x="16483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0" y="98"/>
                    <a:pt x="0" y="211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4" name="Google Shape;17544;p25"/>
            <p:cNvSpPr/>
            <p:nvPr/>
          </p:nvSpPr>
          <p:spPr>
            <a:xfrm>
              <a:off x="20726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9" y="0"/>
                  </a:moveTo>
                  <a:cubicBezTo>
                    <a:pt x="103" y="0"/>
                    <a:pt x="11" y="89"/>
                    <a:pt x="11" y="206"/>
                  </a:cubicBezTo>
                  <a:cubicBezTo>
                    <a:pt x="0" y="325"/>
                    <a:pt x="93" y="417"/>
                    <a:pt x="206" y="422"/>
                  </a:cubicBezTo>
                  <a:cubicBezTo>
                    <a:pt x="210" y="422"/>
                    <a:pt x="214" y="423"/>
                    <a:pt x="217" y="423"/>
                  </a:cubicBezTo>
                  <a:cubicBezTo>
                    <a:pt x="340" y="423"/>
                    <a:pt x="427" y="342"/>
                    <a:pt x="432" y="222"/>
                  </a:cubicBezTo>
                  <a:cubicBezTo>
                    <a:pt x="432" y="104"/>
                    <a:pt x="345" y="6"/>
                    <a:pt x="226" y="1"/>
                  </a:cubicBezTo>
                  <a:cubicBezTo>
                    <a:pt x="221" y="0"/>
                    <a:pt x="215" y="0"/>
                    <a:pt x="20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5" name="Google Shape;17545;p25"/>
            <p:cNvSpPr/>
            <p:nvPr/>
          </p:nvSpPr>
          <p:spPr>
            <a:xfrm>
              <a:off x="21261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40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2"/>
                  </a:cubicBezTo>
                  <a:cubicBezTo>
                    <a:pt x="416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6" name="Google Shape;17546;p25"/>
            <p:cNvSpPr/>
            <p:nvPr/>
          </p:nvSpPr>
          <p:spPr>
            <a:xfrm>
              <a:off x="2125850" y="398437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40"/>
                    <a:pt x="93" y="433"/>
                    <a:pt x="217" y="433"/>
                  </a:cubicBezTo>
                  <a:cubicBezTo>
                    <a:pt x="335" y="433"/>
                    <a:pt x="432" y="335"/>
                    <a:pt x="427" y="212"/>
                  </a:cubicBezTo>
                  <a:cubicBezTo>
                    <a:pt x="422" y="88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7" name="Google Shape;17547;p25"/>
            <p:cNvSpPr/>
            <p:nvPr/>
          </p:nvSpPr>
          <p:spPr>
            <a:xfrm>
              <a:off x="1568550" y="44887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6" y="93"/>
                    <a:pt x="1" y="211"/>
                  </a:cubicBezTo>
                  <a:cubicBezTo>
                    <a:pt x="6" y="330"/>
                    <a:pt x="93" y="427"/>
                    <a:pt x="212" y="427"/>
                  </a:cubicBezTo>
                  <a:cubicBezTo>
                    <a:pt x="325" y="427"/>
                    <a:pt x="427" y="330"/>
                    <a:pt x="427" y="211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8" name="Google Shape;17548;p25"/>
            <p:cNvSpPr/>
            <p:nvPr/>
          </p:nvSpPr>
          <p:spPr>
            <a:xfrm>
              <a:off x="1993275" y="43822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98" y="11"/>
                    <a:pt x="1" y="98"/>
                    <a:pt x="1" y="216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2"/>
                    <a:pt x="422" y="222"/>
                  </a:cubicBezTo>
                  <a:cubicBezTo>
                    <a:pt x="422" y="103"/>
                    <a:pt x="330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9" name="Google Shape;17549;p25"/>
            <p:cNvSpPr/>
            <p:nvPr/>
          </p:nvSpPr>
          <p:spPr>
            <a:xfrm>
              <a:off x="17809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3" y="1"/>
                    <a:pt x="0" y="83"/>
                    <a:pt x="11" y="212"/>
                  </a:cubicBezTo>
                  <a:cubicBezTo>
                    <a:pt x="11" y="325"/>
                    <a:pt x="103" y="422"/>
                    <a:pt x="221" y="422"/>
                  </a:cubicBezTo>
                  <a:cubicBezTo>
                    <a:pt x="329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0" name="Google Shape;17550;p25"/>
            <p:cNvSpPr/>
            <p:nvPr/>
          </p:nvSpPr>
          <p:spPr>
            <a:xfrm>
              <a:off x="1940225" y="44887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1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1" name="Google Shape;17551;p25"/>
            <p:cNvSpPr/>
            <p:nvPr/>
          </p:nvSpPr>
          <p:spPr>
            <a:xfrm>
              <a:off x="1887175" y="4011225"/>
              <a:ext cx="10925" cy="10575"/>
            </a:xfrm>
            <a:custGeom>
              <a:rect b="b" l="l" r="r" t="t"/>
              <a:pathLst>
                <a:path extrusionOk="0" h="423" w="437">
                  <a:moveTo>
                    <a:pt x="210" y="0"/>
                  </a:moveTo>
                  <a:cubicBezTo>
                    <a:pt x="93" y="0"/>
                    <a:pt x="10" y="80"/>
                    <a:pt x="5" y="196"/>
                  </a:cubicBezTo>
                  <a:cubicBezTo>
                    <a:pt x="0" y="320"/>
                    <a:pt x="87" y="417"/>
                    <a:pt x="211" y="422"/>
                  </a:cubicBezTo>
                  <a:cubicBezTo>
                    <a:pt x="324" y="422"/>
                    <a:pt x="427" y="335"/>
                    <a:pt x="427" y="212"/>
                  </a:cubicBezTo>
                  <a:cubicBezTo>
                    <a:pt x="437" y="93"/>
                    <a:pt x="344" y="1"/>
                    <a:pt x="231" y="1"/>
                  </a:cubicBezTo>
                  <a:cubicBezTo>
                    <a:pt x="224" y="0"/>
                    <a:pt x="217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2" name="Google Shape;17552;p25"/>
            <p:cNvSpPr/>
            <p:nvPr/>
          </p:nvSpPr>
          <p:spPr>
            <a:xfrm>
              <a:off x="1542225" y="40373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3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6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3" name="Google Shape;17553;p25"/>
            <p:cNvSpPr/>
            <p:nvPr/>
          </p:nvSpPr>
          <p:spPr>
            <a:xfrm>
              <a:off x="2099400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103" y="427"/>
                    <a:pt x="221" y="427"/>
                  </a:cubicBezTo>
                  <a:cubicBezTo>
                    <a:pt x="334" y="417"/>
                    <a:pt x="432" y="330"/>
                    <a:pt x="432" y="211"/>
                  </a:cubicBezTo>
                  <a:cubicBezTo>
                    <a:pt x="432" y="98"/>
                    <a:pt x="33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4" name="Google Shape;17554;p25"/>
            <p:cNvSpPr/>
            <p:nvPr/>
          </p:nvSpPr>
          <p:spPr>
            <a:xfrm>
              <a:off x="1595150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5" name="Google Shape;17555;p25"/>
            <p:cNvSpPr/>
            <p:nvPr/>
          </p:nvSpPr>
          <p:spPr>
            <a:xfrm>
              <a:off x="207280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5" y="422"/>
                    <a:pt x="427" y="336"/>
                    <a:pt x="427" y="216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6" name="Google Shape;17556;p25"/>
            <p:cNvSpPr/>
            <p:nvPr/>
          </p:nvSpPr>
          <p:spPr>
            <a:xfrm>
              <a:off x="2072800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"/>
                    <a:pt x="6" y="98"/>
                    <a:pt x="1" y="227"/>
                  </a:cubicBezTo>
                  <a:cubicBezTo>
                    <a:pt x="6" y="345"/>
                    <a:pt x="93" y="432"/>
                    <a:pt x="211" y="432"/>
                  </a:cubicBezTo>
                  <a:cubicBezTo>
                    <a:pt x="324" y="432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7" name="Google Shape;17557;p25"/>
            <p:cNvSpPr/>
            <p:nvPr/>
          </p:nvSpPr>
          <p:spPr>
            <a:xfrm>
              <a:off x="1515625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8" name="Google Shape;17558;p25"/>
            <p:cNvSpPr/>
            <p:nvPr/>
          </p:nvSpPr>
          <p:spPr>
            <a:xfrm>
              <a:off x="1542225" y="42499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1" y="93"/>
                    <a:pt x="1" y="217"/>
                  </a:cubicBezTo>
                  <a:cubicBezTo>
                    <a:pt x="1" y="330"/>
                    <a:pt x="93" y="427"/>
                    <a:pt x="211" y="427"/>
                  </a:cubicBezTo>
                  <a:cubicBezTo>
                    <a:pt x="324" y="427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9" name="Google Shape;17559;p25"/>
            <p:cNvSpPr/>
            <p:nvPr/>
          </p:nvSpPr>
          <p:spPr>
            <a:xfrm>
              <a:off x="1754450" y="39313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103"/>
                    <a:pt x="1" y="222"/>
                  </a:cubicBezTo>
                  <a:cubicBezTo>
                    <a:pt x="1" y="342"/>
                    <a:pt x="93" y="427"/>
                    <a:pt x="207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40" y="427"/>
                    <a:pt x="432" y="330"/>
                    <a:pt x="427" y="206"/>
                  </a:cubicBezTo>
                  <a:cubicBezTo>
                    <a:pt x="427" y="93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0" name="Google Shape;17560;p25"/>
            <p:cNvSpPr/>
            <p:nvPr/>
          </p:nvSpPr>
          <p:spPr>
            <a:xfrm>
              <a:off x="2046200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32" y="334"/>
                    <a:pt x="427" y="211"/>
                  </a:cubicBezTo>
                  <a:cubicBezTo>
                    <a:pt x="427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1" name="Google Shape;17561;p25"/>
            <p:cNvSpPr/>
            <p:nvPr/>
          </p:nvSpPr>
          <p:spPr>
            <a:xfrm>
              <a:off x="1648350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8" y="6"/>
                    <a:pt x="0" y="93"/>
                    <a:pt x="0" y="211"/>
                  </a:cubicBezTo>
                  <a:cubicBezTo>
                    <a:pt x="0" y="329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1"/>
                  </a:cubicBezTo>
                  <a:cubicBezTo>
                    <a:pt x="421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2" name="Google Shape;17562;p25"/>
            <p:cNvSpPr/>
            <p:nvPr/>
          </p:nvSpPr>
          <p:spPr>
            <a:xfrm>
              <a:off x="194022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2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3" name="Google Shape;17563;p25"/>
            <p:cNvSpPr/>
            <p:nvPr/>
          </p:nvSpPr>
          <p:spPr>
            <a:xfrm>
              <a:off x="1940225" y="43295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93" y="427"/>
                    <a:pt x="20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4" name="Google Shape;17564;p25"/>
            <p:cNvSpPr/>
            <p:nvPr/>
          </p:nvSpPr>
          <p:spPr>
            <a:xfrm>
              <a:off x="1542225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5" name="Google Shape;17565;p25"/>
            <p:cNvSpPr/>
            <p:nvPr/>
          </p:nvSpPr>
          <p:spPr>
            <a:xfrm>
              <a:off x="1595150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93" y="432"/>
                    <a:pt x="211" y="432"/>
                  </a:cubicBezTo>
                  <a:cubicBezTo>
                    <a:pt x="335" y="432"/>
                    <a:pt x="427" y="340"/>
                    <a:pt x="432" y="211"/>
                  </a:cubicBezTo>
                  <a:cubicBezTo>
                    <a:pt x="43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6" name="Google Shape;17566;p25"/>
            <p:cNvSpPr/>
            <p:nvPr/>
          </p:nvSpPr>
          <p:spPr>
            <a:xfrm>
              <a:off x="1780925" y="45419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0"/>
                  </a:moveTo>
                  <a:cubicBezTo>
                    <a:pt x="93" y="0"/>
                    <a:pt x="0" y="82"/>
                    <a:pt x="0" y="206"/>
                  </a:cubicBezTo>
                  <a:cubicBezTo>
                    <a:pt x="0" y="329"/>
                    <a:pt x="98" y="421"/>
                    <a:pt x="216" y="421"/>
                  </a:cubicBezTo>
                  <a:cubicBezTo>
                    <a:pt x="329" y="421"/>
                    <a:pt x="427" y="329"/>
                    <a:pt x="427" y="206"/>
                  </a:cubicBezTo>
                  <a:cubicBezTo>
                    <a:pt x="427" y="82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7" name="Google Shape;17567;p25"/>
            <p:cNvSpPr/>
            <p:nvPr/>
          </p:nvSpPr>
          <p:spPr>
            <a:xfrm>
              <a:off x="1860575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3" y="1"/>
                  </a:moveTo>
                  <a:cubicBezTo>
                    <a:pt x="93" y="1"/>
                    <a:pt x="0" y="101"/>
                    <a:pt x="0" y="217"/>
                  </a:cubicBezTo>
                  <a:cubicBezTo>
                    <a:pt x="0" y="335"/>
                    <a:pt x="98" y="427"/>
                    <a:pt x="221" y="427"/>
                  </a:cubicBezTo>
                  <a:cubicBezTo>
                    <a:pt x="339" y="427"/>
                    <a:pt x="432" y="335"/>
                    <a:pt x="427" y="217"/>
                  </a:cubicBezTo>
                  <a:cubicBezTo>
                    <a:pt x="422" y="98"/>
                    <a:pt x="329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8" name="Google Shape;17568;p25"/>
            <p:cNvSpPr/>
            <p:nvPr/>
          </p:nvSpPr>
          <p:spPr>
            <a:xfrm>
              <a:off x="1886900" y="45419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98" y="0"/>
                    <a:pt x="11" y="82"/>
                    <a:pt x="11" y="206"/>
                  </a:cubicBezTo>
                  <a:cubicBezTo>
                    <a:pt x="1" y="319"/>
                    <a:pt x="98" y="421"/>
                    <a:pt x="217" y="421"/>
                  </a:cubicBezTo>
                  <a:cubicBezTo>
                    <a:pt x="222" y="422"/>
                    <a:pt x="228" y="422"/>
                    <a:pt x="234" y="422"/>
                  </a:cubicBezTo>
                  <a:cubicBezTo>
                    <a:pt x="344" y="422"/>
                    <a:pt x="432" y="328"/>
                    <a:pt x="432" y="211"/>
                  </a:cubicBezTo>
                  <a:cubicBezTo>
                    <a:pt x="438" y="87"/>
                    <a:pt x="35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9" name="Google Shape;17569;p25"/>
            <p:cNvSpPr/>
            <p:nvPr/>
          </p:nvSpPr>
          <p:spPr>
            <a:xfrm>
              <a:off x="2072925" y="39313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3" y="1"/>
                  </a:moveTo>
                  <a:cubicBezTo>
                    <a:pt x="93" y="1"/>
                    <a:pt x="1" y="96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17" y="217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0" name="Google Shape;17570;p25"/>
            <p:cNvSpPr/>
            <p:nvPr/>
          </p:nvSpPr>
          <p:spPr>
            <a:xfrm>
              <a:off x="1568700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87" y="1"/>
                    <a:pt x="0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7" y="423"/>
                    <a:pt x="421" y="324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1" name="Google Shape;17571;p25"/>
            <p:cNvSpPr/>
            <p:nvPr/>
          </p:nvSpPr>
          <p:spPr>
            <a:xfrm>
              <a:off x="148917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2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2"/>
                  </a:cubicBezTo>
                  <a:cubicBezTo>
                    <a:pt x="329" y="417"/>
                    <a:pt x="422" y="324"/>
                    <a:pt x="422" y="211"/>
                  </a:cubicBezTo>
                  <a:cubicBezTo>
                    <a:pt x="422" y="8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2" name="Google Shape;17572;p25"/>
            <p:cNvSpPr/>
            <p:nvPr/>
          </p:nvSpPr>
          <p:spPr>
            <a:xfrm>
              <a:off x="16748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3" y="1"/>
                    <a:pt x="1" y="88"/>
                    <a:pt x="1" y="211"/>
                  </a:cubicBezTo>
                  <a:cubicBezTo>
                    <a:pt x="1" y="329"/>
                    <a:pt x="94" y="423"/>
                    <a:pt x="200" y="423"/>
                  </a:cubicBezTo>
                  <a:cubicBezTo>
                    <a:pt x="206" y="423"/>
                    <a:pt x="211" y="422"/>
                    <a:pt x="217" y="422"/>
                  </a:cubicBezTo>
                  <a:cubicBezTo>
                    <a:pt x="330" y="422"/>
                    <a:pt x="422" y="319"/>
                    <a:pt x="42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3" name="Google Shape;17573;p25"/>
            <p:cNvSpPr/>
            <p:nvPr/>
          </p:nvSpPr>
          <p:spPr>
            <a:xfrm>
              <a:off x="15422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1" y="94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2" y="335"/>
                    <a:pt x="422" y="212"/>
                  </a:cubicBezTo>
                  <a:cubicBezTo>
                    <a:pt x="417" y="93"/>
                    <a:pt x="324" y="1"/>
                    <a:pt x="211" y="1"/>
                  </a:cubicBezTo>
                  <a:cubicBezTo>
                    <a:pt x="205" y="0"/>
                    <a:pt x="2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4" name="Google Shape;17574;p25"/>
            <p:cNvSpPr/>
            <p:nvPr/>
          </p:nvSpPr>
          <p:spPr>
            <a:xfrm>
              <a:off x="15951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35"/>
                    <a:pt x="417" y="212"/>
                  </a:cubicBezTo>
                  <a:cubicBezTo>
                    <a:pt x="417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5" name="Google Shape;17575;p25"/>
            <p:cNvSpPr/>
            <p:nvPr/>
          </p:nvSpPr>
          <p:spPr>
            <a:xfrm>
              <a:off x="201987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88" y="0"/>
                    <a:pt x="0" y="88"/>
                    <a:pt x="0" y="211"/>
                  </a:cubicBezTo>
                  <a:cubicBezTo>
                    <a:pt x="0" y="334"/>
                    <a:pt x="98" y="422"/>
                    <a:pt x="22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3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6" name="Google Shape;17576;p25"/>
            <p:cNvSpPr/>
            <p:nvPr/>
          </p:nvSpPr>
          <p:spPr>
            <a:xfrm>
              <a:off x="1940475" y="39580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1"/>
                  </a:moveTo>
                  <a:cubicBezTo>
                    <a:pt x="88" y="6"/>
                    <a:pt x="1" y="93"/>
                    <a:pt x="1" y="211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324" y="422"/>
                    <a:pt x="417" y="329"/>
                    <a:pt x="417" y="206"/>
                  </a:cubicBezTo>
                  <a:cubicBezTo>
                    <a:pt x="412" y="83"/>
                    <a:pt x="31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7" name="Google Shape;17577;p25"/>
            <p:cNvSpPr/>
            <p:nvPr/>
          </p:nvSpPr>
          <p:spPr>
            <a:xfrm>
              <a:off x="1754450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5" y="0"/>
                  </a:moveTo>
                  <a:cubicBezTo>
                    <a:pt x="94" y="0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7" y="335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ubicBezTo>
                    <a:pt x="216" y="0"/>
                    <a:pt x="211" y="0"/>
                    <a:pt x="20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8" name="Google Shape;17578;p25"/>
            <p:cNvSpPr/>
            <p:nvPr/>
          </p:nvSpPr>
          <p:spPr>
            <a:xfrm>
              <a:off x="1462575" y="43825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5" y="427"/>
                    <a:pt x="422" y="335"/>
                    <a:pt x="422" y="212"/>
                  </a:cubicBezTo>
                  <a:cubicBezTo>
                    <a:pt x="422" y="93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9" name="Google Shape;17579;p25"/>
            <p:cNvSpPr/>
            <p:nvPr/>
          </p:nvSpPr>
          <p:spPr>
            <a:xfrm>
              <a:off x="1860575" y="446215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8" y="1"/>
                    <a:pt x="0" y="93"/>
                    <a:pt x="0" y="212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34" y="422"/>
                    <a:pt x="427" y="335"/>
                    <a:pt x="432" y="212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0" name="Google Shape;17580;p25"/>
            <p:cNvSpPr/>
            <p:nvPr/>
          </p:nvSpPr>
          <p:spPr>
            <a:xfrm>
              <a:off x="1993275" y="3958050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1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8" y="422"/>
                    <a:pt x="211" y="422"/>
                  </a:cubicBezTo>
                  <a:cubicBezTo>
                    <a:pt x="217" y="422"/>
                    <a:pt x="223" y="423"/>
                    <a:pt x="228" y="423"/>
                  </a:cubicBezTo>
                  <a:cubicBezTo>
                    <a:pt x="338" y="423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1" name="Google Shape;17581;p25"/>
            <p:cNvSpPr/>
            <p:nvPr/>
          </p:nvSpPr>
          <p:spPr>
            <a:xfrm>
              <a:off x="2099400" y="39580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8"/>
                    <a:pt x="0" y="216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8" y="423"/>
                    <a:pt x="427" y="324"/>
                    <a:pt x="427" y="211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2" name="Google Shape;17582;p25"/>
            <p:cNvSpPr/>
            <p:nvPr/>
          </p:nvSpPr>
          <p:spPr>
            <a:xfrm>
              <a:off x="1595275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6"/>
                    <a:pt x="427" y="221"/>
                  </a:cubicBezTo>
                  <a:cubicBezTo>
                    <a:pt x="427" y="98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3" name="Google Shape;17583;p25"/>
            <p:cNvSpPr/>
            <p:nvPr/>
          </p:nvSpPr>
          <p:spPr>
            <a:xfrm>
              <a:off x="1568550" y="42233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109" y="0"/>
                    <a:pt x="11" y="87"/>
                    <a:pt x="6" y="206"/>
                  </a:cubicBezTo>
                  <a:cubicBezTo>
                    <a:pt x="1" y="324"/>
                    <a:pt x="88" y="421"/>
                    <a:pt x="212" y="421"/>
                  </a:cubicBezTo>
                  <a:cubicBezTo>
                    <a:pt x="218" y="422"/>
                    <a:pt x="224" y="422"/>
                    <a:pt x="230" y="422"/>
                  </a:cubicBezTo>
                  <a:cubicBezTo>
                    <a:pt x="344" y="422"/>
                    <a:pt x="428" y="333"/>
                    <a:pt x="438" y="216"/>
                  </a:cubicBezTo>
                  <a:cubicBezTo>
                    <a:pt x="438" y="10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4" name="Google Shape;17584;p25"/>
            <p:cNvSpPr/>
            <p:nvPr/>
          </p:nvSpPr>
          <p:spPr>
            <a:xfrm>
              <a:off x="1807650" y="38781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8" y="0"/>
                    <a:pt x="0" y="98"/>
                    <a:pt x="0" y="221"/>
                  </a:cubicBezTo>
                  <a:cubicBezTo>
                    <a:pt x="0" y="350"/>
                    <a:pt x="88" y="432"/>
                    <a:pt x="211" y="432"/>
                  </a:cubicBezTo>
                  <a:cubicBezTo>
                    <a:pt x="334" y="427"/>
                    <a:pt x="422" y="339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5" name="Google Shape;17585;p25"/>
            <p:cNvSpPr/>
            <p:nvPr/>
          </p:nvSpPr>
          <p:spPr>
            <a:xfrm>
              <a:off x="19932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86"/>
                    <a:pt x="1" y="211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2" y="335"/>
                    <a:pt x="422" y="216"/>
                  </a:cubicBezTo>
                  <a:cubicBezTo>
                    <a:pt x="427" y="9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6" name="Google Shape;17586;p25"/>
            <p:cNvSpPr/>
            <p:nvPr/>
          </p:nvSpPr>
          <p:spPr>
            <a:xfrm>
              <a:off x="14625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4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7" name="Google Shape;17587;p25"/>
            <p:cNvSpPr/>
            <p:nvPr/>
          </p:nvSpPr>
          <p:spPr>
            <a:xfrm>
              <a:off x="1701150" y="4303000"/>
              <a:ext cx="10925" cy="10550"/>
            </a:xfrm>
            <a:custGeom>
              <a:rect b="b" l="l" r="r" t="t"/>
              <a:pathLst>
                <a:path extrusionOk="0" h="422" w="437">
                  <a:moveTo>
                    <a:pt x="211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9"/>
                    <a:pt x="87" y="421"/>
                    <a:pt x="211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7" y="87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8" name="Google Shape;17588;p25"/>
            <p:cNvSpPr/>
            <p:nvPr/>
          </p:nvSpPr>
          <p:spPr>
            <a:xfrm>
              <a:off x="1435850" y="4356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0" y="1"/>
                  </a:moveTo>
                  <a:cubicBezTo>
                    <a:pt x="224" y="1"/>
                    <a:pt x="218" y="1"/>
                    <a:pt x="211" y="1"/>
                  </a:cubicBezTo>
                  <a:cubicBezTo>
                    <a:pt x="93" y="7"/>
                    <a:pt x="1" y="94"/>
                    <a:pt x="1" y="217"/>
                  </a:cubicBezTo>
                  <a:cubicBezTo>
                    <a:pt x="6" y="335"/>
                    <a:pt x="98" y="423"/>
                    <a:pt x="211" y="423"/>
                  </a:cubicBezTo>
                  <a:cubicBezTo>
                    <a:pt x="335" y="423"/>
                    <a:pt x="432" y="325"/>
                    <a:pt x="432" y="212"/>
                  </a:cubicBezTo>
                  <a:cubicBezTo>
                    <a:pt x="432" y="95"/>
                    <a:pt x="349" y="1"/>
                    <a:pt x="23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9" name="Google Shape;17589;p25"/>
            <p:cNvSpPr/>
            <p:nvPr/>
          </p:nvSpPr>
          <p:spPr>
            <a:xfrm>
              <a:off x="196682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87" y="0"/>
                    <a:pt x="0" y="88"/>
                    <a:pt x="5" y="216"/>
                  </a:cubicBezTo>
                  <a:cubicBezTo>
                    <a:pt x="10" y="334"/>
                    <a:pt x="103" y="422"/>
                    <a:pt x="216" y="422"/>
                  </a:cubicBezTo>
                  <a:cubicBezTo>
                    <a:pt x="334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0" name="Google Shape;17590;p25"/>
            <p:cNvSpPr/>
            <p:nvPr/>
          </p:nvSpPr>
          <p:spPr>
            <a:xfrm>
              <a:off x="1542100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6" y="98"/>
                    <a:pt x="0" y="221"/>
                  </a:cubicBezTo>
                  <a:cubicBezTo>
                    <a:pt x="0" y="334"/>
                    <a:pt x="98" y="427"/>
                    <a:pt x="221" y="427"/>
                  </a:cubicBezTo>
                  <a:cubicBezTo>
                    <a:pt x="340" y="427"/>
                    <a:pt x="427" y="329"/>
                    <a:pt x="427" y="211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1" name="Google Shape;17591;p25"/>
            <p:cNvSpPr/>
            <p:nvPr/>
          </p:nvSpPr>
          <p:spPr>
            <a:xfrm>
              <a:off x="1595150" y="42499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3" y="1"/>
                    <a:pt x="6" y="93"/>
                    <a:pt x="1" y="217"/>
                  </a:cubicBezTo>
                  <a:cubicBezTo>
                    <a:pt x="1" y="330"/>
                    <a:pt x="93" y="427"/>
                    <a:pt x="206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2" name="Google Shape;17592;p25"/>
            <p:cNvSpPr/>
            <p:nvPr/>
          </p:nvSpPr>
          <p:spPr>
            <a:xfrm>
              <a:off x="1542225" y="45152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34"/>
                    <a:pt x="88" y="427"/>
                    <a:pt x="211" y="427"/>
                  </a:cubicBezTo>
                  <a:cubicBezTo>
                    <a:pt x="335" y="427"/>
                    <a:pt x="422" y="329"/>
                    <a:pt x="422" y="206"/>
                  </a:cubicBezTo>
                  <a:cubicBezTo>
                    <a:pt x="417" y="9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3" name="Google Shape;17593;p25"/>
            <p:cNvSpPr/>
            <p:nvPr/>
          </p:nvSpPr>
          <p:spPr>
            <a:xfrm>
              <a:off x="2099400" y="42232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104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4" name="Google Shape;17594;p25"/>
            <p:cNvSpPr/>
            <p:nvPr/>
          </p:nvSpPr>
          <p:spPr>
            <a:xfrm>
              <a:off x="1780925" y="41701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11" y="98"/>
                    <a:pt x="11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219" y="427"/>
                    <a:pt x="222" y="427"/>
                    <a:pt x="225" y="427"/>
                  </a:cubicBezTo>
                  <a:cubicBezTo>
                    <a:pt x="339" y="427"/>
                    <a:pt x="427" y="336"/>
                    <a:pt x="432" y="211"/>
                  </a:cubicBezTo>
                  <a:cubicBezTo>
                    <a:pt x="432" y="109"/>
                    <a:pt x="360" y="6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5" name="Google Shape;17595;p25"/>
            <p:cNvSpPr/>
            <p:nvPr/>
          </p:nvSpPr>
          <p:spPr>
            <a:xfrm>
              <a:off x="18873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2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5"/>
                    <a:pt x="88" y="427"/>
                    <a:pt x="211" y="427"/>
                  </a:cubicBezTo>
                  <a:cubicBezTo>
                    <a:pt x="334" y="427"/>
                    <a:pt x="422" y="335"/>
                    <a:pt x="422" y="211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6" name="Google Shape;17596;p25"/>
            <p:cNvSpPr/>
            <p:nvPr/>
          </p:nvSpPr>
          <p:spPr>
            <a:xfrm>
              <a:off x="2125850" y="42499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93" y="1"/>
                    <a:pt x="1" y="93"/>
                    <a:pt x="11" y="227"/>
                  </a:cubicBezTo>
                  <a:cubicBezTo>
                    <a:pt x="16" y="335"/>
                    <a:pt x="104" y="432"/>
                    <a:pt x="222" y="432"/>
                  </a:cubicBezTo>
                  <a:cubicBezTo>
                    <a:pt x="335" y="432"/>
                    <a:pt x="432" y="335"/>
                    <a:pt x="432" y="217"/>
                  </a:cubicBezTo>
                  <a:cubicBezTo>
                    <a:pt x="427" y="93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7" name="Google Shape;17597;p25"/>
            <p:cNvSpPr/>
            <p:nvPr/>
          </p:nvSpPr>
          <p:spPr>
            <a:xfrm>
              <a:off x="2072925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6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8" name="Google Shape;17598;p25"/>
            <p:cNvSpPr/>
            <p:nvPr/>
          </p:nvSpPr>
          <p:spPr>
            <a:xfrm>
              <a:off x="21258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1" y="88"/>
                    <a:pt x="1" y="206"/>
                  </a:cubicBezTo>
                  <a:cubicBezTo>
                    <a:pt x="1" y="324"/>
                    <a:pt x="88" y="422"/>
                    <a:pt x="206" y="422"/>
                  </a:cubicBezTo>
                  <a:cubicBezTo>
                    <a:pt x="210" y="422"/>
                    <a:pt x="214" y="422"/>
                    <a:pt x="217" y="422"/>
                  </a:cubicBezTo>
                  <a:cubicBezTo>
                    <a:pt x="340" y="422"/>
                    <a:pt x="427" y="336"/>
                    <a:pt x="427" y="216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9" name="Google Shape;17599;p25"/>
            <p:cNvSpPr/>
            <p:nvPr/>
          </p:nvSpPr>
          <p:spPr>
            <a:xfrm>
              <a:off x="15951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93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0" y="422"/>
                    <a:pt x="427" y="336"/>
                    <a:pt x="432" y="216"/>
                  </a:cubicBezTo>
                  <a:cubicBezTo>
                    <a:pt x="43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0" name="Google Shape;17600;p25"/>
            <p:cNvSpPr/>
            <p:nvPr/>
          </p:nvSpPr>
          <p:spPr>
            <a:xfrm>
              <a:off x="19402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8" y="1"/>
                    <a:pt x="0" y="88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219" y="422"/>
                    <a:pt x="222" y="423"/>
                    <a:pt x="225" y="423"/>
                  </a:cubicBezTo>
                  <a:cubicBezTo>
                    <a:pt x="334" y="423"/>
                    <a:pt x="427" y="332"/>
                    <a:pt x="427" y="212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1" name="Google Shape;17601;p25"/>
            <p:cNvSpPr/>
            <p:nvPr/>
          </p:nvSpPr>
          <p:spPr>
            <a:xfrm>
              <a:off x="1542225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3" y="0"/>
                  </a:moveTo>
                  <a:cubicBezTo>
                    <a:pt x="89" y="0"/>
                    <a:pt x="1" y="101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17"/>
                    <a:pt x="422" y="335"/>
                    <a:pt x="422" y="211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2" name="Google Shape;17602;p25"/>
            <p:cNvSpPr/>
            <p:nvPr/>
          </p:nvSpPr>
          <p:spPr>
            <a:xfrm>
              <a:off x="1595275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2" y="1"/>
                  </a:moveTo>
                  <a:cubicBezTo>
                    <a:pt x="98" y="1"/>
                    <a:pt x="1" y="98"/>
                    <a:pt x="1" y="222"/>
                  </a:cubicBezTo>
                  <a:cubicBezTo>
                    <a:pt x="1" y="335"/>
                    <a:pt x="88" y="427"/>
                    <a:pt x="206" y="427"/>
                  </a:cubicBezTo>
                  <a:cubicBezTo>
                    <a:pt x="330" y="427"/>
                    <a:pt x="422" y="335"/>
                    <a:pt x="427" y="222"/>
                  </a:cubicBezTo>
                  <a:cubicBezTo>
                    <a:pt x="427" y="98"/>
                    <a:pt x="33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3" name="Google Shape;17603;p25"/>
            <p:cNvSpPr/>
            <p:nvPr/>
          </p:nvSpPr>
          <p:spPr>
            <a:xfrm>
              <a:off x="2072800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103" y="0"/>
                    <a:pt x="6" y="93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29" y="427"/>
                    <a:pt x="422" y="334"/>
                    <a:pt x="422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4" name="Google Shape;17604;p25"/>
            <p:cNvSpPr/>
            <p:nvPr/>
          </p:nvSpPr>
          <p:spPr>
            <a:xfrm>
              <a:off x="18076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"/>
                    <a:pt x="0" y="98"/>
                    <a:pt x="0" y="222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16" y="335"/>
                    <a:pt x="422" y="222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5" name="Google Shape;17605;p25"/>
            <p:cNvSpPr/>
            <p:nvPr/>
          </p:nvSpPr>
          <p:spPr>
            <a:xfrm>
              <a:off x="1913750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3" y="0"/>
                  </a:moveTo>
                  <a:cubicBezTo>
                    <a:pt x="94" y="0"/>
                    <a:pt x="1" y="10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17"/>
                    <a:pt x="427" y="330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9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6" name="Google Shape;17606;p25"/>
            <p:cNvSpPr/>
            <p:nvPr/>
          </p:nvSpPr>
          <p:spPr>
            <a:xfrm>
              <a:off x="2072925" y="440910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6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7" name="Google Shape;17607;p25"/>
            <p:cNvSpPr/>
            <p:nvPr/>
          </p:nvSpPr>
          <p:spPr>
            <a:xfrm>
              <a:off x="21261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0" y="93"/>
                    <a:pt x="0" y="211"/>
                  </a:cubicBezTo>
                  <a:cubicBezTo>
                    <a:pt x="0" y="335"/>
                    <a:pt x="82" y="427"/>
                    <a:pt x="195" y="427"/>
                  </a:cubicBezTo>
                  <a:cubicBezTo>
                    <a:pt x="319" y="427"/>
                    <a:pt x="416" y="340"/>
                    <a:pt x="421" y="227"/>
                  </a:cubicBezTo>
                  <a:cubicBezTo>
                    <a:pt x="427" y="103"/>
                    <a:pt x="33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8" name="Google Shape;17608;p25"/>
            <p:cNvSpPr/>
            <p:nvPr/>
          </p:nvSpPr>
          <p:spPr>
            <a:xfrm>
              <a:off x="1913750" y="38783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1"/>
                  </a:moveTo>
                  <a:cubicBezTo>
                    <a:pt x="90" y="1"/>
                    <a:pt x="1" y="100"/>
                    <a:pt x="1" y="212"/>
                  </a:cubicBezTo>
                  <a:cubicBezTo>
                    <a:pt x="1" y="336"/>
                    <a:pt x="93" y="423"/>
                    <a:pt x="211" y="423"/>
                  </a:cubicBezTo>
                  <a:cubicBezTo>
                    <a:pt x="335" y="418"/>
                    <a:pt x="427" y="330"/>
                    <a:pt x="427" y="212"/>
                  </a:cubicBezTo>
                  <a:cubicBezTo>
                    <a:pt x="417" y="94"/>
                    <a:pt x="330" y="2"/>
                    <a:pt x="211" y="2"/>
                  </a:cubicBezTo>
                  <a:cubicBezTo>
                    <a:pt x="206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9" name="Google Shape;17609;p25"/>
            <p:cNvSpPr/>
            <p:nvPr/>
          </p:nvSpPr>
          <p:spPr>
            <a:xfrm>
              <a:off x="15687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0"/>
                    <a:pt x="210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0" name="Google Shape;17610;p25"/>
            <p:cNvSpPr/>
            <p:nvPr/>
          </p:nvSpPr>
          <p:spPr>
            <a:xfrm>
              <a:off x="15422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6" y="1"/>
                  </a:moveTo>
                  <a:cubicBezTo>
                    <a:pt x="88" y="1"/>
                    <a:pt x="1" y="98"/>
                    <a:pt x="1" y="217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1" name="Google Shape;17611;p25"/>
            <p:cNvSpPr/>
            <p:nvPr/>
          </p:nvSpPr>
          <p:spPr>
            <a:xfrm>
              <a:off x="2072925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6" y="1"/>
                  </a:moveTo>
                  <a:cubicBezTo>
                    <a:pt x="88" y="1"/>
                    <a:pt x="1" y="98"/>
                    <a:pt x="1" y="211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0"/>
                    <a:pt x="422" y="211"/>
                  </a:cubicBezTo>
                  <a:cubicBezTo>
                    <a:pt x="41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2" name="Google Shape;17612;p25"/>
            <p:cNvSpPr/>
            <p:nvPr/>
          </p:nvSpPr>
          <p:spPr>
            <a:xfrm>
              <a:off x="1595150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8"/>
                    <a:pt x="6" y="217"/>
                  </a:cubicBezTo>
                  <a:cubicBezTo>
                    <a:pt x="6" y="335"/>
                    <a:pt x="98" y="427"/>
                    <a:pt x="211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3" name="Google Shape;17613;p25"/>
            <p:cNvSpPr/>
            <p:nvPr/>
          </p:nvSpPr>
          <p:spPr>
            <a:xfrm>
              <a:off x="1701275" y="43561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08" y="1"/>
                  </a:moveTo>
                  <a:cubicBezTo>
                    <a:pt x="94" y="1"/>
                    <a:pt x="10" y="90"/>
                    <a:pt x="5" y="207"/>
                  </a:cubicBezTo>
                  <a:cubicBezTo>
                    <a:pt x="0" y="320"/>
                    <a:pt x="93" y="418"/>
                    <a:pt x="211" y="423"/>
                  </a:cubicBezTo>
                  <a:cubicBezTo>
                    <a:pt x="214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22"/>
                  </a:cubicBezTo>
                  <a:cubicBezTo>
                    <a:pt x="432" y="104"/>
                    <a:pt x="350" y="7"/>
                    <a:pt x="226" y="1"/>
                  </a:cubicBezTo>
                  <a:cubicBezTo>
                    <a:pt x="220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4" name="Google Shape;17614;p25"/>
            <p:cNvSpPr/>
            <p:nvPr/>
          </p:nvSpPr>
          <p:spPr>
            <a:xfrm>
              <a:off x="186057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5"/>
                    <a:pt x="0" y="98"/>
                    <a:pt x="0" y="211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5" name="Google Shape;17615;p25"/>
            <p:cNvSpPr/>
            <p:nvPr/>
          </p:nvSpPr>
          <p:spPr>
            <a:xfrm>
              <a:off x="1860575" y="38783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5" y="1"/>
                  </a:moveTo>
                  <a:cubicBezTo>
                    <a:pt x="94" y="1"/>
                    <a:pt x="0" y="100"/>
                    <a:pt x="0" y="212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34" y="423"/>
                    <a:pt x="427" y="336"/>
                    <a:pt x="427" y="212"/>
                  </a:cubicBezTo>
                  <a:cubicBezTo>
                    <a:pt x="427" y="94"/>
                    <a:pt x="334" y="7"/>
                    <a:pt x="221" y="2"/>
                  </a:cubicBezTo>
                  <a:cubicBezTo>
                    <a:pt x="216" y="1"/>
                    <a:pt x="210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6" name="Google Shape;17616;p25"/>
            <p:cNvSpPr/>
            <p:nvPr/>
          </p:nvSpPr>
          <p:spPr>
            <a:xfrm>
              <a:off x="19932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5"/>
                    <a:pt x="1" y="92"/>
                    <a:pt x="1" y="211"/>
                  </a:cubicBezTo>
                  <a:cubicBezTo>
                    <a:pt x="1" y="329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7" name="Google Shape;17617;p25"/>
            <p:cNvSpPr/>
            <p:nvPr/>
          </p:nvSpPr>
          <p:spPr>
            <a:xfrm>
              <a:off x="1754325" y="38784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1"/>
                  </a:moveTo>
                  <a:cubicBezTo>
                    <a:pt x="98" y="6"/>
                    <a:pt x="1" y="93"/>
                    <a:pt x="1" y="211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40" y="422"/>
                    <a:pt x="432" y="335"/>
                    <a:pt x="422" y="211"/>
                  </a:cubicBezTo>
                  <a:cubicBezTo>
                    <a:pt x="42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8" name="Google Shape;17618;p25"/>
            <p:cNvSpPr/>
            <p:nvPr/>
          </p:nvSpPr>
          <p:spPr>
            <a:xfrm>
              <a:off x="1674800" y="40641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32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9" name="Google Shape;17619;p25"/>
            <p:cNvSpPr/>
            <p:nvPr/>
          </p:nvSpPr>
          <p:spPr>
            <a:xfrm>
              <a:off x="1833975" y="385180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32" y="1"/>
                  </a:moveTo>
                  <a:cubicBezTo>
                    <a:pt x="109" y="1"/>
                    <a:pt x="11" y="93"/>
                    <a:pt x="6" y="206"/>
                  </a:cubicBezTo>
                  <a:cubicBezTo>
                    <a:pt x="1" y="319"/>
                    <a:pt x="98" y="422"/>
                    <a:pt x="211" y="427"/>
                  </a:cubicBezTo>
                  <a:cubicBezTo>
                    <a:pt x="214" y="427"/>
                    <a:pt x="218" y="428"/>
                    <a:pt x="221" y="428"/>
                  </a:cubicBezTo>
                  <a:cubicBezTo>
                    <a:pt x="335" y="428"/>
                    <a:pt x="432" y="337"/>
                    <a:pt x="432" y="222"/>
                  </a:cubicBezTo>
                  <a:cubicBezTo>
                    <a:pt x="432" y="98"/>
                    <a:pt x="345" y="6"/>
                    <a:pt x="23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0" name="Google Shape;17620;p25"/>
            <p:cNvSpPr/>
            <p:nvPr/>
          </p:nvSpPr>
          <p:spPr>
            <a:xfrm>
              <a:off x="1462575" y="4064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7" y="1"/>
                  </a:moveTo>
                  <a:cubicBezTo>
                    <a:pt x="98" y="1"/>
                    <a:pt x="0" y="92"/>
                    <a:pt x="0" y="207"/>
                  </a:cubicBezTo>
                  <a:cubicBezTo>
                    <a:pt x="0" y="330"/>
                    <a:pt x="93" y="428"/>
                    <a:pt x="211" y="428"/>
                  </a:cubicBezTo>
                  <a:cubicBezTo>
                    <a:pt x="335" y="428"/>
                    <a:pt x="422" y="330"/>
                    <a:pt x="422" y="212"/>
                  </a:cubicBezTo>
                  <a:cubicBezTo>
                    <a:pt x="422" y="99"/>
                    <a:pt x="335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1" name="Google Shape;17621;p25"/>
            <p:cNvSpPr/>
            <p:nvPr/>
          </p:nvSpPr>
          <p:spPr>
            <a:xfrm>
              <a:off x="183397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98" y="0"/>
                    <a:pt x="1" y="87"/>
                    <a:pt x="6" y="206"/>
                  </a:cubicBezTo>
                  <a:cubicBezTo>
                    <a:pt x="6" y="319"/>
                    <a:pt x="103" y="421"/>
                    <a:pt x="216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87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2" name="Google Shape;17622;p25"/>
            <p:cNvSpPr/>
            <p:nvPr/>
          </p:nvSpPr>
          <p:spPr>
            <a:xfrm>
              <a:off x="1754450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1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3" name="Google Shape;17623;p25"/>
            <p:cNvSpPr/>
            <p:nvPr/>
          </p:nvSpPr>
          <p:spPr>
            <a:xfrm>
              <a:off x="2099400" y="4170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8"/>
                    <a:pt x="0" y="211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27" y="340"/>
                    <a:pt x="427" y="211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4" name="Google Shape;17624;p25"/>
            <p:cNvSpPr/>
            <p:nvPr/>
          </p:nvSpPr>
          <p:spPr>
            <a:xfrm>
              <a:off x="1727850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7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88" y="421"/>
                    <a:pt x="212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5" name="Google Shape;17625;p25"/>
            <p:cNvSpPr/>
            <p:nvPr/>
          </p:nvSpPr>
          <p:spPr>
            <a:xfrm>
              <a:off x="180752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5" y="211"/>
                  </a:cubicBezTo>
                  <a:cubicBezTo>
                    <a:pt x="5" y="334"/>
                    <a:pt x="93" y="421"/>
                    <a:pt x="216" y="421"/>
                  </a:cubicBezTo>
                  <a:cubicBezTo>
                    <a:pt x="329" y="421"/>
                    <a:pt x="421" y="334"/>
                    <a:pt x="427" y="216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6" name="Google Shape;17626;p25"/>
            <p:cNvSpPr/>
            <p:nvPr/>
          </p:nvSpPr>
          <p:spPr>
            <a:xfrm>
              <a:off x="1913750" y="430300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7" name="Google Shape;17627;p25"/>
            <p:cNvSpPr/>
            <p:nvPr/>
          </p:nvSpPr>
          <p:spPr>
            <a:xfrm>
              <a:off x="1966550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2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8" name="Google Shape;17628;p25"/>
            <p:cNvSpPr/>
            <p:nvPr/>
          </p:nvSpPr>
          <p:spPr>
            <a:xfrm>
              <a:off x="1435850" y="430300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103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9" name="Google Shape;17629;p25"/>
            <p:cNvSpPr/>
            <p:nvPr/>
          </p:nvSpPr>
          <p:spPr>
            <a:xfrm>
              <a:off x="1940100" y="45419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5" y="329"/>
                    <a:pt x="103" y="421"/>
                    <a:pt x="221" y="421"/>
                  </a:cubicBezTo>
                  <a:cubicBezTo>
                    <a:pt x="334" y="421"/>
                    <a:pt x="427" y="329"/>
                    <a:pt x="427" y="211"/>
                  </a:cubicBezTo>
                  <a:cubicBezTo>
                    <a:pt x="432" y="87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0" name="Google Shape;17630;p25"/>
            <p:cNvSpPr/>
            <p:nvPr/>
          </p:nvSpPr>
          <p:spPr>
            <a:xfrm>
              <a:off x="1860575" y="38253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2" y="0"/>
                  </a:moveTo>
                  <a:cubicBezTo>
                    <a:pt x="98" y="0"/>
                    <a:pt x="5" y="91"/>
                    <a:pt x="0" y="206"/>
                  </a:cubicBezTo>
                  <a:cubicBezTo>
                    <a:pt x="0" y="329"/>
                    <a:pt x="93" y="427"/>
                    <a:pt x="211" y="427"/>
                  </a:cubicBezTo>
                  <a:cubicBezTo>
                    <a:pt x="329" y="427"/>
                    <a:pt x="427" y="334"/>
                    <a:pt x="427" y="216"/>
                  </a:cubicBezTo>
                  <a:cubicBezTo>
                    <a:pt x="427" y="98"/>
                    <a:pt x="334" y="11"/>
                    <a:pt x="221" y="0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1" name="Google Shape;17631;p25"/>
            <p:cNvSpPr/>
            <p:nvPr/>
          </p:nvSpPr>
          <p:spPr>
            <a:xfrm>
              <a:off x="2125850" y="4196850"/>
              <a:ext cx="10950" cy="10600"/>
            </a:xfrm>
            <a:custGeom>
              <a:rect b="b" l="l" r="r" t="t"/>
              <a:pathLst>
                <a:path extrusionOk="0" h="424" w="438">
                  <a:moveTo>
                    <a:pt x="211" y="1"/>
                  </a:moveTo>
                  <a:cubicBezTo>
                    <a:pt x="99" y="1"/>
                    <a:pt x="16" y="80"/>
                    <a:pt x="11" y="197"/>
                  </a:cubicBezTo>
                  <a:cubicBezTo>
                    <a:pt x="1" y="325"/>
                    <a:pt x="88" y="418"/>
                    <a:pt x="212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17"/>
                  </a:cubicBezTo>
                  <a:cubicBezTo>
                    <a:pt x="438" y="99"/>
                    <a:pt x="350" y="7"/>
                    <a:pt x="232" y="1"/>
                  </a:cubicBezTo>
                  <a:cubicBezTo>
                    <a:pt x="225" y="1"/>
                    <a:pt x="218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2" name="Google Shape;17632;p25"/>
            <p:cNvSpPr/>
            <p:nvPr/>
          </p:nvSpPr>
          <p:spPr>
            <a:xfrm>
              <a:off x="1595150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6" y="0"/>
                  </a:moveTo>
                  <a:cubicBezTo>
                    <a:pt x="93" y="6"/>
                    <a:pt x="1" y="93"/>
                    <a:pt x="1" y="211"/>
                  </a:cubicBezTo>
                  <a:cubicBezTo>
                    <a:pt x="1" y="334"/>
                    <a:pt x="93" y="422"/>
                    <a:pt x="211" y="422"/>
                  </a:cubicBezTo>
                  <a:cubicBezTo>
                    <a:pt x="330" y="422"/>
                    <a:pt x="427" y="334"/>
                    <a:pt x="427" y="211"/>
                  </a:cubicBezTo>
                  <a:cubicBezTo>
                    <a:pt x="427" y="88"/>
                    <a:pt x="335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3" name="Google Shape;17633;p25"/>
            <p:cNvSpPr/>
            <p:nvPr/>
          </p:nvSpPr>
          <p:spPr>
            <a:xfrm>
              <a:off x="1754325" y="44089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7" y="0"/>
                  </a:moveTo>
                  <a:cubicBezTo>
                    <a:pt x="108" y="0"/>
                    <a:pt x="6" y="98"/>
                    <a:pt x="6" y="211"/>
                  </a:cubicBezTo>
                  <a:cubicBezTo>
                    <a:pt x="1" y="335"/>
                    <a:pt x="88" y="422"/>
                    <a:pt x="216" y="422"/>
                  </a:cubicBezTo>
                  <a:cubicBezTo>
                    <a:pt x="340" y="422"/>
                    <a:pt x="432" y="335"/>
                    <a:pt x="432" y="211"/>
                  </a:cubicBezTo>
                  <a:cubicBezTo>
                    <a:pt x="432" y="98"/>
                    <a:pt x="340" y="6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4" name="Google Shape;17634;p25"/>
            <p:cNvSpPr/>
            <p:nvPr/>
          </p:nvSpPr>
          <p:spPr>
            <a:xfrm>
              <a:off x="1754325" y="3825350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16"/>
                  </a:cubicBezTo>
                  <a:cubicBezTo>
                    <a:pt x="6" y="329"/>
                    <a:pt x="93" y="427"/>
                    <a:pt x="211" y="427"/>
                  </a:cubicBezTo>
                  <a:cubicBezTo>
                    <a:pt x="335" y="427"/>
                    <a:pt x="432" y="334"/>
                    <a:pt x="432" y="216"/>
                  </a:cubicBezTo>
                  <a:cubicBezTo>
                    <a:pt x="432" y="93"/>
                    <a:pt x="34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5" name="Google Shape;17635;p25"/>
            <p:cNvSpPr/>
            <p:nvPr/>
          </p:nvSpPr>
          <p:spPr>
            <a:xfrm>
              <a:off x="18605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0"/>
                    <a:pt x="98" y="427"/>
                    <a:pt x="221" y="427"/>
                  </a:cubicBezTo>
                  <a:cubicBezTo>
                    <a:pt x="339" y="417"/>
                    <a:pt x="432" y="330"/>
                    <a:pt x="427" y="206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6" name="Google Shape;17636;p25"/>
            <p:cNvSpPr/>
            <p:nvPr/>
          </p:nvSpPr>
          <p:spPr>
            <a:xfrm>
              <a:off x="1940225" y="41173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1"/>
                  </a:moveTo>
                  <a:cubicBezTo>
                    <a:pt x="98" y="1"/>
                    <a:pt x="0" y="98"/>
                    <a:pt x="0" y="211"/>
                  </a:cubicBezTo>
                  <a:cubicBezTo>
                    <a:pt x="11" y="329"/>
                    <a:pt x="98" y="422"/>
                    <a:pt x="216" y="422"/>
                  </a:cubicBezTo>
                  <a:cubicBezTo>
                    <a:pt x="329" y="422"/>
                    <a:pt x="427" y="335"/>
                    <a:pt x="427" y="211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7" name="Google Shape;17637;p25"/>
            <p:cNvSpPr/>
            <p:nvPr/>
          </p:nvSpPr>
          <p:spPr>
            <a:xfrm>
              <a:off x="1727850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7" y="1"/>
                  </a:moveTo>
                  <a:cubicBezTo>
                    <a:pt x="104" y="1"/>
                    <a:pt x="1" y="98"/>
                    <a:pt x="1" y="211"/>
                  </a:cubicBezTo>
                  <a:cubicBezTo>
                    <a:pt x="1" y="335"/>
                    <a:pt x="88" y="427"/>
                    <a:pt x="212" y="427"/>
                  </a:cubicBezTo>
                  <a:cubicBezTo>
                    <a:pt x="340" y="427"/>
                    <a:pt x="422" y="340"/>
                    <a:pt x="422" y="211"/>
                  </a:cubicBezTo>
                  <a:cubicBezTo>
                    <a:pt x="42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8" name="Google Shape;17638;p25"/>
            <p:cNvSpPr/>
            <p:nvPr/>
          </p:nvSpPr>
          <p:spPr>
            <a:xfrm>
              <a:off x="188717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5" y="87"/>
                    <a:pt x="0" y="206"/>
                  </a:cubicBezTo>
                  <a:cubicBezTo>
                    <a:pt x="0" y="329"/>
                    <a:pt x="87" y="427"/>
                    <a:pt x="211" y="427"/>
                  </a:cubicBezTo>
                  <a:cubicBezTo>
                    <a:pt x="324" y="427"/>
                    <a:pt x="421" y="334"/>
                    <a:pt x="421" y="221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9" name="Google Shape;17639;p25"/>
            <p:cNvSpPr/>
            <p:nvPr/>
          </p:nvSpPr>
          <p:spPr>
            <a:xfrm>
              <a:off x="1780925" y="43294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7"/>
                    <a:pt x="93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0" name="Google Shape;17640;p25"/>
            <p:cNvSpPr/>
            <p:nvPr/>
          </p:nvSpPr>
          <p:spPr>
            <a:xfrm>
              <a:off x="1674800" y="45948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8"/>
                    <a:pt x="6" y="221"/>
                  </a:cubicBezTo>
                  <a:cubicBezTo>
                    <a:pt x="16" y="334"/>
                    <a:pt x="103" y="427"/>
                    <a:pt x="222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1" name="Google Shape;17641;p25"/>
            <p:cNvSpPr/>
            <p:nvPr/>
          </p:nvSpPr>
          <p:spPr>
            <a:xfrm>
              <a:off x="1886900" y="43294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22" y="1"/>
                  </a:moveTo>
                  <a:cubicBezTo>
                    <a:pt x="104" y="1"/>
                    <a:pt x="16" y="88"/>
                    <a:pt x="11" y="206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32" y="337"/>
                    <a:pt x="432" y="222"/>
                  </a:cubicBezTo>
                  <a:cubicBezTo>
                    <a:pt x="438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2" name="Google Shape;17642;p25"/>
            <p:cNvSpPr/>
            <p:nvPr/>
          </p:nvSpPr>
          <p:spPr>
            <a:xfrm>
              <a:off x="1780800" y="3905000"/>
              <a:ext cx="10925" cy="10675"/>
            </a:xfrm>
            <a:custGeom>
              <a:rect b="b" l="l" r="r" t="t"/>
              <a:pathLst>
                <a:path extrusionOk="0" h="427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19"/>
                    <a:pt x="93" y="422"/>
                    <a:pt x="211" y="427"/>
                  </a:cubicBezTo>
                  <a:cubicBezTo>
                    <a:pt x="214" y="427"/>
                    <a:pt x="217" y="427"/>
                    <a:pt x="221" y="427"/>
                  </a:cubicBezTo>
                  <a:cubicBezTo>
                    <a:pt x="334" y="427"/>
                    <a:pt x="427" y="341"/>
                    <a:pt x="432" y="226"/>
                  </a:cubicBezTo>
                  <a:cubicBezTo>
                    <a:pt x="437" y="113"/>
                    <a:pt x="350" y="11"/>
                    <a:pt x="231" y="0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3" name="Google Shape;17643;p25"/>
            <p:cNvSpPr/>
            <p:nvPr/>
          </p:nvSpPr>
          <p:spPr>
            <a:xfrm>
              <a:off x="1727850" y="39048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7" y="1"/>
                  </a:moveTo>
                  <a:cubicBezTo>
                    <a:pt x="88" y="1"/>
                    <a:pt x="1" y="87"/>
                    <a:pt x="1" y="207"/>
                  </a:cubicBezTo>
                  <a:cubicBezTo>
                    <a:pt x="1" y="330"/>
                    <a:pt x="93" y="428"/>
                    <a:pt x="212" y="428"/>
                  </a:cubicBezTo>
                  <a:cubicBezTo>
                    <a:pt x="215" y="428"/>
                    <a:pt x="218" y="428"/>
                    <a:pt x="221" y="428"/>
                  </a:cubicBezTo>
                  <a:cubicBezTo>
                    <a:pt x="339" y="428"/>
                    <a:pt x="422" y="332"/>
                    <a:pt x="422" y="212"/>
                  </a:cubicBezTo>
                  <a:cubicBezTo>
                    <a:pt x="422" y="94"/>
                    <a:pt x="335" y="1"/>
                    <a:pt x="217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4" name="Google Shape;17644;p25"/>
            <p:cNvSpPr/>
            <p:nvPr/>
          </p:nvSpPr>
          <p:spPr>
            <a:xfrm>
              <a:off x="2125850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8"/>
                    <a:pt x="11" y="222"/>
                  </a:cubicBezTo>
                  <a:cubicBezTo>
                    <a:pt x="11" y="335"/>
                    <a:pt x="98" y="427"/>
                    <a:pt x="217" y="427"/>
                  </a:cubicBezTo>
                  <a:cubicBezTo>
                    <a:pt x="330" y="427"/>
                    <a:pt x="427" y="335"/>
                    <a:pt x="427" y="217"/>
                  </a:cubicBezTo>
                  <a:cubicBezTo>
                    <a:pt x="427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5" name="Google Shape;17645;p25"/>
            <p:cNvSpPr/>
            <p:nvPr/>
          </p:nvSpPr>
          <p:spPr>
            <a:xfrm>
              <a:off x="2099400" y="41172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93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6" name="Google Shape;17646;p25"/>
            <p:cNvSpPr/>
            <p:nvPr/>
          </p:nvSpPr>
          <p:spPr>
            <a:xfrm>
              <a:off x="1754450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25" y="1"/>
                  </a:moveTo>
                  <a:cubicBezTo>
                    <a:pt x="219" y="1"/>
                    <a:pt x="213" y="1"/>
                    <a:pt x="206" y="1"/>
                  </a:cubicBezTo>
                  <a:cubicBezTo>
                    <a:pt x="93" y="7"/>
                    <a:pt x="1" y="94"/>
                    <a:pt x="1" y="212"/>
                  </a:cubicBezTo>
                  <a:cubicBezTo>
                    <a:pt x="1" y="325"/>
                    <a:pt x="88" y="423"/>
                    <a:pt x="211" y="423"/>
                  </a:cubicBezTo>
                  <a:cubicBezTo>
                    <a:pt x="335" y="418"/>
                    <a:pt x="427" y="325"/>
                    <a:pt x="427" y="207"/>
                  </a:cubicBezTo>
                  <a:cubicBezTo>
                    <a:pt x="417" y="90"/>
                    <a:pt x="338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7" name="Google Shape;17647;p25"/>
            <p:cNvSpPr/>
            <p:nvPr/>
          </p:nvSpPr>
          <p:spPr>
            <a:xfrm>
              <a:off x="1807525" y="43559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10"/>
                    <a:pt x="0" y="98"/>
                    <a:pt x="0" y="221"/>
                  </a:cubicBezTo>
                  <a:cubicBezTo>
                    <a:pt x="5" y="334"/>
                    <a:pt x="93" y="427"/>
                    <a:pt x="211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8" name="Google Shape;17648;p25"/>
            <p:cNvSpPr/>
            <p:nvPr/>
          </p:nvSpPr>
          <p:spPr>
            <a:xfrm>
              <a:off x="1860450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8" y="0"/>
                    <a:pt x="5" y="88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9" name="Google Shape;17649;p25"/>
            <p:cNvSpPr/>
            <p:nvPr/>
          </p:nvSpPr>
          <p:spPr>
            <a:xfrm>
              <a:off x="1913625" y="43561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8" y="0"/>
                    <a:pt x="6" y="88"/>
                    <a:pt x="1" y="211"/>
                  </a:cubicBezTo>
                  <a:cubicBezTo>
                    <a:pt x="6" y="334"/>
                    <a:pt x="98" y="422"/>
                    <a:pt x="216" y="422"/>
                  </a:cubicBezTo>
                  <a:cubicBezTo>
                    <a:pt x="335" y="417"/>
                    <a:pt x="432" y="324"/>
                    <a:pt x="432" y="211"/>
                  </a:cubicBez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0" name="Google Shape;17650;p25"/>
            <p:cNvSpPr/>
            <p:nvPr/>
          </p:nvSpPr>
          <p:spPr>
            <a:xfrm>
              <a:off x="1621875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1" name="Google Shape;17651;p25"/>
            <p:cNvSpPr/>
            <p:nvPr/>
          </p:nvSpPr>
          <p:spPr>
            <a:xfrm>
              <a:off x="215245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1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27"/>
                    <a:pt x="216" y="427"/>
                  </a:cubicBezTo>
                  <a:cubicBezTo>
                    <a:pt x="340" y="427"/>
                    <a:pt x="427" y="335"/>
                    <a:pt x="422" y="211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2" name="Google Shape;17652;p25"/>
            <p:cNvSpPr/>
            <p:nvPr/>
          </p:nvSpPr>
          <p:spPr>
            <a:xfrm>
              <a:off x="1727725" y="39580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1"/>
                  </a:moveTo>
                  <a:cubicBezTo>
                    <a:pt x="98" y="1"/>
                    <a:pt x="1" y="88"/>
                    <a:pt x="16" y="211"/>
                  </a:cubicBezTo>
                  <a:cubicBezTo>
                    <a:pt x="16" y="335"/>
                    <a:pt x="114" y="422"/>
                    <a:pt x="227" y="422"/>
                  </a:cubicBezTo>
                  <a:cubicBezTo>
                    <a:pt x="345" y="422"/>
                    <a:pt x="433" y="329"/>
                    <a:pt x="433" y="211"/>
                  </a:cubicBezTo>
                  <a:cubicBezTo>
                    <a:pt x="433" y="8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3" name="Google Shape;17653;p25"/>
            <p:cNvSpPr/>
            <p:nvPr/>
          </p:nvSpPr>
          <p:spPr>
            <a:xfrm>
              <a:off x="1780800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16" y="88"/>
                    <a:pt x="5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4" name="Google Shape;17654;p25"/>
            <p:cNvSpPr/>
            <p:nvPr/>
          </p:nvSpPr>
          <p:spPr>
            <a:xfrm>
              <a:off x="1727850" y="4329325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7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34"/>
                    <a:pt x="88" y="432"/>
                    <a:pt x="212" y="432"/>
                  </a:cubicBezTo>
                  <a:cubicBezTo>
                    <a:pt x="335" y="432"/>
                    <a:pt x="422" y="340"/>
                    <a:pt x="422" y="211"/>
                  </a:cubicBezTo>
                  <a:cubicBezTo>
                    <a:pt x="422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5" name="Google Shape;17655;p25"/>
            <p:cNvSpPr/>
            <p:nvPr/>
          </p:nvSpPr>
          <p:spPr>
            <a:xfrm>
              <a:off x="1887175" y="42765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5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21" y="334"/>
                    <a:pt x="427" y="211"/>
                  </a:cubicBezTo>
                  <a:cubicBezTo>
                    <a:pt x="427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6" name="Google Shape;17656;p25"/>
            <p:cNvSpPr/>
            <p:nvPr/>
          </p:nvSpPr>
          <p:spPr>
            <a:xfrm>
              <a:off x="1940225" y="4276600"/>
              <a:ext cx="10675" cy="10475"/>
            </a:xfrm>
            <a:custGeom>
              <a:rect b="b" l="l" r="r" t="t"/>
              <a:pathLst>
                <a:path extrusionOk="0" h="419" w="427">
                  <a:moveTo>
                    <a:pt x="240" y="1"/>
                  </a:moveTo>
                  <a:cubicBezTo>
                    <a:pt x="232" y="1"/>
                    <a:pt x="224" y="2"/>
                    <a:pt x="216" y="3"/>
                  </a:cubicBezTo>
                  <a:cubicBezTo>
                    <a:pt x="98" y="3"/>
                    <a:pt x="0" y="90"/>
                    <a:pt x="0" y="208"/>
                  </a:cubicBezTo>
                  <a:cubicBezTo>
                    <a:pt x="0" y="321"/>
                    <a:pt x="93" y="419"/>
                    <a:pt x="216" y="419"/>
                  </a:cubicBezTo>
                  <a:cubicBezTo>
                    <a:pt x="334" y="419"/>
                    <a:pt x="427" y="331"/>
                    <a:pt x="427" y="208"/>
                  </a:cubicBezTo>
                  <a:cubicBezTo>
                    <a:pt x="422" y="93"/>
                    <a:pt x="342" y="1"/>
                    <a:pt x="24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7" name="Google Shape;17657;p25"/>
            <p:cNvSpPr/>
            <p:nvPr/>
          </p:nvSpPr>
          <p:spPr>
            <a:xfrm>
              <a:off x="15422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6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8" name="Google Shape;17658;p25"/>
            <p:cNvSpPr/>
            <p:nvPr/>
          </p:nvSpPr>
          <p:spPr>
            <a:xfrm>
              <a:off x="1727600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103" y="1"/>
                    <a:pt x="6" y="93"/>
                    <a:pt x="6" y="206"/>
                  </a:cubicBezTo>
                  <a:cubicBezTo>
                    <a:pt x="1" y="324"/>
                    <a:pt x="98" y="417"/>
                    <a:pt x="217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5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9" name="Google Shape;17659;p25"/>
            <p:cNvSpPr/>
            <p:nvPr/>
          </p:nvSpPr>
          <p:spPr>
            <a:xfrm>
              <a:off x="1648350" y="4303100"/>
              <a:ext cx="10550" cy="10450"/>
            </a:xfrm>
            <a:custGeom>
              <a:rect b="b" l="l" r="r" t="t"/>
              <a:pathLst>
                <a:path extrusionOk="0" h="418" w="422">
                  <a:moveTo>
                    <a:pt x="221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9"/>
                    <a:pt x="0" y="212"/>
                  </a:cubicBezTo>
                  <a:cubicBezTo>
                    <a:pt x="5" y="325"/>
                    <a:pt x="98" y="417"/>
                    <a:pt x="211" y="417"/>
                  </a:cubicBezTo>
                  <a:cubicBezTo>
                    <a:pt x="334" y="417"/>
                    <a:pt x="421" y="330"/>
                    <a:pt x="421" y="207"/>
                  </a:cubicBezTo>
                  <a:cubicBezTo>
                    <a:pt x="421" y="87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0" name="Google Shape;17660;p25"/>
            <p:cNvSpPr/>
            <p:nvPr/>
          </p:nvSpPr>
          <p:spPr>
            <a:xfrm>
              <a:off x="1727725" y="44355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1" y="334"/>
                    <a:pt x="98" y="427"/>
                    <a:pt x="222" y="427"/>
                  </a:cubicBezTo>
                  <a:cubicBezTo>
                    <a:pt x="345" y="427"/>
                    <a:pt x="433" y="329"/>
                    <a:pt x="427" y="206"/>
                  </a:cubicBezTo>
                  <a:cubicBezTo>
                    <a:pt x="422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1" name="Google Shape;17661;p25"/>
            <p:cNvSpPr/>
            <p:nvPr/>
          </p:nvSpPr>
          <p:spPr>
            <a:xfrm>
              <a:off x="1940225" y="43826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11" y="329"/>
                    <a:pt x="103" y="421"/>
                    <a:pt x="216" y="421"/>
                  </a:cubicBezTo>
                  <a:cubicBezTo>
                    <a:pt x="329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2" name="Google Shape;17662;p25"/>
            <p:cNvSpPr/>
            <p:nvPr/>
          </p:nvSpPr>
          <p:spPr>
            <a:xfrm>
              <a:off x="1940225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11" y="329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3" name="Google Shape;17663;p25"/>
            <p:cNvSpPr/>
            <p:nvPr/>
          </p:nvSpPr>
          <p:spPr>
            <a:xfrm>
              <a:off x="1807650" y="3825350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0"/>
                    <a:pt x="0" y="98"/>
                    <a:pt x="0" y="216"/>
                  </a:cubicBezTo>
                  <a:cubicBezTo>
                    <a:pt x="0" y="334"/>
                    <a:pt x="88" y="427"/>
                    <a:pt x="211" y="427"/>
                  </a:cubicBezTo>
                  <a:cubicBezTo>
                    <a:pt x="329" y="422"/>
                    <a:pt x="422" y="324"/>
                    <a:pt x="422" y="206"/>
                  </a:cubicBezTo>
                  <a:cubicBezTo>
                    <a:pt x="422" y="93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4" name="Google Shape;17664;p25"/>
            <p:cNvSpPr/>
            <p:nvPr/>
          </p:nvSpPr>
          <p:spPr>
            <a:xfrm>
              <a:off x="1940225" y="38518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93"/>
                    <a:pt x="32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5" name="Google Shape;17665;p25"/>
            <p:cNvSpPr/>
            <p:nvPr/>
          </p:nvSpPr>
          <p:spPr>
            <a:xfrm>
              <a:off x="1568550" y="406417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7" y="0"/>
                  </a:moveTo>
                  <a:cubicBezTo>
                    <a:pt x="104" y="0"/>
                    <a:pt x="6" y="93"/>
                    <a:pt x="6" y="206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7" y="329"/>
                    <a:pt x="427" y="211"/>
                  </a:cubicBezTo>
                  <a:cubicBezTo>
                    <a:pt x="43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6" name="Google Shape;17666;p25"/>
            <p:cNvSpPr/>
            <p:nvPr/>
          </p:nvSpPr>
          <p:spPr>
            <a:xfrm>
              <a:off x="2099400" y="4064175"/>
              <a:ext cx="10675" cy="10425"/>
            </a:xfrm>
            <a:custGeom>
              <a:rect b="b" l="l" r="r" t="t"/>
              <a:pathLst>
                <a:path extrusionOk="0" h="417" w="427">
                  <a:moveTo>
                    <a:pt x="211" y="0"/>
                  </a:moveTo>
                  <a:cubicBezTo>
                    <a:pt x="93" y="0"/>
                    <a:pt x="0" y="87"/>
                    <a:pt x="0" y="206"/>
                  </a:cubicBezTo>
                  <a:cubicBezTo>
                    <a:pt x="0" y="324"/>
                    <a:pt x="93" y="416"/>
                    <a:pt x="211" y="416"/>
                  </a:cubicBezTo>
                  <a:cubicBezTo>
                    <a:pt x="329" y="416"/>
                    <a:pt x="427" y="329"/>
                    <a:pt x="427" y="206"/>
                  </a:cubicBezTo>
                  <a:cubicBezTo>
                    <a:pt x="427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7" name="Google Shape;17667;p25"/>
            <p:cNvSpPr/>
            <p:nvPr/>
          </p:nvSpPr>
          <p:spPr>
            <a:xfrm>
              <a:off x="1568550" y="411735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17" y="1"/>
                  </a:moveTo>
                  <a:cubicBezTo>
                    <a:pt x="104" y="1"/>
                    <a:pt x="6" y="88"/>
                    <a:pt x="6" y="206"/>
                  </a:cubicBezTo>
                  <a:cubicBezTo>
                    <a:pt x="1" y="329"/>
                    <a:pt x="88" y="422"/>
                    <a:pt x="212" y="422"/>
                  </a:cubicBezTo>
                  <a:cubicBezTo>
                    <a:pt x="335" y="422"/>
                    <a:pt x="427" y="329"/>
                    <a:pt x="427" y="211"/>
                  </a:cubicBezTo>
                  <a:cubicBezTo>
                    <a:pt x="438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8" name="Google Shape;17668;p25"/>
            <p:cNvSpPr/>
            <p:nvPr/>
          </p:nvSpPr>
          <p:spPr>
            <a:xfrm>
              <a:off x="1727850" y="41173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17" y="0"/>
                  </a:moveTo>
                  <a:cubicBezTo>
                    <a:pt x="214" y="0"/>
                    <a:pt x="210" y="0"/>
                    <a:pt x="207" y="1"/>
                  </a:cubicBezTo>
                  <a:cubicBezTo>
                    <a:pt x="88" y="1"/>
                    <a:pt x="1" y="88"/>
                    <a:pt x="1" y="206"/>
                  </a:cubicBezTo>
                  <a:cubicBezTo>
                    <a:pt x="1" y="31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06"/>
                  </a:cubicBezTo>
                  <a:cubicBezTo>
                    <a:pt x="422" y="86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9" name="Google Shape;17669;p25"/>
            <p:cNvSpPr/>
            <p:nvPr/>
          </p:nvSpPr>
          <p:spPr>
            <a:xfrm>
              <a:off x="20726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1" y="0"/>
                  </a:moveTo>
                  <a:cubicBezTo>
                    <a:pt x="103" y="0"/>
                    <a:pt x="16" y="87"/>
                    <a:pt x="11" y="206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2" y="87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0" name="Google Shape;17670;p25"/>
            <p:cNvSpPr/>
            <p:nvPr/>
          </p:nvSpPr>
          <p:spPr>
            <a:xfrm>
              <a:off x="2178925" y="4303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5"/>
                    <a:pt x="5" y="98"/>
                    <a:pt x="5" y="211"/>
                  </a:cubicBezTo>
                  <a:cubicBezTo>
                    <a:pt x="0" y="329"/>
                    <a:pt x="103" y="421"/>
                    <a:pt x="216" y="421"/>
                  </a:cubicBezTo>
                  <a:cubicBezTo>
                    <a:pt x="339" y="421"/>
                    <a:pt x="432" y="334"/>
                    <a:pt x="432" y="211"/>
                  </a:cubicBezTo>
                  <a:cubicBezTo>
                    <a:pt x="432" y="87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1" name="Google Shape;17671;p25"/>
            <p:cNvSpPr/>
            <p:nvPr/>
          </p:nvSpPr>
          <p:spPr>
            <a:xfrm>
              <a:off x="1780800" y="4488750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24"/>
                    <a:pt x="93" y="417"/>
                    <a:pt x="211" y="427"/>
                  </a:cubicBezTo>
                  <a:cubicBezTo>
                    <a:pt x="214" y="427"/>
                    <a:pt x="217" y="427"/>
                    <a:pt x="220" y="427"/>
                  </a:cubicBezTo>
                  <a:cubicBezTo>
                    <a:pt x="334" y="427"/>
                    <a:pt x="432" y="332"/>
                    <a:pt x="432" y="222"/>
                  </a:cubicBezTo>
                  <a:cubicBezTo>
                    <a:pt x="437" y="98"/>
                    <a:pt x="350" y="6"/>
                    <a:pt x="231" y="1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2" name="Google Shape;17672;p25"/>
            <p:cNvSpPr/>
            <p:nvPr/>
          </p:nvSpPr>
          <p:spPr>
            <a:xfrm>
              <a:off x="1887175" y="385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4" y="0"/>
                  </a:moveTo>
                  <a:cubicBezTo>
                    <a:pt x="218" y="0"/>
                    <a:pt x="212" y="0"/>
                    <a:pt x="206" y="1"/>
                  </a:cubicBezTo>
                  <a:cubicBezTo>
                    <a:pt x="87" y="1"/>
                    <a:pt x="0" y="88"/>
                    <a:pt x="0" y="207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24" y="422"/>
                    <a:pt x="421" y="335"/>
                    <a:pt x="421" y="212"/>
                  </a:cubicBezTo>
                  <a:cubicBezTo>
                    <a:pt x="421" y="94"/>
                    <a:pt x="342" y="0"/>
                    <a:pt x="22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3" name="Google Shape;17673;p25"/>
            <p:cNvSpPr/>
            <p:nvPr/>
          </p:nvSpPr>
          <p:spPr>
            <a:xfrm>
              <a:off x="1780925" y="38519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1" y="1"/>
                  </a:moveTo>
                  <a:cubicBezTo>
                    <a:pt x="103" y="1"/>
                    <a:pt x="11" y="88"/>
                    <a:pt x="11" y="207"/>
                  </a:cubicBezTo>
                  <a:cubicBezTo>
                    <a:pt x="0" y="325"/>
                    <a:pt x="93" y="422"/>
                    <a:pt x="216" y="422"/>
                  </a:cubicBezTo>
                  <a:cubicBezTo>
                    <a:pt x="329" y="422"/>
                    <a:pt x="427" y="335"/>
                    <a:pt x="427" y="212"/>
                  </a:cubicBezTo>
                  <a:cubicBezTo>
                    <a:pt x="427" y="88"/>
                    <a:pt x="32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4" name="Google Shape;17674;p25"/>
            <p:cNvSpPr/>
            <p:nvPr/>
          </p:nvSpPr>
          <p:spPr>
            <a:xfrm>
              <a:off x="20726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1" y="0"/>
                  </a:moveTo>
                  <a:cubicBezTo>
                    <a:pt x="108" y="0"/>
                    <a:pt x="11" y="88"/>
                    <a:pt x="0" y="211"/>
                  </a:cubicBezTo>
                  <a:cubicBezTo>
                    <a:pt x="0" y="324"/>
                    <a:pt x="93" y="417"/>
                    <a:pt x="206" y="422"/>
                  </a:cubicBezTo>
                  <a:cubicBezTo>
                    <a:pt x="209" y="422"/>
                    <a:pt x="213" y="422"/>
                    <a:pt x="216" y="422"/>
                  </a:cubicBezTo>
                  <a:cubicBezTo>
                    <a:pt x="335" y="422"/>
                    <a:pt x="427" y="336"/>
                    <a:pt x="427" y="216"/>
                  </a:cubicBezTo>
                  <a:cubicBezTo>
                    <a:pt x="432" y="93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5" name="Google Shape;17675;p25"/>
            <p:cNvSpPr/>
            <p:nvPr/>
          </p:nvSpPr>
          <p:spPr>
            <a:xfrm>
              <a:off x="2126125" y="4356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2" y="1"/>
                  </a:moveTo>
                  <a:cubicBezTo>
                    <a:pt x="79" y="1"/>
                    <a:pt x="0" y="90"/>
                    <a:pt x="0" y="212"/>
                  </a:cubicBezTo>
                  <a:cubicBezTo>
                    <a:pt x="0" y="335"/>
                    <a:pt x="87" y="423"/>
                    <a:pt x="211" y="423"/>
                  </a:cubicBezTo>
                  <a:cubicBezTo>
                    <a:pt x="324" y="423"/>
                    <a:pt x="421" y="335"/>
                    <a:pt x="421" y="217"/>
                  </a:cubicBezTo>
                  <a:cubicBezTo>
                    <a:pt x="421" y="94"/>
                    <a:pt x="334" y="1"/>
                    <a:pt x="211" y="1"/>
                  </a:cubicBezTo>
                  <a:cubicBezTo>
                    <a:pt x="205" y="1"/>
                    <a:pt x="198" y="1"/>
                    <a:pt x="19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6" name="Google Shape;17676;p25"/>
            <p:cNvSpPr/>
            <p:nvPr/>
          </p:nvSpPr>
          <p:spPr>
            <a:xfrm>
              <a:off x="2152200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1"/>
                  </a:moveTo>
                  <a:cubicBezTo>
                    <a:pt x="103" y="1"/>
                    <a:pt x="11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334" y="422"/>
                    <a:pt x="432" y="335"/>
                    <a:pt x="432" y="211"/>
                  </a:cubicBezTo>
                  <a:cubicBezTo>
                    <a:pt x="432" y="8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7" name="Google Shape;17677;p25"/>
            <p:cNvSpPr/>
            <p:nvPr/>
          </p:nvSpPr>
          <p:spPr>
            <a:xfrm>
              <a:off x="1780800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98" y="0"/>
                    <a:pt x="5" y="98"/>
                    <a:pt x="0" y="221"/>
                  </a:cubicBezTo>
                  <a:cubicBezTo>
                    <a:pt x="5" y="334"/>
                    <a:pt x="98" y="427"/>
                    <a:pt x="211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8" name="Google Shape;17678;p25"/>
            <p:cNvSpPr/>
            <p:nvPr/>
          </p:nvSpPr>
          <p:spPr>
            <a:xfrm>
              <a:off x="1542225" y="41966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8" y="10"/>
                    <a:pt x="1" y="98"/>
                    <a:pt x="1" y="211"/>
                  </a:cubicBezTo>
                  <a:cubicBezTo>
                    <a:pt x="1" y="334"/>
                    <a:pt x="93" y="432"/>
                    <a:pt x="211" y="432"/>
                  </a:cubicBezTo>
                  <a:cubicBezTo>
                    <a:pt x="335" y="432"/>
                    <a:pt x="422" y="344"/>
                    <a:pt x="417" y="211"/>
                  </a:cubicBezTo>
                  <a:cubicBezTo>
                    <a:pt x="417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9" name="Google Shape;17679;p25"/>
            <p:cNvSpPr/>
            <p:nvPr/>
          </p:nvSpPr>
          <p:spPr>
            <a:xfrm>
              <a:off x="1489175" y="43029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2" y="1"/>
                    <a:pt x="0" y="87"/>
                    <a:pt x="0" y="207"/>
                  </a:cubicBezTo>
                  <a:cubicBezTo>
                    <a:pt x="0" y="335"/>
                    <a:pt x="82" y="422"/>
                    <a:pt x="211" y="422"/>
                  </a:cubicBezTo>
                  <a:cubicBezTo>
                    <a:pt x="334" y="422"/>
                    <a:pt x="432" y="330"/>
                    <a:pt x="432" y="212"/>
                  </a:cubicBezTo>
                  <a:cubicBezTo>
                    <a:pt x="432" y="99"/>
                    <a:pt x="334" y="1"/>
                    <a:pt x="221" y="1"/>
                  </a:cubicBezTo>
                  <a:cubicBezTo>
                    <a:pt x="218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0" name="Google Shape;17680;p25"/>
            <p:cNvSpPr/>
            <p:nvPr/>
          </p:nvSpPr>
          <p:spPr>
            <a:xfrm>
              <a:off x="1515625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27" y="336"/>
                    <a:pt x="427" y="211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1" name="Google Shape;17681;p25"/>
            <p:cNvSpPr/>
            <p:nvPr/>
          </p:nvSpPr>
          <p:spPr>
            <a:xfrm>
              <a:off x="20462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104" y="1"/>
                    <a:pt x="1" y="103"/>
                    <a:pt x="1" y="222"/>
                  </a:cubicBezTo>
                  <a:cubicBezTo>
                    <a:pt x="10" y="348"/>
                    <a:pt x="107" y="428"/>
                    <a:pt x="204" y="428"/>
                  </a:cubicBezTo>
                  <a:cubicBezTo>
                    <a:pt x="210" y="428"/>
                    <a:pt x="216" y="428"/>
                    <a:pt x="222" y="427"/>
                  </a:cubicBezTo>
                  <a:cubicBezTo>
                    <a:pt x="34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2" name="Google Shape;17682;p25"/>
            <p:cNvSpPr/>
            <p:nvPr/>
          </p:nvSpPr>
          <p:spPr>
            <a:xfrm>
              <a:off x="1728000" y="43826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29"/>
                    <a:pt x="98" y="421"/>
                    <a:pt x="211" y="421"/>
                  </a:cubicBezTo>
                  <a:cubicBezTo>
                    <a:pt x="329" y="421"/>
                    <a:pt x="416" y="329"/>
                    <a:pt x="416" y="211"/>
                  </a:cubicBezTo>
                  <a:cubicBezTo>
                    <a:pt x="416" y="87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3" name="Google Shape;17683;p25"/>
            <p:cNvSpPr/>
            <p:nvPr/>
          </p:nvSpPr>
          <p:spPr>
            <a:xfrm>
              <a:off x="1780925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1"/>
                    <a:pt x="0" y="99"/>
                    <a:pt x="0" y="212"/>
                  </a:cubicBezTo>
                  <a:cubicBezTo>
                    <a:pt x="0" y="335"/>
                    <a:pt x="98" y="422"/>
                    <a:pt x="216" y="422"/>
                  </a:cubicBezTo>
                  <a:cubicBezTo>
                    <a:pt x="334" y="422"/>
                    <a:pt x="427" y="33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4" name="Google Shape;17684;p25"/>
            <p:cNvSpPr/>
            <p:nvPr/>
          </p:nvSpPr>
          <p:spPr>
            <a:xfrm>
              <a:off x="1621625" y="40641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11" y="211"/>
                  </a:cubicBezTo>
                  <a:cubicBezTo>
                    <a:pt x="16" y="334"/>
                    <a:pt x="103" y="427"/>
                    <a:pt x="226" y="427"/>
                  </a:cubicBezTo>
                  <a:cubicBezTo>
                    <a:pt x="345" y="416"/>
                    <a:pt x="432" y="329"/>
                    <a:pt x="432" y="211"/>
                  </a:cubicBezTo>
                  <a:cubicBezTo>
                    <a:pt x="432" y="98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5" name="Google Shape;17685;p25"/>
            <p:cNvSpPr/>
            <p:nvPr/>
          </p:nvSpPr>
          <p:spPr>
            <a:xfrm>
              <a:off x="1727600" y="454180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2" y="0"/>
                  </a:moveTo>
                  <a:cubicBezTo>
                    <a:pt x="94" y="0"/>
                    <a:pt x="16" y="84"/>
                    <a:pt x="11" y="196"/>
                  </a:cubicBezTo>
                  <a:cubicBezTo>
                    <a:pt x="1" y="320"/>
                    <a:pt x="98" y="422"/>
                    <a:pt x="222" y="422"/>
                  </a:cubicBezTo>
                  <a:cubicBezTo>
                    <a:pt x="335" y="422"/>
                    <a:pt x="432" y="335"/>
                    <a:pt x="432" y="217"/>
                  </a:cubicBezTo>
                  <a:cubicBezTo>
                    <a:pt x="438" y="104"/>
                    <a:pt x="355" y="6"/>
                    <a:pt x="232" y="1"/>
                  </a:cubicBezTo>
                  <a:cubicBezTo>
                    <a:pt x="225" y="0"/>
                    <a:pt x="218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6" name="Google Shape;17686;p25"/>
            <p:cNvSpPr/>
            <p:nvPr/>
          </p:nvSpPr>
          <p:spPr>
            <a:xfrm>
              <a:off x="1887300" y="4382625"/>
              <a:ext cx="10425" cy="10575"/>
            </a:xfrm>
            <a:custGeom>
              <a:rect b="b" l="l" r="r" t="t"/>
              <a:pathLst>
                <a:path extrusionOk="0" h="423" w="417">
                  <a:moveTo>
                    <a:pt x="215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88" y="1"/>
                    <a:pt x="0" y="99"/>
                    <a:pt x="0" y="212"/>
                  </a:cubicBezTo>
                  <a:cubicBezTo>
                    <a:pt x="0" y="335"/>
                    <a:pt x="98" y="422"/>
                    <a:pt x="211" y="422"/>
                  </a:cubicBezTo>
                  <a:cubicBezTo>
                    <a:pt x="329" y="422"/>
                    <a:pt x="416" y="330"/>
                    <a:pt x="416" y="207"/>
                  </a:cubicBezTo>
                  <a:cubicBezTo>
                    <a:pt x="416" y="87"/>
                    <a:pt x="324" y="1"/>
                    <a:pt x="21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7" name="Google Shape;17687;p25"/>
            <p:cNvSpPr/>
            <p:nvPr/>
          </p:nvSpPr>
          <p:spPr>
            <a:xfrm>
              <a:off x="1887300" y="44887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0" y="93"/>
                    <a:pt x="0" y="211"/>
                  </a:cubicBezTo>
                  <a:cubicBezTo>
                    <a:pt x="0" y="330"/>
                    <a:pt x="98" y="427"/>
                    <a:pt x="211" y="427"/>
                  </a:cubicBezTo>
                  <a:cubicBezTo>
                    <a:pt x="329" y="417"/>
                    <a:pt x="422" y="330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8" name="Google Shape;17688;p25"/>
            <p:cNvSpPr/>
            <p:nvPr/>
          </p:nvSpPr>
          <p:spPr>
            <a:xfrm>
              <a:off x="2125850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22" y="0"/>
                  </a:moveTo>
                  <a:cubicBezTo>
                    <a:pt x="98" y="0"/>
                    <a:pt x="11" y="93"/>
                    <a:pt x="11" y="206"/>
                  </a:cubicBezTo>
                  <a:cubicBezTo>
                    <a:pt x="1" y="324"/>
                    <a:pt x="98" y="427"/>
                    <a:pt x="217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9" name="Google Shape;17689;p25"/>
            <p:cNvSpPr/>
            <p:nvPr/>
          </p:nvSpPr>
          <p:spPr>
            <a:xfrm>
              <a:off x="2073050" y="4143825"/>
              <a:ext cx="10450" cy="10675"/>
            </a:xfrm>
            <a:custGeom>
              <a:rect b="b" l="l" r="r" t="t"/>
              <a:pathLst>
                <a:path extrusionOk="0" h="427" w="418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19" y="427"/>
                    <a:pt x="417" y="334"/>
                    <a:pt x="417" y="211"/>
                  </a:cubicBezTo>
                  <a:cubicBezTo>
                    <a:pt x="417" y="9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0" name="Google Shape;17690;p25"/>
            <p:cNvSpPr/>
            <p:nvPr/>
          </p:nvSpPr>
          <p:spPr>
            <a:xfrm>
              <a:off x="1595025" y="414382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6" y="0"/>
                  </a:moveTo>
                  <a:cubicBezTo>
                    <a:pt x="98" y="0"/>
                    <a:pt x="6" y="93"/>
                    <a:pt x="6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1" name="Google Shape;17691;p25"/>
            <p:cNvSpPr/>
            <p:nvPr/>
          </p:nvSpPr>
          <p:spPr>
            <a:xfrm>
              <a:off x="1542225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8" y="0"/>
                    <a:pt x="1" y="93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16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2" name="Google Shape;17692;p25"/>
            <p:cNvSpPr/>
            <p:nvPr/>
          </p:nvSpPr>
          <p:spPr>
            <a:xfrm>
              <a:off x="1727850" y="42766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07" y="0"/>
                  </a:moveTo>
                  <a:cubicBezTo>
                    <a:pt x="88" y="0"/>
                    <a:pt x="1" y="86"/>
                    <a:pt x="1" y="206"/>
                  </a:cubicBezTo>
                  <a:cubicBezTo>
                    <a:pt x="1" y="32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11"/>
                  </a:cubicBezTo>
                  <a:cubicBezTo>
                    <a:pt x="422" y="88"/>
                    <a:pt x="335" y="1"/>
                    <a:pt x="217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3" name="Google Shape;17693;p25"/>
            <p:cNvSpPr/>
            <p:nvPr/>
          </p:nvSpPr>
          <p:spPr>
            <a:xfrm>
              <a:off x="204632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1"/>
                  </a:moveTo>
                  <a:cubicBezTo>
                    <a:pt x="99" y="1"/>
                    <a:pt x="1" y="98"/>
                    <a:pt x="1" y="211"/>
                  </a:cubicBezTo>
                  <a:cubicBezTo>
                    <a:pt x="1" y="329"/>
                    <a:pt x="93" y="417"/>
                    <a:pt x="206" y="422"/>
                  </a:cubicBezTo>
                  <a:cubicBezTo>
                    <a:pt x="330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4" name="Google Shape;17694;p25"/>
            <p:cNvSpPr/>
            <p:nvPr/>
          </p:nvSpPr>
          <p:spPr>
            <a:xfrm>
              <a:off x="20198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1"/>
                    <a:pt x="216" y="421"/>
                  </a:cubicBezTo>
                  <a:cubicBezTo>
                    <a:pt x="334" y="421"/>
                    <a:pt x="432" y="319"/>
                    <a:pt x="427" y="206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5" name="Google Shape;17695;p25"/>
            <p:cNvSpPr/>
            <p:nvPr/>
          </p:nvSpPr>
          <p:spPr>
            <a:xfrm>
              <a:off x="1515500" y="4064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7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0"/>
                    <a:pt x="103" y="428"/>
                    <a:pt x="222" y="428"/>
                  </a:cubicBezTo>
                  <a:cubicBezTo>
                    <a:pt x="340" y="417"/>
                    <a:pt x="432" y="330"/>
                    <a:pt x="432" y="207"/>
                  </a:cubicBezTo>
                  <a:cubicBezTo>
                    <a:pt x="427" y="87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6" name="Google Shape;17696;p25"/>
            <p:cNvSpPr/>
            <p:nvPr/>
          </p:nvSpPr>
          <p:spPr>
            <a:xfrm>
              <a:off x="1621625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6" y="0"/>
                  </a:moveTo>
                  <a:cubicBezTo>
                    <a:pt x="223" y="0"/>
                    <a:pt x="219" y="0"/>
                    <a:pt x="216" y="1"/>
                  </a:cubicBezTo>
                  <a:cubicBezTo>
                    <a:pt x="93" y="6"/>
                    <a:pt x="0" y="98"/>
                    <a:pt x="11" y="216"/>
                  </a:cubicBezTo>
                  <a:cubicBezTo>
                    <a:pt x="11" y="335"/>
                    <a:pt x="103" y="422"/>
                    <a:pt x="221" y="422"/>
                  </a:cubicBezTo>
                  <a:cubicBezTo>
                    <a:pt x="345" y="417"/>
                    <a:pt x="432" y="329"/>
                    <a:pt x="432" y="206"/>
                  </a:cubicBezTo>
                  <a:cubicBezTo>
                    <a:pt x="427" y="86"/>
                    <a:pt x="339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7" name="Google Shape;17697;p25"/>
            <p:cNvSpPr/>
            <p:nvPr/>
          </p:nvSpPr>
          <p:spPr>
            <a:xfrm>
              <a:off x="151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2" y="0"/>
                  </a:moveTo>
                  <a:cubicBezTo>
                    <a:pt x="98" y="0"/>
                    <a:pt x="6" y="86"/>
                    <a:pt x="1" y="206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7" y="335"/>
                    <a:pt x="427" y="216"/>
                  </a:cubicBezTo>
                  <a:cubicBezTo>
                    <a:pt x="432" y="98"/>
                    <a:pt x="340" y="1"/>
                    <a:pt x="222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8" name="Google Shape;17698;p25"/>
            <p:cNvSpPr/>
            <p:nvPr/>
          </p:nvSpPr>
          <p:spPr>
            <a:xfrm>
              <a:off x="21525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5"/>
                    <a:pt x="1" y="92"/>
                    <a:pt x="1" y="211"/>
                  </a:cubicBezTo>
                  <a:cubicBezTo>
                    <a:pt x="1" y="329"/>
                    <a:pt x="88" y="421"/>
                    <a:pt x="211" y="421"/>
                  </a:cubicBezTo>
                  <a:cubicBezTo>
                    <a:pt x="330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9" name="Google Shape;17699;p25"/>
            <p:cNvSpPr/>
            <p:nvPr/>
          </p:nvSpPr>
          <p:spPr>
            <a:xfrm>
              <a:off x="2046475" y="4064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5"/>
                    <a:pt x="0" y="92"/>
                    <a:pt x="0" y="211"/>
                  </a:cubicBezTo>
                  <a:cubicBezTo>
                    <a:pt x="0" y="329"/>
                    <a:pt x="93" y="421"/>
                    <a:pt x="211" y="421"/>
                  </a:cubicBezTo>
                  <a:cubicBezTo>
                    <a:pt x="329" y="421"/>
                    <a:pt x="421" y="334"/>
                    <a:pt x="421" y="211"/>
                  </a:cubicBezTo>
                  <a:cubicBezTo>
                    <a:pt x="416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0" name="Google Shape;17700;p25"/>
            <p:cNvSpPr/>
            <p:nvPr/>
          </p:nvSpPr>
          <p:spPr>
            <a:xfrm>
              <a:off x="1727850" y="4011225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2" y="1"/>
                  </a:moveTo>
                  <a:cubicBezTo>
                    <a:pt x="93" y="1"/>
                    <a:pt x="6" y="88"/>
                    <a:pt x="1" y="201"/>
                  </a:cubicBezTo>
                  <a:cubicBezTo>
                    <a:pt x="1" y="325"/>
                    <a:pt x="93" y="422"/>
                    <a:pt x="212" y="422"/>
                  </a:cubicBezTo>
                  <a:cubicBezTo>
                    <a:pt x="325" y="422"/>
                    <a:pt x="422" y="325"/>
                    <a:pt x="422" y="201"/>
                  </a:cubicBezTo>
                  <a:cubicBezTo>
                    <a:pt x="422" y="83"/>
                    <a:pt x="33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1" name="Google Shape;17701;p25"/>
            <p:cNvSpPr/>
            <p:nvPr/>
          </p:nvSpPr>
          <p:spPr>
            <a:xfrm>
              <a:off x="1887175" y="44354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334" y="432"/>
                    <a:pt x="421" y="339"/>
                    <a:pt x="416" y="211"/>
                  </a:cubicBezTo>
                  <a:cubicBezTo>
                    <a:pt x="416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2" name="Google Shape;17702;p25"/>
            <p:cNvSpPr/>
            <p:nvPr/>
          </p:nvSpPr>
          <p:spPr>
            <a:xfrm>
              <a:off x="1887300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0" y="88"/>
                    <a:pt x="0" y="211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329" y="417"/>
                    <a:pt x="422" y="329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3" name="Google Shape;17703;p25"/>
            <p:cNvSpPr/>
            <p:nvPr/>
          </p:nvSpPr>
          <p:spPr>
            <a:xfrm>
              <a:off x="1780925" y="39580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1"/>
                  </a:moveTo>
                  <a:cubicBezTo>
                    <a:pt x="93" y="6"/>
                    <a:pt x="0" y="93"/>
                    <a:pt x="0" y="211"/>
                  </a:cubicBezTo>
                  <a:cubicBezTo>
                    <a:pt x="0" y="329"/>
                    <a:pt x="98" y="422"/>
                    <a:pt x="216" y="422"/>
                  </a:cubicBezTo>
                  <a:cubicBezTo>
                    <a:pt x="329" y="422"/>
                    <a:pt x="427" y="319"/>
                    <a:pt x="427" y="206"/>
                  </a:cubicBezTo>
                  <a:cubicBezTo>
                    <a:pt x="427" y="88"/>
                    <a:pt x="32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4" name="Google Shape;17704;p25"/>
            <p:cNvSpPr/>
            <p:nvPr/>
          </p:nvSpPr>
          <p:spPr>
            <a:xfrm>
              <a:off x="1595275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8" y="1"/>
                  </a:moveTo>
                  <a:cubicBezTo>
                    <a:pt x="84" y="1"/>
                    <a:pt x="1" y="90"/>
                    <a:pt x="1" y="212"/>
                  </a:cubicBezTo>
                  <a:cubicBezTo>
                    <a:pt x="1" y="335"/>
                    <a:pt x="93" y="423"/>
                    <a:pt x="217" y="423"/>
                  </a:cubicBezTo>
                  <a:cubicBezTo>
                    <a:pt x="330" y="423"/>
                    <a:pt x="427" y="335"/>
                    <a:pt x="427" y="217"/>
                  </a:cubicBezTo>
                  <a:cubicBezTo>
                    <a:pt x="427" y="94"/>
                    <a:pt x="335" y="1"/>
                    <a:pt x="217" y="1"/>
                  </a:cubicBezTo>
                  <a:cubicBezTo>
                    <a:pt x="210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5" name="Google Shape;17705;p25"/>
            <p:cNvSpPr/>
            <p:nvPr/>
          </p:nvSpPr>
          <p:spPr>
            <a:xfrm>
              <a:off x="2072925" y="43559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88" y="1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6" name="Google Shape;17706;p25"/>
            <p:cNvSpPr/>
            <p:nvPr/>
          </p:nvSpPr>
          <p:spPr>
            <a:xfrm>
              <a:off x="1940225" y="40641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21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0" y="329"/>
                    <a:pt x="103" y="427"/>
                    <a:pt x="221" y="427"/>
                  </a:cubicBezTo>
                  <a:cubicBezTo>
                    <a:pt x="334" y="416"/>
                    <a:pt x="427" y="329"/>
                    <a:pt x="427" y="206"/>
                  </a:cubicBezTo>
                  <a:cubicBezTo>
                    <a:pt x="422" y="93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7" name="Google Shape;17707;p25"/>
            <p:cNvSpPr/>
            <p:nvPr/>
          </p:nvSpPr>
          <p:spPr>
            <a:xfrm>
              <a:off x="1595275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88" y="6"/>
                    <a:pt x="1" y="99"/>
                    <a:pt x="1" y="212"/>
                  </a:cubicBezTo>
                  <a:cubicBezTo>
                    <a:pt x="1" y="335"/>
                    <a:pt x="93" y="422"/>
                    <a:pt x="217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22" y="92"/>
                    <a:pt x="33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8" name="Google Shape;17708;p25"/>
            <p:cNvSpPr/>
            <p:nvPr/>
          </p:nvSpPr>
          <p:spPr>
            <a:xfrm>
              <a:off x="1727600" y="38519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6" y="0"/>
                  </a:moveTo>
                  <a:cubicBezTo>
                    <a:pt x="230" y="0"/>
                    <a:pt x="223" y="0"/>
                    <a:pt x="217" y="1"/>
                  </a:cubicBezTo>
                  <a:cubicBezTo>
                    <a:pt x="93" y="1"/>
                    <a:pt x="1" y="93"/>
                    <a:pt x="11" y="217"/>
                  </a:cubicBezTo>
                  <a:cubicBezTo>
                    <a:pt x="16" y="335"/>
                    <a:pt x="103" y="422"/>
                    <a:pt x="222" y="422"/>
                  </a:cubicBezTo>
                  <a:cubicBezTo>
                    <a:pt x="345" y="422"/>
                    <a:pt x="432" y="325"/>
                    <a:pt x="432" y="207"/>
                  </a:cubicBezTo>
                  <a:cubicBezTo>
                    <a:pt x="432" y="89"/>
                    <a:pt x="354" y="0"/>
                    <a:pt x="2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9" name="Google Shape;17709;p25"/>
            <p:cNvSpPr/>
            <p:nvPr/>
          </p:nvSpPr>
          <p:spPr>
            <a:xfrm>
              <a:off x="1940225" y="459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3"/>
                    <a:pt x="0" y="20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0" name="Google Shape;17710;p25"/>
            <p:cNvSpPr/>
            <p:nvPr/>
          </p:nvSpPr>
          <p:spPr>
            <a:xfrm>
              <a:off x="154222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88"/>
                    <a:pt x="6" y="211"/>
                  </a:cubicBezTo>
                  <a:cubicBezTo>
                    <a:pt x="6" y="334"/>
                    <a:pt x="93" y="422"/>
                    <a:pt x="216" y="422"/>
                  </a:cubicBezTo>
                  <a:cubicBezTo>
                    <a:pt x="335" y="417"/>
                    <a:pt x="422" y="32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1" name="Google Shape;17711;p25"/>
            <p:cNvSpPr/>
            <p:nvPr/>
          </p:nvSpPr>
          <p:spPr>
            <a:xfrm>
              <a:off x="21261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7" y="0"/>
                    <a:pt x="0" y="87"/>
                    <a:pt x="0" y="211"/>
                  </a:cubicBezTo>
                  <a:cubicBezTo>
                    <a:pt x="0" y="334"/>
                    <a:pt x="87" y="421"/>
                    <a:pt x="211" y="421"/>
                  </a:cubicBezTo>
                  <a:cubicBezTo>
                    <a:pt x="334" y="421"/>
                    <a:pt x="421" y="334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2" name="Google Shape;17712;p25"/>
            <p:cNvSpPr/>
            <p:nvPr/>
          </p:nvSpPr>
          <p:spPr>
            <a:xfrm>
              <a:off x="1727850" y="4595100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198" y="1"/>
                  </a:moveTo>
                  <a:cubicBezTo>
                    <a:pt x="84" y="1"/>
                    <a:pt x="1" y="90"/>
                    <a:pt x="1" y="207"/>
                  </a:cubicBezTo>
                  <a:cubicBezTo>
                    <a:pt x="1" y="320"/>
                    <a:pt x="88" y="418"/>
                    <a:pt x="212" y="418"/>
                  </a:cubicBezTo>
                  <a:cubicBezTo>
                    <a:pt x="335" y="418"/>
                    <a:pt x="422" y="325"/>
                    <a:pt x="422" y="212"/>
                  </a:cubicBezTo>
                  <a:cubicBezTo>
                    <a:pt x="422" y="89"/>
                    <a:pt x="335" y="2"/>
                    <a:pt x="217" y="2"/>
                  </a:cubicBezTo>
                  <a:cubicBezTo>
                    <a:pt x="211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3" name="Google Shape;17713;p25"/>
            <p:cNvSpPr/>
            <p:nvPr/>
          </p:nvSpPr>
          <p:spPr>
            <a:xfrm>
              <a:off x="1727850" y="40641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3" y="0"/>
                    <a:pt x="6" y="93"/>
                    <a:pt x="1" y="211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2" y="334"/>
                    <a:pt x="422" y="221"/>
                  </a:cubicBezTo>
                  <a:cubicBezTo>
                    <a:pt x="42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4" name="Google Shape;17714;p25"/>
            <p:cNvSpPr/>
            <p:nvPr/>
          </p:nvSpPr>
          <p:spPr>
            <a:xfrm>
              <a:off x="1780925" y="4064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213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5"/>
                    <a:pt x="93" y="428"/>
                    <a:pt x="216" y="428"/>
                  </a:cubicBezTo>
                  <a:cubicBezTo>
                    <a:pt x="334" y="417"/>
                    <a:pt x="427" y="330"/>
                    <a:pt x="427" y="207"/>
                  </a:cubicBezTo>
                  <a:cubicBezTo>
                    <a:pt x="427" y="87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5" name="Google Shape;17715;p25"/>
            <p:cNvSpPr/>
            <p:nvPr/>
          </p:nvSpPr>
          <p:spPr>
            <a:xfrm>
              <a:off x="188702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9" y="0"/>
                    <a:pt x="6" y="93"/>
                    <a:pt x="1" y="216"/>
                  </a:cubicBezTo>
                  <a:cubicBezTo>
                    <a:pt x="11" y="334"/>
                    <a:pt x="99" y="427"/>
                    <a:pt x="222" y="427"/>
                  </a:cubicBezTo>
                  <a:cubicBezTo>
                    <a:pt x="335" y="422"/>
                    <a:pt x="427" y="329"/>
                    <a:pt x="427" y="216"/>
                  </a:cubicBezTo>
                  <a:cubicBezTo>
                    <a:pt x="427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6" name="Google Shape;17716;p25"/>
            <p:cNvSpPr/>
            <p:nvPr/>
          </p:nvSpPr>
          <p:spPr>
            <a:xfrm>
              <a:off x="1887175" y="4064175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06" y="0"/>
                  </a:moveTo>
                  <a:cubicBezTo>
                    <a:pt x="87" y="0"/>
                    <a:pt x="0" y="87"/>
                    <a:pt x="0" y="206"/>
                  </a:cubicBezTo>
                  <a:cubicBezTo>
                    <a:pt x="0" y="324"/>
                    <a:pt x="87" y="416"/>
                    <a:pt x="211" y="416"/>
                  </a:cubicBezTo>
                  <a:cubicBezTo>
                    <a:pt x="334" y="416"/>
                    <a:pt x="421" y="329"/>
                    <a:pt x="421" y="206"/>
                  </a:cubicBezTo>
                  <a:cubicBezTo>
                    <a:pt x="421" y="93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7" name="Google Shape;17717;p25"/>
            <p:cNvSpPr/>
            <p:nvPr/>
          </p:nvSpPr>
          <p:spPr>
            <a:xfrm>
              <a:off x="1780800" y="45948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103" y="0"/>
                    <a:pt x="10" y="93"/>
                    <a:pt x="5" y="206"/>
                  </a:cubicBezTo>
                  <a:cubicBezTo>
                    <a:pt x="0" y="329"/>
                    <a:pt x="88" y="427"/>
                    <a:pt x="21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8" name="Google Shape;17718;p25"/>
            <p:cNvSpPr/>
            <p:nvPr/>
          </p:nvSpPr>
          <p:spPr>
            <a:xfrm>
              <a:off x="18871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0"/>
                    <a:pt x="0" y="88"/>
                    <a:pt x="0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24" y="422"/>
                    <a:pt x="421" y="334"/>
                    <a:pt x="421" y="211"/>
                  </a:cubicBezTo>
                  <a:cubicBezTo>
                    <a:pt x="421" y="88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9" name="Google Shape;17719;p25"/>
            <p:cNvSpPr/>
            <p:nvPr/>
          </p:nvSpPr>
          <p:spPr>
            <a:xfrm>
              <a:off x="178092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329" y="417"/>
                    <a:pt x="422" y="324"/>
                    <a:pt x="422" y="201"/>
                  </a:cubicBezTo>
                  <a:cubicBezTo>
                    <a:pt x="422" y="8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0" name="Google Shape;17720;p25"/>
            <p:cNvSpPr/>
            <p:nvPr/>
          </p:nvSpPr>
          <p:spPr>
            <a:xfrm>
              <a:off x="1913250" y="4621450"/>
              <a:ext cx="11200" cy="10125"/>
            </a:xfrm>
            <a:custGeom>
              <a:rect b="b" l="l" r="r" t="t"/>
              <a:pathLst>
                <a:path extrusionOk="0" h="405" w="448">
                  <a:moveTo>
                    <a:pt x="229" y="0"/>
                  </a:moveTo>
                  <a:cubicBezTo>
                    <a:pt x="157" y="0"/>
                    <a:pt x="91" y="37"/>
                    <a:pt x="52" y="104"/>
                  </a:cubicBezTo>
                  <a:cubicBezTo>
                    <a:pt x="0" y="181"/>
                    <a:pt x="16" y="289"/>
                    <a:pt x="77" y="361"/>
                  </a:cubicBezTo>
                  <a:cubicBezTo>
                    <a:pt x="107" y="387"/>
                    <a:pt x="137" y="405"/>
                    <a:pt x="175" y="405"/>
                  </a:cubicBezTo>
                  <a:cubicBezTo>
                    <a:pt x="189" y="405"/>
                    <a:pt x="204" y="402"/>
                    <a:pt x="221" y="397"/>
                  </a:cubicBezTo>
                  <a:cubicBezTo>
                    <a:pt x="252" y="386"/>
                    <a:pt x="288" y="376"/>
                    <a:pt x="324" y="371"/>
                  </a:cubicBezTo>
                  <a:cubicBezTo>
                    <a:pt x="406" y="350"/>
                    <a:pt x="447" y="309"/>
                    <a:pt x="447" y="217"/>
                  </a:cubicBezTo>
                  <a:cubicBezTo>
                    <a:pt x="447" y="119"/>
                    <a:pt x="386" y="32"/>
                    <a:pt x="298" y="11"/>
                  </a:cubicBezTo>
                  <a:cubicBezTo>
                    <a:pt x="275" y="4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1" name="Google Shape;17721;p25"/>
            <p:cNvSpPr/>
            <p:nvPr/>
          </p:nvSpPr>
          <p:spPr>
            <a:xfrm>
              <a:off x="1594650" y="4568225"/>
              <a:ext cx="11325" cy="10625"/>
            </a:xfrm>
            <a:custGeom>
              <a:rect b="b" l="l" r="r" t="t"/>
              <a:pathLst>
                <a:path extrusionOk="0" h="425" w="453">
                  <a:moveTo>
                    <a:pt x="237" y="0"/>
                  </a:moveTo>
                  <a:cubicBezTo>
                    <a:pt x="163" y="0"/>
                    <a:pt x="93" y="40"/>
                    <a:pt x="52" y="105"/>
                  </a:cubicBezTo>
                  <a:cubicBezTo>
                    <a:pt x="0" y="193"/>
                    <a:pt x="21" y="285"/>
                    <a:pt x="113" y="342"/>
                  </a:cubicBezTo>
                  <a:cubicBezTo>
                    <a:pt x="139" y="362"/>
                    <a:pt x="165" y="372"/>
                    <a:pt x="190" y="393"/>
                  </a:cubicBezTo>
                  <a:cubicBezTo>
                    <a:pt x="215" y="416"/>
                    <a:pt x="240" y="424"/>
                    <a:pt x="264" y="424"/>
                  </a:cubicBezTo>
                  <a:cubicBezTo>
                    <a:pt x="296" y="424"/>
                    <a:pt x="326" y="410"/>
                    <a:pt x="355" y="393"/>
                  </a:cubicBezTo>
                  <a:cubicBezTo>
                    <a:pt x="422" y="357"/>
                    <a:pt x="452" y="290"/>
                    <a:pt x="452" y="208"/>
                  </a:cubicBezTo>
                  <a:cubicBezTo>
                    <a:pt x="447" y="116"/>
                    <a:pt x="386" y="38"/>
                    <a:pt x="293" y="8"/>
                  </a:cubicBezTo>
                  <a:cubicBezTo>
                    <a:pt x="275" y="3"/>
                    <a:pt x="256" y="0"/>
                    <a:pt x="23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2" name="Google Shape;17722;p25"/>
            <p:cNvSpPr/>
            <p:nvPr/>
          </p:nvSpPr>
          <p:spPr>
            <a:xfrm>
              <a:off x="2178275" y="4037425"/>
              <a:ext cx="10950" cy="10775"/>
            </a:xfrm>
            <a:custGeom>
              <a:rect b="b" l="l" r="r" t="t"/>
              <a:pathLst>
                <a:path extrusionOk="0" h="431" w="438">
                  <a:moveTo>
                    <a:pt x="243" y="0"/>
                  </a:moveTo>
                  <a:cubicBezTo>
                    <a:pt x="227" y="0"/>
                    <a:pt x="207" y="6"/>
                    <a:pt x="180" y="17"/>
                  </a:cubicBezTo>
                  <a:cubicBezTo>
                    <a:pt x="139" y="37"/>
                    <a:pt x="103" y="63"/>
                    <a:pt x="78" y="94"/>
                  </a:cubicBezTo>
                  <a:cubicBezTo>
                    <a:pt x="0" y="191"/>
                    <a:pt x="26" y="325"/>
                    <a:pt x="129" y="397"/>
                  </a:cubicBezTo>
                  <a:cubicBezTo>
                    <a:pt x="160" y="419"/>
                    <a:pt x="201" y="430"/>
                    <a:pt x="243" y="430"/>
                  </a:cubicBezTo>
                  <a:cubicBezTo>
                    <a:pt x="321" y="430"/>
                    <a:pt x="404" y="391"/>
                    <a:pt x="437" y="304"/>
                  </a:cubicBezTo>
                  <a:cubicBezTo>
                    <a:pt x="391" y="227"/>
                    <a:pt x="355" y="145"/>
                    <a:pt x="314" y="68"/>
                  </a:cubicBezTo>
                  <a:cubicBezTo>
                    <a:pt x="290" y="21"/>
                    <a:pt x="273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3" name="Google Shape;17723;p25"/>
            <p:cNvSpPr/>
            <p:nvPr/>
          </p:nvSpPr>
          <p:spPr>
            <a:xfrm>
              <a:off x="1992775" y="4594800"/>
              <a:ext cx="11450" cy="9600"/>
            </a:xfrm>
            <a:custGeom>
              <a:rect b="b" l="l" r="r" t="t"/>
              <a:pathLst>
                <a:path extrusionOk="0" h="384" w="458">
                  <a:moveTo>
                    <a:pt x="238" y="1"/>
                  </a:moveTo>
                  <a:cubicBezTo>
                    <a:pt x="152" y="1"/>
                    <a:pt x="73" y="49"/>
                    <a:pt x="41" y="121"/>
                  </a:cubicBezTo>
                  <a:cubicBezTo>
                    <a:pt x="0" y="209"/>
                    <a:pt x="21" y="301"/>
                    <a:pt x="108" y="383"/>
                  </a:cubicBezTo>
                  <a:cubicBezTo>
                    <a:pt x="200" y="348"/>
                    <a:pt x="283" y="301"/>
                    <a:pt x="365" y="260"/>
                  </a:cubicBezTo>
                  <a:cubicBezTo>
                    <a:pt x="447" y="219"/>
                    <a:pt x="457" y="183"/>
                    <a:pt x="411" y="106"/>
                  </a:cubicBezTo>
                  <a:cubicBezTo>
                    <a:pt x="380" y="49"/>
                    <a:pt x="334" y="19"/>
                    <a:pt x="272" y="3"/>
                  </a:cubicBezTo>
                  <a:cubicBezTo>
                    <a:pt x="261" y="1"/>
                    <a:pt x="249" y="1"/>
                    <a:pt x="23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4" name="Google Shape;17724;p25"/>
            <p:cNvSpPr/>
            <p:nvPr/>
          </p:nvSpPr>
          <p:spPr>
            <a:xfrm>
              <a:off x="1411825" y="4276350"/>
              <a:ext cx="8625" cy="10575"/>
            </a:xfrm>
            <a:custGeom>
              <a:rect b="b" l="l" r="r" t="t"/>
              <a:pathLst>
                <a:path extrusionOk="0" h="423" w="345">
                  <a:moveTo>
                    <a:pt x="129" y="1"/>
                  </a:moveTo>
                  <a:cubicBezTo>
                    <a:pt x="87" y="1"/>
                    <a:pt x="43" y="15"/>
                    <a:pt x="1" y="43"/>
                  </a:cubicBezTo>
                  <a:cubicBezTo>
                    <a:pt x="11" y="167"/>
                    <a:pt x="32" y="290"/>
                    <a:pt x="42" y="408"/>
                  </a:cubicBezTo>
                  <a:cubicBezTo>
                    <a:pt x="74" y="418"/>
                    <a:pt x="103" y="422"/>
                    <a:pt x="131" y="422"/>
                  </a:cubicBezTo>
                  <a:cubicBezTo>
                    <a:pt x="210" y="422"/>
                    <a:pt x="271" y="385"/>
                    <a:pt x="309" y="316"/>
                  </a:cubicBezTo>
                  <a:cubicBezTo>
                    <a:pt x="345" y="228"/>
                    <a:pt x="335" y="121"/>
                    <a:pt x="263" y="59"/>
                  </a:cubicBezTo>
                  <a:cubicBezTo>
                    <a:pt x="224" y="20"/>
                    <a:pt x="178" y="1"/>
                    <a:pt x="12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5" name="Google Shape;17725;p25"/>
            <p:cNvSpPr/>
            <p:nvPr/>
          </p:nvSpPr>
          <p:spPr>
            <a:xfrm>
              <a:off x="1412475" y="4170325"/>
              <a:ext cx="8125" cy="10550"/>
            </a:xfrm>
            <a:custGeom>
              <a:rect b="b" l="l" r="r" t="t"/>
              <a:pathLst>
                <a:path extrusionOk="0" h="422" w="325">
                  <a:moveTo>
                    <a:pt x="119" y="0"/>
                  </a:moveTo>
                  <a:cubicBezTo>
                    <a:pt x="97" y="0"/>
                    <a:pt x="75" y="5"/>
                    <a:pt x="52" y="14"/>
                  </a:cubicBezTo>
                  <a:lnTo>
                    <a:pt x="11" y="261"/>
                  </a:lnTo>
                  <a:cubicBezTo>
                    <a:pt x="6" y="307"/>
                    <a:pt x="6" y="348"/>
                    <a:pt x="0" y="389"/>
                  </a:cubicBezTo>
                  <a:cubicBezTo>
                    <a:pt x="35" y="411"/>
                    <a:pt x="71" y="422"/>
                    <a:pt x="105" y="422"/>
                  </a:cubicBezTo>
                  <a:cubicBezTo>
                    <a:pt x="159" y="422"/>
                    <a:pt x="210" y="397"/>
                    <a:pt x="247" y="353"/>
                  </a:cubicBezTo>
                  <a:cubicBezTo>
                    <a:pt x="314" y="292"/>
                    <a:pt x="324" y="173"/>
                    <a:pt x="273" y="96"/>
                  </a:cubicBezTo>
                  <a:cubicBezTo>
                    <a:pt x="235" y="36"/>
                    <a:pt x="180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6" name="Google Shape;17726;p25"/>
            <p:cNvSpPr/>
            <p:nvPr/>
          </p:nvSpPr>
          <p:spPr>
            <a:xfrm>
              <a:off x="1464250" y="4435600"/>
              <a:ext cx="9025" cy="10275"/>
            </a:xfrm>
            <a:custGeom>
              <a:rect b="b" l="l" r="r" t="t"/>
              <a:pathLst>
                <a:path extrusionOk="0" h="411" w="361">
                  <a:moveTo>
                    <a:pt x="136" y="0"/>
                  </a:moveTo>
                  <a:cubicBezTo>
                    <a:pt x="89" y="0"/>
                    <a:pt x="43" y="18"/>
                    <a:pt x="0" y="61"/>
                  </a:cubicBezTo>
                  <a:cubicBezTo>
                    <a:pt x="77" y="179"/>
                    <a:pt x="144" y="297"/>
                    <a:pt x="216" y="410"/>
                  </a:cubicBezTo>
                  <a:cubicBezTo>
                    <a:pt x="319" y="369"/>
                    <a:pt x="360" y="302"/>
                    <a:pt x="355" y="205"/>
                  </a:cubicBezTo>
                  <a:cubicBezTo>
                    <a:pt x="350" y="117"/>
                    <a:pt x="298" y="40"/>
                    <a:pt x="216" y="15"/>
                  </a:cubicBezTo>
                  <a:cubicBezTo>
                    <a:pt x="189" y="6"/>
                    <a:pt x="162" y="0"/>
                    <a:pt x="1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7" name="Google Shape;17727;p25"/>
            <p:cNvSpPr/>
            <p:nvPr/>
          </p:nvSpPr>
          <p:spPr>
            <a:xfrm>
              <a:off x="1595800" y="3880450"/>
              <a:ext cx="10825" cy="8450"/>
            </a:xfrm>
            <a:custGeom>
              <a:rect b="b" l="l" r="r" t="t"/>
              <a:pathLst>
                <a:path extrusionOk="0" h="338" w="433">
                  <a:moveTo>
                    <a:pt x="350" y="1"/>
                  </a:moveTo>
                  <a:cubicBezTo>
                    <a:pt x="232" y="73"/>
                    <a:pt x="119" y="145"/>
                    <a:pt x="0" y="222"/>
                  </a:cubicBezTo>
                  <a:cubicBezTo>
                    <a:pt x="40" y="304"/>
                    <a:pt x="119" y="337"/>
                    <a:pt x="194" y="337"/>
                  </a:cubicBezTo>
                  <a:cubicBezTo>
                    <a:pt x="246" y="337"/>
                    <a:pt x="296" y="321"/>
                    <a:pt x="329" y="294"/>
                  </a:cubicBezTo>
                  <a:cubicBezTo>
                    <a:pt x="417" y="222"/>
                    <a:pt x="432" y="93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8" name="Google Shape;17728;p25"/>
            <p:cNvSpPr/>
            <p:nvPr/>
          </p:nvSpPr>
          <p:spPr>
            <a:xfrm>
              <a:off x="1701650" y="4621450"/>
              <a:ext cx="10825" cy="6850"/>
            </a:xfrm>
            <a:custGeom>
              <a:rect b="b" l="l" r="r" t="t"/>
              <a:pathLst>
                <a:path extrusionOk="0" h="274" w="433">
                  <a:moveTo>
                    <a:pt x="194" y="1"/>
                  </a:moveTo>
                  <a:cubicBezTo>
                    <a:pt x="105" y="1"/>
                    <a:pt x="30" y="57"/>
                    <a:pt x="1" y="160"/>
                  </a:cubicBezTo>
                  <a:cubicBezTo>
                    <a:pt x="134" y="196"/>
                    <a:pt x="263" y="237"/>
                    <a:pt x="396" y="273"/>
                  </a:cubicBezTo>
                  <a:cubicBezTo>
                    <a:pt x="432" y="145"/>
                    <a:pt x="381" y="42"/>
                    <a:pt x="263" y="11"/>
                  </a:cubicBezTo>
                  <a:cubicBezTo>
                    <a:pt x="239" y="4"/>
                    <a:pt x="216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9" name="Google Shape;17729;p25"/>
            <p:cNvSpPr/>
            <p:nvPr/>
          </p:nvSpPr>
          <p:spPr>
            <a:xfrm>
              <a:off x="1913500" y="3829575"/>
              <a:ext cx="10550" cy="6550"/>
            </a:xfrm>
            <a:custGeom>
              <a:rect b="b" l="l" r="r" t="t"/>
              <a:pathLst>
                <a:path extrusionOk="0" h="262" w="422">
                  <a:moveTo>
                    <a:pt x="16" y="1"/>
                  </a:moveTo>
                  <a:lnTo>
                    <a:pt x="16" y="1"/>
                  </a:lnTo>
                  <a:cubicBezTo>
                    <a:pt x="0" y="134"/>
                    <a:pt x="67" y="232"/>
                    <a:pt x="191" y="258"/>
                  </a:cubicBezTo>
                  <a:cubicBezTo>
                    <a:pt x="205" y="260"/>
                    <a:pt x="219" y="261"/>
                    <a:pt x="232" y="261"/>
                  </a:cubicBezTo>
                  <a:cubicBezTo>
                    <a:pt x="329" y="261"/>
                    <a:pt x="399" y="198"/>
                    <a:pt x="422" y="98"/>
                  </a:cubicBezTo>
                  <a:cubicBezTo>
                    <a:pt x="309" y="62"/>
                    <a:pt x="196" y="37"/>
                    <a:pt x="88" y="11"/>
                  </a:cubicBezTo>
                  <a:cubicBezTo>
                    <a:pt x="62" y="6"/>
                    <a:pt x="42" y="6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0" name="Google Shape;17730;p25"/>
            <p:cNvSpPr/>
            <p:nvPr/>
          </p:nvSpPr>
          <p:spPr>
            <a:xfrm>
              <a:off x="1466550" y="4012900"/>
              <a:ext cx="7225" cy="8700"/>
            </a:xfrm>
            <a:custGeom>
              <a:rect b="b" l="l" r="r" t="t"/>
              <a:pathLst>
                <a:path extrusionOk="0" h="348" w="289">
                  <a:moveTo>
                    <a:pt x="206" y="1"/>
                  </a:moveTo>
                  <a:cubicBezTo>
                    <a:pt x="134" y="114"/>
                    <a:pt x="73" y="222"/>
                    <a:pt x="1" y="335"/>
                  </a:cubicBezTo>
                  <a:cubicBezTo>
                    <a:pt x="25" y="344"/>
                    <a:pt x="49" y="348"/>
                    <a:pt x="72" y="348"/>
                  </a:cubicBezTo>
                  <a:cubicBezTo>
                    <a:pt x="142" y="348"/>
                    <a:pt x="204" y="309"/>
                    <a:pt x="242" y="247"/>
                  </a:cubicBezTo>
                  <a:cubicBezTo>
                    <a:pt x="289" y="165"/>
                    <a:pt x="278" y="62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1" name="Google Shape;17731;p25"/>
            <p:cNvSpPr/>
            <p:nvPr/>
          </p:nvSpPr>
          <p:spPr>
            <a:xfrm>
              <a:off x="1993275" y="3856550"/>
              <a:ext cx="8900" cy="6000"/>
            </a:xfrm>
            <a:custGeom>
              <a:rect b="b" l="l" r="r" t="t"/>
              <a:pathLst>
                <a:path extrusionOk="0" h="240" w="356">
                  <a:moveTo>
                    <a:pt x="6" y="1"/>
                  </a:moveTo>
                  <a:cubicBezTo>
                    <a:pt x="1" y="109"/>
                    <a:pt x="52" y="186"/>
                    <a:pt x="134" y="222"/>
                  </a:cubicBezTo>
                  <a:cubicBezTo>
                    <a:pt x="161" y="234"/>
                    <a:pt x="188" y="239"/>
                    <a:pt x="214" y="239"/>
                  </a:cubicBezTo>
                  <a:cubicBezTo>
                    <a:pt x="269" y="239"/>
                    <a:pt x="320" y="214"/>
                    <a:pt x="355" y="165"/>
                  </a:cubicBezTo>
                  <a:cubicBezTo>
                    <a:pt x="242" y="109"/>
                    <a:pt x="129" y="57"/>
                    <a:pt x="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2" name="Google Shape;17732;p25"/>
            <p:cNvSpPr/>
            <p:nvPr/>
          </p:nvSpPr>
          <p:spPr>
            <a:xfrm>
              <a:off x="1705500" y="3834075"/>
              <a:ext cx="4775" cy="1675"/>
            </a:xfrm>
            <a:custGeom>
              <a:rect b="b" l="l" r="r" t="t"/>
              <a:pathLst>
                <a:path extrusionOk="0" h="67" w="191">
                  <a:moveTo>
                    <a:pt x="186" y="1"/>
                  </a:moveTo>
                  <a:cubicBezTo>
                    <a:pt x="124" y="11"/>
                    <a:pt x="63" y="32"/>
                    <a:pt x="1" y="52"/>
                  </a:cubicBezTo>
                  <a:cubicBezTo>
                    <a:pt x="26" y="62"/>
                    <a:pt x="49" y="67"/>
                    <a:pt x="70" y="67"/>
                  </a:cubicBezTo>
                  <a:cubicBezTo>
                    <a:pt x="116" y="67"/>
                    <a:pt x="156" y="46"/>
                    <a:pt x="191" y="11"/>
                  </a:cubicBezTo>
                  <a:cubicBezTo>
                    <a:pt x="191" y="11"/>
                    <a:pt x="186" y="6"/>
                    <a:pt x="18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3" name="Google Shape;17733;p25"/>
            <p:cNvSpPr/>
            <p:nvPr/>
          </p:nvSpPr>
          <p:spPr>
            <a:xfrm>
              <a:off x="2232100" y="4253650"/>
              <a:ext cx="800" cy="2350"/>
            </a:xfrm>
            <a:custGeom>
              <a:rect b="b" l="l" r="r" t="t"/>
              <a:pathLst>
                <a:path extrusionOk="0" h="94" w="32">
                  <a:moveTo>
                    <a:pt x="11" y="1"/>
                  </a:moveTo>
                  <a:cubicBezTo>
                    <a:pt x="6" y="26"/>
                    <a:pt x="6" y="57"/>
                    <a:pt x="1" y="83"/>
                  </a:cubicBezTo>
                  <a:cubicBezTo>
                    <a:pt x="6" y="93"/>
                    <a:pt x="11" y="93"/>
                    <a:pt x="26" y="93"/>
                  </a:cubicBezTo>
                  <a:cubicBezTo>
                    <a:pt x="26" y="57"/>
                    <a:pt x="31" y="32"/>
                    <a:pt x="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734" name="Google Shape;17734;p25"/>
          <p:cNvGrpSpPr/>
          <p:nvPr/>
        </p:nvGrpSpPr>
        <p:grpSpPr>
          <a:xfrm>
            <a:off x="4571993" y="351844"/>
            <a:ext cx="1828746" cy="1791661"/>
            <a:chOff x="1409400" y="3825350"/>
            <a:chExt cx="823500" cy="806800"/>
          </a:xfrm>
        </p:grpSpPr>
        <p:sp>
          <p:nvSpPr>
            <p:cNvPr id="17735" name="Google Shape;17735;p25"/>
            <p:cNvSpPr/>
            <p:nvPr/>
          </p:nvSpPr>
          <p:spPr>
            <a:xfrm>
              <a:off x="1860575" y="46214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2"/>
                    <a:pt x="93" y="423"/>
                    <a:pt x="212" y="423"/>
                  </a:cubicBezTo>
                  <a:cubicBezTo>
                    <a:pt x="215" y="423"/>
                    <a:pt x="218" y="422"/>
                    <a:pt x="221" y="422"/>
                  </a:cubicBezTo>
                  <a:cubicBezTo>
                    <a:pt x="334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6" name="Google Shape;17736;p25"/>
            <p:cNvSpPr/>
            <p:nvPr/>
          </p:nvSpPr>
          <p:spPr>
            <a:xfrm>
              <a:off x="1754450" y="46213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3"/>
                    <a:pt x="1" y="217"/>
                  </a:cubicBezTo>
                  <a:cubicBezTo>
                    <a:pt x="1" y="330"/>
                    <a:pt x="88" y="422"/>
                    <a:pt x="206" y="427"/>
                  </a:cubicBezTo>
                  <a:cubicBezTo>
                    <a:pt x="210" y="427"/>
                    <a:pt x="213" y="428"/>
                    <a:pt x="216" y="428"/>
                  </a:cubicBezTo>
                  <a:cubicBezTo>
                    <a:pt x="330" y="428"/>
                    <a:pt x="427" y="342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7" name="Google Shape;17737;p25"/>
            <p:cNvSpPr/>
            <p:nvPr/>
          </p:nvSpPr>
          <p:spPr>
            <a:xfrm>
              <a:off x="1807250" y="462157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31" y="1"/>
                  </a:moveTo>
                  <a:cubicBezTo>
                    <a:pt x="228" y="1"/>
                    <a:pt x="225" y="1"/>
                    <a:pt x="222" y="1"/>
                  </a:cubicBezTo>
                  <a:cubicBezTo>
                    <a:pt x="104" y="1"/>
                    <a:pt x="16" y="88"/>
                    <a:pt x="6" y="207"/>
                  </a:cubicBezTo>
                  <a:cubicBezTo>
                    <a:pt x="1" y="330"/>
                    <a:pt x="93" y="417"/>
                    <a:pt x="211" y="422"/>
                  </a:cubicBezTo>
                  <a:cubicBezTo>
                    <a:pt x="330" y="422"/>
                    <a:pt x="432" y="330"/>
                    <a:pt x="432" y="212"/>
                  </a:cubicBezTo>
                  <a:cubicBezTo>
                    <a:pt x="437" y="92"/>
                    <a:pt x="350" y="1"/>
                    <a:pt x="2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8" name="Google Shape;17738;p25"/>
            <p:cNvSpPr/>
            <p:nvPr/>
          </p:nvSpPr>
          <p:spPr>
            <a:xfrm>
              <a:off x="180752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24" y="427"/>
                    <a:pt x="421" y="335"/>
                    <a:pt x="427" y="217"/>
                  </a:cubicBezTo>
                  <a:cubicBezTo>
                    <a:pt x="427" y="9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9" name="Google Shape;17739;p25"/>
            <p:cNvSpPr/>
            <p:nvPr/>
          </p:nvSpPr>
          <p:spPr>
            <a:xfrm>
              <a:off x="1913625" y="40906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98"/>
                    <a:pt x="6" y="222"/>
                  </a:cubicBezTo>
                  <a:cubicBezTo>
                    <a:pt x="11" y="335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0" name="Google Shape;17740;p25"/>
            <p:cNvSpPr/>
            <p:nvPr/>
          </p:nvSpPr>
          <p:spPr>
            <a:xfrm>
              <a:off x="17543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1" name="Google Shape;17741;p25"/>
            <p:cNvSpPr/>
            <p:nvPr/>
          </p:nvSpPr>
          <p:spPr>
            <a:xfrm>
              <a:off x="186057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3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2" name="Google Shape;17742;p25"/>
            <p:cNvSpPr/>
            <p:nvPr/>
          </p:nvSpPr>
          <p:spPr>
            <a:xfrm>
              <a:off x="1568700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3" name="Google Shape;17743;p25"/>
            <p:cNvSpPr/>
            <p:nvPr/>
          </p:nvSpPr>
          <p:spPr>
            <a:xfrm>
              <a:off x="1568700" y="43294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87" y="1"/>
                    <a:pt x="0" y="103"/>
                    <a:pt x="5" y="222"/>
                  </a:cubicBezTo>
                  <a:cubicBezTo>
                    <a:pt x="5" y="332"/>
                    <a:pt x="98" y="427"/>
                    <a:pt x="212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32" y="329"/>
                    <a:pt x="432" y="211"/>
                  </a:cubicBezTo>
                  <a:cubicBezTo>
                    <a:pt x="421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4" name="Google Shape;17744;p25"/>
            <p:cNvSpPr/>
            <p:nvPr/>
          </p:nvSpPr>
          <p:spPr>
            <a:xfrm>
              <a:off x="1913625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5" name="Google Shape;17745;p25"/>
            <p:cNvSpPr/>
            <p:nvPr/>
          </p:nvSpPr>
          <p:spPr>
            <a:xfrm>
              <a:off x="2099400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0"/>
                    <a:pt x="98" y="422"/>
                    <a:pt x="211" y="422"/>
                  </a:cubicBezTo>
                  <a:cubicBezTo>
                    <a:pt x="329" y="422"/>
                    <a:pt x="427" y="32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6" name="Google Shape;17746;p25"/>
            <p:cNvSpPr/>
            <p:nvPr/>
          </p:nvSpPr>
          <p:spPr>
            <a:xfrm>
              <a:off x="1860450" y="41438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5" y="329"/>
                    <a:pt x="98" y="427"/>
                    <a:pt x="211" y="427"/>
                  </a:cubicBezTo>
                  <a:cubicBezTo>
                    <a:pt x="334" y="427"/>
                    <a:pt x="432" y="334"/>
                    <a:pt x="432" y="211"/>
                  </a:cubicBezTo>
                  <a:cubicBezTo>
                    <a:pt x="432" y="93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7" name="Google Shape;17747;p25"/>
            <p:cNvSpPr/>
            <p:nvPr/>
          </p:nvSpPr>
          <p:spPr>
            <a:xfrm>
              <a:off x="1754450" y="41438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02" y="1"/>
                  </a:moveTo>
                  <a:cubicBezTo>
                    <a:pt x="84" y="1"/>
                    <a:pt x="1" y="97"/>
                    <a:pt x="1" y="222"/>
                  </a:cubicBezTo>
                  <a:cubicBezTo>
                    <a:pt x="1" y="335"/>
                    <a:pt x="98" y="433"/>
                    <a:pt x="211" y="433"/>
                  </a:cubicBezTo>
                  <a:cubicBezTo>
                    <a:pt x="330" y="423"/>
                    <a:pt x="427" y="335"/>
                    <a:pt x="427" y="222"/>
                  </a:cubicBezTo>
                  <a:cubicBezTo>
                    <a:pt x="427" y="99"/>
                    <a:pt x="335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8" name="Google Shape;17748;p25"/>
            <p:cNvSpPr/>
            <p:nvPr/>
          </p:nvSpPr>
          <p:spPr>
            <a:xfrm>
              <a:off x="1568550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2" y="0"/>
                  </a:moveTo>
                  <a:cubicBezTo>
                    <a:pt x="93" y="0"/>
                    <a:pt x="1" y="87"/>
                    <a:pt x="1" y="206"/>
                  </a:cubicBezTo>
                  <a:cubicBezTo>
                    <a:pt x="1" y="329"/>
                    <a:pt x="93" y="421"/>
                    <a:pt x="212" y="421"/>
                  </a:cubicBezTo>
                  <a:cubicBezTo>
                    <a:pt x="335" y="421"/>
                    <a:pt x="427" y="329"/>
                    <a:pt x="427" y="211"/>
                  </a:cubicBezTo>
                  <a:cubicBezTo>
                    <a:pt x="427" y="87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9" name="Google Shape;17749;p25"/>
            <p:cNvSpPr/>
            <p:nvPr/>
          </p:nvSpPr>
          <p:spPr>
            <a:xfrm>
              <a:off x="2099275" y="4329575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32" y="335"/>
                    <a:pt x="432" y="217"/>
                  </a:cubicBezTo>
                  <a:cubicBezTo>
                    <a:pt x="437" y="96"/>
                    <a:pt x="34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0" name="Google Shape;17750;p25"/>
            <p:cNvSpPr/>
            <p:nvPr/>
          </p:nvSpPr>
          <p:spPr>
            <a:xfrm>
              <a:off x="1807525" y="4143800"/>
              <a:ext cx="10675" cy="10600"/>
            </a:xfrm>
            <a:custGeom>
              <a:rect b="b" l="l" r="r" t="t"/>
              <a:pathLst>
                <a:path extrusionOk="0" h="424" w="427">
                  <a:moveTo>
                    <a:pt x="211" y="1"/>
                  </a:moveTo>
                  <a:cubicBezTo>
                    <a:pt x="97" y="1"/>
                    <a:pt x="5" y="82"/>
                    <a:pt x="0" y="202"/>
                  </a:cubicBezTo>
                  <a:cubicBezTo>
                    <a:pt x="0" y="325"/>
                    <a:pt x="82" y="417"/>
                    <a:pt x="195" y="423"/>
                  </a:cubicBezTo>
                  <a:cubicBezTo>
                    <a:pt x="201" y="423"/>
                    <a:pt x="207" y="423"/>
                    <a:pt x="213" y="423"/>
                  </a:cubicBezTo>
                  <a:cubicBezTo>
                    <a:pt x="328" y="423"/>
                    <a:pt x="417" y="330"/>
                    <a:pt x="421" y="222"/>
                  </a:cubicBezTo>
                  <a:cubicBezTo>
                    <a:pt x="427" y="104"/>
                    <a:pt x="339" y="6"/>
                    <a:pt x="221" y="1"/>
                  </a:cubicBezTo>
                  <a:cubicBezTo>
                    <a:pt x="217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1" name="Google Shape;17751;p25"/>
            <p:cNvSpPr/>
            <p:nvPr/>
          </p:nvSpPr>
          <p:spPr>
            <a:xfrm>
              <a:off x="1621875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8" y="0"/>
                    <a:pt x="1" y="98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27"/>
                    <a:pt x="422" y="329"/>
                    <a:pt x="422" y="211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2" name="Google Shape;17752;p25"/>
            <p:cNvSpPr/>
            <p:nvPr/>
          </p:nvSpPr>
          <p:spPr>
            <a:xfrm>
              <a:off x="17012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6" y="334"/>
                    <a:pt x="103" y="422"/>
                    <a:pt x="22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3" name="Google Shape;17753;p25"/>
            <p:cNvSpPr/>
            <p:nvPr/>
          </p:nvSpPr>
          <p:spPr>
            <a:xfrm>
              <a:off x="2152575" y="443557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4" name="Google Shape;17754;p25"/>
            <p:cNvSpPr/>
            <p:nvPr/>
          </p:nvSpPr>
          <p:spPr>
            <a:xfrm>
              <a:off x="2099275" y="4435425"/>
              <a:ext cx="10925" cy="10825"/>
            </a:xfrm>
            <a:custGeom>
              <a:rect b="b" l="l" r="r" t="t"/>
              <a:pathLst>
                <a:path extrusionOk="0" h="433" w="43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87" y="6"/>
                    <a:pt x="0" y="104"/>
                    <a:pt x="5" y="227"/>
                  </a:cubicBezTo>
                  <a:cubicBezTo>
                    <a:pt x="10" y="340"/>
                    <a:pt x="108" y="433"/>
                    <a:pt x="226" y="433"/>
                  </a:cubicBezTo>
                  <a:cubicBezTo>
                    <a:pt x="339" y="433"/>
                    <a:pt x="437" y="335"/>
                    <a:pt x="432" y="207"/>
                  </a:cubicBezTo>
                  <a:cubicBezTo>
                    <a:pt x="432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5" name="Google Shape;17755;p25"/>
            <p:cNvSpPr/>
            <p:nvPr/>
          </p:nvSpPr>
          <p:spPr>
            <a:xfrm>
              <a:off x="1621625" y="44355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8" y="0"/>
                    <a:pt x="0" y="98"/>
                    <a:pt x="11" y="221"/>
                  </a:cubicBezTo>
                  <a:cubicBezTo>
                    <a:pt x="16" y="334"/>
                    <a:pt x="103" y="427"/>
                    <a:pt x="22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6" name="Google Shape;17756;p25"/>
            <p:cNvSpPr/>
            <p:nvPr/>
          </p:nvSpPr>
          <p:spPr>
            <a:xfrm>
              <a:off x="1568700" y="4435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6"/>
                  </a:cubicBezTo>
                  <a:cubicBezTo>
                    <a:pt x="0" y="329"/>
                    <a:pt x="87" y="427"/>
                    <a:pt x="206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7" name="Google Shape;17757;p25"/>
            <p:cNvSpPr/>
            <p:nvPr/>
          </p:nvSpPr>
          <p:spPr>
            <a:xfrm>
              <a:off x="1621625" y="432945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8"/>
                    <a:pt x="11" y="222"/>
                  </a:cubicBezTo>
                  <a:cubicBezTo>
                    <a:pt x="16" y="340"/>
                    <a:pt x="103" y="432"/>
                    <a:pt x="226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8" name="Google Shape;17758;p25"/>
            <p:cNvSpPr/>
            <p:nvPr/>
          </p:nvSpPr>
          <p:spPr>
            <a:xfrm>
              <a:off x="15155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6" y="335"/>
                    <a:pt x="103" y="427"/>
                    <a:pt x="227" y="427"/>
                  </a:cubicBezTo>
                  <a:cubicBezTo>
                    <a:pt x="340" y="427"/>
                    <a:pt x="432" y="329"/>
                    <a:pt x="432" y="211"/>
                  </a:cubicBezTo>
                  <a:cubicBezTo>
                    <a:pt x="432" y="93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9" name="Google Shape;17759;p25"/>
            <p:cNvSpPr/>
            <p:nvPr/>
          </p:nvSpPr>
          <p:spPr>
            <a:xfrm>
              <a:off x="1489175" y="41438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82" y="0"/>
                    <a:pt x="0" y="93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27" y="98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0" name="Google Shape;17760;p25"/>
            <p:cNvSpPr/>
            <p:nvPr/>
          </p:nvSpPr>
          <p:spPr>
            <a:xfrm>
              <a:off x="2046325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6" y="0"/>
                  </a:moveTo>
                  <a:cubicBezTo>
                    <a:pt x="223" y="0"/>
                    <a:pt x="220" y="0"/>
                    <a:pt x="217" y="0"/>
                  </a:cubicBez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30" y="427"/>
                    <a:pt x="427" y="334"/>
                    <a:pt x="427" y="211"/>
                  </a:cubicBezTo>
                  <a:cubicBezTo>
                    <a:pt x="427" y="96"/>
                    <a:pt x="344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1" name="Google Shape;17761;p25"/>
            <p:cNvSpPr/>
            <p:nvPr/>
          </p:nvSpPr>
          <p:spPr>
            <a:xfrm>
              <a:off x="1860575" y="4568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0"/>
                  </a:moveTo>
                  <a:cubicBezTo>
                    <a:pt x="103" y="0"/>
                    <a:pt x="0" y="93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217" y="427"/>
                    <a:pt x="223" y="428"/>
                    <a:pt x="230" y="428"/>
                  </a:cubicBezTo>
                  <a:cubicBezTo>
                    <a:pt x="343" y="428"/>
                    <a:pt x="427" y="338"/>
                    <a:pt x="427" y="211"/>
                  </a:cubicBezTo>
                  <a:cubicBezTo>
                    <a:pt x="427" y="93"/>
                    <a:pt x="334" y="6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2" name="Google Shape;17762;p25"/>
            <p:cNvSpPr/>
            <p:nvPr/>
          </p:nvSpPr>
          <p:spPr>
            <a:xfrm>
              <a:off x="18339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91"/>
                    <a:pt x="6" y="211"/>
                  </a:cubicBezTo>
                  <a:cubicBezTo>
                    <a:pt x="6" y="329"/>
                    <a:pt x="93" y="422"/>
                    <a:pt x="216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3" name="Google Shape;17763;p25"/>
            <p:cNvSpPr/>
            <p:nvPr/>
          </p:nvSpPr>
          <p:spPr>
            <a:xfrm>
              <a:off x="19136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3" y="1"/>
                    <a:pt x="6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7" y="422"/>
                    <a:pt x="223" y="423"/>
                    <a:pt x="229" y="423"/>
                  </a:cubicBezTo>
                  <a:cubicBezTo>
                    <a:pt x="344" y="423"/>
                    <a:pt x="432" y="329"/>
                    <a:pt x="427" y="216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4" name="Google Shape;17764;p25"/>
            <p:cNvSpPr/>
            <p:nvPr/>
          </p:nvSpPr>
          <p:spPr>
            <a:xfrm>
              <a:off x="2019875" y="41437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1"/>
                  </a:cubicBezTo>
                  <a:cubicBezTo>
                    <a:pt x="329" y="421"/>
                    <a:pt x="427" y="319"/>
                    <a:pt x="427" y="20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5" name="Google Shape;17765;p25"/>
            <p:cNvSpPr/>
            <p:nvPr/>
          </p:nvSpPr>
          <p:spPr>
            <a:xfrm>
              <a:off x="18072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11" y="88"/>
                    <a:pt x="1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220" y="422"/>
                    <a:pt x="224" y="422"/>
                    <a:pt x="227" y="422"/>
                  </a:cubicBezTo>
                  <a:cubicBezTo>
                    <a:pt x="350" y="422"/>
                    <a:pt x="432" y="336"/>
                    <a:pt x="432" y="216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6" name="Google Shape;17766;p25"/>
            <p:cNvSpPr/>
            <p:nvPr/>
          </p:nvSpPr>
          <p:spPr>
            <a:xfrm>
              <a:off x="1860450" y="40375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8" y="0"/>
                    <a:pt x="10" y="88"/>
                    <a:pt x="5" y="206"/>
                  </a:cubicBezTo>
                  <a:cubicBezTo>
                    <a:pt x="0" y="324"/>
                    <a:pt x="88" y="422"/>
                    <a:pt x="211" y="422"/>
                  </a:cubicBezTo>
                  <a:cubicBezTo>
                    <a:pt x="214" y="422"/>
                    <a:pt x="218" y="422"/>
                    <a:pt x="221" y="422"/>
                  </a:cubicBezTo>
                  <a:cubicBezTo>
                    <a:pt x="340" y="422"/>
                    <a:pt x="432" y="336"/>
                    <a:pt x="432" y="216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7" name="Google Shape;17767;p25"/>
            <p:cNvSpPr/>
            <p:nvPr/>
          </p:nvSpPr>
          <p:spPr>
            <a:xfrm>
              <a:off x="180752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87" y="0"/>
                    <a:pt x="0" y="98"/>
                    <a:pt x="5" y="221"/>
                  </a:cubicBezTo>
                  <a:cubicBezTo>
                    <a:pt x="10" y="334"/>
                    <a:pt x="103" y="427"/>
                    <a:pt x="216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8" name="Google Shape;17768;p25"/>
            <p:cNvSpPr/>
            <p:nvPr/>
          </p:nvSpPr>
          <p:spPr>
            <a:xfrm>
              <a:off x="191362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9" name="Google Shape;17769;p25"/>
            <p:cNvSpPr/>
            <p:nvPr/>
          </p:nvSpPr>
          <p:spPr>
            <a:xfrm>
              <a:off x="1754325" y="4037325"/>
              <a:ext cx="10800" cy="10800"/>
            </a:xfrm>
            <a:custGeom>
              <a:rect b="b" l="l" r="r" t="t"/>
              <a:pathLst>
                <a:path extrusionOk="0" h="432" w="432">
                  <a:moveTo>
                    <a:pt x="211" y="0"/>
                  </a:moveTo>
                  <a:cubicBezTo>
                    <a:pt x="98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1"/>
                    <a:pt x="422" y="216"/>
                  </a:cubicBezTo>
                  <a:cubicBezTo>
                    <a:pt x="422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0" name="Google Shape;17770;p25"/>
            <p:cNvSpPr/>
            <p:nvPr/>
          </p:nvSpPr>
          <p:spPr>
            <a:xfrm>
              <a:off x="1913750" y="419675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34"/>
                    <a:pt x="93" y="427"/>
                    <a:pt x="211" y="427"/>
                  </a:cubicBezTo>
                  <a:cubicBezTo>
                    <a:pt x="330" y="427"/>
                    <a:pt x="427" y="329"/>
                    <a:pt x="427" y="20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1" name="Google Shape;17771;p25"/>
            <p:cNvSpPr/>
            <p:nvPr/>
          </p:nvSpPr>
          <p:spPr>
            <a:xfrm>
              <a:off x="2046075" y="4329325"/>
              <a:ext cx="10950" cy="10825"/>
            </a:xfrm>
            <a:custGeom>
              <a:rect b="b" l="l" r="r" t="t"/>
              <a:pathLst>
                <a:path extrusionOk="0" h="433" w="438">
                  <a:moveTo>
                    <a:pt x="227" y="0"/>
                  </a:moveTo>
                  <a:cubicBezTo>
                    <a:pt x="109" y="0"/>
                    <a:pt x="11" y="88"/>
                    <a:pt x="6" y="206"/>
                  </a:cubicBezTo>
                  <a:cubicBezTo>
                    <a:pt x="1" y="329"/>
                    <a:pt x="98" y="42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2"/>
                    <a:pt x="432" y="227"/>
                  </a:cubicBezTo>
                  <a:cubicBezTo>
                    <a:pt x="437" y="103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2" name="Google Shape;17772;p25"/>
            <p:cNvSpPr/>
            <p:nvPr/>
          </p:nvSpPr>
          <p:spPr>
            <a:xfrm>
              <a:off x="2152450" y="432957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3"/>
                    <a:pt x="6" y="206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3" name="Google Shape;17773;p25"/>
            <p:cNvSpPr/>
            <p:nvPr/>
          </p:nvSpPr>
          <p:spPr>
            <a:xfrm>
              <a:off x="19137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104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210" y="422"/>
                    <a:pt x="213" y="422"/>
                    <a:pt x="217" y="422"/>
                  </a:cubicBezTo>
                  <a:cubicBezTo>
                    <a:pt x="335" y="422"/>
                    <a:pt x="427" y="336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4" name="Google Shape;17774;p25"/>
            <p:cNvSpPr/>
            <p:nvPr/>
          </p:nvSpPr>
          <p:spPr>
            <a:xfrm>
              <a:off x="15156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98" y="427"/>
                    <a:pt x="217" y="427"/>
                  </a:cubicBezTo>
                  <a:cubicBezTo>
                    <a:pt x="330" y="427"/>
                    <a:pt x="427" y="334"/>
                    <a:pt x="427" y="221"/>
                  </a:cubicBezTo>
                  <a:cubicBezTo>
                    <a:pt x="427" y="98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5" name="Google Shape;17775;p25"/>
            <p:cNvSpPr/>
            <p:nvPr/>
          </p:nvSpPr>
          <p:spPr>
            <a:xfrm>
              <a:off x="20463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2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6" name="Google Shape;17776;p25"/>
            <p:cNvSpPr/>
            <p:nvPr/>
          </p:nvSpPr>
          <p:spPr>
            <a:xfrm>
              <a:off x="1807525" y="41967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7" y="329"/>
                    <a:pt x="427" y="216"/>
                  </a:cubicBezTo>
                  <a:cubicBezTo>
                    <a:pt x="421" y="9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7" name="Google Shape;17777;p25"/>
            <p:cNvSpPr/>
            <p:nvPr/>
          </p:nvSpPr>
          <p:spPr>
            <a:xfrm>
              <a:off x="180737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9" y="0"/>
                    <a:pt x="1" y="93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1"/>
                    <a:pt x="427" y="221"/>
                  </a:cubicBezTo>
                  <a:cubicBezTo>
                    <a:pt x="433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8" name="Google Shape;17778;p25"/>
            <p:cNvSpPr/>
            <p:nvPr/>
          </p:nvSpPr>
          <p:spPr>
            <a:xfrm>
              <a:off x="191362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103" y="0"/>
                    <a:pt x="6" y="93"/>
                    <a:pt x="6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8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9" name="Google Shape;17779;p25"/>
            <p:cNvSpPr/>
            <p:nvPr/>
          </p:nvSpPr>
          <p:spPr>
            <a:xfrm>
              <a:off x="17543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8" y="1"/>
                    <a:pt x="11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3" y="423"/>
                    <a:pt x="422" y="333"/>
                    <a:pt x="432" y="216"/>
                  </a:cubicBezTo>
                  <a:cubicBezTo>
                    <a:pt x="43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0" name="Google Shape;17780;p25"/>
            <p:cNvSpPr/>
            <p:nvPr/>
          </p:nvSpPr>
          <p:spPr>
            <a:xfrm>
              <a:off x="180752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103" y="1"/>
                    <a:pt x="5" y="88"/>
                    <a:pt x="0" y="206"/>
                  </a:cubicBezTo>
                  <a:cubicBezTo>
                    <a:pt x="0" y="329"/>
                    <a:pt x="82" y="422"/>
                    <a:pt x="206" y="422"/>
                  </a:cubicBezTo>
                  <a:cubicBezTo>
                    <a:pt x="212" y="422"/>
                    <a:pt x="218" y="423"/>
                    <a:pt x="223" y="423"/>
                  </a:cubicBezTo>
                  <a:cubicBezTo>
                    <a:pt x="333" y="423"/>
                    <a:pt x="422" y="333"/>
                    <a:pt x="427" y="216"/>
                  </a:cubicBezTo>
                  <a:cubicBezTo>
                    <a:pt x="427" y="10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1" name="Google Shape;17781;p25"/>
            <p:cNvSpPr/>
            <p:nvPr/>
          </p:nvSpPr>
          <p:spPr>
            <a:xfrm>
              <a:off x="1833975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93" y="427"/>
                    <a:pt x="216" y="427"/>
                  </a:cubicBezTo>
                  <a:cubicBezTo>
                    <a:pt x="340" y="427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2" name="Google Shape;17782;p25"/>
            <p:cNvSpPr/>
            <p:nvPr/>
          </p:nvSpPr>
          <p:spPr>
            <a:xfrm>
              <a:off x="1966825" y="414380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6" y="1"/>
                  </a:moveTo>
                  <a:cubicBezTo>
                    <a:pt x="87" y="1"/>
                    <a:pt x="0" y="87"/>
                    <a:pt x="5" y="212"/>
                  </a:cubicBezTo>
                  <a:cubicBezTo>
                    <a:pt x="5" y="330"/>
                    <a:pt x="93" y="423"/>
                    <a:pt x="216" y="423"/>
                  </a:cubicBezTo>
                  <a:cubicBezTo>
                    <a:pt x="329" y="423"/>
                    <a:pt x="427" y="335"/>
                    <a:pt x="427" y="222"/>
                  </a:cubicBezTo>
                  <a:cubicBezTo>
                    <a:pt x="427" y="99"/>
                    <a:pt x="339" y="1"/>
                    <a:pt x="216" y="1"/>
                  </a:cubicBezTo>
                  <a:cubicBezTo>
                    <a:pt x="212" y="1"/>
                    <a:pt x="20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3" name="Google Shape;17783;p25"/>
            <p:cNvSpPr/>
            <p:nvPr/>
          </p:nvSpPr>
          <p:spPr>
            <a:xfrm>
              <a:off x="17012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3" y="0"/>
                    <a:pt x="0" y="98"/>
                    <a:pt x="11" y="221"/>
                  </a:cubicBezTo>
                  <a:cubicBezTo>
                    <a:pt x="11" y="334"/>
                    <a:pt x="103" y="427"/>
                    <a:pt x="221" y="427"/>
                  </a:cubicBezTo>
                  <a:cubicBezTo>
                    <a:pt x="345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4" name="Google Shape;17784;p25"/>
            <p:cNvSpPr/>
            <p:nvPr/>
          </p:nvSpPr>
          <p:spPr>
            <a:xfrm>
              <a:off x="1833975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34"/>
                    <a:pt x="93" y="421"/>
                    <a:pt x="216" y="421"/>
                  </a:cubicBezTo>
                  <a:cubicBezTo>
                    <a:pt x="340" y="421"/>
                    <a:pt x="43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5" name="Google Shape;17785;p25"/>
            <p:cNvSpPr/>
            <p:nvPr/>
          </p:nvSpPr>
          <p:spPr>
            <a:xfrm>
              <a:off x="175445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33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6" name="Google Shape;17786;p25"/>
            <p:cNvSpPr/>
            <p:nvPr/>
          </p:nvSpPr>
          <p:spPr>
            <a:xfrm>
              <a:off x="1833975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7" name="Google Shape;17787;p25"/>
            <p:cNvSpPr/>
            <p:nvPr/>
          </p:nvSpPr>
          <p:spPr>
            <a:xfrm>
              <a:off x="1701275" y="39845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9" y="427"/>
                    <a:pt x="427" y="334"/>
                    <a:pt x="427" y="211"/>
                  </a:cubicBezTo>
                  <a:cubicBezTo>
                    <a:pt x="432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8" name="Google Shape;17788;p25"/>
            <p:cNvSpPr/>
            <p:nvPr/>
          </p:nvSpPr>
          <p:spPr>
            <a:xfrm>
              <a:off x="186057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5"/>
                    <a:pt x="0" y="98"/>
                    <a:pt x="0" y="221"/>
                  </a:cubicBezTo>
                  <a:cubicBezTo>
                    <a:pt x="0" y="33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9" name="Google Shape;17789;p25"/>
            <p:cNvSpPr/>
            <p:nvPr/>
          </p:nvSpPr>
          <p:spPr>
            <a:xfrm>
              <a:off x="1833975" y="39580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3" y="422"/>
                    <a:pt x="211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0" name="Google Shape;17790;p25"/>
            <p:cNvSpPr/>
            <p:nvPr/>
          </p:nvSpPr>
          <p:spPr>
            <a:xfrm>
              <a:off x="18605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1" y="334"/>
                    <a:pt x="103" y="422"/>
                    <a:pt x="221" y="422"/>
                  </a:cubicBezTo>
                  <a:cubicBezTo>
                    <a:pt x="339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1" name="Google Shape;17791;p25"/>
            <p:cNvSpPr/>
            <p:nvPr/>
          </p:nvSpPr>
          <p:spPr>
            <a:xfrm>
              <a:off x="1436000" y="414380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0" y="1"/>
                  </a:moveTo>
                  <a:cubicBezTo>
                    <a:pt x="92" y="1"/>
                    <a:pt x="0" y="87"/>
                    <a:pt x="10" y="207"/>
                  </a:cubicBezTo>
                  <a:cubicBezTo>
                    <a:pt x="10" y="330"/>
                    <a:pt x="97" y="423"/>
                    <a:pt x="221" y="423"/>
                  </a:cubicBezTo>
                  <a:cubicBezTo>
                    <a:pt x="334" y="423"/>
                    <a:pt x="431" y="335"/>
                    <a:pt x="431" y="222"/>
                  </a:cubicBezTo>
                  <a:cubicBezTo>
                    <a:pt x="431" y="99"/>
                    <a:pt x="344" y="1"/>
                    <a:pt x="221" y="1"/>
                  </a:cubicBezTo>
                  <a:cubicBezTo>
                    <a:pt x="217" y="1"/>
                    <a:pt x="214" y="1"/>
                    <a:pt x="21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2" name="Google Shape;17792;p25"/>
            <p:cNvSpPr/>
            <p:nvPr/>
          </p:nvSpPr>
          <p:spPr>
            <a:xfrm>
              <a:off x="1833975" y="40112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6" y="1"/>
                  </a:moveTo>
                  <a:cubicBezTo>
                    <a:pt x="98" y="1"/>
                    <a:pt x="1" y="88"/>
                    <a:pt x="1" y="217"/>
                  </a:cubicBezTo>
                  <a:cubicBezTo>
                    <a:pt x="6" y="335"/>
                    <a:pt x="103" y="427"/>
                    <a:pt x="216" y="427"/>
                  </a:cubicBezTo>
                  <a:cubicBezTo>
                    <a:pt x="340" y="422"/>
                    <a:pt x="427" y="335"/>
                    <a:pt x="427" y="212"/>
                  </a:cubicBezTo>
                  <a:cubicBezTo>
                    <a:pt x="427" y="8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3" name="Google Shape;17793;p25"/>
            <p:cNvSpPr/>
            <p:nvPr/>
          </p:nvSpPr>
          <p:spPr>
            <a:xfrm>
              <a:off x="1674800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3" y="0"/>
                    <a:pt x="1" y="86"/>
                    <a:pt x="1" y="206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330" y="427"/>
                    <a:pt x="427" y="329"/>
                    <a:pt x="427" y="216"/>
                  </a:cubicBezTo>
                  <a:cubicBezTo>
                    <a:pt x="427" y="98"/>
                    <a:pt x="335" y="0"/>
                    <a:pt x="222" y="0"/>
                  </a:cubicBezTo>
                  <a:cubicBezTo>
                    <a:pt x="218" y="0"/>
                    <a:pt x="21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4" name="Google Shape;17794;p25"/>
            <p:cNvSpPr/>
            <p:nvPr/>
          </p:nvSpPr>
          <p:spPr>
            <a:xfrm>
              <a:off x="1754325" y="41968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199" y="1"/>
                  </a:moveTo>
                  <a:cubicBezTo>
                    <a:pt x="94" y="1"/>
                    <a:pt x="5" y="90"/>
                    <a:pt x="1" y="202"/>
                  </a:cubicBezTo>
                  <a:cubicBezTo>
                    <a:pt x="1" y="320"/>
                    <a:pt x="98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22" y="212"/>
                  </a:cubicBezTo>
                  <a:cubicBezTo>
                    <a:pt x="422" y="94"/>
                    <a:pt x="335" y="7"/>
                    <a:pt x="216" y="1"/>
                  </a:cubicBezTo>
                  <a:cubicBezTo>
                    <a:pt x="211" y="1"/>
                    <a:pt x="205" y="1"/>
                    <a:pt x="19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5" name="Google Shape;17795;p25"/>
            <p:cNvSpPr/>
            <p:nvPr/>
          </p:nvSpPr>
          <p:spPr>
            <a:xfrm>
              <a:off x="17012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98" y="422"/>
                    <a:pt x="211" y="427"/>
                  </a:cubicBezTo>
                  <a:cubicBezTo>
                    <a:pt x="214" y="427"/>
                    <a:pt x="218" y="427"/>
                    <a:pt x="221" y="427"/>
                  </a:cubicBezTo>
                  <a:cubicBezTo>
                    <a:pt x="335" y="427"/>
                    <a:pt x="432" y="342"/>
                    <a:pt x="432" y="222"/>
                  </a:cubicBezTo>
                  <a:cubicBezTo>
                    <a:pt x="432" y="9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6" name="Google Shape;17796;p25"/>
            <p:cNvSpPr/>
            <p:nvPr/>
          </p:nvSpPr>
          <p:spPr>
            <a:xfrm>
              <a:off x="2178925" y="41434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6" y="1"/>
                  </a:moveTo>
                  <a:cubicBezTo>
                    <a:pt x="103" y="1"/>
                    <a:pt x="5" y="93"/>
                    <a:pt x="5" y="217"/>
                  </a:cubicBezTo>
                  <a:cubicBezTo>
                    <a:pt x="0" y="330"/>
                    <a:pt x="103" y="432"/>
                    <a:pt x="216" y="432"/>
                  </a:cubicBezTo>
                  <a:cubicBezTo>
                    <a:pt x="334" y="432"/>
                    <a:pt x="432" y="345"/>
                    <a:pt x="432" y="227"/>
                  </a:cubicBezTo>
                  <a:cubicBezTo>
                    <a:pt x="432" y="109"/>
                    <a:pt x="339" y="16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7" name="Google Shape;17797;p25"/>
            <p:cNvSpPr/>
            <p:nvPr/>
          </p:nvSpPr>
          <p:spPr>
            <a:xfrm>
              <a:off x="175432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8"/>
                    <a:pt x="1" y="211"/>
                  </a:cubicBezTo>
                  <a:cubicBezTo>
                    <a:pt x="1" y="334"/>
                    <a:pt x="93" y="427"/>
                    <a:pt x="216" y="427"/>
                  </a:cubicBezTo>
                  <a:cubicBezTo>
                    <a:pt x="335" y="427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8" name="Google Shape;17798;p25"/>
            <p:cNvSpPr/>
            <p:nvPr/>
          </p:nvSpPr>
          <p:spPr>
            <a:xfrm>
              <a:off x="1966675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1" y="341"/>
                    <a:pt x="93" y="427"/>
                    <a:pt x="212" y="427"/>
                  </a:cubicBezTo>
                  <a:cubicBezTo>
                    <a:pt x="215" y="427"/>
                    <a:pt x="218" y="427"/>
                    <a:pt x="222" y="427"/>
                  </a:cubicBezTo>
                  <a:cubicBezTo>
                    <a:pt x="335" y="427"/>
                    <a:pt x="427" y="329"/>
                    <a:pt x="427" y="21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9" name="Google Shape;17799;p25"/>
            <p:cNvSpPr/>
            <p:nvPr/>
          </p:nvSpPr>
          <p:spPr>
            <a:xfrm>
              <a:off x="1648350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6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9"/>
                    <a:pt x="10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0" name="Google Shape;17800;p25"/>
            <p:cNvSpPr/>
            <p:nvPr/>
          </p:nvSpPr>
          <p:spPr>
            <a:xfrm>
              <a:off x="1966550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5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1" name="Google Shape;17801;p25"/>
            <p:cNvSpPr/>
            <p:nvPr/>
          </p:nvSpPr>
          <p:spPr>
            <a:xfrm>
              <a:off x="1701275" y="41438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2" y="1"/>
                  </a:moveTo>
                  <a:cubicBezTo>
                    <a:pt x="93" y="1"/>
                    <a:pt x="0" y="97"/>
                    <a:pt x="5" y="222"/>
                  </a:cubicBezTo>
                  <a:cubicBezTo>
                    <a:pt x="5" y="335"/>
                    <a:pt x="98" y="433"/>
                    <a:pt x="211" y="433"/>
                  </a:cubicBezTo>
                  <a:cubicBezTo>
                    <a:pt x="334" y="433"/>
                    <a:pt x="432" y="340"/>
                    <a:pt x="432" y="222"/>
                  </a:cubicBezTo>
                  <a:cubicBezTo>
                    <a:pt x="432" y="99"/>
                    <a:pt x="345" y="1"/>
                    <a:pt x="221" y="1"/>
                  </a:cubicBezTo>
                  <a:cubicBezTo>
                    <a:pt x="218" y="1"/>
                    <a:pt x="21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2" name="Google Shape;17802;p25"/>
            <p:cNvSpPr/>
            <p:nvPr/>
          </p:nvSpPr>
          <p:spPr>
            <a:xfrm>
              <a:off x="18605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0" y="216"/>
                  </a:cubicBezTo>
                  <a:cubicBezTo>
                    <a:pt x="0" y="329"/>
                    <a:pt x="93" y="422"/>
                    <a:pt x="206" y="427"/>
                  </a:cubicBezTo>
                  <a:cubicBezTo>
                    <a:pt x="209" y="427"/>
                    <a:pt x="213" y="427"/>
                    <a:pt x="216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3" name="Google Shape;17803;p25"/>
            <p:cNvSpPr/>
            <p:nvPr/>
          </p:nvSpPr>
          <p:spPr>
            <a:xfrm>
              <a:off x="1993275" y="390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8"/>
                    <a:pt x="6" y="211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4" name="Google Shape;17804;p25"/>
            <p:cNvSpPr/>
            <p:nvPr/>
          </p:nvSpPr>
          <p:spPr>
            <a:xfrm>
              <a:off x="1966825" y="4037325"/>
              <a:ext cx="10925" cy="10800"/>
            </a:xfrm>
            <a:custGeom>
              <a:rect b="b" l="l" r="r" t="t"/>
              <a:pathLst>
                <a:path extrusionOk="0" h="432" w="437">
                  <a:moveTo>
                    <a:pt x="216" y="0"/>
                  </a:moveTo>
                  <a:cubicBezTo>
                    <a:pt x="103" y="10"/>
                    <a:pt x="5" y="98"/>
                    <a:pt x="5" y="216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214" y="432"/>
                    <a:pt x="217" y="432"/>
                    <a:pt x="220" y="432"/>
                  </a:cubicBezTo>
                  <a:cubicBezTo>
                    <a:pt x="334" y="432"/>
                    <a:pt x="422" y="341"/>
                    <a:pt x="427" y="221"/>
                  </a:cubicBezTo>
                  <a:cubicBezTo>
                    <a:pt x="43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5" name="Google Shape;17805;p25"/>
            <p:cNvSpPr/>
            <p:nvPr/>
          </p:nvSpPr>
          <p:spPr>
            <a:xfrm>
              <a:off x="1435975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0" y="422"/>
                    <a:pt x="427" y="324"/>
                    <a:pt x="427" y="211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6" name="Google Shape;17806;p25"/>
            <p:cNvSpPr/>
            <p:nvPr/>
          </p:nvSpPr>
          <p:spPr>
            <a:xfrm>
              <a:off x="175432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0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7" name="Google Shape;17807;p25"/>
            <p:cNvSpPr/>
            <p:nvPr/>
          </p:nvSpPr>
          <p:spPr>
            <a:xfrm>
              <a:off x="1621625" y="4276650"/>
              <a:ext cx="10800" cy="10425"/>
            </a:xfrm>
            <a:custGeom>
              <a:rect b="b" l="l" r="r" t="t"/>
              <a:pathLst>
                <a:path extrusionOk="0" h="417" w="432">
                  <a:moveTo>
                    <a:pt x="216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93" y="417"/>
                    <a:pt x="216" y="417"/>
                  </a:cubicBezTo>
                  <a:cubicBezTo>
                    <a:pt x="334" y="417"/>
                    <a:pt x="432" y="319"/>
                    <a:pt x="427" y="211"/>
                  </a:cubicBezTo>
                  <a:cubicBezTo>
                    <a:pt x="427" y="9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8" name="Google Shape;17808;p25"/>
            <p:cNvSpPr/>
            <p:nvPr/>
          </p:nvSpPr>
          <p:spPr>
            <a:xfrm>
              <a:off x="151562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" y="319"/>
                    <a:pt x="93" y="421"/>
                    <a:pt x="206" y="421"/>
                  </a:cubicBezTo>
                  <a:cubicBezTo>
                    <a:pt x="330" y="421"/>
                    <a:pt x="427" y="329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9" name="Google Shape;17809;p25"/>
            <p:cNvSpPr/>
            <p:nvPr/>
          </p:nvSpPr>
          <p:spPr>
            <a:xfrm>
              <a:off x="1621875" y="43826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5"/>
                    <a:pt x="1" y="98"/>
                    <a:pt x="1" y="211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24" y="421"/>
                    <a:pt x="422" y="319"/>
                    <a:pt x="422" y="206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0" name="Google Shape;17810;p25"/>
            <p:cNvSpPr/>
            <p:nvPr/>
          </p:nvSpPr>
          <p:spPr>
            <a:xfrm>
              <a:off x="1860575" y="42499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3"/>
                    <a:pt x="11" y="222"/>
                  </a:cubicBezTo>
                  <a:cubicBezTo>
                    <a:pt x="11" y="335"/>
                    <a:pt x="103" y="432"/>
                    <a:pt x="221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3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1" name="Google Shape;17811;p25"/>
            <p:cNvSpPr/>
            <p:nvPr/>
          </p:nvSpPr>
          <p:spPr>
            <a:xfrm>
              <a:off x="2152575" y="43826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88" y="0"/>
                    <a:pt x="1" y="87"/>
                    <a:pt x="1" y="211"/>
                  </a:cubicBezTo>
                  <a:cubicBezTo>
                    <a:pt x="1" y="329"/>
                    <a:pt x="88" y="421"/>
                    <a:pt x="206" y="421"/>
                  </a:cubicBezTo>
                  <a:cubicBezTo>
                    <a:pt x="330" y="421"/>
                    <a:pt x="422" y="329"/>
                    <a:pt x="422" y="211"/>
                  </a:cubicBezTo>
                  <a:cubicBezTo>
                    <a:pt x="422" y="87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2" name="Google Shape;17812;p25"/>
            <p:cNvSpPr/>
            <p:nvPr/>
          </p:nvSpPr>
          <p:spPr>
            <a:xfrm>
              <a:off x="1435975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7" y="427"/>
                  </a:cubicBezTo>
                  <a:cubicBezTo>
                    <a:pt x="330" y="427"/>
                    <a:pt x="427" y="330"/>
                    <a:pt x="427" y="217"/>
                  </a:cubicBezTo>
                  <a:cubicBezTo>
                    <a:pt x="42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3" name="Google Shape;17813;p25"/>
            <p:cNvSpPr/>
            <p:nvPr/>
          </p:nvSpPr>
          <p:spPr>
            <a:xfrm>
              <a:off x="17012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4" name="Google Shape;17814;p25"/>
            <p:cNvSpPr/>
            <p:nvPr/>
          </p:nvSpPr>
          <p:spPr>
            <a:xfrm>
              <a:off x="1966825" y="409085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230" y="0"/>
                  </a:moveTo>
                  <a:cubicBezTo>
                    <a:pt x="222" y="0"/>
                    <a:pt x="214" y="1"/>
                    <a:pt x="206" y="2"/>
                  </a:cubicBezTo>
                  <a:cubicBezTo>
                    <a:pt x="87" y="2"/>
                    <a:pt x="0" y="94"/>
                    <a:pt x="0" y="218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24" y="418"/>
                    <a:pt x="421" y="321"/>
                    <a:pt x="421" y="208"/>
                  </a:cubicBezTo>
                  <a:cubicBezTo>
                    <a:pt x="421" y="93"/>
                    <a:pt x="337" y="0"/>
                    <a:pt x="23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5" name="Google Shape;17815;p25"/>
            <p:cNvSpPr/>
            <p:nvPr/>
          </p:nvSpPr>
          <p:spPr>
            <a:xfrm>
              <a:off x="215245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7" y="33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6" name="Google Shape;17816;p25"/>
            <p:cNvSpPr/>
            <p:nvPr/>
          </p:nvSpPr>
          <p:spPr>
            <a:xfrm>
              <a:off x="1833725" y="454192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7" y="1"/>
                  </a:moveTo>
                  <a:cubicBezTo>
                    <a:pt x="103" y="1"/>
                    <a:pt x="10" y="92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339" y="422"/>
                    <a:pt x="432" y="335"/>
                    <a:pt x="432" y="212"/>
                  </a:cubicBezTo>
                  <a:cubicBezTo>
                    <a:pt x="437" y="88"/>
                    <a:pt x="350" y="1"/>
                    <a:pt x="226" y="1"/>
                  </a:cubicBezTo>
                  <a:cubicBezTo>
                    <a:pt x="223" y="1"/>
                    <a:pt x="22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7" name="Google Shape;17817;p25"/>
            <p:cNvSpPr/>
            <p:nvPr/>
          </p:nvSpPr>
          <p:spPr>
            <a:xfrm>
              <a:off x="1701275" y="45682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2" y="0"/>
                  </a:moveTo>
                  <a:cubicBezTo>
                    <a:pt x="93" y="0"/>
                    <a:pt x="0" y="96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212" y="422"/>
                    <a:pt x="218" y="423"/>
                    <a:pt x="224" y="423"/>
                  </a:cubicBezTo>
                  <a:cubicBezTo>
                    <a:pt x="339" y="423"/>
                    <a:pt x="427" y="333"/>
                    <a:pt x="432" y="216"/>
                  </a:cubicBezTo>
                  <a:cubicBezTo>
                    <a:pt x="432" y="93"/>
                    <a:pt x="345" y="1"/>
                    <a:pt x="221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8" name="Google Shape;17818;p25"/>
            <p:cNvSpPr/>
            <p:nvPr/>
          </p:nvSpPr>
          <p:spPr>
            <a:xfrm>
              <a:off x="2046475" y="4382250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1"/>
                    <a:pt x="0" y="98"/>
                    <a:pt x="0" y="216"/>
                  </a:cubicBezTo>
                  <a:cubicBezTo>
                    <a:pt x="0" y="330"/>
                    <a:pt x="93" y="432"/>
                    <a:pt x="211" y="432"/>
                  </a:cubicBezTo>
                  <a:cubicBezTo>
                    <a:pt x="329" y="432"/>
                    <a:pt x="421" y="345"/>
                    <a:pt x="421" y="222"/>
                  </a:cubicBezTo>
                  <a:cubicBezTo>
                    <a:pt x="416" y="103"/>
                    <a:pt x="324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9" name="Google Shape;17819;p25"/>
            <p:cNvSpPr/>
            <p:nvPr/>
          </p:nvSpPr>
          <p:spPr>
            <a:xfrm>
              <a:off x="2099275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0"/>
                    <a:pt x="10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0" name="Google Shape;17820;p25"/>
            <p:cNvSpPr/>
            <p:nvPr/>
          </p:nvSpPr>
          <p:spPr>
            <a:xfrm>
              <a:off x="1966550" y="419685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08" y="1"/>
                  </a:moveTo>
                  <a:cubicBezTo>
                    <a:pt x="94" y="1"/>
                    <a:pt x="6" y="90"/>
                    <a:pt x="6" y="202"/>
                  </a:cubicBezTo>
                  <a:cubicBezTo>
                    <a:pt x="1" y="325"/>
                    <a:pt x="93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32" y="212"/>
                  </a:cubicBezTo>
                  <a:cubicBezTo>
                    <a:pt x="432" y="99"/>
                    <a:pt x="340" y="7"/>
                    <a:pt x="227" y="1"/>
                  </a:cubicBezTo>
                  <a:cubicBezTo>
                    <a:pt x="221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1" name="Google Shape;17821;p25"/>
            <p:cNvSpPr/>
            <p:nvPr/>
          </p:nvSpPr>
          <p:spPr>
            <a:xfrm>
              <a:off x="1966550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104" y="1"/>
                    <a:pt x="16" y="88"/>
                    <a:pt x="6" y="206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4" y="423"/>
                    <a:pt x="432" y="333"/>
                    <a:pt x="432" y="216"/>
                  </a:cubicBezTo>
                  <a:cubicBezTo>
                    <a:pt x="432" y="10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2" name="Google Shape;17822;p25"/>
            <p:cNvSpPr/>
            <p:nvPr/>
          </p:nvSpPr>
          <p:spPr>
            <a:xfrm>
              <a:off x="1568700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11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87" y="417"/>
                    <a:pt x="211" y="417"/>
                  </a:cubicBezTo>
                  <a:cubicBezTo>
                    <a:pt x="334" y="417"/>
                    <a:pt x="421" y="319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3" name="Google Shape;17823;p25"/>
            <p:cNvSpPr/>
            <p:nvPr/>
          </p:nvSpPr>
          <p:spPr>
            <a:xfrm>
              <a:off x="1833975" y="39047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98" y="1"/>
                    <a:pt x="1" y="93"/>
                    <a:pt x="1" y="212"/>
                  </a:cubicBezTo>
                  <a:cubicBezTo>
                    <a:pt x="1" y="330"/>
                    <a:pt x="98" y="433"/>
                    <a:pt x="211" y="433"/>
                  </a:cubicBezTo>
                  <a:cubicBezTo>
                    <a:pt x="214" y="433"/>
                    <a:pt x="217" y="433"/>
                    <a:pt x="221" y="433"/>
                  </a:cubicBezTo>
                  <a:cubicBezTo>
                    <a:pt x="339" y="433"/>
                    <a:pt x="432" y="337"/>
                    <a:pt x="432" y="217"/>
                  </a:cubicBezTo>
                  <a:cubicBezTo>
                    <a:pt x="432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4" name="Google Shape;17824;p25"/>
            <p:cNvSpPr/>
            <p:nvPr/>
          </p:nvSpPr>
          <p:spPr>
            <a:xfrm>
              <a:off x="2046475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20" y="0"/>
                  </a:moveTo>
                  <a:cubicBezTo>
                    <a:pt x="217" y="0"/>
                    <a:pt x="214" y="0"/>
                    <a:pt x="211" y="1"/>
                  </a:cubicBezTo>
                  <a:cubicBezTo>
                    <a:pt x="93" y="1"/>
                    <a:pt x="0" y="98"/>
                    <a:pt x="0" y="211"/>
                  </a:cubicBezTo>
                  <a:cubicBezTo>
                    <a:pt x="5" y="329"/>
                    <a:pt x="93" y="417"/>
                    <a:pt x="211" y="417"/>
                  </a:cubicBezTo>
                  <a:cubicBezTo>
                    <a:pt x="329" y="417"/>
                    <a:pt x="421" y="329"/>
                    <a:pt x="421" y="206"/>
                  </a:cubicBezTo>
                  <a:cubicBezTo>
                    <a:pt x="421" y="86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5" name="Google Shape;17825;p25"/>
            <p:cNvSpPr/>
            <p:nvPr/>
          </p:nvSpPr>
          <p:spPr>
            <a:xfrm>
              <a:off x="17012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3" y="0"/>
                  </a:moveTo>
                  <a:cubicBezTo>
                    <a:pt x="99" y="0"/>
                    <a:pt x="11" y="101"/>
                    <a:pt x="11" y="211"/>
                  </a:cubicBezTo>
                  <a:cubicBezTo>
                    <a:pt x="1" y="329"/>
                    <a:pt x="94" y="428"/>
                    <a:pt x="205" y="428"/>
                  </a:cubicBezTo>
                  <a:cubicBezTo>
                    <a:pt x="210" y="428"/>
                    <a:pt x="216" y="428"/>
                    <a:pt x="221" y="427"/>
                  </a:cubicBezTo>
                  <a:cubicBezTo>
                    <a:pt x="345" y="417"/>
                    <a:pt x="432" y="330"/>
                    <a:pt x="432" y="211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6" y="0"/>
                    <a:pt x="21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6" name="Google Shape;17826;p25"/>
            <p:cNvSpPr/>
            <p:nvPr/>
          </p:nvSpPr>
          <p:spPr>
            <a:xfrm>
              <a:off x="1913625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88" y="432"/>
                    <a:pt x="211" y="432"/>
                  </a:cubicBezTo>
                  <a:cubicBezTo>
                    <a:pt x="335" y="432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7" name="Google Shape;17827;p25"/>
            <p:cNvSpPr/>
            <p:nvPr/>
          </p:nvSpPr>
          <p:spPr>
            <a:xfrm>
              <a:off x="1488900" y="4037575"/>
              <a:ext cx="11075" cy="10550"/>
            </a:xfrm>
            <a:custGeom>
              <a:rect b="b" l="l" r="r" t="t"/>
              <a:pathLst>
                <a:path extrusionOk="0" h="422" w="443">
                  <a:moveTo>
                    <a:pt x="222" y="0"/>
                  </a:moveTo>
                  <a:cubicBezTo>
                    <a:pt x="88" y="6"/>
                    <a:pt x="1" y="113"/>
                    <a:pt x="11" y="216"/>
                  </a:cubicBezTo>
                  <a:cubicBezTo>
                    <a:pt x="11" y="340"/>
                    <a:pt x="104" y="422"/>
                    <a:pt x="222" y="422"/>
                  </a:cubicBezTo>
                  <a:cubicBezTo>
                    <a:pt x="345" y="422"/>
                    <a:pt x="443" y="324"/>
                    <a:pt x="443" y="211"/>
                  </a:cubicBezTo>
                  <a:cubicBezTo>
                    <a:pt x="443" y="9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8" name="Google Shape;17828;p25"/>
            <p:cNvSpPr/>
            <p:nvPr/>
          </p:nvSpPr>
          <p:spPr>
            <a:xfrm>
              <a:off x="20198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7" y="0"/>
                  </a:moveTo>
                  <a:cubicBezTo>
                    <a:pt x="93" y="0"/>
                    <a:pt x="0" y="96"/>
                    <a:pt x="0" y="216"/>
                  </a:cubicBezTo>
                  <a:cubicBezTo>
                    <a:pt x="0" y="345"/>
                    <a:pt x="93" y="427"/>
                    <a:pt x="21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9" name="Google Shape;17829;p25"/>
            <p:cNvSpPr/>
            <p:nvPr/>
          </p:nvSpPr>
          <p:spPr>
            <a:xfrm>
              <a:off x="1648350" y="4037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103" y="6"/>
                    <a:pt x="0" y="93"/>
                    <a:pt x="0" y="211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1" y="340"/>
                    <a:pt x="421" y="216"/>
                  </a:cubicBezTo>
                  <a:cubicBezTo>
                    <a:pt x="421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0" name="Google Shape;17830;p25"/>
            <p:cNvSpPr/>
            <p:nvPr/>
          </p:nvSpPr>
          <p:spPr>
            <a:xfrm>
              <a:off x="1648350" y="45684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20" y="0"/>
                  </a:moveTo>
                  <a:cubicBezTo>
                    <a:pt x="217" y="0"/>
                    <a:pt x="214" y="1"/>
                    <a:pt x="211" y="1"/>
                  </a:cubicBezTo>
                  <a:cubicBezTo>
                    <a:pt x="103" y="1"/>
                    <a:pt x="5" y="93"/>
                    <a:pt x="0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6"/>
                    <a:pt x="334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1" name="Google Shape;17831;p25"/>
            <p:cNvSpPr/>
            <p:nvPr/>
          </p:nvSpPr>
          <p:spPr>
            <a:xfrm>
              <a:off x="1833975" y="43294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8" y="6"/>
                    <a:pt x="1" y="103"/>
                    <a:pt x="1" y="222"/>
                  </a:cubicBezTo>
                  <a:cubicBezTo>
                    <a:pt x="1" y="340"/>
                    <a:pt x="98" y="432"/>
                    <a:pt x="216" y="432"/>
                  </a:cubicBezTo>
                  <a:cubicBezTo>
                    <a:pt x="340" y="427"/>
                    <a:pt x="432" y="335"/>
                    <a:pt x="43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2" name="Google Shape;17832;p25"/>
            <p:cNvSpPr/>
            <p:nvPr/>
          </p:nvSpPr>
          <p:spPr>
            <a:xfrm>
              <a:off x="1913625" y="4249900"/>
              <a:ext cx="10825" cy="10850"/>
            </a:xfrm>
            <a:custGeom>
              <a:rect b="b" l="l" r="r" t="t"/>
              <a:pathLst>
                <a:path extrusionOk="0" h="434" w="433">
                  <a:moveTo>
                    <a:pt x="226" y="1"/>
                  </a:moveTo>
                  <a:cubicBezTo>
                    <a:pt x="221" y="1"/>
                    <a:pt x="216" y="1"/>
                    <a:pt x="211" y="2"/>
                  </a:cubicBezTo>
                  <a:cubicBezTo>
                    <a:pt x="88" y="2"/>
                    <a:pt x="1" y="94"/>
                    <a:pt x="6" y="228"/>
                  </a:cubicBezTo>
                  <a:cubicBezTo>
                    <a:pt x="6" y="336"/>
                    <a:pt x="103" y="433"/>
                    <a:pt x="216" y="433"/>
                  </a:cubicBezTo>
                  <a:cubicBezTo>
                    <a:pt x="335" y="433"/>
                    <a:pt x="432" y="331"/>
                    <a:pt x="432" y="218"/>
                  </a:cubicBezTo>
                  <a:cubicBezTo>
                    <a:pt x="422" y="95"/>
                    <a:pt x="324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3" name="Google Shape;17833;p25"/>
            <p:cNvSpPr/>
            <p:nvPr/>
          </p:nvSpPr>
          <p:spPr>
            <a:xfrm>
              <a:off x="1701525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3" y="1"/>
                    <a:pt x="1" y="103"/>
                    <a:pt x="1" y="216"/>
                  </a:cubicBezTo>
                  <a:cubicBezTo>
                    <a:pt x="1" y="335"/>
                    <a:pt x="88" y="422"/>
                    <a:pt x="206" y="422"/>
                  </a:cubicBezTo>
                  <a:cubicBezTo>
                    <a:pt x="324" y="422"/>
                    <a:pt x="417" y="335"/>
                    <a:pt x="422" y="216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4" name="Google Shape;17834;p25"/>
            <p:cNvSpPr/>
            <p:nvPr/>
          </p:nvSpPr>
          <p:spPr>
            <a:xfrm>
              <a:off x="18075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5" name="Google Shape;17835;p25"/>
            <p:cNvSpPr/>
            <p:nvPr/>
          </p:nvSpPr>
          <p:spPr>
            <a:xfrm>
              <a:off x="1515625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5" y="422"/>
                    <a:pt x="427" y="32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6" name="Google Shape;17836;p25"/>
            <p:cNvSpPr/>
            <p:nvPr/>
          </p:nvSpPr>
          <p:spPr>
            <a:xfrm>
              <a:off x="18075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0" y="217"/>
                  </a:cubicBezTo>
                  <a:cubicBezTo>
                    <a:pt x="5" y="330"/>
                    <a:pt x="93" y="427"/>
                    <a:pt x="21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7" name="Google Shape;17837;p25"/>
            <p:cNvSpPr/>
            <p:nvPr/>
          </p:nvSpPr>
          <p:spPr>
            <a:xfrm>
              <a:off x="201987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7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3"/>
                    <a:pt x="84" y="423"/>
                    <a:pt x="198" y="423"/>
                  </a:cubicBezTo>
                  <a:cubicBezTo>
                    <a:pt x="204" y="423"/>
                    <a:pt x="210" y="422"/>
                    <a:pt x="216" y="422"/>
                  </a:cubicBezTo>
                  <a:cubicBezTo>
                    <a:pt x="329" y="422"/>
                    <a:pt x="427" y="329"/>
                    <a:pt x="427" y="211"/>
                  </a:cubicBezTo>
                  <a:cubicBezTo>
                    <a:pt x="422" y="93"/>
                    <a:pt x="329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8" name="Google Shape;17838;p25"/>
            <p:cNvSpPr/>
            <p:nvPr/>
          </p:nvSpPr>
          <p:spPr>
            <a:xfrm>
              <a:off x="1807650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5" y="0"/>
                  </a:moveTo>
                  <a:cubicBezTo>
                    <a:pt x="89" y="0"/>
                    <a:pt x="0" y="99"/>
                    <a:pt x="0" y="212"/>
                  </a:cubicBezTo>
                  <a:cubicBezTo>
                    <a:pt x="0" y="335"/>
                    <a:pt x="88" y="422"/>
                    <a:pt x="211" y="422"/>
                  </a:cubicBezTo>
                  <a:cubicBezTo>
                    <a:pt x="329" y="422"/>
                    <a:pt x="422" y="325"/>
                    <a:pt x="422" y="212"/>
                  </a:cubicBezTo>
                  <a:cubicBezTo>
                    <a:pt x="422" y="93"/>
                    <a:pt x="324" y="1"/>
                    <a:pt x="211" y="1"/>
                  </a:cubicBezTo>
                  <a:cubicBezTo>
                    <a:pt x="206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9" name="Google Shape;17839;p25"/>
            <p:cNvSpPr/>
            <p:nvPr/>
          </p:nvSpPr>
          <p:spPr>
            <a:xfrm>
              <a:off x="19137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0"/>
                  </a:moveTo>
                  <a:cubicBezTo>
                    <a:pt x="90" y="0"/>
                    <a:pt x="1" y="99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25"/>
                    <a:pt x="427" y="212"/>
                  </a:cubicBezTo>
                  <a:cubicBezTo>
                    <a:pt x="427" y="93"/>
                    <a:pt x="330" y="1"/>
                    <a:pt x="211" y="1"/>
                  </a:cubicBezTo>
                  <a:cubicBezTo>
                    <a:pt x="206" y="0"/>
                    <a:pt x="201" y="0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0" name="Google Shape;17840;p25"/>
            <p:cNvSpPr/>
            <p:nvPr/>
          </p:nvSpPr>
          <p:spPr>
            <a:xfrm>
              <a:off x="14627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8" y="0"/>
                  </a:moveTo>
                  <a:cubicBezTo>
                    <a:pt x="99" y="0"/>
                    <a:pt x="1" y="101"/>
                    <a:pt x="1" y="211"/>
                  </a:cubicBezTo>
                  <a:cubicBezTo>
                    <a:pt x="1" y="327"/>
                    <a:pt x="84" y="427"/>
                    <a:pt x="202" y="427"/>
                  </a:cubicBezTo>
                  <a:cubicBezTo>
                    <a:pt x="205" y="427"/>
                    <a:pt x="208" y="427"/>
                    <a:pt x="211" y="427"/>
                  </a:cubicBezTo>
                  <a:cubicBezTo>
                    <a:pt x="335" y="427"/>
                    <a:pt x="417" y="335"/>
                    <a:pt x="432" y="211"/>
                  </a:cubicBezTo>
                  <a:cubicBezTo>
                    <a:pt x="422" y="98"/>
                    <a:pt x="335" y="1"/>
                    <a:pt x="216" y="1"/>
                  </a:cubicBezTo>
                  <a:cubicBezTo>
                    <a:pt x="214" y="0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1" name="Google Shape;17841;p25"/>
            <p:cNvSpPr/>
            <p:nvPr/>
          </p:nvSpPr>
          <p:spPr>
            <a:xfrm>
              <a:off x="1462575" y="43293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0"/>
                  </a:moveTo>
                  <a:cubicBezTo>
                    <a:pt x="93" y="6"/>
                    <a:pt x="0" y="98"/>
                    <a:pt x="0" y="211"/>
                  </a:cubicBezTo>
                  <a:cubicBezTo>
                    <a:pt x="0" y="334"/>
                    <a:pt x="93" y="432"/>
                    <a:pt x="211" y="432"/>
                  </a:cubicBezTo>
                  <a:cubicBezTo>
                    <a:pt x="335" y="432"/>
                    <a:pt x="422" y="340"/>
                    <a:pt x="422" y="216"/>
                  </a:cubicBezTo>
                  <a:cubicBezTo>
                    <a:pt x="422" y="98"/>
                    <a:pt x="324" y="6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2" name="Google Shape;17842;p25"/>
            <p:cNvSpPr/>
            <p:nvPr/>
          </p:nvSpPr>
          <p:spPr>
            <a:xfrm>
              <a:off x="2178925" y="4197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218" y="0"/>
                    <a:pt x="214" y="0"/>
                    <a:pt x="211" y="1"/>
                  </a:cubicBezTo>
                  <a:cubicBezTo>
                    <a:pt x="98" y="1"/>
                    <a:pt x="0" y="93"/>
                    <a:pt x="0" y="211"/>
                  </a:cubicBezTo>
                  <a:cubicBezTo>
                    <a:pt x="0" y="329"/>
                    <a:pt x="103" y="422"/>
                    <a:pt x="216" y="422"/>
                  </a:cubicBezTo>
                  <a:cubicBezTo>
                    <a:pt x="339" y="422"/>
                    <a:pt x="432" y="329"/>
                    <a:pt x="432" y="206"/>
                  </a:cubicBezTo>
                  <a:cubicBezTo>
                    <a:pt x="432" y="86"/>
                    <a:pt x="340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3" name="Google Shape;17843;p25"/>
            <p:cNvSpPr/>
            <p:nvPr/>
          </p:nvSpPr>
          <p:spPr>
            <a:xfrm>
              <a:off x="170127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4" name="Google Shape;17844;p25"/>
            <p:cNvSpPr/>
            <p:nvPr/>
          </p:nvSpPr>
          <p:spPr>
            <a:xfrm>
              <a:off x="16748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3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5" name="Google Shape;17845;p25"/>
            <p:cNvSpPr/>
            <p:nvPr/>
          </p:nvSpPr>
          <p:spPr>
            <a:xfrm>
              <a:off x="1993275" y="4276525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6" name="Google Shape;17846;p25"/>
            <p:cNvSpPr/>
            <p:nvPr/>
          </p:nvSpPr>
          <p:spPr>
            <a:xfrm>
              <a:off x="1993275" y="43294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7" name="Google Shape;17847;p25"/>
            <p:cNvSpPr/>
            <p:nvPr/>
          </p:nvSpPr>
          <p:spPr>
            <a:xfrm>
              <a:off x="1674800" y="4117225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211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24"/>
                    <a:pt x="89" y="417"/>
                    <a:pt x="195" y="417"/>
                  </a:cubicBezTo>
                  <a:cubicBezTo>
                    <a:pt x="200" y="417"/>
                    <a:pt x="206" y="417"/>
                    <a:pt x="211" y="417"/>
                  </a:cubicBezTo>
                  <a:cubicBezTo>
                    <a:pt x="330" y="417"/>
                    <a:pt x="422" y="32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8" name="Google Shape;17848;p25"/>
            <p:cNvSpPr/>
            <p:nvPr/>
          </p:nvSpPr>
          <p:spPr>
            <a:xfrm>
              <a:off x="20198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2"/>
                  </a:cubicBezTo>
                  <a:cubicBezTo>
                    <a:pt x="329" y="417"/>
                    <a:pt x="427" y="324"/>
                    <a:pt x="427" y="211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9" name="Google Shape;17849;p25"/>
            <p:cNvSpPr/>
            <p:nvPr/>
          </p:nvSpPr>
          <p:spPr>
            <a:xfrm>
              <a:off x="1966675" y="387840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17" y="1"/>
                  </a:moveTo>
                  <a:cubicBezTo>
                    <a:pt x="99" y="1"/>
                    <a:pt x="1" y="98"/>
                    <a:pt x="1" y="216"/>
                  </a:cubicBezTo>
                  <a:cubicBezTo>
                    <a:pt x="1" y="331"/>
                    <a:pt x="99" y="424"/>
                    <a:pt x="199" y="424"/>
                  </a:cubicBezTo>
                  <a:cubicBezTo>
                    <a:pt x="207" y="424"/>
                    <a:pt x="214" y="423"/>
                    <a:pt x="222" y="422"/>
                  </a:cubicBezTo>
                  <a:cubicBezTo>
                    <a:pt x="345" y="417"/>
                    <a:pt x="433" y="329"/>
                    <a:pt x="427" y="206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0" name="Google Shape;17850;p25"/>
            <p:cNvSpPr/>
            <p:nvPr/>
          </p:nvSpPr>
          <p:spPr>
            <a:xfrm>
              <a:off x="2205500" y="43294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2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27" y="98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1" name="Google Shape;17851;p25"/>
            <p:cNvSpPr/>
            <p:nvPr/>
          </p:nvSpPr>
          <p:spPr>
            <a:xfrm>
              <a:off x="2019750" y="38784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1"/>
                  </a:moveTo>
                  <a:cubicBezTo>
                    <a:pt x="98" y="1"/>
                    <a:pt x="5" y="93"/>
                    <a:pt x="5" y="211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32" y="329"/>
                    <a:pt x="432" y="211"/>
                  </a:cubicBezTo>
                  <a:cubicBezTo>
                    <a:pt x="43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2" name="Google Shape;17852;p25"/>
            <p:cNvSpPr/>
            <p:nvPr/>
          </p:nvSpPr>
          <p:spPr>
            <a:xfrm>
              <a:off x="1833975" y="4276650"/>
              <a:ext cx="10825" cy="10425"/>
            </a:xfrm>
            <a:custGeom>
              <a:rect b="b" l="l" r="r" t="t"/>
              <a:pathLst>
                <a:path extrusionOk="0" h="417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29"/>
                    <a:pt x="93" y="417"/>
                    <a:pt x="216" y="417"/>
                  </a:cubicBezTo>
                  <a:cubicBezTo>
                    <a:pt x="340" y="412"/>
                    <a:pt x="43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3" name="Google Shape;17853;p25"/>
            <p:cNvSpPr/>
            <p:nvPr/>
          </p:nvSpPr>
          <p:spPr>
            <a:xfrm>
              <a:off x="1648200" y="42499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1" y="98"/>
                    <a:pt x="1" y="217"/>
                  </a:cubicBezTo>
                  <a:cubicBezTo>
                    <a:pt x="1" y="330"/>
                    <a:pt x="104" y="427"/>
                    <a:pt x="217" y="427"/>
                  </a:cubicBezTo>
                  <a:cubicBezTo>
                    <a:pt x="335" y="427"/>
                    <a:pt x="427" y="330"/>
                    <a:pt x="427" y="217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4" name="Google Shape;17854;p25"/>
            <p:cNvSpPr/>
            <p:nvPr/>
          </p:nvSpPr>
          <p:spPr>
            <a:xfrm>
              <a:off x="1648350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1"/>
                    <a:pt x="0" y="98"/>
                    <a:pt x="0" y="217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45"/>
                    <a:pt x="421" y="217"/>
                  </a:cubicBezTo>
                  <a:cubicBezTo>
                    <a:pt x="421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5" name="Google Shape;17855;p25"/>
            <p:cNvSpPr/>
            <p:nvPr/>
          </p:nvSpPr>
          <p:spPr>
            <a:xfrm>
              <a:off x="170127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1"/>
                  </a:moveTo>
                  <a:cubicBezTo>
                    <a:pt x="103" y="1"/>
                    <a:pt x="0" y="98"/>
                    <a:pt x="0" y="217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6" name="Google Shape;17856;p25"/>
            <p:cNvSpPr/>
            <p:nvPr/>
          </p:nvSpPr>
          <p:spPr>
            <a:xfrm>
              <a:off x="19668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1" y="335"/>
                    <a:pt x="427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7" name="Google Shape;17857;p25"/>
            <p:cNvSpPr/>
            <p:nvPr/>
          </p:nvSpPr>
          <p:spPr>
            <a:xfrm>
              <a:off x="14891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93"/>
                    <a:pt x="0" y="206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27" y="335"/>
                    <a:pt x="422" y="222"/>
                  </a:cubicBezTo>
                  <a:cubicBezTo>
                    <a:pt x="432" y="10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8" name="Google Shape;17858;p25"/>
            <p:cNvSpPr/>
            <p:nvPr/>
          </p:nvSpPr>
          <p:spPr>
            <a:xfrm>
              <a:off x="15155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11" y="329"/>
                    <a:pt x="103" y="422"/>
                    <a:pt x="222" y="422"/>
                  </a:cubicBezTo>
                  <a:cubicBezTo>
                    <a:pt x="227" y="422"/>
                    <a:pt x="233" y="423"/>
                    <a:pt x="238" y="423"/>
                  </a:cubicBezTo>
                  <a:cubicBezTo>
                    <a:pt x="344" y="423"/>
                    <a:pt x="432" y="329"/>
                    <a:pt x="432" y="211"/>
                  </a:cubicBezTo>
                  <a:cubicBezTo>
                    <a:pt x="432" y="88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9" name="Google Shape;17859;p25"/>
            <p:cNvSpPr/>
            <p:nvPr/>
          </p:nvSpPr>
          <p:spPr>
            <a:xfrm>
              <a:off x="1780800" y="4223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5" y="87"/>
                    <a:pt x="5" y="206"/>
                  </a:cubicBezTo>
                  <a:cubicBezTo>
                    <a:pt x="0" y="324"/>
                    <a:pt x="93" y="421"/>
                    <a:pt x="211" y="421"/>
                  </a:cubicBezTo>
                  <a:cubicBezTo>
                    <a:pt x="334" y="421"/>
                    <a:pt x="432" y="334"/>
                    <a:pt x="432" y="216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0" name="Google Shape;17860;p25"/>
            <p:cNvSpPr/>
            <p:nvPr/>
          </p:nvSpPr>
          <p:spPr>
            <a:xfrm>
              <a:off x="19668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2" y="0"/>
                  </a:moveTo>
                  <a:cubicBezTo>
                    <a:pt x="88" y="0"/>
                    <a:pt x="0" y="96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7" y="330"/>
                    <a:pt x="421" y="211"/>
                  </a:cubicBezTo>
                  <a:cubicBezTo>
                    <a:pt x="421" y="98"/>
                    <a:pt x="324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1" name="Google Shape;17861;p25"/>
            <p:cNvSpPr/>
            <p:nvPr/>
          </p:nvSpPr>
          <p:spPr>
            <a:xfrm>
              <a:off x="1489175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2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1" y="432"/>
                  </a:cubicBezTo>
                  <a:cubicBezTo>
                    <a:pt x="329" y="432"/>
                    <a:pt x="422" y="330"/>
                    <a:pt x="422" y="217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2" name="Google Shape;17862;p25"/>
            <p:cNvSpPr/>
            <p:nvPr/>
          </p:nvSpPr>
          <p:spPr>
            <a:xfrm>
              <a:off x="2046475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93" y="1"/>
                    <a:pt x="0" y="88"/>
                    <a:pt x="0" y="206"/>
                  </a:cubicBezTo>
                  <a:cubicBezTo>
                    <a:pt x="0" y="319"/>
                    <a:pt x="93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3" y="423"/>
                    <a:pt x="421" y="329"/>
                    <a:pt x="421" y="211"/>
                  </a:cubicBezTo>
                  <a:cubicBezTo>
                    <a:pt x="421" y="8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3" name="Google Shape;17863;p25"/>
            <p:cNvSpPr/>
            <p:nvPr/>
          </p:nvSpPr>
          <p:spPr>
            <a:xfrm>
              <a:off x="220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1"/>
                  </a:moveTo>
                  <a:cubicBezTo>
                    <a:pt x="93" y="1"/>
                    <a:pt x="1" y="88"/>
                    <a:pt x="1" y="216"/>
                  </a:cubicBezTo>
                  <a:cubicBezTo>
                    <a:pt x="11" y="335"/>
                    <a:pt x="98" y="422"/>
                    <a:pt x="217" y="422"/>
                  </a:cubicBezTo>
                  <a:cubicBezTo>
                    <a:pt x="335" y="422"/>
                    <a:pt x="432" y="329"/>
                    <a:pt x="432" y="211"/>
                  </a:cubicBezTo>
                  <a:cubicBezTo>
                    <a:pt x="432" y="8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4" name="Google Shape;17864;p25"/>
            <p:cNvSpPr/>
            <p:nvPr/>
          </p:nvSpPr>
          <p:spPr>
            <a:xfrm>
              <a:off x="148917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329" y="427"/>
                    <a:pt x="422" y="329"/>
                    <a:pt x="422" y="211"/>
                  </a:cubicBezTo>
                  <a:cubicBezTo>
                    <a:pt x="416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5" name="Google Shape;17865;p25"/>
            <p:cNvSpPr/>
            <p:nvPr/>
          </p:nvSpPr>
          <p:spPr>
            <a:xfrm>
              <a:off x="1674800" y="443580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1"/>
                  </a:moveTo>
                  <a:cubicBezTo>
                    <a:pt x="89" y="1"/>
                    <a:pt x="1" y="90"/>
                    <a:pt x="1" y="207"/>
                  </a:cubicBezTo>
                  <a:cubicBezTo>
                    <a:pt x="1" y="320"/>
                    <a:pt x="93" y="418"/>
                    <a:pt x="206" y="423"/>
                  </a:cubicBezTo>
                  <a:cubicBezTo>
                    <a:pt x="330" y="423"/>
                    <a:pt x="427" y="325"/>
                    <a:pt x="427" y="212"/>
                  </a:cubicBezTo>
                  <a:cubicBezTo>
                    <a:pt x="427" y="94"/>
                    <a:pt x="335" y="1"/>
                    <a:pt x="222" y="1"/>
                  </a:cubicBezTo>
                  <a:cubicBezTo>
                    <a:pt x="215" y="1"/>
                    <a:pt x="209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6" name="Google Shape;17866;p25"/>
            <p:cNvSpPr/>
            <p:nvPr/>
          </p:nvSpPr>
          <p:spPr>
            <a:xfrm>
              <a:off x="1833975" y="4435575"/>
              <a:ext cx="10825" cy="10800"/>
            </a:xfrm>
            <a:custGeom>
              <a:rect b="b" l="l" r="r" t="t"/>
              <a:pathLst>
                <a:path extrusionOk="0" h="432" w="433">
                  <a:moveTo>
                    <a:pt x="211" y="0"/>
                  </a:moveTo>
                  <a:cubicBezTo>
                    <a:pt x="88" y="5"/>
                    <a:pt x="1" y="103"/>
                    <a:pt x="1" y="221"/>
                  </a:cubicBezTo>
                  <a:cubicBezTo>
                    <a:pt x="1" y="344"/>
                    <a:pt x="98" y="432"/>
                    <a:pt x="216" y="432"/>
                  </a:cubicBezTo>
                  <a:cubicBezTo>
                    <a:pt x="340" y="427"/>
                    <a:pt x="432" y="334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7" name="Google Shape;17867;p25"/>
            <p:cNvSpPr/>
            <p:nvPr/>
          </p:nvSpPr>
          <p:spPr>
            <a:xfrm>
              <a:off x="1993150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3" y="0"/>
                    <a:pt x="0" y="103"/>
                    <a:pt x="6" y="221"/>
                  </a:cubicBezTo>
                  <a:cubicBezTo>
                    <a:pt x="6" y="334"/>
                    <a:pt x="10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8" name="Google Shape;17868;p25"/>
            <p:cNvSpPr/>
            <p:nvPr/>
          </p:nvSpPr>
          <p:spPr>
            <a:xfrm>
              <a:off x="1648350" y="41968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8" y="0"/>
                    <a:pt x="0" y="88"/>
                    <a:pt x="0" y="206"/>
                  </a:cubicBezTo>
                  <a:cubicBezTo>
                    <a:pt x="0" y="319"/>
                    <a:pt x="98" y="422"/>
                    <a:pt x="211" y="422"/>
                  </a:cubicBezTo>
                  <a:cubicBezTo>
                    <a:pt x="334" y="422"/>
                    <a:pt x="421" y="334"/>
                    <a:pt x="421" y="211"/>
                  </a:cubicBezTo>
                  <a:cubicBezTo>
                    <a:pt x="421" y="8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9" name="Google Shape;17869;p25"/>
            <p:cNvSpPr/>
            <p:nvPr/>
          </p:nvSpPr>
          <p:spPr>
            <a:xfrm>
              <a:off x="201987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29" y="416"/>
                    <a:pt x="427" y="329"/>
                    <a:pt x="427" y="211"/>
                  </a:cubicBezTo>
                  <a:cubicBezTo>
                    <a:pt x="432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0" name="Google Shape;17870;p25"/>
            <p:cNvSpPr/>
            <p:nvPr/>
          </p:nvSpPr>
          <p:spPr>
            <a:xfrm>
              <a:off x="1887175" y="42233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0"/>
                  </a:moveTo>
                  <a:cubicBezTo>
                    <a:pt x="98" y="0"/>
                    <a:pt x="5" y="87"/>
                    <a:pt x="0" y="206"/>
                  </a:cubicBezTo>
                  <a:cubicBezTo>
                    <a:pt x="0" y="324"/>
                    <a:pt x="82" y="421"/>
                    <a:pt x="206" y="421"/>
                  </a:cubicBezTo>
                  <a:cubicBezTo>
                    <a:pt x="212" y="422"/>
                    <a:pt x="218" y="422"/>
                    <a:pt x="223" y="422"/>
                  </a:cubicBezTo>
                  <a:cubicBezTo>
                    <a:pt x="333" y="422"/>
                    <a:pt x="421" y="333"/>
                    <a:pt x="416" y="216"/>
                  </a:cubicBezTo>
                  <a:cubicBezTo>
                    <a:pt x="421" y="10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1" name="Google Shape;17871;p25"/>
            <p:cNvSpPr/>
            <p:nvPr/>
          </p:nvSpPr>
          <p:spPr>
            <a:xfrm>
              <a:off x="1648200" y="44619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2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32"/>
                    <a:pt x="212" y="432"/>
                  </a:cubicBezTo>
                  <a:cubicBezTo>
                    <a:pt x="215" y="432"/>
                    <a:pt x="219" y="433"/>
                    <a:pt x="222" y="433"/>
                  </a:cubicBezTo>
                  <a:cubicBezTo>
                    <a:pt x="345" y="433"/>
                    <a:pt x="427" y="347"/>
                    <a:pt x="427" y="227"/>
                  </a:cubicBezTo>
                  <a:cubicBezTo>
                    <a:pt x="427" y="103"/>
                    <a:pt x="335" y="1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2" name="Google Shape;17872;p25"/>
            <p:cNvSpPr/>
            <p:nvPr/>
          </p:nvSpPr>
          <p:spPr>
            <a:xfrm>
              <a:off x="1701275" y="44619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5"/>
                    <a:pt x="98" y="432"/>
                    <a:pt x="221" y="432"/>
                  </a:cubicBezTo>
                  <a:cubicBezTo>
                    <a:pt x="345" y="432"/>
                    <a:pt x="432" y="335"/>
                    <a:pt x="427" y="206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3" name="Google Shape;17873;p25"/>
            <p:cNvSpPr/>
            <p:nvPr/>
          </p:nvSpPr>
          <p:spPr>
            <a:xfrm>
              <a:off x="1568700" y="401122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6" y="1"/>
                  </a:moveTo>
                  <a:cubicBezTo>
                    <a:pt x="87" y="1"/>
                    <a:pt x="0" y="83"/>
                    <a:pt x="5" y="212"/>
                  </a:cubicBezTo>
                  <a:cubicBezTo>
                    <a:pt x="5" y="325"/>
                    <a:pt x="103" y="422"/>
                    <a:pt x="216" y="422"/>
                  </a:cubicBezTo>
                  <a:cubicBezTo>
                    <a:pt x="334" y="422"/>
                    <a:pt x="432" y="325"/>
                    <a:pt x="432" y="212"/>
                  </a:cubicBezTo>
                  <a:cubicBezTo>
                    <a:pt x="432" y="8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4" name="Google Shape;17874;p25"/>
            <p:cNvSpPr/>
            <p:nvPr/>
          </p:nvSpPr>
          <p:spPr>
            <a:xfrm>
              <a:off x="1621875" y="40112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0" y="0"/>
                    <a:pt x="1" y="94"/>
                    <a:pt x="1" y="212"/>
                  </a:cubicBezTo>
                  <a:cubicBezTo>
                    <a:pt x="1" y="325"/>
                    <a:pt x="93" y="422"/>
                    <a:pt x="211" y="422"/>
                  </a:cubicBezTo>
                  <a:cubicBezTo>
                    <a:pt x="324" y="417"/>
                    <a:pt x="422" y="325"/>
                    <a:pt x="422" y="212"/>
                  </a:cubicBezTo>
                  <a:cubicBezTo>
                    <a:pt x="422" y="93"/>
                    <a:pt x="335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5" name="Google Shape;17875;p25"/>
            <p:cNvSpPr/>
            <p:nvPr/>
          </p:nvSpPr>
          <p:spPr>
            <a:xfrm>
              <a:off x="196682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35"/>
                    <a:pt x="87" y="422"/>
                    <a:pt x="211" y="422"/>
                  </a:cubicBezTo>
                  <a:cubicBezTo>
                    <a:pt x="329" y="422"/>
                    <a:pt x="427" y="335"/>
                    <a:pt x="421" y="212"/>
                  </a:cubicBezTo>
                  <a:cubicBezTo>
                    <a:pt x="421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6" name="Google Shape;17876;p25"/>
            <p:cNvSpPr/>
            <p:nvPr/>
          </p:nvSpPr>
          <p:spPr>
            <a:xfrm>
              <a:off x="1515625" y="44887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1"/>
                  </a:moveTo>
                  <a:cubicBezTo>
                    <a:pt x="98" y="1"/>
                    <a:pt x="1" y="98"/>
                    <a:pt x="1" y="211"/>
                  </a:cubicBezTo>
                  <a:cubicBezTo>
                    <a:pt x="1" y="327"/>
                    <a:pt x="94" y="422"/>
                    <a:pt x="208" y="422"/>
                  </a:cubicBezTo>
                  <a:cubicBezTo>
                    <a:pt x="211" y="422"/>
                    <a:pt x="214" y="422"/>
                    <a:pt x="217" y="422"/>
                  </a:cubicBezTo>
                  <a:cubicBezTo>
                    <a:pt x="335" y="422"/>
                    <a:pt x="427" y="330"/>
                    <a:pt x="427" y="206"/>
                  </a:cubicBezTo>
                  <a:cubicBezTo>
                    <a:pt x="422" y="93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7" name="Google Shape;17877;p25"/>
            <p:cNvSpPr/>
            <p:nvPr/>
          </p:nvSpPr>
          <p:spPr>
            <a:xfrm>
              <a:off x="2046200" y="44887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18" y="0"/>
                  </a:moveTo>
                  <a:cubicBezTo>
                    <a:pt x="99" y="0"/>
                    <a:pt x="11" y="96"/>
                    <a:pt x="11" y="206"/>
                  </a:cubicBezTo>
                  <a:cubicBezTo>
                    <a:pt x="1" y="324"/>
                    <a:pt x="98" y="427"/>
                    <a:pt x="222" y="427"/>
                  </a:cubicBezTo>
                  <a:cubicBezTo>
                    <a:pt x="335" y="427"/>
                    <a:pt x="432" y="335"/>
                    <a:pt x="432" y="222"/>
                  </a:cubicBezTo>
                  <a:cubicBezTo>
                    <a:pt x="438" y="98"/>
                    <a:pt x="350" y="1"/>
                    <a:pt x="227" y="1"/>
                  </a:cubicBezTo>
                  <a:cubicBezTo>
                    <a:pt x="224" y="1"/>
                    <a:pt x="221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8" name="Google Shape;17878;p25"/>
            <p:cNvSpPr/>
            <p:nvPr/>
          </p:nvSpPr>
          <p:spPr>
            <a:xfrm>
              <a:off x="164820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2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29"/>
                    <a:pt x="93" y="427"/>
                    <a:pt x="212" y="427"/>
                  </a:cubicBezTo>
                  <a:cubicBezTo>
                    <a:pt x="335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9" name="Google Shape;17879;p25"/>
            <p:cNvSpPr/>
            <p:nvPr/>
          </p:nvSpPr>
          <p:spPr>
            <a:xfrm>
              <a:off x="201987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0"/>
                    <a:pt x="427" y="211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0" name="Google Shape;17880;p25"/>
            <p:cNvSpPr/>
            <p:nvPr/>
          </p:nvSpPr>
          <p:spPr>
            <a:xfrm>
              <a:off x="14359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3" y="1"/>
                    <a:pt x="1" y="88"/>
                    <a:pt x="11" y="206"/>
                  </a:cubicBezTo>
                  <a:cubicBezTo>
                    <a:pt x="11" y="330"/>
                    <a:pt x="98" y="427"/>
                    <a:pt x="222" y="427"/>
                  </a:cubicBezTo>
                  <a:cubicBezTo>
                    <a:pt x="330" y="427"/>
                    <a:pt x="432" y="335"/>
                    <a:pt x="432" y="222"/>
                  </a:cubicBezTo>
                  <a:cubicBezTo>
                    <a:pt x="432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1" name="Google Shape;17881;p25"/>
            <p:cNvSpPr/>
            <p:nvPr/>
          </p:nvSpPr>
          <p:spPr>
            <a:xfrm>
              <a:off x="22055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8" y="421"/>
                    <a:pt x="206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10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2" name="Google Shape;17882;p25"/>
            <p:cNvSpPr/>
            <p:nvPr/>
          </p:nvSpPr>
          <p:spPr>
            <a:xfrm>
              <a:off x="1489175" y="4196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7"/>
                  </a:cubicBezTo>
                  <a:cubicBezTo>
                    <a:pt x="329" y="427"/>
                    <a:pt x="422" y="324"/>
                    <a:pt x="422" y="211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3" name="Google Shape;17883;p25"/>
            <p:cNvSpPr/>
            <p:nvPr/>
          </p:nvSpPr>
          <p:spPr>
            <a:xfrm>
              <a:off x="1993275" y="40112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2" y="0"/>
                  </a:moveTo>
                  <a:cubicBezTo>
                    <a:pt x="96" y="0"/>
                    <a:pt x="1" y="80"/>
                    <a:pt x="1" y="213"/>
                  </a:cubicBezTo>
                  <a:cubicBezTo>
                    <a:pt x="1" y="326"/>
                    <a:pt x="103" y="423"/>
                    <a:pt x="216" y="423"/>
                  </a:cubicBezTo>
                  <a:cubicBezTo>
                    <a:pt x="335" y="423"/>
                    <a:pt x="427" y="326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8" y="1"/>
                    <a:pt x="200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4" name="Google Shape;17884;p25"/>
            <p:cNvSpPr/>
            <p:nvPr/>
          </p:nvSpPr>
          <p:spPr>
            <a:xfrm>
              <a:off x="2099400" y="401120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33" y="0"/>
                  </a:moveTo>
                  <a:cubicBezTo>
                    <a:pt x="225" y="0"/>
                    <a:pt x="218" y="1"/>
                    <a:pt x="211" y="2"/>
                  </a:cubicBezTo>
                  <a:cubicBezTo>
                    <a:pt x="93" y="2"/>
                    <a:pt x="0" y="89"/>
                    <a:pt x="0" y="213"/>
                  </a:cubicBezTo>
                  <a:cubicBezTo>
                    <a:pt x="5" y="326"/>
                    <a:pt x="98" y="423"/>
                    <a:pt x="211" y="423"/>
                  </a:cubicBezTo>
                  <a:cubicBezTo>
                    <a:pt x="214" y="423"/>
                    <a:pt x="217" y="424"/>
                    <a:pt x="219" y="424"/>
                  </a:cubicBezTo>
                  <a:cubicBezTo>
                    <a:pt x="334" y="424"/>
                    <a:pt x="427" y="323"/>
                    <a:pt x="427" y="213"/>
                  </a:cubicBezTo>
                  <a:cubicBezTo>
                    <a:pt x="432" y="93"/>
                    <a:pt x="330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5" name="Google Shape;17885;p25"/>
            <p:cNvSpPr/>
            <p:nvPr/>
          </p:nvSpPr>
          <p:spPr>
            <a:xfrm>
              <a:off x="2019875" y="45152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93" y="0"/>
                    <a:pt x="0" y="98"/>
                    <a:pt x="0" y="221"/>
                  </a:cubicBezTo>
                  <a:cubicBezTo>
                    <a:pt x="0" y="334"/>
                    <a:pt x="93" y="427"/>
                    <a:pt x="20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6" name="Google Shape;17886;p25"/>
            <p:cNvSpPr/>
            <p:nvPr/>
          </p:nvSpPr>
          <p:spPr>
            <a:xfrm>
              <a:off x="1568700" y="454167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6" y="1"/>
                  </a:moveTo>
                  <a:cubicBezTo>
                    <a:pt x="87" y="11"/>
                    <a:pt x="0" y="98"/>
                    <a:pt x="0" y="217"/>
                  </a:cubicBezTo>
                  <a:cubicBezTo>
                    <a:pt x="0" y="340"/>
                    <a:pt x="98" y="432"/>
                    <a:pt x="211" y="432"/>
                  </a:cubicBezTo>
                  <a:cubicBezTo>
                    <a:pt x="329" y="432"/>
                    <a:pt x="421" y="330"/>
                    <a:pt x="421" y="217"/>
                  </a:cubicBezTo>
                  <a:cubicBezTo>
                    <a:pt x="421" y="93"/>
                    <a:pt x="319" y="6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7" name="Google Shape;17887;p25"/>
            <p:cNvSpPr/>
            <p:nvPr/>
          </p:nvSpPr>
          <p:spPr>
            <a:xfrm>
              <a:off x="1621875" y="454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9" y="1"/>
                  </a:moveTo>
                  <a:cubicBezTo>
                    <a:pt x="216" y="1"/>
                    <a:pt x="214" y="1"/>
                    <a:pt x="211" y="1"/>
                  </a:cubicBezTo>
                  <a:cubicBezTo>
                    <a:pt x="88" y="1"/>
                    <a:pt x="1" y="88"/>
                    <a:pt x="1" y="207"/>
                  </a:cubicBezTo>
                  <a:cubicBezTo>
                    <a:pt x="1" y="320"/>
                    <a:pt x="93" y="422"/>
                    <a:pt x="211" y="422"/>
                  </a:cubicBezTo>
                  <a:cubicBezTo>
                    <a:pt x="324" y="422"/>
                    <a:pt x="422" y="320"/>
                    <a:pt x="422" y="207"/>
                  </a:cubicBezTo>
                  <a:cubicBezTo>
                    <a:pt x="422" y="101"/>
                    <a:pt x="324" y="1"/>
                    <a:pt x="21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8" name="Google Shape;17888;p25"/>
            <p:cNvSpPr/>
            <p:nvPr/>
          </p:nvSpPr>
          <p:spPr>
            <a:xfrm>
              <a:off x="2152450" y="401120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194" y="0"/>
                  </a:moveTo>
                  <a:cubicBezTo>
                    <a:pt x="95" y="0"/>
                    <a:pt x="5" y="93"/>
                    <a:pt x="1" y="202"/>
                  </a:cubicBezTo>
                  <a:cubicBezTo>
                    <a:pt x="1" y="326"/>
                    <a:pt x="93" y="423"/>
                    <a:pt x="211" y="423"/>
                  </a:cubicBezTo>
                  <a:cubicBezTo>
                    <a:pt x="324" y="423"/>
                    <a:pt x="422" y="321"/>
                    <a:pt x="422" y="202"/>
                  </a:cubicBezTo>
                  <a:cubicBezTo>
                    <a:pt x="422" y="89"/>
                    <a:pt x="335" y="2"/>
                    <a:pt x="216" y="2"/>
                  </a:cubicBezTo>
                  <a:cubicBezTo>
                    <a:pt x="209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9" name="Google Shape;17889;p25"/>
            <p:cNvSpPr/>
            <p:nvPr/>
          </p:nvSpPr>
          <p:spPr>
            <a:xfrm>
              <a:off x="1993275" y="45419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5" y="0"/>
                  </a:moveTo>
                  <a:cubicBezTo>
                    <a:pt x="107" y="0"/>
                    <a:pt x="6" y="85"/>
                    <a:pt x="6" y="213"/>
                  </a:cubicBezTo>
                  <a:cubicBezTo>
                    <a:pt x="1" y="331"/>
                    <a:pt x="103" y="423"/>
                    <a:pt x="216" y="423"/>
                  </a:cubicBezTo>
                  <a:cubicBezTo>
                    <a:pt x="335" y="418"/>
                    <a:pt x="427" y="331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9" y="1"/>
                    <a:pt x="2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0" name="Google Shape;17890;p25"/>
            <p:cNvSpPr/>
            <p:nvPr/>
          </p:nvSpPr>
          <p:spPr>
            <a:xfrm>
              <a:off x="1462575" y="42765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4"/>
                    <a:pt x="88" y="422"/>
                    <a:pt x="206" y="422"/>
                  </a:cubicBezTo>
                  <a:cubicBezTo>
                    <a:pt x="335" y="422"/>
                    <a:pt x="422" y="334"/>
                    <a:pt x="422" y="216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1" name="Google Shape;17891;p25"/>
            <p:cNvSpPr/>
            <p:nvPr/>
          </p:nvSpPr>
          <p:spPr>
            <a:xfrm>
              <a:off x="2179050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103" y="427"/>
                    <a:pt x="22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2" name="Google Shape;17892;p25"/>
            <p:cNvSpPr/>
            <p:nvPr/>
          </p:nvSpPr>
          <p:spPr>
            <a:xfrm>
              <a:off x="16748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3" y="421"/>
                    <a:pt x="206" y="421"/>
                  </a:cubicBezTo>
                  <a:cubicBezTo>
                    <a:pt x="330" y="421"/>
                    <a:pt x="427" y="334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3" name="Google Shape;17893;p25"/>
            <p:cNvSpPr/>
            <p:nvPr/>
          </p:nvSpPr>
          <p:spPr>
            <a:xfrm>
              <a:off x="1993275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22" y="336"/>
                    <a:pt x="422" y="211"/>
                  </a:cubicBezTo>
                  <a:cubicBezTo>
                    <a:pt x="42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4" name="Google Shape;17894;p25"/>
            <p:cNvSpPr/>
            <p:nvPr/>
          </p:nvSpPr>
          <p:spPr>
            <a:xfrm>
              <a:off x="20198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29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5" name="Google Shape;17895;p25"/>
            <p:cNvSpPr/>
            <p:nvPr/>
          </p:nvSpPr>
          <p:spPr>
            <a:xfrm>
              <a:off x="19668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5" y="217"/>
                  </a:cubicBezTo>
                  <a:cubicBezTo>
                    <a:pt x="10" y="330"/>
                    <a:pt x="103" y="427"/>
                    <a:pt x="216" y="427"/>
                  </a:cubicBezTo>
                  <a:cubicBezTo>
                    <a:pt x="219" y="427"/>
                    <a:pt x="222" y="427"/>
                    <a:pt x="224" y="427"/>
                  </a:cubicBezTo>
                  <a:cubicBezTo>
                    <a:pt x="338" y="427"/>
                    <a:pt x="427" y="327"/>
                    <a:pt x="427" y="217"/>
                  </a:cubicBezTo>
                  <a:cubicBezTo>
                    <a:pt x="421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6" name="Google Shape;17896;p25"/>
            <p:cNvSpPr/>
            <p:nvPr/>
          </p:nvSpPr>
          <p:spPr>
            <a:xfrm>
              <a:off x="14625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8"/>
                    <a:pt x="0" y="206"/>
                  </a:cubicBezTo>
                  <a:cubicBezTo>
                    <a:pt x="0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7" name="Google Shape;17897;p25"/>
            <p:cNvSpPr/>
            <p:nvPr/>
          </p:nvSpPr>
          <p:spPr>
            <a:xfrm>
              <a:off x="1648200" y="40905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7" y="1"/>
                  </a:moveTo>
                  <a:cubicBezTo>
                    <a:pt x="104" y="1"/>
                    <a:pt x="6" y="98"/>
                    <a:pt x="6" y="211"/>
                  </a:cubicBezTo>
                  <a:cubicBezTo>
                    <a:pt x="1" y="335"/>
                    <a:pt x="104" y="432"/>
                    <a:pt x="217" y="432"/>
                  </a:cubicBezTo>
                  <a:cubicBezTo>
                    <a:pt x="340" y="432"/>
                    <a:pt x="427" y="340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8" name="Google Shape;17898;p25"/>
            <p:cNvSpPr/>
            <p:nvPr/>
          </p:nvSpPr>
          <p:spPr>
            <a:xfrm>
              <a:off x="19932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1" y="98"/>
                    <a:pt x="1" y="206"/>
                  </a:cubicBezTo>
                  <a:cubicBezTo>
                    <a:pt x="1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9" name="Google Shape;17899;p25"/>
            <p:cNvSpPr/>
            <p:nvPr/>
          </p:nvSpPr>
          <p:spPr>
            <a:xfrm>
              <a:off x="2179050" y="4090500"/>
              <a:ext cx="10675" cy="10825"/>
            </a:xfrm>
            <a:custGeom>
              <a:rect b="b" l="l" r="r" t="t"/>
              <a:pathLst>
                <a:path extrusionOk="0" h="433" w="427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35"/>
                    <a:pt x="98" y="432"/>
                    <a:pt x="211" y="432"/>
                  </a:cubicBezTo>
                  <a:cubicBezTo>
                    <a:pt x="334" y="432"/>
                    <a:pt x="427" y="340"/>
                    <a:pt x="427" y="222"/>
                  </a:cubicBezTo>
                  <a:cubicBezTo>
                    <a:pt x="427" y="98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0" name="Google Shape;17900;p25"/>
            <p:cNvSpPr/>
            <p:nvPr/>
          </p:nvSpPr>
          <p:spPr>
            <a:xfrm>
              <a:off x="20198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7"/>
                    <a:pt x="88" y="423"/>
                    <a:pt x="206" y="423"/>
                  </a:cubicBezTo>
                  <a:cubicBezTo>
                    <a:pt x="209" y="423"/>
                    <a:pt x="213" y="422"/>
                    <a:pt x="216" y="422"/>
                  </a:cubicBezTo>
                  <a:cubicBezTo>
                    <a:pt x="329" y="422"/>
                    <a:pt x="427" y="335"/>
                    <a:pt x="427" y="217"/>
                  </a:cubicBezTo>
                  <a:cubicBezTo>
                    <a:pt x="432" y="99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1" name="Google Shape;17901;p25"/>
            <p:cNvSpPr/>
            <p:nvPr/>
          </p:nvSpPr>
          <p:spPr>
            <a:xfrm>
              <a:off x="2205500" y="427652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98" y="0"/>
                    <a:pt x="11" y="88"/>
                    <a:pt x="11" y="206"/>
                  </a:cubicBezTo>
                  <a:cubicBezTo>
                    <a:pt x="1" y="334"/>
                    <a:pt x="93" y="422"/>
                    <a:pt x="217" y="422"/>
                  </a:cubicBezTo>
                  <a:cubicBezTo>
                    <a:pt x="335" y="422"/>
                    <a:pt x="427" y="324"/>
                    <a:pt x="438" y="211"/>
                  </a:cubicBezTo>
                  <a:cubicBezTo>
                    <a:pt x="438" y="93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2" name="Google Shape;17902;p25"/>
            <p:cNvSpPr/>
            <p:nvPr/>
          </p:nvSpPr>
          <p:spPr>
            <a:xfrm>
              <a:off x="1621625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29" y="427"/>
                    <a:pt x="432" y="330"/>
                    <a:pt x="432" y="211"/>
                  </a:cubicBezTo>
                  <a:cubicBezTo>
                    <a:pt x="432" y="93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3" name="Google Shape;17903;p25"/>
            <p:cNvSpPr/>
            <p:nvPr/>
          </p:nvSpPr>
          <p:spPr>
            <a:xfrm>
              <a:off x="1674800" y="44887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3" y="1"/>
                    <a:pt x="1" y="93"/>
                    <a:pt x="6" y="227"/>
                  </a:cubicBezTo>
                  <a:cubicBezTo>
                    <a:pt x="16" y="340"/>
                    <a:pt x="103" y="432"/>
                    <a:pt x="222" y="432"/>
                  </a:cubicBezTo>
                  <a:cubicBezTo>
                    <a:pt x="335" y="432"/>
                    <a:pt x="432" y="330"/>
                    <a:pt x="43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4" name="Google Shape;17904;p25"/>
            <p:cNvSpPr/>
            <p:nvPr/>
          </p:nvSpPr>
          <p:spPr>
            <a:xfrm>
              <a:off x="1993275" y="44887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88" y="1"/>
                    <a:pt x="1" y="98"/>
                    <a:pt x="1" y="227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330" y="432"/>
                    <a:pt x="422" y="335"/>
                    <a:pt x="42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5" name="Google Shape;17905;p25"/>
            <p:cNvSpPr/>
            <p:nvPr/>
          </p:nvSpPr>
          <p:spPr>
            <a:xfrm>
              <a:off x="2019875" y="40906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7" y="1"/>
                  </a:moveTo>
                  <a:cubicBezTo>
                    <a:pt x="88" y="1"/>
                    <a:pt x="0" y="96"/>
                    <a:pt x="0" y="217"/>
                  </a:cubicBezTo>
                  <a:cubicBezTo>
                    <a:pt x="0" y="335"/>
                    <a:pt x="93" y="427"/>
                    <a:pt x="216" y="432"/>
                  </a:cubicBezTo>
                  <a:cubicBezTo>
                    <a:pt x="329" y="427"/>
                    <a:pt x="427" y="335"/>
                    <a:pt x="427" y="222"/>
                  </a:cubicBezTo>
                  <a:cubicBezTo>
                    <a:pt x="432" y="103"/>
                    <a:pt x="329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6" name="Google Shape;17906;p25"/>
            <p:cNvSpPr/>
            <p:nvPr/>
          </p:nvSpPr>
          <p:spPr>
            <a:xfrm>
              <a:off x="1409400" y="42233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104"/>
                    <a:pt x="0" y="212"/>
                  </a:cubicBezTo>
                  <a:cubicBezTo>
                    <a:pt x="0" y="330"/>
                    <a:pt x="98" y="422"/>
                    <a:pt x="216" y="422"/>
                  </a:cubicBezTo>
                  <a:cubicBezTo>
                    <a:pt x="339" y="422"/>
                    <a:pt x="421" y="335"/>
                    <a:pt x="421" y="212"/>
                  </a:cubicBezTo>
                  <a:cubicBezTo>
                    <a:pt x="421" y="92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7" name="Google Shape;17907;p25"/>
            <p:cNvSpPr/>
            <p:nvPr/>
          </p:nvSpPr>
          <p:spPr>
            <a:xfrm>
              <a:off x="1940225" y="42233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9"/>
                    <a:pt x="11" y="212"/>
                  </a:cubicBezTo>
                  <a:cubicBezTo>
                    <a:pt x="0" y="330"/>
                    <a:pt x="98" y="422"/>
                    <a:pt x="221" y="422"/>
                  </a:cubicBezTo>
                  <a:cubicBezTo>
                    <a:pt x="345" y="422"/>
                    <a:pt x="427" y="335"/>
                    <a:pt x="427" y="212"/>
                  </a:cubicBezTo>
                  <a:cubicBezTo>
                    <a:pt x="422" y="92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8" name="Google Shape;17908;p25"/>
            <p:cNvSpPr/>
            <p:nvPr/>
          </p:nvSpPr>
          <p:spPr>
            <a:xfrm>
              <a:off x="220550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17" y="427"/>
                  </a:cubicBezTo>
                  <a:cubicBezTo>
                    <a:pt x="335" y="427"/>
                    <a:pt x="427" y="335"/>
                    <a:pt x="427" y="211"/>
                  </a:cubicBezTo>
                  <a:cubicBezTo>
                    <a:pt x="427" y="98"/>
                    <a:pt x="325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9" name="Google Shape;17909;p25"/>
            <p:cNvSpPr/>
            <p:nvPr/>
          </p:nvSpPr>
          <p:spPr>
            <a:xfrm>
              <a:off x="2046075" y="4011200"/>
              <a:ext cx="10950" cy="10725"/>
            </a:xfrm>
            <a:custGeom>
              <a:rect b="b" l="l" r="r" t="t"/>
              <a:pathLst>
                <a:path extrusionOk="0" h="429" w="438">
                  <a:moveTo>
                    <a:pt x="203" y="0"/>
                  </a:moveTo>
                  <a:cubicBezTo>
                    <a:pt x="108" y="0"/>
                    <a:pt x="15" y="85"/>
                    <a:pt x="6" y="213"/>
                  </a:cubicBezTo>
                  <a:cubicBezTo>
                    <a:pt x="1" y="326"/>
                    <a:pt x="103" y="428"/>
                    <a:pt x="222" y="428"/>
                  </a:cubicBezTo>
                  <a:cubicBezTo>
                    <a:pt x="335" y="423"/>
                    <a:pt x="432" y="336"/>
                    <a:pt x="432" y="218"/>
                  </a:cubicBezTo>
                  <a:cubicBezTo>
                    <a:pt x="437" y="89"/>
                    <a:pt x="350" y="2"/>
                    <a:pt x="227" y="2"/>
                  </a:cubicBezTo>
                  <a:cubicBezTo>
                    <a:pt x="219" y="1"/>
                    <a:pt x="211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0" name="Google Shape;17910;p25"/>
            <p:cNvSpPr/>
            <p:nvPr/>
          </p:nvSpPr>
          <p:spPr>
            <a:xfrm>
              <a:off x="1674800" y="40112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1" y="1"/>
                  </a:moveTo>
                  <a:cubicBezTo>
                    <a:pt x="93" y="1"/>
                    <a:pt x="1" y="83"/>
                    <a:pt x="1" y="212"/>
                  </a:cubicBezTo>
                  <a:cubicBezTo>
                    <a:pt x="1" y="325"/>
                    <a:pt x="93" y="422"/>
                    <a:pt x="206" y="422"/>
                  </a:cubicBezTo>
                  <a:cubicBezTo>
                    <a:pt x="209" y="422"/>
                    <a:pt x="212" y="423"/>
                    <a:pt x="215" y="423"/>
                  </a:cubicBezTo>
                  <a:cubicBezTo>
                    <a:pt x="329" y="423"/>
                    <a:pt x="427" y="322"/>
                    <a:pt x="427" y="212"/>
                  </a:cubicBezTo>
                  <a:cubicBezTo>
                    <a:pt x="427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1" name="Google Shape;17911;p25"/>
            <p:cNvSpPr/>
            <p:nvPr/>
          </p:nvSpPr>
          <p:spPr>
            <a:xfrm>
              <a:off x="1940225" y="41702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98" y="11"/>
                    <a:pt x="0" y="104"/>
                    <a:pt x="0" y="217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45" y="427"/>
                    <a:pt x="427" y="335"/>
                    <a:pt x="427" y="217"/>
                  </a:cubicBezTo>
                  <a:cubicBezTo>
                    <a:pt x="427" y="96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2" name="Google Shape;17912;p25"/>
            <p:cNvSpPr/>
            <p:nvPr/>
          </p:nvSpPr>
          <p:spPr>
            <a:xfrm>
              <a:off x="217892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9" y="427"/>
                    <a:pt x="432" y="335"/>
                    <a:pt x="432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1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3" name="Google Shape;17913;p25"/>
            <p:cNvSpPr/>
            <p:nvPr/>
          </p:nvSpPr>
          <p:spPr>
            <a:xfrm>
              <a:off x="1515500" y="40112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8" y="1"/>
                    <a:pt x="6" y="88"/>
                    <a:pt x="1" y="207"/>
                  </a:cubicBezTo>
                  <a:cubicBezTo>
                    <a:pt x="1" y="320"/>
                    <a:pt x="98" y="422"/>
                    <a:pt x="211" y="422"/>
                  </a:cubicBezTo>
                  <a:cubicBezTo>
                    <a:pt x="214" y="422"/>
                    <a:pt x="217" y="423"/>
                    <a:pt x="220" y="423"/>
                  </a:cubicBezTo>
                  <a:cubicBezTo>
                    <a:pt x="339" y="423"/>
                    <a:pt x="432" y="322"/>
                    <a:pt x="432" y="212"/>
                  </a:cubicBezTo>
                  <a:cubicBezTo>
                    <a:pt x="432" y="88"/>
                    <a:pt x="34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4" name="Google Shape;17914;p25"/>
            <p:cNvSpPr/>
            <p:nvPr/>
          </p:nvSpPr>
          <p:spPr>
            <a:xfrm>
              <a:off x="1648200" y="3984375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22" y="1"/>
                  </a:moveTo>
                  <a:cubicBezTo>
                    <a:pt x="109" y="1"/>
                    <a:pt x="6" y="88"/>
                    <a:pt x="6" y="212"/>
                  </a:cubicBezTo>
                  <a:cubicBezTo>
                    <a:pt x="1" y="335"/>
                    <a:pt x="104" y="433"/>
                    <a:pt x="217" y="433"/>
                  </a:cubicBezTo>
                  <a:cubicBezTo>
                    <a:pt x="335" y="433"/>
                    <a:pt x="427" y="340"/>
                    <a:pt x="427" y="227"/>
                  </a:cubicBezTo>
                  <a:cubicBezTo>
                    <a:pt x="427" y="104"/>
                    <a:pt x="340" y="6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5" name="Google Shape;17915;p25"/>
            <p:cNvSpPr/>
            <p:nvPr/>
          </p:nvSpPr>
          <p:spPr>
            <a:xfrm>
              <a:off x="14891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0" y="217"/>
                  </a:cubicBezTo>
                  <a:cubicBezTo>
                    <a:pt x="0" y="335"/>
                    <a:pt x="82" y="427"/>
                    <a:pt x="211" y="427"/>
                  </a:cubicBezTo>
                  <a:cubicBezTo>
                    <a:pt x="334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6" name="Google Shape;17916;p25"/>
            <p:cNvSpPr/>
            <p:nvPr/>
          </p:nvSpPr>
          <p:spPr>
            <a:xfrm>
              <a:off x="1674800" y="45419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29"/>
                    <a:pt x="98" y="416"/>
                    <a:pt x="206" y="421"/>
                  </a:cubicBezTo>
                  <a:cubicBezTo>
                    <a:pt x="211" y="422"/>
                    <a:pt x="217" y="422"/>
                    <a:pt x="222" y="422"/>
                  </a:cubicBezTo>
                  <a:cubicBezTo>
                    <a:pt x="329" y="422"/>
                    <a:pt x="422" y="323"/>
                    <a:pt x="422" y="211"/>
                  </a:cubicBezTo>
                  <a:cubicBezTo>
                    <a:pt x="43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7" name="Google Shape;17917;p25"/>
            <p:cNvSpPr/>
            <p:nvPr/>
          </p:nvSpPr>
          <p:spPr>
            <a:xfrm>
              <a:off x="16218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17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8" name="Google Shape;17918;p25"/>
            <p:cNvSpPr/>
            <p:nvPr/>
          </p:nvSpPr>
          <p:spPr>
            <a:xfrm>
              <a:off x="16748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2" y="0"/>
                  </a:moveTo>
                  <a:cubicBezTo>
                    <a:pt x="93" y="0"/>
                    <a:pt x="1" y="9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9" name="Google Shape;17919;p25"/>
            <p:cNvSpPr/>
            <p:nvPr/>
          </p:nvSpPr>
          <p:spPr>
            <a:xfrm>
              <a:off x="2046200" y="45419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1" y="329"/>
                    <a:pt x="98" y="421"/>
                    <a:pt x="217" y="421"/>
                  </a:cubicBezTo>
                  <a:cubicBezTo>
                    <a:pt x="222" y="422"/>
                    <a:pt x="228" y="422"/>
                    <a:pt x="233" y="422"/>
                  </a:cubicBezTo>
                  <a:cubicBezTo>
                    <a:pt x="339" y="422"/>
                    <a:pt x="427" y="328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0" name="Google Shape;17920;p25"/>
            <p:cNvSpPr/>
            <p:nvPr/>
          </p:nvSpPr>
          <p:spPr>
            <a:xfrm>
              <a:off x="1833725" y="4064175"/>
              <a:ext cx="11075" cy="10675"/>
            </a:xfrm>
            <a:custGeom>
              <a:rect b="b" l="l" r="r" t="t"/>
              <a:pathLst>
                <a:path extrusionOk="0" h="427" w="443">
                  <a:moveTo>
                    <a:pt x="226" y="0"/>
                  </a:moveTo>
                  <a:cubicBezTo>
                    <a:pt x="108" y="0"/>
                    <a:pt x="11" y="98"/>
                    <a:pt x="11" y="211"/>
                  </a:cubicBezTo>
                  <a:cubicBezTo>
                    <a:pt x="0" y="329"/>
                    <a:pt x="98" y="427"/>
                    <a:pt x="221" y="427"/>
                  </a:cubicBezTo>
                  <a:cubicBezTo>
                    <a:pt x="345" y="427"/>
                    <a:pt x="442" y="334"/>
                    <a:pt x="442" y="211"/>
                  </a:cubicBezTo>
                  <a:cubicBezTo>
                    <a:pt x="442" y="87"/>
                    <a:pt x="350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1" name="Google Shape;17921;p25"/>
            <p:cNvSpPr/>
            <p:nvPr/>
          </p:nvSpPr>
          <p:spPr>
            <a:xfrm>
              <a:off x="167480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330" y="422"/>
                    <a:pt x="427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2" name="Google Shape;17922;p25"/>
            <p:cNvSpPr/>
            <p:nvPr/>
          </p:nvSpPr>
          <p:spPr>
            <a:xfrm>
              <a:off x="1621875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1" y="88"/>
                    <a:pt x="1" y="211"/>
                  </a:cubicBezTo>
                  <a:cubicBezTo>
                    <a:pt x="1" y="329"/>
                    <a:pt x="93" y="422"/>
                    <a:pt x="216" y="422"/>
                  </a:cubicBezTo>
                  <a:cubicBezTo>
                    <a:pt x="324" y="422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3" name="Google Shape;17923;p25"/>
            <p:cNvSpPr/>
            <p:nvPr/>
          </p:nvSpPr>
          <p:spPr>
            <a:xfrm>
              <a:off x="1647950" y="435617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7" y="0"/>
                  </a:moveTo>
                  <a:cubicBezTo>
                    <a:pt x="109" y="0"/>
                    <a:pt x="16" y="88"/>
                    <a:pt x="1" y="211"/>
                  </a:cubicBezTo>
                  <a:cubicBezTo>
                    <a:pt x="1" y="324"/>
                    <a:pt x="103" y="422"/>
                    <a:pt x="222" y="422"/>
                  </a:cubicBezTo>
                  <a:cubicBezTo>
                    <a:pt x="345" y="422"/>
                    <a:pt x="432" y="334"/>
                    <a:pt x="432" y="216"/>
                  </a:cubicBezTo>
                  <a:cubicBezTo>
                    <a:pt x="437" y="88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4" name="Google Shape;17924;p25"/>
            <p:cNvSpPr/>
            <p:nvPr/>
          </p:nvSpPr>
          <p:spPr>
            <a:xfrm>
              <a:off x="148917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5" y="0"/>
                  </a:moveTo>
                  <a:cubicBezTo>
                    <a:pt x="89" y="0"/>
                    <a:pt x="0" y="94"/>
                    <a:pt x="0" y="212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27" y="325"/>
                    <a:pt x="422" y="212"/>
                  </a:cubicBezTo>
                  <a:cubicBezTo>
                    <a:pt x="422" y="93"/>
                    <a:pt x="329" y="1"/>
                    <a:pt x="211" y="1"/>
                  </a:cubicBezTo>
                  <a:cubicBezTo>
                    <a:pt x="205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5" name="Google Shape;17925;p25"/>
            <p:cNvSpPr/>
            <p:nvPr/>
          </p:nvSpPr>
          <p:spPr>
            <a:xfrm>
              <a:off x="2178925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8" y="0"/>
                    <a:pt x="0" y="93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6" name="Google Shape;17926;p25"/>
            <p:cNvSpPr/>
            <p:nvPr/>
          </p:nvSpPr>
          <p:spPr>
            <a:xfrm>
              <a:off x="2019750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6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32" y="335"/>
                    <a:pt x="427" y="217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7" name="Google Shape;17927;p25"/>
            <p:cNvSpPr/>
            <p:nvPr/>
          </p:nvSpPr>
          <p:spPr>
            <a:xfrm>
              <a:off x="21525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8" name="Google Shape;17928;p25"/>
            <p:cNvSpPr/>
            <p:nvPr/>
          </p:nvSpPr>
          <p:spPr>
            <a:xfrm>
              <a:off x="183397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3"/>
                    <a:pt x="6" y="216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9" name="Google Shape;17929;p25"/>
            <p:cNvSpPr/>
            <p:nvPr/>
          </p:nvSpPr>
          <p:spPr>
            <a:xfrm>
              <a:off x="1674800" y="38519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0"/>
                  </a:moveTo>
                  <a:cubicBezTo>
                    <a:pt x="89" y="0"/>
                    <a:pt x="1" y="89"/>
                    <a:pt x="1" y="207"/>
                  </a:cubicBezTo>
                  <a:cubicBezTo>
                    <a:pt x="1" y="325"/>
                    <a:pt x="93" y="417"/>
                    <a:pt x="206" y="422"/>
                  </a:cubicBezTo>
                  <a:cubicBezTo>
                    <a:pt x="324" y="422"/>
                    <a:pt x="427" y="325"/>
                    <a:pt x="427" y="212"/>
                  </a:cubicBezTo>
                  <a:cubicBezTo>
                    <a:pt x="427" y="104"/>
                    <a:pt x="335" y="6"/>
                    <a:pt x="222" y="1"/>
                  </a:cubicBezTo>
                  <a:cubicBezTo>
                    <a:pt x="215" y="0"/>
                    <a:pt x="209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0" name="Google Shape;17930;p25"/>
            <p:cNvSpPr/>
            <p:nvPr/>
          </p:nvSpPr>
          <p:spPr>
            <a:xfrm>
              <a:off x="1674800" y="438250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88"/>
                    <a:pt x="1" y="212"/>
                  </a:cubicBezTo>
                  <a:cubicBezTo>
                    <a:pt x="1" y="332"/>
                    <a:pt x="88" y="422"/>
                    <a:pt x="212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224" y="422"/>
                    <a:pt x="227" y="422"/>
                    <a:pt x="230" y="422"/>
                  </a:cubicBezTo>
                  <a:cubicBezTo>
                    <a:pt x="339" y="422"/>
                    <a:pt x="432" y="322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1" name="Google Shape;17931;p25"/>
            <p:cNvSpPr/>
            <p:nvPr/>
          </p:nvSpPr>
          <p:spPr>
            <a:xfrm>
              <a:off x="16483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0" y="98"/>
                    <a:pt x="0" y="211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2" name="Google Shape;17932;p25"/>
            <p:cNvSpPr/>
            <p:nvPr/>
          </p:nvSpPr>
          <p:spPr>
            <a:xfrm>
              <a:off x="20726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9" y="0"/>
                  </a:moveTo>
                  <a:cubicBezTo>
                    <a:pt x="103" y="0"/>
                    <a:pt x="11" y="89"/>
                    <a:pt x="11" y="206"/>
                  </a:cubicBezTo>
                  <a:cubicBezTo>
                    <a:pt x="0" y="325"/>
                    <a:pt x="93" y="417"/>
                    <a:pt x="206" y="422"/>
                  </a:cubicBezTo>
                  <a:cubicBezTo>
                    <a:pt x="210" y="422"/>
                    <a:pt x="214" y="423"/>
                    <a:pt x="217" y="423"/>
                  </a:cubicBezTo>
                  <a:cubicBezTo>
                    <a:pt x="340" y="423"/>
                    <a:pt x="427" y="342"/>
                    <a:pt x="432" y="222"/>
                  </a:cubicBezTo>
                  <a:cubicBezTo>
                    <a:pt x="432" y="104"/>
                    <a:pt x="345" y="6"/>
                    <a:pt x="226" y="1"/>
                  </a:cubicBezTo>
                  <a:cubicBezTo>
                    <a:pt x="221" y="0"/>
                    <a:pt x="215" y="0"/>
                    <a:pt x="20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3" name="Google Shape;17933;p25"/>
            <p:cNvSpPr/>
            <p:nvPr/>
          </p:nvSpPr>
          <p:spPr>
            <a:xfrm>
              <a:off x="21261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40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2"/>
                  </a:cubicBezTo>
                  <a:cubicBezTo>
                    <a:pt x="416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4" name="Google Shape;17934;p25"/>
            <p:cNvSpPr/>
            <p:nvPr/>
          </p:nvSpPr>
          <p:spPr>
            <a:xfrm>
              <a:off x="2125850" y="398437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40"/>
                    <a:pt x="93" y="433"/>
                    <a:pt x="217" y="433"/>
                  </a:cubicBezTo>
                  <a:cubicBezTo>
                    <a:pt x="335" y="433"/>
                    <a:pt x="432" y="335"/>
                    <a:pt x="427" y="212"/>
                  </a:cubicBezTo>
                  <a:cubicBezTo>
                    <a:pt x="422" y="88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5" name="Google Shape;17935;p25"/>
            <p:cNvSpPr/>
            <p:nvPr/>
          </p:nvSpPr>
          <p:spPr>
            <a:xfrm>
              <a:off x="1568550" y="44887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6" y="93"/>
                    <a:pt x="1" y="211"/>
                  </a:cubicBezTo>
                  <a:cubicBezTo>
                    <a:pt x="6" y="330"/>
                    <a:pt x="93" y="427"/>
                    <a:pt x="212" y="427"/>
                  </a:cubicBezTo>
                  <a:cubicBezTo>
                    <a:pt x="325" y="427"/>
                    <a:pt x="427" y="330"/>
                    <a:pt x="427" y="211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6" name="Google Shape;17936;p25"/>
            <p:cNvSpPr/>
            <p:nvPr/>
          </p:nvSpPr>
          <p:spPr>
            <a:xfrm>
              <a:off x="1993275" y="43822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98" y="11"/>
                    <a:pt x="1" y="98"/>
                    <a:pt x="1" y="216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2"/>
                    <a:pt x="422" y="222"/>
                  </a:cubicBezTo>
                  <a:cubicBezTo>
                    <a:pt x="422" y="103"/>
                    <a:pt x="330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7" name="Google Shape;17937;p25"/>
            <p:cNvSpPr/>
            <p:nvPr/>
          </p:nvSpPr>
          <p:spPr>
            <a:xfrm>
              <a:off x="17809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3" y="1"/>
                    <a:pt x="0" y="83"/>
                    <a:pt x="11" y="212"/>
                  </a:cubicBezTo>
                  <a:cubicBezTo>
                    <a:pt x="11" y="325"/>
                    <a:pt x="103" y="422"/>
                    <a:pt x="221" y="422"/>
                  </a:cubicBezTo>
                  <a:cubicBezTo>
                    <a:pt x="329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8" name="Google Shape;17938;p25"/>
            <p:cNvSpPr/>
            <p:nvPr/>
          </p:nvSpPr>
          <p:spPr>
            <a:xfrm>
              <a:off x="1940225" y="44887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1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9" name="Google Shape;17939;p25"/>
            <p:cNvSpPr/>
            <p:nvPr/>
          </p:nvSpPr>
          <p:spPr>
            <a:xfrm>
              <a:off x="1887175" y="4011225"/>
              <a:ext cx="10925" cy="10575"/>
            </a:xfrm>
            <a:custGeom>
              <a:rect b="b" l="l" r="r" t="t"/>
              <a:pathLst>
                <a:path extrusionOk="0" h="423" w="437">
                  <a:moveTo>
                    <a:pt x="210" y="0"/>
                  </a:moveTo>
                  <a:cubicBezTo>
                    <a:pt x="93" y="0"/>
                    <a:pt x="10" y="80"/>
                    <a:pt x="5" y="196"/>
                  </a:cubicBezTo>
                  <a:cubicBezTo>
                    <a:pt x="0" y="320"/>
                    <a:pt x="87" y="417"/>
                    <a:pt x="211" y="422"/>
                  </a:cubicBezTo>
                  <a:cubicBezTo>
                    <a:pt x="324" y="422"/>
                    <a:pt x="427" y="335"/>
                    <a:pt x="427" y="212"/>
                  </a:cubicBezTo>
                  <a:cubicBezTo>
                    <a:pt x="437" y="93"/>
                    <a:pt x="344" y="1"/>
                    <a:pt x="231" y="1"/>
                  </a:cubicBezTo>
                  <a:cubicBezTo>
                    <a:pt x="224" y="0"/>
                    <a:pt x="217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0" name="Google Shape;17940;p25"/>
            <p:cNvSpPr/>
            <p:nvPr/>
          </p:nvSpPr>
          <p:spPr>
            <a:xfrm>
              <a:off x="1542225" y="40373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3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6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1" name="Google Shape;17941;p25"/>
            <p:cNvSpPr/>
            <p:nvPr/>
          </p:nvSpPr>
          <p:spPr>
            <a:xfrm>
              <a:off x="2099400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103" y="427"/>
                    <a:pt x="221" y="427"/>
                  </a:cubicBezTo>
                  <a:cubicBezTo>
                    <a:pt x="334" y="417"/>
                    <a:pt x="432" y="330"/>
                    <a:pt x="432" y="211"/>
                  </a:cubicBezTo>
                  <a:cubicBezTo>
                    <a:pt x="432" y="98"/>
                    <a:pt x="33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2" name="Google Shape;17942;p25"/>
            <p:cNvSpPr/>
            <p:nvPr/>
          </p:nvSpPr>
          <p:spPr>
            <a:xfrm>
              <a:off x="1595150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3" name="Google Shape;17943;p25"/>
            <p:cNvSpPr/>
            <p:nvPr/>
          </p:nvSpPr>
          <p:spPr>
            <a:xfrm>
              <a:off x="207280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5" y="422"/>
                    <a:pt x="427" y="336"/>
                    <a:pt x="427" y="216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4" name="Google Shape;17944;p25"/>
            <p:cNvSpPr/>
            <p:nvPr/>
          </p:nvSpPr>
          <p:spPr>
            <a:xfrm>
              <a:off x="2072800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"/>
                    <a:pt x="6" y="98"/>
                    <a:pt x="1" y="227"/>
                  </a:cubicBezTo>
                  <a:cubicBezTo>
                    <a:pt x="6" y="345"/>
                    <a:pt x="93" y="432"/>
                    <a:pt x="211" y="432"/>
                  </a:cubicBezTo>
                  <a:cubicBezTo>
                    <a:pt x="324" y="432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5" name="Google Shape;17945;p25"/>
            <p:cNvSpPr/>
            <p:nvPr/>
          </p:nvSpPr>
          <p:spPr>
            <a:xfrm>
              <a:off x="1515625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6" name="Google Shape;17946;p25"/>
            <p:cNvSpPr/>
            <p:nvPr/>
          </p:nvSpPr>
          <p:spPr>
            <a:xfrm>
              <a:off x="1542225" y="42499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1" y="93"/>
                    <a:pt x="1" y="217"/>
                  </a:cubicBezTo>
                  <a:cubicBezTo>
                    <a:pt x="1" y="330"/>
                    <a:pt x="93" y="427"/>
                    <a:pt x="211" y="427"/>
                  </a:cubicBezTo>
                  <a:cubicBezTo>
                    <a:pt x="324" y="427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7" name="Google Shape;17947;p25"/>
            <p:cNvSpPr/>
            <p:nvPr/>
          </p:nvSpPr>
          <p:spPr>
            <a:xfrm>
              <a:off x="1754450" y="39313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103"/>
                    <a:pt x="1" y="222"/>
                  </a:cubicBezTo>
                  <a:cubicBezTo>
                    <a:pt x="1" y="342"/>
                    <a:pt x="93" y="427"/>
                    <a:pt x="207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40" y="427"/>
                    <a:pt x="432" y="330"/>
                    <a:pt x="427" y="206"/>
                  </a:cubicBezTo>
                  <a:cubicBezTo>
                    <a:pt x="427" y="93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8" name="Google Shape;17948;p25"/>
            <p:cNvSpPr/>
            <p:nvPr/>
          </p:nvSpPr>
          <p:spPr>
            <a:xfrm>
              <a:off x="2046200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32" y="334"/>
                    <a:pt x="427" y="211"/>
                  </a:cubicBezTo>
                  <a:cubicBezTo>
                    <a:pt x="427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9" name="Google Shape;17949;p25"/>
            <p:cNvSpPr/>
            <p:nvPr/>
          </p:nvSpPr>
          <p:spPr>
            <a:xfrm>
              <a:off x="1648350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8" y="6"/>
                    <a:pt x="0" y="93"/>
                    <a:pt x="0" y="211"/>
                  </a:cubicBezTo>
                  <a:cubicBezTo>
                    <a:pt x="0" y="329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1"/>
                  </a:cubicBezTo>
                  <a:cubicBezTo>
                    <a:pt x="421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0" name="Google Shape;17950;p25"/>
            <p:cNvSpPr/>
            <p:nvPr/>
          </p:nvSpPr>
          <p:spPr>
            <a:xfrm>
              <a:off x="194022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2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1" name="Google Shape;17951;p25"/>
            <p:cNvSpPr/>
            <p:nvPr/>
          </p:nvSpPr>
          <p:spPr>
            <a:xfrm>
              <a:off x="1940225" y="43295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93" y="427"/>
                    <a:pt x="20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2" name="Google Shape;17952;p25"/>
            <p:cNvSpPr/>
            <p:nvPr/>
          </p:nvSpPr>
          <p:spPr>
            <a:xfrm>
              <a:off x="1542225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3" name="Google Shape;17953;p25"/>
            <p:cNvSpPr/>
            <p:nvPr/>
          </p:nvSpPr>
          <p:spPr>
            <a:xfrm>
              <a:off x="1595150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93" y="432"/>
                    <a:pt x="211" y="432"/>
                  </a:cubicBezTo>
                  <a:cubicBezTo>
                    <a:pt x="335" y="432"/>
                    <a:pt x="427" y="340"/>
                    <a:pt x="432" y="211"/>
                  </a:cubicBezTo>
                  <a:cubicBezTo>
                    <a:pt x="43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4" name="Google Shape;17954;p25"/>
            <p:cNvSpPr/>
            <p:nvPr/>
          </p:nvSpPr>
          <p:spPr>
            <a:xfrm>
              <a:off x="1780925" y="45419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0"/>
                  </a:moveTo>
                  <a:cubicBezTo>
                    <a:pt x="93" y="0"/>
                    <a:pt x="0" y="82"/>
                    <a:pt x="0" y="206"/>
                  </a:cubicBezTo>
                  <a:cubicBezTo>
                    <a:pt x="0" y="329"/>
                    <a:pt x="98" y="421"/>
                    <a:pt x="216" y="421"/>
                  </a:cubicBezTo>
                  <a:cubicBezTo>
                    <a:pt x="329" y="421"/>
                    <a:pt x="427" y="329"/>
                    <a:pt x="427" y="206"/>
                  </a:cubicBezTo>
                  <a:cubicBezTo>
                    <a:pt x="427" y="82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5" name="Google Shape;17955;p25"/>
            <p:cNvSpPr/>
            <p:nvPr/>
          </p:nvSpPr>
          <p:spPr>
            <a:xfrm>
              <a:off x="1860575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3" y="1"/>
                  </a:moveTo>
                  <a:cubicBezTo>
                    <a:pt x="93" y="1"/>
                    <a:pt x="0" y="101"/>
                    <a:pt x="0" y="217"/>
                  </a:cubicBezTo>
                  <a:cubicBezTo>
                    <a:pt x="0" y="335"/>
                    <a:pt x="98" y="427"/>
                    <a:pt x="221" y="427"/>
                  </a:cubicBezTo>
                  <a:cubicBezTo>
                    <a:pt x="339" y="427"/>
                    <a:pt x="432" y="335"/>
                    <a:pt x="427" y="217"/>
                  </a:cubicBezTo>
                  <a:cubicBezTo>
                    <a:pt x="422" y="98"/>
                    <a:pt x="329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6" name="Google Shape;17956;p25"/>
            <p:cNvSpPr/>
            <p:nvPr/>
          </p:nvSpPr>
          <p:spPr>
            <a:xfrm>
              <a:off x="1886900" y="45419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98" y="0"/>
                    <a:pt x="11" y="82"/>
                    <a:pt x="11" y="206"/>
                  </a:cubicBezTo>
                  <a:cubicBezTo>
                    <a:pt x="1" y="319"/>
                    <a:pt x="98" y="421"/>
                    <a:pt x="217" y="421"/>
                  </a:cubicBezTo>
                  <a:cubicBezTo>
                    <a:pt x="222" y="422"/>
                    <a:pt x="228" y="422"/>
                    <a:pt x="234" y="422"/>
                  </a:cubicBezTo>
                  <a:cubicBezTo>
                    <a:pt x="344" y="422"/>
                    <a:pt x="432" y="328"/>
                    <a:pt x="432" y="211"/>
                  </a:cubicBezTo>
                  <a:cubicBezTo>
                    <a:pt x="438" y="87"/>
                    <a:pt x="35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7" name="Google Shape;17957;p25"/>
            <p:cNvSpPr/>
            <p:nvPr/>
          </p:nvSpPr>
          <p:spPr>
            <a:xfrm>
              <a:off x="2072925" y="39313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3" y="1"/>
                  </a:moveTo>
                  <a:cubicBezTo>
                    <a:pt x="93" y="1"/>
                    <a:pt x="1" y="96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17" y="217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8" name="Google Shape;17958;p25"/>
            <p:cNvSpPr/>
            <p:nvPr/>
          </p:nvSpPr>
          <p:spPr>
            <a:xfrm>
              <a:off x="1568700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87" y="1"/>
                    <a:pt x="0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7" y="423"/>
                    <a:pt x="421" y="324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9" name="Google Shape;17959;p25"/>
            <p:cNvSpPr/>
            <p:nvPr/>
          </p:nvSpPr>
          <p:spPr>
            <a:xfrm>
              <a:off x="148917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2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2"/>
                  </a:cubicBezTo>
                  <a:cubicBezTo>
                    <a:pt x="329" y="417"/>
                    <a:pt x="422" y="324"/>
                    <a:pt x="422" y="211"/>
                  </a:cubicBezTo>
                  <a:cubicBezTo>
                    <a:pt x="422" y="8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0" name="Google Shape;17960;p25"/>
            <p:cNvSpPr/>
            <p:nvPr/>
          </p:nvSpPr>
          <p:spPr>
            <a:xfrm>
              <a:off x="16748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3" y="1"/>
                    <a:pt x="1" y="88"/>
                    <a:pt x="1" y="211"/>
                  </a:cubicBezTo>
                  <a:cubicBezTo>
                    <a:pt x="1" y="329"/>
                    <a:pt x="94" y="423"/>
                    <a:pt x="200" y="423"/>
                  </a:cubicBezTo>
                  <a:cubicBezTo>
                    <a:pt x="206" y="423"/>
                    <a:pt x="211" y="422"/>
                    <a:pt x="217" y="422"/>
                  </a:cubicBezTo>
                  <a:cubicBezTo>
                    <a:pt x="330" y="422"/>
                    <a:pt x="422" y="319"/>
                    <a:pt x="42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1" name="Google Shape;17961;p25"/>
            <p:cNvSpPr/>
            <p:nvPr/>
          </p:nvSpPr>
          <p:spPr>
            <a:xfrm>
              <a:off x="15422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1" y="94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2" y="335"/>
                    <a:pt x="422" y="212"/>
                  </a:cubicBezTo>
                  <a:cubicBezTo>
                    <a:pt x="417" y="93"/>
                    <a:pt x="324" y="1"/>
                    <a:pt x="211" y="1"/>
                  </a:cubicBezTo>
                  <a:cubicBezTo>
                    <a:pt x="205" y="0"/>
                    <a:pt x="2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2" name="Google Shape;17962;p25"/>
            <p:cNvSpPr/>
            <p:nvPr/>
          </p:nvSpPr>
          <p:spPr>
            <a:xfrm>
              <a:off x="15951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35"/>
                    <a:pt x="417" y="212"/>
                  </a:cubicBezTo>
                  <a:cubicBezTo>
                    <a:pt x="417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3" name="Google Shape;17963;p25"/>
            <p:cNvSpPr/>
            <p:nvPr/>
          </p:nvSpPr>
          <p:spPr>
            <a:xfrm>
              <a:off x="201987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88" y="0"/>
                    <a:pt x="0" y="88"/>
                    <a:pt x="0" y="211"/>
                  </a:cubicBezTo>
                  <a:cubicBezTo>
                    <a:pt x="0" y="334"/>
                    <a:pt x="98" y="422"/>
                    <a:pt x="22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3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4" name="Google Shape;17964;p25"/>
            <p:cNvSpPr/>
            <p:nvPr/>
          </p:nvSpPr>
          <p:spPr>
            <a:xfrm>
              <a:off x="1940475" y="39580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1"/>
                  </a:moveTo>
                  <a:cubicBezTo>
                    <a:pt x="88" y="6"/>
                    <a:pt x="1" y="93"/>
                    <a:pt x="1" y="211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324" y="422"/>
                    <a:pt x="417" y="329"/>
                    <a:pt x="417" y="206"/>
                  </a:cubicBezTo>
                  <a:cubicBezTo>
                    <a:pt x="412" y="83"/>
                    <a:pt x="31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5" name="Google Shape;17965;p25"/>
            <p:cNvSpPr/>
            <p:nvPr/>
          </p:nvSpPr>
          <p:spPr>
            <a:xfrm>
              <a:off x="1754450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5" y="0"/>
                  </a:moveTo>
                  <a:cubicBezTo>
                    <a:pt x="94" y="0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7" y="335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ubicBezTo>
                    <a:pt x="216" y="0"/>
                    <a:pt x="211" y="0"/>
                    <a:pt x="20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6" name="Google Shape;17966;p25"/>
            <p:cNvSpPr/>
            <p:nvPr/>
          </p:nvSpPr>
          <p:spPr>
            <a:xfrm>
              <a:off x="1462575" y="43825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5" y="427"/>
                    <a:pt x="422" y="335"/>
                    <a:pt x="422" y="212"/>
                  </a:cubicBezTo>
                  <a:cubicBezTo>
                    <a:pt x="422" y="93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7" name="Google Shape;17967;p25"/>
            <p:cNvSpPr/>
            <p:nvPr/>
          </p:nvSpPr>
          <p:spPr>
            <a:xfrm>
              <a:off x="1860575" y="446215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8" y="1"/>
                    <a:pt x="0" y="93"/>
                    <a:pt x="0" y="212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34" y="422"/>
                    <a:pt x="427" y="335"/>
                    <a:pt x="432" y="212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8" name="Google Shape;17968;p25"/>
            <p:cNvSpPr/>
            <p:nvPr/>
          </p:nvSpPr>
          <p:spPr>
            <a:xfrm>
              <a:off x="1993275" y="3958050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1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8" y="422"/>
                    <a:pt x="211" y="422"/>
                  </a:cubicBezTo>
                  <a:cubicBezTo>
                    <a:pt x="217" y="422"/>
                    <a:pt x="223" y="423"/>
                    <a:pt x="228" y="423"/>
                  </a:cubicBezTo>
                  <a:cubicBezTo>
                    <a:pt x="338" y="423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9" name="Google Shape;17969;p25"/>
            <p:cNvSpPr/>
            <p:nvPr/>
          </p:nvSpPr>
          <p:spPr>
            <a:xfrm>
              <a:off x="2099400" y="39580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8"/>
                    <a:pt x="0" y="216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8" y="423"/>
                    <a:pt x="427" y="324"/>
                    <a:pt x="427" y="211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0" name="Google Shape;17970;p25"/>
            <p:cNvSpPr/>
            <p:nvPr/>
          </p:nvSpPr>
          <p:spPr>
            <a:xfrm>
              <a:off x="1595275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6"/>
                    <a:pt x="427" y="221"/>
                  </a:cubicBezTo>
                  <a:cubicBezTo>
                    <a:pt x="427" y="98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1" name="Google Shape;17971;p25"/>
            <p:cNvSpPr/>
            <p:nvPr/>
          </p:nvSpPr>
          <p:spPr>
            <a:xfrm>
              <a:off x="1568550" y="42233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109" y="0"/>
                    <a:pt x="11" y="87"/>
                    <a:pt x="6" y="206"/>
                  </a:cubicBezTo>
                  <a:cubicBezTo>
                    <a:pt x="1" y="324"/>
                    <a:pt x="88" y="421"/>
                    <a:pt x="212" y="421"/>
                  </a:cubicBezTo>
                  <a:cubicBezTo>
                    <a:pt x="218" y="422"/>
                    <a:pt x="224" y="422"/>
                    <a:pt x="230" y="422"/>
                  </a:cubicBezTo>
                  <a:cubicBezTo>
                    <a:pt x="344" y="422"/>
                    <a:pt x="428" y="333"/>
                    <a:pt x="438" y="216"/>
                  </a:cubicBezTo>
                  <a:cubicBezTo>
                    <a:pt x="438" y="10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2" name="Google Shape;17972;p25"/>
            <p:cNvSpPr/>
            <p:nvPr/>
          </p:nvSpPr>
          <p:spPr>
            <a:xfrm>
              <a:off x="1807650" y="38781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8" y="0"/>
                    <a:pt x="0" y="98"/>
                    <a:pt x="0" y="221"/>
                  </a:cubicBezTo>
                  <a:cubicBezTo>
                    <a:pt x="0" y="350"/>
                    <a:pt x="88" y="432"/>
                    <a:pt x="211" y="432"/>
                  </a:cubicBezTo>
                  <a:cubicBezTo>
                    <a:pt x="334" y="427"/>
                    <a:pt x="422" y="339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3" name="Google Shape;17973;p25"/>
            <p:cNvSpPr/>
            <p:nvPr/>
          </p:nvSpPr>
          <p:spPr>
            <a:xfrm>
              <a:off x="19932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86"/>
                    <a:pt x="1" y="211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2" y="335"/>
                    <a:pt x="422" y="216"/>
                  </a:cubicBezTo>
                  <a:cubicBezTo>
                    <a:pt x="427" y="9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4" name="Google Shape;17974;p25"/>
            <p:cNvSpPr/>
            <p:nvPr/>
          </p:nvSpPr>
          <p:spPr>
            <a:xfrm>
              <a:off x="14625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4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5" name="Google Shape;17975;p25"/>
            <p:cNvSpPr/>
            <p:nvPr/>
          </p:nvSpPr>
          <p:spPr>
            <a:xfrm>
              <a:off x="1701150" y="4303000"/>
              <a:ext cx="10925" cy="10550"/>
            </a:xfrm>
            <a:custGeom>
              <a:rect b="b" l="l" r="r" t="t"/>
              <a:pathLst>
                <a:path extrusionOk="0" h="422" w="437">
                  <a:moveTo>
                    <a:pt x="211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9"/>
                    <a:pt x="87" y="421"/>
                    <a:pt x="211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7" y="87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6" name="Google Shape;17976;p25"/>
            <p:cNvSpPr/>
            <p:nvPr/>
          </p:nvSpPr>
          <p:spPr>
            <a:xfrm>
              <a:off x="1435850" y="4356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0" y="1"/>
                  </a:moveTo>
                  <a:cubicBezTo>
                    <a:pt x="224" y="1"/>
                    <a:pt x="218" y="1"/>
                    <a:pt x="211" y="1"/>
                  </a:cubicBezTo>
                  <a:cubicBezTo>
                    <a:pt x="93" y="7"/>
                    <a:pt x="1" y="94"/>
                    <a:pt x="1" y="217"/>
                  </a:cubicBezTo>
                  <a:cubicBezTo>
                    <a:pt x="6" y="335"/>
                    <a:pt x="98" y="423"/>
                    <a:pt x="211" y="423"/>
                  </a:cubicBezTo>
                  <a:cubicBezTo>
                    <a:pt x="335" y="423"/>
                    <a:pt x="432" y="325"/>
                    <a:pt x="432" y="212"/>
                  </a:cubicBezTo>
                  <a:cubicBezTo>
                    <a:pt x="432" y="95"/>
                    <a:pt x="349" y="1"/>
                    <a:pt x="23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7" name="Google Shape;17977;p25"/>
            <p:cNvSpPr/>
            <p:nvPr/>
          </p:nvSpPr>
          <p:spPr>
            <a:xfrm>
              <a:off x="196682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87" y="0"/>
                    <a:pt x="0" y="88"/>
                    <a:pt x="5" y="216"/>
                  </a:cubicBezTo>
                  <a:cubicBezTo>
                    <a:pt x="10" y="334"/>
                    <a:pt x="103" y="422"/>
                    <a:pt x="216" y="422"/>
                  </a:cubicBezTo>
                  <a:cubicBezTo>
                    <a:pt x="334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8" name="Google Shape;17978;p25"/>
            <p:cNvSpPr/>
            <p:nvPr/>
          </p:nvSpPr>
          <p:spPr>
            <a:xfrm>
              <a:off x="1542100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6" y="98"/>
                    <a:pt x="0" y="221"/>
                  </a:cubicBezTo>
                  <a:cubicBezTo>
                    <a:pt x="0" y="334"/>
                    <a:pt x="98" y="427"/>
                    <a:pt x="221" y="427"/>
                  </a:cubicBezTo>
                  <a:cubicBezTo>
                    <a:pt x="340" y="427"/>
                    <a:pt x="427" y="329"/>
                    <a:pt x="427" y="211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9" name="Google Shape;17979;p25"/>
            <p:cNvSpPr/>
            <p:nvPr/>
          </p:nvSpPr>
          <p:spPr>
            <a:xfrm>
              <a:off x="1595150" y="42499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3" y="1"/>
                    <a:pt x="6" y="93"/>
                    <a:pt x="1" y="217"/>
                  </a:cubicBezTo>
                  <a:cubicBezTo>
                    <a:pt x="1" y="330"/>
                    <a:pt x="93" y="427"/>
                    <a:pt x="206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0" name="Google Shape;17980;p25"/>
            <p:cNvSpPr/>
            <p:nvPr/>
          </p:nvSpPr>
          <p:spPr>
            <a:xfrm>
              <a:off x="1542225" y="45152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34"/>
                    <a:pt x="88" y="427"/>
                    <a:pt x="211" y="427"/>
                  </a:cubicBezTo>
                  <a:cubicBezTo>
                    <a:pt x="335" y="427"/>
                    <a:pt x="422" y="329"/>
                    <a:pt x="422" y="206"/>
                  </a:cubicBezTo>
                  <a:cubicBezTo>
                    <a:pt x="417" y="9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1" name="Google Shape;17981;p25"/>
            <p:cNvSpPr/>
            <p:nvPr/>
          </p:nvSpPr>
          <p:spPr>
            <a:xfrm>
              <a:off x="2099400" y="42232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104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2" name="Google Shape;17982;p25"/>
            <p:cNvSpPr/>
            <p:nvPr/>
          </p:nvSpPr>
          <p:spPr>
            <a:xfrm>
              <a:off x="1780925" y="41701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11" y="98"/>
                    <a:pt x="11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219" y="427"/>
                    <a:pt x="222" y="427"/>
                    <a:pt x="225" y="427"/>
                  </a:cubicBezTo>
                  <a:cubicBezTo>
                    <a:pt x="339" y="427"/>
                    <a:pt x="427" y="336"/>
                    <a:pt x="432" y="211"/>
                  </a:cubicBezTo>
                  <a:cubicBezTo>
                    <a:pt x="432" y="109"/>
                    <a:pt x="360" y="6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3" name="Google Shape;17983;p25"/>
            <p:cNvSpPr/>
            <p:nvPr/>
          </p:nvSpPr>
          <p:spPr>
            <a:xfrm>
              <a:off x="18873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2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5"/>
                    <a:pt x="88" y="427"/>
                    <a:pt x="211" y="427"/>
                  </a:cubicBezTo>
                  <a:cubicBezTo>
                    <a:pt x="334" y="427"/>
                    <a:pt x="422" y="335"/>
                    <a:pt x="422" y="211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4" name="Google Shape;17984;p25"/>
            <p:cNvSpPr/>
            <p:nvPr/>
          </p:nvSpPr>
          <p:spPr>
            <a:xfrm>
              <a:off x="2125850" y="42499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93" y="1"/>
                    <a:pt x="1" y="93"/>
                    <a:pt x="11" y="227"/>
                  </a:cubicBezTo>
                  <a:cubicBezTo>
                    <a:pt x="16" y="335"/>
                    <a:pt x="104" y="432"/>
                    <a:pt x="222" y="432"/>
                  </a:cubicBezTo>
                  <a:cubicBezTo>
                    <a:pt x="335" y="432"/>
                    <a:pt x="432" y="335"/>
                    <a:pt x="432" y="217"/>
                  </a:cubicBezTo>
                  <a:cubicBezTo>
                    <a:pt x="427" y="93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5" name="Google Shape;17985;p25"/>
            <p:cNvSpPr/>
            <p:nvPr/>
          </p:nvSpPr>
          <p:spPr>
            <a:xfrm>
              <a:off x="2072925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6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6" name="Google Shape;17986;p25"/>
            <p:cNvSpPr/>
            <p:nvPr/>
          </p:nvSpPr>
          <p:spPr>
            <a:xfrm>
              <a:off x="21258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1" y="88"/>
                    <a:pt x="1" y="206"/>
                  </a:cubicBezTo>
                  <a:cubicBezTo>
                    <a:pt x="1" y="324"/>
                    <a:pt x="88" y="422"/>
                    <a:pt x="206" y="422"/>
                  </a:cubicBezTo>
                  <a:cubicBezTo>
                    <a:pt x="210" y="422"/>
                    <a:pt x="214" y="422"/>
                    <a:pt x="217" y="422"/>
                  </a:cubicBezTo>
                  <a:cubicBezTo>
                    <a:pt x="340" y="422"/>
                    <a:pt x="427" y="336"/>
                    <a:pt x="427" y="216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7" name="Google Shape;17987;p25"/>
            <p:cNvSpPr/>
            <p:nvPr/>
          </p:nvSpPr>
          <p:spPr>
            <a:xfrm>
              <a:off x="15951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93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0" y="422"/>
                    <a:pt x="427" y="336"/>
                    <a:pt x="432" y="216"/>
                  </a:cubicBezTo>
                  <a:cubicBezTo>
                    <a:pt x="43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8" name="Google Shape;17988;p25"/>
            <p:cNvSpPr/>
            <p:nvPr/>
          </p:nvSpPr>
          <p:spPr>
            <a:xfrm>
              <a:off x="19402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8" y="1"/>
                    <a:pt x="0" y="88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219" y="422"/>
                    <a:pt x="222" y="423"/>
                    <a:pt x="225" y="423"/>
                  </a:cubicBezTo>
                  <a:cubicBezTo>
                    <a:pt x="334" y="423"/>
                    <a:pt x="427" y="332"/>
                    <a:pt x="427" y="212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9" name="Google Shape;17989;p25"/>
            <p:cNvSpPr/>
            <p:nvPr/>
          </p:nvSpPr>
          <p:spPr>
            <a:xfrm>
              <a:off x="1542225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3" y="0"/>
                  </a:moveTo>
                  <a:cubicBezTo>
                    <a:pt x="89" y="0"/>
                    <a:pt x="1" y="101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17"/>
                    <a:pt x="422" y="335"/>
                    <a:pt x="422" y="211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0" name="Google Shape;17990;p25"/>
            <p:cNvSpPr/>
            <p:nvPr/>
          </p:nvSpPr>
          <p:spPr>
            <a:xfrm>
              <a:off x="1595275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2" y="1"/>
                  </a:moveTo>
                  <a:cubicBezTo>
                    <a:pt x="98" y="1"/>
                    <a:pt x="1" y="98"/>
                    <a:pt x="1" y="222"/>
                  </a:cubicBezTo>
                  <a:cubicBezTo>
                    <a:pt x="1" y="335"/>
                    <a:pt x="88" y="427"/>
                    <a:pt x="206" y="427"/>
                  </a:cubicBezTo>
                  <a:cubicBezTo>
                    <a:pt x="330" y="427"/>
                    <a:pt x="422" y="335"/>
                    <a:pt x="427" y="222"/>
                  </a:cubicBezTo>
                  <a:cubicBezTo>
                    <a:pt x="427" y="98"/>
                    <a:pt x="33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1" name="Google Shape;17991;p25"/>
            <p:cNvSpPr/>
            <p:nvPr/>
          </p:nvSpPr>
          <p:spPr>
            <a:xfrm>
              <a:off x="2072800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103" y="0"/>
                    <a:pt x="6" y="93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29" y="427"/>
                    <a:pt x="422" y="334"/>
                    <a:pt x="422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2" name="Google Shape;17992;p25"/>
            <p:cNvSpPr/>
            <p:nvPr/>
          </p:nvSpPr>
          <p:spPr>
            <a:xfrm>
              <a:off x="18076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"/>
                    <a:pt x="0" y="98"/>
                    <a:pt x="0" y="222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16" y="335"/>
                    <a:pt x="422" y="222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3" name="Google Shape;17993;p25"/>
            <p:cNvSpPr/>
            <p:nvPr/>
          </p:nvSpPr>
          <p:spPr>
            <a:xfrm>
              <a:off x="1913750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3" y="0"/>
                  </a:moveTo>
                  <a:cubicBezTo>
                    <a:pt x="94" y="0"/>
                    <a:pt x="1" y="10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17"/>
                    <a:pt x="427" y="330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9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4" name="Google Shape;17994;p25"/>
            <p:cNvSpPr/>
            <p:nvPr/>
          </p:nvSpPr>
          <p:spPr>
            <a:xfrm>
              <a:off x="2072925" y="440910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6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5" name="Google Shape;17995;p25"/>
            <p:cNvSpPr/>
            <p:nvPr/>
          </p:nvSpPr>
          <p:spPr>
            <a:xfrm>
              <a:off x="21261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0" y="93"/>
                    <a:pt x="0" y="211"/>
                  </a:cubicBezTo>
                  <a:cubicBezTo>
                    <a:pt x="0" y="335"/>
                    <a:pt x="82" y="427"/>
                    <a:pt x="195" y="427"/>
                  </a:cubicBezTo>
                  <a:cubicBezTo>
                    <a:pt x="319" y="427"/>
                    <a:pt x="416" y="340"/>
                    <a:pt x="421" y="227"/>
                  </a:cubicBezTo>
                  <a:cubicBezTo>
                    <a:pt x="427" y="103"/>
                    <a:pt x="33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6" name="Google Shape;17996;p25"/>
            <p:cNvSpPr/>
            <p:nvPr/>
          </p:nvSpPr>
          <p:spPr>
            <a:xfrm>
              <a:off x="1913750" y="38783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1"/>
                  </a:moveTo>
                  <a:cubicBezTo>
                    <a:pt x="90" y="1"/>
                    <a:pt x="1" y="100"/>
                    <a:pt x="1" y="212"/>
                  </a:cubicBezTo>
                  <a:cubicBezTo>
                    <a:pt x="1" y="336"/>
                    <a:pt x="93" y="423"/>
                    <a:pt x="211" y="423"/>
                  </a:cubicBezTo>
                  <a:cubicBezTo>
                    <a:pt x="335" y="418"/>
                    <a:pt x="427" y="330"/>
                    <a:pt x="427" y="212"/>
                  </a:cubicBezTo>
                  <a:cubicBezTo>
                    <a:pt x="417" y="94"/>
                    <a:pt x="330" y="2"/>
                    <a:pt x="211" y="2"/>
                  </a:cubicBezTo>
                  <a:cubicBezTo>
                    <a:pt x="206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7" name="Google Shape;17997;p25"/>
            <p:cNvSpPr/>
            <p:nvPr/>
          </p:nvSpPr>
          <p:spPr>
            <a:xfrm>
              <a:off x="15687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0"/>
                    <a:pt x="210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8" name="Google Shape;17998;p25"/>
            <p:cNvSpPr/>
            <p:nvPr/>
          </p:nvSpPr>
          <p:spPr>
            <a:xfrm>
              <a:off x="15422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6" y="1"/>
                  </a:moveTo>
                  <a:cubicBezTo>
                    <a:pt x="88" y="1"/>
                    <a:pt x="1" y="98"/>
                    <a:pt x="1" y="217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9" name="Google Shape;17999;p25"/>
            <p:cNvSpPr/>
            <p:nvPr/>
          </p:nvSpPr>
          <p:spPr>
            <a:xfrm>
              <a:off x="2072925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6" y="1"/>
                  </a:moveTo>
                  <a:cubicBezTo>
                    <a:pt x="88" y="1"/>
                    <a:pt x="1" y="98"/>
                    <a:pt x="1" y="211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0"/>
                    <a:pt x="422" y="211"/>
                  </a:cubicBezTo>
                  <a:cubicBezTo>
                    <a:pt x="41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0" name="Google Shape;18000;p25"/>
            <p:cNvSpPr/>
            <p:nvPr/>
          </p:nvSpPr>
          <p:spPr>
            <a:xfrm>
              <a:off x="1595150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8"/>
                    <a:pt x="6" y="217"/>
                  </a:cubicBezTo>
                  <a:cubicBezTo>
                    <a:pt x="6" y="335"/>
                    <a:pt x="98" y="427"/>
                    <a:pt x="211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1" name="Google Shape;18001;p25"/>
            <p:cNvSpPr/>
            <p:nvPr/>
          </p:nvSpPr>
          <p:spPr>
            <a:xfrm>
              <a:off x="1701275" y="43561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08" y="1"/>
                  </a:moveTo>
                  <a:cubicBezTo>
                    <a:pt x="94" y="1"/>
                    <a:pt x="10" y="90"/>
                    <a:pt x="5" y="207"/>
                  </a:cubicBezTo>
                  <a:cubicBezTo>
                    <a:pt x="0" y="320"/>
                    <a:pt x="93" y="418"/>
                    <a:pt x="211" y="423"/>
                  </a:cubicBezTo>
                  <a:cubicBezTo>
                    <a:pt x="214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22"/>
                  </a:cubicBezTo>
                  <a:cubicBezTo>
                    <a:pt x="432" y="104"/>
                    <a:pt x="350" y="7"/>
                    <a:pt x="226" y="1"/>
                  </a:cubicBezTo>
                  <a:cubicBezTo>
                    <a:pt x="220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2" name="Google Shape;18002;p25"/>
            <p:cNvSpPr/>
            <p:nvPr/>
          </p:nvSpPr>
          <p:spPr>
            <a:xfrm>
              <a:off x="186057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5"/>
                    <a:pt x="0" y="98"/>
                    <a:pt x="0" y="211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3" name="Google Shape;18003;p25"/>
            <p:cNvSpPr/>
            <p:nvPr/>
          </p:nvSpPr>
          <p:spPr>
            <a:xfrm>
              <a:off x="1860575" y="38783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5" y="1"/>
                  </a:moveTo>
                  <a:cubicBezTo>
                    <a:pt x="94" y="1"/>
                    <a:pt x="0" y="100"/>
                    <a:pt x="0" y="212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34" y="423"/>
                    <a:pt x="427" y="336"/>
                    <a:pt x="427" y="212"/>
                  </a:cubicBezTo>
                  <a:cubicBezTo>
                    <a:pt x="427" y="94"/>
                    <a:pt x="334" y="7"/>
                    <a:pt x="221" y="2"/>
                  </a:cubicBezTo>
                  <a:cubicBezTo>
                    <a:pt x="216" y="1"/>
                    <a:pt x="210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4" name="Google Shape;18004;p25"/>
            <p:cNvSpPr/>
            <p:nvPr/>
          </p:nvSpPr>
          <p:spPr>
            <a:xfrm>
              <a:off x="19932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5"/>
                    <a:pt x="1" y="92"/>
                    <a:pt x="1" y="211"/>
                  </a:cubicBezTo>
                  <a:cubicBezTo>
                    <a:pt x="1" y="329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5" name="Google Shape;18005;p25"/>
            <p:cNvSpPr/>
            <p:nvPr/>
          </p:nvSpPr>
          <p:spPr>
            <a:xfrm>
              <a:off x="1754325" y="38784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1"/>
                  </a:moveTo>
                  <a:cubicBezTo>
                    <a:pt x="98" y="6"/>
                    <a:pt x="1" y="93"/>
                    <a:pt x="1" y="211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40" y="422"/>
                    <a:pt x="432" y="335"/>
                    <a:pt x="422" y="211"/>
                  </a:cubicBezTo>
                  <a:cubicBezTo>
                    <a:pt x="42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6" name="Google Shape;18006;p25"/>
            <p:cNvSpPr/>
            <p:nvPr/>
          </p:nvSpPr>
          <p:spPr>
            <a:xfrm>
              <a:off x="1674800" y="40641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32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7" name="Google Shape;18007;p25"/>
            <p:cNvSpPr/>
            <p:nvPr/>
          </p:nvSpPr>
          <p:spPr>
            <a:xfrm>
              <a:off x="1833975" y="385180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32" y="1"/>
                  </a:moveTo>
                  <a:cubicBezTo>
                    <a:pt x="109" y="1"/>
                    <a:pt x="11" y="93"/>
                    <a:pt x="6" y="206"/>
                  </a:cubicBezTo>
                  <a:cubicBezTo>
                    <a:pt x="1" y="319"/>
                    <a:pt x="98" y="422"/>
                    <a:pt x="211" y="427"/>
                  </a:cubicBezTo>
                  <a:cubicBezTo>
                    <a:pt x="214" y="427"/>
                    <a:pt x="218" y="428"/>
                    <a:pt x="221" y="428"/>
                  </a:cubicBezTo>
                  <a:cubicBezTo>
                    <a:pt x="335" y="428"/>
                    <a:pt x="432" y="337"/>
                    <a:pt x="432" y="222"/>
                  </a:cubicBezTo>
                  <a:cubicBezTo>
                    <a:pt x="432" y="98"/>
                    <a:pt x="345" y="6"/>
                    <a:pt x="23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8" name="Google Shape;18008;p25"/>
            <p:cNvSpPr/>
            <p:nvPr/>
          </p:nvSpPr>
          <p:spPr>
            <a:xfrm>
              <a:off x="1462575" y="4064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7" y="1"/>
                  </a:moveTo>
                  <a:cubicBezTo>
                    <a:pt x="98" y="1"/>
                    <a:pt x="0" y="92"/>
                    <a:pt x="0" y="207"/>
                  </a:cubicBezTo>
                  <a:cubicBezTo>
                    <a:pt x="0" y="330"/>
                    <a:pt x="93" y="428"/>
                    <a:pt x="211" y="428"/>
                  </a:cubicBezTo>
                  <a:cubicBezTo>
                    <a:pt x="335" y="428"/>
                    <a:pt x="422" y="330"/>
                    <a:pt x="422" y="212"/>
                  </a:cubicBezTo>
                  <a:cubicBezTo>
                    <a:pt x="422" y="99"/>
                    <a:pt x="335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9" name="Google Shape;18009;p25"/>
            <p:cNvSpPr/>
            <p:nvPr/>
          </p:nvSpPr>
          <p:spPr>
            <a:xfrm>
              <a:off x="183397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98" y="0"/>
                    <a:pt x="1" y="87"/>
                    <a:pt x="6" y="206"/>
                  </a:cubicBezTo>
                  <a:cubicBezTo>
                    <a:pt x="6" y="319"/>
                    <a:pt x="103" y="421"/>
                    <a:pt x="216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87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0" name="Google Shape;18010;p25"/>
            <p:cNvSpPr/>
            <p:nvPr/>
          </p:nvSpPr>
          <p:spPr>
            <a:xfrm>
              <a:off x="1754450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1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1" name="Google Shape;18011;p25"/>
            <p:cNvSpPr/>
            <p:nvPr/>
          </p:nvSpPr>
          <p:spPr>
            <a:xfrm>
              <a:off x="2099400" y="4170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8"/>
                    <a:pt x="0" y="211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27" y="340"/>
                    <a:pt x="427" y="211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2" name="Google Shape;18012;p25"/>
            <p:cNvSpPr/>
            <p:nvPr/>
          </p:nvSpPr>
          <p:spPr>
            <a:xfrm>
              <a:off x="1727850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7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88" y="421"/>
                    <a:pt x="212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3" name="Google Shape;18013;p25"/>
            <p:cNvSpPr/>
            <p:nvPr/>
          </p:nvSpPr>
          <p:spPr>
            <a:xfrm>
              <a:off x="180752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5" y="211"/>
                  </a:cubicBezTo>
                  <a:cubicBezTo>
                    <a:pt x="5" y="334"/>
                    <a:pt x="93" y="421"/>
                    <a:pt x="216" y="421"/>
                  </a:cubicBezTo>
                  <a:cubicBezTo>
                    <a:pt x="329" y="421"/>
                    <a:pt x="421" y="334"/>
                    <a:pt x="427" y="216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4" name="Google Shape;18014;p25"/>
            <p:cNvSpPr/>
            <p:nvPr/>
          </p:nvSpPr>
          <p:spPr>
            <a:xfrm>
              <a:off x="1913750" y="430300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5" name="Google Shape;18015;p25"/>
            <p:cNvSpPr/>
            <p:nvPr/>
          </p:nvSpPr>
          <p:spPr>
            <a:xfrm>
              <a:off x="1966550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2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6" name="Google Shape;18016;p25"/>
            <p:cNvSpPr/>
            <p:nvPr/>
          </p:nvSpPr>
          <p:spPr>
            <a:xfrm>
              <a:off x="1435850" y="430300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103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7" name="Google Shape;18017;p25"/>
            <p:cNvSpPr/>
            <p:nvPr/>
          </p:nvSpPr>
          <p:spPr>
            <a:xfrm>
              <a:off x="1940100" y="45419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5" y="329"/>
                    <a:pt x="103" y="421"/>
                    <a:pt x="221" y="421"/>
                  </a:cubicBezTo>
                  <a:cubicBezTo>
                    <a:pt x="334" y="421"/>
                    <a:pt x="427" y="329"/>
                    <a:pt x="427" y="211"/>
                  </a:cubicBezTo>
                  <a:cubicBezTo>
                    <a:pt x="432" y="87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8" name="Google Shape;18018;p25"/>
            <p:cNvSpPr/>
            <p:nvPr/>
          </p:nvSpPr>
          <p:spPr>
            <a:xfrm>
              <a:off x="1860575" y="38253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2" y="0"/>
                  </a:moveTo>
                  <a:cubicBezTo>
                    <a:pt x="98" y="0"/>
                    <a:pt x="5" y="91"/>
                    <a:pt x="0" y="206"/>
                  </a:cubicBezTo>
                  <a:cubicBezTo>
                    <a:pt x="0" y="329"/>
                    <a:pt x="93" y="427"/>
                    <a:pt x="211" y="427"/>
                  </a:cubicBezTo>
                  <a:cubicBezTo>
                    <a:pt x="329" y="427"/>
                    <a:pt x="427" y="334"/>
                    <a:pt x="427" y="216"/>
                  </a:cubicBezTo>
                  <a:cubicBezTo>
                    <a:pt x="427" y="98"/>
                    <a:pt x="334" y="11"/>
                    <a:pt x="221" y="0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9" name="Google Shape;18019;p25"/>
            <p:cNvSpPr/>
            <p:nvPr/>
          </p:nvSpPr>
          <p:spPr>
            <a:xfrm>
              <a:off x="2125850" y="4196850"/>
              <a:ext cx="10950" cy="10600"/>
            </a:xfrm>
            <a:custGeom>
              <a:rect b="b" l="l" r="r" t="t"/>
              <a:pathLst>
                <a:path extrusionOk="0" h="424" w="438">
                  <a:moveTo>
                    <a:pt x="211" y="1"/>
                  </a:moveTo>
                  <a:cubicBezTo>
                    <a:pt x="99" y="1"/>
                    <a:pt x="16" y="80"/>
                    <a:pt x="11" y="197"/>
                  </a:cubicBezTo>
                  <a:cubicBezTo>
                    <a:pt x="1" y="325"/>
                    <a:pt x="88" y="418"/>
                    <a:pt x="212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17"/>
                  </a:cubicBezTo>
                  <a:cubicBezTo>
                    <a:pt x="438" y="99"/>
                    <a:pt x="350" y="7"/>
                    <a:pt x="232" y="1"/>
                  </a:cubicBezTo>
                  <a:cubicBezTo>
                    <a:pt x="225" y="1"/>
                    <a:pt x="218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0" name="Google Shape;18020;p25"/>
            <p:cNvSpPr/>
            <p:nvPr/>
          </p:nvSpPr>
          <p:spPr>
            <a:xfrm>
              <a:off x="1595150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6" y="0"/>
                  </a:moveTo>
                  <a:cubicBezTo>
                    <a:pt x="93" y="6"/>
                    <a:pt x="1" y="93"/>
                    <a:pt x="1" y="211"/>
                  </a:cubicBezTo>
                  <a:cubicBezTo>
                    <a:pt x="1" y="334"/>
                    <a:pt x="93" y="422"/>
                    <a:pt x="211" y="422"/>
                  </a:cubicBezTo>
                  <a:cubicBezTo>
                    <a:pt x="330" y="422"/>
                    <a:pt x="427" y="334"/>
                    <a:pt x="427" y="211"/>
                  </a:cubicBezTo>
                  <a:cubicBezTo>
                    <a:pt x="427" y="88"/>
                    <a:pt x="335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1" name="Google Shape;18021;p25"/>
            <p:cNvSpPr/>
            <p:nvPr/>
          </p:nvSpPr>
          <p:spPr>
            <a:xfrm>
              <a:off x="1754325" y="44089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7" y="0"/>
                  </a:moveTo>
                  <a:cubicBezTo>
                    <a:pt x="108" y="0"/>
                    <a:pt x="6" y="98"/>
                    <a:pt x="6" y="211"/>
                  </a:cubicBezTo>
                  <a:cubicBezTo>
                    <a:pt x="1" y="335"/>
                    <a:pt x="88" y="422"/>
                    <a:pt x="216" y="422"/>
                  </a:cubicBezTo>
                  <a:cubicBezTo>
                    <a:pt x="340" y="422"/>
                    <a:pt x="432" y="335"/>
                    <a:pt x="432" y="211"/>
                  </a:cubicBezTo>
                  <a:cubicBezTo>
                    <a:pt x="432" y="98"/>
                    <a:pt x="340" y="6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2" name="Google Shape;18022;p25"/>
            <p:cNvSpPr/>
            <p:nvPr/>
          </p:nvSpPr>
          <p:spPr>
            <a:xfrm>
              <a:off x="1754325" y="3825350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16"/>
                  </a:cubicBezTo>
                  <a:cubicBezTo>
                    <a:pt x="6" y="329"/>
                    <a:pt x="93" y="427"/>
                    <a:pt x="211" y="427"/>
                  </a:cubicBezTo>
                  <a:cubicBezTo>
                    <a:pt x="335" y="427"/>
                    <a:pt x="432" y="334"/>
                    <a:pt x="432" y="216"/>
                  </a:cubicBezTo>
                  <a:cubicBezTo>
                    <a:pt x="432" y="93"/>
                    <a:pt x="34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3" name="Google Shape;18023;p25"/>
            <p:cNvSpPr/>
            <p:nvPr/>
          </p:nvSpPr>
          <p:spPr>
            <a:xfrm>
              <a:off x="18605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0"/>
                    <a:pt x="98" y="427"/>
                    <a:pt x="221" y="427"/>
                  </a:cubicBezTo>
                  <a:cubicBezTo>
                    <a:pt x="339" y="417"/>
                    <a:pt x="432" y="330"/>
                    <a:pt x="427" y="206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4" name="Google Shape;18024;p25"/>
            <p:cNvSpPr/>
            <p:nvPr/>
          </p:nvSpPr>
          <p:spPr>
            <a:xfrm>
              <a:off x="1940225" y="41173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1"/>
                  </a:moveTo>
                  <a:cubicBezTo>
                    <a:pt x="98" y="1"/>
                    <a:pt x="0" y="98"/>
                    <a:pt x="0" y="211"/>
                  </a:cubicBezTo>
                  <a:cubicBezTo>
                    <a:pt x="11" y="329"/>
                    <a:pt x="98" y="422"/>
                    <a:pt x="216" y="422"/>
                  </a:cubicBezTo>
                  <a:cubicBezTo>
                    <a:pt x="329" y="422"/>
                    <a:pt x="427" y="335"/>
                    <a:pt x="427" y="211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5" name="Google Shape;18025;p25"/>
            <p:cNvSpPr/>
            <p:nvPr/>
          </p:nvSpPr>
          <p:spPr>
            <a:xfrm>
              <a:off x="1727850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7" y="1"/>
                  </a:moveTo>
                  <a:cubicBezTo>
                    <a:pt x="104" y="1"/>
                    <a:pt x="1" y="98"/>
                    <a:pt x="1" y="211"/>
                  </a:cubicBezTo>
                  <a:cubicBezTo>
                    <a:pt x="1" y="335"/>
                    <a:pt x="88" y="427"/>
                    <a:pt x="212" y="427"/>
                  </a:cubicBezTo>
                  <a:cubicBezTo>
                    <a:pt x="340" y="427"/>
                    <a:pt x="422" y="340"/>
                    <a:pt x="422" y="211"/>
                  </a:cubicBezTo>
                  <a:cubicBezTo>
                    <a:pt x="42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6" name="Google Shape;18026;p25"/>
            <p:cNvSpPr/>
            <p:nvPr/>
          </p:nvSpPr>
          <p:spPr>
            <a:xfrm>
              <a:off x="188717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5" y="87"/>
                    <a:pt x="0" y="206"/>
                  </a:cubicBezTo>
                  <a:cubicBezTo>
                    <a:pt x="0" y="329"/>
                    <a:pt x="87" y="427"/>
                    <a:pt x="211" y="427"/>
                  </a:cubicBezTo>
                  <a:cubicBezTo>
                    <a:pt x="324" y="427"/>
                    <a:pt x="421" y="334"/>
                    <a:pt x="421" y="221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7" name="Google Shape;18027;p25"/>
            <p:cNvSpPr/>
            <p:nvPr/>
          </p:nvSpPr>
          <p:spPr>
            <a:xfrm>
              <a:off x="1780925" y="43294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7"/>
                    <a:pt x="93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8" name="Google Shape;18028;p25"/>
            <p:cNvSpPr/>
            <p:nvPr/>
          </p:nvSpPr>
          <p:spPr>
            <a:xfrm>
              <a:off x="1674800" y="45948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8"/>
                    <a:pt x="6" y="221"/>
                  </a:cubicBezTo>
                  <a:cubicBezTo>
                    <a:pt x="16" y="334"/>
                    <a:pt x="103" y="427"/>
                    <a:pt x="222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9" name="Google Shape;18029;p25"/>
            <p:cNvSpPr/>
            <p:nvPr/>
          </p:nvSpPr>
          <p:spPr>
            <a:xfrm>
              <a:off x="1886900" y="43294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22" y="1"/>
                  </a:moveTo>
                  <a:cubicBezTo>
                    <a:pt x="104" y="1"/>
                    <a:pt x="16" y="88"/>
                    <a:pt x="11" y="206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32" y="337"/>
                    <a:pt x="432" y="222"/>
                  </a:cubicBezTo>
                  <a:cubicBezTo>
                    <a:pt x="438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0" name="Google Shape;18030;p25"/>
            <p:cNvSpPr/>
            <p:nvPr/>
          </p:nvSpPr>
          <p:spPr>
            <a:xfrm>
              <a:off x="1780800" y="3905000"/>
              <a:ext cx="10925" cy="10675"/>
            </a:xfrm>
            <a:custGeom>
              <a:rect b="b" l="l" r="r" t="t"/>
              <a:pathLst>
                <a:path extrusionOk="0" h="427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19"/>
                    <a:pt x="93" y="422"/>
                    <a:pt x="211" y="427"/>
                  </a:cubicBezTo>
                  <a:cubicBezTo>
                    <a:pt x="214" y="427"/>
                    <a:pt x="217" y="427"/>
                    <a:pt x="221" y="427"/>
                  </a:cubicBezTo>
                  <a:cubicBezTo>
                    <a:pt x="334" y="427"/>
                    <a:pt x="427" y="341"/>
                    <a:pt x="432" y="226"/>
                  </a:cubicBezTo>
                  <a:cubicBezTo>
                    <a:pt x="437" y="113"/>
                    <a:pt x="350" y="11"/>
                    <a:pt x="231" y="0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1" name="Google Shape;18031;p25"/>
            <p:cNvSpPr/>
            <p:nvPr/>
          </p:nvSpPr>
          <p:spPr>
            <a:xfrm>
              <a:off x="1727850" y="39048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7" y="1"/>
                  </a:moveTo>
                  <a:cubicBezTo>
                    <a:pt x="88" y="1"/>
                    <a:pt x="1" y="87"/>
                    <a:pt x="1" y="207"/>
                  </a:cubicBezTo>
                  <a:cubicBezTo>
                    <a:pt x="1" y="330"/>
                    <a:pt x="93" y="428"/>
                    <a:pt x="212" y="428"/>
                  </a:cubicBezTo>
                  <a:cubicBezTo>
                    <a:pt x="215" y="428"/>
                    <a:pt x="218" y="428"/>
                    <a:pt x="221" y="428"/>
                  </a:cubicBezTo>
                  <a:cubicBezTo>
                    <a:pt x="339" y="428"/>
                    <a:pt x="422" y="332"/>
                    <a:pt x="422" y="212"/>
                  </a:cubicBezTo>
                  <a:cubicBezTo>
                    <a:pt x="422" y="94"/>
                    <a:pt x="335" y="1"/>
                    <a:pt x="217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2" name="Google Shape;18032;p25"/>
            <p:cNvSpPr/>
            <p:nvPr/>
          </p:nvSpPr>
          <p:spPr>
            <a:xfrm>
              <a:off x="2125850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8"/>
                    <a:pt x="11" y="222"/>
                  </a:cubicBezTo>
                  <a:cubicBezTo>
                    <a:pt x="11" y="335"/>
                    <a:pt x="98" y="427"/>
                    <a:pt x="217" y="427"/>
                  </a:cubicBezTo>
                  <a:cubicBezTo>
                    <a:pt x="330" y="427"/>
                    <a:pt x="427" y="335"/>
                    <a:pt x="427" y="217"/>
                  </a:cubicBezTo>
                  <a:cubicBezTo>
                    <a:pt x="427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3" name="Google Shape;18033;p25"/>
            <p:cNvSpPr/>
            <p:nvPr/>
          </p:nvSpPr>
          <p:spPr>
            <a:xfrm>
              <a:off x="2099400" y="41172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93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4" name="Google Shape;18034;p25"/>
            <p:cNvSpPr/>
            <p:nvPr/>
          </p:nvSpPr>
          <p:spPr>
            <a:xfrm>
              <a:off x="1754450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25" y="1"/>
                  </a:moveTo>
                  <a:cubicBezTo>
                    <a:pt x="219" y="1"/>
                    <a:pt x="213" y="1"/>
                    <a:pt x="206" y="1"/>
                  </a:cubicBezTo>
                  <a:cubicBezTo>
                    <a:pt x="93" y="7"/>
                    <a:pt x="1" y="94"/>
                    <a:pt x="1" y="212"/>
                  </a:cubicBezTo>
                  <a:cubicBezTo>
                    <a:pt x="1" y="325"/>
                    <a:pt x="88" y="423"/>
                    <a:pt x="211" y="423"/>
                  </a:cubicBezTo>
                  <a:cubicBezTo>
                    <a:pt x="335" y="418"/>
                    <a:pt x="427" y="325"/>
                    <a:pt x="427" y="207"/>
                  </a:cubicBezTo>
                  <a:cubicBezTo>
                    <a:pt x="417" y="90"/>
                    <a:pt x="338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5" name="Google Shape;18035;p25"/>
            <p:cNvSpPr/>
            <p:nvPr/>
          </p:nvSpPr>
          <p:spPr>
            <a:xfrm>
              <a:off x="1807525" y="43559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10"/>
                    <a:pt x="0" y="98"/>
                    <a:pt x="0" y="221"/>
                  </a:cubicBezTo>
                  <a:cubicBezTo>
                    <a:pt x="5" y="334"/>
                    <a:pt x="93" y="427"/>
                    <a:pt x="211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6" name="Google Shape;18036;p25"/>
            <p:cNvSpPr/>
            <p:nvPr/>
          </p:nvSpPr>
          <p:spPr>
            <a:xfrm>
              <a:off x="1860450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8" y="0"/>
                    <a:pt x="5" y="88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7" name="Google Shape;18037;p25"/>
            <p:cNvSpPr/>
            <p:nvPr/>
          </p:nvSpPr>
          <p:spPr>
            <a:xfrm>
              <a:off x="1913625" y="43561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8" y="0"/>
                    <a:pt x="6" y="88"/>
                    <a:pt x="1" y="211"/>
                  </a:cubicBezTo>
                  <a:cubicBezTo>
                    <a:pt x="6" y="334"/>
                    <a:pt x="98" y="422"/>
                    <a:pt x="216" y="422"/>
                  </a:cubicBezTo>
                  <a:cubicBezTo>
                    <a:pt x="335" y="417"/>
                    <a:pt x="432" y="324"/>
                    <a:pt x="432" y="211"/>
                  </a:cubicBez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8" name="Google Shape;18038;p25"/>
            <p:cNvSpPr/>
            <p:nvPr/>
          </p:nvSpPr>
          <p:spPr>
            <a:xfrm>
              <a:off x="1621875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9" name="Google Shape;18039;p25"/>
            <p:cNvSpPr/>
            <p:nvPr/>
          </p:nvSpPr>
          <p:spPr>
            <a:xfrm>
              <a:off x="215245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1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27"/>
                    <a:pt x="216" y="427"/>
                  </a:cubicBezTo>
                  <a:cubicBezTo>
                    <a:pt x="340" y="427"/>
                    <a:pt x="427" y="335"/>
                    <a:pt x="422" y="211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0" name="Google Shape;18040;p25"/>
            <p:cNvSpPr/>
            <p:nvPr/>
          </p:nvSpPr>
          <p:spPr>
            <a:xfrm>
              <a:off x="1727725" y="39580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1"/>
                  </a:moveTo>
                  <a:cubicBezTo>
                    <a:pt x="98" y="1"/>
                    <a:pt x="1" y="88"/>
                    <a:pt x="16" y="211"/>
                  </a:cubicBezTo>
                  <a:cubicBezTo>
                    <a:pt x="16" y="335"/>
                    <a:pt x="114" y="422"/>
                    <a:pt x="227" y="422"/>
                  </a:cubicBezTo>
                  <a:cubicBezTo>
                    <a:pt x="345" y="422"/>
                    <a:pt x="433" y="329"/>
                    <a:pt x="433" y="211"/>
                  </a:cubicBezTo>
                  <a:cubicBezTo>
                    <a:pt x="433" y="8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1" name="Google Shape;18041;p25"/>
            <p:cNvSpPr/>
            <p:nvPr/>
          </p:nvSpPr>
          <p:spPr>
            <a:xfrm>
              <a:off x="1780800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16" y="88"/>
                    <a:pt x="5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2" name="Google Shape;18042;p25"/>
            <p:cNvSpPr/>
            <p:nvPr/>
          </p:nvSpPr>
          <p:spPr>
            <a:xfrm>
              <a:off x="1727850" y="4329325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7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34"/>
                    <a:pt x="88" y="432"/>
                    <a:pt x="212" y="432"/>
                  </a:cubicBezTo>
                  <a:cubicBezTo>
                    <a:pt x="335" y="432"/>
                    <a:pt x="422" y="340"/>
                    <a:pt x="422" y="211"/>
                  </a:cubicBezTo>
                  <a:cubicBezTo>
                    <a:pt x="422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3" name="Google Shape;18043;p25"/>
            <p:cNvSpPr/>
            <p:nvPr/>
          </p:nvSpPr>
          <p:spPr>
            <a:xfrm>
              <a:off x="1887175" y="42765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5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21" y="334"/>
                    <a:pt x="427" y="211"/>
                  </a:cubicBezTo>
                  <a:cubicBezTo>
                    <a:pt x="427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4" name="Google Shape;18044;p25"/>
            <p:cNvSpPr/>
            <p:nvPr/>
          </p:nvSpPr>
          <p:spPr>
            <a:xfrm>
              <a:off x="1940225" y="4276600"/>
              <a:ext cx="10675" cy="10475"/>
            </a:xfrm>
            <a:custGeom>
              <a:rect b="b" l="l" r="r" t="t"/>
              <a:pathLst>
                <a:path extrusionOk="0" h="419" w="427">
                  <a:moveTo>
                    <a:pt x="240" y="1"/>
                  </a:moveTo>
                  <a:cubicBezTo>
                    <a:pt x="232" y="1"/>
                    <a:pt x="224" y="2"/>
                    <a:pt x="216" y="3"/>
                  </a:cubicBezTo>
                  <a:cubicBezTo>
                    <a:pt x="98" y="3"/>
                    <a:pt x="0" y="90"/>
                    <a:pt x="0" y="208"/>
                  </a:cubicBezTo>
                  <a:cubicBezTo>
                    <a:pt x="0" y="321"/>
                    <a:pt x="93" y="419"/>
                    <a:pt x="216" y="419"/>
                  </a:cubicBezTo>
                  <a:cubicBezTo>
                    <a:pt x="334" y="419"/>
                    <a:pt x="427" y="331"/>
                    <a:pt x="427" y="208"/>
                  </a:cubicBezTo>
                  <a:cubicBezTo>
                    <a:pt x="422" y="93"/>
                    <a:pt x="342" y="1"/>
                    <a:pt x="24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5" name="Google Shape;18045;p25"/>
            <p:cNvSpPr/>
            <p:nvPr/>
          </p:nvSpPr>
          <p:spPr>
            <a:xfrm>
              <a:off x="15422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6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6" name="Google Shape;18046;p25"/>
            <p:cNvSpPr/>
            <p:nvPr/>
          </p:nvSpPr>
          <p:spPr>
            <a:xfrm>
              <a:off x="1727600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103" y="1"/>
                    <a:pt x="6" y="93"/>
                    <a:pt x="6" y="206"/>
                  </a:cubicBezTo>
                  <a:cubicBezTo>
                    <a:pt x="1" y="324"/>
                    <a:pt x="98" y="417"/>
                    <a:pt x="217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5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7" name="Google Shape;18047;p25"/>
            <p:cNvSpPr/>
            <p:nvPr/>
          </p:nvSpPr>
          <p:spPr>
            <a:xfrm>
              <a:off x="1648350" y="4303100"/>
              <a:ext cx="10550" cy="10450"/>
            </a:xfrm>
            <a:custGeom>
              <a:rect b="b" l="l" r="r" t="t"/>
              <a:pathLst>
                <a:path extrusionOk="0" h="418" w="422">
                  <a:moveTo>
                    <a:pt x="221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9"/>
                    <a:pt x="0" y="212"/>
                  </a:cubicBezTo>
                  <a:cubicBezTo>
                    <a:pt x="5" y="325"/>
                    <a:pt x="98" y="417"/>
                    <a:pt x="211" y="417"/>
                  </a:cubicBezTo>
                  <a:cubicBezTo>
                    <a:pt x="334" y="417"/>
                    <a:pt x="421" y="330"/>
                    <a:pt x="421" y="207"/>
                  </a:cubicBezTo>
                  <a:cubicBezTo>
                    <a:pt x="421" y="87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8" name="Google Shape;18048;p25"/>
            <p:cNvSpPr/>
            <p:nvPr/>
          </p:nvSpPr>
          <p:spPr>
            <a:xfrm>
              <a:off x="1727725" y="44355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1" y="334"/>
                    <a:pt x="98" y="427"/>
                    <a:pt x="222" y="427"/>
                  </a:cubicBezTo>
                  <a:cubicBezTo>
                    <a:pt x="345" y="427"/>
                    <a:pt x="433" y="329"/>
                    <a:pt x="427" y="206"/>
                  </a:cubicBezTo>
                  <a:cubicBezTo>
                    <a:pt x="422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9" name="Google Shape;18049;p25"/>
            <p:cNvSpPr/>
            <p:nvPr/>
          </p:nvSpPr>
          <p:spPr>
            <a:xfrm>
              <a:off x="1940225" y="43826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11" y="329"/>
                    <a:pt x="103" y="421"/>
                    <a:pt x="216" y="421"/>
                  </a:cubicBezTo>
                  <a:cubicBezTo>
                    <a:pt x="329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0" name="Google Shape;18050;p25"/>
            <p:cNvSpPr/>
            <p:nvPr/>
          </p:nvSpPr>
          <p:spPr>
            <a:xfrm>
              <a:off x="1940225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11" y="329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1" name="Google Shape;18051;p25"/>
            <p:cNvSpPr/>
            <p:nvPr/>
          </p:nvSpPr>
          <p:spPr>
            <a:xfrm>
              <a:off x="1807650" y="3825350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0"/>
                    <a:pt x="0" y="98"/>
                    <a:pt x="0" y="216"/>
                  </a:cubicBezTo>
                  <a:cubicBezTo>
                    <a:pt x="0" y="334"/>
                    <a:pt x="88" y="427"/>
                    <a:pt x="211" y="427"/>
                  </a:cubicBezTo>
                  <a:cubicBezTo>
                    <a:pt x="329" y="422"/>
                    <a:pt x="422" y="324"/>
                    <a:pt x="422" y="206"/>
                  </a:cubicBezTo>
                  <a:cubicBezTo>
                    <a:pt x="422" y="93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2" name="Google Shape;18052;p25"/>
            <p:cNvSpPr/>
            <p:nvPr/>
          </p:nvSpPr>
          <p:spPr>
            <a:xfrm>
              <a:off x="1940225" y="38518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93"/>
                    <a:pt x="32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3" name="Google Shape;18053;p25"/>
            <p:cNvSpPr/>
            <p:nvPr/>
          </p:nvSpPr>
          <p:spPr>
            <a:xfrm>
              <a:off x="1568550" y="406417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7" y="0"/>
                  </a:moveTo>
                  <a:cubicBezTo>
                    <a:pt x="104" y="0"/>
                    <a:pt x="6" y="93"/>
                    <a:pt x="6" y="206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7" y="329"/>
                    <a:pt x="427" y="211"/>
                  </a:cubicBezTo>
                  <a:cubicBezTo>
                    <a:pt x="43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4" name="Google Shape;18054;p25"/>
            <p:cNvSpPr/>
            <p:nvPr/>
          </p:nvSpPr>
          <p:spPr>
            <a:xfrm>
              <a:off x="2099400" y="4064175"/>
              <a:ext cx="10675" cy="10425"/>
            </a:xfrm>
            <a:custGeom>
              <a:rect b="b" l="l" r="r" t="t"/>
              <a:pathLst>
                <a:path extrusionOk="0" h="417" w="427">
                  <a:moveTo>
                    <a:pt x="211" y="0"/>
                  </a:moveTo>
                  <a:cubicBezTo>
                    <a:pt x="93" y="0"/>
                    <a:pt x="0" y="87"/>
                    <a:pt x="0" y="206"/>
                  </a:cubicBezTo>
                  <a:cubicBezTo>
                    <a:pt x="0" y="324"/>
                    <a:pt x="93" y="416"/>
                    <a:pt x="211" y="416"/>
                  </a:cubicBezTo>
                  <a:cubicBezTo>
                    <a:pt x="329" y="416"/>
                    <a:pt x="427" y="329"/>
                    <a:pt x="427" y="206"/>
                  </a:cubicBezTo>
                  <a:cubicBezTo>
                    <a:pt x="427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5" name="Google Shape;18055;p25"/>
            <p:cNvSpPr/>
            <p:nvPr/>
          </p:nvSpPr>
          <p:spPr>
            <a:xfrm>
              <a:off x="1568550" y="411735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17" y="1"/>
                  </a:moveTo>
                  <a:cubicBezTo>
                    <a:pt x="104" y="1"/>
                    <a:pt x="6" y="88"/>
                    <a:pt x="6" y="206"/>
                  </a:cubicBezTo>
                  <a:cubicBezTo>
                    <a:pt x="1" y="329"/>
                    <a:pt x="88" y="422"/>
                    <a:pt x="212" y="422"/>
                  </a:cubicBezTo>
                  <a:cubicBezTo>
                    <a:pt x="335" y="422"/>
                    <a:pt x="427" y="329"/>
                    <a:pt x="427" y="211"/>
                  </a:cubicBezTo>
                  <a:cubicBezTo>
                    <a:pt x="438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6" name="Google Shape;18056;p25"/>
            <p:cNvSpPr/>
            <p:nvPr/>
          </p:nvSpPr>
          <p:spPr>
            <a:xfrm>
              <a:off x="1727850" y="41173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17" y="0"/>
                  </a:moveTo>
                  <a:cubicBezTo>
                    <a:pt x="214" y="0"/>
                    <a:pt x="210" y="0"/>
                    <a:pt x="207" y="1"/>
                  </a:cubicBezTo>
                  <a:cubicBezTo>
                    <a:pt x="88" y="1"/>
                    <a:pt x="1" y="88"/>
                    <a:pt x="1" y="206"/>
                  </a:cubicBezTo>
                  <a:cubicBezTo>
                    <a:pt x="1" y="31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06"/>
                  </a:cubicBezTo>
                  <a:cubicBezTo>
                    <a:pt x="422" y="86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7" name="Google Shape;18057;p25"/>
            <p:cNvSpPr/>
            <p:nvPr/>
          </p:nvSpPr>
          <p:spPr>
            <a:xfrm>
              <a:off x="20726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1" y="0"/>
                  </a:moveTo>
                  <a:cubicBezTo>
                    <a:pt x="103" y="0"/>
                    <a:pt x="16" y="87"/>
                    <a:pt x="11" y="206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2" y="87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8" name="Google Shape;18058;p25"/>
            <p:cNvSpPr/>
            <p:nvPr/>
          </p:nvSpPr>
          <p:spPr>
            <a:xfrm>
              <a:off x="2178925" y="4303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5"/>
                    <a:pt x="5" y="98"/>
                    <a:pt x="5" y="211"/>
                  </a:cubicBezTo>
                  <a:cubicBezTo>
                    <a:pt x="0" y="329"/>
                    <a:pt x="103" y="421"/>
                    <a:pt x="216" y="421"/>
                  </a:cubicBezTo>
                  <a:cubicBezTo>
                    <a:pt x="339" y="421"/>
                    <a:pt x="432" y="334"/>
                    <a:pt x="432" y="211"/>
                  </a:cubicBezTo>
                  <a:cubicBezTo>
                    <a:pt x="432" y="87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9" name="Google Shape;18059;p25"/>
            <p:cNvSpPr/>
            <p:nvPr/>
          </p:nvSpPr>
          <p:spPr>
            <a:xfrm>
              <a:off x="1780800" y="4488750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24"/>
                    <a:pt x="93" y="417"/>
                    <a:pt x="211" y="427"/>
                  </a:cubicBezTo>
                  <a:cubicBezTo>
                    <a:pt x="214" y="427"/>
                    <a:pt x="217" y="427"/>
                    <a:pt x="220" y="427"/>
                  </a:cubicBezTo>
                  <a:cubicBezTo>
                    <a:pt x="334" y="427"/>
                    <a:pt x="432" y="332"/>
                    <a:pt x="432" y="222"/>
                  </a:cubicBezTo>
                  <a:cubicBezTo>
                    <a:pt x="437" y="98"/>
                    <a:pt x="350" y="6"/>
                    <a:pt x="231" y="1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0" name="Google Shape;18060;p25"/>
            <p:cNvSpPr/>
            <p:nvPr/>
          </p:nvSpPr>
          <p:spPr>
            <a:xfrm>
              <a:off x="1887175" y="385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4" y="0"/>
                  </a:moveTo>
                  <a:cubicBezTo>
                    <a:pt x="218" y="0"/>
                    <a:pt x="212" y="0"/>
                    <a:pt x="206" y="1"/>
                  </a:cubicBezTo>
                  <a:cubicBezTo>
                    <a:pt x="87" y="1"/>
                    <a:pt x="0" y="88"/>
                    <a:pt x="0" y="207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24" y="422"/>
                    <a:pt x="421" y="335"/>
                    <a:pt x="421" y="212"/>
                  </a:cubicBezTo>
                  <a:cubicBezTo>
                    <a:pt x="421" y="94"/>
                    <a:pt x="342" y="0"/>
                    <a:pt x="22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1" name="Google Shape;18061;p25"/>
            <p:cNvSpPr/>
            <p:nvPr/>
          </p:nvSpPr>
          <p:spPr>
            <a:xfrm>
              <a:off x="1780925" y="38519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1" y="1"/>
                  </a:moveTo>
                  <a:cubicBezTo>
                    <a:pt x="103" y="1"/>
                    <a:pt x="11" y="88"/>
                    <a:pt x="11" y="207"/>
                  </a:cubicBezTo>
                  <a:cubicBezTo>
                    <a:pt x="0" y="325"/>
                    <a:pt x="93" y="422"/>
                    <a:pt x="216" y="422"/>
                  </a:cubicBezTo>
                  <a:cubicBezTo>
                    <a:pt x="329" y="422"/>
                    <a:pt x="427" y="335"/>
                    <a:pt x="427" y="212"/>
                  </a:cubicBezTo>
                  <a:cubicBezTo>
                    <a:pt x="427" y="88"/>
                    <a:pt x="32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2" name="Google Shape;18062;p25"/>
            <p:cNvSpPr/>
            <p:nvPr/>
          </p:nvSpPr>
          <p:spPr>
            <a:xfrm>
              <a:off x="20726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1" y="0"/>
                  </a:moveTo>
                  <a:cubicBezTo>
                    <a:pt x="108" y="0"/>
                    <a:pt x="11" y="88"/>
                    <a:pt x="0" y="211"/>
                  </a:cubicBezTo>
                  <a:cubicBezTo>
                    <a:pt x="0" y="324"/>
                    <a:pt x="93" y="417"/>
                    <a:pt x="206" y="422"/>
                  </a:cubicBezTo>
                  <a:cubicBezTo>
                    <a:pt x="209" y="422"/>
                    <a:pt x="213" y="422"/>
                    <a:pt x="216" y="422"/>
                  </a:cubicBezTo>
                  <a:cubicBezTo>
                    <a:pt x="335" y="422"/>
                    <a:pt x="427" y="336"/>
                    <a:pt x="427" y="216"/>
                  </a:cubicBezTo>
                  <a:cubicBezTo>
                    <a:pt x="432" y="93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3" name="Google Shape;18063;p25"/>
            <p:cNvSpPr/>
            <p:nvPr/>
          </p:nvSpPr>
          <p:spPr>
            <a:xfrm>
              <a:off x="2126125" y="4356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2" y="1"/>
                  </a:moveTo>
                  <a:cubicBezTo>
                    <a:pt x="79" y="1"/>
                    <a:pt x="0" y="90"/>
                    <a:pt x="0" y="212"/>
                  </a:cubicBezTo>
                  <a:cubicBezTo>
                    <a:pt x="0" y="335"/>
                    <a:pt x="87" y="423"/>
                    <a:pt x="211" y="423"/>
                  </a:cubicBezTo>
                  <a:cubicBezTo>
                    <a:pt x="324" y="423"/>
                    <a:pt x="421" y="335"/>
                    <a:pt x="421" y="217"/>
                  </a:cubicBezTo>
                  <a:cubicBezTo>
                    <a:pt x="421" y="94"/>
                    <a:pt x="334" y="1"/>
                    <a:pt x="211" y="1"/>
                  </a:cubicBezTo>
                  <a:cubicBezTo>
                    <a:pt x="205" y="1"/>
                    <a:pt x="198" y="1"/>
                    <a:pt x="19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4" name="Google Shape;18064;p25"/>
            <p:cNvSpPr/>
            <p:nvPr/>
          </p:nvSpPr>
          <p:spPr>
            <a:xfrm>
              <a:off x="2152200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1"/>
                  </a:moveTo>
                  <a:cubicBezTo>
                    <a:pt x="103" y="1"/>
                    <a:pt x="11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334" y="422"/>
                    <a:pt x="432" y="335"/>
                    <a:pt x="432" y="211"/>
                  </a:cubicBezTo>
                  <a:cubicBezTo>
                    <a:pt x="432" y="8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5" name="Google Shape;18065;p25"/>
            <p:cNvSpPr/>
            <p:nvPr/>
          </p:nvSpPr>
          <p:spPr>
            <a:xfrm>
              <a:off x="1780800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98" y="0"/>
                    <a:pt x="5" y="98"/>
                    <a:pt x="0" y="221"/>
                  </a:cubicBezTo>
                  <a:cubicBezTo>
                    <a:pt x="5" y="334"/>
                    <a:pt x="98" y="427"/>
                    <a:pt x="211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6" name="Google Shape;18066;p25"/>
            <p:cNvSpPr/>
            <p:nvPr/>
          </p:nvSpPr>
          <p:spPr>
            <a:xfrm>
              <a:off x="1542225" y="41966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8" y="10"/>
                    <a:pt x="1" y="98"/>
                    <a:pt x="1" y="211"/>
                  </a:cubicBezTo>
                  <a:cubicBezTo>
                    <a:pt x="1" y="334"/>
                    <a:pt x="93" y="432"/>
                    <a:pt x="211" y="432"/>
                  </a:cubicBezTo>
                  <a:cubicBezTo>
                    <a:pt x="335" y="432"/>
                    <a:pt x="422" y="344"/>
                    <a:pt x="417" y="211"/>
                  </a:cubicBezTo>
                  <a:cubicBezTo>
                    <a:pt x="417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7" name="Google Shape;18067;p25"/>
            <p:cNvSpPr/>
            <p:nvPr/>
          </p:nvSpPr>
          <p:spPr>
            <a:xfrm>
              <a:off x="1489175" y="43029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2" y="1"/>
                    <a:pt x="0" y="87"/>
                    <a:pt x="0" y="207"/>
                  </a:cubicBezTo>
                  <a:cubicBezTo>
                    <a:pt x="0" y="335"/>
                    <a:pt x="82" y="422"/>
                    <a:pt x="211" y="422"/>
                  </a:cubicBezTo>
                  <a:cubicBezTo>
                    <a:pt x="334" y="422"/>
                    <a:pt x="432" y="330"/>
                    <a:pt x="432" y="212"/>
                  </a:cubicBezTo>
                  <a:cubicBezTo>
                    <a:pt x="432" y="99"/>
                    <a:pt x="334" y="1"/>
                    <a:pt x="221" y="1"/>
                  </a:cubicBezTo>
                  <a:cubicBezTo>
                    <a:pt x="218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8" name="Google Shape;18068;p25"/>
            <p:cNvSpPr/>
            <p:nvPr/>
          </p:nvSpPr>
          <p:spPr>
            <a:xfrm>
              <a:off x="1515625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27" y="336"/>
                    <a:pt x="427" y="211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9" name="Google Shape;18069;p25"/>
            <p:cNvSpPr/>
            <p:nvPr/>
          </p:nvSpPr>
          <p:spPr>
            <a:xfrm>
              <a:off x="20462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104" y="1"/>
                    <a:pt x="1" y="103"/>
                    <a:pt x="1" y="222"/>
                  </a:cubicBezTo>
                  <a:cubicBezTo>
                    <a:pt x="10" y="348"/>
                    <a:pt x="107" y="428"/>
                    <a:pt x="204" y="428"/>
                  </a:cubicBezTo>
                  <a:cubicBezTo>
                    <a:pt x="210" y="428"/>
                    <a:pt x="216" y="428"/>
                    <a:pt x="222" y="427"/>
                  </a:cubicBezTo>
                  <a:cubicBezTo>
                    <a:pt x="34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0" name="Google Shape;18070;p25"/>
            <p:cNvSpPr/>
            <p:nvPr/>
          </p:nvSpPr>
          <p:spPr>
            <a:xfrm>
              <a:off x="1728000" y="43826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29"/>
                    <a:pt x="98" y="421"/>
                    <a:pt x="211" y="421"/>
                  </a:cubicBezTo>
                  <a:cubicBezTo>
                    <a:pt x="329" y="421"/>
                    <a:pt x="416" y="329"/>
                    <a:pt x="416" y="211"/>
                  </a:cubicBezTo>
                  <a:cubicBezTo>
                    <a:pt x="416" y="87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1" name="Google Shape;18071;p25"/>
            <p:cNvSpPr/>
            <p:nvPr/>
          </p:nvSpPr>
          <p:spPr>
            <a:xfrm>
              <a:off x="1780925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1"/>
                    <a:pt x="0" y="99"/>
                    <a:pt x="0" y="212"/>
                  </a:cubicBezTo>
                  <a:cubicBezTo>
                    <a:pt x="0" y="335"/>
                    <a:pt x="98" y="422"/>
                    <a:pt x="216" y="422"/>
                  </a:cubicBezTo>
                  <a:cubicBezTo>
                    <a:pt x="334" y="422"/>
                    <a:pt x="427" y="33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2" name="Google Shape;18072;p25"/>
            <p:cNvSpPr/>
            <p:nvPr/>
          </p:nvSpPr>
          <p:spPr>
            <a:xfrm>
              <a:off x="1621625" y="40641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11" y="211"/>
                  </a:cubicBezTo>
                  <a:cubicBezTo>
                    <a:pt x="16" y="334"/>
                    <a:pt x="103" y="427"/>
                    <a:pt x="226" y="427"/>
                  </a:cubicBezTo>
                  <a:cubicBezTo>
                    <a:pt x="345" y="416"/>
                    <a:pt x="432" y="329"/>
                    <a:pt x="432" y="211"/>
                  </a:cubicBezTo>
                  <a:cubicBezTo>
                    <a:pt x="432" y="98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3" name="Google Shape;18073;p25"/>
            <p:cNvSpPr/>
            <p:nvPr/>
          </p:nvSpPr>
          <p:spPr>
            <a:xfrm>
              <a:off x="1727600" y="454180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2" y="0"/>
                  </a:moveTo>
                  <a:cubicBezTo>
                    <a:pt x="94" y="0"/>
                    <a:pt x="16" y="84"/>
                    <a:pt x="11" y="196"/>
                  </a:cubicBezTo>
                  <a:cubicBezTo>
                    <a:pt x="1" y="320"/>
                    <a:pt x="98" y="422"/>
                    <a:pt x="222" y="422"/>
                  </a:cubicBezTo>
                  <a:cubicBezTo>
                    <a:pt x="335" y="422"/>
                    <a:pt x="432" y="335"/>
                    <a:pt x="432" y="217"/>
                  </a:cubicBezTo>
                  <a:cubicBezTo>
                    <a:pt x="438" y="104"/>
                    <a:pt x="355" y="6"/>
                    <a:pt x="232" y="1"/>
                  </a:cubicBezTo>
                  <a:cubicBezTo>
                    <a:pt x="225" y="0"/>
                    <a:pt x="218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4" name="Google Shape;18074;p25"/>
            <p:cNvSpPr/>
            <p:nvPr/>
          </p:nvSpPr>
          <p:spPr>
            <a:xfrm>
              <a:off x="1887300" y="4382625"/>
              <a:ext cx="10425" cy="10575"/>
            </a:xfrm>
            <a:custGeom>
              <a:rect b="b" l="l" r="r" t="t"/>
              <a:pathLst>
                <a:path extrusionOk="0" h="423" w="417">
                  <a:moveTo>
                    <a:pt x="215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88" y="1"/>
                    <a:pt x="0" y="99"/>
                    <a:pt x="0" y="212"/>
                  </a:cubicBezTo>
                  <a:cubicBezTo>
                    <a:pt x="0" y="335"/>
                    <a:pt x="98" y="422"/>
                    <a:pt x="211" y="422"/>
                  </a:cubicBezTo>
                  <a:cubicBezTo>
                    <a:pt x="329" y="422"/>
                    <a:pt x="416" y="330"/>
                    <a:pt x="416" y="207"/>
                  </a:cubicBezTo>
                  <a:cubicBezTo>
                    <a:pt x="416" y="87"/>
                    <a:pt x="324" y="1"/>
                    <a:pt x="21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5" name="Google Shape;18075;p25"/>
            <p:cNvSpPr/>
            <p:nvPr/>
          </p:nvSpPr>
          <p:spPr>
            <a:xfrm>
              <a:off x="1887300" y="44887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0" y="93"/>
                    <a:pt x="0" y="211"/>
                  </a:cubicBezTo>
                  <a:cubicBezTo>
                    <a:pt x="0" y="330"/>
                    <a:pt x="98" y="427"/>
                    <a:pt x="211" y="427"/>
                  </a:cubicBezTo>
                  <a:cubicBezTo>
                    <a:pt x="329" y="417"/>
                    <a:pt x="422" y="330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6" name="Google Shape;18076;p25"/>
            <p:cNvSpPr/>
            <p:nvPr/>
          </p:nvSpPr>
          <p:spPr>
            <a:xfrm>
              <a:off x="2125850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22" y="0"/>
                  </a:moveTo>
                  <a:cubicBezTo>
                    <a:pt x="98" y="0"/>
                    <a:pt x="11" y="93"/>
                    <a:pt x="11" y="206"/>
                  </a:cubicBezTo>
                  <a:cubicBezTo>
                    <a:pt x="1" y="324"/>
                    <a:pt x="98" y="427"/>
                    <a:pt x="217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7" name="Google Shape;18077;p25"/>
            <p:cNvSpPr/>
            <p:nvPr/>
          </p:nvSpPr>
          <p:spPr>
            <a:xfrm>
              <a:off x="2073050" y="4143825"/>
              <a:ext cx="10450" cy="10675"/>
            </a:xfrm>
            <a:custGeom>
              <a:rect b="b" l="l" r="r" t="t"/>
              <a:pathLst>
                <a:path extrusionOk="0" h="427" w="418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19" y="427"/>
                    <a:pt x="417" y="334"/>
                    <a:pt x="417" y="211"/>
                  </a:cubicBezTo>
                  <a:cubicBezTo>
                    <a:pt x="417" y="9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8" name="Google Shape;18078;p25"/>
            <p:cNvSpPr/>
            <p:nvPr/>
          </p:nvSpPr>
          <p:spPr>
            <a:xfrm>
              <a:off x="1595025" y="414382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6" y="0"/>
                  </a:moveTo>
                  <a:cubicBezTo>
                    <a:pt x="98" y="0"/>
                    <a:pt x="6" y="93"/>
                    <a:pt x="6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9" name="Google Shape;18079;p25"/>
            <p:cNvSpPr/>
            <p:nvPr/>
          </p:nvSpPr>
          <p:spPr>
            <a:xfrm>
              <a:off x="1542225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8" y="0"/>
                    <a:pt x="1" y="93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16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0" name="Google Shape;18080;p25"/>
            <p:cNvSpPr/>
            <p:nvPr/>
          </p:nvSpPr>
          <p:spPr>
            <a:xfrm>
              <a:off x="1727850" y="42766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07" y="0"/>
                  </a:moveTo>
                  <a:cubicBezTo>
                    <a:pt x="88" y="0"/>
                    <a:pt x="1" y="86"/>
                    <a:pt x="1" y="206"/>
                  </a:cubicBezTo>
                  <a:cubicBezTo>
                    <a:pt x="1" y="32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11"/>
                  </a:cubicBezTo>
                  <a:cubicBezTo>
                    <a:pt x="422" y="88"/>
                    <a:pt x="335" y="1"/>
                    <a:pt x="217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1" name="Google Shape;18081;p25"/>
            <p:cNvSpPr/>
            <p:nvPr/>
          </p:nvSpPr>
          <p:spPr>
            <a:xfrm>
              <a:off x="204632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1"/>
                  </a:moveTo>
                  <a:cubicBezTo>
                    <a:pt x="99" y="1"/>
                    <a:pt x="1" y="98"/>
                    <a:pt x="1" y="211"/>
                  </a:cubicBezTo>
                  <a:cubicBezTo>
                    <a:pt x="1" y="329"/>
                    <a:pt x="93" y="417"/>
                    <a:pt x="206" y="422"/>
                  </a:cubicBezTo>
                  <a:cubicBezTo>
                    <a:pt x="330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2" name="Google Shape;18082;p25"/>
            <p:cNvSpPr/>
            <p:nvPr/>
          </p:nvSpPr>
          <p:spPr>
            <a:xfrm>
              <a:off x="20198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1"/>
                    <a:pt x="216" y="421"/>
                  </a:cubicBezTo>
                  <a:cubicBezTo>
                    <a:pt x="334" y="421"/>
                    <a:pt x="432" y="319"/>
                    <a:pt x="427" y="206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3" name="Google Shape;18083;p25"/>
            <p:cNvSpPr/>
            <p:nvPr/>
          </p:nvSpPr>
          <p:spPr>
            <a:xfrm>
              <a:off x="1515500" y="4064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7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0"/>
                    <a:pt x="103" y="428"/>
                    <a:pt x="222" y="428"/>
                  </a:cubicBezTo>
                  <a:cubicBezTo>
                    <a:pt x="340" y="417"/>
                    <a:pt x="432" y="330"/>
                    <a:pt x="432" y="207"/>
                  </a:cubicBezTo>
                  <a:cubicBezTo>
                    <a:pt x="427" y="87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4" name="Google Shape;18084;p25"/>
            <p:cNvSpPr/>
            <p:nvPr/>
          </p:nvSpPr>
          <p:spPr>
            <a:xfrm>
              <a:off x="1621625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6" y="0"/>
                  </a:moveTo>
                  <a:cubicBezTo>
                    <a:pt x="223" y="0"/>
                    <a:pt x="219" y="0"/>
                    <a:pt x="216" y="1"/>
                  </a:cubicBezTo>
                  <a:cubicBezTo>
                    <a:pt x="93" y="6"/>
                    <a:pt x="0" y="98"/>
                    <a:pt x="11" y="216"/>
                  </a:cubicBezTo>
                  <a:cubicBezTo>
                    <a:pt x="11" y="335"/>
                    <a:pt x="103" y="422"/>
                    <a:pt x="221" y="422"/>
                  </a:cubicBezTo>
                  <a:cubicBezTo>
                    <a:pt x="345" y="417"/>
                    <a:pt x="432" y="329"/>
                    <a:pt x="432" y="206"/>
                  </a:cubicBezTo>
                  <a:cubicBezTo>
                    <a:pt x="427" y="86"/>
                    <a:pt x="339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5" name="Google Shape;18085;p25"/>
            <p:cNvSpPr/>
            <p:nvPr/>
          </p:nvSpPr>
          <p:spPr>
            <a:xfrm>
              <a:off x="151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2" y="0"/>
                  </a:moveTo>
                  <a:cubicBezTo>
                    <a:pt x="98" y="0"/>
                    <a:pt x="6" y="86"/>
                    <a:pt x="1" y="206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7" y="335"/>
                    <a:pt x="427" y="216"/>
                  </a:cubicBezTo>
                  <a:cubicBezTo>
                    <a:pt x="432" y="98"/>
                    <a:pt x="340" y="1"/>
                    <a:pt x="222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6" name="Google Shape;18086;p25"/>
            <p:cNvSpPr/>
            <p:nvPr/>
          </p:nvSpPr>
          <p:spPr>
            <a:xfrm>
              <a:off x="21525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5"/>
                    <a:pt x="1" y="92"/>
                    <a:pt x="1" y="211"/>
                  </a:cubicBezTo>
                  <a:cubicBezTo>
                    <a:pt x="1" y="329"/>
                    <a:pt x="88" y="421"/>
                    <a:pt x="211" y="421"/>
                  </a:cubicBezTo>
                  <a:cubicBezTo>
                    <a:pt x="330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7" name="Google Shape;18087;p25"/>
            <p:cNvSpPr/>
            <p:nvPr/>
          </p:nvSpPr>
          <p:spPr>
            <a:xfrm>
              <a:off x="2046475" y="4064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5"/>
                    <a:pt x="0" y="92"/>
                    <a:pt x="0" y="211"/>
                  </a:cubicBezTo>
                  <a:cubicBezTo>
                    <a:pt x="0" y="329"/>
                    <a:pt x="93" y="421"/>
                    <a:pt x="211" y="421"/>
                  </a:cubicBezTo>
                  <a:cubicBezTo>
                    <a:pt x="329" y="421"/>
                    <a:pt x="421" y="334"/>
                    <a:pt x="421" y="211"/>
                  </a:cubicBezTo>
                  <a:cubicBezTo>
                    <a:pt x="416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8" name="Google Shape;18088;p25"/>
            <p:cNvSpPr/>
            <p:nvPr/>
          </p:nvSpPr>
          <p:spPr>
            <a:xfrm>
              <a:off x="1727850" y="4011225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2" y="1"/>
                  </a:moveTo>
                  <a:cubicBezTo>
                    <a:pt x="93" y="1"/>
                    <a:pt x="6" y="88"/>
                    <a:pt x="1" y="201"/>
                  </a:cubicBezTo>
                  <a:cubicBezTo>
                    <a:pt x="1" y="325"/>
                    <a:pt x="93" y="422"/>
                    <a:pt x="212" y="422"/>
                  </a:cubicBezTo>
                  <a:cubicBezTo>
                    <a:pt x="325" y="422"/>
                    <a:pt x="422" y="325"/>
                    <a:pt x="422" y="201"/>
                  </a:cubicBezTo>
                  <a:cubicBezTo>
                    <a:pt x="422" y="83"/>
                    <a:pt x="33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9" name="Google Shape;18089;p25"/>
            <p:cNvSpPr/>
            <p:nvPr/>
          </p:nvSpPr>
          <p:spPr>
            <a:xfrm>
              <a:off x="1887175" y="44354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334" y="432"/>
                    <a:pt x="421" y="339"/>
                    <a:pt x="416" y="211"/>
                  </a:cubicBezTo>
                  <a:cubicBezTo>
                    <a:pt x="416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0" name="Google Shape;18090;p25"/>
            <p:cNvSpPr/>
            <p:nvPr/>
          </p:nvSpPr>
          <p:spPr>
            <a:xfrm>
              <a:off x="1887300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0" y="88"/>
                    <a:pt x="0" y="211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329" y="417"/>
                    <a:pt x="422" y="329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1" name="Google Shape;18091;p25"/>
            <p:cNvSpPr/>
            <p:nvPr/>
          </p:nvSpPr>
          <p:spPr>
            <a:xfrm>
              <a:off x="1780925" y="39580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1"/>
                  </a:moveTo>
                  <a:cubicBezTo>
                    <a:pt x="93" y="6"/>
                    <a:pt x="0" y="93"/>
                    <a:pt x="0" y="211"/>
                  </a:cubicBezTo>
                  <a:cubicBezTo>
                    <a:pt x="0" y="329"/>
                    <a:pt x="98" y="422"/>
                    <a:pt x="216" y="422"/>
                  </a:cubicBezTo>
                  <a:cubicBezTo>
                    <a:pt x="329" y="422"/>
                    <a:pt x="427" y="319"/>
                    <a:pt x="427" y="206"/>
                  </a:cubicBezTo>
                  <a:cubicBezTo>
                    <a:pt x="427" y="88"/>
                    <a:pt x="32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2" name="Google Shape;18092;p25"/>
            <p:cNvSpPr/>
            <p:nvPr/>
          </p:nvSpPr>
          <p:spPr>
            <a:xfrm>
              <a:off x="1595275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8" y="1"/>
                  </a:moveTo>
                  <a:cubicBezTo>
                    <a:pt x="84" y="1"/>
                    <a:pt x="1" y="90"/>
                    <a:pt x="1" y="212"/>
                  </a:cubicBezTo>
                  <a:cubicBezTo>
                    <a:pt x="1" y="335"/>
                    <a:pt x="93" y="423"/>
                    <a:pt x="217" y="423"/>
                  </a:cubicBezTo>
                  <a:cubicBezTo>
                    <a:pt x="330" y="423"/>
                    <a:pt x="427" y="335"/>
                    <a:pt x="427" y="217"/>
                  </a:cubicBezTo>
                  <a:cubicBezTo>
                    <a:pt x="427" y="94"/>
                    <a:pt x="335" y="1"/>
                    <a:pt x="217" y="1"/>
                  </a:cubicBezTo>
                  <a:cubicBezTo>
                    <a:pt x="210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3" name="Google Shape;18093;p25"/>
            <p:cNvSpPr/>
            <p:nvPr/>
          </p:nvSpPr>
          <p:spPr>
            <a:xfrm>
              <a:off x="2072925" y="43559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88" y="1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4" name="Google Shape;18094;p25"/>
            <p:cNvSpPr/>
            <p:nvPr/>
          </p:nvSpPr>
          <p:spPr>
            <a:xfrm>
              <a:off x="1940225" y="40641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21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0" y="329"/>
                    <a:pt x="103" y="427"/>
                    <a:pt x="221" y="427"/>
                  </a:cubicBezTo>
                  <a:cubicBezTo>
                    <a:pt x="334" y="416"/>
                    <a:pt x="427" y="329"/>
                    <a:pt x="427" y="206"/>
                  </a:cubicBezTo>
                  <a:cubicBezTo>
                    <a:pt x="422" y="93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5" name="Google Shape;18095;p25"/>
            <p:cNvSpPr/>
            <p:nvPr/>
          </p:nvSpPr>
          <p:spPr>
            <a:xfrm>
              <a:off x="1595275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88" y="6"/>
                    <a:pt x="1" y="99"/>
                    <a:pt x="1" y="212"/>
                  </a:cubicBezTo>
                  <a:cubicBezTo>
                    <a:pt x="1" y="335"/>
                    <a:pt x="93" y="422"/>
                    <a:pt x="217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22" y="92"/>
                    <a:pt x="33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6" name="Google Shape;18096;p25"/>
            <p:cNvSpPr/>
            <p:nvPr/>
          </p:nvSpPr>
          <p:spPr>
            <a:xfrm>
              <a:off x="1727600" y="38519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6" y="0"/>
                  </a:moveTo>
                  <a:cubicBezTo>
                    <a:pt x="230" y="0"/>
                    <a:pt x="223" y="0"/>
                    <a:pt x="217" y="1"/>
                  </a:cubicBezTo>
                  <a:cubicBezTo>
                    <a:pt x="93" y="1"/>
                    <a:pt x="1" y="93"/>
                    <a:pt x="11" y="217"/>
                  </a:cubicBezTo>
                  <a:cubicBezTo>
                    <a:pt x="16" y="335"/>
                    <a:pt x="103" y="422"/>
                    <a:pt x="222" y="422"/>
                  </a:cubicBezTo>
                  <a:cubicBezTo>
                    <a:pt x="345" y="422"/>
                    <a:pt x="432" y="325"/>
                    <a:pt x="432" y="207"/>
                  </a:cubicBezTo>
                  <a:cubicBezTo>
                    <a:pt x="432" y="89"/>
                    <a:pt x="354" y="0"/>
                    <a:pt x="2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7" name="Google Shape;18097;p25"/>
            <p:cNvSpPr/>
            <p:nvPr/>
          </p:nvSpPr>
          <p:spPr>
            <a:xfrm>
              <a:off x="1940225" y="459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3"/>
                    <a:pt x="0" y="20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8" name="Google Shape;18098;p25"/>
            <p:cNvSpPr/>
            <p:nvPr/>
          </p:nvSpPr>
          <p:spPr>
            <a:xfrm>
              <a:off x="154222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88"/>
                    <a:pt x="6" y="211"/>
                  </a:cubicBezTo>
                  <a:cubicBezTo>
                    <a:pt x="6" y="334"/>
                    <a:pt x="93" y="422"/>
                    <a:pt x="216" y="422"/>
                  </a:cubicBezTo>
                  <a:cubicBezTo>
                    <a:pt x="335" y="417"/>
                    <a:pt x="422" y="32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9" name="Google Shape;18099;p25"/>
            <p:cNvSpPr/>
            <p:nvPr/>
          </p:nvSpPr>
          <p:spPr>
            <a:xfrm>
              <a:off x="21261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7" y="0"/>
                    <a:pt x="0" y="87"/>
                    <a:pt x="0" y="211"/>
                  </a:cubicBezTo>
                  <a:cubicBezTo>
                    <a:pt x="0" y="334"/>
                    <a:pt x="87" y="421"/>
                    <a:pt x="211" y="421"/>
                  </a:cubicBezTo>
                  <a:cubicBezTo>
                    <a:pt x="334" y="421"/>
                    <a:pt x="421" y="334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0" name="Google Shape;18100;p25"/>
            <p:cNvSpPr/>
            <p:nvPr/>
          </p:nvSpPr>
          <p:spPr>
            <a:xfrm>
              <a:off x="1727850" y="4595100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198" y="1"/>
                  </a:moveTo>
                  <a:cubicBezTo>
                    <a:pt x="84" y="1"/>
                    <a:pt x="1" y="90"/>
                    <a:pt x="1" y="207"/>
                  </a:cubicBezTo>
                  <a:cubicBezTo>
                    <a:pt x="1" y="320"/>
                    <a:pt x="88" y="418"/>
                    <a:pt x="212" y="418"/>
                  </a:cubicBezTo>
                  <a:cubicBezTo>
                    <a:pt x="335" y="418"/>
                    <a:pt x="422" y="325"/>
                    <a:pt x="422" y="212"/>
                  </a:cubicBezTo>
                  <a:cubicBezTo>
                    <a:pt x="422" y="89"/>
                    <a:pt x="335" y="2"/>
                    <a:pt x="217" y="2"/>
                  </a:cubicBezTo>
                  <a:cubicBezTo>
                    <a:pt x="211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1" name="Google Shape;18101;p25"/>
            <p:cNvSpPr/>
            <p:nvPr/>
          </p:nvSpPr>
          <p:spPr>
            <a:xfrm>
              <a:off x="1727850" y="40641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3" y="0"/>
                    <a:pt x="6" y="93"/>
                    <a:pt x="1" y="211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2" y="334"/>
                    <a:pt x="422" y="221"/>
                  </a:cubicBezTo>
                  <a:cubicBezTo>
                    <a:pt x="42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2" name="Google Shape;18102;p25"/>
            <p:cNvSpPr/>
            <p:nvPr/>
          </p:nvSpPr>
          <p:spPr>
            <a:xfrm>
              <a:off x="1780925" y="4064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213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5"/>
                    <a:pt x="93" y="428"/>
                    <a:pt x="216" y="428"/>
                  </a:cubicBezTo>
                  <a:cubicBezTo>
                    <a:pt x="334" y="417"/>
                    <a:pt x="427" y="330"/>
                    <a:pt x="427" y="207"/>
                  </a:cubicBezTo>
                  <a:cubicBezTo>
                    <a:pt x="427" y="87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3" name="Google Shape;18103;p25"/>
            <p:cNvSpPr/>
            <p:nvPr/>
          </p:nvSpPr>
          <p:spPr>
            <a:xfrm>
              <a:off x="188702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9" y="0"/>
                    <a:pt x="6" y="93"/>
                    <a:pt x="1" y="216"/>
                  </a:cubicBezTo>
                  <a:cubicBezTo>
                    <a:pt x="11" y="334"/>
                    <a:pt x="99" y="427"/>
                    <a:pt x="222" y="427"/>
                  </a:cubicBezTo>
                  <a:cubicBezTo>
                    <a:pt x="335" y="422"/>
                    <a:pt x="427" y="329"/>
                    <a:pt x="427" y="216"/>
                  </a:cubicBezTo>
                  <a:cubicBezTo>
                    <a:pt x="427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4" name="Google Shape;18104;p25"/>
            <p:cNvSpPr/>
            <p:nvPr/>
          </p:nvSpPr>
          <p:spPr>
            <a:xfrm>
              <a:off x="1887175" y="4064175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06" y="0"/>
                  </a:moveTo>
                  <a:cubicBezTo>
                    <a:pt x="87" y="0"/>
                    <a:pt x="0" y="87"/>
                    <a:pt x="0" y="206"/>
                  </a:cubicBezTo>
                  <a:cubicBezTo>
                    <a:pt x="0" y="324"/>
                    <a:pt x="87" y="416"/>
                    <a:pt x="211" y="416"/>
                  </a:cubicBezTo>
                  <a:cubicBezTo>
                    <a:pt x="334" y="416"/>
                    <a:pt x="421" y="329"/>
                    <a:pt x="421" y="206"/>
                  </a:cubicBezTo>
                  <a:cubicBezTo>
                    <a:pt x="421" y="93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5" name="Google Shape;18105;p25"/>
            <p:cNvSpPr/>
            <p:nvPr/>
          </p:nvSpPr>
          <p:spPr>
            <a:xfrm>
              <a:off x="1780800" y="45948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103" y="0"/>
                    <a:pt x="10" y="93"/>
                    <a:pt x="5" y="206"/>
                  </a:cubicBezTo>
                  <a:cubicBezTo>
                    <a:pt x="0" y="329"/>
                    <a:pt x="88" y="427"/>
                    <a:pt x="21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6" name="Google Shape;18106;p25"/>
            <p:cNvSpPr/>
            <p:nvPr/>
          </p:nvSpPr>
          <p:spPr>
            <a:xfrm>
              <a:off x="18871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0"/>
                    <a:pt x="0" y="88"/>
                    <a:pt x="0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24" y="422"/>
                    <a:pt x="421" y="334"/>
                    <a:pt x="421" y="211"/>
                  </a:cubicBezTo>
                  <a:cubicBezTo>
                    <a:pt x="421" y="88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7" name="Google Shape;18107;p25"/>
            <p:cNvSpPr/>
            <p:nvPr/>
          </p:nvSpPr>
          <p:spPr>
            <a:xfrm>
              <a:off x="178092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329" y="417"/>
                    <a:pt x="422" y="324"/>
                    <a:pt x="422" y="201"/>
                  </a:cubicBezTo>
                  <a:cubicBezTo>
                    <a:pt x="422" y="8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8" name="Google Shape;18108;p25"/>
            <p:cNvSpPr/>
            <p:nvPr/>
          </p:nvSpPr>
          <p:spPr>
            <a:xfrm>
              <a:off x="1913250" y="4621450"/>
              <a:ext cx="11200" cy="10125"/>
            </a:xfrm>
            <a:custGeom>
              <a:rect b="b" l="l" r="r" t="t"/>
              <a:pathLst>
                <a:path extrusionOk="0" h="405" w="448">
                  <a:moveTo>
                    <a:pt x="229" y="0"/>
                  </a:moveTo>
                  <a:cubicBezTo>
                    <a:pt x="157" y="0"/>
                    <a:pt x="91" y="37"/>
                    <a:pt x="52" y="104"/>
                  </a:cubicBezTo>
                  <a:cubicBezTo>
                    <a:pt x="0" y="181"/>
                    <a:pt x="16" y="289"/>
                    <a:pt x="77" y="361"/>
                  </a:cubicBezTo>
                  <a:cubicBezTo>
                    <a:pt x="107" y="387"/>
                    <a:pt x="137" y="405"/>
                    <a:pt x="175" y="405"/>
                  </a:cubicBezTo>
                  <a:cubicBezTo>
                    <a:pt x="189" y="405"/>
                    <a:pt x="204" y="402"/>
                    <a:pt x="221" y="397"/>
                  </a:cubicBezTo>
                  <a:cubicBezTo>
                    <a:pt x="252" y="386"/>
                    <a:pt x="288" y="376"/>
                    <a:pt x="324" y="371"/>
                  </a:cubicBezTo>
                  <a:cubicBezTo>
                    <a:pt x="406" y="350"/>
                    <a:pt x="447" y="309"/>
                    <a:pt x="447" y="217"/>
                  </a:cubicBezTo>
                  <a:cubicBezTo>
                    <a:pt x="447" y="119"/>
                    <a:pt x="386" y="32"/>
                    <a:pt x="298" y="11"/>
                  </a:cubicBezTo>
                  <a:cubicBezTo>
                    <a:pt x="275" y="4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9" name="Google Shape;18109;p25"/>
            <p:cNvSpPr/>
            <p:nvPr/>
          </p:nvSpPr>
          <p:spPr>
            <a:xfrm>
              <a:off x="1594650" y="4568225"/>
              <a:ext cx="11325" cy="10625"/>
            </a:xfrm>
            <a:custGeom>
              <a:rect b="b" l="l" r="r" t="t"/>
              <a:pathLst>
                <a:path extrusionOk="0" h="425" w="453">
                  <a:moveTo>
                    <a:pt x="237" y="0"/>
                  </a:moveTo>
                  <a:cubicBezTo>
                    <a:pt x="163" y="0"/>
                    <a:pt x="93" y="40"/>
                    <a:pt x="52" y="105"/>
                  </a:cubicBezTo>
                  <a:cubicBezTo>
                    <a:pt x="0" y="193"/>
                    <a:pt x="21" y="285"/>
                    <a:pt x="113" y="342"/>
                  </a:cubicBezTo>
                  <a:cubicBezTo>
                    <a:pt x="139" y="362"/>
                    <a:pt x="165" y="372"/>
                    <a:pt x="190" y="393"/>
                  </a:cubicBezTo>
                  <a:cubicBezTo>
                    <a:pt x="215" y="416"/>
                    <a:pt x="240" y="424"/>
                    <a:pt x="264" y="424"/>
                  </a:cubicBezTo>
                  <a:cubicBezTo>
                    <a:pt x="296" y="424"/>
                    <a:pt x="326" y="410"/>
                    <a:pt x="355" y="393"/>
                  </a:cubicBezTo>
                  <a:cubicBezTo>
                    <a:pt x="422" y="357"/>
                    <a:pt x="452" y="290"/>
                    <a:pt x="452" y="208"/>
                  </a:cubicBezTo>
                  <a:cubicBezTo>
                    <a:pt x="447" y="116"/>
                    <a:pt x="386" y="38"/>
                    <a:pt x="293" y="8"/>
                  </a:cubicBezTo>
                  <a:cubicBezTo>
                    <a:pt x="275" y="3"/>
                    <a:pt x="256" y="0"/>
                    <a:pt x="23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0" name="Google Shape;18110;p25"/>
            <p:cNvSpPr/>
            <p:nvPr/>
          </p:nvSpPr>
          <p:spPr>
            <a:xfrm>
              <a:off x="2178275" y="4037425"/>
              <a:ext cx="10950" cy="10775"/>
            </a:xfrm>
            <a:custGeom>
              <a:rect b="b" l="l" r="r" t="t"/>
              <a:pathLst>
                <a:path extrusionOk="0" h="431" w="438">
                  <a:moveTo>
                    <a:pt x="243" y="0"/>
                  </a:moveTo>
                  <a:cubicBezTo>
                    <a:pt x="227" y="0"/>
                    <a:pt x="207" y="6"/>
                    <a:pt x="180" y="17"/>
                  </a:cubicBezTo>
                  <a:cubicBezTo>
                    <a:pt x="139" y="37"/>
                    <a:pt x="103" y="63"/>
                    <a:pt x="78" y="94"/>
                  </a:cubicBezTo>
                  <a:cubicBezTo>
                    <a:pt x="0" y="191"/>
                    <a:pt x="26" y="325"/>
                    <a:pt x="129" y="397"/>
                  </a:cubicBezTo>
                  <a:cubicBezTo>
                    <a:pt x="160" y="419"/>
                    <a:pt x="201" y="430"/>
                    <a:pt x="243" y="430"/>
                  </a:cubicBezTo>
                  <a:cubicBezTo>
                    <a:pt x="321" y="430"/>
                    <a:pt x="404" y="391"/>
                    <a:pt x="437" y="304"/>
                  </a:cubicBezTo>
                  <a:cubicBezTo>
                    <a:pt x="391" y="227"/>
                    <a:pt x="355" y="145"/>
                    <a:pt x="314" y="68"/>
                  </a:cubicBezTo>
                  <a:cubicBezTo>
                    <a:pt x="290" y="21"/>
                    <a:pt x="273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1" name="Google Shape;18111;p25"/>
            <p:cNvSpPr/>
            <p:nvPr/>
          </p:nvSpPr>
          <p:spPr>
            <a:xfrm>
              <a:off x="1992775" y="4594800"/>
              <a:ext cx="11450" cy="9600"/>
            </a:xfrm>
            <a:custGeom>
              <a:rect b="b" l="l" r="r" t="t"/>
              <a:pathLst>
                <a:path extrusionOk="0" h="384" w="458">
                  <a:moveTo>
                    <a:pt x="238" y="1"/>
                  </a:moveTo>
                  <a:cubicBezTo>
                    <a:pt x="152" y="1"/>
                    <a:pt x="73" y="49"/>
                    <a:pt x="41" y="121"/>
                  </a:cubicBezTo>
                  <a:cubicBezTo>
                    <a:pt x="0" y="209"/>
                    <a:pt x="21" y="301"/>
                    <a:pt x="108" y="383"/>
                  </a:cubicBezTo>
                  <a:cubicBezTo>
                    <a:pt x="200" y="348"/>
                    <a:pt x="283" y="301"/>
                    <a:pt x="365" y="260"/>
                  </a:cubicBezTo>
                  <a:cubicBezTo>
                    <a:pt x="447" y="219"/>
                    <a:pt x="457" y="183"/>
                    <a:pt x="411" y="106"/>
                  </a:cubicBezTo>
                  <a:cubicBezTo>
                    <a:pt x="380" y="49"/>
                    <a:pt x="334" y="19"/>
                    <a:pt x="272" y="3"/>
                  </a:cubicBezTo>
                  <a:cubicBezTo>
                    <a:pt x="261" y="1"/>
                    <a:pt x="249" y="1"/>
                    <a:pt x="23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2" name="Google Shape;18112;p25"/>
            <p:cNvSpPr/>
            <p:nvPr/>
          </p:nvSpPr>
          <p:spPr>
            <a:xfrm>
              <a:off x="1411825" y="4276350"/>
              <a:ext cx="8625" cy="10575"/>
            </a:xfrm>
            <a:custGeom>
              <a:rect b="b" l="l" r="r" t="t"/>
              <a:pathLst>
                <a:path extrusionOk="0" h="423" w="345">
                  <a:moveTo>
                    <a:pt x="129" y="1"/>
                  </a:moveTo>
                  <a:cubicBezTo>
                    <a:pt x="87" y="1"/>
                    <a:pt x="43" y="15"/>
                    <a:pt x="1" y="43"/>
                  </a:cubicBezTo>
                  <a:cubicBezTo>
                    <a:pt x="11" y="167"/>
                    <a:pt x="32" y="290"/>
                    <a:pt x="42" y="408"/>
                  </a:cubicBezTo>
                  <a:cubicBezTo>
                    <a:pt x="74" y="418"/>
                    <a:pt x="103" y="422"/>
                    <a:pt x="131" y="422"/>
                  </a:cubicBezTo>
                  <a:cubicBezTo>
                    <a:pt x="210" y="422"/>
                    <a:pt x="271" y="385"/>
                    <a:pt x="309" y="316"/>
                  </a:cubicBezTo>
                  <a:cubicBezTo>
                    <a:pt x="345" y="228"/>
                    <a:pt x="335" y="121"/>
                    <a:pt x="263" y="59"/>
                  </a:cubicBezTo>
                  <a:cubicBezTo>
                    <a:pt x="224" y="20"/>
                    <a:pt x="178" y="1"/>
                    <a:pt x="12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3" name="Google Shape;18113;p25"/>
            <p:cNvSpPr/>
            <p:nvPr/>
          </p:nvSpPr>
          <p:spPr>
            <a:xfrm>
              <a:off x="1412475" y="4170325"/>
              <a:ext cx="8125" cy="10550"/>
            </a:xfrm>
            <a:custGeom>
              <a:rect b="b" l="l" r="r" t="t"/>
              <a:pathLst>
                <a:path extrusionOk="0" h="422" w="325">
                  <a:moveTo>
                    <a:pt x="119" y="0"/>
                  </a:moveTo>
                  <a:cubicBezTo>
                    <a:pt x="97" y="0"/>
                    <a:pt x="75" y="5"/>
                    <a:pt x="52" y="14"/>
                  </a:cubicBezTo>
                  <a:lnTo>
                    <a:pt x="11" y="261"/>
                  </a:lnTo>
                  <a:cubicBezTo>
                    <a:pt x="6" y="307"/>
                    <a:pt x="6" y="348"/>
                    <a:pt x="0" y="389"/>
                  </a:cubicBezTo>
                  <a:cubicBezTo>
                    <a:pt x="35" y="411"/>
                    <a:pt x="71" y="422"/>
                    <a:pt x="105" y="422"/>
                  </a:cubicBezTo>
                  <a:cubicBezTo>
                    <a:pt x="159" y="422"/>
                    <a:pt x="210" y="397"/>
                    <a:pt x="247" y="353"/>
                  </a:cubicBezTo>
                  <a:cubicBezTo>
                    <a:pt x="314" y="292"/>
                    <a:pt x="324" y="173"/>
                    <a:pt x="273" y="96"/>
                  </a:cubicBezTo>
                  <a:cubicBezTo>
                    <a:pt x="235" y="36"/>
                    <a:pt x="180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4" name="Google Shape;18114;p25"/>
            <p:cNvSpPr/>
            <p:nvPr/>
          </p:nvSpPr>
          <p:spPr>
            <a:xfrm>
              <a:off x="1464250" y="4435600"/>
              <a:ext cx="9025" cy="10275"/>
            </a:xfrm>
            <a:custGeom>
              <a:rect b="b" l="l" r="r" t="t"/>
              <a:pathLst>
                <a:path extrusionOk="0" h="411" w="361">
                  <a:moveTo>
                    <a:pt x="136" y="0"/>
                  </a:moveTo>
                  <a:cubicBezTo>
                    <a:pt x="89" y="0"/>
                    <a:pt x="43" y="18"/>
                    <a:pt x="0" y="61"/>
                  </a:cubicBezTo>
                  <a:cubicBezTo>
                    <a:pt x="77" y="179"/>
                    <a:pt x="144" y="297"/>
                    <a:pt x="216" y="410"/>
                  </a:cubicBezTo>
                  <a:cubicBezTo>
                    <a:pt x="319" y="369"/>
                    <a:pt x="360" y="302"/>
                    <a:pt x="355" y="205"/>
                  </a:cubicBezTo>
                  <a:cubicBezTo>
                    <a:pt x="350" y="117"/>
                    <a:pt x="298" y="40"/>
                    <a:pt x="216" y="15"/>
                  </a:cubicBezTo>
                  <a:cubicBezTo>
                    <a:pt x="189" y="6"/>
                    <a:pt x="162" y="0"/>
                    <a:pt x="1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5" name="Google Shape;18115;p25"/>
            <p:cNvSpPr/>
            <p:nvPr/>
          </p:nvSpPr>
          <p:spPr>
            <a:xfrm>
              <a:off x="1595800" y="3880450"/>
              <a:ext cx="10825" cy="8450"/>
            </a:xfrm>
            <a:custGeom>
              <a:rect b="b" l="l" r="r" t="t"/>
              <a:pathLst>
                <a:path extrusionOk="0" h="338" w="433">
                  <a:moveTo>
                    <a:pt x="350" y="1"/>
                  </a:moveTo>
                  <a:cubicBezTo>
                    <a:pt x="232" y="73"/>
                    <a:pt x="119" y="145"/>
                    <a:pt x="0" y="222"/>
                  </a:cubicBezTo>
                  <a:cubicBezTo>
                    <a:pt x="40" y="304"/>
                    <a:pt x="119" y="337"/>
                    <a:pt x="194" y="337"/>
                  </a:cubicBezTo>
                  <a:cubicBezTo>
                    <a:pt x="246" y="337"/>
                    <a:pt x="296" y="321"/>
                    <a:pt x="329" y="294"/>
                  </a:cubicBezTo>
                  <a:cubicBezTo>
                    <a:pt x="417" y="222"/>
                    <a:pt x="432" y="93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6" name="Google Shape;18116;p25"/>
            <p:cNvSpPr/>
            <p:nvPr/>
          </p:nvSpPr>
          <p:spPr>
            <a:xfrm>
              <a:off x="1701650" y="4621450"/>
              <a:ext cx="10825" cy="6850"/>
            </a:xfrm>
            <a:custGeom>
              <a:rect b="b" l="l" r="r" t="t"/>
              <a:pathLst>
                <a:path extrusionOk="0" h="274" w="433">
                  <a:moveTo>
                    <a:pt x="194" y="1"/>
                  </a:moveTo>
                  <a:cubicBezTo>
                    <a:pt x="105" y="1"/>
                    <a:pt x="30" y="57"/>
                    <a:pt x="1" y="160"/>
                  </a:cubicBezTo>
                  <a:cubicBezTo>
                    <a:pt x="134" y="196"/>
                    <a:pt x="263" y="237"/>
                    <a:pt x="396" y="273"/>
                  </a:cubicBezTo>
                  <a:cubicBezTo>
                    <a:pt x="432" y="145"/>
                    <a:pt x="381" y="42"/>
                    <a:pt x="263" y="11"/>
                  </a:cubicBezTo>
                  <a:cubicBezTo>
                    <a:pt x="239" y="4"/>
                    <a:pt x="216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7" name="Google Shape;18117;p25"/>
            <p:cNvSpPr/>
            <p:nvPr/>
          </p:nvSpPr>
          <p:spPr>
            <a:xfrm>
              <a:off x="1913500" y="3829575"/>
              <a:ext cx="10550" cy="6550"/>
            </a:xfrm>
            <a:custGeom>
              <a:rect b="b" l="l" r="r" t="t"/>
              <a:pathLst>
                <a:path extrusionOk="0" h="262" w="422">
                  <a:moveTo>
                    <a:pt x="16" y="1"/>
                  </a:moveTo>
                  <a:lnTo>
                    <a:pt x="16" y="1"/>
                  </a:lnTo>
                  <a:cubicBezTo>
                    <a:pt x="0" y="134"/>
                    <a:pt x="67" y="232"/>
                    <a:pt x="191" y="258"/>
                  </a:cubicBezTo>
                  <a:cubicBezTo>
                    <a:pt x="205" y="260"/>
                    <a:pt x="219" y="261"/>
                    <a:pt x="232" y="261"/>
                  </a:cubicBezTo>
                  <a:cubicBezTo>
                    <a:pt x="329" y="261"/>
                    <a:pt x="399" y="198"/>
                    <a:pt x="422" y="98"/>
                  </a:cubicBezTo>
                  <a:cubicBezTo>
                    <a:pt x="309" y="62"/>
                    <a:pt x="196" y="37"/>
                    <a:pt x="88" y="11"/>
                  </a:cubicBezTo>
                  <a:cubicBezTo>
                    <a:pt x="62" y="6"/>
                    <a:pt x="42" y="6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8" name="Google Shape;18118;p25"/>
            <p:cNvSpPr/>
            <p:nvPr/>
          </p:nvSpPr>
          <p:spPr>
            <a:xfrm>
              <a:off x="1466550" y="4012900"/>
              <a:ext cx="7225" cy="8700"/>
            </a:xfrm>
            <a:custGeom>
              <a:rect b="b" l="l" r="r" t="t"/>
              <a:pathLst>
                <a:path extrusionOk="0" h="348" w="289">
                  <a:moveTo>
                    <a:pt x="206" y="1"/>
                  </a:moveTo>
                  <a:cubicBezTo>
                    <a:pt x="134" y="114"/>
                    <a:pt x="73" y="222"/>
                    <a:pt x="1" y="335"/>
                  </a:cubicBezTo>
                  <a:cubicBezTo>
                    <a:pt x="25" y="344"/>
                    <a:pt x="49" y="348"/>
                    <a:pt x="72" y="348"/>
                  </a:cubicBezTo>
                  <a:cubicBezTo>
                    <a:pt x="142" y="348"/>
                    <a:pt x="204" y="309"/>
                    <a:pt x="242" y="247"/>
                  </a:cubicBezTo>
                  <a:cubicBezTo>
                    <a:pt x="289" y="165"/>
                    <a:pt x="278" y="62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9" name="Google Shape;18119;p25"/>
            <p:cNvSpPr/>
            <p:nvPr/>
          </p:nvSpPr>
          <p:spPr>
            <a:xfrm>
              <a:off x="1993275" y="3856550"/>
              <a:ext cx="8900" cy="6000"/>
            </a:xfrm>
            <a:custGeom>
              <a:rect b="b" l="l" r="r" t="t"/>
              <a:pathLst>
                <a:path extrusionOk="0" h="240" w="356">
                  <a:moveTo>
                    <a:pt x="6" y="1"/>
                  </a:moveTo>
                  <a:cubicBezTo>
                    <a:pt x="1" y="109"/>
                    <a:pt x="52" y="186"/>
                    <a:pt x="134" y="222"/>
                  </a:cubicBezTo>
                  <a:cubicBezTo>
                    <a:pt x="161" y="234"/>
                    <a:pt x="188" y="239"/>
                    <a:pt x="214" y="239"/>
                  </a:cubicBezTo>
                  <a:cubicBezTo>
                    <a:pt x="269" y="239"/>
                    <a:pt x="320" y="214"/>
                    <a:pt x="355" y="165"/>
                  </a:cubicBezTo>
                  <a:cubicBezTo>
                    <a:pt x="242" y="109"/>
                    <a:pt x="129" y="57"/>
                    <a:pt x="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0" name="Google Shape;18120;p25"/>
            <p:cNvSpPr/>
            <p:nvPr/>
          </p:nvSpPr>
          <p:spPr>
            <a:xfrm>
              <a:off x="1705500" y="3834075"/>
              <a:ext cx="4775" cy="1675"/>
            </a:xfrm>
            <a:custGeom>
              <a:rect b="b" l="l" r="r" t="t"/>
              <a:pathLst>
                <a:path extrusionOk="0" h="67" w="191">
                  <a:moveTo>
                    <a:pt x="186" y="1"/>
                  </a:moveTo>
                  <a:cubicBezTo>
                    <a:pt x="124" y="11"/>
                    <a:pt x="63" y="32"/>
                    <a:pt x="1" y="52"/>
                  </a:cubicBezTo>
                  <a:cubicBezTo>
                    <a:pt x="26" y="62"/>
                    <a:pt x="49" y="67"/>
                    <a:pt x="70" y="67"/>
                  </a:cubicBezTo>
                  <a:cubicBezTo>
                    <a:pt x="116" y="67"/>
                    <a:pt x="156" y="46"/>
                    <a:pt x="191" y="11"/>
                  </a:cubicBezTo>
                  <a:cubicBezTo>
                    <a:pt x="191" y="11"/>
                    <a:pt x="186" y="6"/>
                    <a:pt x="18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1" name="Google Shape;18121;p25"/>
            <p:cNvSpPr/>
            <p:nvPr/>
          </p:nvSpPr>
          <p:spPr>
            <a:xfrm>
              <a:off x="2232100" y="4253650"/>
              <a:ext cx="800" cy="2350"/>
            </a:xfrm>
            <a:custGeom>
              <a:rect b="b" l="l" r="r" t="t"/>
              <a:pathLst>
                <a:path extrusionOk="0" h="94" w="32">
                  <a:moveTo>
                    <a:pt x="11" y="1"/>
                  </a:moveTo>
                  <a:cubicBezTo>
                    <a:pt x="6" y="26"/>
                    <a:pt x="6" y="57"/>
                    <a:pt x="1" y="83"/>
                  </a:cubicBezTo>
                  <a:cubicBezTo>
                    <a:pt x="6" y="93"/>
                    <a:pt x="11" y="93"/>
                    <a:pt x="26" y="93"/>
                  </a:cubicBezTo>
                  <a:cubicBezTo>
                    <a:pt x="26" y="57"/>
                    <a:pt x="31" y="32"/>
                    <a:pt x="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122" name="Google Shape;18122;p25"/>
          <p:cNvGrpSpPr/>
          <p:nvPr/>
        </p:nvGrpSpPr>
        <p:grpSpPr>
          <a:xfrm rot="5400000">
            <a:off x="-173702" y="3853101"/>
            <a:ext cx="1464096" cy="1116710"/>
            <a:chOff x="7707548" y="4051726"/>
            <a:chExt cx="1464096" cy="1116710"/>
          </a:xfrm>
        </p:grpSpPr>
        <p:sp>
          <p:nvSpPr>
            <p:cNvPr id="18123" name="Google Shape;18123;p25"/>
            <p:cNvSpPr/>
            <p:nvPr/>
          </p:nvSpPr>
          <p:spPr>
            <a:xfrm>
              <a:off x="7707548" y="4158472"/>
              <a:ext cx="1464096" cy="1009964"/>
            </a:xfrm>
            <a:custGeom>
              <a:rect b="b" l="l" r="r" t="t"/>
              <a:pathLst>
                <a:path extrusionOk="0" h="24410" w="35386">
                  <a:moveTo>
                    <a:pt x="35386" y="0"/>
                  </a:moveTo>
                  <a:cubicBezTo>
                    <a:pt x="33438" y="976"/>
                    <a:pt x="30962" y="1607"/>
                    <a:pt x="27822" y="1607"/>
                  </a:cubicBezTo>
                  <a:cubicBezTo>
                    <a:pt x="27474" y="1607"/>
                    <a:pt x="27117" y="1599"/>
                    <a:pt x="26753" y="1583"/>
                  </a:cubicBezTo>
                  <a:cubicBezTo>
                    <a:pt x="26375" y="1566"/>
                    <a:pt x="26012" y="1558"/>
                    <a:pt x="25664" y="1558"/>
                  </a:cubicBezTo>
                  <a:cubicBezTo>
                    <a:pt x="12098" y="1558"/>
                    <a:pt x="20902" y="14042"/>
                    <a:pt x="10961" y="14533"/>
                  </a:cubicBezTo>
                  <a:cubicBezTo>
                    <a:pt x="2996" y="14923"/>
                    <a:pt x="648" y="21537"/>
                    <a:pt x="0" y="24409"/>
                  </a:cubicBezTo>
                  <a:lnTo>
                    <a:pt x="35386" y="24409"/>
                  </a:lnTo>
                  <a:lnTo>
                    <a:pt x="35386" y="0"/>
                  </a:lnTo>
                  <a:close/>
                </a:path>
              </a:pathLst>
            </a:custGeom>
            <a:solidFill>
              <a:srgbClr val="A90B0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4" name="Google Shape;18124;p25"/>
            <p:cNvSpPr/>
            <p:nvPr/>
          </p:nvSpPr>
          <p:spPr>
            <a:xfrm>
              <a:off x="7985834" y="4426991"/>
              <a:ext cx="321939" cy="321939"/>
            </a:xfrm>
            <a:custGeom>
              <a:rect b="b" l="l" r="r" t="t"/>
              <a:pathLst>
                <a:path extrusionOk="0" h="7781" w="7781">
                  <a:moveTo>
                    <a:pt x="3891" y="1"/>
                  </a:moveTo>
                  <a:cubicBezTo>
                    <a:pt x="1743" y="1"/>
                    <a:pt x="1" y="1743"/>
                    <a:pt x="1" y="3891"/>
                  </a:cubicBezTo>
                  <a:cubicBezTo>
                    <a:pt x="1" y="6039"/>
                    <a:pt x="1743" y="7781"/>
                    <a:pt x="3891" y="7781"/>
                  </a:cubicBezTo>
                  <a:cubicBezTo>
                    <a:pt x="6039" y="7781"/>
                    <a:pt x="7781" y="6039"/>
                    <a:pt x="7781" y="3891"/>
                  </a:cubicBezTo>
                  <a:cubicBezTo>
                    <a:pt x="7781" y="1743"/>
                    <a:pt x="6039" y="1"/>
                    <a:pt x="3891" y="1"/>
                  </a:cubicBezTo>
                  <a:close/>
                </a:path>
              </a:pathLst>
            </a:custGeom>
            <a:solidFill>
              <a:srgbClr val="A90B0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5" name="Google Shape;18125;p25"/>
            <p:cNvSpPr/>
            <p:nvPr/>
          </p:nvSpPr>
          <p:spPr>
            <a:xfrm>
              <a:off x="8288820" y="4363812"/>
              <a:ext cx="71289" cy="70338"/>
            </a:xfrm>
            <a:custGeom>
              <a:rect b="b" l="l" r="r" t="t"/>
              <a:pathLst>
                <a:path extrusionOk="0" h="1700" w="1723">
                  <a:moveTo>
                    <a:pt x="1077" y="1"/>
                  </a:moveTo>
                  <a:cubicBezTo>
                    <a:pt x="810" y="1"/>
                    <a:pt x="513" y="157"/>
                    <a:pt x="309" y="438"/>
                  </a:cubicBezTo>
                  <a:cubicBezTo>
                    <a:pt x="6" y="849"/>
                    <a:pt x="1" y="1373"/>
                    <a:pt x="309" y="1594"/>
                  </a:cubicBezTo>
                  <a:cubicBezTo>
                    <a:pt x="407" y="1666"/>
                    <a:pt x="523" y="1700"/>
                    <a:pt x="645" y="1700"/>
                  </a:cubicBezTo>
                  <a:cubicBezTo>
                    <a:pt x="910" y="1700"/>
                    <a:pt x="1207" y="1541"/>
                    <a:pt x="1414" y="1260"/>
                  </a:cubicBezTo>
                  <a:cubicBezTo>
                    <a:pt x="1712" y="849"/>
                    <a:pt x="1722" y="330"/>
                    <a:pt x="1414" y="104"/>
                  </a:cubicBezTo>
                  <a:cubicBezTo>
                    <a:pt x="1316" y="34"/>
                    <a:pt x="1200" y="1"/>
                    <a:pt x="1077" y="1"/>
                  </a:cubicBezTo>
                  <a:close/>
                </a:path>
              </a:pathLst>
            </a:custGeom>
            <a:solidFill>
              <a:srgbClr val="A90B0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6" name="Google Shape;18126;p25"/>
            <p:cNvSpPr/>
            <p:nvPr/>
          </p:nvSpPr>
          <p:spPr>
            <a:xfrm>
              <a:off x="8270946" y="4051726"/>
              <a:ext cx="249036" cy="219039"/>
            </a:xfrm>
            <a:custGeom>
              <a:rect b="b" l="l" r="r" t="t"/>
              <a:pathLst>
                <a:path extrusionOk="0" h="5294" w="6019">
                  <a:moveTo>
                    <a:pt x="3009" y="1"/>
                  </a:moveTo>
                  <a:cubicBezTo>
                    <a:pt x="1980" y="1"/>
                    <a:pt x="999" y="606"/>
                    <a:pt x="571" y="1614"/>
                  </a:cubicBezTo>
                  <a:cubicBezTo>
                    <a:pt x="1" y="2961"/>
                    <a:pt x="633" y="4513"/>
                    <a:pt x="1979" y="5083"/>
                  </a:cubicBezTo>
                  <a:cubicBezTo>
                    <a:pt x="2316" y="5226"/>
                    <a:pt x="2666" y="5294"/>
                    <a:pt x="3010" y="5294"/>
                  </a:cubicBezTo>
                  <a:cubicBezTo>
                    <a:pt x="4039" y="5294"/>
                    <a:pt x="5021" y="4689"/>
                    <a:pt x="5448" y="3680"/>
                  </a:cubicBezTo>
                  <a:cubicBezTo>
                    <a:pt x="6018" y="2334"/>
                    <a:pt x="5386" y="782"/>
                    <a:pt x="4040" y="211"/>
                  </a:cubicBezTo>
                  <a:cubicBezTo>
                    <a:pt x="3704" y="68"/>
                    <a:pt x="3354" y="1"/>
                    <a:pt x="3009" y="1"/>
                  </a:cubicBezTo>
                  <a:close/>
                </a:path>
              </a:pathLst>
            </a:custGeom>
            <a:solidFill>
              <a:srgbClr val="A90B0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7" name="Google Shape;18127;p25"/>
            <p:cNvSpPr/>
            <p:nvPr/>
          </p:nvSpPr>
          <p:spPr>
            <a:xfrm>
              <a:off x="8871829" y="4055367"/>
              <a:ext cx="166493" cy="127600"/>
            </a:xfrm>
            <a:custGeom>
              <a:rect b="b" l="l" r="r" t="t"/>
              <a:pathLst>
                <a:path extrusionOk="0" h="3084" w="4024">
                  <a:moveTo>
                    <a:pt x="2009" y="0"/>
                  </a:moveTo>
                  <a:cubicBezTo>
                    <a:pt x="899" y="0"/>
                    <a:pt x="0" y="689"/>
                    <a:pt x="0" y="1542"/>
                  </a:cubicBezTo>
                  <a:cubicBezTo>
                    <a:pt x="0" y="2395"/>
                    <a:pt x="899" y="3083"/>
                    <a:pt x="2009" y="3083"/>
                  </a:cubicBezTo>
                  <a:cubicBezTo>
                    <a:pt x="3119" y="3083"/>
                    <a:pt x="4024" y="2395"/>
                    <a:pt x="4024" y="1542"/>
                  </a:cubicBezTo>
                  <a:cubicBezTo>
                    <a:pt x="4024" y="689"/>
                    <a:pt x="3119" y="0"/>
                    <a:pt x="2009" y="0"/>
                  </a:cubicBezTo>
                  <a:close/>
                </a:path>
              </a:pathLst>
            </a:custGeom>
            <a:solidFill>
              <a:srgbClr val="A90B0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8128" name="Google Shape;18128;p25"/>
          <p:cNvSpPr/>
          <p:nvPr/>
        </p:nvSpPr>
        <p:spPr>
          <a:xfrm rot="10800000">
            <a:off x="6901298" y="-12"/>
            <a:ext cx="2242690" cy="1654787"/>
          </a:xfrm>
          <a:custGeom>
            <a:rect b="b" l="l" r="r" t="t"/>
            <a:pathLst>
              <a:path extrusionOk="0" h="34289" w="46471">
                <a:moveTo>
                  <a:pt x="2103" y="1"/>
                </a:moveTo>
                <a:cubicBezTo>
                  <a:pt x="1323" y="1"/>
                  <a:pt x="600" y="128"/>
                  <a:pt x="1" y="362"/>
                </a:cubicBezTo>
                <a:lnTo>
                  <a:pt x="1" y="34288"/>
                </a:lnTo>
                <a:lnTo>
                  <a:pt x="46471" y="34288"/>
                </a:lnTo>
                <a:cubicBezTo>
                  <a:pt x="40412" y="22228"/>
                  <a:pt x="21471" y="24545"/>
                  <a:pt x="13639" y="22161"/>
                </a:cubicBezTo>
                <a:cubicBezTo>
                  <a:pt x="5808" y="19787"/>
                  <a:pt x="12776" y="10034"/>
                  <a:pt x="8778" y="3687"/>
                </a:cubicBezTo>
                <a:cubicBezTo>
                  <a:pt x="7119" y="1070"/>
                  <a:pt x="4367" y="1"/>
                  <a:pt x="210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129" name="Google Shape;18129;p25"/>
          <p:cNvSpPr/>
          <p:nvPr/>
        </p:nvSpPr>
        <p:spPr>
          <a:xfrm rot="10800000">
            <a:off x="8841353" y="2198609"/>
            <a:ext cx="536222" cy="399398"/>
          </a:xfrm>
          <a:custGeom>
            <a:rect b="b" l="l" r="r" t="t"/>
            <a:pathLst>
              <a:path extrusionOk="0" h="2741" w="3680">
                <a:moveTo>
                  <a:pt x="1455" y="0"/>
                </a:moveTo>
                <a:cubicBezTo>
                  <a:pt x="112" y="0"/>
                  <a:pt x="1" y="1667"/>
                  <a:pt x="539" y="2110"/>
                </a:cubicBezTo>
                <a:cubicBezTo>
                  <a:pt x="1061" y="2543"/>
                  <a:pt x="1661" y="2740"/>
                  <a:pt x="2189" y="2740"/>
                </a:cubicBezTo>
                <a:cubicBezTo>
                  <a:pt x="3026" y="2740"/>
                  <a:pt x="3679" y="2244"/>
                  <a:pt x="3550" y="1406"/>
                </a:cubicBezTo>
                <a:cubicBezTo>
                  <a:pt x="3339" y="39"/>
                  <a:pt x="1546" y="3"/>
                  <a:pt x="1546" y="3"/>
                </a:cubicBezTo>
                <a:cubicBezTo>
                  <a:pt x="1515" y="1"/>
                  <a:pt x="1484" y="0"/>
                  <a:pt x="145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130" name="Google Shape;18130;p25"/>
          <p:cNvSpPr/>
          <p:nvPr/>
        </p:nvSpPr>
        <p:spPr>
          <a:xfrm rot="10800000">
            <a:off x="6901298" y="351852"/>
            <a:ext cx="120071" cy="89233"/>
          </a:xfrm>
          <a:custGeom>
            <a:rect b="b" l="l" r="r" t="t"/>
            <a:pathLst>
              <a:path extrusionOk="0" h="1849" w="2488">
                <a:moveTo>
                  <a:pt x="985" y="0"/>
                </a:moveTo>
                <a:cubicBezTo>
                  <a:pt x="76" y="0"/>
                  <a:pt x="1" y="1118"/>
                  <a:pt x="363" y="1420"/>
                </a:cubicBezTo>
                <a:cubicBezTo>
                  <a:pt x="717" y="1715"/>
                  <a:pt x="1124" y="1849"/>
                  <a:pt x="1481" y="1849"/>
                </a:cubicBezTo>
                <a:cubicBezTo>
                  <a:pt x="2046" y="1849"/>
                  <a:pt x="2488" y="1514"/>
                  <a:pt x="2403" y="947"/>
                </a:cubicBezTo>
                <a:cubicBezTo>
                  <a:pt x="2259" y="22"/>
                  <a:pt x="1046" y="2"/>
                  <a:pt x="1046" y="2"/>
                </a:cubicBezTo>
                <a:cubicBezTo>
                  <a:pt x="1025" y="1"/>
                  <a:pt x="1005" y="0"/>
                  <a:pt x="98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8131" name="Google Shape;18131;p25"/>
          <p:cNvGrpSpPr/>
          <p:nvPr/>
        </p:nvGrpSpPr>
        <p:grpSpPr>
          <a:xfrm>
            <a:off x="-513582" y="1311019"/>
            <a:ext cx="1828746" cy="1791661"/>
            <a:chOff x="1409400" y="3825350"/>
            <a:chExt cx="823500" cy="806800"/>
          </a:xfrm>
        </p:grpSpPr>
        <p:sp>
          <p:nvSpPr>
            <p:cNvPr id="18132" name="Google Shape;18132;p25"/>
            <p:cNvSpPr/>
            <p:nvPr/>
          </p:nvSpPr>
          <p:spPr>
            <a:xfrm>
              <a:off x="1860575" y="46214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2"/>
                    <a:pt x="93" y="423"/>
                    <a:pt x="212" y="423"/>
                  </a:cubicBezTo>
                  <a:cubicBezTo>
                    <a:pt x="215" y="423"/>
                    <a:pt x="218" y="422"/>
                    <a:pt x="221" y="422"/>
                  </a:cubicBezTo>
                  <a:cubicBezTo>
                    <a:pt x="334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3" name="Google Shape;18133;p25"/>
            <p:cNvSpPr/>
            <p:nvPr/>
          </p:nvSpPr>
          <p:spPr>
            <a:xfrm>
              <a:off x="1754450" y="46213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3"/>
                    <a:pt x="1" y="217"/>
                  </a:cubicBezTo>
                  <a:cubicBezTo>
                    <a:pt x="1" y="330"/>
                    <a:pt x="88" y="422"/>
                    <a:pt x="206" y="427"/>
                  </a:cubicBezTo>
                  <a:cubicBezTo>
                    <a:pt x="210" y="427"/>
                    <a:pt x="213" y="428"/>
                    <a:pt x="216" y="428"/>
                  </a:cubicBezTo>
                  <a:cubicBezTo>
                    <a:pt x="330" y="428"/>
                    <a:pt x="427" y="342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4" name="Google Shape;18134;p25"/>
            <p:cNvSpPr/>
            <p:nvPr/>
          </p:nvSpPr>
          <p:spPr>
            <a:xfrm>
              <a:off x="1807250" y="462157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31" y="1"/>
                  </a:moveTo>
                  <a:cubicBezTo>
                    <a:pt x="228" y="1"/>
                    <a:pt x="225" y="1"/>
                    <a:pt x="222" y="1"/>
                  </a:cubicBezTo>
                  <a:cubicBezTo>
                    <a:pt x="104" y="1"/>
                    <a:pt x="16" y="88"/>
                    <a:pt x="6" y="207"/>
                  </a:cubicBezTo>
                  <a:cubicBezTo>
                    <a:pt x="1" y="330"/>
                    <a:pt x="93" y="417"/>
                    <a:pt x="211" y="422"/>
                  </a:cubicBezTo>
                  <a:cubicBezTo>
                    <a:pt x="330" y="422"/>
                    <a:pt x="432" y="330"/>
                    <a:pt x="432" y="212"/>
                  </a:cubicBezTo>
                  <a:cubicBezTo>
                    <a:pt x="437" y="92"/>
                    <a:pt x="350" y="1"/>
                    <a:pt x="2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5" name="Google Shape;18135;p25"/>
            <p:cNvSpPr/>
            <p:nvPr/>
          </p:nvSpPr>
          <p:spPr>
            <a:xfrm>
              <a:off x="180752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24" y="427"/>
                    <a:pt x="421" y="335"/>
                    <a:pt x="427" y="217"/>
                  </a:cubicBezTo>
                  <a:cubicBezTo>
                    <a:pt x="427" y="9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6" name="Google Shape;18136;p25"/>
            <p:cNvSpPr/>
            <p:nvPr/>
          </p:nvSpPr>
          <p:spPr>
            <a:xfrm>
              <a:off x="1913625" y="40906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98"/>
                    <a:pt x="6" y="222"/>
                  </a:cubicBezTo>
                  <a:cubicBezTo>
                    <a:pt x="11" y="335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7" name="Google Shape;18137;p25"/>
            <p:cNvSpPr/>
            <p:nvPr/>
          </p:nvSpPr>
          <p:spPr>
            <a:xfrm>
              <a:off x="17543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8" name="Google Shape;18138;p25"/>
            <p:cNvSpPr/>
            <p:nvPr/>
          </p:nvSpPr>
          <p:spPr>
            <a:xfrm>
              <a:off x="186057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3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9" name="Google Shape;18139;p25"/>
            <p:cNvSpPr/>
            <p:nvPr/>
          </p:nvSpPr>
          <p:spPr>
            <a:xfrm>
              <a:off x="1568700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0" name="Google Shape;18140;p25"/>
            <p:cNvSpPr/>
            <p:nvPr/>
          </p:nvSpPr>
          <p:spPr>
            <a:xfrm>
              <a:off x="1568700" y="43294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87" y="1"/>
                    <a:pt x="0" y="103"/>
                    <a:pt x="5" y="222"/>
                  </a:cubicBezTo>
                  <a:cubicBezTo>
                    <a:pt x="5" y="332"/>
                    <a:pt x="98" y="427"/>
                    <a:pt x="212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32" y="329"/>
                    <a:pt x="432" y="211"/>
                  </a:cubicBezTo>
                  <a:cubicBezTo>
                    <a:pt x="421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1" name="Google Shape;18141;p25"/>
            <p:cNvSpPr/>
            <p:nvPr/>
          </p:nvSpPr>
          <p:spPr>
            <a:xfrm>
              <a:off x="1913625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2" name="Google Shape;18142;p25"/>
            <p:cNvSpPr/>
            <p:nvPr/>
          </p:nvSpPr>
          <p:spPr>
            <a:xfrm>
              <a:off x="2099400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0"/>
                    <a:pt x="98" y="422"/>
                    <a:pt x="211" y="422"/>
                  </a:cubicBezTo>
                  <a:cubicBezTo>
                    <a:pt x="329" y="422"/>
                    <a:pt x="427" y="32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3" name="Google Shape;18143;p25"/>
            <p:cNvSpPr/>
            <p:nvPr/>
          </p:nvSpPr>
          <p:spPr>
            <a:xfrm>
              <a:off x="1860450" y="41438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5" y="329"/>
                    <a:pt x="98" y="427"/>
                    <a:pt x="211" y="427"/>
                  </a:cubicBezTo>
                  <a:cubicBezTo>
                    <a:pt x="334" y="427"/>
                    <a:pt x="432" y="334"/>
                    <a:pt x="432" y="211"/>
                  </a:cubicBezTo>
                  <a:cubicBezTo>
                    <a:pt x="432" y="93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4" name="Google Shape;18144;p25"/>
            <p:cNvSpPr/>
            <p:nvPr/>
          </p:nvSpPr>
          <p:spPr>
            <a:xfrm>
              <a:off x="1754450" y="41438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02" y="1"/>
                  </a:moveTo>
                  <a:cubicBezTo>
                    <a:pt x="84" y="1"/>
                    <a:pt x="1" y="97"/>
                    <a:pt x="1" y="222"/>
                  </a:cubicBezTo>
                  <a:cubicBezTo>
                    <a:pt x="1" y="335"/>
                    <a:pt x="98" y="433"/>
                    <a:pt x="211" y="433"/>
                  </a:cubicBezTo>
                  <a:cubicBezTo>
                    <a:pt x="330" y="423"/>
                    <a:pt x="427" y="335"/>
                    <a:pt x="427" y="222"/>
                  </a:cubicBezTo>
                  <a:cubicBezTo>
                    <a:pt x="427" y="99"/>
                    <a:pt x="335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5" name="Google Shape;18145;p25"/>
            <p:cNvSpPr/>
            <p:nvPr/>
          </p:nvSpPr>
          <p:spPr>
            <a:xfrm>
              <a:off x="1568550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2" y="0"/>
                  </a:moveTo>
                  <a:cubicBezTo>
                    <a:pt x="93" y="0"/>
                    <a:pt x="1" y="87"/>
                    <a:pt x="1" y="206"/>
                  </a:cubicBezTo>
                  <a:cubicBezTo>
                    <a:pt x="1" y="329"/>
                    <a:pt x="93" y="421"/>
                    <a:pt x="212" y="421"/>
                  </a:cubicBezTo>
                  <a:cubicBezTo>
                    <a:pt x="335" y="421"/>
                    <a:pt x="427" y="329"/>
                    <a:pt x="427" y="211"/>
                  </a:cubicBezTo>
                  <a:cubicBezTo>
                    <a:pt x="427" y="87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6" name="Google Shape;18146;p25"/>
            <p:cNvSpPr/>
            <p:nvPr/>
          </p:nvSpPr>
          <p:spPr>
            <a:xfrm>
              <a:off x="2099275" y="4329575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32" y="335"/>
                    <a:pt x="432" y="217"/>
                  </a:cubicBezTo>
                  <a:cubicBezTo>
                    <a:pt x="437" y="96"/>
                    <a:pt x="34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7" name="Google Shape;18147;p25"/>
            <p:cNvSpPr/>
            <p:nvPr/>
          </p:nvSpPr>
          <p:spPr>
            <a:xfrm>
              <a:off x="1807525" y="4143800"/>
              <a:ext cx="10675" cy="10600"/>
            </a:xfrm>
            <a:custGeom>
              <a:rect b="b" l="l" r="r" t="t"/>
              <a:pathLst>
                <a:path extrusionOk="0" h="424" w="427">
                  <a:moveTo>
                    <a:pt x="211" y="1"/>
                  </a:moveTo>
                  <a:cubicBezTo>
                    <a:pt x="97" y="1"/>
                    <a:pt x="5" y="82"/>
                    <a:pt x="0" y="202"/>
                  </a:cubicBezTo>
                  <a:cubicBezTo>
                    <a:pt x="0" y="325"/>
                    <a:pt x="82" y="417"/>
                    <a:pt x="195" y="423"/>
                  </a:cubicBezTo>
                  <a:cubicBezTo>
                    <a:pt x="201" y="423"/>
                    <a:pt x="207" y="423"/>
                    <a:pt x="213" y="423"/>
                  </a:cubicBezTo>
                  <a:cubicBezTo>
                    <a:pt x="328" y="423"/>
                    <a:pt x="417" y="330"/>
                    <a:pt x="421" y="222"/>
                  </a:cubicBezTo>
                  <a:cubicBezTo>
                    <a:pt x="427" y="104"/>
                    <a:pt x="339" y="6"/>
                    <a:pt x="221" y="1"/>
                  </a:cubicBezTo>
                  <a:cubicBezTo>
                    <a:pt x="217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8" name="Google Shape;18148;p25"/>
            <p:cNvSpPr/>
            <p:nvPr/>
          </p:nvSpPr>
          <p:spPr>
            <a:xfrm>
              <a:off x="1621875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8" y="0"/>
                    <a:pt x="1" y="98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27"/>
                    <a:pt x="422" y="329"/>
                    <a:pt x="422" y="211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9" name="Google Shape;18149;p25"/>
            <p:cNvSpPr/>
            <p:nvPr/>
          </p:nvSpPr>
          <p:spPr>
            <a:xfrm>
              <a:off x="17012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6" y="334"/>
                    <a:pt x="103" y="422"/>
                    <a:pt x="22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0" name="Google Shape;18150;p25"/>
            <p:cNvSpPr/>
            <p:nvPr/>
          </p:nvSpPr>
          <p:spPr>
            <a:xfrm>
              <a:off x="2152575" y="443557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1" name="Google Shape;18151;p25"/>
            <p:cNvSpPr/>
            <p:nvPr/>
          </p:nvSpPr>
          <p:spPr>
            <a:xfrm>
              <a:off x="2099275" y="4435425"/>
              <a:ext cx="10925" cy="10825"/>
            </a:xfrm>
            <a:custGeom>
              <a:rect b="b" l="l" r="r" t="t"/>
              <a:pathLst>
                <a:path extrusionOk="0" h="433" w="43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87" y="6"/>
                    <a:pt x="0" y="104"/>
                    <a:pt x="5" y="227"/>
                  </a:cubicBezTo>
                  <a:cubicBezTo>
                    <a:pt x="10" y="340"/>
                    <a:pt x="108" y="433"/>
                    <a:pt x="226" y="433"/>
                  </a:cubicBezTo>
                  <a:cubicBezTo>
                    <a:pt x="339" y="433"/>
                    <a:pt x="437" y="335"/>
                    <a:pt x="432" y="207"/>
                  </a:cubicBezTo>
                  <a:cubicBezTo>
                    <a:pt x="432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2" name="Google Shape;18152;p25"/>
            <p:cNvSpPr/>
            <p:nvPr/>
          </p:nvSpPr>
          <p:spPr>
            <a:xfrm>
              <a:off x="1621625" y="44355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8" y="0"/>
                    <a:pt x="0" y="98"/>
                    <a:pt x="11" y="221"/>
                  </a:cubicBezTo>
                  <a:cubicBezTo>
                    <a:pt x="16" y="334"/>
                    <a:pt x="103" y="427"/>
                    <a:pt x="22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3" name="Google Shape;18153;p25"/>
            <p:cNvSpPr/>
            <p:nvPr/>
          </p:nvSpPr>
          <p:spPr>
            <a:xfrm>
              <a:off x="1568700" y="4435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6"/>
                  </a:cubicBezTo>
                  <a:cubicBezTo>
                    <a:pt x="0" y="329"/>
                    <a:pt x="87" y="427"/>
                    <a:pt x="206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4" name="Google Shape;18154;p25"/>
            <p:cNvSpPr/>
            <p:nvPr/>
          </p:nvSpPr>
          <p:spPr>
            <a:xfrm>
              <a:off x="1621625" y="432945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8"/>
                    <a:pt x="11" y="222"/>
                  </a:cubicBezTo>
                  <a:cubicBezTo>
                    <a:pt x="16" y="340"/>
                    <a:pt x="103" y="432"/>
                    <a:pt x="226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5" name="Google Shape;18155;p25"/>
            <p:cNvSpPr/>
            <p:nvPr/>
          </p:nvSpPr>
          <p:spPr>
            <a:xfrm>
              <a:off x="15155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6" y="335"/>
                    <a:pt x="103" y="427"/>
                    <a:pt x="227" y="427"/>
                  </a:cubicBezTo>
                  <a:cubicBezTo>
                    <a:pt x="340" y="427"/>
                    <a:pt x="432" y="329"/>
                    <a:pt x="432" y="211"/>
                  </a:cubicBezTo>
                  <a:cubicBezTo>
                    <a:pt x="432" y="93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6" name="Google Shape;18156;p25"/>
            <p:cNvSpPr/>
            <p:nvPr/>
          </p:nvSpPr>
          <p:spPr>
            <a:xfrm>
              <a:off x="1489175" y="41438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82" y="0"/>
                    <a:pt x="0" y="93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27" y="98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7" name="Google Shape;18157;p25"/>
            <p:cNvSpPr/>
            <p:nvPr/>
          </p:nvSpPr>
          <p:spPr>
            <a:xfrm>
              <a:off x="2046325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6" y="0"/>
                  </a:moveTo>
                  <a:cubicBezTo>
                    <a:pt x="223" y="0"/>
                    <a:pt x="220" y="0"/>
                    <a:pt x="217" y="0"/>
                  </a:cubicBez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30" y="427"/>
                    <a:pt x="427" y="334"/>
                    <a:pt x="427" y="211"/>
                  </a:cubicBezTo>
                  <a:cubicBezTo>
                    <a:pt x="427" y="96"/>
                    <a:pt x="344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8" name="Google Shape;18158;p25"/>
            <p:cNvSpPr/>
            <p:nvPr/>
          </p:nvSpPr>
          <p:spPr>
            <a:xfrm>
              <a:off x="1860575" y="4568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0"/>
                  </a:moveTo>
                  <a:cubicBezTo>
                    <a:pt x="103" y="0"/>
                    <a:pt x="0" y="93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217" y="427"/>
                    <a:pt x="223" y="428"/>
                    <a:pt x="230" y="428"/>
                  </a:cubicBezTo>
                  <a:cubicBezTo>
                    <a:pt x="343" y="428"/>
                    <a:pt x="427" y="338"/>
                    <a:pt x="427" y="211"/>
                  </a:cubicBezTo>
                  <a:cubicBezTo>
                    <a:pt x="427" y="93"/>
                    <a:pt x="334" y="6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9" name="Google Shape;18159;p25"/>
            <p:cNvSpPr/>
            <p:nvPr/>
          </p:nvSpPr>
          <p:spPr>
            <a:xfrm>
              <a:off x="18339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91"/>
                    <a:pt x="6" y="211"/>
                  </a:cubicBezTo>
                  <a:cubicBezTo>
                    <a:pt x="6" y="329"/>
                    <a:pt x="93" y="422"/>
                    <a:pt x="216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0" name="Google Shape;18160;p25"/>
            <p:cNvSpPr/>
            <p:nvPr/>
          </p:nvSpPr>
          <p:spPr>
            <a:xfrm>
              <a:off x="19136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3" y="1"/>
                    <a:pt x="6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7" y="422"/>
                    <a:pt x="223" y="423"/>
                    <a:pt x="229" y="423"/>
                  </a:cubicBezTo>
                  <a:cubicBezTo>
                    <a:pt x="344" y="423"/>
                    <a:pt x="432" y="329"/>
                    <a:pt x="427" y="216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1" name="Google Shape;18161;p25"/>
            <p:cNvSpPr/>
            <p:nvPr/>
          </p:nvSpPr>
          <p:spPr>
            <a:xfrm>
              <a:off x="2019875" y="41437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1"/>
                  </a:cubicBezTo>
                  <a:cubicBezTo>
                    <a:pt x="329" y="421"/>
                    <a:pt x="427" y="319"/>
                    <a:pt x="427" y="20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2" name="Google Shape;18162;p25"/>
            <p:cNvSpPr/>
            <p:nvPr/>
          </p:nvSpPr>
          <p:spPr>
            <a:xfrm>
              <a:off x="18072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11" y="88"/>
                    <a:pt x="1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220" y="422"/>
                    <a:pt x="224" y="422"/>
                    <a:pt x="227" y="422"/>
                  </a:cubicBezTo>
                  <a:cubicBezTo>
                    <a:pt x="350" y="422"/>
                    <a:pt x="432" y="336"/>
                    <a:pt x="432" y="216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3" name="Google Shape;18163;p25"/>
            <p:cNvSpPr/>
            <p:nvPr/>
          </p:nvSpPr>
          <p:spPr>
            <a:xfrm>
              <a:off x="1860450" y="40375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8" y="0"/>
                    <a:pt x="10" y="88"/>
                    <a:pt x="5" y="206"/>
                  </a:cubicBezTo>
                  <a:cubicBezTo>
                    <a:pt x="0" y="324"/>
                    <a:pt x="88" y="422"/>
                    <a:pt x="211" y="422"/>
                  </a:cubicBezTo>
                  <a:cubicBezTo>
                    <a:pt x="214" y="422"/>
                    <a:pt x="218" y="422"/>
                    <a:pt x="221" y="422"/>
                  </a:cubicBezTo>
                  <a:cubicBezTo>
                    <a:pt x="340" y="422"/>
                    <a:pt x="432" y="336"/>
                    <a:pt x="432" y="216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4" name="Google Shape;18164;p25"/>
            <p:cNvSpPr/>
            <p:nvPr/>
          </p:nvSpPr>
          <p:spPr>
            <a:xfrm>
              <a:off x="180752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87" y="0"/>
                    <a:pt x="0" y="98"/>
                    <a:pt x="5" y="221"/>
                  </a:cubicBezTo>
                  <a:cubicBezTo>
                    <a:pt x="10" y="334"/>
                    <a:pt x="103" y="427"/>
                    <a:pt x="216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5" name="Google Shape;18165;p25"/>
            <p:cNvSpPr/>
            <p:nvPr/>
          </p:nvSpPr>
          <p:spPr>
            <a:xfrm>
              <a:off x="191362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6" name="Google Shape;18166;p25"/>
            <p:cNvSpPr/>
            <p:nvPr/>
          </p:nvSpPr>
          <p:spPr>
            <a:xfrm>
              <a:off x="1754325" y="4037325"/>
              <a:ext cx="10800" cy="10800"/>
            </a:xfrm>
            <a:custGeom>
              <a:rect b="b" l="l" r="r" t="t"/>
              <a:pathLst>
                <a:path extrusionOk="0" h="432" w="432">
                  <a:moveTo>
                    <a:pt x="211" y="0"/>
                  </a:moveTo>
                  <a:cubicBezTo>
                    <a:pt x="98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1"/>
                    <a:pt x="422" y="216"/>
                  </a:cubicBezTo>
                  <a:cubicBezTo>
                    <a:pt x="422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7" name="Google Shape;18167;p25"/>
            <p:cNvSpPr/>
            <p:nvPr/>
          </p:nvSpPr>
          <p:spPr>
            <a:xfrm>
              <a:off x="1913750" y="419675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34"/>
                    <a:pt x="93" y="427"/>
                    <a:pt x="211" y="427"/>
                  </a:cubicBezTo>
                  <a:cubicBezTo>
                    <a:pt x="330" y="427"/>
                    <a:pt x="427" y="329"/>
                    <a:pt x="427" y="20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8" name="Google Shape;18168;p25"/>
            <p:cNvSpPr/>
            <p:nvPr/>
          </p:nvSpPr>
          <p:spPr>
            <a:xfrm>
              <a:off x="2046075" y="4329325"/>
              <a:ext cx="10950" cy="10825"/>
            </a:xfrm>
            <a:custGeom>
              <a:rect b="b" l="l" r="r" t="t"/>
              <a:pathLst>
                <a:path extrusionOk="0" h="433" w="438">
                  <a:moveTo>
                    <a:pt x="227" y="0"/>
                  </a:moveTo>
                  <a:cubicBezTo>
                    <a:pt x="109" y="0"/>
                    <a:pt x="11" y="88"/>
                    <a:pt x="6" y="206"/>
                  </a:cubicBezTo>
                  <a:cubicBezTo>
                    <a:pt x="1" y="329"/>
                    <a:pt x="98" y="42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2"/>
                    <a:pt x="432" y="227"/>
                  </a:cubicBezTo>
                  <a:cubicBezTo>
                    <a:pt x="437" y="103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9" name="Google Shape;18169;p25"/>
            <p:cNvSpPr/>
            <p:nvPr/>
          </p:nvSpPr>
          <p:spPr>
            <a:xfrm>
              <a:off x="2152450" y="432957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3"/>
                    <a:pt x="6" y="206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0" name="Google Shape;18170;p25"/>
            <p:cNvSpPr/>
            <p:nvPr/>
          </p:nvSpPr>
          <p:spPr>
            <a:xfrm>
              <a:off x="19137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104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210" y="422"/>
                    <a:pt x="213" y="422"/>
                    <a:pt x="217" y="422"/>
                  </a:cubicBezTo>
                  <a:cubicBezTo>
                    <a:pt x="335" y="422"/>
                    <a:pt x="427" y="336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1" name="Google Shape;18171;p25"/>
            <p:cNvSpPr/>
            <p:nvPr/>
          </p:nvSpPr>
          <p:spPr>
            <a:xfrm>
              <a:off x="15156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98" y="427"/>
                    <a:pt x="217" y="427"/>
                  </a:cubicBezTo>
                  <a:cubicBezTo>
                    <a:pt x="330" y="427"/>
                    <a:pt x="427" y="334"/>
                    <a:pt x="427" y="221"/>
                  </a:cubicBezTo>
                  <a:cubicBezTo>
                    <a:pt x="427" y="98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2" name="Google Shape;18172;p25"/>
            <p:cNvSpPr/>
            <p:nvPr/>
          </p:nvSpPr>
          <p:spPr>
            <a:xfrm>
              <a:off x="20463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2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3" name="Google Shape;18173;p25"/>
            <p:cNvSpPr/>
            <p:nvPr/>
          </p:nvSpPr>
          <p:spPr>
            <a:xfrm>
              <a:off x="1807525" y="41967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7" y="329"/>
                    <a:pt x="427" y="216"/>
                  </a:cubicBezTo>
                  <a:cubicBezTo>
                    <a:pt x="421" y="9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4" name="Google Shape;18174;p25"/>
            <p:cNvSpPr/>
            <p:nvPr/>
          </p:nvSpPr>
          <p:spPr>
            <a:xfrm>
              <a:off x="180737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9" y="0"/>
                    <a:pt x="1" y="93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1"/>
                    <a:pt x="427" y="221"/>
                  </a:cubicBezTo>
                  <a:cubicBezTo>
                    <a:pt x="433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5" name="Google Shape;18175;p25"/>
            <p:cNvSpPr/>
            <p:nvPr/>
          </p:nvSpPr>
          <p:spPr>
            <a:xfrm>
              <a:off x="191362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103" y="0"/>
                    <a:pt x="6" y="93"/>
                    <a:pt x="6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8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6" name="Google Shape;18176;p25"/>
            <p:cNvSpPr/>
            <p:nvPr/>
          </p:nvSpPr>
          <p:spPr>
            <a:xfrm>
              <a:off x="17543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8" y="1"/>
                    <a:pt x="11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3" y="423"/>
                    <a:pt x="422" y="333"/>
                    <a:pt x="432" y="216"/>
                  </a:cubicBezTo>
                  <a:cubicBezTo>
                    <a:pt x="43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7" name="Google Shape;18177;p25"/>
            <p:cNvSpPr/>
            <p:nvPr/>
          </p:nvSpPr>
          <p:spPr>
            <a:xfrm>
              <a:off x="180752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103" y="1"/>
                    <a:pt x="5" y="88"/>
                    <a:pt x="0" y="206"/>
                  </a:cubicBezTo>
                  <a:cubicBezTo>
                    <a:pt x="0" y="329"/>
                    <a:pt x="82" y="422"/>
                    <a:pt x="206" y="422"/>
                  </a:cubicBezTo>
                  <a:cubicBezTo>
                    <a:pt x="212" y="422"/>
                    <a:pt x="218" y="423"/>
                    <a:pt x="223" y="423"/>
                  </a:cubicBezTo>
                  <a:cubicBezTo>
                    <a:pt x="333" y="423"/>
                    <a:pt x="422" y="333"/>
                    <a:pt x="427" y="216"/>
                  </a:cubicBezTo>
                  <a:cubicBezTo>
                    <a:pt x="427" y="10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8" name="Google Shape;18178;p25"/>
            <p:cNvSpPr/>
            <p:nvPr/>
          </p:nvSpPr>
          <p:spPr>
            <a:xfrm>
              <a:off x="1833975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93" y="427"/>
                    <a:pt x="216" y="427"/>
                  </a:cubicBezTo>
                  <a:cubicBezTo>
                    <a:pt x="340" y="427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9" name="Google Shape;18179;p25"/>
            <p:cNvSpPr/>
            <p:nvPr/>
          </p:nvSpPr>
          <p:spPr>
            <a:xfrm>
              <a:off x="1966825" y="414380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6" y="1"/>
                  </a:moveTo>
                  <a:cubicBezTo>
                    <a:pt x="87" y="1"/>
                    <a:pt x="0" y="87"/>
                    <a:pt x="5" y="212"/>
                  </a:cubicBezTo>
                  <a:cubicBezTo>
                    <a:pt x="5" y="330"/>
                    <a:pt x="93" y="423"/>
                    <a:pt x="216" y="423"/>
                  </a:cubicBezTo>
                  <a:cubicBezTo>
                    <a:pt x="329" y="423"/>
                    <a:pt x="427" y="335"/>
                    <a:pt x="427" y="222"/>
                  </a:cubicBezTo>
                  <a:cubicBezTo>
                    <a:pt x="427" y="99"/>
                    <a:pt x="339" y="1"/>
                    <a:pt x="216" y="1"/>
                  </a:cubicBezTo>
                  <a:cubicBezTo>
                    <a:pt x="212" y="1"/>
                    <a:pt x="20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0" name="Google Shape;18180;p25"/>
            <p:cNvSpPr/>
            <p:nvPr/>
          </p:nvSpPr>
          <p:spPr>
            <a:xfrm>
              <a:off x="17012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3" y="0"/>
                    <a:pt x="0" y="98"/>
                    <a:pt x="11" y="221"/>
                  </a:cubicBezTo>
                  <a:cubicBezTo>
                    <a:pt x="11" y="334"/>
                    <a:pt x="103" y="427"/>
                    <a:pt x="221" y="427"/>
                  </a:cubicBezTo>
                  <a:cubicBezTo>
                    <a:pt x="345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1" name="Google Shape;18181;p25"/>
            <p:cNvSpPr/>
            <p:nvPr/>
          </p:nvSpPr>
          <p:spPr>
            <a:xfrm>
              <a:off x="1833975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34"/>
                    <a:pt x="93" y="421"/>
                    <a:pt x="216" y="421"/>
                  </a:cubicBezTo>
                  <a:cubicBezTo>
                    <a:pt x="340" y="421"/>
                    <a:pt x="43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2" name="Google Shape;18182;p25"/>
            <p:cNvSpPr/>
            <p:nvPr/>
          </p:nvSpPr>
          <p:spPr>
            <a:xfrm>
              <a:off x="175445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33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3" name="Google Shape;18183;p25"/>
            <p:cNvSpPr/>
            <p:nvPr/>
          </p:nvSpPr>
          <p:spPr>
            <a:xfrm>
              <a:off x="1833975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4" name="Google Shape;18184;p25"/>
            <p:cNvSpPr/>
            <p:nvPr/>
          </p:nvSpPr>
          <p:spPr>
            <a:xfrm>
              <a:off x="1701275" y="39845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9" y="427"/>
                    <a:pt x="427" y="334"/>
                    <a:pt x="427" y="211"/>
                  </a:cubicBezTo>
                  <a:cubicBezTo>
                    <a:pt x="432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5" name="Google Shape;18185;p25"/>
            <p:cNvSpPr/>
            <p:nvPr/>
          </p:nvSpPr>
          <p:spPr>
            <a:xfrm>
              <a:off x="186057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5"/>
                    <a:pt x="0" y="98"/>
                    <a:pt x="0" y="221"/>
                  </a:cubicBezTo>
                  <a:cubicBezTo>
                    <a:pt x="0" y="33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6" name="Google Shape;18186;p25"/>
            <p:cNvSpPr/>
            <p:nvPr/>
          </p:nvSpPr>
          <p:spPr>
            <a:xfrm>
              <a:off x="1833975" y="39580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3" y="422"/>
                    <a:pt x="211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7" name="Google Shape;18187;p25"/>
            <p:cNvSpPr/>
            <p:nvPr/>
          </p:nvSpPr>
          <p:spPr>
            <a:xfrm>
              <a:off x="18605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1" y="334"/>
                    <a:pt x="103" y="422"/>
                    <a:pt x="221" y="422"/>
                  </a:cubicBezTo>
                  <a:cubicBezTo>
                    <a:pt x="339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8" name="Google Shape;18188;p25"/>
            <p:cNvSpPr/>
            <p:nvPr/>
          </p:nvSpPr>
          <p:spPr>
            <a:xfrm>
              <a:off x="1436000" y="414380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0" y="1"/>
                  </a:moveTo>
                  <a:cubicBezTo>
                    <a:pt x="92" y="1"/>
                    <a:pt x="0" y="87"/>
                    <a:pt x="10" y="207"/>
                  </a:cubicBezTo>
                  <a:cubicBezTo>
                    <a:pt x="10" y="330"/>
                    <a:pt x="97" y="423"/>
                    <a:pt x="221" y="423"/>
                  </a:cubicBezTo>
                  <a:cubicBezTo>
                    <a:pt x="334" y="423"/>
                    <a:pt x="431" y="335"/>
                    <a:pt x="431" y="222"/>
                  </a:cubicBezTo>
                  <a:cubicBezTo>
                    <a:pt x="431" y="99"/>
                    <a:pt x="344" y="1"/>
                    <a:pt x="221" y="1"/>
                  </a:cubicBezTo>
                  <a:cubicBezTo>
                    <a:pt x="217" y="1"/>
                    <a:pt x="214" y="1"/>
                    <a:pt x="21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9" name="Google Shape;18189;p25"/>
            <p:cNvSpPr/>
            <p:nvPr/>
          </p:nvSpPr>
          <p:spPr>
            <a:xfrm>
              <a:off x="1833975" y="40112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6" y="1"/>
                  </a:moveTo>
                  <a:cubicBezTo>
                    <a:pt x="98" y="1"/>
                    <a:pt x="1" y="88"/>
                    <a:pt x="1" y="217"/>
                  </a:cubicBezTo>
                  <a:cubicBezTo>
                    <a:pt x="6" y="335"/>
                    <a:pt x="103" y="427"/>
                    <a:pt x="216" y="427"/>
                  </a:cubicBezTo>
                  <a:cubicBezTo>
                    <a:pt x="340" y="422"/>
                    <a:pt x="427" y="335"/>
                    <a:pt x="427" y="212"/>
                  </a:cubicBezTo>
                  <a:cubicBezTo>
                    <a:pt x="427" y="8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0" name="Google Shape;18190;p25"/>
            <p:cNvSpPr/>
            <p:nvPr/>
          </p:nvSpPr>
          <p:spPr>
            <a:xfrm>
              <a:off x="1674800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3" y="0"/>
                    <a:pt x="1" y="86"/>
                    <a:pt x="1" y="206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330" y="427"/>
                    <a:pt x="427" y="329"/>
                    <a:pt x="427" y="216"/>
                  </a:cubicBezTo>
                  <a:cubicBezTo>
                    <a:pt x="427" y="98"/>
                    <a:pt x="335" y="0"/>
                    <a:pt x="222" y="0"/>
                  </a:cubicBezTo>
                  <a:cubicBezTo>
                    <a:pt x="218" y="0"/>
                    <a:pt x="21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1" name="Google Shape;18191;p25"/>
            <p:cNvSpPr/>
            <p:nvPr/>
          </p:nvSpPr>
          <p:spPr>
            <a:xfrm>
              <a:off x="1754325" y="41968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199" y="1"/>
                  </a:moveTo>
                  <a:cubicBezTo>
                    <a:pt x="94" y="1"/>
                    <a:pt x="5" y="90"/>
                    <a:pt x="1" y="202"/>
                  </a:cubicBezTo>
                  <a:cubicBezTo>
                    <a:pt x="1" y="320"/>
                    <a:pt x="98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22" y="212"/>
                  </a:cubicBezTo>
                  <a:cubicBezTo>
                    <a:pt x="422" y="94"/>
                    <a:pt x="335" y="7"/>
                    <a:pt x="216" y="1"/>
                  </a:cubicBezTo>
                  <a:cubicBezTo>
                    <a:pt x="211" y="1"/>
                    <a:pt x="205" y="1"/>
                    <a:pt x="19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2" name="Google Shape;18192;p25"/>
            <p:cNvSpPr/>
            <p:nvPr/>
          </p:nvSpPr>
          <p:spPr>
            <a:xfrm>
              <a:off x="17012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98" y="422"/>
                    <a:pt x="211" y="427"/>
                  </a:cubicBezTo>
                  <a:cubicBezTo>
                    <a:pt x="214" y="427"/>
                    <a:pt x="218" y="427"/>
                    <a:pt x="221" y="427"/>
                  </a:cubicBezTo>
                  <a:cubicBezTo>
                    <a:pt x="335" y="427"/>
                    <a:pt x="432" y="342"/>
                    <a:pt x="432" y="222"/>
                  </a:cubicBezTo>
                  <a:cubicBezTo>
                    <a:pt x="432" y="9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3" name="Google Shape;18193;p25"/>
            <p:cNvSpPr/>
            <p:nvPr/>
          </p:nvSpPr>
          <p:spPr>
            <a:xfrm>
              <a:off x="2178925" y="41434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6" y="1"/>
                  </a:moveTo>
                  <a:cubicBezTo>
                    <a:pt x="103" y="1"/>
                    <a:pt x="5" y="93"/>
                    <a:pt x="5" y="217"/>
                  </a:cubicBezTo>
                  <a:cubicBezTo>
                    <a:pt x="0" y="330"/>
                    <a:pt x="103" y="432"/>
                    <a:pt x="216" y="432"/>
                  </a:cubicBezTo>
                  <a:cubicBezTo>
                    <a:pt x="334" y="432"/>
                    <a:pt x="432" y="345"/>
                    <a:pt x="432" y="227"/>
                  </a:cubicBezTo>
                  <a:cubicBezTo>
                    <a:pt x="432" y="109"/>
                    <a:pt x="339" y="16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4" name="Google Shape;18194;p25"/>
            <p:cNvSpPr/>
            <p:nvPr/>
          </p:nvSpPr>
          <p:spPr>
            <a:xfrm>
              <a:off x="175432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8"/>
                    <a:pt x="1" y="211"/>
                  </a:cubicBezTo>
                  <a:cubicBezTo>
                    <a:pt x="1" y="334"/>
                    <a:pt x="93" y="427"/>
                    <a:pt x="216" y="427"/>
                  </a:cubicBezTo>
                  <a:cubicBezTo>
                    <a:pt x="335" y="427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5" name="Google Shape;18195;p25"/>
            <p:cNvSpPr/>
            <p:nvPr/>
          </p:nvSpPr>
          <p:spPr>
            <a:xfrm>
              <a:off x="1966675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1" y="341"/>
                    <a:pt x="93" y="427"/>
                    <a:pt x="212" y="427"/>
                  </a:cubicBezTo>
                  <a:cubicBezTo>
                    <a:pt x="215" y="427"/>
                    <a:pt x="218" y="427"/>
                    <a:pt x="222" y="427"/>
                  </a:cubicBezTo>
                  <a:cubicBezTo>
                    <a:pt x="335" y="427"/>
                    <a:pt x="427" y="329"/>
                    <a:pt x="427" y="21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6" name="Google Shape;18196;p25"/>
            <p:cNvSpPr/>
            <p:nvPr/>
          </p:nvSpPr>
          <p:spPr>
            <a:xfrm>
              <a:off x="1648350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6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9"/>
                    <a:pt x="10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7" name="Google Shape;18197;p25"/>
            <p:cNvSpPr/>
            <p:nvPr/>
          </p:nvSpPr>
          <p:spPr>
            <a:xfrm>
              <a:off x="1966550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5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8" name="Google Shape;18198;p25"/>
            <p:cNvSpPr/>
            <p:nvPr/>
          </p:nvSpPr>
          <p:spPr>
            <a:xfrm>
              <a:off x="1701275" y="41438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2" y="1"/>
                  </a:moveTo>
                  <a:cubicBezTo>
                    <a:pt x="93" y="1"/>
                    <a:pt x="0" y="97"/>
                    <a:pt x="5" y="222"/>
                  </a:cubicBezTo>
                  <a:cubicBezTo>
                    <a:pt x="5" y="335"/>
                    <a:pt x="98" y="433"/>
                    <a:pt x="211" y="433"/>
                  </a:cubicBezTo>
                  <a:cubicBezTo>
                    <a:pt x="334" y="433"/>
                    <a:pt x="432" y="340"/>
                    <a:pt x="432" y="222"/>
                  </a:cubicBezTo>
                  <a:cubicBezTo>
                    <a:pt x="432" y="99"/>
                    <a:pt x="345" y="1"/>
                    <a:pt x="221" y="1"/>
                  </a:cubicBezTo>
                  <a:cubicBezTo>
                    <a:pt x="218" y="1"/>
                    <a:pt x="21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9" name="Google Shape;18199;p25"/>
            <p:cNvSpPr/>
            <p:nvPr/>
          </p:nvSpPr>
          <p:spPr>
            <a:xfrm>
              <a:off x="18605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0" y="216"/>
                  </a:cubicBezTo>
                  <a:cubicBezTo>
                    <a:pt x="0" y="329"/>
                    <a:pt x="93" y="422"/>
                    <a:pt x="206" y="427"/>
                  </a:cubicBezTo>
                  <a:cubicBezTo>
                    <a:pt x="209" y="427"/>
                    <a:pt x="213" y="427"/>
                    <a:pt x="216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0" name="Google Shape;18200;p25"/>
            <p:cNvSpPr/>
            <p:nvPr/>
          </p:nvSpPr>
          <p:spPr>
            <a:xfrm>
              <a:off x="1993275" y="390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8"/>
                    <a:pt x="6" y="211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1" name="Google Shape;18201;p25"/>
            <p:cNvSpPr/>
            <p:nvPr/>
          </p:nvSpPr>
          <p:spPr>
            <a:xfrm>
              <a:off x="1966825" y="4037325"/>
              <a:ext cx="10925" cy="10800"/>
            </a:xfrm>
            <a:custGeom>
              <a:rect b="b" l="l" r="r" t="t"/>
              <a:pathLst>
                <a:path extrusionOk="0" h="432" w="437">
                  <a:moveTo>
                    <a:pt x="216" y="0"/>
                  </a:moveTo>
                  <a:cubicBezTo>
                    <a:pt x="103" y="10"/>
                    <a:pt x="5" y="98"/>
                    <a:pt x="5" y="216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214" y="432"/>
                    <a:pt x="217" y="432"/>
                    <a:pt x="220" y="432"/>
                  </a:cubicBezTo>
                  <a:cubicBezTo>
                    <a:pt x="334" y="432"/>
                    <a:pt x="422" y="341"/>
                    <a:pt x="427" y="221"/>
                  </a:cubicBezTo>
                  <a:cubicBezTo>
                    <a:pt x="43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2" name="Google Shape;18202;p25"/>
            <p:cNvSpPr/>
            <p:nvPr/>
          </p:nvSpPr>
          <p:spPr>
            <a:xfrm>
              <a:off x="1435975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0" y="422"/>
                    <a:pt x="427" y="324"/>
                    <a:pt x="427" y="211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3" name="Google Shape;18203;p25"/>
            <p:cNvSpPr/>
            <p:nvPr/>
          </p:nvSpPr>
          <p:spPr>
            <a:xfrm>
              <a:off x="175432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0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4" name="Google Shape;18204;p25"/>
            <p:cNvSpPr/>
            <p:nvPr/>
          </p:nvSpPr>
          <p:spPr>
            <a:xfrm>
              <a:off x="1621625" y="4276650"/>
              <a:ext cx="10800" cy="10425"/>
            </a:xfrm>
            <a:custGeom>
              <a:rect b="b" l="l" r="r" t="t"/>
              <a:pathLst>
                <a:path extrusionOk="0" h="417" w="432">
                  <a:moveTo>
                    <a:pt x="216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93" y="417"/>
                    <a:pt x="216" y="417"/>
                  </a:cubicBezTo>
                  <a:cubicBezTo>
                    <a:pt x="334" y="417"/>
                    <a:pt x="432" y="319"/>
                    <a:pt x="427" y="211"/>
                  </a:cubicBezTo>
                  <a:cubicBezTo>
                    <a:pt x="427" y="9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5" name="Google Shape;18205;p25"/>
            <p:cNvSpPr/>
            <p:nvPr/>
          </p:nvSpPr>
          <p:spPr>
            <a:xfrm>
              <a:off x="151562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" y="319"/>
                    <a:pt x="93" y="421"/>
                    <a:pt x="206" y="421"/>
                  </a:cubicBezTo>
                  <a:cubicBezTo>
                    <a:pt x="330" y="421"/>
                    <a:pt x="427" y="329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6" name="Google Shape;18206;p25"/>
            <p:cNvSpPr/>
            <p:nvPr/>
          </p:nvSpPr>
          <p:spPr>
            <a:xfrm>
              <a:off x="1621875" y="43826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5"/>
                    <a:pt x="1" y="98"/>
                    <a:pt x="1" y="211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24" y="421"/>
                    <a:pt x="422" y="319"/>
                    <a:pt x="422" y="206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7" name="Google Shape;18207;p25"/>
            <p:cNvSpPr/>
            <p:nvPr/>
          </p:nvSpPr>
          <p:spPr>
            <a:xfrm>
              <a:off x="1860575" y="42499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3"/>
                    <a:pt x="11" y="222"/>
                  </a:cubicBezTo>
                  <a:cubicBezTo>
                    <a:pt x="11" y="335"/>
                    <a:pt x="103" y="432"/>
                    <a:pt x="221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3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8" name="Google Shape;18208;p25"/>
            <p:cNvSpPr/>
            <p:nvPr/>
          </p:nvSpPr>
          <p:spPr>
            <a:xfrm>
              <a:off x="2152575" y="43826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88" y="0"/>
                    <a:pt x="1" y="87"/>
                    <a:pt x="1" y="211"/>
                  </a:cubicBezTo>
                  <a:cubicBezTo>
                    <a:pt x="1" y="329"/>
                    <a:pt x="88" y="421"/>
                    <a:pt x="206" y="421"/>
                  </a:cubicBezTo>
                  <a:cubicBezTo>
                    <a:pt x="330" y="421"/>
                    <a:pt x="422" y="329"/>
                    <a:pt x="422" y="211"/>
                  </a:cubicBezTo>
                  <a:cubicBezTo>
                    <a:pt x="422" y="87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9" name="Google Shape;18209;p25"/>
            <p:cNvSpPr/>
            <p:nvPr/>
          </p:nvSpPr>
          <p:spPr>
            <a:xfrm>
              <a:off x="1435975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7" y="427"/>
                  </a:cubicBezTo>
                  <a:cubicBezTo>
                    <a:pt x="330" y="427"/>
                    <a:pt x="427" y="330"/>
                    <a:pt x="427" y="217"/>
                  </a:cubicBezTo>
                  <a:cubicBezTo>
                    <a:pt x="42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0" name="Google Shape;18210;p25"/>
            <p:cNvSpPr/>
            <p:nvPr/>
          </p:nvSpPr>
          <p:spPr>
            <a:xfrm>
              <a:off x="17012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1" name="Google Shape;18211;p25"/>
            <p:cNvSpPr/>
            <p:nvPr/>
          </p:nvSpPr>
          <p:spPr>
            <a:xfrm>
              <a:off x="1966825" y="409085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230" y="0"/>
                  </a:moveTo>
                  <a:cubicBezTo>
                    <a:pt x="222" y="0"/>
                    <a:pt x="214" y="1"/>
                    <a:pt x="206" y="2"/>
                  </a:cubicBezTo>
                  <a:cubicBezTo>
                    <a:pt x="87" y="2"/>
                    <a:pt x="0" y="94"/>
                    <a:pt x="0" y="218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24" y="418"/>
                    <a:pt x="421" y="321"/>
                    <a:pt x="421" y="208"/>
                  </a:cubicBezTo>
                  <a:cubicBezTo>
                    <a:pt x="421" y="93"/>
                    <a:pt x="337" y="0"/>
                    <a:pt x="23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2" name="Google Shape;18212;p25"/>
            <p:cNvSpPr/>
            <p:nvPr/>
          </p:nvSpPr>
          <p:spPr>
            <a:xfrm>
              <a:off x="215245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7" y="33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3" name="Google Shape;18213;p25"/>
            <p:cNvSpPr/>
            <p:nvPr/>
          </p:nvSpPr>
          <p:spPr>
            <a:xfrm>
              <a:off x="1833725" y="454192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7" y="1"/>
                  </a:moveTo>
                  <a:cubicBezTo>
                    <a:pt x="103" y="1"/>
                    <a:pt x="10" y="92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339" y="422"/>
                    <a:pt x="432" y="335"/>
                    <a:pt x="432" y="212"/>
                  </a:cubicBezTo>
                  <a:cubicBezTo>
                    <a:pt x="437" y="88"/>
                    <a:pt x="350" y="1"/>
                    <a:pt x="226" y="1"/>
                  </a:cubicBezTo>
                  <a:cubicBezTo>
                    <a:pt x="223" y="1"/>
                    <a:pt x="22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4" name="Google Shape;18214;p25"/>
            <p:cNvSpPr/>
            <p:nvPr/>
          </p:nvSpPr>
          <p:spPr>
            <a:xfrm>
              <a:off x="1701275" y="45682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2" y="0"/>
                  </a:moveTo>
                  <a:cubicBezTo>
                    <a:pt x="93" y="0"/>
                    <a:pt x="0" y="96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212" y="422"/>
                    <a:pt x="218" y="423"/>
                    <a:pt x="224" y="423"/>
                  </a:cubicBezTo>
                  <a:cubicBezTo>
                    <a:pt x="339" y="423"/>
                    <a:pt x="427" y="333"/>
                    <a:pt x="432" y="216"/>
                  </a:cubicBezTo>
                  <a:cubicBezTo>
                    <a:pt x="432" y="93"/>
                    <a:pt x="345" y="1"/>
                    <a:pt x="221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5" name="Google Shape;18215;p25"/>
            <p:cNvSpPr/>
            <p:nvPr/>
          </p:nvSpPr>
          <p:spPr>
            <a:xfrm>
              <a:off x="2046475" y="4382250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1"/>
                    <a:pt x="0" y="98"/>
                    <a:pt x="0" y="216"/>
                  </a:cubicBezTo>
                  <a:cubicBezTo>
                    <a:pt x="0" y="330"/>
                    <a:pt x="93" y="432"/>
                    <a:pt x="211" y="432"/>
                  </a:cubicBezTo>
                  <a:cubicBezTo>
                    <a:pt x="329" y="432"/>
                    <a:pt x="421" y="345"/>
                    <a:pt x="421" y="222"/>
                  </a:cubicBezTo>
                  <a:cubicBezTo>
                    <a:pt x="416" y="103"/>
                    <a:pt x="324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6" name="Google Shape;18216;p25"/>
            <p:cNvSpPr/>
            <p:nvPr/>
          </p:nvSpPr>
          <p:spPr>
            <a:xfrm>
              <a:off x="2099275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0"/>
                    <a:pt x="10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7" name="Google Shape;18217;p25"/>
            <p:cNvSpPr/>
            <p:nvPr/>
          </p:nvSpPr>
          <p:spPr>
            <a:xfrm>
              <a:off x="1966550" y="419685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08" y="1"/>
                  </a:moveTo>
                  <a:cubicBezTo>
                    <a:pt x="94" y="1"/>
                    <a:pt x="6" y="90"/>
                    <a:pt x="6" y="202"/>
                  </a:cubicBezTo>
                  <a:cubicBezTo>
                    <a:pt x="1" y="325"/>
                    <a:pt x="93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32" y="212"/>
                  </a:cubicBezTo>
                  <a:cubicBezTo>
                    <a:pt x="432" y="99"/>
                    <a:pt x="340" y="7"/>
                    <a:pt x="227" y="1"/>
                  </a:cubicBezTo>
                  <a:cubicBezTo>
                    <a:pt x="221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8" name="Google Shape;18218;p25"/>
            <p:cNvSpPr/>
            <p:nvPr/>
          </p:nvSpPr>
          <p:spPr>
            <a:xfrm>
              <a:off x="1966550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104" y="1"/>
                    <a:pt x="16" y="88"/>
                    <a:pt x="6" y="206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4" y="423"/>
                    <a:pt x="432" y="333"/>
                    <a:pt x="432" y="216"/>
                  </a:cubicBezTo>
                  <a:cubicBezTo>
                    <a:pt x="432" y="10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9" name="Google Shape;18219;p25"/>
            <p:cNvSpPr/>
            <p:nvPr/>
          </p:nvSpPr>
          <p:spPr>
            <a:xfrm>
              <a:off x="1568700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11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87" y="417"/>
                    <a:pt x="211" y="417"/>
                  </a:cubicBezTo>
                  <a:cubicBezTo>
                    <a:pt x="334" y="417"/>
                    <a:pt x="421" y="319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0" name="Google Shape;18220;p25"/>
            <p:cNvSpPr/>
            <p:nvPr/>
          </p:nvSpPr>
          <p:spPr>
            <a:xfrm>
              <a:off x="1833975" y="39047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98" y="1"/>
                    <a:pt x="1" y="93"/>
                    <a:pt x="1" y="212"/>
                  </a:cubicBezTo>
                  <a:cubicBezTo>
                    <a:pt x="1" y="330"/>
                    <a:pt x="98" y="433"/>
                    <a:pt x="211" y="433"/>
                  </a:cubicBezTo>
                  <a:cubicBezTo>
                    <a:pt x="214" y="433"/>
                    <a:pt x="217" y="433"/>
                    <a:pt x="221" y="433"/>
                  </a:cubicBezTo>
                  <a:cubicBezTo>
                    <a:pt x="339" y="433"/>
                    <a:pt x="432" y="337"/>
                    <a:pt x="432" y="217"/>
                  </a:cubicBezTo>
                  <a:cubicBezTo>
                    <a:pt x="432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1" name="Google Shape;18221;p25"/>
            <p:cNvSpPr/>
            <p:nvPr/>
          </p:nvSpPr>
          <p:spPr>
            <a:xfrm>
              <a:off x="2046475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20" y="0"/>
                  </a:moveTo>
                  <a:cubicBezTo>
                    <a:pt x="217" y="0"/>
                    <a:pt x="214" y="0"/>
                    <a:pt x="211" y="1"/>
                  </a:cubicBezTo>
                  <a:cubicBezTo>
                    <a:pt x="93" y="1"/>
                    <a:pt x="0" y="98"/>
                    <a:pt x="0" y="211"/>
                  </a:cubicBezTo>
                  <a:cubicBezTo>
                    <a:pt x="5" y="329"/>
                    <a:pt x="93" y="417"/>
                    <a:pt x="211" y="417"/>
                  </a:cubicBezTo>
                  <a:cubicBezTo>
                    <a:pt x="329" y="417"/>
                    <a:pt x="421" y="329"/>
                    <a:pt x="421" y="206"/>
                  </a:cubicBezTo>
                  <a:cubicBezTo>
                    <a:pt x="421" y="86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2" name="Google Shape;18222;p25"/>
            <p:cNvSpPr/>
            <p:nvPr/>
          </p:nvSpPr>
          <p:spPr>
            <a:xfrm>
              <a:off x="17012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3" y="0"/>
                  </a:moveTo>
                  <a:cubicBezTo>
                    <a:pt x="99" y="0"/>
                    <a:pt x="11" y="101"/>
                    <a:pt x="11" y="211"/>
                  </a:cubicBezTo>
                  <a:cubicBezTo>
                    <a:pt x="1" y="329"/>
                    <a:pt x="94" y="428"/>
                    <a:pt x="205" y="428"/>
                  </a:cubicBezTo>
                  <a:cubicBezTo>
                    <a:pt x="210" y="428"/>
                    <a:pt x="216" y="428"/>
                    <a:pt x="221" y="427"/>
                  </a:cubicBezTo>
                  <a:cubicBezTo>
                    <a:pt x="345" y="417"/>
                    <a:pt x="432" y="330"/>
                    <a:pt x="432" y="211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6" y="0"/>
                    <a:pt x="21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3" name="Google Shape;18223;p25"/>
            <p:cNvSpPr/>
            <p:nvPr/>
          </p:nvSpPr>
          <p:spPr>
            <a:xfrm>
              <a:off x="1913625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88" y="432"/>
                    <a:pt x="211" y="432"/>
                  </a:cubicBezTo>
                  <a:cubicBezTo>
                    <a:pt x="335" y="432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4" name="Google Shape;18224;p25"/>
            <p:cNvSpPr/>
            <p:nvPr/>
          </p:nvSpPr>
          <p:spPr>
            <a:xfrm>
              <a:off x="1488900" y="4037575"/>
              <a:ext cx="11075" cy="10550"/>
            </a:xfrm>
            <a:custGeom>
              <a:rect b="b" l="l" r="r" t="t"/>
              <a:pathLst>
                <a:path extrusionOk="0" h="422" w="443">
                  <a:moveTo>
                    <a:pt x="222" y="0"/>
                  </a:moveTo>
                  <a:cubicBezTo>
                    <a:pt x="88" y="6"/>
                    <a:pt x="1" y="113"/>
                    <a:pt x="11" y="216"/>
                  </a:cubicBezTo>
                  <a:cubicBezTo>
                    <a:pt x="11" y="340"/>
                    <a:pt x="104" y="422"/>
                    <a:pt x="222" y="422"/>
                  </a:cubicBezTo>
                  <a:cubicBezTo>
                    <a:pt x="345" y="422"/>
                    <a:pt x="443" y="324"/>
                    <a:pt x="443" y="211"/>
                  </a:cubicBezTo>
                  <a:cubicBezTo>
                    <a:pt x="443" y="9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5" name="Google Shape;18225;p25"/>
            <p:cNvSpPr/>
            <p:nvPr/>
          </p:nvSpPr>
          <p:spPr>
            <a:xfrm>
              <a:off x="20198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7" y="0"/>
                  </a:moveTo>
                  <a:cubicBezTo>
                    <a:pt x="93" y="0"/>
                    <a:pt x="0" y="96"/>
                    <a:pt x="0" y="216"/>
                  </a:cubicBezTo>
                  <a:cubicBezTo>
                    <a:pt x="0" y="345"/>
                    <a:pt x="93" y="427"/>
                    <a:pt x="21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6" name="Google Shape;18226;p25"/>
            <p:cNvSpPr/>
            <p:nvPr/>
          </p:nvSpPr>
          <p:spPr>
            <a:xfrm>
              <a:off x="1648350" y="4037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103" y="6"/>
                    <a:pt x="0" y="93"/>
                    <a:pt x="0" y="211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1" y="340"/>
                    <a:pt x="421" y="216"/>
                  </a:cubicBezTo>
                  <a:cubicBezTo>
                    <a:pt x="421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7" name="Google Shape;18227;p25"/>
            <p:cNvSpPr/>
            <p:nvPr/>
          </p:nvSpPr>
          <p:spPr>
            <a:xfrm>
              <a:off x="1648350" y="45684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20" y="0"/>
                  </a:moveTo>
                  <a:cubicBezTo>
                    <a:pt x="217" y="0"/>
                    <a:pt x="214" y="1"/>
                    <a:pt x="211" y="1"/>
                  </a:cubicBezTo>
                  <a:cubicBezTo>
                    <a:pt x="103" y="1"/>
                    <a:pt x="5" y="93"/>
                    <a:pt x="0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6"/>
                    <a:pt x="334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8" name="Google Shape;18228;p25"/>
            <p:cNvSpPr/>
            <p:nvPr/>
          </p:nvSpPr>
          <p:spPr>
            <a:xfrm>
              <a:off x="1833975" y="43294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8" y="6"/>
                    <a:pt x="1" y="103"/>
                    <a:pt x="1" y="222"/>
                  </a:cubicBezTo>
                  <a:cubicBezTo>
                    <a:pt x="1" y="340"/>
                    <a:pt x="98" y="432"/>
                    <a:pt x="216" y="432"/>
                  </a:cubicBezTo>
                  <a:cubicBezTo>
                    <a:pt x="340" y="427"/>
                    <a:pt x="432" y="335"/>
                    <a:pt x="43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9" name="Google Shape;18229;p25"/>
            <p:cNvSpPr/>
            <p:nvPr/>
          </p:nvSpPr>
          <p:spPr>
            <a:xfrm>
              <a:off x="1913625" y="4249900"/>
              <a:ext cx="10825" cy="10850"/>
            </a:xfrm>
            <a:custGeom>
              <a:rect b="b" l="l" r="r" t="t"/>
              <a:pathLst>
                <a:path extrusionOk="0" h="434" w="433">
                  <a:moveTo>
                    <a:pt x="226" y="1"/>
                  </a:moveTo>
                  <a:cubicBezTo>
                    <a:pt x="221" y="1"/>
                    <a:pt x="216" y="1"/>
                    <a:pt x="211" y="2"/>
                  </a:cubicBezTo>
                  <a:cubicBezTo>
                    <a:pt x="88" y="2"/>
                    <a:pt x="1" y="94"/>
                    <a:pt x="6" y="228"/>
                  </a:cubicBezTo>
                  <a:cubicBezTo>
                    <a:pt x="6" y="336"/>
                    <a:pt x="103" y="433"/>
                    <a:pt x="216" y="433"/>
                  </a:cubicBezTo>
                  <a:cubicBezTo>
                    <a:pt x="335" y="433"/>
                    <a:pt x="432" y="331"/>
                    <a:pt x="432" y="218"/>
                  </a:cubicBezTo>
                  <a:cubicBezTo>
                    <a:pt x="422" y="95"/>
                    <a:pt x="324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0" name="Google Shape;18230;p25"/>
            <p:cNvSpPr/>
            <p:nvPr/>
          </p:nvSpPr>
          <p:spPr>
            <a:xfrm>
              <a:off x="1701525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3" y="1"/>
                    <a:pt x="1" y="103"/>
                    <a:pt x="1" y="216"/>
                  </a:cubicBezTo>
                  <a:cubicBezTo>
                    <a:pt x="1" y="335"/>
                    <a:pt x="88" y="422"/>
                    <a:pt x="206" y="422"/>
                  </a:cubicBezTo>
                  <a:cubicBezTo>
                    <a:pt x="324" y="422"/>
                    <a:pt x="417" y="335"/>
                    <a:pt x="422" y="216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1" name="Google Shape;18231;p25"/>
            <p:cNvSpPr/>
            <p:nvPr/>
          </p:nvSpPr>
          <p:spPr>
            <a:xfrm>
              <a:off x="18075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2" name="Google Shape;18232;p25"/>
            <p:cNvSpPr/>
            <p:nvPr/>
          </p:nvSpPr>
          <p:spPr>
            <a:xfrm>
              <a:off x="1515625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5" y="422"/>
                    <a:pt x="427" y="32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3" name="Google Shape;18233;p25"/>
            <p:cNvSpPr/>
            <p:nvPr/>
          </p:nvSpPr>
          <p:spPr>
            <a:xfrm>
              <a:off x="18075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0" y="217"/>
                  </a:cubicBezTo>
                  <a:cubicBezTo>
                    <a:pt x="5" y="330"/>
                    <a:pt x="93" y="427"/>
                    <a:pt x="21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4" name="Google Shape;18234;p25"/>
            <p:cNvSpPr/>
            <p:nvPr/>
          </p:nvSpPr>
          <p:spPr>
            <a:xfrm>
              <a:off x="201987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7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3"/>
                    <a:pt x="84" y="423"/>
                    <a:pt x="198" y="423"/>
                  </a:cubicBezTo>
                  <a:cubicBezTo>
                    <a:pt x="204" y="423"/>
                    <a:pt x="210" y="422"/>
                    <a:pt x="216" y="422"/>
                  </a:cubicBezTo>
                  <a:cubicBezTo>
                    <a:pt x="329" y="422"/>
                    <a:pt x="427" y="329"/>
                    <a:pt x="427" y="211"/>
                  </a:cubicBezTo>
                  <a:cubicBezTo>
                    <a:pt x="422" y="93"/>
                    <a:pt x="329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5" name="Google Shape;18235;p25"/>
            <p:cNvSpPr/>
            <p:nvPr/>
          </p:nvSpPr>
          <p:spPr>
            <a:xfrm>
              <a:off x="1807650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5" y="0"/>
                  </a:moveTo>
                  <a:cubicBezTo>
                    <a:pt x="89" y="0"/>
                    <a:pt x="0" y="99"/>
                    <a:pt x="0" y="212"/>
                  </a:cubicBezTo>
                  <a:cubicBezTo>
                    <a:pt x="0" y="335"/>
                    <a:pt x="88" y="422"/>
                    <a:pt x="211" y="422"/>
                  </a:cubicBezTo>
                  <a:cubicBezTo>
                    <a:pt x="329" y="422"/>
                    <a:pt x="422" y="325"/>
                    <a:pt x="422" y="212"/>
                  </a:cubicBezTo>
                  <a:cubicBezTo>
                    <a:pt x="422" y="93"/>
                    <a:pt x="324" y="1"/>
                    <a:pt x="211" y="1"/>
                  </a:cubicBezTo>
                  <a:cubicBezTo>
                    <a:pt x="206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6" name="Google Shape;18236;p25"/>
            <p:cNvSpPr/>
            <p:nvPr/>
          </p:nvSpPr>
          <p:spPr>
            <a:xfrm>
              <a:off x="19137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0"/>
                  </a:moveTo>
                  <a:cubicBezTo>
                    <a:pt x="90" y="0"/>
                    <a:pt x="1" y="99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25"/>
                    <a:pt x="427" y="212"/>
                  </a:cubicBezTo>
                  <a:cubicBezTo>
                    <a:pt x="427" y="93"/>
                    <a:pt x="330" y="1"/>
                    <a:pt x="211" y="1"/>
                  </a:cubicBezTo>
                  <a:cubicBezTo>
                    <a:pt x="206" y="0"/>
                    <a:pt x="201" y="0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7" name="Google Shape;18237;p25"/>
            <p:cNvSpPr/>
            <p:nvPr/>
          </p:nvSpPr>
          <p:spPr>
            <a:xfrm>
              <a:off x="14627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8" y="0"/>
                  </a:moveTo>
                  <a:cubicBezTo>
                    <a:pt x="99" y="0"/>
                    <a:pt x="1" y="101"/>
                    <a:pt x="1" y="211"/>
                  </a:cubicBezTo>
                  <a:cubicBezTo>
                    <a:pt x="1" y="327"/>
                    <a:pt x="84" y="427"/>
                    <a:pt x="202" y="427"/>
                  </a:cubicBezTo>
                  <a:cubicBezTo>
                    <a:pt x="205" y="427"/>
                    <a:pt x="208" y="427"/>
                    <a:pt x="211" y="427"/>
                  </a:cubicBezTo>
                  <a:cubicBezTo>
                    <a:pt x="335" y="427"/>
                    <a:pt x="417" y="335"/>
                    <a:pt x="432" y="211"/>
                  </a:cubicBezTo>
                  <a:cubicBezTo>
                    <a:pt x="422" y="98"/>
                    <a:pt x="335" y="1"/>
                    <a:pt x="216" y="1"/>
                  </a:cubicBezTo>
                  <a:cubicBezTo>
                    <a:pt x="214" y="0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8" name="Google Shape;18238;p25"/>
            <p:cNvSpPr/>
            <p:nvPr/>
          </p:nvSpPr>
          <p:spPr>
            <a:xfrm>
              <a:off x="1462575" y="43293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0"/>
                  </a:moveTo>
                  <a:cubicBezTo>
                    <a:pt x="93" y="6"/>
                    <a:pt x="0" y="98"/>
                    <a:pt x="0" y="211"/>
                  </a:cubicBezTo>
                  <a:cubicBezTo>
                    <a:pt x="0" y="334"/>
                    <a:pt x="93" y="432"/>
                    <a:pt x="211" y="432"/>
                  </a:cubicBezTo>
                  <a:cubicBezTo>
                    <a:pt x="335" y="432"/>
                    <a:pt x="422" y="340"/>
                    <a:pt x="422" y="216"/>
                  </a:cubicBezTo>
                  <a:cubicBezTo>
                    <a:pt x="422" y="98"/>
                    <a:pt x="324" y="6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9" name="Google Shape;18239;p25"/>
            <p:cNvSpPr/>
            <p:nvPr/>
          </p:nvSpPr>
          <p:spPr>
            <a:xfrm>
              <a:off x="2178925" y="4197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218" y="0"/>
                    <a:pt x="214" y="0"/>
                    <a:pt x="211" y="1"/>
                  </a:cubicBezTo>
                  <a:cubicBezTo>
                    <a:pt x="98" y="1"/>
                    <a:pt x="0" y="93"/>
                    <a:pt x="0" y="211"/>
                  </a:cubicBezTo>
                  <a:cubicBezTo>
                    <a:pt x="0" y="329"/>
                    <a:pt x="103" y="422"/>
                    <a:pt x="216" y="422"/>
                  </a:cubicBezTo>
                  <a:cubicBezTo>
                    <a:pt x="339" y="422"/>
                    <a:pt x="432" y="329"/>
                    <a:pt x="432" y="206"/>
                  </a:cubicBezTo>
                  <a:cubicBezTo>
                    <a:pt x="432" y="86"/>
                    <a:pt x="340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0" name="Google Shape;18240;p25"/>
            <p:cNvSpPr/>
            <p:nvPr/>
          </p:nvSpPr>
          <p:spPr>
            <a:xfrm>
              <a:off x="170127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1" name="Google Shape;18241;p25"/>
            <p:cNvSpPr/>
            <p:nvPr/>
          </p:nvSpPr>
          <p:spPr>
            <a:xfrm>
              <a:off x="16748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3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2" name="Google Shape;18242;p25"/>
            <p:cNvSpPr/>
            <p:nvPr/>
          </p:nvSpPr>
          <p:spPr>
            <a:xfrm>
              <a:off x="1993275" y="4276525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3" name="Google Shape;18243;p25"/>
            <p:cNvSpPr/>
            <p:nvPr/>
          </p:nvSpPr>
          <p:spPr>
            <a:xfrm>
              <a:off x="1993275" y="43294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4" name="Google Shape;18244;p25"/>
            <p:cNvSpPr/>
            <p:nvPr/>
          </p:nvSpPr>
          <p:spPr>
            <a:xfrm>
              <a:off x="1674800" y="4117225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211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24"/>
                    <a:pt x="89" y="417"/>
                    <a:pt x="195" y="417"/>
                  </a:cubicBezTo>
                  <a:cubicBezTo>
                    <a:pt x="200" y="417"/>
                    <a:pt x="206" y="417"/>
                    <a:pt x="211" y="417"/>
                  </a:cubicBezTo>
                  <a:cubicBezTo>
                    <a:pt x="330" y="417"/>
                    <a:pt x="422" y="32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5" name="Google Shape;18245;p25"/>
            <p:cNvSpPr/>
            <p:nvPr/>
          </p:nvSpPr>
          <p:spPr>
            <a:xfrm>
              <a:off x="20198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2"/>
                  </a:cubicBezTo>
                  <a:cubicBezTo>
                    <a:pt x="329" y="417"/>
                    <a:pt x="427" y="324"/>
                    <a:pt x="427" y="211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6" name="Google Shape;18246;p25"/>
            <p:cNvSpPr/>
            <p:nvPr/>
          </p:nvSpPr>
          <p:spPr>
            <a:xfrm>
              <a:off x="1966675" y="387840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17" y="1"/>
                  </a:moveTo>
                  <a:cubicBezTo>
                    <a:pt x="99" y="1"/>
                    <a:pt x="1" y="98"/>
                    <a:pt x="1" y="216"/>
                  </a:cubicBezTo>
                  <a:cubicBezTo>
                    <a:pt x="1" y="331"/>
                    <a:pt x="99" y="424"/>
                    <a:pt x="199" y="424"/>
                  </a:cubicBezTo>
                  <a:cubicBezTo>
                    <a:pt x="207" y="424"/>
                    <a:pt x="214" y="423"/>
                    <a:pt x="222" y="422"/>
                  </a:cubicBezTo>
                  <a:cubicBezTo>
                    <a:pt x="345" y="417"/>
                    <a:pt x="433" y="329"/>
                    <a:pt x="427" y="206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7" name="Google Shape;18247;p25"/>
            <p:cNvSpPr/>
            <p:nvPr/>
          </p:nvSpPr>
          <p:spPr>
            <a:xfrm>
              <a:off x="2205500" y="43294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2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27" y="98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8" name="Google Shape;18248;p25"/>
            <p:cNvSpPr/>
            <p:nvPr/>
          </p:nvSpPr>
          <p:spPr>
            <a:xfrm>
              <a:off x="2019750" y="38784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1"/>
                  </a:moveTo>
                  <a:cubicBezTo>
                    <a:pt x="98" y="1"/>
                    <a:pt x="5" y="93"/>
                    <a:pt x="5" y="211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32" y="329"/>
                    <a:pt x="432" y="211"/>
                  </a:cubicBezTo>
                  <a:cubicBezTo>
                    <a:pt x="43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9" name="Google Shape;18249;p25"/>
            <p:cNvSpPr/>
            <p:nvPr/>
          </p:nvSpPr>
          <p:spPr>
            <a:xfrm>
              <a:off x="1833975" y="4276650"/>
              <a:ext cx="10825" cy="10425"/>
            </a:xfrm>
            <a:custGeom>
              <a:rect b="b" l="l" r="r" t="t"/>
              <a:pathLst>
                <a:path extrusionOk="0" h="417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29"/>
                    <a:pt x="93" y="417"/>
                    <a:pt x="216" y="417"/>
                  </a:cubicBezTo>
                  <a:cubicBezTo>
                    <a:pt x="340" y="412"/>
                    <a:pt x="43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0" name="Google Shape;18250;p25"/>
            <p:cNvSpPr/>
            <p:nvPr/>
          </p:nvSpPr>
          <p:spPr>
            <a:xfrm>
              <a:off x="1648200" y="42499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1" y="98"/>
                    <a:pt x="1" y="217"/>
                  </a:cubicBezTo>
                  <a:cubicBezTo>
                    <a:pt x="1" y="330"/>
                    <a:pt x="104" y="427"/>
                    <a:pt x="217" y="427"/>
                  </a:cubicBezTo>
                  <a:cubicBezTo>
                    <a:pt x="335" y="427"/>
                    <a:pt x="427" y="330"/>
                    <a:pt x="427" y="217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1" name="Google Shape;18251;p25"/>
            <p:cNvSpPr/>
            <p:nvPr/>
          </p:nvSpPr>
          <p:spPr>
            <a:xfrm>
              <a:off x="1648350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1"/>
                    <a:pt x="0" y="98"/>
                    <a:pt x="0" y="217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45"/>
                    <a:pt x="421" y="217"/>
                  </a:cubicBezTo>
                  <a:cubicBezTo>
                    <a:pt x="421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2" name="Google Shape;18252;p25"/>
            <p:cNvSpPr/>
            <p:nvPr/>
          </p:nvSpPr>
          <p:spPr>
            <a:xfrm>
              <a:off x="170127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1"/>
                  </a:moveTo>
                  <a:cubicBezTo>
                    <a:pt x="103" y="1"/>
                    <a:pt x="0" y="98"/>
                    <a:pt x="0" y="217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3" name="Google Shape;18253;p25"/>
            <p:cNvSpPr/>
            <p:nvPr/>
          </p:nvSpPr>
          <p:spPr>
            <a:xfrm>
              <a:off x="19668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1" y="335"/>
                    <a:pt x="427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4" name="Google Shape;18254;p25"/>
            <p:cNvSpPr/>
            <p:nvPr/>
          </p:nvSpPr>
          <p:spPr>
            <a:xfrm>
              <a:off x="14891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93"/>
                    <a:pt x="0" y="206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27" y="335"/>
                    <a:pt x="422" y="222"/>
                  </a:cubicBezTo>
                  <a:cubicBezTo>
                    <a:pt x="432" y="10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5" name="Google Shape;18255;p25"/>
            <p:cNvSpPr/>
            <p:nvPr/>
          </p:nvSpPr>
          <p:spPr>
            <a:xfrm>
              <a:off x="15155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11" y="329"/>
                    <a:pt x="103" y="422"/>
                    <a:pt x="222" y="422"/>
                  </a:cubicBezTo>
                  <a:cubicBezTo>
                    <a:pt x="227" y="422"/>
                    <a:pt x="233" y="423"/>
                    <a:pt x="238" y="423"/>
                  </a:cubicBezTo>
                  <a:cubicBezTo>
                    <a:pt x="344" y="423"/>
                    <a:pt x="432" y="329"/>
                    <a:pt x="432" y="211"/>
                  </a:cubicBezTo>
                  <a:cubicBezTo>
                    <a:pt x="432" y="88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6" name="Google Shape;18256;p25"/>
            <p:cNvSpPr/>
            <p:nvPr/>
          </p:nvSpPr>
          <p:spPr>
            <a:xfrm>
              <a:off x="1780800" y="4223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5" y="87"/>
                    <a:pt x="5" y="206"/>
                  </a:cubicBezTo>
                  <a:cubicBezTo>
                    <a:pt x="0" y="324"/>
                    <a:pt x="93" y="421"/>
                    <a:pt x="211" y="421"/>
                  </a:cubicBezTo>
                  <a:cubicBezTo>
                    <a:pt x="334" y="421"/>
                    <a:pt x="432" y="334"/>
                    <a:pt x="432" y="216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7" name="Google Shape;18257;p25"/>
            <p:cNvSpPr/>
            <p:nvPr/>
          </p:nvSpPr>
          <p:spPr>
            <a:xfrm>
              <a:off x="19668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2" y="0"/>
                  </a:moveTo>
                  <a:cubicBezTo>
                    <a:pt x="88" y="0"/>
                    <a:pt x="0" y="96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7" y="330"/>
                    <a:pt x="421" y="211"/>
                  </a:cubicBezTo>
                  <a:cubicBezTo>
                    <a:pt x="421" y="98"/>
                    <a:pt x="324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8" name="Google Shape;18258;p25"/>
            <p:cNvSpPr/>
            <p:nvPr/>
          </p:nvSpPr>
          <p:spPr>
            <a:xfrm>
              <a:off x="1489175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2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1" y="432"/>
                  </a:cubicBezTo>
                  <a:cubicBezTo>
                    <a:pt x="329" y="432"/>
                    <a:pt x="422" y="330"/>
                    <a:pt x="422" y="217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9" name="Google Shape;18259;p25"/>
            <p:cNvSpPr/>
            <p:nvPr/>
          </p:nvSpPr>
          <p:spPr>
            <a:xfrm>
              <a:off x="2046475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93" y="1"/>
                    <a:pt x="0" y="88"/>
                    <a:pt x="0" y="206"/>
                  </a:cubicBezTo>
                  <a:cubicBezTo>
                    <a:pt x="0" y="319"/>
                    <a:pt x="93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3" y="423"/>
                    <a:pt x="421" y="329"/>
                    <a:pt x="421" y="211"/>
                  </a:cubicBezTo>
                  <a:cubicBezTo>
                    <a:pt x="421" y="8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0" name="Google Shape;18260;p25"/>
            <p:cNvSpPr/>
            <p:nvPr/>
          </p:nvSpPr>
          <p:spPr>
            <a:xfrm>
              <a:off x="220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1"/>
                  </a:moveTo>
                  <a:cubicBezTo>
                    <a:pt x="93" y="1"/>
                    <a:pt x="1" y="88"/>
                    <a:pt x="1" y="216"/>
                  </a:cubicBezTo>
                  <a:cubicBezTo>
                    <a:pt x="11" y="335"/>
                    <a:pt x="98" y="422"/>
                    <a:pt x="217" y="422"/>
                  </a:cubicBezTo>
                  <a:cubicBezTo>
                    <a:pt x="335" y="422"/>
                    <a:pt x="432" y="329"/>
                    <a:pt x="432" y="211"/>
                  </a:cubicBezTo>
                  <a:cubicBezTo>
                    <a:pt x="432" y="8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1" name="Google Shape;18261;p25"/>
            <p:cNvSpPr/>
            <p:nvPr/>
          </p:nvSpPr>
          <p:spPr>
            <a:xfrm>
              <a:off x="148917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329" y="427"/>
                    <a:pt x="422" y="329"/>
                    <a:pt x="422" y="211"/>
                  </a:cubicBezTo>
                  <a:cubicBezTo>
                    <a:pt x="416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2" name="Google Shape;18262;p25"/>
            <p:cNvSpPr/>
            <p:nvPr/>
          </p:nvSpPr>
          <p:spPr>
            <a:xfrm>
              <a:off x="1674800" y="443580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1"/>
                  </a:moveTo>
                  <a:cubicBezTo>
                    <a:pt x="89" y="1"/>
                    <a:pt x="1" y="90"/>
                    <a:pt x="1" y="207"/>
                  </a:cubicBezTo>
                  <a:cubicBezTo>
                    <a:pt x="1" y="320"/>
                    <a:pt x="93" y="418"/>
                    <a:pt x="206" y="423"/>
                  </a:cubicBezTo>
                  <a:cubicBezTo>
                    <a:pt x="330" y="423"/>
                    <a:pt x="427" y="325"/>
                    <a:pt x="427" y="212"/>
                  </a:cubicBezTo>
                  <a:cubicBezTo>
                    <a:pt x="427" y="94"/>
                    <a:pt x="335" y="1"/>
                    <a:pt x="222" y="1"/>
                  </a:cubicBezTo>
                  <a:cubicBezTo>
                    <a:pt x="215" y="1"/>
                    <a:pt x="209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3" name="Google Shape;18263;p25"/>
            <p:cNvSpPr/>
            <p:nvPr/>
          </p:nvSpPr>
          <p:spPr>
            <a:xfrm>
              <a:off x="1833975" y="4435575"/>
              <a:ext cx="10825" cy="10800"/>
            </a:xfrm>
            <a:custGeom>
              <a:rect b="b" l="l" r="r" t="t"/>
              <a:pathLst>
                <a:path extrusionOk="0" h="432" w="433">
                  <a:moveTo>
                    <a:pt x="211" y="0"/>
                  </a:moveTo>
                  <a:cubicBezTo>
                    <a:pt x="88" y="5"/>
                    <a:pt x="1" y="103"/>
                    <a:pt x="1" y="221"/>
                  </a:cubicBezTo>
                  <a:cubicBezTo>
                    <a:pt x="1" y="344"/>
                    <a:pt x="98" y="432"/>
                    <a:pt x="216" y="432"/>
                  </a:cubicBezTo>
                  <a:cubicBezTo>
                    <a:pt x="340" y="427"/>
                    <a:pt x="432" y="334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4" name="Google Shape;18264;p25"/>
            <p:cNvSpPr/>
            <p:nvPr/>
          </p:nvSpPr>
          <p:spPr>
            <a:xfrm>
              <a:off x="1993150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3" y="0"/>
                    <a:pt x="0" y="103"/>
                    <a:pt x="6" y="221"/>
                  </a:cubicBezTo>
                  <a:cubicBezTo>
                    <a:pt x="6" y="334"/>
                    <a:pt x="10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5" name="Google Shape;18265;p25"/>
            <p:cNvSpPr/>
            <p:nvPr/>
          </p:nvSpPr>
          <p:spPr>
            <a:xfrm>
              <a:off x="1648350" y="41968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8" y="0"/>
                    <a:pt x="0" y="88"/>
                    <a:pt x="0" y="206"/>
                  </a:cubicBezTo>
                  <a:cubicBezTo>
                    <a:pt x="0" y="319"/>
                    <a:pt x="98" y="422"/>
                    <a:pt x="211" y="422"/>
                  </a:cubicBezTo>
                  <a:cubicBezTo>
                    <a:pt x="334" y="422"/>
                    <a:pt x="421" y="334"/>
                    <a:pt x="421" y="211"/>
                  </a:cubicBezTo>
                  <a:cubicBezTo>
                    <a:pt x="421" y="8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6" name="Google Shape;18266;p25"/>
            <p:cNvSpPr/>
            <p:nvPr/>
          </p:nvSpPr>
          <p:spPr>
            <a:xfrm>
              <a:off x="201987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29" y="416"/>
                    <a:pt x="427" y="329"/>
                    <a:pt x="427" y="211"/>
                  </a:cubicBezTo>
                  <a:cubicBezTo>
                    <a:pt x="432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7" name="Google Shape;18267;p25"/>
            <p:cNvSpPr/>
            <p:nvPr/>
          </p:nvSpPr>
          <p:spPr>
            <a:xfrm>
              <a:off x="1887175" y="42233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0"/>
                  </a:moveTo>
                  <a:cubicBezTo>
                    <a:pt x="98" y="0"/>
                    <a:pt x="5" y="87"/>
                    <a:pt x="0" y="206"/>
                  </a:cubicBezTo>
                  <a:cubicBezTo>
                    <a:pt x="0" y="324"/>
                    <a:pt x="82" y="421"/>
                    <a:pt x="206" y="421"/>
                  </a:cubicBezTo>
                  <a:cubicBezTo>
                    <a:pt x="212" y="422"/>
                    <a:pt x="218" y="422"/>
                    <a:pt x="223" y="422"/>
                  </a:cubicBezTo>
                  <a:cubicBezTo>
                    <a:pt x="333" y="422"/>
                    <a:pt x="421" y="333"/>
                    <a:pt x="416" y="216"/>
                  </a:cubicBezTo>
                  <a:cubicBezTo>
                    <a:pt x="421" y="10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8" name="Google Shape;18268;p25"/>
            <p:cNvSpPr/>
            <p:nvPr/>
          </p:nvSpPr>
          <p:spPr>
            <a:xfrm>
              <a:off x="1648200" y="44619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2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32"/>
                    <a:pt x="212" y="432"/>
                  </a:cubicBezTo>
                  <a:cubicBezTo>
                    <a:pt x="215" y="432"/>
                    <a:pt x="219" y="433"/>
                    <a:pt x="222" y="433"/>
                  </a:cubicBezTo>
                  <a:cubicBezTo>
                    <a:pt x="345" y="433"/>
                    <a:pt x="427" y="347"/>
                    <a:pt x="427" y="227"/>
                  </a:cubicBezTo>
                  <a:cubicBezTo>
                    <a:pt x="427" y="103"/>
                    <a:pt x="335" y="1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9" name="Google Shape;18269;p25"/>
            <p:cNvSpPr/>
            <p:nvPr/>
          </p:nvSpPr>
          <p:spPr>
            <a:xfrm>
              <a:off x="1701275" y="44619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5"/>
                    <a:pt x="98" y="432"/>
                    <a:pt x="221" y="432"/>
                  </a:cubicBezTo>
                  <a:cubicBezTo>
                    <a:pt x="345" y="432"/>
                    <a:pt x="432" y="335"/>
                    <a:pt x="427" y="206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0" name="Google Shape;18270;p25"/>
            <p:cNvSpPr/>
            <p:nvPr/>
          </p:nvSpPr>
          <p:spPr>
            <a:xfrm>
              <a:off x="1568700" y="401122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6" y="1"/>
                  </a:moveTo>
                  <a:cubicBezTo>
                    <a:pt x="87" y="1"/>
                    <a:pt x="0" y="83"/>
                    <a:pt x="5" y="212"/>
                  </a:cubicBezTo>
                  <a:cubicBezTo>
                    <a:pt x="5" y="325"/>
                    <a:pt x="103" y="422"/>
                    <a:pt x="216" y="422"/>
                  </a:cubicBezTo>
                  <a:cubicBezTo>
                    <a:pt x="334" y="422"/>
                    <a:pt x="432" y="325"/>
                    <a:pt x="432" y="212"/>
                  </a:cubicBezTo>
                  <a:cubicBezTo>
                    <a:pt x="432" y="8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1" name="Google Shape;18271;p25"/>
            <p:cNvSpPr/>
            <p:nvPr/>
          </p:nvSpPr>
          <p:spPr>
            <a:xfrm>
              <a:off x="1621875" y="40112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0" y="0"/>
                    <a:pt x="1" y="94"/>
                    <a:pt x="1" y="212"/>
                  </a:cubicBezTo>
                  <a:cubicBezTo>
                    <a:pt x="1" y="325"/>
                    <a:pt x="93" y="422"/>
                    <a:pt x="211" y="422"/>
                  </a:cubicBezTo>
                  <a:cubicBezTo>
                    <a:pt x="324" y="417"/>
                    <a:pt x="422" y="325"/>
                    <a:pt x="422" y="212"/>
                  </a:cubicBezTo>
                  <a:cubicBezTo>
                    <a:pt x="422" y="93"/>
                    <a:pt x="335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2" name="Google Shape;18272;p25"/>
            <p:cNvSpPr/>
            <p:nvPr/>
          </p:nvSpPr>
          <p:spPr>
            <a:xfrm>
              <a:off x="196682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35"/>
                    <a:pt x="87" y="422"/>
                    <a:pt x="211" y="422"/>
                  </a:cubicBezTo>
                  <a:cubicBezTo>
                    <a:pt x="329" y="422"/>
                    <a:pt x="427" y="335"/>
                    <a:pt x="421" y="212"/>
                  </a:cubicBezTo>
                  <a:cubicBezTo>
                    <a:pt x="421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3" name="Google Shape;18273;p25"/>
            <p:cNvSpPr/>
            <p:nvPr/>
          </p:nvSpPr>
          <p:spPr>
            <a:xfrm>
              <a:off x="1515625" y="44887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1"/>
                  </a:moveTo>
                  <a:cubicBezTo>
                    <a:pt x="98" y="1"/>
                    <a:pt x="1" y="98"/>
                    <a:pt x="1" y="211"/>
                  </a:cubicBezTo>
                  <a:cubicBezTo>
                    <a:pt x="1" y="327"/>
                    <a:pt x="94" y="422"/>
                    <a:pt x="208" y="422"/>
                  </a:cubicBezTo>
                  <a:cubicBezTo>
                    <a:pt x="211" y="422"/>
                    <a:pt x="214" y="422"/>
                    <a:pt x="217" y="422"/>
                  </a:cubicBezTo>
                  <a:cubicBezTo>
                    <a:pt x="335" y="422"/>
                    <a:pt x="427" y="330"/>
                    <a:pt x="427" y="206"/>
                  </a:cubicBezTo>
                  <a:cubicBezTo>
                    <a:pt x="422" y="93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4" name="Google Shape;18274;p25"/>
            <p:cNvSpPr/>
            <p:nvPr/>
          </p:nvSpPr>
          <p:spPr>
            <a:xfrm>
              <a:off x="2046200" y="44887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18" y="0"/>
                  </a:moveTo>
                  <a:cubicBezTo>
                    <a:pt x="99" y="0"/>
                    <a:pt x="11" y="96"/>
                    <a:pt x="11" y="206"/>
                  </a:cubicBezTo>
                  <a:cubicBezTo>
                    <a:pt x="1" y="324"/>
                    <a:pt x="98" y="427"/>
                    <a:pt x="222" y="427"/>
                  </a:cubicBezTo>
                  <a:cubicBezTo>
                    <a:pt x="335" y="427"/>
                    <a:pt x="432" y="335"/>
                    <a:pt x="432" y="222"/>
                  </a:cubicBezTo>
                  <a:cubicBezTo>
                    <a:pt x="438" y="98"/>
                    <a:pt x="350" y="1"/>
                    <a:pt x="227" y="1"/>
                  </a:cubicBezTo>
                  <a:cubicBezTo>
                    <a:pt x="224" y="1"/>
                    <a:pt x="221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5" name="Google Shape;18275;p25"/>
            <p:cNvSpPr/>
            <p:nvPr/>
          </p:nvSpPr>
          <p:spPr>
            <a:xfrm>
              <a:off x="164820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2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29"/>
                    <a:pt x="93" y="427"/>
                    <a:pt x="212" y="427"/>
                  </a:cubicBezTo>
                  <a:cubicBezTo>
                    <a:pt x="335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6" name="Google Shape;18276;p25"/>
            <p:cNvSpPr/>
            <p:nvPr/>
          </p:nvSpPr>
          <p:spPr>
            <a:xfrm>
              <a:off x="201987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0"/>
                    <a:pt x="427" y="211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7" name="Google Shape;18277;p25"/>
            <p:cNvSpPr/>
            <p:nvPr/>
          </p:nvSpPr>
          <p:spPr>
            <a:xfrm>
              <a:off x="14359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3" y="1"/>
                    <a:pt x="1" y="88"/>
                    <a:pt x="11" y="206"/>
                  </a:cubicBezTo>
                  <a:cubicBezTo>
                    <a:pt x="11" y="330"/>
                    <a:pt x="98" y="427"/>
                    <a:pt x="222" y="427"/>
                  </a:cubicBezTo>
                  <a:cubicBezTo>
                    <a:pt x="330" y="427"/>
                    <a:pt x="432" y="335"/>
                    <a:pt x="432" y="222"/>
                  </a:cubicBezTo>
                  <a:cubicBezTo>
                    <a:pt x="432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8" name="Google Shape;18278;p25"/>
            <p:cNvSpPr/>
            <p:nvPr/>
          </p:nvSpPr>
          <p:spPr>
            <a:xfrm>
              <a:off x="22055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8" y="421"/>
                    <a:pt x="206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10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9" name="Google Shape;18279;p25"/>
            <p:cNvSpPr/>
            <p:nvPr/>
          </p:nvSpPr>
          <p:spPr>
            <a:xfrm>
              <a:off x="1489175" y="4196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7"/>
                  </a:cubicBezTo>
                  <a:cubicBezTo>
                    <a:pt x="329" y="427"/>
                    <a:pt x="422" y="324"/>
                    <a:pt x="422" y="211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0" name="Google Shape;18280;p25"/>
            <p:cNvSpPr/>
            <p:nvPr/>
          </p:nvSpPr>
          <p:spPr>
            <a:xfrm>
              <a:off x="1993275" y="40112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2" y="0"/>
                  </a:moveTo>
                  <a:cubicBezTo>
                    <a:pt x="96" y="0"/>
                    <a:pt x="1" y="80"/>
                    <a:pt x="1" y="213"/>
                  </a:cubicBezTo>
                  <a:cubicBezTo>
                    <a:pt x="1" y="326"/>
                    <a:pt x="103" y="423"/>
                    <a:pt x="216" y="423"/>
                  </a:cubicBezTo>
                  <a:cubicBezTo>
                    <a:pt x="335" y="423"/>
                    <a:pt x="427" y="326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8" y="1"/>
                    <a:pt x="200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1" name="Google Shape;18281;p25"/>
            <p:cNvSpPr/>
            <p:nvPr/>
          </p:nvSpPr>
          <p:spPr>
            <a:xfrm>
              <a:off x="2099400" y="401120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33" y="0"/>
                  </a:moveTo>
                  <a:cubicBezTo>
                    <a:pt x="225" y="0"/>
                    <a:pt x="218" y="1"/>
                    <a:pt x="211" y="2"/>
                  </a:cubicBezTo>
                  <a:cubicBezTo>
                    <a:pt x="93" y="2"/>
                    <a:pt x="0" y="89"/>
                    <a:pt x="0" y="213"/>
                  </a:cubicBezTo>
                  <a:cubicBezTo>
                    <a:pt x="5" y="326"/>
                    <a:pt x="98" y="423"/>
                    <a:pt x="211" y="423"/>
                  </a:cubicBezTo>
                  <a:cubicBezTo>
                    <a:pt x="214" y="423"/>
                    <a:pt x="217" y="424"/>
                    <a:pt x="219" y="424"/>
                  </a:cubicBezTo>
                  <a:cubicBezTo>
                    <a:pt x="334" y="424"/>
                    <a:pt x="427" y="323"/>
                    <a:pt x="427" y="213"/>
                  </a:cubicBezTo>
                  <a:cubicBezTo>
                    <a:pt x="432" y="93"/>
                    <a:pt x="330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2" name="Google Shape;18282;p25"/>
            <p:cNvSpPr/>
            <p:nvPr/>
          </p:nvSpPr>
          <p:spPr>
            <a:xfrm>
              <a:off x="2019875" y="45152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93" y="0"/>
                    <a:pt x="0" y="98"/>
                    <a:pt x="0" y="221"/>
                  </a:cubicBezTo>
                  <a:cubicBezTo>
                    <a:pt x="0" y="334"/>
                    <a:pt x="93" y="427"/>
                    <a:pt x="20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3" name="Google Shape;18283;p25"/>
            <p:cNvSpPr/>
            <p:nvPr/>
          </p:nvSpPr>
          <p:spPr>
            <a:xfrm>
              <a:off x="1568700" y="454167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6" y="1"/>
                  </a:moveTo>
                  <a:cubicBezTo>
                    <a:pt x="87" y="11"/>
                    <a:pt x="0" y="98"/>
                    <a:pt x="0" y="217"/>
                  </a:cubicBezTo>
                  <a:cubicBezTo>
                    <a:pt x="0" y="340"/>
                    <a:pt x="98" y="432"/>
                    <a:pt x="211" y="432"/>
                  </a:cubicBezTo>
                  <a:cubicBezTo>
                    <a:pt x="329" y="432"/>
                    <a:pt x="421" y="330"/>
                    <a:pt x="421" y="217"/>
                  </a:cubicBezTo>
                  <a:cubicBezTo>
                    <a:pt x="421" y="93"/>
                    <a:pt x="319" y="6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4" name="Google Shape;18284;p25"/>
            <p:cNvSpPr/>
            <p:nvPr/>
          </p:nvSpPr>
          <p:spPr>
            <a:xfrm>
              <a:off x="1621875" y="454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9" y="1"/>
                  </a:moveTo>
                  <a:cubicBezTo>
                    <a:pt x="216" y="1"/>
                    <a:pt x="214" y="1"/>
                    <a:pt x="211" y="1"/>
                  </a:cubicBezTo>
                  <a:cubicBezTo>
                    <a:pt x="88" y="1"/>
                    <a:pt x="1" y="88"/>
                    <a:pt x="1" y="207"/>
                  </a:cubicBezTo>
                  <a:cubicBezTo>
                    <a:pt x="1" y="320"/>
                    <a:pt x="93" y="422"/>
                    <a:pt x="211" y="422"/>
                  </a:cubicBezTo>
                  <a:cubicBezTo>
                    <a:pt x="324" y="422"/>
                    <a:pt x="422" y="320"/>
                    <a:pt x="422" y="207"/>
                  </a:cubicBezTo>
                  <a:cubicBezTo>
                    <a:pt x="422" y="101"/>
                    <a:pt x="324" y="1"/>
                    <a:pt x="21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5" name="Google Shape;18285;p25"/>
            <p:cNvSpPr/>
            <p:nvPr/>
          </p:nvSpPr>
          <p:spPr>
            <a:xfrm>
              <a:off x="2152450" y="401120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194" y="0"/>
                  </a:moveTo>
                  <a:cubicBezTo>
                    <a:pt x="95" y="0"/>
                    <a:pt x="5" y="93"/>
                    <a:pt x="1" y="202"/>
                  </a:cubicBezTo>
                  <a:cubicBezTo>
                    <a:pt x="1" y="326"/>
                    <a:pt x="93" y="423"/>
                    <a:pt x="211" y="423"/>
                  </a:cubicBezTo>
                  <a:cubicBezTo>
                    <a:pt x="324" y="423"/>
                    <a:pt x="422" y="321"/>
                    <a:pt x="422" y="202"/>
                  </a:cubicBezTo>
                  <a:cubicBezTo>
                    <a:pt x="422" y="89"/>
                    <a:pt x="335" y="2"/>
                    <a:pt x="216" y="2"/>
                  </a:cubicBezTo>
                  <a:cubicBezTo>
                    <a:pt x="209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6" name="Google Shape;18286;p25"/>
            <p:cNvSpPr/>
            <p:nvPr/>
          </p:nvSpPr>
          <p:spPr>
            <a:xfrm>
              <a:off x="1993275" y="45419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5" y="0"/>
                  </a:moveTo>
                  <a:cubicBezTo>
                    <a:pt x="107" y="0"/>
                    <a:pt x="6" y="85"/>
                    <a:pt x="6" y="213"/>
                  </a:cubicBezTo>
                  <a:cubicBezTo>
                    <a:pt x="1" y="331"/>
                    <a:pt x="103" y="423"/>
                    <a:pt x="216" y="423"/>
                  </a:cubicBezTo>
                  <a:cubicBezTo>
                    <a:pt x="335" y="418"/>
                    <a:pt x="427" y="331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9" y="1"/>
                    <a:pt x="2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7" name="Google Shape;18287;p25"/>
            <p:cNvSpPr/>
            <p:nvPr/>
          </p:nvSpPr>
          <p:spPr>
            <a:xfrm>
              <a:off x="1462575" y="42765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4"/>
                    <a:pt x="88" y="422"/>
                    <a:pt x="206" y="422"/>
                  </a:cubicBezTo>
                  <a:cubicBezTo>
                    <a:pt x="335" y="422"/>
                    <a:pt x="422" y="334"/>
                    <a:pt x="422" y="216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8" name="Google Shape;18288;p25"/>
            <p:cNvSpPr/>
            <p:nvPr/>
          </p:nvSpPr>
          <p:spPr>
            <a:xfrm>
              <a:off x="2179050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103" y="427"/>
                    <a:pt x="22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9" name="Google Shape;18289;p25"/>
            <p:cNvSpPr/>
            <p:nvPr/>
          </p:nvSpPr>
          <p:spPr>
            <a:xfrm>
              <a:off x="16748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3" y="421"/>
                    <a:pt x="206" y="421"/>
                  </a:cubicBezTo>
                  <a:cubicBezTo>
                    <a:pt x="330" y="421"/>
                    <a:pt x="427" y="334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0" name="Google Shape;18290;p25"/>
            <p:cNvSpPr/>
            <p:nvPr/>
          </p:nvSpPr>
          <p:spPr>
            <a:xfrm>
              <a:off x="1993275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22" y="336"/>
                    <a:pt x="422" y="211"/>
                  </a:cubicBezTo>
                  <a:cubicBezTo>
                    <a:pt x="42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1" name="Google Shape;18291;p25"/>
            <p:cNvSpPr/>
            <p:nvPr/>
          </p:nvSpPr>
          <p:spPr>
            <a:xfrm>
              <a:off x="20198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29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2" name="Google Shape;18292;p25"/>
            <p:cNvSpPr/>
            <p:nvPr/>
          </p:nvSpPr>
          <p:spPr>
            <a:xfrm>
              <a:off x="19668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5" y="217"/>
                  </a:cubicBezTo>
                  <a:cubicBezTo>
                    <a:pt x="10" y="330"/>
                    <a:pt x="103" y="427"/>
                    <a:pt x="216" y="427"/>
                  </a:cubicBezTo>
                  <a:cubicBezTo>
                    <a:pt x="219" y="427"/>
                    <a:pt x="222" y="427"/>
                    <a:pt x="224" y="427"/>
                  </a:cubicBezTo>
                  <a:cubicBezTo>
                    <a:pt x="338" y="427"/>
                    <a:pt x="427" y="327"/>
                    <a:pt x="427" y="217"/>
                  </a:cubicBezTo>
                  <a:cubicBezTo>
                    <a:pt x="421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3" name="Google Shape;18293;p25"/>
            <p:cNvSpPr/>
            <p:nvPr/>
          </p:nvSpPr>
          <p:spPr>
            <a:xfrm>
              <a:off x="14625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8"/>
                    <a:pt x="0" y="206"/>
                  </a:cubicBezTo>
                  <a:cubicBezTo>
                    <a:pt x="0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4" name="Google Shape;18294;p25"/>
            <p:cNvSpPr/>
            <p:nvPr/>
          </p:nvSpPr>
          <p:spPr>
            <a:xfrm>
              <a:off x="1648200" y="40905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7" y="1"/>
                  </a:moveTo>
                  <a:cubicBezTo>
                    <a:pt x="104" y="1"/>
                    <a:pt x="6" y="98"/>
                    <a:pt x="6" y="211"/>
                  </a:cubicBezTo>
                  <a:cubicBezTo>
                    <a:pt x="1" y="335"/>
                    <a:pt x="104" y="432"/>
                    <a:pt x="217" y="432"/>
                  </a:cubicBezTo>
                  <a:cubicBezTo>
                    <a:pt x="340" y="432"/>
                    <a:pt x="427" y="340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5" name="Google Shape;18295;p25"/>
            <p:cNvSpPr/>
            <p:nvPr/>
          </p:nvSpPr>
          <p:spPr>
            <a:xfrm>
              <a:off x="19932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1" y="98"/>
                    <a:pt x="1" y="206"/>
                  </a:cubicBezTo>
                  <a:cubicBezTo>
                    <a:pt x="1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6" name="Google Shape;18296;p25"/>
            <p:cNvSpPr/>
            <p:nvPr/>
          </p:nvSpPr>
          <p:spPr>
            <a:xfrm>
              <a:off x="2179050" y="4090500"/>
              <a:ext cx="10675" cy="10825"/>
            </a:xfrm>
            <a:custGeom>
              <a:rect b="b" l="l" r="r" t="t"/>
              <a:pathLst>
                <a:path extrusionOk="0" h="433" w="427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35"/>
                    <a:pt x="98" y="432"/>
                    <a:pt x="211" y="432"/>
                  </a:cubicBezTo>
                  <a:cubicBezTo>
                    <a:pt x="334" y="432"/>
                    <a:pt x="427" y="340"/>
                    <a:pt x="427" y="222"/>
                  </a:cubicBezTo>
                  <a:cubicBezTo>
                    <a:pt x="427" y="98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7" name="Google Shape;18297;p25"/>
            <p:cNvSpPr/>
            <p:nvPr/>
          </p:nvSpPr>
          <p:spPr>
            <a:xfrm>
              <a:off x="20198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7"/>
                    <a:pt x="88" y="423"/>
                    <a:pt x="206" y="423"/>
                  </a:cubicBezTo>
                  <a:cubicBezTo>
                    <a:pt x="209" y="423"/>
                    <a:pt x="213" y="422"/>
                    <a:pt x="216" y="422"/>
                  </a:cubicBezTo>
                  <a:cubicBezTo>
                    <a:pt x="329" y="422"/>
                    <a:pt x="427" y="335"/>
                    <a:pt x="427" y="217"/>
                  </a:cubicBezTo>
                  <a:cubicBezTo>
                    <a:pt x="432" y="99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8" name="Google Shape;18298;p25"/>
            <p:cNvSpPr/>
            <p:nvPr/>
          </p:nvSpPr>
          <p:spPr>
            <a:xfrm>
              <a:off x="2205500" y="427652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98" y="0"/>
                    <a:pt x="11" y="88"/>
                    <a:pt x="11" y="206"/>
                  </a:cubicBezTo>
                  <a:cubicBezTo>
                    <a:pt x="1" y="334"/>
                    <a:pt x="93" y="422"/>
                    <a:pt x="217" y="422"/>
                  </a:cubicBezTo>
                  <a:cubicBezTo>
                    <a:pt x="335" y="422"/>
                    <a:pt x="427" y="324"/>
                    <a:pt x="438" y="211"/>
                  </a:cubicBezTo>
                  <a:cubicBezTo>
                    <a:pt x="438" y="93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9" name="Google Shape;18299;p25"/>
            <p:cNvSpPr/>
            <p:nvPr/>
          </p:nvSpPr>
          <p:spPr>
            <a:xfrm>
              <a:off x="1621625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29" y="427"/>
                    <a:pt x="432" y="330"/>
                    <a:pt x="432" y="211"/>
                  </a:cubicBezTo>
                  <a:cubicBezTo>
                    <a:pt x="432" y="93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0" name="Google Shape;18300;p25"/>
            <p:cNvSpPr/>
            <p:nvPr/>
          </p:nvSpPr>
          <p:spPr>
            <a:xfrm>
              <a:off x="1674800" y="44887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3" y="1"/>
                    <a:pt x="1" y="93"/>
                    <a:pt x="6" y="227"/>
                  </a:cubicBezTo>
                  <a:cubicBezTo>
                    <a:pt x="16" y="340"/>
                    <a:pt x="103" y="432"/>
                    <a:pt x="222" y="432"/>
                  </a:cubicBezTo>
                  <a:cubicBezTo>
                    <a:pt x="335" y="432"/>
                    <a:pt x="432" y="330"/>
                    <a:pt x="43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1" name="Google Shape;18301;p25"/>
            <p:cNvSpPr/>
            <p:nvPr/>
          </p:nvSpPr>
          <p:spPr>
            <a:xfrm>
              <a:off x="1993275" y="44887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88" y="1"/>
                    <a:pt x="1" y="98"/>
                    <a:pt x="1" y="227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330" y="432"/>
                    <a:pt x="422" y="335"/>
                    <a:pt x="42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2" name="Google Shape;18302;p25"/>
            <p:cNvSpPr/>
            <p:nvPr/>
          </p:nvSpPr>
          <p:spPr>
            <a:xfrm>
              <a:off x="2019875" y="40906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7" y="1"/>
                  </a:moveTo>
                  <a:cubicBezTo>
                    <a:pt x="88" y="1"/>
                    <a:pt x="0" y="96"/>
                    <a:pt x="0" y="217"/>
                  </a:cubicBezTo>
                  <a:cubicBezTo>
                    <a:pt x="0" y="335"/>
                    <a:pt x="93" y="427"/>
                    <a:pt x="216" y="432"/>
                  </a:cubicBezTo>
                  <a:cubicBezTo>
                    <a:pt x="329" y="427"/>
                    <a:pt x="427" y="335"/>
                    <a:pt x="427" y="222"/>
                  </a:cubicBezTo>
                  <a:cubicBezTo>
                    <a:pt x="432" y="103"/>
                    <a:pt x="329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3" name="Google Shape;18303;p25"/>
            <p:cNvSpPr/>
            <p:nvPr/>
          </p:nvSpPr>
          <p:spPr>
            <a:xfrm>
              <a:off x="1409400" y="42233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104"/>
                    <a:pt x="0" y="212"/>
                  </a:cubicBezTo>
                  <a:cubicBezTo>
                    <a:pt x="0" y="330"/>
                    <a:pt x="98" y="422"/>
                    <a:pt x="216" y="422"/>
                  </a:cubicBezTo>
                  <a:cubicBezTo>
                    <a:pt x="339" y="422"/>
                    <a:pt x="421" y="335"/>
                    <a:pt x="421" y="212"/>
                  </a:cubicBezTo>
                  <a:cubicBezTo>
                    <a:pt x="421" y="92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4" name="Google Shape;18304;p25"/>
            <p:cNvSpPr/>
            <p:nvPr/>
          </p:nvSpPr>
          <p:spPr>
            <a:xfrm>
              <a:off x="1940225" y="42233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9"/>
                    <a:pt x="11" y="212"/>
                  </a:cubicBezTo>
                  <a:cubicBezTo>
                    <a:pt x="0" y="330"/>
                    <a:pt x="98" y="422"/>
                    <a:pt x="221" y="422"/>
                  </a:cubicBezTo>
                  <a:cubicBezTo>
                    <a:pt x="345" y="422"/>
                    <a:pt x="427" y="335"/>
                    <a:pt x="427" y="212"/>
                  </a:cubicBezTo>
                  <a:cubicBezTo>
                    <a:pt x="422" y="92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5" name="Google Shape;18305;p25"/>
            <p:cNvSpPr/>
            <p:nvPr/>
          </p:nvSpPr>
          <p:spPr>
            <a:xfrm>
              <a:off x="220550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17" y="427"/>
                  </a:cubicBezTo>
                  <a:cubicBezTo>
                    <a:pt x="335" y="427"/>
                    <a:pt x="427" y="335"/>
                    <a:pt x="427" y="211"/>
                  </a:cubicBezTo>
                  <a:cubicBezTo>
                    <a:pt x="427" y="98"/>
                    <a:pt x="325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6" name="Google Shape;18306;p25"/>
            <p:cNvSpPr/>
            <p:nvPr/>
          </p:nvSpPr>
          <p:spPr>
            <a:xfrm>
              <a:off x="2046075" y="4011200"/>
              <a:ext cx="10950" cy="10725"/>
            </a:xfrm>
            <a:custGeom>
              <a:rect b="b" l="l" r="r" t="t"/>
              <a:pathLst>
                <a:path extrusionOk="0" h="429" w="438">
                  <a:moveTo>
                    <a:pt x="203" y="0"/>
                  </a:moveTo>
                  <a:cubicBezTo>
                    <a:pt x="108" y="0"/>
                    <a:pt x="15" y="85"/>
                    <a:pt x="6" y="213"/>
                  </a:cubicBezTo>
                  <a:cubicBezTo>
                    <a:pt x="1" y="326"/>
                    <a:pt x="103" y="428"/>
                    <a:pt x="222" y="428"/>
                  </a:cubicBezTo>
                  <a:cubicBezTo>
                    <a:pt x="335" y="423"/>
                    <a:pt x="432" y="336"/>
                    <a:pt x="432" y="218"/>
                  </a:cubicBezTo>
                  <a:cubicBezTo>
                    <a:pt x="437" y="89"/>
                    <a:pt x="350" y="2"/>
                    <a:pt x="227" y="2"/>
                  </a:cubicBezTo>
                  <a:cubicBezTo>
                    <a:pt x="219" y="1"/>
                    <a:pt x="211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7" name="Google Shape;18307;p25"/>
            <p:cNvSpPr/>
            <p:nvPr/>
          </p:nvSpPr>
          <p:spPr>
            <a:xfrm>
              <a:off x="1674800" y="40112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1" y="1"/>
                  </a:moveTo>
                  <a:cubicBezTo>
                    <a:pt x="93" y="1"/>
                    <a:pt x="1" y="83"/>
                    <a:pt x="1" y="212"/>
                  </a:cubicBezTo>
                  <a:cubicBezTo>
                    <a:pt x="1" y="325"/>
                    <a:pt x="93" y="422"/>
                    <a:pt x="206" y="422"/>
                  </a:cubicBezTo>
                  <a:cubicBezTo>
                    <a:pt x="209" y="422"/>
                    <a:pt x="212" y="423"/>
                    <a:pt x="215" y="423"/>
                  </a:cubicBezTo>
                  <a:cubicBezTo>
                    <a:pt x="329" y="423"/>
                    <a:pt x="427" y="322"/>
                    <a:pt x="427" y="212"/>
                  </a:cubicBezTo>
                  <a:cubicBezTo>
                    <a:pt x="427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8" name="Google Shape;18308;p25"/>
            <p:cNvSpPr/>
            <p:nvPr/>
          </p:nvSpPr>
          <p:spPr>
            <a:xfrm>
              <a:off x="1940225" y="41702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98" y="11"/>
                    <a:pt x="0" y="104"/>
                    <a:pt x="0" y="217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45" y="427"/>
                    <a:pt x="427" y="335"/>
                    <a:pt x="427" y="217"/>
                  </a:cubicBezTo>
                  <a:cubicBezTo>
                    <a:pt x="427" y="96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9" name="Google Shape;18309;p25"/>
            <p:cNvSpPr/>
            <p:nvPr/>
          </p:nvSpPr>
          <p:spPr>
            <a:xfrm>
              <a:off x="217892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9" y="427"/>
                    <a:pt x="432" y="335"/>
                    <a:pt x="432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1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0" name="Google Shape;18310;p25"/>
            <p:cNvSpPr/>
            <p:nvPr/>
          </p:nvSpPr>
          <p:spPr>
            <a:xfrm>
              <a:off x="1515500" y="40112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8" y="1"/>
                    <a:pt x="6" y="88"/>
                    <a:pt x="1" y="207"/>
                  </a:cubicBezTo>
                  <a:cubicBezTo>
                    <a:pt x="1" y="320"/>
                    <a:pt x="98" y="422"/>
                    <a:pt x="211" y="422"/>
                  </a:cubicBezTo>
                  <a:cubicBezTo>
                    <a:pt x="214" y="422"/>
                    <a:pt x="217" y="423"/>
                    <a:pt x="220" y="423"/>
                  </a:cubicBezTo>
                  <a:cubicBezTo>
                    <a:pt x="339" y="423"/>
                    <a:pt x="432" y="322"/>
                    <a:pt x="432" y="212"/>
                  </a:cubicBezTo>
                  <a:cubicBezTo>
                    <a:pt x="432" y="88"/>
                    <a:pt x="34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1" name="Google Shape;18311;p25"/>
            <p:cNvSpPr/>
            <p:nvPr/>
          </p:nvSpPr>
          <p:spPr>
            <a:xfrm>
              <a:off x="1648200" y="3984375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22" y="1"/>
                  </a:moveTo>
                  <a:cubicBezTo>
                    <a:pt x="109" y="1"/>
                    <a:pt x="6" y="88"/>
                    <a:pt x="6" y="212"/>
                  </a:cubicBezTo>
                  <a:cubicBezTo>
                    <a:pt x="1" y="335"/>
                    <a:pt x="104" y="433"/>
                    <a:pt x="217" y="433"/>
                  </a:cubicBezTo>
                  <a:cubicBezTo>
                    <a:pt x="335" y="433"/>
                    <a:pt x="427" y="340"/>
                    <a:pt x="427" y="227"/>
                  </a:cubicBezTo>
                  <a:cubicBezTo>
                    <a:pt x="427" y="104"/>
                    <a:pt x="340" y="6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2" name="Google Shape;18312;p25"/>
            <p:cNvSpPr/>
            <p:nvPr/>
          </p:nvSpPr>
          <p:spPr>
            <a:xfrm>
              <a:off x="14891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0" y="217"/>
                  </a:cubicBezTo>
                  <a:cubicBezTo>
                    <a:pt x="0" y="335"/>
                    <a:pt x="82" y="427"/>
                    <a:pt x="211" y="427"/>
                  </a:cubicBezTo>
                  <a:cubicBezTo>
                    <a:pt x="334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3" name="Google Shape;18313;p25"/>
            <p:cNvSpPr/>
            <p:nvPr/>
          </p:nvSpPr>
          <p:spPr>
            <a:xfrm>
              <a:off x="1674800" y="45419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29"/>
                    <a:pt x="98" y="416"/>
                    <a:pt x="206" y="421"/>
                  </a:cubicBezTo>
                  <a:cubicBezTo>
                    <a:pt x="211" y="422"/>
                    <a:pt x="217" y="422"/>
                    <a:pt x="222" y="422"/>
                  </a:cubicBezTo>
                  <a:cubicBezTo>
                    <a:pt x="329" y="422"/>
                    <a:pt x="422" y="323"/>
                    <a:pt x="422" y="211"/>
                  </a:cubicBezTo>
                  <a:cubicBezTo>
                    <a:pt x="43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4" name="Google Shape;18314;p25"/>
            <p:cNvSpPr/>
            <p:nvPr/>
          </p:nvSpPr>
          <p:spPr>
            <a:xfrm>
              <a:off x="16218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17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5" name="Google Shape;18315;p25"/>
            <p:cNvSpPr/>
            <p:nvPr/>
          </p:nvSpPr>
          <p:spPr>
            <a:xfrm>
              <a:off x="16748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2" y="0"/>
                  </a:moveTo>
                  <a:cubicBezTo>
                    <a:pt x="93" y="0"/>
                    <a:pt x="1" y="9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6" name="Google Shape;18316;p25"/>
            <p:cNvSpPr/>
            <p:nvPr/>
          </p:nvSpPr>
          <p:spPr>
            <a:xfrm>
              <a:off x="2046200" y="45419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1" y="329"/>
                    <a:pt x="98" y="421"/>
                    <a:pt x="217" y="421"/>
                  </a:cubicBezTo>
                  <a:cubicBezTo>
                    <a:pt x="222" y="422"/>
                    <a:pt x="228" y="422"/>
                    <a:pt x="233" y="422"/>
                  </a:cubicBezTo>
                  <a:cubicBezTo>
                    <a:pt x="339" y="422"/>
                    <a:pt x="427" y="328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7" name="Google Shape;18317;p25"/>
            <p:cNvSpPr/>
            <p:nvPr/>
          </p:nvSpPr>
          <p:spPr>
            <a:xfrm>
              <a:off x="1833725" y="4064175"/>
              <a:ext cx="11075" cy="10675"/>
            </a:xfrm>
            <a:custGeom>
              <a:rect b="b" l="l" r="r" t="t"/>
              <a:pathLst>
                <a:path extrusionOk="0" h="427" w="443">
                  <a:moveTo>
                    <a:pt x="226" y="0"/>
                  </a:moveTo>
                  <a:cubicBezTo>
                    <a:pt x="108" y="0"/>
                    <a:pt x="11" y="98"/>
                    <a:pt x="11" y="211"/>
                  </a:cubicBezTo>
                  <a:cubicBezTo>
                    <a:pt x="0" y="329"/>
                    <a:pt x="98" y="427"/>
                    <a:pt x="221" y="427"/>
                  </a:cubicBezTo>
                  <a:cubicBezTo>
                    <a:pt x="345" y="427"/>
                    <a:pt x="442" y="334"/>
                    <a:pt x="442" y="211"/>
                  </a:cubicBezTo>
                  <a:cubicBezTo>
                    <a:pt x="442" y="87"/>
                    <a:pt x="350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8" name="Google Shape;18318;p25"/>
            <p:cNvSpPr/>
            <p:nvPr/>
          </p:nvSpPr>
          <p:spPr>
            <a:xfrm>
              <a:off x="167480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330" y="422"/>
                    <a:pt x="427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9" name="Google Shape;18319;p25"/>
            <p:cNvSpPr/>
            <p:nvPr/>
          </p:nvSpPr>
          <p:spPr>
            <a:xfrm>
              <a:off x="1621875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1" y="88"/>
                    <a:pt x="1" y="211"/>
                  </a:cubicBezTo>
                  <a:cubicBezTo>
                    <a:pt x="1" y="329"/>
                    <a:pt x="93" y="422"/>
                    <a:pt x="216" y="422"/>
                  </a:cubicBezTo>
                  <a:cubicBezTo>
                    <a:pt x="324" y="422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0" name="Google Shape;18320;p25"/>
            <p:cNvSpPr/>
            <p:nvPr/>
          </p:nvSpPr>
          <p:spPr>
            <a:xfrm>
              <a:off x="1647950" y="435617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7" y="0"/>
                  </a:moveTo>
                  <a:cubicBezTo>
                    <a:pt x="109" y="0"/>
                    <a:pt x="16" y="88"/>
                    <a:pt x="1" y="211"/>
                  </a:cubicBezTo>
                  <a:cubicBezTo>
                    <a:pt x="1" y="324"/>
                    <a:pt x="103" y="422"/>
                    <a:pt x="222" y="422"/>
                  </a:cubicBezTo>
                  <a:cubicBezTo>
                    <a:pt x="345" y="422"/>
                    <a:pt x="432" y="334"/>
                    <a:pt x="432" y="216"/>
                  </a:cubicBezTo>
                  <a:cubicBezTo>
                    <a:pt x="437" y="88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1" name="Google Shape;18321;p25"/>
            <p:cNvSpPr/>
            <p:nvPr/>
          </p:nvSpPr>
          <p:spPr>
            <a:xfrm>
              <a:off x="148917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5" y="0"/>
                  </a:moveTo>
                  <a:cubicBezTo>
                    <a:pt x="89" y="0"/>
                    <a:pt x="0" y="94"/>
                    <a:pt x="0" y="212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27" y="325"/>
                    <a:pt x="422" y="212"/>
                  </a:cubicBezTo>
                  <a:cubicBezTo>
                    <a:pt x="422" y="93"/>
                    <a:pt x="329" y="1"/>
                    <a:pt x="211" y="1"/>
                  </a:cubicBezTo>
                  <a:cubicBezTo>
                    <a:pt x="205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2" name="Google Shape;18322;p25"/>
            <p:cNvSpPr/>
            <p:nvPr/>
          </p:nvSpPr>
          <p:spPr>
            <a:xfrm>
              <a:off x="2178925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8" y="0"/>
                    <a:pt x="0" y="93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3" name="Google Shape;18323;p25"/>
            <p:cNvSpPr/>
            <p:nvPr/>
          </p:nvSpPr>
          <p:spPr>
            <a:xfrm>
              <a:off x="2019750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6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32" y="335"/>
                    <a:pt x="427" y="217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4" name="Google Shape;18324;p25"/>
            <p:cNvSpPr/>
            <p:nvPr/>
          </p:nvSpPr>
          <p:spPr>
            <a:xfrm>
              <a:off x="21525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5" name="Google Shape;18325;p25"/>
            <p:cNvSpPr/>
            <p:nvPr/>
          </p:nvSpPr>
          <p:spPr>
            <a:xfrm>
              <a:off x="183397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3"/>
                    <a:pt x="6" y="216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6" name="Google Shape;18326;p25"/>
            <p:cNvSpPr/>
            <p:nvPr/>
          </p:nvSpPr>
          <p:spPr>
            <a:xfrm>
              <a:off x="1674800" y="38519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0"/>
                  </a:moveTo>
                  <a:cubicBezTo>
                    <a:pt x="89" y="0"/>
                    <a:pt x="1" y="89"/>
                    <a:pt x="1" y="207"/>
                  </a:cubicBezTo>
                  <a:cubicBezTo>
                    <a:pt x="1" y="325"/>
                    <a:pt x="93" y="417"/>
                    <a:pt x="206" y="422"/>
                  </a:cubicBezTo>
                  <a:cubicBezTo>
                    <a:pt x="324" y="422"/>
                    <a:pt x="427" y="325"/>
                    <a:pt x="427" y="212"/>
                  </a:cubicBezTo>
                  <a:cubicBezTo>
                    <a:pt x="427" y="104"/>
                    <a:pt x="335" y="6"/>
                    <a:pt x="222" y="1"/>
                  </a:cubicBezTo>
                  <a:cubicBezTo>
                    <a:pt x="215" y="0"/>
                    <a:pt x="209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7" name="Google Shape;18327;p25"/>
            <p:cNvSpPr/>
            <p:nvPr/>
          </p:nvSpPr>
          <p:spPr>
            <a:xfrm>
              <a:off x="1674800" y="438250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88"/>
                    <a:pt x="1" y="212"/>
                  </a:cubicBezTo>
                  <a:cubicBezTo>
                    <a:pt x="1" y="332"/>
                    <a:pt x="88" y="422"/>
                    <a:pt x="212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224" y="422"/>
                    <a:pt x="227" y="422"/>
                    <a:pt x="230" y="422"/>
                  </a:cubicBezTo>
                  <a:cubicBezTo>
                    <a:pt x="339" y="422"/>
                    <a:pt x="432" y="322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8" name="Google Shape;18328;p25"/>
            <p:cNvSpPr/>
            <p:nvPr/>
          </p:nvSpPr>
          <p:spPr>
            <a:xfrm>
              <a:off x="16483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0" y="98"/>
                    <a:pt x="0" y="211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9" name="Google Shape;18329;p25"/>
            <p:cNvSpPr/>
            <p:nvPr/>
          </p:nvSpPr>
          <p:spPr>
            <a:xfrm>
              <a:off x="20726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9" y="0"/>
                  </a:moveTo>
                  <a:cubicBezTo>
                    <a:pt x="103" y="0"/>
                    <a:pt x="11" y="89"/>
                    <a:pt x="11" y="206"/>
                  </a:cubicBezTo>
                  <a:cubicBezTo>
                    <a:pt x="0" y="325"/>
                    <a:pt x="93" y="417"/>
                    <a:pt x="206" y="422"/>
                  </a:cubicBezTo>
                  <a:cubicBezTo>
                    <a:pt x="210" y="422"/>
                    <a:pt x="214" y="423"/>
                    <a:pt x="217" y="423"/>
                  </a:cubicBezTo>
                  <a:cubicBezTo>
                    <a:pt x="340" y="423"/>
                    <a:pt x="427" y="342"/>
                    <a:pt x="432" y="222"/>
                  </a:cubicBezTo>
                  <a:cubicBezTo>
                    <a:pt x="432" y="104"/>
                    <a:pt x="345" y="6"/>
                    <a:pt x="226" y="1"/>
                  </a:cubicBezTo>
                  <a:cubicBezTo>
                    <a:pt x="221" y="0"/>
                    <a:pt x="215" y="0"/>
                    <a:pt x="20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0" name="Google Shape;18330;p25"/>
            <p:cNvSpPr/>
            <p:nvPr/>
          </p:nvSpPr>
          <p:spPr>
            <a:xfrm>
              <a:off x="21261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40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2"/>
                  </a:cubicBezTo>
                  <a:cubicBezTo>
                    <a:pt x="416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1" name="Google Shape;18331;p25"/>
            <p:cNvSpPr/>
            <p:nvPr/>
          </p:nvSpPr>
          <p:spPr>
            <a:xfrm>
              <a:off x="2125850" y="398437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40"/>
                    <a:pt x="93" y="433"/>
                    <a:pt x="217" y="433"/>
                  </a:cubicBezTo>
                  <a:cubicBezTo>
                    <a:pt x="335" y="433"/>
                    <a:pt x="432" y="335"/>
                    <a:pt x="427" y="212"/>
                  </a:cubicBezTo>
                  <a:cubicBezTo>
                    <a:pt x="422" y="88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2" name="Google Shape;18332;p25"/>
            <p:cNvSpPr/>
            <p:nvPr/>
          </p:nvSpPr>
          <p:spPr>
            <a:xfrm>
              <a:off x="1568550" y="44887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6" y="93"/>
                    <a:pt x="1" y="211"/>
                  </a:cubicBezTo>
                  <a:cubicBezTo>
                    <a:pt x="6" y="330"/>
                    <a:pt x="93" y="427"/>
                    <a:pt x="212" y="427"/>
                  </a:cubicBezTo>
                  <a:cubicBezTo>
                    <a:pt x="325" y="427"/>
                    <a:pt x="427" y="330"/>
                    <a:pt x="427" y="211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3" name="Google Shape;18333;p25"/>
            <p:cNvSpPr/>
            <p:nvPr/>
          </p:nvSpPr>
          <p:spPr>
            <a:xfrm>
              <a:off x="1993275" y="43822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98" y="11"/>
                    <a:pt x="1" y="98"/>
                    <a:pt x="1" y="216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2"/>
                    <a:pt x="422" y="222"/>
                  </a:cubicBezTo>
                  <a:cubicBezTo>
                    <a:pt x="422" y="103"/>
                    <a:pt x="330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4" name="Google Shape;18334;p25"/>
            <p:cNvSpPr/>
            <p:nvPr/>
          </p:nvSpPr>
          <p:spPr>
            <a:xfrm>
              <a:off x="17809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3" y="1"/>
                    <a:pt x="0" y="83"/>
                    <a:pt x="11" y="212"/>
                  </a:cubicBezTo>
                  <a:cubicBezTo>
                    <a:pt x="11" y="325"/>
                    <a:pt x="103" y="422"/>
                    <a:pt x="221" y="422"/>
                  </a:cubicBezTo>
                  <a:cubicBezTo>
                    <a:pt x="329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5" name="Google Shape;18335;p25"/>
            <p:cNvSpPr/>
            <p:nvPr/>
          </p:nvSpPr>
          <p:spPr>
            <a:xfrm>
              <a:off x="1940225" y="44887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1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6" name="Google Shape;18336;p25"/>
            <p:cNvSpPr/>
            <p:nvPr/>
          </p:nvSpPr>
          <p:spPr>
            <a:xfrm>
              <a:off x="1887175" y="4011225"/>
              <a:ext cx="10925" cy="10575"/>
            </a:xfrm>
            <a:custGeom>
              <a:rect b="b" l="l" r="r" t="t"/>
              <a:pathLst>
                <a:path extrusionOk="0" h="423" w="437">
                  <a:moveTo>
                    <a:pt x="210" y="0"/>
                  </a:moveTo>
                  <a:cubicBezTo>
                    <a:pt x="93" y="0"/>
                    <a:pt x="10" y="80"/>
                    <a:pt x="5" y="196"/>
                  </a:cubicBezTo>
                  <a:cubicBezTo>
                    <a:pt x="0" y="320"/>
                    <a:pt x="87" y="417"/>
                    <a:pt x="211" y="422"/>
                  </a:cubicBezTo>
                  <a:cubicBezTo>
                    <a:pt x="324" y="422"/>
                    <a:pt x="427" y="335"/>
                    <a:pt x="427" y="212"/>
                  </a:cubicBezTo>
                  <a:cubicBezTo>
                    <a:pt x="437" y="93"/>
                    <a:pt x="344" y="1"/>
                    <a:pt x="231" y="1"/>
                  </a:cubicBezTo>
                  <a:cubicBezTo>
                    <a:pt x="224" y="0"/>
                    <a:pt x="217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7" name="Google Shape;18337;p25"/>
            <p:cNvSpPr/>
            <p:nvPr/>
          </p:nvSpPr>
          <p:spPr>
            <a:xfrm>
              <a:off x="1542225" y="40373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3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6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8" name="Google Shape;18338;p25"/>
            <p:cNvSpPr/>
            <p:nvPr/>
          </p:nvSpPr>
          <p:spPr>
            <a:xfrm>
              <a:off x="2099400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103" y="427"/>
                    <a:pt x="221" y="427"/>
                  </a:cubicBezTo>
                  <a:cubicBezTo>
                    <a:pt x="334" y="417"/>
                    <a:pt x="432" y="330"/>
                    <a:pt x="432" y="211"/>
                  </a:cubicBezTo>
                  <a:cubicBezTo>
                    <a:pt x="432" y="98"/>
                    <a:pt x="33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9" name="Google Shape;18339;p25"/>
            <p:cNvSpPr/>
            <p:nvPr/>
          </p:nvSpPr>
          <p:spPr>
            <a:xfrm>
              <a:off x="1595150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0" name="Google Shape;18340;p25"/>
            <p:cNvSpPr/>
            <p:nvPr/>
          </p:nvSpPr>
          <p:spPr>
            <a:xfrm>
              <a:off x="207280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5" y="422"/>
                    <a:pt x="427" y="336"/>
                    <a:pt x="427" y="216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1" name="Google Shape;18341;p25"/>
            <p:cNvSpPr/>
            <p:nvPr/>
          </p:nvSpPr>
          <p:spPr>
            <a:xfrm>
              <a:off x="2072800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"/>
                    <a:pt x="6" y="98"/>
                    <a:pt x="1" y="227"/>
                  </a:cubicBezTo>
                  <a:cubicBezTo>
                    <a:pt x="6" y="345"/>
                    <a:pt x="93" y="432"/>
                    <a:pt x="211" y="432"/>
                  </a:cubicBezTo>
                  <a:cubicBezTo>
                    <a:pt x="324" y="432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2" name="Google Shape;18342;p25"/>
            <p:cNvSpPr/>
            <p:nvPr/>
          </p:nvSpPr>
          <p:spPr>
            <a:xfrm>
              <a:off x="1515625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3" name="Google Shape;18343;p25"/>
            <p:cNvSpPr/>
            <p:nvPr/>
          </p:nvSpPr>
          <p:spPr>
            <a:xfrm>
              <a:off x="1542225" y="42499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1" y="93"/>
                    <a:pt x="1" y="217"/>
                  </a:cubicBezTo>
                  <a:cubicBezTo>
                    <a:pt x="1" y="330"/>
                    <a:pt x="93" y="427"/>
                    <a:pt x="211" y="427"/>
                  </a:cubicBezTo>
                  <a:cubicBezTo>
                    <a:pt x="324" y="427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4" name="Google Shape;18344;p25"/>
            <p:cNvSpPr/>
            <p:nvPr/>
          </p:nvSpPr>
          <p:spPr>
            <a:xfrm>
              <a:off x="1754450" y="39313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103"/>
                    <a:pt x="1" y="222"/>
                  </a:cubicBezTo>
                  <a:cubicBezTo>
                    <a:pt x="1" y="342"/>
                    <a:pt x="93" y="427"/>
                    <a:pt x="207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40" y="427"/>
                    <a:pt x="432" y="330"/>
                    <a:pt x="427" y="206"/>
                  </a:cubicBezTo>
                  <a:cubicBezTo>
                    <a:pt x="427" y="93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5" name="Google Shape;18345;p25"/>
            <p:cNvSpPr/>
            <p:nvPr/>
          </p:nvSpPr>
          <p:spPr>
            <a:xfrm>
              <a:off x="2046200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32" y="334"/>
                    <a:pt x="427" y="211"/>
                  </a:cubicBezTo>
                  <a:cubicBezTo>
                    <a:pt x="427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6" name="Google Shape;18346;p25"/>
            <p:cNvSpPr/>
            <p:nvPr/>
          </p:nvSpPr>
          <p:spPr>
            <a:xfrm>
              <a:off x="1648350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8" y="6"/>
                    <a:pt x="0" y="93"/>
                    <a:pt x="0" y="211"/>
                  </a:cubicBezTo>
                  <a:cubicBezTo>
                    <a:pt x="0" y="329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1"/>
                  </a:cubicBezTo>
                  <a:cubicBezTo>
                    <a:pt x="421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7" name="Google Shape;18347;p25"/>
            <p:cNvSpPr/>
            <p:nvPr/>
          </p:nvSpPr>
          <p:spPr>
            <a:xfrm>
              <a:off x="194022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2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8" name="Google Shape;18348;p25"/>
            <p:cNvSpPr/>
            <p:nvPr/>
          </p:nvSpPr>
          <p:spPr>
            <a:xfrm>
              <a:off x="1940225" y="43295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93" y="427"/>
                    <a:pt x="20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9" name="Google Shape;18349;p25"/>
            <p:cNvSpPr/>
            <p:nvPr/>
          </p:nvSpPr>
          <p:spPr>
            <a:xfrm>
              <a:off x="1542225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0" name="Google Shape;18350;p25"/>
            <p:cNvSpPr/>
            <p:nvPr/>
          </p:nvSpPr>
          <p:spPr>
            <a:xfrm>
              <a:off x="1595150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93" y="432"/>
                    <a:pt x="211" y="432"/>
                  </a:cubicBezTo>
                  <a:cubicBezTo>
                    <a:pt x="335" y="432"/>
                    <a:pt x="427" y="340"/>
                    <a:pt x="432" y="211"/>
                  </a:cubicBezTo>
                  <a:cubicBezTo>
                    <a:pt x="43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1" name="Google Shape;18351;p25"/>
            <p:cNvSpPr/>
            <p:nvPr/>
          </p:nvSpPr>
          <p:spPr>
            <a:xfrm>
              <a:off x="1780925" y="45419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0"/>
                  </a:moveTo>
                  <a:cubicBezTo>
                    <a:pt x="93" y="0"/>
                    <a:pt x="0" y="82"/>
                    <a:pt x="0" y="206"/>
                  </a:cubicBezTo>
                  <a:cubicBezTo>
                    <a:pt x="0" y="329"/>
                    <a:pt x="98" y="421"/>
                    <a:pt x="216" y="421"/>
                  </a:cubicBezTo>
                  <a:cubicBezTo>
                    <a:pt x="329" y="421"/>
                    <a:pt x="427" y="329"/>
                    <a:pt x="427" y="206"/>
                  </a:cubicBezTo>
                  <a:cubicBezTo>
                    <a:pt x="427" y="82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2" name="Google Shape;18352;p25"/>
            <p:cNvSpPr/>
            <p:nvPr/>
          </p:nvSpPr>
          <p:spPr>
            <a:xfrm>
              <a:off x="1860575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3" y="1"/>
                  </a:moveTo>
                  <a:cubicBezTo>
                    <a:pt x="93" y="1"/>
                    <a:pt x="0" y="101"/>
                    <a:pt x="0" y="217"/>
                  </a:cubicBezTo>
                  <a:cubicBezTo>
                    <a:pt x="0" y="335"/>
                    <a:pt x="98" y="427"/>
                    <a:pt x="221" y="427"/>
                  </a:cubicBezTo>
                  <a:cubicBezTo>
                    <a:pt x="339" y="427"/>
                    <a:pt x="432" y="335"/>
                    <a:pt x="427" y="217"/>
                  </a:cubicBezTo>
                  <a:cubicBezTo>
                    <a:pt x="422" y="98"/>
                    <a:pt x="329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3" name="Google Shape;18353;p25"/>
            <p:cNvSpPr/>
            <p:nvPr/>
          </p:nvSpPr>
          <p:spPr>
            <a:xfrm>
              <a:off x="1886900" y="45419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98" y="0"/>
                    <a:pt x="11" y="82"/>
                    <a:pt x="11" y="206"/>
                  </a:cubicBezTo>
                  <a:cubicBezTo>
                    <a:pt x="1" y="319"/>
                    <a:pt x="98" y="421"/>
                    <a:pt x="217" y="421"/>
                  </a:cubicBezTo>
                  <a:cubicBezTo>
                    <a:pt x="222" y="422"/>
                    <a:pt x="228" y="422"/>
                    <a:pt x="234" y="422"/>
                  </a:cubicBezTo>
                  <a:cubicBezTo>
                    <a:pt x="344" y="422"/>
                    <a:pt x="432" y="328"/>
                    <a:pt x="432" y="211"/>
                  </a:cubicBezTo>
                  <a:cubicBezTo>
                    <a:pt x="438" y="87"/>
                    <a:pt x="35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4" name="Google Shape;18354;p25"/>
            <p:cNvSpPr/>
            <p:nvPr/>
          </p:nvSpPr>
          <p:spPr>
            <a:xfrm>
              <a:off x="2072925" y="39313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3" y="1"/>
                  </a:moveTo>
                  <a:cubicBezTo>
                    <a:pt x="93" y="1"/>
                    <a:pt x="1" y="96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17" y="217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5" name="Google Shape;18355;p25"/>
            <p:cNvSpPr/>
            <p:nvPr/>
          </p:nvSpPr>
          <p:spPr>
            <a:xfrm>
              <a:off x="1568700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87" y="1"/>
                    <a:pt x="0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7" y="423"/>
                    <a:pt x="421" y="324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6" name="Google Shape;18356;p25"/>
            <p:cNvSpPr/>
            <p:nvPr/>
          </p:nvSpPr>
          <p:spPr>
            <a:xfrm>
              <a:off x="148917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2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2"/>
                  </a:cubicBezTo>
                  <a:cubicBezTo>
                    <a:pt x="329" y="417"/>
                    <a:pt x="422" y="324"/>
                    <a:pt x="422" y="211"/>
                  </a:cubicBezTo>
                  <a:cubicBezTo>
                    <a:pt x="422" y="8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7" name="Google Shape;18357;p25"/>
            <p:cNvSpPr/>
            <p:nvPr/>
          </p:nvSpPr>
          <p:spPr>
            <a:xfrm>
              <a:off x="16748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3" y="1"/>
                    <a:pt x="1" y="88"/>
                    <a:pt x="1" y="211"/>
                  </a:cubicBezTo>
                  <a:cubicBezTo>
                    <a:pt x="1" y="329"/>
                    <a:pt x="94" y="423"/>
                    <a:pt x="200" y="423"/>
                  </a:cubicBezTo>
                  <a:cubicBezTo>
                    <a:pt x="206" y="423"/>
                    <a:pt x="211" y="422"/>
                    <a:pt x="217" y="422"/>
                  </a:cubicBezTo>
                  <a:cubicBezTo>
                    <a:pt x="330" y="422"/>
                    <a:pt x="422" y="319"/>
                    <a:pt x="42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8" name="Google Shape;18358;p25"/>
            <p:cNvSpPr/>
            <p:nvPr/>
          </p:nvSpPr>
          <p:spPr>
            <a:xfrm>
              <a:off x="15422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1" y="94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2" y="335"/>
                    <a:pt x="422" y="212"/>
                  </a:cubicBezTo>
                  <a:cubicBezTo>
                    <a:pt x="417" y="93"/>
                    <a:pt x="324" y="1"/>
                    <a:pt x="211" y="1"/>
                  </a:cubicBezTo>
                  <a:cubicBezTo>
                    <a:pt x="205" y="0"/>
                    <a:pt x="2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9" name="Google Shape;18359;p25"/>
            <p:cNvSpPr/>
            <p:nvPr/>
          </p:nvSpPr>
          <p:spPr>
            <a:xfrm>
              <a:off x="15951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35"/>
                    <a:pt x="417" y="212"/>
                  </a:cubicBezTo>
                  <a:cubicBezTo>
                    <a:pt x="417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0" name="Google Shape;18360;p25"/>
            <p:cNvSpPr/>
            <p:nvPr/>
          </p:nvSpPr>
          <p:spPr>
            <a:xfrm>
              <a:off x="201987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88" y="0"/>
                    <a:pt x="0" y="88"/>
                    <a:pt x="0" y="211"/>
                  </a:cubicBezTo>
                  <a:cubicBezTo>
                    <a:pt x="0" y="334"/>
                    <a:pt x="98" y="422"/>
                    <a:pt x="22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3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1" name="Google Shape;18361;p25"/>
            <p:cNvSpPr/>
            <p:nvPr/>
          </p:nvSpPr>
          <p:spPr>
            <a:xfrm>
              <a:off x="1940475" y="39580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1"/>
                  </a:moveTo>
                  <a:cubicBezTo>
                    <a:pt x="88" y="6"/>
                    <a:pt x="1" y="93"/>
                    <a:pt x="1" y="211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324" y="422"/>
                    <a:pt x="417" y="329"/>
                    <a:pt x="417" y="206"/>
                  </a:cubicBezTo>
                  <a:cubicBezTo>
                    <a:pt x="412" y="83"/>
                    <a:pt x="31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2" name="Google Shape;18362;p25"/>
            <p:cNvSpPr/>
            <p:nvPr/>
          </p:nvSpPr>
          <p:spPr>
            <a:xfrm>
              <a:off x="1754450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5" y="0"/>
                  </a:moveTo>
                  <a:cubicBezTo>
                    <a:pt x="94" y="0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7" y="335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ubicBezTo>
                    <a:pt x="216" y="0"/>
                    <a:pt x="211" y="0"/>
                    <a:pt x="20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3" name="Google Shape;18363;p25"/>
            <p:cNvSpPr/>
            <p:nvPr/>
          </p:nvSpPr>
          <p:spPr>
            <a:xfrm>
              <a:off x="1462575" y="43825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5" y="427"/>
                    <a:pt x="422" y="335"/>
                    <a:pt x="422" y="212"/>
                  </a:cubicBezTo>
                  <a:cubicBezTo>
                    <a:pt x="422" y="93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4" name="Google Shape;18364;p25"/>
            <p:cNvSpPr/>
            <p:nvPr/>
          </p:nvSpPr>
          <p:spPr>
            <a:xfrm>
              <a:off x="1860575" y="446215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8" y="1"/>
                    <a:pt x="0" y="93"/>
                    <a:pt x="0" y="212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34" y="422"/>
                    <a:pt x="427" y="335"/>
                    <a:pt x="432" y="212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5" name="Google Shape;18365;p25"/>
            <p:cNvSpPr/>
            <p:nvPr/>
          </p:nvSpPr>
          <p:spPr>
            <a:xfrm>
              <a:off x="1993275" y="3958050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1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8" y="422"/>
                    <a:pt x="211" y="422"/>
                  </a:cubicBezTo>
                  <a:cubicBezTo>
                    <a:pt x="217" y="422"/>
                    <a:pt x="223" y="423"/>
                    <a:pt x="228" y="423"/>
                  </a:cubicBezTo>
                  <a:cubicBezTo>
                    <a:pt x="338" y="423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6" name="Google Shape;18366;p25"/>
            <p:cNvSpPr/>
            <p:nvPr/>
          </p:nvSpPr>
          <p:spPr>
            <a:xfrm>
              <a:off x="2099400" y="39580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8"/>
                    <a:pt x="0" y="216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8" y="423"/>
                    <a:pt x="427" y="324"/>
                    <a:pt x="427" y="211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7" name="Google Shape;18367;p25"/>
            <p:cNvSpPr/>
            <p:nvPr/>
          </p:nvSpPr>
          <p:spPr>
            <a:xfrm>
              <a:off x="1595275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6"/>
                    <a:pt x="427" y="221"/>
                  </a:cubicBezTo>
                  <a:cubicBezTo>
                    <a:pt x="427" y="98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8" name="Google Shape;18368;p25"/>
            <p:cNvSpPr/>
            <p:nvPr/>
          </p:nvSpPr>
          <p:spPr>
            <a:xfrm>
              <a:off x="1568550" y="42233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109" y="0"/>
                    <a:pt x="11" y="87"/>
                    <a:pt x="6" y="206"/>
                  </a:cubicBezTo>
                  <a:cubicBezTo>
                    <a:pt x="1" y="324"/>
                    <a:pt x="88" y="421"/>
                    <a:pt x="212" y="421"/>
                  </a:cubicBezTo>
                  <a:cubicBezTo>
                    <a:pt x="218" y="422"/>
                    <a:pt x="224" y="422"/>
                    <a:pt x="230" y="422"/>
                  </a:cubicBezTo>
                  <a:cubicBezTo>
                    <a:pt x="344" y="422"/>
                    <a:pt x="428" y="333"/>
                    <a:pt x="438" y="216"/>
                  </a:cubicBezTo>
                  <a:cubicBezTo>
                    <a:pt x="438" y="10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9" name="Google Shape;18369;p25"/>
            <p:cNvSpPr/>
            <p:nvPr/>
          </p:nvSpPr>
          <p:spPr>
            <a:xfrm>
              <a:off x="1807650" y="38781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8" y="0"/>
                    <a:pt x="0" y="98"/>
                    <a:pt x="0" y="221"/>
                  </a:cubicBezTo>
                  <a:cubicBezTo>
                    <a:pt x="0" y="350"/>
                    <a:pt x="88" y="432"/>
                    <a:pt x="211" y="432"/>
                  </a:cubicBezTo>
                  <a:cubicBezTo>
                    <a:pt x="334" y="427"/>
                    <a:pt x="422" y="339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0" name="Google Shape;18370;p25"/>
            <p:cNvSpPr/>
            <p:nvPr/>
          </p:nvSpPr>
          <p:spPr>
            <a:xfrm>
              <a:off x="19932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86"/>
                    <a:pt x="1" y="211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2" y="335"/>
                    <a:pt x="422" y="216"/>
                  </a:cubicBezTo>
                  <a:cubicBezTo>
                    <a:pt x="427" y="9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1" name="Google Shape;18371;p25"/>
            <p:cNvSpPr/>
            <p:nvPr/>
          </p:nvSpPr>
          <p:spPr>
            <a:xfrm>
              <a:off x="14625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4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2" name="Google Shape;18372;p25"/>
            <p:cNvSpPr/>
            <p:nvPr/>
          </p:nvSpPr>
          <p:spPr>
            <a:xfrm>
              <a:off x="1701150" y="4303000"/>
              <a:ext cx="10925" cy="10550"/>
            </a:xfrm>
            <a:custGeom>
              <a:rect b="b" l="l" r="r" t="t"/>
              <a:pathLst>
                <a:path extrusionOk="0" h="422" w="437">
                  <a:moveTo>
                    <a:pt x="211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9"/>
                    <a:pt x="87" y="421"/>
                    <a:pt x="211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7" y="87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3" name="Google Shape;18373;p25"/>
            <p:cNvSpPr/>
            <p:nvPr/>
          </p:nvSpPr>
          <p:spPr>
            <a:xfrm>
              <a:off x="1435850" y="4356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0" y="1"/>
                  </a:moveTo>
                  <a:cubicBezTo>
                    <a:pt x="224" y="1"/>
                    <a:pt x="218" y="1"/>
                    <a:pt x="211" y="1"/>
                  </a:cubicBezTo>
                  <a:cubicBezTo>
                    <a:pt x="93" y="7"/>
                    <a:pt x="1" y="94"/>
                    <a:pt x="1" y="217"/>
                  </a:cubicBezTo>
                  <a:cubicBezTo>
                    <a:pt x="6" y="335"/>
                    <a:pt x="98" y="423"/>
                    <a:pt x="211" y="423"/>
                  </a:cubicBezTo>
                  <a:cubicBezTo>
                    <a:pt x="335" y="423"/>
                    <a:pt x="432" y="325"/>
                    <a:pt x="432" y="212"/>
                  </a:cubicBezTo>
                  <a:cubicBezTo>
                    <a:pt x="432" y="95"/>
                    <a:pt x="349" y="1"/>
                    <a:pt x="23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4" name="Google Shape;18374;p25"/>
            <p:cNvSpPr/>
            <p:nvPr/>
          </p:nvSpPr>
          <p:spPr>
            <a:xfrm>
              <a:off x="196682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87" y="0"/>
                    <a:pt x="0" y="88"/>
                    <a:pt x="5" y="216"/>
                  </a:cubicBezTo>
                  <a:cubicBezTo>
                    <a:pt x="10" y="334"/>
                    <a:pt x="103" y="422"/>
                    <a:pt x="216" y="422"/>
                  </a:cubicBezTo>
                  <a:cubicBezTo>
                    <a:pt x="334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5" name="Google Shape;18375;p25"/>
            <p:cNvSpPr/>
            <p:nvPr/>
          </p:nvSpPr>
          <p:spPr>
            <a:xfrm>
              <a:off x="1542100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6" y="98"/>
                    <a:pt x="0" y="221"/>
                  </a:cubicBezTo>
                  <a:cubicBezTo>
                    <a:pt x="0" y="334"/>
                    <a:pt x="98" y="427"/>
                    <a:pt x="221" y="427"/>
                  </a:cubicBezTo>
                  <a:cubicBezTo>
                    <a:pt x="340" y="427"/>
                    <a:pt x="427" y="329"/>
                    <a:pt x="427" y="211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6" name="Google Shape;18376;p25"/>
            <p:cNvSpPr/>
            <p:nvPr/>
          </p:nvSpPr>
          <p:spPr>
            <a:xfrm>
              <a:off x="1595150" y="42499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3" y="1"/>
                    <a:pt x="6" y="93"/>
                    <a:pt x="1" y="217"/>
                  </a:cubicBezTo>
                  <a:cubicBezTo>
                    <a:pt x="1" y="330"/>
                    <a:pt x="93" y="427"/>
                    <a:pt x="206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7" name="Google Shape;18377;p25"/>
            <p:cNvSpPr/>
            <p:nvPr/>
          </p:nvSpPr>
          <p:spPr>
            <a:xfrm>
              <a:off x="1542225" y="45152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34"/>
                    <a:pt x="88" y="427"/>
                    <a:pt x="211" y="427"/>
                  </a:cubicBezTo>
                  <a:cubicBezTo>
                    <a:pt x="335" y="427"/>
                    <a:pt x="422" y="329"/>
                    <a:pt x="422" y="206"/>
                  </a:cubicBezTo>
                  <a:cubicBezTo>
                    <a:pt x="417" y="9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8" name="Google Shape;18378;p25"/>
            <p:cNvSpPr/>
            <p:nvPr/>
          </p:nvSpPr>
          <p:spPr>
            <a:xfrm>
              <a:off x="2099400" y="42232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104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9" name="Google Shape;18379;p25"/>
            <p:cNvSpPr/>
            <p:nvPr/>
          </p:nvSpPr>
          <p:spPr>
            <a:xfrm>
              <a:off x="1780925" y="41701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11" y="98"/>
                    <a:pt x="11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219" y="427"/>
                    <a:pt x="222" y="427"/>
                    <a:pt x="225" y="427"/>
                  </a:cubicBezTo>
                  <a:cubicBezTo>
                    <a:pt x="339" y="427"/>
                    <a:pt x="427" y="336"/>
                    <a:pt x="432" y="211"/>
                  </a:cubicBezTo>
                  <a:cubicBezTo>
                    <a:pt x="432" y="109"/>
                    <a:pt x="360" y="6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0" name="Google Shape;18380;p25"/>
            <p:cNvSpPr/>
            <p:nvPr/>
          </p:nvSpPr>
          <p:spPr>
            <a:xfrm>
              <a:off x="18873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2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5"/>
                    <a:pt x="88" y="427"/>
                    <a:pt x="211" y="427"/>
                  </a:cubicBezTo>
                  <a:cubicBezTo>
                    <a:pt x="334" y="427"/>
                    <a:pt x="422" y="335"/>
                    <a:pt x="422" y="211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1" name="Google Shape;18381;p25"/>
            <p:cNvSpPr/>
            <p:nvPr/>
          </p:nvSpPr>
          <p:spPr>
            <a:xfrm>
              <a:off x="2125850" y="42499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93" y="1"/>
                    <a:pt x="1" y="93"/>
                    <a:pt x="11" y="227"/>
                  </a:cubicBezTo>
                  <a:cubicBezTo>
                    <a:pt x="16" y="335"/>
                    <a:pt x="104" y="432"/>
                    <a:pt x="222" y="432"/>
                  </a:cubicBezTo>
                  <a:cubicBezTo>
                    <a:pt x="335" y="432"/>
                    <a:pt x="432" y="335"/>
                    <a:pt x="432" y="217"/>
                  </a:cubicBezTo>
                  <a:cubicBezTo>
                    <a:pt x="427" y="93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2" name="Google Shape;18382;p25"/>
            <p:cNvSpPr/>
            <p:nvPr/>
          </p:nvSpPr>
          <p:spPr>
            <a:xfrm>
              <a:off x="2072925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6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3" name="Google Shape;18383;p25"/>
            <p:cNvSpPr/>
            <p:nvPr/>
          </p:nvSpPr>
          <p:spPr>
            <a:xfrm>
              <a:off x="21258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1" y="88"/>
                    <a:pt x="1" y="206"/>
                  </a:cubicBezTo>
                  <a:cubicBezTo>
                    <a:pt x="1" y="324"/>
                    <a:pt x="88" y="422"/>
                    <a:pt x="206" y="422"/>
                  </a:cubicBezTo>
                  <a:cubicBezTo>
                    <a:pt x="210" y="422"/>
                    <a:pt x="214" y="422"/>
                    <a:pt x="217" y="422"/>
                  </a:cubicBezTo>
                  <a:cubicBezTo>
                    <a:pt x="340" y="422"/>
                    <a:pt x="427" y="336"/>
                    <a:pt x="427" y="216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4" name="Google Shape;18384;p25"/>
            <p:cNvSpPr/>
            <p:nvPr/>
          </p:nvSpPr>
          <p:spPr>
            <a:xfrm>
              <a:off x="15951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93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0" y="422"/>
                    <a:pt x="427" y="336"/>
                    <a:pt x="432" y="216"/>
                  </a:cubicBezTo>
                  <a:cubicBezTo>
                    <a:pt x="43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5" name="Google Shape;18385;p25"/>
            <p:cNvSpPr/>
            <p:nvPr/>
          </p:nvSpPr>
          <p:spPr>
            <a:xfrm>
              <a:off x="19402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8" y="1"/>
                    <a:pt x="0" y="88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219" y="422"/>
                    <a:pt x="222" y="423"/>
                    <a:pt x="225" y="423"/>
                  </a:cubicBezTo>
                  <a:cubicBezTo>
                    <a:pt x="334" y="423"/>
                    <a:pt x="427" y="332"/>
                    <a:pt x="427" y="212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6" name="Google Shape;18386;p25"/>
            <p:cNvSpPr/>
            <p:nvPr/>
          </p:nvSpPr>
          <p:spPr>
            <a:xfrm>
              <a:off x="1542225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3" y="0"/>
                  </a:moveTo>
                  <a:cubicBezTo>
                    <a:pt x="89" y="0"/>
                    <a:pt x="1" y="101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17"/>
                    <a:pt x="422" y="335"/>
                    <a:pt x="422" y="211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7" name="Google Shape;18387;p25"/>
            <p:cNvSpPr/>
            <p:nvPr/>
          </p:nvSpPr>
          <p:spPr>
            <a:xfrm>
              <a:off x="1595275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2" y="1"/>
                  </a:moveTo>
                  <a:cubicBezTo>
                    <a:pt x="98" y="1"/>
                    <a:pt x="1" y="98"/>
                    <a:pt x="1" y="222"/>
                  </a:cubicBezTo>
                  <a:cubicBezTo>
                    <a:pt x="1" y="335"/>
                    <a:pt x="88" y="427"/>
                    <a:pt x="206" y="427"/>
                  </a:cubicBezTo>
                  <a:cubicBezTo>
                    <a:pt x="330" y="427"/>
                    <a:pt x="422" y="335"/>
                    <a:pt x="427" y="222"/>
                  </a:cubicBezTo>
                  <a:cubicBezTo>
                    <a:pt x="427" y="98"/>
                    <a:pt x="33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8" name="Google Shape;18388;p25"/>
            <p:cNvSpPr/>
            <p:nvPr/>
          </p:nvSpPr>
          <p:spPr>
            <a:xfrm>
              <a:off x="2072800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103" y="0"/>
                    <a:pt x="6" y="93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29" y="427"/>
                    <a:pt x="422" y="334"/>
                    <a:pt x="422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9" name="Google Shape;18389;p25"/>
            <p:cNvSpPr/>
            <p:nvPr/>
          </p:nvSpPr>
          <p:spPr>
            <a:xfrm>
              <a:off x="18076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"/>
                    <a:pt x="0" y="98"/>
                    <a:pt x="0" y="222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16" y="335"/>
                    <a:pt x="422" y="222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0" name="Google Shape;18390;p25"/>
            <p:cNvSpPr/>
            <p:nvPr/>
          </p:nvSpPr>
          <p:spPr>
            <a:xfrm>
              <a:off x="1913750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3" y="0"/>
                  </a:moveTo>
                  <a:cubicBezTo>
                    <a:pt x="94" y="0"/>
                    <a:pt x="1" y="10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17"/>
                    <a:pt x="427" y="330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9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1" name="Google Shape;18391;p25"/>
            <p:cNvSpPr/>
            <p:nvPr/>
          </p:nvSpPr>
          <p:spPr>
            <a:xfrm>
              <a:off x="2072925" y="440910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6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2" name="Google Shape;18392;p25"/>
            <p:cNvSpPr/>
            <p:nvPr/>
          </p:nvSpPr>
          <p:spPr>
            <a:xfrm>
              <a:off x="21261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0" y="93"/>
                    <a:pt x="0" y="211"/>
                  </a:cubicBezTo>
                  <a:cubicBezTo>
                    <a:pt x="0" y="335"/>
                    <a:pt x="82" y="427"/>
                    <a:pt x="195" y="427"/>
                  </a:cubicBezTo>
                  <a:cubicBezTo>
                    <a:pt x="319" y="427"/>
                    <a:pt x="416" y="340"/>
                    <a:pt x="421" y="227"/>
                  </a:cubicBezTo>
                  <a:cubicBezTo>
                    <a:pt x="427" y="103"/>
                    <a:pt x="33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3" name="Google Shape;18393;p25"/>
            <p:cNvSpPr/>
            <p:nvPr/>
          </p:nvSpPr>
          <p:spPr>
            <a:xfrm>
              <a:off x="1913750" y="38783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1"/>
                  </a:moveTo>
                  <a:cubicBezTo>
                    <a:pt x="90" y="1"/>
                    <a:pt x="1" y="100"/>
                    <a:pt x="1" y="212"/>
                  </a:cubicBezTo>
                  <a:cubicBezTo>
                    <a:pt x="1" y="336"/>
                    <a:pt x="93" y="423"/>
                    <a:pt x="211" y="423"/>
                  </a:cubicBezTo>
                  <a:cubicBezTo>
                    <a:pt x="335" y="418"/>
                    <a:pt x="427" y="330"/>
                    <a:pt x="427" y="212"/>
                  </a:cubicBezTo>
                  <a:cubicBezTo>
                    <a:pt x="417" y="94"/>
                    <a:pt x="330" y="2"/>
                    <a:pt x="211" y="2"/>
                  </a:cubicBezTo>
                  <a:cubicBezTo>
                    <a:pt x="206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4" name="Google Shape;18394;p25"/>
            <p:cNvSpPr/>
            <p:nvPr/>
          </p:nvSpPr>
          <p:spPr>
            <a:xfrm>
              <a:off x="15687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0"/>
                    <a:pt x="210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5" name="Google Shape;18395;p25"/>
            <p:cNvSpPr/>
            <p:nvPr/>
          </p:nvSpPr>
          <p:spPr>
            <a:xfrm>
              <a:off x="15422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6" y="1"/>
                  </a:moveTo>
                  <a:cubicBezTo>
                    <a:pt x="88" y="1"/>
                    <a:pt x="1" y="98"/>
                    <a:pt x="1" y="217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6" name="Google Shape;18396;p25"/>
            <p:cNvSpPr/>
            <p:nvPr/>
          </p:nvSpPr>
          <p:spPr>
            <a:xfrm>
              <a:off x="2072925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6" y="1"/>
                  </a:moveTo>
                  <a:cubicBezTo>
                    <a:pt x="88" y="1"/>
                    <a:pt x="1" y="98"/>
                    <a:pt x="1" y="211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0"/>
                    <a:pt x="422" y="211"/>
                  </a:cubicBezTo>
                  <a:cubicBezTo>
                    <a:pt x="41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7" name="Google Shape;18397;p25"/>
            <p:cNvSpPr/>
            <p:nvPr/>
          </p:nvSpPr>
          <p:spPr>
            <a:xfrm>
              <a:off x="1595150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8"/>
                    <a:pt x="6" y="217"/>
                  </a:cubicBezTo>
                  <a:cubicBezTo>
                    <a:pt x="6" y="335"/>
                    <a:pt x="98" y="427"/>
                    <a:pt x="211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8" name="Google Shape;18398;p25"/>
            <p:cNvSpPr/>
            <p:nvPr/>
          </p:nvSpPr>
          <p:spPr>
            <a:xfrm>
              <a:off x="1701275" y="43561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08" y="1"/>
                  </a:moveTo>
                  <a:cubicBezTo>
                    <a:pt x="94" y="1"/>
                    <a:pt x="10" y="90"/>
                    <a:pt x="5" y="207"/>
                  </a:cubicBezTo>
                  <a:cubicBezTo>
                    <a:pt x="0" y="320"/>
                    <a:pt x="93" y="418"/>
                    <a:pt x="211" y="423"/>
                  </a:cubicBezTo>
                  <a:cubicBezTo>
                    <a:pt x="214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22"/>
                  </a:cubicBezTo>
                  <a:cubicBezTo>
                    <a:pt x="432" y="104"/>
                    <a:pt x="350" y="7"/>
                    <a:pt x="226" y="1"/>
                  </a:cubicBezTo>
                  <a:cubicBezTo>
                    <a:pt x="220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9" name="Google Shape;18399;p25"/>
            <p:cNvSpPr/>
            <p:nvPr/>
          </p:nvSpPr>
          <p:spPr>
            <a:xfrm>
              <a:off x="186057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5"/>
                    <a:pt x="0" y="98"/>
                    <a:pt x="0" y="211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0" name="Google Shape;18400;p25"/>
            <p:cNvSpPr/>
            <p:nvPr/>
          </p:nvSpPr>
          <p:spPr>
            <a:xfrm>
              <a:off x="1860575" y="38783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5" y="1"/>
                  </a:moveTo>
                  <a:cubicBezTo>
                    <a:pt x="94" y="1"/>
                    <a:pt x="0" y="100"/>
                    <a:pt x="0" y="212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34" y="423"/>
                    <a:pt x="427" y="336"/>
                    <a:pt x="427" y="212"/>
                  </a:cubicBezTo>
                  <a:cubicBezTo>
                    <a:pt x="427" y="94"/>
                    <a:pt x="334" y="7"/>
                    <a:pt x="221" y="2"/>
                  </a:cubicBezTo>
                  <a:cubicBezTo>
                    <a:pt x="216" y="1"/>
                    <a:pt x="210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1" name="Google Shape;18401;p25"/>
            <p:cNvSpPr/>
            <p:nvPr/>
          </p:nvSpPr>
          <p:spPr>
            <a:xfrm>
              <a:off x="19932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5"/>
                    <a:pt x="1" y="92"/>
                    <a:pt x="1" y="211"/>
                  </a:cubicBezTo>
                  <a:cubicBezTo>
                    <a:pt x="1" y="329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2" name="Google Shape;18402;p25"/>
            <p:cNvSpPr/>
            <p:nvPr/>
          </p:nvSpPr>
          <p:spPr>
            <a:xfrm>
              <a:off x="1754325" y="38784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1"/>
                  </a:moveTo>
                  <a:cubicBezTo>
                    <a:pt x="98" y="6"/>
                    <a:pt x="1" y="93"/>
                    <a:pt x="1" y="211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40" y="422"/>
                    <a:pt x="432" y="335"/>
                    <a:pt x="422" y="211"/>
                  </a:cubicBezTo>
                  <a:cubicBezTo>
                    <a:pt x="42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3" name="Google Shape;18403;p25"/>
            <p:cNvSpPr/>
            <p:nvPr/>
          </p:nvSpPr>
          <p:spPr>
            <a:xfrm>
              <a:off x="1674800" y="40641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32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4" name="Google Shape;18404;p25"/>
            <p:cNvSpPr/>
            <p:nvPr/>
          </p:nvSpPr>
          <p:spPr>
            <a:xfrm>
              <a:off x="1833975" y="385180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32" y="1"/>
                  </a:moveTo>
                  <a:cubicBezTo>
                    <a:pt x="109" y="1"/>
                    <a:pt x="11" y="93"/>
                    <a:pt x="6" y="206"/>
                  </a:cubicBezTo>
                  <a:cubicBezTo>
                    <a:pt x="1" y="319"/>
                    <a:pt x="98" y="422"/>
                    <a:pt x="211" y="427"/>
                  </a:cubicBezTo>
                  <a:cubicBezTo>
                    <a:pt x="214" y="427"/>
                    <a:pt x="218" y="428"/>
                    <a:pt x="221" y="428"/>
                  </a:cubicBezTo>
                  <a:cubicBezTo>
                    <a:pt x="335" y="428"/>
                    <a:pt x="432" y="337"/>
                    <a:pt x="432" y="222"/>
                  </a:cubicBezTo>
                  <a:cubicBezTo>
                    <a:pt x="432" y="98"/>
                    <a:pt x="345" y="6"/>
                    <a:pt x="23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5" name="Google Shape;18405;p25"/>
            <p:cNvSpPr/>
            <p:nvPr/>
          </p:nvSpPr>
          <p:spPr>
            <a:xfrm>
              <a:off x="1462575" y="4064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7" y="1"/>
                  </a:moveTo>
                  <a:cubicBezTo>
                    <a:pt x="98" y="1"/>
                    <a:pt x="0" y="92"/>
                    <a:pt x="0" y="207"/>
                  </a:cubicBezTo>
                  <a:cubicBezTo>
                    <a:pt x="0" y="330"/>
                    <a:pt x="93" y="428"/>
                    <a:pt x="211" y="428"/>
                  </a:cubicBezTo>
                  <a:cubicBezTo>
                    <a:pt x="335" y="428"/>
                    <a:pt x="422" y="330"/>
                    <a:pt x="422" y="212"/>
                  </a:cubicBezTo>
                  <a:cubicBezTo>
                    <a:pt x="422" y="99"/>
                    <a:pt x="335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6" name="Google Shape;18406;p25"/>
            <p:cNvSpPr/>
            <p:nvPr/>
          </p:nvSpPr>
          <p:spPr>
            <a:xfrm>
              <a:off x="183397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98" y="0"/>
                    <a:pt x="1" y="87"/>
                    <a:pt x="6" y="206"/>
                  </a:cubicBezTo>
                  <a:cubicBezTo>
                    <a:pt x="6" y="319"/>
                    <a:pt x="103" y="421"/>
                    <a:pt x="216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87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7" name="Google Shape;18407;p25"/>
            <p:cNvSpPr/>
            <p:nvPr/>
          </p:nvSpPr>
          <p:spPr>
            <a:xfrm>
              <a:off x="1754450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1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8" name="Google Shape;18408;p25"/>
            <p:cNvSpPr/>
            <p:nvPr/>
          </p:nvSpPr>
          <p:spPr>
            <a:xfrm>
              <a:off x="2099400" y="4170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8"/>
                    <a:pt x="0" y="211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27" y="340"/>
                    <a:pt x="427" y="211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9" name="Google Shape;18409;p25"/>
            <p:cNvSpPr/>
            <p:nvPr/>
          </p:nvSpPr>
          <p:spPr>
            <a:xfrm>
              <a:off x="1727850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7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88" y="421"/>
                    <a:pt x="212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0" name="Google Shape;18410;p25"/>
            <p:cNvSpPr/>
            <p:nvPr/>
          </p:nvSpPr>
          <p:spPr>
            <a:xfrm>
              <a:off x="180752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5" y="211"/>
                  </a:cubicBezTo>
                  <a:cubicBezTo>
                    <a:pt x="5" y="334"/>
                    <a:pt x="93" y="421"/>
                    <a:pt x="216" y="421"/>
                  </a:cubicBezTo>
                  <a:cubicBezTo>
                    <a:pt x="329" y="421"/>
                    <a:pt x="421" y="334"/>
                    <a:pt x="427" y="216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1" name="Google Shape;18411;p25"/>
            <p:cNvSpPr/>
            <p:nvPr/>
          </p:nvSpPr>
          <p:spPr>
            <a:xfrm>
              <a:off x="1913750" y="430300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2" name="Google Shape;18412;p25"/>
            <p:cNvSpPr/>
            <p:nvPr/>
          </p:nvSpPr>
          <p:spPr>
            <a:xfrm>
              <a:off x="1966550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2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3" name="Google Shape;18413;p25"/>
            <p:cNvSpPr/>
            <p:nvPr/>
          </p:nvSpPr>
          <p:spPr>
            <a:xfrm>
              <a:off x="1435850" y="430300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103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4" name="Google Shape;18414;p25"/>
            <p:cNvSpPr/>
            <p:nvPr/>
          </p:nvSpPr>
          <p:spPr>
            <a:xfrm>
              <a:off x="1940100" y="45419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5" y="329"/>
                    <a:pt x="103" y="421"/>
                    <a:pt x="221" y="421"/>
                  </a:cubicBezTo>
                  <a:cubicBezTo>
                    <a:pt x="334" y="421"/>
                    <a:pt x="427" y="329"/>
                    <a:pt x="427" y="211"/>
                  </a:cubicBezTo>
                  <a:cubicBezTo>
                    <a:pt x="432" y="87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5" name="Google Shape;18415;p25"/>
            <p:cNvSpPr/>
            <p:nvPr/>
          </p:nvSpPr>
          <p:spPr>
            <a:xfrm>
              <a:off x="1860575" y="38253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2" y="0"/>
                  </a:moveTo>
                  <a:cubicBezTo>
                    <a:pt x="98" y="0"/>
                    <a:pt x="5" y="91"/>
                    <a:pt x="0" y="206"/>
                  </a:cubicBezTo>
                  <a:cubicBezTo>
                    <a:pt x="0" y="329"/>
                    <a:pt x="93" y="427"/>
                    <a:pt x="211" y="427"/>
                  </a:cubicBezTo>
                  <a:cubicBezTo>
                    <a:pt x="329" y="427"/>
                    <a:pt x="427" y="334"/>
                    <a:pt x="427" y="216"/>
                  </a:cubicBezTo>
                  <a:cubicBezTo>
                    <a:pt x="427" y="98"/>
                    <a:pt x="334" y="11"/>
                    <a:pt x="221" y="0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6" name="Google Shape;18416;p25"/>
            <p:cNvSpPr/>
            <p:nvPr/>
          </p:nvSpPr>
          <p:spPr>
            <a:xfrm>
              <a:off x="2125850" y="4196850"/>
              <a:ext cx="10950" cy="10600"/>
            </a:xfrm>
            <a:custGeom>
              <a:rect b="b" l="l" r="r" t="t"/>
              <a:pathLst>
                <a:path extrusionOk="0" h="424" w="438">
                  <a:moveTo>
                    <a:pt x="211" y="1"/>
                  </a:moveTo>
                  <a:cubicBezTo>
                    <a:pt x="99" y="1"/>
                    <a:pt x="16" y="80"/>
                    <a:pt x="11" y="197"/>
                  </a:cubicBezTo>
                  <a:cubicBezTo>
                    <a:pt x="1" y="325"/>
                    <a:pt x="88" y="418"/>
                    <a:pt x="212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17"/>
                  </a:cubicBezTo>
                  <a:cubicBezTo>
                    <a:pt x="438" y="99"/>
                    <a:pt x="350" y="7"/>
                    <a:pt x="232" y="1"/>
                  </a:cubicBezTo>
                  <a:cubicBezTo>
                    <a:pt x="225" y="1"/>
                    <a:pt x="218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7" name="Google Shape;18417;p25"/>
            <p:cNvSpPr/>
            <p:nvPr/>
          </p:nvSpPr>
          <p:spPr>
            <a:xfrm>
              <a:off x="1595150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6" y="0"/>
                  </a:moveTo>
                  <a:cubicBezTo>
                    <a:pt x="93" y="6"/>
                    <a:pt x="1" y="93"/>
                    <a:pt x="1" y="211"/>
                  </a:cubicBezTo>
                  <a:cubicBezTo>
                    <a:pt x="1" y="334"/>
                    <a:pt x="93" y="422"/>
                    <a:pt x="211" y="422"/>
                  </a:cubicBezTo>
                  <a:cubicBezTo>
                    <a:pt x="330" y="422"/>
                    <a:pt x="427" y="334"/>
                    <a:pt x="427" y="211"/>
                  </a:cubicBezTo>
                  <a:cubicBezTo>
                    <a:pt x="427" y="88"/>
                    <a:pt x="335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8" name="Google Shape;18418;p25"/>
            <p:cNvSpPr/>
            <p:nvPr/>
          </p:nvSpPr>
          <p:spPr>
            <a:xfrm>
              <a:off x="1754325" y="44089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7" y="0"/>
                  </a:moveTo>
                  <a:cubicBezTo>
                    <a:pt x="108" y="0"/>
                    <a:pt x="6" y="98"/>
                    <a:pt x="6" y="211"/>
                  </a:cubicBezTo>
                  <a:cubicBezTo>
                    <a:pt x="1" y="335"/>
                    <a:pt x="88" y="422"/>
                    <a:pt x="216" y="422"/>
                  </a:cubicBezTo>
                  <a:cubicBezTo>
                    <a:pt x="340" y="422"/>
                    <a:pt x="432" y="335"/>
                    <a:pt x="432" y="211"/>
                  </a:cubicBezTo>
                  <a:cubicBezTo>
                    <a:pt x="432" y="98"/>
                    <a:pt x="340" y="6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9" name="Google Shape;18419;p25"/>
            <p:cNvSpPr/>
            <p:nvPr/>
          </p:nvSpPr>
          <p:spPr>
            <a:xfrm>
              <a:off x="1754325" y="3825350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16"/>
                  </a:cubicBezTo>
                  <a:cubicBezTo>
                    <a:pt x="6" y="329"/>
                    <a:pt x="93" y="427"/>
                    <a:pt x="211" y="427"/>
                  </a:cubicBezTo>
                  <a:cubicBezTo>
                    <a:pt x="335" y="427"/>
                    <a:pt x="432" y="334"/>
                    <a:pt x="432" y="216"/>
                  </a:cubicBezTo>
                  <a:cubicBezTo>
                    <a:pt x="432" y="93"/>
                    <a:pt x="34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0" name="Google Shape;18420;p25"/>
            <p:cNvSpPr/>
            <p:nvPr/>
          </p:nvSpPr>
          <p:spPr>
            <a:xfrm>
              <a:off x="18605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0"/>
                    <a:pt x="98" y="427"/>
                    <a:pt x="221" y="427"/>
                  </a:cubicBezTo>
                  <a:cubicBezTo>
                    <a:pt x="339" y="417"/>
                    <a:pt x="432" y="330"/>
                    <a:pt x="427" y="206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1" name="Google Shape;18421;p25"/>
            <p:cNvSpPr/>
            <p:nvPr/>
          </p:nvSpPr>
          <p:spPr>
            <a:xfrm>
              <a:off x="1940225" y="41173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1"/>
                  </a:moveTo>
                  <a:cubicBezTo>
                    <a:pt x="98" y="1"/>
                    <a:pt x="0" y="98"/>
                    <a:pt x="0" y="211"/>
                  </a:cubicBezTo>
                  <a:cubicBezTo>
                    <a:pt x="11" y="329"/>
                    <a:pt x="98" y="422"/>
                    <a:pt x="216" y="422"/>
                  </a:cubicBezTo>
                  <a:cubicBezTo>
                    <a:pt x="329" y="422"/>
                    <a:pt x="427" y="335"/>
                    <a:pt x="427" y="211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2" name="Google Shape;18422;p25"/>
            <p:cNvSpPr/>
            <p:nvPr/>
          </p:nvSpPr>
          <p:spPr>
            <a:xfrm>
              <a:off x="1727850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7" y="1"/>
                  </a:moveTo>
                  <a:cubicBezTo>
                    <a:pt x="104" y="1"/>
                    <a:pt x="1" y="98"/>
                    <a:pt x="1" y="211"/>
                  </a:cubicBezTo>
                  <a:cubicBezTo>
                    <a:pt x="1" y="335"/>
                    <a:pt x="88" y="427"/>
                    <a:pt x="212" y="427"/>
                  </a:cubicBezTo>
                  <a:cubicBezTo>
                    <a:pt x="340" y="427"/>
                    <a:pt x="422" y="340"/>
                    <a:pt x="422" y="211"/>
                  </a:cubicBezTo>
                  <a:cubicBezTo>
                    <a:pt x="42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3" name="Google Shape;18423;p25"/>
            <p:cNvSpPr/>
            <p:nvPr/>
          </p:nvSpPr>
          <p:spPr>
            <a:xfrm>
              <a:off x="188717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5" y="87"/>
                    <a:pt x="0" y="206"/>
                  </a:cubicBezTo>
                  <a:cubicBezTo>
                    <a:pt x="0" y="329"/>
                    <a:pt x="87" y="427"/>
                    <a:pt x="211" y="427"/>
                  </a:cubicBezTo>
                  <a:cubicBezTo>
                    <a:pt x="324" y="427"/>
                    <a:pt x="421" y="334"/>
                    <a:pt x="421" y="221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4" name="Google Shape;18424;p25"/>
            <p:cNvSpPr/>
            <p:nvPr/>
          </p:nvSpPr>
          <p:spPr>
            <a:xfrm>
              <a:off x="1780925" y="43294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7"/>
                    <a:pt x="93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5" name="Google Shape;18425;p25"/>
            <p:cNvSpPr/>
            <p:nvPr/>
          </p:nvSpPr>
          <p:spPr>
            <a:xfrm>
              <a:off x="1674800" y="45948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8"/>
                    <a:pt x="6" y="221"/>
                  </a:cubicBezTo>
                  <a:cubicBezTo>
                    <a:pt x="16" y="334"/>
                    <a:pt x="103" y="427"/>
                    <a:pt x="222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6" name="Google Shape;18426;p25"/>
            <p:cNvSpPr/>
            <p:nvPr/>
          </p:nvSpPr>
          <p:spPr>
            <a:xfrm>
              <a:off x="1886900" y="43294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22" y="1"/>
                  </a:moveTo>
                  <a:cubicBezTo>
                    <a:pt x="104" y="1"/>
                    <a:pt x="16" y="88"/>
                    <a:pt x="11" y="206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32" y="337"/>
                    <a:pt x="432" y="222"/>
                  </a:cubicBezTo>
                  <a:cubicBezTo>
                    <a:pt x="438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7" name="Google Shape;18427;p25"/>
            <p:cNvSpPr/>
            <p:nvPr/>
          </p:nvSpPr>
          <p:spPr>
            <a:xfrm>
              <a:off x="1780800" y="3905000"/>
              <a:ext cx="10925" cy="10675"/>
            </a:xfrm>
            <a:custGeom>
              <a:rect b="b" l="l" r="r" t="t"/>
              <a:pathLst>
                <a:path extrusionOk="0" h="427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19"/>
                    <a:pt x="93" y="422"/>
                    <a:pt x="211" y="427"/>
                  </a:cubicBezTo>
                  <a:cubicBezTo>
                    <a:pt x="214" y="427"/>
                    <a:pt x="217" y="427"/>
                    <a:pt x="221" y="427"/>
                  </a:cubicBezTo>
                  <a:cubicBezTo>
                    <a:pt x="334" y="427"/>
                    <a:pt x="427" y="341"/>
                    <a:pt x="432" y="226"/>
                  </a:cubicBezTo>
                  <a:cubicBezTo>
                    <a:pt x="437" y="113"/>
                    <a:pt x="350" y="11"/>
                    <a:pt x="231" y="0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8" name="Google Shape;18428;p25"/>
            <p:cNvSpPr/>
            <p:nvPr/>
          </p:nvSpPr>
          <p:spPr>
            <a:xfrm>
              <a:off x="1727850" y="39048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7" y="1"/>
                  </a:moveTo>
                  <a:cubicBezTo>
                    <a:pt x="88" y="1"/>
                    <a:pt x="1" y="87"/>
                    <a:pt x="1" y="207"/>
                  </a:cubicBezTo>
                  <a:cubicBezTo>
                    <a:pt x="1" y="330"/>
                    <a:pt x="93" y="428"/>
                    <a:pt x="212" y="428"/>
                  </a:cubicBezTo>
                  <a:cubicBezTo>
                    <a:pt x="215" y="428"/>
                    <a:pt x="218" y="428"/>
                    <a:pt x="221" y="428"/>
                  </a:cubicBezTo>
                  <a:cubicBezTo>
                    <a:pt x="339" y="428"/>
                    <a:pt x="422" y="332"/>
                    <a:pt x="422" y="212"/>
                  </a:cubicBezTo>
                  <a:cubicBezTo>
                    <a:pt x="422" y="94"/>
                    <a:pt x="335" y="1"/>
                    <a:pt x="217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9" name="Google Shape;18429;p25"/>
            <p:cNvSpPr/>
            <p:nvPr/>
          </p:nvSpPr>
          <p:spPr>
            <a:xfrm>
              <a:off x="2125850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8"/>
                    <a:pt x="11" y="222"/>
                  </a:cubicBezTo>
                  <a:cubicBezTo>
                    <a:pt x="11" y="335"/>
                    <a:pt x="98" y="427"/>
                    <a:pt x="217" y="427"/>
                  </a:cubicBezTo>
                  <a:cubicBezTo>
                    <a:pt x="330" y="427"/>
                    <a:pt x="427" y="335"/>
                    <a:pt x="427" y="217"/>
                  </a:cubicBezTo>
                  <a:cubicBezTo>
                    <a:pt x="427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0" name="Google Shape;18430;p25"/>
            <p:cNvSpPr/>
            <p:nvPr/>
          </p:nvSpPr>
          <p:spPr>
            <a:xfrm>
              <a:off x="2099400" y="41172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93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1" name="Google Shape;18431;p25"/>
            <p:cNvSpPr/>
            <p:nvPr/>
          </p:nvSpPr>
          <p:spPr>
            <a:xfrm>
              <a:off x="1754450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25" y="1"/>
                  </a:moveTo>
                  <a:cubicBezTo>
                    <a:pt x="219" y="1"/>
                    <a:pt x="213" y="1"/>
                    <a:pt x="206" y="1"/>
                  </a:cubicBezTo>
                  <a:cubicBezTo>
                    <a:pt x="93" y="7"/>
                    <a:pt x="1" y="94"/>
                    <a:pt x="1" y="212"/>
                  </a:cubicBezTo>
                  <a:cubicBezTo>
                    <a:pt x="1" y="325"/>
                    <a:pt x="88" y="423"/>
                    <a:pt x="211" y="423"/>
                  </a:cubicBezTo>
                  <a:cubicBezTo>
                    <a:pt x="335" y="418"/>
                    <a:pt x="427" y="325"/>
                    <a:pt x="427" y="207"/>
                  </a:cubicBezTo>
                  <a:cubicBezTo>
                    <a:pt x="417" y="90"/>
                    <a:pt x="338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2" name="Google Shape;18432;p25"/>
            <p:cNvSpPr/>
            <p:nvPr/>
          </p:nvSpPr>
          <p:spPr>
            <a:xfrm>
              <a:off x="1807525" y="43559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10"/>
                    <a:pt x="0" y="98"/>
                    <a:pt x="0" y="221"/>
                  </a:cubicBezTo>
                  <a:cubicBezTo>
                    <a:pt x="5" y="334"/>
                    <a:pt x="93" y="427"/>
                    <a:pt x="211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3" name="Google Shape;18433;p25"/>
            <p:cNvSpPr/>
            <p:nvPr/>
          </p:nvSpPr>
          <p:spPr>
            <a:xfrm>
              <a:off x="1860450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8" y="0"/>
                    <a:pt x="5" y="88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4" name="Google Shape;18434;p25"/>
            <p:cNvSpPr/>
            <p:nvPr/>
          </p:nvSpPr>
          <p:spPr>
            <a:xfrm>
              <a:off x="1913625" y="43561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8" y="0"/>
                    <a:pt x="6" y="88"/>
                    <a:pt x="1" y="211"/>
                  </a:cubicBezTo>
                  <a:cubicBezTo>
                    <a:pt x="6" y="334"/>
                    <a:pt x="98" y="422"/>
                    <a:pt x="216" y="422"/>
                  </a:cubicBezTo>
                  <a:cubicBezTo>
                    <a:pt x="335" y="417"/>
                    <a:pt x="432" y="324"/>
                    <a:pt x="432" y="211"/>
                  </a:cubicBez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5" name="Google Shape;18435;p25"/>
            <p:cNvSpPr/>
            <p:nvPr/>
          </p:nvSpPr>
          <p:spPr>
            <a:xfrm>
              <a:off x="1621875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6" name="Google Shape;18436;p25"/>
            <p:cNvSpPr/>
            <p:nvPr/>
          </p:nvSpPr>
          <p:spPr>
            <a:xfrm>
              <a:off x="215245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1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27"/>
                    <a:pt x="216" y="427"/>
                  </a:cubicBezTo>
                  <a:cubicBezTo>
                    <a:pt x="340" y="427"/>
                    <a:pt x="427" y="335"/>
                    <a:pt x="422" y="211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7" name="Google Shape;18437;p25"/>
            <p:cNvSpPr/>
            <p:nvPr/>
          </p:nvSpPr>
          <p:spPr>
            <a:xfrm>
              <a:off x="1727725" y="39580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1"/>
                  </a:moveTo>
                  <a:cubicBezTo>
                    <a:pt x="98" y="1"/>
                    <a:pt x="1" y="88"/>
                    <a:pt x="16" y="211"/>
                  </a:cubicBezTo>
                  <a:cubicBezTo>
                    <a:pt x="16" y="335"/>
                    <a:pt x="114" y="422"/>
                    <a:pt x="227" y="422"/>
                  </a:cubicBezTo>
                  <a:cubicBezTo>
                    <a:pt x="345" y="422"/>
                    <a:pt x="433" y="329"/>
                    <a:pt x="433" y="211"/>
                  </a:cubicBezTo>
                  <a:cubicBezTo>
                    <a:pt x="433" y="8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8" name="Google Shape;18438;p25"/>
            <p:cNvSpPr/>
            <p:nvPr/>
          </p:nvSpPr>
          <p:spPr>
            <a:xfrm>
              <a:off x="1780800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16" y="88"/>
                    <a:pt x="5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9" name="Google Shape;18439;p25"/>
            <p:cNvSpPr/>
            <p:nvPr/>
          </p:nvSpPr>
          <p:spPr>
            <a:xfrm>
              <a:off x="1727850" y="4329325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7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34"/>
                    <a:pt x="88" y="432"/>
                    <a:pt x="212" y="432"/>
                  </a:cubicBezTo>
                  <a:cubicBezTo>
                    <a:pt x="335" y="432"/>
                    <a:pt x="422" y="340"/>
                    <a:pt x="422" y="211"/>
                  </a:cubicBezTo>
                  <a:cubicBezTo>
                    <a:pt x="422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0" name="Google Shape;18440;p25"/>
            <p:cNvSpPr/>
            <p:nvPr/>
          </p:nvSpPr>
          <p:spPr>
            <a:xfrm>
              <a:off x="1887175" y="42765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5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21" y="334"/>
                    <a:pt x="427" y="211"/>
                  </a:cubicBezTo>
                  <a:cubicBezTo>
                    <a:pt x="427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1" name="Google Shape;18441;p25"/>
            <p:cNvSpPr/>
            <p:nvPr/>
          </p:nvSpPr>
          <p:spPr>
            <a:xfrm>
              <a:off x="1940225" y="4276600"/>
              <a:ext cx="10675" cy="10475"/>
            </a:xfrm>
            <a:custGeom>
              <a:rect b="b" l="l" r="r" t="t"/>
              <a:pathLst>
                <a:path extrusionOk="0" h="419" w="427">
                  <a:moveTo>
                    <a:pt x="240" y="1"/>
                  </a:moveTo>
                  <a:cubicBezTo>
                    <a:pt x="232" y="1"/>
                    <a:pt x="224" y="2"/>
                    <a:pt x="216" y="3"/>
                  </a:cubicBezTo>
                  <a:cubicBezTo>
                    <a:pt x="98" y="3"/>
                    <a:pt x="0" y="90"/>
                    <a:pt x="0" y="208"/>
                  </a:cubicBezTo>
                  <a:cubicBezTo>
                    <a:pt x="0" y="321"/>
                    <a:pt x="93" y="419"/>
                    <a:pt x="216" y="419"/>
                  </a:cubicBezTo>
                  <a:cubicBezTo>
                    <a:pt x="334" y="419"/>
                    <a:pt x="427" y="331"/>
                    <a:pt x="427" y="208"/>
                  </a:cubicBezTo>
                  <a:cubicBezTo>
                    <a:pt x="422" y="93"/>
                    <a:pt x="342" y="1"/>
                    <a:pt x="24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2" name="Google Shape;18442;p25"/>
            <p:cNvSpPr/>
            <p:nvPr/>
          </p:nvSpPr>
          <p:spPr>
            <a:xfrm>
              <a:off x="15422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6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3" name="Google Shape;18443;p25"/>
            <p:cNvSpPr/>
            <p:nvPr/>
          </p:nvSpPr>
          <p:spPr>
            <a:xfrm>
              <a:off x="1727600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103" y="1"/>
                    <a:pt x="6" y="93"/>
                    <a:pt x="6" y="206"/>
                  </a:cubicBezTo>
                  <a:cubicBezTo>
                    <a:pt x="1" y="324"/>
                    <a:pt x="98" y="417"/>
                    <a:pt x="217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5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4" name="Google Shape;18444;p25"/>
            <p:cNvSpPr/>
            <p:nvPr/>
          </p:nvSpPr>
          <p:spPr>
            <a:xfrm>
              <a:off x="1648350" y="4303100"/>
              <a:ext cx="10550" cy="10450"/>
            </a:xfrm>
            <a:custGeom>
              <a:rect b="b" l="l" r="r" t="t"/>
              <a:pathLst>
                <a:path extrusionOk="0" h="418" w="422">
                  <a:moveTo>
                    <a:pt x="221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9"/>
                    <a:pt x="0" y="212"/>
                  </a:cubicBezTo>
                  <a:cubicBezTo>
                    <a:pt x="5" y="325"/>
                    <a:pt x="98" y="417"/>
                    <a:pt x="211" y="417"/>
                  </a:cubicBezTo>
                  <a:cubicBezTo>
                    <a:pt x="334" y="417"/>
                    <a:pt x="421" y="330"/>
                    <a:pt x="421" y="207"/>
                  </a:cubicBezTo>
                  <a:cubicBezTo>
                    <a:pt x="421" y="87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5" name="Google Shape;18445;p25"/>
            <p:cNvSpPr/>
            <p:nvPr/>
          </p:nvSpPr>
          <p:spPr>
            <a:xfrm>
              <a:off x="1727725" y="44355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1" y="334"/>
                    <a:pt x="98" y="427"/>
                    <a:pt x="222" y="427"/>
                  </a:cubicBezTo>
                  <a:cubicBezTo>
                    <a:pt x="345" y="427"/>
                    <a:pt x="433" y="329"/>
                    <a:pt x="427" y="206"/>
                  </a:cubicBezTo>
                  <a:cubicBezTo>
                    <a:pt x="422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6" name="Google Shape;18446;p25"/>
            <p:cNvSpPr/>
            <p:nvPr/>
          </p:nvSpPr>
          <p:spPr>
            <a:xfrm>
              <a:off x="1940225" y="43826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11" y="329"/>
                    <a:pt x="103" y="421"/>
                    <a:pt x="216" y="421"/>
                  </a:cubicBezTo>
                  <a:cubicBezTo>
                    <a:pt x="329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7" name="Google Shape;18447;p25"/>
            <p:cNvSpPr/>
            <p:nvPr/>
          </p:nvSpPr>
          <p:spPr>
            <a:xfrm>
              <a:off x="1940225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11" y="329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8" name="Google Shape;18448;p25"/>
            <p:cNvSpPr/>
            <p:nvPr/>
          </p:nvSpPr>
          <p:spPr>
            <a:xfrm>
              <a:off x="1807650" y="3825350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0"/>
                    <a:pt x="0" y="98"/>
                    <a:pt x="0" y="216"/>
                  </a:cubicBezTo>
                  <a:cubicBezTo>
                    <a:pt x="0" y="334"/>
                    <a:pt x="88" y="427"/>
                    <a:pt x="211" y="427"/>
                  </a:cubicBezTo>
                  <a:cubicBezTo>
                    <a:pt x="329" y="422"/>
                    <a:pt x="422" y="324"/>
                    <a:pt x="422" y="206"/>
                  </a:cubicBezTo>
                  <a:cubicBezTo>
                    <a:pt x="422" y="93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9" name="Google Shape;18449;p25"/>
            <p:cNvSpPr/>
            <p:nvPr/>
          </p:nvSpPr>
          <p:spPr>
            <a:xfrm>
              <a:off x="1940225" y="38518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93"/>
                    <a:pt x="32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0" name="Google Shape;18450;p25"/>
            <p:cNvSpPr/>
            <p:nvPr/>
          </p:nvSpPr>
          <p:spPr>
            <a:xfrm>
              <a:off x="1568550" y="406417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7" y="0"/>
                  </a:moveTo>
                  <a:cubicBezTo>
                    <a:pt x="104" y="0"/>
                    <a:pt x="6" y="93"/>
                    <a:pt x="6" y="206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7" y="329"/>
                    <a:pt x="427" y="211"/>
                  </a:cubicBezTo>
                  <a:cubicBezTo>
                    <a:pt x="43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1" name="Google Shape;18451;p25"/>
            <p:cNvSpPr/>
            <p:nvPr/>
          </p:nvSpPr>
          <p:spPr>
            <a:xfrm>
              <a:off x="2099400" y="4064175"/>
              <a:ext cx="10675" cy="10425"/>
            </a:xfrm>
            <a:custGeom>
              <a:rect b="b" l="l" r="r" t="t"/>
              <a:pathLst>
                <a:path extrusionOk="0" h="417" w="427">
                  <a:moveTo>
                    <a:pt x="211" y="0"/>
                  </a:moveTo>
                  <a:cubicBezTo>
                    <a:pt x="93" y="0"/>
                    <a:pt x="0" y="87"/>
                    <a:pt x="0" y="206"/>
                  </a:cubicBezTo>
                  <a:cubicBezTo>
                    <a:pt x="0" y="324"/>
                    <a:pt x="93" y="416"/>
                    <a:pt x="211" y="416"/>
                  </a:cubicBezTo>
                  <a:cubicBezTo>
                    <a:pt x="329" y="416"/>
                    <a:pt x="427" y="329"/>
                    <a:pt x="427" y="206"/>
                  </a:cubicBezTo>
                  <a:cubicBezTo>
                    <a:pt x="427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2" name="Google Shape;18452;p25"/>
            <p:cNvSpPr/>
            <p:nvPr/>
          </p:nvSpPr>
          <p:spPr>
            <a:xfrm>
              <a:off x="1568550" y="411735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17" y="1"/>
                  </a:moveTo>
                  <a:cubicBezTo>
                    <a:pt x="104" y="1"/>
                    <a:pt x="6" y="88"/>
                    <a:pt x="6" y="206"/>
                  </a:cubicBezTo>
                  <a:cubicBezTo>
                    <a:pt x="1" y="329"/>
                    <a:pt x="88" y="422"/>
                    <a:pt x="212" y="422"/>
                  </a:cubicBezTo>
                  <a:cubicBezTo>
                    <a:pt x="335" y="422"/>
                    <a:pt x="427" y="329"/>
                    <a:pt x="427" y="211"/>
                  </a:cubicBezTo>
                  <a:cubicBezTo>
                    <a:pt x="438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3" name="Google Shape;18453;p25"/>
            <p:cNvSpPr/>
            <p:nvPr/>
          </p:nvSpPr>
          <p:spPr>
            <a:xfrm>
              <a:off x="1727850" y="41173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17" y="0"/>
                  </a:moveTo>
                  <a:cubicBezTo>
                    <a:pt x="214" y="0"/>
                    <a:pt x="210" y="0"/>
                    <a:pt x="207" y="1"/>
                  </a:cubicBezTo>
                  <a:cubicBezTo>
                    <a:pt x="88" y="1"/>
                    <a:pt x="1" y="88"/>
                    <a:pt x="1" y="206"/>
                  </a:cubicBezTo>
                  <a:cubicBezTo>
                    <a:pt x="1" y="31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06"/>
                  </a:cubicBezTo>
                  <a:cubicBezTo>
                    <a:pt x="422" y="86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4" name="Google Shape;18454;p25"/>
            <p:cNvSpPr/>
            <p:nvPr/>
          </p:nvSpPr>
          <p:spPr>
            <a:xfrm>
              <a:off x="20726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1" y="0"/>
                  </a:moveTo>
                  <a:cubicBezTo>
                    <a:pt x="103" y="0"/>
                    <a:pt x="16" y="87"/>
                    <a:pt x="11" y="206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2" y="87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5" name="Google Shape;18455;p25"/>
            <p:cNvSpPr/>
            <p:nvPr/>
          </p:nvSpPr>
          <p:spPr>
            <a:xfrm>
              <a:off x="2178925" y="4303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5"/>
                    <a:pt x="5" y="98"/>
                    <a:pt x="5" y="211"/>
                  </a:cubicBezTo>
                  <a:cubicBezTo>
                    <a:pt x="0" y="329"/>
                    <a:pt x="103" y="421"/>
                    <a:pt x="216" y="421"/>
                  </a:cubicBezTo>
                  <a:cubicBezTo>
                    <a:pt x="339" y="421"/>
                    <a:pt x="432" y="334"/>
                    <a:pt x="432" y="211"/>
                  </a:cubicBezTo>
                  <a:cubicBezTo>
                    <a:pt x="432" y="87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6" name="Google Shape;18456;p25"/>
            <p:cNvSpPr/>
            <p:nvPr/>
          </p:nvSpPr>
          <p:spPr>
            <a:xfrm>
              <a:off x="1780800" y="4488750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24"/>
                    <a:pt x="93" y="417"/>
                    <a:pt x="211" y="427"/>
                  </a:cubicBezTo>
                  <a:cubicBezTo>
                    <a:pt x="214" y="427"/>
                    <a:pt x="217" y="427"/>
                    <a:pt x="220" y="427"/>
                  </a:cubicBezTo>
                  <a:cubicBezTo>
                    <a:pt x="334" y="427"/>
                    <a:pt x="432" y="332"/>
                    <a:pt x="432" y="222"/>
                  </a:cubicBezTo>
                  <a:cubicBezTo>
                    <a:pt x="437" y="98"/>
                    <a:pt x="350" y="6"/>
                    <a:pt x="231" y="1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7" name="Google Shape;18457;p25"/>
            <p:cNvSpPr/>
            <p:nvPr/>
          </p:nvSpPr>
          <p:spPr>
            <a:xfrm>
              <a:off x="1887175" y="385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4" y="0"/>
                  </a:moveTo>
                  <a:cubicBezTo>
                    <a:pt x="218" y="0"/>
                    <a:pt x="212" y="0"/>
                    <a:pt x="206" y="1"/>
                  </a:cubicBezTo>
                  <a:cubicBezTo>
                    <a:pt x="87" y="1"/>
                    <a:pt x="0" y="88"/>
                    <a:pt x="0" y="207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24" y="422"/>
                    <a:pt x="421" y="335"/>
                    <a:pt x="421" y="212"/>
                  </a:cubicBezTo>
                  <a:cubicBezTo>
                    <a:pt x="421" y="94"/>
                    <a:pt x="342" y="0"/>
                    <a:pt x="22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8" name="Google Shape;18458;p25"/>
            <p:cNvSpPr/>
            <p:nvPr/>
          </p:nvSpPr>
          <p:spPr>
            <a:xfrm>
              <a:off x="1780925" y="38519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1" y="1"/>
                  </a:moveTo>
                  <a:cubicBezTo>
                    <a:pt x="103" y="1"/>
                    <a:pt x="11" y="88"/>
                    <a:pt x="11" y="207"/>
                  </a:cubicBezTo>
                  <a:cubicBezTo>
                    <a:pt x="0" y="325"/>
                    <a:pt x="93" y="422"/>
                    <a:pt x="216" y="422"/>
                  </a:cubicBezTo>
                  <a:cubicBezTo>
                    <a:pt x="329" y="422"/>
                    <a:pt x="427" y="335"/>
                    <a:pt x="427" y="212"/>
                  </a:cubicBezTo>
                  <a:cubicBezTo>
                    <a:pt x="427" y="88"/>
                    <a:pt x="32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9" name="Google Shape;18459;p25"/>
            <p:cNvSpPr/>
            <p:nvPr/>
          </p:nvSpPr>
          <p:spPr>
            <a:xfrm>
              <a:off x="20726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1" y="0"/>
                  </a:moveTo>
                  <a:cubicBezTo>
                    <a:pt x="108" y="0"/>
                    <a:pt x="11" y="88"/>
                    <a:pt x="0" y="211"/>
                  </a:cubicBezTo>
                  <a:cubicBezTo>
                    <a:pt x="0" y="324"/>
                    <a:pt x="93" y="417"/>
                    <a:pt x="206" y="422"/>
                  </a:cubicBezTo>
                  <a:cubicBezTo>
                    <a:pt x="209" y="422"/>
                    <a:pt x="213" y="422"/>
                    <a:pt x="216" y="422"/>
                  </a:cubicBezTo>
                  <a:cubicBezTo>
                    <a:pt x="335" y="422"/>
                    <a:pt x="427" y="336"/>
                    <a:pt x="427" y="216"/>
                  </a:cubicBezTo>
                  <a:cubicBezTo>
                    <a:pt x="432" y="93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0" name="Google Shape;18460;p25"/>
            <p:cNvSpPr/>
            <p:nvPr/>
          </p:nvSpPr>
          <p:spPr>
            <a:xfrm>
              <a:off x="2126125" y="4356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2" y="1"/>
                  </a:moveTo>
                  <a:cubicBezTo>
                    <a:pt x="79" y="1"/>
                    <a:pt x="0" y="90"/>
                    <a:pt x="0" y="212"/>
                  </a:cubicBezTo>
                  <a:cubicBezTo>
                    <a:pt x="0" y="335"/>
                    <a:pt x="87" y="423"/>
                    <a:pt x="211" y="423"/>
                  </a:cubicBezTo>
                  <a:cubicBezTo>
                    <a:pt x="324" y="423"/>
                    <a:pt x="421" y="335"/>
                    <a:pt x="421" y="217"/>
                  </a:cubicBezTo>
                  <a:cubicBezTo>
                    <a:pt x="421" y="94"/>
                    <a:pt x="334" y="1"/>
                    <a:pt x="211" y="1"/>
                  </a:cubicBezTo>
                  <a:cubicBezTo>
                    <a:pt x="205" y="1"/>
                    <a:pt x="198" y="1"/>
                    <a:pt x="19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1" name="Google Shape;18461;p25"/>
            <p:cNvSpPr/>
            <p:nvPr/>
          </p:nvSpPr>
          <p:spPr>
            <a:xfrm>
              <a:off x="2152200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1"/>
                  </a:moveTo>
                  <a:cubicBezTo>
                    <a:pt x="103" y="1"/>
                    <a:pt x="11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334" y="422"/>
                    <a:pt x="432" y="335"/>
                    <a:pt x="432" y="211"/>
                  </a:cubicBezTo>
                  <a:cubicBezTo>
                    <a:pt x="432" y="8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2" name="Google Shape;18462;p25"/>
            <p:cNvSpPr/>
            <p:nvPr/>
          </p:nvSpPr>
          <p:spPr>
            <a:xfrm>
              <a:off x="1780800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98" y="0"/>
                    <a:pt x="5" y="98"/>
                    <a:pt x="0" y="221"/>
                  </a:cubicBezTo>
                  <a:cubicBezTo>
                    <a:pt x="5" y="334"/>
                    <a:pt x="98" y="427"/>
                    <a:pt x="211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3" name="Google Shape;18463;p25"/>
            <p:cNvSpPr/>
            <p:nvPr/>
          </p:nvSpPr>
          <p:spPr>
            <a:xfrm>
              <a:off x="1542225" y="41966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8" y="10"/>
                    <a:pt x="1" y="98"/>
                    <a:pt x="1" y="211"/>
                  </a:cubicBezTo>
                  <a:cubicBezTo>
                    <a:pt x="1" y="334"/>
                    <a:pt x="93" y="432"/>
                    <a:pt x="211" y="432"/>
                  </a:cubicBezTo>
                  <a:cubicBezTo>
                    <a:pt x="335" y="432"/>
                    <a:pt x="422" y="344"/>
                    <a:pt x="417" y="211"/>
                  </a:cubicBezTo>
                  <a:cubicBezTo>
                    <a:pt x="417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4" name="Google Shape;18464;p25"/>
            <p:cNvSpPr/>
            <p:nvPr/>
          </p:nvSpPr>
          <p:spPr>
            <a:xfrm>
              <a:off x="1489175" y="43029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2" y="1"/>
                    <a:pt x="0" y="87"/>
                    <a:pt x="0" y="207"/>
                  </a:cubicBezTo>
                  <a:cubicBezTo>
                    <a:pt x="0" y="335"/>
                    <a:pt x="82" y="422"/>
                    <a:pt x="211" y="422"/>
                  </a:cubicBezTo>
                  <a:cubicBezTo>
                    <a:pt x="334" y="422"/>
                    <a:pt x="432" y="330"/>
                    <a:pt x="432" y="212"/>
                  </a:cubicBezTo>
                  <a:cubicBezTo>
                    <a:pt x="432" y="99"/>
                    <a:pt x="334" y="1"/>
                    <a:pt x="221" y="1"/>
                  </a:cubicBezTo>
                  <a:cubicBezTo>
                    <a:pt x="218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5" name="Google Shape;18465;p25"/>
            <p:cNvSpPr/>
            <p:nvPr/>
          </p:nvSpPr>
          <p:spPr>
            <a:xfrm>
              <a:off x="1515625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27" y="336"/>
                    <a:pt x="427" y="211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6" name="Google Shape;18466;p25"/>
            <p:cNvSpPr/>
            <p:nvPr/>
          </p:nvSpPr>
          <p:spPr>
            <a:xfrm>
              <a:off x="20462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104" y="1"/>
                    <a:pt x="1" y="103"/>
                    <a:pt x="1" y="222"/>
                  </a:cubicBezTo>
                  <a:cubicBezTo>
                    <a:pt x="10" y="348"/>
                    <a:pt x="107" y="428"/>
                    <a:pt x="204" y="428"/>
                  </a:cubicBezTo>
                  <a:cubicBezTo>
                    <a:pt x="210" y="428"/>
                    <a:pt x="216" y="428"/>
                    <a:pt x="222" y="427"/>
                  </a:cubicBezTo>
                  <a:cubicBezTo>
                    <a:pt x="34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7" name="Google Shape;18467;p25"/>
            <p:cNvSpPr/>
            <p:nvPr/>
          </p:nvSpPr>
          <p:spPr>
            <a:xfrm>
              <a:off x="1728000" y="43826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29"/>
                    <a:pt x="98" y="421"/>
                    <a:pt x="211" y="421"/>
                  </a:cubicBezTo>
                  <a:cubicBezTo>
                    <a:pt x="329" y="421"/>
                    <a:pt x="416" y="329"/>
                    <a:pt x="416" y="211"/>
                  </a:cubicBezTo>
                  <a:cubicBezTo>
                    <a:pt x="416" y="87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8" name="Google Shape;18468;p25"/>
            <p:cNvSpPr/>
            <p:nvPr/>
          </p:nvSpPr>
          <p:spPr>
            <a:xfrm>
              <a:off x="1780925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1"/>
                    <a:pt x="0" y="99"/>
                    <a:pt x="0" y="212"/>
                  </a:cubicBezTo>
                  <a:cubicBezTo>
                    <a:pt x="0" y="335"/>
                    <a:pt x="98" y="422"/>
                    <a:pt x="216" y="422"/>
                  </a:cubicBezTo>
                  <a:cubicBezTo>
                    <a:pt x="334" y="422"/>
                    <a:pt x="427" y="33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9" name="Google Shape;18469;p25"/>
            <p:cNvSpPr/>
            <p:nvPr/>
          </p:nvSpPr>
          <p:spPr>
            <a:xfrm>
              <a:off x="1621625" y="40641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11" y="211"/>
                  </a:cubicBezTo>
                  <a:cubicBezTo>
                    <a:pt x="16" y="334"/>
                    <a:pt x="103" y="427"/>
                    <a:pt x="226" y="427"/>
                  </a:cubicBezTo>
                  <a:cubicBezTo>
                    <a:pt x="345" y="416"/>
                    <a:pt x="432" y="329"/>
                    <a:pt x="432" y="211"/>
                  </a:cubicBezTo>
                  <a:cubicBezTo>
                    <a:pt x="432" y="98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0" name="Google Shape;18470;p25"/>
            <p:cNvSpPr/>
            <p:nvPr/>
          </p:nvSpPr>
          <p:spPr>
            <a:xfrm>
              <a:off x="1727600" y="454180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2" y="0"/>
                  </a:moveTo>
                  <a:cubicBezTo>
                    <a:pt x="94" y="0"/>
                    <a:pt x="16" y="84"/>
                    <a:pt x="11" y="196"/>
                  </a:cubicBezTo>
                  <a:cubicBezTo>
                    <a:pt x="1" y="320"/>
                    <a:pt x="98" y="422"/>
                    <a:pt x="222" y="422"/>
                  </a:cubicBezTo>
                  <a:cubicBezTo>
                    <a:pt x="335" y="422"/>
                    <a:pt x="432" y="335"/>
                    <a:pt x="432" y="217"/>
                  </a:cubicBezTo>
                  <a:cubicBezTo>
                    <a:pt x="438" y="104"/>
                    <a:pt x="355" y="6"/>
                    <a:pt x="232" y="1"/>
                  </a:cubicBezTo>
                  <a:cubicBezTo>
                    <a:pt x="225" y="0"/>
                    <a:pt x="218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1" name="Google Shape;18471;p25"/>
            <p:cNvSpPr/>
            <p:nvPr/>
          </p:nvSpPr>
          <p:spPr>
            <a:xfrm>
              <a:off x="1887300" y="4382625"/>
              <a:ext cx="10425" cy="10575"/>
            </a:xfrm>
            <a:custGeom>
              <a:rect b="b" l="l" r="r" t="t"/>
              <a:pathLst>
                <a:path extrusionOk="0" h="423" w="417">
                  <a:moveTo>
                    <a:pt x="215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88" y="1"/>
                    <a:pt x="0" y="99"/>
                    <a:pt x="0" y="212"/>
                  </a:cubicBezTo>
                  <a:cubicBezTo>
                    <a:pt x="0" y="335"/>
                    <a:pt x="98" y="422"/>
                    <a:pt x="211" y="422"/>
                  </a:cubicBezTo>
                  <a:cubicBezTo>
                    <a:pt x="329" y="422"/>
                    <a:pt x="416" y="330"/>
                    <a:pt x="416" y="207"/>
                  </a:cubicBezTo>
                  <a:cubicBezTo>
                    <a:pt x="416" y="87"/>
                    <a:pt x="324" y="1"/>
                    <a:pt x="21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2" name="Google Shape;18472;p25"/>
            <p:cNvSpPr/>
            <p:nvPr/>
          </p:nvSpPr>
          <p:spPr>
            <a:xfrm>
              <a:off x="1887300" y="44887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0" y="93"/>
                    <a:pt x="0" y="211"/>
                  </a:cubicBezTo>
                  <a:cubicBezTo>
                    <a:pt x="0" y="330"/>
                    <a:pt x="98" y="427"/>
                    <a:pt x="211" y="427"/>
                  </a:cubicBezTo>
                  <a:cubicBezTo>
                    <a:pt x="329" y="417"/>
                    <a:pt x="422" y="330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3" name="Google Shape;18473;p25"/>
            <p:cNvSpPr/>
            <p:nvPr/>
          </p:nvSpPr>
          <p:spPr>
            <a:xfrm>
              <a:off x="2125850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22" y="0"/>
                  </a:moveTo>
                  <a:cubicBezTo>
                    <a:pt x="98" y="0"/>
                    <a:pt x="11" y="93"/>
                    <a:pt x="11" y="206"/>
                  </a:cubicBezTo>
                  <a:cubicBezTo>
                    <a:pt x="1" y="324"/>
                    <a:pt x="98" y="427"/>
                    <a:pt x="217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4" name="Google Shape;18474;p25"/>
            <p:cNvSpPr/>
            <p:nvPr/>
          </p:nvSpPr>
          <p:spPr>
            <a:xfrm>
              <a:off x="2073050" y="4143825"/>
              <a:ext cx="10450" cy="10675"/>
            </a:xfrm>
            <a:custGeom>
              <a:rect b="b" l="l" r="r" t="t"/>
              <a:pathLst>
                <a:path extrusionOk="0" h="427" w="418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19" y="427"/>
                    <a:pt x="417" y="334"/>
                    <a:pt x="417" y="211"/>
                  </a:cubicBezTo>
                  <a:cubicBezTo>
                    <a:pt x="417" y="9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5" name="Google Shape;18475;p25"/>
            <p:cNvSpPr/>
            <p:nvPr/>
          </p:nvSpPr>
          <p:spPr>
            <a:xfrm>
              <a:off x="1595025" y="414382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6" y="0"/>
                  </a:moveTo>
                  <a:cubicBezTo>
                    <a:pt x="98" y="0"/>
                    <a:pt x="6" y="93"/>
                    <a:pt x="6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6" name="Google Shape;18476;p25"/>
            <p:cNvSpPr/>
            <p:nvPr/>
          </p:nvSpPr>
          <p:spPr>
            <a:xfrm>
              <a:off x="1542225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8" y="0"/>
                    <a:pt x="1" y="93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16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7" name="Google Shape;18477;p25"/>
            <p:cNvSpPr/>
            <p:nvPr/>
          </p:nvSpPr>
          <p:spPr>
            <a:xfrm>
              <a:off x="1727850" y="42766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07" y="0"/>
                  </a:moveTo>
                  <a:cubicBezTo>
                    <a:pt x="88" y="0"/>
                    <a:pt x="1" y="86"/>
                    <a:pt x="1" y="206"/>
                  </a:cubicBezTo>
                  <a:cubicBezTo>
                    <a:pt x="1" y="32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11"/>
                  </a:cubicBezTo>
                  <a:cubicBezTo>
                    <a:pt x="422" y="88"/>
                    <a:pt x="335" y="1"/>
                    <a:pt x="217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8" name="Google Shape;18478;p25"/>
            <p:cNvSpPr/>
            <p:nvPr/>
          </p:nvSpPr>
          <p:spPr>
            <a:xfrm>
              <a:off x="204632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1"/>
                  </a:moveTo>
                  <a:cubicBezTo>
                    <a:pt x="99" y="1"/>
                    <a:pt x="1" y="98"/>
                    <a:pt x="1" y="211"/>
                  </a:cubicBezTo>
                  <a:cubicBezTo>
                    <a:pt x="1" y="329"/>
                    <a:pt x="93" y="417"/>
                    <a:pt x="206" y="422"/>
                  </a:cubicBezTo>
                  <a:cubicBezTo>
                    <a:pt x="330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9" name="Google Shape;18479;p25"/>
            <p:cNvSpPr/>
            <p:nvPr/>
          </p:nvSpPr>
          <p:spPr>
            <a:xfrm>
              <a:off x="20198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1"/>
                    <a:pt x="216" y="421"/>
                  </a:cubicBezTo>
                  <a:cubicBezTo>
                    <a:pt x="334" y="421"/>
                    <a:pt x="432" y="319"/>
                    <a:pt x="427" y="206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0" name="Google Shape;18480;p25"/>
            <p:cNvSpPr/>
            <p:nvPr/>
          </p:nvSpPr>
          <p:spPr>
            <a:xfrm>
              <a:off x="1515500" y="4064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7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0"/>
                    <a:pt x="103" y="428"/>
                    <a:pt x="222" y="428"/>
                  </a:cubicBezTo>
                  <a:cubicBezTo>
                    <a:pt x="340" y="417"/>
                    <a:pt x="432" y="330"/>
                    <a:pt x="432" y="207"/>
                  </a:cubicBezTo>
                  <a:cubicBezTo>
                    <a:pt x="427" y="87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1" name="Google Shape;18481;p25"/>
            <p:cNvSpPr/>
            <p:nvPr/>
          </p:nvSpPr>
          <p:spPr>
            <a:xfrm>
              <a:off x="1621625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6" y="0"/>
                  </a:moveTo>
                  <a:cubicBezTo>
                    <a:pt x="223" y="0"/>
                    <a:pt x="219" y="0"/>
                    <a:pt x="216" y="1"/>
                  </a:cubicBezTo>
                  <a:cubicBezTo>
                    <a:pt x="93" y="6"/>
                    <a:pt x="0" y="98"/>
                    <a:pt x="11" y="216"/>
                  </a:cubicBezTo>
                  <a:cubicBezTo>
                    <a:pt x="11" y="335"/>
                    <a:pt x="103" y="422"/>
                    <a:pt x="221" y="422"/>
                  </a:cubicBezTo>
                  <a:cubicBezTo>
                    <a:pt x="345" y="417"/>
                    <a:pt x="432" y="329"/>
                    <a:pt x="432" y="206"/>
                  </a:cubicBezTo>
                  <a:cubicBezTo>
                    <a:pt x="427" y="86"/>
                    <a:pt x="339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2" name="Google Shape;18482;p25"/>
            <p:cNvSpPr/>
            <p:nvPr/>
          </p:nvSpPr>
          <p:spPr>
            <a:xfrm>
              <a:off x="151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2" y="0"/>
                  </a:moveTo>
                  <a:cubicBezTo>
                    <a:pt x="98" y="0"/>
                    <a:pt x="6" y="86"/>
                    <a:pt x="1" y="206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7" y="335"/>
                    <a:pt x="427" y="216"/>
                  </a:cubicBezTo>
                  <a:cubicBezTo>
                    <a:pt x="432" y="98"/>
                    <a:pt x="340" y="1"/>
                    <a:pt x="222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3" name="Google Shape;18483;p25"/>
            <p:cNvSpPr/>
            <p:nvPr/>
          </p:nvSpPr>
          <p:spPr>
            <a:xfrm>
              <a:off x="21525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5"/>
                    <a:pt x="1" y="92"/>
                    <a:pt x="1" y="211"/>
                  </a:cubicBezTo>
                  <a:cubicBezTo>
                    <a:pt x="1" y="329"/>
                    <a:pt x="88" y="421"/>
                    <a:pt x="211" y="421"/>
                  </a:cubicBezTo>
                  <a:cubicBezTo>
                    <a:pt x="330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4" name="Google Shape;18484;p25"/>
            <p:cNvSpPr/>
            <p:nvPr/>
          </p:nvSpPr>
          <p:spPr>
            <a:xfrm>
              <a:off x="2046475" y="4064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5"/>
                    <a:pt x="0" y="92"/>
                    <a:pt x="0" y="211"/>
                  </a:cubicBezTo>
                  <a:cubicBezTo>
                    <a:pt x="0" y="329"/>
                    <a:pt x="93" y="421"/>
                    <a:pt x="211" y="421"/>
                  </a:cubicBezTo>
                  <a:cubicBezTo>
                    <a:pt x="329" y="421"/>
                    <a:pt x="421" y="334"/>
                    <a:pt x="421" y="211"/>
                  </a:cubicBezTo>
                  <a:cubicBezTo>
                    <a:pt x="416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5" name="Google Shape;18485;p25"/>
            <p:cNvSpPr/>
            <p:nvPr/>
          </p:nvSpPr>
          <p:spPr>
            <a:xfrm>
              <a:off x="1727850" y="4011225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2" y="1"/>
                  </a:moveTo>
                  <a:cubicBezTo>
                    <a:pt x="93" y="1"/>
                    <a:pt x="6" y="88"/>
                    <a:pt x="1" y="201"/>
                  </a:cubicBezTo>
                  <a:cubicBezTo>
                    <a:pt x="1" y="325"/>
                    <a:pt x="93" y="422"/>
                    <a:pt x="212" y="422"/>
                  </a:cubicBezTo>
                  <a:cubicBezTo>
                    <a:pt x="325" y="422"/>
                    <a:pt x="422" y="325"/>
                    <a:pt x="422" y="201"/>
                  </a:cubicBezTo>
                  <a:cubicBezTo>
                    <a:pt x="422" y="83"/>
                    <a:pt x="33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6" name="Google Shape;18486;p25"/>
            <p:cNvSpPr/>
            <p:nvPr/>
          </p:nvSpPr>
          <p:spPr>
            <a:xfrm>
              <a:off x="1887175" y="44354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334" y="432"/>
                    <a:pt x="421" y="339"/>
                    <a:pt x="416" y="211"/>
                  </a:cubicBezTo>
                  <a:cubicBezTo>
                    <a:pt x="416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7" name="Google Shape;18487;p25"/>
            <p:cNvSpPr/>
            <p:nvPr/>
          </p:nvSpPr>
          <p:spPr>
            <a:xfrm>
              <a:off x="1887300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0" y="88"/>
                    <a:pt x="0" y="211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329" y="417"/>
                    <a:pt x="422" y="329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8" name="Google Shape;18488;p25"/>
            <p:cNvSpPr/>
            <p:nvPr/>
          </p:nvSpPr>
          <p:spPr>
            <a:xfrm>
              <a:off x="1780925" y="39580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1"/>
                  </a:moveTo>
                  <a:cubicBezTo>
                    <a:pt x="93" y="6"/>
                    <a:pt x="0" y="93"/>
                    <a:pt x="0" y="211"/>
                  </a:cubicBezTo>
                  <a:cubicBezTo>
                    <a:pt x="0" y="329"/>
                    <a:pt x="98" y="422"/>
                    <a:pt x="216" y="422"/>
                  </a:cubicBezTo>
                  <a:cubicBezTo>
                    <a:pt x="329" y="422"/>
                    <a:pt x="427" y="319"/>
                    <a:pt x="427" y="206"/>
                  </a:cubicBezTo>
                  <a:cubicBezTo>
                    <a:pt x="427" y="88"/>
                    <a:pt x="32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9" name="Google Shape;18489;p25"/>
            <p:cNvSpPr/>
            <p:nvPr/>
          </p:nvSpPr>
          <p:spPr>
            <a:xfrm>
              <a:off x="1595275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8" y="1"/>
                  </a:moveTo>
                  <a:cubicBezTo>
                    <a:pt x="84" y="1"/>
                    <a:pt x="1" y="90"/>
                    <a:pt x="1" y="212"/>
                  </a:cubicBezTo>
                  <a:cubicBezTo>
                    <a:pt x="1" y="335"/>
                    <a:pt x="93" y="423"/>
                    <a:pt x="217" y="423"/>
                  </a:cubicBezTo>
                  <a:cubicBezTo>
                    <a:pt x="330" y="423"/>
                    <a:pt x="427" y="335"/>
                    <a:pt x="427" y="217"/>
                  </a:cubicBezTo>
                  <a:cubicBezTo>
                    <a:pt x="427" y="94"/>
                    <a:pt x="335" y="1"/>
                    <a:pt x="217" y="1"/>
                  </a:cubicBezTo>
                  <a:cubicBezTo>
                    <a:pt x="210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0" name="Google Shape;18490;p25"/>
            <p:cNvSpPr/>
            <p:nvPr/>
          </p:nvSpPr>
          <p:spPr>
            <a:xfrm>
              <a:off x="2072925" y="43559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88" y="1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1" name="Google Shape;18491;p25"/>
            <p:cNvSpPr/>
            <p:nvPr/>
          </p:nvSpPr>
          <p:spPr>
            <a:xfrm>
              <a:off x="1940225" y="40641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21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0" y="329"/>
                    <a:pt x="103" y="427"/>
                    <a:pt x="221" y="427"/>
                  </a:cubicBezTo>
                  <a:cubicBezTo>
                    <a:pt x="334" y="416"/>
                    <a:pt x="427" y="329"/>
                    <a:pt x="427" y="206"/>
                  </a:cubicBezTo>
                  <a:cubicBezTo>
                    <a:pt x="422" y="93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2" name="Google Shape;18492;p25"/>
            <p:cNvSpPr/>
            <p:nvPr/>
          </p:nvSpPr>
          <p:spPr>
            <a:xfrm>
              <a:off x="1595275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88" y="6"/>
                    <a:pt x="1" y="99"/>
                    <a:pt x="1" y="212"/>
                  </a:cubicBezTo>
                  <a:cubicBezTo>
                    <a:pt x="1" y="335"/>
                    <a:pt x="93" y="422"/>
                    <a:pt x="217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22" y="92"/>
                    <a:pt x="33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3" name="Google Shape;18493;p25"/>
            <p:cNvSpPr/>
            <p:nvPr/>
          </p:nvSpPr>
          <p:spPr>
            <a:xfrm>
              <a:off x="1727600" y="38519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6" y="0"/>
                  </a:moveTo>
                  <a:cubicBezTo>
                    <a:pt x="230" y="0"/>
                    <a:pt x="223" y="0"/>
                    <a:pt x="217" y="1"/>
                  </a:cubicBezTo>
                  <a:cubicBezTo>
                    <a:pt x="93" y="1"/>
                    <a:pt x="1" y="93"/>
                    <a:pt x="11" y="217"/>
                  </a:cubicBezTo>
                  <a:cubicBezTo>
                    <a:pt x="16" y="335"/>
                    <a:pt x="103" y="422"/>
                    <a:pt x="222" y="422"/>
                  </a:cubicBezTo>
                  <a:cubicBezTo>
                    <a:pt x="345" y="422"/>
                    <a:pt x="432" y="325"/>
                    <a:pt x="432" y="207"/>
                  </a:cubicBezTo>
                  <a:cubicBezTo>
                    <a:pt x="432" y="89"/>
                    <a:pt x="354" y="0"/>
                    <a:pt x="2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4" name="Google Shape;18494;p25"/>
            <p:cNvSpPr/>
            <p:nvPr/>
          </p:nvSpPr>
          <p:spPr>
            <a:xfrm>
              <a:off x="1940225" y="459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3"/>
                    <a:pt x="0" y="20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5" name="Google Shape;18495;p25"/>
            <p:cNvSpPr/>
            <p:nvPr/>
          </p:nvSpPr>
          <p:spPr>
            <a:xfrm>
              <a:off x="154222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88"/>
                    <a:pt x="6" y="211"/>
                  </a:cubicBezTo>
                  <a:cubicBezTo>
                    <a:pt x="6" y="334"/>
                    <a:pt x="93" y="422"/>
                    <a:pt x="216" y="422"/>
                  </a:cubicBezTo>
                  <a:cubicBezTo>
                    <a:pt x="335" y="417"/>
                    <a:pt x="422" y="32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6" name="Google Shape;18496;p25"/>
            <p:cNvSpPr/>
            <p:nvPr/>
          </p:nvSpPr>
          <p:spPr>
            <a:xfrm>
              <a:off x="21261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7" y="0"/>
                    <a:pt x="0" y="87"/>
                    <a:pt x="0" y="211"/>
                  </a:cubicBezTo>
                  <a:cubicBezTo>
                    <a:pt x="0" y="334"/>
                    <a:pt x="87" y="421"/>
                    <a:pt x="211" y="421"/>
                  </a:cubicBezTo>
                  <a:cubicBezTo>
                    <a:pt x="334" y="421"/>
                    <a:pt x="421" y="334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7" name="Google Shape;18497;p25"/>
            <p:cNvSpPr/>
            <p:nvPr/>
          </p:nvSpPr>
          <p:spPr>
            <a:xfrm>
              <a:off x="1727850" y="4595100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198" y="1"/>
                  </a:moveTo>
                  <a:cubicBezTo>
                    <a:pt x="84" y="1"/>
                    <a:pt x="1" y="90"/>
                    <a:pt x="1" y="207"/>
                  </a:cubicBezTo>
                  <a:cubicBezTo>
                    <a:pt x="1" y="320"/>
                    <a:pt x="88" y="418"/>
                    <a:pt x="212" y="418"/>
                  </a:cubicBezTo>
                  <a:cubicBezTo>
                    <a:pt x="335" y="418"/>
                    <a:pt x="422" y="325"/>
                    <a:pt x="422" y="212"/>
                  </a:cubicBezTo>
                  <a:cubicBezTo>
                    <a:pt x="422" y="89"/>
                    <a:pt x="335" y="2"/>
                    <a:pt x="217" y="2"/>
                  </a:cubicBezTo>
                  <a:cubicBezTo>
                    <a:pt x="211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8" name="Google Shape;18498;p25"/>
            <p:cNvSpPr/>
            <p:nvPr/>
          </p:nvSpPr>
          <p:spPr>
            <a:xfrm>
              <a:off x="1727850" y="40641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3" y="0"/>
                    <a:pt x="6" y="93"/>
                    <a:pt x="1" y="211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2" y="334"/>
                    <a:pt x="422" y="221"/>
                  </a:cubicBezTo>
                  <a:cubicBezTo>
                    <a:pt x="42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9" name="Google Shape;18499;p25"/>
            <p:cNvSpPr/>
            <p:nvPr/>
          </p:nvSpPr>
          <p:spPr>
            <a:xfrm>
              <a:off x="1780925" y="4064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213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5"/>
                    <a:pt x="93" y="428"/>
                    <a:pt x="216" y="428"/>
                  </a:cubicBezTo>
                  <a:cubicBezTo>
                    <a:pt x="334" y="417"/>
                    <a:pt x="427" y="330"/>
                    <a:pt x="427" y="207"/>
                  </a:cubicBezTo>
                  <a:cubicBezTo>
                    <a:pt x="427" y="87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0" name="Google Shape;18500;p25"/>
            <p:cNvSpPr/>
            <p:nvPr/>
          </p:nvSpPr>
          <p:spPr>
            <a:xfrm>
              <a:off x="188702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9" y="0"/>
                    <a:pt x="6" y="93"/>
                    <a:pt x="1" y="216"/>
                  </a:cubicBezTo>
                  <a:cubicBezTo>
                    <a:pt x="11" y="334"/>
                    <a:pt x="99" y="427"/>
                    <a:pt x="222" y="427"/>
                  </a:cubicBezTo>
                  <a:cubicBezTo>
                    <a:pt x="335" y="422"/>
                    <a:pt x="427" y="329"/>
                    <a:pt x="427" y="216"/>
                  </a:cubicBezTo>
                  <a:cubicBezTo>
                    <a:pt x="427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1" name="Google Shape;18501;p25"/>
            <p:cNvSpPr/>
            <p:nvPr/>
          </p:nvSpPr>
          <p:spPr>
            <a:xfrm>
              <a:off x="1887175" y="4064175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06" y="0"/>
                  </a:moveTo>
                  <a:cubicBezTo>
                    <a:pt x="87" y="0"/>
                    <a:pt x="0" y="87"/>
                    <a:pt x="0" y="206"/>
                  </a:cubicBezTo>
                  <a:cubicBezTo>
                    <a:pt x="0" y="324"/>
                    <a:pt x="87" y="416"/>
                    <a:pt x="211" y="416"/>
                  </a:cubicBezTo>
                  <a:cubicBezTo>
                    <a:pt x="334" y="416"/>
                    <a:pt x="421" y="329"/>
                    <a:pt x="421" y="206"/>
                  </a:cubicBezTo>
                  <a:cubicBezTo>
                    <a:pt x="421" y="93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2" name="Google Shape;18502;p25"/>
            <p:cNvSpPr/>
            <p:nvPr/>
          </p:nvSpPr>
          <p:spPr>
            <a:xfrm>
              <a:off x="1780800" y="45948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103" y="0"/>
                    <a:pt x="10" y="93"/>
                    <a:pt x="5" y="206"/>
                  </a:cubicBezTo>
                  <a:cubicBezTo>
                    <a:pt x="0" y="329"/>
                    <a:pt x="88" y="427"/>
                    <a:pt x="21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3" name="Google Shape;18503;p25"/>
            <p:cNvSpPr/>
            <p:nvPr/>
          </p:nvSpPr>
          <p:spPr>
            <a:xfrm>
              <a:off x="18871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0"/>
                    <a:pt x="0" y="88"/>
                    <a:pt x="0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24" y="422"/>
                    <a:pt x="421" y="334"/>
                    <a:pt x="421" y="211"/>
                  </a:cubicBezTo>
                  <a:cubicBezTo>
                    <a:pt x="421" y="88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4" name="Google Shape;18504;p25"/>
            <p:cNvSpPr/>
            <p:nvPr/>
          </p:nvSpPr>
          <p:spPr>
            <a:xfrm>
              <a:off x="178092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329" y="417"/>
                    <a:pt x="422" y="324"/>
                    <a:pt x="422" y="201"/>
                  </a:cubicBezTo>
                  <a:cubicBezTo>
                    <a:pt x="422" y="8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5" name="Google Shape;18505;p25"/>
            <p:cNvSpPr/>
            <p:nvPr/>
          </p:nvSpPr>
          <p:spPr>
            <a:xfrm>
              <a:off x="1913250" y="4621450"/>
              <a:ext cx="11200" cy="10125"/>
            </a:xfrm>
            <a:custGeom>
              <a:rect b="b" l="l" r="r" t="t"/>
              <a:pathLst>
                <a:path extrusionOk="0" h="405" w="448">
                  <a:moveTo>
                    <a:pt x="229" y="0"/>
                  </a:moveTo>
                  <a:cubicBezTo>
                    <a:pt x="157" y="0"/>
                    <a:pt x="91" y="37"/>
                    <a:pt x="52" y="104"/>
                  </a:cubicBezTo>
                  <a:cubicBezTo>
                    <a:pt x="0" y="181"/>
                    <a:pt x="16" y="289"/>
                    <a:pt x="77" y="361"/>
                  </a:cubicBezTo>
                  <a:cubicBezTo>
                    <a:pt x="107" y="387"/>
                    <a:pt x="137" y="405"/>
                    <a:pt x="175" y="405"/>
                  </a:cubicBezTo>
                  <a:cubicBezTo>
                    <a:pt x="189" y="405"/>
                    <a:pt x="204" y="402"/>
                    <a:pt x="221" y="397"/>
                  </a:cubicBezTo>
                  <a:cubicBezTo>
                    <a:pt x="252" y="386"/>
                    <a:pt x="288" y="376"/>
                    <a:pt x="324" y="371"/>
                  </a:cubicBezTo>
                  <a:cubicBezTo>
                    <a:pt x="406" y="350"/>
                    <a:pt x="447" y="309"/>
                    <a:pt x="447" y="217"/>
                  </a:cubicBezTo>
                  <a:cubicBezTo>
                    <a:pt x="447" y="119"/>
                    <a:pt x="386" y="32"/>
                    <a:pt x="298" y="11"/>
                  </a:cubicBezTo>
                  <a:cubicBezTo>
                    <a:pt x="275" y="4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6" name="Google Shape;18506;p25"/>
            <p:cNvSpPr/>
            <p:nvPr/>
          </p:nvSpPr>
          <p:spPr>
            <a:xfrm>
              <a:off x="1594650" y="4568225"/>
              <a:ext cx="11325" cy="10625"/>
            </a:xfrm>
            <a:custGeom>
              <a:rect b="b" l="l" r="r" t="t"/>
              <a:pathLst>
                <a:path extrusionOk="0" h="425" w="453">
                  <a:moveTo>
                    <a:pt x="237" y="0"/>
                  </a:moveTo>
                  <a:cubicBezTo>
                    <a:pt x="163" y="0"/>
                    <a:pt x="93" y="40"/>
                    <a:pt x="52" y="105"/>
                  </a:cubicBezTo>
                  <a:cubicBezTo>
                    <a:pt x="0" y="193"/>
                    <a:pt x="21" y="285"/>
                    <a:pt x="113" y="342"/>
                  </a:cubicBezTo>
                  <a:cubicBezTo>
                    <a:pt x="139" y="362"/>
                    <a:pt x="165" y="372"/>
                    <a:pt x="190" y="393"/>
                  </a:cubicBezTo>
                  <a:cubicBezTo>
                    <a:pt x="215" y="416"/>
                    <a:pt x="240" y="424"/>
                    <a:pt x="264" y="424"/>
                  </a:cubicBezTo>
                  <a:cubicBezTo>
                    <a:pt x="296" y="424"/>
                    <a:pt x="326" y="410"/>
                    <a:pt x="355" y="393"/>
                  </a:cubicBezTo>
                  <a:cubicBezTo>
                    <a:pt x="422" y="357"/>
                    <a:pt x="452" y="290"/>
                    <a:pt x="452" y="208"/>
                  </a:cubicBezTo>
                  <a:cubicBezTo>
                    <a:pt x="447" y="116"/>
                    <a:pt x="386" y="38"/>
                    <a:pt x="293" y="8"/>
                  </a:cubicBezTo>
                  <a:cubicBezTo>
                    <a:pt x="275" y="3"/>
                    <a:pt x="256" y="0"/>
                    <a:pt x="23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7" name="Google Shape;18507;p25"/>
            <p:cNvSpPr/>
            <p:nvPr/>
          </p:nvSpPr>
          <p:spPr>
            <a:xfrm>
              <a:off x="2178275" y="4037425"/>
              <a:ext cx="10950" cy="10775"/>
            </a:xfrm>
            <a:custGeom>
              <a:rect b="b" l="l" r="r" t="t"/>
              <a:pathLst>
                <a:path extrusionOk="0" h="431" w="438">
                  <a:moveTo>
                    <a:pt x="243" y="0"/>
                  </a:moveTo>
                  <a:cubicBezTo>
                    <a:pt x="227" y="0"/>
                    <a:pt x="207" y="6"/>
                    <a:pt x="180" y="17"/>
                  </a:cubicBezTo>
                  <a:cubicBezTo>
                    <a:pt x="139" y="37"/>
                    <a:pt x="103" y="63"/>
                    <a:pt x="78" y="94"/>
                  </a:cubicBezTo>
                  <a:cubicBezTo>
                    <a:pt x="0" y="191"/>
                    <a:pt x="26" y="325"/>
                    <a:pt x="129" y="397"/>
                  </a:cubicBezTo>
                  <a:cubicBezTo>
                    <a:pt x="160" y="419"/>
                    <a:pt x="201" y="430"/>
                    <a:pt x="243" y="430"/>
                  </a:cubicBezTo>
                  <a:cubicBezTo>
                    <a:pt x="321" y="430"/>
                    <a:pt x="404" y="391"/>
                    <a:pt x="437" y="304"/>
                  </a:cubicBezTo>
                  <a:cubicBezTo>
                    <a:pt x="391" y="227"/>
                    <a:pt x="355" y="145"/>
                    <a:pt x="314" y="68"/>
                  </a:cubicBezTo>
                  <a:cubicBezTo>
                    <a:pt x="290" y="21"/>
                    <a:pt x="273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8" name="Google Shape;18508;p25"/>
            <p:cNvSpPr/>
            <p:nvPr/>
          </p:nvSpPr>
          <p:spPr>
            <a:xfrm>
              <a:off x="1992775" y="4594800"/>
              <a:ext cx="11450" cy="9600"/>
            </a:xfrm>
            <a:custGeom>
              <a:rect b="b" l="l" r="r" t="t"/>
              <a:pathLst>
                <a:path extrusionOk="0" h="384" w="458">
                  <a:moveTo>
                    <a:pt x="238" y="1"/>
                  </a:moveTo>
                  <a:cubicBezTo>
                    <a:pt x="152" y="1"/>
                    <a:pt x="73" y="49"/>
                    <a:pt x="41" y="121"/>
                  </a:cubicBezTo>
                  <a:cubicBezTo>
                    <a:pt x="0" y="209"/>
                    <a:pt x="21" y="301"/>
                    <a:pt x="108" y="383"/>
                  </a:cubicBezTo>
                  <a:cubicBezTo>
                    <a:pt x="200" y="348"/>
                    <a:pt x="283" y="301"/>
                    <a:pt x="365" y="260"/>
                  </a:cubicBezTo>
                  <a:cubicBezTo>
                    <a:pt x="447" y="219"/>
                    <a:pt x="457" y="183"/>
                    <a:pt x="411" y="106"/>
                  </a:cubicBezTo>
                  <a:cubicBezTo>
                    <a:pt x="380" y="49"/>
                    <a:pt x="334" y="19"/>
                    <a:pt x="272" y="3"/>
                  </a:cubicBezTo>
                  <a:cubicBezTo>
                    <a:pt x="261" y="1"/>
                    <a:pt x="249" y="1"/>
                    <a:pt x="23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9" name="Google Shape;18509;p25"/>
            <p:cNvSpPr/>
            <p:nvPr/>
          </p:nvSpPr>
          <p:spPr>
            <a:xfrm>
              <a:off x="1411825" y="4276350"/>
              <a:ext cx="8625" cy="10575"/>
            </a:xfrm>
            <a:custGeom>
              <a:rect b="b" l="l" r="r" t="t"/>
              <a:pathLst>
                <a:path extrusionOk="0" h="423" w="345">
                  <a:moveTo>
                    <a:pt x="129" y="1"/>
                  </a:moveTo>
                  <a:cubicBezTo>
                    <a:pt x="87" y="1"/>
                    <a:pt x="43" y="15"/>
                    <a:pt x="1" y="43"/>
                  </a:cubicBezTo>
                  <a:cubicBezTo>
                    <a:pt x="11" y="167"/>
                    <a:pt x="32" y="290"/>
                    <a:pt x="42" y="408"/>
                  </a:cubicBezTo>
                  <a:cubicBezTo>
                    <a:pt x="74" y="418"/>
                    <a:pt x="103" y="422"/>
                    <a:pt x="131" y="422"/>
                  </a:cubicBezTo>
                  <a:cubicBezTo>
                    <a:pt x="210" y="422"/>
                    <a:pt x="271" y="385"/>
                    <a:pt x="309" y="316"/>
                  </a:cubicBezTo>
                  <a:cubicBezTo>
                    <a:pt x="345" y="228"/>
                    <a:pt x="335" y="121"/>
                    <a:pt x="263" y="59"/>
                  </a:cubicBezTo>
                  <a:cubicBezTo>
                    <a:pt x="224" y="20"/>
                    <a:pt x="178" y="1"/>
                    <a:pt x="12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0" name="Google Shape;18510;p25"/>
            <p:cNvSpPr/>
            <p:nvPr/>
          </p:nvSpPr>
          <p:spPr>
            <a:xfrm>
              <a:off x="1412475" y="4170325"/>
              <a:ext cx="8125" cy="10550"/>
            </a:xfrm>
            <a:custGeom>
              <a:rect b="b" l="l" r="r" t="t"/>
              <a:pathLst>
                <a:path extrusionOk="0" h="422" w="325">
                  <a:moveTo>
                    <a:pt x="119" y="0"/>
                  </a:moveTo>
                  <a:cubicBezTo>
                    <a:pt x="97" y="0"/>
                    <a:pt x="75" y="5"/>
                    <a:pt x="52" y="14"/>
                  </a:cubicBezTo>
                  <a:lnTo>
                    <a:pt x="11" y="261"/>
                  </a:lnTo>
                  <a:cubicBezTo>
                    <a:pt x="6" y="307"/>
                    <a:pt x="6" y="348"/>
                    <a:pt x="0" y="389"/>
                  </a:cubicBezTo>
                  <a:cubicBezTo>
                    <a:pt x="35" y="411"/>
                    <a:pt x="71" y="422"/>
                    <a:pt x="105" y="422"/>
                  </a:cubicBezTo>
                  <a:cubicBezTo>
                    <a:pt x="159" y="422"/>
                    <a:pt x="210" y="397"/>
                    <a:pt x="247" y="353"/>
                  </a:cubicBezTo>
                  <a:cubicBezTo>
                    <a:pt x="314" y="292"/>
                    <a:pt x="324" y="173"/>
                    <a:pt x="273" y="96"/>
                  </a:cubicBezTo>
                  <a:cubicBezTo>
                    <a:pt x="235" y="36"/>
                    <a:pt x="180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1" name="Google Shape;18511;p25"/>
            <p:cNvSpPr/>
            <p:nvPr/>
          </p:nvSpPr>
          <p:spPr>
            <a:xfrm>
              <a:off x="1464250" y="4435600"/>
              <a:ext cx="9025" cy="10275"/>
            </a:xfrm>
            <a:custGeom>
              <a:rect b="b" l="l" r="r" t="t"/>
              <a:pathLst>
                <a:path extrusionOk="0" h="411" w="361">
                  <a:moveTo>
                    <a:pt x="136" y="0"/>
                  </a:moveTo>
                  <a:cubicBezTo>
                    <a:pt x="89" y="0"/>
                    <a:pt x="43" y="18"/>
                    <a:pt x="0" y="61"/>
                  </a:cubicBezTo>
                  <a:cubicBezTo>
                    <a:pt x="77" y="179"/>
                    <a:pt x="144" y="297"/>
                    <a:pt x="216" y="410"/>
                  </a:cubicBezTo>
                  <a:cubicBezTo>
                    <a:pt x="319" y="369"/>
                    <a:pt x="360" y="302"/>
                    <a:pt x="355" y="205"/>
                  </a:cubicBezTo>
                  <a:cubicBezTo>
                    <a:pt x="350" y="117"/>
                    <a:pt x="298" y="40"/>
                    <a:pt x="216" y="15"/>
                  </a:cubicBezTo>
                  <a:cubicBezTo>
                    <a:pt x="189" y="6"/>
                    <a:pt x="162" y="0"/>
                    <a:pt x="1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2" name="Google Shape;18512;p25"/>
            <p:cNvSpPr/>
            <p:nvPr/>
          </p:nvSpPr>
          <p:spPr>
            <a:xfrm>
              <a:off x="1595800" y="3880450"/>
              <a:ext cx="10825" cy="8450"/>
            </a:xfrm>
            <a:custGeom>
              <a:rect b="b" l="l" r="r" t="t"/>
              <a:pathLst>
                <a:path extrusionOk="0" h="338" w="433">
                  <a:moveTo>
                    <a:pt x="350" y="1"/>
                  </a:moveTo>
                  <a:cubicBezTo>
                    <a:pt x="232" y="73"/>
                    <a:pt x="119" y="145"/>
                    <a:pt x="0" y="222"/>
                  </a:cubicBezTo>
                  <a:cubicBezTo>
                    <a:pt x="40" y="304"/>
                    <a:pt x="119" y="337"/>
                    <a:pt x="194" y="337"/>
                  </a:cubicBezTo>
                  <a:cubicBezTo>
                    <a:pt x="246" y="337"/>
                    <a:pt x="296" y="321"/>
                    <a:pt x="329" y="294"/>
                  </a:cubicBezTo>
                  <a:cubicBezTo>
                    <a:pt x="417" y="222"/>
                    <a:pt x="432" y="93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3" name="Google Shape;18513;p25"/>
            <p:cNvSpPr/>
            <p:nvPr/>
          </p:nvSpPr>
          <p:spPr>
            <a:xfrm>
              <a:off x="1701650" y="4621450"/>
              <a:ext cx="10825" cy="6850"/>
            </a:xfrm>
            <a:custGeom>
              <a:rect b="b" l="l" r="r" t="t"/>
              <a:pathLst>
                <a:path extrusionOk="0" h="274" w="433">
                  <a:moveTo>
                    <a:pt x="194" y="1"/>
                  </a:moveTo>
                  <a:cubicBezTo>
                    <a:pt x="105" y="1"/>
                    <a:pt x="30" y="57"/>
                    <a:pt x="1" y="160"/>
                  </a:cubicBezTo>
                  <a:cubicBezTo>
                    <a:pt x="134" y="196"/>
                    <a:pt x="263" y="237"/>
                    <a:pt x="396" y="273"/>
                  </a:cubicBezTo>
                  <a:cubicBezTo>
                    <a:pt x="432" y="145"/>
                    <a:pt x="381" y="42"/>
                    <a:pt x="263" y="11"/>
                  </a:cubicBezTo>
                  <a:cubicBezTo>
                    <a:pt x="239" y="4"/>
                    <a:pt x="216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4" name="Google Shape;18514;p25"/>
            <p:cNvSpPr/>
            <p:nvPr/>
          </p:nvSpPr>
          <p:spPr>
            <a:xfrm>
              <a:off x="1913500" y="3829575"/>
              <a:ext cx="10550" cy="6550"/>
            </a:xfrm>
            <a:custGeom>
              <a:rect b="b" l="l" r="r" t="t"/>
              <a:pathLst>
                <a:path extrusionOk="0" h="262" w="422">
                  <a:moveTo>
                    <a:pt x="16" y="1"/>
                  </a:moveTo>
                  <a:lnTo>
                    <a:pt x="16" y="1"/>
                  </a:lnTo>
                  <a:cubicBezTo>
                    <a:pt x="0" y="134"/>
                    <a:pt x="67" y="232"/>
                    <a:pt x="191" y="258"/>
                  </a:cubicBezTo>
                  <a:cubicBezTo>
                    <a:pt x="205" y="260"/>
                    <a:pt x="219" y="261"/>
                    <a:pt x="232" y="261"/>
                  </a:cubicBezTo>
                  <a:cubicBezTo>
                    <a:pt x="329" y="261"/>
                    <a:pt x="399" y="198"/>
                    <a:pt x="422" y="98"/>
                  </a:cubicBezTo>
                  <a:cubicBezTo>
                    <a:pt x="309" y="62"/>
                    <a:pt x="196" y="37"/>
                    <a:pt x="88" y="11"/>
                  </a:cubicBezTo>
                  <a:cubicBezTo>
                    <a:pt x="62" y="6"/>
                    <a:pt x="42" y="6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5" name="Google Shape;18515;p25"/>
            <p:cNvSpPr/>
            <p:nvPr/>
          </p:nvSpPr>
          <p:spPr>
            <a:xfrm>
              <a:off x="1466550" y="4012900"/>
              <a:ext cx="7225" cy="8700"/>
            </a:xfrm>
            <a:custGeom>
              <a:rect b="b" l="l" r="r" t="t"/>
              <a:pathLst>
                <a:path extrusionOk="0" h="348" w="289">
                  <a:moveTo>
                    <a:pt x="206" y="1"/>
                  </a:moveTo>
                  <a:cubicBezTo>
                    <a:pt x="134" y="114"/>
                    <a:pt x="73" y="222"/>
                    <a:pt x="1" y="335"/>
                  </a:cubicBezTo>
                  <a:cubicBezTo>
                    <a:pt x="25" y="344"/>
                    <a:pt x="49" y="348"/>
                    <a:pt x="72" y="348"/>
                  </a:cubicBezTo>
                  <a:cubicBezTo>
                    <a:pt x="142" y="348"/>
                    <a:pt x="204" y="309"/>
                    <a:pt x="242" y="247"/>
                  </a:cubicBezTo>
                  <a:cubicBezTo>
                    <a:pt x="289" y="165"/>
                    <a:pt x="278" y="62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6" name="Google Shape;18516;p25"/>
            <p:cNvSpPr/>
            <p:nvPr/>
          </p:nvSpPr>
          <p:spPr>
            <a:xfrm>
              <a:off x="1993275" y="3856550"/>
              <a:ext cx="8900" cy="6000"/>
            </a:xfrm>
            <a:custGeom>
              <a:rect b="b" l="l" r="r" t="t"/>
              <a:pathLst>
                <a:path extrusionOk="0" h="240" w="356">
                  <a:moveTo>
                    <a:pt x="6" y="1"/>
                  </a:moveTo>
                  <a:cubicBezTo>
                    <a:pt x="1" y="109"/>
                    <a:pt x="52" y="186"/>
                    <a:pt x="134" y="222"/>
                  </a:cubicBezTo>
                  <a:cubicBezTo>
                    <a:pt x="161" y="234"/>
                    <a:pt x="188" y="239"/>
                    <a:pt x="214" y="239"/>
                  </a:cubicBezTo>
                  <a:cubicBezTo>
                    <a:pt x="269" y="239"/>
                    <a:pt x="320" y="214"/>
                    <a:pt x="355" y="165"/>
                  </a:cubicBezTo>
                  <a:cubicBezTo>
                    <a:pt x="242" y="109"/>
                    <a:pt x="129" y="57"/>
                    <a:pt x="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7" name="Google Shape;18517;p25"/>
            <p:cNvSpPr/>
            <p:nvPr/>
          </p:nvSpPr>
          <p:spPr>
            <a:xfrm>
              <a:off x="1705500" y="3834075"/>
              <a:ext cx="4775" cy="1675"/>
            </a:xfrm>
            <a:custGeom>
              <a:rect b="b" l="l" r="r" t="t"/>
              <a:pathLst>
                <a:path extrusionOk="0" h="67" w="191">
                  <a:moveTo>
                    <a:pt x="186" y="1"/>
                  </a:moveTo>
                  <a:cubicBezTo>
                    <a:pt x="124" y="11"/>
                    <a:pt x="63" y="32"/>
                    <a:pt x="1" y="52"/>
                  </a:cubicBezTo>
                  <a:cubicBezTo>
                    <a:pt x="26" y="62"/>
                    <a:pt x="49" y="67"/>
                    <a:pt x="70" y="67"/>
                  </a:cubicBezTo>
                  <a:cubicBezTo>
                    <a:pt x="116" y="67"/>
                    <a:pt x="156" y="46"/>
                    <a:pt x="191" y="11"/>
                  </a:cubicBezTo>
                  <a:cubicBezTo>
                    <a:pt x="191" y="11"/>
                    <a:pt x="186" y="6"/>
                    <a:pt x="18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8" name="Google Shape;18518;p25"/>
            <p:cNvSpPr/>
            <p:nvPr/>
          </p:nvSpPr>
          <p:spPr>
            <a:xfrm>
              <a:off x="2232100" y="4253650"/>
              <a:ext cx="800" cy="2350"/>
            </a:xfrm>
            <a:custGeom>
              <a:rect b="b" l="l" r="r" t="t"/>
              <a:pathLst>
                <a:path extrusionOk="0" h="94" w="32">
                  <a:moveTo>
                    <a:pt x="11" y="1"/>
                  </a:moveTo>
                  <a:cubicBezTo>
                    <a:pt x="6" y="26"/>
                    <a:pt x="6" y="57"/>
                    <a:pt x="1" y="83"/>
                  </a:cubicBezTo>
                  <a:cubicBezTo>
                    <a:pt x="6" y="93"/>
                    <a:pt x="11" y="93"/>
                    <a:pt x="26" y="93"/>
                  </a:cubicBezTo>
                  <a:cubicBezTo>
                    <a:pt x="26" y="57"/>
                    <a:pt x="31" y="32"/>
                    <a:pt x="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8519" name="Google Shape;18519;p25"/>
          <p:cNvSpPr txBox="1"/>
          <p:nvPr/>
        </p:nvSpPr>
        <p:spPr>
          <a:xfrm>
            <a:off x="1221825" y="3520470"/>
            <a:ext cx="2783100" cy="537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rPr>
              <a:t>CREDITS: This presentation template was created by </a:t>
            </a:r>
            <a:r>
              <a:rPr b="1" lang="en" sz="1000">
                <a:solidFill>
                  <a:schemeClr val="dk1"/>
                </a:solidFill>
                <a:uFill>
                  <a:noFill/>
                </a:uFill>
                <a:latin typeface="Barlow"/>
                <a:ea typeface="Barlow"/>
                <a:cs typeface="Barlow"/>
                <a:sym typeface="Barlow"/>
                <a:hlinkClick r:id="rId2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Slidesgo</a:t>
            </a:r>
            <a:r>
              <a:rPr lang="en" sz="1000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rPr>
              <a:t>, including icons by </a:t>
            </a:r>
            <a:r>
              <a:rPr b="1" lang="en" sz="1000">
                <a:solidFill>
                  <a:schemeClr val="dk1"/>
                </a:solidFill>
                <a:uFill>
                  <a:noFill/>
                </a:uFill>
                <a:latin typeface="Barlow"/>
                <a:ea typeface="Barlow"/>
                <a:cs typeface="Barlow"/>
                <a:sym typeface="Barlow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Flaticon</a:t>
            </a:r>
            <a:r>
              <a:rPr lang="en" sz="1000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rPr>
              <a:t>, and infographics &amp; images by </a:t>
            </a:r>
            <a:r>
              <a:rPr b="1" lang="en" sz="1000">
                <a:solidFill>
                  <a:schemeClr val="dk1"/>
                </a:solidFill>
                <a:uFill>
                  <a:noFill/>
                </a:uFill>
                <a:latin typeface="Barlow"/>
                <a:ea typeface="Barlow"/>
                <a:cs typeface="Barlow"/>
                <a:sym typeface="Barlow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Freepik</a:t>
            </a:r>
            <a:endParaRPr b="1" sz="1000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">
  <p:cSld name="CUSTOM_9">
    <p:spTree>
      <p:nvGrpSpPr>
        <p:cNvPr id="18520" name="Shape 18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521" name="Google Shape;18521;p26"/>
          <p:cNvGrpSpPr/>
          <p:nvPr/>
        </p:nvGrpSpPr>
        <p:grpSpPr>
          <a:xfrm flipH="1">
            <a:off x="0" y="-1325"/>
            <a:ext cx="9143989" cy="5146143"/>
            <a:chOff x="0" y="0"/>
            <a:chExt cx="9143989" cy="5146143"/>
          </a:xfrm>
        </p:grpSpPr>
        <p:sp>
          <p:nvSpPr>
            <p:cNvPr id="18522" name="Google Shape;18522;p26"/>
            <p:cNvSpPr/>
            <p:nvPr/>
          </p:nvSpPr>
          <p:spPr>
            <a:xfrm>
              <a:off x="0" y="2403884"/>
              <a:ext cx="2577339" cy="2741846"/>
            </a:xfrm>
            <a:custGeom>
              <a:rect b="b" l="l" r="r" t="t"/>
              <a:pathLst>
                <a:path extrusionOk="0" h="27184" w="25553">
                  <a:moveTo>
                    <a:pt x="1" y="0"/>
                  </a:moveTo>
                  <a:lnTo>
                    <a:pt x="1" y="291"/>
                  </a:lnTo>
                  <a:cubicBezTo>
                    <a:pt x="1932" y="2226"/>
                    <a:pt x="4114" y="3064"/>
                    <a:pt x="6396" y="3936"/>
                  </a:cubicBezTo>
                  <a:cubicBezTo>
                    <a:pt x="10800" y="5624"/>
                    <a:pt x="15352" y="7368"/>
                    <a:pt x="19309" y="17000"/>
                  </a:cubicBezTo>
                  <a:cubicBezTo>
                    <a:pt x="21166" y="21525"/>
                    <a:pt x="23162" y="24918"/>
                    <a:pt x="25270" y="27183"/>
                  </a:cubicBezTo>
                  <a:lnTo>
                    <a:pt x="25552" y="27183"/>
                  </a:lnTo>
                  <a:cubicBezTo>
                    <a:pt x="23413" y="24949"/>
                    <a:pt x="21391" y="21521"/>
                    <a:pt x="19504" y="16926"/>
                  </a:cubicBezTo>
                  <a:cubicBezTo>
                    <a:pt x="18545" y="14601"/>
                    <a:pt x="17525" y="12661"/>
                    <a:pt x="16393" y="11008"/>
                  </a:cubicBezTo>
                  <a:cubicBezTo>
                    <a:pt x="15382" y="9537"/>
                    <a:pt x="14315" y="8335"/>
                    <a:pt x="13117" y="7320"/>
                  </a:cubicBezTo>
                  <a:cubicBezTo>
                    <a:pt x="10896" y="5446"/>
                    <a:pt x="8648" y="4582"/>
                    <a:pt x="6474" y="3745"/>
                  </a:cubicBezTo>
                  <a:cubicBezTo>
                    <a:pt x="4158" y="2855"/>
                    <a:pt x="1945" y="2009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3" name="Google Shape;18523;p26"/>
            <p:cNvSpPr/>
            <p:nvPr/>
          </p:nvSpPr>
          <p:spPr>
            <a:xfrm>
              <a:off x="4402196" y="3650459"/>
              <a:ext cx="2172377" cy="1495287"/>
            </a:xfrm>
            <a:custGeom>
              <a:rect b="b" l="l" r="r" t="t"/>
              <a:pathLst>
                <a:path extrusionOk="0" h="14825" w="21538">
                  <a:moveTo>
                    <a:pt x="14504" y="0"/>
                  </a:moveTo>
                  <a:cubicBezTo>
                    <a:pt x="13929" y="0"/>
                    <a:pt x="13335" y="82"/>
                    <a:pt x="12726" y="246"/>
                  </a:cubicBezTo>
                  <a:cubicBezTo>
                    <a:pt x="11520" y="571"/>
                    <a:pt x="10279" y="1205"/>
                    <a:pt x="9046" y="2133"/>
                  </a:cubicBezTo>
                  <a:cubicBezTo>
                    <a:pt x="6413" y="4112"/>
                    <a:pt x="3922" y="7340"/>
                    <a:pt x="1840" y="11466"/>
                  </a:cubicBezTo>
                  <a:cubicBezTo>
                    <a:pt x="1237" y="12659"/>
                    <a:pt x="625" y="13774"/>
                    <a:pt x="0" y="14815"/>
                  </a:cubicBezTo>
                  <a:lnTo>
                    <a:pt x="239" y="14815"/>
                  </a:lnTo>
                  <a:cubicBezTo>
                    <a:pt x="846" y="13796"/>
                    <a:pt x="1436" y="12711"/>
                    <a:pt x="2022" y="11557"/>
                  </a:cubicBezTo>
                  <a:cubicBezTo>
                    <a:pt x="4092" y="7461"/>
                    <a:pt x="6565" y="4263"/>
                    <a:pt x="9172" y="2298"/>
                  </a:cubicBezTo>
                  <a:cubicBezTo>
                    <a:pt x="10994" y="925"/>
                    <a:pt x="12844" y="210"/>
                    <a:pt x="14521" y="210"/>
                  </a:cubicBezTo>
                  <a:cubicBezTo>
                    <a:pt x="15048" y="210"/>
                    <a:pt x="15558" y="280"/>
                    <a:pt x="16045" y="424"/>
                  </a:cubicBezTo>
                  <a:cubicBezTo>
                    <a:pt x="17889" y="962"/>
                    <a:pt x="19334" y="2493"/>
                    <a:pt x="20236" y="4858"/>
                  </a:cubicBezTo>
                  <a:cubicBezTo>
                    <a:pt x="21195" y="7374"/>
                    <a:pt x="21499" y="10819"/>
                    <a:pt x="21121" y="14824"/>
                  </a:cubicBezTo>
                  <a:lnTo>
                    <a:pt x="21325" y="14824"/>
                  </a:lnTo>
                  <a:cubicBezTo>
                    <a:pt x="21516" y="12798"/>
                    <a:pt x="21538" y="10919"/>
                    <a:pt x="21386" y="9231"/>
                  </a:cubicBezTo>
                  <a:cubicBezTo>
                    <a:pt x="21234" y="7548"/>
                    <a:pt x="20913" y="6051"/>
                    <a:pt x="20427" y="4784"/>
                  </a:cubicBezTo>
                  <a:cubicBezTo>
                    <a:pt x="19503" y="2359"/>
                    <a:pt x="18006" y="779"/>
                    <a:pt x="16097" y="224"/>
                  </a:cubicBezTo>
                  <a:cubicBezTo>
                    <a:pt x="15587" y="75"/>
                    <a:pt x="15055" y="0"/>
                    <a:pt x="14504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4" name="Google Shape;18524;p26"/>
            <p:cNvSpPr/>
            <p:nvPr/>
          </p:nvSpPr>
          <p:spPr>
            <a:xfrm>
              <a:off x="3890514" y="2607427"/>
              <a:ext cx="3449498" cy="2537398"/>
            </a:xfrm>
            <a:custGeom>
              <a:rect b="b" l="l" r="r" t="t"/>
              <a:pathLst>
                <a:path extrusionOk="0" h="25157" w="34200">
                  <a:moveTo>
                    <a:pt x="23459" y="0"/>
                  </a:moveTo>
                  <a:cubicBezTo>
                    <a:pt x="22882" y="0"/>
                    <a:pt x="22296" y="57"/>
                    <a:pt x="21704" y="169"/>
                  </a:cubicBezTo>
                  <a:cubicBezTo>
                    <a:pt x="20242" y="451"/>
                    <a:pt x="18775" y="1072"/>
                    <a:pt x="17330" y="2009"/>
                  </a:cubicBezTo>
                  <a:cubicBezTo>
                    <a:pt x="14258" y="4018"/>
                    <a:pt x="11468" y="7402"/>
                    <a:pt x="9243" y="11802"/>
                  </a:cubicBezTo>
                  <a:cubicBezTo>
                    <a:pt x="6527" y="17186"/>
                    <a:pt x="3789" y="21325"/>
                    <a:pt x="1103" y="24093"/>
                  </a:cubicBezTo>
                  <a:cubicBezTo>
                    <a:pt x="734" y="24475"/>
                    <a:pt x="365" y="24831"/>
                    <a:pt x="1" y="25156"/>
                  </a:cubicBezTo>
                  <a:lnTo>
                    <a:pt x="305" y="25156"/>
                  </a:lnTo>
                  <a:cubicBezTo>
                    <a:pt x="621" y="24870"/>
                    <a:pt x="934" y="24562"/>
                    <a:pt x="1251" y="24237"/>
                  </a:cubicBezTo>
                  <a:cubicBezTo>
                    <a:pt x="3949" y="21447"/>
                    <a:pt x="6700" y="17294"/>
                    <a:pt x="9429" y="11893"/>
                  </a:cubicBezTo>
                  <a:cubicBezTo>
                    <a:pt x="11629" y="7519"/>
                    <a:pt x="14402" y="4161"/>
                    <a:pt x="17439" y="2178"/>
                  </a:cubicBezTo>
                  <a:cubicBezTo>
                    <a:pt x="19444" y="864"/>
                    <a:pt x="21478" y="197"/>
                    <a:pt x="23422" y="197"/>
                  </a:cubicBezTo>
                  <a:cubicBezTo>
                    <a:pt x="24233" y="197"/>
                    <a:pt x="25028" y="313"/>
                    <a:pt x="25800" y="547"/>
                  </a:cubicBezTo>
                  <a:cubicBezTo>
                    <a:pt x="28589" y="1380"/>
                    <a:pt x="30807" y="3666"/>
                    <a:pt x="32208" y="7146"/>
                  </a:cubicBezTo>
                  <a:cubicBezTo>
                    <a:pt x="33748" y="10986"/>
                    <a:pt x="34200" y="16149"/>
                    <a:pt x="33510" y="22085"/>
                  </a:cubicBezTo>
                  <a:cubicBezTo>
                    <a:pt x="33384" y="23135"/>
                    <a:pt x="33310" y="24167"/>
                    <a:pt x="33271" y="25156"/>
                  </a:cubicBezTo>
                  <a:lnTo>
                    <a:pt x="33475" y="25156"/>
                  </a:lnTo>
                  <a:cubicBezTo>
                    <a:pt x="33514" y="24172"/>
                    <a:pt x="33596" y="23156"/>
                    <a:pt x="33722" y="22102"/>
                  </a:cubicBezTo>
                  <a:cubicBezTo>
                    <a:pt x="34078" y="19034"/>
                    <a:pt x="34139" y="16162"/>
                    <a:pt x="33887" y="13567"/>
                  </a:cubicBezTo>
                  <a:cubicBezTo>
                    <a:pt x="33657" y="11133"/>
                    <a:pt x="33158" y="8947"/>
                    <a:pt x="32403" y="7077"/>
                  </a:cubicBezTo>
                  <a:cubicBezTo>
                    <a:pt x="31687" y="5293"/>
                    <a:pt x="30750" y="3805"/>
                    <a:pt x="29613" y="2655"/>
                  </a:cubicBezTo>
                  <a:cubicBezTo>
                    <a:pt x="28516" y="1545"/>
                    <a:pt x="27257" y="768"/>
                    <a:pt x="25869" y="351"/>
                  </a:cubicBezTo>
                  <a:cubicBezTo>
                    <a:pt x="25092" y="116"/>
                    <a:pt x="24285" y="0"/>
                    <a:pt x="23459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5" name="Google Shape;18525;p26"/>
            <p:cNvSpPr/>
            <p:nvPr/>
          </p:nvSpPr>
          <p:spPr>
            <a:xfrm>
              <a:off x="908" y="3142610"/>
              <a:ext cx="2010089" cy="2003533"/>
            </a:xfrm>
            <a:custGeom>
              <a:rect b="b" l="l" r="r" t="t"/>
              <a:pathLst>
                <a:path extrusionOk="0" h="19864" w="19929">
                  <a:moveTo>
                    <a:pt x="1" y="0"/>
                  </a:moveTo>
                  <a:lnTo>
                    <a:pt x="1" y="321"/>
                  </a:lnTo>
                  <a:cubicBezTo>
                    <a:pt x="2031" y="2526"/>
                    <a:pt x="4339" y="3766"/>
                    <a:pt x="6756" y="5072"/>
                  </a:cubicBezTo>
                  <a:cubicBezTo>
                    <a:pt x="11065" y="7394"/>
                    <a:pt x="15516" y="9797"/>
                    <a:pt x="18900" y="18024"/>
                  </a:cubicBezTo>
                  <a:cubicBezTo>
                    <a:pt x="19161" y="18657"/>
                    <a:pt x="19425" y="19273"/>
                    <a:pt x="19703" y="19863"/>
                  </a:cubicBezTo>
                  <a:lnTo>
                    <a:pt x="19929" y="19863"/>
                  </a:lnTo>
                  <a:cubicBezTo>
                    <a:pt x="19642" y="19252"/>
                    <a:pt x="19365" y="18610"/>
                    <a:pt x="19096" y="17950"/>
                  </a:cubicBezTo>
                  <a:cubicBezTo>
                    <a:pt x="18267" y="15954"/>
                    <a:pt x="17365" y="14249"/>
                    <a:pt x="16341" y="12730"/>
                  </a:cubicBezTo>
                  <a:cubicBezTo>
                    <a:pt x="15429" y="11381"/>
                    <a:pt x="14432" y="10218"/>
                    <a:pt x="13303" y="9173"/>
                  </a:cubicBezTo>
                  <a:cubicBezTo>
                    <a:pt x="11208" y="7238"/>
                    <a:pt x="8991" y="6044"/>
                    <a:pt x="6856" y="4890"/>
                  </a:cubicBezTo>
                  <a:cubicBezTo>
                    <a:pt x="4431" y="3580"/>
                    <a:pt x="2062" y="2309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6" name="Google Shape;18526;p26"/>
            <p:cNvSpPr/>
            <p:nvPr/>
          </p:nvSpPr>
          <p:spPr>
            <a:xfrm>
              <a:off x="0" y="3800746"/>
              <a:ext cx="1533614" cy="1344094"/>
            </a:xfrm>
            <a:custGeom>
              <a:rect b="b" l="l" r="r" t="t"/>
              <a:pathLst>
                <a:path extrusionOk="0" h="13326" w="15205">
                  <a:moveTo>
                    <a:pt x="1" y="1"/>
                  </a:moveTo>
                  <a:lnTo>
                    <a:pt x="1" y="352"/>
                  </a:lnTo>
                  <a:cubicBezTo>
                    <a:pt x="148" y="561"/>
                    <a:pt x="305" y="786"/>
                    <a:pt x="470" y="1021"/>
                  </a:cubicBezTo>
                  <a:cubicBezTo>
                    <a:pt x="1997" y="3246"/>
                    <a:pt x="4309" y="6600"/>
                    <a:pt x="9104" y="8787"/>
                  </a:cubicBezTo>
                  <a:cubicBezTo>
                    <a:pt x="11928" y="10080"/>
                    <a:pt x="13764" y="11759"/>
                    <a:pt x="14948" y="13325"/>
                  </a:cubicBezTo>
                  <a:lnTo>
                    <a:pt x="15204" y="13325"/>
                  </a:lnTo>
                  <a:cubicBezTo>
                    <a:pt x="14753" y="12731"/>
                    <a:pt x="14250" y="12154"/>
                    <a:pt x="13686" y="11612"/>
                  </a:cubicBezTo>
                  <a:cubicBezTo>
                    <a:pt x="12427" y="10405"/>
                    <a:pt x="10913" y="9394"/>
                    <a:pt x="9186" y="8605"/>
                  </a:cubicBezTo>
                  <a:cubicBezTo>
                    <a:pt x="4444" y="6440"/>
                    <a:pt x="2149" y="3108"/>
                    <a:pt x="639" y="908"/>
                  </a:cubicBezTo>
                  <a:cubicBezTo>
                    <a:pt x="409" y="578"/>
                    <a:pt x="205" y="274"/>
                    <a:pt x="1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7" name="Google Shape;18527;p26"/>
            <p:cNvSpPr/>
            <p:nvPr/>
          </p:nvSpPr>
          <p:spPr>
            <a:xfrm>
              <a:off x="5662992" y="4001061"/>
              <a:ext cx="682335" cy="1143781"/>
            </a:xfrm>
            <a:custGeom>
              <a:rect b="b" l="l" r="r" t="t"/>
              <a:pathLst>
                <a:path extrusionOk="0" h="11340" w="6765">
                  <a:moveTo>
                    <a:pt x="3803" y="1"/>
                  </a:moveTo>
                  <a:cubicBezTo>
                    <a:pt x="3748" y="1"/>
                    <a:pt x="3692" y="4"/>
                    <a:pt x="3636" y="11"/>
                  </a:cubicBezTo>
                  <a:cubicBezTo>
                    <a:pt x="2725" y="115"/>
                    <a:pt x="2148" y="610"/>
                    <a:pt x="1827" y="1551"/>
                  </a:cubicBezTo>
                  <a:cubicBezTo>
                    <a:pt x="1549" y="2388"/>
                    <a:pt x="1488" y="3482"/>
                    <a:pt x="1415" y="4753"/>
                  </a:cubicBezTo>
                  <a:cubicBezTo>
                    <a:pt x="1302" y="6840"/>
                    <a:pt x="1176" y="9244"/>
                    <a:pt x="0" y="11339"/>
                  </a:cubicBezTo>
                  <a:lnTo>
                    <a:pt x="230" y="11339"/>
                  </a:lnTo>
                  <a:cubicBezTo>
                    <a:pt x="447" y="10940"/>
                    <a:pt x="634" y="10515"/>
                    <a:pt x="794" y="10068"/>
                  </a:cubicBezTo>
                  <a:cubicBezTo>
                    <a:pt x="1428" y="8281"/>
                    <a:pt x="1532" y="6411"/>
                    <a:pt x="1619" y="4762"/>
                  </a:cubicBezTo>
                  <a:cubicBezTo>
                    <a:pt x="1684" y="3508"/>
                    <a:pt x="1740" y="2423"/>
                    <a:pt x="2018" y="1616"/>
                  </a:cubicBezTo>
                  <a:cubicBezTo>
                    <a:pt x="2313" y="753"/>
                    <a:pt x="2833" y="310"/>
                    <a:pt x="3649" y="210"/>
                  </a:cubicBezTo>
                  <a:cubicBezTo>
                    <a:pt x="3691" y="206"/>
                    <a:pt x="3733" y="204"/>
                    <a:pt x="3774" y="204"/>
                  </a:cubicBezTo>
                  <a:cubicBezTo>
                    <a:pt x="4653" y="204"/>
                    <a:pt x="5443" y="1207"/>
                    <a:pt x="5949" y="3009"/>
                  </a:cubicBezTo>
                  <a:cubicBezTo>
                    <a:pt x="6595" y="5291"/>
                    <a:pt x="6695" y="8359"/>
                    <a:pt x="6252" y="11339"/>
                  </a:cubicBezTo>
                  <a:lnTo>
                    <a:pt x="6465" y="11339"/>
                  </a:lnTo>
                  <a:cubicBezTo>
                    <a:pt x="6621" y="10255"/>
                    <a:pt x="6717" y="9153"/>
                    <a:pt x="6725" y="8068"/>
                  </a:cubicBezTo>
                  <a:cubicBezTo>
                    <a:pt x="6764" y="6155"/>
                    <a:pt x="6565" y="4389"/>
                    <a:pt x="6157" y="2957"/>
                  </a:cubicBezTo>
                  <a:cubicBezTo>
                    <a:pt x="5888" y="1998"/>
                    <a:pt x="5541" y="1252"/>
                    <a:pt x="5129" y="744"/>
                  </a:cubicBezTo>
                  <a:cubicBezTo>
                    <a:pt x="4728" y="254"/>
                    <a:pt x="4282" y="1"/>
                    <a:pt x="3803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8" name="Google Shape;18528;p26"/>
            <p:cNvSpPr/>
            <p:nvPr/>
          </p:nvSpPr>
          <p:spPr>
            <a:xfrm>
              <a:off x="1989032" y="0"/>
              <a:ext cx="1361543" cy="1154976"/>
            </a:xfrm>
            <a:custGeom>
              <a:rect b="b" l="l" r="r" t="t"/>
              <a:pathLst>
                <a:path extrusionOk="0" h="11451" w="13499">
                  <a:moveTo>
                    <a:pt x="1" y="0"/>
                  </a:moveTo>
                  <a:cubicBezTo>
                    <a:pt x="335" y="217"/>
                    <a:pt x="686" y="430"/>
                    <a:pt x="1055" y="630"/>
                  </a:cubicBezTo>
                  <a:cubicBezTo>
                    <a:pt x="5576" y="3137"/>
                    <a:pt x="7546" y="6617"/>
                    <a:pt x="8848" y="8921"/>
                  </a:cubicBezTo>
                  <a:cubicBezTo>
                    <a:pt x="9676" y="10388"/>
                    <a:pt x="10279" y="11451"/>
                    <a:pt x="11126" y="11451"/>
                  </a:cubicBezTo>
                  <a:cubicBezTo>
                    <a:pt x="11321" y="11451"/>
                    <a:pt x="11533" y="11390"/>
                    <a:pt x="11759" y="11268"/>
                  </a:cubicBezTo>
                  <a:cubicBezTo>
                    <a:pt x="12432" y="10913"/>
                    <a:pt x="12931" y="9897"/>
                    <a:pt x="13204" y="8348"/>
                  </a:cubicBezTo>
                  <a:cubicBezTo>
                    <a:pt x="13464" y="6843"/>
                    <a:pt x="13499" y="4942"/>
                    <a:pt x="13304" y="2842"/>
                  </a:cubicBezTo>
                  <a:cubicBezTo>
                    <a:pt x="13221" y="1914"/>
                    <a:pt x="13087" y="959"/>
                    <a:pt x="12917" y="5"/>
                  </a:cubicBezTo>
                  <a:lnTo>
                    <a:pt x="12705" y="5"/>
                  </a:lnTo>
                  <a:cubicBezTo>
                    <a:pt x="12878" y="955"/>
                    <a:pt x="13009" y="1914"/>
                    <a:pt x="13100" y="2860"/>
                  </a:cubicBezTo>
                  <a:cubicBezTo>
                    <a:pt x="13495" y="7112"/>
                    <a:pt x="12917" y="10414"/>
                    <a:pt x="11664" y="11086"/>
                  </a:cubicBezTo>
                  <a:cubicBezTo>
                    <a:pt x="11470" y="11188"/>
                    <a:pt x="11294" y="11240"/>
                    <a:pt x="11125" y="11240"/>
                  </a:cubicBezTo>
                  <a:cubicBezTo>
                    <a:pt x="10861" y="11240"/>
                    <a:pt x="10617" y="11113"/>
                    <a:pt x="10358" y="10852"/>
                  </a:cubicBezTo>
                  <a:cubicBezTo>
                    <a:pt x="9937" y="10435"/>
                    <a:pt x="9538" y="9719"/>
                    <a:pt x="9026" y="8813"/>
                  </a:cubicBezTo>
                  <a:cubicBezTo>
                    <a:pt x="7715" y="6487"/>
                    <a:pt x="5724" y="2977"/>
                    <a:pt x="1159" y="452"/>
                  </a:cubicBezTo>
                  <a:cubicBezTo>
                    <a:pt x="890" y="304"/>
                    <a:pt x="639" y="152"/>
                    <a:pt x="387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9" name="Google Shape;18529;p26"/>
            <p:cNvSpPr/>
            <p:nvPr/>
          </p:nvSpPr>
          <p:spPr>
            <a:xfrm>
              <a:off x="1730821" y="909488"/>
              <a:ext cx="1826822" cy="2581979"/>
            </a:xfrm>
            <a:custGeom>
              <a:rect b="b" l="l" r="r" t="t"/>
              <a:pathLst>
                <a:path extrusionOk="0" h="25599" w="18112">
                  <a:moveTo>
                    <a:pt x="1728" y="208"/>
                  </a:moveTo>
                  <a:cubicBezTo>
                    <a:pt x="2682" y="208"/>
                    <a:pt x="4058" y="767"/>
                    <a:pt x="5680" y="1843"/>
                  </a:cubicBezTo>
                  <a:cubicBezTo>
                    <a:pt x="8913" y="3978"/>
                    <a:pt x="12249" y="7540"/>
                    <a:pt x="14384" y="11137"/>
                  </a:cubicBezTo>
                  <a:cubicBezTo>
                    <a:pt x="16258" y="14283"/>
                    <a:pt x="18111" y="18930"/>
                    <a:pt x="16337" y="23221"/>
                  </a:cubicBezTo>
                  <a:cubicBezTo>
                    <a:pt x="15747" y="24653"/>
                    <a:pt x="14644" y="25412"/>
                    <a:pt x="13256" y="25412"/>
                  </a:cubicBezTo>
                  <a:cubicBezTo>
                    <a:pt x="12744" y="25412"/>
                    <a:pt x="12184" y="25308"/>
                    <a:pt x="11599" y="25091"/>
                  </a:cubicBezTo>
                  <a:cubicBezTo>
                    <a:pt x="8587" y="23984"/>
                    <a:pt x="6149" y="20405"/>
                    <a:pt x="7299" y="16843"/>
                  </a:cubicBezTo>
                  <a:cubicBezTo>
                    <a:pt x="7997" y="14678"/>
                    <a:pt x="7785" y="12582"/>
                    <a:pt x="6652" y="10421"/>
                  </a:cubicBezTo>
                  <a:cubicBezTo>
                    <a:pt x="5676" y="8569"/>
                    <a:pt x="4188" y="6976"/>
                    <a:pt x="2873" y="5575"/>
                  </a:cubicBezTo>
                  <a:cubicBezTo>
                    <a:pt x="1875" y="4503"/>
                    <a:pt x="1012" y="3588"/>
                    <a:pt x="552" y="2746"/>
                  </a:cubicBezTo>
                  <a:cubicBezTo>
                    <a:pt x="66" y="1843"/>
                    <a:pt x="109" y="1167"/>
                    <a:pt x="708" y="568"/>
                  </a:cubicBezTo>
                  <a:cubicBezTo>
                    <a:pt x="947" y="329"/>
                    <a:pt x="1290" y="208"/>
                    <a:pt x="1728" y="208"/>
                  </a:cubicBezTo>
                  <a:close/>
                  <a:moveTo>
                    <a:pt x="1727" y="1"/>
                  </a:moveTo>
                  <a:cubicBezTo>
                    <a:pt x="1234" y="1"/>
                    <a:pt x="839" y="139"/>
                    <a:pt x="561" y="420"/>
                  </a:cubicBezTo>
                  <a:cubicBezTo>
                    <a:pt x="214" y="772"/>
                    <a:pt x="36" y="1154"/>
                    <a:pt x="18" y="1574"/>
                  </a:cubicBezTo>
                  <a:cubicBezTo>
                    <a:pt x="1" y="1956"/>
                    <a:pt x="122" y="2368"/>
                    <a:pt x="374" y="2841"/>
                  </a:cubicBezTo>
                  <a:cubicBezTo>
                    <a:pt x="847" y="3700"/>
                    <a:pt x="1723" y="4629"/>
                    <a:pt x="2730" y="5705"/>
                  </a:cubicBezTo>
                  <a:cubicBezTo>
                    <a:pt x="5368" y="8517"/>
                    <a:pt x="8648" y="12022"/>
                    <a:pt x="7108" y="16769"/>
                  </a:cubicBezTo>
                  <a:cubicBezTo>
                    <a:pt x="6809" y="17684"/>
                    <a:pt x="6726" y="18626"/>
                    <a:pt x="6861" y="19572"/>
                  </a:cubicBezTo>
                  <a:cubicBezTo>
                    <a:pt x="6986" y="20435"/>
                    <a:pt x="7286" y="21268"/>
                    <a:pt x="7759" y="22062"/>
                  </a:cubicBezTo>
                  <a:cubicBezTo>
                    <a:pt x="8627" y="23520"/>
                    <a:pt x="10037" y="24718"/>
                    <a:pt x="11525" y="25273"/>
                  </a:cubicBezTo>
                  <a:cubicBezTo>
                    <a:pt x="12119" y="25490"/>
                    <a:pt x="12696" y="25598"/>
                    <a:pt x="13247" y="25598"/>
                  </a:cubicBezTo>
                  <a:cubicBezTo>
                    <a:pt x="13660" y="25598"/>
                    <a:pt x="14050" y="25538"/>
                    <a:pt x="14419" y="25412"/>
                  </a:cubicBezTo>
                  <a:cubicBezTo>
                    <a:pt x="15360" y="25091"/>
                    <a:pt x="16094" y="24358"/>
                    <a:pt x="16532" y="23290"/>
                  </a:cubicBezTo>
                  <a:cubicBezTo>
                    <a:pt x="17287" y="21464"/>
                    <a:pt x="17456" y="19407"/>
                    <a:pt x="17031" y="17185"/>
                  </a:cubicBezTo>
                  <a:cubicBezTo>
                    <a:pt x="16658" y="15216"/>
                    <a:pt x="15829" y="13146"/>
                    <a:pt x="14562" y="11029"/>
                  </a:cubicBezTo>
                  <a:cubicBezTo>
                    <a:pt x="12410" y="7406"/>
                    <a:pt x="9047" y="3822"/>
                    <a:pt x="5793" y="1670"/>
                  </a:cubicBezTo>
                  <a:cubicBezTo>
                    <a:pt x="4132" y="569"/>
                    <a:pt x="2727" y="1"/>
                    <a:pt x="172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0" name="Google Shape;18530;p26"/>
            <p:cNvSpPr/>
            <p:nvPr/>
          </p:nvSpPr>
          <p:spPr>
            <a:xfrm>
              <a:off x="0" y="1311"/>
              <a:ext cx="702507" cy="1375563"/>
            </a:xfrm>
            <a:custGeom>
              <a:rect b="b" l="l" r="r" t="t"/>
              <a:pathLst>
                <a:path extrusionOk="0" h="13638" w="6965">
                  <a:moveTo>
                    <a:pt x="6735" y="0"/>
                  </a:moveTo>
                  <a:lnTo>
                    <a:pt x="1" y="13190"/>
                  </a:lnTo>
                  <a:lnTo>
                    <a:pt x="1" y="13637"/>
                  </a:lnTo>
                  <a:lnTo>
                    <a:pt x="6965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1" name="Google Shape;18531;p26"/>
            <p:cNvSpPr/>
            <p:nvPr/>
          </p:nvSpPr>
          <p:spPr>
            <a:xfrm>
              <a:off x="0" y="285343"/>
              <a:ext cx="9143892" cy="3638514"/>
            </a:xfrm>
            <a:custGeom>
              <a:rect b="b" l="l" r="r" t="t"/>
              <a:pathLst>
                <a:path extrusionOk="0" h="36074" w="90657">
                  <a:moveTo>
                    <a:pt x="44023" y="1"/>
                  </a:moveTo>
                  <a:cubicBezTo>
                    <a:pt x="42210" y="1"/>
                    <a:pt x="40658" y="441"/>
                    <a:pt x="39393" y="1328"/>
                  </a:cubicBezTo>
                  <a:cubicBezTo>
                    <a:pt x="37506" y="2651"/>
                    <a:pt x="36317" y="4916"/>
                    <a:pt x="35857" y="8066"/>
                  </a:cubicBezTo>
                  <a:cubicBezTo>
                    <a:pt x="35401" y="11181"/>
                    <a:pt x="35675" y="15069"/>
                    <a:pt x="36660" y="19620"/>
                  </a:cubicBezTo>
                  <a:cubicBezTo>
                    <a:pt x="37553" y="23742"/>
                    <a:pt x="37640" y="27417"/>
                    <a:pt x="36920" y="30255"/>
                  </a:cubicBezTo>
                  <a:cubicBezTo>
                    <a:pt x="36247" y="32893"/>
                    <a:pt x="34915" y="34693"/>
                    <a:pt x="33071" y="35457"/>
                  </a:cubicBezTo>
                  <a:cubicBezTo>
                    <a:pt x="32422" y="35727"/>
                    <a:pt x="31726" y="35861"/>
                    <a:pt x="30994" y="35861"/>
                  </a:cubicBezTo>
                  <a:cubicBezTo>
                    <a:pt x="29598" y="35861"/>
                    <a:pt x="28071" y="35375"/>
                    <a:pt x="26481" y="34416"/>
                  </a:cubicBezTo>
                  <a:cubicBezTo>
                    <a:pt x="23838" y="32815"/>
                    <a:pt x="21122" y="29934"/>
                    <a:pt x="18632" y="26081"/>
                  </a:cubicBezTo>
                  <a:cubicBezTo>
                    <a:pt x="16185" y="22293"/>
                    <a:pt x="13590" y="19312"/>
                    <a:pt x="10909" y="17212"/>
                  </a:cubicBezTo>
                  <a:cubicBezTo>
                    <a:pt x="8761" y="15529"/>
                    <a:pt x="6553" y="14409"/>
                    <a:pt x="4357" y="13880"/>
                  </a:cubicBezTo>
                  <a:cubicBezTo>
                    <a:pt x="3290" y="13629"/>
                    <a:pt x="2322" y="13533"/>
                    <a:pt x="1511" y="13533"/>
                  </a:cubicBezTo>
                  <a:cubicBezTo>
                    <a:pt x="925" y="13533"/>
                    <a:pt x="422" y="13576"/>
                    <a:pt x="1" y="13637"/>
                  </a:cubicBezTo>
                  <a:lnTo>
                    <a:pt x="1" y="13845"/>
                  </a:lnTo>
                  <a:cubicBezTo>
                    <a:pt x="412" y="13791"/>
                    <a:pt x="914" y="13747"/>
                    <a:pt x="1493" y="13747"/>
                  </a:cubicBezTo>
                  <a:cubicBezTo>
                    <a:pt x="2301" y="13747"/>
                    <a:pt x="3258" y="13832"/>
                    <a:pt x="4327" y="14093"/>
                  </a:cubicBezTo>
                  <a:cubicBezTo>
                    <a:pt x="7737" y="14917"/>
                    <a:pt x="12957" y="17685"/>
                    <a:pt x="18458" y="26198"/>
                  </a:cubicBezTo>
                  <a:cubicBezTo>
                    <a:pt x="19751" y="28194"/>
                    <a:pt x="21092" y="29934"/>
                    <a:pt x="22463" y="31366"/>
                  </a:cubicBezTo>
                  <a:cubicBezTo>
                    <a:pt x="23756" y="32728"/>
                    <a:pt x="25071" y="33813"/>
                    <a:pt x="26372" y="34598"/>
                  </a:cubicBezTo>
                  <a:cubicBezTo>
                    <a:pt x="27617" y="35353"/>
                    <a:pt x="28841" y="35826"/>
                    <a:pt x="29999" y="35999"/>
                  </a:cubicBezTo>
                  <a:cubicBezTo>
                    <a:pt x="30342" y="36047"/>
                    <a:pt x="30672" y="36073"/>
                    <a:pt x="30997" y="36073"/>
                  </a:cubicBezTo>
                  <a:cubicBezTo>
                    <a:pt x="31757" y="36073"/>
                    <a:pt x="32477" y="35934"/>
                    <a:pt x="33149" y="35657"/>
                  </a:cubicBezTo>
                  <a:cubicBezTo>
                    <a:pt x="34091" y="35266"/>
                    <a:pt x="34902" y="34615"/>
                    <a:pt x="35575" y="33717"/>
                  </a:cubicBezTo>
                  <a:cubicBezTo>
                    <a:pt x="36252" y="32806"/>
                    <a:pt x="36772" y="31661"/>
                    <a:pt x="37119" y="30316"/>
                  </a:cubicBezTo>
                  <a:cubicBezTo>
                    <a:pt x="37853" y="27452"/>
                    <a:pt x="37766" y="23742"/>
                    <a:pt x="36859" y="19581"/>
                  </a:cubicBezTo>
                  <a:cubicBezTo>
                    <a:pt x="35879" y="15052"/>
                    <a:pt x="35605" y="11190"/>
                    <a:pt x="36061" y="8101"/>
                  </a:cubicBezTo>
                  <a:cubicBezTo>
                    <a:pt x="36512" y="5007"/>
                    <a:pt x="37679" y="2786"/>
                    <a:pt x="39510" y="1502"/>
                  </a:cubicBezTo>
                  <a:cubicBezTo>
                    <a:pt x="40743" y="639"/>
                    <a:pt x="42256" y="210"/>
                    <a:pt x="44028" y="210"/>
                  </a:cubicBezTo>
                  <a:cubicBezTo>
                    <a:pt x="47602" y="210"/>
                    <a:pt x="52223" y="1954"/>
                    <a:pt x="57694" y="5398"/>
                  </a:cubicBezTo>
                  <a:cubicBezTo>
                    <a:pt x="59655" y="6634"/>
                    <a:pt x="61499" y="7602"/>
                    <a:pt x="63335" y="8344"/>
                  </a:cubicBezTo>
                  <a:cubicBezTo>
                    <a:pt x="64962" y="9008"/>
                    <a:pt x="66532" y="9472"/>
                    <a:pt x="68142" y="9776"/>
                  </a:cubicBezTo>
                  <a:cubicBezTo>
                    <a:pt x="69937" y="10115"/>
                    <a:pt x="71591" y="10211"/>
                    <a:pt x="73172" y="10211"/>
                  </a:cubicBezTo>
                  <a:cubicBezTo>
                    <a:pt x="74221" y="10211"/>
                    <a:pt x="75238" y="10169"/>
                    <a:pt x="76243" y="10127"/>
                  </a:cubicBezTo>
                  <a:cubicBezTo>
                    <a:pt x="77216" y="10087"/>
                    <a:pt x="78182" y="10047"/>
                    <a:pt x="79159" y="10047"/>
                  </a:cubicBezTo>
                  <a:cubicBezTo>
                    <a:pt x="82579" y="10047"/>
                    <a:pt x="86137" y="10538"/>
                    <a:pt x="90656" y="13221"/>
                  </a:cubicBezTo>
                  <a:lnTo>
                    <a:pt x="90656" y="12969"/>
                  </a:lnTo>
                  <a:cubicBezTo>
                    <a:pt x="89402" y="12231"/>
                    <a:pt x="88179" y="11637"/>
                    <a:pt x="86959" y="11168"/>
                  </a:cubicBezTo>
                  <a:cubicBezTo>
                    <a:pt x="84109" y="10083"/>
                    <a:pt x="81634" y="9837"/>
                    <a:pt x="79201" y="9837"/>
                  </a:cubicBezTo>
                  <a:cubicBezTo>
                    <a:pt x="78211" y="9837"/>
                    <a:pt x="77228" y="9877"/>
                    <a:pt x="76230" y="9919"/>
                  </a:cubicBezTo>
                  <a:cubicBezTo>
                    <a:pt x="75223" y="9960"/>
                    <a:pt x="74210" y="10002"/>
                    <a:pt x="73168" y="10002"/>
                  </a:cubicBezTo>
                  <a:cubicBezTo>
                    <a:pt x="68974" y="10002"/>
                    <a:pt x="64320" y="9325"/>
                    <a:pt x="57803" y="5220"/>
                  </a:cubicBezTo>
                  <a:cubicBezTo>
                    <a:pt x="52303" y="1755"/>
                    <a:pt x="47642" y="1"/>
                    <a:pt x="44023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2" name="Google Shape;18532;p26"/>
            <p:cNvSpPr/>
            <p:nvPr/>
          </p:nvSpPr>
          <p:spPr>
            <a:xfrm>
              <a:off x="8204253" y="1311"/>
              <a:ext cx="939736" cy="1168089"/>
            </a:xfrm>
            <a:custGeom>
              <a:rect b="b" l="l" r="r" t="t"/>
              <a:pathLst>
                <a:path extrusionOk="0" h="11581" w="9317">
                  <a:moveTo>
                    <a:pt x="1" y="0"/>
                  </a:moveTo>
                  <a:lnTo>
                    <a:pt x="9316" y="11581"/>
                  </a:lnTo>
                  <a:lnTo>
                    <a:pt x="9316" y="11255"/>
                  </a:lnTo>
                  <a:lnTo>
                    <a:pt x="265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3" name="Google Shape;18533;p26"/>
            <p:cNvSpPr/>
            <p:nvPr/>
          </p:nvSpPr>
          <p:spPr>
            <a:xfrm>
              <a:off x="5358384" y="403"/>
              <a:ext cx="3123006" cy="874478"/>
            </a:xfrm>
            <a:custGeom>
              <a:rect b="b" l="l" r="r" t="t"/>
              <a:pathLst>
                <a:path extrusionOk="0" h="8670" w="30963">
                  <a:moveTo>
                    <a:pt x="24688" y="1"/>
                  </a:moveTo>
                  <a:cubicBezTo>
                    <a:pt x="25764" y="925"/>
                    <a:pt x="26754" y="1875"/>
                    <a:pt x="27626" y="2834"/>
                  </a:cubicBezTo>
                  <a:cubicBezTo>
                    <a:pt x="29708" y="5108"/>
                    <a:pt x="30737" y="6999"/>
                    <a:pt x="30372" y="7910"/>
                  </a:cubicBezTo>
                  <a:cubicBezTo>
                    <a:pt x="30216" y="8303"/>
                    <a:pt x="29929" y="8463"/>
                    <a:pt x="29511" y="8463"/>
                  </a:cubicBezTo>
                  <a:cubicBezTo>
                    <a:pt x="28871" y="8463"/>
                    <a:pt x="27926" y="8086"/>
                    <a:pt x="26684" y="7589"/>
                  </a:cubicBezTo>
                  <a:cubicBezTo>
                    <a:pt x="24363" y="6661"/>
                    <a:pt x="21022" y="5333"/>
                    <a:pt x="16718" y="5333"/>
                  </a:cubicBezTo>
                  <a:cubicBezTo>
                    <a:pt x="16015" y="5333"/>
                    <a:pt x="15286" y="5372"/>
                    <a:pt x="14535" y="5446"/>
                  </a:cubicBezTo>
                  <a:cubicBezTo>
                    <a:pt x="13879" y="5514"/>
                    <a:pt x="13225" y="5548"/>
                    <a:pt x="12576" y="5548"/>
                  </a:cubicBezTo>
                  <a:cubicBezTo>
                    <a:pt x="9362" y="5548"/>
                    <a:pt x="6283" y="4717"/>
                    <a:pt x="3749" y="3146"/>
                  </a:cubicBezTo>
                  <a:cubicBezTo>
                    <a:pt x="2317" y="2257"/>
                    <a:pt x="1124" y="1172"/>
                    <a:pt x="256" y="9"/>
                  </a:cubicBezTo>
                  <a:lnTo>
                    <a:pt x="0" y="9"/>
                  </a:lnTo>
                  <a:cubicBezTo>
                    <a:pt x="885" y="1237"/>
                    <a:pt x="2135" y="2387"/>
                    <a:pt x="3636" y="3320"/>
                  </a:cubicBezTo>
                  <a:cubicBezTo>
                    <a:pt x="5098" y="4231"/>
                    <a:pt x="6730" y="4899"/>
                    <a:pt x="8496" y="5307"/>
                  </a:cubicBezTo>
                  <a:cubicBezTo>
                    <a:pt x="9797" y="5611"/>
                    <a:pt x="11145" y="5761"/>
                    <a:pt x="12522" y="5761"/>
                  </a:cubicBezTo>
                  <a:cubicBezTo>
                    <a:pt x="13193" y="5761"/>
                    <a:pt x="13871" y="5725"/>
                    <a:pt x="14553" y="5654"/>
                  </a:cubicBezTo>
                  <a:cubicBezTo>
                    <a:pt x="15297" y="5576"/>
                    <a:pt x="16017" y="5541"/>
                    <a:pt x="16711" y="5541"/>
                  </a:cubicBezTo>
                  <a:cubicBezTo>
                    <a:pt x="20977" y="5541"/>
                    <a:pt x="24299" y="6867"/>
                    <a:pt x="26602" y="7785"/>
                  </a:cubicBezTo>
                  <a:cubicBezTo>
                    <a:pt x="27673" y="8210"/>
                    <a:pt x="28511" y="8544"/>
                    <a:pt x="29162" y="8644"/>
                  </a:cubicBezTo>
                  <a:cubicBezTo>
                    <a:pt x="29287" y="8665"/>
                    <a:pt x="29409" y="8670"/>
                    <a:pt x="29517" y="8670"/>
                  </a:cubicBezTo>
                  <a:cubicBezTo>
                    <a:pt x="30042" y="8670"/>
                    <a:pt x="30376" y="8448"/>
                    <a:pt x="30563" y="7984"/>
                  </a:cubicBezTo>
                  <a:cubicBezTo>
                    <a:pt x="30962" y="6986"/>
                    <a:pt x="29951" y="5055"/>
                    <a:pt x="27782" y="2691"/>
                  </a:cubicBezTo>
                  <a:cubicBezTo>
                    <a:pt x="26966" y="1801"/>
                    <a:pt x="26025" y="899"/>
                    <a:pt x="24996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534" name="Google Shape;18534;p26"/>
          <p:cNvGrpSpPr/>
          <p:nvPr/>
        </p:nvGrpSpPr>
        <p:grpSpPr>
          <a:xfrm>
            <a:off x="-545018" y="888798"/>
            <a:ext cx="1201981" cy="1177605"/>
            <a:chOff x="1409400" y="3825350"/>
            <a:chExt cx="823500" cy="806800"/>
          </a:xfrm>
        </p:grpSpPr>
        <p:sp>
          <p:nvSpPr>
            <p:cNvPr id="18535" name="Google Shape;18535;p26"/>
            <p:cNvSpPr/>
            <p:nvPr/>
          </p:nvSpPr>
          <p:spPr>
            <a:xfrm>
              <a:off x="1860575" y="46214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2"/>
                    <a:pt x="93" y="423"/>
                    <a:pt x="212" y="423"/>
                  </a:cubicBezTo>
                  <a:cubicBezTo>
                    <a:pt x="215" y="423"/>
                    <a:pt x="218" y="422"/>
                    <a:pt x="221" y="422"/>
                  </a:cubicBezTo>
                  <a:cubicBezTo>
                    <a:pt x="334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6" name="Google Shape;18536;p26"/>
            <p:cNvSpPr/>
            <p:nvPr/>
          </p:nvSpPr>
          <p:spPr>
            <a:xfrm>
              <a:off x="1754450" y="46213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3"/>
                    <a:pt x="1" y="217"/>
                  </a:cubicBezTo>
                  <a:cubicBezTo>
                    <a:pt x="1" y="330"/>
                    <a:pt x="88" y="422"/>
                    <a:pt x="206" y="427"/>
                  </a:cubicBezTo>
                  <a:cubicBezTo>
                    <a:pt x="210" y="427"/>
                    <a:pt x="213" y="428"/>
                    <a:pt x="216" y="428"/>
                  </a:cubicBezTo>
                  <a:cubicBezTo>
                    <a:pt x="330" y="428"/>
                    <a:pt x="427" y="342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7" name="Google Shape;18537;p26"/>
            <p:cNvSpPr/>
            <p:nvPr/>
          </p:nvSpPr>
          <p:spPr>
            <a:xfrm>
              <a:off x="1807250" y="462157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31" y="1"/>
                  </a:moveTo>
                  <a:cubicBezTo>
                    <a:pt x="228" y="1"/>
                    <a:pt x="225" y="1"/>
                    <a:pt x="222" y="1"/>
                  </a:cubicBezTo>
                  <a:cubicBezTo>
                    <a:pt x="104" y="1"/>
                    <a:pt x="16" y="88"/>
                    <a:pt x="6" y="207"/>
                  </a:cubicBezTo>
                  <a:cubicBezTo>
                    <a:pt x="1" y="330"/>
                    <a:pt x="93" y="417"/>
                    <a:pt x="211" y="422"/>
                  </a:cubicBezTo>
                  <a:cubicBezTo>
                    <a:pt x="330" y="422"/>
                    <a:pt x="432" y="330"/>
                    <a:pt x="432" y="212"/>
                  </a:cubicBezTo>
                  <a:cubicBezTo>
                    <a:pt x="437" y="92"/>
                    <a:pt x="350" y="1"/>
                    <a:pt x="2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8" name="Google Shape;18538;p26"/>
            <p:cNvSpPr/>
            <p:nvPr/>
          </p:nvSpPr>
          <p:spPr>
            <a:xfrm>
              <a:off x="180752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24" y="427"/>
                    <a:pt x="421" y="335"/>
                    <a:pt x="427" y="217"/>
                  </a:cubicBezTo>
                  <a:cubicBezTo>
                    <a:pt x="427" y="9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9" name="Google Shape;18539;p26"/>
            <p:cNvSpPr/>
            <p:nvPr/>
          </p:nvSpPr>
          <p:spPr>
            <a:xfrm>
              <a:off x="1913625" y="40906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98"/>
                    <a:pt x="6" y="222"/>
                  </a:cubicBezTo>
                  <a:cubicBezTo>
                    <a:pt x="11" y="335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0" name="Google Shape;18540;p26"/>
            <p:cNvSpPr/>
            <p:nvPr/>
          </p:nvSpPr>
          <p:spPr>
            <a:xfrm>
              <a:off x="17543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1" name="Google Shape;18541;p26"/>
            <p:cNvSpPr/>
            <p:nvPr/>
          </p:nvSpPr>
          <p:spPr>
            <a:xfrm>
              <a:off x="186057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3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2" name="Google Shape;18542;p26"/>
            <p:cNvSpPr/>
            <p:nvPr/>
          </p:nvSpPr>
          <p:spPr>
            <a:xfrm>
              <a:off x="1568700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3" name="Google Shape;18543;p26"/>
            <p:cNvSpPr/>
            <p:nvPr/>
          </p:nvSpPr>
          <p:spPr>
            <a:xfrm>
              <a:off x="1568700" y="43294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87" y="1"/>
                    <a:pt x="0" y="103"/>
                    <a:pt x="5" y="222"/>
                  </a:cubicBezTo>
                  <a:cubicBezTo>
                    <a:pt x="5" y="332"/>
                    <a:pt x="98" y="427"/>
                    <a:pt x="212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32" y="329"/>
                    <a:pt x="432" y="211"/>
                  </a:cubicBezTo>
                  <a:cubicBezTo>
                    <a:pt x="421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4" name="Google Shape;18544;p26"/>
            <p:cNvSpPr/>
            <p:nvPr/>
          </p:nvSpPr>
          <p:spPr>
            <a:xfrm>
              <a:off x="1913625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5" name="Google Shape;18545;p26"/>
            <p:cNvSpPr/>
            <p:nvPr/>
          </p:nvSpPr>
          <p:spPr>
            <a:xfrm>
              <a:off x="2099400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0"/>
                    <a:pt x="98" y="422"/>
                    <a:pt x="211" y="422"/>
                  </a:cubicBezTo>
                  <a:cubicBezTo>
                    <a:pt x="329" y="422"/>
                    <a:pt x="427" y="32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6" name="Google Shape;18546;p26"/>
            <p:cNvSpPr/>
            <p:nvPr/>
          </p:nvSpPr>
          <p:spPr>
            <a:xfrm>
              <a:off x="1860450" y="41438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5" y="329"/>
                    <a:pt x="98" y="427"/>
                    <a:pt x="211" y="427"/>
                  </a:cubicBezTo>
                  <a:cubicBezTo>
                    <a:pt x="334" y="427"/>
                    <a:pt x="432" y="334"/>
                    <a:pt x="432" y="211"/>
                  </a:cubicBezTo>
                  <a:cubicBezTo>
                    <a:pt x="432" y="93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7" name="Google Shape;18547;p26"/>
            <p:cNvSpPr/>
            <p:nvPr/>
          </p:nvSpPr>
          <p:spPr>
            <a:xfrm>
              <a:off x="1754450" y="41438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02" y="1"/>
                  </a:moveTo>
                  <a:cubicBezTo>
                    <a:pt x="84" y="1"/>
                    <a:pt x="1" y="97"/>
                    <a:pt x="1" y="222"/>
                  </a:cubicBezTo>
                  <a:cubicBezTo>
                    <a:pt x="1" y="335"/>
                    <a:pt x="98" y="433"/>
                    <a:pt x="211" y="433"/>
                  </a:cubicBezTo>
                  <a:cubicBezTo>
                    <a:pt x="330" y="423"/>
                    <a:pt x="427" y="335"/>
                    <a:pt x="427" y="222"/>
                  </a:cubicBezTo>
                  <a:cubicBezTo>
                    <a:pt x="427" y="99"/>
                    <a:pt x="335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8" name="Google Shape;18548;p26"/>
            <p:cNvSpPr/>
            <p:nvPr/>
          </p:nvSpPr>
          <p:spPr>
            <a:xfrm>
              <a:off x="1568550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2" y="0"/>
                  </a:moveTo>
                  <a:cubicBezTo>
                    <a:pt x="93" y="0"/>
                    <a:pt x="1" y="87"/>
                    <a:pt x="1" y="206"/>
                  </a:cubicBezTo>
                  <a:cubicBezTo>
                    <a:pt x="1" y="329"/>
                    <a:pt x="93" y="421"/>
                    <a:pt x="212" y="421"/>
                  </a:cubicBezTo>
                  <a:cubicBezTo>
                    <a:pt x="335" y="421"/>
                    <a:pt x="427" y="329"/>
                    <a:pt x="427" y="211"/>
                  </a:cubicBezTo>
                  <a:cubicBezTo>
                    <a:pt x="427" y="87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9" name="Google Shape;18549;p26"/>
            <p:cNvSpPr/>
            <p:nvPr/>
          </p:nvSpPr>
          <p:spPr>
            <a:xfrm>
              <a:off x="2099275" y="4329575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32" y="335"/>
                    <a:pt x="432" y="217"/>
                  </a:cubicBezTo>
                  <a:cubicBezTo>
                    <a:pt x="437" y="96"/>
                    <a:pt x="34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0" name="Google Shape;18550;p26"/>
            <p:cNvSpPr/>
            <p:nvPr/>
          </p:nvSpPr>
          <p:spPr>
            <a:xfrm>
              <a:off x="1807525" y="4143800"/>
              <a:ext cx="10675" cy="10600"/>
            </a:xfrm>
            <a:custGeom>
              <a:rect b="b" l="l" r="r" t="t"/>
              <a:pathLst>
                <a:path extrusionOk="0" h="424" w="427">
                  <a:moveTo>
                    <a:pt x="211" y="1"/>
                  </a:moveTo>
                  <a:cubicBezTo>
                    <a:pt x="97" y="1"/>
                    <a:pt x="5" y="82"/>
                    <a:pt x="0" y="202"/>
                  </a:cubicBezTo>
                  <a:cubicBezTo>
                    <a:pt x="0" y="325"/>
                    <a:pt x="82" y="417"/>
                    <a:pt x="195" y="423"/>
                  </a:cubicBezTo>
                  <a:cubicBezTo>
                    <a:pt x="201" y="423"/>
                    <a:pt x="207" y="423"/>
                    <a:pt x="213" y="423"/>
                  </a:cubicBezTo>
                  <a:cubicBezTo>
                    <a:pt x="328" y="423"/>
                    <a:pt x="417" y="330"/>
                    <a:pt x="421" y="222"/>
                  </a:cubicBezTo>
                  <a:cubicBezTo>
                    <a:pt x="427" y="104"/>
                    <a:pt x="339" y="6"/>
                    <a:pt x="221" y="1"/>
                  </a:cubicBezTo>
                  <a:cubicBezTo>
                    <a:pt x="217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1" name="Google Shape;18551;p26"/>
            <p:cNvSpPr/>
            <p:nvPr/>
          </p:nvSpPr>
          <p:spPr>
            <a:xfrm>
              <a:off x="1621875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8" y="0"/>
                    <a:pt x="1" y="98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27"/>
                    <a:pt x="422" y="329"/>
                    <a:pt x="422" y="211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2" name="Google Shape;18552;p26"/>
            <p:cNvSpPr/>
            <p:nvPr/>
          </p:nvSpPr>
          <p:spPr>
            <a:xfrm>
              <a:off x="17012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6" y="334"/>
                    <a:pt x="103" y="422"/>
                    <a:pt x="22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3" name="Google Shape;18553;p26"/>
            <p:cNvSpPr/>
            <p:nvPr/>
          </p:nvSpPr>
          <p:spPr>
            <a:xfrm>
              <a:off x="2152575" y="443557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4" name="Google Shape;18554;p26"/>
            <p:cNvSpPr/>
            <p:nvPr/>
          </p:nvSpPr>
          <p:spPr>
            <a:xfrm>
              <a:off x="2099275" y="4435425"/>
              <a:ext cx="10925" cy="10825"/>
            </a:xfrm>
            <a:custGeom>
              <a:rect b="b" l="l" r="r" t="t"/>
              <a:pathLst>
                <a:path extrusionOk="0" h="433" w="43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87" y="6"/>
                    <a:pt x="0" y="104"/>
                    <a:pt x="5" y="227"/>
                  </a:cubicBezTo>
                  <a:cubicBezTo>
                    <a:pt x="10" y="340"/>
                    <a:pt x="108" y="433"/>
                    <a:pt x="226" y="433"/>
                  </a:cubicBezTo>
                  <a:cubicBezTo>
                    <a:pt x="339" y="433"/>
                    <a:pt x="437" y="335"/>
                    <a:pt x="432" y="207"/>
                  </a:cubicBezTo>
                  <a:cubicBezTo>
                    <a:pt x="432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5" name="Google Shape;18555;p26"/>
            <p:cNvSpPr/>
            <p:nvPr/>
          </p:nvSpPr>
          <p:spPr>
            <a:xfrm>
              <a:off x="1621625" y="44355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8" y="0"/>
                    <a:pt x="0" y="98"/>
                    <a:pt x="11" y="221"/>
                  </a:cubicBezTo>
                  <a:cubicBezTo>
                    <a:pt x="16" y="334"/>
                    <a:pt x="103" y="427"/>
                    <a:pt x="22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6" name="Google Shape;18556;p26"/>
            <p:cNvSpPr/>
            <p:nvPr/>
          </p:nvSpPr>
          <p:spPr>
            <a:xfrm>
              <a:off x="1568700" y="4435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6"/>
                  </a:cubicBezTo>
                  <a:cubicBezTo>
                    <a:pt x="0" y="329"/>
                    <a:pt x="87" y="427"/>
                    <a:pt x="206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7" name="Google Shape;18557;p26"/>
            <p:cNvSpPr/>
            <p:nvPr/>
          </p:nvSpPr>
          <p:spPr>
            <a:xfrm>
              <a:off x="1621625" y="432945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8"/>
                    <a:pt x="11" y="222"/>
                  </a:cubicBezTo>
                  <a:cubicBezTo>
                    <a:pt x="16" y="340"/>
                    <a:pt x="103" y="432"/>
                    <a:pt x="226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8" name="Google Shape;18558;p26"/>
            <p:cNvSpPr/>
            <p:nvPr/>
          </p:nvSpPr>
          <p:spPr>
            <a:xfrm>
              <a:off x="15155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6" y="335"/>
                    <a:pt x="103" y="427"/>
                    <a:pt x="227" y="427"/>
                  </a:cubicBezTo>
                  <a:cubicBezTo>
                    <a:pt x="340" y="427"/>
                    <a:pt x="432" y="329"/>
                    <a:pt x="432" y="211"/>
                  </a:cubicBezTo>
                  <a:cubicBezTo>
                    <a:pt x="432" y="93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9" name="Google Shape;18559;p26"/>
            <p:cNvSpPr/>
            <p:nvPr/>
          </p:nvSpPr>
          <p:spPr>
            <a:xfrm>
              <a:off x="1489175" y="41438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82" y="0"/>
                    <a:pt x="0" y="93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27" y="98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0" name="Google Shape;18560;p26"/>
            <p:cNvSpPr/>
            <p:nvPr/>
          </p:nvSpPr>
          <p:spPr>
            <a:xfrm>
              <a:off x="2046325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6" y="0"/>
                  </a:moveTo>
                  <a:cubicBezTo>
                    <a:pt x="223" y="0"/>
                    <a:pt x="220" y="0"/>
                    <a:pt x="217" y="0"/>
                  </a:cubicBez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30" y="427"/>
                    <a:pt x="427" y="334"/>
                    <a:pt x="427" y="211"/>
                  </a:cubicBezTo>
                  <a:cubicBezTo>
                    <a:pt x="427" y="96"/>
                    <a:pt x="344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1" name="Google Shape;18561;p26"/>
            <p:cNvSpPr/>
            <p:nvPr/>
          </p:nvSpPr>
          <p:spPr>
            <a:xfrm>
              <a:off x="1860575" y="4568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0"/>
                  </a:moveTo>
                  <a:cubicBezTo>
                    <a:pt x="103" y="0"/>
                    <a:pt x="0" y="93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217" y="427"/>
                    <a:pt x="223" y="428"/>
                    <a:pt x="230" y="428"/>
                  </a:cubicBezTo>
                  <a:cubicBezTo>
                    <a:pt x="343" y="428"/>
                    <a:pt x="427" y="338"/>
                    <a:pt x="427" y="211"/>
                  </a:cubicBezTo>
                  <a:cubicBezTo>
                    <a:pt x="427" y="93"/>
                    <a:pt x="334" y="6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2" name="Google Shape;18562;p26"/>
            <p:cNvSpPr/>
            <p:nvPr/>
          </p:nvSpPr>
          <p:spPr>
            <a:xfrm>
              <a:off x="18339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91"/>
                    <a:pt x="6" y="211"/>
                  </a:cubicBezTo>
                  <a:cubicBezTo>
                    <a:pt x="6" y="329"/>
                    <a:pt x="93" y="422"/>
                    <a:pt x="216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3" name="Google Shape;18563;p26"/>
            <p:cNvSpPr/>
            <p:nvPr/>
          </p:nvSpPr>
          <p:spPr>
            <a:xfrm>
              <a:off x="19136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3" y="1"/>
                    <a:pt x="6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7" y="422"/>
                    <a:pt x="223" y="423"/>
                    <a:pt x="229" y="423"/>
                  </a:cubicBezTo>
                  <a:cubicBezTo>
                    <a:pt x="344" y="423"/>
                    <a:pt x="432" y="329"/>
                    <a:pt x="427" y="216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4" name="Google Shape;18564;p26"/>
            <p:cNvSpPr/>
            <p:nvPr/>
          </p:nvSpPr>
          <p:spPr>
            <a:xfrm>
              <a:off x="2019875" y="41437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1"/>
                  </a:cubicBezTo>
                  <a:cubicBezTo>
                    <a:pt x="329" y="421"/>
                    <a:pt x="427" y="319"/>
                    <a:pt x="427" y="20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5" name="Google Shape;18565;p26"/>
            <p:cNvSpPr/>
            <p:nvPr/>
          </p:nvSpPr>
          <p:spPr>
            <a:xfrm>
              <a:off x="18072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11" y="88"/>
                    <a:pt x="1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220" y="422"/>
                    <a:pt x="224" y="422"/>
                    <a:pt x="227" y="422"/>
                  </a:cubicBezTo>
                  <a:cubicBezTo>
                    <a:pt x="350" y="422"/>
                    <a:pt x="432" y="336"/>
                    <a:pt x="432" y="216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6" name="Google Shape;18566;p26"/>
            <p:cNvSpPr/>
            <p:nvPr/>
          </p:nvSpPr>
          <p:spPr>
            <a:xfrm>
              <a:off x="1860450" y="40375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8" y="0"/>
                    <a:pt x="10" y="88"/>
                    <a:pt x="5" y="206"/>
                  </a:cubicBezTo>
                  <a:cubicBezTo>
                    <a:pt x="0" y="324"/>
                    <a:pt x="88" y="422"/>
                    <a:pt x="211" y="422"/>
                  </a:cubicBezTo>
                  <a:cubicBezTo>
                    <a:pt x="214" y="422"/>
                    <a:pt x="218" y="422"/>
                    <a:pt x="221" y="422"/>
                  </a:cubicBezTo>
                  <a:cubicBezTo>
                    <a:pt x="340" y="422"/>
                    <a:pt x="432" y="336"/>
                    <a:pt x="432" y="216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7" name="Google Shape;18567;p26"/>
            <p:cNvSpPr/>
            <p:nvPr/>
          </p:nvSpPr>
          <p:spPr>
            <a:xfrm>
              <a:off x="180752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87" y="0"/>
                    <a:pt x="0" y="98"/>
                    <a:pt x="5" y="221"/>
                  </a:cubicBezTo>
                  <a:cubicBezTo>
                    <a:pt x="10" y="334"/>
                    <a:pt x="103" y="427"/>
                    <a:pt x="216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8" name="Google Shape;18568;p26"/>
            <p:cNvSpPr/>
            <p:nvPr/>
          </p:nvSpPr>
          <p:spPr>
            <a:xfrm>
              <a:off x="191362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9" name="Google Shape;18569;p26"/>
            <p:cNvSpPr/>
            <p:nvPr/>
          </p:nvSpPr>
          <p:spPr>
            <a:xfrm>
              <a:off x="1754325" y="4037325"/>
              <a:ext cx="10800" cy="10800"/>
            </a:xfrm>
            <a:custGeom>
              <a:rect b="b" l="l" r="r" t="t"/>
              <a:pathLst>
                <a:path extrusionOk="0" h="432" w="432">
                  <a:moveTo>
                    <a:pt x="211" y="0"/>
                  </a:moveTo>
                  <a:cubicBezTo>
                    <a:pt x="98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1"/>
                    <a:pt x="422" y="216"/>
                  </a:cubicBezTo>
                  <a:cubicBezTo>
                    <a:pt x="422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0" name="Google Shape;18570;p26"/>
            <p:cNvSpPr/>
            <p:nvPr/>
          </p:nvSpPr>
          <p:spPr>
            <a:xfrm>
              <a:off x="1913750" y="419675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34"/>
                    <a:pt x="93" y="427"/>
                    <a:pt x="211" y="427"/>
                  </a:cubicBezTo>
                  <a:cubicBezTo>
                    <a:pt x="330" y="427"/>
                    <a:pt x="427" y="329"/>
                    <a:pt x="427" y="20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1" name="Google Shape;18571;p26"/>
            <p:cNvSpPr/>
            <p:nvPr/>
          </p:nvSpPr>
          <p:spPr>
            <a:xfrm>
              <a:off x="2046075" y="4329325"/>
              <a:ext cx="10950" cy="10825"/>
            </a:xfrm>
            <a:custGeom>
              <a:rect b="b" l="l" r="r" t="t"/>
              <a:pathLst>
                <a:path extrusionOk="0" h="433" w="438">
                  <a:moveTo>
                    <a:pt x="227" y="0"/>
                  </a:moveTo>
                  <a:cubicBezTo>
                    <a:pt x="109" y="0"/>
                    <a:pt x="11" y="88"/>
                    <a:pt x="6" y="206"/>
                  </a:cubicBezTo>
                  <a:cubicBezTo>
                    <a:pt x="1" y="329"/>
                    <a:pt x="98" y="42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2"/>
                    <a:pt x="432" y="227"/>
                  </a:cubicBezTo>
                  <a:cubicBezTo>
                    <a:pt x="437" y="103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2" name="Google Shape;18572;p26"/>
            <p:cNvSpPr/>
            <p:nvPr/>
          </p:nvSpPr>
          <p:spPr>
            <a:xfrm>
              <a:off x="2152450" y="432957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3"/>
                    <a:pt x="6" y="206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3" name="Google Shape;18573;p26"/>
            <p:cNvSpPr/>
            <p:nvPr/>
          </p:nvSpPr>
          <p:spPr>
            <a:xfrm>
              <a:off x="19137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104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210" y="422"/>
                    <a:pt x="213" y="422"/>
                    <a:pt x="217" y="422"/>
                  </a:cubicBezTo>
                  <a:cubicBezTo>
                    <a:pt x="335" y="422"/>
                    <a:pt x="427" y="336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4" name="Google Shape;18574;p26"/>
            <p:cNvSpPr/>
            <p:nvPr/>
          </p:nvSpPr>
          <p:spPr>
            <a:xfrm>
              <a:off x="15156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98" y="427"/>
                    <a:pt x="217" y="427"/>
                  </a:cubicBezTo>
                  <a:cubicBezTo>
                    <a:pt x="330" y="427"/>
                    <a:pt x="427" y="334"/>
                    <a:pt x="427" y="221"/>
                  </a:cubicBezTo>
                  <a:cubicBezTo>
                    <a:pt x="427" y="98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5" name="Google Shape;18575;p26"/>
            <p:cNvSpPr/>
            <p:nvPr/>
          </p:nvSpPr>
          <p:spPr>
            <a:xfrm>
              <a:off x="20463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2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6" name="Google Shape;18576;p26"/>
            <p:cNvSpPr/>
            <p:nvPr/>
          </p:nvSpPr>
          <p:spPr>
            <a:xfrm>
              <a:off x="1807525" y="41967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7" y="329"/>
                    <a:pt x="427" y="216"/>
                  </a:cubicBezTo>
                  <a:cubicBezTo>
                    <a:pt x="421" y="9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7" name="Google Shape;18577;p26"/>
            <p:cNvSpPr/>
            <p:nvPr/>
          </p:nvSpPr>
          <p:spPr>
            <a:xfrm>
              <a:off x="180737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9" y="0"/>
                    <a:pt x="1" y="93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1"/>
                    <a:pt x="427" y="221"/>
                  </a:cubicBezTo>
                  <a:cubicBezTo>
                    <a:pt x="433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8" name="Google Shape;18578;p26"/>
            <p:cNvSpPr/>
            <p:nvPr/>
          </p:nvSpPr>
          <p:spPr>
            <a:xfrm>
              <a:off x="191362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103" y="0"/>
                    <a:pt x="6" y="93"/>
                    <a:pt x="6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8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9" name="Google Shape;18579;p26"/>
            <p:cNvSpPr/>
            <p:nvPr/>
          </p:nvSpPr>
          <p:spPr>
            <a:xfrm>
              <a:off x="17543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8" y="1"/>
                    <a:pt x="11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3" y="423"/>
                    <a:pt x="422" y="333"/>
                    <a:pt x="432" y="216"/>
                  </a:cubicBezTo>
                  <a:cubicBezTo>
                    <a:pt x="43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0" name="Google Shape;18580;p26"/>
            <p:cNvSpPr/>
            <p:nvPr/>
          </p:nvSpPr>
          <p:spPr>
            <a:xfrm>
              <a:off x="180752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103" y="1"/>
                    <a:pt x="5" y="88"/>
                    <a:pt x="0" y="206"/>
                  </a:cubicBezTo>
                  <a:cubicBezTo>
                    <a:pt x="0" y="329"/>
                    <a:pt x="82" y="422"/>
                    <a:pt x="206" y="422"/>
                  </a:cubicBezTo>
                  <a:cubicBezTo>
                    <a:pt x="212" y="422"/>
                    <a:pt x="218" y="423"/>
                    <a:pt x="223" y="423"/>
                  </a:cubicBezTo>
                  <a:cubicBezTo>
                    <a:pt x="333" y="423"/>
                    <a:pt x="422" y="333"/>
                    <a:pt x="427" y="216"/>
                  </a:cubicBezTo>
                  <a:cubicBezTo>
                    <a:pt x="427" y="10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1" name="Google Shape;18581;p26"/>
            <p:cNvSpPr/>
            <p:nvPr/>
          </p:nvSpPr>
          <p:spPr>
            <a:xfrm>
              <a:off x="1833975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93" y="427"/>
                    <a:pt x="216" y="427"/>
                  </a:cubicBezTo>
                  <a:cubicBezTo>
                    <a:pt x="340" y="427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2" name="Google Shape;18582;p26"/>
            <p:cNvSpPr/>
            <p:nvPr/>
          </p:nvSpPr>
          <p:spPr>
            <a:xfrm>
              <a:off x="1966825" y="414380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6" y="1"/>
                  </a:moveTo>
                  <a:cubicBezTo>
                    <a:pt x="87" y="1"/>
                    <a:pt x="0" y="87"/>
                    <a:pt x="5" y="212"/>
                  </a:cubicBezTo>
                  <a:cubicBezTo>
                    <a:pt x="5" y="330"/>
                    <a:pt x="93" y="423"/>
                    <a:pt x="216" y="423"/>
                  </a:cubicBezTo>
                  <a:cubicBezTo>
                    <a:pt x="329" y="423"/>
                    <a:pt x="427" y="335"/>
                    <a:pt x="427" y="222"/>
                  </a:cubicBezTo>
                  <a:cubicBezTo>
                    <a:pt x="427" y="99"/>
                    <a:pt x="339" y="1"/>
                    <a:pt x="216" y="1"/>
                  </a:cubicBezTo>
                  <a:cubicBezTo>
                    <a:pt x="212" y="1"/>
                    <a:pt x="20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3" name="Google Shape;18583;p26"/>
            <p:cNvSpPr/>
            <p:nvPr/>
          </p:nvSpPr>
          <p:spPr>
            <a:xfrm>
              <a:off x="17012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3" y="0"/>
                    <a:pt x="0" y="98"/>
                    <a:pt x="11" y="221"/>
                  </a:cubicBezTo>
                  <a:cubicBezTo>
                    <a:pt x="11" y="334"/>
                    <a:pt x="103" y="427"/>
                    <a:pt x="221" y="427"/>
                  </a:cubicBezTo>
                  <a:cubicBezTo>
                    <a:pt x="345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4" name="Google Shape;18584;p26"/>
            <p:cNvSpPr/>
            <p:nvPr/>
          </p:nvSpPr>
          <p:spPr>
            <a:xfrm>
              <a:off x="1833975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34"/>
                    <a:pt x="93" y="421"/>
                    <a:pt x="216" y="421"/>
                  </a:cubicBezTo>
                  <a:cubicBezTo>
                    <a:pt x="340" y="421"/>
                    <a:pt x="43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5" name="Google Shape;18585;p26"/>
            <p:cNvSpPr/>
            <p:nvPr/>
          </p:nvSpPr>
          <p:spPr>
            <a:xfrm>
              <a:off x="175445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33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6" name="Google Shape;18586;p26"/>
            <p:cNvSpPr/>
            <p:nvPr/>
          </p:nvSpPr>
          <p:spPr>
            <a:xfrm>
              <a:off x="1833975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7" name="Google Shape;18587;p26"/>
            <p:cNvSpPr/>
            <p:nvPr/>
          </p:nvSpPr>
          <p:spPr>
            <a:xfrm>
              <a:off x="1701275" y="39845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9" y="427"/>
                    <a:pt x="427" y="334"/>
                    <a:pt x="427" y="211"/>
                  </a:cubicBezTo>
                  <a:cubicBezTo>
                    <a:pt x="432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8" name="Google Shape;18588;p26"/>
            <p:cNvSpPr/>
            <p:nvPr/>
          </p:nvSpPr>
          <p:spPr>
            <a:xfrm>
              <a:off x="186057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5"/>
                    <a:pt x="0" y="98"/>
                    <a:pt x="0" y="221"/>
                  </a:cubicBezTo>
                  <a:cubicBezTo>
                    <a:pt x="0" y="33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9" name="Google Shape;18589;p26"/>
            <p:cNvSpPr/>
            <p:nvPr/>
          </p:nvSpPr>
          <p:spPr>
            <a:xfrm>
              <a:off x="1833975" y="39580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3" y="422"/>
                    <a:pt x="211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0" name="Google Shape;18590;p26"/>
            <p:cNvSpPr/>
            <p:nvPr/>
          </p:nvSpPr>
          <p:spPr>
            <a:xfrm>
              <a:off x="18605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1" y="334"/>
                    <a:pt x="103" y="422"/>
                    <a:pt x="221" y="422"/>
                  </a:cubicBezTo>
                  <a:cubicBezTo>
                    <a:pt x="339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1" name="Google Shape;18591;p26"/>
            <p:cNvSpPr/>
            <p:nvPr/>
          </p:nvSpPr>
          <p:spPr>
            <a:xfrm>
              <a:off x="1436000" y="414380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0" y="1"/>
                  </a:moveTo>
                  <a:cubicBezTo>
                    <a:pt x="92" y="1"/>
                    <a:pt x="0" y="87"/>
                    <a:pt x="10" y="207"/>
                  </a:cubicBezTo>
                  <a:cubicBezTo>
                    <a:pt x="10" y="330"/>
                    <a:pt x="97" y="423"/>
                    <a:pt x="221" y="423"/>
                  </a:cubicBezTo>
                  <a:cubicBezTo>
                    <a:pt x="334" y="423"/>
                    <a:pt x="431" y="335"/>
                    <a:pt x="431" y="222"/>
                  </a:cubicBezTo>
                  <a:cubicBezTo>
                    <a:pt x="431" y="99"/>
                    <a:pt x="344" y="1"/>
                    <a:pt x="221" y="1"/>
                  </a:cubicBezTo>
                  <a:cubicBezTo>
                    <a:pt x="217" y="1"/>
                    <a:pt x="214" y="1"/>
                    <a:pt x="21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2" name="Google Shape;18592;p26"/>
            <p:cNvSpPr/>
            <p:nvPr/>
          </p:nvSpPr>
          <p:spPr>
            <a:xfrm>
              <a:off x="1833975" y="40112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6" y="1"/>
                  </a:moveTo>
                  <a:cubicBezTo>
                    <a:pt x="98" y="1"/>
                    <a:pt x="1" y="88"/>
                    <a:pt x="1" y="217"/>
                  </a:cubicBezTo>
                  <a:cubicBezTo>
                    <a:pt x="6" y="335"/>
                    <a:pt x="103" y="427"/>
                    <a:pt x="216" y="427"/>
                  </a:cubicBezTo>
                  <a:cubicBezTo>
                    <a:pt x="340" y="422"/>
                    <a:pt x="427" y="335"/>
                    <a:pt x="427" y="212"/>
                  </a:cubicBezTo>
                  <a:cubicBezTo>
                    <a:pt x="427" y="8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3" name="Google Shape;18593;p26"/>
            <p:cNvSpPr/>
            <p:nvPr/>
          </p:nvSpPr>
          <p:spPr>
            <a:xfrm>
              <a:off x="1674800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3" y="0"/>
                    <a:pt x="1" y="86"/>
                    <a:pt x="1" y="206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330" y="427"/>
                    <a:pt x="427" y="329"/>
                    <a:pt x="427" y="216"/>
                  </a:cubicBezTo>
                  <a:cubicBezTo>
                    <a:pt x="427" y="98"/>
                    <a:pt x="335" y="0"/>
                    <a:pt x="222" y="0"/>
                  </a:cubicBezTo>
                  <a:cubicBezTo>
                    <a:pt x="218" y="0"/>
                    <a:pt x="21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4" name="Google Shape;18594;p26"/>
            <p:cNvSpPr/>
            <p:nvPr/>
          </p:nvSpPr>
          <p:spPr>
            <a:xfrm>
              <a:off x="1754325" y="41968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199" y="1"/>
                  </a:moveTo>
                  <a:cubicBezTo>
                    <a:pt x="94" y="1"/>
                    <a:pt x="5" y="90"/>
                    <a:pt x="1" y="202"/>
                  </a:cubicBezTo>
                  <a:cubicBezTo>
                    <a:pt x="1" y="320"/>
                    <a:pt x="98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22" y="212"/>
                  </a:cubicBezTo>
                  <a:cubicBezTo>
                    <a:pt x="422" y="94"/>
                    <a:pt x="335" y="7"/>
                    <a:pt x="216" y="1"/>
                  </a:cubicBezTo>
                  <a:cubicBezTo>
                    <a:pt x="211" y="1"/>
                    <a:pt x="205" y="1"/>
                    <a:pt x="19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5" name="Google Shape;18595;p26"/>
            <p:cNvSpPr/>
            <p:nvPr/>
          </p:nvSpPr>
          <p:spPr>
            <a:xfrm>
              <a:off x="17012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98" y="422"/>
                    <a:pt x="211" y="427"/>
                  </a:cubicBezTo>
                  <a:cubicBezTo>
                    <a:pt x="214" y="427"/>
                    <a:pt x="218" y="427"/>
                    <a:pt x="221" y="427"/>
                  </a:cubicBezTo>
                  <a:cubicBezTo>
                    <a:pt x="335" y="427"/>
                    <a:pt x="432" y="342"/>
                    <a:pt x="432" y="222"/>
                  </a:cubicBezTo>
                  <a:cubicBezTo>
                    <a:pt x="432" y="9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6" name="Google Shape;18596;p26"/>
            <p:cNvSpPr/>
            <p:nvPr/>
          </p:nvSpPr>
          <p:spPr>
            <a:xfrm>
              <a:off x="2178925" y="41434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6" y="1"/>
                  </a:moveTo>
                  <a:cubicBezTo>
                    <a:pt x="103" y="1"/>
                    <a:pt x="5" y="93"/>
                    <a:pt x="5" y="217"/>
                  </a:cubicBezTo>
                  <a:cubicBezTo>
                    <a:pt x="0" y="330"/>
                    <a:pt x="103" y="432"/>
                    <a:pt x="216" y="432"/>
                  </a:cubicBezTo>
                  <a:cubicBezTo>
                    <a:pt x="334" y="432"/>
                    <a:pt x="432" y="345"/>
                    <a:pt x="432" y="227"/>
                  </a:cubicBezTo>
                  <a:cubicBezTo>
                    <a:pt x="432" y="109"/>
                    <a:pt x="339" y="16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7" name="Google Shape;18597;p26"/>
            <p:cNvSpPr/>
            <p:nvPr/>
          </p:nvSpPr>
          <p:spPr>
            <a:xfrm>
              <a:off x="175432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8"/>
                    <a:pt x="1" y="211"/>
                  </a:cubicBezTo>
                  <a:cubicBezTo>
                    <a:pt x="1" y="334"/>
                    <a:pt x="93" y="427"/>
                    <a:pt x="216" y="427"/>
                  </a:cubicBezTo>
                  <a:cubicBezTo>
                    <a:pt x="335" y="427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8" name="Google Shape;18598;p26"/>
            <p:cNvSpPr/>
            <p:nvPr/>
          </p:nvSpPr>
          <p:spPr>
            <a:xfrm>
              <a:off x="1966675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1" y="341"/>
                    <a:pt x="93" y="427"/>
                    <a:pt x="212" y="427"/>
                  </a:cubicBezTo>
                  <a:cubicBezTo>
                    <a:pt x="215" y="427"/>
                    <a:pt x="218" y="427"/>
                    <a:pt x="222" y="427"/>
                  </a:cubicBezTo>
                  <a:cubicBezTo>
                    <a:pt x="335" y="427"/>
                    <a:pt x="427" y="329"/>
                    <a:pt x="427" y="21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9" name="Google Shape;18599;p26"/>
            <p:cNvSpPr/>
            <p:nvPr/>
          </p:nvSpPr>
          <p:spPr>
            <a:xfrm>
              <a:off x="1648350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6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9"/>
                    <a:pt x="10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0" name="Google Shape;18600;p26"/>
            <p:cNvSpPr/>
            <p:nvPr/>
          </p:nvSpPr>
          <p:spPr>
            <a:xfrm>
              <a:off x="1966550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5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1" name="Google Shape;18601;p26"/>
            <p:cNvSpPr/>
            <p:nvPr/>
          </p:nvSpPr>
          <p:spPr>
            <a:xfrm>
              <a:off x="1701275" y="41438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2" y="1"/>
                  </a:moveTo>
                  <a:cubicBezTo>
                    <a:pt x="93" y="1"/>
                    <a:pt x="0" y="97"/>
                    <a:pt x="5" y="222"/>
                  </a:cubicBezTo>
                  <a:cubicBezTo>
                    <a:pt x="5" y="335"/>
                    <a:pt x="98" y="433"/>
                    <a:pt x="211" y="433"/>
                  </a:cubicBezTo>
                  <a:cubicBezTo>
                    <a:pt x="334" y="433"/>
                    <a:pt x="432" y="340"/>
                    <a:pt x="432" y="222"/>
                  </a:cubicBezTo>
                  <a:cubicBezTo>
                    <a:pt x="432" y="99"/>
                    <a:pt x="345" y="1"/>
                    <a:pt x="221" y="1"/>
                  </a:cubicBezTo>
                  <a:cubicBezTo>
                    <a:pt x="218" y="1"/>
                    <a:pt x="21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2" name="Google Shape;18602;p26"/>
            <p:cNvSpPr/>
            <p:nvPr/>
          </p:nvSpPr>
          <p:spPr>
            <a:xfrm>
              <a:off x="18605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0" y="216"/>
                  </a:cubicBezTo>
                  <a:cubicBezTo>
                    <a:pt x="0" y="329"/>
                    <a:pt x="93" y="422"/>
                    <a:pt x="206" y="427"/>
                  </a:cubicBezTo>
                  <a:cubicBezTo>
                    <a:pt x="209" y="427"/>
                    <a:pt x="213" y="427"/>
                    <a:pt x="216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3" name="Google Shape;18603;p26"/>
            <p:cNvSpPr/>
            <p:nvPr/>
          </p:nvSpPr>
          <p:spPr>
            <a:xfrm>
              <a:off x="1993275" y="390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8"/>
                    <a:pt x="6" y="211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4" name="Google Shape;18604;p26"/>
            <p:cNvSpPr/>
            <p:nvPr/>
          </p:nvSpPr>
          <p:spPr>
            <a:xfrm>
              <a:off x="1966825" y="4037325"/>
              <a:ext cx="10925" cy="10800"/>
            </a:xfrm>
            <a:custGeom>
              <a:rect b="b" l="l" r="r" t="t"/>
              <a:pathLst>
                <a:path extrusionOk="0" h="432" w="437">
                  <a:moveTo>
                    <a:pt x="216" y="0"/>
                  </a:moveTo>
                  <a:cubicBezTo>
                    <a:pt x="103" y="10"/>
                    <a:pt x="5" y="98"/>
                    <a:pt x="5" y="216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214" y="432"/>
                    <a:pt x="217" y="432"/>
                    <a:pt x="220" y="432"/>
                  </a:cubicBezTo>
                  <a:cubicBezTo>
                    <a:pt x="334" y="432"/>
                    <a:pt x="422" y="341"/>
                    <a:pt x="427" y="221"/>
                  </a:cubicBezTo>
                  <a:cubicBezTo>
                    <a:pt x="43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5" name="Google Shape;18605;p26"/>
            <p:cNvSpPr/>
            <p:nvPr/>
          </p:nvSpPr>
          <p:spPr>
            <a:xfrm>
              <a:off x="1435975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0" y="422"/>
                    <a:pt x="427" y="324"/>
                    <a:pt x="427" y="211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6" name="Google Shape;18606;p26"/>
            <p:cNvSpPr/>
            <p:nvPr/>
          </p:nvSpPr>
          <p:spPr>
            <a:xfrm>
              <a:off x="175432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0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7" name="Google Shape;18607;p26"/>
            <p:cNvSpPr/>
            <p:nvPr/>
          </p:nvSpPr>
          <p:spPr>
            <a:xfrm>
              <a:off x="1621625" y="4276650"/>
              <a:ext cx="10800" cy="10425"/>
            </a:xfrm>
            <a:custGeom>
              <a:rect b="b" l="l" r="r" t="t"/>
              <a:pathLst>
                <a:path extrusionOk="0" h="417" w="432">
                  <a:moveTo>
                    <a:pt x="216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93" y="417"/>
                    <a:pt x="216" y="417"/>
                  </a:cubicBezTo>
                  <a:cubicBezTo>
                    <a:pt x="334" y="417"/>
                    <a:pt x="432" y="319"/>
                    <a:pt x="427" y="211"/>
                  </a:cubicBezTo>
                  <a:cubicBezTo>
                    <a:pt x="427" y="9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8" name="Google Shape;18608;p26"/>
            <p:cNvSpPr/>
            <p:nvPr/>
          </p:nvSpPr>
          <p:spPr>
            <a:xfrm>
              <a:off x="151562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" y="319"/>
                    <a:pt x="93" y="421"/>
                    <a:pt x="206" y="421"/>
                  </a:cubicBezTo>
                  <a:cubicBezTo>
                    <a:pt x="330" y="421"/>
                    <a:pt x="427" y="329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9" name="Google Shape;18609;p26"/>
            <p:cNvSpPr/>
            <p:nvPr/>
          </p:nvSpPr>
          <p:spPr>
            <a:xfrm>
              <a:off x="1621875" y="43826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5"/>
                    <a:pt x="1" y="98"/>
                    <a:pt x="1" y="211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24" y="421"/>
                    <a:pt x="422" y="319"/>
                    <a:pt x="422" y="206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0" name="Google Shape;18610;p26"/>
            <p:cNvSpPr/>
            <p:nvPr/>
          </p:nvSpPr>
          <p:spPr>
            <a:xfrm>
              <a:off x="1860575" y="42499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3"/>
                    <a:pt x="11" y="222"/>
                  </a:cubicBezTo>
                  <a:cubicBezTo>
                    <a:pt x="11" y="335"/>
                    <a:pt x="103" y="432"/>
                    <a:pt x="221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3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1" name="Google Shape;18611;p26"/>
            <p:cNvSpPr/>
            <p:nvPr/>
          </p:nvSpPr>
          <p:spPr>
            <a:xfrm>
              <a:off x="2152575" y="43826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88" y="0"/>
                    <a:pt x="1" y="87"/>
                    <a:pt x="1" y="211"/>
                  </a:cubicBezTo>
                  <a:cubicBezTo>
                    <a:pt x="1" y="329"/>
                    <a:pt x="88" y="421"/>
                    <a:pt x="206" y="421"/>
                  </a:cubicBezTo>
                  <a:cubicBezTo>
                    <a:pt x="330" y="421"/>
                    <a:pt x="422" y="329"/>
                    <a:pt x="422" y="211"/>
                  </a:cubicBezTo>
                  <a:cubicBezTo>
                    <a:pt x="422" y="87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2" name="Google Shape;18612;p26"/>
            <p:cNvSpPr/>
            <p:nvPr/>
          </p:nvSpPr>
          <p:spPr>
            <a:xfrm>
              <a:off x="1435975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7" y="427"/>
                  </a:cubicBezTo>
                  <a:cubicBezTo>
                    <a:pt x="330" y="427"/>
                    <a:pt x="427" y="330"/>
                    <a:pt x="427" y="217"/>
                  </a:cubicBezTo>
                  <a:cubicBezTo>
                    <a:pt x="42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3" name="Google Shape;18613;p26"/>
            <p:cNvSpPr/>
            <p:nvPr/>
          </p:nvSpPr>
          <p:spPr>
            <a:xfrm>
              <a:off x="17012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4" name="Google Shape;18614;p26"/>
            <p:cNvSpPr/>
            <p:nvPr/>
          </p:nvSpPr>
          <p:spPr>
            <a:xfrm>
              <a:off x="1966825" y="409085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230" y="0"/>
                  </a:moveTo>
                  <a:cubicBezTo>
                    <a:pt x="222" y="0"/>
                    <a:pt x="214" y="1"/>
                    <a:pt x="206" y="2"/>
                  </a:cubicBezTo>
                  <a:cubicBezTo>
                    <a:pt x="87" y="2"/>
                    <a:pt x="0" y="94"/>
                    <a:pt x="0" y="218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24" y="418"/>
                    <a:pt x="421" y="321"/>
                    <a:pt x="421" y="208"/>
                  </a:cubicBezTo>
                  <a:cubicBezTo>
                    <a:pt x="421" y="93"/>
                    <a:pt x="337" y="0"/>
                    <a:pt x="23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5" name="Google Shape;18615;p26"/>
            <p:cNvSpPr/>
            <p:nvPr/>
          </p:nvSpPr>
          <p:spPr>
            <a:xfrm>
              <a:off x="215245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7" y="33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6" name="Google Shape;18616;p26"/>
            <p:cNvSpPr/>
            <p:nvPr/>
          </p:nvSpPr>
          <p:spPr>
            <a:xfrm>
              <a:off x="1833725" y="454192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7" y="1"/>
                  </a:moveTo>
                  <a:cubicBezTo>
                    <a:pt x="103" y="1"/>
                    <a:pt x="10" y="92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339" y="422"/>
                    <a:pt x="432" y="335"/>
                    <a:pt x="432" y="212"/>
                  </a:cubicBezTo>
                  <a:cubicBezTo>
                    <a:pt x="437" y="88"/>
                    <a:pt x="350" y="1"/>
                    <a:pt x="226" y="1"/>
                  </a:cubicBezTo>
                  <a:cubicBezTo>
                    <a:pt x="223" y="1"/>
                    <a:pt x="22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7" name="Google Shape;18617;p26"/>
            <p:cNvSpPr/>
            <p:nvPr/>
          </p:nvSpPr>
          <p:spPr>
            <a:xfrm>
              <a:off x="1701275" y="45682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2" y="0"/>
                  </a:moveTo>
                  <a:cubicBezTo>
                    <a:pt x="93" y="0"/>
                    <a:pt x="0" y="96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212" y="422"/>
                    <a:pt x="218" y="423"/>
                    <a:pt x="224" y="423"/>
                  </a:cubicBezTo>
                  <a:cubicBezTo>
                    <a:pt x="339" y="423"/>
                    <a:pt x="427" y="333"/>
                    <a:pt x="432" y="216"/>
                  </a:cubicBezTo>
                  <a:cubicBezTo>
                    <a:pt x="432" y="93"/>
                    <a:pt x="345" y="1"/>
                    <a:pt x="221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8" name="Google Shape;18618;p26"/>
            <p:cNvSpPr/>
            <p:nvPr/>
          </p:nvSpPr>
          <p:spPr>
            <a:xfrm>
              <a:off x="2046475" y="4382250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1"/>
                    <a:pt x="0" y="98"/>
                    <a:pt x="0" y="216"/>
                  </a:cubicBezTo>
                  <a:cubicBezTo>
                    <a:pt x="0" y="330"/>
                    <a:pt x="93" y="432"/>
                    <a:pt x="211" y="432"/>
                  </a:cubicBezTo>
                  <a:cubicBezTo>
                    <a:pt x="329" y="432"/>
                    <a:pt x="421" y="345"/>
                    <a:pt x="421" y="222"/>
                  </a:cubicBezTo>
                  <a:cubicBezTo>
                    <a:pt x="416" y="103"/>
                    <a:pt x="324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9" name="Google Shape;18619;p26"/>
            <p:cNvSpPr/>
            <p:nvPr/>
          </p:nvSpPr>
          <p:spPr>
            <a:xfrm>
              <a:off x="2099275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0"/>
                    <a:pt x="10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0" name="Google Shape;18620;p26"/>
            <p:cNvSpPr/>
            <p:nvPr/>
          </p:nvSpPr>
          <p:spPr>
            <a:xfrm>
              <a:off x="1966550" y="419685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08" y="1"/>
                  </a:moveTo>
                  <a:cubicBezTo>
                    <a:pt x="94" y="1"/>
                    <a:pt x="6" y="90"/>
                    <a:pt x="6" y="202"/>
                  </a:cubicBezTo>
                  <a:cubicBezTo>
                    <a:pt x="1" y="325"/>
                    <a:pt x="93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32" y="212"/>
                  </a:cubicBezTo>
                  <a:cubicBezTo>
                    <a:pt x="432" y="99"/>
                    <a:pt x="340" y="7"/>
                    <a:pt x="227" y="1"/>
                  </a:cubicBezTo>
                  <a:cubicBezTo>
                    <a:pt x="221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1" name="Google Shape;18621;p26"/>
            <p:cNvSpPr/>
            <p:nvPr/>
          </p:nvSpPr>
          <p:spPr>
            <a:xfrm>
              <a:off x="1966550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104" y="1"/>
                    <a:pt x="16" y="88"/>
                    <a:pt x="6" y="206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4" y="423"/>
                    <a:pt x="432" y="333"/>
                    <a:pt x="432" y="216"/>
                  </a:cubicBezTo>
                  <a:cubicBezTo>
                    <a:pt x="432" y="10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2" name="Google Shape;18622;p26"/>
            <p:cNvSpPr/>
            <p:nvPr/>
          </p:nvSpPr>
          <p:spPr>
            <a:xfrm>
              <a:off x="1568700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11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87" y="417"/>
                    <a:pt x="211" y="417"/>
                  </a:cubicBezTo>
                  <a:cubicBezTo>
                    <a:pt x="334" y="417"/>
                    <a:pt x="421" y="319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3" name="Google Shape;18623;p26"/>
            <p:cNvSpPr/>
            <p:nvPr/>
          </p:nvSpPr>
          <p:spPr>
            <a:xfrm>
              <a:off x="1833975" y="39047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98" y="1"/>
                    <a:pt x="1" y="93"/>
                    <a:pt x="1" y="212"/>
                  </a:cubicBezTo>
                  <a:cubicBezTo>
                    <a:pt x="1" y="330"/>
                    <a:pt x="98" y="433"/>
                    <a:pt x="211" y="433"/>
                  </a:cubicBezTo>
                  <a:cubicBezTo>
                    <a:pt x="214" y="433"/>
                    <a:pt x="217" y="433"/>
                    <a:pt x="221" y="433"/>
                  </a:cubicBezTo>
                  <a:cubicBezTo>
                    <a:pt x="339" y="433"/>
                    <a:pt x="432" y="337"/>
                    <a:pt x="432" y="217"/>
                  </a:cubicBezTo>
                  <a:cubicBezTo>
                    <a:pt x="432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4" name="Google Shape;18624;p26"/>
            <p:cNvSpPr/>
            <p:nvPr/>
          </p:nvSpPr>
          <p:spPr>
            <a:xfrm>
              <a:off x="2046475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20" y="0"/>
                  </a:moveTo>
                  <a:cubicBezTo>
                    <a:pt x="217" y="0"/>
                    <a:pt x="214" y="0"/>
                    <a:pt x="211" y="1"/>
                  </a:cubicBezTo>
                  <a:cubicBezTo>
                    <a:pt x="93" y="1"/>
                    <a:pt x="0" y="98"/>
                    <a:pt x="0" y="211"/>
                  </a:cubicBezTo>
                  <a:cubicBezTo>
                    <a:pt x="5" y="329"/>
                    <a:pt x="93" y="417"/>
                    <a:pt x="211" y="417"/>
                  </a:cubicBezTo>
                  <a:cubicBezTo>
                    <a:pt x="329" y="417"/>
                    <a:pt x="421" y="329"/>
                    <a:pt x="421" y="206"/>
                  </a:cubicBezTo>
                  <a:cubicBezTo>
                    <a:pt x="421" y="86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5" name="Google Shape;18625;p26"/>
            <p:cNvSpPr/>
            <p:nvPr/>
          </p:nvSpPr>
          <p:spPr>
            <a:xfrm>
              <a:off x="17012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3" y="0"/>
                  </a:moveTo>
                  <a:cubicBezTo>
                    <a:pt x="99" y="0"/>
                    <a:pt x="11" y="101"/>
                    <a:pt x="11" y="211"/>
                  </a:cubicBezTo>
                  <a:cubicBezTo>
                    <a:pt x="1" y="329"/>
                    <a:pt x="94" y="428"/>
                    <a:pt x="205" y="428"/>
                  </a:cubicBezTo>
                  <a:cubicBezTo>
                    <a:pt x="210" y="428"/>
                    <a:pt x="216" y="428"/>
                    <a:pt x="221" y="427"/>
                  </a:cubicBezTo>
                  <a:cubicBezTo>
                    <a:pt x="345" y="417"/>
                    <a:pt x="432" y="330"/>
                    <a:pt x="432" y="211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6" y="0"/>
                    <a:pt x="21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6" name="Google Shape;18626;p26"/>
            <p:cNvSpPr/>
            <p:nvPr/>
          </p:nvSpPr>
          <p:spPr>
            <a:xfrm>
              <a:off x="1913625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88" y="432"/>
                    <a:pt x="211" y="432"/>
                  </a:cubicBezTo>
                  <a:cubicBezTo>
                    <a:pt x="335" y="432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7" name="Google Shape;18627;p26"/>
            <p:cNvSpPr/>
            <p:nvPr/>
          </p:nvSpPr>
          <p:spPr>
            <a:xfrm>
              <a:off x="1488900" y="4037575"/>
              <a:ext cx="11075" cy="10550"/>
            </a:xfrm>
            <a:custGeom>
              <a:rect b="b" l="l" r="r" t="t"/>
              <a:pathLst>
                <a:path extrusionOk="0" h="422" w="443">
                  <a:moveTo>
                    <a:pt x="222" y="0"/>
                  </a:moveTo>
                  <a:cubicBezTo>
                    <a:pt x="88" y="6"/>
                    <a:pt x="1" y="113"/>
                    <a:pt x="11" y="216"/>
                  </a:cubicBezTo>
                  <a:cubicBezTo>
                    <a:pt x="11" y="340"/>
                    <a:pt x="104" y="422"/>
                    <a:pt x="222" y="422"/>
                  </a:cubicBezTo>
                  <a:cubicBezTo>
                    <a:pt x="345" y="422"/>
                    <a:pt x="443" y="324"/>
                    <a:pt x="443" y="211"/>
                  </a:cubicBezTo>
                  <a:cubicBezTo>
                    <a:pt x="443" y="9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8" name="Google Shape;18628;p26"/>
            <p:cNvSpPr/>
            <p:nvPr/>
          </p:nvSpPr>
          <p:spPr>
            <a:xfrm>
              <a:off x="20198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7" y="0"/>
                  </a:moveTo>
                  <a:cubicBezTo>
                    <a:pt x="93" y="0"/>
                    <a:pt x="0" y="96"/>
                    <a:pt x="0" y="216"/>
                  </a:cubicBezTo>
                  <a:cubicBezTo>
                    <a:pt x="0" y="345"/>
                    <a:pt x="93" y="427"/>
                    <a:pt x="21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9" name="Google Shape;18629;p26"/>
            <p:cNvSpPr/>
            <p:nvPr/>
          </p:nvSpPr>
          <p:spPr>
            <a:xfrm>
              <a:off x="1648350" y="4037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103" y="6"/>
                    <a:pt x="0" y="93"/>
                    <a:pt x="0" y="211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1" y="340"/>
                    <a:pt x="421" y="216"/>
                  </a:cubicBezTo>
                  <a:cubicBezTo>
                    <a:pt x="421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0" name="Google Shape;18630;p26"/>
            <p:cNvSpPr/>
            <p:nvPr/>
          </p:nvSpPr>
          <p:spPr>
            <a:xfrm>
              <a:off x="1648350" y="45684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20" y="0"/>
                  </a:moveTo>
                  <a:cubicBezTo>
                    <a:pt x="217" y="0"/>
                    <a:pt x="214" y="1"/>
                    <a:pt x="211" y="1"/>
                  </a:cubicBezTo>
                  <a:cubicBezTo>
                    <a:pt x="103" y="1"/>
                    <a:pt x="5" y="93"/>
                    <a:pt x="0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6"/>
                    <a:pt x="334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1" name="Google Shape;18631;p26"/>
            <p:cNvSpPr/>
            <p:nvPr/>
          </p:nvSpPr>
          <p:spPr>
            <a:xfrm>
              <a:off x="1833975" y="43294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8" y="6"/>
                    <a:pt x="1" y="103"/>
                    <a:pt x="1" y="222"/>
                  </a:cubicBezTo>
                  <a:cubicBezTo>
                    <a:pt x="1" y="340"/>
                    <a:pt x="98" y="432"/>
                    <a:pt x="216" y="432"/>
                  </a:cubicBezTo>
                  <a:cubicBezTo>
                    <a:pt x="340" y="427"/>
                    <a:pt x="432" y="335"/>
                    <a:pt x="43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2" name="Google Shape;18632;p26"/>
            <p:cNvSpPr/>
            <p:nvPr/>
          </p:nvSpPr>
          <p:spPr>
            <a:xfrm>
              <a:off x="1913625" y="4249900"/>
              <a:ext cx="10825" cy="10850"/>
            </a:xfrm>
            <a:custGeom>
              <a:rect b="b" l="l" r="r" t="t"/>
              <a:pathLst>
                <a:path extrusionOk="0" h="434" w="433">
                  <a:moveTo>
                    <a:pt x="226" y="1"/>
                  </a:moveTo>
                  <a:cubicBezTo>
                    <a:pt x="221" y="1"/>
                    <a:pt x="216" y="1"/>
                    <a:pt x="211" y="2"/>
                  </a:cubicBezTo>
                  <a:cubicBezTo>
                    <a:pt x="88" y="2"/>
                    <a:pt x="1" y="94"/>
                    <a:pt x="6" y="228"/>
                  </a:cubicBezTo>
                  <a:cubicBezTo>
                    <a:pt x="6" y="336"/>
                    <a:pt x="103" y="433"/>
                    <a:pt x="216" y="433"/>
                  </a:cubicBezTo>
                  <a:cubicBezTo>
                    <a:pt x="335" y="433"/>
                    <a:pt x="432" y="331"/>
                    <a:pt x="432" y="218"/>
                  </a:cubicBezTo>
                  <a:cubicBezTo>
                    <a:pt x="422" y="95"/>
                    <a:pt x="324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3" name="Google Shape;18633;p26"/>
            <p:cNvSpPr/>
            <p:nvPr/>
          </p:nvSpPr>
          <p:spPr>
            <a:xfrm>
              <a:off x="1701525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3" y="1"/>
                    <a:pt x="1" y="103"/>
                    <a:pt x="1" y="216"/>
                  </a:cubicBezTo>
                  <a:cubicBezTo>
                    <a:pt x="1" y="335"/>
                    <a:pt x="88" y="422"/>
                    <a:pt x="206" y="422"/>
                  </a:cubicBezTo>
                  <a:cubicBezTo>
                    <a:pt x="324" y="422"/>
                    <a:pt x="417" y="335"/>
                    <a:pt x="422" y="216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4" name="Google Shape;18634;p26"/>
            <p:cNvSpPr/>
            <p:nvPr/>
          </p:nvSpPr>
          <p:spPr>
            <a:xfrm>
              <a:off x="18075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5" name="Google Shape;18635;p26"/>
            <p:cNvSpPr/>
            <p:nvPr/>
          </p:nvSpPr>
          <p:spPr>
            <a:xfrm>
              <a:off x="1515625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5" y="422"/>
                    <a:pt x="427" y="32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6" name="Google Shape;18636;p26"/>
            <p:cNvSpPr/>
            <p:nvPr/>
          </p:nvSpPr>
          <p:spPr>
            <a:xfrm>
              <a:off x="18075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0" y="217"/>
                  </a:cubicBezTo>
                  <a:cubicBezTo>
                    <a:pt x="5" y="330"/>
                    <a:pt x="93" y="427"/>
                    <a:pt x="21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7" name="Google Shape;18637;p26"/>
            <p:cNvSpPr/>
            <p:nvPr/>
          </p:nvSpPr>
          <p:spPr>
            <a:xfrm>
              <a:off x="201987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7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3"/>
                    <a:pt x="84" y="423"/>
                    <a:pt x="198" y="423"/>
                  </a:cubicBezTo>
                  <a:cubicBezTo>
                    <a:pt x="204" y="423"/>
                    <a:pt x="210" y="422"/>
                    <a:pt x="216" y="422"/>
                  </a:cubicBezTo>
                  <a:cubicBezTo>
                    <a:pt x="329" y="422"/>
                    <a:pt x="427" y="329"/>
                    <a:pt x="427" y="211"/>
                  </a:cubicBezTo>
                  <a:cubicBezTo>
                    <a:pt x="422" y="93"/>
                    <a:pt x="329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8" name="Google Shape;18638;p26"/>
            <p:cNvSpPr/>
            <p:nvPr/>
          </p:nvSpPr>
          <p:spPr>
            <a:xfrm>
              <a:off x="1807650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5" y="0"/>
                  </a:moveTo>
                  <a:cubicBezTo>
                    <a:pt x="89" y="0"/>
                    <a:pt x="0" y="99"/>
                    <a:pt x="0" y="212"/>
                  </a:cubicBezTo>
                  <a:cubicBezTo>
                    <a:pt x="0" y="335"/>
                    <a:pt x="88" y="422"/>
                    <a:pt x="211" y="422"/>
                  </a:cubicBezTo>
                  <a:cubicBezTo>
                    <a:pt x="329" y="422"/>
                    <a:pt x="422" y="325"/>
                    <a:pt x="422" y="212"/>
                  </a:cubicBezTo>
                  <a:cubicBezTo>
                    <a:pt x="422" y="93"/>
                    <a:pt x="324" y="1"/>
                    <a:pt x="211" y="1"/>
                  </a:cubicBezTo>
                  <a:cubicBezTo>
                    <a:pt x="206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9" name="Google Shape;18639;p26"/>
            <p:cNvSpPr/>
            <p:nvPr/>
          </p:nvSpPr>
          <p:spPr>
            <a:xfrm>
              <a:off x="19137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0"/>
                  </a:moveTo>
                  <a:cubicBezTo>
                    <a:pt x="90" y="0"/>
                    <a:pt x="1" y="99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25"/>
                    <a:pt x="427" y="212"/>
                  </a:cubicBezTo>
                  <a:cubicBezTo>
                    <a:pt x="427" y="93"/>
                    <a:pt x="330" y="1"/>
                    <a:pt x="211" y="1"/>
                  </a:cubicBezTo>
                  <a:cubicBezTo>
                    <a:pt x="206" y="0"/>
                    <a:pt x="201" y="0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0" name="Google Shape;18640;p26"/>
            <p:cNvSpPr/>
            <p:nvPr/>
          </p:nvSpPr>
          <p:spPr>
            <a:xfrm>
              <a:off x="14627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8" y="0"/>
                  </a:moveTo>
                  <a:cubicBezTo>
                    <a:pt x="99" y="0"/>
                    <a:pt x="1" y="101"/>
                    <a:pt x="1" y="211"/>
                  </a:cubicBezTo>
                  <a:cubicBezTo>
                    <a:pt x="1" y="327"/>
                    <a:pt x="84" y="427"/>
                    <a:pt x="202" y="427"/>
                  </a:cubicBezTo>
                  <a:cubicBezTo>
                    <a:pt x="205" y="427"/>
                    <a:pt x="208" y="427"/>
                    <a:pt x="211" y="427"/>
                  </a:cubicBezTo>
                  <a:cubicBezTo>
                    <a:pt x="335" y="427"/>
                    <a:pt x="417" y="335"/>
                    <a:pt x="432" y="211"/>
                  </a:cubicBezTo>
                  <a:cubicBezTo>
                    <a:pt x="422" y="98"/>
                    <a:pt x="335" y="1"/>
                    <a:pt x="216" y="1"/>
                  </a:cubicBezTo>
                  <a:cubicBezTo>
                    <a:pt x="214" y="0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1" name="Google Shape;18641;p26"/>
            <p:cNvSpPr/>
            <p:nvPr/>
          </p:nvSpPr>
          <p:spPr>
            <a:xfrm>
              <a:off x="1462575" y="43293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0"/>
                  </a:moveTo>
                  <a:cubicBezTo>
                    <a:pt x="93" y="6"/>
                    <a:pt x="0" y="98"/>
                    <a:pt x="0" y="211"/>
                  </a:cubicBezTo>
                  <a:cubicBezTo>
                    <a:pt x="0" y="334"/>
                    <a:pt x="93" y="432"/>
                    <a:pt x="211" y="432"/>
                  </a:cubicBezTo>
                  <a:cubicBezTo>
                    <a:pt x="335" y="432"/>
                    <a:pt x="422" y="340"/>
                    <a:pt x="422" y="216"/>
                  </a:cubicBezTo>
                  <a:cubicBezTo>
                    <a:pt x="422" y="98"/>
                    <a:pt x="324" y="6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2" name="Google Shape;18642;p26"/>
            <p:cNvSpPr/>
            <p:nvPr/>
          </p:nvSpPr>
          <p:spPr>
            <a:xfrm>
              <a:off x="2178925" y="4197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218" y="0"/>
                    <a:pt x="214" y="0"/>
                    <a:pt x="211" y="1"/>
                  </a:cubicBezTo>
                  <a:cubicBezTo>
                    <a:pt x="98" y="1"/>
                    <a:pt x="0" y="93"/>
                    <a:pt x="0" y="211"/>
                  </a:cubicBezTo>
                  <a:cubicBezTo>
                    <a:pt x="0" y="329"/>
                    <a:pt x="103" y="422"/>
                    <a:pt x="216" y="422"/>
                  </a:cubicBezTo>
                  <a:cubicBezTo>
                    <a:pt x="339" y="422"/>
                    <a:pt x="432" y="329"/>
                    <a:pt x="432" y="206"/>
                  </a:cubicBezTo>
                  <a:cubicBezTo>
                    <a:pt x="432" y="86"/>
                    <a:pt x="340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3" name="Google Shape;18643;p26"/>
            <p:cNvSpPr/>
            <p:nvPr/>
          </p:nvSpPr>
          <p:spPr>
            <a:xfrm>
              <a:off x="170127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4" name="Google Shape;18644;p26"/>
            <p:cNvSpPr/>
            <p:nvPr/>
          </p:nvSpPr>
          <p:spPr>
            <a:xfrm>
              <a:off x="16748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3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5" name="Google Shape;18645;p26"/>
            <p:cNvSpPr/>
            <p:nvPr/>
          </p:nvSpPr>
          <p:spPr>
            <a:xfrm>
              <a:off x="1993275" y="4276525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6" name="Google Shape;18646;p26"/>
            <p:cNvSpPr/>
            <p:nvPr/>
          </p:nvSpPr>
          <p:spPr>
            <a:xfrm>
              <a:off x="1993275" y="43294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7" name="Google Shape;18647;p26"/>
            <p:cNvSpPr/>
            <p:nvPr/>
          </p:nvSpPr>
          <p:spPr>
            <a:xfrm>
              <a:off x="1674800" y="4117225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211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24"/>
                    <a:pt x="89" y="417"/>
                    <a:pt x="195" y="417"/>
                  </a:cubicBezTo>
                  <a:cubicBezTo>
                    <a:pt x="200" y="417"/>
                    <a:pt x="206" y="417"/>
                    <a:pt x="211" y="417"/>
                  </a:cubicBezTo>
                  <a:cubicBezTo>
                    <a:pt x="330" y="417"/>
                    <a:pt x="422" y="32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8" name="Google Shape;18648;p26"/>
            <p:cNvSpPr/>
            <p:nvPr/>
          </p:nvSpPr>
          <p:spPr>
            <a:xfrm>
              <a:off x="20198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2"/>
                  </a:cubicBezTo>
                  <a:cubicBezTo>
                    <a:pt x="329" y="417"/>
                    <a:pt x="427" y="324"/>
                    <a:pt x="427" y="211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9" name="Google Shape;18649;p26"/>
            <p:cNvSpPr/>
            <p:nvPr/>
          </p:nvSpPr>
          <p:spPr>
            <a:xfrm>
              <a:off x="1966675" y="387840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17" y="1"/>
                  </a:moveTo>
                  <a:cubicBezTo>
                    <a:pt x="99" y="1"/>
                    <a:pt x="1" y="98"/>
                    <a:pt x="1" y="216"/>
                  </a:cubicBezTo>
                  <a:cubicBezTo>
                    <a:pt x="1" y="331"/>
                    <a:pt x="99" y="424"/>
                    <a:pt x="199" y="424"/>
                  </a:cubicBezTo>
                  <a:cubicBezTo>
                    <a:pt x="207" y="424"/>
                    <a:pt x="214" y="423"/>
                    <a:pt x="222" y="422"/>
                  </a:cubicBezTo>
                  <a:cubicBezTo>
                    <a:pt x="345" y="417"/>
                    <a:pt x="433" y="329"/>
                    <a:pt x="427" y="206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0" name="Google Shape;18650;p26"/>
            <p:cNvSpPr/>
            <p:nvPr/>
          </p:nvSpPr>
          <p:spPr>
            <a:xfrm>
              <a:off x="2205500" y="43294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2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27" y="98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1" name="Google Shape;18651;p26"/>
            <p:cNvSpPr/>
            <p:nvPr/>
          </p:nvSpPr>
          <p:spPr>
            <a:xfrm>
              <a:off x="2019750" y="38784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1"/>
                  </a:moveTo>
                  <a:cubicBezTo>
                    <a:pt x="98" y="1"/>
                    <a:pt x="5" y="93"/>
                    <a:pt x="5" y="211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32" y="329"/>
                    <a:pt x="432" y="211"/>
                  </a:cubicBezTo>
                  <a:cubicBezTo>
                    <a:pt x="43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2" name="Google Shape;18652;p26"/>
            <p:cNvSpPr/>
            <p:nvPr/>
          </p:nvSpPr>
          <p:spPr>
            <a:xfrm>
              <a:off x="1833975" y="4276650"/>
              <a:ext cx="10825" cy="10425"/>
            </a:xfrm>
            <a:custGeom>
              <a:rect b="b" l="l" r="r" t="t"/>
              <a:pathLst>
                <a:path extrusionOk="0" h="417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29"/>
                    <a:pt x="93" y="417"/>
                    <a:pt x="216" y="417"/>
                  </a:cubicBezTo>
                  <a:cubicBezTo>
                    <a:pt x="340" y="412"/>
                    <a:pt x="43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3" name="Google Shape;18653;p26"/>
            <p:cNvSpPr/>
            <p:nvPr/>
          </p:nvSpPr>
          <p:spPr>
            <a:xfrm>
              <a:off x="1648200" y="42499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1" y="98"/>
                    <a:pt x="1" y="217"/>
                  </a:cubicBezTo>
                  <a:cubicBezTo>
                    <a:pt x="1" y="330"/>
                    <a:pt x="104" y="427"/>
                    <a:pt x="217" y="427"/>
                  </a:cubicBezTo>
                  <a:cubicBezTo>
                    <a:pt x="335" y="427"/>
                    <a:pt x="427" y="330"/>
                    <a:pt x="427" y="217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4" name="Google Shape;18654;p26"/>
            <p:cNvSpPr/>
            <p:nvPr/>
          </p:nvSpPr>
          <p:spPr>
            <a:xfrm>
              <a:off x="1648350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1"/>
                    <a:pt x="0" y="98"/>
                    <a:pt x="0" y="217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45"/>
                    <a:pt x="421" y="217"/>
                  </a:cubicBezTo>
                  <a:cubicBezTo>
                    <a:pt x="421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5" name="Google Shape;18655;p26"/>
            <p:cNvSpPr/>
            <p:nvPr/>
          </p:nvSpPr>
          <p:spPr>
            <a:xfrm>
              <a:off x="170127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1"/>
                  </a:moveTo>
                  <a:cubicBezTo>
                    <a:pt x="103" y="1"/>
                    <a:pt x="0" y="98"/>
                    <a:pt x="0" y="217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6" name="Google Shape;18656;p26"/>
            <p:cNvSpPr/>
            <p:nvPr/>
          </p:nvSpPr>
          <p:spPr>
            <a:xfrm>
              <a:off x="19668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1" y="335"/>
                    <a:pt x="427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7" name="Google Shape;18657;p26"/>
            <p:cNvSpPr/>
            <p:nvPr/>
          </p:nvSpPr>
          <p:spPr>
            <a:xfrm>
              <a:off x="14891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93"/>
                    <a:pt x="0" y="206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27" y="335"/>
                    <a:pt x="422" y="222"/>
                  </a:cubicBezTo>
                  <a:cubicBezTo>
                    <a:pt x="432" y="10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8" name="Google Shape;18658;p26"/>
            <p:cNvSpPr/>
            <p:nvPr/>
          </p:nvSpPr>
          <p:spPr>
            <a:xfrm>
              <a:off x="15155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11" y="329"/>
                    <a:pt x="103" y="422"/>
                    <a:pt x="222" y="422"/>
                  </a:cubicBezTo>
                  <a:cubicBezTo>
                    <a:pt x="227" y="422"/>
                    <a:pt x="233" y="423"/>
                    <a:pt x="238" y="423"/>
                  </a:cubicBezTo>
                  <a:cubicBezTo>
                    <a:pt x="344" y="423"/>
                    <a:pt x="432" y="329"/>
                    <a:pt x="432" y="211"/>
                  </a:cubicBezTo>
                  <a:cubicBezTo>
                    <a:pt x="432" y="88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9" name="Google Shape;18659;p26"/>
            <p:cNvSpPr/>
            <p:nvPr/>
          </p:nvSpPr>
          <p:spPr>
            <a:xfrm>
              <a:off x="1780800" y="4223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5" y="87"/>
                    <a:pt x="5" y="206"/>
                  </a:cubicBezTo>
                  <a:cubicBezTo>
                    <a:pt x="0" y="324"/>
                    <a:pt x="93" y="421"/>
                    <a:pt x="211" y="421"/>
                  </a:cubicBezTo>
                  <a:cubicBezTo>
                    <a:pt x="334" y="421"/>
                    <a:pt x="432" y="334"/>
                    <a:pt x="432" y="216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0" name="Google Shape;18660;p26"/>
            <p:cNvSpPr/>
            <p:nvPr/>
          </p:nvSpPr>
          <p:spPr>
            <a:xfrm>
              <a:off x="19668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2" y="0"/>
                  </a:moveTo>
                  <a:cubicBezTo>
                    <a:pt x="88" y="0"/>
                    <a:pt x="0" y="96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7" y="330"/>
                    <a:pt x="421" y="211"/>
                  </a:cubicBezTo>
                  <a:cubicBezTo>
                    <a:pt x="421" y="98"/>
                    <a:pt x="324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1" name="Google Shape;18661;p26"/>
            <p:cNvSpPr/>
            <p:nvPr/>
          </p:nvSpPr>
          <p:spPr>
            <a:xfrm>
              <a:off x="1489175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2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1" y="432"/>
                  </a:cubicBezTo>
                  <a:cubicBezTo>
                    <a:pt x="329" y="432"/>
                    <a:pt x="422" y="330"/>
                    <a:pt x="422" y="217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2" name="Google Shape;18662;p26"/>
            <p:cNvSpPr/>
            <p:nvPr/>
          </p:nvSpPr>
          <p:spPr>
            <a:xfrm>
              <a:off x="2046475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93" y="1"/>
                    <a:pt x="0" y="88"/>
                    <a:pt x="0" y="206"/>
                  </a:cubicBezTo>
                  <a:cubicBezTo>
                    <a:pt x="0" y="319"/>
                    <a:pt x="93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3" y="423"/>
                    <a:pt x="421" y="329"/>
                    <a:pt x="421" y="211"/>
                  </a:cubicBezTo>
                  <a:cubicBezTo>
                    <a:pt x="421" y="8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3" name="Google Shape;18663;p26"/>
            <p:cNvSpPr/>
            <p:nvPr/>
          </p:nvSpPr>
          <p:spPr>
            <a:xfrm>
              <a:off x="220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1"/>
                  </a:moveTo>
                  <a:cubicBezTo>
                    <a:pt x="93" y="1"/>
                    <a:pt x="1" y="88"/>
                    <a:pt x="1" y="216"/>
                  </a:cubicBezTo>
                  <a:cubicBezTo>
                    <a:pt x="11" y="335"/>
                    <a:pt x="98" y="422"/>
                    <a:pt x="217" y="422"/>
                  </a:cubicBezTo>
                  <a:cubicBezTo>
                    <a:pt x="335" y="422"/>
                    <a:pt x="432" y="329"/>
                    <a:pt x="432" y="211"/>
                  </a:cubicBezTo>
                  <a:cubicBezTo>
                    <a:pt x="432" y="8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4" name="Google Shape;18664;p26"/>
            <p:cNvSpPr/>
            <p:nvPr/>
          </p:nvSpPr>
          <p:spPr>
            <a:xfrm>
              <a:off x="148917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329" y="427"/>
                    <a:pt x="422" y="329"/>
                    <a:pt x="422" y="211"/>
                  </a:cubicBezTo>
                  <a:cubicBezTo>
                    <a:pt x="416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5" name="Google Shape;18665;p26"/>
            <p:cNvSpPr/>
            <p:nvPr/>
          </p:nvSpPr>
          <p:spPr>
            <a:xfrm>
              <a:off x="1674800" y="443580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1"/>
                  </a:moveTo>
                  <a:cubicBezTo>
                    <a:pt x="89" y="1"/>
                    <a:pt x="1" y="90"/>
                    <a:pt x="1" y="207"/>
                  </a:cubicBezTo>
                  <a:cubicBezTo>
                    <a:pt x="1" y="320"/>
                    <a:pt x="93" y="418"/>
                    <a:pt x="206" y="423"/>
                  </a:cubicBezTo>
                  <a:cubicBezTo>
                    <a:pt x="330" y="423"/>
                    <a:pt x="427" y="325"/>
                    <a:pt x="427" y="212"/>
                  </a:cubicBezTo>
                  <a:cubicBezTo>
                    <a:pt x="427" y="94"/>
                    <a:pt x="335" y="1"/>
                    <a:pt x="222" y="1"/>
                  </a:cubicBezTo>
                  <a:cubicBezTo>
                    <a:pt x="215" y="1"/>
                    <a:pt x="209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6" name="Google Shape;18666;p26"/>
            <p:cNvSpPr/>
            <p:nvPr/>
          </p:nvSpPr>
          <p:spPr>
            <a:xfrm>
              <a:off x="1833975" y="4435575"/>
              <a:ext cx="10825" cy="10800"/>
            </a:xfrm>
            <a:custGeom>
              <a:rect b="b" l="l" r="r" t="t"/>
              <a:pathLst>
                <a:path extrusionOk="0" h="432" w="433">
                  <a:moveTo>
                    <a:pt x="211" y="0"/>
                  </a:moveTo>
                  <a:cubicBezTo>
                    <a:pt x="88" y="5"/>
                    <a:pt x="1" y="103"/>
                    <a:pt x="1" y="221"/>
                  </a:cubicBezTo>
                  <a:cubicBezTo>
                    <a:pt x="1" y="344"/>
                    <a:pt x="98" y="432"/>
                    <a:pt x="216" y="432"/>
                  </a:cubicBezTo>
                  <a:cubicBezTo>
                    <a:pt x="340" y="427"/>
                    <a:pt x="432" y="334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7" name="Google Shape;18667;p26"/>
            <p:cNvSpPr/>
            <p:nvPr/>
          </p:nvSpPr>
          <p:spPr>
            <a:xfrm>
              <a:off x="1993150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3" y="0"/>
                    <a:pt x="0" y="103"/>
                    <a:pt x="6" y="221"/>
                  </a:cubicBezTo>
                  <a:cubicBezTo>
                    <a:pt x="6" y="334"/>
                    <a:pt x="10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8" name="Google Shape;18668;p26"/>
            <p:cNvSpPr/>
            <p:nvPr/>
          </p:nvSpPr>
          <p:spPr>
            <a:xfrm>
              <a:off x="1648350" y="41968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8" y="0"/>
                    <a:pt x="0" y="88"/>
                    <a:pt x="0" y="206"/>
                  </a:cubicBezTo>
                  <a:cubicBezTo>
                    <a:pt x="0" y="319"/>
                    <a:pt x="98" y="422"/>
                    <a:pt x="211" y="422"/>
                  </a:cubicBezTo>
                  <a:cubicBezTo>
                    <a:pt x="334" y="422"/>
                    <a:pt x="421" y="334"/>
                    <a:pt x="421" y="211"/>
                  </a:cubicBezTo>
                  <a:cubicBezTo>
                    <a:pt x="421" y="8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9" name="Google Shape;18669;p26"/>
            <p:cNvSpPr/>
            <p:nvPr/>
          </p:nvSpPr>
          <p:spPr>
            <a:xfrm>
              <a:off x="201987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29" y="416"/>
                    <a:pt x="427" y="329"/>
                    <a:pt x="427" y="211"/>
                  </a:cubicBezTo>
                  <a:cubicBezTo>
                    <a:pt x="432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0" name="Google Shape;18670;p26"/>
            <p:cNvSpPr/>
            <p:nvPr/>
          </p:nvSpPr>
          <p:spPr>
            <a:xfrm>
              <a:off x="1887175" y="42233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0"/>
                  </a:moveTo>
                  <a:cubicBezTo>
                    <a:pt x="98" y="0"/>
                    <a:pt x="5" y="87"/>
                    <a:pt x="0" y="206"/>
                  </a:cubicBezTo>
                  <a:cubicBezTo>
                    <a:pt x="0" y="324"/>
                    <a:pt x="82" y="421"/>
                    <a:pt x="206" y="421"/>
                  </a:cubicBezTo>
                  <a:cubicBezTo>
                    <a:pt x="212" y="422"/>
                    <a:pt x="218" y="422"/>
                    <a:pt x="223" y="422"/>
                  </a:cubicBezTo>
                  <a:cubicBezTo>
                    <a:pt x="333" y="422"/>
                    <a:pt x="421" y="333"/>
                    <a:pt x="416" y="216"/>
                  </a:cubicBezTo>
                  <a:cubicBezTo>
                    <a:pt x="421" y="10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1" name="Google Shape;18671;p26"/>
            <p:cNvSpPr/>
            <p:nvPr/>
          </p:nvSpPr>
          <p:spPr>
            <a:xfrm>
              <a:off x="1648200" y="44619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2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32"/>
                    <a:pt x="212" y="432"/>
                  </a:cubicBezTo>
                  <a:cubicBezTo>
                    <a:pt x="215" y="432"/>
                    <a:pt x="219" y="433"/>
                    <a:pt x="222" y="433"/>
                  </a:cubicBezTo>
                  <a:cubicBezTo>
                    <a:pt x="345" y="433"/>
                    <a:pt x="427" y="347"/>
                    <a:pt x="427" y="227"/>
                  </a:cubicBezTo>
                  <a:cubicBezTo>
                    <a:pt x="427" y="103"/>
                    <a:pt x="335" y="1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2" name="Google Shape;18672;p26"/>
            <p:cNvSpPr/>
            <p:nvPr/>
          </p:nvSpPr>
          <p:spPr>
            <a:xfrm>
              <a:off x="1701275" y="44619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5"/>
                    <a:pt x="98" y="432"/>
                    <a:pt x="221" y="432"/>
                  </a:cubicBezTo>
                  <a:cubicBezTo>
                    <a:pt x="345" y="432"/>
                    <a:pt x="432" y="335"/>
                    <a:pt x="427" y="206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3" name="Google Shape;18673;p26"/>
            <p:cNvSpPr/>
            <p:nvPr/>
          </p:nvSpPr>
          <p:spPr>
            <a:xfrm>
              <a:off x="1568700" y="401122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6" y="1"/>
                  </a:moveTo>
                  <a:cubicBezTo>
                    <a:pt x="87" y="1"/>
                    <a:pt x="0" y="83"/>
                    <a:pt x="5" y="212"/>
                  </a:cubicBezTo>
                  <a:cubicBezTo>
                    <a:pt x="5" y="325"/>
                    <a:pt x="103" y="422"/>
                    <a:pt x="216" y="422"/>
                  </a:cubicBezTo>
                  <a:cubicBezTo>
                    <a:pt x="334" y="422"/>
                    <a:pt x="432" y="325"/>
                    <a:pt x="432" y="212"/>
                  </a:cubicBezTo>
                  <a:cubicBezTo>
                    <a:pt x="432" y="8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4" name="Google Shape;18674;p26"/>
            <p:cNvSpPr/>
            <p:nvPr/>
          </p:nvSpPr>
          <p:spPr>
            <a:xfrm>
              <a:off x="1621875" y="40112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0" y="0"/>
                    <a:pt x="1" y="94"/>
                    <a:pt x="1" y="212"/>
                  </a:cubicBezTo>
                  <a:cubicBezTo>
                    <a:pt x="1" y="325"/>
                    <a:pt x="93" y="422"/>
                    <a:pt x="211" y="422"/>
                  </a:cubicBezTo>
                  <a:cubicBezTo>
                    <a:pt x="324" y="417"/>
                    <a:pt x="422" y="325"/>
                    <a:pt x="422" y="212"/>
                  </a:cubicBezTo>
                  <a:cubicBezTo>
                    <a:pt x="422" y="93"/>
                    <a:pt x="335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5" name="Google Shape;18675;p26"/>
            <p:cNvSpPr/>
            <p:nvPr/>
          </p:nvSpPr>
          <p:spPr>
            <a:xfrm>
              <a:off x="196682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35"/>
                    <a:pt x="87" y="422"/>
                    <a:pt x="211" y="422"/>
                  </a:cubicBezTo>
                  <a:cubicBezTo>
                    <a:pt x="329" y="422"/>
                    <a:pt x="427" y="335"/>
                    <a:pt x="421" y="212"/>
                  </a:cubicBezTo>
                  <a:cubicBezTo>
                    <a:pt x="421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6" name="Google Shape;18676;p26"/>
            <p:cNvSpPr/>
            <p:nvPr/>
          </p:nvSpPr>
          <p:spPr>
            <a:xfrm>
              <a:off x="1515625" y="44887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1"/>
                  </a:moveTo>
                  <a:cubicBezTo>
                    <a:pt x="98" y="1"/>
                    <a:pt x="1" y="98"/>
                    <a:pt x="1" y="211"/>
                  </a:cubicBezTo>
                  <a:cubicBezTo>
                    <a:pt x="1" y="327"/>
                    <a:pt x="94" y="422"/>
                    <a:pt x="208" y="422"/>
                  </a:cubicBezTo>
                  <a:cubicBezTo>
                    <a:pt x="211" y="422"/>
                    <a:pt x="214" y="422"/>
                    <a:pt x="217" y="422"/>
                  </a:cubicBezTo>
                  <a:cubicBezTo>
                    <a:pt x="335" y="422"/>
                    <a:pt x="427" y="330"/>
                    <a:pt x="427" y="206"/>
                  </a:cubicBezTo>
                  <a:cubicBezTo>
                    <a:pt x="422" y="93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7" name="Google Shape;18677;p26"/>
            <p:cNvSpPr/>
            <p:nvPr/>
          </p:nvSpPr>
          <p:spPr>
            <a:xfrm>
              <a:off x="2046200" y="44887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18" y="0"/>
                  </a:moveTo>
                  <a:cubicBezTo>
                    <a:pt x="99" y="0"/>
                    <a:pt x="11" y="96"/>
                    <a:pt x="11" y="206"/>
                  </a:cubicBezTo>
                  <a:cubicBezTo>
                    <a:pt x="1" y="324"/>
                    <a:pt x="98" y="427"/>
                    <a:pt x="222" y="427"/>
                  </a:cubicBezTo>
                  <a:cubicBezTo>
                    <a:pt x="335" y="427"/>
                    <a:pt x="432" y="335"/>
                    <a:pt x="432" y="222"/>
                  </a:cubicBezTo>
                  <a:cubicBezTo>
                    <a:pt x="438" y="98"/>
                    <a:pt x="350" y="1"/>
                    <a:pt x="227" y="1"/>
                  </a:cubicBezTo>
                  <a:cubicBezTo>
                    <a:pt x="224" y="1"/>
                    <a:pt x="221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8" name="Google Shape;18678;p26"/>
            <p:cNvSpPr/>
            <p:nvPr/>
          </p:nvSpPr>
          <p:spPr>
            <a:xfrm>
              <a:off x="164820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2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29"/>
                    <a:pt x="93" y="427"/>
                    <a:pt x="212" y="427"/>
                  </a:cubicBezTo>
                  <a:cubicBezTo>
                    <a:pt x="335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9" name="Google Shape;18679;p26"/>
            <p:cNvSpPr/>
            <p:nvPr/>
          </p:nvSpPr>
          <p:spPr>
            <a:xfrm>
              <a:off x="201987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0"/>
                    <a:pt x="427" y="211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0" name="Google Shape;18680;p26"/>
            <p:cNvSpPr/>
            <p:nvPr/>
          </p:nvSpPr>
          <p:spPr>
            <a:xfrm>
              <a:off x="14359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3" y="1"/>
                    <a:pt x="1" y="88"/>
                    <a:pt x="11" y="206"/>
                  </a:cubicBezTo>
                  <a:cubicBezTo>
                    <a:pt x="11" y="330"/>
                    <a:pt x="98" y="427"/>
                    <a:pt x="222" y="427"/>
                  </a:cubicBezTo>
                  <a:cubicBezTo>
                    <a:pt x="330" y="427"/>
                    <a:pt x="432" y="335"/>
                    <a:pt x="432" y="222"/>
                  </a:cubicBezTo>
                  <a:cubicBezTo>
                    <a:pt x="432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1" name="Google Shape;18681;p26"/>
            <p:cNvSpPr/>
            <p:nvPr/>
          </p:nvSpPr>
          <p:spPr>
            <a:xfrm>
              <a:off x="22055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8" y="421"/>
                    <a:pt x="206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10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2" name="Google Shape;18682;p26"/>
            <p:cNvSpPr/>
            <p:nvPr/>
          </p:nvSpPr>
          <p:spPr>
            <a:xfrm>
              <a:off x="1489175" y="4196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7"/>
                  </a:cubicBezTo>
                  <a:cubicBezTo>
                    <a:pt x="329" y="427"/>
                    <a:pt x="422" y="324"/>
                    <a:pt x="422" y="211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3" name="Google Shape;18683;p26"/>
            <p:cNvSpPr/>
            <p:nvPr/>
          </p:nvSpPr>
          <p:spPr>
            <a:xfrm>
              <a:off x="1993275" y="40112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2" y="0"/>
                  </a:moveTo>
                  <a:cubicBezTo>
                    <a:pt x="96" y="0"/>
                    <a:pt x="1" y="80"/>
                    <a:pt x="1" y="213"/>
                  </a:cubicBezTo>
                  <a:cubicBezTo>
                    <a:pt x="1" y="326"/>
                    <a:pt x="103" y="423"/>
                    <a:pt x="216" y="423"/>
                  </a:cubicBezTo>
                  <a:cubicBezTo>
                    <a:pt x="335" y="423"/>
                    <a:pt x="427" y="326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8" y="1"/>
                    <a:pt x="200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4" name="Google Shape;18684;p26"/>
            <p:cNvSpPr/>
            <p:nvPr/>
          </p:nvSpPr>
          <p:spPr>
            <a:xfrm>
              <a:off x="2099400" y="401120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33" y="0"/>
                  </a:moveTo>
                  <a:cubicBezTo>
                    <a:pt x="225" y="0"/>
                    <a:pt x="218" y="1"/>
                    <a:pt x="211" y="2"/>
                  </a:cubicBezTo>
                  <a:cubicBezTo>
                    <a:pt x="93" y="2"/>
                    <a:pt x="0" y="89"/>
                    <a:pt x="0" y="213"/>
                  </a:cubicBezTo>
                  <a:cubicBezTo>
                    <a:pt x="5" y="326"/>
                    <a:pt x="98" y="423"/>
                    <a:pt x="211" y="423"/>
                  </a:cubicBezTo>
                  <a:cubicBezTo>
                    <a:pt x="214" y="423"/>
                    <a:pt x="217" y="424"/>
                    <a:pt x="219" y="424"/>
                  </a:cubicBezTo>
                  <a:cubicBezTo>
                    <a:pt x="334" y="424"/>
                    <a:pt x="427" y="323"/>
                    <a:pt x="427" y="213"/>
                  </a:cubicBezTo>
                  <a:cubicBezTo>
                    <a:pt x="432" y="93"/>
                    <a:pt x="330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5" name="Google Shape;18685;p26"/>
            <p:cNvSpPr/>
            <p:nvPr/>
          </p:nvSpPr>
          <p:spPr>
            <a:xfrm>
              <a:off x="2019875" y="45152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93" y="0"/>
                    <a:pt x="0" y="98"/>
                    <a:pt x="0" y="221"/>
                  </a:cubicBezTo>
                  <a:cubicBezTo>
                    <a:pt x="0" y="334"/>
                    <a:pt x="93" y="427"/>
                    <a:pt x="20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6" name="Google Shape;18686;p26"/>
            <p:cNvSpPr/>
            <p:nvPr/>
          </p:nvSpPr>
          <p:spPr>
            <a:xfrm>
              <a:off x="1568700" y="454167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6" y="1"/>
                  </a:moveTo>
                  <a:cubicBezTo>
                    <a:pt x="87" y="11"/>
                    <a:pt x="0" y="98"/>
                    <a:pt x="0" y="217"/>
                  </a:cubicBezTo>
                  <a:cubicBezTo>
                    <a:pt x="0" y="340"/>
                    <a:pt x="98" y="432"/>
                    <a:pt x="211" y="432"/>
                  </a:cubicBezTo>
                  <a:cubicBezTo>
                    <a:pt x="329" y="432"/>
                    <a:pt x="421" y="330"/>
                    <a:pt x="421" y="217"/>
                  </a:cubicBezTo>
                  <a:cubicBezTo>
                    <a:pt x="421" y="93"/>
                    <a:pt x="319" y="6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7" name="Google Shape;18687;p26"/>
            <p:cNvSpPr/>
            <p:nvPr/>
          </p:nvSpPr>
          <p:spPr>
            <a:xfrm>
              <a:off x="1621875" y="454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9" y="1"/>
                  </a:moveTo>
                  <a:cubicBezTo>
                    <a:pt x="216" y="1"/>
                    <a:pt x="214" y="1"/>
                    <a:pt x="211" y="1"/>
                  </a:cubicBezTo>
                  <a:cubicBezTo>
                    <a:pt x="88" y="1"/>
                    <a:pt x="1" y="88"/>
                    <a:pt x="1" y="207"/>
                  </a:cubicBezTo>
                  <a:cubicBezTo>
                    <a:pt x="1" y="320"/>
                    <a:pt x="93" y="422"/>
                    <a:pt x="211" y="422"/>
                  </a:cubicBezTo>
                  <a:cubicBezTo>
                    <a:pt x="324" y="422"/>
                    <a:pt x="422" y="320"/>
                    <a:pt x="422" y="207"/>
                  </a:cubicBezTo>
                  <a:cubicBezTo>
                    <a:pt x="422" y="101"/>
                    <a:pt x="324" y="1"/>
                    <a:pt x="21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8" name="Google Shape;18688;p26"/>
            <p:cNvSpPr/>
            <p:nvPr/>
          </p:nvSpPr>
          <p:spPr>
            <a:xfrm>
              <a:off x="2152450" y="401120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194" y="0"/>
                  </a:moveTo>
                  <a:cubicBezTo>
                    <a:pt x="95" y="0"/>
                    <a:pt x="5" y="93"/>
                    <a:pt x="1" y="202"/>
                  </a:cubicBezTo>
                  <a:cubicBezTo>
                    <a:pt x="1" y="326"/>
                    <a:pt x="93" y="423"/>
                    <a:pt x="211" y="423"/>
                  </a:cubicBezTo>
                  <a:cubicBezTo>
                    <a:pt x="324" y="423"/>
                    <a:pt x="422" y="321"/>
                    <a:pt x="422" y="202"/>
                  </a:cubicBezTo>
                  <a:cubicBezTo>
                    <a:pt x="422" y="89"/>
                    <a:pt x="335" y="2"/>
                    <a:pt x="216" y="2"/>
                  </a:cubicBezTo>
                  <a:cubicBezTo>
                    <a:pt x="209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9" name="Google Shape;18689;p26"/>
            <p:cNvSpPr/>
            <p:nvPr/>
          </p:nvSpPr>
          <p:spPr>
            <a:xfrm>
              <a:off x="1993275" y="45419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5" y="0"/>
                  </a:moveTo>
                  <a:cubicBezTo>
                    <a:pt x="107" y="0"/>
                    <a:pt x="6" y="85"/>
                    <a:pt x="6" y="213"/>
                  </a:cubicBezTo>
                  <a:cubicBezTo>
                    <a:pt x="1" y="331"/>
                    <a:pt x="103" y="423"/>
                    <a:pt x="216" y="423"/>
                  </a:cubicBezTo>
                  <a:cubicBezTo>
                    <a:pt x="335" y="418"/>
                    <a:pt x="427" y="331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9" y="1"/>
                    <a:pt x="2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0" name="Google Shape;18690;p26"/>
            <p:cNvSpPr/>
            <p:nvPr/>
          </p:nvSpPr>
          <p:spPr>
            <a:xfrm>
              <a:off x="1462575" y="42765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4"/>
                    <a:pt x="88" y="422"/>
                    <a:pt x="206" y="422"/>
                  </a:cubicBezTo>
                  <a:cubicBezTo>
                    <a:pt x="335" y="422"/>
                    <a:pt x="422" y="334"/>
                    <a:pt x="422" y="216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1" name="Google Shape;18691;p26"/>
            <p:cNvSpPr/>
            <p:nvPr/>
          </p:nvSpPr>
          <p:spPr>
            <a:xfrm>
              <a:off x="2179050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103" y="427"/>
                    <a:pt x="22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2" name="Google Shape;18692;p26"/>
            <p:cNvSpPr/>
            <p:nvPr/>
          </p:nvSpPr>
          <p:spPr>
            <a:xfrm>
              <a:off x="16748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3" y="421"/>
                    <a:pt x="206" y="421"/>
                  </a:cubicBezTo>
                  <a:cubicBezTo>
                    <a:pt x="330" y="421"/>
                    <a:pt x="427" y="334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3" name="Google Shape;18693;p26"/>
            <p:cNvSpPr/>
            <p:nvPr/>
          </p:nvSpPr>
          <p:spPr>
            <a:xfrm>
              <a:off x="1993275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22" y="336"/>
                    <a:pt x="422" y="211"/>
                  </a:cubicBezTo>
                  <a:cubicBezTo>
                    <a:pt x="42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4" name="Google Shape;18694;p26"/>
            <p:cNvSpPr/>
            <p:nvPr/>
          </p:nvSpPr>
          <p:spPr>
            <a:xfrm>
              <a:off x="20198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29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5" name="Google Shape;18695;p26"/>
            <p:cNvSpPr/>
            <p:nvPr/>
          </p:nvSpPr>
          <p:spPr>
            <a:xfrm>
              <a:off x="19668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5" y="217"/>
                  </a:cubicBezTo>
                  <a:cubicBezTo>
                    <a:pt x="10" y="330"/>
                    <a:pt x="103" y="427"/>
                    <a:pt x="216" y="427"/>
                  </a:cubicBezTo>
                  <a:cubicBezTo>
                    <a:pt x="219" y="427"/>
                    <a:pt x="222" y="427"/>
                    <a:pt x="224" y="427"/>
                  </a:cubicBezTo>
                  <a:cubicBezTo>
                    <a:pt x="338" y="427"/>
                    <a:pt x="427" y="327"/>
                    <a:pt x="427" y="217"/>
                  </a:cubicBezTo>
                  <a:cubicBezTo>
                    <a:pt x="421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6" name="Google Shape;18696;p26"/>
            <p:cNvSpPr/>
            <p:nvPr/>
          </p:nvSpPr>
          <p:spPr>
            <a:xfrm>
              <a:off x="14625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8"/>
                    <a:pt x="0" y="206"/>
                  </a:cubicBezTo>
                  <a:cubicBezTo>
                    <a:pt x="0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7" name="Google Shape;18697;p26"/>
            <p:cNvSpPr/>
            <p:nvPr/>
          </p:nvSpPr>
          <p:spPr>
            <a:xfrm>
              <a:off x="1648200" y="40905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7" y="1"/>
                  </a:moveTo>
                  <a:cubicBezTo>
                    <a:pt x="104" y="1"/>
                    <a:pt x="6" y="98"/>
                    <a:pt x="6" y="211"/>
                  </a:cubicBezTo>
                  <a:cubicBezTo>
                    <a:pt x="1" y="335"/>
                    <a:pt x="104" y="432"/>
                    <a:pt x="217" y="432"/>
                  </a:cubicBezTo>
                  <a:cubicBezTo>
                    <a:pt x="340" y="432"/>
                    <a:pt x="427" y="340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8" name="Google Shape;18698;p26"/>
            <p:cNvSpPr/>
            <p:nvPr/>
          </p:nvSpPr>
          <p:spPr>
            <a:xfrm>
              <a:off x="19932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1" y="98"/>
                    <a:pt x="1" y="206"/>
                  </a:cubicBezTo>
                  <a:cubicBezTo>
                    <a:pt x="1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9" name="Google Shape;18699;p26"/>
            <p:cNvSpPr/>
            <p:nvPr/>
          </p:nvSpPr>
          <p:spPr>
            <a:xfrm>
              <a:off x="2179050" y="4090500"/>
              <a:ext cx="10675" cy="10825"/>
            </a:xfrm>
            <a:custGeom>
              <a:rect b="b" l="l" r="r" t="t"/>
              <a:pathLst>
                <a:path extrusionOk="0" h="433" w="427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35"/>
                    <a:pt x="98" y="432"/>
                    <a:pt x="211" y="432"/>
                  </a:cubicBezTo>
                  <a:cubicBezTo>
                    <a:pt x="334" y="432"/>
                    <a:pt x="427" y="340"/>
                    <a:pt x="427" y="222"/>
                  </a:cubicBezTo>
                  <a:cubicBezTo>
                    <a:pt x="427" y="98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0" name="Google Shape;18700;p26"/>
            <p:cNvSpPr/>
            <p:nvPr/>
          </p:nvSpPr>
          <p:spPr>
            <a:xfrm>
              <a:off x="20198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7"/>
                    <a:pt x="88" y="423"/>
                    <a:pt x="206" y="423"/>
                  </a:cubicBezTo>
                  <a:cubicBezTo>
                    <a:pt x="209" y="423"/>
                    <a:pt x="213" y="422"/>
                    <a:pt x="216" y="422"/>
                  </a:cubicBezTo>
                  <a:cubicBezTo>
                    <a:pt x="329" y="422"/>
                    <a:pt x="427" y="335"/>
                    <a:pt x="427" y="217"/>
                  </a:cubicBezTo>
                  <a:cubicBezTo>
                    <a:pt x="432" y="99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1" name="Google Shape;18701;p26"/>
            <p:cNvSpPr/>
            <p:nvPr/>
          </p:nvSpPr>
          <p:spPr>
            <a:xfrm>
              <a:off x="2205500" y="427652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98" y="0"/>
                    <a:pt x="11" y="88"/>
                    <a:pt x="11" y="206"/>
                  </a:cubicBezTo>
                  <a:cubicBezTo>
                    <a:pt x="1" y="334"/>
                    <a:pt x="93" y="422"/>
                    <a:pt x="217" y="422"/>
                  </a:cubicBezTo>
                  <a:cubicBezTo>
                    <a:pt x="335" y="422"/>
                    <a:pt x="427" y="324"/>
                    <a:pt x="438" y="211"/>
                  </a:cubicBezTo>
                  <a:cubicBezTo>
                    <a:pt x="438" y="93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2" name="Google Shape;18702;p26"/>
            <p:cNvSpPr/>
            <p:nvPr/>
          </p:nvSpPr>
          <p:spPr>
            <a:xfrm>
              <a:off x="1621625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29" y="427"/>
                    <a:pt x="432" y="330"/>
                    <a:pt x="432" y="211"/>
                  </a:cubicBezTo>
                  <a:cubicBezTo>
                    <a:pt x="432" y="93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3" name="Google Shape;18703;p26"/>
            <p:cNvSpPr/>
            <p:nvPr/>
          </p:nvSpPr>
          <p:spPr>
            <a:xfrm>
              <a:off x="1674800" y="44887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3" y="1"/>
                    <a:pt x="1" y="93"/>
                    <a:pt x="6" y="227"/>
                  </a:cubicBezTo>
                  <a:cubicBezTo>
                    <a:pt x="16" y="340"/>
                    <a:pt x="103" y="432"/>
                    <a:pt x="222" y="432"/>
                  </a:cubicBezTo>
                  <a:cubicBezTo>
                    <a:pt x="335" y="432"/>
                    <a:pt x="432" y="330"/>
                    <a:pt x="43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4" name="Google Shape;18704;p26"/>
            <p:cNvSpPr/>
            <p:nvPr/>
          </p:nvSpPr>
          <p:spPr>
            <a:xfrm>
              <a:off x="1993275" y="44887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88" y="1"/>
                    <a:pt x="1" y="98"/>
                    <a:pt x="1" y="227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330" y="432"/>
                    <a:pt x="422" y="335"/>
                    <a:pt x="42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5" name="Google Shape;18705;p26"/>
            <p:cNvSpPr/>
            <p:nvPr/>
          </p:nvSpPr>
          <p:spPr>
            <a:xfrm>
              <a:off x="2019875" y="40906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7" y="1"/>
                  </a:moveTo>
                  <a:cubicBezTo>
                    <a:pt x="88" y="1"/>
                    <a:pt x="0" y="96"/>
                    <a:pt x="0" y="217"/>
                  </a:cubicBezTo>
                  <a:cubicBezTo>
                    <a:pt x="0" y="335"/>
                    <a:pt x="93" y="427"/>
                    <a:pt x="216" y="432"/>
                  </a:cubicBezTo>
                  <a:cubicBezTo>
                    <a:pt x="329" y="427"/>
                    <a:pt x="427" y="335"/>
                    <a:pt x="427" y="222"/>
                  </a:cubicBezTo>
                  <a:cubicBezTo>
                    <a:pt x="432" y="103"/>
                    <a:pt x="329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6" name="Google Shape;18706;p26"/>
            <p:cNvSpPr/>
            <p:nvPr/>
          </p:nvSpPr>
          <p:spPr>
            <a:xfrm>
              <a:off x="1409400" y="42233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104"/>
                    <a:pt x="0" y="212"/>
                  </a:cubicBezTo>
                  <a:cubicBezTo>
                    <a:pt x="0" y="330"/>
                    <a:pt x="98" y="422"/>
                    <a:pt x="216" y="422"/>
                  </a:cubicBezTo>
                  <a:cubicBezTo>
                    <a:pt x="339" y="422"/>
                    <a:pt x="421" y="335"/>
                    <a:pt x="421" y="212"/>
                  </a:cubicBezTo>
                  <a:cubicBezTo>
                    <a:pt x="421" y="92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7" name="Google Shape;18707;p26"/>
            <p:cNvSpPr/>
            <p:nvPr/>
          </p:nvSpPr>
          <p:spPr>
            <a:xfrm>
              <a:off x="1940225" y="42233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9"/>
                    <a:pt x="11" y="212"/>
                  </a:cubicBezTo>
                  <a:cubicBezTo>
                    <a:pt x="0" y="330"/>
                    <a:pt x="98" y="422"/>
                    <a:pt x="221" y="422"/>
                  </a:cubicBezTo>
                  <a:cubicBezTo>
                    <a:pt x="345" y="422"/>
                    <a:pt x="427" y="335"/>
                    <a:pt x="427" y="212"/>
                  </a:cubicBezTo>
                  <a:cubicBezTo>
                    <a:pt x="422" y="92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8" name="Google Shape;18708;p26"/>
            <p:cNvSpPr/>
            <p:nvPr/>
          </p:nvSpPr>
          <p:spPr>
            <a:xfrm>
              <a:off x="220550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17" y="427"/>
                  </a:cubicBezTo>
                  <a:cubicBezTo>
                    <a:pt x="335" y="427"/>
                    <a:pt x="427" y="335"/>
                    <a:pt x="427" y="211"/>
                  </a:cubicBezTo>
                  <a:cubicBezTo>
                    <a:pt x="427" y="98"/>
                    <a:pt x="325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9" name="Google Shape;18709;p26"/>
            <p:cNvSpPr/>
            <p:nvPr/>
          </p:nvSpPr>
          <p:spPr>
            <a:xfrm>
              <a:off x="2046075" y="4011200"/>
              <a:ext cx="10950" cy="10725"/>
            </a:xfrm>
            <a:custGeom>
              <a:rect b="b" l="l" r="r" t="t"/>
              <a:pathLst>
                <a:path extrusionOk="0" h="429" w="438">
                  <a:moveTo>
                    <a:pt x="203" y="0"/>
                  </a:moveTo>
                  <a:cubicBezTo>
                    <a:pt x="108" y="0"/>
                    <a:pt x="15" y="85"/>
                    <a:pt x="6" y="213"/>
                  </a:cubicBezTo>
                  <a:cubicBezTo>
                    <a:pt x="1" y="326"/>
                    <a:pt x="103" y="428"/>
                    <a:pt x="222" y="428"/>
                  </a:cubicBezTo>
                  <a:cubicBezTo>
                    <a:pt x="335" y="423"/>
                    <a:pt x="432" y="336"/>
                    <a:pt x="432" y="218"/>
                  </a:cubicBezTo>
                  <a:cubicBezTo>
                    <a:pt x="437" y="89"/>
                    <a:pt x="350" y="2"/>
                    <a:pt x="227" y="2"/>
                  </a:cubicBezTo>
                  <a:cubicBezTo>
                    <a:pt x="219" y="1"/>
                    <a:pt x="211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0" name="Google Shape;18710;p26"/>
            <p:cNvSpPr/>
            <p:nvPr/>
          </p:nvSpPr>
          <p:spPr>
            <a:xfrm>
              <a:off x="1674800" y="40112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1" y="1"/>
                  </a:moveTo>
                  <a:cubicBezTo>
                    <a:pt x="93" y="1"/>
                    <a:pt x="1" y="83"/>
                    <a:pt x="1" y="212"/>
                  </a:cubicBezTo>
                  <a:cubicBezTo>
                    <a:pt x="1" y="325"/>
                    <a:pt x="93" y="422"/>
                    <a:pt x="206" y="422"/>
                  </a:cubicBezTo>
                  <a:cubicBezTo>
                    <a:pt x="209" y="422"/>
                    <a:pt x="212" y="423"/>
                    <a:pt x="215" y="423"/>
                  </a:cubicBezTo>
                  <a:cubicBezTo>
                    <a:pt x="329" y="423"/>
                    <a:pt x="427" y="322"/>
                    <a:pt x="427" y="212"/>
                  </a:cubicBezTo>
                  <a:cubicBezTo>
                    <a:pt x="427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1" name="Google Shape;18711;p26"/>
            <p:cNvSpPr/>
            <p:nvPr/>
          </p:nvSpPr>
          <p:spPr>
            <a:xfrm>
              <a:off x="1940225" y="41702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98" y="11"/>
                    <a:pt x="0" y="104"/>
                    <a:pt x="0" y="217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45" y="427"/>
                    <a:pt x="427" y="335"/>
                    <a:pt x="427" y="217"/>
                  </a:cubicBezTo>
                  <a:cubicBezTo>
                    <a:pt x="427" y="96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2" name="Google Shape;18712;p26"/>
            <p:cNvSpPr/>
            <p:nvPr/>
          </p:nvSpPr>
          <p:spPr>
            <a:xfrm>
              <a:off x="217892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9" y="427"/>
                    <a:pt x="432" y="335"/>
                    <a:pt x="432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1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3" name="Google Shape;18713;p26"/>
            <p:cNvSpPr/>
            <p:nvPr/>
          </p:nvSpPr>
          <p:spPr>
            <a:xfrm>
              <a:off x="1515500" y="40112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8" y="1"/>
                    <a:pt x="6" y="88"/>
                    <a:pt x="1" y="207"/>
                  </a:cubicBezTo>
                  <a:cubicBezTo>
                    <a:pt x="1" y="320"/>
                    <a:pt x="98" y="422"/>
                    <a:pt x="211" y="422"/>
                  </a:cubicBezTo>
                  <a:cubicBezTo>
                    <a:pt x="214" y="422"/>
                    <a:pt x="217" y="423"/>
                    <a:pt x="220" y="423"/>
                  </a:cubicBezTo>
                  <a:cubicBezTo>
                    <a:pt x="339" y="423"/>
                    <a:pt x="432" y="322"/>
                    <a:pt x="432" y="212"/>
                  </a:cubicBezTo>
                  <a:cubicBezTo>
                    <a:pt x="432" y="88"/>
                    <a:pt x="34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4" name="Google Shape;18714;p26"/>
            <p:cNvSpPr/>
            <p:nvPr/>
          </p:nvSpPr>
          <p:spPr>
            <a:xfrm>
              <a:off x="1648200" y="3984375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22" y="1"/>
                  </a:moveTo>
                  <a:cubicBezTo>
                    <a:pt x="109" y="1"/>
                    <a:pt x="6" y="88"/>
                    <a:pt x="6" y="212"/>
                  </a:cubicBezTo>
                  <a:cubicBezTo>
                    <a:pt x="1" y="335"/>
                    <a:pt x="104" y="433"/>
                    <a:pt x="217" y="433"/>
                  </a:cubicBezTo>
                  <a:cubicBezTo>
                    <a:pt x="335" y="433"/>
                    <a:pt x="427" y="340"/>
                    <a:pt x="427" y="227"/>
                  </a:cubicBezTo>
                  <a:cubicBezTo>
                    <a:pt x="427" y="104"/>
                    <a:pt x="340" y="6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5" name="Google Shape;18715;p26"/>
            <p:cNvSpPr/>
            <p:nvPr/>
          </p:nvSpPr>
          <p:spPr>
            <a:xfrm>
              <a:off x="14891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0" y="217"/>
                  </a:cubicBezTo>
                  <a:cubicBezTo>
                    <a:pt x="0" y="335"/>
                    <a:pt x="82" y="427"/>
                    <a:pt x="211" y="427"/>
                  </a:cubicBezTo>
                  <a:cubicBezTo>
                    <a:pt x="334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6" name="Google Shape;18716;p26"/>
            <p:cNvSpPr/>
            <p:nvPr/>
          </p:nvSpPr>
          <p:spPr>
            <a:xfrm>
              <a:off x="1674800" y="45419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29"/>
                    <a:pt x="98" y="416"/>
                    <a:pt x="206" y="421"/>
                  </a:cubicBezTo>
                  <a:cubicBezTo>
                    <a:pt x="211" y="422"/>
                    <a:pt x="217" y="422"/>
                    <a:pt x="222" y="422"/>
                  </a:cubicBezTo>
                  <a:cubicBezTo>
                    <a:pt x="329" y="422"/>
                    <a:pt x="422" y="323"/>
                    <a:pt x="422" y="211"/>
                  </a:cubicBezTo>
                  <a:cubicBezTo>
                    <a:pt x="43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7" name="Google Shape;18717;p26"/>
            <p:cNvSpPr/>
            <p:nvPr/>
          </p:nvSpPr>
          <p:spPr>
            <a:xfrm>
              <a:off x="16218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17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8" name="Google Shape;18718;p26"/>
            <p:cNvSpPr/>
            <p:nvPr/>
          </p:nvSpPr>
          <p:spPr>
            <a:xfrm>
              <a:off x="16748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2" y="0"/>
                  </a:moveTo>
                  <a:cubicBezTo>
                    <a:pt x="93" y="0"/>
                    <a:pt x="1" y="9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9" name="Google Shape;18719;p26"/>
            <p:cNvSpPr/>
            <p:nvPr/>
          </p:nvSpPr>
          <p:spPr>
            <a:xfrm>
              <a:off x="2046200" y="45419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1" y="329"/>
                    <a:pt x="98" y="421"/>
                    <a:pt x="217" y="421"/>
                  </a:cubicBezTo>
                  <a:cubicBezTo>
                    <a:pt x="222" y="422"/>
                    <a:pt x="228" y="422"/>
                    <a:pt x="233" y="422"/>
                  </a:cubicBezTo>
                  <a:cubicBezTo>
                    <a:pt x="339" y="422"/>
                    <a:pt x="427" y="328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0" name="Google Shape;18720;p26"/>
            <p:cNvSpPr/>
            <p:nvPr/>
          </p:nvSpPr>
          <p:spPr>
            <a:xfrm>
              <a:off x="1833725" y="4064175"/>
              <a:ext cx="11075" cy="10675"/>
            </a:xfrm>
            <a:custGeom>
              <a:rect b="b" l="l" r="r" t="t"/>
              <a:pathLst>
                <a:path extrusionOk="0" h="427" w="443">
                  <a:moveTo>
                    <a:pt x="226" y="0"/>
                  </a:moveTo>
                  <a:cubicBezTo>
                    <a:pt x="108" y="0"/>
                    <a:pt x="11" y="98"/>
                    <a:pt x="11" y="211"/>
                  </a:cubicBezTo>
                  <a:cubicBezTo>
                    <a:pt x="0" y="329"/>
                    <a:pt x="98" y="427"/>
                    <a:pt x="221" y="427"/>
                  </a:cubicBezTo>
                  <a:cubicBezTo>
                    <a:pt x="345" y="427"/>
                    <a:pt x="442" y="334"/>
                    <a:pt x="442" y="211"/>
                  </a:cubicBezTo>
                  <a:cubicBezTo>
                    <a:pt x="442" y="87"/>
                    <a:pt x="350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1" name="Google Shape;18721;p26"/>
            <p:cNvSpPr/>
            <p:nvPr/>
          </p:nvSpPr>
          <p:spPr>
            <a:xfrm>
              <a:off x="167480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330" y="422"/>
                    <a:pt x="427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2" name="Google Shape;18722;p26"/>
            <p:cNvSpPr/>
            <p:nvPr/>
          </p:nvSpPr>
          <p:spPr>
            <a:xfrm>
              <a:off x="1621875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1" y="88"/>
                    <a:pt x="1" y="211"/>
                  </a:cubicBezTo>
                  <a:cubicBezTo>
                    <a:pt x="1" y="329"/>
                    <a:pt x="93" y="422"/>
                    <a:pt x="216" y="422"/>
                  </a:cubicBezTo>
                  <a:cubicBezTo>
                    <a:pt x="324" y="422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3" name="Google Shape;18723;p26"/>
            <p:cNvSpPr/>
            <p:nvPr/>
          </p:nvSpPr>
          <p:spPr>
            <a:xfrm>
              <a:off x="1647950" y="435617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7" y="0"/>
                  </a:moveTo>
                  <a:cubicBezTo>
                    <a:pt x="109" y="0"/>
                    <a:pt x="16" y="88"/>
                    <a:pt x="1" y="211"/>
                  </a:cubicBezTo>
                  <a:cubicBezTo>
                    <a:pt x="1" y="324"/>
                    <a:pt x="103" y="422"/>
                    <a:pt x="222" y="422"/>
                  </a:cubicBezTo>
                  <a:cubicBezTo>
                    <a:pt x="345" y="422"/>
                    <a:pt x="432" y="334"/>
                    <a:pt x="432" y="216"/>
                  </a:cubicBezTo>
                  <a:cubicBezTo>
                    <a:pt x="437" y="88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4" name="Google Shape;18724;p26"/>
            <p:cNvSpPr/>
            <p:nvPr/>
          </p:nvSpPr>
          <p:spPr>
            <a:xfrm>
              <a:off x="148917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5" y="0"/>
                  </a:moveTo>
                  <a:cubicBezTo>
                    <a:pt x="89" y="0"/>
                    <a:pt x="0" y="94"/>
                    <a:pt x="0" y="212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27" y="325"/>
                    <a:pt x="422" y="212"/>
                  </a:cubicBezTo>
                  <a:cubicBezTo>
                    <a:pt x="422" y="93"/>
                    <a:pt x="329" y="1"/>
                    <a:pt x="211" y="1"/>
                  </a:cubicBezTo>
                  <a:cubicBezTo>
                    <a:pt x="205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5" name="Google Shape;18725;p26"/>
            <p:cNvSpPr/>
            <p:nvPr/>
          </p:nvSpPr>
          <p:spPr>
            <a:xfrm>
              <a:off x="2178925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8" y="0"/>
                    <a:pt x="0" y="93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6" name="Google Shape;18726;p26"/>
            <p:cNvSpPr/>
            <p:nvPr/>
          </p:nvSpPr>
          <p:spPr>
            <a:xfrm>
              <a:off x="2019750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6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32" y="335"/>
                    <a:pt x="427" y="217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7" name="Google Shape;18727;p26"/>
            <p:cNvSpPr/>
            <p:nvPr/>
          </p:nvSpPr>
          <p:spPr>
            <a:xfrm>
              <a:off x="21525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8" name="Google Shape;18728;p26"/>
            <p:cNvSpPr/>
            <p:nvPr/>
          </p:nvSpPr>
          <p:spPr>
            <a:xfrm>
              <a:off x="183397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3"/>
                    <a:pt x="6" y="216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9" name="Google Shape;18729;p26"/>
            <p:cNvSpPr/>
            <p:nvPr/>
          </p:nvSpPr>
          <p:spPr>
            <a:xfrm>
              <a:off x="1674800" y="38519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0"/>
                  </a:moveTo>
                  <a:cubicBezTo>
                    <a:pt x="89" y="0"/>
                    <a:pt x="1" y="89"/>
                    <a:pt x="1" y="207"/>
                  </a:cubicBezTo>
                  <a:cubicBezTo>
                    <a:pt x="1" y="325"/>
                    <a:pt x="93" y="417"/>
                    <a:pt x="206" y="422"/>
                  </a:cubicBezTo>
                  <a:cubicBezTo>
                    <a:pt x="324" y="422"/>
                    <a:pt x="427" y="325"/>
                    <a:pt x="427" y="212"/>
                  </a:cubicBezTo>
                  <a:cubicBezTo>
                    <a:pt x="427" y="104"/>
                    <a:pt x="335" y="6"/>
                    <a:pt x="222" y="1"/>
                  </a:cubicBezTo>
                  <a:cubicBezTo>
                    <a:pt x="215" y="0"/>
                    <a:pt x="209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0" name="Google Shape;18730;p26"/>
            <p:cNvSpPr/>
            <p:nvPr/>
          </p:nvSpPr>
          <p:spPr>
            <a:xfrm>
              <a:off x="1674800" y="438250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88"/>
                    <a:pt x="1" y="212"/>
                  </a:cubicBezTo>
                  <a:cubicBezTo>
                    <a:pt x="1" y="332"/>
                    <a:pt x="88" y="422"/>
                    <a:pt x="212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224" y="422"/>
                    <a:pt x="227" y="422"/>
                    <a:pt x="230" y="422"/>
                  </a:cubicBezTo>
                  <a:cubicBezTo>
                    <a:pt x="339" y="422"/>
                    <a:pt x="432" y="322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1" name="Google Shape;18731;p26"/>
            <p:cNvSpPr/>
            <p:nvPr/>
          </p:nvSpPr>
          <p:spPr>
            <a:xfrm>
              <a:off x="16483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0" y="98"/>
                    <a:pt x="0" y="211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2" name="Google Shape;18732;p26"/>
            <p:cNvSpPr/>
            <p:nvPr/>
          </p:nvSpPr>
          <p:spPr>
            <a:xfrm>
              <a:off x="20726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9" y="0"/>
                  </a:moveTo>
                  <a:cubicBezTo>
                    <a:pt x="103" y="0"/>
                    <a:pt x="11" y="89"/>
                    <a:pt x="11" y="206"/>
                  </a:cubicBezTo>
                  <a:cubicBezTo>
                    <a:pt x="0" y="325"/>
                    <a:pt x="93" y="417"/>
                    <a:pt x="206" y="422"/>
                  </a:cubicBezTo>
                  <a:cubicBezTo>
                    <a:pt x="210" y="422"/>
                    <a:pt x="214" y="423"/>
                    <a:pt x="217" y="423"/>
                  </a:cubicBezTo>
                  <a:cubicBezTo>
                    <a:pt x="340" y="423"/>
                    <a:pt x="427" y="342"/>
                    <a:pt x="432" y="222"/>
                  </a:cubicBezTo>
                  <a:cubicBezTo>
                    <a:pt x="432" y="104"/>
                    <a:pt x="345" y="6"/>
                    <a:pt x="226" y="1"/>
                  </a:cubicBezTo>
                  <a:cubicBezTo>
                    <a:pt x="221" y="0"/>
                    <a:pt x="215" y="0"/>
                    <a:pt x="20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3" name="Google Shape;18733;p26"/>
            <p:cNvSpPr/>
            <p:nvPr/>
          </p:nvSpPr>
          <p:spPr>
            <a:xfrm>
              <a:off x="21261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40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2"/>
                  </a:cubicBezTo>
                  <a:cubicBezTo>
                    <a:pt x="416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4" name="Google Shape;18734;p26"/>
            <p:cNvSpPr/>
            <p:nvPr/>
          </p:nvSpPr>
          <p:spPr>
            <a:xfrm>
              <a:off x="2125850" y="398437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40"/>
                    <a:pt x="93" y="433"/>
                    <a:pt x="217" y="433"/>
                  </a:cubicBezTo>
                  <a:cubicBezTo>
                    <a:pt x="335" y="433"/>
                    <a:pt x="432" y="335"/>
                    <a:pt x="427" y="212"/>
                  </a:cubicBezTo>
                  <a:cubicBezTo>
                    <a:pt x="422" y="88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5" name="Google Shape;18735;p26"/>
            <p:cNvSpPr/>
            <p:nvPr/>
          </p:nvSpPr>
          <p:spPr>
            <a:xfrm>
              <a:off x="1568550" y="44887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6" y="93"/>
                    <a:pt x="1" y="211"/>
                  </a:cubicBezTo>
                  <a:cubicBezTo>
                    <a:pt x="6" y="330"/>
                    <a:pt x="93" y="427"/>
                    <a:pt x="212" y="427"/>
                  </a:cubicBezTo>
                  <a:cubicBezTo>
                    <a:pt x="325" y="427"/>
                    <a:pt x="427" y="330"/>
                    <a:pt x="427" y="211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6" name="Google Shape;18736;p26"/>
            <p:cNvSpPr/>
            <p:nvPr/>
          </p:nvSpPr>
          <p:spPr>
            <a:xfrm>
              <a:off x="1993275" y="43822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98" y="11"/>
                    <a:pt x="1" y="98"/>
                    <a:pt x="1" y="216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2"/>
                    <a:pt x="422" y="222"/>
                  </a:cubicBezTo>
                  <a:cubicBezTo>
                    <a:pt x="422" y="103"/>
                    <a:pt x="330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7" name="Google Shape;18737;p26"/>
            <p:cNvSpPr/>
            <p:nvPr/>
          </p:nvSpPr>
          <p:spPr>
            <a:xfrm>
              <a:off x="17809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3" y="1"/>
                    <a:pt x="0" y="83"/>
                    <a:pt x="11" y="212"/>
                  </a:cubicBezTo>
                  <a:cubicBezTo>
                    <a:pt x="11" y="325"/>
                    <a:pt x="103" y="422"/>
                    <a:pt x="221" y="422"/>
                  </a:cubicBezTo>
                  <a:cubicBezTo>
                    <a:pt x="329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8" name="Google Shape;18738;p26"/>
            <p:cNvSpPr/>
            <p:nvPr/>
          </p:nvSpPr>
          <p:spPr>
            <a:xfrm>
              <a:off x="1940225" y="44887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1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9" name="Google Shape;18739;p26"/>
            <p:cNvSpPr/>
            <p:nvPr/>
          </p:nvSpPr>
          <p:spPr>
            <a:xfrm>
              <a:off x="1887175" y="4011225"/>
              <a:ext cx="10925" cy="10575"/>
            </a:xfrm>
            <a:custGeom>
              <a:rect b="b" l="l" r="r" t="t"/>
              <a:pathLst>
                <a:path extrusionOk="0" h="423" w="437">
                  <a:moveTo>
                    <a:pt x="210" y="0"/>
                  </a:moveTo>
                  <a:cubicBezTo>
                    <a:pt x="93" y="0"/>
                    <a:pt x="10" y="80"/>
                    <a:pt x="5" y="196"/>
                  </a:cubicBezTo>
                  <a:cubicBezTo>
                    <a:pt x="0" y="320"/>
                    <a:pt x="87" y="417"/>
                    <a:pt x="211" y="422"/>
                  </a:cubicBezTo>
                  <a:cubicBezTo>
                    <a:pt x="324" y="422"/>
                    <a:pt x="427" y="335"/>
                    <a:pt x="427" y="212"/>
                  </a:cubicBezTo>
                  <a:cubicBezTo>
                    <a:pt x="437" y="93"/>
                    <a:pt x="344" y="1"/>
                    <a:pt x="231" y="1"/>
                  </a:cubicBezTo>
                  <a:cubicBezTo>
                    <a:pt x="224" y="0"/>
                    <a:pt x="217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0" name="Google Shape;18740;p26"/>
            <p:cNvSpPr/>
            <p:nvPr/>
          </p:nvSpPr>
          <p:spPr>
            <a:xfrm>
              <a:off x="1542225" y="40373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3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6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1" name="Google Shape;18741;p26"/>
            <p:cNvSpPr/>
            <p:nvPr/>
          </p:nvSpPr>
          <p:spPr>
            <a:xfrm>
              <a:off x="2099400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103" y="427"/>
                    <a:pt x="221" y="427"/>
                  </a:cubicBezTo>
                  <a:cubicBezTo>
                    <a:pt x="334" y="417"/>
                    <a:pt x="432" y="330"/>
                    <a:pt x="432" y="211"/>
                  </a:cubicBezTo>
                  <a:cubicBezTo>
                    <a:pt x="432" y="98"/>
                    <a:pt x="33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2" name="Google Shape;18742;p26"/>
            <p:cNvSpPr/>
            <p:nvPr/>
          </p:nvSpPr>
          <p:spPr>
            <a:xfrm>
              <a:off x="1595150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3" name="Google Shape;18743;p26"/>
            <p:cNvSpPr/>
            <p:nvPr/>
          </p:nvSpPr>
          <p:spPr>
            <a:xfrm>
              <a:off x="207280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5" y="422"/>
                    <a:pt x="427" y="336"/>
                    <a:pt x="427" y="216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4" name="Google Shape;18744;p26"/>
            <p:cNvSpPr/>
            <p:nvPr/>
          </p:nvSpPr>
          <p:spPr>
            <a:xfrm>
              <a:off x="2072800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"/>
                    <a:pt x="6" y="98"/>
                    <a:pt x="1" y="227"/>
                  </a:cubicBezTo>
                  <a:cubicBezTo>
                    <a:pt x="6" y="345"/>
                    <a:pt x="93" y="432"/>
                    <a:pt x="211" y="432"/>
                  </a:cubicBezTo>
                  <a:cubicBezTo>
                    <a:pt x="324" y="432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5" name="Google Shape;18745;p26"/>
            <p:cNvSpPr/>
            <p:nvPr/>
          </p:nvSpPr>
          <p:spPr>
            <a:xfrm>
              <a:off x="1515625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6" name="Google Shape;18746;p26"/>
            <p:cNvSpPr/>
            <p:nvPr/>
          </p:nvSpPr>
          <p:spPr>
            <a:xfrm>
              <a:off x="1542225" y="42499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1" y="93"/>
                    <a:pt x="1" y="217"/>
                  </a:cubicBezTo>
                  <a:cubicBezTo>
                    <a:pt x="1" y="330"/>
                    <a:pt x="93" y="427"/>
                    <a:pt x="211" y="427"/>
                  </a:cubicBezTo>
                  <a:cubicBezTo>
                    <a:pt x="324" y="427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7" name="Google Shape;18747;p26"/>
            <p:cNvSpPr/>
            <p:nvPr/>
          </p:nvSpPr>
          <p:spPr>
            <a:xfrm>
              <a:off x="1754450" y="39313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103"/>
                    <a:pt x="1" y="222"/>
                  </a:cubicBezTo>
                  <a:cubicBezTo>
                    <a:pt x="1" y="342"/>
                    <a:pt x="93" y="427"/>
                    <a:pt x="207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40" y="427"/>
                    <a:pt x="432" y="330"/>
                    <a:pt x="427" y="206"/>
                  </a:cubicBezTo>
                  <a:cubicBezTo>
                    <a:pt x="427" y="93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8" name="Google Shape;18748;p26"/>
            <p:cNvSpPr/>
            <p:nvPr/>
          </p:nvSpPr>
          <p:spPr>
            <a:xfrm>
              <a:off x="2046200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32" y="334"/>
                    <a:pt x="427" y="211"/>
                  </a:cubicBezTo>
                  <a:cubicBezTo>
                    <a:pt x="427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9" name="Google Shape;18749;p26"/>
            <p:cNvSpPr/>
            <p:nvPr/>
          </p:nvSpPr>
          <p:spPr>
            <a:xfrm>
              <a:off x="1648350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8" y="6"/>
                    <a:pt x="0" y="93"/>
                    <a:pt x="0" y="211"/>
                  </a:cubicBezTo>
                  <a:cubicBezTo>
                    <a:pt x="0" y="329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1"/>
                  </a:cubicBezTo>
                  <a:cubicBezTo>
                    <a:pt x="421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0" name="Google Shape;18750;p26"/>
            <p:cNvSpPr/>
            <p:nvPr/>
          </p:nvSpPr>
          <p:spPr>
            <a:xfrm>
              <a:off x="194022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2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1" name="Google Shape;18751;p26"/>
            <p:cNvSpPr/>
            <p:nvPr/>
          </p:nvSpPr>
          <p:spPr>
            <a:xfrm>
              <a:off x="1940225" y="43295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93" y="427"/>
                    <a:pt x="20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2" name="Google Shape;18752;p26"/>
            <p:cNvSpPr/>
            <p:nvPr/>
          </p:nvSpPr>
          <p:spPr>
            <a:xfrm>
              <a:off x="1542225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3" name="Google Shape;18753;p26"/>
            <p:cNvSpPr/>
            <p:nvPr/>
          </p:nvSpPr>
          <p:spPr>
            <a:xfrm>
              <a:off x="1595150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93" y="432"/>
                    <a:pt x="211" y="432"/>
                  </a:cubicBezTo>
                  <a:cubicBezTo>
                    <a:pt x="335" y="432"/>
                    <a:pt x="427" y="340"/>
                    <a:pt x="432" y="211"/>
                  </a:cubicBezTo>
                  <a:cubicBezTo>
                    <a:pt x="43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4" name="Google Shape;18754;p26"/>
            <p:cNvSpPr/>
            <p:nvPr/>
          </p:nvSpPr>
          <p:spPr>
            <a:xfrm>
              <a:off x="1780925" y="45419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0"/>
                  </a:moveTo>
                  <a:cubicBezTo>
                    <a:pt x="93" y="0"/>
                    <a:pt x="0" y="82"/>
                    <a:pt x="0" y="206"/>
                  </a:cubicBezTo>
                  <a:cubicBezTo>
                    <a:pt x="0" y="329"/>
                    <a:pt x="98" y="421"/>
                    <a:pt x="216" y="421"/>
                  </a:cubicBezTo>
                  <a:cubicBezTo>
                    <a:pt x="329" y="421"/>
                    <a:pt x="427" y="329"/>
                    <a:pt x="427" y="206"/>
                  </a:cubicBezTo>
                  <a:cubicBezTo>
                    <a:pt x="427" y="82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5" name="Google Shape;18755;p26"/>
            <p:cNvSpPr/>
            <p:nvPr/>
          </p:nvSpPr>
          <p:spPr>
            <a:xfrm>
              <a:off x="1860575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3" y="1"/>
                  </a:moveTo>
                  <a:cubicBezTo>
                    <a:pt x="93" y="1"/>
                    <a:pt x="0" y="101"/>
                    <a:pt x="0" y="217"/>
                  </a:cubicBezTo>
                  <a:cubicBezTo>
                    <a:pt x="0" y="335"/>
                    <a:pt x="98" y="427"/>
                    <a:pt x="221" y="427"/>
                  </a:cubicBezTo>
                  <a:cubicBezTo>
                    <a:pt x="339" y="427"/>
                    <a:pt x="432" y="335"/>
                    <a:pt x="427" y="217"/>
                  </a:cubicBezTo>
                  <a:cubicBezTo>
                    <a:pt x="422" y="98"/>
                    <a:pt x="329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6" name="Google Shape;18756;p26"/>
            <p:cNvSpPr/>
            <p:nvPr/>
          </p:nvSpPr>
          <p:spPr>
            <a:xfrm>
              <a:off x="1886900" y="45419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98" y="0"/>
                    <a:pt x="11" y="82"/>
                    <a:pt x="11" y="206"/>
                  </a:cubicBezTo>
                  <a:cubicBezTo>
                    <a:pt x="1" y="319"/>
                    <a:pt x="98" y="421"/>
                    <a:pt x="217" y="421"/>
                  </a:cubicBezTo>
                  <a:cubicBezTo>
                    <a:pt x="222" y="422"/>
                    <a:pt x="228" y="422"/>
                    <a:pt x="234" y="422"/>
                  </a:cubicBezTo>
                  <a:cubicBezTo>
                    <a:pt x="344" y="422"/>
                    <a:pt x="432" y="328"/>
                    <a:pt x="432" y="211"/>
                  </a:cubicBezTo>
                  <a:cubicBezTo>
                    <a:pt x="438" y="87"/>
                    <a:pt x="35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7" name="Google Shape;18757;p26"/>
            <p:cNvSpPr/>
            <p:nvPr/>
          </p:nvSpPr>
          <p:spPr>
            <a:xfrm>
              <a:off x="2072925" y="39313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3" y="1"/>
                  </a:moveTo>
                  <a:cubicBezTo>
                    <a:pt x="93" y="1"/>
                    <a:pt x="1" y="96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17" y="217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8" name="Google Shape;18758;p26"/>
            <p:cNvSpPr/>
            <p:nvPr/>
          </p:nvSpPr>
          <p:spPr>
            <a:xfrm>
              <a:off x="1568700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87" y="1"/>
                    <a:pt x="0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7" y="423"/>
                    <a:pt x="421" y="324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9" name="Google Shape;18759;p26"/>
            <p:cNvSpPr/>
            <p:nvPr/>
          </p:nvSpPr>
          <p:spPr>
            <a:xfrm>
              <a:off x="148917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2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2"/>
                  </a:cubicBezTo>
                  <a:cubicBezTo>
                    <a:pt x="329" y="417"/>
                    <a:pt x="422" y="324"/>
                    <a:pt x="422" y="211"/>
                  </a:cubicBezTo>
                  <a:cubicBezTo>
                    <a:pt x="422" y="8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0" name="Google Shape;18760;p26"/>
            <p:cNvSpPr/>
            <p:nvPr/>
          </p:nvSpPr>
          <p:spPr>
            <a:xfrm>
              <a:off x="16748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3" y="1"/>
                    <a:pt x="1" y="88"/>
                    <a:pt x="1" y="211"/>
                  </a:cubicBezTo>
                  <a:cubicBezTo>
                    <a:pt x="1" y="329"/>
                    <a:pt x="94" y="423"/>
                    <a:pt x="200" y="423"/>
                  </a:cubicBezTo>
                  <a:cubicBezTo>
                    <a:pt x="206" y="423"/>
                    <a:pt x="211" y="422"/>
                    <a:pt x="217" y="422"/>
                  </a:cubicBezTo>
                  <a:cubicBezTo>
                    <a:pt x="330" y="422"/>
                    <a:pt x="422" y="319"/>
                    <a:pt x="42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1" name="Google Shape;18761;p26"/>
            <p:cNvSpPr/>
            <p:nvPr/>
          </p:nvSpPr>
          <p:spPr>
            <a:xfrm>
              <a:off x="15422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1" y="94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2" y="335"/>
                    <a:pt x="422" y="212"/>
                  </a:cubicBezTo>
                  <a:cubicBezTo>
                    <a:pt x="417" y="93"/>
                    <a:pt x="324" y="1"/>
                    <a:pt x="211" y="1"/>
                  </a:cubicBezTo>
                  <a:cubicBezTo>
                    <a:pt x="205" y="0"/>
                    <a:pt x="2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2" name="Google Shape;18762;p26"/>
            <p:cNvSpPr/>
            <p:nvPr/>
          </p:nvSpPr>
          <p:spPr>
            <a:xfrm>
              <a:off x="15951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35"/>
                    <a:pt x="417" y="212"/>
                  </a:cubicBezTo>
                  <a:cubicBezTo>
                    <a:pt x="417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3" name="Google Shape;18763;p26"/>
            <p:cNvSpPr/>
            <p:nvPr/>
          </p:nvSpPr>
          <p:spPr>
            <a:xfrm>
              <a:off x="201987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88" y="0"/>
                    <a:pt x="0" y="88"/>
                    <a:pt x="0" y="211"/>
                  </a:cubicBezTo>
                  <a:cubicBezTo>
                    <a:pt x="0" y="334"/>
                    <a:pt x="98" y="422"/>
                    <a:pt x="22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3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4" name="Google Shape;18764;p26"/>
            <p:cNvSpPr/>
            <p:nvPr/>
          </p:nvSpPr>
          <p:spPr>
            <a:xfrm>
              <a:off x="1940475" y="39580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1"/>
                  </a:moveTo>
                  <a:cubicBezTo>
                    <a:pt x="88" y="6"/>
                    <a:pt x="1" y="93"/>
                    <a:pt x="1" y="211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324" y="422"/>
                    <a:pt x="417" y="329"/>
                    <a:pt x="417" y="206"/>
                  </a:cubicBezTo>
                  <a:cubicBezTo>
                    <a:pt x="412" y="83"/>
                    <a:pt x="31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5" name="Google Shape;18765;p26"/>
            <p:cNvSpPr/>
            <p:nvPr/>
          </p:nvSpPr>
          <p:spPr>
            <a:xfrm>
              <a:off x="1754450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5" y="0"/>
                  </a:moveTo>
                  <a:cubicBezTo>
                    <a:pt x="94" y="0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7" y="335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ubicBezTo>
                    <a:pt x="216" y="0"/>
                    <a:pt x="211" y="0"/>
                    <a:pt x="20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6" name="Google Shape;18766;p26"/>
            <p:cNvSpPr/>
            <p:nvPr/>
          </p:nvSpPr>
          <p:spPr>
            <a:xfrm>
              <a:off x="1462575" y="43825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5" y="427"/>
                    <a:pt x="422" y="335"/>
                    <a:pt x="422" y="212"/>
                  </a:cubicBezTo>
                  <a:cubicBezTo>
                    <a:pt x="422" y="93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7" name="Google Shape;18767;p26"/>
            <p:cNvSpPr/>
            <p:nvPr/>
          </p:nvSpPr>
          <p:spPr>
            <a:xfrm>
              <a:off x="1860575" y="446215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8" y="1"/>
                    <a:pt x="0" y="93"/>
                    <a:pt x="0" y="212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34" y="422"/>
                    <a:pt x="427" y="335"/>
                    <a:pt x="432" y="212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8" name="Google Shape;18768;p26"/>
            <p:cNvSpPr/>
            <p:nvPr/>
          </p:nvSpPr>
          <p:spPr>
            <a:xfrm>
              <a:off x="1993275" y="3958050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1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8" y="422"/>
                    <a:pt x="211" y="422"/>
                  </a:cubicBezTo>
                  <a:cubicBezTo>
                    <a:pt x="217" y="422"/>
                    <a:pt x="223" y="423"/>
                    <a:pt x="228" y="423"/>
                  </a:cubicBezTo>
                  <a:cubicBezTo>
                    <a:pt x="338" y="423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9" name="Google Shape;18769;p26"/>
            <p:cNvSpPr/>
            <p:nvPr/>
          </p:nvSpPr>
          <p:spPr>
            <a:xfrm>
              <a:off x="2099400" y="39580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8"/>
                    <a:pt x="0" y="216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8" y="423"/>
                    <a:pt x="427" y="324"/>
                    <a:pt x="427" y="211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0" name="Google Shape;18770;p26"/>
            <p:cNvSpPr/>
            <p:nvPr/>
          </p:nvSpPr>
          <p:spPr>
            <a:xfrm>
              <a:off x="1595275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6"/>
                    <a:pt x="427" y="221"/>
                  </a:cubicBezTo>
                  <a:cubicBezTo>
                    <a:pt x="427" y="98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1" name="Google Shape;18771;p26"/>
            <p:cNvSpPr/>
            <p:nvPr/>
          </p:nvSpPr>
          <p:spPr>
            <a:xfrm>
              <a:off x="1568550" y="42233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109" y="0"/>
                    <a:pt x="11" y="87"/>
                    <a:pt x="6" y="206"/>
                  </a:cubicBezTo>
                  <a:cubicBezTo>
                    <a:pt x="1" y="324"/>
                    <a:pt x="88" y="421"/>
                    <a:pt x="212" y="421"/>
                  </a:cubicBezTo>
                  <a:cubicBezTo>
                    <a:pt x="218" y="422"/>
                    <a:pt x="224" y="422"/>
                    <a:pt x="230" y="422"/>
                  </a:cubicBezTo>
                  <a:cubicBezTo>
                    <a:pt x="344" y="422"/>
                    <a:pt x="428" y="333"/>
                    <a:pt x="438" y="216"/>
                  </a:cubicBezTo>
                  <a:cubicBezTo>
                    <a:pt x="438" y="10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2" name="Google Shape;18772;p26"/>
            <p:cNvSpPr/>
            <p:nvPr/>
          </p:nvSpPr>
          <p:spPr>
            <a:xfrm>
              <a:off x="1807650" y="38781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8" y="0"/>
                    <a:pt x="0" y="98"/>
                    <a:pt x="0" y="221"/>
                  </a:cubicBezTo>
                  <a:cubicBezTo>
                    <a:pt x="0" y="350"/>
                    <a:pt x="88" y="432"/>
                    <a:pt x="211" y="432"/>
                  </a:cubicBezTo>
                  <a:cubicBezTo>
                    <a:pt x="334" y="427"/>
                    <a:pt x="422" y="339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3" name="Google Shape;18773;p26"/>
            <p:cNvSpPr/>
            <p:nvPr/>
          </p:nvSpPr>
          <p:spPr>
            <a:xfrm>
              <a:off x="19932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86"/>
                    <a:pt x="1" y="211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2" y="335"/>
                    <a:pt x="422" y="216"/>
                  </a:cubicBezTo>
                  <a:cubicBezTo>
                    <a:pt x="427" y="9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4" name="Google Shape;18774;p26"/>
            <p:cNvSpPr/>
            <p:nvPr/>
          </p:nvSpPr>
          <p:spPr>
            <a:xfrm>
              <a:off x="14625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4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5" name="Google Shape;18775;p26"/>
            <p:cNvSpPr/>
            <p:nvPr/>
          </p:nvSpPr>
          <p:spPr>
            <a:xfrm>
              <a:off x="1701150" y="4303000"/>
              <a:ext cx="10925" cy="10550"/>
            </a:xfrm>
            <a:custGeom>
              <a:rect b="b" l="l" r="r" t="t"/>
              <a:pathLst>
                <a:path extrusionOk="0" h="422" w="437">
                  <a:moveTo>
                    <a:pt x="211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9"/>
                    <a:pt x="87" y="421"/>
                    <a:pt x="211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7" y="87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6" name="Google Shape;18776;p26"/>
            <p:cNvSpPr/>
            <p:nvPr/>
          </p:nvSpPr>
          <p:spPr>
            <a:xfrm>
              <a:off x="1435850" y="4356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0" y="1"/>
                  </a:moveTo>
                  <a:cubicBezTo>
                    <a:pt x="224" y="1"/>
                    <a:pt x="218" y="1"/>
                    <a:pt x="211" y="1"/>
                  </a:cubicBezTo>
                  <a:cubicBezTo>
                    <a:pt x="93" y="7"/>
                    <a:pt x="1" y="94"/>
                    <a:pt x="1" y="217"/>
                  </a:cubicBezTo>
                  <a:cubicBezTo>
                    <a:pt x="6" y="335"/>
                    <a:pt x="98" y="423"/>
                    <a:pt x="211" y="423"/>
                  </a:cubicBezTo>
                  <a:cubicBezTo>
                    <a:pt x="335" y="423"/>
                    <a:pt x="432" y="325"/>
                    <a:pt x="432" y="212"/>
                  </a:cubicBezTo>
                  <a:cubicBezTo>
                    <a:pt x="432" y="95"/>
                    <a:pt x="349" y="1"/>
                    <a:pt x="23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7" name="Google Shape;18777;p26"/>
            <p:cNvSpPr/>
            <p:nvPr/>
          </p:nvSpPr>
          <p:spPr>
            <a:xfrm>
              <a:off x="196682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87" y="0"/>
                    <a:pt x="0" y="88"/>
                    <a:pt x="5" y="216"/>
                  </a:cubicBezTo>
                  <a:cubicBezTo>
                    <a:pt x="10" y="334"/>
                    <a:pt x="103" y="422"/>
                    <a:pt x="216" y="422"/>
                  </a:cubicBezTo>
                  <a:cubicBezTo>
                    <a:pt x="334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8" name="Google Shape;18778;p26"/>
            <p:cNvSpPr/>
            <p:nvPr/>
          </p:nvSpPr>
          <p:spPr>
            <a:xfrm>
              <a:off x="1542100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6" y="98"/>
                    <a:pt x="0" y="221"/>
                  </a:cubicBezTo>
                  <a:cubicBezTo>
                    <a:pt x="0" y="334"/>
                    <a:pt x="98" y="427"/>
                    <a:pt x="221" y="427"/>
                  </a:cubicBezTo>
                  <a:cubicBezTo>
                    <a:pt x="340" y="427"/>
                    <a:pt x="427" y="329"/>
                    <a:pt x="427" y="211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9" name="Google Shape;18779;p26"/>
            <p:cNvSpPr/>
            <p:nvPr/>
          </p:nvSpPr>
          <p:spPr>
            <a:xfrm>
              <a:off x="1595150" y="42499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3" y="1"/>
                    <a:pt x="6" y="93"/>
                    <a:pt x="1" y="217"/>
                  </a:cubicBezTo>
                  <a:cubicBezTo>
                    <a:pt x="1" y="330"/>
                    <a:pt x="93" y="427"/>
                    <a:pt x="206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0" name="Google Shape;18780;p26"/>
            <p:cNvSpPr/>
            <p:nvPr/>
          </p:nvSpPr>
          <p:spPr>
            <a:xfrm>
              <a:off x="1542225" y="45152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34"/>
                    <a:pt x="88" y="427"/>
                    <a:pt x="211" y="427"/>
                  </a:cubicBezTo>
                  <a:cubicBezTo>
                    <a:pt x="335" y="427"/>
                    <a:pt x="422" y="329"/>
                    <a:pt x="422" y="206"/>
                  </a:cubicBezTo>
                  <a:cubicBezTo>
                    <a:pt x="417" y="9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1" name="Google Shape;18781;p26"/>
            <p:cNvSpPr/>
            <p:nvPr/>
          </p:nvSpPr>
          <p:spPr>
            <a:xfrm>
              <a:off x="2099400" y="42232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104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2" name="Google Shape;18782;p26"/>
            <p:cNvSpPr/>
            <p:nvPr/>
          </p:nvSpPr>
          <p:spPr>
            <a:xfrm>
              <a:off x="1780925" y="41701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11" y="98"/>
                    <a:pt x="11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219" y="427"/>
                    <a:pt x="222" y="427"/>
                    <a:pt x="225" y="427"/>
                  </a:cubicBezTo>
                  <a:cubicBezTo>
                    <a:pt x="339" y="427"/>
                    <a:pt x="427" y="336"/>
                    <a:pt x="432" y="211"/>
                  </a:cubicBezTo>
                  <a:cubicBezTo>
                    <a:pt x="432" y="109"/>
                    <a:pt x="360" y="6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3" name="Google Shape;18783;p26"/>
            <p:cNvSpPr/>
            <p:nvPr/>
          </p:nvSpPr>
          <p:spPr>
            <a:xfrm>
              <a:off x="18873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2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5"/>
                    <a:pt x="88" y="427"/>
                    <a:pt x="211" y="427"/>
                  </a:cubicBezTo>
                  <a:cubicBezTo>
                    <a:pt x="334" y="427"/>
                    <a:pt x="422" y="335"/>
                    <a:pt x="422" y="211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4" name="Google Shape;18784;p26"/>
            <p:cNvSpPr/>
            <p:nvPr/>
          </p:nvSpPr>
          <p:spPr>
            <a:xfrm>
              <a:off x="2125850" y="42499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93" y="1"/>
                    <a:pt x="1" y="93"/>
                    <a:pt x="11" y="227"/>
                  </a:cubicBezTo>
                  <a:cubicBezTo>
                    <a:pt x="16" y="335"/>
                    <a:pt x="104" y="432"/>
                    <a:pt x="222" y="432"/>
                  </a:cubicBezTo>
                  <a:cubicBezTo>
                    <a:pt x="335" y="432"/>
                    <a:pt x="432" y="335"/>
                    <a:pt x="432" y="217"/>
                  </a:cubicBezTo>
                  <a:cubicBezTo>
                    <a:pt x="427" y="93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5" name="Google Shape;18785;p26"/>
            <p:cNvSpPr/>
            <p:nvPr/>
          </p:nvSpPr>
          <p:spPr>
            <a:xfrm>
              <a:off x="2072925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6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6" name="Google Shape;18786;p26"/>
            <p:cNvSpPr/>
            <p:nvPr/>
          </p:nvSpPr>
          <p:spPr>
            <a:xfrm>
              <a:off x="21258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1" y="88"/>
                    <a:pt x="1" y="206"/>
                  </a:cubicBezTo>
                  <a:cubicBezTo>
                    <a:pt x="1" y="324"/>
                    <a:pt x="88" y="422"/>
                    <a:pt x="206" y="422"/>
                  </a:cubicBezTo>
                  <a:cubicBezTo>
                    <a:pt x="210" y="422"/>
                    <a:pt x="214" y="422"/>
                    <a:pt x="217" y="422"/>
                  </a:cubicBezTo>
                  <a:cubicBezTo>
                    <a:pt x="340" y="422"/>
                    <a:pt x="427" y="336"/>
                    <a:pt x="427" y="216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7" name="Google Shape;18787;p26"/>
            <p:cNvSpPr/>
            <p:nvPr/>
          </p:nvSpPr>
          <p:spPr>
            <a:xfrm>
              <a:off x="15951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93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0" y="422"/>
                    <a:pt x="427" y="336"/>
                    <a:pt x="432" y="216"/>
                  </a:cubicBezTo>
                  <a:cubicBezTo>
                    <a:pt x="43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8" name="Google Shape;18788;p26"/>
            <p:cNvSpPr/>
            <p:nvPr/>
          </p:nvSpPr>
          <p:spPr>
            <a:xfrm>
              <a:off x="19402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8" y="1"/>
                    <a:pt x="0" y="88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219" y="422"/>
                    <a:pt x="222" y="423"/>
                    <a:pt x="225" y="423"/>
                  </a:cubicBezTo>
                  <a:cubicBezTo>
                    <a:pt x="334" y="423"/>
                    <a:pt x="427" y="332"/>
                    <a:pt x="427" y="212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9" name="Google Shape;18789;p26"/>
            <p:cNvSpPr/>
            <p:nvPr/>
          </p:nvSpPr>
          <p:spPr>
            <a:xfrm>
              <a:off x="1542225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3" y="0"/>
                  </a:moveTo>
                  <a:cubicBezTo>
                    <a:pt x="89" y="0"/>
                    <a:pt x="1" y="101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17"/>
                    <a:pt x="422" y="335"/>
                    <a:pt x="422" y="211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0" name="Google Shape;18790;p26"/>
            <p:cNvSpPr/>
            <p:nvPr/>
          </p:nvSpPr>
          <p:spPr>
            <a:xfrm>
              <a:off x="1595275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2" y="1"/>
                  </a:moveTo>
                  <a:cubicBezTo>
                    <a:pt x="98" y="1"/>
                    <a:pt x="1" y="98"/>
                    <a:pt x="1" y="222"/>
                  </a:cubicBezTo>
                  <a:cubicBezTo>
                    <a:pt x="1" y="335"/>
                    <a:pt x="88" y="427"/>
                    <a:pt x="206" y="427"/>
                  </a:cubicBezTo>
                  <a:cubicBezTo>
                    <a:pt x="330" y="427"/>
                    <a:pt x="422" y="335"/>
                    <a:pt x="427" y="222"/>
                  </a:cubicBezTo>
                  <a:cubicBezTo>
                    <a:pt x="427" y="98"/>
                    <a:pt x="33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1" name="Google Shape;18791;p26"/>
            <p:cNvSpPr/>
            <p:nvPr/>
          </p:nvSpPr>
          <p:spPr>
            <a:xfrm>
              <a:off x="2072800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103" y="0"/>
                    <a:pt x="6" y="93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29" y="427"/>
                    <a:pt x="422" y="334"/>
                    <a:pt x="422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2" name="Google Shape;18792;p26"/>
            <p:cNvSpPr/>
            <p:nvPr/>
          </p:nvSpPr>
          <p:spPr>
            <a:xfrm>
              <a:off x="18076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"/>
                    <a:pt x="0" y="98"/>
                    <a:pt x="0" y="222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16" y="335"/>
                    <a:pt x="422" y="222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3" name="Google Shape;18793;p26"/>
            <p:cNvSpPr/>
            <p:nvPr/>
          </p:nvSpPr>
          <p:spPr>
            <a:xfrm>
              <a:off x="1913750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3" y="0"/>
                  </a:moveTo>
                  <a:cubicBezTo>
                    <a:pt x="94" y="0"/>
                    <a:pt x="1" y="10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17"/>
                    <a:pt x="427" y="330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9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4" name="Google Shape;18794;p26"/>
            <p:cNvSpPr/>
            <p:nvPr/>
          </p:nvSpPr>
          <p:spPr>
            <a:xfrm>
              <a:off x="2072925" y="440910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6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5" name="Google Shape;18795;p26"/>
            <p:cNvSpPr/>
            <p:nvPr/>
          </p:nvSpPr>
          <p:spPr>
            <a:xfrm>
              <a:off x="21261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0" y="93"/>
                    <a:pt x="0" y="211"/>
                  </a:cubicBezTo>
                  <a:cubicBezTo>
                    <a:pt x="0" y="335"/>
                    <a:pt x="82" y="427"/>
                    <a:pt x="195" y="427"/>
                  </a:cubicBezTo>
                  <a:cubicBezTo>
                    <a:pt x="319" y="427"/>
                    <a:pt x="416" y="340"/>
                    <a:pt x="421" y="227"/>
                  </a:cubicBezTo>
                  <a:cubicBezTo>
                    <a:pt x="427" y="103"/>
                    <a:pt x="33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6" name="Google Shape;18796;p26"/>
            <p:cNvSpPr/>
            <p:nvPr/>
          </p:nvSpPr>
          <p:spPr>
            <a:xfrm>
              <a:off x="1913750" y="38783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1"/>
                  </a:moveTo>
                  <a:cubicBezTo>
                    <a:pt x="90" y="1"/>
                    <a:pt x="1" y="100"/>
                    <a:pt x="1" y="212"/>
                  </a:cubicBezTo>
                  <a:cubicBezTo>
                    <a:pt x="1" y="336"/>
                    <a:pt x="93" y="423"/>
                    <a:pt x="211" y="423"/>
                  </a:cubicBezTo>
                  <a:cubicBezTo>
                    <a:pt x="335" y="418"/>
                    <a:pt x="427" y="330"/>
                    <a:pt x="427" y="212"/>
                  </a:cubicBezTo>
                  <a:cubicBezTo>
                    <a:pt x="417" y="94"/>
                    <a:pt x="330" y="2"/>
                    <a:pt x="211" y="2"/>
                  </a:cubicBezTo>
                  <a:cubicBezTo>
                    <a:pt x="206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7" name="Google Shape;18797;p26"/>
            <p:cNvSpPr/>
            <p:nvPr/>
          </p:nvSpPr>
          <p:spPr>
            <a:xfrm>
              <a:off x="15687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0"/>
                    <a:pt x="210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8" name="Google Shape;18798;p26"/>
            <p:cNvSpPr/>
            <p:nvPr/>
          </p:nvSpPr>
          <p:spPr>
            <a:xfrm>
              <a:off x="15422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6" y="1"/>
                  </a:moveTo>
                  <a:cubicBezTo>
                    <a:pt x="88" y="1"/>
                    <a:pt x="1" y="98"/>
                    <a:pt x="1" y="217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9" name="Google Shape;18799;p26"/>
            <p:cNvSpPr/>
            <p:nvPr/>
          </p:nvSpPr>
          <p:spPr>
            <a:xfrm>
              <a:off x="2072925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6" y="1"/>
                  </a:moveTo>
                  <a:cubicBezTo>
                    <a:pt x="88" y="1"/>
                    <a:pt x="1" y="98"/>
                    <a:pt x="1" y="211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0"/>
                    <a:pt x="422" y="211"/>
                  </a:cubicBezTo>
                  <a:cubicBezTo>
                    <a:pt x="41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0" name="Google Shape;18800;p26"/>
            <p:cNvSpPr/>
            <p:nvPr/>
          </p:nvSpPr>
          <p:spPr>
            <a:xfrm>
              <a:off x="1595150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8"/>
                    <a:pt x="6" y="217"/>
                  </a:cubicBezTo>
                  <a:cubicBezTo>
                    <a:pt x="6" y="335"/>
                    <a:pt x="98" y="427"/>
                    <a:pt x="211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1" name="Google Shape;18801;p26"/>
            <p:cNvSpPr/>
            <p:nvPr/>
          </p:nvSpPr>
          <p:spPr>
            <a:xfrm>
              <a:off x="1701275" y="43561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08" y="1"/>
                  </a:moveTo>
                  <a:cubicBezTo>
                    <a:pt x="94" y="1"/>
                    <a:pt x="10" y="90"/>
                    <a:pt x="5" y="207"/>
                  </a:cubicBezTo>
                  <a:cubicBezTo>
                    <a:pt x="0" y="320"/>
                    <a:pt x="93" y="418"/>
                    <a:pt x="211" y="423"/>
                  </a:cubicBezTo>
                  <a:cubicBezTo>
                    <a:pt x="214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22"/>
                  </a:cubicBezTo>
                  <a:cubicBezTo>
                    <a:pt x="432" y="104"/>
                    <a:pt x="350" y="7"/>
                    <a:pt x="226" y="1"/>
                  </a:cubicBezTo>
                  <a:cubicBezTo>
                    <a:pt x="220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2" name="Google Shape;18802;p26"/>
            <p:cNvSpPr/>
            <p:nvPr/>
          </p:nvSpPr>
          <p:spPr>
            <a:xfrm>
              <a:off x="186057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5"/>
                    <a:pt x="0" y="98"/>
                    <a:pt x="0" y="211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3" name="Google Shape;18803;p26"/>
            <p:cNvSpPr/>
            <p:nvPr/>
          </p:nvSpPr>
          <p:spPr>
            <a:xfrm>
              <a:off x="1860575" y="38783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5" y="1"/>
                  </a:moveTo>
                  <a:cubicBezTo>
                    <a:pt x="94" y="1"/>
                    <a:pt x="0" y="100"/>
                    <a:pt x="0" y="212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34" y="423"/>
                    <a:pt x="427" y="336"/>
                    <a:pt x="427" y="212"/>
                  </a:cubicBezTo>
                  <a:cubicBezTo>
                    <a:pt x="427" y="94"/>
                    <a:pt x="334" y="7"/>
                    <a:pt x="221" y="2"/>
                  </a:cubicBezTo>
                  <a:cubicBezTo>
                    <a:pt x="216" y="1"/>
                    <a:pt x="210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4" name="Google Shape;18804;p26"/>
            <p:cNvSpPr/>
            <p:nvPr/>
          </p:nvSpPr>
          <p:spPr>
            <a:xfrm>
              <a:off x="19932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5"/>
                    <a:pt x="1" y="92"/>
                    <a:pt x="1" y="211"/>
                  </a:cubicBezTo>
                  <a:cubicBezTo>
                    <a:pt x="1" y="329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5" name="Google Shape;18805;p26"/>
            <p:cNvSpPr/>
            <p:nvPr/>
          </p:nvSpPr>
          <p:spPr>
            <a:xfrm>
              <a:off x="1754325" y="38784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1"/>
                  </a:moveTo>
                  <a:cubicBezTo>
                    <a:pt x="98" y="6"/>
                    <a:pt x="1" y="93"/>
                    <a:pt x="1" y="211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40" y="422"/>
                    <a:pt x="432" y="335"/>
                    <a:pt x="422" y="211"/>
                  </a:cubicBezTo>
                  <a:cubicBezTo>
                    <a:pt x="42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6" name="Google Shape;18806;p26"/>
            <p:cNvSpPr/>
            <p:nvPr/>
          </p:nvSpPr>
          <p:spPr>
            <a:xfrm>
              <a:off x="1674800" y="40641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32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7" name="Google Shape;18807;p26"/>
            <p:cNvSpPr/>
            <p:nvPr/>
          </p:nvSpPr>
          <p:spPr>
            <a:xfrm>
              <a:off x="1833975" y="385180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32" y="1"/>
                  </a:moveTo>
                  <a:cubicBezTo>
                    <a:pt x="109" y="1"/>
                    <a:pt x="11" y="93"/>
                    <a:pt x="6" y="206"/>
                  </a:cubicBezTo>
                  <a:cubicBezTo>
                    <a:pt x="1" y="319"/>
                    <a:pt x="98" y="422"/>
                    <a:pt x="211" y="427"/>
                  </a:cubicBezTo>
                  <a:cubicBezTo>
                    <a:pt x="214" y="427"/>
                    <a:pt x="218" y="428"/>
                    <a:pt x="221" y="428"/>
                  </a:cubicBezTo>
                  <a:cubicBezTo>
                    <a:pt x="335" y="428"/>
                    <a:pt x="432" y="337"/>
                    <a:pt x="432" y="222"/>
                  </a:cubicBezTo>
                  <a:cubicBezTo>
                    <a:pt x="432" y="98"/>
                    <a:pt x="345" y="6"/>
                    <a:pt x="23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8" name="Google Shape;18808;p26"/>
            <p:cNvSpPr/>
            <p:nvPr/>
          </p:nvSpPr>
          <p:spPr>
            <a:xfrm>
              <a:off x="1462575" y="4064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7" y="1"/>
                  </a:moveTo>
                  <a:cubicBezTo>
                    <a:pt x="98" y="1"/>
                    <a:pt x="0" y="92"/>
                    <a:pt x="0" y="207"/>
                  </a:cubicBezTo>
                  <a:cubicBezTo>
                    <a:pt x="0" y="330"/>
                    <a:pt x="93" y="428"/>
                    <a:pt x="211" y="428"/>
                  </a:cubicBezTo>
                  <a:cubicBezTo>
                    <a:pt x="335" y="428"/>
                    <a:pt x="422" y="330"/>
                    <a:pt x="422" y="212"/>
                  </a:cubicBezTo>
                  <a:cubicBezTo>
                    <a:pt x="422" y="99"/>
                    <a:pt x="335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9" name="Google Shape;18809;p26"/>
            <p:cNvSpPr/>
            <p:nvPr/>
          </p:nvSpPr>
          <p:spPr>
            <a:xfrm>
              <a:off x="183397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98" y="0"/>
                    <a:pt x="1" y="87"/>
                    <a:pt x="6" y="206"/>
                  </a:cubicBezTo>
                  <a:cubicBezTo>
                    <a:pt x="6" y="319"/>
                    <a:pt x="103" y="421"/>
                    <a:pt x="216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87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0" name="Google Shape;18810;p26"/>
            <p:cNvSpPr/>
            <p:nvPr/>
          </p:nvSpPr>
          <p:spPr>
            <a:xfrm>
              <a:off x="1754450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1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1" name="Google Shape;18811;p26"/>
            <p:cNvSpPr/>
            <p:nvPr/>
          </p:nvSpPr>
          <p:spPr>
            <a:xfrm>
              <a:off x="2099400" y="4170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8"/>
                    <a:pt x="0" y="211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27" y="340"/>
                    <a:pt x="427" y="211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2" name="Google Shape;18812;p26"/>
            <p:cNvSpPr/>
            <p:nvPr/>
          </p:nvSpPr>
          <p:spPr>
            <a:xfrm>
              <a:off x="1727850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7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88" y="421"/>
                    <a:pt x="212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3" name="Google Shape;18813;p26"/>
            <p:cNvSpPr/>
            <p:nvPr/>
          </p:nvSpPr>
          <p:spPr>
            <a:xfrm>
              <a:off x="180752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5" y="211"/>
                  </a:cubicBezTo>
                  <a:cubicBezTo>
                    <a:pt x="5" y="334"/>
                    <a:pt x="93" y="421"/>
                    <a:pt x="216" y="421"/>
                  </a:cubicBezTo>
                  <a:cubicBezTo>
                    <a:pt x="329" y="421"/>
                    <a:pt x="421" y="334"/>
                    <a:pt x="427" y="216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4" name="Google Shape;18814;p26"/>
            <p:cNvSpPr/>
            <p:nvPr/>
          </p:nvSpPr>
          <p:spPr>
            <a:xfrm>
              <a:off x="1913750" y="430300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5" name="Google Shape;18815;p26"/>
            <p:cNvSpPr/>
            <p:nvPr/>
          </p:nvSpPr>
          <p:spPr>
            <a:xfrm>
              <a:off x="1966550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2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6" name="Google Shape;18816;p26"/>
            <p:cNvSpPr/>
            <p:nvPr/>
          </p:nvSpPr>
          <p:spPr>
            <a:xfrm>
              <a:off x="1435850" y="430300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103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7" name="Google Shape;18817;p26"/>
            <p:cNvSpPr/>
            <p:nvPr/>
          </p:nvSpPr>
          <p:spPr>
            <a:xfrm>
              <a:off x="1940100" y="45419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5" y="329"/>
                    <a:pt x="103" y="421"/>
                    <a:pt x="221" y="421"/>
                  </a:cubicBezTo>
                  <a:cubicBezTo>
                    <a:pt x="334" y="421"/>
                    <a:pt x="427" y="329"/>
                    <a:pt x="427" y="211"/>
                  </a:cubicBezTo>
                  <a:cubicBezTo>
                    <a:pt x="432" y="87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8" name="Google Shape;18818;p26"/>
            <p:cNvSpPr/>
            <p:nvPr/>
          </p:nvSpPr>
          <p:spPr>
            <a:xfrm>
              <a:off x="1860575" y="38253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2" y="0"/>
                  </a:moveTo>
                  <a:cubicBezTo>
                    <a:pt x="98" y="0"/>
                    <a:pt x="5" y="91"/>
                    <a:pt x="0" y="206"/>
                  </a:cubicBezTo>
                  <a:cubicBezTo>
                    <a:pt x="0" y="329"/>
                    <a:pt x="93" y="427"/>
                    <a:pt x="211" y="427"/>
                  </a:cubicBezTo>
                  <a:cubicBezTo>
                    <a:pt x="329" y="427"/>
                    <a:pt x="427" y="334"/>
                    <a:pt x="427" y="216"/>
                  </a:cubicBezTo>
                  <a:cubicBezTo>
                    <a:pt x="427" y="98"/>
                    <a:pt x="334" y="11"/>
                    <a:pt x="221" y="0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9" name="Google Shape;18819;p26"/>
            <p:cNvSpPr/>
            <p:nvPr/>
          </p:nvSpPr>
          <p:spPr>
            <a:xfrm>
              <a:off x="2125850" y="4196850"/>
              <a:ext cx="10950" cy="10600"/>
            </a:xfrm>
            <a:custGeom>
              <a:rect b="b" l="l" r="r" t="t"/>
              <a:pathLst>
                <a:path extrusionOk="0" h="424" w="438">
                  <a:moveTo>
                    <a:pt x="211" y="1"/>
                  </a:moveTo>
                  <a:cubicBezTo>
                    <a:pt x="99" y="1"/>
                    <a:pt x="16" y="80"/>
                    <a:pt x="11" y="197"/>
                  </a:cubicBezTo>
                  <a:cubicBezTo>
                    <a:pt x="1" y="325"/>
                    <a:pt x="88" y="418"/>
                    <a:pt x="212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17"/>
                  </a:cubicBezTo>
                  <a:cubicBezTo>
                    <a:pt x="438" y="99"/>
                    <a:pt x="350" y="7"/>
                    <a:pt x="232" y="1"/>
                  </a:cubicBezTo>
                  <a:cubicBezTo>
                    <a:pt x="225" y="1"/>
                    <a:pt x="218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0" name="Google Shape;18820;p26"/>
            <p:cNvSpPr/>
            <p:nvPr/>
          </p:nvSpPr>
          <p:spPr>
            <a:xfrm>
              <a:off x="1595150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6" y="0"/>
                  </a:moveTo>
                  <a:cubicBezTo>
                    <a:pt x="93" y="6"/>
                    <a:pt x="1" y="93"/>
                    <a:pt x="1" y="211"/>
                  </a:cubicBezTo>
                  <a:cubicBezTo>
                    <a:pt x="1" y="334"/>
                    <a:pt x="93" y="422"/>
                    <a:pt x="211" y="422"/>
                  </a:cubicBezTo>
                  <a:cubicBezTo>
                    <a:pt x="330" y="422"/>
                    <a:pt x="427" y="334"/>
                    <a:pt x="427" y="211"/>
                  </a:cubicBezTo>
                  <a:cubicBezTo>
                    <a:pt x="427" y="88"/>
                    <a:pt x="335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1" name="Google Shape;18821;p26"/>
            <p:cNvSpPr/>
            <p:nvPr/>
          </p:nvSpPr>
          <p:spPr>
            <a:xfrm>
              <a:off x="1754325" y="44089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7" y="0"/>
                  </a:moveTo>
                  <a:cubicBezTo>
                    <a:pt x="108" y="0"/>
                    <a:pt x="6" y="98"/>
                    <a:pt x="6" y="211"/>
                  </a:cubicBezTo>
                  <a:cubicBezTo>
                    <a:pt x="1" y="335"/>
                    <a:pt x="88" y="422"/>
                    <a:pt x="216" y="422"/>
                  </a:cubicBezTo>
                  <a:cubicBezTo>
                    <a:pt x="340" y="422"/>
                    <a:pt x="432" y="335"/>
                    <a:pt x="432" y="211"/>
                  </a:cubicBezTo>
                  <a:cubicBezTo>
                    <a:pt x="432" y="98"/>
                    <a:pt x="340" y="6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2" name="Google Shape;18822;p26"/>
            <p:cNvSpPr/>
            <p:nvPr/>
          </p:nvSpPr>
          <p:spPr>
            <a:xfrm>
              <a:off x="1754325" y="3825350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16"/>
                  </a:cubicBezTo>
                  <a:cubicBezTo>
                    <a:pt x="6" y="329"/>
                    <a:pt x="93" y="427"/>
                    <a:pt x="211" y="427"/>
                  </a:cubicBezTo>
                  <a:cubicBezTo>
                    <a:pt x="335" y="427"/>
                    <a:pt x="432" y="334"/>
                    <a:pt x="432" y="216"/>
                  </a:cubicBezTo>
                  <a:cubicBezTo>
                    <a:pt x="432" y="93"/>
                    <a:pt x="34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3" name="Google Shape;18823;p26"/>
            <p:cNvSpPr/>
            <p:nvPr/>
          </p:nvSpPr>
          <p:spPr>
            <a:xfrm>
              <a:off x="18605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0"/>
                    <a:pt x="98" y="427"/>
                    <a:pt x="221" y="427"/>
                  </a:cubicBezTo>
                  <a:cubicBezTo>
                    <a:pt x="339" y="417"/>
                    <a:pt x="432" y="330"/>
                    <a:pt x="427" y="206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4" name="Google Shape;18824;p26"/>
            <p:cNvSpPr/>
            <p:nvPr/>
          </p:nvSpPr>
          <p:spPr>
            <a:xfrm>
              <a:off x="1940225" y="41173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1"/>
                  </a:moveTo>
                  <a:cubicBezTo>
                    <a:pt x="98" y="1"/>
                    <a:pt x="0" y="98"/>
                    <a:pt x="0" y="211"/>
                  </a:cubicBezTo>
                  <a:cubicBezTo>
                    <a:pt x="11" y="329"/>
                    <a:pt x="98" y="422"/>
                    <a:pt x="216" y="422"/>
                  </a:cubicBezTo>
                  <a:cubicBezTo>
                    <a:pt x="329" y="422"/>
                    <a:pt x="427" y="335"/>
                    <a:pt x="427" y="211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5" name="Google Shape;18825;p26"/>
            <p:cNvSpPr/>
            <p:nvPr/>
          </p:nvSpPr>
          <p:spPr>
            <a:xfrm>
              <a:off x="1727850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7" y="1"/>
                  </a:moveTo>
                  <a:cubicBezTo>
                    <a:pt x="104" y="1"/>
                    <a:pt x="1" y="98"/>
                    <a:pt x="1" y="211"/>
                  </a:cubicBezTo>
                  <a:cubicBezTo>
                    <a:pt x="1" y="335"/>
                    <a:pt x="88" y="427"/>
                    <a:pt x="212" y="427"/>
                  </a:cubicBezTo>
                  <a:cubicBezTo>
                    <a:pt x="340" y="427"/>
                    <a:pt x="422" y="340"/>
                    <a:pt x="422" y="211"/>
                  </a:cubicBezTo>
                  <a:cubicBezTo>
                    <a:pt x="42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6" name="Google Shape;18826;p26"/>
            <p:cNvSpPr/>
            <p:nvPr/>
          </p:nvSpPr>
          <p:spPr>
            <a:xfrm>
              <a:off x="188717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5" y="87"/>
                    <a:pt x="0" y="206"/>
                  </a:cubicBezTo>
                  <a:cubicBezTo>
                    <a:pt x="0" y="329"/>
                    <a:pt x="87" y="427"/>
                    <a:pt x="211" y="427"/>
                  </a:cubicBezTo>
                  <a:cubicBezTo>
                    <a:pt x="324" y="427"/>
                    <a:pt x="421" y="334"/>
                    <a:pt x="421" y="221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7" name="Google Shape;18827;p26"/>
            <p:cNvSpPr/>
            <p:nvPr/>
          </p:nvSpPr>
          <p:spPr>
            <a:xfrm>
              <a:off x="1780925" y="43294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7"/>
                    <a:pt x="93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8" name="Google Shape;18828;p26"/>
            <p:cNvSpPr/>
            <p:nvPr/>
          </p:nvSpPr>
          <p:spPr>
            <a:xfrm>
              <a:off x="1674800" y="45948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8"/>
                    <a:pt x="6" y="221"/>
                  </a:cubicBezTo>
                  <a:cubicBezTo>
                    <a:pt x="16" y="334"/>
                    <a:pt x="103" y="427"/>
                    <a:pt x="222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9" name="Google Shape;18829;p26"/>
            <p:cNvSpPr/>
            <p:nvPr/>
          </p:nvSpPr>
          <p:spPr>
            <a:xfrm>
              <a:off x="1886900" y="43294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22" y="1"/>
                  </a:moveTo>
                  <a:cubicBezTo>
                    <a:pt x="104" y="1"/>
                    <a:pt x="16" y="88"/>
                    <a:pt x="11" y="206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32" y="337"/>
                    <a:pt x="432" y="222"/>
                  </a:cubicBezTo>
                  <a:cubicBezTo>
                    <a:pt x="438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0" name="Google Shape;18830;p26"/>
            <p:cNvSpPr/>
            <p:nvPr/>
          </p:nvSpPr>
          <p:spPr>
            <a:xfrm>
              <a:off x="1780800" y="3905000"/>
              <a:ext cx="10925" cy="10675"/>
            </a:xfrm>
            <a:custGeom>
              <a:rect b="b" l="l" r="r" t="t"/>
              <a:pathLst>
                <a:path extrusionOk="0" h="427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19"/>
                    <a:pt x="93" y="422"/>
                    <a:pt x="211" y="427"/>
                  </a:cubicBezTo>
                  <a:cubicBezTo>
                    <a:pt x="214" y="427"/>
                    <a:pt x="217" y="427"/>
                    <a:pt x="221" y="427"/>
                  </a:cubicBezTo>
                  <a:cubicBezTo>
                    <a:pt x="334" y="427"/>
                    <a:pt x="427" y="341"/>
                    <a:pt x="432" y="226"/>
                  </a:cubicBezTo>
                  <a:cubicBezTo>
                    <a:pt x="437" y="113"/>
                    <a:pt x="350" y="11"/>
                    <a:pt x="231" y="0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1" name="Google Shape;18831;p26"/>
            <p:cNvSpPr/>
            <p:nvPr/>
          </p:nvSpPr>
          <p:spPr>
            <a:xfrm>
              <a:off x="1727850" y="39048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7" y="1"/>
                  </a:moveTo>
                  <a:cubicBezTo>
                    <a:pt x="88" y="1"/>
                    <a:pt x="1" y="87"/>
                    <a:pt x="1" y="207"/>
                  </a:cubicBezTo>
                  <a:cubicBezTo>
                    <a:pt x="1" y="330"/>
                    <a:pt x="93" y="428"/>
                    <a:pt x="212" y="428"/>
                  </a:cubicBezTo>
                  <a:cubicBezTo>
                    <a:pt x="215" y="428"/>
                    <a:pt x="218" y="428"/>
                    <a:pt x="221" y="428"/>
                  </a:cubicBezTo>
                  <a:cubicBezTo>
                    <a:pt x="339" y="428"/>
                    <a:pt x="422" y="332"/>
                    <a:pt x="422" y="212"/>
                  </a:cubicBezTo>
                  <a:cubicBezTo>
                    <a:pt x="422" y="94"/>
                    <a:pt x="335" y="1"/>
                    <a:pt x="217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2" name="Google Shape;18832;p26"/>
            <p:cNvSpPr/>
            <p:nvPr/>
          </p:nvSpPr>
          <p:spPr>
            <a:xfrm>
              <a:off x="2125850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8"/>
                    <a:pt x="11" y="222"/>
                  </a:cubicBezTo>
                  <a:cubicBezTo>
                    <a:pt x="11" y="335"/>
                    <a:pt x="98" y="427"/>
                    <a:pt x="217" y="427"/>
                  </a:cubicBezTo>
                  <a:cubicBezTo>
                    <a:pt x="330" y="427"/>
                    <a:pt x="427" y="335"/>
                    <a:pt x="427" y="217"/>
                  </a:cubicBezTo>
                  <a:cubicBezTo>
                    <a:pt x="427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3" name="Google Shape;18833;p26"/>
            <p:cNvSpPr/>
            <p:nvPr/>
          </p:nvSpPr>
          <p:spPr>
            <a:xfrm>
              <a:off x="2099400" y="41172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93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4" name="Google Shape;18834;p26"/>
            <p:cNvSpPr/>
            <p:nvPr/>
          </p:nvSpPr>
          <p:spPr>
            <a:xfrm>
              <a:off x="1754450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25" y="1"/>
                  </a:moveTo>
                  <a:cubicBezTo>
                    <a:pt x="219" y="1"/>
                    <a:pt x="213" y="1"/>
                    <a:pt x="206" y="1"/>
                  </a:cubicBezTo>
                  <a:cubicBezTo>
                    <a:pt x="93" y="7"/>
                    <a:pt x="1" y="94"/>
                    <a:pt x="1" y="212"/>
                  </a:cubicBezTo>
                  <a:cubicBezTo>
                    <a:pt x="1" y="325"/>
                    <a:pt x="88" y="423"/>
                    <a:pt x="211" y="423"/>
                  </a:cubicBezTo>
                  <a:cubicBezTo>
                    <a:pt x="335" y="418"/>
                    <a:pt x="427" y="325"/>
                    <a:pt x="427" y="207"/>
                  </a:cubicBezTo>
                  <a:cubicBezTo>
                    <a:pt x="417" y="90"/>
                    <a:pt x="338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5" name="Google Shape;18835;p26"/>
            <p:cNvSpPr/>
            <p:nvPr/>
          </p:nvSpPr>
          <p:spPr>
            <a:xfrm>
              <a:off x="1807525" y="43559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10"/>
                    <a:pt x="0" y="98"/>
                    <a:pt x="0" y="221"/>
                  </a:cubicBezTo>
                  <a:cubicBezTo>
                    <a:pt x="5" y="334"/>
                    <a:pt x="93" y="427"/>
                    <a:pt x="211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6" name="Google Shape;18836;p26"/>
            <p:cNvSpPr/>
            <p:nvPr/>
          </p:nvSpPr>
          <p:spPr>
            <a:xfrm>
              <a:off x="1860450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8" y="0"/>
                    <a:pt x="5" y="88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7" name="Google Shape;18837;p26"/>
            <p:cNvSpPr/>
            <p:nvPr/>
          </p:nvSpPr>
          <p:spPr>
            <a:xfrm>
              <a:off x="1913625" y="43561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8" y="0"/>
                    <a:pt x="6" y="88"/>
                    <a:pt x="1" y="211"/>
                  </a:cubicBezTo>
                  <a:cubicBezTo>
                    <a:pt x="6" y="334"/>
                    <a:pt x="98" y="422"/>
                    <a:pt x="216" y="422"/>
                  </a:cubicBezTo>
                  <a:cubicBezTo>
                    <a:pt x="335" y="417"/>
                    <a:pt x="432" y="324"/>
                    <a:pt x="432" y="211"/>
                  </a:cubicBez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8" name="Google Shape;18838;p26"/>
            <p:cNvSpPr/>
            <p:nvPr/>
          </p:nvSpPr>
          <p:spPr>
            <a:xfrm>
              <a:off x="1621875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9" name="Google Shape;18839;p26"/>
            <p:cNvSpPr/>
            <p:nvPr/>
          </p:nvSpPr>
          <p:spPr>
            <a:xfrm>
              <a:off x="215245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1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27"/>
                    <a:pt x="216" y="427"/>
                  </a:cubicBezTo>
                  <a:cubicBezTo>
                    <a:pt x="340" y="427"/>
                    <a:pt x="427" y="335"/>
                    <a:pt x="422" y="211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0" name="Google Shape;18840;p26"/>
            <p:cNvSpPr/>
            <p:nvPr/>
          </p:nvSpPr>
          <p:spPr>
            <a:xfrm>
              <a:off x="1727725" y="39580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1"/>
                  </a:moveTo>
                  <a:cubicBezTo>
                    <a:pt x="98" y="1"/>
                    <a:pt x="1" y="88"/>
                    <a:pt x="16" y="211"/>
                  </a:cubicBezTo>
                  <a:cubicBezTo>
                    <a:pt x="16" y="335"/>
                    <a:pt x="114" y="422"/>
                    <a:pt x="227" y="422"/>
                  </a:cubicBezTo>
                  <a:cubicBezTo>
                    <a:pt x="345" y="422"/>
                    <a:pt x="433" y="329"/>
                    <a:pt x="433" y="211"/>
                  </a:cubicBezTo>
                  <a:cubicBezTo>
                    <a:pt x="433" y="8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1" name="Google Shape;18841;p26"/>
            <p:cNvSpPr/>
            <p:nvPr/>
          </p:nvSpPr>
          <p:spPr>
            <a:xfrm>
              <a:off x="1780800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16" y="88"/>
                    <a:pt x="5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2" name="Google Shape;18842;p26"/>
            <p:cNvSpPr/>
            <p:nvPr/>
          </p:nvSpPr>
          <p:spPr>
            <a:xfrm>
              <a:off x="1727850" y="4329325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7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34"/>
                    <a:pt x="88" y="432"/>
                    <a:pt x="212" y="432"/>
                  </a:cubicBezTo>
                  <a:cubicBezTo>
                    <a:pt x="335" y="432"/>
                    <a:pt x="422" y="340"/>
                    <a:pt x="422" y="211"/>
                  </a:cubicBezTo>
                  <a:cubicBezTo>
                    <a:pt x="422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3" name="Google Shape;18843;p26"/>
            <p:cNvSpPr/>
            <p:nvPr/>
          </p:nvSpPr>
          <p:spPr>
            <a:xfrm>
              <a:off x="1887175" y="42765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5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21" y="334"/>
                    <a:pt x="427" y="211"/>
                  </a:cubicBezTo>
                  <a:cubicBezTo>
                    <a:pt x="427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4" name="Google Shape;18844;p26"/>
            <p:cNvSpPr/>
            <p:nvPr/>
          </p:nvSpPr>
          <p:spPr>
            <a:xfrm>
              <a:off x="1940225" y="4276600"/>
              <a:ext cx="10675" cy="10475"/>
            </a:xfrm>
            <a:custGeom>
              <a:rect b="b" l="l" r="r" t="t"/>
              <a:pathLst>
                <a:path extrusionOk="0" h="419" w="427">
                  <a:moveTo>
                    <a:pt x="240" y="1"/>
                  </a:moveTo>
                  <a:cubicBezTo>
                    <a:pt x="232" y="1"/>
                    <a:pt x="224" y="2"/>
                    <a:pt x="216" y="3"/>
                  </a:cubicBezTo>
                  <a:cubicBezTo>
                    <a:pt x="98" y="3"/>
                    <a:pt x="0" y="90"/>
                    <a:pt x="0" y="208"/>
                  </a:cubicBezTo>
                  <a:cubicBezTo>
                    <a:pt x="0" y="321"/>
                    <a:pt x="93" y="419"/>
                    <a:pt x="216" y="419"/>
                  </a:cubicBezTo>
                  <a:cubicBezTo>
                    <a:pt x="334" y="419"/>
                    <a:pt x="427" y="331"/>
                    <a:pt x="427" y="208"/>
                  </a:cubicBezTo>
                  <a:cubicBezTo>
                    <a:pt x="422" y="93"/>
                    <a:pt x="342" y="1"/>
                    <a:pt x="24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5" name="Google Shape;18845;p26"/>
            <p:cNvSpPr/>
            <p:nvPr/>
          </p:nvSpPr>
          <p:spPr>
            <a:xfrm>
              <a:off x="15422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6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6" name="Google Shape;18846;p26"/>
            <p:cNvSpPr/>
            <p:nvPr/>
          </p:nvSpPr>
          <p:spPr>
            <a:xfrm>
              <a:off x="1727600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103" y="1"/>
                    <a:pt x="6" y="93"/>
                    <a:pt x="6" y="206"/>
                  </a:cubicBezTo>
                  <a:cubicBezTo>
                    <a:pt x="1" y="324"/>
                    <a:pt x="98" y="417"/>
                    <a:pt x="217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5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7" name="Google Shape;18847;p26"/>
            <p:cNvSpPr/>
            <p:nvPr/>
          </p:nvSpPr>
          <p:spPr>
            <a:xfrm>
              <a:off x="1648350" y="4303100"/>
              <a:ext cx="10550" cy="10450"/>
            </a:xfrm>
            <a:custGeom>
              <a:rect b="b" l="l" r="r" t="t"/>
              <a:pathLst>
                <a:path extrusionOk="0" h="418" w="422">
                  <a:moveTo>
                    <a:pt x="221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9"/>
                    <a:pt x="0" y="212"/>
                  </a:cubicBezTo>
                  <a:cubicBezTo>
                    <a:pt x="5" y="325"/>
                    <a:pt x="98" y="417"/>
                    <a:pt x="211" y="417"/>
                  </a:cubicBezTo>
                  <a:cubicBezTo>
                    <a:pt x="334" y="417"/>
                    <a:pt x="421" y="330"/>
                    <a:pt x="421" y="207"/>
                  </a:cubicBezTo>
                  <a:cubicBezTo>
                    <a:pt x="421" y="87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8" name="Google Shape;18848;p26"/>
            <p:cNvSpPr/>
            <p:nvPr/>
          </p:nvSpPr>
          <p:spPr>
            <a:xfrm>
              <a:off x="1727725" y="44355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1" y="334"/>
                    <a:pt x="98" y="427"/>
                    <a:pt x="222" y="427"/>
                  </a:cubicBezTo>
                  <a:cubicBezTo>
                    <a:pt x="345" y="427"/>
                    <a:pt x="433" y="329"/>
                    <a:pt x="427" y="206"/>
                  </a:cubicBezTo>
                  <a:cubicBezTo>
                    <a:pt x="422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9" name="Google Shape;18849;p26"/>
            <p:cNvSpPr/>
            <p:nvPr/>
          </p:nvSpPr>
          <p:spPr>
            <a:xfrm>
              <a:off x="1940225" y="43826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11" y="329"/>
                    <a:pt x="103" y="421"/>
                    <a:pt x="216" y="421"/>
                  </a:cubicBezTo>
                  <a:cubicBezTo>
                    <a:pt x="329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0" name="Google Shape;18850;p26"/>
            <p:cNvSpPr/>
            <p:nvPr/>
          </p:nvSpPr>
          <p:spPr>
            <a:xfrm>
              <a:off x="1940225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11" y="329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1" name="Google Shape;18851;p26"/>
            <p:cNvSpPr/>
            <p:nvPr/>
          </p:nvSpPr>
          <p:spPr>
            <a:xfrm>
              <a:off x="1807650" y="3825350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0"/>
                    <a:pt x="0" y="98"/>
                    <a:pt x="0" y="216"/>
                  </a:cubicBezTo>
                  <a:cubicBezTo>
                    <a:pt x="0" y="334"/>
                    <a:pt x="88" y="427"/>
                    <a:pt x="211" y="427"/>
                  </a:cubicBezTo>
                  <a:cubicBezTo>
                    <a:pt x="329" y="422"/>
                    <a:pt x="422" y="324"/>
                    <a:pt x="422" y="206"/>
                  </a:cubicBezTo>
                  <a:cubicBezTo>
                    <a:pt x="422" y="93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2" name="Google Shape;18852;p26"/>
            <p:cNvSpPr/>
            <p:nvPr/>
          </p:nvSpPr>
          <p:spPr>
            <a:xfrm>
              <a:off x="1940225" y="38518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93"/>
                    <a:pt x="32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3" name="Google Shape;18853;p26"/>
            <p:cNvSpPr/>
            <p:nvPr/>
          </p:nvSpPr>
          <p:spPr>
            <a:xfrm>
              <a:off x="1568550" y="406417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7" y="0"/>
                  </a:moveTo>
                  <a:cubicBezTo>
                    <a:pt x="104" y="0"/>
                    <a:pt x="6" y="93"/>
                    <a:pt x="6" y="206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7" y="329"/>
                    <a:pt x="427" y="211"/>
                  </a:cubicBezTo>
                  <a:cubicBezTo>
                    <a:pt x="43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4" name="Google Shape;18854;p26"/>
            <p:cNvSpPr/>
            <p:nvPr/>
          </p:nvSpPr>
          <p:spPr>
            <a:xfrm>
              <a:off x="2099400" y="4064175"/>
              <a:ext cx="10675" cy="10425"/>
            </a:xfrm>
            <a:custGeom>
              <a:rect b="b" l="l" r="r" t="t"/>
              <a:pathLst>
                <a:path extrusionOk="0" h="417" w="427">
                  <a:moveTo>
                    <a:pt x="211" y="0"/>
                  </a:moveTo>
                  <a:cubicBezTo>
                    <a:pt x="93" y="0"/>
                    <a:pt x="0" y="87"/>
                    <a:pt x="0" y="206"/>
                  </a:cubicBezTo>
                  <a:cubicBezTo>
                    <a:pt x="0" y="324"/>
                    <a:pt x="93" y="416"/>
                    <a:pt x="211" y="416"/>
                  </a:cubicBezTo>
                  <a:cubicBezTo>
                    <a:pt x="329" y="416"/>
                    <a:pt x="427" y="329"/>
                    <a:pt x="427" y="206"/>
                  </a:cubicBezTo>
                  <a:cubicBezTo>
                    <a:pt x="427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5" name="Google Shape;18855;p26"/>
            <p:cNvSpPr/>
            <p:nvPr/>
          </p:nvSpPr>
          <p:spPr>
            <a:xfrm>
              <a:off x="1568550" y="411735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17" y="1"/>
                  </a:moveTo>
                  <a:cubicBezTo>
                    <a:pt x="104" y="1"/>
                    <a:pt x="6" y="88"/>
                    <a:pt x="6" y="206"/>
                  </a:cubicBezTo>
                  <a:cubicBezTo>
                    <a:pt x="1" y="329"/>
                    <a:pt x="88" y="422"/>
                    <a:pt x="212" y="422"/>
                  </a:cubicBezTo>
                  <a:cubicBezTo>
                    <a:pt x="335" y="422"/>
                    <a:pt x="427" y="329"/>
                    <a:pt x="427" y="211"/>
                  </a:cubicBezTo>
                  <a:cubicBezTo>
                    <a:pt x="438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6" name="Google Shape;18856;p26"/>
            <p:cNvSpPr/>
            <p:nvPr/>
          </p:nvSpPr>
          <p:spPr>
            <a:xfrm>
              <a:off x="1727850" y="41173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17" y="0"/>
                  </a:moveTo>
                  <a:cubicBezTo>
                    <a:pt x="214" y="0"/>
                    <a:pt x="210" y="0"/>
                    <a:pt x="207" y="1"/>
                  </a:cubicBezTo>
                  <a:cubicBezTo>
                    <a:pt x="88" y="1"/>
                    <a:pt x="1" y="88"/>
                    <a:pt x="1" y="206"/>
                  </a:cubicBezTo>
                  <a:cubicBezTo>
                    <a:pt x="1" y="31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06"/>
                  </a:cubicBezTo>
                  <a:cubicBezTo>
                    <a:pt x="422" y="86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7" name="Google Shape;18857;p26"/>
            <p:cNvSpPr/>
            <p:nvPr/>
          </p:nvSpPr>
          <p:spPr>
            <a:xfrm>
              <a:off x="20726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1" y="0"/>
                  </a:moveTo>
                  <a:cubicBezTo>
                    <a:pt x="103" y="0"/>
                    <a:pt x="16" y="87"/>
                    <a:pt x="11" y="206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2" y="87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8" name="Google Shape;18858;p26"/>
            <p:cNvSpPr/>
            <p:nvPr/>
          </p:nvSpPr>
          <p:spPr>
            <a:xfrm>
              <a:off x="2178925" y="4303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5"/>
                    <a:pt x="5" y="98"/>
                    <a:pt x="5" y="211"/>
                  </a:cubicBezTo>
                  <a:cubicBezTo>
                    <a:pt x="0" y="329"/>
                    <a:pt x="103" y="421"/>
                    <a:pt x="216" y="421"/>
                  </a:cubicBezTo>
                  <a:cubicBezTo>
                    <a:pt x="339" y="421"/>
                    <a:pt x="432" y="334"/>
                    <a:pt x="432" y="211"/>
                  </a:cubicBezTo>
                  <a:cubicBezTo>
                    <a:pt x="432" y="87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9" name="Google Shape;18859;p26"/>
            <p:cNvSpPr/>
            <p:nvPr/>
          </p:nvSpPr>
          <p:spPr>
            <a:xfrm>
              <a:off x="1780800" y="4488750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24"/>
                    <a:pt x="93" y="417"/>
                    <a:pt x="211" y="427"/>
                  </a:cubicBezTo>
                  <a:cubicBezTo>
                    <a:pt x="214" y="427"/>
                    <a:pt x="217" y="427"/>
                    <a:pt x="220" y="427"/>
                  </a:cubicBezTo>
                  <a:cubicBezTo>
                    <a:pt x="334" y="427"/>
                    <a:pt x="432" y="332"/>
                    <a:pt x="432" y="222"/>
                  </a:cubicBezTo>
                  <a:cubicBezTo>
                    <a:pt x="437" y="98"/>
                    <a:pt x="350" y="6"/>
                    <a:pt x="231" y="1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0" name="Google Shape;18860;p26"/>
            <p:cNvSpPr/>
            <p:nvPr/>
          </p:nvSpPr>
          <p:spPr>
            <a:xfrm>
              <a:off x="1887175" y="385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4" y="0"/>
                  </a:moveTo>
                  <a:cubicBezTo>
                    <a:pt x="218" y="0"/>
                    <a:pt x="212" y="0"/>
                    <a:pt x="206" y="1"/>
                  </a:cubicBezTo>
                  <a:cubicBezTo>
                    <a:pt x="87" y="1"/>
                    <a:pt x="0" y="88"/>
                    <a:pt x="0" y="207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24" y="422"/>
                    <a:pt x="421" y="335"/>
                    <a:pt x="421" y="212"/>
                  </a:cubicBezTo>
                  <a:cubicBezTo>
                    <a:pt x="421" y="94"/>
                    <a:pt x="342" y="0"/>
                    <a:pt x="22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1" name="Google Shape;18861;p26"/>
            <p:cNvSpPr/>
            <p:nvPr/>
          </p:nvSpPr>
          <p:spPr>
            <a:xfrm>
              <a:off x="1780925" y="38519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1" y="1"/>
                  </a:moveTo>
                  <a:cubicBezTo>
                    <a:pt x="103" y="1"/>
                    <a:pt x="11" y="88"/>
                    <a:pt x="11" y="207"/>
                  </a:cubicBezTo>
                  <a:cubicBezTo>
                    <a:pt x="0" y="325"/>
                    <a:pt x="93" y="422"/>
                    <a:pt x="216" y="422"/>
                  </a:cubicBezTo>
                  <a:cubicBezTo>
                    <a:pt x="329" y="422"/>
                    <a:pt x="427" y="335"/>
                    <a:pt x="427" y="212"/>
                  </a:cubicBezTo>
                  <a:cubicBezTo>
                    <a:pt x="427" y="88"/>
                    <a:pt x="32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2" name="Google Shape;18862;p26"/>
            <p:cNvSpPr/>
            <p:nvPr/>
          </p:nvSpPr>
          <p:spPr>
            <a:xfrm>
              <a:off x="20726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1" y="0"/>
                  </a:moveTo>
                  <a:cubicBezTo>
                    <a:pt x="108" y="0"/>
                    <a:pt x="11" y="88"/>
                    <a:pt x="0" y="211"/>
                  </a:cubicBezTo>
                  <a:cubicBezTo>
                    <a:pt x="0" y="324"/>
                    <a:pt x="93" y="417"/>
                    <a:pt x="206" y="422"/>
                  </a:cubicBezTo>
                  <a:cubicBezTo>
                    <a:pt x="209" y="422"/>
                    <a:pt x="213" y="422"/>
                    <a:pt x="216" y="422"/>
                  </a:cubicBezTo>
                  <a:cubicBezTo>
                    <a:pt x="335" y="422"/>
                    <a:pt x="427" y="336"/>
                    <a:pt x="427" y="216"/>
                  </a:cubicBezTo>
                  <a:cubicBezTo>
                    <a:pt x="432" y="93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3" name="Google Shape;18863;p26"/>
            <p:cNvSpPr/>
            <p:nvPr/>
          </p:nvSpPr>
          <p:spPr>
            <a:xfrm>
              <a:off x="2126125" y="4356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2" y="1"/>
                  </a:moveTo>
                  <a:cubicBezTo>
                    <a:pt x="79" y="1"/>
                    <a:pt x="0" y="90"/>
                    <a:pt x="0" y="212"/>
                  </a:cubicBezTo>
                  <a:cubicBezTo>
                    <a:pt x="0" y="335"/>
                    <a:pt x="87" y="423"/>
                    <a:pt x="211" y="423"/>
                  </a:cubicBezTo>
                  <a:cubicBezTo>
                    <a:pt x="324" y="423"/>
                    <a:pt x="421" y="335"/>
                    <a:pt x="421" y="217"/>
                  </a:cubicBezTo>
                  <a:cubicBezTo>
                    <a:pt x="421" y="94"/>
                    <a:pt x="334" y="1"/>
                    <a:pt x="211" y="1"/>
                  </a:cubicBezTo>
                  <a:cubicBezTo>
                    <a:pt x="205" y="1"/>
                    <a:pt x="198" y="1"/>
                    <a:pt x="19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4" name="Google Shape;18864;p26"/>
            <p:cNvSpPr/>
            <p:nvPr/>
          </p:nvSpPr>
          <p:spPr>
            <a:xfrm>
              <a:off x="2152200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1"/>
                  </a:moveTo>
                  <a:cubicBezTo>
                    <a:pt x="103" y="1"/>
                    <a:pt x="11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334" y="422"/>
                    <a:pt x="432" y="335"/>
                    <a:pt x="432" y="211"/>
                  </a:cubicBezTo>
                  <a:cubicBezTo>
                    <a:pt x="432" y="8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5" name="Google Shape;18865;p26"/>
            <p:cNvSpPr/>
            <p:nvPr/>
          </p:nvSpPr>
          <p:spPr>
            <a:xfrm>
              <a:off x="1780800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98" y="0"/>
                    <a:pt x="5" y="98"/>
                    <a:pt x="0" y="221"/>
                  </a:cubicBezTo>
                  <a:cubicBezTo>
                    <a:pt x="5" y="334"/>
                    <a:pt x="98" y="427"/>
                    <a:pt x="211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6" name="Google Shape;18866;p26"/>
            <p:cNvSpPr/>
            <p:nvPr/>
          </p:nvSpPr>
          <p:spPr>
            <a:xfrm>
              <a:off x="1542225" y="41966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8" y="10"/>
                    <a:pt x="1" y="98"/>
                    <a:pt x="1" y="211"/>
                  </a:cubicBezTo>
                  <a:cubicBezTo>
                    <a:pt x="1" y="334"/>
                    <a:pt x="93" y="432"/>
                    <a:pt x="211" y="432"/>
                  </a:cubicBezTo>
                  <a:cubicBezTo>
                    <a:pt x="335" y="432"/>
                    <a:pt x="422" y="344"/>
                    <a:pt x="417" y="211"/>
                  </a:cubicBezTo>
                  <a:cubicBezTo>
                    <a:pt x="417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7" name="Google Shape;18867;p26"/>
            <p:cNvSpPr/>
            <p:nvPr/>
          </p:nvSpPr>
          <p:spPr>
            <a:xfrm>
              <a:off x="1489175" y="43029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2" y="1"/>
                    <a:pt x="0" y="87"/>
                    <a:pt x="0" y="207"/>
                  </a:cubicBezTo>
                  <a:cubicBezTo>
                    <a:pt x="0" y="335"/>
                    <a:pt x="82" y="422"/>
                    <a:pt x="211" y="422"/>
                  </a:cubicBezTo>
                  <a:cubicBezTo>
                    <a:pt x="334" y="422"/>
                    <a:pt x="432" y="330"/>
                    <a:pt x="432" y="212"/>
                  </a:cubicBezTo>
                  <a:cubicBezTo>
                    <a:pt x="432" y="99"/>
                    <a:pt x="334" y="1"/>
                    <a:pt x="221" y="1"/>
                  </a:cubicBezTo>
                  <a:cubicBezTo>
                    <a:pt x="218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8" name="Google Shape;18868;p26"/>
            <p:cNvSpPr/>
            <p:nvPr/>
          </p:nvSpPr>
          <p:spPr>
            <a:xfrm>
              <a:off x="1515625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27" y="336"/>
                    <a:pt x="427" y="211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9" name="Google Shape;18869;p26"/>
            <p:cNvSpPr/>
            <p:nvPr/>
          </p:nvSpPr>
          <p:spPr>
            <a:xfrm>
              <a:off x="20462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104" y="1"/>
                    <a:pt x="1" y="103"/>
                    <a:pt x="1" y="222"/>
                  </a:cubicBezTo>
                  <a:cubicBezTo>
                    <a:pt x="10" y="348"/>
                    <a:pt x="107" y="428"/>
                    <a:pt x="204" y="428"/>
                  </a:cubicBezTo>
                  <a:cubicBezTo>
                    <a:pt x="210" y="428"/>
                    <a:pt x="216" y="428"/>
                    <a:pt x="222" y="427"/>
                  </a:cubicBezTo>
                  <a:cubicBezTo>
                    <a:pt x="34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0" name="Google Shape;18870;p26"/>
            <p:cNvSpPr/>
            <p:nvPr/>
          </p:nvSpPr>
          <p:spPr>
            <a:xfrm>
              <a:off x="1728000" y="43826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29"/>
                    <a:pt x="98" y="421"/>
                    <a:pt x="211" y="421"/>
                  </a:cubicBezTo>
                  <a:cubicBezTo>
                    <a:pt x="329" y="421"/>
                    <a:pt x="416" y="329"/>
                    <a:pt x="416" y="211"/>
                  </a:cubicBezTo>
                  <a:cubicBezTo>
                    <a:pt x="416" y="87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1" name="Google Shape;18871;p26"/>
            <p:cNvSpPr/>
            <p:nvPr/>
          </p:nvSpPr>
          <p:spPr>
            <a:xfrm>
              <a:off x="1780925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1"/>
                    <a:pt x="0" y="99"/>
                    <a:pt x="0" y="212"/>
                  </a:cubicBezTo>
                  <a:cubicBezTo>
                    <a:pt x="0" y="335"/>
                    <a:pt x="98" y="422"/>
                    <a:pt x="216" y="422"/>
                  </a:cubicBezTo>
                  <a:cubicBezTo>
                    <a:pt x="334" y="422"/>
                    <a:pt x="427" y="33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2" name="Google Shape;18872;p26"/>
            <p:cNvSpPr/>
            <p:nvPr/>
          </p:nvSpPr>
          <p:spPr>
            <a:xfrm>
              <a:off x="1621625" y="40641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11" y="211"/>
                  </a:cubicBezTo>
                  <a:cubicBezTo>
                    <a:pt x="16" y="334"/>
                    <a:pt x="103" y="427"/>
                    <a:pt x="226" y="427"/>
                  </a:cubicBezTo>
                  <a:cubicBezTo>
                    <a:pt x="345" y="416"/>
                    <a:pt x="432" y="329"/>
                    <a:pt x="432" y="211"/>
                  </a:cubicBezTo>
                  <a:cubicBezTo>
                    <a:pt x="432" y="98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3" name="Google Shape;18873;p26"/>
            <p:cNvSpPr/>
            <p:nvPr/>
          </p:nvSpPr>
          <p:spPr>
            <a:xfrm>
              <a:off x="1727600" y="454180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2" y="0"/>
                  </a:moveTo>
                  <a:cubicBezTo>
                    <a:pt x="94" y="0"/>
                    <a:pt x="16" y="84"/>
                    <a:pt x="11" y="196"/>
                  </a:cubicBezTo>
                  <a:cubicBezTo>
                    <a:pt x="1" y="320"/>
                    <a:pt x="98" y="422"/>
                    <a:pt x="222" y="422"/>
                  </a:cubicBezTo>
                  <a:cubicBezTo>
                    <a:pt x="335" y="422"/>
                    <a:pt x="432" y="335"/>
                    <a:pt x="432" y="217"/>
                  </a:cubicBezTo>
                  <a:cubicBezTo>
                    <a:pt x="438" y="104"/>
                    <a:pt x="355" y="6"/>
                    <a:pt x="232" y="1"/>
                  </a:cubicBezTo>
                  <a:cubicBezTo>
                    <a:pt x="225" y="0"/>
                    <a:pt x="218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4" name="Google Shape;18874;p26"/>
            <p:cNvSpPr/>
            <p:nvPr/>
          </p:nvSpPr>
          <p:spPr>
            <a:xfrm>
              <a:off x="1887300" y="4382625"/>
              <a:ext cx="10425" cy="10575"/>
            </a:xfrm>
            <a:custGeom>
              <a:rect b="b" l="l" r="r" t="t"/>
              <a:pathLst>
                <a:path extrusionOk="0" h="423" w="417">
                  <a:moveTo>
                    <a:pt x="215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88" y="1"/>
                    <a:pt x="0" y="99"/>
                    <a:pt x="0" y="212"/>
                  </a:cubicBezTo>
                  <a:cubicBezTo>
                    <a:pt x="0" y="335"/>
                    <a:pt x="98" y="422"/>
                    <a:pt x="211" y="422"/>
                  </a:cubicBezTo>
                  <a:cubicBezTo>
                    <a:pt x="329" y="422"/>
                    <a:pt x="416" y="330"/>
                    <a:pt x="416" y="207"/>
                  </a:cubicBezTo>
                  <a:cubicBezTo>
                    <a:pt x="416" y="87"/>
                    <a:pt x="324" y="1"/>
                    <a:pt x="21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5" name="Google Shape;18875;p26"/>
            <p:cNvSpPr/>
            <p:nvPr/>
          </p:nvSpPr>
          <p:spPr>
            <a:xfrm>
              <a:off x="1887300" y="44887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0" y="93"/>
                    <a:pt x="0" y="211"/>
                  </a:cubicBezTo>
                  <a:cubicBezTo>
                    <a:pt x="0" y="330"/>
                    <a:pt x="98" y="427"/>
                    <a:pt x="211" y="427"/>
                  </a:cubicBezTo>
                  <a:cubicBezTo>
                    <a:pt x="329" y="417"/>
                    <a:pt x="422" y="330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6" name="Google Shape;18876;p26"/>
            <p:cNvSpPr/>
            <p:nvPr/>
          </p:nvSpPr>
          <p:spPr>
            <a:xfrm>
              <a:off x="2125850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22" y="0"/>
                  </a:moveTo>
                  <a:cubicBezTo>
                    <a:pt x="98" y="0"/>
                    <a:pt x="11" y="93"/>
                    <a:pt x="11" y="206"/>
                  </a:cubicBezTo>
                  <a:cubicBezTo>
                    <a:pt x="1" y="324"/>
                    <a:pt x="98" y="427"/>
                    <a:pt x="217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7" name="Google Shape;18877;p26"/>
            <p:cNvSpPr/>
            <p:nvPr/>
          </p:nvSpPr>
          <p:spPr>
            <a:xfrm>
              <a:off x="2073050" y="4143825"/>
              <a:ext cx="10450" cy="10675"/>
            </a:xfrm>
            <a:custGeom>
              <a:rect b="b" l="l" r="r" t="t"/>
              <a:pathLst>
                <a:path extrusionOk="0" h="427" w="418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19" y="427"/>
                    <a:pt x="417" y="334"/>
                    <a:pt x="417" y="211"/>
                  </a:cubicBezTo>
                  <a:cubicBezTo>
                    <a:pt x="417" y="9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8" name="Google Shape;18878;p26"/>
            <p:cNvSpPr/>
            <p:nvPr/>
          </p:nvSpPr>
          <p:spPr>
            <a:xfrm>
              <a:off x="1595025" y="414382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6" y="0"/>
                  </a:moveTo>
                  <a:cubicBezTo>
                    <a:pt x="98" y="0"/>
                    <a:pt x="6" y="93"/>
                    <a:pt x="6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9" name="Google Shape;18879;p26"/>
            <p:cNvSpPr/>
            <p:nvPr/>
          </p:nvSpPr>
          <p:spPr>
            <a:xfrm>
              <a:off x="1542225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8" y="0"/>
                    <a:pt x="1" y="93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16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0" name="Google Shape;18880;p26"/>
            <p:cNvSpPr/>
            <p:nvPr/>
          </p:nvSpPr>
          <p:spPr>
            <a:xfrm>
              <a:off x="1727850" y="42766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07" y="0"/>
                  </a:moveTo>
                  <a:cubicBezTo>
                    <a:pt x="88" y="0"/>
                    <a:pt x="1" y="86"/>
                    <a:pt x="1" y="206"/>
                  </a:cubicBezTo>
                  <a:cubicBezTo>
                    <a:pt x="1" y="32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11"/>
                  </a:cubicBezTo>
                  <a:cubicBezTo>
                    <a:pt x="422" y="88"/>
                    <a:pt x="335" y="1"/>
                    <a:pt x="217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1" name="Google Shape;18881;p26"/>
            <p:cNvSpPr/>
            <p:nvPr/>
          </p:nvSpPr>
          <p:spPr>
            <a:xfrm>
              <a:off x="204632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1"/>
                  </a:moveTo>
                  <a:cubicBezTo>
                    <a:pt x="99" y="1"/>
                    <a:pt x="1" y="98"/>
                    <a:pt x="1" y="211"/>
                  </a:cubicBezTo>
                  <a:cubicBezTo>
                    <a:pt x="1" y="329"/>
                    <a:pt x="93" y="417"/>
                    <a:pt x="206" y="422"/>
                  </a:cubicBezTo>
                  <a:cubicBezTo>
                    <a:pt x="330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2" name="Google Shape;18882;p26"/>
            <p:cNvSpPr/>
            <p:nvPr/>
          </p:nvSpPr>
          <p:spPr>
            <a:xfrm>
              <a:off x="20198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1"/>
                    <a:pt x="216" y="421"/>
                  </a:cubicBezTo>
                  <a:cubicBezTo>
                    <a:pt x="334" y="421"/>
                    <a:pt x="432" y="319"/>
                    <a:pt x="427" y="206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3" name="Google Shape;18883;p26"/>
            <p:cNvSpPr/>
            <p:nvPr/>
          </p:nvSpPr>
          <p:spPr>
            <a:xfrm>
              <a:off x="1515500" y="4064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7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0"/>
                    <a:pt x="103" y="428"/>
                    <a:pt x="222" y="428"/>
                  </a:cubicBezTo>
                  <a:cubicBezTo>
                    <a:pt x="340" y="417"/>
                    <a:pt x="432" y="330"/>
                    <a:pt x="432" y="207"/>
                  </a:cubicBezTo>
                  <a:cubicBezTo>
                    <a:pt x="427" y="87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4" name="Google Shape;18884;p26"/>
            <p:cNvSpPr/>
            <p:nvPr/>
          </p:nvSpPr>
          <p:spPr>
            <a:xfrm>
              <a:off x="1621625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6" y="0"/>
                  </a:moveTo>
                  <a:cubicBezTo>
                    <a:pt x="223" y="0"/>
                    <a:pt x="219" y="0"/>
                    <a:pt x="216" y="1"/>
                  </a:cubicBezTo>
                  <a:cubicBezTo>
                    <a:pt x="93" y="6"/>
                    <a:pt x="0" y="98"/>
                    <a:pt x="11" y="216"/>
                  </a:cubicBezTo>
                  <a:cubicBezTo>
                    <a:pt x="11" y="335"/>
                    <a:pt x="103" y="422"/>
                    <a:pt x="221" y="422"/>
                  </a:cubicBezTo>
                  <a:cubicBezTo>
                    <a:pt x="345" y="417"/>
                    <a:pt x="432" y="329"/>
                    <a:pt x="432" y="206"/>
                  </a:cubicBezTo>
                  <a:cubicBezTo>
                    <a:pt x="427" y="86"/>
                    <a:pt x="339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5" name="Google Shape;18885;p26"/>
            <p:cNvSpPr/>
            <p:nvPr/>
          </p:nvSpPr>
          <p:spPr>
            <a:xfrm>
              <a:off x="151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2" y="0"/>
                  </a:moveTo>
                  <a:cubicBezTo>
                    <a:pt x="98" y="0"/>
                    <a:pt x="6" y="86"/>
                    <a:pt x="1" y="206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7" y="335"/>
                    <a:pt x="427" y="216"/>
                  </a:cubicBezTo>
                  <a:cubicBezTo>
                    <a:pt x="432" y="98"/>
                    <a:pt x="340" y="1"/>
                    <a:pt x="222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6" name="Google Shape;18886;p26"/>
            <p:cNvSpPr/>
            <p:nvPr/>
          </p:nvSpPr>
          <p:spPr>
            <a:xfrm>
              <a:off x="21525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5"/>
                    <a:pt x="1" y="92"/>
                    <a:pt x="1" y="211"/>
                  </a:cubicBezTo>
                  <a:cubicBezTo>
                    <a:pt x="1" y="329"/>
                    <a:pt x="88" y="421"/>
                    <a:pt x="211" y="421"/>
                  </a:cubicBezTo>
                  <a:cubicBezTo>
                    <a:pt x="330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7" name="Google Shape;18887;p26"/>
            <p:cNvSpPr/>
            <p:nvPr/>
          </p:nvSpPr>
          <p:spPr>
            <a:xfrm>
              <a:off x="2046475" y="4064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5"/>
                    <a:pt x="0" y="92"/>
                    <a:pt x="0" y="211"/>
                  </a:cubicBezTo>
                  <a:cubicBezTo>
                    <a:pt x="0" y="329"/>
                    <a:pt x="93" y="421"/>
                    <a:pt x="211" y="421"/>
                  </a:cubicBezTo>
                  <a:cubicBezTo>
                    <a:pt x="329" y="421"/>
                    <a:pt x="421" y="334"/>
                    <a:pt x="421" y="211"/>
                  </a:cubicBezTo>
                  <a:cubicBezTo>
                    <a:pt x="416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8" name="Google Shape;18888;p26"/>
            <p:cNvSpPr/>
            <p:nvPr/>
          </p:nvSpPr>
          <p:spPr>
            <a:xfrm>
              <a:off x="1727850" y="4011225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2" y="1"/>
                  </a:moveTo>
                  <a:cubicBezTo>
                    <a:pt x="93" y="1"/>
                    <a:pt x="6" y="88"/>
                    <a:pt x="1" y="201"/>
                  </a:cubicBezTo>
                  <a:cubicBezTo>
                    <a:pt x="1" y="325"/>
                    <a:pt x="93" y="422"/>
                    <a:pt x="212" y="422"/>
                  </a:cubicBezTo>
                  <a:cubicBezTo>
                    <a:pt x="325" y="422"/>
                    <a:pt x="422" y="325"/>
                    <a:pt x="422" y="201"/>
                  </a:cubicBezTo>
                  <a:cubicBezTo>
                    <a:pt x="422" y="83"/>
                    <a:pt x="33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9" name="Google Shape;18889;p26"/>
            <p:cNvSpPr/>
            <p:nvPr/>
          </p:nvSpPr>
          <p:spPr>
            <a:xfrm>
              <a:off x="1887175" y="44354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334" y="432"/>
                    <a:pt x="421" y="339"/>
                    <a:pt x="416" y="211"/>
                  </a:cubicBezTo>
                  <a:cubicBezTo>
                    <a:pt x="416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0" name="Google Shape;18890;p26"/>
            <p:cNvSpPr/>
            <p:nvPr/>
          </p:nvSpPr>
          <p:spPr>
            <a:xfrm>
              <a:off x="1887300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0" y="88"/>
                    <a:pt x="0" y="211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329" y="417"/>
                    <a:pt x="422" y="329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1" name="Google Shape;18891;p26"/>
            <p:cNvSpPr/>
            <p:nvPr/>
          </p:nvSpPr>
          <p:spPr>
            <a:xfrm>
              <a:off x="1780925" y="39580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1"/>
                  </a:moveTo>
                  <a:cubicBezTo>
                    <a:pt x="93" y="6"/>
                    <a:pt x="0" y="93"/>
                    <a:pt x="0" y="211"/>
                  </a:cubicBezTo>
                  <a:cubicBezTo>
                    <a:pt x="0" y="329"/>
                    <a:pt x="98" y="422"/>
                    <a:pt x="216" y="422"/>
                  </a:cubicBezTo>
                  <a:cubicBezTo>
                    <a:pt x="329" y="422"/>
                    <a:pt x="427" y="319"/>
                    <a:pt x="427" y="206"/>
                  </a:cubicBezTo>
                  <a:cubicBezTo>
                    <a:pt x="427" y="88"/>
                    <a:pt x="32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2" name="Google Shape;18892;p26"/>
            <p:cNvSpPr/>
            <p:nvPr/>
          </p:nvSpPr>
          <p:spPr>
            <a:xfrm>
              <a:off x="1595275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8" y="1"/>
                  </a:moveTo>
                  <a:cubicBezTo>
                    <a:pt x="84" y="1"/>
                    <a:pt x="1" y="90"/>
                    <a:pt x="1" y="212"/>
                  </a:cubicBezTo>
                  <a:cubicBezTo>
                    <a:pt x="1" y="335"/>
                    <a:pt x="93" y="423"/>
                    <a:pt x="217" y="423"/>
                  </a:cubicBezTo>
                  <a:cubicBezTo>
                    <a:pt x="330" y="423"/>
                    <a:pt x="427" y="335"/>
                    <a:pt x="427" y="217"/>
                  </a:cubicBezTo>
                  <a:cubicBezTo>
                    <a:pt x="427" y="94"/>
                    <a:pt x="335" y="1"/>
                    <a:pt x="217" y="1"/>
                  </a:cubicBezTo>
                  <a:cubicBezTo>
                    <a:pt x="210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3" name="Google Shape;18893;p26"/>
            <p:cNvSpPr/>
            <p:nvPr/>
          </p:nvSpPr>
          <p:spPr>
            <a:xfrm>
              <a:off x="2072925" y="43559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88" y="1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4" name="Google Shape;18894;p26"/>
            <p:cNvSpPr/>
            <p:nvPr/>
          </p:nvSpPr>
          <p:spPr>
            <a:xfrm>
              <a:off x="1940225" y="40641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21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0" y="329"/>
                    <a:pt x="103" y="427"/>
                    <a:pt x="221" y="427"/>
                  </a:cubicBezTo>
                  <a:cubicBezTo>
                    <a:pt x="334" y="416"/>
                    <a:pt x="427" y="329"/>
                    <a:pt x="427" y="206"/>
                  </a:cubicBezTo>
                  <a:cubicBezTo>
                    <a:pt x="422" y="93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5" name="Google Shape;18895;p26"/>
            <p:cNvSpPr/>
            <p:nvPr/>
          </p:nvSpPr>
          <p:spPr>
            <a:xfrm>
              <a:off x="1595275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88" y="6"/>
                    <a:pt x="1" y="99"/>
                    <a:pt x="1" y="212"/>
                  </a:cubicBezTo>
                  <a:cubicBezTo>
                    <a:pt x="1" y="335"/>
                    <a:pt x="93" y="422"/>
                    <a:pt x="217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22" y="92"/>
                    <a:pt x="33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6" name="Google Shape;18896;p26"/>
            <p:cNvSpPr/>
            <p:nvPr/>
          </p:nvSpPr>
          <p:spPr>
            <a:xfrm>
              <a:off x="1727600" y="38519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6" y="0"/>
                  </a:moveTo>
                  <a:cubicBezTo>
                    <a:pt x="230" y="0"/>
                    <a:pt x="223" y="0"/>
                    <a:pt x="217" y="1"/>
                  </a:cubicBezTo>
                  <a:cubicBezTo>
                    <a:pt x="93" y="1"/>
                    <a:pt x="1" y="93"/>
                    <a:pt x="11" y="217"/>
                  </a:cubicBezTo>
                  <a:cubicBezTo>
                    <a:pt x="16" y="335"/>
                    <a:pt x="103" y="422"/>
                    <a:pt x="222" y="422"/>
                  </a:cubicBezTo>
                  <a:cubicBezTo>
                    <a:pt x="345" y="422"/>
                    <a:pt x="432" y="325"/>
                    <a:pt x="432" y="207"/>
                  </a:cubicBezTo>
                  <a:cubicBezTo>
                    <a:pt x="432" y="89"/>
                    <a:pt x="354" y="0"/>
                    <a:pt x="2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7" name="Google Shape;18897;p26"/>
            <p:cNvSpPr/>
            <p:nvPr/>
          </p:nvSpPr>
          <p:spPr>
            <a:xfrm>
              <a:off x="1940225" y="459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3"/>
                    <a:pt x="0" y="20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8" name="Google Shape;18898;p26"/>
            <p:cNvSpPr/>
            <p:nvPr/>
          </p:nvSpPr>
          <p:spPr>
            <a:xfrm>
              <a:off x="154222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88"/>
                    <a:pt x="6" y="211"/>
                  </a:cubicBezTo>
                  <a:cubicBezTo>
                    <a:pt x="6" y="334"/>
                    <a:pt x="93" y="422"/>
                    <a:pt x="216" y="422"/>
                  </a:cubicBezTo>
                  <a:cubicBezTo>
                    <a:pt x="335" y="417"/>
                    <a:pt x="422" y="32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9" name="Google Shape;18899;p26"/>
            <p:cNvSpPr/>
            <p:nvPr/>
          </p:nvSpPr>
          <p:spPr>
            <a:xfrm>
              <a:off x="21261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7" y="0"/>
                    <a:pt x="0" y="87"/>
                    <a:pt x="0" y="211"/>
                  </a:cubicBezTo>
                  <a:cubicBezTo>
                    <a:pt x="0" y="334"/>
                    <a:pt x="87" y="421"/>
                    <a:pt x="211" y="421"/>
                  </a:cubicBezTo>
                  <a:cubicBezTo>
                    <a:pt x="334" y="421"/>
                    <a:pt x="421" y="334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0" name="Google Shape;18900;p26"/>
            <p:cNvSpPr/>
            <p:nvPr/>
          </p:nvSpPr>
          <p:spPr>
            <a:xfrm>
              <a:off x="1727850" y="4595100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198" y="1"/>
                  </a:moveTo>
                  <a:cubicBezTo>
                    <a:pt x="84" y="1"/>
                    <a:pt x="1" y="90"/>
                    <a:pt x="1" y="207"/>
                  </a:cubicBezTo>
                  <a:cubicBezTo>
                    <a:pt x="1" y="320"/>
                    <a:pt x="88" y="418"/>
                    <a:pt x="212" y="418"/>
                  </a:cubicBezTo>
                  <a:cubicBezTo>
                    <a:pt x="335" y="418"/>
                    <a:pt x="422" y="325"/>
                    <a:pt x="422" y="212"/>
                  </a:cubicBezTo>
                  <a:cubicBezTo>
                    <a:pt x="422" y="89"/>
                    <a:pt x="335" y="2"/>
                    <a:pt x="217" y="2"/>
                  </a:cubicBezTo>
                  <a:cubicBezTo>
                    <a:pt x="211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1" name="Google Shape;18901;p26"/>
            <p:cNvSpPr/>
            <p:nvPr/>
          </p:nvSpPr>
          <p:spPr>
            <a:xfrm>
              <a:off x="1727850" y="40641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3" y="0"/>
                    <a:pt x="6" y="93"/>
                    <a:pt x="1" y="211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2" y="334"/>
                    <a:pt x="422" y="221"/>
                  </a:cubicBezTo>
                  <a:cubicBezTo>
                    <a:pt x="42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2" name="Google Shape;18902;p26"/>
            <p:cNvSpPr/>
            <p:nvPr/>
          </p:nvSpPr>
          <p:spPr>
            <a:xfrm>
              <a:off x="1780925" y="4064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213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5"/>
                    <a:pt x="93" y="428"/>
                    <a:pt x="216" y="428"/>
                  </a:cubicBezTo>
                  <a:cubicBezTo>
                    <a:pt x="334" y="417"/>
                    <a:pt x="427" y="330"/>
                    <a:pt x="427" y="207"/>
                  </a:cubicBezTo>
                  <a:cubicBezTo>
                    <a:pt x="427" y="87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3" name="Google Shape;18903;p26"/>
            <p:cNvSpPr/>
            <p:nvPr/>
          </p:nvSpPr>
          <p:spPr>
            <a:xfrm>
              <a:off x="188702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9" y="0"/>
                    <a:pt x="6" y="93"/>
                    <a:pt x="1" y="216"/>
                  </a:cubicBezTo>
                  <a:cubicBezTo>
                    <a:pt x="11" y="334"/>
                    <a:pt x="99" y="427"/>
                    <a:pt x="222" y="427"/>
                  </a:cubicBezTo>
                  <a:cubicBezTo>
                    <a:pt x="335" y="422"/>
                    <a:pt x="427" y="329"/>
                    <a:pt x="427" y="216"/>
                  </a:cubicBezTo>
                  <a:cubicBezTo>
                    <a:pt x="427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4" name="Google Shape;18904;p26"/>
            <p:cNvSpPr/>
            <p:nvPr/>
          </p:nvSpPr>
          <p:spPr>
            <a:xfrm>
              <a:off x="1887175" y="4064175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06" y="0"/>
                  </a:moveTo>
                  <a:cubicBezTo>
                    <a:pt x="87" y="0"/>
                    <a:pt x="0" y="87"/>
                    <a:pt x="0" y="206"/>
                  </a:cubicBezTo>
                  <a:cubicBezTo>
                    <a:pt x="0" y="324"/>
                    <a:pt x="87" y="416"/>
                    <a:pt x="211" y="416"/>
                  </a:cubicBezTo>
                  <a:cubicBezTo>
                    <a:pt x="334" y="416"/>
                    <a:pt x="421" y="329"/>
                    <a:pt x="421" y="206"/>
                  </a:cubicBezTo>
                  <a:cubicBezTo>
                    <a:pt x="421" y="93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5" name="Google Shape;18905;p26"/>
            <p:cNvSpPr/>
            <p:nvPr/>
          </p:nvSpPr>
          <p:spPr>
            <a:xfrm>
              <a:off x="1780800" y="45948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103" y="0"/>
                    <a:pt x="10" y="93"/>
                    <a:pt x="5" y="206"/>
                  </a:cubicBezTo>
                  <a:cubicBezTo>
                    <a:pt x="0" y="329"/>
                    <a:pt x="88" y="427"/>
                    <a:pt x="21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6" name="Google Shape;18906;p26"/>
            <p:cNvSpPr/>
            <p:nvPr/>
          </p:nvSpPr>
          <p:spPr>
            <a:xfrm>
              <a:off x="18871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0"/>
                    <a:pt x="0" y="88"/>
                    <a:pt x="0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24" y="422"/>
                    <a:pt x="421" y="334"/>
                    <a:pt x="421" y="211"/>
                  </a:cubicBezTo>
                  <a:cubicBezTo>
                    <a:pt x="421" y="88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7" name="Google Shape;18907;p26"/>
            <p:cNvSpPr/>
            <p:nvPr/>
          </p:nvSpPr>
          <p:spPr>
            <a:xfrm>
              <a:off x="178092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329" y="417"/>
                    <a:pt x="422" y="324"/>
                    <a:pt x="422" y="201"/>
                  </a:cubicBezTo>
                  <a:cubicBezTo>
                    <a:pt x="422" y="8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8" name="Google Shape;18908;p26"/>
            <p:cNvSpPr/>
            <p:nvPr/>
          </p:nvSpPr>
          <p:spPr>
            <a:xfrm>
              <a:off x="1913250" y="4621450"/>
              <a:ext cx="11200" cy="10125"/>
            </a:xfrm>
            <a:custGeom>
              <a:rect b="b" l="l" r="r" t="t"/>
              <a:pathLst>
                <a:path extrusionOk="0" h="405" w="448">
                  <a:moveTo>
                    <a:pt x="229" y="0"/>
                  </a:moveTo>
                  <a:cubicBezTo>
                    <a:pt x="157" y="0"/>
                    <a:pt x="91" y="37"/>
                    <a:pt x="52" y="104"/>
                  </a:cubicBezTo>
                  <a:cubicBezTo>
                    <a:pt x="0" y="181"/>
                    <a:pt x="16" y="289"/>
                    <a:pt x="77" y="361"/>
                  </a:cubicBezTo>
                  <a:cubicBezTo>
                    <a:pt x="107" y="387"/>
                    <a:pt x="137" y="405"/>
                    <a:pt x="175" y="405"/>
                  </a:cubicBezTo>
                  <a:cubicBezTo>
                    <a:pt x="189" y="405"/>
                    <a:pt x="204" y="402"/>
                    <a:pt x="221" y="397"/>
                  </a:cubicBezTo>
                  <a:cubicBezTo>
                    <a:pt x="252" y="386"/>
                    <a:pt x="288" y="376"/>
                    <a:pt x="324" y="371"/>
                  </a:cubicBezTo>
                  <a:cubicBezTo>
                    <a:pt x="406" y="350"/>
                    <a:pt x="447" y="309"/>
                    <a:pt x="447" y="217"/>
                  </a:cubicBezTo>
                  <a:cubicBezTo>
                    <a:pt x="447" y="119"/>
                    <a:pt x="386" y="32"/>
                    <a:pt x="298" y="11"/>
                  </a:cubicBezTo>
                  <a:cubicBezTo>
                    <a:pt x="275" y="4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9" name="Google Shape;18909;p26"/>
            <p:cNvSpPr/>
            <p:nvPr/>
          </p:nvSpPr>
          <p:spPr>
            <a:xfrm>
              <a:off x="1594650" y="4568225"/>
              <a:ext cx="11325" cy="10625"/>
            </a:xfrm>
            <a:custGeom>
              <a:rect b="b" l="l" r="r" t="t"/>
              <a:pathLst>
                <a:path extrusionOk="0" h="425" w="453">
                  <a:moveTo>
                    <a:pt x="237" y="0"/>
                  </a:moveTo>
                  <a:cubicBezTo>
                    <a:pt x="163" y="0"/>
                    <a:pt x="93" y="40"/>
                    <a:pt x="52" y="105"/>
                  </a:cubicBezTo>
                  <a:cubicBezTo>
                    <a:pt x="0" y="193"/>
                    <a:pt x="21" y="285"/>
                    <a:pt x="113" y="342"/>
                  </a:cubicBezTo>
                  <a:cubicBezTo>
                    <a:pt x="139" y="362"/>
                    <a:pt x="165" y="372"/>
                    <a:pt x="190" y="393"/>
                  </a:cubicBezTo>
                  <a:cubicBezTo>
                    <a:pt x="215" y="416"/>
                    <a:pt x="240" y="424"/>
                    <a:pt x="264" y="424"/>
                  </a:cubicBezTo>
                  <a:cubicBezTo>
                    <a:pt x="296" y="424"/>
                    <a:pt x="326" y="410"/>
                    <a:pt x="355" y="393"/>
                  </a:cubicBezTo>
                  <a:cubicBezTo>
                    <a:pt x="422" y="357"/>
                    <a:pt x="452" y="290"/>
                    <a:pt x="452" y="208"/>
                  </a:cubicBezTo>
                  <a:cubicBezTo>
                    <a:pt x="447" y="116"/>
                    <a:pt x="386" y="38"/>
                    <a:pt x="293" y="8"/>
                  </a:cubicBezTo>
                  <a:cubicBezTo>
                    <a:pt x="275" y="3"/>
                    <a:pt x="256" y="0"/>
                    <a:pt x="23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0" name="Google Shape;18910;p26"/>
            <p:cNvSpPr/>
            <p:nvPr/>
          </p:nvSpPr>
          <p:spPr>
            <a:xfrm>
              <a:off x="2178275" y="4037425"/>
              <a:ext cx="10950" cy="10775"/>
            </a:xfrm>
            <a:custGeom>
              <a:rect b="b" l="l" r="r" t="t"/>
              <a:pathLst>
                <a:path extrusionOk="0" h="431" w="438">
                  <a:moveTo>
                    <a:pt x="243" y="0"/>
                  </a:moveTo>
                  <a:cubicBezTo>
                    <a:pt x="227" y="0"/>
                    <a:pt x="207" y="6"/>
                    <a:pt x="180" y="17"/>
                  </a:cubicBezTo>
                  <a:cubicBezTo>
                    <a:pt x="139" y="37"/>
                    <a:pt x="103" y="63"/>
                    <a:pt x="78" y="94"/>
                  </a:cubicBezTo>
                  <a:cubicBezTo>
                    <a:pt x="0" y="191"/>
                    <a:pt x="26" y="325"/>
                    <a:pt x="129" y="397"/>
                  </a:cubicBezTo>
                  <a:cubicBezTo>
                    <a:pt x="160" y="419"/>
                    <a:pt x="201" y="430"/>
                    <a:pt x="243" y="430"/>
                  </a:cubicBezTo>
                  <a:cubicBezTo>
                    <a:pt x="321" y="430"/>
                    <a:pt x="404" y="391"/>
                    <a:pt x="437" y="304"/>
                  </a:cubicBezTo>
                  <a:cubicBezTo>
                    <a:pt x="391" y="227"/>
                    <a:pt x="355" y="145"/>
                    <a:pt x="314" y="68"/>
                  </a:cubicBezTo>
                  <a:cubicBezTo>
                    <a:pt x="290" y="21"/>
                    <a:pt x="273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1" name="Google Shape;18911;p26"/>
            <p:cNvSpPr/>
            <p:nvPr/>
          </p:nvSpPr>
          <p:spPr>
            <a:xfrm>
              <a:off x="1992775" y="4594800"/>
              <a:ext cx="11450" cy="9600"/>
            </a:xfrm>
            <a:custGeom>
              <a:rect b="b" l="l" r="r" t="t"/>
              <a:pathLst>
                <a:path extrusionOk="0" h="384" w="458">
                  <a:moveTo>
                    <a:pt x="238" y="1"/>
                  </a:moveTo>
                  <a:cubicBezTo>
                    <a:pt x="152" y="1"/>
                    <a:pt x="73" y="49"/>
                    <a:pt x="41" y="121"/>
                  </a:cubicBezTo>
                  <a:cubicBezTo>
                    <a:pt x="0" y="209"/>
                    <a:pt x="21" y="301"/>
                    <a:pt x="108" y="383"/>
                  </a:cubicBezTo>
                  <a:cubicBezTo>
                    <a:pt x="200" y="348"/>
                    <a:pt x="283" y="301"/>
                    <a:pt x="365" y="260"/>
                  </a:cubicBezTo>
                  <a:cubicBezTo>
                    <a:pt x="447" y="219"/>
                    <a:pt x="457" y="183"/>
                    <a:pt x="411" y="106"/>
                  </a:cubicBezTo>
                  <a:cubicBezTo>
                    <a:pt x="380" y="49"/>
                    <a:pt x="334" y="19"/>
                    <a:pt x="272" y="3"/>
                  </a:cubicBezTo>
                  <a:cubicBezTo>
                    <a:pt x="261" y="1"/>
                    <a:pt x="249" y="1"/>
                    <a:pt x="23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2" name="Google Shape;18912;p26"/>
            <p:cNvSpPr/>
            <p:nvPr/>
          </p:nvSpPr>
          <p:spPr>
            <a:xfrm>
              <a:off x="1411825" y="4276350"/>
              <a:ext cx="8625" cy="10575"/>
            </a:xfrm>
            <a:custGeom>
              <a:rect b="b" l="l" r="r" t="t"/>
              <a:pathLst>
                <a:path extrusionOk="0" h="423" w="345">
                  <a:moveTo>
                    <a:pt x="129" y="1"/>
                  </a:moveTo>
                  <a:cubicBezTo>
                    <a:pt x="87" y="1"/>
                    <a:pt x="43" y="15"/>
                    <a:pt x="1" y="43"/>
                  </a:cubicBezTo>
                  <a:cubicBezTo>
                    <a:pt x="11" y="167"/>
                    <a:pt x="32" y="290"/>
                    <a:pt x="42" y="408"/>
                  </a:cubicBezTo>
                  <a:cubicBezTo>
                    <a:pt x="74" y="418"/>
                    <a:pt x="103" y="422"/>
                    <a:pt x="131" y="422"/>
                  </a:cubicBezTo>
                  <a:cubicBezTo>
                    <a:pt x="210" y="422"/>
                    <a:pt x="271" y="385"/>
                    <a:pt x="309" y="316"/>
                  </a:cubicBezTo>
                  <a:cubicBezTo>
                    <a:pt x="345" y="228"/>
                    <a:pt x="335" y="121"/>
                    <a:pt x="263" y="59"/>
                  </a:cubicBezTo>
                  <a:cubicBezTo>
                    <a:pt x="224" y="20"/>
                    <a:pt x="178" y="1"/>
                    <a:pt x="12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3" name="Google Shape;18913;p26"/>
            <p:cNvSpPr/>
            <p:nvPr/>
          </p:nvSpPr>
          <p:spPr>
            <a:xfrm>
              <a:off x="1412475" y="4170325"/>
              <a:ext cx="8125" cy="10550"/>
            </a:xfrm>
            <a:custGeom>
              <a:rect b="b" l="l" r="r" t="t"/>
              <a:pathLst>
                <a:path extrusionOk="0" h="422" w="325">
                  <a:moveTo>
                    <a:pt x="119" y="0"/>
                  </a:moveTo>
                  <a:cubicBezTo>
                    <a:pt x="97" y="0"/>
                    <a:pt x="75" y="5"/>
                    <a:pt x="52" y="14"/>
                  </a:cubicBezTo>
                  <a:lnTo>
                    <a:pt x="11" y="261"/>
                  </a:lnTo>
                  <a:cubicBezTo>
                    <a:pt x="6" y="307"/>
                    <a:pt x="6" y="348"/>
                    <a:pt x="0" y="389"/>
                  </a:cubicBezTo>
                  <a:cubicBezTo>
                    <a:pt x="35" y="411"/>
                    <a:pt x="71" y="422"/>
                    <a:pt x="105" y="422"/>
                  </a:cubicBezTo>
                  <a:cubicBezTo>
                    <a:pt x="159" y="422"/>
                    <a:pt x="210" y="397"/>
                    <a:pt x="247" y="353"/>
                  </a:cubicBezTo>
                  <a:cubicBezTo>
                    <a:pt x="314" y="292"/>
                    <a:pt x="324" y="173"/>
                    <a:pt x="273" y="96"/>
                  </a:cubicBezTo>
                  <a:cubicBezTo>
                    <a:pt x="235" y="36"/>
                    <a:pt x="180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4" name="Google Shape;18914;p26"/>
            <p:cNvSpPr/>
            <p:nvPr/>
          </p:nvSpPr>
          <p:spPr>
            <a:xfrm>
              <a:off x="1464250" y="4435600"/>
              <a:ext cx="9025" cy="10275"/>
            </a:xfrm>
            <a:custGeom>
              <a:rect b="b" l="l" r="r" t="t"/>
              <a:pathLst>
                <a:path extrusionOk="0" h="411" w="361">
                  <a:moveTo>
                    <a:pt x="136" y="0"/>
                  </a:moveTo>
                  <a:cubicBezTo>
                    <a:pt x="89" y="0"/>
                    <a:pt x="43" y="18"/>
                    <a:pt x="0" y="61"/>
                  </a:cubicBezTo>
                  <a:cubicBezTo>
                    <a:pt x="77" y="179"/>
                    <a:pt x="144" y="297"/>
                    <a:pt x="216" y="410"/>
                  </a:cubicBezTo>
                  <a:cubicBezTo>
                    <a:pt x="319" y="369"/>
                    <a:pt x="360" y="302"/>
                    <a:pt x="355" y="205"/>
                  </a:cubicBezTo>
                  <a:cubicBezTo>
                    <a:pt x="350" y="117"/>
                    <a:pt x="298" y="40"/>
                    <a:pt x="216" y="15"/>
                  </a:cubicBezTo>
                  <a:cubicBezTo>
                    <a:pt x="189" y="6"/>
                    <a:pt x="162" y="0"/>
                    <a:pt x="1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5" name="Google Shape;18915;p26"/>
            <p:cNvSpPr/>
            <p:nvPr/>
          </p:nvSpPr>
          <p:spPr>
            <a:xfrm>
              <a:off x="1595800" y="3880450"/>
              <a:ext cx="10825" cy="8450"/>
            </a:xfrm>
            <a:custGeom>
              <a:rect b="b" l="l" r="r" t="t"/>
              <a:pathLst>
                <a:path extrusionOk="0" h="338" w="433">
                  <a:moveTo>
                    <a:pt x="350" y="1"/>
                  </a:moveTo>
                  <a:cubicBezTo>
                    <a:pt x="232" y="73"/>
                    <a:pt x="119" y="145"/>
                    <a:pt x="0" y="222"/>
                  </a:cubicBezTo>
                  <a:cubicBezTo>
                    <a:pt x="40" y="304"/>
                    <a:pt x="119" y="337"/>
                    <a:pt x="194" y="337"/>
                  </a:cubicBezTo>
                  <a:cubicBezTo>
                    <a:pt x="246" y="337"/>
                    <a:pt x="296" y="321"/>
                    <a:pt x="329" y="294"/>
                  </a:cubicBezTo>
                  <a:cubicBezTo>
                    <a:pt x="417" y="222"/>
                    <a:pt x="432" y="93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6" name="Google Shape;18916;p26"/>
            <p:cNvSpPr/>
            <p:nvPr/>
          </p:nvSpPr>
          <p:spPr>
            <a:xfrm>
              <a:off x="1701650" y="4621450"/>
              <a:ext cx="10825" cy="6850"/>
            </a:xfrm>
            <a:custGeom>
              <a:rect b="b" l="l" r="r" t="t"/>
              <a:pathLst>
                <a:path extrusionOk="0" h="274" w="433">
                  <a:moveTo>
                    <a:pt x="194" y="1"/>
                  </a:moveTo>
                  <a:cubicBezTo>
                    <a:pt x="105" y="1"/>
                    <a:pt x="30" y="57"/>
                    <a:pt x="1" y="160"/>
                  </a:cubicBezTo>
                  <a:cubicBezTo>
                    <a:pt x="134" y="196"/>
                    <a:pt x="263" y="237"/>
                    <a:pt x="396" y="273"/>
                  </a:cubicBezTo>
                  <a:cubicBezTo>
                    <a:pt x="432" y="145"/>
                    <a:pt x="381" y="42"/>
                    <a:pt x="263" y="11"/>
                  </a:cubicBezTo>
                  <a:cubicBezTo>
                    <a:pt x="239" y="4"/>
                    <a:pt x="216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7" name="Google Shape;18917;p26"/>
            <p:cNvSpPr/>
            <p:nvPr/>
          </p:nvSpPr>
          <p:spPr>
            <a:xfrm>
              <a:off x="1913500" y="3829575"/>
              <a:ext cx="10550" cy="6550"/>
            </a:xfrm>
            <a:custGeom>
              <a:rect b="b" l="l" r="r" t="t"/>
              <a:pathLst>
                <a:path extrusionOk="0" h="262" w="422">
                  <a:moveTo>
                    <a:pt x="16" y="1"/>
                  </a:moveTo>
                  <a:lnTo>
                    <a:pt x="16" y="1"/>
                  </a:lnTo>
                  <a:cubicBezTo>
                    <a:pt x="0" y="134"/>
                    <a:pt x="67" y="232"/>
                    <a:pt x="191" y="258"/>
                  </a:cubicBezTo>
                  <a:cubicBezTo>
                    <a:pt x="205" y="260"/>
                    <a:pt x="219" y="261"/>
                    <a:pt x="232" y="261"/>
                  </a:cubicBezTo>
                  <a:cubicBezTo>
                    <a:pt x="329" y="261"/>
                    <a:pt x="399" y="198"/>
                    <a:pt x="422" y="98"/>
                  </a:cubicBezTo>
                  <a:cubicBezTo>
                    <a:pt x="309" y="62"/>
                    <a:pt x="196" y="37"/>
                    <a:pt x="88" y="11"/>
                  </a:cubicBezTo>
                  <a:cubicBezTo>
                    <a:pt x="62" y="6"/>
                    <a:pt x="42" y="6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8" name="Google Shape;18918;p26"/>
            <p:cNvSpPr/>
            <p:nvPr/>
          </p:nvSpPr>
          <p:spPr>
            <a:xfrm>
              <a:off x="1466550" y="4012900"/>
              <a:ext cx="7225" cy="8700"/>
            </a:xfrm>
            <a:custGeom>
              <a:rect b="b" l="l" r="r" t="t"/>
              <a:pathLst>
                <a:path extrusionOk="0" h="348" w="289">
                  <a:moveTo>
                    <a:pt x="206" y="1"/>
                  </a:moveTo>
                  <a:cubicBezTo>
                    <a:pt x="134" y="114"/>
                    <a:pt x="73" y="222"/>
                    <a:pt x="1" y="335"/>
                  </a:cubicBezTo>
                  <a:cubicBezTo>
                    <a:pt x="25" y="344"/>
                    <a:pt x="49" y="348"/>
                    <a:pt x="72" y="348"/>
                  </a:cubicBezTo>
                  <a:cubicBezTo>
                    <a:pt x="142" y="348"/>
                    <a:pt x="204" y="309"/>
                    <a:pt x="242" y="247"/>
                  </a:cubicBezTo>
                  <a:cubicBezTo>
                    <a:pt x="289" y="165"/>
                    <a:pt x="278" y="62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9" name="Google Shape;18919;p26"/>
            <p:cNvSpPr/>
            <p:nvPr/>
          </p:nvSpPr>
          <p:spPr>
            <a:xfrm>
              <a:off x="1993275" y="3856550"/>
              <a:ext cx="8900" cy="6000"/>
            </a:xfrm>
            <a:custGeom>
              <a:rect b="b" l="l" r="r" t="t"/>
              <a:pathLst>
                <a:path extrusionOk="0" h="240" w="356">
                  <a:moveTo>
                    <a:pt x="6" y="1"/>
                  </a:moveTo>
                  <a:cubicBezTo>
                    <a:pt x="1" y="109"/>
                    <a:pt x="52" y="186"/>
                    <a:pt x="134" y="222"/>
                  </a:cubicBezTo>
                  <a:cubicBezTo>
                    <a:pt x="161" y="234"/>
                    <a:pt x="188" y="239"/>
                    <a:pt x="214" y="239"/>
                  </a:cubicBezTo>
                  <a:cubicBezTo>
                    <a:pt x="269" y="239"/>
                    <a:pt x="320" y="214"/>
                    <a:pt x="355" y="165"/>
                  </a:cubicBezTo>
                  <a:cubicBezTo>
                    <a:pt x="242" y="109"/>
                    <a:pt x="129" y="57"/>
                    <a:pt x="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0" name="Google Shape;18920;p26"/>
            <p:cNvSpPr/>
            <p:nvPr/>
          </p:nvSpPr>
          <p:spPr>
            <a:xfrm>
              <a:off x="1705500" y="3834075"/>
              <a:ext cx="4775" cy="1675"/>
            </a:xfrm>
            <a:custGeom>
              <a:rect b="b" l="l" r="r" t="t"/>
              <a:pathLst>
                <a:path extrusionOk="0" h="67" w="191">
                  <a:moveTo>
                    <a:pt x="186" y="1"/>
                  </a:moveTo>
                  <a:cubicBezTo>
                    <a:pt x="124" y="11"/>
                    <a:pt x="63" y="32"/>
                    <a:pt x="1" y="52"/>
                  </a:cubicBezTo>
                  <a:cubicBezTo>
                    <a:pt x="26" y="62"/>
                    <a:pt x="49" y="67"/>
                    <a:pt x="70" y="67"/>
                  </a:cubicBezTo>
                  <a:cubicBezTo>
                    <a:pt x="116" y="67"/>
                    <a:pt x="156" y="46"/>
                    <a:pt x="191" y="11"/>
                  </a:cubicBezTo>
                  <a:cubicBezTo>
                    <a:pt x="191" y="11"/>
                    <a:pt x="186" y="6"/>
                    <a:pt x="18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1" name="Google Shape;18921;p26"/>
            <p:cNvSpPr/>
            <p:nvPr/>
          </p:nvSpPr>
          <p:spPr>
            <a:xfrm>
              <a:off x="2232100" y="4253650"/>
              <a:ext cx="800" cy="2350"/>
            </a:xfrm>
            <a:custGeom>
              <a:rect b="b" l="l" r="r" t="t"/>
              <a:pathLst>
                <a:path extrusionOk="0" h="94" w="32">
                  <a:moveTo>
                    <a:pt x="11" y="1"/>
                  </a:moveTo>
                  <a:cubicBezTo>
                    <a:pt x="6" y="26"/>
                    <a:pt x="6" y="57"/>
                    <a:pt x="1" y="83"/>
                  </a:cubicBezTo>
                  <a:cubicBezTo>
                    <a:pt x="6" y="93"/>
                    <a:pt x="11" y="93"/>
                    <a:pt x="26" y="93"/>
                  </a:cubicBezTo>
                  <a:cubicBezTo>
                    <a:pt x="26" y="57"/>
                    <a:pt x="31" y="32"/>
                    <a:pt x="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922" name="Google Shape;18922;p26"/>
          <p:cNvGrpSpPr/>
          <p:nvPr/>
        </p:nvGrpSpPr>
        <p:grpSpPr>
          <a:xfrm>
            <a:off x="8424007" y="2906998"/>
            <a:ext cx="1201981" cy="1177605"/>
            <a:chOff x="1409400" y="3825350"/>
            <a:chExt cx="823500" cy="806800"/>
          </a:xfrm>
        </p:grpSpPr>
        <p:sp>
          <p:nvSpPr>
            <p:cNvPr id="18923" name="Google Shape;18923;p26"/>
            <p:cNvSpPr/>
            <p:nvPr/>
          </p:nvSpPr>
          <p:spPr>
            <a:xfrm>
              <a:off x="1860575" y="46214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2"/>
                    <a:pt x="93" y="423"/>
                    <a:pt x="212" y="423"/>
                  </a:cubicBezTo>
                  <a:cubicBezTo>
                    <a:pt x="215" y="423"/>
                    <a:pt x="218" y="422"/>
                    <a:pt x="221" y="422"/>
                  </a:cubicBezTo>
                  <a:cubicBezTo>
                    <a:pt x="334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4" name="Google Shape;18924;p26"/>
            <p:cNvSpPr/>
            <p:nvPr/>
          </p:nvSpPr>
          <p:spPr>
            <a:xfrm>
              <a:off x="1754450" y="46213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3"/>
                    <a:pt x="1" y="217"/>
                  </a:cubicBezTo>
                  <a:cubicBezTo>
                    <a:pt x="1" y="330"/>
                    <a:pt x="88" y="422"/>
                    <a:pt x="206" y="427"/>
                  </a:cubicBezTo>
                  <a:cubicBezTo>
                    <a:pt x="210" y="427"/>
                    <a:pt x="213" y="428"/>
                    <a:pt x="216" y="428"/>
                  </a:cubicBezTo>
                  <a:cubicBezTo>
                    <a:pt x="330" y="428"/>
                    <a:pt x="427" y="342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5" name="Google Shape;18925;p26"/>
            <p:cNvSpPr/>
            <p:nvPr/>
          </p:nvSpPr>
          <p:spPr>
            <a:xfrm>
              <a:off x="1807250" y="462157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31" y="1"/>
                  </a:moveTo>
                  <a:cubicBezTo>
                    <a:pt x="228" y="1"/>
                    <a:pt x="225" y="1"/>
                    <a:pt x="222" y="1"/>
                  </a:cubicBezTo>
                  <a:cubicBezTo>
                    <a:pt x="104" y="1"/>
                    <a:pt x="16" y="88"/>
                    <a:pt x="6" y="207"/>
                  </a:cubicBezTo>
                  <a:cubicBezTo>
                    <a:pt x="1" y="330"/>
                    <a:pt x="93" y="417"/>
                    <a:pt x="211" y="422"/>
                  </a:cubicBezTo>
                  <a:cubicBezTo>
                    <a:pt x="330" y="422"/>
                    <a:pt x="432" y="330"/>
                    <a:pt x="432" y="212"/>
                  </a:cubicBezTo>
                  <a:cubicBezTo>
                    <a:pt x="437" y="92"/>
                    <a:pt x="350" y="1"/>
                    <a:pt x="2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6" name="Google Shape;18926;p26"/>
            <p:cNvSpPr/>
            <p:nvPr/>
          </p:nvSpPr>
          <p:spPr>
            <a:xfrm>
              <a:off x="180752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24" y="427"/>
                    <a:pt x="421" y="335"/>
                    <a:pt x="427" y="217"/>
                  </a:cubicBezTo>
                  <a:cubicBezTo>
                    <a:pt x="427" y="9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7" name="Google Shape;18927;p26"/>
            <p:cNvSpPr/>
            <p:nvPr/>
          </p:nvSpPr>
          <p:spPr>
            <a:xfrm>
              <a:off x="1913625" y="40906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98"/>
                    <a:pt x="6" y="222"/>
                  </a:cubicBezTo>
                  <a:cubicBezTo>
                    <a:pt x="11" y="335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8" name="Google Shape;18928;p26"/>
            <p:cNvSpPr/>
            <p:nvPr/>
          </p:nvSpPr>
          <p:spPr>
            <a:xfrm>
              <a:off x="17543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9" name="Google Shape;18929;p26"/>
            <p:cNvSpPr/>
            <p:nvPr/>
          </p:nvSpPr>
          <p:spPr>
            <a:xfrm>
              <a:off x="186057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3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0" name="Google Shape;18930;p26"/>
            <p:cNvSpPr/>
            <p:nvPr/>
          </p:nvSpPr>
          <p:spPr>
            <a:xfrm>
              <a:off x="1568700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1" name="Google Shape;18931;p26"/>
            <p:cNvSpPr/>
            <p:nvPr/>
          </p:nvSpPr>
          <p:spPr>
            <a:xfrm>
              <a:off x="1568700" y="43294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87" y="1"/>
                    <a:pt x="0" y="103"/>
                    <a:pt x="5" y="222"/>
                  </a:cubicBezTo>
                  <a:cubicBezTo>
                    <a:pt x="5" y="332"/>
                    <a:pt x="98" y="427"/>
                    <a:pt x="212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32" y="329"/>
                    <a:pt x="432" y="211"/>
                  </a:cubicBezTo>
                  <a:cubicBezTo>
                    <a:pt x="421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2" name="Google Shape;18932;p26"/>
            <p:cNvSpPr/>
            <p:nvPr/>
          </p:nvSpPr>
          <p:spPr>
            <a:xfrm>
              <a:off x="1913625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3" name="Google Shape;18933;p26"/>
            <p:cNvSpPr/>
            <p:nvPr/>
          </p:nvSpPr>
          <p:spPr>
            <a:xfrm>
              <a:off x="2099400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0"/>
                    <a:pt x="98" y="422"/>
                    <a:pt x="211" y="422"/>
                  </a:cubicBezTo>
                  <a:cubicBezTo>
                    <a:pt x="329" y="422"/>
                    <a:pt x="427" y="32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4" name="Google Shape;18934;p26"/>
            <p:cNvSpPr/>
            <p:nvPr/>
          </p:nvSpPr>
          <p:spPr>
            <a:xfrm>
              <a:off x="1860450" y="41438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5" y="329"/>
                    <a:pt x="98" y="427"/>
                    <a:pt x="211" y="427"/>
                  </a:cubicBezTo>
                  <a:cubicBezTo>
                    <a:pt x="334" y="427"/>
                    <a:pt x="432" y="334"/>
                    <a:pt x="432" y="211"/>
                  </a:cubicBezTo>
                  <a:cubicBezTo>
                    <a:pt x="432" y="93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5" name="Google Shape;18935;p26"/>
            <p:cNvSpPr/>
            <p:nvPr/>
          </p:nvSpPr>
          <p:spPr>
            <a:xfrm>
              <a:off x="1754450" y="41438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02" y="1"/>
                  </a:moveTo>
                  <a:cubicBezTo>
                    <a:pt x="84" y="1"/>
                    <a:pt x="1" y="97"/>
                    <a:pt x="1" y="222"/>
                  </a:cubicBezTo>
                  <a:cubicBezTo>
                    <a:pt x="1" y="335"/>
                    <a:pt x="98" y="433"/>
                    <a:pt x="211" y="433"/>
                  </a:cubicBezTo>
                  <a:cubicBezTo>
                    <a:pt x="330" y="423"/>
                    <a:pt x="427" y="335"/>
                    <a:pt x="427" y="222"/>
                  </a:cubicBezTo>
                  <a:cubicBezTo>
                    <a:pt x="427" y="99"/>
                    <a:pt x="335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6" name="Google Shape;18936;p26"/>
            <p:cNvSpPr/>
            <p:nvPr/>
          </p:nvSpPr>
          <p:spPr>
            <a:xfrm>
              <a:off x="1568550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2" y="0"/>
                  </a:moveTo>
                  <a:cubicBezTo>
                    <a:pt x="93" y="0"/>
                    <a:pt x="1" y="87"/>
                    <a:pt x="1" y="206"/>
                  </a:cubicBezTo>
                  <a:cubicBezTo>
                    <a:pt x="1" y="329"/>
                    <a:pt x="93" y="421"/>
                    <a:pt x="212" y="421"/>
                  </a:cubicBezTo>
                  <a:cubicBezTo>
                    <a:pt x="335" y="421"/>
                    <a:pt x="427" y="329"/>
                    <a:pt x="427" y="211"/>
                  </a:cubicBezTo>
                  <a:cubicBezTo>
                    <a:pt x="427" y="87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7" name="Google Shape;18937;p26"/>
            <p:cNvSpPr/>
            <p:nvPr/>
          </p:nvSpPr>
          <p:spPr>
            <a:xfrm>
              <a:off x="2099275" y="4329575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32" y="335"/>
                    <a:pt x="432" y="217"/>
                  </a:cubicBezTo>
                  <a:cubicBezTo>
                    <a:pt x="437" y="96"/>
                    <a:pt x="34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8" name="Google Shape;18938;p26"/>
            <p:cNvSpPr/>
            <p:nvPr/>
          </p:nvSpPr>
          <p:spPr>
            <a:xfrm>
              <a:off x="1807525" y="4143800"/>
              <a:ext cx="10675" cy="10600"/>
            </a:xfrm>
            <a:custGeom>
              <a:rect b="b" l="l" r="r" t="t"/>
              <a:pathLst>
                <a:path extrusionOk="0" h="424" w="427">
                  <a:moveTo>
                    <a:pt x="211" y="1"/>
                  </a:moveTo>
                  <a:cubicBezTo>
                    <a:pt x="97" y="1"/>
                    <a:pt x="5" y="82"/>
                    <a:pt x="0" y="202"/>
                  </a:cubicBezTo>
                  <a:cubicBezTo>
                    <a:pt x="0" y="325"/>
                    <a:pt x="82" y="417"/>
                    <a:pt x="195" y="423"/>
                  </a:cubicBezTo>
                  <a:cubicBezTo>
                    <a:pt x="201" y="423"/>
                    <a:pt x="207" y="423"/>
                    <a:pt x="213" y="423"/>
                  </a:cubicBezTo>
                  <a:cubicBezTo>
                    <a:pt x="328" y="423"/>
                    <a:pt x="417" y="330"/>
                    <a:pt x="421" y="222"/>
                  </a:cubicBezTo>
                  <a:cubicBezTo>
                    <a:pt x="427" y="104"/>
                    <a:pt x="339" y="6"/>
                    <a:pt x="221" y="1"/>
                  </a:cubicBezTo>
                  <a:cubicBezTo>
                    <a:pt x="217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9" name="Google Shape;18939;p26"/>
            <p:cNvSpPr/>
            <p:nvPr/>
          </p:nvSpPr>
          <p:spPr>
            <a:xfrm>
              <a:off x="1621875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8" y="0"/>
                    <a:pt x="1" y="98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27"/>
                    <a:pt x="422" y="329"/>
                    <a:pt x="422" y="211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0" name="Google Shape;18940;p26"/>
            <p:cNvSpPr/>
            <p:nvPr/>
          </p:nvSpPr>
          <p:spPr>
            <a:xfrm>
              <a:off x="17012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6" y="334"/>
                    <a:pt x="103" y="422"/>
                    <a:pt x="22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1" name="Google Shape;18941;p26"/>
            <p:cNvSpPr/>
            <p:nvPr/>
          </p:nvSpPr>
          <p:spPr>
            <a:xfrm>
              <a:off x="2152575" y="443557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2" name="Google Shape;18942;p26"/>
            <p:cNvSpPr/>
            <p:nvPr/>
          </p:nvSpPr>
          <p:spPr>
            <a:xfrm>
              <a:off x="2099275" y="4435425"/>
              <a:ext cx="10925" cy="10825"/>
            </a:xfrm>
            <a:custGeom>
              <a:rect b="b" l="l" r="r" t="t"/>
              <a:pathLst>
                <a:path extrusionOk="0" h="433" w="43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87" y="6"/>
                    <a:pt x="0" y="104"/>
                    <a:pt x="5" y="227"/>
                  </a:cubicBezTo>
                  <a:cubicBezTo>
                    <a:pt x="10" y="340"/>
                    <a:pt x="108" y="433"/>
                    <a:pt x="226" y="433"/>
                  </a:cubicBezTo>
                  <a:cubicBezTo>
                    <a:pt x="339" y="433"/>
                    <a:pt x="437" y="335"/>
                    <a:pt x="432" y="207"/>
                  </a:cubicBezTo>
                  <a:cubicBezTo>
                    <a:pt x="432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3" name="Google Shape;18943;p26"/>
            <p:cNvSpPr/>
            <p:nvPr/>
          </p:nvSpPr>
          <p:spPr>
            <a:xfrm>
              <a:off x="1621625" y="44355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8" y="0"/>
                    <a:pt x="0" y="98"/>
                    <a:pt x="11" y="221"/>
                  </a:cubicBezTo>
                  <a:cubicBezTo>
                    <a:pt x="16" y="334"/>
                    <a:pt x="103" y="427"/>
                    <a:pt x="22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4" name="Google Shape;18944;p26"/>
            <p:cNvSpPr/>
            <p:nvPr/>
          </p:nvSpPr>
          <p:spPr>
            <a:xfrm>
              <a:off x="1568700" y="4435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6"/>
                  </a:cubicBezTo>
                  <a:cubicBezTo>
                    <a:pt x="0" y="329"/>
                    <a:pt x="87" y="427"/>
                    <a:pt x="206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5" name="Google Shape;18945;p26"/>
            <p:cNvSpPr/>
            <p:nvPr/>
          </p:nvSpPr>
          <p:spPr>
            <a:xfrm>
              <a:off x="1621625" y="432945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8"/>
                    <a:pt x="11" y="222"/>
                  </a:cubicBezTo>
                  <a:cubicBezTo>
                    <a:pt x="16" y="340"/>
                    <a:pt x="103" y="432"/>
                    <a:pt x="226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6" name="Google Shape;18946;p26"/>
            <p:cNvSpPr/>
            <p:nvPr/>
          </p:nvSpPr>
          <p:spPr>
            <a:xfrm>
              <a:off x="15155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6" y="335"/>
                    <a:pt x="103" y="427"/>
                    <a:pt x="227" y="427"/>
                  </a:cubicBezTo>
                  <a:cubicBezTo>
                    <a:pt x="340" y="427"/>
                    <a:pt x="432" y="329"/>
                    <a:pt x="432" y="211"/>
                  </a:cubicBezTo>
                  <a:cubicBezTo>
                    <a:pt x="432" y="93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7" name="Google Shape;18947;p26"/>
            <p:cNvSpPr/>
            <p:nvPr/>
          </p:nvSpPr>
          <p:spPr>
            <a:xfrm>
              <a:off x="1489175" y="41438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82" y="0"/>
                    <a:pt x="0" y="93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27" y="98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8" name="Google Shape;18948;p26"/>
            <p:cNvSpPr/>
            <p:nvPr/>
          </p:nvSpPr>
          <p:spPr>
            <a:xfrm>
              <a:off x="2046325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6" y="0"/>
                  </a:moveTo>
                  <a:cubicBezTo>
                    <a:pt x="223" y="0"/>
                    <a:pt x="220" y="0"/>
                    <a:pt x="217" y="0"/>
                  </a:cubicBez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30" y="427"/>
                    <a:pt x="427" y="334"/>
                    <a:pt x="427" y="211"/>
                  </a:cubicBezTo>
                  <a:cubicBezTo>
                    <a:pt x="427" y="96"/>
                    <a:pt x="344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9" name="Google Shape;18949;p26"/>
            <p:cNvSpPr/>
            <p:nvPr/>
          </p:nvSpPr>
          <p:spPr>
            <a:xfrm>
              <a:off x="1860575" y="4568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0"/>
                  </a:moveTo>
                  <a:cubicBezTo>
                    <a:pt x="103" y="0"/>
                    <a:pt x="0" y="93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217" y="427"/>
                    <a:pt x="223" y="428"/>
                    <a:pt x="230" y="428"/>
                  </a:cubicBezTo>
                  <a:cubicBezTo>
                    <a:pt x="343" y="428"/>
                    <a:pt x="427" y="338"/>
                    <a:pt x="427" y="211"/>
                  </a:cubicBezTo>
                  <a:cubicBezTo>
                    <a:pt x="427" y="93"/>
                    <a:pt x="334" y="6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0" name="Google Shape;18950;p26"/>
            <p:cNvSpPr/>
            <p:nvPr/>
          </p:nvSpPr>
          <p:spPr>
            <a:xfrm>
              <a:off x="18339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91"/>
                    <a:pt x="6" y="211"/>
                  </a:cubicBezTo>
                  <a:cubicBezTo>
                    <a:pt x="6" y="329"/>
                    <a:pt x="93" y="422"/>
                    <a:pt x="216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1" name="Google Shape;18951;p26"/>
            <p:cNvSpPr/>
            <p:nvPr/>
          </p:nvSpPr>
          <p:spPr>
            <a:xfrm>
              <a:off x="19136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3" y="1"/>
                    <a:pt x="6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7" y="422"/>
                    <a:pt x="223" y="423"/>
                    <a:pt x="229" y="423"/>
                  </a:cubicBezTo>
                  <a:cubicBezTo>
                    <a:pt x="344" y="423"/>
                    <a:pt x="432" y="329"/>
                    <a:pt x="427" y="216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2" name="Google Shape;18952;p26"/>
            <p:cNvSpPr/>
            <p:nvPr/>
          </p:nvSpPr>
          <p:spPr>
            <a:xfrm>
              <a:off x="2019875" y="41437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1"/>
                  </a:cubicBezTo>
                  <a:cubicBezTo>
                    <a:pt x="329" y="421"/>
                    <a:pt x="427" y="319"/>
                    <a:pt x="427" y="20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3" name="Google Shape;18953;p26"/>
            <p:cNvSpPr/>
            <p:nvPr/>
          </p:nvSpPr>
          <p:spPr>
            <a:xfrm>
              <a:off x="18072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11" y="88"/>
                    <a:pt x="1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220" y="422"/>
                    <a:pt x="224" y="422"/>
                    <a:pt x="227" y="422"/>
                  </a:cubicBezTo>
                  <a:cubicBezTo>
                    <a:pt x="350" y="422"/>
                    <a:pt x="432" y="336"/>
                    <a:pt x="432" y="216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4" name="Google Shape;18954;p26"/>
            <p:cNvSpPr/>
            <p:nvPr/>
          </p:nvSpPr>
          <p:spPr>
            <a:xfrm>
              <a:off x="1860450" y="40375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8" y="0"/>
                    <a:pt x="10" y="88"/>
                    <a:pt x="5" y="206"/>
                  </a:cubicBezTo>
                  <a:cubicBezTo>
                    <a:pt x="0" y="324"/>
                    <a:pt x="88" y="422"/>
                    <a:pt x="211" y="422"/>
                  </a:cubicBezTo>
                  <a:cubicBezTo>
                    <a:pt x="214" y="422"/>
                    <a:pt x="218" y="422"/>
                    <a:pt x="221" y="422"/>
                  </a:cubicBezTo>
                  <a:cubicBezTo>
                    <a:pt x="340" y="422"/>
                    <a:pt x="432" y="336"/>
                    <a:pt x="432" y="216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5" name="Google Shape;18955;p26"/>
            <p:cNvSpPr/>
            <p:nvPr/>
          </p:nvSpPr>
          <p:spPr>
            <a:xfrm>
              <a:off x="180752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87" y="0"/>
                    <a:pt x="0" y="98"/>
                    <a:pt x="5" y="221"/>
                  </a:cubicBezTo>
                  <a:cubicBezTo>
                    <a:pt x="10" y="334"/>
                    <a:pt x="103" y="427"/>
                    <a:pt x="216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6" name="Google Shape;18956;p26"/>
            <p:cNvSpPr/>
            <p:nvPr/>
          </p:nvSpPr>
          <p:spPr>
            <a:xfrm>
              <a:off x="191362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7" name="Google Shape;18957;p26"/>
            <p:cNvSpPr/>
            <p:nvPr/>
          </p:nvSpPr>
          <p:spPr>
            <a:xfrm>
              <a:off x="1754325" y="4037325"/>
              <a:ext cx="10800" cy="10800"/>
            </a:xfrm>
            <a:custGeom>
              <a:rect b="b" l="l" r="r" t="t"/>
              <a:pathLst>
                <a:path extrusionOk="0" h="432" w="432">
                  <a:moveTo>
                    <a:pt x="211" y="0"/>
                  </a:moveTo>
                  <a:cubicBezTo>
                    <a:pt x="98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1"/>
                    <a:pt x="422" y="216"/>
                  </a:cubicBezTo>
                  <a:cubicBezTo>
                    <a:pt x="422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8" name="Google Shape;18958;p26"/>
            <p:cNvSpPr/>
            <p:nvPr/>
          </p:nvSpPr>
          <p:spPr>
            <a:xfrm>
              <a:off x="1913750" y="419675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34"/>
                    <a:pt x="93" y="427"/>
                    <a:pt x="211" y="427"/>
                  </a:cubicBezTo>
                  <a:cubicBezTo>
                    <a:pt x="330" y="427"/>
                    <a:pt x="427" y="329"/>
                    <a:pt x="427" y="20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9" name="Google Shape;18959;p26"/>
            <p:cNvSpPr/>
            <p:nvPr/>
          </p:nvSpPr>
          <p:spPr>
            <a:xfrm>
              <a:off x="2046075" y="4329325"/>
              <a:ext cx="10950" cy="10825"/>
            </a:xfrm>
            <a:custGeom>
              <a:rect b="b" l="l" r="r" t="t"/>
              <a:pathLst>
                <a:path extrusionOk="0" h="433" w="438">
                  <a:moveTo>
                    <a:pt x="227" y="0"/>
                  </a:moveTo>
                  <a:cubicBezTo>
                    <a:pt x="109" y="0"/>
                    <a:pt x="11" y="88"/>
                    <a:pt x="6" y="206"/>
                  </a:cubicBezTo>
                  <a:cubicBezTo>
                    <a:pt x="1" y="329"/>
                    <a:pt x="98" y="42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2"/>
                    <a:pt x="432" y="227"/>
                  </a:cubicBezTo>
                  <a:cubicBezTo>
                    <a:pt x="437" y="103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0" name="Google Shape;18960;p26"/>
            <p:cNvSpPr/>
            <p:nvPr/>
          </p:nvSpPr>
          <p:spPr>
            <a:xfrm>
              <a:off x="2152450" y="432957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3"/>
                    <a:pt x="6" y="206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1" name="Google Shape;18961;p26"/>
            <p:cNvSpPr/>
            <p:nvPr/>
          </p:nvSpPr>
          <p:spPr>
            <a:xfrm>
              <a:off x="19137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104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210" y="422"/>
                    <a:pt x="213" y="422"/>
                    <a:pt x="217" y="422"/>
                  </a:cubicBezTo>
                  <a:cubicBezTo>
                    <a:pt x="335" y="422"/>
                    <a:pt x="427" y="336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2" name="Google Shape;18962;p26"/>
            <p:cNvSpPr/>
            <p:nvPr/>
          </p:nvSpPr>
          <p:spPr>
            <a:xfrm>
              <a:off x="15156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98" y="427"/>
                    <a:pt x="217" y="427"/>
                  </a:cubicBezTo>
                  <a:cubicBezTo>
                    <a:pt x="330" y="427"/>
                    <a:pt x="427" y="334"/>
                    <a:pt x="427" y="221"/>
                  </a:cubicBezTo>
                  <a:cubicBezTo>
                    <a:pt x="427" y="98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3" name="Google Shape;18963;p26"/>
            <p:cNvSpPr/>
            <p:nvPr/>
          </p:nvSpPr>
          <p:spPr>
            <a:xfrm>
              <a:off x="20463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2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4" name="Google Shape;18964;p26"/>
            <p:cNvSpPr/>
            <p:nvPr/>
          </p:nvSpPr>
          <p:spPr>
            <a:xfrm>
              <a:off x="1807525" y="41967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7" y="329"/>
                    <a:pt x="427" y="216"/>
                  </a:cubicBezTo>
                  <a:cubicBezTo>
                    <a:pt x="421" y="9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5" name="Google Shape;18965;p26"/>
            <p:cNvSpPr/>
            <p:nvPr/>
          </p:nvSpPr>
          <p:spPr>
            <a:xfrm>
              <a:off x="180737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9" y="0"/>
                    <a:pt x="1" y="93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1"/>
                    <a:pt x="427" y="221"/>
                  </a:cubicBezTo>
                  <a:cubicBezTo>
                    <a:pt x="433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6" name="Google Shape;18966;p26"/>
            <p:cNvSpPr/>
            <p:nvPr/>
          </p:nvSpPr>
          <p:spPr>
            <a:xfrm>
              <a:off x="191362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103" y="0"/>
                    <a:pt x="6" y="93"/>
                    <a:pt x="6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8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7" name="Google Shape;18967;p26"/>
            <p:cNvSpPr/>
            <p:nvPr/>
          </p:nvSpPr>
          <p:spPr>
            <a:xfrm>
              <a:off x="17543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8" y="1"/>
                    <a:pt x="11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3" y="423"/>
                    <a:pt x="422" y="333"/>
                    <a:pt x="432" y="216"/>
                  </a:cubicBezTo>
                  <a:cubicBezTo>
                    <a:pt x="43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8" name="Google Shape;18968;p26"/>
            <p:cNvSpPr/>
            <p:nvPr/>
          </p:nvSpPr>
          <p:spPr>
            <a:xfrm>
              <a:off x="180752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103" y="1"/>
                    <a:pt x="5" y="88"/>
                    <a:pt x="0" y="206"/>
                  </a:cubicBezTo>
                  <a:cubicBezTo>
                    <a:pt x="0" y="329"/>
                    <a:pt x="82" y="422"/>
                    <a:pt x="206" y="422"/>
                  </a:cubicBezTo>
                  <a:cubicBezTo>
                    <a:pt x="212" y="422"/>
                    <a:pt x="218" y="423"/>
                    <a:pt x="223" y="423"/>
                  </a:cubicBezTo>
                  <a:cubicBezTo>
                    <a:pt x="333" y="423"/>
                    <a:pt x="422" y="333"/>
                    <a:pt x="427" y="216"/>
                  </a:cubicBezTo>
                  <a:cubicBezTo>
                    <a:pt x="427" y="10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9" name="Google Shape;18969;p26"/>
            <p:cNvSpPr/>
            <p:nvPr/>
          </p:nvSpPr>
          <p:spPr>
            <a:xfrm>
              <a:off x="1833975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93" y="427"/>
                    <a:pt x="216" y="427"/>
                  </a:cubicBezTo>
                  <a:cubicBezTo>
                    <a:pt x="340" y="427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0" name="Google Shape;18970;p26"/>
            <p:cNvSpPr/>
            <p:nvPr/>
          </p:nvSpPr>
          <p:spPr>
            <a:xfrm>
              <a:off x="1966825" y="414380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6" y="1"/>
                  </a:moveTo>
                  <a:cubicBezTo>
                    <a:pt x="87" y="1"/>
                    <a:pt x="0" y="87"/>
                    <a:pt x="5" y="212"/>
                  </a:cubicBezTo>
                  <a:cubicBezTo>
                    <a:pt x="5" y="330"/>
                    <a:pt x="93" y="423"/>
                    <a:pt x="216" y="423"/>
                  </a:cubicBezTo>
                  <a:cubicBezTo>
                    <a:pt x="329" y="423"/>
                    <a:pt x="427" y="335"/>
                    <a:pt x="427" y="222"/>
                  </a:cubicBezTo>
                  <a:cubicBezTo>
                    <a:pt x="427" y="99"/>
                    <a:pt x="339" y="1"/>
                    <a:pt x="216" y="1"/>
                  </a:cubicBezTo>
                  <a:cubicBezTo>
                    <a:pt x="212" y="1"/>
                    <a:pt x="20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1" name="Google Shape;18971;p26"/>
            <p:cNvSpPr/>
            <p:nvPr/>
          </p:nvSpPr>
          <p:spPr>
            <a:xfrm>
              <a:off x="17012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3" y="0"/>
                    <a:pt x="0" y="98"/>
                    <a:pt x="11" y="221"/>
                  </a:cubicBezTo>
                  <a:cubicBezTo>
                    <a:pt x="11" y="334"/>
                    <a:pt x="103" y="427"/>
                    <a:pt x="221" y="427"/>
                  </a:cubicBezTo>
                  <a:cubicBezTo>
                    <a:pt x="345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2" name="Google Shape;18972;p26"/>
            <p:cNvSpPr/>
            <p:nvPr/>
          </p:nvSpPr>
          <p:spPr>
            <a:xfrm>
              <a:off x="1833975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34"/>
                    <a:pt x="93" y="421"/>
                    <a:pt x="216" y="421"/>
                  </a:cubicBezTo>
                  <a:cubicBezTo>
                    <a:pt x="340" y="421"/>
                    <a:pt x="43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3" name="Google Shape;18973;p26"/>
            <p:cNvSpPr/>
            <p:nvPr/>
          </p:nvSpPr>
          <p:spPr>
            <a:xfrm>
              <a:off x="175445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33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4" name="Google Shape;18974;p26"/>
            <p:cNvSpPr/>
            <p:nvPr/>
          </p:nvSpPr>
          <p:spPr>
            <a:xfrm>
              <a:off x="1833975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5" name="Google Shape;18975;p26"/>
            <p:cNvSpPr/>
            <p:nvPr/>
          </p:nvSpPr>
          <p:spPr>
            <a:xfrm>
              <a:off x="1701275" y="39845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9" y="427"/>
                    <a:pt x="427" y="334"/>
                    <a:pt x="427" y="211"/>
                  </a:cubicBezTo>
                  <a:cubicBezTo>
                    <a:pt x="432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6" name="Google Shape;18976;p26"/>
            <p:cNvSpPr/>
            <p:nvPr/>
          </p:nvSpPr>
          <p:spPr>
            <a:xfrm>
              <a:off x="186057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5"/>
                    <a:pt x="0" y="98"/>
                    <a:pt x="0" y="221"/>
                  </a:cubicBezTo>
                  <a:cubicBezTo>
                    <a:pt x="0" y="33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7" name="Google Shape;18977;p26"/>
            <p:cNvSpPr/>
            <p:nvPr/>
          </p:nvSpPr>
          <p:spPr>
            <a:xfrm>
              <a:off x="1833975" y="39580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3" y="422"/>
                    <a:pt x="211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8" name="Google Shape;18978;p26"/>
            <p:cNvSpPr/>
            <p:nvPr/>
          </p:nvSpPr>
          <p:spPr>
            <a:xfrm>
              <a:off x="18605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1" y="334"/>
                    <a:pt x="103" y="422"/>
                    <a:pt x="221" y="422"/>
                  </a:cubicBezTo>
                  <a:cubicBezTo>
                    <a:pt x="339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9" name="Google Shape;18979;p26"/>
            <p:cNvSpPr/>
            <p:nvPr/>
          </p:nvSpPr>
          <p:spPr>
            <a:xfrm>
              <a:off x="1436000" y="414380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0" y="1"/>
                  </a:moveTo>
                  <a:cubicBezTo>
                    <a:pt x="92" y="1"/>
                    <a:pt x="0" y="87"/>
                    <a:pt x="10" y="207"/>
                  </a:cubicBezTo>
                  <a:cubicBezTo>
                    <a:pt x="10" y="330"/>
                    <a:pt x="97" y="423"/>
                    <a:pt x="221" y="423"/>
                  </a:cubicBezTo>
                  <a:cubicBezTo>
                    <a:pt x="334" y="423"/>
                    <a:pt x="431" y="335"/>
                    <a:pt x="431" y="222"/>
                  </a:cubicBezTo>
                  <a:cubicBezTo>
                    <a:pt x="431" y="99"/>
                    <a:pt x="344" y="1"/>
                    <a:pt x="221" y="1"/>
                  </a:cubicBezTo>
                  <a:cubicBezTo>
                    <a:pt x="217" y="1"/>
                    <a:pt x="214" y="1"/>
                    <a:pt x="21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0" name="Google Shape;18980;p26"/>
            <p:cNvSpPr/>
            <p:nvPr/>
          </p:nvSpPr>
          <p:spPr>
            <a:xfrm>
              <a:off x="1833975" y="40112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6" y="1"/>
                  </a:moveTo>
                  <a:cubicBezTo>
                    <a:pt x="98" y="1"/>
                    <a:pt x="1" y="88"/>
                    <a:pt x="1" y="217"/>
                  </a:cubicBezTo>
                  <a:cubicBezTo>
                    <a:pt x="6" y="335"/>
                    <a:pt x="103" y="427"/>
                    <a:pt x="216" y="427"/>
                  </a:cubicBezTo>
                  <a:cubicBezTo>
                    <a:pt x="340" y="422"/>
                    <a:pt x="427" y="335"/>
                    <a:pt x="427" y="212"/>
                  </a:cubicBezTo>
                  <a:cubicBezTo>
                    <a:pt x="427" y="8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1" name="Google Shape;18981;p26"/>
            <p:cNvSpPr/>
            <p:nvPr/>
          </p:nvSpPr>
          <p:spPr>
            <a:xfrm>
              <a:off x="1674800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3" y="0"/>
                    <a:pt x="1" y="86"/>
                    <a:pt x="1" y="206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330" y="427"/>
                    <a:pt x="427" y="329"/>
                    <a:pt x="427" y="216"/>
                  </a:cubicBezTo>
                  <a:cubicBezTo>
                    <a:pt x="427" y="98"/>
                    <a:pt x="335" y="0"/>
                    <a:pt x="222" y="0"/>
                  </a:cubicBezTo>
                  <a:cubicBezTo>
                    <a:pt x="218" y="0"/>
                    <a:pt x="21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2" name="Google Shape;18982;p26"/>
            <p:cNvSpPr/>
            <p:nvPr/>
          </p:nvSpPr>
          <p:spPr>
            <a:xfrm>
              <a:off x="1754325" y="41968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199" y="1"/>
                  </a:moveTo>
                  <a:cubicBezTo>
                    <a:pt x="94" y="1"/>
                    <a:pt x="5" y="90"/>
                    <a:pt x="1" y="202"/>
                  </a:cubicBezTo>
                  <a:cubicBezTo>
                    <a:pt x="1" y="320"/>
                    <a:pt x="98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22" y="212"/>
                  </a:cubicBezTo>
                  <a:cubicBezTo>
                    <a:pt x="422" y="94"/>
                    <a:pt x="335" y="7"/>
                    <a:pt x="216" y="1"/>
                  </a:cubicBezTo>
                  <a:cubicBezTo>
                    <a:pt x="211" y="1"/>
                    <a:pt x="205" y="1"/>
                    <a:pt x="19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3" name="Google Shape;18983;p26"/>
            <p:cNvSpPr/>
            <p:nvPr/>
          </p:nvSpPr>
          <p:spPr>
            <a:xfrm>
              <a:off x="17012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98" y="422"/>
                    <a:pt x="211" y="427"/>
                  </a:cubicBezTo>
                  <a:cubicBezTo>
                    <a:pt x="214" y="427"/>
                    <a:pt x="218" y="427"/>
                    <a:pt x="221" y="427"/>
                  </a:cubicBezTo>
                  <a:cubicBezTo>
                    <a:pt x="335" y="427"/>
                    <a:pt x="432" y="342"/>
                    <a:pt x="432" y="222"/>
                  </a:cubicBezTo>
                  <a:cubicBezTo>
                    <a:pt x="432" y="9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4" name="Google Shape;18984;p26"/>
            <p:cNvSpPr/>
            <p:nvPr/>
          </p:nvSpPr>
          <p:spPr>
            <a:xfrm>
              <a:off x="2178925" y="41434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6" y="1"/>
                  </a:moveTo>
                  <a:cubicBezTo>
                    <a:pt x="103" y="1"/>
                    <a:pt x="5" y="93"/>
                    <a:pt x="5" y="217"/>
                  </a:cubicBezTo>
                  <a:cubicBezTo>
                    <a:pt x="0" y="330"/>
                    <a:pt x="103" y="432"/>
                    <a:pt x="216" y="432"/>
                  </a:cubicBezTo>
                  <a:cubicBezTo>
                    <a:pt x="334" y="432"/>
                    <a:pt x="432" y="345"/>
                    <a:pt x="432" y="227"/>
                  </a:cubicBezTo>
                  <a:cubicBezTo>
                    <a:pt x="432" y="109"/>
                    <a:pt x="339" y="16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5" name="Google Shape;18985;p26"/>
            <p:cNvSpPr/>
            <p:nvPr/>
          </p:nvSpPr>
          <p:spPr>
            <a:xfrm>
              <a:off x="175432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8"/>
                    <a:pt x="1" y="211"/>
                  </a:cubicBezTo>
                  <a:cubicBezTo>
                    <a:pt x="1" y="334"/>
                    <a:pt x="93" y="427"/>
                    <a:pt x="216" y="427"/>
                  </a:cubicBezTo>
                  <a:cubicBezTo>
                    <a:pt x="335" y="427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6" name="Google Shape;18986;p26"/>
            <p:cNvSpPr/>
            <p:nvPr/>
          </p:nvSpPr>
          <p:spPr>
            <a:xfrm>
              <a:off x="1966675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1" y="341"/>
                    <a:pt x="93" y="427"/>
                    <a:pt x="212" y="427"/>
                  </a:cubicBezTo>
                  <a:cubicBezTo>
                    <a:pt x="215" y="427"/>
                    <a:pt x="218" y="427"/>
                    <a:pt x="222" y="427"/>
                  </a:cubicBezTo>
                  <a:cubicBezTo>
                    <a:pt x="335" y="427"/>
                    <a:pt x="427" y="329"/>
                    <a:pt x="427" y="21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7" name="Google Shape;18987;p26"/>
            <p:cNvSpPr/>
            <p:nvPr/>
          </p:nvSpPr>
          <p:spPr>
            <a:xfrm>
              <a:off x="1648350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6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9"/>
                    <a:pt x="10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8" name="Google Shape;18988;p26"/>
            <p:cNvSpPr/>
            <p:nvPr/>
          </p:nvSpPr>
          <p:spPr>
            <a:xfrm>
              <a:off x="1966550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5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9" name="Google Shape;18989;p26"/>
            <p:cNvSpPr/>
            <p:nvPr/>
          </p:nvSpPr>
          <p:spPr>
            <a:xfrm>
              <a:off x="1701275" y="41438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2" y="1"/>
                  </a:moveTo>
                  <a:cubicBezTo>
                    <a:pt x="93" y="1"/>
                    <a:pt x="0" y="97"/>
                    <a:pt x="5" y="222"/>
                  </a:cubicBezTo>
                  <a:cubicBezTo>
                    <a:pt x="5" y="335"/>
                    <a:pt x="98" y="433"/>
                    <a:pt x="211" y="433"/>
                  </a:cubicBezTo>
                  <a:cubicBezTo>
                    <a:pt x="334" y="433"/>
                    <a:pt x="432" y="340"/>
                    <a:pt x="432" y="222"/>
                  </a:cubicBezTo>
                  <a:cubicBezTo>
                    <a:pt x="432" y="99"/>
                    <a:pt x="345" y="1"/>
                    <a:pt x="221" y="1"/>
                  </a:cubicBezTo>
                  <a:cubicBezTo>
                    <a:pt x="218" y="1"/>
                    <a:pt x="21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0" name="Google Shape;18990;p26"/>
            <p:cNvSpPr/>
            <p:nvPr/>
          </p:nvSpPr>
          <p:spPr>
            <a:xfrm>
              <a:off x="18605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0" y="216"/>
                  </a:cubicBezTo>
                  <a:cubicBezTo>
                    <a:pt x="0" y="329"/>
                    <a:pt x="93" y="422"/>
                    <a:pt x="206" y="427"/>
                  </a:cubicBezTo>
                  <a:cubicBezTo>
                    <a:pt x="209" y="427"/>
                    <a:pt x="213" y="427"/>
                    <a:pt x="216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1" name="Google Shape;18991;p26"/>
            <p:cNvSpPr/>
            <p:nvPr/>
          </p:nvSpPr>
          <p:spPr>
            <a:xfrm>
              <a:off x="1993275" y="390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8"/>
                    <a:pt x="6" y="211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2" name="Google Shape;18992;p26"/>
            <p:cNvSpPr/>
            <p:nvPr/>
          </p:nvSpPr>
          <p:spPr>
            <a:xfrm>
              <a:off x="1966825" y="4037325"/>
              <a:ext cx="10925" cy="10800"/>
            </a:xfrm>
            <a:custGeom>
              <a:rect b="b" l="l" r="r" t="t"/>
              <a:pathLst>
                <a:path extrusionOk="0" h="432" w="437">
                  <a:moveTo>
                    <a:pt x="216" y="0"/>
                  </a:moveTo>
                  <a:cubicBezTo>
                    <a:pt x="103" y="10"/>
                    <a:pt x="5" y="98"/>
                    <a:pt x="5" y="216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214" y="432"/>
                    <a:pt x="217" y="432"/>
                    <a:pt x="220" y="432"/>
                  </a:cubicBezTo>
                  <a:cubicBezTo>
                    <a:pt x="334" y="432"/>
                    <a:pt x="422" y="341"/>
                    <a:pt x="427" y="221"/>
                  </a:cubicBezTo>
                  <a:cubicBezTo>
                    <a:pt x="43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3" name="Google Shape;18993;p26"/>
            <p:cNvSpPr/>
            <p:nvPr/>
          </p:nvSpPr>
          <p:spPr>
            <a:xfrm>
              <a:off x="1435975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0" y="422"/>
                    <a:pt x="427" y="324"/>
                    <a:pt x="427" y="211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4" name="Google Shape;18994;p26"/>
            <p:cNvSpPr/>
            <p:nvPr/>
          </p:nvSpPr>
          <p:spPr>
            <a:xfrm>
              <a:off x="175432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0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5" name="Google Shape;18995;p26"/>
            <p:cNvSpPr/>
            <p:nvPr/>
          </p:nvSpPr>
          <p:spPr>
            <a:xfrm>
              <a:off x="1621625" y="4276650"/>
              <a:ext cx="10800" cy="10425"/>
            </a:xfrm>
            <a:custGeom>
              <a:rect b="b" l="l" r="r" t="t"/>
              <a:pathLst>
                <a:path extrusionOk="0" h="417" w="432">
                  <a:moveTo>
                    <a:pt x="216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93" y="417"/>
                    <a:pt x="216" y="417"/>
                  </a:cubicBezTo>
                  <a:cubicBezTo>
                    <a:pt x="334" y="417"/>
                    <a:pt x="432" y="319"/>
                    <a:pt x="427" y="211"/>
                  </a:cubicBezTo>
                  <a:cubicBezTo>
                    <a:pt x="427" y="9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6" name="Google Shape;18996;p26"/>
            <p:cNvSpPr/>
            <p:nvPr/>
          </p:nvSpPr>
          <p:spPr>
            <a:xfrm>
              <a:off x="151562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" y="319"/>
                    <a:pt x="93" y="421"/>
                    <a:pt x="206" y="421"/>
                  </a:cubicBezTo>
                  <a:cubicBezTo>
                    <a:pt x="330" y="421"/>
                    <a:pt x="427" y="329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7" name="Google Shape;18997;p26"/>
            <p:cNvSpPr/>
            <p:nvPr/>
          </p:nvSpPr>
          <p:spPr>
            <a:xfrm>
              <a:off x="1621875" y="43826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5"/>
                    <a:pt x="1" y="98"/>
                    <a:pt x="1" y="211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24" y="421"/>
                    <a:pt x="422" y="319"/>
                    <a:pt x="422" y="206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8" name="Google Shape;18998;p26"/>
            <p:cNvSpPr/>
            <p:nvPr/>
          </p:nvSpPr>
          <p:spPr>
            <a:xfrm>
              <a:off x="1860575" y="42499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3"/>
                    <a:pt x="11" y="222"/>
                  </a:cubicBezTo>
                  <a:cubicBezTo>
                    <a:pt x="11" y="335"/>
                    <a:pt x="103" y="432"/>
                    <a:pt x="221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3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9" name="Google Shape;18999;p26"/>
            <p:cNvSpPr/>
            <p:nvPr/>
          </p:nvSpPr>
          <p:spPr>
            <a:xfrm>
              <a:off x="2152575" y="43826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88" y="0"/>
                    <a:pt x="1" y="87"/>
                    <a:pt x="1" y="211"/>
                  </a:cubicBezTo>
                  <a:cubicBezTo>
                    <a:pt x="1" y="329"/>
                    <a:pt x="88" y="421"/>
                    <a:pt x="206" y="421"/>
                  </a:cubicBezTo>
                  <a:cubicBezTo>
                    <a:pt x="330" y="421"/>
                    <a:pt x="422" y="329"/>
                    <a:pt x="422" y="211"/>
                  </a:cubicBezTo>
                  <a:cubicBezTo>
                    <a:pt x="422" y="87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0" name="Google Shape;19000;p26"/>
            <p:cNvSpPr/>
            <p:nvPr/>
          </p:nvSpPr>
          <p:spPr>
            <a:xfrm>
              <a:off x="1435975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7" y="427"/>
                  </a:cubicBezTo>
                  <a:cubicBezTo>
                    <a:pt x="330" y="427"/>
                    <a:pt x="427" y="330"/>
                    <a:pt x="427" y="217"/>
                  </a:cubicBezTo>
                  <a:cubicBezTo>
                    <a:pt x="42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1" name="Google Shape;19001;p26"/>
            <p:cNvSpPr/>
            <p:nvPr/>
          </p:nvSpPr>
          <p:spPr>
            <a:xfrm>
              <a:off x="17012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2" name="Google Shape;19002;p26"/>
            <p:cNvSpPr/>
            <p:nvPr/>
          </p:nvSpPr>
          <p:spPr>
            <a:xfrm>
              <a:off x="1966825" y="409085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230" y="0"/>
                  </a:moveTo>
                  <a:cubicBezTo>
                    <a:pt x="222" y="0"/>
                    <a:pt x="214" y="1"/>
                    <a:pt x="206" y="2"/>
                  </a:cubicBezTo>
                  <a:cubicBezTo>
                    <a:pt x="87" y="2"/>
                    <a:pt x="0" y="94"/>
                    <a:pt x="0" y="218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24" y="418"/>
                    <a:pt x="421" y="321"/>
                    <a:pt x="421" y="208"/>
                  </a:cubicBezTo>
                  <a:cubicBezTo>
                    <a:pt x="421" y="93"/>
                    <a:pt x="337" y="0"/>
                    <a:pt x="23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3" name="Google Shape;19003;p26"/>
            <p:cNvSpPr/>
            <p:nvPr/>
          </p:nvSpPr>
          <p:spPr>
            <a:xfrm>
              <a:off x="215245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7" y="33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4" name="Google Shape;19004;p26"/>
            <p:cNvSpPr/>
            <p:nvPr/>
          </p:nvSpPr>
          <p:spPr>
            <a:xfrm>
              <a:off x="1833725" y="454192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7" y="1"/>
                  </a:moveTo>
                  <a:cubicBezTo>
                    <a:pt x="103" y="1"/>
                    <a:pt x="10" y="92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339" y="422"/>
                    <a:pt x="432" y="335"/>
                    <a:pt x="432" y="212"/>
                  </a:cubicBezTo>
                  <a:cubicBezTo>
                    <a:pt x="437" y="88"/>
                    <a:pt x="350" y="1"/>
                    <a:pt x="226" y="1"/>
                  </a:cubicBezTo>
                  <a:cubicBezTo>
                    <a:pt x="223" y="1"/>
                    <a:pt x="22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5" name="Google Shape;19005;p26"/>
            <p:cNvSpPr/>
            <p:nvPr/>
          </p:nvSpPr>
          <p:spPr>
            <a:xfrm>
              <a:off x="1701275" y="45682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2" y="0"/>
                  </a:moveTo>
                  <a:cubicBezTo>
                    <a:pt x="93" y="0"/>
                    <a:pt x="0" y="96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212" y="422"/>
                    <a:pt x="218" y="423"/>
                    <a:pt x="224" y="423"/>
                  </a:cubicBezTo>
                  <a:cubicBezTo>
                    <a:pt x="339" y="423"/>
                    <a:pt x="427" y="333"/>
                    <a:pt x="432" y="216"/>
                  </a:cubicBezTo>
                  <a:cubicBezTo>
                    <a:pt x="432" y="93"/>
                    <a:pt x="345" y="1"/>
                    <a:pt x="221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6" name="Google Shape;19006;p26"/>
            <p:cNvSpPr/>
            <p:nvPr/>
          </p:nvSpPr>
          <p:spPr>
            <a:xfrm>
              <a:off x="2046475" y="4382250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1"/>
                    <a:pt x="0" y="98"/>
                    <a:pt x="0" y="216"/>
                  </a:cubicBezTo>
                  <a:cubicBezTo>
                    <a:pt x="0" y="330"/>
                    <a:pt x="93" y="432"/>
                    <a:pt x="211" y="432"/>
                  </a:cubicBezTo>
                  <a:cubicBezTo>
                    <a:pt x="329" y="432"/>
                    <a:pt x="421" y="345"/>
                    <a:pt x="421" y="222"/>
                  </a:cubicBezTo>
                  <a:cubicBezTo>
                    <a:pt x="416" y="103"/>
                    <a:pt x="324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7" name="Google Shape;19007;p26"/>
            <p:cNvSpPr/>
            <p:nvPr/>
          </p:nvSpPr>
          <p:spPr>
            <a:xfrm>
              <a:off x="2099275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0"/>
                    <a:pt x="10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8" name="Google Shape;19008;p26"/>
            <p:cNvSpPr/>
            <p:nvPr/>
          </p:nvSpPr>
          <p:spPr>
            <a:xfrm>
              <a:off x="1966550" y="419685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08" y="1"/>
                  </a:moveTo>
                  <a:cubicBezTo>
                    <a:pt x="94" y="1"/>
                    <a:pt x="6" y="90"/>
                    <a:pt x="6" y="202"/>
                  </a:cubicBezTo>
                  <a:cubicBezTo>
                    <a:pt x="1" y="325"/>
                    <a:pt x="93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32" y="212"/>
                  </a:cubicBezTo>
                  <a:cubicBezTo>
                    <a:pt x="432" y="99"/>
                    <a:pt x="340" y="7"/>
                    <a:pt x="227" y="1"/>
                  </a:cubicBezTo>
                  <a:cubicBezTo>
                    <a:pt x="221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9" name="Google Shape;19009;p26"/>
            <p:cNvSpPr/>
            <p:nvPr/>
          </p:nvSpPr>
          <p:spPr>
            <a:xfrm>
              <a:off x="1966550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104" y="1"/>
                    <a:pt x="16" y="88"/>
                    <a:pt x="6" y="206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4" y="423"/>
                    <a:pt x="432" y="333"/>
                    <a:pt x="432" y="216"/>
                  </a:cubicBezTo>
                  <a:cubicBezTo>
                    <a:pt x="432" y="10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0" name="Google Shape;19010;p26"/>
            <p:cNvSpPr/>
            <p:nvPr/>
          </p:nvSpPr>
          <p:spPr>
            <a:xfrm>
              <a:off x="1568700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11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87" y="417"/>
                    <a:pt x="211" y="417"/>
                  </a:cubicBezTo>
                  <a:cubicBezTo>
                    <a:pt x="334" y="417"/>
                    <a:pt x="421" y="319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1" name="Google Shape;19011;p26"/>
            <p:cNvSpPr/>
            <p:nvPr/>
          </p:nvSpPr>
          <p:spPr>
            <a:xfrm>
              <a:off x="1833975" y="39047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98" y="1"/>
                    <a:pt x="1" y="93"/>
                    <a:pt x="1" y="212"/>
                  </a:cubicBezTo>
                  <a:cubicBezTo>
                    <a:pt x="1" y="330"/>
                    <a:pt x="98" y="433"/>
                    <a:pt x="211" y="433"/>
                  </a:cubicBezTo>
                  <a:cubicBezTo>
                    <a:pt x="214" y="433"/>
                    <a:pt x="217" y="433"/>
                    <a:pt x="221" y="433"/>
                  </a:cubicBezTo>
                  <a:cubicBezTo>
                    <a:pt x="339" y="433"/>
                    <a:pt x="432" y="337"/>
                    <a:pt x="432" y="217"/>
                  </a:cubicBezTo>
                  <a:cubicBezTo>
                    <a:pt x="432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2" name="Google Shape;19012;p26"/>
            <p:cNvSpPr/>
            <p:nvPr/>
          </p:nvSpPr>
          <p:spPr>
            <a:xfrm>
              <a:off x="2046475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20" y="0"/>
                  </a:moveTo>
                  <a:cubicBezTo>
                    <a:pt x="217" y="0"/>
                    <a:pt x="214" y="0"/>
                    <a:pt x="211" y="1"/>
                  </a:cubicBezTo>
                  <a:cubicBezTo>
                    <a:pt x="93" y="1"/>
                    <a:pt x="0" y="98"/>
                    <a:pt x="0" y="211"/>
                  </a:cubicBezTo>
                  <a:cubicBezTo>
                    <a:pt x="5" y="329"/>
                    <a:pt x="93" y="417"/>
                    <a:pt x="211" y="417"/>
                  </a:cubicBezTo>
                  <a:cubicBezTo>
                    <a:pt x="329" y="417"/>
                    <a:pt x="421" y="329"/>
                    <a:pt x="421" y="206"/>
                  </a:cubicBezTo>
                  <a:cubicBezTo>
                    <a:pt x="421" y="86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3" name="Google Shape;19013;p26"/>
            <p:cNvSpPr/>
            <p:nvPr/>
          </p:nvSpPr>
          <p:spPr>
            <a:xfrm>
              <a:off x="17012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3" y="0"/>
                  </a:moveTo>
                  <a:cubicBezTo>
                    <a:pt x="99" y="0"/>
                    <a:pt x="11" y="101"/>
                    <a:pt x="11" y="211"/>
                  </a:cubicBezTo>
                  <a:cubicBezTo>
                    <a:pt x="1" y="329"/>
                    <a:pt x="94" y="428"/>
                    <a:pt x="205" y="428"/>
                  </a:cubicBezTo>
                  <a:cubicBezTo>
                    <a:pt x="210" y="428"/>
                    <a:pt x="216" y="428"/>
                    <a:pt x="221" y="427"/>
                  </a:cubicBezTo>
                  <a:cubicBezTo>
                    <a:pt x="345" y="417"/>
                    <a:pt x="432" y="330"/>
                    <a:pt x="432" y="211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6" y="0"/>
                    <a:pt x="21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4" name="Google Shape;19014;p26"/>
            <p:cNvSpPr/>
            <p:nvPr/>
          </p:nvSpPr>
          <p:spPr>
            <a:xfrm>
              <a:off x="1913625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88" y="432"/>
                    <a:pt x="211" y="432"/>
                  </a:cubicBezTo>
                  <a:cubicBezTo>
                    <a:pt x="335" y="432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5" name="Google Shape;19015;p26"/>
            <p:cNvSpPr/>
            <p:nvPr/>
          </p:nvSpPr>
          <p:spPr>
            <a:xfrm>
              <a:off x="1488900" y="4037575"/>
              <a:ext cx="11075" cy="10550"/>
            </a:xfrm>
            <a:custGeom>
              <a:rect b="b" l="l" r="r" t="t"/>
              <a:pathLst>
                <a:path extrusionOk="0" h="422" w="443">
                  <a:moveTo>
                    <a:pt x="222" y="0"/>
                  </a:moveTo>
                  <a:cubicBezTo>
                    <a:pt x="88" y="6"/>
                    <a:pt x="1" y="113"/>
                    <a:pt x="11" y="216"/>
                  </a:cubicBezTo>
                  <a:cubicBezTo>
                    <a:pt x="11" y="340"/>
                    <a:pt x="104" y="422"/>
                    <a:pt x="222" y="422"/>
                  </a:cubicBezTo>
                  <a:cubicBezTo>
                    <a:pt x="345" y="422"/>
                    <a:pt x="443" y="324"/>
                    <a:pt x="443" y="211"/>
                  </a:cubicBezTo>
                  <a:cubicBezTo>
                    <a:pt x="443" y="9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6" name="Google Shape;19016;p26"/>
            <p:cNvSpPr/>
            <p:nvPr/>
          </p:nvSpPr>
          <p:spPr>
            <a:xfrm>
              <a:off x="20198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7" y="0"/>
                  </a:moveTo>
                  <a:cubicBezTo>
                    <a:pt x="93" y="0"/>
                    <a:pt x="0" y="96"/>
                    <a:pt x="0" y="216"/>
                  </a:cubicBezTo>
                  <a:cubicBezTo>
                    <a:pt x="0" y="345"/>
                    <a:pt x="93" y="427"/>
                    <a:pt x="21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7" name="Google Shape;19017;p26"/>
            <p:cNvSpPr/>
            <p:nvPr/>
          </p:nvSpPr>
          <p:spPr>
            <a:xfrm>
              <a:off x="1648350" y="4037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103" y="6"/>
                    <a:pt x="0" y="93"/>
                    <a:pt x="0" y="211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1" y="340"/>
                    <a:pt x="421" y="216"/>
                  </a:cubicBezTo>
                  <a:cubicBezTo>
                    <a:pt x="421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8" name="Google Shape;19018;p26"/>
            <p:cNvSpPr/>
            <p:nvPr/>
          </p:nvSpPr>
          <p:spPr>
            <a:xfrm>
              <a:off x="1648350" y="45684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20" y="0"/>
                  </a:moveTo>
                  <a:cubicBezTo>
                    <a:pt x="217" y="0"/>
                    <a:pt x="214" y="1"/>
                    <a:pt x="211" y="1"/>
                  </a:cubicBezTo>
                  <a:cubicBezTo>
                    <a:pt x="103" y="1"/>
                    <a:pt x="5" y="93"/>
                    <a:pt x="0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6"/>
                    <a:pt x="334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9" name="Google Shape;19019;p26"/>
            <p:cNvSpPr/>
            <p:nvPr/>
          </p:nvSpPr>
          <p:spPr>
            <a:xfrm>
              <a:off x="1833975" y="43294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8" y="6"/>
                    <a:pt x="1" y="103"/>
                    <a:pt x="1" y="222"/>
                  </a:cubicBezTo>
                  <a:cubicBezTo>
                    <a:pt x="1" y="340"/>
                    <a:pt x="98" y="432"/>
                    <a:pt x="216" y="432"/>
                  </a:cubicBezTo>
                  <a:cubicBezTo>
                    <a:pt x="340" y="427"/>
                    <a:pt x="432" y="335"/>
                    <a:pt x="43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0" name="Google Shape;19020;p26"/>
            <p:cNvSpPr/>
            <p:nvPr/>
          </p:nvSpPr>
          <p:spPr>
            <a:xfrm>
              <a:off x="1913625" y="4249900"/>
              <a:ext cx="10825" cy="10850"/>
            </a:xfrm>
            <a:custGeom>
              <a:rect b="b" l="l" r="r" t="t"/>
              <a:pathLst>
                <a:path extrusionOk="0" h="434" w="433">
                  <a:moveTo>
                    <a:pt x="226" y="1"/>
                  </a:moveTo>
                  <a:cubicBezTo>
                    <a:pt x="221" y="1"/>
                    <a:pt x="216" y="1"/>
                    <a:pt x="211" y="2"/>
                  </a:cubicBezTo>
                  <a:cubicBezTo>
                    <a:pt x="88" y="2"/>
                    <a:pt x="1" y="94"/>
                    <a:pt x="6" y="228"/>
                  </a:cubicBezTo>
                  <a:cubicBezTo>
                    <a:pt x="6" y="336"/>
                    <a:pt x="103" y="433"/>
                    <a:pt x="216" y="433"/>
                  </a:cubicBezTo>
                  <a:cubicBezTo>
                    <a:pt x="335" y="433"/>
                    <a:pt x="432" y="331"/>
                    <a:pt x="432" y="218"/>
                  </a:cubicBezTo>
                  <a:cubicBezTo>
                    <a:pt x="422" y="95"/>
                    <a:pt x="324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1" name="Google Shape;19021;p26"/>
            <p:cNvSpPr/>
            <p:nvPr/>
          </p:nvSpPr>
          <p:spPr>
            <a:xfrm>
              <a:off x="1701525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3" y="1"/>
                    <a:pt x="1" y="103"/>
                    <a:pt x="1" y="216"/>
                  </a:cubicBezTo>
                  <a:cubicBezTo>
                    <a:pt x="1" y="335"/>
                    <a:pt x="88" y="422"/>
                    <a:pt x="206" y="422"/>
                  </a:cubicBezTo>
                  <a:cubicBezTo>
                    <a:pt x="324" y="422"/>
                    <a:pt x="417" y="335"/>
                    <a:pt x="422" y="216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2" name="Google Shape;19022;p26"/>
            <p:cNvSpPr/>
            <p:nvPr/>
          </p:nvSpPr>
          <p:spPr>
            <a:xfrm>
              <a:off x="18075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3" name="Google Shape;19023;p26"/>
            <p:cNvSpPr/>
            <p:nvPr/>
          </p:nvSpPr>
          <p:spPr>
            <a:xfrm>
              <a:off x="1515625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5" y="422"/>
                    <a:pt x="427" y="32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4" name="Google Shape;19024;p26"/>
            <p:cNvSpPr/>
            <p:nvPr/>
          </p:nvSpPr>
          <p:spPr>
            <a:xfrm>
              <a:off x="18075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0" y="217"/>
                  </a:cubicBezTo>
                  <a:cubicBezTo>
                    <a:pt x="5" y="330"/>
                    <a:pt x="93" y="427"/>
                    <a:pt x="21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5" name="Google Shape;19025;p26"/>
            <p:cNvSpPr/>
            <p:nvPr/>
          </p:nvSpPr>
          <p:spPr>
            <a:xfrm>
              <a:off x="201987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7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3"/>
                    <a:pt x="84" y="423"/>
                    <a:pt x="198" y="423"/>
                  </a:cubicBezTo>
                  <a:cubicBezTo>
                    <a:pt x="204" y="423"/>
                    <a:pt x="210" y="422"/>
                    <a:pt x="216" y="422"/>
                  </a:cubicBezTo>
                  <a:cubicBezTo>
                    <a:pt x="329" y="422"/>
                    <a:pt x="427" y="329"/>
                    <a:pt x="427" y="211"/>
                  </a:cubicBezTo>
                  <a:cubicBezTo>
                    <a:pt x="422" y="93"/>
                    <a:pt x="329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6" name="Google Shape;19026;p26"/>
            <p:cNvSpPr/>
            <p:nvPr/>
          </p:nvSpPr>
          <p:spPr>
            <a:xfrm>
              <a:off x="1807650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5" y="0"/>
                  </a:moveTo>
                  <a:cubicBezTo>
                    <a:pt x="89" y="0"/>
                    <a:pt x="0" y="99"/>
                    <a:pt x="0" y="212"/>
                  </a:cubicBezTo>
                  <a:cubicBezTo>
                    <a:pt x="0" y="335"/>
                    <a:pt x="88" y="422"/>
                    <a:pt x="211" y="422"/>
                  </a:cubicBezTo>
                  <a:cubicBezTo>
                    <a:pt x="329" y="422"/>
                    <a:pt x="422" y="325"/>
                    <a:pt x="422" y="212"/>
                  </a:cubicBezTo>
                  <a:cubicBezTo>
                    <a:pt x="422" y="93"/>
                    <a:pt x="324" y="1"/>
                    <a:pt x="211" y="1"/>
                  </a:cubicBezTo>
                  <a:cubicBezTo>
                    <a:pt x="206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7" name="Google Shape;19027;p26"/>
            <p:cNvSpPr/>
            <p:nvPr/>
          </p:nvSpPr>
          <p:spPr>
            <a:xfrm>
              <a:off x="19137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0"/>
                  </a:moveTo>
                  <a:cubicBezTo>
                    <a:pt x="90" y="0"/>
                    <a:pt x="1" y="99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25"/>
                    <a:pt x="427" y="212"/>
                  </a:cubicBezTo>
                  <a:cubicBezTo>
                    <a:pt x="427" y="93"/>
                    <a:pt x="330" y="1"/>
                    <a:pt x="211" y="1"/>
                  </a:cubicBezTo>
                  <a:cubicBezTo>
                    <a:pt x="206" y="0"/>
                    <a:pt x="201" y="0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8" name="Google Shape;19028;p26"/>
            <p:cNvSpPr/>
            <p:nvPr/>
          </p:nvSpPr>
          <p:spPr>
            <a:xfrm>
              <a:off x="14627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8" y="0"/>
                  </a:moveTo>
                  <a:cubicBezTo>
                    <a:pt x="99" y="0"/>
                    <a:pt x="1" y="101"/>
                    <a:pt x="1" y="211"/>
                  </a:cubicBezTo>
                  <a:cubicBezTo>
                    <a:pt x="1" y="327"/>
                    <a:pt x="84" y="427"/>
                    <a:pt x="202" y="427"/>
                  </a:cubicBezTo>
                  <a:cubicBezTo>
                    <a:pt x="205" y="427"/>
                    <a:pt x="208" y="427"/>
                    <a:pt x="211" y="427"/>
                  </a:cubicBezTo>
                  <a:cubicBezTo>
                    <a:pt x="335" y="427"/>
                    <a:pt x="417" y="335"/>
                    <a:pt x="432" y="211"/>
                  </a:cubicBezTo>
                  <a:cubicBezTo>
                    <a:pt x="422" y="98"/>
                    <a:pt x="335" y="1"/>
                    <a:pt x="216" y="1"/>
                  </a:cubicBezTo>
                  <a:cubicBezTo>
                    <a:pt x="214" y="0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9" name="Google Shape;19029;p26"/>
            <p:cNvSpPr/>
            <p:nvPr/>
          </p:nvSpPr>
          <p:spPr>
            <a:xfrm>
              <a:off x="1462575" y="43293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0"/>
                  </a:moveTo>
                  <a:cubicBezTo>
                    <a:pt x="93" y="6"/>
                    <a:pt x="0" y="98"/>
                    <a:pt x="0" y="211"/>
                  </a:cubicBezTo>
                  <a:cubicBezTo>
                    <a:pt x="0" y="334"/>
                    <a:pt x="93" y="432"/>
                    <a:pt x="211" y="432"/>
                  </a:cubicBezTo>
                  <a:cubicBezTo>
                    <a:pt x="335" y="432"/>
                    <a:pt x="422" y="340"/>
                    <a:pt x="422" y="216"/>
                  </a:cubicBezTo>
                  <a:cubicBezTo>
                    <a:pt x="422" y="98"/>
                    <a:pt x="324" y="6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0" name="Google Shape;19030;p26"/>
            <p:cNvSpPr/>
            <p:nvPr/>
          </p:nvSpPr>
          <p:spPr>
            <a:xfrm>
              <a:off x="2178925" y="4197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218" y="0"/>
                    <a:pt x="214" y="0"/>
                    <a:pt x="211" y="1"/>
                  </a:cubicBezTo>
                  <a:cubicBezTo>
                    <a:pt x="98" y="1"/>
                    <a:pt x="0" y="93"/>
                    <a:pt x="0" y="211"/>
                  </a:cubicBezTo>
                  <a:cubicBezTo>
                    <a:pt x="0" y="329"/>
                    <a:pt x="103" y="422"/>
                    <a:pt x="216" y="422"/>
                  </a:cubicBezTo>
                  <a:cubicBezTo>
                    <a:pt x="339" y="422"/>
                    <a:pt x="432" y="329"/>
                    <a:pt x="432" y="206"/>
                  </a:cubicBezTo>
                  <a:cubicBezTo>
                    <a:pt x="432" y="86"/>
                    <a:pt x="340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1" name="Google Shape;19031;p26"/>
            <p:cNvSpPr/>
            <p:nvPr/>
          </p:nvSpPr>
          <p:spPr>
            <a:xfrm>
              <a:off x="170127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2" name="Google Shape;19032;p26"/>
            <p:cNvSpPr/>
            <p:nvPr/>
          </p:nvSpPr>
          <p:spPr>
            <a:xfrm>
              <a:off x="16748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3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3" name="Google Shape;19033;p26"/>
            <p:cNvSpPr/>
            <p:nvPr/>
          </p:nvSpPr>
          <p:spPr>
            <a:xfrm>
              <a:off x="1993275" y="4276525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4" name="Google Shape;19034;p26"/>
            <p:cNvSpPr/>
            <p:nvPr/>
          </p:nvSpPr>
          <p:spPr>
            <a:xfrm>
              <a:off x="1993275" y="43294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5" name="Google Shape;19035;p26"/>
            <p:cNvSpPr/>
            <p:nvPr/>
          </p:nvSpPr>
          <p:spPr>
            <a:xfrm>
              <a:off x="1674800" y="4117225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211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24"/>
                    <a:pt x="89" y="417"/>
                    <a:pt x="195" y="417"/>
                  </a:cubicBezTo>
                  <a:cubicBezTo>
                    <a:pt x="200" y="417"/>
                    <a:pt x="206" y="417"/>
                    <a:pt x="211" y="417"/>
                  </a:cubicBezTo>
                  <a:cubicBezTo>
                    <a:pt x="330" y="417"/>
                    <a:pt x="422" y="32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6" name="Google Shape;19036;p26"/>
            <p:cNvSpPr/>
            <p:nvPr/>
          </p:nvSpPr>
          <p:spPr>
            <a:xfrm>
              <a:off x="20198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2"/>
                  </a:cubicBezTo>
                  <a:cubicBezTo>
                    <a:pt x="329" y="417"/>
                    <a:pt x="427" y="324"/>
                    <a:pt x="427" y="211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7" name="Google Shape;19037;p26"/>
            <p:cNvSpPr/>
            <p:nvPr/>
          </p:nvSpPr>
          <p:spPr>
            <a:xfrm>
              <a:off x="1966675" y="387840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17" y="1"/>
                  </a:moveTo>
                  <a:cubicBezTo>
                    <a:pt x="99" y="1"/>
                    <a:pt x="1" y="98"/>
                    <a:pt x="1" y="216"/>
                  </a:cubicBezTo>
                  <a:cubicBezTo>
                    <a:pt x="1" y="331"/>
                    <a:pt x="99" y="424"/>
                    <a:pt x="199" y="424"/>
                  </a:cubicBezTo>
                  <a:cubicBezTo>
                    <a:pt x="207" y="424"/>
                    <a:pt x="214" y="423"/>
                    <a:pt x="222" y="422"/>
                  </a:cubicBezTo>
                  <a:cubicBezTo>
                    <a:pt x="345" y="417"/>
                    <a:pt x="433" y="329"/>
                    <a:pt x="427" y="206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8" name="Google Shape;19038;p26"/>
            <p:cNvSpPr/>
            <p:nvPr/>
          </p:nvSpPr>
          <p:spPr>
            <a:xfrm>
              <a:off x="2205500" y="43294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2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27" y="98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9" name="Google Shape;19039;p26"/>
            <p:cNvSpPr/>
            <p:nvPr/>
          </p:nvSpPr>
          <p:spPr>
            <a:xfrm>
              <a:off x="2019750" y="38784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1"/>
                  </a:moveTo>
                  <a:cubicBezTo>
                    <a:pt x="98" y="1"/>
                    <a:pt x="5" y="93"/>
                    <a:pt x="5" y="211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32" y="329"/>
                    <a:pt x="432" y="211"/>
                  </a:cubicBezTo>
                  <a:cubicBezTo>
                    <a:pt x="43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0" name="Google Shape;19040;p26"/>
            <p:cNvSpPr/>
            <p:nvPr/>
          </p:nvSpPr>
          <p:spPr>
            <a:xfrm>
              <a:off x="1833975" y="4276650"/>
              <a:ext cx="10825" cy="10425"/>
            </a:xfrm>
            <a:custGeom>
              <a:rect b="b" l="l" r="r" t="t"/>
              <a:pathLst>
                <a:path extrusionOk="0" h="417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29"/>
                    <a:pt x="93" y="417"/>
                    <a:pt x="216" y="417"/>
                  </a:cubicBezTo>
                  <a:cubicBezTo>
                    <a:pt x="340" y="412"/>
                    <a:pt x="43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1" name="Google Shape;19041;p26"/>
            <p:cNvSpPr/>
            <p:nvPr/>
          </p:nvSpPr>
          <p:spPr>
            <a:xfrm>
              <a:off x="1648200" y="42499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1" y="98"/>
                    <a:pt x="1" y="217"/>
                  </a:cubicBezTo>
                  <a:cubicBezTo>
                    <a:pt x="1" y="330"/>
                    <a:pt x="104" y="427"/>
                    <a:pt x="217" y="427"/>
                  </a:cubicBezTo>
                  <a:cubicBezTo>
                    <a:pt x="335" y="427"/>
                    <a:pt x="427" y="330"/>
                    <a:pt x="427" y="217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2" name="Google Shape;19042;p26"/>
            <p:cNvSpPr/>
            <p:nvPr/>
          </p:nvSpPr>
          <p:spPr>
            <a:xfrm>
              <a:off x="1648350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1"/>
                    <a:pt x="0" y="98"/>
                    <a:pt x="0" y="217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45"/>
                    <a:pt x="421" y="217"/>
                  </a:cubicBezTo>
                  <a:cubicBezTo>
                    <a:pt x="421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3" name="Google Shape;19043;p26"/>
            <p:cNvSpPr/>
            <p:nvPr/>
          </p:nvSpPr>
          <p:spPr>
            <a:xfrm>
              <a:off x="170127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1"/>
                  </a:moveTo>
                  <a:cubicBezTo>
                    <a:pt x="103" y="1"/>
                    <a:pt x="0" y="98"/>
                    <a:pt x="0" y="217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4" name="Google Shape;19044;p26"/>
            <p:cNvSpPr/>
            <p:nvPr/>
          </p:nvSpPr>
          <p:spPr>
            <a:xfrm>
              <a:off x="19668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1" y="335"/>
                    <a:pt x="427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5" name="Google Shape;19045;p26"/>
            <p:cNvSpPr/>
            <p:nvPr/>
          </p:nvSpPr>
          <p:spPr>
            <a:xfrm>
              <a:off x="14891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93"/>
                    <a:pt x="0" y="206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27" y="335"/>
                    <a:pt x="422" y="222"/>
                  </a:cubicBezTo>
                  <a:cubicBezTo>
                    <a:pt x="432" y="10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6" name="Google Shape;19046;p26"/>
            <p:cNvSpPr/>
            <p:nvPr/>
          </p:nvSpPr>
          <p:spPr>
            <a:xfrm>
              <a:off x="15155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11" y="329"/>
                    <a:pt x="103" y="422"/>
                    <a:pt x="222" y="422"/>
                  </a:cubicBezTo>
                  <a:cubicBezTo>
                    <a:pt x="227" y="422"/>
                    <a:pt x="233" y="423"/>
                    <a:pt x="238" y="423"/>
                  </a:cubicBezTo>
                  <a:cubicBezTo>
                    <a:pt x="344" y="423"/>
                    <a:pt x="432" y="329"/>
                    <a:pt x="432" y="211"/>
                  </a:cubicBezTo>
                  <a:cubicBezTo>
                    <a:pt x="432" y="88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7" name="Google Shape;19047;p26"/>
            <p:cNvSpPr/>
            <p:nvPr/>
          </p:nvSpPr>
          <p:spPr>
            <a:xfrm>
              <a:off x="1780800" y="4223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5" y="87"/>
                    <a:pt x="5" y="206"/>
                  </a:cubicBezTo>
                  <a:cubicBezTo>
                    <a:pt x="0" y="324"/>
                    <a:pt x="93" y="421"/>
                    <a:pt x="211" y="421"/>
                  </a:cubicBezTo>
                  <a:cubicBezTo>
                    <a:pt x="334" y="421"/>
                    <a:pt x="432" y="334"/>
                    <a:pt x="432" y="216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8" name="Google Shape;19048;p26"/>
            <p:cNvSpPr/>
            <p:nvPr/>
          </p:nvSpPr>
          <p:spPr>
            <a:xfrm>
              <a:off x="19668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2" y="0"/>
                  </a:moveTo>
                  <a:cubicBezTo>
                    <a:pt x="88" y="0"/>
                    <a:pt x="0" y="96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7" y="330"/>
                    <a:pt x="421" y="211"/>
                  </a:cubicBezTo>
                  <a:cubicBezTo>
                    <a:pt x="421" y="98"/>
                    <a:pt x="324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9" name="Google Shape;19049;p26"/>
            <p:cNvSpPr/>
            <p:nvPr/>
          </p:nvSpPr>
          <p:spPr>
            <a:xfrm>
              <a:off x="1489175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2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1" y="432"/>
                  </a:cubicBezTo>
                  <a:cubicBezTo>
                    <a:pt x="329" y="432"/>
                    <a:pt x="422" y="330"/>
                    <a:pt x="422" y="217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0" name="Google Shape;19050;p26"/>
            <p:cNvSpPr/>
            <p:nvPr/>
          </p:nvSpPr>
          <p:spPr>
            <a:xfrm>
              <a:off x="2046475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93" y="1"/>
                    <a:pt x="0" y="88"/>
                    <a:pt x="0" y="206"/>
                  </a:cubicBezTo>
                  <a:cubicBezTo>
                    <a:pt x="0" y="319"/>
                    <a:pt x="93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3" y="423"/>
                    <a:pt x="421" y="329"/>
                    <a:pt x="421" y="211"/>
                  </a:cubicBezTo>
                  <a:cubicBezTo>
                    <a:pt x="421" y="8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1" name="Google Shape;19051;p26"/>
            <p:cNvSpPr/>
            <p:nvPr/>
          </p:nvSpPr>
          <p:spPr>
            <a:xfrm>
              <a:off x="220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1"/>
                  </a:moveTo>
                  <a:cubicBezTo>
                    <a:pt x="93" y="1"/>
                    <a:pt x="1" y="88"/>
                    <a:pt x="1" y="216"/>
                  </a:cubicBezTo>
                  <a:cubicBezTo>
                    <a:pt x="11" y="335"/>
                    <a:pt x="98" y="422"/>
                    <a:pt x="217" y="422"/>
                  </a:cubicBezTo>
                  <a:cubicBezTo>
                    <a:pt x="335" y="422"/>
                    <a:pt x="432" y="329"/>
                    <a:pt x="432" y="211"/>
                  </a:cubicBezTo>
                  <a:cubicBezTo>
                    <a:pt x="432" y="8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2" name="Google Shape;19052;p26"/>
            <p:cNvSpPr/>
            <p:nvPr/>
          </p:nvSpPr>
          <p:spPr>
            <a:xfrm>
              <a:off x="148917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329" y="427"/>
                    <a:pt x="422" y="329"/>
                    <a:pt x="422" y="211"/>
                  </a:cubicBezTo>
                  <a:cubicBezTo>
                    <a:pt x="416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3" name="Google Shape;19053;p26"/>
            <p:cNvSpPr/>
            <p:nvPr/>
          </p:nvSpPr>
          <p:spPr>
            <a:xfrm>
              <a:off x="1674800" y="443580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1"/>
                  </a:moveTo>
                  <a:cubicBezTo>
                    <a:pt x="89" y="1"/>
                    <a:pt x="1" y="90"/>
                    <a:pt x="1" y="207"/>
                  </a:cubicBezTo>
                  <a:cubicBezTo>
                    <a:pt x="1" y="320"/>
                    <a:pt x="93" y="418"/>
                    <a:pt x="206" y="423"/>
                  </a:cubicBezTo>
                  <a:cubicBezTo>
                    <a:pt x="330" y="423"/>
                    <a:pt x="427" y="325"/>
                    <a:pt x="427" y="212"/>
                  </a:cubicBezTo>
                  <a:cubicBezTo>
                    <a:pt x="427" y="94"/>
                    <a:pt x="335" y="1"/>
                    <a:pt x="222" y="1"/>
                  </a:cubicBezTo>
                  <a:cubicBezTo>
                    <a:pt x="215" y="1"/>
                    <a:pt x="209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4" name="Google Shape;19054;p26"/>
            <p:cNvSpPr/>
            <p:nvPr/>
          </p:nvSpPr>
          <p:spPr>
            <a:xfrm>
              <a:off x="1833975" y="4435575"/>
              <a:ext cx="10825" cy="10800"/>
            </a:xfrm>
            <a:custGeom>
              <a:rect b="b" l="l" r="r" t="t"/>
              <a:pathLst>
                <a:path extrusionOk="0" h="432" w="433">
                  <a:moveTo>
                    <a:pt x="211" y="0"/>
                  </a:moveTo>
                  <a:cubicBezTo>
                    <a:pt x="88" y="5"/>
                    <a:pt x="1" y="103"/>
                    <a:pt x="1" y="221"/>
                  </a:cubicBezTo>
                  <a:cubicBezTo>
                    <a:pt x="1" y="344"/>
                    <a:pt x="98" y="432"/>
                    <a:pt x="216" y="432"/>
                  </a:cubicBezTo>
                  <a:cubicBezTo>
                    <a:pt x="340" y="427"/>
                    <a:pt x="432" y="334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5" name="Google Shape;19055;p26"/>
            <p:cNvSpPr/>
            <p:nvPr/>
          </p:nvSpPr>
          <p:spPr>
            <a:xfrm>
              <a:off x="1993150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3" y="0"/>
                    <a:pt x="0" y="103"/>
                    <a:pt x="6" y="221"/>
                  </a:cubicBezTo>
                  <a:cubicBezTo>
                    <a:pt x="6" y="334"/>
                    <a:pt x="10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6" name="Google Shape;19056;p26"/>
            <p:cNvSpPr/>
            <p:nvPr/>
          </p:nvSpPr>
          <p:spPr>
            <a:xfrm>
              <a:off x="1648350" y="41968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8" y="0"/>
                    <a:pt x="0" y="88"/>
                    <a:pt x="0" y="206"/>
                  </a:cubicBezTo>
                  <a:cubicBezTo>
                    <a:pt x="0" y="319"/>
                    <a:pt x="98" y="422"/>
                    <a:pt x="211" y="422"/>
                  </a:cubicBezTo>
                  <a:cubicBezTo>
                    <a:pt x="334" y="422"/>
                    <a:pt x="421" y="334"/>
                    <a:pt x="421" y="211"/>
                  </a:cubicBezTo>
                  <a:cubicBezTo>
                    <a:pt x="421" y="8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7" name="Google Shape;19057;p26"/>
            <p:cNvSpPr/>
            <p:nvPr/>
          </p:nvSpPr>
          <p:spPr>
            <a:xfrm>
              <a:off x="201987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29" y="416"/>
                    <a:pt x="427" y="329"/>
                    <a:pt x="427" y="211"/>
                  </a:cubicBezTo>
                  <a:cubicBezTo>
                    <a:pt x="432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8" name="Google Shape;19058;p26"/>
            <p:cNvSpPr/>
            <p:nvPr/>
          </p:nvSpPr>
          <p:spPr>
            <a:xfrm>
              <a:off x="1887175" y="42233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0"/>
                  </a:moveTo>
                  <a:cubicBezTo>
                    <a:pt x="98" y="0"/>
                    <a:pt x="5" y="87"/>
                    <a:pt x="0" y="206"/>
                  </a:cubicBezTo>
                  <a:cubicBezTo>
                    <a:pt x="0" y="324"/>
                    <a:pt x="82" y="421"/>
                    <a:pt x="206" y="421"/>
                  </a:cubicBezTo>
                  <a:cubicBezTo>
                    <a:pt x="212" y="422"/>
                    <a:pt x="218" y="422"/>
                    <a:pt x="223" y="422"/>
                  </a:cubicBezTo>
                  <a:cubicBezTo>
                    <a:pt x="333" y="422"/>
                    <a:pt x="421" y="333"/>
                    <a:pt x="416" y="216"/>
                  </a:cubicBezTo>
                  <a:cubicBezTo>
                    <a:pt x="421" y="10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9" name="Google Shape;19059;p26"/>
            <p:cNvSpPr/>
            <p:nvPr/>
          </p:nvSpPr>
          <p:spPr>
            <a:xfrm>
              <a:off x="1648200" y="44619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2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32"/>
                    <a:pt x="212" y="432"/>
                  </a:cubicBezTo>
                  <a:cubicBezTo>
                    <a:pt x="215" y="432"/>
                    <a:pt x="219" y="433"/>
                    <a:pt x="222" y="433"/>
                  </a:cubicBezTo>
                  <a:cubicBezTo>
                    <a:pt x="345" y="433"/>
                    <a:pt x="427" y="347"/>
                    <a:pt x="427" y="227"/>
                  </a:cubicBezTo>
                  <a:cubicBezTo>
                    <a:pt x="427" y="103"/>
                    <a:pt x="335" y="1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0" name="Google Shape;19060;p26"/>
            <p:cNvSpPr/>
            <p:nvPr/>
          </p:nvSpPr>
          <p:spPr>
            <a:xfrm>
              <a:off x="1701275" y="44619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5"/>
                    <a:pt x="98" y="432"/>
                    <a:pt x="221" y="432"/>
                  </a:cubicBezTo>
                  <a:cubicBezTo>
                    <a:pt x="345" y="432"/>
                    <a:pt x="432" y="335"/>
                    <a:pt x="427" y="206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1" name="Google Shape;19061;p26"/>
            <p:cNvSpPr/>
            <p:nvPr/>
          </p:nvSpPr>
          <p:spPr>
            <a:xfrm>
              <a:off x="1568700" y="401122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6" y="1"/>
                  </a:moveTo>
                  <a:cubicBezTo>
                    <a:pt x="87" y="1"/>
                    <a:pt x="0" y="83"/>
                    <a:pt x="5" y="212"/>
                  </a:cubicBezTo>
                  <a:cubicBezTo>
                    <a:pt x="5" y="325"/>
                    <a:pt x="103" y="422"/>
                    <a:pt x="216" y="422"/>
                  </a:cubicBezTo>
                  <a:cubicBezTo>
                    <a:pt x="334" y="422"/>
                    <a:pt x="432" y="325"/>
                    <a:pt x="432" y="212"/>
                  </a:cubicBezTo>
                  <a:cubicBezTo>
                    <a:pt x="432" y="8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2" name="Google Shape;19062;p26"/>
            <p:cNvSpPr/>
            <p:nvPr/>
          </p:nvSpPr>
          <p:spPr>
            <a:xfrm>
              <a:off x="1621875" y="40112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0" y="0"/>
                    <a:pt x="1" y="94"/>
                    <a:pt x="1" y="212"/>
                  </a:cubicBezTo>
                  <a:cubicBezTo>
                    <a:pt x="1" y="325"/>
                    <a:pt x="93" y="422"/>
                    <a:pt x="211" y="422"/>
                  </a:cubicBezTo>
                  <a:cubicBezTo>
                    <a:pt x="324" y="417"/>
                    <a:pt x="422" y="325"/>
                    <a:pt x="422" y="212"/>
                  </a:cubicBezTo>
                  <a:cubicBezTo>
                    <a:pt x="422" y="93"/>
                    <a:pt x="335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3" name="Google Shape;19063;p26"/>
            <p:cNvSpPr/>
            <p:nvPr/>
          </p:nvSpPr>
          <p:spPr>
            <a:xfrm>
              <a:off x="196682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35"/>
                    <a:pt x="87" y="422"/>
                    <a:pt x="211" y="422"/>
                  </a:cubicBezTo>
                  <a:cubicBezTo>
                    <a:pt x="329" y="422"/>
                    <a:pt x="427" y="335"/>
                    <a:pt x="421" y="212"/>
                  </a:cubicBezTo>
                  <a:cubicBezTo>
                    <a:pt x="421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4" name="Google Shape;19064;p26"/>
            <p:cNvSpPr/>
            <p:nvPr/>
          </p:nvSpPr>
          <p:spPr>
            <a:xfrm>
              <a:off x="1515625" y="44887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1"/>
                  </a:moveTo>
                  <a:cubicBezTo>
                    <a:pt x="98" y="1"/>
                    <a:pt x="1" y="98"/>
                    <a:pt x="1" y="211"/>
                  </a:cubicBezTo>
                  <a:cubicBezTo>
                    <a:pt x="1" y="327"/>
                    <a:pt x="94" y="422"/>
                    <a:pt x="208" y="422"/>
                  </a:cubicBezTo>
                  <a:cubicBezTo>
                    <a:pt x="211" y="422"/>
                    <a:pt x="214" y="422"/>
                    <a:pt x="217" y="422"/>
                  </a:cubicBezTo>
                  <a:cubicBezTo>
                    <a:pt x="335" y="422"/>
                    <a:pt x="427" y="330"/>
                    <a:pt x="427" y="206"/>
                  </a:cubicBezTo>
                  <a:cubicBezTo>
                    <a:pt x="422" y="93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5" name="Google Shape;19065;p26"/>
            <p:cNvSpPr/>
            <p:nvPr/>
          </p:nvSpPr>
          <p:spPr>
            <a:xfrm>
              <a:off x="2046200" y="44887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18" y="0"/>
                  </a:moveTo>
                  <a:cubicBezTo>
                    <a:pt x="99" y="0"/>
                    <a:pt x="11" y="96"/>
                    <a:pt x="11" y="206"/>
                  </a:cubicBezTo>
                  <a:cubicBezTo>
                    <a:pt x="1" y="324"/>
                    <a:pt x="98" y="427"/>
                    <a:pt x="222" y="427"/>
                  </a:cubicBezTo>
                  <a:cubicBezTo>
                    <a:pt x="335" y="427"/>
                    <a:pt x="432" y="335"/>
                    <a:pt x="432" y="222"/>
                  </a:cubicBezTo>
                  <a:cubicBezTo>
                    <a:pt x="438" y="98"/>
                    <a:pt x="350" y="1"/>
                    <a:pt x="227" y="1"/>
                  </a:cubicBezTo>
                  <a:cubicBezTo>
                    <a:pt x="224" y="1"/>
                    <a:pt x="221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6" name="Google Shape;19066;p26"/>
            <p:cNvSpPr/>
            <p:nvPr/>
          </p:nvSpPr>
          <p:spPr>
            <a:xfrm>
              <a:off x="164820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2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29"/>
                    <a:pt x="93" y="427"/>
                    <a:pt x="212" y="427"/>
                  </a:cubicBezTo>
                  <a:cubicBezTo>
                    <a:pt x="335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7" name="Google Shape;19067;p26"/>
            <p:cNvSpPr/>
            <p:nvPr/>
          </p:nvSpPr>
          <p:spPr>
            <a:xfrm>
              <a:off x="201987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0"/>
                    <a:pt x="427" y="211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8" name="Google Shape;19068;p26"/>
            <p:cNvSpPr/>
            <p:nvPr/>
          </p:nvSpPr>
          <p:spPr>
            <a:xfrm>
              <a:off x="14359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3" y="1"/>
                    <a:pt x="1" y="88"/>
                    <a:pt x="11" y="206"/>
                  </a:cubicBezTo>
                  <a:cubicBezTo>
                    <a:pt x="11" y="330"/>
                    <a:pt x="98" y="427"/>
                    <a:pt x="222" y="427"/>
                  </a:cubicBezTo>
                  <a:cubicBezTo>
                    <a:pt x="330" y="427"/>
                    <a:pt x="432" y="335"/>
                    <a:pt x="432" y="222"/>
                  </a:cubicBezTo>
                  <a:cubicBezTo>
                    <a:pt x="432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9" name="Google Shape;19069;p26"/>
            <p:cNvSpPr/>
            <p:nvPr/>
          </p:nvSpPr>
          <p:spPr>
            <a:xfrm>
              <a:off x="22055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8" y="421"/>
                    <a:pt x="206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10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0" name="Google Shape;19070;p26"/>
            <p:cNvSpPr/>
            <p:nvPr/>
          </p:nvSpPr>
          <p:spPr>
            <a:xfrm>
              <a:off x="1489175" y="4196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7"/>
                  </a:cubicBezTo>
                  <a:cubicBezTo>
                    <a:pt x="329" y="427"/>
                    <a:pt x="422" y="324"/>
                    <a:pt x="422" y="211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1" name="Google Shape;19071;p26"/>
            <p:cNvSpPr/>
            <p:nvPr/>
          </p:nvSpPr>
          <p:spPr>
            <a:xfrm>
              <a:off x="1993275" y="40112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2" y="0"/>
                  </a:moveTo>
                  <a:cubicBezTo>
                    <a:pt x="96" y="0"/>
                    <a:pt x="1" y="80"/>
                    <a:pt x="1" y="213"/>
                  </a:cubicBezTo>
                  <a:cubicBezTo>
                    <a:pt x="1" y="326"/>
                    <a:pt x="103" y="423"/>
                    <a:pt x="216" y="423"/>
                  </a:cubicBezTo>
                  <a:cubicBezTo>
                    <a:pt x="335" y="423"/>
                    <a:pt x="427" y="326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8" y="1"/>
                    <a:pt x="200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2" name="Google Shape;19072;p26"/>
            <p:cNvSpPr/>
            <p:nvPr/>
          </p:nvSpPr>
          <p:spPr>
            <a:xfrm>
              <a:off x="2099400" y="401120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33" y="0"/>
                  </a:moveTo>
                  <a:cubicBezTo>
                    <a:pt x="225" y="0"/>
                    <a:pt x="218" y="1"/>
                    <a:pt x="211" y="2"/>
                  </a:cubicBezTo>
                  <a:cubicBezTo>
                    <a:pt x="93" y="2"/>
                    <a:pt x="0" y="89"/>
                    <a:pt x="0" y="213"/>
                  </a:cubicBezTo>
                  <a:cubicBezTo>
                    <a:pt x="5" y="326"/>
                    <a:pt x="98" y="423"/>
                    <a:pt x="211" y="423"/>
                  </a:cubicBezTo>
                  <a:cubicBezTo>
                    <a:pt x="214" y="423"/>
                    <a:pt x="217" y="424"/>
                    <a:pt x="219" y="424"/>
                  </a:cubicBezTo>
                  <a:cubicBezTo>
                    <a:pt x="334" y="424"/>
                    <a:pt x="427" y="323"/>
                    <a:pt x="427" y="213"/>
                  </a:cubicBezTo>
                  <a:cubicBezTo>
                    <a:pt x="432" y="93"/>
                    <a:pt x="330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3" name="Google Shape;19073;p26"/>
            <p:cNvSpPr/>
            <p:nvPr/>
          </p:nvSpPr>
          <p:spPr>
            <a:xfrm>
              <a:off x="2019875" y="45152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93" y="0"/>
                    <a:pt x="0" y="98"/>
                    <a:pt x="0" y="221"/>
                  </a:cubicBezTo>
                  <a:cubicBezTo>
                    <a:pt x="0" y="334"/>
                    <a:pt x="93" y="427"/>
                    <a:pt x="20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4" name="Google Shape;19074;p26"/>
            <p:cNvSpPr/>
            <p:nvPr/>
          </p:nvSpPr>
          <p:spPr>
            <a:xfrm>
              <a:off x="1568700" y="454167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6" y="1"/>
                  </a:moveTo>
                  <a:cubicBezTo>
                    <a:pt x="87" y="11"/>
                    <a:pt x="0" y="98"/>
                    <a:pt x="0" y="217"/>
                  </a:cubicBezTo>
                  <a:cubicBezTo>
                    <a:pt x="0" y="340"/>
                    <a:pt x="98" y="432"/>
                    <a:pt x="211" y="432"/>
                  </a:cubicBezTo>
                  <a:cubicBezTo>
                    <a:pt x="329" y="432"/>
                    <a:pt x="421" y="330"/>
                    <a:pt x="421" y="217"/>
                  </a:cubicBezTo>
                  <a:cubicBezTo>
                    <a:pt x="421" y="93"/>
                    <a:pt x="319" y="6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5" name="Google Shape;19075;p26"/>
            <p:cNvSpPr/>
            <p:nvPr/>
          </p:nvSpPr>
          <p:spPr>
            <a:xfrm>
              <a:off x="1621875" y="454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9" y="1"/>
                  </a:moveTo>
                  <a:cubicBezTo>
                    <a:pt x="216" y="1"/>
                    <a:pt x="214" y="1"/>
                    <a:pt x="211" y="1"/>
                  </a:cubicBezTo>
                  <a:cubicBezTo>
                    <a:pt x="88" y="1"/>
                    <a:pt x="1" y="88"/>
                    <a:pt x="1" y="207"/>
                  </a:cubicBezTo>
                  <a:cubicBezTo>
                    <a:pt x="1" y="320"/>
                    <a:pt x="93" y="422"/>
                    <a:pt x="211" y="422"/>
                  </a:cubicBezTo>
                  <a:cubicBezTo>
                    <a:pt x="324" y="422"/>
                    <a:pt x="422" y="320"/>
                    <a:pt x="422" y="207"/>
                  </a:cubicBezTo>
                  <a:cubicBezTo>
                    <a:pt x="422" y="101"/>
                    <a:pt x="324" y="1"/>
                    <a:pt x="21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6" name="Google Shape;19076;p26"/>
            <p:cNvSpPr/>
            <p:nvPr/>
          </p:nvSpPr>
          <p:spPr>
            <a:xfrm>
              <a:off x="2152450" y="401120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194" y="0"/>
                  </a:moveTo>
                  <a:cubicBezTo>
                    <a:pt x="95" y="0"/>
                    <a:pt x="5" y="93"/>
                    <a:pt x="1" y="202"/>
                  </a:cubicBezTo>
                  <a:cubicBezTo>
                    <a:pt x="1" y="326"/>
                    <a:pt x="93" y="423"/>
                    <a:pt x="211" y="423"/>
                  </a:cubicBezTo>
                  <a:cubicBezTo>
                    <a:pt x="324" y="423"/>
                    <a:pt x="422" y="321"/>
                    <a:pt x="422" y="202"/>
                  </a:cubicBezTo>
                  <a:cubicBezTo>
                    <a:pt x="422" y="89"/>
                    <a:pt x="335" y="2"/>
                    <a:pt x="216" y="2"/>
                  </a:cubicBezTo>
                  <a:cubicBezTo>
                    <a:pt x="209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7" name="Google Shape;19077;p26"/>
            <p:cNvSpPr/>
            <p:nvPr/>
          </p:nvSpPr>
          <p:spPr>
            <a:xfrm>
              <a:off x="1993275" y="45419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5" y="0"/>
                  </a:moveTo>
                  <a:cubicBezTo>
                    <a:pt x="107" y="0"/>
                    <a:pt x="6" y="85"/>
                    <a:pt x="6" y="213"/>
                  </a:cubicBezTo>
                  <a:cubicBezTo>
                    <a:pt x="1" y="331"/>
                    <a:pt x="103" y="423"/>
                    <a:pt x="216" y="423"/>
                  </a:cubicBezTo>
                  <a:cubicBezTo>
                    <a:pt x="335" y="418"/>
                    <a:pt x="427" y="331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9" y="1"/>
                    <a:pt x="2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8" name="Google Shape;19078;p26"/>
            <p:cNvSpPr/>
            <p:nvPr/>
          </p:nvSpPr>
          <p:spPr>
            <a:xfrm>
              <a:off x="1462575" y="42765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4"/>
                    <a:pt x="88" y="422"/>
                    <a:pt x="206" y="422"/>
                  </a:cubicBezTo>
                  <a:cubicBezTo>
                    <a:pt x="335" y="422"/>
                    <a:pt x="422" y="334"/>
                    <a:pt x="422" y="216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9" name="Google Shape;19079;p26"/>
            <p:cNvSpPr/>
            <p:nvPr/>
          </p:nvSpPr>
          <p:spPr>
            <a:xfrm>
              <a:off x="2179050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103" y="427"/>
                    <a:pt x="22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0" name="Google Shape;19080;p26"/>
            <p:cNvSpPr/>
            <p:nvPr/>
          </p:nvSpPr>
          <p:spPr>
            <a:xfrm>
              <a:off x="16748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3" y="421"/>
                    <a:pt x="206" y="421"/>
                  </a:cubicBezTo>
                  <a:cubicBezTo>
                    <a:pt x="330" y="421"/>
                    <a:pt x="427" y="334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1" name="Google Shape;19081;p26"/>
            <p:cNvSpPr/>
            <p:nvPr/>
          </p:nvSpPr>
          <p:spPr>
            <a:xfrm>
              <a:off x="1993275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22" y="336"/>
                    <a:pt x="422" y="211"/>
                  </a:cubicBezTo>
                  <a:cubicBezTo>
                    <a:pt x="42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2" name="Google Shape;19082;p26"/>
            <p:cNvSpPr/>
            <p:nvPr/>
          </p:nvSpPr>
          <p:spPr>
            <a:xfrm>
              <a:off x="20198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29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3" name="Google Shape;19083;p26"/>
            <p:cNvSpPr/>
            <p:nvPr/>
          </p:nvSpPr>
          <p:spPr>
            <a:xfrm>
              <a:off x="19668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5" y="217"/>
                  </a:cubicBezTo>
                  <a:cubicBezTo>
                    <a:pt x="10" y="330"/>
                    <a:pt x="103" y="427"/>
                    <a:pt x="216" y="427"/>
                  </a:cubicBezTo>
                  <a:cubicBezTo>
                    <a:pt x="219" y="427"/>
                    <a:pt x="222" y="427"/>
                    <a:pt x="224" y="427"/>
                  </a:cubicBezTo>
                  <a:cubicBezTo>
                    <a:pt x="338" y="427"/>
                    <a:pt x="427" y="327"/>
                    <a:pt x="427" y="217"/>
                  </a:cubicBezTo>
                  <a:cubicBezTo>
                    <a:pt x="421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4" name="Google Shape;19084;p26"/>
            <p:cNvSpPr/>
            <p:nvPr/>
          </p:nvSpPr>
          <p:spPr>
            <a:xfrm>
              <a:off x="14625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8"/>
                    <a:pt x="0" y="206"/>
                  </a:cubicBezTo>
                  <a:cubicBezTo>
                    <a:pt x="0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5" name="Google Shape;19085;p26"/>
            <p:cNvSpPr/>
            <p:nvPr/>
          </p:nvSpPr>
          <p:spPr>
            <a:xfrm>
              <a:off x="1648200" y="40905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7" y="1"/>
                  </a:moveTo>
                  <a:cubicBezTo>
                    <a:pt x="104" y="1"/>
                    <a:pt x="6" y="98"/>
                    <a:pt x="6" y="211"/>
                  </a:cubicBezTo>
                  <a:cubicBezTo>
                    <a:pt x="1" y="335"/>
                    <a:pt x="104" y="432"/>
                    <a:pt x="217" y="432"/>
                  </a:cubicBezTo>
                  <a:cubicBezTo>
                    <a:pt x="340" y="432"/>
                    <a:pt x="427" y="340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6" name="Google Shape;19086;p26"/>
            <p:cNvSpPr/>
            <p:nvPr/>
          </p:nvSpPr>
          <p:spPr>
            <a:xfrm>
              <a:off x="19932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1" y="98"/>
                    <a:pt x="1" y="206"/>
                  </a:cubicBezTo>
                  <a:cubicBezTo>
                    <a:pt x="1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7" name="Google Shape;19087;p26"/>
            <p:cNvSpPr/>
            <p:nvPr/>
          </p:nvSpPr>
          <p:spPr>
            <a:xfrm>
              <a:off x="2179050" y="4090500"/>
              <a:ext cx="10675" cy="10825"/>
            </a:xfrm>
            <a:custGeom>
              <a:rect b="b" l="l" r="r" t="t"/>
              <a:pathLst>
                <a:path extrusionOk="0" h="433" w="427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35"/>
                    <a:pt x="98" y="432"/>
                    <a:pt x="211" y="432"/>
                  </a:cubicBezTo>
                  <a:cubicBezTo>
                    <a:pt x="334" y="432"/>
                    <a:pt x="427" y="340"/>
                    <a:pt x="427" y="222"/>
                  </a:cubicBezTo>
                  <a:cubicBezTo>
                    <a:pt x="427" y="98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8" name="Google Shape;19088;p26"/>
            <p:cNvSpPr/>
            <p:nvPr/>
          </p:nvSpPr>
          <p:spPr>
            <a:xfrm>
              <a:off x="20198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7"/>
                    <a:pt x="88" y="423"/>
                    <a:pt x="206" y="423"/>
                  </a:cubicBezTo>
                  <a:cubicBezTo>
                    <a:pt x="209" y="423"/>
                    <a:pt x="213" y="422"/>
                    <a:pt x="216" y="422"/>
                  </a:cubicBezTo>
                  <a:cubicBezTo>
                    <a:pt x="329" y="422"/>
                    <a:pt x="427" y="335"/>
                    <a:pt x="427" y="217"/>
                  </a:cubicBezTo>
                  <a:cubicBezTo>
                    <a:pt x="432" y="99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9" name="Google Shape;19089;p26"/>
            <p:cNvSpPr/>
            <p:nvPr/>
          </p:nvSpPr>
          <p:spPr>
            <a:xfrm>
              <a:off x="2205500" y="427652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98" y="0"/>
                    <a:pt x="11" y="88"/>
                    <a:pt x="11" y="206"/>
                  </a:cubicBezTo>
                  <a:cubicBezTo>
                    <a:pt x="1" y="334"/>
                    <a:pt x="93" y="422"/>
                    <a:pt x="217" y="422"/>
                  </a:cubicBezTo>
                  <a:cubicBezTo>
                    <a:pt x="335" y="422"/>
                    <a:pt x="427" y="324"/>
                    <a:pt x="438" y="211"/>
                  </a:cubicBezTo>
                  <a:cubicBezTo>
                    <a:pt x="438" y="93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0" name="Google Shape;19090;p26"/>
            <p:cNvSpPr/>
            <p:nvPr/>
          </p:nvSpPr>
          <p:spPr>
            <a:xfrm>
              <a:off x="1621625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29" y="427"/>
                    <a:pt x="432" y="330"/>
                    <a:pt x="432" y="211"/>
                  </a:cubicBezTo>
                  <a:cubicBezTo>
                    <a:pt x="432" y="93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1" name="Google Shape;19091;p26"/>
            <p:cNvSpPr/>
            <p:nvPr/>
          </p:nvSpPr>
          <p:spPr>
            <a:xfrm>
              <a:off x="1674800" y="44887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3" y="1"/>
                    <a:pt x="1" y="93"/>
                    <a:pt x="6" y="227"/>
                  </a:cubicBezTo>
                  <a:cubicBezTo>
                    <a:pt x="16" y="340"/>
                    <a:pt x="103" y="432"/>
                    <a:pt x="222" y="432"/>
                  </a:cubicBezTo>
                  <a:cubicBezTo>
                    <a:pt x="335" y="432"/>
                    <a:pt x="432" y="330"/>
                    <a:pt x="43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2" name="Google Shape;19092;p26"/>
            <p:cNvSpPr/>
            <p:nvPr/>
          </p:nvSpPr>
          <p:spPr>
            <a:xfrm>
              <a:off x="1993275" y="44887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88" y="1"/>
                    <a:pt x="1" y="98"/>
                    <a:pt x="1" y="227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330" y="432"/>
                    <a:pt x="422" y="335"/>
                    <a:pt x="42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3" name="Google Shape;19093;p26"/>
            <p:cNvSpPr/>
            <p:nvPr/>
          </p:nvSpPr>
          <p:spPr>
            <a:xfrm>
              <a:off x="2019875" y="40906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7" y="1"/>
                  </a:moveTo>
                  <a:cubicBezTo>
                    <a:pt x="88" y="1"/>
                    <a:pt x="0" y="96"/>
                    <a:pt x="0" y="217"/>
                  </a:cubicBezTo>
                  <a:cubicBezTo>
                    <a:pt x="0" y="335"/>
                    <a:pt x="93" y="427"/>
                    <a:pt x="216" y="432"/>
                  </a:cubicBezTo>
                  <a:cubicBezTo>
                    <a:pt x="329" y="427"/>
                    <a:pt x="427" y="335"/>
                    <a:pt x="427" y="222"/>
                  </a:cubicBezTo>
                  <a:cubicBezTo>
                    <a:pt x="432" y="103"/>
                    <a:pt x="329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4" name="Google Shape;19094;p26"/>
            <p:cNvSpPr/>
            <p:nvPr/>
          </p:nvSpPr>
          <p:spPr>
            <a:xfrm>
              <a:off x="1409400" y="42233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104"/>
                    <a:pt x="0" y="212"/>
                  </a:cubicBezTo>
                  <a:cubicBezTo>
                    <a:pt x="0" y="330"/>
                    <a:pt x="98" y="422"/>
                    <a:pt x="216" y="422"/>
                  </a:cubicBezTo>
                  <a:cubicBezTo>
                    <a:pt x="339" y="422"/>
                    <a:pt x="421" y="335"/>
                    <a:pt x="421" y="212"/>
                  </a:cubicBezTo>
                  <a:cubicBezTo>
                    <a:pt x="421" y="92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5" name="Google Shape;19095;p26"/>
            <p:cNvSpPr/>
            <p:nvPr/>
          </p:nvSpPr>
          <p:spPr>
            <a:xfrm>
              <a:off x="1940225" y="42233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9"/>
                    <a:pt x="11" y="212"/>
                  </a:cubicBezTo>
                  <a:cubicBezTo>
                    <a:pt x="0" y="330"/>
                    <a:pt x="98" y="422"/>
                    <a:pt x="221" y="422"/>
                  </a:cubicBezTo>
                  <a:cubicBezTo>
                    <a:pt x="345" y="422"/>
                    <a:pt x="427" y="335"/>
                    <a:pt x="427" y="212"/>
                  </a:cubicBezTo>
                  <a:cubicBezTo>
                    <a:pt x="422" y="92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6" name="Google Shape;19096;p26"/>
            <p:cNvSpPr/>
            <p:nvPr/>
          </p:nvSpPr>
          <p:spPr>
            <a:xfrm>
              <a:off x="220550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17" y="427"/>
                  </a:cubicBezTo>
                  <a:cubicBezTo>
                    <a:pt x="335" y="427"/>
                    <a:pt x="427" y="335"/>
                    <a:pt x="427" y="211"/>
                  </a:cubicBezTo>
                  <a:cubicBezTo>
                    <a:pt x="427" y="98"/>
                    <a:pt x="325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7" name="Google Shape;19097;p26"/>
            <p:cNvSpPr/>
            <p:nvPr/>
          </p:nvSpPr>
          <p:spPr>
            <a:xfrm>
              <a:off x="2046075" y="4011200"/>
              <a:ext cx="10950" cy="10725"/>
            </a:xfrm>
            <a:custGeom>
              <a:rect b="b" l="l" r="r" t="t"/>
              <a:pathLst>
                <a:path extrusionOk="0" h="429" w="438">
                  <a:moveTo>
                    <a:pt x="203" y="0"/>
                  </a:moveTo>
                  <a:cubicBezTo>
                    <a:pt x="108" y="0"/>
                    <a:pt x="15" y="85"/>
                    <a:pt x="6" y="213"/>
                  </a:cubicBezTo>
                  <a:cubicBezTo>
                    <a:pt x="1" y="326"/>
                    <a:pt x="103" y="428"/>
                    <a:pt x="222" y="428"/>
                  </a:cubicBezTo>
                  <a:cubicBezTo>
                    <a:pt x="335" y="423"/>
                    <a:pt x="432" y="336"/>
                    <a:pt x="432" y="218"/>
                  </a:cubicBezTo>
                  <a:cubicBezTo>
                    <a:pt x="437" y="89"/>
                    <a:pt x="350" y="2"/>
                    <a:pt x="227" y="2"/>
                  </a:cubicBezTo>
                  <a:cubicBezTo>
                    <a:pt x="219" y="1"/>
                    <a:pt x="211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8" name="Google Shape;19098;p26"/>
            <p:cNvSpPr/>
            <p:nvPr/>
          </p:nvSpPr>
          <p:spPr>
            <a:xfrm>
              <a:off x="1674800" y="40112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1" y="1"/>
                  </a:moveTo>
                  <a:cubicBezTo>
                    <a:pt x="93" y="1"/>
                    <a:pt x="1" y="83"/>
                    <a:pt x="1" y="212"/>
                  </a:cubicBezTo>
                  <a:cubicBezTo>
                    <a:pt x="1" y="325"/>
                    <a:pt x="93" y="422"/>
                    <a:pt x="206" y="422"/>
                  </a:cubicBezTo>
                  <a:cubicBezTo>
                    <a:pt x="209" y="422"/>
                    <a:pt x="212" y="423"/>
                    <a:pt x="215" y="423"/>
                  </a:cubicBezTo>
                  <a:cubicBezTo>
                    <a:pt x="329" y="423"/>
                    <a:pt x="427" y="322"/>
                    <a:pt x="427" y="212"/>
                  </a:cubicBezTo>
                  <a:cubicBezTo>
                    <a:pt x="427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9" name="Google Shape;19099;p26"/>
            <p:cNvSpPr/>
            <p:nvPr/>
          </p:nvSpPr>
          <p:spPr>
            <a:xfrm>
              <a:off x="1940225" y="41702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98" y="11"/>
                    <a:pt x="0" y="104"/>
                    <a:pt x="0" y="217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45" y="427"/>
                    <a:pt x="427" y="335"/>
                    <a:pt x="427" y="217"/>
                  </a:cubicBezTo>
                  <a:cubicBezTo>
                    <a:pt x="427" y="96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0" name="Google Shape;19100;p26"/>
            <p:cNvSpPr/>
            <p:nvPr/>
          </p:nvSpPr>
          <p:spPr>
            <a:xfrm>
              <a:off x="217892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9" y="427"/>
                    <a:pt x="432" y="335"/>
                    <a:pt x="432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1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1" name="Google Shape;19101;p26"/>
            <p:cNvSpPr/>
            <p:nvPr/>
          </p:nvSpPr>
          <p:spPr>
            <a:xfrm>
              <a:off x="1515500" y="40112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8" y="1"/>
                    <a:pt x="6" y="88"/>
                    <a:pt x="1" y="207"/>
                  </a:cubicBezTo>
                  <a:cubicBezTo>
                    <a:pt x="1" y="320"/>
                    <a:pt x="98" y="422"/>
                    <a:pt x="211" y="422"/>
                  </a:cubicBezTo>
                  <a:cubicBezTo>
                    <a:pt x="214" y="422"/>
                    <a:pt x="217" y="423"/>
                    <a:pt x="220" y="423"/>
                  </a:cubicBezTo>
                  <a:cubicBezTo>
                    <a:pt x="339" y="423"/>
                    <a:pt x="432" y="322"/>
                    <a:pt x="432" y="212"/>
                  </a:cubicBezTo>
                  <a:cubicBezTo>
                    <a:pt x="432" y="88"/>
                    <a:pt x="34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2" name="Google Shape;19102;p26"/>
            <p:cNvSpPr/>
            <p:nvPr/>
          </p:nvSpPr>
          <p:spPr>
            <a:xfrm>
              <a:off x="1648200" y="3984375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22" y="1"/>
                  </a:moveTo>
                  <a:cubicBezTo>
                    <a:pt x="109" y="1"/>
                    <a:pt x="6" y="88"/>
                    <a:pt x="6" y="212"/>
                  </a:cubicBezTo>
                  <a:cubicBezTo>
                    <a:pt x="1" y="335"/>
                    <a:pt x="104" y="433"/>
                    <a:pt x="217" y="433"/>
                  </a:cubicBezTo>
                  <a:cubicBezTo>
                    <a:pt x="335" y="433"/>
                    <a:pt x="427" y="340"/>
                    <a:pt x="427" y="227"/>
                  </a:cubicBezTo>
                  <a:cubicBezTo>
                    <a:pt x="427" y="104"/>
                    <a:pt x="340" y="6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3" name="Google Shape;19103;p26"/>
            <p:cNvSpPr/>
            <p:nvPr/>
          </p:nvSpPr>
          <p:spPr>
            <a:xfrm>
              <a:off x="14891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0" y="217"/>
                  </a:cubicBezTo>
                  <a:cubicBezTo>
                    <a:pt x="0" y="335"/>
                    <a:pt x="82" y="427"/>
                    <a:pt x="211" y="427"/>
                  </a:cubicBezTo>
                  <a:cubicBezTo>
                    <a:pt x="334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4" name="Google Shape;19104;p26"/>
            <p:cNvSpPr/>
            <p:nvPr/>
          </p:nvSpPr>
          <p:spPr>
            <a:xfrm>
              <a:off x="1674800" y="45419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29"/>
                    <a:pt x="98" y="416"/>
                    <a:pt x="206" y="421"/>
                  </a:cubicBezTo>
                  <a:cubicBezTo>
                    <a:pt x="211" y="422"/>
                    <a:pt x="217" y="422"/>
                    <a:pt x="222" y="422"/>
                  </a:cubicBezTo>
                  <a:cubicBezTo>
                    <a:pt x="329" y="422"/>
                    <a:pt x="422" y="323"/>
                    <a:pt x="422" y="211"/>
                  </a:cubicBezTo>
                  <a:cubicBezTo>
                    <a:pt x="43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5" name="Google Shape;19105;p26"/>
            <p:cNvSpPr/>
            <p:nvPr/>
          </p:nvSpPr>
          <p:spPr>
            <a:xfrm>
              <a:off x="16218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17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6" name="Google Shape;19106;p26"/>
            <p:cNvSpPr/>
            <p:nvPr/>
          </p:nvSpPr>
          <p:spPr>
            <a:xfrm>
              <a:off x="16748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2" y="0"/>
                  </a:moveTo>
                  <a:cubicBezTo>
                    <a:pt x="93" y="0"/>
                    <a:pt x="1" y="9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7" name="Google Shape;19107;p26"/>
            <p:cNvSpPr/>
            <p:nvPr/>
          </p:nvSpPr>
          <p:spPr>
            <a:xfrm>
              <a:off x="2046200" y="45419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1" y="329"/>
                    <a:pt x="98" y="421"/>
                    <a:pt x="217" y="421"/>
                  </a:cubicBezTo>
                  <a:cubicBezTo>
                    <a:pt x="222" y="422"/>
                    <a:pt x="228" y="422"/>
                    <a:pt x="233" y="422"/>
                  </a:cubicBezTo>
                  <a:cubicBezTo>
                    <a:pt x="339" y="422"/>
                    <a:pt x="427" y="328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8" name="Google Shape;19108;p26"/>
            <p:cNvSpPr/>
            <p:nvPr/>
          </p:nvSpPr>
          <p:spPr>
            <a:xfrm>
              <a:off x="1833725" y="4064175"/>
              <a:ext cx="11075" cy="10675"/>
            </a:xfrm>
            <a:custGeom>
              <a:rect b="b" l="l" r="r" t="t"/>
              <a:pathLst>
                <a:path extrusionOk="0" h="427" w="443">
                  <a:moveTo>
                    <a:pt x="226" y="0"/>
                  </a:moveTo>
                  <a:cubicBezTo>
                    <a:pt x="108" y="0"/>
                    <a:pt x="11" y="98"/>
                    <a:pt x="11" y="211"/>
                  </a:cubicBezTo>
                  <a:cubicBezTo>
                    <a:pt x="0" y="329"/>
                    <a:pt x="98" y="427"/>
                    <a:pt x="221" y="427"/>
                  </a:cubicBezTo>
                  <a:cubicBezTo>
                    <a:pt x="345" y="427"/>
                    <a:pt x="442" y="334"/>
                    <a:pt x="442" y="211"/>
                  </a:cubicBezTo>
                  <a:cubicBezTo>
                    <a:pt x="442" y="87"/>
                    <a:pt x="350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9" name="Google Shape;19109;p26"/>
            <p:cNvSpPr/>
            <p:nvPr/>
          </p:nvSpPr>
          <p:spPr>
            <a:xfrm>
              <a:off x="167480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330" y="422"/>
                    <a:pt x="427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0" name="Google Shape;19110;p26"/>
            <p:cNvSpPr/>
            <p:nvPr/>
          </p:nvSpPr>
          <p:spPr>
            <a:xfrm>
              <a:off x="1621875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1" y="88"/>
                    <a:pt x="1" y="211"/>
                  </a:cubicBezTo>
                  <a:cubicBezTo>
                    <a:pt x="1" y="329"/>
                    <a:pt x="93" y="422"/>
                    <a:pt x="216" y="422"/>
                  </a:cubicBezTo>
                  <a:cubicBezTo>
                    <a:pt x="324" y="422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1" name="Google Shape;19111;p26"/>
            <p:cNvSpPr/>
            <p:nvPr/>
          </p:nvSpPr>
          <p:spPr>
            <a:xfrm>
              <a:off x="1647950" y="435617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7" y="0"/>
                  </a:moveTo>
                  <a:cubicBezTo>
                    <a:pt x="109" y="0"/>
                    <a:pt x="16" y="88"/>
                    <a:pt x="1" y="211"/>
                  </a:cubicBezTo>
                  <a:cubicBezTo>
                    <a:pt x="1" y="324"/>
                    <a:pt x="103" y="422"/>
                    <a:pt x="222" y="422"/>
                  </a:cubicBezTo>
                  <a:cubicBezTo>
                    <a:pt x="345" y="422"/>
                    <a:pt x="432" y="334"/>
                    <a:pt x="432" y="216"/>
                  </a:cubicBezTo>
                  <a:cubicBezTo>
                    <a:pt x="437" y="88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2" name="Google Shape;19112;p26"/>
            <p:cNvSpPr/>
            <p:nvPr/>
          </p:nvSpPr>
          <p:spPr>
            <a:xfrm>
              <a:off x="148917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5" y="0"/>
                  </a:moveTo>
                  <a:cubicBezTo>
                    <a:pt x="89" y="0"/>
                    <a:pt x="0" y="94"/>
                    <a:pt x="0" y="212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27" y="325"/>
                    <a:pt x="422" y="212"/>
                  </a:cubicBezTo>
                  <a:cubicBezTo>
                    <a:pt x="422" y="93"/>
                    <a:pt x="329" y="1"/>
                    <a:pt x="211" y="1"/>
                  </a:cubicBezTo>
                  <a:cubicBezTo>
                    <a:pt x="205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3" name="Google Shape;19113;p26"/>
            <p:cNvSpPr/>
            <p:nvPr/>
          </p:nvSpPr>
          <p:spPr>
            <a:xfrm>
              <a:off x="2178925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8" y="0"/>
                    <a:pt x="0" y="93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4" name="Google Shape;19114;p26"/>
            <p:cNvSpPr/>
            <p:nvPr/>
          </p:nvSpPr>
          <p:spPr>
            <a:xfrm>
              <a:off x="2019750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6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32" y="335"/>
                    <a:pt x="427" y="217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5" name="Google Shape;19115;p26"/>
            <p:cNvSpPr/>
            <p:nvPr/>
          </p:nvSpPr>
          <p:spPr>
            <a:xfrm>
              <a:off x="21525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6" name="Google Shape;19116;p26"/>
            <p:cNvSpPr/>
            <p:nvPr/>
          </p:nvSpPr>
          <p:spPr>
            <a:xfrm>
              <a:off x="183397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3"/>
                    <a:pt x="6" y="216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7" name="Google Shape;19117;p26"/>
            <p:cNvSpPr/>
            <p:nvPr/>
          </p:nvSpPr>
          <p:spPr>
            <a:xfrm>
              <a:off x="1674800" y="38519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0"/>
                  </a:moveTo>
                  <a:cubicBezTo>
                    <a:pt x="89" y="0"/>
                    <a:pt x="1" y="89"/>
                    <a:pt x="1" y="207"/>
                  </a:cubicBezTo>
                  <a:cubicBezTo>
                    <a:pt x="1" y="325"/>
                    <a:pt x="93" y="417"/>
                    <a:pt x="206" y="422"/>
                  </a:cubicBezTo>
                  <a:cubicBezTo>
                    <a:pt x="324" y="422"/>
                    <a:pt x="427" y="325"/>
                    <a:pt x="427" y="212"/>
                  </a:cubicBezTo>
                  <a:cubicBezTo>
                    <a:pt x="427" y="104"/>
                    <a:pt x="335" y="6"/>
                    <a:pt x="222" y="1"/>
                  </a:cubicBezTo>
                  <a:cubicBezTo>
                    <a:pt x="215" y="0"/>
                    <a:pt x="209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8" name="Google Shape;19118;p26"/>
            <p:cNvSpPr/>
            <p:nvPr/>
          </p:nvSpPr>
          <p:spPr>
            <a:xfrm>
              <a:off x="1674800" y="438250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88"/>
                    <a:pt x="1" y="212"/>
                  </a:cubicBezTo>
                  <a:cubicBezTo>
                    <a:pt x="1" y="332"/>
                    <a:pt x="88" y="422"/>
                    <a:pt x="212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224" y="422"/>
                    <a:pt x="227" y="422"/>
                    <a:pt x="230" y="422"/>
                  </a:cubicBezTo>
                  <a:cubicBezTo>
                    <a:pt x="339" y="422"/>
                    <a:pt x="432" y="322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9" name="Google Shape;19119;p26"/>
            <p:cNvSpPr/>
            <p:nvPr/>
          </p:nvSpPr>
          <p:spPr>
            <a:xfrm>
              <a:off x="16483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0" y="98"/>
                    <a:pt x="0" y="211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0" name="Google Shape;19120;p26"/>
            <p:cNvSpPr/>
            <p:nvPr/>
          </p:nvSpPr>
          <p:spPr>
            <a:xfrm>
              <a:off x="20726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9" y="0"/>
                  </a:moveTo>
                  <a:cubicBezTo>
                    <a:pt x="103" y="0"/>
                    <a:pt x="11" y="89"/>
                    <a:pt x="11" y="206"/>
                  </a:cubicBezTo>
                  <a:cubicBezTo>
                    <a:pt x="0" y="325"/>
                    <a:pt x="93" y="417"/>
                    <a:pt x="206" y="422"/>
                  </a:cubicBezTo>
                  <a:cubicBezTo>
                    <a:pt x="210" y="422"/>
                    <a:pt x="214" y="423"/>
                    <a:pt x="217" y="423"/>
                  </a:cubicBezTo>
                  <a:cubicBezTo>
                    <a:pt x="340" y="423"/>
                    <a:pt x="427" y="342"/>
                    <a:pt x="432" y="222"/>
                  </a:cubicBezTo>
                  <a:cubicBezTo>
                    <a:pt x="432" y="104"/>
                    <a:pt x="345" y="6"/>
                    <a:pt x="226" y="1"/>
                  </a:cubicBezTo>
                  <a:cubicBezTo>
                    <a:pt x="221" y="0"/>
                    <a:pt x="215" y="0"/>
                    <a:pt x="20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1" name="Google Shape;19121;p26"/>
            <p:cNvSpPr/>
            <p:nvPr/>
          </p:nvSpPr>
          <p:spPr>
            <a:xfrm>
              <a:off x="21261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40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2"/>
                  </a:cubicBezTo>
                  <a:cubicBezTo>
                    <a:pt x="416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2" name="Google Shape;19122;p26"/>
            <p:cNvSpPr/>
            <p:nvPr/>
          </p:nvSpPr>
          <p:spPr>
            <a:xfrm>
              <a:off x="2125850" y="398437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40"/>
                    <a:pt x="93" y="433"/>
                    <a:pt x="217" y="433"/>
                  </a:cubicBezTo>
                  <a:cubicBezTo>
                    <a:pt x="335" y="433"/>
                    <a:pt x="432" y="335"/>
                    <a:pt x="427" y="212"/>
                  </a:cubicBezTo>
                  <a:cubicBezTo>
                    <a:pt x="422" y="88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3" name="Google Shape;19123;p26"/>
            <p:cNvSpPr/>
            <p:nvPr/>
          </p:nvSpPr>
          <p:spPr>
            <a:xfrm>
              <a:off x="1568550" y="44887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6" y="93"/>
                    <a:pt x="1" y="211"/>
                  </a:cubicBezTo>
                  <a:cubicBezTo>
                    <a:pt x="6" y="330"/>
                    <a:pt x="93" y="427"/>
                    <a:pt x="212" y="427"/>
                  </a:cubicBezTo>
                  <a:cubicBezTo>
                    <a:pt x="325" y="427"/>
                    <a:pt x="427" y="330"/>
                    <a:pt x="427" y="211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4" name="Google Shape;19124;p26"/>
            <p:cNvSpPr/>
            <p:nvPr/>
          </p:nvSpPr>
          <p:spPr>
            <a:xfrm>
              <a:off x="1993275" y="43822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98" y="11"/>
                    <a:pt x="1" y="98"/>
                    <a:pt x="1" y="216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2"/>
                    <a:pt x="422" y="222"/>
                  </a:cubicBezTo>
                  <a:cubicBezTo>
                    <a:pt x="422" y="103"/>
                    <a:pt x="330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5" name="Google Shape;19125;p26"/>
            <p:cNvSpPr/>
            <p:nvPr/>
          </p:nvSpPr>
          <p:spPr>
            <a:xfrm>
              <a:off x="17809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3" y="1"/>
                    <a:pt x="0" y="83"/>
                    <a:pt x="11" y="212"/>
                  </a:cubicBezTo>
                  <a:cubicBezTo>
                    <a:pt x="11" y="325"/>
                    <a:pt x="103" y="422"/>
                    <a:pt x="221" y="422"/>
                  </a:cubicBezTo>
                  <a:cubicBezTo>
                    <a:pt x="329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6" name="Google Shape;19126;p26"/>
            <p:cNvSpPr/>
            <p:nvPr/>
          </p:nvSpPr>
          <p:spPr>
            <a:xfrm>
              <a:off x="1940225" y="44887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1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7" name="Google Shape;19127;p26"/>
            <p:cNvSpPr/>
            <p:nvPr/>
          </p:nvSpPr>
          <p:spPr>
            <a:xfrm>
              <a:off x="1887175" y="4011225"/>
              <a:ext cx="10925" cy="10575"/>
            </a:xfrm>
            <a:custGeom>
              <a:rect b="b" l="l" r="r" t="t"/>
              <a:pathLst>
                <a:path extrusionOk="0" h="423" w="437">
                  <a:moveTo>
                    <a:pt x="210" y="0"/>
                  </a:moveTo>
                  <a:cubicBezTo>
                    <a:pt x="93" y="0"/>
                    <a:pt x="10" y="80"/>
                    <a:pt x="5" y="196"/>
                  </a:cubicBezTo>
                  <a:cubicBezTo>
                    <a:pt x="0" y="320"/>
                    <a:pt x="87" y="417"/>
                    <a:pt x="211" y="422"/>
                  </a:cubicBezTo>
                  <a:cubicBezTo>
                    <a:pt x="324" y="422"/>
                    <a:pt x="427" y="335"/>
                    <a:pt x="427" y="212"/>
                  </a:cubicBezTo>
                  <a:cubicBezTo>
                    <a:pt x="437" y="93"/>
                    <a:pt x="344" y="1"/>
                    <a:pt x="231" y="1"/>
                  </a:cubicBezTo>
                  <a:cubicBezTo>
                    <a:pt x="224" y="0"/>
                    <a:pt x="217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8" name="Google Shape;19128;p26"/>
            <p:cNvSpPr/>
            <p:nvPr/>
          </p:nvSpPr>
          <p:spPr>
            <a:xfrm>
              <a:off x="1542225" y="40373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3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6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9" name="Google Shape;19129;p26"/>
            <p:cNvSpPr/>
            <p:nvPr/>
          </p:nvSpPr>
          <p:spPr>
            <a:xfrm>
              <a:off x="2099400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103" y="427"/>
                    <a:pt x="221" y="427"/>
                  </a:cubicBezTo>
                  <a:cubicBezTo>
                    <a:pt x="334" y="417"/>
                    <a:pt x="432" y="330"/>
                    <a:pt x="432" y="211"/>
                  </a:cubicBezTo>
                  <a:cubicBezTo>
                    <a:pt x="432" y="98"/>
                    <a:pt x="33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0" name="Google Shape;19130;p26"/>
            <p:cNvSpPr/>
            <p:nvPr/>
          </p:nvSpPr>
          <p:spPr>
            <a:xfrm>
              <a:off x="1595150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1" name="Google Shape;19131;p26"/>
            <p:cNvSpPr/>
            <p:nvPr/>
          </p:nvSpPr>
          <p:spPr>
            <a:xfrm>
              <a:off x="207280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5" y="422"/>
                    <a:pt x="427" y="336"/>
                    <a:pt x="427" y="216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2" name="Google Shape;19132;p26"/>
            <p:cNvSpPr/>
            <p:nvPr/>
          </p:nvSpPr>
          <p:spPr>
            <a:xfrm>
              <a:off x="2072800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"/>
                    <a:pt x="6" y="98"/>
                    <a:pt x="1" y="227"/>
                  </a:cubicBezTo>
                  <a:cubicBezTo>
                    <a:pt x="6" y="345"/>
                    <a:pt x="93" y="432"/>
                    <a:pt x="211" y="432"/>
                  </a:cubicBezTo>
                  <a:cubicBezTo>
                    <a:pt x="324" y="432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3" name="Google Shape;19133;p26"/>
            <p:cNvSpPr/>
            <p:nvPr/>
          </p:nvSpPr>
          <p:spPr>
            <a:xfrm>
              <a:off x="1515625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4" name="Google Shape;19134;p26"/>
            <p:cNvSpPr/>
            <p:nvPr/>
          </p:nvSpPr>
          <p:spPr>
            <a:xfrm>
              <a:off x="1542225" y="42499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1" y="93"/>
                    <a:pt x="1" y="217"/>
                  </a:cubicBezTo>
                  <a:cubicBezTo>
                    <a:pt x="1" y="330"/>
                    <a:pt x="93" y="427"/>
                    <a:pt x="211" y="427"/>
                  </a:cubicBezTo>
                  <a:cubicBezTo>
                    <a:pt x="324" y="427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5" name="Google Shape;19135;p26"/>
            <p:cNvSpPr/>
            <p:nvPr/>
          </p:nvSpPr>
          <p:spPr>
            <a:xfrm>
              <a:off x="1754450" y="39313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103"/>
                    <a:pt x="1" y="222"/>
                  </a:cubicBezTo>
                  <a:cubicBezTo>
                    <a:pt x="1" y="342"/>
                    <a:pt x="93" y="427"/>
                    <a:pt x="207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40" y="427"/>
                    <a:pt x="432" y="330"/>
                    <a:pt x="427" y="206"/>
                  </a:cubicBezTo>
                  <a:cubicBezTo>
                    <a:pt x="427" y="93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6" name="Google Shape;19136;p26"/>
            <p:cNvSpPr/>
            <p:nvPr/>
          </p:nvSpPr>
          <p:spPr>
            <a:xfrm>
              <a:off x="2046200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32" y="334"/>
                    <a:pt x="427" y="211"/>
                  </a:cubicBezTo>
                  <a:cubicBezTo>
                    <a:pt x="427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7" name="Google Shape;19137;p26"/>
            <p:cNvSpPr/>
            <p:nvPr/>
          </p:nvSpPr>
          <p:spPr>
            <a:xfrm>
              <a:off x="1648350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8" y="6"/>
                    <a:pt x="0" y="93"/>
                    <a:pt x="0" y="211"/>
                  </a:cubicBezTo>
                  <a:cubicBezTo>
                    <a:pt x="0" y="329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1"/>
                  </a:cubicBezTo>
                  <a:cubicBezTo>
                    <a:pt x="421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8" name="Google Shape;19138;p26"/>
            <p:cNvSpPr/>
            <p:nvPr/>
          </p:nvSpPr>
          <p:spPr>
            <a:xfrm>
              <a:off x="194022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2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9" name="Google Shape;19139;p26"/>
            <p:cNvSpPr/>
            <p:nvPr/>
          </p:nvSpPr>
          <p:spPr>
            <a:xfrm>
              <a:off x="1940225" y="43295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93" y="427"/>
                    <a:pt x="20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0" name="Google Shape;19140;p26"/>
            <p:cNvSpPr/>
            <p:nvPr/>
          </p:nvSpPr>
          <p:spPr>
            <a:xfrm>
              <a:off x="1542225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1" name="Google Shape;19141;p26"/>
            <p:cNvSpPr/>
            <p:nvPr/>
          </p:nvSpPr>
          <p:spPr>
            <a:xfrm>
              <a:off x="1595150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93" y="432"/>
                    <a:pt x="211" y="432"/>
                  </a:cubicBezTo>
                  <a:cubicBezTo>
                    <a:pt x="335" y="432"/>
                    <a:pt x="427" y="340"/>
                    <a:pt x="432" y="211"/>
                  </a:cubicBezTo>
                  <a:cubicBezTo>
                    <a:pt x="43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2" name="Google Shape;19142;p26"/>
            <p:cNvSpPr/>
            <p:nvPr/>
          </p:nvSpPr>
          <p:spPr>
            <a:xfrm>
              <a:off x="1780925" y="45419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0"/>
                  </a:moveTo>
                  <a:cubicBezTo>
                    <a:pt x="93" y="0"/>
                    <a:pt x="0" y="82"/>
                    <a:pt x="0" y="206"/>
                  </a:cubicBezTo>
                  <a:cubicBezTo>
                    <a:pt x="0" y="329"/>
                    <a:pt x="98" y="421"/>
                    <a:pt x="216" y="421"/>
                  </a:cubicBezTo>
                  <a:cubicBezTo>
                    <a:pt x="329" y="421"/>
                    <a:pt x="427" y="329"/>
                    <a:pt x="427" y="206"/>
                  </a:cubicBezTo>
                  <a:cubicBezTo>
                    <a:pt x="427" y="82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3" name="Google Shape;19143;p26"/>
            <p:cNvSpPr/>
            <p:nvPr/>
          </p:nvSpPr>
          <p:spPr>
            <a:xfrm>
              <a:off x="1860575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3" y="1"/>
                  </a:moveTo>
                  <a:cubicBezTo>
                    <a:pt x="93" y="1"/>
                    <a:pt x="0" y="101"/>
                    <a:pt x="0" y="217"/>
                  </a:cubicBezTo>
                  <a:cubicBezTo>
                    <a:pt x="0" y="335"/>
                    <a:pt x="98" y="427"/>
                    <a:pt x="221" y="427"/>
                  </a:cubicBezTo>
                  <a:cubicBezTo>
                    <a:pt x="339" y="427"/>
                    <a:pt x="432" y="335"/>
                    <a:pt x="427" y="217"/>
                  </a:cubicBezTo>
                  <a:cubicBezTo>
                    <a:pt x="422" y="98"/>
                    <a:pt x="329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4" name="Google Shape;19144;p26"/>
            <p:cNvSpPr/>
            <p:nvPr/>
          </p:nvSpPr>
          <p:spPr>
            <a:xfrm>
              <a:off x="1886900" y="45419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98" y="0"/>
                    <a:pt x="11" y="82"/>
                    <a:pt x="11" y="206"/>
                  </a:cubicBezTo>
                  <a:cubicBezTo>
                    <a:pt x="1" y="319"/>
                    <a:pt x="98" y="421"/>
                    <a:pt x="217" y="421"/>
                  </a:cubicBezTo>
                  <a:cubicBezTo>
                    <a:pt x="222" y="422"/>
                    <a:pt x="228" y="422"/>
                    <a:pt x="234" y="422"/>
                  </a:cubicBezTo>
                  <a:cubicBezTo>
                    <a:pt x="344" y="422"/>
                    <a:pt x="432" y="328"/>
                    <a:pt x="432" y="211"/>
                  </a:cubicBezTo>
                  <a:cubicBezTo>
                    <a:pt x="438" y="87"/>
                    <a:pt x="35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5" name="Google Shape;19145;p26"/>
            <p:cNvSpPr/>
            <p:nvPr/>
          </p:nvSpPr>
          <p:spPr>
            <a:xfrm>
              <a:off x="2072925" y="39313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3" y="1"/>
                  </a:moveTo>
                  <a:cubicBezTo>
                    <a:pt x="93" y="1"/>
                    <a:pt x="1" y="96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17" y="217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6" name="Google Shape;19146;p26"/>
            <p:cNvSpPr/>
            <p:nvPr/>
          </p:nvSpPr>
          <p:spPr>
            <a:xfrm>
              <a:off x="1568700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87" y="1"/>
                    <a:pt x="0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7" y="423"/>
                    <a:pt x="421" y="324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7" name="Google Shape;19147;p26"/>
            <p:cNvSpPr/>
            <p:nvPr/>
          </p:nvSpPr>
          <p:spPr>
            <a:xfrm>
              <a:off x="148917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2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2"/>
                  </a:cubicBezTo>
                  <a:cubicBezTo>
                    <a:pt x="329" y="417"/>
                    <a:pt x="422" y="324"/>
                    <a:pt x="422" y="211"/>
                  </a:cubicBezTo>
                  <a:cubicBezTo>
                    <a:pt x="422" y="8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8" name="Google Shape;19148;p26"/>
            <p:cNvSpPr/>
            <p:nvPr/>
          </p:nvSpPr>
          <p:spPr>
            <a:xfrm>
              <a:off x="16748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3" y="1"/>
                    <a:pt x="1" y="88"/>
                    <a:pt x="1" y="211"/>
                  </a:cubicBezTo>
                  <a:cubicBezTo>
                    <a:pt x="1" y="329"/>
                    <a:pt x="94" y="423"/>
                    <a:pt x="200" y="423"/>
                  </a:cubicBezTo>
                  <a:cubicBezTo>
                    <a:pt x="206" y="423"/>
                    <a:pt x="211" y="422"/>
                    <a:pt x="217" y="422"/>
                  </a:cubicBezTo>
                  <a:cubicBezTo>
                    <a:pt x="330" y="422"/>
                    <a:pt x="422" y="319"/>
                    <a:pt x="42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9" name="Google Shape;19149;p26"/>
            <p:cNvSpPr/>
            <p:nvPr/>
          </p:nvSpPr>
          <p:spPr>
            <a:xfrm>
              <a:off x="15422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1" y="94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2" y="335"/>
                    <a:pt x="422" y="212"/>
                  </a:cubicBezTo>
                  <a:cubicBezTo>
                    <a:pt x="417" y="93"/>
                    <a:pt x="324" y="1"/>
                    <a:pt x="211" y="1"/>
                  </a:cubicBezTo>
                  <a:cubicBezTo>
                    <a:pt x="205" y="0"/>
                    <a:pt x="2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0" name="Google Shape;19150;p26"/>
            <p:cNvSpPr/>
            <p:nvPr/>
          </p:nvSpPr>
          <p:spPr>
            <a:xfrm>
              <a:off x="15951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35"/>
                    <a:pt x="417" y="212"/>
                  </a:cubicBezTo>
                  <a:cubicBezTo>
                    <a:pt x="417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1" name="Google Shape;19151;p26"/>
            <p:cNvSpPr/>
            <p:nvPr/>
          </p:nvSpPr>
          <p:spPr>
            <a:xfrm>
              <a:off x="201987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88" y="0"/>
                    <a:pt x="0" y="88"/>
                    <a:pt x="0" y="211"/>
                  </a:cubicBezTo>
                  <a:cubicBezTo>
                    <a:pt x="0" y="334"/>
                    <a:pt x="98" y="422"/>
                    <a:pt x="22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3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2" name="Google Shape;19152;p26"/>
            <p:cNvSpPr/>
            <p:nvPr/>
          </p:nvSpPr>
          <p:spPr>
            <a:xfrm>
              <a:off x="1940475" y="39580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1"/>
                  </a:moveTo>
                  <a:cubicBezTo>
                    <a:pt x="88" y="6"/>
                    <a:pt x="1" y="93"/>
                    <a:pt x="1" y="211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324" y="422"/>
                    <a:pt x="417" y="329"/>
                    <a:pt x="417" y="206"/>
                  </a:cubicBezTo>
                  <a:cubicBezTo>
                    <a:pt x="412" y="83"/>
                    <a:pt x="31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3" name="Google Shape;19153;p26"/>
            <p:cNvSpPr/>
            <p:nvPr/>
          </p:nvSpPr>
          <p:spPr>
            <a:xfrm>
              <a:off x="1754450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5" y="0"/>
                  </a:moveTo>
                  <a:cubicBezTo>
                    <a:pt x="94" y="0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7" y="335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ubicBezTo>
                    <a:pt x="216" y="0"/>
                    <a:pt x="211" y="0"/>
                    <a:pt x="20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4" name="Google Shape;19154;p26"/>
            <p:cNvSpPr/>
            <p:nvPr/>
          </p:nvSpPr>
          <p:spPr>
            <a:xfrm>
              <a:off x="1462575" y="43825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5" y="427"/>
                    <a:pt x="422" y="335"/>
                    <a:pt x="422" y="212"/>
                  </a:cubicBezTo>
                  <a:cubicBezTo>
                    <a:pt x="422" y="93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5" name="Google Shape;19155;p26"/>
            <p:cNvSpPr/>
            <p:nvPr/>
          </p:nvSpPr>
          <p:spPr>
            <a:xfrm>
              <a:off x="1860575" y="446215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8" y="1"/>
                    <a:pt x="0" y="93"/>
                    <a:pt x="0" y="212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34" y="422"/>
                    <a:pt x="427" y="335"/>
                    <a:pt x="432" y="212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6" name="Google Shape;19156;p26"/>
            <p:cNvSpPr/>
            <p:nvPr/>
          </p:nvSpPr>
          <p:spPr>
            <a:xfrm>
              <a:off x="1993275" y="3958050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1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8" y="422"/>
                    <a:pt x="211" y="422"/>
                  </a:cubicBezTo>
                  <a:cubicBezTo>
                    <a:pt x="217" y="422"/>
                    <a:pt x="223" y="423"/>
                    <a:pt x="228" y="423"/>
                  </a:cubicBezTo>
                  <a:cubicBezTo>
                    <a:pt x="338" y="423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7" name="Google Shape;19157;p26"/>
            <p:cNvSpPr/>
            <p:nvPr/>
          </p:nvSpPr>
          <p:spPr>
            <a:xfrm>
              <a:off x="2099400" y="39580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8"/>
                    <a:pt x="0" y="216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8" y="423"/>
                    <a:pt x="427" y="324"/>
                    <a:pt x="427" y="211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8" name="Google Shape;19158;p26"/>
            <p:cNvSpPr/>
            <p:nvPr/>
          </p:nvSpPr>
          <p:spPr>
            <a:xfrm>
              <a:off x="1595275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6"/>
                    <a:pt x="427" y="221"/>
                  </a:cubicBezTo>
                  <a:cubicBezTo>
                    <a:pt x="427" y="98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9" name="Google Shape;19159;p26"/>
            <p:cNvSpPr/>
            <p:nvPr/>
          </p:nvSpPr>
          <p:spPr>
            <a:xfrm>
              <a:off x="1568550" y="42233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109" y="0"/>
                    <a:pt x="11" y="87"/>
                    <a:pt x="6" y="206"/>
                  </a:cubicBezTo>
                  <a:cubicBezTo>
                    <a:pt x="1" y="324"/>
                    <a:pt x="88" y="421"/>
                    <a:pt x="212" y="421"/>
                  </a:cubicBezTo>
                  <a:cubicBezTo>
                    <a:pt x="218" y="422"/>
                    <a:pt x="224" y="422"/>
                    <a:pt x="230" y="422"/>
                  </a:cubicBezTo>
                  <a:cubicBezTo>
                    <a:pt x="344" y="422"/>
                    <a:pt x="428" y="333"/>
                    <a:pt x="438" y="216"/>
                  </a:cubicBezTo>
                  <a:cubicBezTo>
                    <a:pt x="438" y="10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0" name="Google Shape;19160;p26"/>
            <p:cNvSpPr/>
            <p:nvPr/>
          </p:nvSpPr>
          <p:spPr>
            <a:xfrm>
              <a:off x="1807650" y="38781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8" y="0"/>
                    <a:pt x="0" y="98"/>
                    <a:pt x="0" y="221"/>
                  </a:cubicBezTo>
                  <a:cubicBezTo>
                    <a:pt x="0" y="350"/>
                    <a:pt x="88" y="432"/>
                    <a:pt x="211" y="432"/>
                  </a:cubicBezTo>
                  <a:cubicBezTo>
                    <a:pt x="334" y="427"/>
                    <a:pt x="422" y="339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1" name="Google Shape;19161;p26"/>
            <p:cNvSpPr/>
            <p:nvPr/>
          </p:nvSpPr>
          <p:spPr>
            <a:xfrm>
              <a:off x="19932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86"/>
                    <a:pt x="1" y="211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2" y="335"/>
                    <a:pt x="422" y="216"/>
                  </a:cubicBezTo>
                  <a:cubicBezTo>
                    <a:pt x="427" y="9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2" name="Google Shape;19162;p26"/>
            <p:cNvSpPr/>
            <p:nvPr/>
          </p:nvSpPr>
          <p:spPr>
            <a:xfrm>
              <a:off x="14625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4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3" name="Google Shape;19163;p26"/>
            <p:cNvSpPr/>
            <p:nvPr/>
          </p:nvSpPr>
          <p:spPr>
            <a:xfrm>
              <a:off x="1701150" y="4303000"/>
              <a:ext cx="10925" cy="10550"/>
            </a:xfrm>
            <a:custGeom>
              <a:rect b="b" l="l" r="r" t="t"/>
              <a:pathLst>
                <a:path extrusionOk="0" h="422" w="437">
                  <a:moveTo>
                    <a:pt x="211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9"/>
                    <a:pt x="87" y="421"/>
                    <a:pt x="211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7" y="87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4" name="Google Shape;19164;p26"/>
            <p:cNvSpPr/>
            <p:nvPr/>
          </p:nvSpPr>
          <p:spPr>
            <a:xfrm>
              <a:off x="1435850" y="4356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0" y="1"/>
                  </a:moveTo>
                  <a:cubicBezTo>
                    <a:pt x="224" y="1"/>
                    <a:pt x="218" y="1"/>
                    <a:pt x="211" y="1"/>
                  </a:cubicBezTo>
                  <a:cubicBezTo>
                    <a:pt x="93" y="7"/>
                    <a:pt x="1" y="94"/>
                    <a:pt x="1" y="217"/>
                  </a:cubicBezTo>
                  <a:cubicBezTo>
                    <a:pt x="6" y="335"/>
                    <a:pt x="98" y="423"/>
                    <a:pt x="211" y="423"/>
                  </a:cubicBezTo>
                  <a:cubicBezTo>
                    <a:pt x="335" y="423"/>
                    <a:pt x="432" y="325"/>
                    <a:pt x="432" y="212"/>
                  </a:cubicBezTo>
                  <a:cubicBezTo>
                    <a:pt x="432" y="95"/>
                    <a:pt x="349" y="1"/>
                    <a:pt x="23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5" name="Google Shape;19165;p26"/>
            <p:cNvSpPr/>
            <p:nvPr/>
          </p:nvSpPr>
          <p:spPr>
            <a:xfrm>
              <a:off x="196682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87" y="0"/>
                    <a:pt x="0" y="88"/>
                    <a:pt x="5" y="216"/>
                  </a:cubicBezTo>
                  <a:cubicBezTo>
                    <a:pt x="10" y="334"/>
                    <a:pt x="103" y="422"/>
                    <a:pt x="216" y="422"/>
                  </a:cubicBezTo>
                  <a:cubicBezTo>
                    <a:pt x="334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6" name="Google Shape;19166;p26"/>
            <p:cNvSpPr/>
            <p:nvPr/>
          </p:nvSpPr>
          <p:spPr>
            <a:xfrm>
              <a:off x="1542100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6" y="98"/>
                    <a:pt x="0" y="221"/>
                  </a:cubicBezTo>
                  <a:cubicBezTo>
                    <a:pt x="0" y="334"/>
                    <a:pt x="98" y="427"/>
                    <a:pt x="221" y="427"/>
                  </a:cubicBezTo>
                  <a:cubicBezTo>
                    <a:pt x="340" y="427"/>
                    <a:pt x="427" y="329"/>
                    <a:pt x="427" y="211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7" name="Google Shape;19167;p26"/>
            <p:cNvSpPr/>
            <p:nvPr/>
          </p:nvSpPr>
          <p:spPr>
            <a:xfrm>
              <a:off x="1595150" y="42499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3" y="1"/>
                    <a:pt x="6" y="93"/>
                    <a:pt x="1" y="217"/>
                  </a:cubicBezTo>
                  <a:cubicBezTo>
                    <a:pt x="1" y="330"/>
                    <a:pt x="93" y="427"/>
                    <a:pt x="206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8" name="Google Shape;19168;p26"/>
            <p:cNvSpPr/>
            <p:nvPr/>
          </p:nvSpPr>
          <p:spPr>
            <a:xfrm>
              <a:off x="1542225" y="45152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34"/>
                    <a:pt x="88" y="427"/>
                    <a:pt x="211" y="427"/>
                  </a:cubicBezTo>
                  <a:cubicBezTo>
                    <a:pt x="335" y="427"/>
                    <a:pt x="422" y="329"/>
                    <a:pt x="422" y="206"/>
                  </a:cubicBezTo>
                  <a:cubicBezTo>
                    <a:pt x="417" y="9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9" name="Google Shape;19169;p26"/>
            <p:cNvSpPr/>
            <p:nvPr/>
          </p:nvSpPr>
          <p:spPr>
            <a:xfrm>
              <a:off x="2099400" y="42232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104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0" name="Google Shape;19170;p26"/>
            <p:cNvSpPr/>
            <p:nvPr/>
          </p:nvSpPr>
          <p:spPr>
            <a:xfrm>
              <a:off x="1780925" y="41701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11" y="98"/>
                    <a:pt x="11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219" y="427"/>
                    <a:pt x="222" y="427"/>
                    <a:pt x="225" y="427"/>
                  </a:cubicBezTo>
                  <a:cubicBezTo>
                    <a:pt x="339" y="427"/>
                    <a:pt x="427" y="336"/>
                    <a:pt x="432" y="211"/>
                  </a:cubicBezTo>
                  <a:cubicBezTo>
                    <a:pt x="432" y="109"/>
                    <a:pt x="360" y="6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1" name="Google Shape;19171;p26"/>
            <p:cNvSpPr/>
            <p:nvPr/>
          </p:nvSpPr>
          <p:spPr>
            <a:xfrm>
              <a:off x="18873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2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5"/>
                    <a:pt x="88" y="427"/>
                    <a:pt x="211" y="427"/>
                  </a:cubicBezTo>
                  <a:cubicBezTo>
                    <a:pt x="334" y="427"/>
                    <a:pt x="422" y="335"/>
                    <a:pt x="422" y="211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2" name="Google Shape;19172;p26"/>
            <p:cNvSpPr/>
            <p:nvPr/>
          </p:nvSpPr>
          <p:spPr>
            <a:xfrm>
              <a:off x="2125850" y="42499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93" y="1"/>
                    <a:pt x="1" y="93"/>
                    <a:pt x="11" y="227"/>
                  </a:cubicBezTo>
                  <a:cubicBezTo>
                    <a:pt x="16" y="335"/>
                    <a:pt x="104" y="432"/>
                    <a:pt x="222" y="432"/>
                  </a:cubicBezTo>
                  <a:cubicBezTo>
                    <a:pt x="335" y="432"/>
                    <a:pt x="432" y="335"/>
                    <a:pt x="432" y="217"/>
                  </a:cubicBezTo>
                  <a:cubicBezTo>
                    <a:pt x="427" y="93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3" name="Google Shape;19173;p26"/>
            <p:cNvSpPr/>
            <p:nvPr/>
          </p:nvSpPr>
          <p:spPr>
            <a:xfrm>
              <a:off x="2072925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6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4" name="Google Shape;19174;p26"/>
            <p:cNvSpPr/>
            <p:nvPr/>
          </p:nvSpPr>
          <p:spPr>
            <a:xfrm>
              <a:off x="21258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1" y="88"/>
                    <a:pt x="1" y="206"/>
                  </a:cubicBezTo>
                  <a:cubicBezTo>
                    <a:pt x="1" y="324"/>
                    <a:pt x="88" y="422"/>
                    <a:pt x="206" y="422"/>
                  </a:cubicBezTo>
                  <a:cubicBezTo>
                    <a:pt x="210" y="422"/>
                    <a:pt x="214" y="422"/>
                    <a:pt x="217" y="422"/>
                  </a:cubicBezTo>
                  <a:cubicBezTo>
                    <a:pt x="340" y="422"/>
                    <a:pt x="427" y="336"/>
                    <a:pt x="427" y="216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5" name="Google Shape;19175;p26"/>
            <p:cNvSpPr/>
            <p:nvPr/>
          </p:nvSpPr>
          <p:spPr>
            <a:xfrm>
              <a:off x="15951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93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0" y="422"/>
                    <a:pt x="427" y="336"/>
                    <a:pt x="432" y="216"/>
                  </a:cubicBezTo>
                  <a:cubicBezTo>
                    <a:pt x="43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6" name="Google Shape;19176;p26"/>
            <p:cNvSpPr/>
            <p:nvPr/>
          </p:nvSpPr>
          <p:spPr>
            <a:xfrm>
              <a:off x="19402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8" y="1"/>
                    <a:pt x="0" y="88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219" y="422"/>
                    <a:pt x="222" y="423"/>
                    <a:pt x="225" y="423"/>
                  </a:cubicBezTo>
                  <a:cubicBezTo>
                    <a:pt x="334" y="423"/>
                    <a:pt x="427" y="332"/>
                    <a:pt x="427" y="212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7" name="Google Shape;19177;p26"/>
            <p:cNvSpPr/>
            <p:nvPr/>
          </p:nvSpPr>
          <p:spPr>
            <a:xfrm>
              <a:off x="1542225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3" y="0"/>
                  </a:moveTo>
                  <a:cubicBezTo>
                    <a:pt x="89" y="0"/>
                    <a:pt x="1" y="101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17"/>
                    <a:pt x="422" y="335"/>
                    <a:pt x="422" y="211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8" name="Google Shape;19178;p26"/>
            <p:cNvSpPr/>
            <p:nvPr/>
          </p:nvSpPr>
          <p:spPr>
            <a:xfrm>
              <a:off x="1595275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2" y="1"/>
                  </a:moveTo>
                  <a:cubicBezTo>
                    <a:pt x="98" y="1"/>
                    <a:pt x="1" y="98"/>
                    <a:pt x="1" y="222"/>
                  </a:cubicBezTo>
                  <a:cubicBezTo>
                    <a:pt x="1" y="335"/>
                    <a:pt x="88" y="427"/>
                    <a:pt x="206" y="427"/>
                  </a:cubicBezTo>
                  <a:cubicBezTo>
                    <a:pt x="330" y="427"/>
                    <a:pt x="422" y="335"/>
                    <a:pt x="427" y="222"/>
                  </a:cubicBezTo>
                  <a:cubicBezTo>
                    <a:pt x="427" y="98"/>
                    <a:pt x="33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9" name="Google Shape;19179;p26"/>
            <p:cNvSpPr/>
            <p:nvPr/>
          </p:nvSpPr>
          <p:spPr>
            <a:xfrm>
              <a:off x="2072800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103" y="0"/>
                    <a:pt x="6" y="93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29" y="427"/>
                    <a:pt x="422" y="334"/>
                    <a:pt x="422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0" name="Google Shape;19180;p26"/>
            <p:cNvSpPr/>
            <p:nvPr/>
          </p:nvSpPr>
          <p:spPr>
            <a:xfrm>
              <a:off x="18076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"/>
                    <a:pt x="0" y="98"/>
                    <a:pt x="0" y="222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16" y="335"/>
                    <a:pt x="422" y="222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1" name="Google Shape;19181;p26"/>
            <p:cNvSpPr/>
            <p:nvPr/>
          </p:nvSpPr>
          <p:spPr>
            <a:xfrm>
              <a:off x="1913750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3" y="0"/>
                  </a:moveTo>
                  <a:cubicBezTo>
                    <a:pt x="94" y="0"/>
                    <a:pt x="1" y="10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17"/>
                    <a:pt x="427" y="330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9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2" name="Google Shape;19182;p26"/>
            <p:cNvSpPr/>
            <p:nvPr/>
          </p:nvSpPr>
          <p:spPr>
            <a:xfrm>
              <a:off x="2072925" y="440910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6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3" name="Google Shape;19183;p26"/>
            <p:cNvSpPr/>
            <p:nvPr/>
          </p:nvSpPr>
          <p:spPr>
            <a:xfrm>
              <a:off x="21261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0" y="93"/>
                    <a:pt x="0" y="211"/>
                  </a:cubicBezTo>
                  <a:cubicBezTo>
                    <a:pt x="0" y="335"/>
                    <a:pt x="82" y="427"/>
                    <a:pt x="195" y="427"/>
                  </a:cubicBezTo>
                  <a:cubicBezTo>
                    <a:pt x="319" y="427"/>
                    <a:pt x="416" y="340"/>
                    <a:pt x="421" y="227"/>
                  </a:cubicBezTo>
                  <a:cubicBezTo>
                    <a:pt x="427" y="103"/>
                    <a:pt x="33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4" name="Google Shape;19184;p26"/>
            <p:cNvSpPr/>
            <p:nvPr/>
          </p:nvSpPr>
          <p:spPr>
            <a:xfrm>
              <a:off x="1913750" y="38783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1"/>
                  </a:moveTo>
                  <a:cubicBezTo>
                    <a:pt x="90" y="1"/>
                    <a:pt x="1" y="100"/>
                    <a:pt x="1" y="212"/>
                  </a:cubicBezTo>
                  <a:cubicBezTo>
                    <a:pt x="1" y="336"/>
                    <a:pt x="93" y="423"/>
                    <a:pt x="211" y="423"/>
                  </a:cubicBezTo>
                  <a:cubicBezTo>
                    <a:pt x="335" y="418"/>
                    <a:pt x="427" y="330"/>
                    <a:pt x="427" y="212"/>
                  </a:cubicBezTo>
                  <a:cubicBezTo>
                    <a:pt x="417" y="94"/>
                    <a:pt x="330" y="2"/>
                    <a:pt x="211" y="2"/>
                  </a:cubicBezTo>
                  <a:cubicBezTo>
                    <a:pt x="206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5" name="Google Shape;19185;p26"/>
            <p:cNvSpPr/>
            <p:nvPr/>
          </p:nvSpPr>
          <p:spPr>
            <a:xfrm>
              <a:off x="15687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0"/>
                    <a:pt x="210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6" name="Google Shape;19186;p26"/>
            <p:cNvSpPr/>
            <p:nvPr/>
          </p:nvSpPr>
          <p:spPr>
            <a:xfrm>
              <a:off x="15422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6" y="1"/>
                  </a:moveTo>
                  <a:cubicBezTo>
                    <a:pt x="88" y="1"/>
                    <a:pt x="1" y="98"/>
                    <a:pt x="1" y="217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7" name="Google Shape;19187;p26"/>
            <p:cNvSpPr/>
            <p:nvPr/>
          </p:nvSpPr>
          <p:spPr>
            <a:xfrm>
              <a:off x="2072925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6" y="1"/>
                  </a:moveTo>
                  <a:cubicBezTo>
                    <a:pt x="88" y="1"/>
                    <a:pt x="1" y="98"/>
                    <a:pt x="1" y="211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0"/>
                    <a:pt x="422" y="211"/>
                  </a:cubicBezTo>
                  <a:cubicBezTo>
                    <a:pt x="41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8" name="Google Shape;19188;p26"/>
            <p:cNvSpPr/>
            <p:nvPr/>
          </p:nvSpPr>
          <p:spPr>
            <a:xfrm>
              <a:off x="1595150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8"/>
                    <a:pt x="6" y="217"/>
                  </a:cubicBezTo>
                  <a:cubicBezTo>
                    <a:pt x="6" y="335"/>
                    <a:pt x="98" y="427"/>
                    <a:pt x="211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9" name="Google Shape;19189;p26"/>
            <p:cNvSpPr/>
            <p:nvPr/>
          </p:nvSpPr>
          <p:spPr>
            <a:xfrm>
              <a:off x="1701275" y="43561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08" y="1"/>
                  </a:moveTo>
                  <a:cubicBezTo>
                    <a:pt x="94" y="1"/>
                    <a:pt x="10" y="90"/>
                    <a:pt x="5" y="207"/>
                  </a:cubicBezTo>
                  <a:cubicBezTo>
                    <a:pt x="0" y="320"/>
                    <a:pt x="93" y="418"/>
                    <a:pt x="211" y="423"/>
                  </a:cubicBezTo>
                  <a:cubicBezTo>
                    <a:pt x="214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22"/>
                  </a:cubicBezTo>
                  <a:cubicBezTo>
                    <a:pt x="432" y="104"/>
                    <a:pt x="350" y="7"/>
                    <a:pt x="226" y="1"/>
                  </a:cubicBezTo>
                  <a:cubicBezTo>
                    <a:pt x="220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0" name="Google Shape;19190;p26"/>
            <p:cNvSpPr/>
            <p:nvPr/>
          </p:nvSpPr>
          <p:spPr>
            <a:xfrm>
              <a:off x="186057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5"/>
                    <a:pt x="0" y="98"/>
                    <a:pt x="0" y="211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1" name="Google Shape;19191;p26"/>
            <p:cNvSpPr/>
            <p:nvPr/>
          </p:nvSpPr>
          <p:spPr>
            <a:xfrm>
              <a:off x="1860575" y="38783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5" y="1"/>
                  </a:moveTo>
                  <a:cubicBezTo>
                    <a:pt x="94" y="1"/>
                    <a:pt x="0" y="100"/>
                    <a:pt x="0" y="212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34" y="423"/>
                    <a:pt x="427" y="336"/>
                    <a:pt x="427" y="212"/>
                  </a:cubicBezTo>
                  <a:cubicBezTo>
                    <a:pt x="427" y="94"/>
                    <a:pt x="334" y="7"/>
                    <a:pt x="221" y="2"/>
                  </a:cubicBezTo>
                  <a:cubicBezTo>
                    <a:pt x="216" y="1"/>
                    <a:pt x="210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2" name="Google Shape;19192;p26"/>
            <p:cNvSpPr/>
            <p:nvPr/>
          </p:nvSpPr>
          <p:spPr>
            <a:xfrm>
              <a:off x="19932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5"/>
                    <a:pt x="1" y="92"/>
                    <a:pt x="1" y="211"/>
                  </a:cubicBezTo>
                  <a:cubicBezTo>
                    <a:pt x="1" y="329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3" name="Google Shape;19193;p26"/>
            <p:cNvSpPr/>
            <p:nvPr/>
          </p:nvSpPr>
          <p:spPr>
            <a:xfrm>
              <a:off x="1754325" y="38784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1"/>
                  </a:moveTo>
                  <a:cubicBezTo>
                    <a:pt x="98" y="6"/>
                    <a:pt x="1" y="93"/>
                    <a:pt x="1" y="211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40" y="422"/>
                    <a:pt x="432" y="335"/>
                    <a:pt x="422" y="211"/>
                  </a:cubicBezTo>
                  <a:cubicBezTo>
                    <a:pt x="42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4" name="Google Shape;19194;p26"/>
            <p:cNvSpPr/>
            <p:nvPr/>
          </p:nvSpPr>
          <p:spPr>
            <a:xfrm>
              <a:off x="1674800" y="40641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32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5" name="Google Shape;19195;p26"/>
            <p:cNvSpPr/>
            <p:nvPr/>
          </p:nvSpPr>
          <p:spPr>
            <a:xfrm>
              <a:off x="1833975" y="385180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32" y="1"/>
                  </a:moveTo>
                  <a:cubicBezTo>
                    <a:pt x="109" y="1"/>
                    <a:pt x="11" y="93"/>
                    <a:pt x="6" y="206"/>
                  </a:cubicBezTo>
                  <a:cubicBezTo>
                    <a:pt x="1" y="319"/>
                    <a:pt x="98" y="422"/>
                    <a:pt x="211" y="427"/>
                  </a:cubicBezTo>
                  <a:cubicBezTo>
                    <a:pt x="214" y="427"/>
                    <a:pt x="218" y="428"/>
                    <a:pt x="221" y="428"/>
                  </a:cubicBezTo>
                  <a:cubicBezTo>
                    <a:pt x="335" y="428"/>
                    <a:pt x="432" y="337"/>
                    <a:pt x="432" y="222"/>
                  </a:cubicBezTo>
                  <a:cubicBezTo>
                    <a:pt x="432" y="98"/>
                    <a:pt x="345" y="6"/>
                    <a:pt x="23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6" name="Google Shape;19196;p26"/>
            <p:cNvSpPr/>
            <p:nvPr/>
          </p:nvSpPr>
          <p:spPr>
            <a:xfrm>
              <a:off x="1462575" y="4064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7" y="1"/>
                  </a:moveTo>
                  <a:cubicBezTo>
                    <a:pt x="98" y="1"/>
                    <a:pt x="0" y="92"/>
                    <a:pt x="0" y="207"/>
                  </a:cubicBezTo>
                  <a:cubicBezTo>
                    <a:pt x="0" y="330"/>
                    <a:pt x="93" y="428"/>
                    <a:pt x="211" y="428"/>
                  </a:cubicBezTo>
                  <a:cubicBezTo>
                    <a:pt x="335" y="428"/>
                    <a:pt x="422" y="330"/>
                    <a:pt x="422" y="212"/>
                  </a:cubicBezTo>
                  <a:cubicBezTo>
                    <a:pt x="422" y="99"/>
                    <a:pt x="335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7" name="Google Shape;19197;p26"/>
            <p:cNvSpPr/>
            <p:nvPr/>
          </p:nvSpPr>
          <p:spPr>
            <a:xfrm>
              <a:off x="183397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98" y="0"/>
                    <a:pt x="1" y="87"/>
                    <a:pt x="6" y="206"/>
                  </a:cubicBezTo>
                  <a:cubicBezTo>
                    <a:pt x="6" y="319"/>
                    <a:pt x="103" y="421"/>
                    <a:pt x="216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87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8" name="Google Shape;19198;p26"/>
            <p:cNvSpPr/>
            <p:nvPr/>
          </p:nvSpPr>
          <p:spPr>
            <a:xfrm>
              <a:off x="1754450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1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9" name="Google Shape;19199;p26"/>
            <p:cNvSpPr/>
            <p:nvPr/>
          </p:nvSpPr>
          <p:spPr>
            <a:xfrm>
              <a:off x="2099400" y="4170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8"/>
                    <a:pt x="0" y="211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27" y="340"/>
                    <a:pt x="427" y="211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0" name="Google Shape;19200;p26"/>
            <p:cNvSpPr/>
            <p:nvPr/>
          </p:nvSpPr>
          <p:spPr>
            <a:xfrm>
              <a:off x="1727850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7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88" y="421"/>
                    <a:pt x="212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1" name="Google Shape;19201;p26"/>
            <p:cNvSpPr/>
            <p:nvPr/>
          </p:nvSpPr>
          <p:spPr>
            <a:xfrm>
              <a:off x="180752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5" y="211"/>
                  </a:cubicBezTo>
                  <a:cubicBezTo>
                    <a:pt x="5" y="334"/>
                    <a:pt x="93" y="421"/>
                    <a:pt x="216" y="421"/>
                  </a:cubicBezTo>
                  <a:cubicBezTo>
                    <a:pt x="329" y="421"/>
                    <a:pt x="421" y="334"/>
                    <a:pt x="427" y="216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2" name="Google Shape;19202;p26"/>
            <p:cNvSpPr/>
            <p:nvPr/>
          </p:nvSpPr>
          <p:spPr>
            <a:xfrm>
              <a:off x="1913750" y="430300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3" name="Google Shape;19203;p26"/>
            <p:cNvSpPr/>
            <p:nvPr/>
          </p:nvSpPr>
          <p:spPr>
            <a:xfrm>
              <a:off x="1966550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2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4" name="Google Shape;19204;p26"/>
            <p:cNvSpPr/>
            <p:nvPr/>
          </p:nvSpPr>
          <p:spPr>
            <a:xfrm>
              <a:off x="1435850" y="430300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103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5" name="Google Shape;19205;p26"/>
            <p:cNvSpPr/>
            <p:nvPr/>
          </p:nvSpPr>
          <p:spPr>
            <a:xfrm>
              <a:off x="1940100" y="45419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5" y="329"/>
                    <a:pt x="103" y="421"/>
                    <a:pt x="221" y="421"/>
                  </a:cubicBezTo>
                  <a:cubicBezTo>
                    <a:pt x="334" y="421"/>
                    <a:pt x="427" y="329"/>
                    <a:pt x="427" y="211"/>
                  </a:cubicBezTo>
                  <a:cubicBezTo>
                    <a:pt x="432" y="87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6" name="Google Shape;19206;p26"/>
            <p:cNvSpPr/>
            <p:nvPr/>
          </p:nvSpPr>
          <p:spPr>
            <a:xfrm>
              <a:off x="1860575" y="38253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2" y="0"/>
                  </a:moveTo>
                  <a:cubicBezTo>
                    <a:pt x="98" y="0"/>
                    <a:pt x="5" y="91"/>
                    <a:pt x="0" y="206"/>
                  </a:cubicBezTo>
                  <a:cubicBezTo>
                    <a:pt x="0" y="329"/>
                    <a:pt x="93" y="427"/>
                    <a:pt x="211" y="427"/>
                  </a:cubicBezTo>
                  <a:cubicBezTo>
                    <a:pt x="329" y="427"/>
                    <a:pt x="427" y="334"/>
                    <a:pt x="427" y="216"/>
                  </a:cubicBezTo>
                  <a:cubicBezTo>
                    <a:pt x="427" y="98"/>
                    <a:pt x="334" y="11"/>
                    <a:pt x="221" y="0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7" name="Google Shape;19207;p26"/>
            <p:cNvSpPr/>
            <p:nvPr/>
          </p:nvSpPr>
          <p:spPr>
            <a:xfrm>
              <a:off x="2125850" y="4196850"/>
              <a:ext cx="10950" cy="10600"/>
            </a:xfrm>
            <a:custGeom>
              <a:rect b="b" l="l" r="r" t="t"/>
              <a:pathLst>
                <a:path extrusionOk="0" h="424" w="438">
                  <a:moveTo>
                    <a:pt x="211" y="1"/>
                  </a:moveTo>
                  <a:cubicBezTo>
                    <a:pt x="99" y="1"/>
                    <a:pt x="16" y="80"/>
                    <a:pt x="11" y="197"/>
                  </a:cubicBezTo>
                  <a:cubicBezTo>
                    <a:pt x="1" y="325"/>
                    <a:pt x="88" y="418"/>
                    <a:pt x="212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17"/>
                  </a:cubicBezTo>
                  <a:cubicBezTo>
                    <a:pt x="438" y="99"/>
                    <a:pt x="350" y="7"/>
                    <a:pt x="232" y="1"/>
                  </a:cubicBezTo>
                  <a:cubicBezTo>
                    <a:pt x="225" y="1"/>
                    <a:pt x="218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8" name="Google Shape;19208;p26"/>
            <p:cNvSpPr/>
            <p:nvPr/>
          </p:nvSpPr>
          <p:spPr>
            <a:xfrm>
              <a:off x="1595150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6" y="0"/>
                  </a:moveTo>
                  <a:cubicBezTo>
                    <a:pt x="93" y="6"/>
                    <a:pt x="1" y="93"/>
                    <a:pt x="1" y="211"/>
                  </a:cubicBezTo>
                  <a:cubicBezTo>
                    <a:pt x="1" y="334"/>
                    <a:pt x="93" y="422"/>
                    <a:pt x="211" y="422"/>
                  </a:cubicBezTo>
                  <a:cubicBezTo>
                    <a:pt x="330" y="422"/>
                    <a:pt x="427" y="334"/>
                    <a:pt x="427" y="211"/>
                  </a:cubicBezTo>
                  <a:cubicBezTo>
                    <a:pt x="427" y="88"/>
                    <a:pt x="335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9" name="Google Shape;19209;p26"/>
            <p:cNvSpPr/>
            <p:nvPr/>
          </p:nvSpPr>
          <p:spPr>
            <a:xfrm>
              <a:off x="1754325" y="44089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7" y="0"/>
                  </a:moveTo>
                  <a:cubicBezTo>
                    <a:pt x="108" y="0"/>
                    <a:pt x="6" y="98"/>
                    <a:pt x="6" y="211"/>
                  </a:cubicBezTo>
                  <a:cubicBezTo>
                    <a:pt x="1" y="335"/>
                    <a:pt x="88" y="422"/>
                    <a:pt x="216" y="422"/>
                  </a:cubicBezTo>
                  <a:cubicBezTo>
                    <a:pt x="340" y="422"/>
                    <a:pt x="432" y="335"/>
                    <a:pt x="432" y="211"/>
                  </a:cubicBezTo>
                  <a:cubicBezTo>
                    <a:pt x="432" y="98"/>
                    <a:pt x="340" y="6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0" name="Google Shape;19210;p26"/>
            <p:cNvSpPr/>
            <p:nvPr/>
          </p:nvSpPr>
          <p:spPr>
            <a:xfrm>
              <a:off x="1754325" y="3825350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16"/>
                  </a:cubicBezTo>
                  <a:cubicBezTo>
                    <a:pt x="6" y="329"/>
                    <a:pt x="93" y="427"/>
                    <a:pt x="211" y="427"/>
                  </a:cubicBezTo>
                  <a:cubicBezTo>
                    <a:pt x="335" y="427"/>
                    <a:pt x="432" y="334"/>
                    <a:pt x="432" y="216"/>
                  </a:cubicBezTo>
                  <a:cubicBezTo>
                    <a:pt x="432" y="93"/>
                    <a:pt x="34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1" name="Google Shape;19211;p26"/>
            <p:cNvSpPr/>
            <p:nvPr/>
          </p:nvSpPr>
          <p:spPr>
            <a:xfrm>
              <a:off x="18605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0"/>
                    <a:pt x="98" y="427"/>
                    <a:pt x="221" y="427"/>
                  </a:cubicBezTo>
                  <a:cubicBezTo>
                    <a:pt x="339" y="417"/>
                    <a:pt x="432" y="330"/>
                    <a:pt x="427" y="206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2" name="Google Shape;19212;p26"/>
            <p:cNvSpPr/>
            <p:nvPr/>
          </p:nvSpPr>
          <p:spPr>
            <a:xfrm>
              <a:off x="1940225" y="41173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1"/>
                  </a:moveTo>
                  <a:cubicBezTo>
                    <a:pt x="98" y="1"/>
                    <a:pt x="0" y="98"/>
                    <a:pt x="0" y="211"/>
                  </a:cubicBezTo>
                  <a:cubicBezTo>
                    <a:pt x="11" y="329"/>
                    <a:pt x="98" y="422"/>
                    <a:pt x="216" y="422"/>
                  </a:cubicBezTo>
                  <a:cubicBezTo>
                    <a:pt x="329" y="422"/>
                    <a:pt x="427" y="335"/>
                    <a:pt x="427" y="211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3" name="Google Shape;19213;p26"/>
            <p:cNvSpPr/>
            <p:nvPr/>
          </p:nvSpPr>
          <p:spPr>
            <a:xfrm>
              <a:off x="1727850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7" y="1"/>
                  </a:moveTo>
                  <a:cubicBezTo>
                    <a:pt x="104" y="1"/>
                    <a:pt x="1" y="98"/>
                    <a:pt x="1" y="211"/>
                  </a:cubicBezTo>
                  <a:cubicBezTo>
                    <a:pt x="1" y="335"/>
                    <a:pt x="88" y="427"/>
                    <a:pt x="212" y="427"/>
                  </a:cubicBezTo>
                  <a:cubicBezTo>
                    <a:pt x="340" y="427"/>
                    <a:pt x="422" y="340"/>
                    <a:pt x="422" y="211"/>
                  </a:cubicBezTo>
                  <a:cubicBezTo>
                    <a:pt x="42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4" name="Google Shape;19214;p26"/>
            <p:cNvSpPr/>
            <p:nvPr/>
          </p:nvSpPr>
          <p:spPr>
            <a:xfrm>
              <a:off x="188717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5" y="87"/>
                    <a:pt x="0" y="206"/>
                  </a:cubicBezTo>
                  <a:cubicBezTo>
                    <a:pt x="0" y="329"/>
                    <a:pt x="87" y="427"/>
                    <a:pt x="211" y="427"/>
                  </a:cubicBezTo>
                  <a:cubicBezTo>
                    <a:pt x="324" y="427"/>
                    <a:pt x="421" y="334"/>
                    <a:pt x="421" y="221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5" name="Google Shape;19215;p26"/>
            <p:cNvSpPr/>
            <p:nvPr/>
          </p:nvSpPr>
          <p:spPr>
            <a:xfrm>
              <a:off x="1780925" y="43294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7"/>
                    <a:pt x="93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6" name="Google Shape;19216;p26"/>
            <p:cNvSpPr/>
            <p:nvPr/>
          </p:nvSpPr>
          <p:spPr>
            <a:xfrm>
              <a:off x="1674800" y="45948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8"/>
                    <a:pt x="6" y="221"/>
                  </a:cubicBezTo>
                  <a:cubicBezTo>
                    <a:pt x="16" y="334"/>
                    <a:pt x="103" y="427"/>
                    <a:pt x="222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7" name="Google Shape;19217;p26"/>
            <p:cNvSpPr/>
            <p:nvPr/>
          </p:nvSpPr>
          <p:spPr>
            <a:xfrm>
              <a:off x="1886900" y="43294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22" y="1"/>
                  </a:moveTo>
                  <a:cubicBezTo>
                    <a:pt x="104" y="1"/>
                    <a:pt x="16" y="88"/>
                    <a:pt x="11" y="206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32" y="337"/>
                    <a:pt x="432" y="222"/>
                  </a:cubicBezTo>
                  <a:cubicBezTo>
                    <a:pt x="438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8" name="Google Shape;19218;p26"/>
            <p:cNvSpPr/>
            <p:nvPr/>
          </p:nvSpPr>
          <p:spPr>
            <a:xfrm>
              <a:off x="1780800" y="3905000"/>
              <a:ext cx="10925" cy="10675"/>
            </a:xfrm>
            <a:custGeom>
              <a:rect b="b" l="l" r="r" t="t"/>
              <a:pathLst>
                <a:path extrusionOk="0" h="427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19"/>
                    <a:pt x="93" y="422"/>
                    <a:pt x="211" y="427"/>
                  </a:cubicBezTo>
                  <a:cubicBezTo>
                    <a:pt x="214" y="427"/>
                    <a:pt x="217" y="427"/>
                    <a:pt x="221" y="427"/>
                  </a:cubicBezTo>
                  <a:cubicBezTo>
                    <a:pt x="334" y="427"/>
                    <a:pt x="427" y="341"/>
                    <a:pt x="432" y="226"/>
                  </a:cubicBezTo>
                  <a:cubicBezTo>
                    <a:pt x="437" y="113"/>
                    <a:pt x="350" y="11"/>
                    <a:pt x="231" y="0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9" name="Google Shape;19219;p26"/>
            <p:cNvSpPr/>
            <p:nvPr/>
          </p:nvSpPr>
          <p:spPr>
            <a:xfrm>
              <a:off x="1727850" y="39048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7" y="1"/>
                  </a:moveTo>
                  <a:cubicBezTo>
                    <a:pt x="88" y="1"/>
                    <a:pt x="1" y="87"/>
                    <a:pt x="1" y="207"/>
                  </a:cubicBezTo>
                  <a:cubicBezTo>
                    <a:pt x="1" y="330"/>
                    <a:pt x="93" y="428"/>
                    <a:pt x="212" y="428"/>
                  </a:cubicBezTo>
                  <a:cubicBezTo>
                    <a:pt x="215" y="428"/>
                    <a:pt x="218" y="428"/>
                    <a:pt x="221" y="428"/>
                  </a:cubicBezTo>
                  <a:cubicBezTo>
                    <a:pt x="339" y="428"/>
                    <a:pt x="422" y="332"/>
                    <a:pt x="422" y="212"/>
                  </a:cubicBezTo>
                  <a:cubicBezTo>
                    <a:pt x="422" y="94"/>
                    <a:pt x="335" y="1"/>
                    <a:pt x="217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0" name="Google Shape;19220;p26"/>
            <p:cNvSpPr/>
            <p:nvPr/>
          </p:nvSpPr>
          <p:spPr>
            <a:xfrm>
              <a:off x="2125850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8"/>
                    <a:pt x="11" y="222"/>
                  </a:cubicBezTo>
                  <a:cubicBezTo>
                    <a:pt x="11" y="335"/>
                    <a:pt x="98" y="427"/>
                    <a:pt x="217" y="427"/>
                  </a:cubicBezTo>
                  <a:cubicBezTo>
                    <a:pt x="330" y="427"/>
                    <a:pt x="427" y="335"/>
                    <a:pt x="427" y="217"/>
                  </a:cubicBezTo>
                  <a:cubicBezTo>
                    <a:pt x="427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1" name="Google Shape;19221;p26"/>
            <p:cNvSpPr/>
            <p:nvPr/>
          </p:nvSpPr>
          <p:spPr>
            <a:xfrm>
              <a:off x="2099400" y="41172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93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2" name="Google Shape;19222;p26"/>
            <p:cNvSpPr/>
            <p:nvPr/>
          </p:nvSpPr>
          <p:spPr>
            <a:xfrm>
              <a:off x="1754450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25" y="1"/>
                  </a:moveTo>
                  <a:cubicBezTo>
                    <a:pt x="219" y="1"/>
                    <a:pt x="213" y="1"/>
                    <a:pt x="206" y="1"/>
                  </a:cubicBezTo>
                  <a:cubicBezTo>
                    <a:pt x="93" y="7"/>
                    <a:pt x="1" y="94"/>
                    <a:pt x="1" y="212"/>
                  </a:cubicBezTo>
                  <a:cubicBezTo>
                    <a:pt x="1" y="325"/>
                    <a:pt x="88" y="423"/>
                    <a:pt x="211" y="423"/>
                  </a:cubicBezTo>
                  <a:cubicBezTo>
                    <a:pt x="335" y="418"/>
                    <a:pt x="427" y="325"/>
                    <a:pt x="427" y="207"/>
                  </a:cubicBezTo>
                  <a:cubicBezTo>
                    <a:pt x="417" y="90"/>
                    <a:pt x="338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3" name="Google Shape;19223;p26"/>
            <p:cNvSpPr/>
            <p:nvPr/>
          </p:nvSpPr>
          <p:spPr>
            <a:xfrm>
              <a:off x="1807525" y="43559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10"/>
                    <a:pt x="0" y="98"/>
                    <a:pt x="0" y="221"/>
                  </a:cubicBezTo>
                  <a:cubicBezTo>
                    <a:pt x="5" y="334"/>
                    <a:pt x="93" y="427"/>
                    <a:pt x="211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4" name="Google Shape;19224;p26"/>
            <p:cNvSpPr/>
            <p:nvPr/>
          </p:nvSpPr>
          <p:spPr>
            <a:xfrm>
              <a:off x="1860450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8" y="0"/>
                    <a:pt x="5" y="88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5" name="Google Shape;19225;p26"/>
            <p:cNvSpPr/>
            <p:nvPr/>
          </p:nvSpPr>
          <p:spPr>
            <a:xfrm>
              <a:off x="1913625" y="43561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8" y="0"/>
                    <a:pt x="6" y="88"/>
                    <a:pt x="1" y="211"/>
                  </a:cubicBezTo>
                  <a:cubicBezTo>
                    <a:pt x="6" y="334"/>
                    <a:pt x="98" y="422"/>
                    <a:pt x="216" y="422"/>
                  </a:cubicBezTo>
                  <a:cubicBezTo>
                    <a:pt x="335" y="417"/>
                    <a:pt x="432" y="324"/>
                    <a:pt x="432" y="211"/>
                  </a:cubicBez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6" name="Google Shape;19226;p26"/>
            <p:cNvSpPr/>
            <p:nvPr/>
          </p:nvSpPr>
          <p:spPr>
            <a:xfrm>
              <a:off x="1621875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7" name="Google Shape;19227;p26"/>
            <p:cNvSpPr/>
            <p:nvPr/>
          </p:nvSpPr>
          <p:spPr>
            <a:xfrm>
              <a:off x="215245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1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27"/>
                    <a:pt x="216" y="427"/>
                  </a:cubicBezTo>
                  <a:cubicBezTo>
                    <a:pt x="340" y="427"/>
                    <a:pt x="427" y="335"/>
                    <a:pt x="422" y="211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8" name="Google Shape;19228;p26"/>
            <p:cNvSpPr/>
            <p:nvPr/>
          </p:nvSpPr>
          <p:spPr>
            <a:xfrm>
              <a:off x="1727725" y="39580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1"/>
                  </a:moveTo>
                  <a:cubicBezTo>
                    <a:pt x="98" y="1"/>
                    <a:pt x="1" y="88"/>
                    <a:pt x="16" y="211"/>
                  </a:cubicBezTo>
                  <a:cubicBezTo>
                    <a:pt x="16" y="335"/>
                    <a:pt x="114" y="422"/>
                    <a:pt x="227" y="422"/>
                  </a:cubicBezTo>
                  <a:cubicBezTo>
                    <a:pt x="345" y="422"/>
                    <a:pt x="433" y="329"/>
                    <a:pt x="433" y="211"/>
                  </a:cubicBezTo>
                  <a:cubicBezTo>
                    <a:pt x="433" y="8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9" name="Google Shape;19229;p26"/>
            <p:cNvSpPr/>
            <p:nvPr/>
          </p:nvSpPr>
          <p:spPr>
            <a:xfrm>
              <a:off x="1780800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16" y="88"/>
                    <a:pt x="5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0" name="Google Shape;19230;p26"/>
            <p:cNvSpPr/>
            <p:nvPr/>
          </p:nvSpPr>
          <p:spPr>
            <a:xfrm>
              <a:off x="1727850" y="4329325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7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34"/>
                    <a:pt x="88" y="432"/>
                    <a:pt x="212" y="432"/>
                  </a:cubicBezTo>
                  <a:cubicBezTo>
                    <a:pt x="335" y="432"/>
                    <a:pt x="422" y="340"/>
                    <a:pt x="422" y="211"/>
                  </a:cubicBezTo>
                  <a:cubicBezTo>
                    <a:pt x="422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1" name="Google Shape;19231;p26"/>
            <p:cNvSpPr/>
            <p:nvPr/>
          </p:nvSpPr>
          <p:spPr>
            <a:xfrm>
              <a:off x="1887175" y="42765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5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21" y="334"/>
                    <a:pt x="427" y="211"/>
                  </a:cubicBezTo>
                  <a:cubicBezTo>
                    <a:pt x="427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2" name="Google Shape;19232;p26"/>
            <p:cNvSpPr/>
            <p:nvPr/>
          </p:nvSpPr>
          <p:spPr>
            <a:xfrm>
              <a:off x="1940225" y="4276600"/>
              <a:ext cx="10675" cy="10475"/>
            </a:xfrm>
            <a:custGeom>
              <a:rect b="b" l="l" r="r" t="t"/>
              <a:pathLst>
                <a:path extrusionOk="0" h="419" w="427">
                  <a:moveTo>
                    <a:pt x="240" y="1"/>
                  </a:moveTo>
                  <a:cubicBezTo>
                    <a:pt x="232" y="1"/>
                    <a:pt x="224" y="2"/>
                    <a:pt x="216" y="3"/>
                  </a:cubicBezTo>
                  <a:cubicBezTo>
                    <a:pt x="98" y="3"/>
                    <a:pt x="0" y="90"/>
                    <a:pt x="0" y="208"/>
                  </a:cubicBezTo>
                  <a:cubicBezTo>
                    <a:pt x="0" y="321"/>
                    <a:pt x="93" y="419"/>
                    <a:pt x="216" y="419"/>
                  </a:cubicBezTo>
                  <a:cubicBezTo>
                    <a:pt x="334" y="419"/>
                    <a:pt x="427" y="331"/>
                    <a:pt x="427" y="208"/>
                  </a:cubicBezTo>
                  <a:cubicBezTo>
                    <a:pt x="422" y="93"/>
                    <a:pt x="342" y="1"/>
                    <a:pt x="24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3" name="Google Shape;19233;p26"/>
            <p:cNvSpPr/>
            <p:nvPr/>
          </p:nvSpPr>
          <p:spPr>
            <a:xfrm>
              <a:off x="15422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6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4" name="Google Shape;19234;p26"/>
            <p:cNvSpPr/>
            <p:nvPr/>
          </p:nvSpPr>
          <p:spPr>
            <a:xfrm>
              <a:off x="1727600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103" y="1"/>
                    <a:pt x="6" y="93"/>
                    <a:pt x="6" y="206"/>
                  </a:cubicBezTo>
                  <a:cubicBezTo>
                    <a:pt x="1" y="324"/>
                    <a:pt x="98" y="417"/>
                    <a:pt x="217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5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5" name="Google Shape;19235;p26"/>
            <p:cNvSpPr/>
            <p:nvPr/>
          </p:nvSpPr>
          <p:spPr>
            <a:xfrm>
              <a:off x="1648350" y="4303100"/>
              <a:ext cx="10550" cy="10450"/>
            </a:xfrm>
            <a:custGeom>
              <a:rect b="b" l="l" r="r" t="t"/>
              <a:pathLst>
                <a:path extrusionOk="0" h="418" w="422">
                  <a:moveTo>
                    <a:pt x="221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9"/>
                    <a:pt x="0" y="212"/>
                  </a:cubicBezTo>
                  <a:cubicBezTo>
                    <a:pt x="5" y="325"/>
                    <a:pt x="98" y="417"/>
                    <a:pt x="211" y="417"/>
                  </a:cubicBezTo>
                  <a:cubicBezTo>
                    <a:pt x="334" y="417"/>
                    <a:pt x="421" y="330"/>
                    <a:pt x="421" y="207"/>
                  </a:cubicBezTo>
                  <a:cubicBezTo>
                    <a:pt x="421" y="87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6" name="Google Shape;19236;p26"/>
            <p:cNvSpPr/>
            <p:nvPr/>
          </p:nvSpPr>
          <p:spPr>
            <a:xfrm>
              <a:off x="1727725" y="44355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1" y="334"/>
                    <a:pt x="98" y="427"/>
                    <a:pt x="222" y="427"/>
                  </a:cubicBezTo>
                  <a:cubicBezTo>
                    <a:pt x="345" y="427"/>
                    <a:pt x="433" y="329"/>
                    <a:pt x="427" y="206"/>
                  </a:cubicBezTo>
                  <a:cubicBezTo>
                    <a:pt x="422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7" name="Google Shape;19237;p26"/>
            <p:cNvSpPr/>
            <p:nvPr/>
          </p:nvSpPr>
          <p:spPr>
            <a:xfrm>
              <a:off x="1940225" y="43826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11" y="329"/>
                    <a:pt x="103" y="421"/>
                    <a:pt x="216" y="421"/>
                  </a:cubicBezTo>
                  <a:cubicBezTo>
                    <a:pt x="329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8" name="Google Shape;19238;p26"/>
            <p:cNvSpPr/>
            <p:nvPr/>
          </p:nvSpPr>
          <p:spPr>
            <a:xfrm>
              <a:off x="1940225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11" y="329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9" name="Google Shape;19239;p26"/>
            <p:cNvSpPr/>
            <p:nvPr/>
          </p:nvSpPr>
          <p:spPr>
            <a:xfrm>
              <a:off x="1807650" y="3825350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0"/>
                    <a:pt x="0" y="98"/>
                    <a:pt x="0" y="216"/>
                  </a:cubicBezTo>
                  <a:cubicBezTo>
                    <a:pt x="0" y="334"/>
                    <a:pt x="88" y="427"/>
                    <a:pt x="211" y="427"/>
                  </a:cubicBezTo>
                  <a:cubicBezTo>
                    <a:pt x="329" y="422"/>
                    <a:pt x="422" y="324"/>
                    <a:pt x="422" y="206"/>
                  </a:cubicBezTo>
                  <a:cubicBezTo>
                    <a:pt x="422" y="93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0" name="Google Shape;19240;p26"/>
            <p:cNvSpPr/>
            <p:nvPr/>
          </p:nvSpPr>
          <p:spPr>
            <a:xfrm>
              <a:off x="1940225" y="38518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93"/>
                    <a:pt x="32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1" name="Google Shape;19241;p26"/>
            <p:cNvSpPr/>
            <p:nvPr/>
          </p:nvSpPr>
          <p:spPr>
            <a:xfrm>
              <a:off x="1568550" y="406417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7" y="0"/>
                  </a:moveTo>
                  <a:cubicBezTo>
                    <a:pt x="104" y="0"/>
                    <a:pt x="6" y="93"/>
                    <a:pt x="6" y="206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7" y="329"/>
                    <a:pt x="427" y="211"/>
                  </a:cubicBezTo>
                  <a:cubicBezTo>
                    <a:pt x="43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2" name="Google Shape;19242;p26"/>
            <p:cNvSpPr/>
            <p:nvPr/>
          </p:nvSpPr>
          <p:spPr>
            <a:xfrm>
              <a:off x="2099400" y="4064175"/>
              <a:ext cx="10675" cy="10425"/>
            </a:xfrm>
            <a:custGeom>
              <a:rect b="b" l="l" r="r" t="t"/>
              <a:pathLst>
                <a:path extrusionOk="0" h="417" w="427">
                  <a:moveTo>
                    <a:pt x="211" y="0"/>
                  </a:moveTo>
                  <a:cubicBezTo>
                    <a:pt x="93" y="0"/>
                    <a:pt x="0" y="87"/>
                    <a:pt x="0" y="206"/>
                  </a:cubicBezTo>
                  <a:cubicBezTo>
                    <a:pt x="0" y="324"/>
                    <a:pt x="93" y="416"/>
                    <a:pt x="211" y="416"/>
                  </a:cubicBezTo>
                  <a:cubicBezTo>
                    <a:pt x="329" y="416"/>
                    <a:pt x="427" y="329"/>
                    <a:pt x="427" y="206"/>
                  </a:cubicBezTo>
                  <a:cubicBezTo>
                    <a:pt x="427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3" name="Google Shape;19243;p26"/>
            <p:cNvSpPr/>
            <p:nvPr/>
          </p:nvSpPr>
          <p:spPr>
            <a:xfrm>
              <a:off x="1568550" y="411735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17" y="1"/>
                  </a:moveTo>
                  <a:cubicBezTo>
                    <a:pt x="104" y="1"/>
                    <a:pt x="6" y="88"/>
                    <a:pt x="6" y="206"/>
                  </a:cubicBezTo>
                  <a:cubicBezTo>
                    <a:pt x="1" y="329"/>
                    <a:pt x="88" y="422"/>
                    <a:pt x="212" y="422"/>
                  </a:cubicBezTo>
                  <a:cubicBezTo>
                    <a:pt x="335" y="422"/>
                    <a:pt x="427" y="329"/>
                    <a:pt x="427" y="211"/>
                  </a:cubicBezTo>
                  <a:cubicBezTo>
                    <a:pt x="438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4" name="Google Shape;19244;p26"/>
            <p:cNvSpPr/>
            <p:nvPr/>
          </p:nvSpPr>
          <p:spPr>
            <a:xfrm>
              <a:off x="1727850" y="41173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17" y="0"/>
                  </a:moveTo>
                  <a:cubicBezTo>
                    <a:pt x="214" y="0"/>
                    <a:pt x="210" y="0"/>
                    <a:pt x="207" y="1"/>
                  </a:cubicBezTo>
                  <a:cubicBezTo>
                    <a:pt x="88" y="1"/>
                    <a:pt x="1" y="88"/>
                    <a:pt x="1" y="206"/>
                  </a:cubicBezTo>
                  <a:cubicBezTo>
                    <a:pt x="1" y="31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06"/>
                  </a:cubicBezTo>
                  <a:cubicBezTo>
                    <a:pt x="422" y="86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5" name="Google Shape;19245;p26"/>
            <p:cNvSpPr/>
            <p:nvPr/>
          </p:nvSpPr>
          <p:spPr>
            <a:xfrm>
              <a:off x="20726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1" y="0"/>
                  </a:moveTo>
                  <a:cubicBezTo>
                    <a:pt x="103" y="0"/>
                    <a:pt x="16" y="87"/>
                    <a:pt x="11" y="206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2" y="87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6" name="Google Shape;19246;p26"/>
            <p:cNvSpPr/>
            <p:nvPr/>
          </p:nvSpPr>
          <p:spPr>
            <a:xfrm>
              <a:off x="2178925" y="4303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5"/>
                    <a:pt x="5" y="98"/>
                    <a:pt x="5" y="211"/>
                  </a:cubicBezTo>
                  <a:cubicBezTo>
                    <a:pt x="0" y="329"/>
                    <a:pt x="103" y="421"/>
                    <a:pt x="216" y="421"/>
                  </a:cubicBezTo>
                  <a:cubicBezTo>
                    <a:pt x="339" y="421"/>
                    <a:pt x="432" y="334"/>
                    <a:pt x="432" y="211"/>
                  </a:cubicBezTo>
                  <a:cubicBezTo>
                    <a:pt x="432" y="87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7" name="Google Shape;19247;p26"/>
            <p:cNvSpPr/>
            <p:nvPr/>
          </p:nvSpPr>
          <p:spPr>
            <a:xfrm>
              <a:off x="1780800" y="4488750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24"/>
                    <a:pt x="93" y="417"/>
                    <a:pt x="211" y="427"/>
                  </a:cubicBezTo>
                  <a:cubicBezTo>
                    <a:pt x="214" y="427"/>
                    <a:pt x="217" y="427"/>
                    <a:pt x="220" y="427"/>
                  </a:cubicBezTo>
                  <a:cubicBezTo>
                    <a:pt x="334" y="427"/>
                    <a:pt x="432" y="332"/>
                    <a:pt x="432" y="222"/>
                  </a:cubicBezTo>
                  <a:cubicBezTo>
                    <a:pt x="437" y="98"/>
                    <a:pt x="350" y="6"/>
                    <a:pt x="231" y="1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8" name="Google Shape;19248;p26"/>
            <p:cNvSpPr/>
            <p:nvPr/>
          </p:nvSpPr>
          <p:spPr>
            <a:xfrm>
              <a:off x="1887175" y="385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4" y="0"/>
                  </a:moveTo>
                  <a:cubicBezTo>
                    <a:pt x="218" y="0"/>
                    <a:pt x="212" y="0"/>
                    <a:pt x="206" y="1"/>
                  </a:cubicBezTo>
                  <a:cubicBezTo>
                    <a:pt x="87" y="1"/>
                    <a:pt x="0" y="88"/>
                    <a:pt x="0" y="207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24" y="422"/>
                    <a:pt x="421" y="335"/>
                    <a:pt x="421" y="212"/>
                  </a:cubicBezTo>
                  <a:cubicBezTo>
                    <a:pt x="421" y="94"/>
                    <a:pt x="342" y="0"/>
                    <a:pt x="22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9" name="Google Shape;19249;p26"/>
            <p:cNvSpPr/>
            <p:nvPr/>
          </p:nvSpPr>
          <p:spPr>
            <a:xfrm>
              <a:off x="1780925" y="38519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1" y="1"/>
                  </a:moveTo>
                  <a:cubicBezTo>
                    <a:pt x="103" y="1"/>
                    <a:pt x="11" y="88"/>
                    <a:pt x="11" y="207"/>
                  </a:cubicBezTo>
                  <a:cubicBezTo>
                    <a:pt x="0" y="325"/>
                    <a:pt x="93" y="422"/>
                    <a:pt x="216" y="422"/>
                  </a:cubicBezTo>
                  <a:cubicBezTo>
                    <a:pt x="329" y="422"/>
                    <a:pt x="427" y="335"/>
                    <a:pt x="427" y="212"/>
                  </a:cubicBezTo>
                  <a:cubicBezTo>
                    <a:pt x="427" y="88"/>
                    <a:pt x="32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0" name="Google Shape;19250;p26"/>
            <p:cNvSpPr/>
            <p:nvPr/>
          </p:nvSpPr>
          <p:spPr>
            <a:xfrm>
              <a:off x="20726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1" y="0"/>
                  </a:moveTo>
                  <a:cubicBezTo>
                    <a:pt x="108" y="0"/>
                    <a:pt x="11" y="88"/>
                    <a:pt x="0" y="211"/>
                  </a:cubicBezTo>
                  <a:cubicBezTo>
                    <a:pt x="0" y="324"/>
                    <a:pt x="93" y="417"/>
                    <a:pt x="206" y="422"/>
                  </a:cubicBezTo>
                  <a:cubicBezTo>
                    <a:pt x="209" y="422"/>
                    <a:pt x="213" y="422"/>
                    <a:pt x="216" y="422"/>
                  </a:cubicBezTo>
                  <a:cubicBezTo>
                    <a:pt x="335" y="422"/>
                    <a:pt x="427" y="336"/>
                    <a:pt x="427" y="216"/>
                  </a:cubicBezTo>
                  <a:cubicBezTo>
                    <a:pt x="432" y="93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1" name="Google Shape;19251;p26"/>
            <p:cNvSpPr/>
            <p:nvPr/>
          </p:nvSpPr>
          <p:spPr>
            <a:xfrm>
              <a:off x="2126125" y="4356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2" y="1"/>
                  </a:moveTo>
                  <a:cubicBezTo>
                    <a:pt x="79" y="1"/>
                    <a:pt x="0" y="90"/>
                    <a:pt x="0" y="212"/>
                  </a:cubicBezTo>
                  <a:cubicBezTo>
                    <a:pt x="0" y="335"/>
                    <a:pt x="87" y="423"/>
                    <a:pt x="211" y="423"/>
                  </a:cubicBezTo>
                  <a:cubicBezTo>
                    <a:pt x="324" y="423"/>
                    <a:pt x="421" y="335"/>
                    <a:pt x="421" y="217"/>
                  </a:cubicBezTo>
                  <a:cubicBezTo>
                    <a:pt x="421" y="94"/>
                    <a:pt x="334" y="1"/>
                    <a:pt x="211" y="1"/>
                  </a:cubicBezTo>
                  <a:cubicBezTo>
                    <a:pt x="205" y="1"/>
                    <a:pt x="198" y="1"/>
                    <a:pt x="19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2" name="Google Shape;19252;p26"/>
            <p:cNvSpPr/>
            <p:nvPr/>
          </p:nvSpPr>
          <p:spPr>
            <a:xfrm>
              <a:off x="2152200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1"/>
                  </a:moveTo>
                  <a:cubicBezTo>
                    <a:pt x="103" y="1"/>
                    <a:pt x="11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334" y="422"/>
                    <a:pt x="432" y="335"/>
                    <a:pt x="432" y="211"/>
                  </a:cubicBezTo>
                  <a:cubicBezTo>
                    <a:pt x="432" y="8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3" name="Google Shape;19253;p26"/>
            <p:cNvSpPr/>
            <p:nvPr/>
          </p:nvSpPr>
          <p:spPr>
            <a:xfrm>
              <a:off x="1780800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98" y="0"/>
                    <a:pt x="5" y="98"/>
                    <a:pt x="0" y="221"/>
                  </a:cubicBezTo>
                  <a:cubicBezTo>
                    <a:pt x="5" y="334"/>
                    <a:pt x="98" y="427"/>
                    <a:pt x="211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4" name="Google Shape;19254;p26"/>
            <p:cNvSpPr/>
            <p:nvPr/>
          </p:nvSpPr>
          <p:spPr>
            <a:xfrm>
              <a:off x="1542225" y="41966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8" y="10"/>
                    <a:pt x="1" y="98"/>
                    <a:pt x="1" y="211"/>
                  </a:cubicBezTo>
                  <a:cubicBezTo>
                    <a:pt x="1" y="334"/>
                    <a:pt x="93" y="432"/>
                    <a:pt x="211" y="432"/>
                  </a:cubicBezTo>
                  <a:cubicBezTo>
                    <a:pt x="335" y="432"/>
                    <a:pt x="422" y="344"/>
                    <a:pt x="417" y="211"/>
                  </a:cubicBezTo>
                  <a:cubicBezTo>
                    <a:pt x="417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5" name="Google Shape;19255;p26"/>
            <p:cNvSpPr/>
            <p:nvPr/>
          </p:nvSpPr>
          <p:spPr>
            <a:xfrm>
              <a:off x="1489175" y="43029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2" y="1"/>
                    <a:pt x="0" y="87"/>
                    <a:pt x="0" y="207"/>
                  </a:cubicBezTo>
                  <a:cubicBezTo>
                    <a:pt x="0" y="335"/>
                    <a:pt x="82" y="422"/>
                    <a:pt x="211" y="422"/>
                  </a:cubicBezTo>
                  <a:cubicBezTo>
                    <a:pt x="334" y="422"/>
                    <a:pt x="432" y="330"/>
                    <a:pt x="432" y="212"/>
                  </a:cubicBezTo>
                  <a:cubicBezTo>
                    <a:pt x="432" y="99"/>
                    <a:pt x="334" y="1"/>
                    <a:pt x="221" y="1"/>
                  </a:cubicBezTo>
                  <a:cubicBezTo>
                    <a:pt x="218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6" name="Google Shape;19256;p26"/>
            <p:cNvSpPr/>
            <p:nvPr/>
          </p:nvSpPr>
          <p:spPr>
            <a:xfrm>
              <a:off x="1515625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27" y="336"/>
                    <a:pt x="427" y="211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7" name="Google Shape;19257;p26"/>
            <p:cNvSpPr/>
            <p:nvPr/>
          </p:nvSpPr>
          <p:spPr>
            <a:xfrm>
              <a:off x="20462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104" y="1"/>
                    <a:pt x="1" y="103"/>
                    <a:pt x="1" y="222"/>
                  </a:cubicBezTo>
                  <a:cubicBezTo>
                    <a:pt x="10" y="348"/>
                    <a:pt x="107" y="428"/>
                    <a:pt x="204" y="428"/>
                  </a:cubicBezTo>
                  <a:cubicBezTo>
                    <a:pt x="210" y="428"/>
                    <a:pt x="216" y="428"/>
                    <a:pt x="222" y="427"/>
                  </a:cubicBezTo>
                  <a:cubicBezTo>
                    <a:pt x="34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8" name="Google Shape;19258;p26"/>
            <p:cNvSpPr/>
            <p:nvPr/>
          </p:nvSpPr>
          <p:spPr>
            <a:xfrm>
              <a:off x="1728000" y="43826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29"/>
                    <a:pt x="98" y="421"/>
                    <a:pt x="211" y="421"/>
                  </a:cubicBezTo>
                  <a:cubicBezTo>
                    <a:pt x="329" y="421"/>
                    <a:pt x="416" y="329"/>
                    <a:pt x="416" y="211"/>
                  </a:cubicBezTo>
                  <a:cubicBezTo>
                    <a:pt x="416" y="87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9" name="Google Shape;19259;p26"/>
            <p:cNvSpPr/>
            <p:nvPr/>
          </p:nvSpPr>
          <p:spPr>
            <a:xfrm>
              <a:off x="1780925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1"/>
                    <a:pt x="0" y="99"/>
                    <a:pt x="0" y="212"/>
                  </a:cubicBezTo>
                  <a:cubicBezTo>
                    <a:pt x="0" y="335"/>
                    <a:pt x="98" y="422"/>
                    <a:pt x="216" y="422"/>
                  </a:cubicBezTo>
                  <a:cubicBezTo>
                    <a:pt x="334" y="422"/>
                    <a:pt x="427" y="33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0" name="Google Shape;19260;p26"/>
            <p:cNvSpPr/>
            <p:nvPr/>
          </p:nvSpPr>
          <p:spPr>
            <a:xfrm>
              <a:off x="1621625" y="40641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11" y="211"/>
                  </a:cubicBezTo>
                  <a:cubicBezTo>
                    <a:pt x="16" y="334"/>
                    <a:pt x="103" y="427"/>
                    <a:pt x="226" y="427"/>
                  </a:cubicBezTo>
                  <a:cubicBezTo>
                    <a:pt x="345" y="416"/>
                    <a:pt x="432" y="329"/>
                    <a:pt x="432" y="211"/>
                  </a:cubicBezTo>
                  <a:cubicBezTo>
                    <a:pt x="432" y="98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1" name="Google Shape;19261;p26"/>
            <p:cNvSpPr/>
            <p:nvPr/>
          </p:nvSpPr>
          <p:spPr>
            <a:xfrm>
              <a:off x="1727600" y="454180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2" y="0"/>
                  </a:moveTo>
                  <a:cubicBezTo>
                    <a:pt x="94" y="0"/>
                    <a:pt x="16" y="84"/>
                    <a:pt x="11" y="196"/>
                  </a:cubicBezTo>
                  <a:cubicBezTo>
                    <a:pt x="1" y="320"/>
                    <a:pt x="98" y="422"/>
                    <a:pt x="222" y="422"/>
                  </a:cubicBezTo>
                  <a:cubicBezTo>
                    <a:pt x="335" y="422"/>
                    <a:pt x="432" y="335"/>
                    <a:pt x="432" y="217"/>
                  </a:cubicBezTo>
                  <a:cubicBezTo>
                    <a:pt x="438" y="104"/>
                    <a:pt x="355" y="6"/>
                    <a:pt x="232" y="1"/>
                  </a:cubicBezTo>
                  <a:cubicBezTo>
                    <a:pt x="225" y="0"/>
                    <a:pt x="218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2" name="Google Shape;19262;p26"/>
            <p:cNvSpPr/>
            <p:nvPr/>
          </p:nvSpPr>
          <p:spPr>
            <a:xfrm>
              <a:off x="1887300" y="4382625"/>
              <a:ext cx="10425" cy="10575"/>
            </a:xfrm>
            <a:custGeom>
              <a:rect b="b" l="l" r="r" t="t"/>
              <a:pathLst>
                <a:path extrusionOk="0" h="423" w="417">
                  <a:moveTo>
                    <a:pt x="215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88" y="1"/>
                    <a:pt x="0" y="99"/>
                    <a:pt x="0" y="212"/>
                  </a:cubicBezTo>
                  <a:cubicBezTo>
                    <a:pt x="0" y="335"/>
                    <a:pt x="98" y="422"/>
                    <a:pt x="211" y="422"/>
                  </a:cubicBezTo>
                  <a:cubicBezTo>
                    <a:pt x="329" y="422"/>
                    <a:pt x="416" y="330"/>
                    <a:pt x="416" y="207"/>
                  </a:cubicBezTo>
                  <a:cubicBezTo>
                    <a:pt x="416" y="87"/>
                    <a:pt x="324" y="1"/>
                    <a:pt x="21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3" name="Google Shape;19263;p26"/>
            <p:cNvSpPr/>
            <p:nvPr/>
          </p:nvSpPr>
          <p:spPr>
            <a:xfrm>
              <a:off x="1887300" y="44887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0" y="93"/>
                    <a:pt x="0" y="211"/>
                  </a:cubicBezTo>
                  <a:cubicBezTo>
                    <a:pt x="0" y="330"/>
                    <a:pt x="98" y="427"/>
                    <a:pt x="211" y="427"/>
                  </a:cubicBezTo>
                  <a:cubicBezTo>
                    <a:pt x="329" y="417"/>
                    <a:pt x="422" y="330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4" name="Google Shape;19264;p26"/>
            <p:cNvSpPr/>
            <p:nvPr/>
          </p:nvSpPr>
          <p:spPr>
            <a:xfrm>
              <a:off x="2125850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22" y="0"/>
                  </a:moveTo>
                  <a:cubicBezTo>
                    <a:pt x="98" y="0"/>
                    <a:pt x="11" y="93"/>
                    <a:pt x="11" y="206"/>
                  </a:cubicBezTo>
                  <a:cubicBezTo>
                    <a:pt x="1" y="324"/>
                    <a:pt x="98" y="427"/>
                    <a:pt x="217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5" name="Google Shape;19265;p26"/>
            <p:cNvSpPr/>
            <p:nvPr/>
          </p:nvSpPr>
          <p:spPr>
            <a:xfrm>
              <a:off x="2073050" y="4143825"/>
              <a:ext cx="10450" cy="10675"/>
            </a:xfrm>
            <a:custGeom>
              <a:rect b="b" l="l" r="r" t="t"/>
              <a:pathLst>
                <a:path extrusionOk="0" h="427" w="418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19" y="427"/>
                    <a:pt x="417" y="334"/>
                    <a:pt x="417" y="211"/>
                  </a:cubicBezTo>
                  <a:cubicBezTo>
                    <a:pt x="417" y="9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6" name="Google Shape;19266;p26"/>
            <p:cNvSpPr/>
            <p:nvPr/>
          </p:nvSpPr>
          <p:spPr>
            <a:xfrm>
              <a:off x="1595025" y="414382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6" y="0"/>
                  </a:moveTo>
                  <a:cubicBezTo>
                    <a:pt x="98" y="0"/>
                    <a:pt x="6" y="93"/>
                    <a:pt x="6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7" name="Google Shape;19267;p26"/>
            <p:cNvSpPr/>
            <p:nvPr/>
          </p:nvSpPr>
          <p:spPr>
            <a:xfrm>
              <a:off x="1542225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8" y="0"/>
                    <a:pt x="1" y="93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16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8" name="Google Shape;19268;p26"/>
            <p:cNvSpPr/>
            <p:nvPr/>
          </p:nvSpPr>
          <p:spPr>
            <a:xfrm>
              <a:off x="1727850" y="42766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07" y="0"/>
                  </a:moveTo>
                  <a:cubicBezTo>
                    <a:pt x="88" y="0"/>
                    <a:pt x="1" y="86"/>
                    <a:pt x="1" y="206"/>
                  </a:cubicBezTo>
                  <a:cubicBezTo>
                    <a:pt x="1" y="32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11"/>
                  </a:cubicBezTo>
                  <a:cubicBezTo>
                    <a:pt x="422" y="88"/>
                    <a:pt x="335" y="1"/>
                    <a:pt x="217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9" name="Google Shape;19269;p26"/>
            <p:cNvSpPr/>
            <p:nvPr/>
          </p:nvSpPr>
          <p:spPr>
            <a:xfrm>
              <a:off x="204632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1"/>
                  </a:moveTo>
                  <a:cubicBezTo>
                    <a:pt x="99" y="1"/>
                    <a:pt x="1" y="98"/>
                    <a:pt x="1" y="211"/>
                  </a:cubicBezTo>
                  <a:cubicBezTo>
                    <a:pt x="1" y="329"/>
                    <a:pt x="93" y="417"/>
                    <a:pt x="206" y="422"/>
                  </a:cubicBezTo>
                  <a:cubicBezTo>
                    <a:pt x="330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0" name="Google Shape;19270;p26"/>
            <p:cNvSpPr/>
            <p:nvPr/>
          </p:nvSpPr>
          <p:spPr>
            <a:xfrm>
              <a:off x="20198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1"/>
                    <a:pt x="216" y="421"/>
                  </a:cubicBezTo>
                  <a:cubicBezTo>
                    <a:pt x="334" y="421"/>
                    <a:pt x="432" y="319"/>
                    <a:pt x="427" y="206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1" name="Google Shape;19271;p26"/>
            <p:cNvSpPr/>
            <p:nvPr/>
          </p:nvSpPr>
          <p:spPr>
            <a:xfrm>
              <a:off x="1515500" y="4064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7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0"/>
                    <a:pt x="103" y="428"/>
                    <a:pt x="222" y="428"/>
                  </a:cubicBezTo>
                  <a:cubicBezTo>
                    <a:pt x="340" y="417"/>
                    <a:pt x="432" y="330"/>
                    <a:pt x="432" y="207"/>
                  </a:cubicBezTo>
                  <a:cubicBezTo>
                    <a:pt x="427" y="87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2" name="Google Shape;19272;p26"/>
            <p:cNvSpPr/>
            <p:nvPr/>
          </p:nvSpPr>
          <p:spPr>
            <a:xfrm>
              <a:off x="1621625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6" y="0"/>
                  </a:moveTo>
                  <a:cubicBezTo>
                    <a:pt x="223" y="0"/>
                    <a:pt x="219" y="0"/>
                    <a:pt x="216" y="1"/>
                  </a:cubicBezTo>
                  <a:cubicBezTo>
                    <a:pt x="93" y="6"/>
                    <a:pt x="0" y="98"/>
                    <a:pt x="11" y="216"/>
                  </a:cubicBezTo>
                  <a:cubicBezTo>
                    <a:pt x="11" y="335"/>
                    <a:pt x="103" y="422"/>
                    <a:pt x="221" y="422"/>
                  </a:cubicBezTo>
                  <a:cubicBezTo>
                    <a:pt x="345" y="417"/>
                    <a:pt x="432" y="329"/>
                    <a:pt x="432" y="206"/>
                  </a:cubicBezTo>
                  <a:cubicBezTo>
                    <a:pt x="427" y="86"/>
                    <a:pt x="339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3" name="Google Shape;19273;p26"/>
            <p:cNvSpPr/>
            <p:nvPr/>
          </p:nvSpPr>
          <p:spPr>
            <a:xfrm>
              <a:off x="151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2" y="0"/>
                  </a:moveTo>
                  <a:cubicBezTo>
                    <a:pt x="98" y="0"/>
                    <a:pt x="6" y="86"/>
                    <a:pt x="1" y="206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7" y="335"/>
                    <a:pt x="427" y="216"/>
                  </a:cubicBezTo>
                  <a:cubicBezTo>
                    <a:pt x="432" y="98"/>
                    <a:pt x="340" y="1"/>
                    <a:pt x="222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4" name="Google Shape;19274;p26"/>
            <p:cNvSpPr/>
            <p:nvPr/>
          </p:nvSpPr>
          <p:spPr>
            <a:xfrm>
              <a:off x="21525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5"/>
                    <a:pt x="1" y="92"/>
                    <a:pt x="1" y="211"/>
                  </a:cubicBezTo>
                  <a:cubicBezTo>
                    <a:pt x="1" y="329"/>
                    <a:pt x="88" y="421"/>
                    <a:pt x="211" y="421"/>
                  </a:cubicBezTo>
                  <a:cubicBezTo>
                    <a:pt x="330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5" name="Google Shape;19275;p26"/>
            <p:cNvSpPr/>
            <p:nvPr/>
          </p:nvSpPr>
          <p:spPr>
            <a:xfrm>
              <a:off x="2046475" y="4064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5"/>
                    <a:pt x="0" y="92"/>
                    <a:pt x="0" y="211"/>
                  </a:cubicBezTo>
                  <a:cubicBezTo>
                    <a:pt x="0" y="329"/>
                    <a:pt x="93" y="421"/>
                    <a:pt x="211" y="421"/>
                  </a:cubicBezTo>
                  <a:cubicBezTo>
                    <a:pt x="329" y="421"/>
                    <a:pt x="421" y="334"/>
                    <a:pt x="421" y="211"/>
                  </a:cubicBezTo>
                  <a:cubicBezTo>
                    <a:pt x="416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6" name="Google Shape;19276;p26"/>
            <p:cNvSpPr/>
            <p:nvPr/>
          </p:nvSpPr>
          <p:spPr>
            <a:xfrm>
              <a:off x="1727850" y="4011225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2" y="1"/>
                  </a:moveTo>
                  <a:cubicBezTo>
                    <a:pt x="93" y="1"/>
                    <a:pt x="6" y="88"/>
                    <a:pt x="1" y="201"/>
                  </a:cubicBezTo>
                  <a:cubicBezTo>
                    <a:pt x="1" y="325"/>
                    <a:pt x="93" y="422"/>
                    <a:pt x="212" y="422"/>
                  </a:cubicBezTo>
                  <a:cubicBezTo>
                    <a:pt x="325" y="422"/>
                    <a:pt x="422" y="325"/>
                    <a:pt x="422" y="201"/>
                  </a:cubicBezTo>
                  <a:cubicBezTo>
                    <a:pt x="422" y="83"/>
                    <a:pt x="33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7" name="Google Shape;19277;p26"/>
            <p:cNvSpPr/>
            <p:nvPr/>
          </p:nvSpPr>
          <p:spPr>
            <a:xfrm>
              <a:off x="1887175" y="44354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334" y="432"/>
                    <a:pt x="421" y="339"/>
                    <a:pt x="416" y="211"/>
                  </a:cubicBezTo>
                  <a:cubicBezTo>
                    <a:pt x="416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8" name="Google Shape;19278;p26"/>
            <p:cNvSpPr/>
            <p:nvPr/>
          </p:nvSpPr>
          <p:spPr>
            <a:xfrm>
              <a:off x="1887300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0" y="88"/>
                    <a:pt x="0" y="211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329" y="417"/>
                    <a:pt x="422" y="329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9" name="Google Shape;19279;p26"/>
            <p:cNvSpPr/>
            <p:nvPr/>
          </p:nvSpPr>
          <p:spPr>
            <a:xfrm>
              <a:off x="1780925" y="39580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1"/>
                  </a:moveTo>
                  <a:cubicBezTo>
                    <a:pt x="93" y="6"/>
                    <a:pt x="0" y="93"/>
                    <a:pt x="0" y="211"/>
                  </a:cubicBezTo>
                  <a:cubicBezTo>
                    <a:pt x="0" y="329"/>
                    <a:pt x="98" y="422"/>
                    <a:pt x="216" y="422"/>
                  </a:cubicBezTo>
                  <a:cubicBezTo>
                    <a:pt x="329" y="422"/>
                    <a:pt x="427" y="319"/>
                    <a:pt x="427" y="206"/>
                  </a:cubicBezTo>
                  <a:cubicBezTo>
                    <a:pt x="427" y="88"/>
                    <a:pt x="32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0" name="Google Shape;19280;p26"/>
            <p:cNvSpPr/>
            <p:nvPr/>
          </p:nvSpPr>
          <p:spPr>
            <a:xfrm>
              <a:off x="1595275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8" y="1"/>
                  </a:moveTo>
                  <a:cubicBezTo>
                    <a:pt x="84" y="1"/>
                    <a:pt x="1" y="90"/>
                    <a:pt x="1" y="212"/>
                  </a:cubicBezTo>
                  <a:cubicBezTo>
                    <a:pt x="1" y="335"/>
                    <a:pt x="93" y="423"/>
                    <a:pt x="217" y="423"/>
                  </a:cubicBezTo>
                  <a:cubicBezTo>
                    <a:pt x="330" y="423"/>
                    <a:pt x="427" y="335"/>
                    <a:pt x="427" y="217"/>
                  </a:cubicBezTo>
                  <a:cubicBezTo>
                    <a:pt x="427" y="94"/>
                    <a:pt x="335" y="1"/>
                    <a:pt x="217" y="1"/>
                  </a:cubicBezTo>
                  <a:cubicBezTo>
                    <a:pt x="210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1" name="Google Shape;19281;p26"/>
            <p:cNvSpPr/>
            <p:nvPr/>
          </p:nvSpPr>
          <p:spPr>
            <a:xfrm>
              <a:off x="2072925" y="43559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88" y="1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2" name="Google Shape;19282;p26"/>
            <p:cNvSpPr/>
            <p:nvPr/>
          </p:nvSpPr>
          <p:spPr>
            <a:xfrm>
              <a:off x="1940225" y="40641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21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0" y="329"/>
                    <a:pt x="103" y="427"/>
                    <a:pt x="221" y="427"/>
                  </a:cubicBezTo>
                  <a:cubicBezTo>
                    <a:pt x="334" y="416"/>
                    <a:pt x="427" y="329"/>
                    <a:pt x="427" y="206"/>
                  </a:cubicBezTo>
                  <a:cubicBezTo>
                    <a:pt x="422" y="93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3" name="Google Shape;19283;p26"/>
            <p:cNvSpPr/>
            <p:nvPr/>
          </p:nvSpPr>
          <p:spPr>
            <a:xfrm>
              <a:off x="1595275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88" y="6"/>
                    <a:pt x="1" y="99"/>
                    <a:pt x="1" y="212"/>
                  </a:cubicBezTo>
                  <a:cubicBezTo>
                    <a:pt x="1" y="335"/>
                    <a:pt x="93" y="422"/>
                    <a:pt x="217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22" y="92"/>
                    <a:pt x="33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4" name="Google Shape;19284;p26"/>
            <p:cNvSpPr/>
            <p:nvPr/>
          </p:nvSpPr>
          <p:spPr>
            <a:xfrm>
              <a:off x="1727600" y="38519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6" y="0"/>
                  </a:moveTo>
                  <a:cubicBezTo>
                    <a:pt x="230" y="0"/>
                    <a:pt x="223" y="0"/>
                    <a:pt x="217" y="1"/>
                  </a:cubicBezTo>
                  <a:cubicBezTo>
                    <a:pt x="93" y="1"/>
                    <a:pt x="1" y="93"/>
                    <a:pt x="11" y="217"/>
                  </a:cubicBezTo>
                  <a:cubicBezTo>
                    <a:pt x="16" y="335"/>
                    <a:pt x="103" y="422"/>
                    <a:pt x="222" y="422"/>
                  </a:cubicBezTo>
                  <a:cubicBezTo>
                    <a:pt x="345" y="422"/>
                    <a:pt x="432" y="325"/>
                    <a:pt x="432" y="207"/>
                  </a:cubicBezTo>
                  <a:cubicBezTo>
                    <a:pt x="432" y="89"/>
                    <a:pt x="354" y="0"/>
                    <a:pt x="2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5" name="Google Shape;19285;p26"/>
            <p:cNvSpPr/>
            <p:nvPr/>
          </p:nvSpPr>
          <p:spPr>
            <a:xfrm>
              <a:off x="1940225" y="459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3"/>
                    <a:pt x="0" y="20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6" name="Google Shape;19286;p26"/>
            <p:cNvSpPr/>
            <p:nvPr/>
          </p:nvSpPr>
          <p:spPr>
            <a:xfrm>
              <a:off x="154222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88"/>
                    <a:pt x="6" y="211"/>
                  </a:cubicBezTo>
                  <a:cubicBezTo>
                    <a:pt x="6" y="334"/>
                    <a:pt x="93" y="422"/>
                    <a:pt x="216" y="422"/>
                  </a:cubicBezTo>
                  <a:cubicBezTo>
                    <a:pt x="335" y="417"/>
                    <a:pt x="422" y="32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7" name="Google Shape;19287;p26"/>
            <p:cNvSpPr/>
            <p:nvPr/>
          </p:nvSpPr>
          <p:spPr>
            <a:xfrm>
              <a:off x="21261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7" y="0"/>
                    <a:pt x="0" y="87"/>
                    <a:pt x="0" y="211"/>
                  </a:cubicBezTo>
                  <a:cubicBezTo>
                    <a:pt x="0" y="334"/>
                    <a:pt x="87" y="421"/>
                    <a:pt x="211" y="421"/>
                  </a:cubicBezTo>
                  <a:cubicBezTo>
                    <a:pt x="334" y="421"/>
                    <a:pt x="421" y="334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8" name="Google Shape;19288;p26"/>
            <p:cNvSpPr/>
            <p:nvPr/>
          </p:nvSpPr>
          <p:spPr>
            <a:xfrm>
              <a:off x="1727850" y="4595100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198" y="1"/>
                  </a:moveTo>
                  <a:cubicBezTo>
                    <a:pt x="84" y="1"/>
                    <a:pt x="1" y="90"/>
                    <a:pt x="1" y="207"/>
                  </a:cubicBezTo>
                  <a:cubicBezTo>
                    <a:pt x="1" y="320"/>
                    <a:pt x="88" y="418"/>
                    <a:pt x="212" y="418"/>
                  </a:cubicBezTo>
                  <a:cubicBezTo>
                    <a:pt x="335" y="418"/>
                    <a:pt x="422" y="325"/>
                    <a:pt x="422" y="212"/>
                  </a:cubicBezTo>
                  <a:cubicBezTo>
                    <a:pt x="422" y="89"/>
                    <a:pt x="335" y="2"/>
                    <a:pt x="217" y="2"/>
                  </a:cubicBezTo>
                  <a:cubicBezTo>
                    <a:pt x="211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9" name="Google Shape;19289;p26"/>
            <p:cNvSpPr/>
            <p:nvPr/>
          </p:nvSpPr>
          <p:spPr>
            <a:xfrm>
              <a:off x="1727850" y="40641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3" y="0"/>
                    <a:pt x="6" y="93"/>
                    <a:pt x="1" y="211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2" y="334"/>
                    <a:pt x="422" y="221"/>
                  </a:cubicBezTo>
                  <a:cubicBezTo>
                    <a:pt x="42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0" name="Google Shape;19290;p26"/>
            <p:cNvSpPr/>
            <p:nvPr/>
          </p:nvSpPr>
          <p:spPr>
            <a:xfrm>
              <a:off x="1780925" y="4064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213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5"/>
                    <a:pt x="93" y="428"/>
                    <a:pt x="216" y="428"/>
                  </a:cubicBezTo>
                  <a:cubicBezTo>
                    <a:pt x="334" y="417"/>
                    <a:pt x="427" y="330"/>
                    <a:pt x="427" y="207"/>
                  </a:cubicBezTo>
                  <a:cubicBezTo>
                    <a:pt x="427" y="87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1" name="Google Shape;19291;p26"/>
            <p:cNvSpPr/>
            <p:nvPr/>
          </p:nvSpPr>
          <p:spPr>
            <a:xfrm>
              <a:off x="188702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9" y="0"/>
                    <a:pt x="6" y="93"/>
                    <a:pt x="1" y="216"/>
                  </a:cubicBezTo>
                  <a:cubicBezTo>
                    <a:pt x="11" y="334"/>
                    <a:pt x="99" y="427"/>
                    <a:pt x="222" y="427"/>
                  </a:cubicBezTo>
                  <a:cubicBezTo>
                    <a:pt x="335" y="422"/>
                    <a:pt x="427" y="329"/>
                    <a:pt x="427" y="216"/>
                  </a:cubicBezTo>
                  <a:cubicBezTo>
                    <a:pt x="427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2" name="Google Shape;19292;p26"/>
            <p:cNvSpPr/>
            <p:nvPr/>
          </p:nvSpPr>
          <p:spPr>
            <a:xfrm>
              <a:off x="1887175" y="4064175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06" y="0"/>
                  </a:moveTo>
                  <a:cubicBezTo>
                    <a:pt x="87" y="0"/>
                    <a:pt x="0" y="87"/>
                    <a:pt x="0" y="206"/>
                  </a:cubicBezTo>
                  <a:cubicBezTo>
                    <a:pt x="0" y="324"/>
                    <a:pt x="87" y="416"/>
                    <a:pt x="211" y="416"/>
                  </a:cubicBezTo>
                  <a:cubicBezTo>
                    <a:pt x="334" y="416"/>
                    <a:pt x="421" y="329"/>
                    <a:pt x="421" y="206"/>
                  </a:cubicBezTo>
                  <a:cubicBezTo>
                    <a:pt x="421" y="93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3" name="Google Shape;19293;p26"/>
            <p:cNvSpPr/>
            <p:nvPr/>
          </p:nvSpPr>
          <p:spPr>
            <a:xfrm>
              <a:off x="1780800" y="45948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103" y="0"/>
                    <a:pt x="10" y="93"/>
                    <a:pt x="5" y="206"/>
                  </a:cubicBezTo>
                  <a:cubicBezTo>
                    <a:pt x="0" y="329"/>
                    <a:pt x="88" y="427"/>
                    <a:pt x="21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4" name="Google Shape;19294;p26"/>
            <p:cNvSpPr/>
            <p:nvPr/>
          </p:nvSpPr>
          <p:spPr>
            <a:xfrm>
              <a:off x="18871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0"/>
                    <a:pt x="0" y="88"/>
                    <a:pt x="0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24" y="422"/>
                    <a:pt x="421" y="334"/>
                    <a:pt x="421" y="211"/>
                  </a:cubicBezTo>
                  <a:cubicBezTo>
                    <a:pt x="421" y="88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5" name="Google Shape;19295;p26"/>
            <p:cNvSpPr/>
            <p:nvPr/>
          </p:nvSpPr>
          <p:spPr>
            <a:xfrm>
              <a:off x="178092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329" y="417"/>
                    <a:pt x="422" y="324"/>
                    <a:pt x="422" y="201"/>
                  </a:cubicBezTo>
                  <a:cubicBezTo>
                    <a:pt x="422" y="8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6" name="Google Shape;19296;p26"/>
            <p:cNvSpPr/>
            <p:nvPr/>
          </p:nvSpPr>
          <p:spPr>
            <a:xfrm>
              <a:off x="1913250" y="4621450"/>
              <a:ext cx="11200" cy="10125"/>
            </a:xfrm>
            <a:custGeom>
              <a:rect b="b" l="l" r="r" t="t"/>
              <a:pathLst>
                <a:path extrusionOk="0" h="405" w="448">
                  <a:moveTo>
                    <a:pt x="229" y="0"/>
                  </a:moveTo>
                  <a:cubicBezTo>
                    <a:pt x="157" y="0"/>
                    <a:pt x="91" y="37"/>
                    <a:pt x="52" y="104"/>
                  </a:cubicBezTo>
                  <a:cubicBezTo>
                    <a:pt x="0" y="181"/>
                    <a:pt x="16" y="289"/>
                    <a:pt x="77" y="361"/>
                  </a:cubicBezTo>
                  <a:cubicBezTo>
                    <a:pt x="107" y="387"/>
                    <a:pt x="137" y="405"/>
                    <a:pt x="175" y="405"/>
                  </a:cubicBezTo>
                  <a:cubicBezTo>
                    <a:pt x="189" y="405"/>
                    <a:pt x="204" y="402"/>
                    <a:pt x="221" y="397"/>
                  </a:cubicBezTo>
                  <a:cubicBezTo>
                    <a:pt x="252" y="386"/>
                    <a:pt x="288" y="376"/>
                    <a:pt x="324" y="371"/>
                  </a:cubicBezTo>
                  <a:cubicBezTo>
                    <a:pt x="406" y="350"/>
                    <a:pt x="447" y="309"/>
                    <a:pt x="447" y="217"/>
                  </a:cubicBezTo>
                  <a:cubicBezTo>
                    <a:pt x="447" y="119"/>
                    <a:pt x="386" y="32"/>
                    <a:pt x="298" y="11"/>
                  </a:cubicBezTo>
                  <a:cubicBezTo>
                    <a:pt x="275" y="4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7" name="Google Shape;19297;p26"/>
            <p:cNvSpPr/>
            <p:nvPr/>
          </p:nvSpPr>
          <p:spPr>
            <a:xfrm>
              <a:off x="1594650" y="4568225"/>
              <a:ext cx="11325" cy="10625"/>
            </a:xfrm>
            <a:custGeom>
              <a:rect b="b" l="l" r="r" t="t"/>
              <a:pathLst>
                <a:path extrusionOk="0" h="425" w="453">
                  <a:moveTo>
                    <a:pt x="237" y="0"/>
                  </a:moveTo>
                  <a:cubicBezTo>
                    <a:pt x="163" y="0"/>
                    <a:pt x="93" y="40"/>
                    <a:pt x="52" y="105"/>
                  </a:cubicBezTo>
                  <a:cubicBezTo>
                    <a:pt x="0" y="193"/>
                    <a:pt x="21" y="285"/>
                    <a:pt x="113" y="342"/>
                  </a:cubicBezTo>
                  <a:cubicBezTo>
                    <a:pt x="139" y="362"/>
                    <a:pt x="165" y="372"/>
                    <a:pt x="190" y="393"/>
                  </a:cubicBezTo>
                  <a:cubicBezTo>
                    <a:pt x="215" y="416"/>
                    <a:pt x="240" y="424"/>
                    <a:pt x="264" y="424"/>
                  </a:cubicBezTo>
                  <a:cubicBezTo>
                    <a:pt x="296" y="424"/>
                    <a:pt x="326" y="410"/>
                    <a:pt x="355" y="393"/>
                  </a:cubicBezTo>
                  <a:cubicBezTo>
                    <a:pt x="422" y="357"/>
                    <a:pt x="452" y="290"/>
                    <a:pt x="452" y="208"/>
                  </a:cubicBezTo>
                  <a:cubicBezTo>
                    <a:pt x="447" y="116"/>
                    <a:pt x="386" y="38"/>
                    <a:pt x="293" y="8"/>
                  </a:cubicBezTo>
                  <a:cubicBezTo>
                    <a:pt x="275" y="3"/>
                    <a:pt x="256" y="0"/>
                    <a:pt x="23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8" name="Google Shape;19298;p26"/>
            <p:cNvSpPr/>
            <p:nvPr/>
          </p:nvSpPr>
          <p:spPr>
            <a:xfrm>
              <a:off x="2178275" y="4037425"/>
              <a:ext cx="10950" cy="10775"/>
            </a:xfrm>
            <a:custGeom>
              <a:rect b="b" l="l" r="r" t="t"/>
              <a:pathLst>
                <a:path extrusionOk="0" h="431" w="438">
                  <a:moveTo>
                    <a:pt x="243" y="0"/>
                  </a:moveTo>
                  <a:cubicBezTo>
                    <a:pt x="227" y="0"/>
                    <a:pt x="207" y="6"/>
                    <a:pt x="180" y="17"/>
                  </a:cubicBezTo>
                  <a:cubicBezTo>
                    <a:pt x="139" y="37"/>
                    <a:pt x="103" y="63"/>
                    <a:pt x="78" y="94"/>
                  </a:cubicBezTo>
                  <a:cubicBezTo>
                    <a:pt x="0" y="191"/>
                    <a:pt x="26" y="325"/>
                    <a:pt x="129" y="397"/>
                  </a:cubicBezTo>
                  <a:cubicBezTo>
                    <a:pt x="160" y="419"/>
                    <a:pt x="201" y="430"/>
                    <a:pt x="243" y="430"/>
                  </a:cubicBezTo>
                  <a:cubicBezTo>
                    <a:pt x="321" y="430"/>
                    <a:pt x="404" y="391"/>
                    <a:pt x="437" y="304"/>
                  </a:cubicBezTo>
                  <a:cubicBezTo>
                    <a:pt x="391" y="227"/>
                    <a:pt x="355" y="145"/>
                    <a:pt x="314" y="68"/>
                  </a:cubicBezTo>
                  <a:cubicBezTo>
                    <a:pt x="290" y="21"/>
                    <a:pt x="273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9" name="Google Shape;19299;p26"/>
            <p:cNvSpPr/>
            <p:nvPr/>
          </p:nvSpPr>
          <p:spPr>
            <a:xfrm>
              <a:off x="1992775" y="4594800"/>
              <a:ext cx="11450" cy="9600"/>
            </a:xfrm>
            <a:custGeom>
              <a:rect b="b" l="l" r="r" t="t"/>
              <a:pathLst>
                <a:path extrusionOk="0" h="384" w="458">
                  <a:moveTo>
                    <a:pt x="238" y="1"/>
                  </a:moveTo>
                  <a:cubicBezTo>
                    <a:pt x="152" y="1"/>
                    <a:pt x="73" y="49"/>
                    <a:pt x="41" y="121"/>
                  </a:cubicBezTo>
                  <a:cubicBezTo>
                    <a:pt x="0" y="209"/>
                    <a:pt x="21" y="301"/>
                    <a:pt x="108" y="383"/>
                  </a:cubicBezTo>
                  <a:cubicBezTo>
                    <a:pt x="200" y="348"/>
                    <a:pt x="283" y="301"/>
                    <a:pt x="365" y="260"/>
                  </a:cubicBezTo>
                  <a:cubicBezTo>
                    <a:pt x="447" y="219"/>
                    <a:pt x="457" y="183"/>
                    <a:pt x="411" y="106"/>
                  </a:cubicBezTo>
                  <a:cubicBezTo>
                    <a:pt x="380" y="49"/>
                    <a:pt x="334" y="19"/>
                    <a:pt x="272" y="3"/>
                  </a:cubicBezTo>
                  <a:cubicBezTo>
                    <a:pt x="261" y="1"/>
                    <a:pt x="249" y="1"/>
                    <a:pt x="23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0" name="Google Shape;19300;p26"/>
            <p:cNvSpPr/>
            <p:nvPr/>
          </p:nvSpPr>
          <p:spPr>
            <a:xfrm>
              <a:off x="1411825" y="4276350"/>
              <a:ext cx="8625" cy="10575"/>
            </a:xfrm>
            <a:custGeom>
              <a:rect b="b" l="l" r="r" t="t"/>
              <a:pathLst>
                <a:path extrusionOk="0" h="423" w="345">
                  <a:moveTo>
                    <a:pt x="129" y="1"/>
                  </a:moveTo>
                  <a:cubicBezTo>
                    <a:pt x="87" y="1"/>
                    <a:pt x="43" y="15"/>
                    <a:pt x="1" y="43"/>
                  </a:cubicBezTo>
                  <a:cubicBezTo>
                    <a:pt x="11" y="167"/>
                    <a:pt x="32" y="290"/>
                    <a:pt x="42" y="408"/>
                  </a:cubicBezTo>
                  <a:cubicBezTo>
                    <a:pt x="74" y="418"/>
                    <a:pt x="103" y="422"/>
                    <a:pt x="131" y="422"/>
                  </a:cubicBezTo>
                  <a:cubicBezTo>
                    <a:pt x="210" y="422"/>
                    <a:pt x="271" y="385"/>
                    <a:pt x="309" y="316"/>
                  </a:cubicBezTo>
                  <a:cubicBezTo>
                    <a:pt x="345" y="228"/>
                    <a:pt x="335" y="121"/>
                    <a:pt x="263" y="59"/>
                  </a:cubicBezTo>
                  <a:cubicBezTo>
                    <a:pt x="224" y="20"/>
                    <a:pt x="178" y="1"/>
                    <a:pt x="12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1" name="Google Shape;19301;p26"/>
            <p:cNvSpPr/>
            <p:nvPr/>
          </p:nvSpPr>
          <p:spPr>
            <a:xfrm>
              <a:off x="1412475" y="4170325"/>
              <a:ext cx="8125" cy="10550"/>
            </a:xfrm>
            <a:custGeom>
              <a:rect b="b" l="l" r="r" t="t"/>
              <a:pathLst>
                <a:path extrusionOk="0" h="422" w="325">
                  <a:moveTo>
                    <a:pt x="119" y="0"/>
                  </a:moveTo>
                  <a:cubicBezTo>
                    <a:pt x="97" y="0"/>
                    <a:pt x="75" y="5"/>
                    <a:pt x="52" y="14"/>
                  </a:cubicBezTo>
                  <a:lnTo>
                    <a:pt x="11" y="261"/>
                  </a:lnTo>
                  <a:cubicBezTo>
                    <a:pt x="6" y="307"/>
                    <a:pt x="6" y="348"/>
                    <a:pt x="0" y="389"/>
                  </a:cubicBezTo>
                  <a:cubicBezTo>
                    <a:pt x="35" y="411"/>
                    <a:pt x="71" y="422"/>
                    <a:pt x="105" y="422"/>
                  </a:cubicBezTo>
                  <a:cubicBezTo>
                    <a:pt x="159" y="422"/>
                    <a:pt x="210" y="397"/>
                    <a:pt x="247" y="353"/>
                  </a:cubicBezTo>
                  <a:cubicBezTo>
                    <a:pt x="314" y="292"/>
                    <a:pt x="324" y="173"/>
                    <a:pt x="273" y="96"/>
                  </a:cubicBezTo>
                  <a:cubicBezTo>
                    <a:pt x="235" y="36"/>
                    <a:pt x="180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2" name="Google Shape;19302;p26"/>
            <p:cNvSpPr/>
            <p:nvPr/>
          </p:nvSpPr>
          <p:spPr>
            <a:xfrm>
              <a:off x="1464250" y="4435600"/>
              <a:ext cx="9025" cy="10275"/>
            </a:xfrm>
            <a:custGeom>
              <a:rect b="b" l="l" r="r" t="t"/>
              <a:pathLst>
                <a:path extrusionOk="0" h="411" w="361">
                  <a:moveTo>
                    <a:pt x="136" y="0"/>
                  </a:moveTo>
                  <a:cubicBezTo>
                    <a:pt x="89" y="0"/>
                    <a:pt x="43" y="18"/>
                    <a:pt x="0" y="61"/>
                  </a:cubicBezTo>
                  <a:cubicBezTo>
                    <a:pt x="77" y="179"/>
                    <a:pt x="144" y="297"/>
                    <a:pt x="216" y="410"/>
                  </a:cubicBezTo>
                  <a:cubicBezTo>
                    <a:pt x="319" y="369"/>
                    <a:pt x="360" y="302"/>
                    <a:pt x="355" y="205"/>
                  </a:cubicBezTo>
                  <a:cubicBezTo>
                    <a:pt x="350" y="117"/>
                    <a:pt x="298" y="40"/>
                    <a:pt x="216" y="15"/>
                  </a:cubicBezTo>
                  <a:cubicBezTo>
                    <a:pt x="189" y="6"/>
                    <a:pt x="162" y="0"/>
                    <a:pt x="1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3" name="Google Shape;19303;p26"/>
            <p:cNvSpPr/>
            <p:nvPr/>
          </p:nvSpPr>
          <p:spPr>
            <a:xfrm>
              <a:off x="1595800" y="3880450"/>
              <a:ext cx="10825" cy="8450"/>
            </a:xfrm>
            <a:custGeom>
              <a:rect b="b" l="l" r="r" t="t"/>
              <a:pathLst>
                <a:path extrusionOk="0" h="338" w="433">
                  <a:moveTo>
                    <a:pt x="350" y="1"/>
                  </a:moveTo>
                  <a:cubicBezTo>
                    <a:pt x="232" y="73"/>
                    <a:pt x="119" y="145"/>
                    <a:pt x="0" y="222"/>
                  </a:cubicBezTo>
                  <a:cubicBezTo>
                    <a:pt x="40" y="304"/>
                    <a:pt x="119" y="337"/>
                    <a:pt x="194" y="337"/>
                  </a:cubicBezTo>
                  <a:cubicBezTo>
                    <a:pt x="246" y="337"/>
                    <a:pt x="296" y="321"/>
                    <a:pt x="329" y="294"/>
                  </a:cubicBezTo>
                  <a:cubicBezTo>
                    <a:pt x="417" y="222"/>
                    <a:pt x="432" y="93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4" name="Google Shape;19304;p26"/>
            <p:cNvSpPr/>
            <p:nvPr/>
          </p:nvSpPr>
          <p:spPr>
            <a:xfrm>
              <a:off x="1701650" y="4621450"/>
              <a:ext cx="10825" cy="6850"/>
            </a:xfrm>
            <a:custGeom>
              <a:rect b="b" l="l" r="r" t="t"/>
              <a:pathLst>
                <a:path extrusionOk="0" h="274" w="433">
                  <a:moveTo>
                    <a:pt x="194" y="1"/>
                  </a:moveTo>
                  <a:cubicBezTo>
                    <a:pt x="105" y="1"/>
                    <a:pt x="30" y="57"/>
                    <a:pt x="1" y="160"/>
                  </a:cubicBezTo>
                  <a:cubicBezTo>
                    <a:pt x="134" y="196"/>
                    <a:pt x="263" y="237"/>
                    <a:pt x="396" y="273"/>
                  </a:cubicBezTo>
                  <a:cubicBezTo>
                    <a:pt x="432" y="145"/>
                    <a:pt x="381" y="42"/>
                    <a:pt x="263" y="11"/>
                  </a:cubicBezTo>
                  <a:cubicBezTo>
                    <a:pt x="239" y="4"/>
                    <a:pt x="216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5" name="Google Shape;19305;p26"/>
            <p:cNvSpPr/>
            <p:nvPr/>
          </p:nvSpPr>
          <p:spPr>
            <a:xfrm>
              <a:off x="1913500" y="3829575"/>
              <a:ext cx="10550" cy="6550"/>
            </a:xfrm>
            <a:custGeom>
              <a:rect b="b" l="l" r="r" t="t"/>
              <a:pathLst>
                <a:path extrusionOk="0" h="262" w="422">
                  <a:moveTo>
                    <a:pt x="16" y="1"/>
                  </a:moveTo>
                  <a:lnTo>
                    <a:pt x="16" y="1"/>
                  </a:lnTo>
                  <a:cubicBezTo>
                    <a:pt x="0" y="134"/>
                    <a:pt x="67" y="232"/>
                    <a:pt x="191" y="258"/>
                  </a:cubicBezTo>
                  <a:cubicBezTo>
                    <a:pt x="205" y="260"/>
                    <a:pt x="219" y="261"/>
                    <a:pt x="232" y="261"/>
                  </a:cubicBezTo>
                  <a:cubicBezTo>
                    <a:pt x="329" y="261"/>
                    <a:pt x="399" y="198"/>
                    <a:pt x="422" y="98"/>
                  </a:cubicBezTo>
                  <a:cubicBezTo>
                    <a:pt x="309" y="62"/>
                    <a:pt x="196" y="37"/>
                    <a:pt x="88" y="11"/>
                  </a:cubicBezTo>
                  <a:cubicBezTo>
                    <a:pt x="62" y="6"/>
                    <a:pt x="42" y="6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6" name="Google Shape;19306;p26"/>
            <p:cNvSpPr/>
            <p:nvPr/>
          </p:nvSpPr>
          <p:spPr>
            <a:xfrm>
              <a:off x="1466550" y="4012900"/>
              <a:ext cx="7225" cy="8700"/>
            </a:xfrm>
            <a:custGeom>
              <a:rect b="b" l="l" r="r" t="t"/>
              <a:pathLst>
                <a:path extrusionOk="0" h="348" w="289">
                  <a:moveTo>
                    <a:pt x="206" y="1"/>
                  </a:moveTo>
                  <a:cubicBezTo>
                    <a:pt x="134" y="114"/>
                    <a:pt x="73" y="222"/>
                    <a:pt x="1" y="335"/>
                  </a:cubicBezTo>
                  <a:cubicBezTo>
                    <a:pt x="25" y="344"/>
                    <a:pt x="49" y="348"/>
                    <a:pt x="72" y="348"/>
                  </a:cubicBezTo>
                  <a:cubicBezTo>
                    <a:pt x="142" y="348"/>
                    <a:pt x="204" y="309"/>
                    <a:pt x="242" y="247"/>
                  </a:cubicBezTo>
                  <a:cubicBezTo>
                    <a:pt x="289" y="165"/>
                    <a:pt x="278" y="62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7" name="Google Shape;19307;p26"/>
            <p:cNvSpPr/>
            <p:nvPr/>
          </p:nvSpPr>
          <p:spPr>
            <a:xfrm>
              <a:off x="1993275" y="3856550"/>
              <a:ext cx="8900" cy="6000"/>
            </a:xfrm>
            <a:custGeom>
              <a:rect b="b" l="l" r="r" t="t"/>
              <a:pathLst>
                <a:path extrusionOk="0" h="240" w="356">
                  <a:moveTo>
                    <a:pt x="6" y="1"/>
                  </a:moveTo>
                  <a:cubicBezTo>
                    <a:pt x="1" y="109"/>
                    <a:pt x="52" y="186"/>
                    <a:pt x="134" y="222"/>
                  </a:cubicBezTo>
                  <a:cubicBezTo>
                    <a:pt x="161" y="234"/>
                    <a:pt x="188" y="239"/>
                    <a:pt x="214" y="239"/>
                  </a:cubicBezTo>
                  <a:cubicBezTo>
                    <a:pt x="269" y="239"/>
                    <a:pt x="320" y="214"/>
                    <a:pt x="355" y="165"/>
                  </a:cubicBezTo>
                  <a:cubicBezTo>
                    <a:pt x="242" y="109"/>
                    <a:pt x="129" y="57"/>
                    <a:pt x="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8" name="Google Shape;19308;p26"/>
            <p:cNvSpPr/>
            <p:nvPr/>
          </p:nvSpPr>
          <p:spPr>
            <a:xfrm>
              <a:off x="1705500" y="3834075"/>
              <a:ext cx="4775" cy="1675"/>
            </a:xfrm>
            <a:custGeom>
              <a:rect b="b" l="l" r="r" t="t"/>
              <a:pathLst>
                <a:path extrusionOk="0" h="67" w="191">
                  <a:moveTo>
                    <a:pt x="186" y="1"/>
                  </a:moveTo>
                  <a:cubicBezTo>
                    <a:pt x="124" y="11"/>
                    <a:pt x="63" y="32"/>
                    <a:pt x="1" y="52"/>
                  </a:cubicBezTo>
                  <a:cubicBezTo>
                    <a:pt x="26" y="62"/>
                    <a:pt x="49" y="67"/>
                    <a:pt x="70" y="67"/>
                  </a:cubicBezTo>
                  <a:cubicBezTo>
                    <a:pt x="116" y="67"/>
                    <a:pt x="156" y="46"/>
                    <a:pt x="191" y="11"/>
                  </a:cubicBezTo>
                  <a:cubicBezTo>
                    <a:pt x="191" y="11"/>
                    <a:pt x="186" y="6"/>
                    <a:pt x="18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9" name="Google Shape;19309;p26"/>
            <p:cNvSpPr/>
            <p:nvPr/>
          </p:nvSpPr>
          <p:spPr>
            <a:xfrm>
              <a:off x="2232100" y="4253650"/>
              <a:ext cx="800" cy="2350"/>
            </a:xfrm>
            <a:custGeom>
              <a:rect b="b" l="l" r="r" t="t"/>
              <a:pathLst>
                <a:path extrusionOk="0" h="94" w="32">
                  <a:moveTo>
                    <a:pt x="11" y="1"/>
                  </a:moveTo>
                  <a:cubicBezTo>
                    <a:pt x="6" y="26"/>
                    <a:pt x="6" y="57"/>
                    <a:pt x="1" y="83"/>
                  </a:cubicBezTo>
                  <a:cubicBezTo>
                    <a:pt x="6" y="93"/>
                    <a:pt x="11" y="93"/>
                    <a:pt x="26" y="93"/>
                  </a:cubicBezTo>
                  <a:cubicBezTo>
                    <a:pt x="26" y="57"/>
                    <a:pt x="31" y="32"/>
                    <a:pt x="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310" name="Google Shape;19310;p26"/>
          <p:cNvGrpSpPr/>
          <p:nvPr/>
        </p:nvGrpSpPr>
        <p:grpSpPr>
          <a:xfrm>
            <a:off x="7707548" y="4051726"/>
            <a:ext cx="1464096" cy="1116710"/>
            <a:chOff x="7707548" y="4051726"/>
            <a:chExt cx="1464096" cy="1116710"/>
          </a:xfrm>
        </p:grpSpPr>
        <p:sp>
          <p:nvSpPr>
            <p:cNvPr id="19311" name="Google Shape;19311;p26"/>
            <p:cNvSpPr/>
            <p:nvPr/>
          </p:nvSpPr>
          <p:spPr>
            <a:xfrm>
              <a:off x="7707548" y="4158472"/>
              <a:ext cx="1464096" cy="1009964"/>
            </a:xfrm>
            <a:custGeom>
              <a:rect b="b" l="l" r="r" t="t"/>
              <a:pathLst>
                <a:path extrusionOk="0" h="24410" w="35386">
                  <a:moveTo>
                    <a:pt x="35386" y="0"/>
                  </a:moveTo>
                  <a:cubicBezTo>
                    <a:pt x="33438" y="976"/>
                    <a:pt x="30962" y="1607"/>
                    <a:pt x="27822" y="1607"/>
                  </a:cubicBezTo>
                  <a:cubicBezTo>
                    <a:pt x="27474" y="1607"/>
                    <a:pt x="27117" y="1599"/>
                    <a:pt x="26753" y="1583"/>
                  </a:cubicBezTo>
                  <a:cubicBezTo>
                    <a:pt x="26375" y="1566"/>
                    <a:pt x="26012" y="1558"/>
                    <a:pt x="25664" y="1558"/>
                  </a:cubicBezTo>
                  <a:cubicBezTo>
                    <a:pt x="12098" y="1558"/>
                    <a:pt x="20902" y="14042"/>
                    <a:pt x="10961" y="14533"/>
                  </a:cubicBezTo>
                  <a:cubicBezTo>
                    <a:pt x="2996" y="14923"/>
                    <a:pt x="648" y="21537"/>
                    <a:pt x="0" y="24409"/>
                  </a:cubicBezTo>
                  <a:lnTo>
                    <a:pt x="35386" y="24409"/>
                  </a:lnTo>
                  <a:lnTo>
                    <a:pt x="353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2" name="Google Shape;19312;p26"/>
            <p:cNvSpPr/>
            <p:nvPr/>
          </p:nvSpPr>
          <p:spPr>
            <a:xfrm>
              <a:off x="7985834" y="4426991"/>
              <a:ext cx="321939" cy="321939"/>
            </a:xfrm>
            <a:custGeom>
              <a:rect b="b" l="l" r="r" t="t"/>
              <a:pathLst>
                <a:path extrusionOk="0" h="7781" w="7781">
                  <a:moveTo>
                    <a:pt x="3891" y="1"/>
                  </a:moveTo>
                  <a:cubicBezTo>
                    <a:pt x="1743" y="1"/>
                    <a:pt x="1" y="1743"/>
                    <a:pt x="1" y="3891"/>
                  </a:cubicBezTo>
                  <a:cubicBezTo>
                    <a:pt x="1" y="6039"/>
                    <a:pt x="1743" y="7781"/>
                    <a:pt x="3891" y="7781"/>
                  </a:cubicBezTo>
                  <a:cubicBezTo>
                    <a:pt x="6039" y="7781"/>
                    <a:pt x="7781" y="6039"/>
                    <a:pt x="7781" y="3891"/>
                  </a:cubicBezTo>
                  <a:cubicBezTo>
                    <a:pt x="7781" y="1743"/>
                    <a:pt x="6039" y="1"/>
                    <a:pt x="38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3" name="Google Shape;19313;p26"/>
            <p:cNvSpPr/>
            <p:nvPr/>
          </p:nvSpPr>
          <p:spPr>
            <a:xfrm>
              <a:off x="8288820" y="4363812"/>
              <a:ext cx="71289" cy="70338"/>
            </a:xfrm>
            <a:custGeom>
              <a:rect b="b" l="l" r="r" t="t"/>
              <a:pathLst>
                <a:path extrusionOk="0" h="1700" w="1723">
                  <a:moveTo>
                    <a:pt x="1077" y="1"/>
                  </a:moveTo>
                  <a:cubicBezTo>
                    <a:pt x="810" y="1"/>
                    <a:pt x="513" y="157"/>
                    <a:pt x="309" y="438"/>
                  </a:cubicBezTo>
                  <a:cubicBezTo>
                    <a:pt x="6" y="849"/>
                    <a:pt x="1" y="1373"/>
                    <a:pt x="309" y="1594"/>
                  </a:cubicBezTo>
                  <a:cubicBezTo>
                    <a:pt x="407" y="1666"/>
                    <a:pt x="523" y="1700"/>
                    <a:pt x="645" y="1700"/>
                  </a:cubicBezTo>
                  <a:cubicBezTo>
                    <a:pt x="910" y="1700"/>
                    <a:pt x="1207" y="1541"/>
                    <a:pt x="1414" y="1260"/>
                  </a:cubicBezTo>
                  <a:cubicBezTo>
                    <a:pt x="1712" y="849"/>
                    <a:pt x="1722" y="330"/>
                    <a:pt x="1414" y="104"/>
                  </a:cubicBezTo>
                  <a:cubicBezTo>
                    <a:pt x="1316" y="34"/>
                    <a:pt x="1200" y="1"/>
                    <a:pt x="10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4" name="Google Shape;19314;p26"/>
            <p:cNvSpPr/>
            <p:nvPr/>
          </p:nvSpPr>
          <p:spPr>
            <a:xfrm>
              <a:off x="8270946" y="4051726"/>
              <a:ext cx="249036" cy="219039"/>
            </a:xfrm>
            <a:custGeom>
              <a:rect b="b" l="l" r="r" t="t"/>
              <a:pathLst>
                <a:path extrusionOk="0" h="5294" w="6019">
                  <a:moveTo>
                    <a:pt x="3009" y="1"/>
                  </a:moveTo>
                  <a:cubicBezTo>
                    <a:pt x="1980" y="1"/>
                    <a:pt x="999" y="606"/>
                    <a:pt x="571" y="1614"/>
                  </a:cubicBezTo>
                  <a:cubicBezTo>
                    <a:pt x="1" y="2961"/>
                    <a:pt x="633" y="4513"/>
                    <a:pt x="1979" y="5083"/>
                  </a:cubicBezTo>
                  <a:cubicBezTo>
                    <a:pt x="2316" y="5226"/>
                    <a:pt x="2666" y="5294"/>
                    <a:pt x="3010" y="5294"/>
                  </a:cubicBezTo>
                  <a:cubicBezTo>
                    <a:pt x="4039" y="5294"/>
                    <a:pt x="5021" y="4689"/>
                    <a:pt x="5448" y="3680"/>
                  </a:cubicBezTo>
                  <a:cubicBezTo>
                    <a:pt x="6018" y="2334"/>
                    <a:pt x="5386" y="782"/>
                    <a:pt x="4040" y="211"/>
                  </a:cubicBezTo>
                  <a:cubicBezTo>
                    <a:pt x="3704" y="68"/>
                    <a:pt x="3354" y="1"/>
                    <a:pt x="30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5" name="Google Shape;19315;p26"/>
            <p:cNvSpPr/>
            <p:nvPr/>
          </p:nvSpPr>
          <p:spPr>
            <a:xfrm>
              <a:off x="8871829" y="4055367"/>
              <a:ext cx="166493" cy="127600"/>
            </a:xfrm>
            <a:custGeom>
              <a:rect b="b" l="l" r="r" t="t"/>
              <a:pathLst>
                <a:path extrusionOk="0" h="3084" w="4024">
                  <a:moveTo>
                    <a:pt x="2009" y="0"/>
                  </a:moveTo>
                  <a:cubicBezTo>
                    <a:pt x="899" y="0"/>
                    <a:pt x="0" y="689"/>
                    <a:pt x="0" y="1542"/>
                  </a:cubicBezTo>
                  <a:cubicBezTo>
                    <a:pt x="0" y="2395"/>
                    <a:pt x="899" y="3083"/>
                    <a:pt x="2009" y="3083"/>
                  </a:cubicBezTo>
                  <a:cubicBezTo>
                    <a:pt x="3119" y="3083"/>
                    <a:pt x="4024" y="2395"/>
                    <a:pt x="4024" y="1542"/>
                  </a:cubicBezTo>
                  <a:cubicBezTo>
                    <a:pt x="4024" y="689"/>
                    <a:pt x="3119" y="0"/>
                    <a:pt x="20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316" name="Google Shape;19316;p26"/>
          <p:cNvGrpSpPr/>
          <p:nvPr/>
        </p:nvGrpSpPr>
        <p:grpSpPr>
          <a:xfrm rot="10800000">
            <a:off x="-8" y="-75361"/>
            <a:ext cx="1635196" cy="1255266"/>
            <a:chOff x="7229837" y="3767288"/>
            <a:chExt cx="1941807" cy="1490637"/>
          </a:xfrm>
        </p:grpSpPr>
        <p:sp>
          <p:nvSpPr>
            <p:cNvPr id="19317" name="Google Shape;19317;p26"/>
            <p:cNvSpPr/>
            <p:nvPr/>
          </p:nvSpPr>
          <p:spPr>
            <a:xfrm>
              <a:off x="7707548" y="4158472"/>
              <a:ext cx="1464096" cy="1009964"/>
            </a:xfrm>
            <a:custGeom>
              <a:rect b="b" l="l" r="r" t="t"/>
              <a:pathLst>
                <a:path extrusionOk="0" h="24410" w="35386">
                  <a:moveTo>
                    <a:pt x="35386" y="0"/>
                  </a:moveTo>
                  <a:cubicBezTo>
                    <a:pt x="33438" y="976"/>
                    <a:pt x="30962" y="1607"/>
                    <a:pt x="27822" y="1607"/>
                  </a:cubicBezTo>
                  <a:cubicBezTo>
                    <a:pt x="27474" y="1607"/>
                    <a:pt x="27117" y="1599"/>
                    <a:pt x="26753" y="1583"/>
                  </a:cubicBezTo>
                  <a:cubicBezTo>
                    <a:pt x="26375" y="1566"/>
                    <a:pt x="26012" y="1558"/>
                    <a:pt x="25664" y="1558"/>
                  </a:cubicBezTo>
                  <a:cubicBezTo>
                    <a:pt x="12098" y="1558"/>
                    <a:pt x="20902" y="14042"/>
                    <a:pt x="10961" y="14533"/>
                  </a:cubicBezTo>
                  <a:cubicBezTo>
                    <a:pt x="2996" y="14923"/>
                    <a:pt x="648" y="21537"/>
                    <a:pt x="0" y="24409"/>
                  </a:cubicBezTo>
                  <a:lnTo>
                    <a:pt x="35386" y="24409"/>
                  </a:lnTo>
                  <a:lnTo>
                    <a:pt x="353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8" name="Google Shape;19318;p26"/>
            <p:cNvSpPr/>
            <p:nvPr/>
          </p:nvSpPr>
          <p:spPr>
            <a:xfrm>
              <a:off x="7229837" y="4935986"/>
              <a:ext cx="321939" cy="321939"/>
            </a:xfrm>
            <a:custGeom>
              <a:rect b="b" l="l" r="r" t="t"/>
              <a:pathLst>
                <a:path extrusionOk="0" h="7781" w="7781">
                  <a:moveTo>
                    <a:pt x="3891" y="1"/>
                  </a:moveTo>
                  <a:cubicBezTo>
                    <a:pt x="1743" y="1"/>
                    <a:pt x="1" y="1743"/>
                    <a:pt x="1" y="3891"/>
                  </a:cubicBezTo>
                  <a:cubicBezTo>
                    <a:pt x="1" y="6039"/>
                    <a:pt x="1743" y="7781"/>
                    <a:pt x="3891" y="7781"/>
                  </a:cubicBezTo>
                  <a:cubicBezTo>
                    <a:pt x="6039" y="7781"/>
                    <a:pt x="7781" y="6039"/>
                    <a:pt x="7781" y="3891"/>
                  </a:cubicBezTo>
                  <a:cubicBezTo>
                    <a:pt x="7781" y="1743"/>
                    <a:pt x="6039" y="1"/>
                    <a:pt x="38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9" name="Google Shape;19319;p26"/>
            <p:cNvSpPr/>
            <p:nvPr/>
          </p:nvSpPr>
          <p:spPr>
            <a:xfrm>
              <a:off x="7551793" y="4835372"/>
              <a:ext cx="71289" cy="70338"/>
            </a:xfrm>
            <a:custGeom>
              <a:rect b="b" l="l" r="r" t="t"/>
              <a:pathLst>
                <a:path extrusionOk="0" h="1700" w="1723">
                  <a:moveTo>
                    <a:pt x="1077" y="1"/>
                  </a:moveTo>
                  <a:cubicBezTo>
                    <a:pt x="810" y="1"/>
                    <a:pt x="513" y="157"/>
                    <a:pt x="309" y="438"/>
                  </a:cubicBezTo>
                  <a:cubicBezTo>
                    <a:pt x="6" y="849"/>
                    <a:pt x="1" y="1373"/>
                    <a:pt x="309" y="1594"/>
                  </a:cubicBezTo>
                  <a:cubicBezTo>
                    <a:pt x="407" y="1666"/>
                    <a:pt x="523" y="1700"/>
                    <a:pt x="645" y="1700"/>
                  </a:cubicBezTo>
                  <a:cubicBezTo>
                    <a:pt x="910" y="1700"/>
                    <a:pt x="1207" y="1541"/>
                    <a:pt x="1414" y="1260"/>
                  </a:cubicBezTo>
                  <a:cubicBezTo>
                    <a:pt x="1712" y="849"/>
                    <a:pt x="1722" y="330"/>
                    <a:pt x="1414" y="104"/>
                  </a:cubicBezTo>
                  <a:cubicBezTo>
                    <a:pt x="1316" y="34"/>
                    <a:pt x="1200" y="1"/>
                    <a:pt x="10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0" name="Google Shape;19320;p26"/>
            <p:cNvSpPr/>
            <p:nvPr/>
          </p:nvSpPr>
          <p:spPr>
            <a:xfrm>
              <a:off x="8420631" y="3767288"/>
              <a:ext cx="249036" cy="219039"/>
            </a:xfrm>
            <a:custGeom>
              <a:rect b="b" l="l" r="r" t="t"/>
              <a:pathLst>
                <a:path extrusionOk="0" h="5294" w="6019">
                  <a:moveTo>
                    <a:pt x="3009" y="1"/>
                  </a:moveTo>
                  <a:cubicBezTo>
                    <a:pt x="1980" y="1"/>
                    <a:pt x="999" y="606"/>
                    <a:pt x="571" y="1614"/>
                  </a:cubicBezTo>
                  <a:cubicBezTo>
                    <a:pt x="1" y="2961"/>
                    <a:pt x="633" y="4513"/>
                    <a:pt x="1979" y="5083"/>
                  </a:cubicBezTo>
                  <a:cubicBezTo>
                    <a:pt x="2316" y="5226"/>
                    <a:pt x="2666" y="5294"/>
                    <a:pt x="3010" y="5294"/>
                  </a:cubicBezTo>
                  <a:cubicBezTo>
                    <a:pt x="4039" y="5294"/>
                    <a:pt x="5021" y="4689"/>
                    <a:pt x="5448" y="3680"/>
                  </a:cubicBezTo>
                  <a:cubicBezTo>
                    <a:pt x="6018" y="2334"/>
                    <a:pt x="5386" y="782"/>
                    <a:pt x="4040" y="211"/>
                  </a:cubicBezTo>
                  <a:cubicBezTo>
                    <a:pt x="3704" y="68"/>
                    <a:pt x="3354" y="1"/>
                    <a:pt x="30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1" name="Google Shape;19321;p26"/>
            <p:cNvSpPr/>
            <p:nvPr/>
          </p:nvSpPr>
          <p:spPr>
            <a:xfrm>
              <a:off x="8947073" y="3858715"/>
              <a:ext cx="166493" cy="127600"/>
            </a:xfrm>
            <a:custGeom>
              <a:rect b="b" l="l" r="r" t="t"/>
              <a:pathLst>
                <a:path extrusionOk="0" h="3084" w="4024">
                  <a:moveTo>
                    <a:pt x="2009" y="0"/>
                  </a:moveTo>
                  <a:cubicBezTo>
                    <a:pt x="899" y="0"/>
                    <a:pt x="0" y="689"/>
                    <a:pt x="0" y="1542"/>
                  </a:cubicBezTo>
                  <a:cubicBezTo>
                    <a:pt x="0" y="2395"/>
                    <a:pt x="899" y="3083"/>
                    <a:pt x="2009" y="3083"/>
                  </a:cubicBezTo>
                  <a:cubicBezTo>
                    <a:pt x="3119" y="3083"/>
                    <a:pt x="4024" y="2395"/>
                    <a:pt x="4024" y="1542"/>
                  </a:cubicBezTo>
                  <a:cubicBezTo>
                    <a:pt x="4024" y="689"/>
                    <a:pt x="3119" y="0"/>
                    <a:pt x="20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1">
  <p:cSld name="CUSTOM_16">
    <p:spTree>
      <p:nvGrpSpPr>
        <p:cNvPr id="19322" name="Shape 19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23" name="Google Shape;19323;p27"/>
          <p:cNvGrpSpPr/>
          <p:nvPr/>
        </p:nvGrpSpPr>
        <p:grpSpPr>
          <a:xfrm flipH="1" rot="10800000">
            <a:off x="0" y="-1325"/>
            <a:ext cx="9143989" cy="5146143"/>
            <a:chOff x="0" y="0"/>
            <a:chExt cx="9143989" cy="5146143"/>
          </a:xfrm>
        </p:grpSpPr>
        <p:sp>
          <p:nvSpPr>
            <p:cNvPr id="19324" name="Google Shape;19324;p27"/>
            <p:cNvSpPr/>
            <p:nvPr/>
          </p:nvSpPr>
          <p:spPr>
            <a:xfrm>
              <a:off x="0" y="2403884"/>
              <a:ext cx="2577339" cy="2741846"/>
            </a:xfrm>
            <a:custGeom>
              <a:rect b="b" l="l" r="r" t="t"/>
              <a:pathLst>
                <a:path extrusionOk="0" h="27184" w="25553">
                  <a:moveTo>
                    <a:pt x="1" y="0"/>
                  </a:moveTo>
                  <a:lnTo>
                    <a:pt x="1" y="291"/>
                  </a:lnTo>
                  <a:cubicBezTo>
                    <a:pt x="1932" y="2226"/>
                    <a:pt x="4114" y="3064"/>
                    <a:pt x="6396" y="3936"/>
                  </a:cubicBezTo>
                  <a:cubicBezTo>
                    <a:pt x="10800" y="5624"/>
                    <a:pt x="15352" y="7368"/>
                    <a:pt x="19309" y="17000"/>
                  </a:cubicBezTo>
                  <a:cubicBezTo>
                    <a:pt x="21166" y="21525"/>
                    <a:pt x="23162" y="24918"/>
                    <a:pt x="25270" y="27183"/>
                  </a:cubicBezTo>
                  <a:lnTo>
                    <a:pt x="25552" y="27183"/>
                  </a:lnTo>
                  <a:cubicBezTo>
                    <a:pt x="23413" y="24949"/>
                    <a:pt x="21391" y="21521"/>
                    <a:pt x="19504" y="16926"/>
                  </a:cubicBezTo>
                  <a:cubicBezTo>
                    <a:pt x="18545" y="14601"/>
                    <a:pt x="17525" y="12661"/>
                    <a:pt x="16393" y="11008"/>
                  </a:cubicBezTo>
                  <a:cubicBezTo>
                    <a:pt x="15382" y="9537"/>
                    <a:pt x="14315" y="8335"/>
                    <a:pt x="13117" y="7320"/>
                  </a:cubicBezTo>
                  <a:cubicBezTo>
                    <a:pt x="10896" y="5446"/>
                    <a:pt x="8648" y="4582"/>
                    <a:pt x="6474" y="3745"/>
                  </a:cubicBezTo>
                  <a:cubicBezTo>
                    <a:pt x="4158" y="2855"/>
                    <a:pt x="1945" y="2009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5" name="Google Shape;19325;p27"/>
            <p:cNvSpPr/>
            <p:nvPr/>
          </p:nvSpPr>
          <p:spPr>
            <a:xfrm>
              <a:off x="4402196" y="3650459"/>
              <a:ext cx="2172377" cy="1495287"/>
            </a:xfrm>
            <a:custGeom>
              <a:rect b="b" l="l" r="r" t="t"/>
              <a:pathLst>
                <a:path extrusionOk="0" h="14825" w="21538">
                  <a:moveTo>
                    <a:pt x="14504" y="0"/>
                  </a:moveTo>
                  <a:cubicBezTo>
                    <a:pt x="13929" y="0"/>
                    <a:pt x="13335" y="82"/>
                    <a:pt x="12726" y="246"/>
                  </a:cubicBezTo>
                  <a:cubicBezTo>
                    <a:pt x="11520" y="571"/>
                    <a:pt x="10279" y="1205"/>
                    <a:pt x="9046" y="2133"/>
                  </a:cubicBezTo>
                  <a:cubicBezTo>
                    <a:pt x="6413" y="4112"/>
                    <a:pt x="3922" y="7340"/>
                    <a:pt x="1840" y="11466"/>
                  </a:cubicBezTo>
                  <a:cubicBezTo>
                    <a:pt x="1237" y="12659"/>
                    <a:pt x="625" y="13774"/>
                    <a:pt x="0" y="14815"/>
                  </a:cubicBezTo>
                  <a:lnTo>
                    <a:pt x="239" y="14815"/>
                  </a:lnTo>
                  <a:cubicBezTo>
                    <a:pt x="846" y="13796"/>
                    <a:pt x="1436" y="12711"/>
                    <a:pt x="2022" y="11557"/>
                  </a:cubicBezTo>
                  <a:cubicBezTo>
                    <a:pt x="4092" y="7461"/>
                    <a:pt x="6565" y="4263"/>
                    <a:pt x="9172" y="2298"/>
                  </a:cubicBezTo>
                  <a:cubicBezTo>
                    <a:pt x="10994" y="925"/>
                    <a:pt x="12844" y="210"/>
                    <a:pt x="14521" y="210"/>
                  </a:cubicBezTo>
                  <a:cubicBezTo>
                    <a:pt x="15048" y="210"/>
                    <a:pt x="15558" y="280"/>
                    <a:pt x="16045" y="424"/>
                  </a:cubicBezTo>
                  <a:cubicBezTo>
                    <a:pt x="17889" y="962"/>
                    <a:pt x="19334" y="2493"/>
                    <a:pt x="20236" y="4858"/>
                  </a:cubicBezTo>
                  <a:cubicBezTo>
                    <a:pt x="21195" y="7374"/>
                    <a:pt x="21499" y="10819"/>
                    <a:pt x="21121" y="14824"/>
                  </a:cubicBezTo>
                  <a:lnTo>
                    <a:pt x="21325" y="14824"/>
                  </a:lnTo>
                  <a:cubicBezTo>
                    <a:pt x="21516" y="12798"/>
                    <a:pt x="21538" y="10919"/>
                    <a:pt x="21386" y="9231"/>
                  </a:cubicBezTo>
                  <a:cubicBezTo>
                    <a:pt x="21234" y="7548"/>
                    <a:pt x="20913" y="6051"/>
                    <a:pt x="20427" y="4784"/>
                  </a:cubicBezTo>
                  <a:cubicBezTo>
                    <a:pt x="19503" y="2359"/>
                    <a:pt x="18006" y="779"/>
                    <a:pt x="16097" y="224"/>
                  </a:cubicBezTo>
                  <a:cubicBezTo>
                    <a:pt x="15587" y="75"/>
                    <a:pt x="15055" y="0"/>
                    <a:pt x="14504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6" name="Google Shape;19326;p27"/>
            <p:cNvSpPr/>
            <p:nvPr/>
          </p:nvSpPr>
          <p:spPr>
            <a:xfrm>
              <a:off x="3890514" y="2607427"/>
              <a:ext cx="3449498" cy="2537398"/>
            </a:xfrm>
            <a:custGeom>
              <a:rect b="b" l="l" r="r" t="t"/>
              <a:pathLst>
                <a:path extrusionOk="0" h="25157" w="34200">
                  <a:moveTo>
                    <a:pt x="23459" y="0"/>
                  </a:moveTo>
                  <a:cubicBezTo>
                    <a:pt x="22882" y="0"/>
                    <a:pt x="22296" y="57"/>
                    <a:pt x="21704" y="169"/>
                  </a:cubicBezTo>
                  <a:cubicBezTo>
                    <a:pt x="20242" y="451"/>
                    <a:pt x="18775" y="1072"/>
                    <a:pt x="17330" y="2009"/>
                  </a:cubicBezTo>
                  <a:cubicBezTo>
                    <a:pt x="14258" y="4018"/>
                    <a:pt x="11468" y="7402"/>
                    <a:pt x="9243" y="11802"/>
                  </a:cubicBezTo>
                  <a:cubicBezTo>
                    <a:pt x="6527" y="17186"/>
                    <a:pt x="3789" y="21325"/>
                    <a:pt x="1103" y="24093"/>
                  </a:cubicBezTo>
                  <a:cubicBezTo>
                    <a:pt x="734" y="24475"/>
                    <a:pt x="365" y="24831"/>
                    <a:pt x="1" y="25156"/>
                  </a:cubicBezTo>
                  <a:lnTo>
                    <a:pt x="305" y="25156"/>
                  </a:lnTo>
                  <a:cubicBezTo>
                    <a:pt x="621" y="24870"/>
                    <a:pt x="934" y="24562"/>
                    <a:pt x="1251" y="24237"/>
                  </a:cubicBezTo>
                  <a:cubicBezTo>
                    <a:pt x="3949" y="21447"/>
                    <a:pt x="6700" y="17294"/>
                    <a:pt x="9429" y="11893"/>
                  </a:cubicBezTo>
                  <a:cubicBezTo>
                    <a:pt x="11629" y="7519"/>
                    <a:pt x="14402" y="4161"/>
                    <a:pt x="17439" y="2178"/>
                  </a:cubicBezTo>
                  <a:cubicBezTo>
                    <a:pt x="19444" y="864"/>
                    <a:pt x="21478" y="197"/>
                    <a:pt x="23422" y="197"/>
                  </a:cubicBezTo>
                  <a:cubicBezTo>
                    <a:pt x="24233" y="197"/>
                    <a:pt x="25028" y="313"/>
                    <a:pt x="25800" y="547"/>
                  </a:cubicBezTo>
                  <a:cubicBezTo>
                    <a:pt x="28589" y="1380"/>
                    <a:pt x="30807" y="3666"/>
                    <a:pt x="32208" y="7146"/>
                  </a:cubicBezTo>
                  <a:cubicBezTo>
                    <a:pt x="33748" y="10986"/>
                    <a:pt x="34200" y="16149"/>
                    <a:pt x="33510" y="22085"/>
                  </a:cubicBezTo>
                  <a:cubicBezTo>
                    <a:pt x="33384" y="23135"/>
                    <a:pt x="33310" y="24167"/>
                    <a:pt x="33271" y="25156"/>
                  </a:cubicBezTo>
                  <a:lnTo>
                    <a:pt x="33475" y="25156"/>
                  </a:lnTo>
                  <a:cubicBezTo>
                    <a:pt x="33514" y="24172"/>
                    <a:pt x="33596" y="23156"/>
                    <a:pt x="33722" y="22102"/>
                  </a:cubicBezTo>
                  <a:cubicBezTo>
                    <a:pt x="34078" y="19034"/>
                    <a:pt x="34139" y="16162"/>
                    <a:pt x="33887" y="13567"/>
                  </a:cubicBezTo>
                  <a:cubicBezTo>
                    <a:pt x="33657" y="11133"/>
                    <a:pt x="33158" y="8947"/>
                    <a:pt x="32403" y="7077"/>
                  </a:cubicBezTo>
                  <a:cubicBezTo>
                    <a:pt x="31687" y="5293"/>
                    <a:pt x="30750" y="3805"/>
                    <a:pt x="29613" y="2655"/>
                  </a:cubicBezTo>
                  <a:cubicBezTo>
                    <a:pt x="28516" y="1545"/>
                    <a:pt x="27257" y="768"/>
                    <a:pt x="25869" y="351"/>
                  </a:cubicBezTo>
                  <a:cubicBezTo>
                    <a:pt x="25092" y="116"/>
                    <a:pt x="24285" y="0"/>
                    <a:pt x="23459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7" name="Google Shape;19327;p27"/>
            <p:cNvSpPr/>
            <p:nvPr/>
          </p:nvSpPr>
          <p:spPr>
            <a:xfrm>
              <a:off x="908" y="3142610"/>
              <a:ext cx="2010089" cy="2003533"/>
            </a:xfrm>
            <a:custGeom>
              <a:rect b="b" l="l" r="r" t="t"/>
              <a:pathLst>
                <a:path extrusionOk="0" h="19864" w="19929">
                  <a:moveTo>
                    <a:pt x="1" y="0"/>
                  </a:moveTo>
                  <a:lnTo>
                    <a:pt x="1" y="321"/>
                  </a:lnTo>
                  <a:cubicBezTo>
                    <a:pt x="2031" y="2526"/>
                    <a:pt x="4339" y="3766"/>
                    <a:pt x="6756" y="5072"/>
                  </a:cubicBezTo>
                  <a:cubicBezTo>
                    <a:pt x="11065" y="7394"/>
                    <a:pt x="15516" y="9797"/>
                    <a:pt x="18900" y="18024"/>
                  </a:cubicBezTo>
                  <a:cubicBezTo>
                    <a:pt x="19161" y="18657"/>
                    <a:pt x="19425" y="19273"/>
                    <a:pt x="19703" y="19863"/>
                  </a:cubicBezTo>
                  <a:lnTo>
                    <a:pt x="19929" y="19863"/>
                  </a:lnTo>
                  <a:cubicBezTo>
                    <a:pt x="19642" y="19252"/>
                    <a:pt x="19365" y="18610"/>
                    <a:pt x="19096" y="17950"/>
                  </a:cubicBezTo>
                  <a:cubicBezTo>
                    <a:pt x="18267" y="15954"/>
                    <a:pt x="17365" y="14249"/>
                    <a:pt x="16341" y="12730"/>
                  </a:cubicBezTo>
                  <a:cubicBezTo>
                    <a:pt x="15429" y="11381"/>
                    <a:pt x="14432" y="10218"/>
                    <a:pt x="13303" y="9173"/>
                  </a:cubicBezTo>
                  <a:cubicBezTo>
                    <a:pt x="11208" y="7238"/>
                    <a:pt x="8991" y="6044"/>
                    <a:pt x="6856" y="4890"/>
                  </a:cubicBezTo>
                  <a:cubicBezTo>
                    <a:pt x="4431" y="3580"/>
                    <a:pt x="2062" y="2309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8" name="Google Shape;19328;p27"/>
            <p:cNvSpPr/>
            <p:nvPr/>
          </p:nvSpPr>
          <p:spPr>
            <a:xfrm>
              <a:off x="0" y="3800746"/>
              <a:ext cx="1533614" cy="1344094"/>
            </a:xfrm>
            <a:custGeom>
              <a:rect b="b" l="l" r="r" t="t"/>
              <a:pathLst>
                <a:path extrusionOk="0" h="13326" w="15205">
                  <a:moveTo>
                    <a:pt x="1" y="1"/>
                  </a:moveTo>
                  <a:lnTo>
                    <a:pt x="1" y="352"/>
                  </a:lnTo>
                  <a:cubicBezTo>
                    <a:pt x="148" y="561"/>
                    <a:pt x="305" y="786"/>
                    <a:pt x="470" y="1021"/>
                  </a:cubicBezTo>
                  <a:cubicBezTo>
                    <a:pt x="1997" y="3246"/>
                    <a:pt x="4309" y="6600"/>
                    <a:pt x="9104" y="8787"/>
                  </a:cubicBezTo>
                  <a:cubicBezTo>
                    <a:pt x="11928" y="10080"/>
                    <a:pt x="13764" y="11759"/>
                    <a:pt x="14948" y="13325"/>
                  </a:cubicBezTo>
                  <a:lnTo>
                    <a:pt x="15204" y="13325"/>
                  </a:lnTo>
                  <a:cubicBezTo>
                    <a:pt x="14753" y="12731"/>
                    <a:pt x="14250" y="12154"/>
                    <a:pt x="13686" y="11612"/>
                  </a:cubicBezTo>
                  <a:cubicBezTo>
                    <a:pt x="12427" y="10405"/>
                    <a:pt x="10913" y="9394"/>
                    <a:pt x="9186" y="8605"/>
                  </a:cubicBezTo>
                  <a:cubicBezTo>
                    <a:pt x="4444" y="6440"/>
                    <a:pt x="2149" y="3108"/>
                    <a:pt x="639" y="908"/>
                  </a:cubicBezTo>
                  <a:cubicBezTo>
                    <a:pt x="409" y="578"/>
                    <a:pt x="205" y="274"/>
                    <a:pt x="1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9" name="Google Shape;19329;p27"/>
            <p:cNvSpPr/>
            <p:nvPr/>
          </p:nvSpPr>
          <p:spPr>
            <a:xfrm>
              <a:off x="5662992" y="4001061"/>
              <a:ext cx="682335" cy="1143781"/>
            </a:xfrm>
            <a:custGeom>
              <a:rect b="b" l="l" r="r" t="t"/>
              <a:pathLst>
                <a:path extrusionOk="0" h="11340" w="6765">
                  <a:moveTo>
                    <a:pt x="3803" y="1"/>
                  </a:moveTo>
                  <a:cubicBezTo>
                    <a:pt x="3748" y="1"/>
                    <a:pt x="3692" y="4"/>
                    <a:pt x="3636" y="11"/>
                  </a:cubicBezTo>
                  <a:cubicBezTo>
                    <a:pt x="2725" y="115"/>
                    <a:pt x="2148" y="610"/>
                    <a:pt x="1827" y="1551"/>
                  </a:cubicBezTo>
                  <a:cubicBezTo>
                    <a:pt x="1549" y="2388"/>
                    <a:pt x="1488" y="3482"/>
                    <a:pt x="1415" y="4753"/>
                  </a:cubicBezTo>
                  <a:cubicBezTo>
                    <a:pt x="1302" y="6840"/>
                    <a:pt x="1176" y="9244"/>
                    <a:pt x="0" y="11339"/>
                  </a:cubicBezTo>
                  <a:lnTo>
                    <a:pt x="230" y="11339"/>
                  </a:lnTo>
                  <a:cubicBezTo>
                    <a:pt x="447" y="10940"/>
                    <a:pt x="634" y="10515"/>
                    <a:pt x="794" y="10068"/>
                  </a:cubicBezTo>
                  <a:cubicBezTo>
                    <a:pt x="1428" y="8281"/>
                    <a:pt x="1532" y="6411"/>
                    <a:pt x="1619" y="4762"/>
                  </a:cubicBezTo>
                  <a:cubicBezTo>
                    <a:pt x="1684" y="3508"/>
                    <a:pt x="1740" y="2423"/>
                    <a:pt x="2018" y="1616"/>
                  </a:cubicBezTo>
                  <a:cubicBezTo>
                    <a:pt x="2313" y="753"/>
                    <a:pt x="2833" y="310"/>
                    <a:pt x="3649" y="210"/>
                  </a:cubicBezTo>
                  <a:cubicBezTo>
                    <a:pt x="3691" y="206"/>
                    <a:pt x="3733" y="204"/>
                    <a:pt x="3774" y="204"/>
                  </a:cubicBezTo>
                  <a:cubicBezTo>
                    <a:pt x="4653" y="204"/>
                    <a:pt x="5443" y="1207"/>
                    <a:pt x="5949" y="3009"/>
                  </a:cubicBezTo>
                  <a:cubicBezTo>
                    <a:pt x="6595" y="5291"/>
                    <a:pt x="6695" y="8359"/>
                    <a:pt x="6252" y="11339"/>
                  </a:cubicBezTo>
                  <a:lnTo>
                    <a:pt x="6465" y="11339"/>
                  </a:lnTo>
                  <a:cubicBezTo>
                    <a:pt x="6621" y="10255"/>
                    <a:pt x="6717" y="9153"/>
                    <a:pt x="6725" y="8068"/>
                  </a:cubicBezTo>
                  <a:cubicBezTo>
                    <a:pt x="6764" y="6155"/>
                    <a:pt x="6565" y="4389"/>
                    <a:pt x="6157" y="2957"/>
                  </a:cubicBezTo>
                  <a:cubicBezTo>
                    <a:pt x="5888" y="1998"/>
                    <a:pt x="5541" y="1252"/>
                    <a:pt x="5129" y="744"/>
                  </a:cubicBezTo>
                  <a:cubicBezTo>
                    <a:pt x="4728" y="254"/>
                    <a:pt x="4282" y="1"/>
                    <a:pt x="3803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0" name="Google Shape;19330;p27"/>
            <p:cNvSpPr/>
            <p:nvPr/>
          </p:nvSpPr>
          <p:spPr>
            <a:xfrm>
              <a:off x="1989032" y="0"/>
              <a:ext cx="1361543" cy="1154976"/>
            </a:xfrm>
            <a:custGeom>
              <a:rect b="b" l="l" r="r" t="t"/>
              <a:pathLst>
                <a:path extrusionOk="0" h="11451" w="13499">
                  <a:moveTo>
                    <a:pt x="1" y="0"/>
                  </a:moveTo>
                  <a:cubicBezTo>
                    <a:pt x="335" y="217"/>
                    <a:pt x="686" y="430"/>
                    <a:pt x="1055" y="630"/>
                  </a:cubicBezTo>
                  <a:cubicBezTo>
                    <a:pt x="5576" y="3137"/>
                    <a:pt x="7546" y="6617"/>
                    <a:pt x="8848" y="8921"/>
                  </a:cubicBezTo>
                  <a:cubicBezTo>
                    <a:pt x="9676" y="10388"/>
                    <a:pt x="10279" y="11451"/>
                    <a:pt x="11126" y="11451"/>
                  </a:cubicBezTo>
                  <a:cubicBezTo>
                    <a:pt x="11321" y="11451"/>
                    <a:pt x="11533" y="11390"/>
                    <a:pt x="11759" y="11268"/>
                  </a:cubicBezTo>
                  <a:cubicBezTo>
                    <a:pt x="12432" y="10913"/>
                    <a:pt x="12931" y="9897"/>
                    <a:pt x="13204" y="8348"/>
                  </a:cubicBezTo>
                  <a:cubicBezTo>
                    <a:pt x="13464" y="6843"/>
                    <a:pt x="13499" y="4942"/>
                    <a:pt x="13304" y="2842"/>
                  </a:cubicBezTo>
                  <a:cubicBezTo>
                    <a:pt x="13221" y="1914"/>
                    <a:pt x="13087" y="959"/>
                    <a:pt x="12917" y="5"/>
                  </a:cubicBezTo>
                  <a:lnTo>
                    <a:pt x="12705" y="5"/>
                  </a:lnTo>
                  <a:cubicBezTo>
                    <a:pt x="12878" y="955"/>
                    <a:pt x="13009" y="1914"/>
                    <a:pt x="13100" y="2860"/>
                  </a:cubicBezTo>
                  <a:cubicBezTo>
                    <a:pt x="13495" y="7112"/>
                    <a:pt x="12917" y="10414"/>
                    <a:pt x="11664" y="11086"/>
                  </a:cubicBezTo>
                  <a:cubicBezTo>
                    <a:pt x="11470" y="11188"/>
                    <a:pt x="11294" y="11240"/>
                    <a:pt x="11125" y="11240"/>
                  </a:cubicBezTo>
                  <a:cubicBezTo>
                    <a:pt x="10861" y="11240"/>
                    <a:pt x="10617" y="11113"/>
                    <a:pt x="10358" y="10852"/>
                  </a:cubicBezTo>
                  <a:cubicBezTo>
                    <a:pt x="9937" y="10435"/>
                    <a:pt x="9538" y="9719"/>
                    <a:pt x="9026" y="8813"/>
                  </a:cubicBezTo>
                  <a:cubicBezTo>
                    <a:pt x="7715" y="6487"/>
                    <a:pt x="5724" y="2977"/>
                    <a:pt x="1159" y="452"/>
                  </a:cubicBezTo>
                  <a:cubicBezTo>
                    <a:pt x="890" y="304"/>
                    <a:pt x="639" y="152"/>
                    <a:pt x="387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1" name="Google Shape;19331;p27"/>
            <p:cNvSpPr/>
            <p:nvPr/>
          </p:nvSpPr>
          <p:spPr>
            <a:xfrm>
              <a:off x="1730821" y="909488"/>
              <a:ext cx="1826822" cy="2581979"/>
            </a:xfrm>
            <a:custGeom>
              <a:rect b="b" l="l" r="r" t="t"/>
              <a:pathLst>
                <a:path extrusionOk="0" h="25599" w="18112">
                  <a:moveTo>
                    <a:pt x="1728" y="208"/>
                  </a:moveTo>
                  <a:cubicBezTo>
                    <a:pt x="2682" y="208"/>
                    <a:pt x="4058" y="767"/>
                    <a:pt x="5680" y="1843"/>
                  </a:cubicBezTo>
                  <a:cubicBezTo>
                    <a:pt x="8913" y="3978"/>
                    <a:pt x="12249" y="7540"/>
                    <a:pt x="14384" y="11137"/>
                  </a:cubicBezTo>
                  <a:cubicBezTo>
                    <a:pt x="16258" y="14283"/>
                    <a:pt x="18111" y="18930"/>
                    <a:pt x="16337" y="23221"/>
                  </a:cubicBezTo>
                  <a:cubicBezTo>
                    <a:pt x="15747" y="24653"/>
                    <a:pt x="14644" y="25412"/>
                    <a:pt x="13256" y="25412"/>
                  </a:cubicBezTo>
                  <a:cubicBezTo>
                    <a:pt x="12744" y="25412"/>
                    <a:pt x="12184" y="25308"/>
                    <a:pt x="11599" y="25091"/>
                  </a:cubicBezTo>
                  <a:cubicBezTo>
                    <a:pt x="8587" y="23984"/>
                    <a:pt x="6149" y="20405"/>
                    <a:pt x="7299" y="16843"/>
                  </a:cubicBezTo>
                  <a:cubicBezTo>
                    <a:pt x="7997" y="14678"/>
                    <a:pt x="7785" y="12582"/>
                    <a:pt x="6652" y="10421"/>
                  </a:cubicBezTo>
                  <a:cubicBezTo>
                    <a:pt x="5676" y="8569"/>
                    <a:pt x="4188" y="6976"/>
                    <a:pt x="2873" y="5575"/>
                  </a:cubicBezTo>
                  <a:cubicBezTo>
                    <a:pt x="1875" y="4503"/>
                    <a:pt x="1012" y="3588"/>
                    <a:pt x="552" y="2746"/>
                  </a:cubicBezTo>
                  <a:cubicBezTo>
                    <a:pt x="66" y="1843"/>
                    <a:pt x="109" y="1167"/>
                    <a:pt x="708" y="568"/>
                  </a:cubicBezTo>
                  <a:cubicBezTo>
                    <a:pt x="947" y="329"/>
                    <a:pt x="1290" y="208"/>
                    <a:pt x="1728" y="208"/>
                  </a:cubicBezTo>
                  <a:close/>
                  <a:moveTo>
                    <a:pt x="1727" y="1"/>
                  </a:moveTo>
                  <a:cubicBezTo>
                    <a:pt x="1234" y="1"/>
                    <a:pt x="839" y="139"/>
                    <a:pt x="561" y="420"/>
                  </a:cubicBezTo>
                  <a:cubicBezTo>
                    <a:pt x="214" y="772"/>
                    <a:pt x="36" y="1154"/>
                    <a:pt x="18" y="1574"/>
                  </a:cubicBezTo>
                  <a:cubicBezTo>
                    <a:pt x="1" y="1956"/>
                    <a:pt x="122" y="2368"/>
                    <a:pt x="374" y="2841"/>
                  </a:cubicBezTo>
                  <a:cubicBezTo>
                    <a:pt x="847" y="3700"/>
                    <a:pt x="1723" y="4629"/>
                    <a:pt x="2730" y="5705"/>
                  </a:cubicBezTo>
                  <a:cubicBezTo>
                    <a:pt x="5368" y="8517"/>
                    <a:pt x="8648" y="12022"/>
                    <a:pt x="7108" y="16769"/>
                  </a:cubicBezTo>
                  <a:cubicBezTo>
                    <a:pt x="6809" y="17684"/>
                    <a:pt x="6726" y="18626"/>
                    <a:pt x="6861" y="19572"/>
                  </a:cubicBezTo>
                  <a:cubicBezTo>
                    <a:pt x="6986" y="20435"/>
                    <a:pt x="7286" y="21268"/>
                    <a:pt x="7759" y="22062"/>
                  </a:cubicBezTo>
                  <a:cubicBezTo>
                    <a:pt x="8627" y="23520"/>
                    <a:pt x="10037" y="24718"/>
                    <a:pt x="11525" y="25273"/>
                  </a:cubicBezTo>
                  <a:cubicBezTo>
                    <a:pt x="12119" y="25490"/>
                    <a:pt x="12696" y="25598"/>
                    <a:pt x="13247" y="25598"/>
                  </a:cubicBezTo>
                  <a:cubicBezTo>
                    <a:pt x="13660" y="25598"/>
                    <a:pt x="14050" y="25538"/>
                    <a:pt x="14419" y="25412"/>
                  </a:cubicBezTo>
                  <a:cubicBezTo>
                    <a:pt x="15360" y="25091"/>
                    <a:pt x="16094" y="24358"/>
                    <a:pt x="16532" y="23290"/>
                  </a:cubicBezTo>
                  <a:cubicBezTo>
                    <a:pt x="17287" y="21464"/>
                    <a:pt x="17456" y="19407"/>
                    <a:pt x="17031" y="17185"/>
                  </a:cubicBezTo>
                  <a:cubicBezTo>
                    <a:pt x="16658" y="15216"/>
                    <a:pt x="15829" y="13146"/>
                    <a:pt x="14562" y="11029"/>
                  </a:cubicBezTo>
                  <a:cubicBezTo>
                    <a:pt x="12410" y="7406"/>
                    <a:pt x="9047" y="3822"/>
                    <a:pt x="5793" y="1670"/>
                  </a:cubicBezTo>
                  <a:cubicBezTo>
                    <a:pt x="4132" y="569"/>
                    <a:pt x="2727" y="1"/>
                    <a:pt x="172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2" name="Google Shape;19332;p27"/>
            <p:cNvSpPr/>
            <p:nvPr/>
          </p:nvSpPr>
          <p:spPr>
            <a:xfrm>
              <a:off x="0" y="1311"/>
              <a:ext cx="702507" cy="1375563"/>
            </a:xfrm>
            <a:custGeom>
              <a:rect b="b" l="l" r="r" t="t"/>
              <a:pathLst>
                <a:path extrusionOk="0" h="13638" w="6965">
                  <a:moveTo>
                    <a:pt x="6735" y="0"/>
                  </a:moveTo>
                  <a:lnTo>
                    <a:pt x="1" y="13190"/>
                  </a:lnTo>
                  <a:lnTo>
                    <a:pt x="1" y="13637"/>
                  </a:lnTo>
                  <a:lnTo>
                    <a:pt x="6965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3" name="Google Shape;19333;p27"/>
            <p:cNvSpPr/>
            <p:nvPr/>
          </p:nvSpPr>
          <p:spPr>
            <a:xfrm>
              <a:off x="0" y="285343"/>
              <a:ext cx="9143892" cy="3638514"/>
            </a:xfrm>
            <a:custGeom>
              <a:rect b="b" l="l" r="r" t="t"/>
              <a:pathLst>
                <a:path extrusionOk="0" h="36074" w="90657">
                  <a:moveTo>
                    <a:pt x="44023" y="1"/>
                  </a:moveTo>
                  <a:cubicBezTo>
                    <a:pt x="42210" y="1"/>
                    <a:pt x="40658" y="441"/>
                    <a:pt x="39393" y="1328"/>
                  </a:cubicBezTo>
                  <a:cubicBezTo>
                    <a:pt x="37506" y="2651"/>
                    <a:pt x="36317" y="4916"/>
                    <a:pt x="35857" y="8066"/>
                  </a:cubicBezTo>
                  <a:cubicBezTo>
                    <a:pt x="35401" y="11181"/>
                    <a:pt x="35675" y="15069"/>
                    <a:pt x="36660" y="19620"/>
                  </a:cubicBezTo>
                  <a:cubicBezTo>
                    <a:pt x="37553" y="23742"/>
                    <a:pt x="37640" y="27417"/>
                    <a:pt x="36920" y="30255"/>
                  </a:cubicBezTo>
                  <a:cubicBezTo>
                    <a:pt x="36247" y="32893"/>
                    <a:pt x="34915" y="34693"/>
                    <a:pt x="33071" y="35457"/>
                  </a:cubicBezTo>
                  <a:cubicBezTo>
                    <a:pt x="32422" y="35727"/>
                    <a:pt x="31726" y="35861"/>
                    <a:pt x="30994" y="35861"/>
                  </a:cubicBezTo>
                  <a:cubicBezTo>
                    <a:pt x="29598" y="35861"/>
                    <a:pt x="28071" y="35375"/>
                    <a:pt x="26481" y="34416"/>
                  </a:cubicBezTo>
                  <a:cubicBezTo>
                    <a:pt x="23838" y="32815"/>
                    <a:pt x="21122" y="29934"/>
                    <a:pt x="18632" y="26081"/>
                  </a:cubicBezTo>
                  <a:cubicBezTo>
                    <a:pt x="16185" y="22293"/>
                    <a:pt x="13590" y="19312"/>
                    <a:pt x="10909" y="17212"/>
                  </a:cubicBezTo>
                  <a:cubicBezTo>
                    <a:pt x="8761" y="15529"/>
                    <a:pt x="6553" y="14409"/>
                    <a:pt x="4357" y="13880"/>
                  </a:cubicBezTo>
                  <a:cubicBezTo>
                    <a:pt x="3290" y="13629"/>
                    <a:pt x="2322" y="13533"/>
                    <a:pt x="1511" y="13533"/>
                  </a:cubicBezTo>
                  <a:cubicBezTo>
                    <a:pt x="925" y="13533"/>
                    <a:pt x="422" y="13576"/>
                    <a:pt x="1" y="13637"/>
                  </a:cubicBezTo>
                  <a:lnTo>
                    <a:pt x="1" y="13845"/>
                  </a:lnTo>
                  <a:cubicBezTo>
                    <a:pt x="412" y="13791"/>
                    <a:pt x="914" y="13747"/>
                    <a:pt x="1493" y="13747"/>
                  </a:cubicBezTo>
                  <a:cubicBezTo>
                    <a:pt x="2301" y="13747"/>
                    <a:pt x="3258" y="13832"/>
                    <a:pt x="4327" y="14093"/>
                  </a:cubicBezTo>
                  <a:cubicBezTo>
                    <a:pt x="7737" y="14917"/>
                    <a:pt x="12957" y="17685"/>
                    <a:pt x="18458" y="26198"/>
                  </a:cubicBezTo>
                  <a:cubicBezTo>
                    <a:pt x="19751" y="28194"/>
                    <a:pt x="21092" y="29934"/>
                    <a:pt x="22463" y="31366"/>
                  </a:cubicBezTo>
                  <a:cubicBezTo>
                    <a:pt x="23756" y="32728"/>
                    <a:pt x="25071" y="33813"/>
                    <a:pt x="26372" y="34598"/>
                  </a:cubicBezTo>
                  <a:cubicBezTo>
                    <a:pt x="27617" y="35353"/>
                    <a:pt x="28841" y="35826"/>
                    <a:pt x="29999" y="35999"/>
                  </a:cubicBezTo>
                  <a:cubicBezTo>
                    <a:pt x="30342" y="36047"/>
                    <a:pt x="30672" y="36073"/>
                    <a:pt x="30997" y="36073"/>
                  </a:cubicBezTo>
                  <a:cubicBezTo>
                    <a:pt x="31757" y="36073"/>
                    <a:pt x="32477" y="35934"/>
                    <a:pt x="33149" y="35657"/>
                  </a:cubicBezTo>
                  <a:cubicBezTo>
                    <a:pt x="34091" y="35266"/>
                    <a:pt x="34902" y="34615"/>
                    <a:pt x="35575" y="33717"/>
                  </a:cubicBezTo>
                  <a:cubicBezTo>
                    <a:pt x="36252" y="32806"/>
                    <a:pt x="36772" y="31661"/>
                    <a:pt x="37119" y="30316"/>
                  </a:cubicBezTo>
                  <a:cubicBezTo>
                    <a:pt x="37853" y="27452"/>
                    <a:pt x="37766" y="23742"/>
                    <a:pt x="36859" y="19581"/>
                  </a:cubicBezTo>
                  <a:cubicBezTo>
                    <a:pt x="35879" y="15052"/>
                    <a:pt x="35605" y="11190"/>
                    <a:pt x="36061" y="8101"/>
                  </a:cubicBezTo>
                  <a:cubicBezTo>
                    <a:pt x="36512" y="5007"/>
                    <a:pt x="37679" y="2786"/>
                    <a:pt x="39510" y="1502"/>
                  </a:cubicBezTo>
                  <a:cubicBezTo>
                    <a:pt x="40743" y="639"/>
                    <a:pt x="42256" y="210"/>
                    <a:pt x="44028" y="210"/>
                  </a:cubicBezTo>
                  <a:cubicBezTo>
                    <a:pt x="47602" y="210"/>
                    <a:pt x="52223" y="1954"/>
                    <a:pt x="57694" y="5398"/>
                  </a:cubicBezTo>
                  <a:cubicBezTo>
                    <a:pt x="59655" y="6634"/>
                    <a:pt x="61499" y="7602"/>
                    <a:pt x="63335" y="8344"/>
                  </a:cubicBezTo>
                  <a:cubicBezTo>
                    <a:pt x="64962" y="9008"/>
                    <a:pt x="66532" y="9472"/>
                    <a:pt x="68142" y="9776"/>
                  </a:cubicBezTo>
                  <a:cubicBezTo>
                    <a:pt x="69937" y="10115"/>
                    <a:pt x="71591" y="10211"/>
                    <a:pt x="73172" y="10211"/>
                  </a:cubicBezTo>
                  <a:cubicBezTo>
                    <a:pt x="74221" y="10211"/>
                    <a:pt x="75238" y="10169"/>
                    <a:pt x="76243" y="10127"/>
                  </a:cubicBezTo>
                  <a:cubicBezTo>
                    <a:pt x="77216" y="10087"/>
                    <a:pt x="78182" y="10047"/>
                    <a:pt x="79159" y="10047"/>
                  </a:cubicBezTo>
                  <a:cubicBezTo>
                    <a:pt x="82579" y="10047"/>
                    <a:pt x="86137" y="10538"/>
                    <a:pt x="90656" y="13221"/>
                  </a:cubicBezTo>
                  <a:lnTo>
                    <a:pt x="90656" y="12969"/>
                  </a:lnTo>
                  <a:cubicBezTo>
                    <a:pt x="89402" y="12231"/>
                    <a:pt x="88179" y="11637"/>
                    <a:pt x="86959" y="11168"/>
                  </a:cubicBezTo>
                  <a:cubicBezTo>
                    <a:pt x="84109" y="10083"/>
                    <a:pt x="81634" y="9837"/>
                    <a:pt x="79201" y="9837"/>
                  </a:cubicBezTo>
                  <a:cubicBezTo>
                    <a:pt x="78211" y="9837"/>
                    <a:pt x="77228" y="9877"/>
                    <a:pt x="76230" y="9919"/>
                  </a:cubicBezTo>
                  <a:cubicBezTo>
                    <a:pt x="75223" y="9960"/>
                    <a:pt x="74210" y="10002"/>
                    <a:pt x="73168" y="10002"/>
                  </a:cubicBezTo>
                  <a:cubicBezTo>
                    <a:pt x="68974" y="10002"/>
                    <a:pt x="64320" y="9325"/>
                    <a:pt x="57803" y="5220"/>
                  </a:cubicBezTo>
                  <a:cubicBezTo>
                    <a:pt x="52303" y="1755"/>
                    <a:pt x="47642" y="1"/>
                    <a:pt x="44023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4" name="Google Shape;19334;p27"/>
            <p:cNvSpPr/>
            <p:nvPr/>
          </p:nvSpPr>
          <p:spPr>
            <a:xfrm>
              <a:off x="8204253" y="1311"/>
              <a:ext cx="939736" cy="1168089"/>
            </a:xfrm>
            <a:custGeom>
              <a:rect b="b" l="l" r="r" t="t"/>
              <a:pathLst>
                <a:path extrusionOk="0" h="11581" w="9317">
                  <a:moveTo>
                    <a:pt x="1" y="0"/>
                  </a:moveTo>
                  <a:lnTo>
                    <a:pt x="9316" y="11581"/>
                  </a:lnTo>
                  <a:lnTo>
                    <a:pt x="9316" y="11255"/>
                  </a:lnTo>
                  <a:lnTo>
                    <a:pt x="265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5" name="Google Shape;19335;p27"/>
            <p:cNvSpPr/>
            <p:nvPr/>
          </p:nvSpPr>
          <p:spPr>
            <a:xfrm>
              <a:off x="5358384" y="403"/>
              <a:ext cx="3123006" cy="874478"/>
            </a:xfrm>
            <a:custGeom>
              <a:rect b="b" l="l" r="r" t="t"/>
              <a:pathLst>
                <a:path extrusionOk="0" h="8670" w="30963">
                  <a:moveTo>
                    <a:pt x="24688" y="1"/>
                  </a:moveTo>
                  <a:cubicBezTo>
                    <a:pt x="25764" y="925"/>
                    <a:pt x="26754" y="1875"/>
                    <a:pt x="27626" y="2834"/>
                  </a:cubicBezTo>
                  <a:cubicBezTo>
                    <a:pt x="29708" y="5108"/>
                    <a:pt x="30737" y="6999"/>
                    <a:pt x="30372" y="7910"/>
                  </a:cubicBezTo>
                  <a:cubicBezTo>
                    <a:pt x="30216" y="8303"/>
                    <a:pt x="29929" y="8463"/>
                    <a:pt x="29511" y="8463"/>
                  </a:cubicBezTo>
                  <a:cubicBezTo>
                    <a:pt x="28871" y="8463"/>
                    <a:pt x="27926" y="8086"/>
                    <a:pt x="26684" y="7589"/>
                  </a:cubicBezTo>
                  <a:cubicBezTo>
                    <a:pt x="24363" y="6661"/>
                    <a:pt x="21022" y="5333"/>
                    <a:pt x="16718" y="5333"/>
                  </a:cubicBezTo>
                  <a:cubicBezTo>
                    <a:pt x="16015" y="5333"/>
                    <a:pt x="15286" y="5372"/>
                    <a:pt x="14535" y="5446"/>
                  </a:cubicBezTo>
                  <a:cubicBezTo>
                    <a:pt x="13879" y="5514"/>
                    <a:pt x="13225" y="5548"/>
                    <a:pt x="12576" y="5548"/>
                  </a:cubicBezTo>
                  <a:cubicBezTo>
                    <a:pt x="9362" y="5548"/>
                    <a:pt x="6283" y="4717"/>
                    <a:pt x="3749" y="3146"/>
                  </a:cubicBezTo>
                  <a:cubicBezTo>
                    <a:pt x="2317" y="2257"/>
                    <a:pt x="1124" y="1172"/>
                    <a:pt x="256" y="9"/>
                  </a:cubicBezTo>
                  <a:lnTo>
                    <a:pt x="0" y="9"/>
                  </a:lnTo>
                  <a:cubicBezTo>
                    <a:pt x="885" y="1237"/>
                    <a:pt x="2135" y="2387"/>
                    <a:pt x="3636" y="3320"/>
                  </a:cubicBezTo>
                  <a:cubicBezTo>
                    <a:pt x="5098" y="4231"/>
                    <a:pt x="6730" y="4899"/>
                    <a:pt x="8496" y="5307"/>
                  </a:cubicBezTo>
                  <a:cubicBezTo>
                    <a:pt x="9797" y="5611"/>
                    <a:pt x="11145" y="5761"/>
                    <a:pt x="12522" y="5761"/>
                  </a:cubicBezTo>
                  <a:cubicBezTo>
                    <a:pt x="13193" y="5761"/>
                    <a:pt x="13871" y="5725"/>
                    <a:pt x="14553" y="5654"/>
                  </a:cubicBezTo>
                  <a:cubicBezTo>
                    <a:pt x="15297" y="5576"/>
                    <a:pt x="16017" y="5541"/>
                    <a:pt x="16711" y="5541"/>
                  </a:cubicBezTo>
                  <a:cubicBezTo>
                    <a:pt x="20977" y="5541"/>
                    <a:pt x="24299" y="6867"/>
                    <a:pt x="26602" y="7785"/>
                  </a:cubicBezTo>
                  <a:cubicBezTo>
                    <a:pt x="27673" y="8210"/>
                    <a:pt x="28511" y="8544"/>
                    <a:pt x="29162" y="8644"/>
                  </a:cubicBezTo>
                  <a:cubicBezTo>
                    <a:pt x="29287" y="8665"/>
                    <a:pt x="29409" y="8670"/>
                    <a:pt x="29517" y="8670"/>
                  </a:cubicBezTo>
                  <a:cubicBezTo>
                    <a:pt x="30042" y="8670"/>
                    <a:pt x="30376" y="8448"/>
                    <a:pt x="30563" y="7984"/>
                  </a:cubicBezTo>
                  <a:cubicBezTo>
                    <a:pt x="30962" y="6986"/>
                    <a:pt x="29951" y="5055"/>
                    <a:pt x="27782" y="2691"/>
                  </a:cubicBezTo>
                  <a:cubicBezTo>
                    <a:pt x="26966" y="1801"/>
                    <a:pt x="26025" y="899"/>
                    <a:pt x="24996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336" name="Google Shape;19336;p27"/>
          <p:cNvGrpSpPr/>
          <p:nvPr/>
        </p:nvGrpSpPr>
        <p:grpSpPr>
          <a:xfrm>
            <a:off x="6620462" y="2101"/>
            <a:ext cx="2518561" cy="1752560"/>
            <a:chOff x="6205865" y="7"/>
            <a:chExt cx="2938125" cy="2044517"/>
          </a:xfrm>
        </p:grpSpPr>
        <p:sp>
          <p:nvSpPr>
            <p:cNvPr id="19337" name="Google Shape;19337;p27"/>
            <p:cNvSpPr/>
            <p:nvPr/>
          </p:nvSpPr>
          <p:spPr>
            <a:xfrm rot="10800000">
              <a:off x="6878296" y="7"/>
              <a:ext cx="2265694" cy="1671760"/>
            </a:xfrm>
            <a:custGeom>
              <a:rect b="b" l="l" r="r" t="t"/>
              <a:pathLst>
                <a:path extrusionOk="0" h="34289" w="46471">
                  <a:moveTo>
                    <a:pt x="2103" y="1"/>
                  </a:moveTo>
                  <a:cubicBezTo>
                    <a:pt x="1323" y="1"/>
                    <a:pt x="600" y="128"/>
                    <a:pt x="1" y="362"/>
                  </a:cubicBezTo>
                  <a:lnTo>
                    <a:pt x="1" y="34288"/>
                  </a:lnTo>
                  <a:lnTo>
                    <a:pt x="46471" y="34288"/>
                  </a:lnTo>
                  <a:cubicBezTo>
                    <a:pt x="40412" y="22228"/>
                    <a:pt x="21471" y="24545"/>
                    <a:pt x="13639" y="22161"/>
                  </a:cubicBezTo>
                  <a:cubicBezTo>
                    <a:pt x="5808" y="19787"/>
                    <a:pt x="12776" y="10034"/>
                    <a:pt x="8778" y="3687"/>
                  </a:cubicBezTo>
                  <a:cubicBezTo>
                    <a:pt x="7119" y="1070"/>
                    <a:pt x="4367" y="1"/>
                    <a:pt x="210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8" name="Google Shape;19338;p27"/>
            <p:cNvSpPr/>
            <p:nvPr/>
          </p:nvSpPr>
          <p:spPr>
            <a:xfrm>
              <a:off x="6977846" y="294027"/>
              <a:ext cx="370356" cy="370356"/>
            </a:xfrm>
            <a:custGeom>
              <a:rect b="b" l="l" r="r" t="t"/>
              <a:pathLst>
                <a:path extrusionOk="0" h="7781" w="7781">
                  <a:moveTo>
                    <a:pt x="3891" y="1"/>
                  </a:moveTo>
                  <a:cubicBezTo>
                    <a:pt x="1743" y="1"/>
                    <a:pt x="1" y="1743"/>
                    <a:pt x="1" y="3891"/>
                  </a:cubicBezTo>
                  <a:cubicBezTo>
                    <a:pt x="1" y="6039"/>
                    <a:pt x="1743" y="7781"/>
                    <a:pt x="3891" y="7781"/>
                  </a:cubicBezTo>
                  <a:cubicBezTo>
                    <a:pt x="6039" y="7781"/>
                    <a:pt x="7781" y="6039"/>
                    <a:pt x="7781" y="3891"/>
                  </a:cubicBezTo>
                  <a:cubicBezTo>
                    <a:pt x="7781" y="1743"/>
                    <a:pt x="6039" y="1"/>
                    <a:pt x="38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9" name="Google Shape;19339;p27"/>
            <p:cNvSpPr/>
            <p:nvPr/>
          </p:nvSpPr>
          <p:spPr>
            <a:xfrm rot="-1422808">
              <a:off x="6227297" y="114908"/>
              <a:ext cx="191538" cy="146795"/>
            </a:xfrm>
            <a:custGeom>
              <a:rect b="b" l="l" r="r" t="t"/>
              <a:pathLst>
                <a:path extrusionOk="0" h="3084" w="4024">
                  <a:moveTo>
                    <a:pt x="2009" y="0"/>
                  </a:moveTo>
                  <a:cubicBezTo>
                    <a:pt x="899" y="0"/>
                    <a:pt x="0" y="689"/>
                    <a:pt x="0" y="1542"/>
                  </a:cubicBezTo>
                  <a:cubicBezTo>
                    <a:pt x="0" y="2395"/>
                    <a:pt x="899" y="3083"/>
                    <a:pt x="2009" y="3083"/>
                  </a:cubicBezTo>
                  <a:cubicBezTo>
                    <a:pt x="3119" y="3083"/>
                    <a:pt x="4024" y="2395"/>
                    <a:pt x="4024" y="1542"/>
                  </a:cubicBezTo>
                  <a:cubicBezTo>
                    <a:pt x="4024" y="689"/>
                    <a:pt x="3119" y="0"/>
                    <a:pt x="20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0" name="Google Shape;19340;p27"/>
            <p:cNvSpPr/>
            <p:nvPr/>
          </p:nvSpPr>
          <p:spPr>
            <a:xfrm>
              <a:off x="8914152" y="1963608"/>
              <a:ext cx="82010" cy="80916"/>
            </a:xfrm>
            <a:custGeom>
              <a:rect b="b" l="l" r="r" t="t"/>
              <a:pathLst>
                <a:path extrusionOk="0" h="1700" w="1723">
                  <a:moveTo>
                    <a:pt x="1077" y="1"/>
                  </a:moveTo>
                  <a:cubicBezTo>
                    <a:pt x="810" y="1"/>
                    <a:pt x="513" y="157"/>
                    <a:pt x="309" y="438"/>
                  </a:cubicBezTo>
                  <a:cubicBezTo>
                    <a:pt x="6" y="849"/>
                    <a:pt x="1" y="1373"/>
                    <a:pt x="309" y="1594"/>
                  </a:cubicBezTo>
                  <a:cubicBezTo>
                    <a:pt x="407" y="1666"/>
                    <a:pt x="523" y="1700"/>
                    <a:pt x="645" y="1700"/>
                  </a:cubicBezTo>
                  <a:cubicBezTo>
                    <a:pt x="910" y="1700"/>
                    <a:pt x="1207" y="1541"/>
                    <a:pt x="1414" y="1260"/>
                  </a:cubicBezTo>
                  <a:cubicBezTo>
                    <a:pt x="1712" y="849"/>
                    <a:pt x="1722" y="330"/>
                    <a:pt x="1414" y="104"/>
                  </a:cubicBezTo>
                  <a:cubicBezTo>
                    <a:pt x="1316" y="34"/>
                    <a:pt x="1200" y="1"/>
                    <a:pt x="10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341" name="Google Shape;19341;p27"/>
          <p:cNvGrpSpPr/>
          <p:nvPr/>
        </p:nvGrpSpPr>
        <p:grpSpPr>
          <a:xfrm rot="10800000">
            <a:off x="-488613" y="-421354"/>
            <a:ext cx="1828746" cy="1791661"/>
            <a:chOff x="1409400" y="3825350"/>
            <a:chExt cx="823500" cy="806800"/>
          </a:xfrm>
        </p:grpSpPr>
        <p:sp>
          <p:nvSpPr>
            <p:cNvPr id="19342" name="Google Shape;19342;p27"/>
            <p:cNvSpPr/>
            <p:nvPr/>
          </p:nvSpPr>
          <p:spPr>
            <a:xfrm>
              <a:off x="1860575" y="46214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2"/>
                    <a:pt x="93" y="423"/>
                    <a:pt x="212" y="423"/>
                  </a:cubicBezTo>
                  <a:cubicBezTo>
                    <a:pt x="215" y="423"/>
                    <a:pt x="218" y="422"/>
                    <a:pt x="221" y="422"/>
                  </a:cubicBezTo>
                  <a:cubicBezTo>
                    <a:pt x="334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3" name="Google Shape;19343;p27"/>
            <p:cNvSpPr/>
            <p:nvPr/>
          </p:nvSpPr>
          <p:spPr>
            <a:xfrm>
              <a:off x="1754450" y="46213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3"/>
                    <a:pt x="1" y="217"/>
                  </a:cubicBezTo>
                  <a:cubicBezTo>
                    <a:pt x="1" y="330"/>
                    <a:pt x="88" y="422"/>
                    <a:pt x="206" y="427"/>
                  </a:cubicBezTo>
                  <a:cubicBezTo>
                    <a:pt x="210" y="427"/>
                    <a:pt x="213" y="428"/>
                    <a:pt x="216" y="428"/>
                  </a:cubicBezTo>
                  <a:cubicBezTo>
                    <a:pt x="330" y="428"/>
                    <a:pt x="427" y="342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4" name="Google Shape;19344;p27"/>
            <p:cNvSpPr/>
            <p:nvPr/>
          </p:nvSpPr>
          <p:spPr>
            <a:xfrm>
              <a:off x="1807250" y="462157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31" y="1"/>
                  </a:moveTo>
                  <a:cubicBezTo>
                    <a:pt x="228" y="1"/>
                    <a:pt x="225" y="1"/>
                    <a:pt x="222" y="1"/>
                  </a:cubicBezTo>
                  <a:cubicBezTo>
                    <a:pt x="104" y="1"/>
                    <a:pt x="16" y="88"/>
                    <a:pt x="6" y="207"/>
                  </a:cubicBezTo>
                  <a:cubicBezTo>
                    <a:pt x="1" y="330"/>
                    <a:pt x="93" y="417"/>
                    <a:pt x="211" y="422"/>
                  </a:cubicBezTo>
                  <a:cubicBezTo>
                    <a:pt x="330" y="422"/>
                    <a:pt x="432" y="330"/>
                    <a:pt x="432" y="212"/>
                  </a:cubicBezTo>
                  <a:cubicBezTo>
                    <a:pt x="437" y="92"/>
                    <a:pt x="350" y="1"/>
                    <a:pt x="2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5" name="Google Shape;19345;p27"/>
            <p:cNvSpPr/>
            <p:nvPr/>
          </p:nvSpPr>
          <p:spPr>
            <a:xfrm>
              <a:off x="180752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24" y="427"/>
                    <a:pt x="421" y="335"/>
                    <a:pt x="427" y="217"/>
                  </a:cubicBezTo>
                  <a:cubicBezTo>
                    <a:pt x="427" y="9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6" name="Google Shape;19346;p27"/>
            <p:cNvSpPr/>
            <p:nvPr/>
          </p:nvSpPr>
          <p:spPr>
            <a:xfrm>
              <a:off x="1913625" y="40906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98"/>
                    <a:pt x="6" y="222"/>
                  </a:cubicBezTo>
                  <a:cubicBezTo>
                    <a:pt x="11" y="335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7" name="Google Shape;19347;p27"/>
            <p:cNvSpPr/>
            <p:nvPr/>
          </p:nvSpPr>
          <p:spPr>
            <a:xfrm>
              <a:off x="17543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8" name="Google Shape;19348;p27"/>
            <p:cNvSpPr/>
            <p:nvPr/>
          </p:nvSpPr>
          <p:spPr>
            <a:xfrm>
              <a:off x="186057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3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9" name="Google Shape;19349;p27"/>
            <p:cNvSpPr/>
            <p:nvPr/>
          </p:nvSpPr>
          <p:spPr>
            <a:xfrm>
              <a:off x="1568700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0" name="Google Shape;19350;p27"/>
            <p:cNvSpPr/>
            <p:nvPr/>
          </p:nvSpPr>
          <p:spPr>
            <a:xfrm>
              <a:off x="1568700" y="43294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87" y="1"/>
                    <a:pt x="0" y="103"/>
                    <a:pt x="5" y="222"/>
                  </a:cubicBezTo>
                  <a:cubicBezTo>
                    <a:pt x="5" y="332"/>
                    <a:pt x="98" y="427"/>
                    <a:pt x="212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32" y="329"/>
                    <a:pt x="432" y="211"/>
                  </a:cubicBezTo>
                  <a:cubicBezTo>
                    <a:pt x="421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1" name="Google Shape;19351;p27"/>
            <p:cNvSpPr/>
            <p:nvPr/>
          </p:nvSpPr>
          <p:spPr>
            <a:xfrm>
              <a:off x="1913625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2" name="Google Shape;19352;p27"/>
            <p:cNvSpPr/>
            <p:nvPr/>
          </p:nvSpPr>
          <p:spPr>
            <a:xfrm>
              <a:off x="2099400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0"/>
                    <a:pt x="98" y="422"/>
                    <a:pt x="211" y="422"/>
                  </a:cubicBezTo>
                  <a:cubicBezTo>
                    <a:pt x="329" y="422"/>
                    <a:pt x="427" y="32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3" name="Google Shape;19353;p27"/>
            <p:cNvSpPr/>
            <p:nvPr/>
          </p:nvSpPr>
          <p:spPr>
            <a:xfrm>
              <a:off x="1860450" y="41438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5" y="329"/>
                    <a:pt x="98" y="427"/>
                    <a:pt x="211" y="427"/>
                  </a:cubicBezTo>
                  <a:cubicBezTo>
                    <a:pt x="334" y="427"/>
                    <a:pt x="432" y="334"/>
                    <a:pt x="432" y="211"/>
                  </a:cubicBezTo>
                  <a:cubicBezTo>
                    <a:pt x="432" y="93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4" name="Google Shape;19354;p27"/>
            <p:cNvSpPr/>
            <p:nvPr/>
          </p:nvSpPr>
          <p:spPr>
            <a:xfrm>
              <a:off x="1754450" y="41438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02" y="1"/>
                  </a:moveTo>
                  <a:cubicBezTo>
                    <a:pt x="84" y="1"/>
                    <a:pt x="1" y="97"/>
                    <a:pt x="1" y="222"/>
                  </a:cubicBezTo>
                  <a:cubicBezTo>
                    <a:pt x="1" y="335"/>
                    <a:pt x="98" y="433"/>
                    <a:pt x="211" y="433"/>
                  </a:cubicBezTo>
                  <a:cubicBezTo>
                    <a:pt x="330" y="423"/>
                    <a:pt x="427" y="335"/>
                    <a:pt x="427" y="222"/>
                  </a:cubicBezTo>
                  <a:cubicBezTo>
                    <a:pt x="427" y="99"/>
                    <a:pt x="335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5" name="Google Shape;19355;p27"/>
            <p:cNvSpPr/>
            <p:nvPr/>
          </p:nvSpPr>
          <p:spPr>
            <a:xfrm>
              <a:off x="1568550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2" y="0"/>
                  </a:moveTo>
                  <a:cubicBezTo>
                    <a:pt x="93" y="0"/>
                    <a:pt x="1" y="87"/>
                    <a:pt x="1" y="206"/>
                  </a:cubicBezTo>
                  <a:cubicBezTo>
                    <a:pt x="1" y="329"/>
                    <a:pt x="93" y="421"/>
                    <a:pt x="212" y="421"/>
                  </a:cubicBezTo>
                  <a:cubicBezTo>
                    <a:pt x="335" y="421"/>
                    <a:pt x="427" y="329"/>
                    <a:pt x="427" y="211"/>
                  </a:cubicBezTo>
                  <a:cubicBezTo>
                    <a:pt x="427" y="87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6" name="Google Shape;19356;p27"/>
            <p:cNvSpPr/>
            <p:nvPr/>
          </p:nvSpPr>
          <p:spPr>
            <a:xfrm>
              <a:off x="2099275" y="4329575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32" y="335"/>
                    <a:pt x="432" y="217"/>
                  </a:cubicBezTo>
                  <a:cubicBezTo>
                    <a:pt x="437" y="96"/>
                    <a:pt x="34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7" name="Google Shape;19357;p27"/>
            <p:cNvSpPr/>
            <p:nvPr/>
          </p:nvSpPr>
          <p:spPr>
            <a:xfrm>
              <a:off x="1807525" y="4143800"/>
              <a:ext cx="10675" cy="10600"/>
            </a:xfrm>
            <a:custGeom>
              <a:rect b="b" l="l" r="r" t="t"/>
              <a:pathLst>
                <a:path extrusionOk="0" h="424" w="427">
                  <a:moveTo>
                    <a:pt x="211" y="1"/>
                  </a:moveTo>
                  <a:cubicBezTo>
                    <a:pt x="97" y="1"/>
                    <a:pt x="5" y="82"/>
                    <a:pt x="0" y="202"/>
                  </a:cubicBezTo>
                  <a:cubicBezTo>
                    <a:pt x="0" y="325"/>
                    <a:pt x="82" y="417"/>
                    <a:pt x="195" y="423"/>
                  </a:cubicBezTo>
                  <a:cubicBezTo>
                    <a:pt x="201" y="423"/>
                    <a:pt x="207" y="423"/>
                    <a:pt x="213" y="423"/>
                  </a:cubicBezTo>
                  <a:cubicBezTo>
                    <a:pt x="328" y="423"/>
                    <a:pt x="417" y="330"/>
                    <a:pt x="421" y="222"/>
                  </a:cubicBezTo>
                  <a:cubicBezTo>
                    <a:pt x="427" y="104"/>
                    <a:pt x="339" y="6"/>
                    <a:pt x="221" y="1"/>
                  </a:cubicBezTo>
                  <a:cubicBezTo>
                    <a:pt x="217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8" name="Google Shape;19358;p27"/>
            <p:cNvSpPr/>
            <p:nvPr/>
          </p:nvSpPr>
          <p:spPr>
            <a:xfrm>
              <a:off x="1621875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8" y="0"/>
                    <a:pt x="1" y="98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27"/>
                    <a:pt x="422" y="329"/>
                    <a:pt x="422" y="211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9" name="Google Shape;19359;p27"/>
            <p:cNvSpPr/>
            <p:nvPr/>
          </p:nvSpPr>
          <p:spPr>
            <a:xfrm>
              <a:off x="17012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6" y="334"/>
                    <a:pt x="103" y="422"/>
                    <a:pt x="22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0" name="Google Shape;19360;p27"/>
            <p:cNvSpPr/>
            <p:nvPr/>
          </p:nvSpPr>
          <p:spPr>
            <a:xfrm>
              <a:off x="2152575" y="443557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1" name="Google Shape;19361;p27"/>
            <p:cNvSpPr/>
            <p:nvPr/>
          </p:nvSpPr>
          <p:spPr>
            <a:xfrm>
              <a:off x="2099275" y="4435425"/>
              <a:ext cx="10925" cy="10825"/>
            </a:xfrm>
            <a:custGeom>
              <a:rect b="b" l="l" r="r" t="t"/>
              <a:pathLst>
                <a:path extrusionOk="0" h="433" w="43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87" y="6"/>
                    <a:pt x="0" y="104"/>
                    <a:pt x="5" y="227"/>
                  </a:cubicBezTo>
                  <a:cubicBezTo>
                    <a:pt x="10" y="340"/>
                    <a:pt x="108" y="433"/>
                    <a:pt x="226" y="433"/>
                  </a:cubicBezTo>
                  <a:cubicBezTo>
                    <a:pt x="339" y="433"/>
                    <a:pt x="437" y="335"/>
                    <a:pt x="432" y="207"/>
                  </a:cubicBezTo>
                  <a:cubicBezTo>
                    <a:pt x="432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2" name="Google Shape;19362;p27"/>
            <p:cNvSpPr/>
            <p:nvPr/>
          </p:nvSpPr>
          <p:spPr>
            <a:xfrm>
              <a:off x="1621625" y="44355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8" y="0"/>
                    <a:pt x="0" y="98"/>
                    <a:pt x="11" y="221"/>
                  </a:cubicBezTo>
                  <a:cubicBezTo>
                    <a:pt x="16" y="334"/>
                    <a:pt x="103" y="427"/>
                    <a:pt x="22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3" name="Google Shape;19363;p27"/>
            <p:cNvSpPr/>
            <p:nvPr/>
          </p:nvSpPr>
          <p:spPr>
            <a:xfrm>
              <a:off x="1568700" y="4435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6"/>
                  </a:cubicBezTo>
                  <a:cubicBezTo>
                    <a:pt x="0" y="329"/>
                    <a:pt x="87" y="427"/>
                    <a:pt x="206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4" name="Google Shape;19364;p27"/>
            <p:cNvSpPr/>
            <p:nvPr/>
          </p:nvSpPr>
          <p:spPr>
            <a:xfrm>
              <a:off x="1621625" y="432945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8"/>
                    <a:pt x="11" y="222"/>
                  </a:cubicBezTo>
                  <a:cubicBezTo>
                    <a:pt x="16" y="340"/>
                    <a:pt x="103" y="432"/>
                    <a:pt x="226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5" name="Google Shape;19365;p27"/>
            <p:cNvSpPr/>
            <p:nvPr/>
          </p:nvSpPr>
          <p:spPr>
            <a:xfrm>
              <a:off x="15155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6" y="335"/>
                    <a:pt x="103" y="427"/>
                    <a:pt x="227" y="427"/>
                  </a:cubicBezTo>
                  <a:cubicBezTo>
                    <a:pt x="340" y="427"/>
                    <a:pt x="432" y="329"/>
                    <a:pt x="432" y="211"/>
                  </a:cubicBezTo>
                  <a:cubicBezTo>
                    <a:pt x="432" y="93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6" name="Google Shape;19366;p27"/>
            <p:cNvSpPr/>
            <p:nvPr/>
          </p:nvSpPr>
          <p:spPr>
            <a:xfrm>
              <a:off x="1489175" y="41438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82" y="0"/>
                    <a:pt x="0" y="93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27" y="98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7" name="Google Shape;19367;p27"/>
            <p:cNvSpPr/>
            <p:nvPr/>
          </p:nvSpPr>
          <p:spPr>
            <a:xfrm>
              <a:off x="2046325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6" y="0"/>
                  </a:moveTo>
                  <a:cubicBezTo>
                    <a:pt x="223" y="0"/>
                    <a:pt x="220" y="0"/>
                    <a:pt x="217" y="0"/>
                  </a:cubicBez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30" y="427"/>
                    <a:pt x="427" y="334"/>
                    <a:pt x="427" y="211"/>
                  </a:cubicBezTo>
                  <a:cubicBezTo>
                    <a:pt x="427" y="96"/>
                    <a:pt x="344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8" name="Google Shape;19368;p27"/>
            <p:cNvSpPr/>
            <p:nvPr/>
          </p:nvSpPr>
          <p:spPr>
            <a:xfrm>
              <a:off x="1860575" y="4568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0"/>
                  </a:moveTo>
                  <a:cubicBezTo>
                    <a:pt x="103" y="0"/>
                    <a:pt x="0" y="93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217" y="427"/>
                    <a:pt x="223" y="428"/>
                    <a:pt x="230" y="428"/>
                  </a:cubicBezTo>
                  <a:cubicBezTo>
                    <a:pt x="343" y="428"/>
                    <a:pt x="427" y="338"/>
                    <a:pt x="427" y="211"/>
                  </a:cubicBezTo>
                  <a:cubicBezTo>
                    <a:pt x="427" y="93"/>
                    <a:pt x="334" y="6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9" name="Google Shape;19369;p27"/>
            <p:cNvSpPr/>
            <p:nvPr/>
          </p:nvSpPr>
          <p:spPr>
            <a:xfrm>
              <a:off x="18339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91"/>
                    <a:pt x="6" y="211"/>
                  </a:cubicBezTo>
                  <a:cubicBezTo>
                    <a:pt x="6" y="329"/>
                    <a:pt x="93" y="422"/>
                    <a:pt x="216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0" name="Google Shape;19370;p27"/>
            <p:cNvSpPr/>
            <p:nvPr/>
          </p:nvSpPr>
          <p:spPr>
            <a:xfrm>
              <a:off x="19136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3" y="1"/>
                    <a:pt x="6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7" y="422"/>
                    <a:pt x="223" y="423"/>
                    <a:pt x="229" y="423"/>
                  </a:cubicBezTo>
                  <a:cubicBezTo>
                    <a:pt x="344" y="423"/>
                    <a:pt x="432" y="329"/>
                    <a:pt x="427" y="216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1" name="Google Shape;19371;p27"/>
            <p:cNvSpPr/>
            <p:nvPr/>
          </p:nvSpPr>
          <p:spPr>
            <a:xfrm>
              <a:off x="2019875" y="41437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1"/>
                  </a:cubicBezTo>
                  <a:cubicBezTo>
                    <a:pt x="329" y="421"/>
                    <a:pt x="427" y="319"/>
                    <a:pt x="427" y="20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2" name="Google Shape;19372;p27"/>
            <p:cNvSpPr/>
            <p:nvPr/>
          </p:nvSpPr>
          <p:spPr>
            <a:xfrm>
              <a:off x="18072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11" y="88"/>
                    <a:pt x="1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220" y="422"/>
                    <a:pt x="224" y="422"/>
                    <a:pt x="227" y="422"/>
                  </a:cubicBezTo>
                  <a:cubicBezTo>
                    <a:pt x="350" y="422"/>
                    <a:pt x="432" y="336"/>
                    <a:pt x="432" y="216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3" name="Google Shape;19373;p27"/>
            <p:cNvSpPr/>
            <p:nvPr/>
          </p:nvSpPr>
          <p:spPr>
            <a:xfrm>
              <a:off x="1860450" y="40375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8" y="0"/>
                    <a:pt x="10" y="88"/>
                    <a:pt x="5" y="206"/>
                  </a:cubicBezTo>
                  <a:cubicBezTo>
                    <a:pt x="0" y="324"/>
                    <a:pt x="88" y="422"/>
                    <a:pt x="211" y="422"/>
                  </a:cubicBezTo>
                  <a:cubicBezTo>
                    <a:pt x="214" y="422"/>
                    <a:pt x="218" y="422"/>
                    <a:pt x="221" y="422"/>
                  </a:cubicBezTo>
                  <a:cubicBezTo>
                    <a:pt x="340" y="422"/>
                    <a:pt x="432" y="336"/>
                    <a:pt x="432" y="216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4" name="Google Shape;19374;p27"/>
            <p:cNvSpPr/>
            <p:nvPr/>
          </p:nvSpPr>
          <p:spPr>
            <a:xfrm>
              <a:off x="180752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87" y="0"/>
                    <a:pt x="0" y="98"/>
                    <a:pt x="5" y="221"/>
                  </a:cubicBezTo>
                  <a:cubicBezTo>
                    <a:pt x="10" y="334"/>
                    <a:pt x="103" y="427"/>
                    <a:pt x="216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5" name="Google Shape;19375;p27"/>
            <p:cNvSpPr/>
            <p:nvPr/>
          </p:nvSpPr>
          <p:spPr>
            <a:xfrm>
              <a:off x="191362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6" name="Google Shape;19376;p27"/>
            <p:cNvSpPr/>
            <p:nvPr/>
          </p:nvSpPr>
          <p:spPr>
            <a:xfrm>
              <a:off x="1754325" y="4037325"/>
              <a:ext cx="10800" cy="10800"/>
            </a:xfrm>
            <a:custGeom>
              <a:rect b="b" l="l" r="r" t="t"/>
              <a:pathLst>
                <a:path extrusionOk="0" h="432" w="432">
                  <a:moveTo>
                    <a:pt x="211" y="0"/>
                  </a:moveTo>
                  <a:cubicBezTo>
                    <a:pt x="98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1"/>
                    <a:pt x="422" y="216"/>
                  </a:cubicBezTo>
                  <a:cubicBezTo>
                    <a:pt x="422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7" name="Google Shape;19377;p27"/>
            <p:cNvSpPr/>
            <p:nvPr/>
          </p:nvSpPr>
          <p:spPr>
            <a:xfrm>
              <a:off x="1913750" y="419675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34"/>
                    <a:pt x="93" y="427"/>
                    <a:pt x="211" y="427"/>
                  </a:cubicBezTo>
                  <a:cubicBezTo>
                    <a:pt x="330" y="427"/>
                    <a:pt x="427" y="329"/>
                    <a:pt x="427" y="20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8" name="Google Shape;19378;p27"/>
            <p:cNvSpPr/>
            <p:nvPr/>
          </p:nvSpPr>
          <p:spPr>
            <a:xfrm>
              <a:off x="2046075" y="4329325"/>
              <a:ext cx="10950" cy="10825"/>
            </a:xfrm>
            <a:custGeom>
              <a:rect b="b" l="l" r="r" t="t"/>
              <a:pathLst>
                <a:path extrusionOk="0" h="433" w="438">
                  <a:moveTo>
                    <a:pt x="227" y="0"/>
                  </a:moveTo>
                  <a:cubicBezTo>
                    <a:pt x="109" y="0"/>
                    <a:pt x="11" y="88"/>
                    <a:pt x="6" y="206"/>
                  </a:cubicBezTo>
                  <a:cubicBezTo>
                    <a:pt x="1" y="329"/>
                    <a:pt x="98" y="42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2"/>
                    <a:pt x="432" y="227"/>
                  </a:cubicBezTo>
                  <a:cubicBezTo>
                    <a:pt x="437" y="103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9" name="Google Shape;19379;p27"/>
            <p:cNvSpPr/>
            <p:nvPr/>
          </p:nvSpPr>
          <p:spPr>
            <a:xfrm>
              <a:off x="2152450" y="432957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3"/>
                    <a:pt x="6" y="206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0" name="Google Shape;19380;p27"/>
            <p:cNvSpPr/>
            <p:nvPr/>
          </p:nvSpPr>
          <p:spPr>
            <a:xfrm>
              <a:off x="19137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104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210" y="422"/>
                    <a:pt x="213" y="422"/>
                    <a:pt x="217" y="422"/>
                  </a:cubicBezTo>
                  <a:cubicBezTo>
                    <a:pt x="335" y="422"/>
                    <a:pt x="427" y="336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1" name="Google Shape;19381;p27"/>
            <p:cNvSpPr/>
            <p:nvPr/>
          </p:nvSpPr>
          <p:spPr>
            <a:xfrm>
              <a:off x="15156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98" y="427"/>
                    <a:pt x="217" y="427"/>
                  </a:cubicBezTo>
                  <a:cubicBezTo>
                    <a:pt x="330" y="427"/>
                    <a:pt x="427" y="334"/>
                    <a:pt x="427" y="221"/>
                  </a:cubicBezTo>
                  <a:cubicBezTo>
                    <a:pt x="427" y="98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2" name="Google Shape;19382;p27"/>
            <p:cNvSpPr/>
            <p:nvPr/>
          </p:nvSpPr>
          <p:spPr>
            <a:xfrm>
              <a:off x="20463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2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3" name="Google Shape;19383;p27"/>
            <p:cNvSpPr/>
            <p:nvPr/>
          </p:nvSpPr>
          <p:spPr>
            <a:xfrm>
              <a:off x="1807525" y="41967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7" y="329"/>
                    <a:pt x="427" y="216"/>
                  </a:cubicBezTo>
                  <a:cubicBezTo>
                    <a:pt x="421" y="9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4" name="Google Shape;19384;p27"/>
            <p:cNvSpPr/>
            <p:nvPr/>
          </p:nvSpPr>
          <p:spPr>
            <a:xfrm>
              <a:off x="180737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9" y="0"/>
                    <a:pt x="1" y="93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1"/>
                    <a:pt x="427" y="221"/>
                  </a:cubicBezTo>
                  <a:cubicBezTo>
                    <a:pt x="433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5" name="Google Shape;19385;p27"/>
            <p:cNvSpPr/>
            <p:nvPr/>
          </p:nvSpPr>
          <p:spPr>
            <a:xfrm>
              <a:off x="191362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103" y="0"/>
                    <a:pt x="6" y="93"/>
                    <a:pt x="6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8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6" name="Google Shape;19386;p27"/>
            <p:cNvSpPr/>
            <p:nvPr/>
          </p:nvSpPr>
          <p:spPr>
            <a:xfrm>
              <a:off x="17543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8" y="1"/>
                    <a:pt x="11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3" y="423"/>
                    <a:pt x="422" y="333"/>
                    <a:pt x="432" y="216"/>
                  </a:cubicBezTo>
                  <a:cubicBezTo>
                    <a:pt x="43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7" name="Google Shape;19387;p27"/>
            <p:cNvSpPr/>
            <p:nvPr/>
          </p:nvSpPr>
          <p:spPr>
            <a:xfrm>
              <a:off x="180752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103" y="1"/>
                    <a:pt x="5" y="88"/>
                    <a:pt x="0" y="206"/>
                  </a:cubicBezTo>
                  <a:cubicBezTo>
                    <a:pt x="0" y="329"/>
                    <a:pt x="82" y="422"/>
                    <a:pt x="206" y="422"/>
                  </a:cubicBezTo>
                  <a:cubicBezTo>
                    <a:pt x="212" y="422"/>
                    <a:pt x="218" y="423"/>
                    <a:pt x="223" y="423"/>
                  </a:cubicBezTo>
                  <a:cubicBezTo>
                    <a:pt x="333" y="423"/>
                    <a:pt x="422" y="333"/>
                    <a:pt x="427" y="216"/>
                  </a:cubicBezTo>
                  <a:cubicBezTo>
                    <a:pt x="427" y="10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8" name="Google Shape;19388;p27"/>
            <p:cNvSpPr/>
            <p:nvPr/>
          </p:nvSpPr>
          <p:spPr>
            <a:xfrm>
              <a:off x="1833975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93" y="427"/>
                    <a:pt x="216" y="427"/>
                  </a:cubicBezTo>
                  <a:cubicBezTo>
                    <a:pt x="340" y="427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9" name="Google Shape;19389;p27"/>
            <p:cNvSpPr/>
            <p:nvPr/>
          </p:nvSpPr>
          <p:spPr>
            <a:xfrm>
              <a:off x="1966825" y="414380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6" y="1"/>
                  </a:moveTo>
                  <a:cubicBezTo>
                    <a:pt x="87" y="1"/>
                    <a:pt x="0" y="87"/>
                    <a:pt x="5" y="212"/>
                  </a:cubicBezTo>
                  <a:cubicBezTo>
                    <a:pt x="5" y="330"/>
                    <a:pt x="93" y="423"/>
                    <a:pt x="216" y="423"/>
                  </a:cubicBezTo>
                  <a:cubicBezTo>
                    <a:pt x="329" y="423"/>
                    <a:pt x="427" y="335"/>
                    <a:pt x="427" y="222"/>
                  </a:cubicBezTo>
                  <a:cubicBezTo>
                    <a:pt x="427" y="99"/>
                    <a:pt x="339" y="1"/>
                    <a:pt x="216" y="1"/>
                  </a:cubicBezTo>
                  <a:cubicBezTo>
                    <a:pt x="212" y="1"/>
                    <a:pt x="20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0" name="Google Shape;19390;p27"/>
            <p:cNvSpPr/>
            <p:nvPr/>
          </p:nvSpPr>
          <p:spPr>
            <a:xfrm>
              <a:off x="17012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3" y="0"/>
                    <a:pt x="0" y="98"/>
                    <a:pt x="11" y="221"/>
                  </a:cubicBezTo>
                  <a:cubicBezTo>
                    <a:pt x="11" y="334"/>
                    <a:pt x="103" y="427"/>
                    <a:pt x="221" y="427"/>
                  </a:cubicBezTo>
                  <a:cubicBezTo>
                    <a:pt x="345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1" name="Google Shape;19391;p27"/>
            <p:cNvSpPr/>
            <p:nvPr/>
          </p:nvSpPr>
          <p:spPr>
            <a:xfrm>
              <a:off x="1833975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34"/>
                    <a:pt x="93" y="421"/>
                    <a:pt x="216" y="421"/>
                  </a:cubicBezTo>
                  <a:cubicBezTo>
                    <a:pt x="340" y="421"/>
                    <a:pt x="43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2" name="Google Shape;19392;p27"/>
            <p:cNvSpPr/>
            <p:nvPr/>
          </p:nvSpPr>
          <p:spPr>
            <a:xfrm>
              <a:off x="175445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33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3" name="Google Shape;19393;p27"/>
            <p:cNvSpPr/>
            <p:nvPr/>
          </p:nvSpPr>
          <p:spPr>
            <a:xfrm>
              <a:off x="1833975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4" name="Google Shape;19394;p27"/>
            <p:cNvSpPr/>
            <p:nvPr/>
          </p:nvSpPr>
          <p:spPr>
            <a:xfrm>
              <a:off x="1701275" y="39845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9" y="427"/>
                    <a:pt x="427" y="334"/>
                    <a:pt x="427" y="211"/>
                  </a:cubicBezTo>
                  <a:cubicBezTo>
                    <a:pt x="432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5" name="Google Shape;19395;p27"/>
            <p:cNvSpPr/>
            <p:nvPr/>
          </p:nvSpPr>
          <p:spPr>
            <a:xfrm>
              <a:off x="186057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5"/>
                    <a:pt x="0" y="98"/>
                    <a:pt x="0" y="221"/>
                  </a:cubicBezTo>
                  <a:cubicBezTo>
                    <a:pt x="0" y="33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6" name="Google Shape;19396;p27"/>
            <p:cNvSpPr/>
            <p:nvPr/>
          </p:nvSpPr>
          <p:spPr>
            <a:xfrm>
              <a:off x="1833975" y="39580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3" y="422"/>
                    <a:pt x="211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7" name="Google Shape;19397;p27"/>
            <p:cNvSpPr/>
            <p:nvPr/>
          </p:nvSpPr>
          <p:spPr>
            <a:xfrm>
              <a:off x="18605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1" y="334"/>
                    <a:pt x="103" y="422"/>
                    <a:pt x="221" y="422"/>
                  </a:cubicBezTo>
                  <a:cubicBezTo>
                    <a:pt x="339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8" name="Google Shape;19398;p27"/>
            <p:cNvSpPr/>
            <p:nvPr/>
          </p:nvSpPr>
          <p:spPr>
            <a:xfrm>
              <a:off x="1436000" y="414380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0" y="1"/>
                  </a:moveTo>
                  <a:cubicBezTo>
                    <a:pt x="92" y="1"/>
                    <a:pt x="0" y="87"/>
                    <a:pt x="10" y="207"/>
                  </a:cubicBezTo>
                  <a:cubicBezTo>
                    <a:pt x="10" y="330"/>
                    <a:pt x="97" y="423"/>
                    <a:pt x="221" y="423"/>
                  </a:cubicBezTo>
                  <a:cubicBezTo>
                    <a:pt x="334" y="423"/>
                    <a:pt x="431" y="335"/>
                    <a:pt x="431" y="222"/>
                  </a:cubicBezTo>
                  <a:cubicBezTo>
                    <a:pt x="431" y="99"/>
                    <a:pt x="344" y="1"/>
                    <a:pt x="221" y="1"/>
                  </a:cubicBezTo>
                  <a:cubicBezTo>
                    <a:pt x="217" y="1"/>
                    <a:pt x="214" y="1"/>
                    <a:pt x="21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9" name="Google Shape;19399;p27"/>
            <p:cNvSpPr/>
            <p:nvPr/>
          </p:nvSpPr>
          <p:spPr>
            <a:xfrm>
              <a:off x="1833975" y="40112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6" y="1"/>
                  </a:moveTo>
                  <a:cubicBezTo>
                    <a:pt x="98" y="1"/>
                    <a:pt x="1" y="88"/>
                    <a:pt x="1" y="217"/>
                  </a:cubicBezTo>
                  <a:cubicBezTo>
                    <a:pt x="6" y="335"/>
                    <a:pt x="103" y="427"/>
                    <a:pt x="216" y="427"/>
                  </a:cubicBezTo>
                  <a:cubicBezTo>
                    <a:pt x="340" y="422"/>
                    <a:pt x="427" y="335"/>
                    <a:pt x="427" y="212"/>
                  </a:cubicBezTo>
                  <a:cubicBezTo>
                    <a:pt x="427" y="8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0" name="Google Shape;19400;p27"/>
            <p:cNvSpPr/>
            <p:nvPr/>
          </p:nvSpPr>
          <p:spPr>
            <a:xfrm>
              <a:off x="1674800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3" y="0"/>
                    <a:pt x="1" y="86"/>
                    <a:pt x="1" y="206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330" y="427"/>
                    <a:pt x="427" y="329"/>
                    <a:pt x="427" y="216"/>
                  </a:cubicBezTo>
                  <a:cubicBezTo>
                    <a:pt x="427" y="98"/>
                    <a:pt x="335" y="0"/>
                    <a:pt x="222" y="0"/>
                  </a:cubicBezTo>
                  <a:cubicBezTo>
                    <a:pt x="218" y="0"/>
                    <a:pt x="21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1" name="Google Shape;19401;p27"/>
            <p:cNvSpPr/>
            <p:nvPr/>
          </p:nvSpPr>
          <p:spPr>
            <a:xfrm>
              <a:off x="1754325" y="41968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199" y="1"/>
                  </a:moveTo>
                  <a:cubicBezTo>
                    <a:pt x="94" y="1"/>
                    <a:pt x="5" y="90"/>
                    <a:pt x="1" y="202"/>
                  </a:cubicBezTo>
                  <a:cubicBezTo>
                    <a:pt x="1" y="320"/>
                    <a:pt x="98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22" y="212"/>
                  </a:cubicBezTo>
                  <a:cubicBezTo>
                    <a:pt x="422" y="94"/>
                    <a:pt x="335" y="7"/>
                    <a:pt x="216" y="1"/>
                  </a:cubicBezTo>
                  <a:cubicBezTo>
                    <a:pt x="211" y="1"/>
                    <a:pt x="205" y="1"/>
                    <a:pt x="19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2" name="Google Shape;19402;p27"/>
            <p:cNvSpPr/>
            <p:nvPr/>
          </p:nvSpPr>
          <p:spPr>
            <a:xfrm>
              <a:off x="17012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98" y="422"/>
                    <a:pt x="211" y="427"/>
                  </a:cubicBezTo>
                  <a:cubicBezTo>
                    <a:pt x="214" y="427"/>
                    <a:pt x="218" y="427"/>
                    <a:pt x="221" y="427"/>
                  </a:cubicBezTo>
                  <a:cubicBezTo>
                    <a:pt x="335" y="427"/>
                    <a:pt x="432" y="342"/>
                    <a:pt x="432" y="222"/>
                  </a:cubicBezTo>
                  <a:cubicBezTo>
                    <a:pt x="432" y="9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3" name="Google Shape;19403;p27"/>
            <p:cNvSpPr/>
            <p:nvPr/>
          </p:nvSpPr>
          <p:spPr>
            <a:xfrm>
              <a:off x="2178925" y="41434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6" y="1"/>
                  </a:moveTo>
                  <a:cubicBezTo>
                    <a:pt x="103" y="1"/>
                    <a:pt x="5" y="93"/>
                    <a:pt x="5" y="217"/>
                  </a:cubicBezTo>
                  <a:cubicBezTo>
                    <a:pt x="0" y="330"/>
                    <a:pt x="103" y="432"/>
                    <a:pt x="216" y="432"/>
                  </a:cubicBezTo>
                  <a:cubicBezTo>
                    <a:pt x="334" y="432"/>
                    <a:pt x="432" y="345"/>
                    <a:pt x="432" y="227"/>
                  </a:cubicBezTo>
                  <a:cubicBezTo>
                    <a:pt x="432" y="109"/>
                    <a:pt x="339" y="16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4" name="Google Shape;19404;p27"/>
            <p:cNvSpPr/>
            <p:nvPr/>
          </p:nvSpPr>
          <p:spPr>
            <a:xfrm>
              <a:off x="175432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8"/>
                    <a:pt x="1" y="211"/>
                  </a:cubicBezTo>
                  <a:cubicBezTo>
                    <a:pt x="1" y="334"/>
                    <a:pt x="93" y="427"/>
                    <a:pt x="216" y="427"/>
                  </a:cubicBezTo>
                  <a:cubicBezTo>
                    <a:pt x="335" y="427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5" name="Google Shape;19405;p27"/>
            <p:cNvSpPr/>
            <p:nvPr/>
          </p:nvSpPr>
          <p:spPr>
            <a:xfrm>
              <a:off x="1966675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1" y="341"/>
                    <a:pt x="93" y="427"/>
                    <a:pt x="212" y="427"/>
                  </a:cubicBezTo>
                  <a:cubicBezTo>
                    <a:pt x="215" y="427"/>
                    <a:pt x="218" y="427"/>
                    <a:pt x="222" y="427"/>
                  </a:cubicBezTo>
                  <a:cubicBezTo>
                    <a:pt x="335" y="427"/>
                    <a:pt x="427" y="329"/>
                    <a:pt x="427" y="21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6" name="Google Shape;19406;p27"/>
            <p:cNvSpPr/>
            <p:nvPr/>
          </p:nvSpPr>
          <p:spPr>
            <a:xfrm>
              <a:off x="1648350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6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9"/>
                    <a:pt x="10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7" name="Google Shape;19407;p27"/>
            <p:cNvSpPr/>
            <p:nvPr/>
          </p:nvSpPr>
          <p:spPr>
            <a:xfrm>
              <a:off x="1966550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5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8" name="Google Shape;19408;p27"/>
            <p:cNvSpPr/>
            <p:nvPr/>
          </p:nvSpPr>
          <p:spPr>
            <a:xfrm>
              <a:off x="1701275" y="41438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2" y="1"/>
                  </a:moveTo>
                  <a:cubicBezTo>
                    <a:pt x="93" y="1"/>
                    <a:pt x="0" y="97"/>
                    <a:pt x="5" y="222"/>
                  </a:cubicBezTo>
                  <a:cubicBezTo>
                    <a:pt x="5" y="335"/>
                    <a:pt x="98" y="433"/>
                    <a:pt x="211" y="433"/>
                  </a:cubicBezTo>
                  <a:cubicBezTo>
                    <a:pt x="334" y="433"/>
                    <a:pt x="432" y="340"/>
                    <a:pt x="432" y="222"/>
                  </a:cubicBezTo>
                  <a:cubicBezTo>
                    <a:pt x="432" y="99"/>
                    <a:pt x="345" y="1"/>
                    <a:pt x="221" y="1"/>
                  </a:cubicBezTo>
                  <a:cubicBezTo>
                    <a:pt x="218" y="1"/>
                    <a:pt x="21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9" name="Google Shape;19409;p27"/>
            <p:cNvSpPr/>
            <p:nvPr/>
          </p:nvSpPr>
          <p:spPr>
            <a:xfrm>
              <a:off x="18605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0" y="216"/>
                  </a:cubicBezTo>
                  <a:cubicBezTo>
                    <a:pt x="0" y="329"/>
                    <a:pt x="93" y="422"/>
                    <a:pt x="206" y="427"/>
                  </a:cubicBezTo>
                  <a:cubicBezTo>
                    <a:pt x="209" y="427"/>
                    <a:pt x="213" y="427"/>
                    <a:pt x="216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0" name="Google Shape;19410;p27"/>
            <p:cNvSpPr/>
            <p:nvPr/>
          </p:nvSpPr>
          <p:spPr>
            <a:xfrm>
              <a:off x="1993275" y="390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8"/>
                    <a:pt x="6" y="211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1" name="Google Shape;19411;p27"/>
            <p:cNvSpPr/>
            <p:nvPr/>
          </p:nvSpPr>
          <p:spPr>
            <a:xfrm>
              <a:off x="1966825" y="4037325"/>
              <a:ext cx="10925" cy="10800"/>
            </a:xfrm>
            <a:custGeom>
              <a:rect b="b" l="l" r="r" t="t"/>
              <a:pathLst>
                <a:path extrusionOk="0" h="432" w="437">
                  <a:moveTo>
                    <a:pt x="216" y="0"/>
                  </a:moveTo>
                  <a:cubicBezTo>
                    <a:pt x="103" y="10"/>
                    <a:pt x="5" y="98"/>
                    <a:pt x="5" y="216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214" y="432"/>
                    <a:pt x="217" y="432"/>
                    <a:pt x="220" y="432"/>
                  </a:cubicBezTo>
                  <a:cubicBezTo>
                    <a:pt x="334" y="432"/>
                    <a:pt x="422" y="341"/>
                    <a:pt x="427" y="221"/>
                  </a:cubicBezTo>
                  <a:cubicBezTo>
                    <a:pt x="43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2" name="Google Shape;19412;p27"/>
            <p:cNvSpPr/>
            <p:nvPr/>
          </p:nvSpPr>
          <p:spPr>
            <a:xfrm>
              <a:off x="1435975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0" y="422"/>
                    <a:pt x="427" y="324"/>
                    <a:pt x="427" y="211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3" name="Google Shape;19413;p27"/>
            <p:cNvSpPr/>
            <p:nvPr/>
          </p:nvSpPr>
          <p:spPr>
            <a:xfrm>
              <a:off x="175432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0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4" name="Google Shape;19414;p27"/>
            <p:cNvSpPr/>
            <p:nvPr/>
          </p:nvSpPr>
          <p:spPr>
            <a:xfrm>
              <a:off x="1621625" y="4276650"/>
              <a:ext cx="10800" cy="10425"/>
            </a:xfrm>
            <a:custGeom>
              <a:rect b="b" l="l" r="r" t="t"/>
              <a:pathLst>
                <a:path extrusionOk="0" h="417" w="432">
                  <a:moveTo>
                    <a:pt x="216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93" y="417"/>
                    <a:pt x="216" y="417"/>
                  </a:cubicBezTo>
                  <a:cubicBezTo>
                    <a:pt x="334" y="417"/>
                    <a:pt x="432" y="319"/>
                    <a:pt x="427" y="211"/>
                  </a:cubicBezTo>
                  <a:cubicBezTo>
                    <a:pt x="427" y="9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5" name="Google Shape;19415;p27"/>
            <p:cNvSpPr/>
            <p:nvPr/>
          </p:nvSpPr>
          <p:spPr>
            <a:xfrm>
              <a:off x="151562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" y="319"/>
                    <a:pt x="93" y="421"/>
                    <a:pt x="206" y="421"/>
                  </a:cubicBezTo>
                  <a:cubicBezTo>
                    <a:pt x="330" y="421"/>
                    <a:pt x="427" y="329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6" name="Google Shape;19416;p27"/>
            <p:cNvSpPr/>
            <p:nvPr/>
          </p:nvSpPr>
          <p:spPr>
            <a:xfrm>
              <a:off x="1621875" y="43826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5"/>
                    <a:pt x="1" y="98"/>
                    <a:pt x="1" y="211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24" y="421"/>
                    <a:pt x="422" y="319"/>
                    <a:pt x="422" y="206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7" name="Google Shape;19417;p27"/>
            <p:cNvSpPr/>
            <p:nvPr/>
          </p:nvSpPr>
          <p:spPr>
            <a:xfrm>
              <a:off x="1860575" y="42499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3"/>
                    <a:pt x="11" y="222"/>
                  </a:cubicBezTo>
                  <a:cubicBezTo>
                    <a:pt x="11" y="335"/>
                    <a:pt x="103" y="432"/>
                    <a:pt x="221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3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8" name="Google Shape;19418;p27"/>
            <p:cNvSpPr/>
            <p:nvPr/>
          </p:nvSpPr>
          <p:spPr>
            <a:xfrm>
              <a:off x="2152575" y="43826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88" y="0"/>
                    <a:pt x="1" y="87"/>
                    <a:pt x="1" y="211"/>
                  </a:cubicBezTo>
                  <a:cubicBezTo>
                    <a:pt x="1" y="329"/>
                    <a:pt x="88" y="421"/>
                    <a:pt x="206" y="421"/>
                  </a:cubicBezTo>
                  <a:cubicBezTo>
                    <a:pt x="330" y="421"/>
                    <a:pt x="422" y="329"/>
                    <a:pt x="422" y="211"/>
                  </a:cubicBezTo>
                  <a:cubicBezTo>
                    <a:pt x="422" y="87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9" name="Google Shape;19419;p27"/>
            <p:cNvSpPr/>
            <p:nvPr/>
          </p:nvSpPr>
          <p:spPr>
            <a:xfrm>
              <a:off x="1435975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7" y="427"/>
                  </a:cubicBezTo>
                  <a:cubicBezTo>
                    <a:pt x="330" y="427"/>
                    <a:pt x="427" y="330"/>
                    <a:pt x="427" y="217"/>
                  </a:cubicBezTo>
                  <a:cubicBezTo>
                    <a:pt x="42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0" name="Google Shape;19420;p27"/>
            <p:cNvSpPr/>
            <p:nvPr/>
          </p:nvSpPr>
          <p:spPr>
            <a:xfrm>
              <a:off x="17012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1" name="Google Shape;19421;p27"/>
            <p:cNvSpPr/>
            <p:nvPr/>
          </p:nvSpPr>
          <p:spPr>
            <a:xfrm>
              <a:off x="1966825" y="409085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230" y="0"/>
                  </a:moveTo>
                  <a:cubicBezTo>
                    <a:pt x="222" y="0"/>
                    <a:pt x="214" y="1"/>
                    <a:pt x="206" y="2"/>
                  </a:cubicBezTo>
                  <a:cubicBezTo>
                    <a:pt x="87" y="2"/>
                    <a:pt x="0" y="94"/>
                    <a:pt x="0" y="218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24" y="418"/>
                    <a:pt x="421" y="321"/>
                    <a:pt x="421" y="208"/>
                  </a:cubicBezTo>
                  <a:cubicBezTo>
                    <a:pt x="421" y="93"/>
                    <a:pt x="337" y="0"/>
                    <a:pt x="23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2" name="Google Shape;19422;p27"/>
            <p:cNvSpPr/>
            <p:nvPr/>
          </p:nvSpPr>
          <p:spPr>
            <a:xfrm>
              <a:off x="215245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7" y="33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3" name="Google Shape;19423;p27"/>
            <p:cNvSpPr/>
            <p:nvPr/>
          </p:nvSpPr>
          <p:spPr>
            <a:xfrm>
              <a:off x="1833725" y="454192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7" y="1"/>
                  </a:moveTo>
                  <a:cubicBezTo>
                    <a:pt x="103" y="1"/>
                    <a:pt x="10" y="92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339" y="422"/>
                    <a:pt x="432" y="335"/>
                    <a:pt x="432" y="212"/>
                  </a:cubicBezTo>
                  <a:cubicBezTo>
                    <a:pt x="437" y="88"/>
                    <a:pt x="350" y="1"/>
                    <a:pt x="226" y="1"/>
                  </a:cubicBezTo>
                  <a:cubicBezTo>
                    <a:pt x="223" y="1"/>
                    <a:pt x="22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4" name="Google Shape;19424;p27"/>
            <p:cNvSpPr/>
            <p:nvPr/>
          </p:nvSpPr>
          <p:spPr>
            <a:xfrm>
              <a:off x="1701275" y="45682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2" y="0"/>
                  </a:moveTo>
                  <a:cubicBezTo>
                    <a:pt x="93" y="0"/>
                    <a:pt x="0" y="96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212" y="422"/>
                    <a:pt x="218" y="423"/>
                    <a:pt x="224" y="423"/>
                  </a:cubicBezTo>
                  <a:cubicBezTo>
                    <a:pt x="339" y="423"/>
                    <a:pt x="427" y="333"/>
                    <a:pt x="432" y="216"/>
                  </a:cubicBezTo>
                  <a:cubicBezTo>
                    <a:pt x="432" y="93"/>
                    <a:pt x="345" y="1"/>
                    <a:pt x="221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5" name="Google Shape;19425;p27"/>
            <p:cNvSpPr/>
            <p:nvPr/>
          </p:nvSpPr>
          <p:spPr>
            <a:xfrm>
              <a:off x="2046475" y="4382250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1"/>
                    <a:pt x="0" y="98"/>
                    <a:pt x="0" y="216"/>
                  </a:cubicBezTo>
                  <a:cubicBezTo>
                    <a:pt x="0" y="330"/>
                    <a:pt x="93" y="432"/>
                    <a:pt x="211" y="432"/>
                  </a:cubicBezTo>
                  <a:cubicBezTo>
                    <a:pt x="329" y="432"/>
                    <a:pt x="421" y="345"/>
                    <a:pt x="421" y="222"/>
                  </a:cubicBezTo>
                  <a:cubicBezTo>
                    <a:pt x="416" y="103"/>
                    <a:pt x="324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6" name="Google Shape;19426;p27"/>
            <p:cNvSpPr/>
            <p:nvPr/>
          </p:nvSpPr>
          <p:spPr>
            <a:xfrm>
              <a:off x="2099275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0"/>
                    <a:pt x="10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7" name="Google Shape;19427;p27"/>
            <p:cNvSpPr/>
            <p:nvPr/>
          </p:nvSpPr>
          <p:spPr>
            <a:xfrm>
              <a:off x="1966550" y="419685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08" y="1"/>
                  </a:moveTo>
                  <a:cubicBezTo>
                    <a:pt x="94" y="1"/>
                    <a:pt x="6" y="90"/>
                    <a:pt x="6" y="202"/>
                  </a:cubicBezTo>
                  <a:cubicBezTo>
                    <a:pt x="1" y="325"/>
                    <a:pt x="93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32" y="212"/>
                  </a:cubicBezTo>
                  <a:cubicBezTo>
                    <a:pt x="432" y="99"/>
                    <a:pt x="340" y="7"/>
                    <a:pt x="227" y="1"/>
                  </a:cubicBezTo>
                  <a:cubicBezTo>
                    <a:pt x="221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8" name="Google Shape;19428;p27"/>
            <p:cNvSpPr/>
            <p:nvPr/>
          </p:nvSpPr>
          <p:spPr>
            <a:xfrm>
              <a:off x="1966550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104" y="1"/>
                    <a:pt x="16" y="88"/>
                    <a:pt x="6" y="206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4" y="423"/>
                    <a:pt x="432" y="333"/>
                    <a:pt x="432" y="216"/>
                  </a:cubicBezTo>
                  <a:cubicBezTo>
                    <a:pt x="432" y="10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9" name="Google Shape;19429;p27"/>
            <p:cNvSpPr/>
            <p:nvPr/>
          </p:nvSpPr>
          <p:spPr>
            <a:xfrm>
              <a:off x="1568700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11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87" y="417"/>
                    <a:pt x="211" y="417"/>
                  </a:cubicBezTo>
                  <a:cubicBezTo>
                    <a:pt x="334" y="417"/>
                    <a:pt x="421" y="319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0" name="Google Shape;19430;p27"/>
            <p:cNvSpPr/>
            <p:nvPr/>
          </p:nvSpPr>
          <p:spPr>
            <a:xfrm>
              <a:off x="1833975" y="39047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98" y="1"/>
                    <a:pt x="1" y="93"/>
                    <a:pt x="1" y="212"/>
                  </a:cubicBezTo>
                  <a:cubicBezTo>
                    <a:pt x="1" y="330"/>
                    <a:pt x="98" y="433"/>
                    <a:pt x="211" y="433"/>
                  </a:cubicBezTo>
                  <a:cubicBezTo>
                    <a:pt x="214" y="433"/>
                    <a:pt x="217" y="433"/>
                    <a:pt x="221" y="433"/>
                  </a:cubicBezTo>
                  <a:cubicBezTo>
                    <a:pt x="339" y="433"/>
                    <a:pt x="432" y="337"/>
                    <a:pt x="432" y="217"/>
                  </a:cubicBezTo>
                  <a:cubicBezTo>
                    <a:pt x="432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1" name="Google Shape;19431;p27"/>
            <p:cNvSpPr/>
            <p:nvPr/>
          </p:nvSpPr>
          <p:spPr>
            <a:xfrm>
              <a:off x="2046475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20" y="0"/>
                  </a:moveTo>
                  <a:cubicBezTo>
                    <a:pt x="217" y="0"/>
                    <a:pt x="214" y="0"/>
                    <a:pt x="211" y="1"/>
                  </a:cubicBezTo>
                  <a:cubicBezTo>
                    <a:pt x="93" y="1"/>
                    <a:pt x="0" y="98"/>
                    <a:pt x="0" y="211"/>
                  </a:cubicBezTo>
                  <a:cubicBezTo>
                    <a:pt x="5" y="329"/>
                    <a:pt x="93" y="417"/>
                    <a:pt x="211" y="417"/>
                  </a:cubicBezTo>
                  <a:cubicBezTo>
                    <a:pt x="329" y="417"/>
                    <a:pt x="421" y="329"/>
                    <a:pt x="421" y="206"/>
                  </a:cubicBezTo>
                  <a:cubicBezTo>
                    <a:pt x="421" y="86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2" name="Google Shape;19432;p27"/>
            <p:cNvSpPr/>
            <p:nvPr/>
          </p:nvSpPr>
          <p:spPr>
            <a:xfrm>
              <a:off x="17012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3" y="0"/>
                  </a:moveTo>
                  <a:cubicBezTo>
                    <a:pt x="99" y="0"/>
                    <a:pt x="11" y="101"/>
                    <a:pt x="11" y="211"/>
                  </a:cubicBezTo>
                  <a:cubicBezTo>
                    <a:pt x="1" y="329"/>
                    <a:pt x="94" y="428"/>
                    <a:pt x="205" y="428"/>
                  </a:cubicBezTo>
                  <a:cubicBezTo>
                    <a:pt x="210" y="428"/>
                    <a:pt x="216" y="428"/>
                    <a:pt x="221" y="427"/>
                  </a:cubicBezTo>
                  <a:cubicBezTo>
                    <a:pt x="345" y="417"/>
                    <a:pt x="432" y="330"/>
                    <a:pt x="432" y="211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6" y="0"/>
                    <a:pt x="21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3" name="Google Shape;19433;p27"/>
            <p:cNvSpPr/>
            <p:nvPr/>
          </p:nvSpPr>
          <p:spPr>
            <a:xfrm>
              <a:off x="1913625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88" y="432"/>
                    <a:pt x="211" y="432"/>
                  </a:cubicBezTo>
                  <a:cubicBezTo>
                    <a:pt x="335" y="432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4" name="Google Shape;19434;p27"/>
            <p:cNvSpPr/>
            <p:nvPr/>
          </p:nvSpPr>
          <p:spPr>
            <a:xfrm>
              <a:off x="1488900" y="4037575"/>
              <a:ext cx="11075" cy="10550"/>
            </a:xfrm>
            <a:custGeom>
              <a:rect b="b" l="l" r="r" t="t"/>
              <a:pathLst>
                <a:path extrusionOk="0" h="422" w="443">
                  <a:moveTo>
                    <a:pt x="222" y="0"/>
                  </a:moveTo>
                  <a:cubicBezTo>
                    <a:pt x="88" y="6"/>
                    <a:pt x="1" y="113"/>
                    <a:pt x="11" y="216"/>
                  </a:cubicBezTo>
                  <a:cubicBezTo>
                    <a:pt x="11" y="340"/>
                    <a:pt x="104" y="422"/>
                    <a:pt x="222" y="422"/>
                  </a:cubicBezTo>
                  <a:cubicBezTo>
                    <a:pt x="345" y="422"/>
                    <a:pt x="443" y="324"/>
                    <a:pt x="443" y="211"/>
                  </a:cubicBezTo>
                  <a:cubicBezTo>
                    <a:pt x="443" y="9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5" name="Google Shape;19435;p27"/>
            <p:cNvSpPr/>
            <p:nvPr/>
          </p:nvSpPr>
          <p:spPr>
            <a:xfrm>
              <a:off x="20198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7" y="0"/>
                  </a:moveTo>
                  <a:cubicBezTo>
                    <a:pt x="93" y="0"/>
                    <a:pt x="0" y="96"/>
                    <a:pt x="0" y="216"/>
                  </a:cubicBezTo>
                  <a:cubicBezTo>
                    <a:pt x="0" y="345"/>
                    <a:pt x="93" y="427"/>
                    <a:pt x="21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6" name="Google Shape;19436;p27"/>
            <p:cNvSpPr/>
            <p:nvPr/>
          </p:nvSpPr>
          <p:spPr>
            <a:xfrm>
              <a:off x="1648350" y="4037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103" y="6"/>
                    <a:pt x="0" y="93"/>
                    <a:pt x="0" y="211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1" y="340"/>
                    <a:pt x="421" y="216"/>
                  </a:cubicBezTo>
                  <a:cubicBezTo>
                    <a:pt x="421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7" name="Google Shape;19437;p27"/>
            <p:cNvSpPr/>
            <p:nvPr/>
          </p:nvSpPr>
          <p:spPr>
            <a:xfrm>
              <a:off x="1648350" y="45684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20" y="0"/>
                  </a:moveTo>
                  <a:cubicBezTo>
                    <a:pt x="217" y="0"/>
                    <a:pt x="214" y="1"/>
                    <a:pt x="211" y="1"/>
                  </a:cubicBezTo>
                  <a:cubicBezTo>
                    <a:pt x="103" y="1"/>
                    <a:pt x="5" y="93"/>
                    <a:pt x="0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6"/>
                    <a:pt x="334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8" name="Google Shape;19438;p27"/>
            <p:cNvSpPr/>
            <p:nvPr/>
          </p:nvSpPr>
          <p:spPr>
            <a:xfrm>
              <a:off x="1833975" y="43294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8" y="6"/>
                    <a:pt x="1" y="103"/>
                    <a:pt x="1" y="222"/>
                  </a:cubicBezTo>
                  <a:cubicBezTo>
                    <a:pt x="1" y="340"/>
                    <a:pt x="98" y="432"/>
                    <a:pt x="216" y="432"/>
                  </a:cubicBezTo>
                  <a:cubicBezTo>
                    <a:pt x="340" y="427"/>
                    <a:pt x="432" y="335"/>
                    <a:pt x="43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9" name="Google Shape;19439;p27"/>
            <p:cNvSpPr/>
            <p:nvPr/>
          </p:nvSpPr>
          <p:spPr>
            <a:xfrm>
              <a:off x="1913625" y="4249900"/>
              <a:ext cx="10825" cy="10850"/>
            </a:xfrm>
            <a:custGeom>
              <a:rect b="b" l="l" r="r" t="t"/>
              <a:pathLst>
                <a:path extrusionOk="0" h="434" w="433">
                  <a:moveTo>
                    <a:pt x="226" y="1"/>
                  </a:moveTo>
                  <a:cubicBezTo>
                    <a:pt x="221" y="1"/>
                    <a:pt x="216" y="1"/>
                    <a:pt x="211" y="2"/>
                  </a:cubicBezTo>
                  <a:cubicBezTo>
                    <a:pt x="88" y="2"/>
                    <a:pt x="1" y="94"/>
                    <a:pt x="6" y="228"/>
                  </a:cubicBezTo>
                  <a:cubicBezTo>
                    <a:pt x="6" y="336"/>
                    <a:pt x="103" y="433"/>
                    <a:pt x="216" y="433"/>
                  </a:cubicBezTo>
                  <a:cubicBezTo>
                    <a:pt x="335" y="433"/>
                    <a:pt x="432" y="331"/>
                    <a:pt x="432" y="218"/>
                  </a:cubicBezTo>
                  <a:cubicBezTo>
                    <a:pt x="422" y="95"/>
                    <a:pt x="324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0" name="Google Shape;19440;p27"/>
            <p:cNvSpPr/>
            <p:nvPr/>
          </p:nvSpPr>
          <p:spPr>
            <a:xfrm>
              <a:off x="1701525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3" y="1"/>
                    <a:pt x="1" y="103"/>
                    <a:pt x="1" y="216"/>
                  </a:cubicBezTo>
                  <a:cubicBezTo>
                    <a:pt x="1" y="335"/>
                    <a:pt x="88" y="422"/>
                    <a:pt x="206" y="422"/>
                  </a:cubicBezTo>
                  <a:cubicBezTo>
                    <a:pt x="324" y="422"/>
                    <a:pt x="417" y="335"/>
                    <a:pt x="422" y="216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1" name="Google Shape;19441;p27"/>
            <p:cNvSpPr/>
            <p:nvPr/>
          </p:nvSpPr>
          <p:spPr>
            <a:xfrm>
              <a:off x="18075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2" name="Google Shape;19442;p27"/>
            <p:cNvSpPr/>
            <p:nvPr/>
          </p:nvSpPr>
          <p:spPr>
            <a:xfrm>
              <a:off x="1515625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5" y="422"/>
                    <a:pt x="427" y="32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3" name="Google Shape;19443;p27"/>
            <p:cNvSpPr/>
            <p:nvPr/>
          </p:nvSpPr>
          <p:spPr>
            <a:xfrm>
              <a:off x="18075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0" y="217"/>
                  </a:cubicBezTo>
                  <a:cubicBezTo>
                    <a:pt x="5" y="330"/>
                    <a:pt x="93" y="427"/>
                    <a:pt x="21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4" name="Google Shape;19444;p27"/>
            <p:cNvSpPr/>
            <p:nvPr/>
          </p:nvSpPr>
          <p:spPr>
            <a:xfrm>
              <a:off x="201987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7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3"/>
                    <a:pt x="84" y="423"/>
                    <a:pt x="198" y="423"/>
                  </a:cubicBezTo>
                  <a:cubicBezTo>
                    <a:pt x="204" y="423"/>
                    <a:pt x="210" y="422"/>
                    <a:pt x="216" y="422"/>
                  </a:cubicBezTo>
                  <a:cubicBezTo>
                    <a:pt x="329" y="422"/>
                    <a:pt x="427" y="329"/>
                    <a:pt x="427" y="211"/>
                  </a:cubicBezTo>
                  <a:cubicBezTo>
                    <a:pt x="422" y="93"/>
                    <a:pt x="329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5" name="Google Shape;19445;p27"/>
            <p:cNvSpPr/>
            <p:nvPr/>
          </p:nvSpPr>
          <p:spPr>
            <a:xfrm>
              <a:off x="1807650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5" y="0"/>
                  </a:moveTo>
                  <a:cubicBezTo>
                    <a:pt x="89" y="0"/>
                    <a:pt x="0" y="99"/>
                    <a:pt x="0" y="212"/>
                  </a:cubicBezTo>
                  <a:cubicBezTo>
                    <a:pt x="0" y="335"/>
                    <a:pt x="88" y="422"/>
                    <a:pt x="211" y="422"/>
                  </a:cubicBezTo>
                  <a:cubicBezTo>
                    <a:pt x="329" y="422"/>
                    <a:pt x="422" y="325"/>
                    <a:pt x="422" y="212"/>
                  </a:cubicBezTo>
                  <a:cubicBezTo>
                    <a:pt x="422" y="93"/>
                    <a:pt x="324" y="1"/>
                    <a:pt x="211" y="1"/>
                  </a:cubicBezTo>
                  <a:cubicBezTo>
                    <a:pt x="206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6" name="Google Shape;19446;p27"/>
            <p:cNvSpPr/>
            <p:nvPr/>
          </p:nvSpPr>
          <p:spPr>
            <a:xfrm>
              <a:off x="19137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0"/>
                  </a:moveTo>
                  <a:cubicBezTo>
                    <a:pt x="90" y="0"/>
                    <a:pt x="1" y="99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25"/>
                    <a:pt x="427" y="212"/>
                  </a:cubicBezTo>
                  <a:cubicBezTo>
                    <a:pt x="427" y="93"/>
                    <a:pt x="330" y="1"/>
                    <a:pt x="211" y="1"/>
                  </a:cubicBezTo>
                  <a:cubicBezTo>
                    <a:pt x="206" y="0"/>
                    <a:pt x="201" y="0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7" name="Google Shape;19447;p27"/>
            <p:cNvSpPr/>
            <p:nvPr/>
          </p:nvSpPr>
          <p:spPr>
            <a:xfrm>
              <a:off x="14627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8" y="0"/>
                  </a:moveTo>
                  <a:cubicBezTo>
                    <a:pt x="99" y="0"/>
                    <a:pt x="1" y="101"/>
                    <a:pt x="1" y="211"/>
                  </a:cubicBezTo>
                  <a:cubicBezTo>
                    <a:pt x="1" y="327"/>
                    <a:pt x="84" y="427"/>
                    <a:pt x="202" y="427"/>
                  </a:cubicBezTo>
                  <a:cubicBezTo>
                    <a:pt x="205" y="427"/>
                    <a:pt x="208" y="427"/>
                    <a:pt x="211" y="427"/>
                  </a:cubicBezTo>
                  <a:cubicBezTo>
                    <a:pt x="335" y="427"/>
                    <a:pt x="417" y="335"/>
                    <a:pt x="432" y="211"/>
                  </a:cubicBezTo>
                  <a:cubicBezTo>
                    <a:pt x="422" y="98"/>
                    <a:pt x="335" y="1"/>
                    <a:pt x="216" y="1"/>
                  </a:cubicBezTo>
                  <a:cubicBezTo>
                    <a:pt x="214" y="0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8" name="Google Shape;19448;p27"/>
            <p:cNvSpPr/>
            <p:nvPr/>
          </p:nvSpPr>
          <p:spPr>
            <a:xfrm>
              <a:off x="1462575" y="43293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0"/>
                  </a:moveTo>
                  <a:cubicBezTo>
                    <a:pt x="93" y="6"/>
                    <a:pt x="0" y="98"/>
                    <a:pt x="0" y="211"/>
                  </a:cubicBezTo>
                  <a:cubicBezTo>
                    <a:pt x="0" y="334"/>
                    <a:pt x="93" y="432"/>
                    <a:pt x="211" y="432"/>
                  </a:cubicBezTo>
                  <a:cubicBezTo>
                    <a:pt x="335" y="432"/>
                    <a:pt x="422" y="340"/>
                    <a:pt x="422" y="216"/>
                  </a:cubicBezTo>
                  <a:cubicBezTo>
                    <a:pt x="422" y="98"/>
                    <a:pt x="324" y="6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9" name="Google Shape;19449;p27"/>
            <p:cNvSpPr/>
            <p:nvPr/>
          </p:nvSpPr>
          <p:spPr>
            <a:xfrm>
              <a:off x="2178925" y="4197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218" y="0"/>
                    <a:pt x="214" y="0"/>
                    <a:pt x="211" y="1"/>
                  </a:cubicBezTo>
                  <a:cubicBezTo>
                    <a:pt x="98" y="1"/>
                    <a:pt x="0" y="93"/>
                    <a:pt x="0" y="211"/>
                  </a:cubicBezTo>
                  <a:cubicBezTo>
                    <a:pt x="0" y="329"/>
                    <a:pt x="103" y="422"/>
                    <a:pt x="216" y="422"/>
                  </a:cubicBezTo>
                  <a:cubicBezTo>
                    <a:pt x="339" y="422"/>
                    <a:pt x="432" y="329"/>
                    <a:pt x="432" y="206"/>
                  </a:cubicBezTo>
                  <a:cubicBezTo>
                    <a:pt x="432" y="86"/>
                    <a:pt x="340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0" name="Google Shape;19450;p27"/>
            <p:cNvSpPr/>
            <p:nvPr/>
          </p:nvSpPr>
          <p:spPr>
            <a:xfrm>
              <a:off x="170127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1" name="Google Shape;19451;p27"/>
            <p:cNvSpPr/>
            <p:nvPr/>
          </p:nvSpPr>
          <p:spPr>
            <a:xfrm>
              <a:off x="16748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3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2" name="Google Shape;19452;p27"/>
            <p:cNvSpPr/>
            <p:nvPr/>
          </p:nvSpPr>
          <p:spPr>
            <a:xfrm>
              <a:off x="1993275" y="4276525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3" name="Google Shape;19453;p27"/>
            <p:cNvSpPr/>
            <p:nvPr/>
          </p:nvSpPr>
          <p:spPr>
            <a:xfrm>
              <a:off x="1993275" y="43294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4" name="Google Shape;19454;p27"/>
            <p:cNvSpPr/>
            <p:nvPr/>
          </p:nvSpPr>
          <p:spPr>
            <a:xfrm>
              <a:off x="1674800" y="4117225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211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24"/>
                    <a:pt x="89" y="417"/>
                    <a:pt x="195" y="417"/>
                  </a:cubicBezTo>
                  <a:cubicBezTo>
                    <a:pt x="200" y="417"/>
                    <a:pt x="206" y="417"/>
                    <a:pt x="211" y="417"/>
                  </a:cubicBezTo>
                  <a:cubicBezTo>
                    <a:pt x="330" y="417"/>
                    <a:pt x="422" y="32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5" name="Google Shape;19455;p27"/>
            <p:cNvSpPr/>
            <p:nvPr/>
          </p:nvSpPr>
          <p:spPr>
            <a:xfrm>
              <a:off x="20198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2"/>
                  </a:cubicBezTo>
                  <a:cubicBezTo>
                    <a:pt x="329" y="417"/>
                    <a:pt x="427" y="324"/>
                    <a:pt x="427" y="211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6" name="Google Shape;19456;p27"/>
            <p:cNvSpPr/>
            <p:nvPr/>
          </p:nvSpPr>
          <p:spPr>
            <a:xfrm>
              <a:off x="1966675" y="387840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17" y="1"/>
                  </a:moveTo>
                  <a:cubicBezTo>
                    <a:pt x="99" y="1"/>
                    <a:pt x="1" y="98"/>
                    <a:pt x="1" y="216"/>
                  </a:cubicBezTo>
                  <a:cubicBezTo>
                    <a:pt x="1" y="331"/>
                    <a:pt x="99" y="424"/>
                    <a:pt x="199" y="424"/>
                  </a:cubicBezTo>
                  <a:cubicBezTo>
                    <a:pt x="207" y="424"/>
                    <a:pt x="214" y="423"/>
                    <a:pt x="222" y="422"/>
                  </a:cubicBezTo>
                  <a:cubicBezTo>
                    <a:pt x="345" y="417"/>
                    <a:pt x="433" y="329"/>
                    <a:pt x="427" y="206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7" name="Google Shape;19457;p27"/>
            <p:cNvSpPr/>
            <p:nvPr/>
          </p:nvSpPr>
          <p:spPr>
            <a:xfrm>
              <a:off x="2205500" y="43294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2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27" y="98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8" name="Google Shape;19458;p27"/>
            <p:cNvSpPr/>
            <p:nvPr/>
          </p:nvSpPr>
          <p:spPr>
            <a:xfrm>
              <a:off x="2019750" y="38784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1"/>
                  </a:moveTo>
                  <a:cubicBezTo>
                    <a:pt x="98" y="1"/>
                    <a:pt x="5" y="93"/>
                    <a:pt x="5" y="211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32" y="329"/>
                    <a:pt x="432" y="211"/>
                  </a:cubicBezTo>
                  <a:cubicBezTo>
                    <a:pt x="43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9" name="Google Shape;19459;p27"/>
            <p:cNvSpPr/>
            <p:nvPr/>
          </p:nvSpPr>
          <p:spPr>
            <a:xfrm>
              <a:off x="1833975" y="4276650"/>
              <a:ext cx="10825" cy="10425"/>
            </a:xfrm>
            <a:custGeom>
              <a:rect b="b" l="l" r="r" t="t"/>
              <a:pathLst>
                <a:path extrusionOk="0" h="417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29"/>
                    <a:pt x="93" y="417"/>
                    <a:pt x="216" y="417"/>
                  </a:cubicBezTo>
                  <a:cubicBezTo>
                    <a:pt x="340" y="412"/>
                    <a:pt x="43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0" name="Google Shape;19460;p27"/>
            <p:cNvSpPr/>
            <p:nvPr/>
          </p:nvSpPr>
          <p:spPr>
            <a:xfrm>
              <a:off x="1648200" y="42499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1" y="98"/>
                    <a:pt x="1" y="217"/>
                  </a:cubicBezTo>
                  <a:cubicBezTo>
                    <a:pt x="1" y="330"/>
                    <a:pt x="104" y="427"/>
                    <a:pt x="217" y="427"/>
                  </a:cubicBezTo>
                  <a:cubicBezTo>
                    <a:pt x="335" y="427"/>
                    <a:pt x="427" y="330"/>
                    <a:pt x="427" y="217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1" name="Google Shape;19461;p27"/>
            <p:cNvSpPr/>
            <p:nvPr/>
          </p:nvSpPr>
          <p:spPr>
            <a:xfrm>
              <a:off x="1648350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1"/>
                    <a:pt x="0" y="98"/>
                    <a:pt x="0" y="217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45"/>
                    <a:pt x="421" y="217"/>
                  </a:cubicBezTo>
                  <a:cubicBezTo>
                    <a:pt x="421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2" name="Google Shape;19462;p27"/>
            <p:cNvSpPr/>
            <p:nvPr/>
          </p:nvSpPr>
          <p:spPr>
            <a:xfrm>
              <a:off x="170127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1"/>
                  </a:moveTo>
                  <a:cubicBezTo>
                    <a:pt x="103" y="1"/>
                    <a:pt x="0" y="98"/>
                    <a:pt x="0" y="217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3" name="Google Shape;19463;p27"/>
            <p:cNvSpPr/>
            <p:nvPr/>
          </p:nvSpPr>
          <p:spPr>
            <a:xfrm>
              <a:off x="19668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1" y="335"/>
                    <a:pt x="427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4" name="Google Shape;19464;p27"/>
            <p:cNvSpPr/>
            <p:nvPr/>
          </p:nvSpPr>
          <p:spPr>
            <a:xfrm>
              <a:off x="14891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93"/>
                    <a:pt x="0" y="206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27" y="335"/>
                    <a:pt x="422" y="222"/>
                  </a:cubicBezTo>
                  <a:cubicBezTo>
                    <a:pt x="432" y="10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5" name="Google Shape;19465;p27"/>
            <p:cNvSpPr/>
            <p:nvPr/>
          </p:nvSpPr>
          <p:spPr>
            <a:xfrm>
              <a:off x="15155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11" y="329"/>
                    <a:pt x="103" y="422"/>
                    <a:pt x="222" y="422"/>
                  </a:cubicBezTo>
                  <a:cubicBezTo>
                    <a:pt x="227" y="422"/>
                    <a:pt x="233" y="423"/>
                    <a:pt x="238" y="423"/>
                  </a:cubicBezTo>
                  <a:cubicBezTo>
                    <a:pt x="344" y="423"/>
                    <a:pt x="432" y="329"/>
                    <a:pt x="432" y="211"/>
                  </a:cubicBezTo>
                  <a:cubicBezTo>
                    <a:pt x="432" y="88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6" name="Google Shape;19466;p27"/>
            <p:cNvSpPr/>
            <p:nvPr/>
          </p:nvSpPr>
          <p:spPr>
            <a:xfrm>
              <a:off x="1780800" y="4223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5" y="87"/>
                    <a:pt x="5" y="206"/>
                  </a:cubicBezTo>
                  <a:cubicBezTo>
                    <a:pt x="0" y="324"/>
                    <a:pt x="93" y="421"/>
                    <a:pt x="211" y="421"/>
                  </a:cubicBezTo>
                  <a:cubicBezTo>
                    <a:pt x="334" y="421"/>
                    <a:pt x="432" y="334"/>
                    <a:pt x="432" y="216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7" name="Google Shape;19467;p27"/>
            <p:cNvSpPr/>
            <p:nvPr/>
          </p:nvSpPr>
          <p:spPr>
            <a:xfrm>
              <a:off x="19668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2" y="0"/>
                  </a:moveTo>
                  <a:cubicBezTo>
                    <a:pt x="88" y="0"/>
                    <a:pt x="0" y="96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7" y="330"/>
                    <a:pt x="421" y="211"/>
                  </a:cubicBezTo>
                  <a:cubicBezTo>
                    <a:pt x="421" y="98"/>
                    <a:pt x="324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8" name="Google Shape;19468;p27"/>
            <p:cNvSpPr/>
            <p:nvPr/>
          </p:nvSpPr>
          <p:spPr>
            <a:xfrm>
              <a:off x="1489175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2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1" y="432"/>
                  </a:cubicBezTo>
                  <a:cubicBezTo>
                    <a:pt x="329" y="432"/>
                    <a:pt x="422" y="330"/>
                    <a:pt x="422" y="217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9" name="Google Shape;19469;p27"/>
            <p:cNvSpPr/>
            <p:nvPr/>
          </p:nvSpPr>
          <p:spPr>
            <a:xfrm>
              <a:off x="2046475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93" y="1"/>
                    <a:pt x="0" y="88"/>
                    <a:pt x="0" y="206"/>
                  </a:cubicBezTo>
                  <a:cubicBezTo>
                    <a:pt x="0" y="319"/>
                    <a:pt x="93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3" y="423"/>
                    <a:pt x="421" y="329"/>
                    <a:pt x="421" y="211"/>
                  </a:cubicBezTo>
                  <a:cubicBezTo>
                    <a:pt x="421" y="8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0" name="Google Shape;19470;p27"/>
            <p:cNvSpPr/>
            <p:nvPr/>
          </p:nvSpPr>
          <p:spPr>
            <a:xfrm>
              <a:off x="220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1"/>
                  </a:moveTo>
                  <a:cubicBezTo>
                    <a:pt x="93" y="1"/>
                    <a:pt x="1" y="88"/>
                    <a:pt x="1" y="216"/>
                  </a:cubicBezTo>
                  <a:cubicBezTo>
                    <a:pt x="11" y="335"/>
                    <a:pt x="98" y="422"/>
                    <a:pt x="217" y="422"/>
                  </a:cubicBezTo>
                  <a:cubicBezTo>
                    <a:pt x="335" y="422"/>
                    <a:pt x="432" y="329"/>
                    <a:pt x="432" y="211"/>
                  </a:cubicBezTo>
                  <a:cubicBezTo>
                    <a:pt x="432" y="8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1" name="Google Shape;19471;p27"/>
            <p:cNvSpPr/>
            <p:nvPr/>
          </p:nvSpPr>
          <p:spPr>
            <a:xfrm>
              <a:off x="148917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329" y="427"/>
                    <a:pt x="422" y="329"/>
                    <a:pt x="422" y="211"/>
                  </a:cubicBezTo>
                  <a:cubicBezTo>
                    <a:pt x="416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2" name="Google Shape;19472;p27"/>
            <p:cNvSpPr/>
            <p:nvPr/>
          </p:nvSpPr>
          <p:spPr>
            <a:xfrm>
              <a:off x="1674800" y="443580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1"/>
                  </a:moveTo>
                  <a:cubicBezTo>
                    <a:pt x="89" y="1"/>
                    <a:pt x="1" y="90"/>
                    <a:pt x="1" y="207"/>
                  </a:cubicBezTo>
                  <a:cubicBezTo>
                    <a:pt x="1" y="320"/>
                    <a:pt x="93" y="418"/>
                    <a:pt x="206" y="423"/>
                  </a:cubicBezTo>
                  <a:cubicBezTo>
                    <a:pt x="330" y="423"/>
                    <a:pt x="427" y="325"/>
                    <a:pt x="427" y="212"/>
                  </a:cubicBezTo>
                  <a:cubicBezTo>
                    <a:pt x="427" y="94"/>
                    <a:pt x="335" y="1"/>
                    <a:pt x="222" y="1"/>
                  </a:cubicBezTo>
                  <a:cubicBezTo>
                    <a:pt x="215" y="1"/>
                    <a:pt x="209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3" name="Google Shape;19473;p27"/>
            <p:cNvSpPr/>
            <p:nvPr/>
          </p:nvSpPr>
          <p:spPr>
            <a:xfrm>
              <a:off x="1833975" y="4435575"/>
              <a:ext cx="10825" cy="10800"/>
            </a:xfrm>
            <a:custGeom>
              <a:rect b="b" l="l" r="r" t="t"/>
              <a:pathLst>
                <a:path extrusionOk="0" h="432" w="433">
                  <a:moveTo>
                    <a:pt x="211" y="0"/>
                  </a:moveTo>
                  <a:cubicBezTo>
                    <a:pt x="88" y="5"/>
                    <a:pt x="1" y="103"/>
                    <a:pt x="1" y="221"/>
                  </a:cubicBezTo>
                  <a:cubicBezTo>
                    <a:pt x="1" y="344"/>
                    <a:pt x="98" y="432"/>
                    <a:pt x="216" y="432"/>
                  </a:cubicBezTo>
                  <a:cubicBezTo>
                    <a:pt x="340" y="427"/>
                    <a:pt x="432" y="334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4" name="Google Shape;19474;p27"/>
            <p:cNvSpPr/>
            <p:nvPr/>
          </p:nvSpPr>
          <p:spPr>
            <a:xfrm>
              <a:off x="1993150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3" y="0"/>
                    <a:pt x="0" y="103"/>
                    <a:pt x="6" y="221"/>
                  </a:cubicBezTo>
                  <a:cubicBezTo>
                    <a:pt x="6" y="334"/>
                    <a:pt x="10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5" name="Google Shape;19475;p27"/>
            <p:cNvSpPr/>
            <p:nvPr/>
          </p:nvSpPr>
          <p:spPr>
            <a:xfrm>
              <a:off x="1648350" y="41968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8" y="0"/>
                    <a:pt x="0" y="88"/>
                    <a:pt x="0" y="206"/>
                  </a:cubicBezTo>
                  <a:cubicBezTo>
                    <a:pt x="0" y="319"/>
                    <a:pt x="98" y="422"/>
                    <a:pt x="211" y="422"/>
                  </a:cubicBezTo>
                  <a:cubicBezTo>
                    <a:pt x="334" y="422"/>
                    <a:pt x="421" y="334"/>
                    <a:pt x="421" y="211"/>
                  </a:cubicBezTo>
                  <a:cubicBezTo>
                    <a:pt x="421" y="8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6" name="Google Shape;19476;p27"/>
            <p:cNvSpPr/>
            <p:nvPr/>
          </p:nvSpPr>
          <p:spPr>
            <a:xfrm>
              <a:off x="201987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29" y="416"/>
                    <a:pt x="427" y="329"/>
                    <a:pt x="427" y="211"/>
                  </a:cubicBezTo>
                  <a:cubicBezTo>
                    <a:pt x="432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7" name="Google Shape;19477;p27"/>
            <p:cNvSpPr/>
            <p:nvPr/>
          </p:nvSpPr>
          <p:spPr>
            <a:xfrm>
              <a:off x="1887175" y="42233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0"/>
                  </a:moveTo>
                  <a:cubicBezTo>
                    <a:pt x="98" y="0"/>
                    <a:pt x="5" y="87"/>
                    <a:pt x="0" y="206"/>
                  </a:cubicBezTo>
                  <a:cubicBezTo>
                    <a:pt x="0" y="324"/>
                    <a:pt x="82" y="421"/>
                    <a:pt x="206" y="421"/>
                  </a:cubicBezTo>
                  <a:cubicBezTo>
                    <a:pt x="212" y="422"/>
                    <a:pt x="218" y="422"/>
                    <a:pt x="223" y="422"/>
                  </a:cubicBezTo>
                  <a:cubicBezTo>
                    <a:pt x="333" y="422"/>
                    <a:pt x="421" y="333"/>
                    <a:pt x="416" y="216"/>
                  </a:cubicBezTo>
                  <a:cubicBezTo>
                    <a:pt x="421" y="10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8" name="Google Shape;19478;p27"/>
            <p:cNvSpPr/>
            <p:nvPr/>
          </p:nvSpPr>
          <p:spPr>
            <a:xfrm>
              <a:off x="1648200" y="44619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2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32"/>
                    <a:pt x="212" y="432"/>
                  </a:cubicBezTo>
                  <a:cubicBezTo>
                    <a:pt x="215" y="432"/>
                    <a:pt x="219" y="433"/>
                    <a:pt x="222" y="433"/>
                  </a:cubicBezTo>
                  <a:cubicBezTo>
                    <a:pt x="345" y="433"/>
                    <a:pt x="427" y="347"/>
                    <a:pt x="427" y="227"/>
                  </a:cubicBezTo>
                  <a:cubicBezTo>
                    <a:pt x="427" y="103"/>
                    <a:pt x="335" y="1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9" name="Google Shape;19479;p27"/>
            <p:cNvSpPr/>
            <p:nvPr/>
          </p:nvSpPr>
          <p:spPr>
            <a:xfrm>
              <a:off x="1701275" y="44619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5"/>
                    <a:pt x="98" y="432"/>
                    <a:pt x="221" y="432"/>
                  </a:cubicBezTo>
                  <a:cubicBezTo>
                    <a:pt x="345" y="432"/>
                    <a:pt x="432" y="335"/>
                    <a:pt x="427" y="206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0" name="Google Shape;19480;p27"/>
            <p:cNvSpPr/>
            <p:nvPr/>
          </p:nvSpPr>
          <p:spPr>
            <a:xfrm>
              <a:off x="1568700" y="401122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6" y="1"/>
                  </a:moveTo>
                  <a:cubicBezTo>
                    <a:pt x="87" y="1"/>
                    <a:pt x="0" y="83"/>
                    <a:pt x="5" y="212"/>
                  </a:cubicBezTo>
                  <a:cubicBezTo>
                    <a:pt x="5" y="325"/>
                    <a:pt x="103" y="422"/>
                    <a:pt x="216" y="422"/>
                  </a:cubicBezTo>
                  <a:cubicBezTo>
                    <a:pt x="334" y="422"/>
                    <a:pt x="432" y="325"/>
                    <a:pt x="432" y="212"/>
                  </a:cubicBezTo>
                  <a:cubicBezTo>
                    <a:pt x="432" y="8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1" name="Google Shape;19481;p27"/>
            <p:cNvSpPr/>
            <p:nvPr/>
          </p:nvSpPr>
          <p:spPr>
            <a:xfrm>
              <a:off x="1621875" y="40112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0" y="0"/>
                    <a:pt x="1" y="94"/>
                    <a:pt x="1" y="212"/>
                  </a:cubicBezTo>
                  <a:cubicBezTo>
                    <a:pt x="1" y="325"/>
                    <a:pt x="93" y="422"/>
                    <a:pt x="211" y="422"/>
                  </a:cubicBezTo>
                  <a:cubicBezTo>
                    <a:pt x="324" y="417"/>
                    <a:pt x="422" y="325"/>
                    <a:pt x="422" y="212"/>
                  </a:cubicBezTo>
                  <a:cubicBezTo>
                    <a:pt x="422" y="93"/>
                    <a:pt x="335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2" name="Google Shape;19482;p27"/>
            <p:cNvSpPr/>
            <p:nvPr/>
          </p:nvSpPr>
          <p:spPr>
            <a:xfrm>
              <a:off x="196682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35"/>
                    <a:pt x="87" y="422"/>
                    <a:pt x="211" y="422"/>
                  </a:cubicBezTo>
                  <a:cubicBezTo>
                    <a:pt x="329" y="422"/>
                    <a:pt x="427" y="335"/>
                    <a:pt x="421" y="212"/>
                  </a:cubicBezTo>
                  <a:cubicBezTo>
                    <a:pt x="421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3" name="Google Shape;19483;p27"/>
            <p:cNvSpPr/>
            <p:nvPr/>
          </p:nvSpPr>
          <p:spPr>
            <a:xfrm>
              <a:off x="1515625" y="44887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1"/>
                  </a:moveTo>
                  <a:cubicBezTo>
                    <a:pt x="98" y="1"/>
                    <a:pt x="1" y="98"/>
                    <a:pt x="1" y="211"/>
                  </a:cubicBezTo>
                  <a:cubicBezTo>
                    <a:pt x="1" y="327"/>
                    <a:pt x="94" y="422"/>
                    <a:pt x="208" y="422"/>
                  </a:cubicBezTo>
                  <a:cubicBezTo>
                    <a:pt x="211" y="422"/>
                    <a:pt x="214" y="422"/>
                    <a:pt x="217" y="422"/>
                  </a:cubicBezTo>
                  <a:cubicBezTo>
                    <a:pt x="335" y="422"/>
                    <a:pt x="427" y="330"/>
                    <a:pt x="427" y="206"/>
                  </a:cubicBezTo>
                  <a:cubicBezTo>
                    <a:pt x="422" y="93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4" name="Google Shape;19484;p27"/>
            <p:cNvSpPr/>
            <p:nvPr/>
          </p:nvSpPr>
          <p:spPr>
            <a:xfrm>
              <a:off x="2046200" y="44887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18" y="0"/>
                  </a:moveTo>
                  <a:cubicBezTo>
                    <a:pt x="99" y="0"/>
                    <a:pt x="11" y="96"/>
                    <a:pt x="11" y="206"/>
                  </a:cubicBezTo>
                  <a:cubicBezTo>
                    <a:pt x="1" y="324"/>
                    <a:pt x="98" y="427"/>
                    <a:pt x="222" y="427"/>
                  </a:cubicBezTo>
                  <a:cubicBezTo>
                    <a:pt x="335" y="427"/>
                    <a:pt x="432" y="335"/>
                    <a:pt x="432" y="222"/>
                  </a:cubicBezTo>
                  <a:cubicBezTo>
                    <a:pt x="438" y="98"/>
                    <a:pt x="350" y="1"/>
                    <a:pt x="227" y="1"/>
                  </a:cubicBezTo>
                  <a:cubicBezTo>
                    <a:pt x="224" y="1"/>
                    <a:pt x="221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5" name="Google Shape;19485;p27"/>
            <p:cNvSpPr/>
            <p:nvPr/>
          </p:nvSpPr>
          <p:spPr>
            <a:xfrm>
              <a:off x="164820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2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29"/>
                    <a:pt x="93" y="427"/>
                    <a:pt x="212" y="427"/>
                  </a:cubicBezTo>
                  <a:cubicBezTo>
                    <a:pt x="335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6" name="Google Shape;19486;p27"/>
            <p:cNvSpPr/>
            <p:nvPr/>
          </p:nvSpPr>
          <p:spPr>
            <a:xfrm>
              <a:off x="201987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0"/>
                    <a:pt x="427" y="211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7" name="Google Shape;19487;p27"/>
            <p:cNvSpPr/>
            <p:nvPr/>
          </p:nvSpPr>
          <p:spPr>
            <a:xfrm>
              <a:off x="14359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3" y="1"/>
                    <a:pt x="1" y="88"/>
                    <a:pt x="11" y="206"/>
                  </a:cubicBezTo>
                  <a:cubicBezTo>
                    <a:pt x="11" y="330"/>
                    <a:pt x="98" y="427"/>
                    <a:pt x="222" y="427"/>
                  </a:cubicBezTo>
                  <a:cubicBezTo>
                    <a:pt x="330" y="427"/>
                    <a:pt x="432" y="335"/>
                    <a:pt x="432" y="222"/>
                  </a:cubicBezTo>
                  <a:cubicBezTo>
                    <a:pt x="432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8" name="Google Shape;19488;p27"/>
            <p:cNvSpPr/>
            <p:nvPr/>
          </p:nvSpPr>
          <p:spPr>
            <a:xfrm>
              <a:off x="22055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8" y="421"/>
                    <a:pt x="206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10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9" name="Google Shape;19489;p27"/>
            <p:cNvSpPr/>
            <p:nvPr/>
          </p:nvSpPr>
          <p:spPr>
            <a:xfrm>
              <a:off x="1489175" y="4196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7"/>
                  </a:cubicBezTo>
                  <a:cubicBezTo>
                    <a:pt x="329" y="427"/>
                    <a:pt x="422" y="324"/>
                    <a:pt x="422" y="211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0" name="Google Shape;19490;p27"/>
            <p:cNvSpPr/>
            <p:nvPr/>
          </p:nvSpPr>
          <p:spPr>
            <a:xfrm>
              <a:off x="1993275" y="40112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2" y="0"/>
                  </a:moveTo>
                  <a:cubicBezTo>
                    <a:pt x="96" y="0"/>
                    <a:pt x="1" y="80"/>
                    <a:pt x="1" y="213"/>
                  </a:cubicBezTo>
                  <a:cubicBezTo>
                    <a:pt x="1" y="326"/>
                    <a:pt x="103" y="423"/>
                    <a:pt x="216" y="423"/>
                  </a:cubicBezTo>
                  <a:cubicBezTo>
                    <a:pt x="335" y="423"/>
                    <a:pt x="427" y="326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8" y="1"/>
                    <a:pt x="200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1" name="Google Shape;19491;p27"/>
            <p:cNvSpPr/>
            <p:nvPr/>
          </p:nvSpPr>
          <p:spPr>
            <a:xfrm>
              <a:off x="2099400" y="401120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33" y="0"/>
                  </a:moveTo>
                  <a:cubicBezTo>
                    <a:pt x="225" y="0"/>
                    <a:pt x="218" y="1"/>
                    <a:pt x="211" y="2"/>
                  </a:cubicBezTo>
                  <a:cubicBezTo>
                    <a:pt x="93" y="2"/>
                    <a:pt x="0" y="89"/>
                    <a:pt x="0" y="213"/>
                  </a:cubicBezTo>
                  <a:cubicBezTo>
                    <a:pt x="5" y="326"/>
                    <a:pt x="98" y="423"/>
                    <a:pt x="211" y="423"/>
                  </a:cubicBezTo>
                  <a:cubicBezTo>
                    <a:pt x="214" y="423"/>
                    <a:pt x="217" y="424"/>
                    <a:pt x="219" y="424"/>
                  </a:cubicBezTo>
                  <a:cubicBezTo>
                    <a:pt x="334" y="424"/>
                    <a:pt x="427" y="323"/>
                    <a:pt x="427" y="213"/>
                  </a:cubicBezTo>
                  <a:cubicBezTo>
                    <a:pt x="432" y="93"/>
                    <a:pt x="330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2" name="Google Shape;19492;p27"/>
            <p:cNvSpPr/>
            <p:nvPr/>
          </p:nvSpPr>
          <p:spPr>
            <a:xfrm>
              <a:off x="2019875" y="45152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93" y="0"/>
                    <a:pt x="0" y="98"/>
                    <a:pt x="0" y="221"/>
                  </a:cubicBezTo>
                  <a:cubicBezTo>
                    <a:pt x="0" y="334"/>
                    <a:pt x="93" y="427"/>
                    <a:pt x="20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3" name="Google Shape;19493;p27"/>
            <p:cNvSpPr/>
            <p:nvPr/>
          </p:nvSpPr>
          <p:spPr>
            <a:xfrm>
              <a:off x="1568700" y="454167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6" y="1"/>
                  </a:moveTo>
                  <a:cubicBezTo>
                    <a:pt x="87" y="11"/>
                    <a:pt x="0" y="98"/>
                    <a:pt x="0" y="217"/>
                  </a:cubicBezTo>
                  <a:cubicBezTo>
                    <a:pt x="0" y="340"/>
                    <a:pt x="98" y="432"/>
                    <a:pt x="211" y="432"/>
                  </a:cubicBezTo>
                  <a:cubicBezTo>
                    <a:pt x="329" y="432"/>
                    <a:pt x="421" y="330"/>
                    <a:pt x="421" y="217"/>
                  </a:cubicBezTo>
                  <a:cubicBezTo>
                    <a:pt x="421" y="93"/>
                    <a:pt x="319" y="6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4" name="Google Shape;19494;p27"/>
            <p:cNvSpPr/>
            <p:nvPr/>
          </p:nvSpPr>
          <p:spPr>
            <a:xfrm>
              <a:off x="1621875" y="454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9" y="1"/>
                  </a:moveTo>
                  <a:cubicBezTo>
                    <a:pt x="216" y="1"/>
                    <a:pt x="214" y="1"/>
                    <a:pt x="211" y="1"/>
                  </a:cubicBezTo>
                  <a:cubicBezTo>
                    <a:pt x="88" y="1"/>
                    <a:pt x="1" y="88"/>
                    <a:pt x="1" y="207"/>
                  </a:cubicBezTo>
                  <a:cubicBezTo>
                    <a:pt x="1" y="320"/>
                    <a:pt x="93" y="422"/>
                    <a:pt x="211" y="422"/>
                  </a:cubicBezTo>
                  <a:cubicBezTo>
                    <a:pt x="324" y="422"/>
                    <a:pt x="422" y="320"/>
                    <a:pt x="422" y="207"/>
                  </a:cubicBezTo>
                  <a:cubicBezTo>
                    <a:pt x="422" y="101"/>
                    <a:pt x="324" y="1"/>
                    <a:pt x="21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5" name="Google Shape;19495;p27"/>
            <p:cNvSpPr/>
            <p:nvPr/>
          </p:nvSpPr>
          <p:spPr>
            <a:xfrm>
              <a:off x="2152450" y="401120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194" y="0"/>
                  </a:moveTo>
                  <a:cubicBezTo>
                    <a:pt x="95" y="0"/>
                    <a:pt x="5" y="93"/>
                    <a:pt x="1" y="202"/>
                  </a:cubicBezTo>
                  <a:cubicBezTo>
                    <a:pt x="1" y="326"/>
                    <a:pt x="93" y="423"/>
                    <a:pt x="211" y="423"/>
                  </a:cubicBezTo>
                  <a:cubicBezTo>
                    <a:pt x="324" y="423"/>
                    <a:pt x="422" y="321"/>
                    <a:pt x="422" y="202"/>
                  </a:cubicBezTo>
                  <a:cubicBezTo>
                    <a:pt x="422" y="89"/>
                    <a:pt x="335" y="2"/>
                    <a:pt x="216" y="2"/>
                  </a:cubicBezTo>
                  <a:cubicBezTo>
                    <a:pt x="209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6" name="Google Shape;19496;p27"/>
            <p:cNvSpPr/>
            <p:nvPr/>
          </p:nvSpPr>
          <p:spPr>
            <a:xfrm>
              <a:off x="1993275" y="45419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5" y="0"/>
                  </a:moveTo>
                  <a:cubicBezTo>
                    <a:pt x="107" y="0"/>
                    <a:pt x="6" y="85"/>
                    <a:pt x="6" y="213"/>
                  </a:cubicBezTo>
                  <a:cubicBezTo>
                    <a:pt x="1" y="331"/>
                    <a:pt x="103" y="423"/>
                    <a:pt x="216" y="423"/>
                  </a:cubicBezTo>
                  <a:cubicBezTo>
                    <a:pt x="335" y="418"/>
                    <a:pt x="427" y="331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9" y="1"/>
                    <a:pt x="2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7" name="Google Shape;19497;p27"/>
            <p:cNvSpPr/>
            <p:nvPr/>
          </p:nvSpPr>
          <p:spPr>
            <a:xfrm>
              <a:off x="1462575" y="42765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4"/>
                    <a:pt x="88" y="422"/>
                    <a:pt x="206" y="422"/>
                  </a:cubicBezTo>
                  <a:cubicBezTo>
                    <a:pt x="335" y="422"/>
                    <a:pt x="422" y="334"/>
                    <a:pt x="422" y="216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8" name="Google Shape;19498;p27"/>
            <p:cNvSpPr/>
            <p:nvPr/>
          </p:nvSpPr>
          <p:spPr>
            <a:xfrm>
              <a:off x="2179050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103" y="427"/>
                    <a:pt x="22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9" name="Google Shape;19499;p27"/>
            <p:cNvSpPr/>
            <p:nvPr/>
          </p:nvSpPr>
          <p:spPr>
            <a:xfrm>
              <a:off x="16748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3" y="421"/>
                    <a:pt x="206" y="421"/>
                  </a:cubicBezTo>
                  <a:cubicBezTo>
                    <a:pt x="330" y="421"/>
                    <a:pt x="427" y="334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0" name="Google Shape;19500;p27"/>
            <p:cNvSpPr/>
            <p:nvPr/>
          </p:nvSpPr>
          <p:spPr>
            <a:xfrm>
              <a:off x="1993275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22" y="336"/>
                    <a:pt x="422" y="211"/>
                  </a:cubicBezTo>
                  <a:cubicBezTo>
                    <a:pt x="42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1" name="Google Shape;19501;p27"/>
            <p:cNvSpPr/>
            <p:nvPr/>
          </p:nvSpPr>
          <p:spPr>
            <a:xfrm>
              <a:off x="20198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29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2" name="Google Shape;19502;p27"/>
            <p:cNvSpPr/>
            <p:nvPr/>
          </p:nvSpPr>
          <p:spPr>
            <a:xfrm>
              <a:off x="19668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5" y="217"/>
                  </a:cubicBezTo>
                  <a:cubicBezTo>
                    <a:pt x="10" y="330"/>
                    <a:pt x="103" y="427"/>
                    <a:pt x="216" y="427"/>
                  </a:cubicBezTo>
                  <a:cubicBezTo>
                    <a:pt x="219" y="427"/>
                    <a:pt x="222" y="427"/>
                    <a:pt x="224" y="427"/>
                  </a:cubicBezTo>
                  <a:cubicBezTo>
                    <a:pt x="338" y="427"/>
                    <a:pt x="427" y="327"/>
                    <a:pt x="427" y="217"/>
                  </a:cubicBezTo>
                  <a:cubicBezTo>
                    <a:pt x="421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3" name="Google Shape;19503;p27"/>
            <p:cNvSpPr/>
            <p:nvPr/>
          </p:nvSpPr>
          <p:spPr>
            <a:xfrm>
              <a:off x="14625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8"/>
                    <a:pt x="0" y="206"/>
                  </a:cubicBezTo>
                  <a:cubicBezTo>
                    <a:pt x="0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4" name="Google Shape;19504;p27"/>
            <p:cNvSpPr/>
            <p:nvPr/>
          </p:nvSpPr>
          <p:spPr>
            <a:xfrm>
              <a:off x="1648200" y="40905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7" y="1"/>
                  </a:moveTo>
                  <a:cubicBezTo>
                    <a:pt x="104" y="1"/>
                    <a:pt x="6" y="98"/>
                    <a:pt x="6" y="211"/>
                  </a:cubicBezTo>
                  <a:cubicBezTo>
                    <a:pt x="1" y="335"/>
                    <a:pt x="104" y="432"/>
                    <a:pt x="217" y="432"/>
                  </a:cubicBezTo>
                  <a:cubicBezTo>
                    <a:pt x="340" y="432"/>
                    <a:pt x="427" y="340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5" name="Google Shape;19505;p27"/>
            <p:cNvSpPr/>
            <p:nvPr/>
          </p:nvSpPr>
          <p:spPr>
            <a:xfrm>
              <a:off x="19932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1" y="98"/>
                    <a:pt x="1" y="206"/>
                  </a:cubicBezTo>
                  <a:cubicBezTo>
                    <a:pt x="1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6" name="Google Shape;19506;p27"/>
            <p:cNvSpPr/>
            <p:nvPr/>
          </p:nvSpPr>
          <p:spPr>
            <a:xfrm>
              <a:off x="2179050" y="4090500"/>
              <a:ext cx="10675" cy="10825"/>
            </a:xfrm>
            <a:custGeom>
              <a:rect b="b" l="l" r="r" t="t"/>
              <a:pathLst>
                <a:path extrusionOk="0" h="433" w="427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35"/>
                    <a:pt x="98" y="432"/>
                    <a:pt x="211" y="432"/>
                  </a:cubicBezTo>
                  <a:cubicBezTo>
                    <a:pt x="334" y="432"/>
                    <a:pt x="427" y="340"/>
                    <a:pt x="427" y="222"/>
                  </a:cubicBezTo>
                  <a:cubicBezTo>
                    <a:pt x="427" y="98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7" name="Google Shape;19507;p27"/>
            <p:cNvSpPr/>
            <p:nvPr/>
          </p:nvSpPr>
          <p:spPr>
            <a:xfrm>
              <a:off x="20198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7"/>
                    <a:pt x="88" y="423"/>
                    <a:pt x="206" y="423"/>
                  </a:cubicBezTo>
                  <a:cubicBezTo>
                    <a:pt x="209" y="423"/>
                    <a:pt x="213" y="422"/>
                    <a:pt x="216" y="422"/>
                  </a:cubicBezTo>
                  <a:cubicBezTo>
                    <a:pt x="329" y="422"/>
                    <a:pt x="427" y="335"/>
                    <a:pt x="427" y="217"/>
                  </a:cubicBezTo>
                  <a:cubicBezTo>
                    <a:pt x="432" y="99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8" name="Google Shape;19508;p27"/>
            <p:cNvSpPr/>
            <p:nvPr/>
          </p:nvSpPr>
          <p:spPr>
            <a:xfrm>
              <a:off x="2205500" y="427652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98" y="0"/>
                    <a:pt x="11" y="88"/>
                    <a:pt x="11" y="206"/>
                  </a:cubicBezTo>
                  <a:cubicBezTo>
                    <a:pt x="1" y="334"/>
                    <a:pt x="93" y="422"/>
                    <a:pt x="217" y="422"/>
                  </a:cubicBezTo>
                  <a:cubicBezTo>
                    <a:pt x="335" y="422"/>
                    <a:pt x="427" y="324"/>
                    <a:pt x="438" y="211"/>
                  </a:cubicBezTo>
                  <a:cubicBezTo>
                    <a:pt x="438" y="93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9" name="Google Shape;19509;p27"/>
            <p:cNvSpPr/>
            <p:nvPr/>
          </p:nvSpPr>
          <p:spPr>
            <a:xfrm>
              <a:off x="1621625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29" y="427"/>
                    <a:pt x="432" y="330"/>
                    <a:pt x="432" y="211"/>
                  </a:cubicBezTo>
                  <a:cubicBezTo>
                    <a:pt x="432" y="93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0" name="Google Shape;19510;p27"/>
            <p:cNvSpPr/>
            <p:nvPr/>
          </p:nvSpPr>
          <p:spPr>
            <a:xfrm>
              <a:off x="1674800" y="44887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3" y="1"/>
                    <a:pt x="1" y="93"/>
                    <a:pt x="6" y="227"/>
                  </a:cubicBezTo>
                  <a:cubicBezTo>
                    <a:pt x="16" y="340"/>
                    <a:pt x="103" y="432"/>
                    <a:pt x="222" y="432"/>
                  </a:cubicBezTo>
                  <a:cubicBezTo>
                    <a:pt x="335" y="432"/>
                    <a:pt x="432" y="330"/>
                    <a:pt x="43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1" name="Google Shape;19511;p27"/>
            <p:cNvSpPr/>
            <p:nvPr/>
          </p:nvSpPr>
          <p:spPr>
            <a:xfrm>
              <a:off x="1993275" y="44887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88" y="1"/>
                    <a:pt x="1" y="98"/>
                    <a:pt x="1" y="227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330" y="432"/>
                    <a:pt x="422" y="335"/>
                    <a:pt x="42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2" name="Google Shape;19512;p27"/>
            <p:cNvSpPr/>
            <p:nvPr/>
          </p:nvSpPr>
          <p:spPr>
            <a:xfrm>
              <a:off x="2019875" y="40906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7" y="1"/>
                  </a:moveTo>
                  <a:cubicBezTo>
                    <a:pt x="88" y="1"/>
                    <a:pt x="0" y="96"/>
                    <a:pt x="0" y="217"/>
                  </a:cubicBezTo>
                  <a:cubicBezTo>
                    <a:pt x="0" y="335"/>
                    <a:pt x="93" y="427"/>
                    <a:pt x="216" y="432"/>
                  </a:cubicBezTo>
                  <a:cubicBezTo>
                    <a:pt x="329" y="427"/>
                    <a:pt x="427" y="335"/>
                    <a:pt x="427" y="222"/>
                  </a:cubicBezTo>
                  <a:cubicBezTo>
                    <a:pt x="432" y="103"/>
                    <a:pt x="329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3" name="Google Shape;19513;p27"/>
            <p:cNvSpPr/>
            <p:nvPr/>
          </p:nvSpPr>
          <p:spPr>
            <a:xfrm>
              <a:off x="1409400" y="42233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104"/>
                    <a:pt x="0" y="212"/>
                  </a:cubicBezTo>
                  <a:cubicBezTo>
                    <a:pt x="0" y="330"/>
                    <a:pt x="98" y="422"/>
                    <a:pt x="216" y="422"/>
                  </a:cubicBezTo>
                  <a:cubicBezTo>
                    <a:pt x="339" y="422"/>
                    <a:pt x="421" y="335"/>
                    <a:pt x="421" y="212"/>
                  </a:cubicBezTo>
                  <a:cubicBezTo>
                    <a:pt x="421" y="92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4" name="Google Shape;19514;p27"/>
            <p:cNvSpPr/>
            <p:nvPr/>
          </p:nvSpPr>
          <p:spPr>
            <a:xfrm>
              <a:off x="1940225" y="42233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9"/>
                    <a:pt x="11" y="212"/>
                  </a:cubicBezTo>
                  <a:cubicBezTo>
                    <a:pt x="0" y="330"/>
                    <a:pt x="98" y="422"/>
                    <a:pt x="221" y="422"/>
                  </a:cubicBezTo>
                  <a:cubicBezTo>
                    <a:pt x="345" y="422"/>
                    <a:pt x="427" y="335"/>
                    <a:pt x="427" y="212"/>
                  </a:cubicBezTo>
                  <a:cubicBezTo>
                    <a:pt x="422" y="92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5" name="Google Shape;19515;p27"/>
            <p:cNvSpPr/>
            <p:nvPr/>
          </p:nvSpPr>
          <p:spPr>
            <a:xfrm>
              <a:off x="220550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17" y="427"/>
                  </a:cubicBezTo>
                  <a:cubicBezTo>
                    <a:pt x="335" y="427"/>
                    <a:pt x="427" y="335"/>
                    <a:pt x="427" y="211"/>
                  </a:cubicBezTo>
                  <a:cubicBezTo>
                    <a:pt x="427" y="98"/>
                    <a:pt x="325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6" name="Google Shape;19516;p27"/>
            <p:cNvSpPr/>
            <p:nvPr/>
          </p:nvSpPr>
          <p:spPr>
            <a:xfrm>
              <a:off x="2046075" y="4011200"/>
              <a:ext cx="10950" cy="10725"/>
            </a:xfrm>
            <a:custGeom>
              <a:rect b="b" l="l" r="r" t="t"/>
              <a:pathLst>
                <a:path extrusionOk="0" h="429" w="438">
                  <a:moveTo>
                    <a:pt x="203" y="0"/>
                  </a:moveTo>
                  <a:cubicBezTo>
                    <a:pt x="108" y="0"/>
                    <a:pt x="15" y="85"/>
                    <a:pt x="6" y="213"/>
                  </a:cubicBezTo>
                  <a:cubicBezTo>
                    <a:pt x="1" y="326"/>
                    <a:pt x="103" y="428"/>
                    <a:pt x="222" y="428"/>
                  </a:cubicBezTo>
                  <a:cubicBezTo>
                    <a:pt x="335" y="423"/>
                    <a:pt x="432" y="336"/>
                    <a:pt x="432" y="218"/>
                  </a:cubicBezTo>
                  <a:cubicBezTo>
                    <a:pt x="437" y="89"/>
                    <a:pt x="350" y="2"/>
                    <a:pt x="227" y="2"/>
                  </a:cubicBezTo>
                  <a:cubicBezTo>
                    <a:pt x="219" y="1"/>
                    <a:pt x="211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7" name="Google Shape;19517;p27"/>
            <p:cNvSpPr/>
            <p:nvPr/>
          </p:nvSpPr>
          <p:spPr>
            <a:xfrm>
              <a:off x="1674800" y="40112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1" y="1"/>
                  </a:moveTo>
                  <a:cubicBezTo>
                    <a:pt x="93" y="1"/>
                    <a:pt x="1" y="83"/>
                    <a:pt x="1" y="212"/>
                  </a:cubicBezTo>
                  <a:cubicBezTo>
                    <a:pt x="1" y="325"/>
                    <a:pt x="93" y="422"/>
                    <a:pt x="206" y="422"/>
                  </a:cubicBezTo>
                  <a:cubicBezTo>
                    <a:pt x="209" y="422"/>
                    <a:pt x="212" y="423"/>
                    <a:pt x="215" y="423"/>
                  </a:cubicBezTo>
                  <a:cubicBezTo>
                    <a:pt x="329" y="423"/>
                    <a:pt x="427" y="322"/>
                    <a:pt x="427" y="212"/>
                  </a:cubicBezTo>
                  <a:cubicBezTo>
                    <a:pt x="427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8" name="Google Shape;19518;p27"/>
            <p:cNvSpPr/>
            <p:nvPr/>
          </p:nvSpPr>
          <p:spPr>
            <a:xfrm>
              <a:off x="1940225" y="41702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98" y="11"/>
                    <a:pt x="0" y="104"/>
                    <a:pt x="0" y="217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45" y="427"/>
                    <a:pt x="427" y="335"/>
                    <a:pt x="427" y="217"/>
                  </a:cubicBezTo>
                  <a:cubicBezTo>
                    <a:pt x="427" y="96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9" name="Google Shape;19519;p27"/>
            <p:cNvSpPr/>
            <p:nvPr/>
          </p:nvSpPr>
          <p:spPr>
            <a:xfrm>
              <a:off x="217892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9" y="427"/>
                    <a:pt x="432" y="335"/>
                    <a:pt x="432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1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0" name="Google Shape;19520;p27"/>
            <p:cNvSpPr/>
            <p:nvPr/>
          </p:nvSpPr>
          <p:spPr>
            <a:xfrm>
              <a:off x="1515500" y="40112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8" y="1"/>
                    <a:pt x="6" y="88"/>
                    <a:pt x="1" y="207"/>
                  </a:cubicBezTo>
                  <a:cubicBezTo>
                    <a:pt x="1" y="320"/>
                    <a:pt x="98" y="422"/>
                    <a:pt x="211" y="422"/>
                  </a:cubicBezTo>
                  <a:cubicBezTo>
                    <a:pt x="214" y="422"/>
                    <a:pt x="217" y="423"/>
                    <a:pt x="220" y="423"/>
                  </a:cubicBezTo>
                  <a:cubicBezTo>
                    <a:pt x="339" y="423"/>
                    <a:pt x="432" y="322"/>
                    <a:pt x="432" y="212"/>
                  </a:cubicBezTo>
                  <a:cubicBezTo>
                    <a:pt x="432" y="88"/>
                    <a:pt x="34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1" name="Google Shape;19521;p27"/>
            <p:cNvSpPr/>
            <p:nvPr/>
          </p:nvSpPr>
          <p:spPr>
            <a:xfrm>
              <a:off x="1648200" y="3984375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22" y="1"/>
                  </a:moveTo>
                  <a:cubicBezTo>
                    <a:pt x="109" y="1"/>
                    <a:pt x="6" y="88"/>
                    <a:pt x="6" y="212"/>
                  </a:cubicBezTo>
                  <a:cubicBezTo>
                    <a:pt x="1" y="335"/>
                    <a:pt x="104" y="433"/>
                    <a:pt x="217" y="433"/>
                  </a:cubicBezTo>
                  <a:cubicBezTo>
                    <a:pt x="335" y="433"/>
                    <a:pt x="427" y="340"/>
                    <a:pt x="427" y="227"/>
                  </a:cubicBezTo>
                  <a:cubicBezTo>
                    <a:pt x="427" y="104"/>
                    <a:pt x="340" y="6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2" name="Google Shape;19522;p27"/>
            <p:cNvSpPr/>
            <p:nvPr/>
          </p:nvSpPr>
          <p:spPr>
            <a:xfrm>
              <a:off x="14891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0" y="217"/>
                  </a:cubicBezTo>
                  <a:cubicBezTo>
                    <a:pt x="0" y="335"/>
                    <a:pt x="82" y="427"/>
                    <a:pt x="211" y="427"/>
                  </a:cubicBezTo>
                  <a:cubicBezTo>
                    <a:pt x="334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3" name="Google Shape;19523;p27"/>
            <p:cNvSpPr/>
            <p:nvPr/>
          </p:nvSpPr>
          <p:spPr>
            <a:xfrm>
              <a:off x="1674800" y="45419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29"/>
                    <a:pt x="98" y="416"/>
                    <a:pt x="206" y="421"/>
                  </a:cubicBezTo>
                  <a:cubicBezTo>
                    <a:pt x="211" y="422"/>
                    <a:pt x="217" y="422"/>
                    <a:pt x="222" y="422"/>
                  </a:cubicBezTo>
                  <a:cubicBezTo>
                    <a:pt x="329" y="422"/>
                    <a:pt x="422" y="323"/>
                    <a:pt x="422" y="211"/>
                  </a:cubicBezTo>
                  <a:cubicBezTo>
                    <a:pt x="43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4" name="Google Shape;19524;p27"/>
            <p:cNvSpPr/>
            <p:nvPr/>
          </p:nvSpPr>
          <p:spPr>
            <a:xfrm>
              <a:off x="16218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17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5" name="Google Shape;19525;p27"/>
            <p:cNvSpPr/>
            <p:nvPr/>
          </p:nvSpPr>
          <p:spPr>
            <a:xfrm>
              <a:off x="16748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2" y="0"/>
                  </a:moveTo>
                  <a:cubicBezTo>
                    <a:pt x="93" y="0"/>
                    <a:pt x="1" y="9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6" name="Google Shape;19526;p27"/>
            <p:cNvSpPr/>
            <p:nvPr/>
          </p:nvSpPr>
          <p:spPr>
            <a:xfrm>
              <a:off x="2046200" y="45419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1" y="329"/>
                    <a:pt x="98" y="421"/>
                    <a:pt x="217" y="421"/>
                  </a:cubicBezTo>
                  <a:cubicBezTo>
                    <a:pt x="222" y="422"/>
                    <a:pt x="228" y="422"/>
                    <a:pt x="233" y="422"/>
                  </a:cubicBezTo>
                  <a:cubicBezTo>
                    <a:pt x="339" y="422"/>
                    <a:pt x="427" y="328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7" name="Google Shape;19527;p27"/>
            <p:cNvSpPr/>
            <p:nvPr/>
          </p:nvSpPr>
          <p:spPr>
            <a:xfrm>
              <a:off x="1833725" y="4064175"/>
              <a:ext cx="11075" cy="10675"/>
            </a:xfrm>
            <a:custGeom>
              <a:rect b="b" l="l" r="r" t="t"/>
              <a:pathLst>
                <a:path extrusionOk="0" h="427" w="443">
                  <a:moveTo>
                    <a:pt x="226" y="0"/>
                  </a:moveTo>
                  <a:cubicBezTo>
                    <a:pt x="108" y="0"/>
                    <a:pt x="11" y="98"/>
                    <a:pt x="11" y="211"/>
                  </a:cubicBezTo>
                  <a:cubicBezTo>
                    <a:pt x="0" y="329"/>
                    <a:pt x="98" y="427"/>
                    <a:pt x="221" y="427"/>
                  </a:cubicBezTo>
                  <a:cubicBezTo>
                    <a:pt x="345" y="427"/>
                    <a:pt x="442" y="334"/>
                    <a:pt x="442" y="211"/>
                  </a:cubicBezTo>
                  <a:cubicBezTo>
                    <a:pt x="442" y="87"/>
                    <a:pt x="350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8" name="Google Shape;19528;p27"/>
            <p:cNvSpPr/>
            <p:nvPr/>
          </p:nvSpPr>
          <p:spPr>
            <a:xfrm>
              <a:off x="167480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330" y="422"/>
                    <a:pt x="427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9" name="Google Shape;19529;p27"/>
            <p:cNvSpPr/>
            <p:nvPr/>
          </p:nvSpPr>
          <p:spPr>
            <a:xfrm>
              <a:off x="1621875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1" y="88"/>
                    <a:pt x="1" y="211"/>
                  </a:cubicBezTo>
                  <a:cubicBezTo>
                    <a:pt x="1" y="329"/>
                    <a:pt x="93" y="422"/>
                    <a:pt x="216" y="422"/>
                  </a:cubicBezTo>
                  <a:cubicBezTo>
                    <a:pt x="324" y="422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0" name="Google Shape;19530;p27"/>
            <p:cNvSpPr/>
            <p:nvPr/>
          </p:nvSpPr>
          <p:spPr>
            <a:xfrm>
              <a:off x="1647950" y="435617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7" y="0"/>
                  </a:moveTo>
                  <a:cubicBezTo>
                    <a:pt x="109" y="0"/>
                    <a:pt x="16" y="88"/>
                    <a:pt x="1" y="211"/>
                  </a:cubicBezTo>
                  <a:cubicBezTo>
                    <a:pt x="1" y="324"/>
                    <a:pt x="103" y="422"/>
                    <a:pt x="222" y="422"/>
                  </a:cubicBezTo>
                  <a:cubicBezTo>
                    <a:pt x="345" y="422"/>
                    <a:pt x="432" y="334"/>
                    <a:pt x="432" y="216"/>
                  </a:cubicBezTo>
                  <a:cubicBezTo>
                    <a:pt x="437" y="88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1" name="Google Shape;19531;p27"/>
            <p:cNvSpPr/>
            <p:nvPr/>
          </p:nvSpPr>
          <p:spPr>
            <a:xfrm>
              <a:off x="148917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5" y="0"/>
                  </a:moveTo>
                  <a:cubicBezTo>
                    <a:pt x="89" y="0"/>
                    <a:pt x="0" y="94"/>
                    <a:pt x="0" y="212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27" y="325"/>
                    <a:pt x="422" y="212"/>
                  </a:cubicBezTo>
                  <a:cubicBezTo>
                    <a:pt x="422" y="93"/>
                    <a:pt x="329" y="1"/>
                    <a:pt x="211" y="1"/>
                  </a:cubicBezTo>
                  <a:cubicBezTo>
                    <a:pt x="205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2" name="Google Shape;19532;p27"/>
            <p:cNvSpPr/>
            <p:nvPr/>
          </p:nvSpPr>
          <p:spPr>
            <a:xfrm>
              <a:off x="2178925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8" y="0"/>
                    <a:pt x="0" y="93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3" name="Google Shape;19533;p27"/>
            <p:cNvSpPr/>
            <p:nvPr/>
          </p:nvSpPr>
          <p:spPr>
            <a:xfrm>
              <a:off x="2019750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6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32" y="335"/>
                    <a:pt x="427" y="217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4" name="Google Shape;19534;p27"/>
            <p:cNvSpPr/>
            <p:nvPr/>
          </p:nvSpPr>
          <p:spPr>
            <a:xfrm>
              <a:off x="21525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5" name="Google Shape;19535;p27"/>
            <p:cNvSpPr/>
            <p:nvPr/>
          </p:nvSpPr>
          <p:spPr>
            <a:xfrm>
              <a:off x="183397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3"/>
                    <a:pt x="6" y="216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6" name="Google Shape;19536;p27"/>
            <p:cNvSpPr/>
            <p:nvPr/>
          </p:nvSpPr>
          <p:spPr>
            <a:xfrm>
              <a:off x="1674800" y="38519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0"/>
                  </a:moveTo>
                  <a:cubicBezTo>
                    <a:pt x="89" y="0"/>
                    <a:pt x="1" y="89"/>
                    <a:pt x="1" y="207"/>
                  </a:cubicBezTo>
                  <a:cubicBezTo>
                    <a:pt x="1" y="325"/>
                    <a:pt x="93" y="417"/>
                    <a:pt x="206" y="422"/>
                  </a:cubicBezTo>
                  <a:cubicBezTo>
                    <a:pt x="324" y="422"/>
                    <a:pt x="427" y="325"/>
                    <a:pt x="427" y="212"/>
                  </a:cubicBezTo>
                  <a:cubicBezTo>
                    <a:pt x="427" y="104"/>
                    <a:pt x="335" y="6"/>
                    <a:pt x="222" y="1"/>
                  </a:cubicBezTo>
                  <a:cubicBezTo>
                    <a:pt x="215" y="0"/>
                    <a:pt x="209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7" name="Google Shape;19537;p27"/>
            <p:cNvSpPr/>
            <p:nvPr/>
          </p:nvSpPr>
          <p:spPr>
            <a:xfrm>
              <a:off x="1674800" y="438250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88"/>
                    <a:pt x="1" y="212"/>
                  </a:cubicBezTo>
                  <a:cubicBezTo>
                    <a:pt x="1" y="332"/>
                    <a:pt x="88" y="422"/>
                    <a:pt x="212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224" y="422"/>
                    <a:pt x="227" y="422"/>
                    <a:pt x="230" y="422"/>
                  </a:cubicBezTo>
                  <a:cubicBezTo>
                    <a:pt x="339" y="422"/>
                    <a:pt x="432" y="322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8" name="Google Shape;19538;p27"/>
            <p:cNvSpPr/>
            <p:nvPr/>
          </p:nvSpPr>
          <p:spPr>
            <a:xfrm>
              <a:off x="16483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0" y="98"/>
                    <a:pt x="0" y="211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9" name="Google Shape;19539;p27"/>
            <p:cNvSpPr/>
            <p:nvPr/>
          </p:nvSpPr>
          <p:spPr>
            <a:xfrm>
              <a:off x="20726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9" y="0"/>
                  </a:moveTo>
                  <a:cubicBezTo>
                    <a:pt x="103" y="0"/>
                    <a:pt x="11" y="89"/>
                    <a:pt x="11" y="206"/>
                  </a:cubicBezTo>
                  <a:cubicBezTo>
                    <a:pt x="0" y="325"/>
                    <a:pt x="93" y="417"/>
                    <a:pt x="206" y="422"/>
                  </a:cubicBezTo>
                  <a:cubicBezTo>
                    <a:pt x="210" y="422"/>
                    <a:pt x="214" y="423"/>
                    <a:pt x="217" y="423"/>
                  </a:cubicBezTo>
                  <a:cubicBezTo>
                    <a:pt x="340" y="423"/>
                    <a:pt x="427" y="342"/>
                    <a:pt x="432" y="222"/>
                  </a:cubicBezTo>
                  <a:cubicBezTo>
                    <a:pt x="432" y="104"/>
                    <a:pt x="345" y="6"/>
                    <a:pt x="226" y="1"/>
                  </a:cubicBezTo>
                  <a:cubicBezTo>
                    <a:pt x="221" y="0"/>
                    <a:pt x="215" y="0"/>
                    <a:pt x="20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0" name="Google Shape;19540;p27"/>
            <p:cNvSpPr/>
            <p:nvPr/>
          </p:nvSpPr>
          <p:spPr>
            <a:xfrm>
              <a:off x="21261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40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2"/>
                  </a:cubicBezTo>
                  <a:cubicBezTo>
                    <a:pt x="416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1" name="Google Shape;19541;p27"/>
            <p:cNvSpPr/>
            <p:nvPr/>
          </p:nvSpPr>
          <p:spPr>
            <a:xfrm>
              <a:off x="2125850" y="398437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40"/>
                    <a:pt x="93" y="433"/>
                    <a:pt x="217" y="433"/>
                  </a:cubicBezTo>
                  <a:cubicBezTo>
                    <a:pt x="335" y="433"/>
                    <a:pt x="432" y="335"/>
                    <a:pt x="427" y="212"/>
                  </a:cubicBezTo>
                  <a:cubicBezTo>
                    <a:pt x="422" y="88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2" name="Google Shape;19542;p27"/>
            <p:cNvSpPr/>
            <p:nvPr/>
          </p:nvSpPr>
          <p:spPr>
            <a:xfrm>
              <a:off x="1568550" y="44887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6" y="93"/>
                    <a:pt x="1" y="211"/>
                  </a:cubicBezTo>
                  <a:cubicBezTo>
                    <a:pt x="6" y="330"/>
                    <a:pt x="93" y="427"/>
                    <a:pt x="212" y="427"/>
                  </a:cubicBezTo>
                  <a:cubicBezTo>
                    <a:pt x="325" y="427"/>
                    <a:pt x="427" y="330"/>
                    <a:pt x="427" y="211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3" name="Google Shape;19543;p27"/>
            <p:cNvSpPr/>
            <p:nvPr/>
          </p:nvSpPr>
          <p:spPr>
            <a:xfrm>
              <a:off x="1993275" y="43822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98" y="11"/>
                    <a:pt x="1" y="98"/>
                    <a:pt x="1" y="216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2"/>
                    <a:pt x="422" y="222"/>
                  </a:cubicBezTo>
                  <a:cubicBezTo>
                    <a:pt x="422" y="103"/>
                    <a:pt x="330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4" name="Google Shape;19544;p27"/>
            <p:cNvSpPr/>
            <p:nvPr/>
          </p:nvSpPr>
          <p:spPr>
            <a:xfrm>
              <a:off x="17809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3" y="1"/>
                    <a:pt x="0" y="83"/>
                    <a:pt x="11" y="212"/>
                  </a:cubicBezTo>
                  <a:cubicBezTo>
                    <a:pt x="11" y="325"/>
                    <a:pt x="103" y="422"/>
                    <a:pt x="221" y="422"/>
                  </a:cubicBezTo>
                  <a:cubicBezTo>
                    <a:pt x="329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5" name="Google Shape;19545;p27"/>
            <p:cNvSpPr/>
            <p:nvPr/>
          </p:nvSpPr>
          <p:spPr>
            <a:xfrm>
              <a:off x="1940225" y="44887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1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6" name="Google Shape;19546;p27"/>
            <p:cNvSpPr/>
            <p:nvPr/>
          </p:nvSpPr>
          <p:spPr>
            <a:xfrm>
              <a:off x="1887175" y="4011225"/>
              <a:ext cx="10925" cy="10575"/>
            </a:xfrm>
            <a:custGeom>
              <a:rect b="b" l="l" r="r" t="t"/>
              <a:pathLst>
                <a:path extrusionOk="0" h="423" w="437">
                  <a:moveTo>
                    <a:pt x="210" y="0"/>
                  </a:moveTo>
                  <a:cubicBezTo>
                    <a:pt x="93" y="0"/>
                    <a:pt x="10" y="80"/>
                    <a:pt x="5" y="196"/>
                  </a:cubicBezTo>
                  <a:cubicBezTo>
                    <a:pt x="0" y="320"/>
                    <a:pt x="87" y="417"/>
                    <a:pt x="211" y="422"/>
                  </a:cubicBezTo>
                  <a:cubicBezTo>
                    <a:pt x="324" y="422"/>
                    <a:pt x="427" y="335"/>
                    <a:pt x="427" y="212"/>
                  </a:cubicBezTo>
                  <a:cubicBezTo>
                    <a:pt x="437" y="93"/>
                    <a:pt x="344" y="1"/>
                    <a:pt x="231" y="1"/>
                  </a:cubicBezTo>
                  <a:cubicBezTo>
                    <a:pt x="224" y="0"/>
                    <a:pt x="217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7" name="Google Shape;19547;p27"/>
            <p:cNvSpPr/>
            <p:nvPr/>
          </p:nvSpPr>
          <p:spPr>
            <a:xfrm>
              <a:off x="1542225" y="40373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3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6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8" name="Google Shape;19548;p27"/>
            <p:cNvSpPr/>
            <p:nvPr/>
          </p:nvSpPr>
          <p:spPr>
            <a:xfrm>
              <a:off x="2099400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103" y="427"/>
                    <a:pt x="221" y="427"/>
                  </a:cubicBezTo>
                  <a:cubicBezTo>
                    <a:pt x="334" y="417"/>
                    <a:pt x="432" y="330"/>
                    <a:pt x="432" y="211"/>
                  </a:cubicBezTo>
                  <a:cubicBezTo>
                    <a:pt x="432" y="98"/>
                    <a:pt x="33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9" name="Google Shape;19549;p27"/>
            <p:cNvSpPr/>
            <p:nvPr/>
          </p:nvSpPr>
          <p:spPr>
            <a:xfrm>
              <a:off x="1595150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0" name="Google Shape;19550;p27"/>
            <p:cNvSpPr/>
            <p:nvPr/>
          </p:nvSpPr>
          <p:spPr>
            <a:xfrm>
              <a:off x="207280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5" y="422"/>
                    <a:pt x="427" y="336"/>
                    <a:pt x="427" y="216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1" name="Google Shape;19551;p27"/>
            <p:cNvSpPr/>
            <p:nvPr/>
          </p:nvSpPr>
          <p:spPr>
            <a:xfrm>
              <a:off x="2072800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"/>
                    <a:pt x="6" y="98"/>
                    <a:pt x="1" y="227"/>
                  </a:cubicBezTo>
                  <a:cubicBezTo>
                    <a:pt x="6" y="345"/>
                    <a:pt x="93" y="432"/>
                    <a:pt x="211" y="432"/>
                  </a:cubicBezTo>
                  <a:cubicBezTo>
                    <a:pt x="324" y="432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2" name="Google Shape;19552;p27"/>
            <p:cNvSpPr/>
            <p:nvPr/>
          </p:nvSpPr>
          <p:spPr>
            <a:xfrm>
              <a:off x="1515625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3" name="Google Shape;19553;p27"/>
            <p:cNvSpPr/>
            <p:nvPr/>
          </p:nvSpPr>
          <p:spPr>
            <a:xfrm>
              <a:off x="1542225" y="42499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1" y="93"/>
                    <a:pt x="1" y="217"/>
                  </a:cubicBezTo>
                  <a:cubicBezTo>
                    <a:pt x="1" y="330"/>
                    <a:pt x="93" y="427"/>
                    <a:pt x="211" y="427"/>
                  </a:cubicBezTo>
                  <a:cubicBezTo>
                    <a:pt x="324" y="427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4" name="Google Shape;19554;p27"/>
            <p:cNvSpPr/>
            <p:nvPr/>
          </p:nvSpPr>
          <p:spPr>
            <a:xfrm>
              <a:off x="1754450" y="39313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103"/>
                    <a:pt x="1" y="222"/>
                  </a:cubicBezTo>
                  <a:cubicBezTo>
                    <a:pt x="1" y="342"/>
                    <a:pt x="93" y="427"/>
                    <a:pt x="207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40" y="427"/>
                    <a:pt x="432" y="330"/>
                    <a:pt x="427" y="206"/>
                  </a:cubicBezTo>
                  <a:cubicBezTo>
                    <a:pt x="427" y="93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5" name="Google Shape;19555;p27"/>
            <p:cNvSpPr/>
            <p:nvPr/>
          </p:nvSpPr>
          <p:spPr>
            <a:xfrm>
              <a:off x="2046200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32" y="334"/>
                    <a:pt x="427" y="211"/>
                  </a:cubicBezTo>
                  <a:cubicBezTo>
                    <a:pt x="427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6" name="Google Shape;19556;p27"/>
            <p:cNvSpPr/>
            <p:nvPr/>
          </p:nvSpPr>
          <p:spPr>
            <a:xfrm>
              <a:off x="1648350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8" y="6"/>
                    <a:pt x="0" y="93"/>
                    <a:pt x="0" y="211"/>
                  </a:cubicBezTo>
                  <a:cubicBezTo>
                    <a:pt x="0" y="329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1"/>
                  </a:cubicBezTo>
                  <a:cubicBezTo>
                    <a:pt x="421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7" name="Google Shape;19557;p27"/>
            <p:cNvSpPr/>
            <p:nvPr/>
          </p:nvSpPr>
          <p:spPr>
            <a:xfrm>
              <a:off x="194022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2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8" name="Google Shape;19558;p27"/>
            <p:cNvSpPr/>
            <p:nvPr/>
          </p:nvSpPr>
          <p:spPr>
            <a:xfrm>
              <a:off x="1940225" y="43295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93" y="427"/>
                    <a:pt x="20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9" name="Google Shape;19559;p27"/>
            <p:cNvSpPr/>
            <p:nvPr/>
          </p:nvSpPr>
          <p:spPr>
            <a:xfrm>
              <a:off x="1542225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0" name="Google Shape;19560;p27"/>
            <p:cNvSpPr/>
            <p:nvPr/>
          </p:nvSpPr>
          <p:spPr>
            <a:xfrm>
              <a:off x="1595150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93" y="432"/>
                    <a:pt x="211" y="432"/>
                  </a:cubicBezTo>
                  <a:cubicBezTo>
                    <a:pt x="335" y="432"/>
                    <a:pt x="427" y="340"/>
                    <a:pt x="432" y="211"/>
                  </a:cubicBezTo>
                  <a:cubicBezTo>
                    <a:pt x="43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1" name="Google Shape;19561;p27"/>
            <p:cNvSpPr/>
            <p:nvPr/>
          </p:nvSpPr>
          <p:spPr>
            <a:xfrm>
              <a:off x="1780925" y="45419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0"/>
                  </a:moveTo>
                  <a:cubicBezTo>
                    <a:pt x="93" y="0"/>
                    <a:pt x="0" y="82"/>
                    <a:pt x="0" y="206"/>
                  </a:cubicBezTo>
                  <a:cubicBezTo>
                    <a:pt x="0" y="329"/>
                    <a:pt x="98" y="421"/>
                    <a:pt x="216" y="421"/>
                  </a:cubicBezTo>
                  <a:cubicBezTo>
                    <a:pt x="329" y="421"/>
                    <a:pt x="427" y="329"/>
                    <a:pt x="427" y="206"/>
                  </a:cubicBezTo>
                  <a:cubicBezTo>
                    <a:pt x="427" y="82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2" name="Google Shape;19562;p27"/>
            <p:cNvSpPr/>
            <p:nvPr/>
          </p:nvSpPr>
          <p:spPr>
            <a:xfrm>
              <a:off x="1860575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3" y="1"/>
                  </a:moveTo>
                  <a:cubicBezTo>
                    <a:pt x="93" y="1"/>
                    <a:pt x="0" y="101"/>
                    <a:pt x="0" y="217"/>
                  </a:cubicBezTo>
                  <a:cubicBezTo>
                    <a:pt x="0" y="335"/>
                    <a:pt x="98" y="427"/>
                    <a:pt x="221" y="427"/>
                  </a:cubicBezTo>
                  <a:cubicBezTo>
                    <a:pt x="339" y="427"/>
                    <a:pt x="432" y="335"/>
                    <a:pt x="427" y="217"/>
                  </a:cubicBezTo>
                  <a:cubicBezTo>
                    <a:pt x="422" y="98"/>
                    <a:pt x="329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3" name="Google Shape;19563;p27"/>
            <p:cNvSpPr/>
            <p:nvPr/>
          </p:nvSpPr>
          <p:spPr>
            <a:xfrm>
              <a:off x="1886900" y="45419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98" y="0"/>
                    <a:pt x="11" y="82"/>
                    <a:pt x="11" y="206"/>
                  </a:cubicBezTo>
                  <a:cubicBezTo>
                    <a:pt x="1" y="319"/>
                    <a:pt x="98" y="421"/>
                    <a:pt x="217" y="421"/>
                  </a:cubicBezTo>
                  <a:cubicBezTo>
                    <a:pt x="222" y="422"/>
                    <a:pt x="228" y="422"/>
                    <a:pt x="234" y="422"/>
                  </a:cubicBezTo>
                  <a:cubicBezTo>
                    <a:pt x="344" y="422"/>
                    <a:pt x="432" y="328"/>
                    <a:pt x="432" y="211"/>
                  </a:cubicBezTo>
                  <a:cubicBezTo>
                    <a:pt x="438" y="87"/>
                    <a:pt x="35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4" name="Google Shape;19564;p27"/>
            <p:cNvSpPr/>
            <p:nvPr/>
          </p:nvSpPr>
          <p:spPr>
            <a:xfrm>
              <a:off x="2072925" y="39313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3" y="1"/>
                  </a:moveTo>
                  <a:cubicBezTo>
                    <a:pt x="93" y="1"/>
                    <a:pt x="1" y="96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17" y="217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5" name="Google Shape;19565;p27"/>
            <p:cNvSpPr/>
            <p:nvPr/>
          </p:nvSpPr>
          <p:spPr>
            <a:xfrm>
              <a:off x="1568700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87" y="1"/>
                    <a:pt x="0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7" y="423"/>
                    <a:pt x="421" y="324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6" name="Google Shape;19566;p27"/>
            <p:cNvSpPr/>
            <p:nvPr/>
          </p:nvSpPr>
          <p:spPr>
            <a:xfrm>
              <a:off x="148917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2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2"/>
                  </a:cubicBezTo>
                  <a:cubicBezTo>
                    <a:pt x="329" y="417"/>
                    <a:pt x="422" y="324"/>
                    <a:pt x="422" y="211"/>
                  </a:cubicBezTo>
                  <a:cubicBezTo>
                    <a:pt x="422" y="8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7" name="Google Shape;19567;p27"/>
            <p:cNvSpPr/>
            <p:nvPr/>
          </p:nvSpPr>
          <p:spPr>
            <a:xfrm>
              <a:off x="16748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3" y="1"/>
                    <a:pt x="1" y="88"/>
                    <a:pt x="1" y="211"/>
                  </a:cubicBezTo>
                  <a:cubicBezTo>
                    <a:pt x="1" y="329"/>
                    <a:pt x="94" y="423"/>
                    <a:pt x="200" y="423"/>
                  </a:cubicBezTo>
                  <a:cubicBezTo>
                    <a:pt x="206" y="423"/>
                    <a:pt x="211" y="422"/>
                    <a:pt x="217" y="422"/>
                  </a:cubicBezTo>
                  <a:cubicBezTo>
                    <a:pt x="330" y="422"/>
                    <a:pt x="422" y="319"/>
                    <a:pt x="42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8" name="Google Shape;19568;p27"/>
            <p:cNvSpPr/>
            <p:nvPr/>
          </p:nvSpPr>
          <p:spPr>
            <a:xfrm>
              <a:off x="15422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1" y="94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2" y="335"/>
                    <a:pt x="422" y="212"/>
                  </a:cubicBezTo>
                  <a:cubicBezTo>
                    <a:pt x="417" y="93"/>
                    <a:pt x="324" y="1"/>
                    <a:pt x="211" y="1"/>
                  </a:cubicBezTo>
                  <a:cubicBezTo>
                    <a:pt x="205" y="0"/>
                    <a:pt x="2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9" name="Google Shape;19569;p27"/>
            <p:cNvSpPr/>
            <p:nvPr/>
          </p:nvSpPr>
          <p:spPr>
            <a:xfrm>
              <a:off x="15951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35"/>
                    <a:pt x="417" y="212"/>
                  </a:cubicBezTo>
                  <a:cubicBezTo>
                    <a:pt x="417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70" name="Google Shape;19570;p27"/>
            <p:cNvSpPr/>
            <p:nvPr/>
          </p:nvSpPr>
          <p:spPr>
            <a:xfrm>
              <a:off x="201987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88" y="0"/>
                    <a:pt x="0" y="88"/>
                    <a:pt x="0" y="211"/>
                  </a:cubicBezTo>
                  <a:cubicBezTo>
                    <a:pt x="0" y="334"/>
                    <a:pt x="98" y="422"/>
                    <a:pt x="22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3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71" name="Google Shape;19571;p27"/>
            <p:cNvSpPr/>
            <p:nvPr/>
          </p:nvSpPr>
          <p:spPr>
            <a:xfrm>
              <a:off x="1940475" y="39580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1"/>
                  </a:moveTo>
                  <a:cubicBezTo>
                    <a:pt x="88" y="6"/>
                    <a:pt x="1" y="93"/>
                    <a:pt x="1" y="211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324" y="422"/>
                    <a:pt x="417" y="329"/>
                    <a:pt x="417" y="206"/>
                  </a:cubicBezTo>
                  <a:cubicBezTo>
                    <a:pt x="412" y="83"/>
                    <a:pt x="31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72" name="Google Shape;19572;p27"/>
            <p:cNvSpPr/>
            <p:nvPr/>
          </p:nvSpPr>
          <p:spPr>
            <a:xfrm>
              <a:off x="1754450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5" y="0"/>
                  </a:moveTo>
                  <a:cubicBezTo>
                    <a:pt x="94" y="0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7" y="335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ubicBezTo>
                    <a:pt x="216" y="0"/>
                    <a:pt x="211" y="0"/>
                    <a:pt x="20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73" name="Google Shape;19573;p27"/>
            <p:cNvSpPr/>
            <p:nvPr/>
          </p:nvSpPr>
          <p:spPr>
            <a:xfrm>
              <a:off x="1462575" y="43825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5" y="427"/>
                    <a:pt x="422" y="335"/>
                    <a:pt x="422" y="212"/>
                  </a:cubicBezTo>
                  <a:cubicBezTo>
                    <a:pt x="422" y="93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74" name="Google Shape;19574;p27"/>
            <p:cNvSpPr/>
            <p:nvPr/>
          </p:nvSpPr>
          <p:spPr>
            <a:xfrm>
              <a:off x="1860575" y="446215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8" y="1"/>
                    <a:pt x="0" y="93"/>
                    <a:pt x="0" y="212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34" y="422"/>
                    <a:pt x="427" y="335"/>
                    <a:pt x="432" y="212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75" name="Google Shape;19575;p27"/>
            <p:cNvSpPr/>
            <p:nvPr/>
          </p:nvSpPr>
          <p:spPr>
            <a:xfrm>
              <a:off x="1993275" y="3958050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1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8" y="422"/>
                    <a:pt x="211" y="422"/>
                  </a:cubicBezTo>
                  <a:cubicBezTo>
                    <a:pt x="217" y="422"/>
                    <a:pt x="223" y="423"/>
                    <a:pt x="228" y="423"/>
                  </a:cubicBezTo>
                  <a:cubicBezTo>
                    <a:pt x="338" y="423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76" name="Google Shape;19576;p27"/>
            <p:cNvSpPr/>
            <p:nvPr/>
          </p:nvSpPr>
          <p:spPr>
            <a:xfrm>
              <a:off x="2099400" y="39580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8"/>
                    <a:pt x="0" y="216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8" y="423"/>
                    <a:pt x="427" y="324"/>
                    <a:pt x="427" y="211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77" name="Google Shape;19577;p27"/>
            <p:cNvSpPr/>
            <p:nvPr/>
          </p:nvSpPr>
          <p:spPr>
            <a:xfrm>
              <a:off x="1595275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6"/>
                    <a:pt x="427" y="221"/>
                  </a:cubicBezTo>
                  <a:cubicBezTo>
                    <a:pt x="427" y="98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78" name="Google Shape;19578;p27"/>
            <p:cNvSpPr/>
            <p:nvPr/>
          </p:nvSpPr>
          <p:spPr>
            <a:xfrm>
              <a:off x="1568550" y="42233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109" y="0"/>
                    <a:pt x="11" y="87"/>
                    <a:pt x="6" y="206"/>
                  </a:cubicBezTo>
                  <a:cubicBezTo>
                    <a:pt x="1" y="324"/>
                    <a:pt x="88" y="421"/>
                    <a:pt x="212" y="421"/>
                  </a:cubicBezTo>
                  <a:cubicBezTo>
                    <a:pt x="218" y="422"/>
                    <a:pt x="224" y="422"/>
                    <a:pt x="230" y="422"/>
                  </a:cubicBezTo>
                  <a:cubicBezTo>
                    <a:pt x="344" y="422"/>
                    <a:pt x="428" y="333"/>
                    <a:pt x="438" y="216"/>
                  </a:cubicBezTo>
                  <a:cubicBezTo>
                    <a:pt x="438" y="10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79" name="Google Shape;19579;p27"/>
            <p:cNvSpPr/>
            <p:nvPr/>
          </p:nvSpPr>
          <p:spPr>
            <a:xfrm>
              <a:off x="1807650" y="38781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8" y="0"/>
                    <a:pt x="0" y="98"/>
                    <a:pt x="0" y="221"/>
                  </a:cubicBezTo>
                  <a:cubicBezTo>
                    <a:pt x="0" y="350"/>
                    <a:pt x="88" y="432"/>
                    <a:pt x="211" y="432"/>
                  </a:cubicBezTo>
                  <a:cubicBezTo>
                    <a:pt x="334" y="427"/>
                    <a:pt x="422" y="339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80" name="Google Shape;19580;p27"/>
            <p:cNvSpPr/>
            <p:nvPr/>
          </p:nvSpPr>
          <p:spPr>
            <a:xfrm>
              <a:off x="19932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86"/>
                    <a:pt x="1" y="211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2" y="335"/>
                    <a:pt x="422" y="216"/>
                  </a:cubicBezTo>
                  <a:cubicBezTo>
                    <a:pt x="427" y="9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81" name="Google Shape;19581;p27"/>
            <p:cNvSpPr/>
            <p:nvPr/>
          </p:nvSpPr>
          <p:spPr>
            <a:xfrm>
              <a:off x="14625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4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82" name="Google Shape;19582;p27"/>
            <p:cNvSpPr/>
            <p:nvPr/>
          </p:nvSpPr>
          <p:spPr>
            <a:xfrm>
              <a:off x="1701150" y="4303000"/>
              <a:ext cx="10925" cy="10550"/>
            </a:xfrm>
            <a:custGeom>
              <a:rect b="b" l="l" r="r" t="t"/>
              <a:pathLst>
                <a:path extrusionOk="0" h="422" w="437">
                  <a:moveTo>
                    <a:pt x="211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9"/>
                    <a:pt x="87" y="421"/>
                    <a:pt x="211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7" y="87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83" name="Google Shape;19583;p27"/>
            <p:cNvSpPr/>
            <p:nvPr/>
          </p:nvSpPr>
          <p:spPr>
            <a:xfrm>
              <a:off x="1435850" y="4356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0" y="1"/>
                  </a:moveTo>
                  <a:cubicBezTo>
                    <a:pt x="224" y="1"/>
                    <a:pt x="218" y="1"/>
                    <a:pt x="211" y="1"/>
                  </a:cubicBezTo>
                  <a:cubicBezTo>
                    <a:pt x="93" y="7"/>
                    <a:pt x="1" y="94"/>
                    <a:pt x="1" y="217"/>
                  </a:cubicBezTo>
                  <a:cubicBezTo>
                    <a:pt x="6" y="335"/>
                    <a:pt x="98" y="423"/>
                    <a:pt x="211" y="423"/>
                  </a:cubicBezTo>
                  <a:cubicBezTo>
                    <a:pt x="335" y="423"/>
                    <a:pt x="432" y="325"/>
                    <a:pt x="432" y="212"/>
                  </a:cubicBezTo>
                  <a:cubicBezTo>
                    <a:pt x="432" y="95"/>
                    <a:pt x="349" y="1"/>
                    <a:pt x="23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84" name="Google Shape;19584;p27"/>
            <p:cNvSpPr/>
            <p:nvPr/>
          </p:nvSpPr>
          <p:spPr>
            <a:xfrm>
              <a:off x="196682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87" y="0"/>
                    <a:pt x="0" y="88"/>
                    <a:pt x="5" y="216"/>
                  </a:cubicBezTo>
                  <a:cubicBezTo>
                    <a:pt x="10" y="334"/>
                    <a:pt x="103" y="422"/>
                    <a:pt x="216" y="422"/>
                  </a:cubicBezTo>
                  <a:cubicBezTo>
                    <a:pt x="334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85" name="Google Shape;19585;p27"/>
            <p:cNvSpPr/>
            <p:nvPr/>
          </p:nvSpPr>
          <p:spPr>
            <a:xfrm>
              <a:off x="1542100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6" y="98"/>
                    <a:pt x="0" y="221"/>
                  </a:cubicBezTo>
                  <a:cubicBezTo>
                    <a:pt x="0" y="334"/>
                    <a:pt x="98" y="427"/>
                    <a:pt x="221" y="427"/>
                  </a:cubicBezTo>
                  <a:cubicBezTo>
                    <a:pt x="340" y="427"/>
                    <a:pt x="427" y="329"/>
                    <a:pt x="427" y="211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86" name="Google Shape;19586;p27"/>
            <p:cNvSpPr/>
            <p:nvPr/>
          </p:nvSpPr>
          <p:spPr>
            <a:xfrm>
              <a:off x="1595150" y="42499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3" y="1"/>
                    <a:pt x="6" y="93"/>
                    <a:pt x="1" y="217"/>
                  </a:cubicBezTo>
                  <a:cubicBezTo>
                    <a:pt x="1" y="330"/>
                    <a:pt x="93" y="427"/>
                    <a:pt x="206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87" name="Google Shape;19587;p27"/>
            <p:cNvSpPr/>
            <p:nvPr/>
          </p:nvSpPr>
          <p:spPr>
            <a:xfrm>
              <a:off x="1542225" y="45152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34"/>
                    <a:pt x="88" y="427"/>
                    <a:pt x="211" y="427"/>
                  </a:cubicBezTo>
                  <a:cubicBezTo>
                    <a:pt x="335" y="427"/>
                    <a:pt x="422" y="329"/>
                    <a:pt x="422" y="206"/>
                  </a:cubicBezTo>
                  <a:cubicBezTo>
                    <a:pt x="417" y="9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88" name="Google Shape;19588;p27"/>
            <p:cNvSpPr/>
            <p:nvPr/>
          </p:nvSpPr>
          <p:spPr>
            <a:xfrm>
              <a:off x="2099400" y="42232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104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89" name="Google Shape;19589;p27"/>
            <p:cNvSpPr/>
            <p:nvPr/>
          </p:nvSpPr>
          <p:spPr>
            <a:xfrm>
              <a:off x="1780925" y="41701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11" y="98"/>
                    <a:pt x="11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219" y="427"/>
                    <a:pt x="222" y="427"/>
                    <a:pt x="225" y="427"/>
                  </a:cubicBezTo>
                  <a:cubicBezTo>
                    <a:pt x="339" y="427"/>
                    <a:pt x="427" y="336"/>
                    <a:pt x="432" y="211"/>
                  </a:cubicBezTo>
                  <a:cubicBezTo>
                    <a:pt x="432" y="109"/>
                    <a:pt x="360" y="6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0" name="Google Shape;19590;p27"/>
            <p:cNvSpPr/>
            <p:nvPr/>
          </p:nvSpPr>
          <p:spPr>
            <a:xfrm>
              <a:off x="18873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2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5"/>
                    <a:pt x="88" y="427"/>
                    <a:pt x="211" y="427"/>
                  </a:cubicBezTo>
                  <a:cubicBezTo>
                    <a:pt x="334" y="427"/>
                    <a:pt x="422" y="335"/>
                    <a:pt x="422" y="211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1" name="Google Shape;19591;p27"/>
            <p:cNvSpPr/>
            <p:nvPr/>
          </p:nvSpPr>
          <p:spPr>
            <a:xfrm>
              <a:off x="2125850" y="42499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93" y="1"/>
                    <a:pt x="1" y="93"/>
                    <a:pt x="11" y="227"/>
                  </a:cubicBezTo>
                  <a:cubicBezTo>
                    <a:pt x="16" y="335"/>
                    <a:pt x="104" y="432"/>
                    <a:pt x="222" y="432"/>
                  </a:cubicBezTo>
                  <a:cubicBezTo>
                    <a:pt x="335" y="432"/>
                    <a:pt x="432" y="335"/>
                    <a:pt x="432" y="217"/>
                  </a:cubicBezTo>
                  <a:cubicBezTo>
                    <a:pt x="427" y="93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2" name="Google Shape;19592;p27"/>
            <p:cNvSpPr/>
            <p:nvPr/>
          </p:nvSpPr>
          <p:spPr>
            <a:xfrm>
              <a:off x="2072925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6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3" name="Google Shape;19593;p27"/>
            <p:cNvSpPr/>
            <p:nvPr/>
          </p:nvSpPr>
          <p:spPr>
            <a:xfrm>
              <a:off x="21258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1" y="88"/>
                    <a:pt x="1" y="206"/>
                  </a:cubicBezTo>
                  <a:cubicBezTo>
                    <a:pt x="1" y="324"/>
                    <a:pt x="88" y="422"/>
                    <a:pt x="206" y="422"/>
                  </a:cubicBezTo>
                  <a:cubicBezTo>
                    <a:pt x="210" y="422"/>
                    <a:pt x="214" y="422"/>
                    <a:pt x="217" y="422"/>
                  </a:cubicBezTo>
                  <a:cubicBezTo>
                    <a:pt x="340" y="422"/>
                    <a:pt x="427" y="336"/>
                    <a:pt x="427" y="216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4" name="Google Shape;19594;p27"/>
            <p:cNvSpPr/>
            <p:nvPr/>
          </p:nvSpPr>
          <p:spPr>
            <a:xfrm>
              <a:off x="15951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93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0" y="422"/>
                    <a:pt x="427" y="336"/>
                    <a:pt x="432" y="216"/>
                  </a:cubicBezTo>
                  <a:cubicBezTo>
                    <a:pt x="43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5" name="Google Shape;19595;p27"/>
            <p:cNvSpPr/>
            <p:nvPr/>
          </p:nvSpPr>
          <p:spPr>
            <a:xfrm>
              <a:off x="19402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8" y="1"/>
                    <a:pt x="0" y="88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219" y="422"/>
                    <a:pt x="222" y="423"/>
                    <a:pt x="225" y="423"/>
                  </a:cubicBezTo>
                  <a:cubicBezTo>
                    <a:pt x="334" y="423"/>
                    <a:pt x="427" y="332"/>
                    <a:pt x="427" y="212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6" name="Google Shape;19596;p27"/>
            <p:cNvSpPr/>
            <p:nvPr/>
          </p:nvSpPr>
          <p:spPr>
            <a:xfrm>
              <a:off x="1542225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3" y="0"/>
                  </a:moveTo>
                  <a:cubicBezTo>
                    <a:pt x="89" y="0"/>
                    <a:pt x="1" y="101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17"/>
                    <a:pt x="422" y="335"/>
                    <a:pt x="422" y="211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7" name="Google Shape;19597;p27"/>
            <p:cNvSpPr/>
            <p:nvPr/>
          </p:nvSpPr>
          <p:spPr>
            <a:xfrm>
              <a:off x="1595275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2" y="1"/>
                  </a:moveTo>
                  <a:cubicBezTo>
                    <a:pt x="98" y="1"/>
                    <a:pt x="1" y="98"/>
                    <a:pt x="1" y="222"/>
                  </a:cubicBezTo>
                  <a:cubicBezTo>
                    <a:pt x="1" y="335"/>
                    <a:pt x="88" y="427"/>
                    <a:pt x="206" y="427"/>
                  </a:cubicBezTo>
                  <a:cubicBezTo>
                    <a:pt x="330" y="427"/>
                    <a:pt x="422" y="335"/>
                    <a:pt x="427" y="222"/>
                  </a:cubicBezTo>
                  <a:cubicBezTo>
                    <a:pt x="427" y="98"/>
                    <a:pt x="33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8" name="Google Shape;19598;p27"/>
            <p:cNvSpPr/>
            <p:nvPr/>
          </p:nvSpPr>
          <p:spPr>
            <a:xfrm>
              <a:off x="2072800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103" y="0"/>
                    <a:pt x="6" y="93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29" y="427"/>
                    <a:pt x="422" y="334"/>
                    <a:pt x="422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9" name="Google Shape;19599;p27"/>
            <p:cNvSpPr/>
            <p:nvPr/>
          </p:nvSpPr>
          <p:spPr>
            <a:xfrm>
              <a:off x="18076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"/>
                    <a:pt x="0" y="98"/>
                    <a:pt x="0" y="222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16" y="335"/>
                    <a:pt x="422" y="222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0" name="Google Shape;19600;p27"/>
            <p:cNvSpPr/>
            <p:nvPr/>
          </p:nvSpPr>
          <p:spPr>
            <a:xfrm>
              <a:off x="1913750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3" y="0"/>
                  </a:moveTo>
                  <a:cubicBezTo>
                    <a:pt x="94" y="0"/>
                    <a:pt x="1" y="10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17"/>
                    <a:pt x="427" y="330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9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1" name="Google Shape;19601;p27"/>
            <p:cNvSpPr/>
            <p:nvPr/>
          </p:nvSpPr>
          <p:spPr>
            <a:xfrm>
              <a:off x="2072925" y="440910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6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2" name="Google Shape;19602;p27"/>
            <p:cNvSpPr/>
            <p:nvPr/>
          </p:nvSpPr>
          <p:spPr>
            <a:xfrm>
              <a:off x="21261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0" y="93"/>
                    <a:pt x="0" y="211"/>
                  </a:cubicBezTo>
                  <a:cubicBezTo>
                    <a:pt x="0" y="335"/>
                    <a:pt x="82" y="427"/>
                    <a:pt x="195" y="427"/>
                  </a:cubicBezTo>
                  <a:cubicBezTo>
                    <a:pt x="319" y="427"/>
                    <a:pt x="416" y="340"/>
                    <a:pt x="421" y="227"/>
                  </a:cubicBezTo>
                  <a:cubicBezTo>
                    <a:pt x="427" y="103"/>
                    <a:pt x="33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3" name="Google Shape;19603;p27"/>
            <p:cNvSpPr/>
            <p:nvPr/>
          </p:nvSpPr>
          <p:spPr>
            <a:xfrm>
              <a:off x="1913750" y="38783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1"/>
                  </a:moveTo>
                  <a:cubicBezTo>
                    <a:pt x="90" y="1"/>
                    <a:pt x="1" y="100"/>
                    <a:pt x="1" y="212"/>
                  </a:cubicBezTo>
                  <a:cubicBezTo>
                    <a:pt x="1" y="336"/>
                    <a:pt x="93" y="423"/>
                    <a:pt x="211" y="423"/>
                  </a:cubicBezTo>
                  <a:cubicBezTo>
                    <a:pt x="335" y="418"/>
                    <a:pt x="427" y="330"/>
                    <a:pt x="427" y="212"/>
                  </a:cubicBezTo>
                  <a:cubicBezTo>
                    <a:pt x="417" y="94"/>
                    <a:pt x="330" y="2"/>
                    <a:pt x="211" y="2"/>
                  </a:cubicBezTo>
                  <a:cubicBezTo>
                    <a:pt x="206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4" name="Google Shape;19604;p27"/>
            <p:cNvSpPr/>
            <p:nvPr/>
          </p:nvSpPr>
          <p:spPr>
            <a:xfrm>
              <a:off x="15687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0"/>
                    <a:pt x="210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5" name="Google Shape;19605;p27"/>
            <p:cNvSpPr/>
            <p:nvPr/>
          </p:nvSpPr>
          <p:spPr>
            <a:xfrm>
              <a:off x="15422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6" y="1"/>
                  </a:moveTo>
                  <a:cubicBezTo>
                    <a:pt x="88" y="1"/>
                    <a:pt x="1" y="98"/>
                    <a:pt x="1" y="217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6" name="Google Shape;19606;p27"/>
            <p:cNvSpPr/>
            <p:nvPr/>
          </p:nvSpPr>
          <p:spPr>
            <a:xfrm>
              <a:off x="2072925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6" y="1"/>
                  </a:moveTo>
                  <a:cubicBezTo>
                    <a:pt x="88" y="1"/>
                    <a:pt x="1" y="98"/>
                    <a:pt x="1" y="211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0"/>
                    <a:pt x="422" y="211"/>
                  </a:cubicBezTo>
                  <a:cubicBezTo>
                    <a:pt x="41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7" name="Google Shape;19607;p27"/>
            <p:cNvSpPr/>
            <p:nvPr/>
          </p:nvSpPr>
          <p:spPr>
            <a:xfrm>
              <a:off x="1595150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8"/>
                    <a:pt x="6" y="217"/>
                  </a:cubicBezTo>
                  <a:cubicBezTo>
                    <a:pt x="6" y="335"/>
                    <a:pt x="98" y="427"/>
                    <a:pt x="211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8" name="Google Shape;19608;p27"/>
            <p:cNvSpPr/>
            <p:nvPr/>
          </p:nvSpPr>
          <p:spPr>
            <a:xfrm>
              <a:off x="1701275" y="43561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08" y="1"/>
                  </a:moveTo>
                  <a:cubicBezTo>
                    <a:pt x="94" y="1"/>
                    <a:pt x="10" y="90"/>
                    <a:pt x="5" y="207"/>
                  </a:cubicBezTo>
                  <a:cubicBezTo>
                    <a:pt x="0" y="320"/>
                    <a:pt x="93" y="418"/>
                    <a:pt x="211" y="423"/>
                  </a:cubicBezTo>
                  <a:cubicBezTo>
                    <a:pt x="214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22"/>
                  </a:cubicBezTo>
                  <a:cubicBezTo>
                    <a:pt x="432" y="104"/>
                    <a:pt x="350" y="7"/>
                    <a:pt x="226" y="1"/>
                  </a:cubicBezTo>
                  <a:cubicBezTo>
                    <a:pt x="220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9" name="Google Shape;19609;p27"/>
            <p:cNvSpPr/>
            <p:nvPr/>
          </p:nvSpPr>
          <p:spPr>
            <a:xfrm>
              <a:off x="186057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5"/>
                    <a:pt x="0" y="98"/>
                    <a:pt x="0" y="211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0" name="Google Shape;19610;p27"/>
            <p:cNvSpPr/>
            <p:nvPr/>
          </p:nvSpPr>
          <p:spPr>
            <a:xfrm>
              <a:off x="1860575" y="38783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5" y="1"/>
                  </a:moveTo>
                  <a:cubicBezTo>
                    <a:pt x="94" y="1"/>
                    <a:pt x="0" y="100"/>
                    <a:pt x="0" y="212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34" y="423"/>
                    <a:pt x="427" y="336"/>
                    <a:pt x="427" y="212"/>
                  </a:cubicBezTo>
                  <a:cubicBezTo>
                    <a:pt x="427" y="94"/>
                    <a:pt x="334" y="7"/>
                    <a:pt x="221" y="2"/>
                  </a:cubicBezTo>
                  <a:cubicBezTo>
                    <a:pt x="216" y="1"/>
                    <a:pt x="210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1" name="Google Shape;19611;p27"/>
            <p:cNvSpPr/>
            <p:nvPr/>
          </p:nvSpPr>
          <p:spPr>
            <a:xfrm>
              <a:off x="19932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5"/>
                    <a:pt x="1" y="92"/>
                    <a:pt x="1" y="211"/>
                  </a:cubicBezTo>
                  <a:cubicBezTo>
                    <a:pt x="1" y="329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2" name="Google Shape;19612;p27"/>
            <p:cNvSpPr/>
            <p:nvPr/>
          </p:nvSpPr>
          <p:spPr>
            <a:xfrm>
              <a:off x="1754325" y="38784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1"/>
                  </a:moveTo>
                  <a:cubicBezTo>
                    <a:pt x="98" y="6"/>
                    <a:pt x="1" y="93"/>
                    <a:pt x="1" y="211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40" y="422"/>
                    <a:pt x="432" y="335"/>
                    <a:pt x="422" y="211"/>
                  </a:cubicBezTo>
                  <a:cubicBezTo>
                    <a:pt x="42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3" name="Google Shape;19613;p27"/>
            <p:cNvSpPr/>
            <p:nvPr/>
          </p:nvSpPr>
          <p:spPr>
            <a:xfrm>
              <a:off x="1674800" y="40641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32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4" name="Google Shape;19614;p27"/>
            <p:cNvSpPr/>
            <p:nvPr/>
          </p:nvSpPr>
          <p:spPr>
            <a:xfrm>
              <a:off x="1833975" y="385180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32" y="1"/>
                  </a:moveTo>
                  <a:cubicBezTo>
                    <a:pt x="109" y="1"/>
                    <a:pt x="11" y="93"/>
                    <a:pt x="6" y="206"/>
                  </a:cubicBezTo>
                  <a:cubicBezTo>
                    <a:pt x="1" y="319"/>
                    <a:pt x="98" y="422"/>
                    <a:pt x="211" y="427"/>
                  </a:cubicBezTo>
                  <a:cubicBezTo>
                    <a:pt x="214" y="427"/>
                    <a:pt x="218" y="428"/>
                    <a:pt x="221" y="428"/>
                  </a:cubicBezTo>
                  <a:cubicBezTo>
                    <a:pt x="335" y="428"/>
                    <a:pt x="432" y="337"/>
                    <a:pt x="432" y="222"/>
                  </a:cubicBezTo>
                  <a:cubicBezTo>
                    <a:pt x="432" y="98"/>
                    <a:pt x="345" y="6"/>
                    <a:pt x="23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5" name="Google Shape;19615;p27"/>
            <p:cNvSpPr/>
            <p:nvPr/>
          </p:nvSpPr>
          <p:spPr>
            <a:xfrm>
              <a:off x="1462575" y="4064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7" y="1"/>
                  </a:moveTo>
                  <a:cubicBezTo>
                    <a:pt x="98" y="1"/>
                    <a:pt x="0" y="92"/>
                    <a:pt x="0" y="207"/>
                  </a:cubicBezTo>
                  <a:cubicBezTo>
                    <a:pt x="0" y="330"/>
                    <a:pt x="93" y="428"/>
                    <a:pt x="211" y="428"/>
                  </a:cubicBezTo>
                  <a:cubicBezTo>
                    <a:pt x="335" y="428"/>
                    <a:pt x="422" y="330"/>
                    <a:pt x="422" y="212"/>
                  </a:cubicBezTo>
                  <a:cubicBezTo>
                    <a:pt x="422" y="99"/>
                    <a:pt x="335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6" name="Google Shape;19616;p27"/>
            <p:cNvSpPr/>
            <p:nvPr/>
          </p:nvSpPr>
          <p:spPr>
            <a:xfrm>
              <a:off x="183397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98" y="0"/>
                    <a:pt x="1" y="87"/>
                    <a:pt x="6" y="206"/>
                  </a:cubicBezTo>
                  <a:cubicBezTo>
                    <a:pt x="6" y="319"/>
                    <a:pt x="103" y="421"/>
                    <a:pt x="216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87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7" name="Google Shape;19617;p27"/>
            <p:cNvSpPr/>
            <p:nvPr/>
          </p:nvSpPr>
          <p:spPr>
            <a:xfrm>
              <a:off x="1754450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1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8" name="Google Shape;19618;p27"/>
            <p:cNvSpPr/>
            <p:nvPr/>
          </p:nvSpPr>
          <p:spPr>
            <a:xfrm>
              <a:off x="2099400" y="4170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8"/>
                    <a:pt x="0" y="211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27" y="340"/>
                    <a:pt x="427" y="211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9" name="Google Shape;19619;p27"/>
            <p:cNvSpPr/>
            <p:nvPr/>
          </p:nvSpPr>
          <p:spPr>
            <a:xfrm>
              <a:off x="1727850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7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88" y="421"/>
                    <a:pt x="212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0" name="Google Shape;19620;p27"/>
            <p:cNvSpPr/>
            <p:nvPr/>
          </p:nvSpPr>
          <p:spPr>
            <a:xfrm>
              <a:off x="180752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5" y="211"/>
                  </a:cubicBezTo>
                  <a:cubicBezTo>
                    <a:pt x="5" y="334"/>
                    <a:pt x="93" y="421"/>
                    <a:pt x="216" y="421"/>
                  </a:cubicBezTo>
                  <a:cubicBezTo>
                    <a:pt x="329" y="421"/>
                    <a:pt x="421" y="334"/>
                    <a:pt x="427" y="216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1" name="Google Shape;19621;p27"/>
            <p:cNvSpPr/>
            <p:nvPr/>
          </p:nvSpPr>
          <p:spPr>
            <a:xfrm>
              <a:off x="1913750" y="430300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2" name="Google Shape;19622;p27"/>
            <p:cNvSpPr/>
            <p:nvPr/>
          </p:nvSpPr>
          <p:spPr>
            <a:xfrm>
              <a:off x="1966550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2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3" name="Google Shape;19623;p27"/>
            <p:cNvSpPr/>
            <p:nvPr/>
          </p:nvSpPr>
          <p:spPr>
            <a:xfrm>
              <a:off x="1435850" y="430300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103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4" name="Google Shape;19624;p27"/>
            <p:cNvSpPr/>
            <p:nvPr/>
          </p:nvSpPr>
          <p:spPr>
            <a:xfrm>
              <a:off x="1940100" y="45419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5" y="329"/>
                    <a:pt x="103" y="421"/>
                    <a:pt x="221" y="421"/>
                  </a:cubicBezTo>
                  <a:cubicBezTo>
                    <a:pt x="334" y="421"/>
                    <a:pt x="427" y="329"/>
                    <a:pt x="427" y="211"/>
                  </a:cubicBezTo>
                  <a:cubicBezTo>
                    <a:pt x="432" y="87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5" name="Google Shape;19625;p27"/>
            <p:cNvSpPr/>
            <p:nvPr/>
          </p:nvSpPr>
          <p:spPr>
            <a:xfrm>
              <a:off x="1860575" y="38253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2" y="0"/>
                  </a:moveTo>
                  <a:cubicBezTo>
                    <a:pt x="98" y="0"/>
                    <a:pt x="5" y="91"/>
                    <a:pt x="0" y="206"/>
                  </a:cubicBezTo>
                  <a:cubicBezTo>
                    <a:pt x="0" y="329"/>
                    <a:pt x="93" y="427"/>
                    <a:pt x="211" y="427"/>
                  </a:cubicBezTo>
                  <a:cubicBezTo>
                    <a:pt x="329" y="427"/>
                    <a:pt x="427" y="334"/>
                    <a:pt x="427" y="216"/>
                  </a:cubicBezTo>
                  <a:cubicBezTo>
                    <a:pt x="427" y="98"/>
                    <a:pt x="334" y="11"/>
                    <a:pt x="221" y="0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6" name="Google Shape;19626;p27"/>
            <p:cNvSpPr/>
            <p:nvPr/>
          </p:nvSpPr>
          <p:spPr>
            <a:xfrm>
              <a:off x="2125850" y="4196850"/>
              <a:ext cx="10950" cy="10600"/>
            </a:xfrm>
            <a:custGeom>
              <a:rect b="b" l="l" r="r" t="t"/>
              <a:pathLst>
                <a:path extrusionOk="0" h="424" w="438">
                  <a:moveTo>
                    <a:pt x="211" y="1"/>
                  </a:moveTo>
                  <a:cubicBezTo>
                    <a:pt x="99" y="1"/>
                    <a:pt x="16" y="80"/>
                    <a:pt x="11" y="197"/>
                  </a:cubicBezTo>
                  <a:cubicBezTo>
                    <a:pt x="1" y="325"/>
                    <a:pt x="88" y="418"/>
                    <a:pt x="212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17"/>
                  </a:cubicBezTo>
                  <a:cubicBezTo>
                    <a:pt x="438" y="99"/>
                    <a:pt x="350" y="7"/>
                    <a:pt x="232" y="1"/>
                  </a:cubicBezTo>
                  <a:cubicBezTo>
                    <a:pt x="225" y="1"/>
                    <a:pt x="218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7" name="Google Shape;19627;p27"/>
            <p:cNvSpPr/>
            <p:nvPr/>
          </p:nvSpPr>
          <p:spPr>
            <a:xfrm>
              <a:off x="1595150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6" y="0"/>
                  </a:moveTo>
                  <a:cubicBezTo>
                    <a:pt x="93" y="6"/>
                    <a:pt x="1" y="93"/>
                    <a:pt x="1" y="211"/>
                  </a:cubicBezTo>
                  <a:cubicBezTo>
                    <a:pt x="1" y="334"/>
                    <a:pt x="93" y="422"/>
                    <a:pt x="211" y="422"/>
                  </a:cubicBezTo>
                  <a:cubicBezTo>
                    <a:pt x="330" y="422"/>
                    <a:pt x="427" y="334"/>
                    <a:pt x="427" y="211"/>
                  </a:cubicBezTo>
                  <a:cubicBezTo>
                    <a:pt x="427" y="88"/>
                    <a:pt x="335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8" name="Google Shape;19628;p27"/>
            <p:cNvSpPr/>
            <p:nvPr/>
          </p:nvSpPr>
          <p:spPr>
            <a:xfrm>
              <a:off x="1754325" y="44089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7" y="0"/>
                  </a:moveTo>
                  <a:cubicBezTo>
                    <a:pt x="108" y="0"/>
                    <a:pt x="6" y="98"/>
                    <a:pt x="6" y="211"/>
                  </a:cubicBezTo>
                  <a:cubicBezTo>
                    <a:pt x="1" y="335"/>
                    <a:pt x="88" y="422"/>
                    <a:pt x="216" y="422"/>
                  </a:cubicBezTo>
                  <a:cubicBezTo>
                    <a:pt x="340" y="422"/>
                    <a:pt x="432" y="335"/>
                    <a:pt x="432" y="211"/>
                  </a:cubicBezTo>
                  <a:cubicBezTo>
                    <a:pt x="432" y="98"/>
                    <a:pt x="340" y="6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9" name="Google Shape;19629;p27"/>
            <p:cNvSpPr/>
            <p:nvPr/>
          </p:nvSpPr>
          <p:spPr>
            <a:xfrm>
              <a:off x="1754325" y="3825350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16"/>
                  </a:cubicBezTo>
                  <a:cubicBezTo>
                    <a:pt x="6" y="329"/>
                    <a:pt x="93" y="427"/>
                    <a:pt x="211" y="427"/>
                  </a:cubicBezTo>
                  <a:cubicBezTo>
                    <a:pt x="335" y="427"/>
                    <a:pt x="432" y="334"/>
                    <a:pt x="432" y="216"/>
                  </a:cubicBezTo>
                  <a:cubicBezTo>
                    <a:pt x="432" y="93"/>
                    <a:pt x="34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0" name="Google Shape;19630;p27"/>
            <p:cNvSpPr/>
            <p:nvPr/>
          </p:nvSpPr>
          <p:spPr>
            <a:xfrm>
              <a:off x="18605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0"/>
                    <a:pt x="98" y="427"/>
                    <a:pt x="221" y="427"/>
                  </a:cubicBezTo>
                  <a:cubicBezTo>
                    <a:pt x="339" y="417"/>
                    <a:pt x="432" y="330"/>
                    <a:pt x="427" y="206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1" name="Google Shape;19631;p27"/>
            <p:cNvSpPr/>
            <p:nvPr/>
          </p:nvSpPr>
          <p:spPr>
            <a:xfrm>
              <a:off x="1940225" y="41173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1"/>
                  </a:moveTo>
                  <a:cubicBezTo>
                    <a:pt x="98" y="1"/>
                    <a:pt x="0" y="98"/>
                    <a:pt x="0" y="211"/>
                  </a:cubicBezTo>
                  <a:cubicBezTo>
                    <a:pt x="11" y="329"/>
                    <a:pt x="98" y="422"/>
                    <a:pt x="216" y="422"/>
                  </a:cubicBezTo>
                  <a:cubicBezTo>
                    <a:pt x="329" y="422"/>
                    <a:pt x="427" y="335"/>
                    <a:pt x="427" y="211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2" name="Google Shape;19632;p27"/>
            <p:cNvSpPr/>
            <p:nvPr/>
          </p:nvSpPr>
          <p:spPr>
            <a:xfrm>
              <a:off x="1727850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7" y="1"/>
                  </a:moveTo>
                  <a:cubicBezTo>
                    <a:pt x="104" y="1"/>
                    <a:pt x="1" y="98"/>
                    <a:pt x="1" y="211"/>
                  </a:cubicBezTo>
                  <a:cubicBezTo>
                    <a:pt x="1" y="335"/>
                    <a:pt x="88" y="427"/>
                    <a:pt x="212" y="427"/>
                  </a:cubicBezTo>
                  <a:cubicBezTo>
                    <a:pt x="340" y="427"/>
                    <a:pt x="422" y="340"/>
                    <a:pt x="422" y="211"/>
                  </a:cubicBezTo>
                  <a:cubicBezTo>
                    <a:pt x="42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3" name="Google Shape;19633;p27"/>
            <p:cNvSpPr/>
            <p:nvPr/>
          </p:nvSpPr>
          <p:spPr>
            <a:xfrm>
              <a:off x="188717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5" y="87"/>
                    <a:pt x="0" y="206"/>
                  </a:cubicBezTo>
                  <a:cubicBezTo>
                    <a:pt x="0" y="329"/>
                    <a:pt x="87" y="427"/>
                    <a:pt x="211" y="427"/>
                  </a:cubicBezTo>
                  <a:cubicBezTo>
                    <a:pt x="324" y="427"/>
                    <a:pt x="421" y="334"/>
                    <a:pt x="421" y="221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4" name="Google Shape;19634;p27"/>
            <p:cNvSpPr/>
            <p:nvPr/>
          </p:nvSpPr>
          <p:spPr>
            <a:xfrm>
              <a:off x="1780925" y="43294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7"/>
                    <a:pt x="93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5" name="Google Shape;19635;p27"/>
            <p:cNvSpPr/>
            <p:nvPr/>
          </p:nvSpPr>
          <p:spPr>
            <a:xfrm>
              <a:off x="1674800" y="45948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8"/>
                    <a:pt x="6" y="221"/>
                  </a:cubicBezTo>
                  <a:cubicBezTo>
                    <a:pt x="16" y="334"/>
                    <a:pt x="103" y="427"/>
                    <a:pt x="222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6" name="Google Shape;19636;p27"/>
            <p:cNvSpPr/>
            <p:nvPr/>
          </p:nvSpPr>
          <p:spPr>
            <a:xfrm>
              <a:off x="1886900" y="43294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22" y="1"/>
                  </a:moveTo>
                  <a:cubicBezTo>
                    <a:pt x="104" y="1"/>
                    <a:pt x="16" y="88"/>
                    <a:pt x="11" y="206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32" y="337"/>
                    <a:pt x="432" y="222"/>
                  </a:cubicBezTo>
                  <a:cubicBezTo>
                    <a:pt x="438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7" name="Google Shape;19637;p27"/>
            <p:cNvSpPr/>
            <p:nvPr/>
          </p:nvSpPr>
          <p:spPr>
            <a:xfrm>
              <a:off x="1780800" y="3905000"/>
              <a:ext cx="10925" cy="10675"/>
            </a:xfrm>
            <a:custGeom>
              <a:rect b="b" l="l" r="r" t="t"/>
              <a:pathLst>
                <a:path extrusionOk="0" h="427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19"/>
                    <a:pt x="93" y="422"/>
                    <a:pt x="211" y="427"/>
                  </a:cubicBezTo>
                  <a:cubicBezTo>
                    <a:pt x="214" y="427"/>
                    <a:pt x="217" y="427"/>
                    <a:pt x="221" y="427"/>
                  </a:cubicBezTo>
                  <a:cubicBezTo>
                    <a:pt x="334" y="427"/>
                    <a:pt x="427" y="341"/>
                    <a:pt x="432" y="226"/>
                  </a:cubicBezTo>
                  <a:cubicBezTo>
                    <a:pt x="437" y="113"/>
                    <a:pt x="350" y="11"/>
                    <a:pt x="231" y="0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8" name="Google Shape;19638;p27"/>
            <p:cNvSpPr/>
            <p:nvPr/>
          </p:nvSpPr>
          <p:spPr>
            <a:xfrm>
              <a:off x="1727850" y="39048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7" y="1"/>
                  </a:moveTo>
                  <a:cubicBezTo>
                    <a:pt x="88" y="1"/>
                    <a:pt x="1" y="87"/>
                    <a:pt x="1" y="207"/>
                  </a:cubicBezTo>
                  <a:cubicBezTo>
                    <a:pt x="1" y="330"/>
                    <a:pt x="93" y="428"/>
                    <a:pt x="212" y="428"/>
                  </a:cubicBezTo>
                  <a:cubicBezTo>
                    <a:pt x="215" y="428"/>
                    <a:pt x="218" y="428"/>
                    <a:pt x="221" y="428"/>
                  </a:cubicBezTo>
                  <a:cubicBezTo>
                    <a:pt x="339" y="428"/>
                    <a:pt x="422" y="332"/>
                    <a:pt x="422" y="212"/>
                  </a:cubicBezTo>
                  <a:cubicBezTo>
                    <a:pt x="422" y="94"/>
                    <a:pt x="335" y="1"/>
                    <a:pt x="217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9" name="Google Shape;19639;p27"/>
            <p:cNvSpPr/>
            <p:nvPr/>
          </p:nvSpPr>
          <p:spPr>
            <a:xfrm>
              <a:off x="2125850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8"/>
                    <a:pt x="11" y="222"/>
                  </a:cubicBezTo>
                  <a:cubicBezTo>
                    <a:pt x="11" y="335"/>
                    <a:pt x="98" y="427"/>
                    <a:pt x="217" y="427"/>
                  </a:cubicBezTo>
                  <a:cubicBezTo>
                    <a:pt x="330" y="427"/>
                    <a:pt x="427" y="335"/>
                    <a:pt x="427" y="217"/>
                  </a:cubicBezTo>
                  <a:cubicBezTo>
                    <a:pt x="427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40" name="Google Shape;19640;p27"/>
            <p:cNvSpPr/>
            <p:nvPr/>
          </p:nvSpPr>
          <p:spPr>
            <a:xfrm>
              <a:off x="2099400" y="41172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93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41" name="Google Shape;19641;p27"/>
            <p:cNvSpPr/>
            <p:nvPr/>
          </p:nvSpPr>
          <p:spPr>
            <a:xfrm>
              <a:off x="1754450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25" y="1"/>
                  </a:moveTo>
                  <a:cubicBezTo>
                    <a:pt x="219" y="1"/>
                    <a:pt x="213" y="1"/>
                    <a:pt x="206" y="1"/>
                  </a:cubicBezTo>
                  <a:cubicBezTo>
                    <a:pt x="93" y="7"/>
                    <a:pt x="1" y="94"/>
                    <a:pt x="1" y="212"/>
                  </a:cubicBezTo>
                  <a:cubicBezTo>
                    <a:pt x="1" y="325"/>
                    <a:pt x="88" y="423"/>
                    <a:pt x="211" y="423"/>
                  </a:cubicBezTo>
                  <a:cubicBezTo>
                    <a:pt x="335" y="418"/>
                    <a:pt x="427" y="325"/>
                    <a:pt x="427" y="207"/>
                  </a:cubicBezTo>
                  <a:cubicBezTo>
                    <a:pt x="417" y="90"/>
                    <a:pt x="338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42" name="Google Shape;19642;p27"/>
            <p:cNvSpPr/>
            <p:nvPr/>
          </p:nvSpPr>
          <p:spPr>
            <a:xfrm>
              <a:off x="1807525" y="43559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10"/>
                    <a:pt x="0" y="98"/>
                    <a:pt x="0" y="221"/>
                  </a:cubicBezTo>
                  <a:cubicBezTo>
                    <a:pt x="5" y="334"/>
                    <a:pt x="93" y="427"/>
                    <a:pt x="211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43" name="Google Shape;19643;p27"/>
            <p:cNvSpPr/>
            <p:nvPr/>
          </p:nvSpPr>
          <p:spPr>
            <a:xfrm>
              <a:off x="1860450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8" y="0"/>
                    <a:pt x="5" y="88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44" name="Google Shape;19644;p27"/>
            <p:cNvSpPr/>
            <p:nvPr/>
          </p:nvSpPr>
          <p:spPr>
            <a:xfrm>
              <a:off x="1913625" y="43561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8" y="0"/>
                    <a:pt x="6" y="88"/>
                    <a:pt x="1" y="211"/>
                  </a:cubicBezTo>
                  <a:cubicBezTo>
                    <a:pt x="6" y="334"/>
                    <a:pt x="98" y="422"/>
                    <a:pt x="216" y="422"/>
                  </a:cubicBezTo>
                  <a:cubicBezTo>
                    <a:pt x="335" y="417"/>
                    <a:pt x="432" y="324"/>
                    <a:pt x="432" y="211"/>
                  </a:cubicBez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45" name="Google Shape;19645;p27"/>
            <p:cNvSpPr/>
            <p:nvPr/>
          </p:nvSpPr>
          <p:spPr>
            <a:xfrm>
              <a:off x="1621875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46" name="Google Shape;19646;p27"/>
            <p:cNvSpPr/>
            <p:nvPr/>
          </p:nvSpPr>
          <p:spPr>
            <a:xfrm>
              <a:off x="215245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1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27"/>
                    <a:pt x="216" y="427"/>
                  </a:cubicBezTo>
                  <a:cubicBezTo>
                    <a:pt x="340" y="427"/>
                    <a:pt x="427" y="335"/>
                    <a:pt x="422" y="211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47" name="Google Shape;19647;p27"/>
            <p:cNvSpPr/>
            <p:nvPr/>
          </p:nvSpPr>
          <p:spPr>
            <a:xfrm>
              <a:off x="1727725" y="39580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1"/>
                  </a:moveTo>
                  <a:cubicBezTo>
                    <a:pt x="98" y="1"/>
                    <a:pt x="1" y="88"/>
                    <a:pt x="16" y="211"/>
                  </a:cubicBezTo>
                  <a:cubicBezTo>
                    <a:pt x="16" y="335"/>
                    <a:pt x="114" y="422"/>
                    <a:pt x="227" y="422"/>
                  </a:cubicBezTo>
                  <a:cubicBezTo>
                    <a:pt x="345" y="422"/>
                    <a:pt x="433" y="329"/>
                    <a:pt x="433" y="211"/>
                  </a:cubicBezTo>
                  <a:cubicBezTo>
                    <a:pt x="433" y="8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48" name="Google Shape;19648;p27"/>
            <p:cNvSpPr/>
            <p:nvPr/>
          </p:nvSpPr>
          <p:spPr>
            <a:xfrm>
              <a:off x="1780800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16" y="88"/>
                    <a:pt x="5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49" name="Google Shape;19649;p27"/>
            <p:cNvSpPr/>
            <p:nvPr/>
          </p:nvSpPr>
          <p:spPr>
            <a:xfrm>
              <a:off x="1727850" y="4329325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7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34"/>
                    <a:pt x="88" y="432"/>
                    <a:pt x="212" y="432"/>
                  </a:cubicBezTo>
                  <a:cubicBezTo>
                    <a:pt x="335" y="432"/>
                    <a:pt x="422" y="340"/>
                    <a:pt x="422" y="211"/>
                  </a:cubicBezTo>
                  <a:cubicBezTo>
                    <a:pt x="422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50" name="Google Shape;19650;p27"/>
            <p:cNvSpPr/>
            <p:nvPr/>
          </p:nvSpPr>
          <p:spPr>
            <a:xfrm>
              <a:off x="1887175" y="42765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5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21" y="334"/>
                    <a:pt x="427" y="211"/>
                  </a:cubicBezTo>
                  <a:cubicBezTo>
                    <a:pt x="427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51" name="Google Shape;19651;p27"/>
            <p:cNvSpPr/>
            <p:nvPr/>
          </p:nvSpPr>
          <p:spPr>
            <a:xfrm>
              <a:off x="1940225" y="4276600"/>
              <a:ext cx="10675" cy="10475"/>
            </a:xfrm>
            <a:custGeom>
              <a:rect b="b" l="l" r="r" t="t"/>
              <a:pathLst>
                <a:path extrusionOk="0" h="419" w="427">
                  <a:moveTo>
                    <a:pt x="240" y="1"/>
                  </a:moveTo>
                  <a:cubicBezTo>
                    <a:pt x="232" y="1"/>
                    <a:pt x="224" y="2"/>
                    <a:pt x="216" y="3"/>
                  </a:cubicBezTo>
                  <a:cubicBezTo>
                    <a:pt x="98" y="3"/>
                    <a:pt x="0" y="90"/>
                    <a:pt x="0" y="208"/>
                  </a:cubicBezTo>
                  <a:cubicBezTo>
                    <a:pt x="0" y="321"/>
                    <a:pt x="93" y="419"/>
                    <a:pt x="216" y="419"/>
                  </a:cubicBezTo>
                  <a:cubicBezTo>
                    <a:pt x="334" y="419"/>
                    <a:pt x="427" y="331"/>
                    <a:pt x="427" y="208"/>
                  </a:cubicBezTo>
                  <a:cubicBezTo>
                    <a:pt x="422" y="93"/>
                    <a:pt x="342" y="1"/>
                    <a:pt x="24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52" name="Google Shape;19652;p27"/>
            <p:cNvSpPr/>
            <p:nvPr/>
          </p:nvSpPr>
          <p:spPr>
            <a:xfrm>
              <a:off x="15422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6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53" name="Google Shape;19653;p27"/>
            <p:cNvSpPr/>
            <p:nvPr/>
          </p:nvSpPr>
          <p:spPr>
            <a:xfrm>
              <a:off x="1727600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103" y="1"/>
                    <a:pt x="6" y="93"/>
                    <a:pt x="6" y="206"/>
                  </a:cubicBezTo>
                  <a:cubicBezTo>
                    <a:pt x="1" y="324"/>
                    <a:pt x="98" y="417"/>
                    <a:pt x="217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5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54" name="Google Shape;19654;p27"/>
            <p:cNvSpPr/>
            <p:nvPr/>
          </p:nvSpPr>
          <p:spPr>
            <a:xfrm>
              <a:off x="1648350" y="4303100"/>
              <a:ext cx="10550" cy="10450"/>
            </a:xfrm>
            <a:custGeom>
              <a:rect b="b" l="l" r="r" t="t"/>
              <a:pathLst>
                <a:path extrusionOk="0" h="418" w="422">
                  <a:moveTo>
                    <a:pt x="221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9"/>
                    <a:pt x="0" y="212"/>
                  </a:cubicBezTo>
                  <a:cubicBezTo>
                    <a:pt x="5" y="325"/>
                    <a:pt x="98" y="417"/>
                    <a:pt x="211" y="417"/>
                  </a:cubicBezTo>
                  <a:cubicBezTo>
                    <a:pt x="334" y="417"/>
                    <a:pt x="421" y="330"/>
                    <a:pt x="421" y="207"/>
                  </a:cubicBezTo>
                  <a:cubicBezTo>
                    <a:pt x="421" y="87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55" name="Google Shape;19655;p27"/>
            <p:cNvSpPr/>
            <p:nvPr/>
          </p:nvSpPr>
          <p:spPr>
            <a:xfrm>
              <a:off x="1727725" y="44355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1" y="334"/>
                    <a:pt x="98" y="427"/>
                    <a:pt x="222" y="427"/>
                  </a:cubicBezTo>
                  <a:cubicBezTo>
                    <a:pt x="345" y="427"/>
                    <a:pt x="433" y="329"/>
                    <a:pt x="427" y="206"/>
                  </a:cubicBezTo>
                  <a:cubicBezTo>
                    <a:pt x="422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56" name="Google Shape;19656;p27"/>
            <p:cNvSpPr/>
            <p:nvPr/>
          </p:nvSpPr>
          <p:spPr>
            <a:xfrm>
              <a:off x="1940225" y="43826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11" y="329"/>
                    <a:pt x="103" y="421"/>
                    <a:pt x="216" y="421"/>
                  </a:cubicBezTo>
                  <a:cubicBezTo>
                    <a:pt x="329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57" name="Google Shape;19657;p27"/>
            <p:cNvSpPr/>
            <p:nvPr/>
          </p:nvSpPr>
          <p:spPr>
            <a:xfrm>
              <a:off x="1940225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11" y="329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58" name="Google Shape;19658;p27"/>
            <p:cNvSpPr/>
            <p:nvPr/>
          </p:nvSpPr>
          <p:spPr>
            <a:xfrm>
              <a:off x="1807650" y="3825350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0"/>
                    <a:pt x="0" y="98"/>
                    <a:pt x="0" y="216"/>
                  </a:cubicBezTo>
                  <a:cubicBezTo>
                    <a:pt x="0" y="334"/>
                    <a:pt x="88" y="427"/>
                    <a:pt x="211" y="427"/>
                  </a:cubicBezTo>
                  <a:cubicBezTo>
                    <a:pt x="329" y="422"/>
                    <a:pt x="422" y="324"/>
                    <a:pt x="422" y="206"/>
                  </a:cubicBezTo>
                  <a:cubicBezTo>
                    <a:pt x="422" y="93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59" name="Google Shape;19659;p27"/>
            <p:cNvSpPr/>
            <p:nvPr/>
          </p:nvSpPr>
          <p:spPr>
            <a:xfrm>
              <a:off x="1940225" y="38518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93"/>
                    <a:pt x="32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60" name="Google Shape;19660;p27"/>
            <p:cNvSpPr/>
            <p:nvPr/>
          </p:nvSpPr>
          <p:spPr>
            <a:xfrm>
              <a:off x="1568550" y="406417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7" y="0"/>
                  </a:moveTo>
                  <a:cubicBezTo>
                    <a:pt x="104" y="0"/>
                    <a:pt x="6" y="93"/>
                    <a:pt x="6" y="206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7" y="329"/>
                    <a:pt x="427" y="211"/>
                  </a:cubicBezTo>
                  <a:cubicBezTo>
                    <a:pt x="43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61" name="Google Shape;19661;p27"/>
            <p:cNvSpPr/>
            <p:nvPr/>
          </p:nvSpPr>
          <p:spPr>
            <a:xfrm>
              <a:off x="2099400" y="4064175"/>
              <a:ext cx="10675" cy="10425"/>
            </a:xfrm>
            <a:custGeom>
              <a:rect b="b" l="l" r="r" t="t"/>
              <a:pathLst>
                <a:path extrusionOk="0" h="417" w="427">
                  <a:moveTo>
                    <a:pt x="211" y="0"/>
                  </a:moveTo>
                  <a:cubicBezTo>
                    <a:pt x="93" y="0"/>
                    <a:pt x="0" y="87"/>
                    <a:pt x="0" y="206"/>
                  </a:cubicBezTo>
                  <a:cubicBezTo>
                    <a:pt x="0" y="324"/>
                    <a:pt x="93" y="416"/>
                    <a:pt x="211" y="416"/>
                  </a:cubicBezTo>
                  <a:cubicBezTo>
                    <a:pt x="329" y="416"/>
                    <a:pt x="427" y="329"/>
                    <a:pt x="427" y="206"/>
                  </a:cubicBezTo>
                  <a:cubicBezTo>
                    <a:pt x="427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62" name="Google Shape;19662;p27"/>
            <p:cNvSpPr/>
            <p:nvPr/>
          </p:nvSpPr>
          <p:spPr>
            <a:xfrm>
              <a:off x="1568550" y="411735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17" y="1"/>
                  </a:moveTo>
                  <a:cubicBezTo>
                    <a:pt x="104" y="1"/>
                    <a:pt x="6" y="88"/>
                    <a:pt x="6" y="206"/>
                  </a:cubicBezTo>
                  <a:cubicBezTo>
                    <a:pt x="1" y="329"/>
                    <a:pt x="88" y="422"/>
                    <a:pt x="212" y="422"/>
                  </a:cubicBezTo>
                  <a:cubicBezTo>
                    <a:pt x="335" y="422"/>
                    <a:pt x="427" y="329"/>
                    <a:pt x="427" y="211"/>
                  </a:cubicBezTo>
                  <a:cubicBezTo>
                    <a:pt x="438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63" name="Google Shape;19663;p27"/>
            <p:cNvSpPr/>
            <p:nvPr/>
          </p:nvSpPr>
          <p:spPr>
            <a:xfrm>
              <a:off x="1727850" y="41173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17" y="0"/>
                  </a:moveTo>
                  <a:cubicBezTo>
                    <a:pt x="214" y="0"/>
                    <a:pt x="210" y="0"/>
                    <a:pt x="207" y="1"/>
                  </a:cubicBezTo>
                  <a:cubicBezTo>
                    <a:pt x="88" y="1"/>
                    <a:pt x="1" y="88"/>
                    <a:pt x="1" y="206"/>
                  </a:cubicBezTo>
                  <a:cubicBezTo>
                    <a:pt x="1" y="31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06"/>
                  </a:cubicBezTo>
                  <a:cubicBezTo>
                    <a:pt x="422" y="86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64" name="Google Shape;19664;p27"/>
            <p:cNvSpPr/>
            <p:nvPr/>
          </p:nvSpPr>
          <p:spPr>
            <a:xfrm>
              <a:off x="20726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1" y="0"/>
                  </a:moveTo>
                  <a:cubicBezTo>
                    <a:pt x="103" y="0"/>
                    <a:pt x="16" y="87"/>
                    <a:pt x="11" y="206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2" y="87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65" name="Google Shape;19665;p27"/>
            <p:cNvSpPr/>
            <p:nvPr/>
          </p:nvSpPr>
          <p:spPr>
            <a:xfrm>
              <a:off x="2178925" y="4303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5"/>
                    <a:pt x="5" y="98"/>
                    <a:pt x="5" y="211"/>
                  </a:cubicBezTo>
                  <a:cubicBezTo>
                    <a:pt x="0" y="329"/>
                    <a:pt x="103" y="421"/>
                    <a:pt x="216" y="421"/>
                  </a:cubicBezTo>
                  <a:cubicBezTo>
                    <a:pt x="339" y="421"/>
                    <a:pt x="432" y="334"/>
                    <a:pt x="432" y="211"/>
                  </a:cubicBezTo>
                  <a:cubicBezTo>
                    <a:pt x="432" y="87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66" name="Google Shape;19666;p27"/>
            <p:cNvSpPr/>
            <p:nvPr/>
          </p:nvSpPr>
          <p:spPr>
            <a:xfrm>
              <a:off x="1780800" y="4488750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24"/>
                    <a:pt x="93" y="417"/>
                    <a:pt x="211" y="427"/>
                  </a:cubicBezTo>
                  <a:cubicBezTo>
                    <a:pt x="214" y="427"/>
                    <a:pt x="217" y="427"/>
                    <a:pt x="220" y="427"/>
                  </a:cubicBezTo>
                  <a:cubicBezTo>
                    <a:pt x="334" y="427"/>
                    <a:pt x="432" y="332"/>
                    <a:pt x="432" y="222"/>
                  </a:cubicBezTo>
                  <a:cubicBezTo>
                    <a:pt x="437" y="98"/>
                    <a:pt x="350" y="6"/>
                    <a:pt x="231" y="1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67" name="Google Shape;19667;p27"/>
            <p:cNvSpPr/>
            <p:nvPr/>
          </p:nvSpPr>
          <p:spPr>
            <a:xfrm>
              <a:off x="1887175" y="385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4" y="0"/>
                  </a:moveTo>
                  <a:cubicBezTo>
                    <a:pt x="218" y="0"/>
                    <a:pt x="212" y="0"/>
                    <a:pt x="206" y="1"/>
                  </a:cubicBezTo>
                  <a:cubicBezTo>
                    <a:pt x="87" y="1"/>
                    <a:pt x="0" y="88"/>
                    <a:pt x="0" y="207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24" y="422"/>
                    <a:pt x="421" y="335"/>
                    <a:pt x="421" y="212"/>
                  </a:cubicBezTo>
                  <a:cubicBezTo>
                    <a:pt x="421" y="94"/>
                    <a:pt x="342" y="0"/>
                    <a:pt x="22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68" name="Google Shape;19668;p27"/>
            <p:cNvSpPr/>
            <p:nvPr/>
          </p:nvSpPr>
          <p:spPr>
            <a:xfrm>
              <a:off x="1780925" y="38519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1" y="1"/>
                  </a:moveTo>
                  <a:cubicBezTo>
                    <a:pt x="103" y="1"/>
                    <a:pt x="11" y="88"/>
                    <a:pt x="11" y="207"/>
                  </a:cubicBezTo>
                  <a:cubicBezTo>
                    <a:pt x="0" y="325"/>
                    <a:pt x="93" y="422"/>
                    <a:pt x="216" y="422"/>
                  </a:cubicBezTo>
                  <a:cubicBezTo>
                    <a:pt x="329" y="422"/>
                    <a:pt x="427" y="335"/>
                    <a:pt x="427" y="212"/>
                  </a:cubicBezTo>
                  <a:cubicBezTo>
                    <a:pt x="427" y="88"/>
                    <a:pt x="32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69" name="Google Shape;19669;p27"/>
            <p:cNvSpPr/>
            <p:nvPr/>
          </p:nvSpPr>
          <p:spPr>
            <a:xfrm>
              <a:off x="20726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1" y="0"/>
                  </a:moveTo>
                  <a:cubicBezTo>
                    <a:pt x="108" y="0"/>
                    <a:pt x="11" y="88"/>
                    <a:pt x="0" y="211"/>
                  </a:cubicBezTo>
                  <a:cubicBezTo>
                    <a:pt x="0" y="324"/>
                    <a:pt x="93" y="417"/>
                    <a:pt x="206" y="422"/>
                  </a:cubicBezTo>
                  <a:cubicBezTo>
                    <a:pt x="209" y="422"/>
                    <a:pt x="213" y="422"/>
                    <a:pt x="216" y="422"/>
                  </a:cubicBezTo>
                  <a:cubicBezTo>
                    <a:pt x="335" y="422"/>
                    <a:pt x="427" y="336"/>
                    <a:pt x="427" y="216"/>
                  </a:cubicBezTo>
                  <a:cubicBezTo>
                    <a:pt x="432" y="93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70" name="Google Shape;19670;p27"/>
            <p:cNvSpPr/>
            <p:nvPr/>
          </p:nvSpPr>
          <p:spPr>
            <a:xfrm>
              <a:off x="2126125" y="4356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2" y="1"/>
                  </a:moveTo>
                  <a:cubicBezTo>
                    <a:pt x="79" y="1"/>
                    <a:pt x="0" y="90"/>
                    <a:pt x="0" y="212"/>
                  </a:cubicBezTo>
                  <a:cubicBezTo>
                    <a:pt x="0" y="335"/>
                    <a:pt x="87" y="423"/>
                    <a:pt x="211" y="423"/>
                  </a:cubicBezTo>
                  <a:cubicBezTo>
                    <a:pt x="324" y="423"/>
                    <a:pt x="421" y="335"/>
                    <a:pt x="421" y="217"/>
                  </a:cubicBezTo>
                  <a:cubicBezTo>
                    <a:pt x="421" y="94"/>
                    <a:pt x="334" y="1"/>
                    <a:pt x="211" y="1"/>
                  </a:cubicBezTo>
                  <a:cubicBezTo>
                    <a:pt x="205" y="1"/>
                    <a:pt x="198" y="1"/>
                    <a:pt x="19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71" name="Google Shape;19671;p27"/>
            <p:cNvSpPr/>
            <p:nvPr/>
          </p:nvSpPr>
          <p:spPr>
            <a:xfrm>
              <a:off x="2152200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1"/>
                  </a:moveTo>
                  <a:cubicBezTo>
                    <a:pt x="103" y="1"/>
                    <a:pt x="11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334" y="422"/>
                    <a:pt x="432" y="335"/>
                    <a:pt x="432" y="211"/>
                  </a:cubicBezTo>
                  <a:cubicBezTo>
                    <a:pt x="432" y="8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72" name="Google Shape;19672;p27"/>
            <p:cNvSpPr/>
            <p:nvPr/>
          </p:nvSpPr>
          <p:spPr>
            <a:xfrm>
              <a:off x="1780800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98" y="0"/>
                    <a:pt x="5" y="98"/>
                    <a:pt x="0" y="221"/>
                  </a:cubicBezTo>
                  <a:cubicBezTo>
                    <a:pt x="5" y="334"/>
                    <a:pt x="98" y="427"/>
                    <a:pt x="211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73" name="Google Shape;19673;p27"/>
            <p:cNvSpPr/>
            <p:nvPr/>
          </p:nvSpPr>
          <p:spPr>
            <a:xfrm>
              <a:off x="1542225" y="41966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8" y="10"/>
                    <a:pt x="1" y="98"/>
                    <a:pt x="1" y="211"/>
                  </a:cubicBezTo>
                  <a:cubicBezTo>
                    <a:pt x="1" y="334"/>
                    <a:pt x="93" y="432"/>
                    <a:pt x="211" y="432"/>
                  </a:cubicBezTo>
                  <a:cubicBezTo>
                    <a:pt x="335" y="432"/>
                    <a:pt x="422" y="344"/>
                    <a:pt x="417" y="211"/>
                  </a:cubicBezTo>
                  <a:cubicBezTo>
                    <a:pt x="417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74" name="Google Shape;19674;p27"/>
            <p:cNvSpPr/>
            <p:nvPr/>
          </p:nvSpPr>
          <p:spPr>
            <a:xfrm>
              <a:off x="1489175" y="43029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2" y="1"/>
                    <a:pt x="0" y="87"/>
                    <a:pt x="0" y="207"/>
                  </a:cubicBezTo>
                  <a:cubicBezTo>
                    <a:pt x="0" y="335"/>
                    <a:pt x="82" y="422"/>
                    <a:pt x="211" y="422"/>
                  </a:cubicBezTo>
                  <a:cubicBezTo>
                    <a:pt x="334" y="422"/>
                    <a:pt x="432" y="330"/>
                    <a:pt x="432" y="212"/>
                  </a:cubicBezTo>
                  <a:cubicBezTo>
                    <a:pt x="432" y="99"/>
                    <a:pt x="334" y="1"/>
                    <a:pt x="221" y="1"/>
                  </a:cubicBezTo>
                  <a:cubicBezTo>
                    <a:pt x="218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75" name="Google Shape;19675;p27"/>
            <p:cNvSpPr/>
            <p:nvPr/>
          </p:nvSpPr>
          <p:spPr>
            <a:xfrm>
              <a:off x="1515625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27" y="336"/>
                    <a:pt x="427" y="211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76" name="Google Shape;19676;p27"/>
            <p:cNvSpPr/>
            <p:nvPr/>
          </p:nvSpPr>
          <p:spPr>
            <a:xfrm>
              <a:off x="20462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104" y="1"/>
                    <a:pt x="1" y="103"/>
                    <a:pt x="1" y="222"/>
                  </a:cubicBezTo>
                  <a:cubicBezTo>
                    <a:pt x="10" y="348"/>
                    <a:pt x="107" y="428"/>
                    <a:pt x="204" y="428"/>
                  </a:cubicBezTo>
                  <a:cubicBezTo>
                    <a:pt x="210" y="428"/>
                    <a:pt x="216" y="428"/>
                    <a:pt x="222" y="427"/>
                  </a:cubicBezTo>
                  <a:cubicBezTo>
                    <a:pt x="34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77" name="Google Shape;19677;p27"/>
            <p:cNvSpPr/>
            <p:nvPr/>
          </p:nvSpPr>
          <p:spPr>
            <a:xfrm>
              <a:off x="1728000" y="43826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29"/>
                    <a:pt x="98" y="421"/>
                    <a:pt x="211" y="421"/>
                  </a:cubicBezTo>
                  <a:cubicBezTo>
                    <a:pt x="329" y="421"/>
                    <a:pt x="416" y="329"/>
                    <a:pt x="416" y="211"/>
                  </a:cubicBezTo>
                  <a:cubicBezTo>
                    <a:pt x="416" y="87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78" name="Google Shape;19678;p27"/>
            <p:cNvSpPr/>
            <p:nvPr/>
          </p:nvSpPr>
          <p:spPr>
            <a:xfrm>
              <a:off x="1780925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1"/>
                    <a:pt x="0" y="99"/>
                    <a:pt x="0" y="212"/>
                  </a:cubicBezTo>
                  <a:cubicBezTo>
                    <a:pt x="0" y="335"/>
                    <a:pt x="98" y="422"/>
                    <a:pt x="216" y="422"/>
                  </a:cubicBezTo>
                  <a:cubicBezTo>
                    <a:pt x="334" y="422"/>
                    <a:pt x="427" y="33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79" name="Google Shape;19679;p27"/>
            <p:cNvSpPr/>
            <p:nvPr/>
          </p:nvSpPr>
          <p:spPr>
            <a:xfrm>
              <a:off x="1621625" y="40641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11" y="211"/>
                  </a:cubicBezTo>
                  <a:cubicBezTo>
                    <a:pt x="16" y="334"/>
                    <a:pt x="103" y="427"/>
                    <a:pt x="226" y="427"/>
                  </a:cubicBezTo>
                  <a:cubicBezTo>
                    <a:pt x="345" y="416"/>
                    <a:pt x="432" y="329"/>
                    <a:pt x="432" y="211"/>
                  </a:cubicBezTo>
                  <a:cubicBezTo>
                    <a:pt x="432" y="98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80" name="Google Shape;19680;p27"/>
            <p:cNvSpPr/>
            <p:nvPr/>
          </p:nvSpPr>
          <p:spPr>
            <a:xfrm>
              <a:off x="1727600" y="454180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2" y="0"/>
                  </a:moveTo>
                  <a:cubicBezTo>
                    <a:pt x="94" y="0"/>
                    <a:pt x="16" y="84"/>
                    <a:pt x="11" y="196"/>
                  </a:cubicBezTo>
                  <a:cubicBezTo>
                    <a:pt x="1" y="320"/>
                    <a:pt x="98" y="422"/>
                    <a:pt x="222" y="422"/>
                  </a:cubicBezTo>
                  <a:cubicBezTo>
                    <a:pt x="335" y="422"/>
                    <a:pt x="432" y="335"/>
                    <a:pt x="432" y="217"/>
                  </a:cubicBezTo>
                  <a:cubicBezTo>
                    <a:pt x="438" y="104"/>
                    <a:pt x="355" y="6"/>
                    <a:pt x="232" y="1"/>
                  </a:cubicBezTo>
                  <a:cubicBezTo>
                    <a:pt x="225" y="0"/>
                    <a:pt x="218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81" name="Google Shape;19681;p27"/>
            <p:cNvSpPr/>
            <p:nvPr/>
          </p:nvSpPr>
          <p:spPr>
            <a:xfrm>
              <a:off x="1887300" y="4382625"/>
              <a:ext cx="10425" cy="10575"/>
            </a:xfrm>
            <a:custGeom>
              <a:rect b="b" l="l" r="r" t="t"/>
              <a:pathLst>
                <a:path extrusionOk="0" h="423" w="417">
                  <a:moveTo>
                    <a:pt x="215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88" y="1"/>
                    <a:pt x="0" y="99"/>
                    <a:pt x="0" y="212"/>
                  </a:cubicBezTo>
                  <a:cubicBezTo>
                    <a:pt x="0" y="335"/>
                    <a:pt x="98" y="422"/>
                    <a:pt x="211" y="422"/>
                  </a:cubicBezTo>
                  <a:cubicBezTo>
                    <a:pt x="329" y="422"/>
                    <a:pt x="416" y="330"/>
                    <a:pt x="416" y="207"/>
                  </a:cubicBezTo>
                  <a:cubicBezTo>
                    <a:pt x="416" y="87"/>
                    <a:pt x="324" y="1"/>
                    <a:pt x="21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82" name="Google Shape;19682;p27"/>
            <p:cNvSpPr/>
            <p:nvPr/>
          </p:nvSpPr>
          <p:spPr>
            <a:xfrm>
              <a:off x="1887300" y="44887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0" y="93"/>
                    <a:pt x="0" y="211"/>
                  </a:cubicBezTo>
                  <a:cubicBezTo>
                    <a:pt x="0" y="330"/>
                    <a:pt x="98" y="427"/>
                    <a:pt x="211" y="427"/>
                  </a:cubicBezTo>
                  <a:cubicBezTo>
                    <a:pt x="329" y="417"/>
                    <a:pt x="422" y="330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83" name="Google Shape;19683;p27"/>
            <p:cNvSpPr/>
            <p:nvPr/>
          </p:nvSpPr>
          <p:spPr>
            <a:xfrm>
              <a:off x="2125850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22" y="0"/>
                  </a:moveTo>
                  <a:cubicBezTo>
                    <a:pt x="98" y="0"/>
                    <a:pt x="11" y="93"/>
                    <a:pt x="11" y="206"/>
                  </a:cubicBezTo>
                  <a:cubicBezTo>
                    <a:pt x="1" y="324"/>
                    <a:pt x="98" y="427"/>
                    <a:pt x="217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84" name="Google Shape;19684;p27"/>
            <p:cNvSpPr/>
            <p:nvPr/>
          </p:nvSpPr>
          <p:spPr>
            <a:xfrm>
              <a:off x="2073050" y="4143825"/>
              <a:ext cx="10450" cy="10675"/>
            </a:xfrm>
            <a:custGeom>
              <a:rect b="b" l="l" r="r" t="t"/>
              <a:pathLst>
                <a:path extrusionOk="0" h="427" w="418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19" y="427"/>
                    <a:pt x="417" y="334"/>
                    <a:pt x="417" y="211"/>
                  </a:cubicBezTo>
                  <a:cubicBezTo>
                    <a:pt x="417" y="9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85" name="Google Shape;19685;p27"/>
            <p:cNvSpPr/>
            <p:nvPr/>
          </p:nvSpPr>
          <p:spPr>
            <a:xfrm>
              <a:off x="1595025" y="414382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6" y="0"/>
                  </a:moveTo>
                  <a:cubicBezTo>
                    <a:pt x="98" y="0"/>
                    <a:pt x="6" y="93"/>
                    <a:pt x="6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86" name="Google Shape;19686;p27"/>
            <p:cNvSpPr/>
            <p:nvPr/>
          </p:nvSpPr>
          <p:spPr>
            <a:xfrm>
              <a:off x="1542225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8" y="0"/>
                    <a:pt x="1" y="93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16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87" name="Google Shape;19687;p27"/>
            <p:cNvSpPr/>
            <p:nvPr/>
          </p:nvSpPr>
          <p:spPr>
            <a:xfrm>
              <a:off x="1727850" y="42766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07" y="0"/>
                  </a:moveTo>
                  <a:cubicBezTo>
                    <a:pt x="88" y="0"/>
                    <a:pt x="1" y="86"/>
                    <a:pt x="1" y="206"/>
                  </a:cubicBezTo>
                  <a:cubicBezTo>
                    <a:pt x="1" y="32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11"/>
                  </a:cubicBezTo>
                  <a:cubicBezTo>
                    <a:pt x="422" y="88"/>
                    <a:pt x="335" y="1"/>
                    <a:pt x="217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88" name="Google Shape;19688;p27"/>
            <p:cNvSpPr/>
            <p:nvPr/>
          </p:nvSpPr>
          <p:spPr>
            <a:xfrm>
              <a:off x="204632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1"/>
                  </a:moveTo>
                  <a:cubicBezTo>
                    <a:pt x="99" y="1"/>
                    <a:pt x="1" y="98"/>
                    <a:pt x="1" y="211"/>
                  </a:cubicBezTo>
                  <a:cubicBezTo>
                    <a:pt x="1" y="329"/>
                    <a:pt x="93" y="417"/>
                    <a:pt x="206" y="422"/>
                  </a:cubicBezTo>
                  <a:cubicBezTo>
                    <a:pt x="330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89" name="Google Shape;19689;p27"/>
            <p:cNvSpPr/>
            <p:nvPr/>
          </p:nvSpPr>
          <p:spPr>
            <a:xfrm>
              <a:off x="20198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1"/>
                    <a:pt x="216" y="421"/>
                  </a:cubicBezTo>
                  <a:cubicBezTo>
                    <a:pt x="334" y="421"/>
                    <a:pt x="432" y="319"/>
                    <a:pt x="427" y="206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0" name="Google Shape;19690;p27"/>
            <p:cNvSpPr/>
            <p:nvPr/>
          </p:nvSpPr>
          <p:spPr>
            <a:xfrm>
              <a:off x="1515500" y="4064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7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0"/>
                    <a:pt x="103" y="428"/>
                    <a:pt x="222" y="428"/>
                  </a:cubicBezTo>
                  <a:cubicBezTo>
                    <a:pt x="340" y="417"/>
                    <a:pt x="432" y="330"/>
                    <a:pt x="432" y="207"/>
                  </a:cubicBezTo>
                  <a:cubicBezTo>
                    <a:pt x="427" y="87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1" name="Google Shape;19691;p27"/>
            <p:cNvSpPr/>
            <p:nvPr/>
          </p:nvSpPr>
          <p:spPr>
            <a:xfrm>
              <a:off x="1621625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6" y="0"/>
                  </a:moveTo>
                  <a:cubicBezTo>
                    <a:pt x="223" y="0"/>
                    <a:pt x="219" y="0"/>
                    <a:pt x="216" y="1"/>
                  </a:cubicBezTo>
                  <a:cubicBezTo>
                    <a:pt x="93" y="6"/>
                    <a:pt x="0" y="98"/>
                    <a:pt x="11" y="216"/>
                  </a:cubicBezTo>
                  <a:cubicBezTo>
                    <a:pt x="11" y="335"/>
                    <a:pt x="103" y="422"/>
                    <a:pt x="221" y="422"/>
                  </a:cubicBezTo>
                  <a:cubicBezTo>
                    <a:pt x="345" y="417"/>
                    <a:pt x="432" y="329"/>
                    <a:pt x="432" y="206"/>
                  </a:cubicBezTo>
                  <a:cubicBezTo>
                    <a:pt x="427" y="86"/>
                    <a:pt x="339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2" name="Google Shape;19692;p27"/>
            <p:cNvSpPr/>
            <p:nvPr/>
          </p:nvSpPr>
          <p:spPr>
            <a:xfrm>
              <a:off x="151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2" y="0"/>
                  </a:moveTo>
                  <a:cubicBezTo>
                    <a:pt x="98" y="0"/>
                    <a:pt x="6" y="86"/>
                    <a:pt x="1" y="206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7" y="335"/>
                    <a:pt x="427" y="216"/>
                  </a:cubicBezTo>
                  <a:cubicBezTo>
                    <a:pt x="432" y="98"/>
                    <a:pt x="340" y="1"/>
                    <a:pt x="222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3" name="Google Shape;19693;p27"/>
            <p:cNvSpPr/>
            <p:nvPr/>
          </p:nvSpPr>
          <p:spPr>
            <a:xfrm>
              <a:off x="21525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5"/>
                    <a:pt x="1" y="92"/>
                    <a:pt x="1" y="211"/>
                  </a:cubicBezTo>
                  <a:cubicBezTo>
                    <a:pt x="1" y="329"/>
                    <a:pt x="88" y="421"/>
                    <a:pt x="211" y="421"/>
                  </a:cubicBezTo>
                  <a:cubicBezTo>
                    <a:pt x="330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4" name="Google Shape;19694;p27"/>
            <p:cNvSpPr/>
            <p:nvPr/>
          </p:nvSpPr>
          <p:spPr>
            <a:xfrm>
              <a:off x="2046475" y="4064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5"/>
                    <a:pt x="0" y="92"/>
                    <a:pt x="0" y="211"/>
                  </a:cubicBezTo>
                  <a:cubicBezTo>
                    <a:pt x="0" y="329"/>
                    <a:pt x="93" y="421"/>
                    <a:pt x="211" y="421"/>
                  </a:cubicBezTo>
                  <a:cubicBezTo>
                    <a:pt x="329" y="421"/>
                    <a:pt x="421" y="334"/>
                    <a:pt x="421" y="211"/>
                  </a:cubicBezTo>
                  <a:cubicBezTo>
                    <a:pt x="416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5" name="Google Shape;19695;p27"/>
            <p:cNvSpPr/>
            <p:nvPr/>
          </p:nvSpPr>
          <p:spPr>
            <a:xfrm>
              <a:off x="1727850" y="4011225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2" y="1"/>
                  </a:moveTo>
                  <a:cubicBezTo>
                    <a:pt x="93" y="1"/>
                    <a:pt x="6" y="88"/>
                    <a:pt x="1" y="201"/>
                  </a:cubicBezTo>
                  <a:cubicBezTo>
                    <a:pt x="1" y="325"/>
                    <a:pt x="93" y="422"/>
                    <a:pt x="212" y="422"/>
                  </a:cubicBezTo>
                  <a:cubicBezTo>
                    <a:pt x="325" y="422"/>
                    <a:pt x="422" y="325"/>
                    <a:pt x="422" y="201"/>
                  </a:cubicBezTo>
                  <a:cubicBezTo>
                    <a:pt x="422" y="83"/>
                    <a:pt x="33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6" name="Google Shape;19696;p27"/>
            <p:cNvSpPr/>
            <p:nvPr/>
          </p:nvSpPr>
          <p:spPr>
            <a:xfrm>
              <a:off x="1887175" y="44354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334" y="432"/>
                    <a:pt x="421" y="339"/>
                    <a:pt x="416" y="211"/>
                  </a:cubicBezTo>
                  <a:cubicBezTo>
                    <a:pt x="416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7" name="Google Shape;19697;p27"/>
            <p:cNvSpPr/>
            <p:nvPr/>
          </p:nvSpPr>
          <p:spPr>
            <a:xfrm>
              <a:off x="1887300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0" y="88"/>
                    <a:pt x="0" y="211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329" y="417"/>
                    <a:pt x="422" y="329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8" name="Google Shape;19698;p27"/>
            <p:cNvSpPr/>
            <p:nvPr/>
          </p:nvSpPr>
          <p:spPr>
            <a:xfrm>
              <a:off x="1780925" y="39580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1"/>
                  </a:moveTo>
                  <a:cubicBezTo>
                    <a:pt x="93" y="6"/>
                    <a:pt x="0" y="93"/>
                    <a:pt x="0" y="211"/>
                  </a:cubicBezTo>
                  <a:cubicBezTo>
                    <a:pt x="0" y="329"/>
                    <a:pt x="98" y="422"/>
                    <a:pt x="216" y="422"/>
                  </a:cubicBezTo>
                  <a:cubicBezTo>
                    <a:pt x="329" y="422"/>
                    <a:pt x="427" y="319"/>
                    <a:pt x="427" y="206"/>
                  </a:cubicBezTo>
                  <a:cubicBezTo>
                    <a:pt x="427" y="88"/>
                    <a:pt x="32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9" name="Google Shape;19699;p27"/>
            <p:cNvSpPr/>
            <p:nvPr/>
          </p:nvSpPr>
          <p:spPr>
            <a:xfrm>
              <a:off x="1595275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8" y="1"/>
                  </a:moveTo>
                  <a:cubicBezTo>
                    <a:pt x="84" y="1"/>
                    <a:pt x="1" y="90"/>
                    <a:pt x="1" y="212"/>
                  </a:cubicBezTo>
                  <a:cubicBezTo>
                    <a:pt x="1" y="335"/>
                    <a:pt x="93" y="423"/>
                    <a:pt x="217" y="423"/>
                  </a:cubicBezTo>
                  <a:cubicBezTo>
                    <a:pt x="330" y="423"/>
                    <a:pt x="427" y="335"/>
                    <a:pt x="427" y="217"/>
                  </a:cubicBezTo>
                  <a:cubicBezTo>
                    <a:pt x="427" y="94"/>
                    <a:pt x="335" y="1"/>
                    <a:pt x="217" y="1"/>
                  </a:cubicBezTo>
                  <a:cubicBezTo>
                    <a:pt x="210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0" name="Google Shape;19700;p27"/>
            <p:cNvSpPr/>
            <p:nvPr/>
          </p:nvSpPr>
          <p:spPr>
            <a:xfrm>
              <a:off x="2072925" y="43559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88" y="1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1" name="Google Shape;19701;p27"/>
            <p:cNvSpPr/>
            <p:nvPr/>
          </p:nvSpPr>
          <p:spPr>
            <a:xfrm>
              <a:off x="1940225" y="40641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21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0" y="329"/>
                    <a:pt x="103" y="427"/>
                    <a:pt x="221" y="427"/>
                  </a:cubicBezTo>
                  <a:cubicBezTo>
                    <a:pt x="334" y="416"/>
                    <a:pt x="427" y="329"/>
                    <a:pt x="427" y="206"/>
                  </a:cubicBezTo>
                  <a:cubicBezTo>
                    <a:pt x="422" y="93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2" name="Google Shape;19702;p27"/>
            <p:cNvSpPr/>
            <p:nvPr/>
          </p:nvSpPr>
          <p:spPr>
            <a:xfrm>
              <a:off x="1595275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88" y="6"/>
                    <a:pt x="1" y="99"/>
                    <a:pt x="1" y="212"/>
                  </a:cubicBezTo>
                  <a:cubicBezTo>
                    <a:pt x="1" y="335"/>
                    <a:pt x="93" y="422"/>
                    <a:pt x="217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22" y="92"/>
                    <a:pt x="33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3" name="Google Shape;19703;p27"/>
            <p:cNvSpPr/>
            <p:nvPr/>
          </p:nvSpPr>
          <p:spPr>
            <a:xfrm>
              <a:off x="1727600" y="38519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6" y="0"/>
                  </a:moveTo>
                  <a:cubicBezTo>
                    <a:pt x="230" y="0"/>
                    <a:pt x="223" y="0"/>
                    <a:pt x="217" y="1"/>
                  </a:cubicBezTo>
                  <a:cubicBezTo>
                    <a:pt x="93" y="1"/>
                    <a:pt x="1" y="93"/>
                    <a:pt x="11" y="217"/>
                  </a:cubicBezTo>
                  <a:cubicBezTo>
                    <a:pt x="16" y="335"/>
                    <a:pt x="103" y="422"/>
                    <a:pt x="222" y="422"/>
                  </a:cubicBezTo>
                  <a:cubicBezTo>
                    <a:pt x="345" y="422"/>
                    <a:pt x="432" y="325"/>
                    <a:pt x="432" y="207"/>
                  </a:cubicBezTo>
                  <a:cubicBezTo>
                    <a:pt x="432" y="89"/>
                    <a:pt x="354" y="0"/>
                    <a:pt x="2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4" name="Google Shape;19704;p27"/>
            <p:cNvSpPr/>
            <p:nvPr/>
          </p:nvSpPr>
          <p:spPr>
            <a:xfrm>
              <a:off x="1940225" y="459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3"/>
                    <a:pt x="0" y="20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5" name="Google Shape;19705;p27"/>
            <p:cNvSpPr/>
            <p:nvPr/>
          </p:nvSpPr>
          <p:spPr>
            <a:xfrm>
              <a:off x="154222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88"/>
                    <a:pt x="6" y="211"/>
                  </a:cubicBezTo>
                  <a:cubicBezTo>
                    <a:pt x="6" y="334"/>
                    <a:pt x="93" y="422"/>
                    <a:pt x="216" y="422"/>
                  </a:cubicBezTo>
                  <a:cubicBezTo>
                    <a:pt x="335" y="417"/>
                    <a:pt x="422" y="32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6" name="Google Shape;19706;p27"/>
            <p:cNvSpPr/>
            <p:nvPr/>
          </p:nvSpPr>
          <p:spPr>
            <a:xfrm>
              <a:off x="21261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7" y="0"/>
                    <a:pt x="0" y="87"/>
                    <a:pt x="0" y="211"/>
                  </a:cubicBezTo>
                  <a:cubicBezTo>
                    <a:pt x="0" y="334"/>
                    <a:pt x="87" y="421"/>
                    <a:pt x="211" y="421"/>
                  </a:cubicBezTo>
                  <a:cubicBezTo>
                    <a:pt x="334" y="421"/>
                    <a:pt x="421" y="334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7" name="Google Shape;19707;p27"/>
            <p:cNvSpPr/>
            <p:nvPr/>
          </p:nvSpPr>
          <p:spPr>
            <a:xfrm>
              <a:off x="1727850" y="4595100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198" y="1"/>
                  </a:moveTo>
                  <a:cubicBezTo>
                    <a:pt x="84" y="1"/>
                    <a:pt x="1" y="90"/>
                    <a:pt x="1" y="207"/>
                  </a:cubicBezTo>
                  <a:cubicBezTo>
                    <a:pt x="1" y="320"/>
                    <a:pt x="88" y="418"/>
                    <a:pt x="212" y="418"/>
                  </a:cubicBezTo>
                  <a:cubicBezTo>
                    <a:pt x="335" y="418"/>
                    <a:pt x="422" y="325"/>
                    <a:pt x="422" y="212"/>
                  </a:cubicBezTo>
                  <a:cubicBezTo>
                    <a:pt x="422" y="89"/>
                    <a:pt x="335" y="2"/>
                    <a:pt x="217" y="2"/>
                  </a:cubicBezTo>
                  <a:cubicBezTo>
                    <a:pt x="211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8" name="Google Shape;19708;p27"/>
            <p:cNvSpPr/>
            <p:nvPr/>
          </p:nvSpPr>
          <p:spPr>
            <a:xfrm>
              <a:off x="1727850" y="40641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3" y="0"/>
                    <a:pt x="6" y="93"/>
                    <a:pt x="1" y="211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2" y="334"/>
                    <a:pt x="422" y="221"/>
                  </a:cubicBezTo>
                  <a:cubicBezTo>
                    <a:pt x="42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9" name="Google Shape;19709;p27"/>
            <p:cNvSpPr/>
            <p:nvPr/>
          </p:nvSpPr>
          <p:spPr>
            <a:xfrm>
              <a:off x="1780925" y="4064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213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5"/>
                    <a:pt x="93" y="428"/>
                    <a:pt x="216" y="428"/>
                  </a:cubicBezTo>
                  <a:cubicBezTo>
                    <a:pt x="334" y="417"/>
                    <a:pt x="427" y="330"/>
                    <a:pt x="427" y="207"/>
                  </a:cubicBezTo>
                  <a:cubicBezTo>
                    <a:pt x="427" y="87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0" name="Google Shape;19710;p27"/>
            <p:cNvSpPr/>
            <p:nvPr/>
          </p:nvSpPr>
          <p:spPr>
            <a:xfrm>
              <a:off x="188702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9" y="0"/>
                    <a:pt x="6" y="93"/>
                    <a:pt x="1" y="216"/>
                  </a:cubicBezTo>
                  <a:cubicBezTo>
                    <a:pt x="11" y="334"/>
                    <a:pt x="99" y="427"/>
                    <a:pt x="222" y="427"/>
                  </a:cubicBezTo>
                  <a:cubicBezTo>
                    <a:pt x="335" y="422"/>
                    <a:pt x="427" y="329"/>
                    <a:pt x="427" y="216"/>
                  </a:cubicBezTo>
                  <a:cubicBezTo>
                    <a:pt x="427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1" name="Google Shape;19711;p27"/>
            <p:cNvSpPr/>
            <p:nvPr/>
          </p:nvSpPr>
          <p:spPr>
            <a:xfrm>
              <a:off x="1887175" y="4064175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06" y="0"/>
                  </a:moveTo>
                  <a:cubicBezTo>
                    <a:pt x="87" y="0"/>
                    <a:pt x="0" y="87"/>
                    <a:pt x="0" y="206"/>
                  </a:cubicBezTo>
                  <a:cubicBezTo>
                    <a:pt x="0" y="324"/>
                    <a:pt x="87" y="416"/>
                    <a:pt x="211" y="416"/>
                  </a:cubicBezTo>
                  <a:cubicBezTo>
                    <a:pt x="334" y="416"/>
                    <a:pt x="421" y="329"/>
                    <a:pt x="421" y="206"/>
                  </a:cubicBezTo>
                  <a:cubicBezTo>
                    <a:pt x="421" y="93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2" name="Google Shape;19712;p27"/>
            <p:cNvSpPr/>
            <p:nvPr/>
          </p:nvSpPr>
          <p:spPr>
            <a:xfrm>
              <a:off x="1780800" y="45948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103" y="0"/>
                    <a:pt x="10" y="93"/>
                    <a:pt x="5" y="206"/>
                  </a:cubicBezTo>
                  <a:cubicBezTo>
                    <a:pt x="0" y="329"/>
                    <a:pt x="88" y="427"/>
                    <a:pt x="21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3" name="Google Shape;19713;p27"/>
            <p:cNvSpPr/>
            <p:nvPr/>
          </p:nvSpPr>
          <p:spPr>
            <a:xfrm>
              <a:off x="18871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0"/>
                    <a:pt x="0" y="88"/>
                    <a:pt x="0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24" y="422"/>
                    <a:pt x="421" y="334"/>
                    <a:pt x="421" y="211"/>
                  </a:cubicBezTo>
                  <a:cubicBezTo>
                    <a:pt x="421" y="88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4" name="Google Shape;19714;p27"/>
            <p:cNvSpPr/>
            <p:nvPr/>
          </p:nvSpPr>
          <p:spPr>
            <a:xfrm>
              <a:off x="178092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329" y="417"/>
                    <a:pt x="422" y="324"/>
                    <a:pt x="422" y="201"/>
                  </a:cubicBezTo>
                  <a:cubicBezTo>
                    <a:pt x="422" y="8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5" name="Google Shape;19715;p27"/>
            <p:cNvSpPr/>
            <p:nvPr/>
          </p:nvSpPr>
          <p:spPr>
            <a:xfrm>
              <a:off x="1913250" y="4621450"/>
              <a:ext cx="11200" cy="10125"/>
            </a:xfrm>
            <a:custGeom>
              <a:rect b="b" l="l" r="r" t="t"/>
              <a:pathLst>
                <a:path extrusionOk="0" h="405" w="448">
                  <a:moveTo>
                    <a:pt x="229" y="0"/>
                  </a:moveTo>
                  <a:cubicBezTo>
                    <a:pt x="157" y="0"/>
                    <a:pt x="91" y="37"/>
                    <a:pt x="52" y="104"/>
                  </a:cubicBezTo>
                  <a:cubicBezTo>
                    <a:pt x="0" y="181"/>
                    <a:pt x="16" y="289"/>
                    <a:pt x="77" y="361"/>
                  </a:cubicBezTo>
                  <a:cubicBezTo>
                    <a:pt x="107" y="387"/>
                    <a:pt x="137" y="405"/>
                    <a:pt x="175" y="405"/>
                  </a:cubicBezTo>
                  <a:cubicBezTo>
                    <a:pt x="189" y="405"/>
                    <a:pt x="204" y="402"/>
                    <a:pt x="221" y="397"/>
                  </a:cubicBezTo>
                  <a:cubicBezTo>
                    <a:pt x="252" y="386"/>
                    <a:pt x="288" y="376"/>
                    <a:pt x="324" y="371"/>
                  </a:cubicBezTo>
                  <a:cubicBezTo>
                    <a:pt x="406" y="350"/>
                    <a:pt x="447" y="309"/>
                    <a:pt x="447" y="217"/>
                  </a:cubicBezTo>
                  <a:cubicBezTo>
                    <a:pt x="447" y="119"/>
                    <a:pt x="386" y="32"/>
                    <a:pt x="298" y="11"/>
                  </a:cubicBezTo>
                  <a:cubicBezTo>
                    <a:pt x="275" y="4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6" name="Google Shape;19716;p27"/>
            <p:cNvSpPr/>
            <p:nvPr/>
          </p:nvSpPr>
          <p:spPr>
            <a:xfrm>
              <a:off x="1594650" y="4568225"/>
              <a:ext cx="11325" cy="10625"/>
            </a:xfrm>
            <a:custGeom>
              <a:rect b="b" l="l" r="r" t="t"/>
              <a:pathLst>
                <a:path extrusionOk="0" h="425" w="453">
                  <a:moveTo>
                    <a:pt x="237" y="0"/>
                  </a:moveTo>
                  <a:cubicBezTo>
                    <a:pt x="163" y="0"/>
                    <a:pt x="93" y="40"/>
                    <a:pt x="52" y="105"/>
                  </a:cubicBezTo>
                  <a:cubicBezTo>
                    <a:pt x="0" y="193"/>
                    <a:pt x="21" y="285"/>
                    <a:pt x="113" y="342"/>
                  </a:cubicBezTo>
                  <a:cubicBezTo>
                    <a:pt x="139" y="362"/>
                    <a:pt x="165" y="372"/>
                    <a:pt x="190" y="393"/>
                  </a:cubicBezTo>
                  <a:cubicBezTo>
                    <a:pt x="215" y="416"/>
                    <a:pt x="240" y="424"/>
                    <a:pt x="264" y="424"/>
                  </a:cubicBezTo>
                  <a:cubicBezTo>
                    <a:pt x="296" y="424"/>
                    <a:pt x="326" y="410"/>
                    <a:pt x="355" y="393"/>
                  </a:cubicBezTo>
                  <a:cubicBezTo>
                    <a:pt x="422" y="357"/>
                    <a:pt x="452" y="290"/>
                    <a:pt x="452" y="208"/>
                  </a:cubicBezTo>
                  <a:cubicBezTo>
                    <a:pt x="447" y="116"/>
                    <a:pt x="386" y="38"/>
                    <a:pt x="293" y="8"/>
                  </a:cubicBezTo>
                  <a:cubicBezTo>
                    <a:pt x="275" y="3"/>
                    <a:pt x="256" y="0"/>
                    <a:pt x="23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7" name="Google Shape;19717;p27"/>
            <p:cNvSpPr/>
            <p:nvPr/>
          </p:nvSpPr>
          <p:spPr>
            <a:xfrm>
              <a:off x="2178275" y="4037425"/>
              <a:ext cx="10950" cy="10775"/>
            </a:xfrm>
            <a:custGeom>
              <a:rect b="b" l="l" r="r" t="t"/>
              <a:pathLst>
                <a:path extrusionOk="0" h="431" w="438">
                  <a:moveTo>
                    <a:pt x="243" y="0"/>
                  </a:moveTo>
                  <a:cubicBezTo>
                    <a:pt x="227" y="0"/>
                    <a:pt x="207" y="6"/>
                    <a:pt x="180" y="17"/>
                  </a:cubicBezTo>
                  <a:cubicBezTo>
                    <a:pt x="139" y="37"/>
                    <a:pt x="103" y="63"/>
                    <a:pt x="78" y="94"/>
                  </a:cubicBezTo>
                  <a:cubicBezTo>
                    <a:pt x="0" y="191"/>
                    <a:pt x="26" y="325"/>
                    <a:pt x="129" y="397"/>
                  </a:cubicBezTo>
                  <a:cubicBezTo>
                    <a:pt x="160" y="419"/>
                    <a:pt x="201" y="430"/>
                    <a:pt x="243" y="430"/>
                  </a:cubicBezTo>
                  <a:cubicBezTo>
                    <a:pt x="321" y="430"/>
                    <a:pt x="404" y="391"/>
                    <a:pt x="437" y="304"/>
                  </a:cubicBezTo>
                  <a:cubicBezTo>
                    <a:pt x="391" y="227"/>
                    <a:pt x="355" y="145"/>
                    <a:pt x="314" y="68"/>
                  </a:cubicBezTo>
                  <a:cubicBezTo>
                    <a:pt x="290" y="21"/>
                    <a:pt x="273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8" name="Google Shape;19718;p27"/>
            <p:cNvSpPr/>
            <p:nvPr/>
          </p:nvSpPr>
          <p:spPr>
            <a:xfrm>
              <a:off x="1992775" y="4594800"/>
              <a:ext cx="11450" cy="9600"/>
            </a:xfrm>
            <a:custGeom>
              <a:rect b="b" l="l" r="r" t="t"/>
              <a:pathLst>
                <a:path extrusionOk="0" h="384" w="458">
                  <a:moveTo>
                    <a:pt x="238" y="1"/>
                  </a:moveTo>
                  <a:cubicBezTo>
                    <a:pt x="152" y="1"/>
                    <a:pt x="73" y="49"/>
                    <a:pt x="41" y="121"/>
                  </a:cubicBezTo>
                  <a:cubicBezTo>
                    <a:pt x="0" y="209"/>
                    <a:pt x="21" y="301"/>
                    <a:pt x="108" y="383"/>
                  </a:cubicBezTo>
                  <a:cubicBezTo>
                    <a:pt x="200" y="348"/>
                    <a:pt x="283" y="301"/>
                    <a:pt x="365" y="260"/>
                  </a:cubicBezTo>
                  <a:cubicBezTo>
                    <a:pt x="447" y="219"/>
                    <a:pt x="457" y="183"/>
                    <a:pt x="411" y="106"/>
                  </a:cubicBezTo>
                  <a:cubicBezTo>
                    <a:pt x="380" y="49"/>
                    <a:pt x="334" y="19"/>
                    <a:pt x="272" y="3"/>
                  </a:cubicBezTo>
                  <a:cubicBezTo>
                    <a:pt x="261" y="1"/>
                    <a:pt x="249" y="1"/>
                    <a:pt x="23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9" name="Google Shape;19719;p27"/>
            <p:cNvSpPr/>
            <p:nvPr/>
          </p:nvSpPr>
          <p:spPr>
            <a:xfrm>
              <a:off x="1411825" y="4276350"/>
              <a:ext cx="8625" cy="10575"/>
            </a:xfrm>
            <a:custGeom>
              <a:rect b="b" l="l" r="r" t="t"/>
              <a:pathLst>
                <a:path extrusionOk="0" h="423" w="345">
                  <a:moveTo>
                    <a:pt x="129" y="1"/>
                  </a:moveTo>
                  <a:cubicBezTo>
                    <a:pt x="87" y="1"/>
                    <a:pt x="43" y="15"/>
                    <a:pt x="1" y="43"/>
                  </a:cubicBezTo>
                  <a:cubicBezTo>
                    <a:pt x="11" y="167"/>
                    <a:pt x="32" y="290"/>
                    <a:pt x="42" y="408"/>
                  </a:cubicBezTo>
                  <a:cubicBezTo>
                    <a:pt x="74" y="418"/>
                    <a:pt x="103" y="422"/>
                    <a:pt x="131" y="422"/>
                  </a:cubicBezTo>
                  <a:cubicBezTo>
                    <a:pt x="210" y="422"/>
                    <a:pt x="271" y="385"/>
                    <a:pt x="309" y="316"/>
                  </a:cubicBezTo>
                  <a:cubicBezTo>
                    <a:pt x="345" y="228"/>
                    <a:pt x="335" y="121"/>
                    <a:pt x="263" y="59"/>
                  </a:cubicBezTo>
                  <a:cubicBezTo>
                    <a:pt x="224" y="20"/>
                    <a:pt x="178" y="1"/>
                    <a:pt x="12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20" name="Google Shape;19720;p27"/>
            <p:cNvSpPr/>
            <p:nvPr/>
          </p:nvSpPr>
          <p:spPr>
            <a:xfrm>
              <a:off x="1412475" y="4170325"/>
              <a:ext cx="8125" cy="10550"/>
            </a:xfrm>
            <a:custGeom>
              <a:rect b="b" l="l" r="r" t="t"/>
              <a:pathLst>
                <a:path extrusionOk="0" h="422" w="325">
                  <a:moveTo>
                    <a:pt x="119" y="0"/>
                  </a:moveTo>
                  <a:cubicBezTo>
                    <a:pt x="97" y="0"/>
                    <a:pt x="75" y="5"/>
                    <a:pt x="52" y="14"/>
                  </a:cubicBezTo>
                  <a:lnTo>
                    <a:pt x="11" y="261"/>
                  </a:lnTo>
                  <a:cubicBezTo>
                    <a:pt x="6" y="307"/>
                    <a:pt x="6" y="348"/>
                    <a:pt x="0" y="389"/>
                  </a:cubicBezTo>
                  <a:cubicBezTo>
                    <a:pt x="35" y="411"/>
                    <a:pt x="71" y="422"/>
                    <a:pt x="105" y="422"/>
                  </a:cubicBezTo>
                  <a:cubicBezTo>
                    <a:pt x="159" y="422"/>
                    <a:pt x="210" y="397"/>
                    <a:pt x="247" y="353"/>
                  </a:cubicBezTo>
                  <a:cubicBezTo>
                    <a:pt x="314" y="292"/>
                    <a:pt x="324" y="173"/>
                    <a:pt x="273" y="96"/>
                  </a:cubicBezTo>
                  <a:cubicBezTo>
                    <a:pt x="235" y="36"/>
                    <a:pt x="180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21" name="Google Shape;19721;p27"/>
            <p:cNvSpPr/>
            <p:nvPr/>
          </p:nvSpPr>
          <p:spPr>
            <a:xfrm>
              <a:off x="1464250" y="4435600"/>
              <a:ext cx="9025" cy="10275"/>
            </a:xfrm>
            <a:custGeom>
              <a:rect b="b" l="l" r="r" t="t"/>
              <a:pathLst>
                <a:path extrusionOk="0" h="411" w="361">
                  <a:moveTo>
                    <a:pt x="136" y="0"/>
                  </a:moveTo>
                  <a:cubicBezTo>
                    <a:pt x="89" y="0"/>
                    <a:pt x="43" y="18"/>
                    <a:pt x="0" y="61"/>
                  </a:cubicBezTo>
                  <a:cubicBezTo>
                    <a:pt x="77" y="179"/>
                    <a:pt x="144" y="297"/>
                    <a:pt x="216" y="410"/>
                  </a:cubicBezTo>
                  <a:cubicBezTo>
                    <a:pt x="319" y="369"/>
                    <a:pt x="360" y="302"/>
                    <a:pt x="355" y="205"/>
                  </a:cubicBezTo>
                  <a:cubicBezTo>
                    <a:pt x="350" y="117"/>
                    <a:pt x="298" y="40"/>
                    <a:pt x="216" y="15"/>
                  </a:cubicBezTo>
                  <a:cubicBezTo>
                    <a:pt x="189" y="6"/>
                    <a:pt x="162" y="0"/>
                    <a:pt x="1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22" name="Google Shape;19722;p27"/>
            <p:cNvSpPr/>
            <p:nvPr/>
          </p:nvSpPr>
          <p:spPr>
            <a:xfrm>
              <a:off x="1595800" y="3880450"/>
              <a:ext cx="10825" cy="8450"/>
            </a:xfrm>
            <a:custGeom>
              <a:rect b="b" l="l" r="r" t="t"/>
              <a:pathLst>
                <a:path extrusionOk="0" h="338" w="433">
                  <a:moveTo>
                    <a:pt x="350" y="1"/>
                  </a:moveTo>
                  <a:cubicBezTo>
                    <a:pt x="232" y="73"/>
                    <a:pt x="119" y="145"/>
                    <a:pt x="0" y="222"/>
                  </a:cubicBezTo>
                  <a:cubicBezTo>
                    <a:pt x="40" y="304"/>
                    <a:pt x="119" y="337"/>
                    <a:pt x="194" y="337"/>
                  </a:cubicBezTo>
                  <a:cubicBezTo>
                    <a:pt x="246" y="337"/>
                    <a:pt x="296" y="321"/>
                    <a:pt x="329" y="294"/>
                  </a:cubicBezTo>
                  <a:cubicBezTo>
                    <a:pt x="417" y="222"/>
                    <a:pt x="432" y="93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23" name="Google Shape;19723;p27"/>
            <p:cNvSpPr/>
            <p:nvPr/>
          </p:nvSpPr>
          <p:spPr>
            <a:xfrm>
              <a:off x="1701650" y="4621450"/>
              <a:ext cx="10825" cy="6850"/>
            </a:xfrm>
            <a:custGeom>
              <a:rect b="b" l="l" r="r" t="t"/>
              <a:pathLst>
                <a:path extrusionOk="0" h="274" w="433">
                  <a:moveTo>
                    <a:pt x="194" y="1"/>
                  </a:moveTo>
                  <a:cubicBezTo>
                    <a:pt x="105" y="1"/>
                    <a:pt x="30" y="57"/>
                    <a:pt x="1" y="160"/>
                  </a:cubicBezTo>
                  <a:cubicBezTo>
                    <a:pt x="134" y="196"/>
                    <a:pt x="263" y="237"/>
                    <a:pt x="396" y="273"/>
                  </a:cubicBezTo>
                  <a:cubicBezTo>
                    <a:pt x="432" y="145"/>
                    <a:pt x="381" y="42"/>
                    <a:pt x="263" y="11"/>
                  </a:cubicBezTo>
                  <a:cubicBezTo>
                    <a:pt x="239" y="4"/>
                    <a:pt x="216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24" name="Google Shape;19724;p27"/>
            <p:cNvSpPr/>
            <p:nvPr/>
          </p:nvSpPr>
          <p:spPr>
            <a:xfrm>
              <a:off x="1913500" y="3829575"/>
              <a:ext cx="10550" cy="6550"/>
            </a:xfrm>
            <a:custGeom>
              <a:rect b="b" l="l" r="r" t="t"/>
              <a:pathLst>
                <a:path extrusionOk="0" h="262" w="422">
                  <a:moveTo>
                    <a:pt x="16" y="1"/>
                  </a:moveTo>
                  <a:lnTo>
                    <a:pt x="16" y="1"/>
                  </a:lnTo>
                  <a:cubicBezTo>
                    <a:pt x="0" y="134"/>
                    <a:pt x="67" y="232"/>
                    <a:pt x="191" y="258"/>
                  </a:cubicBezTo>
                  <a:cubicBezTo>
                    <a:pt x="205" y="260"/>
                    <a:pt x="219" y="261"/>
                    <a:pt x="232" y="261"/>
                  </a:cubicBezTo>
                  <a:cubicBezTo>
                    <a:pt x="329" y="261"/>
                    <a:pt x="399" y="198"/>
                    <a:pt x="422" y="98"/>
                  </a:cubicBezTo>
                  <a:cubicBezTo>
                    <a:pt x="309" y="62"/>
                    <a:pt x="196" y="37"/>
                    <a:pt x="88" y="11"/>
                  </a:cubicBezTo>
                  <a:cubicBezTo>
                    <a:pt x="62" y="6"/>
                    <a:pt x="42" y="6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25" name="Google Shape;19725;p27"/>
            <p:cNvSpPr/>
            <p:nvPr/>
          </p:nvSpPr>
          <p:spPr>
            <a:xfrm>
              <a:off x="1466550" y="4012900"/>
              <a:ext cx="7225" cy="8700"/>
            </a:xfrm>
            <a:custGeom>
              <a:rect b="b" l="l" r="r" t="t"/>
              <a:pathLst>
                <a:path extrusionOk="0" h="348" w="289">
                  <a:moveTo>
                    <a:pt x="206" y="1"/>
                  </a:moveTo>
                  <a:cubicBezTo>
                    <a:pt x="134" y="114"/>
                    <a:pt x="73" y="222"/>
                    <a:pt x="1" y="335"/>
                  </a:cubicBezTo>
                  <a:cubicBezTo>
                    <a:pt x="25" y="344"/>
                    <a:pt x="49" y="348"/>
                    <a:pt x="72" y="348"/>
                  </a:cubicBezTo>
                  <a:cubicBezTo>
                    <a:pt x="142" y="348"/>
                    <a:pt x="204" y="309"/>
                    <a:pt x="242" y="247"/>
                  </a:cubicBezTo>
                  <a:cubicBezTo>
                    <a:pt x="289" y="165"/>
                    <a:pt x="278" y="62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26" name="Google Shape;19726;p27"/>
            <p:cNvSpPr/>
            <p:nvPr/>
          </p:nvSpPr>
          <p:spPr>
            <a:xfrm>
              <a:off x="1993275" y="3856550"/>
              <a:ext cx="8900" cy="6000"/>
            </a:xfrm>
            <a:custGeom>
              <a:rect b="b" l="l" r="r" t="t"/>
              <a:pathLst>
                <a:path extrusionOk="0" h="240" w="356">
                  <a:moveTo>
                    <a:pt x="6" y="1"/>
                  </a:moveTo>
                  <a:cubicBezTo>
                    <a:pt x="1" y="109"/>
                    <a:pt x="52" y="186"/>
                    <a:pt x="134" y="222"/>
                  </a:cubicBezTo>
                  <a:cubicBezTo>
                    <a:pt x="161" y="234"/>
                    <a:pt x="188" y="239"/>
                    <a:pt x="214" y="239"/>
                  </a:cubicBezTo>
                  <a:cubicBezTo>
                    <a:pt x="269" y="239"/>
                    <a:pt x="320" y="214"/>
                    <a:pt x="355" y="165"/>
                  </a:cubicBezTo>
                  <a:cubicBezTo>
                    <a:pt x="242" y="109"/>
                    <a:pt x="129" y="57"/>
                    <a:pt x="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27" name="Google Shape;19727;p27"/>
            <p:cNvSpPr/>
            <p:nvPr/>
          </p:nvSpPr>
          <p:spPr>
            <a:xfrm>
              <a:off x="1705500" y="3834075"/>
              <a:ext cx="4775" cy="1675"/>
            </a:xfrm>
            <a:custGeom>
              <a:rect b="b" l="l" r="r" t="t"/>
              <a:pathLst>
                <a:path extrusionOk="0" h="67" w="191">
                  <a:moveTo>
                    <a:pt x="186" y="1"/>
                  </a:moveTo>
                  <a:cubicBezTo>
                    <a:pt x="124" y="11"/>
                    <a:pt x="63" y="32"/>
                    <a:pt x="1" y="52"/>
                  </a:cubicBezTo>
                  <a:cubicBezTo>
                    <a:pt x="26" y="62"/>
                    <a:pt x="49" y="67"/>
                    <a:pt x="70" y="67"/>
                  </a:cubicBezTo>
                  <a:cubicBezTo>
                    <a:pt x="116" y="67"/>
                    <a:pt x="156" y="46"/>
                    <a:pt x="191" y="11"/>
                  </a:cubicBezTo>
                  <a:cubicBezTo>
                    <a:pt x="191" y="11"/>
                    <a:pt x="186" y="6"/>
                    <a:pt x="18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28" name="Google Shape;19728;p27"/>
            <p:cNvSpPr/>
            <p:nvPr/>
          </p:nvSpPr>
          <p:spPr>
            <a:xfrm>
              <a:off x="2232100" y="4253650"/>
              <a:ext cx="800" cy="2350"/>
            </a:xfrm>
            <a:custGeom>
              <a:rect b="b" l="l" r="r" t="t"/>
              <a:pathLst>
                <a:path extrusionOk="0" h="94" w="32">
                  <a:moveTo>
                    <a:pt x="11" y="1"/>
                  </a:moveTo>
                  <a:cubicBezTo>
                    <a:pt x="6" y="26"/>
                    <a:pt x="6" y="57"/>
                    <a:pt x="1" y="83"/>
                  </a:cubicBezTo>
                  <a:cubicBezTo>
                    <a:pt x="6" y="93"/>
                    <a:pt x="11" y="93"/>
                    <a:pt x="26" y="93"/>
                  </a:cubicBezTo>
                  <a:cubicBezTo>
                    <a:pt x="26" y="57"/>
                    <a:pt x="31" y="32"/>
                    <a:pt x="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9729" name="Google Shape;19729;p27"/>
          <p:cNvSpPr/>
          <p:nvPr/>
        </p:nvSpPr>
        <p:spPr>
          <a:xfrm>
            <a:off x="4675" y="3823816"/>
            <a:ext cx="1785648" cy="1317555"/>
          </a:xfrm>
          <a:custGeom>
            <a:rect b="b" l="l" r="r" t="t"/>
            <a:pathLst>
              <a:path extrusionOk="0" h="34289" w="46471">
                <a:moveTo>
                  <a:pt x="2103" y="1"/>
                </a:moveTo>
                <a:cubicBezTo>
                  <a:pt x="1323" y="1"/>
                  <a:pt x="600" y="128"/>
                  <a:pt x="1" y="362"/>
                </a:cubicBezTo>
                <a:lnTo>
                  <a:pt x="1" y="34288"/>
                </a:lnTo>
                <a:lnTo>
                  <a:pt x="46471" y="34288"/>
                </a:lnTo>
                <a:cubicBezTo>
                  <a:pt x="40412" y="22228"/>
                  <a:pt x="21471" y="24545"/>
                  <a:pt x="13639" y="22161"/>
                </a:cubicBezTo>
                <a:cubicBezTo>
                  <a:pt x="5808" y="19787"/>
                  <a:pt x="12776" y="10034"/>
                  <a:pt x="8778" y="3687"/>
                </a:cubicBezTo>
                <a:cubicBezTo>
                  <a:pt x="7119" y="1070"/>
                  <a:pt x="4367" y="1"/>
                  <a:pt x="210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730" name="Google Shape;19730;p27"/>
          <p:cNvSpPr/>
          <p:nvPr/>
        </p:nvSpPr>
        <p:spPr>
          <a:xfrm rot="10800000">
            <a:off x="1423710" y="4616133"/>
            <a:ext cx="291885" cy="291885"/>
          </a:xfrm>
          <a:custGeom>
            <a:rect b="b" l="l" r="r" t="t"/>
            <a:pathLst>
              <a:path extrusionOk="0" h="7781" w="7781">
                <a:moveTo>
                  <a:pt x="3891" y="1"/>
                </a:moveTo>
                <a:cubicBezTo>
                  <a:pt x="1743" y="1"/>
                  <a:pt x="1" y="1743"/>
                  <a:pt x="1" y="3891"/>
                </a:cubicBezTo>
                <a:cubicBezTo>
                  <a:pt x="1" y="6039"/>
                  <a:pt x="1743" y="7781"/>
                  <a:pt x="3891" y="7781"/>
                </a:cubicBezTo>
                <a:cubicBezTo>
                  <a:pt x="6039" y="7781"/>
                  <a:pt x="7781" y="6039"/>
                  <a:pt x="7781" y="3891"/>
                </a:cubicBezTo>
                <a:cubicBezTo>
                  <a:pt x="7781" y="1743"/>
                  <a:pt x="6039" y="1"/>
                  <a:pt x="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731" name="Google Shape;19731;p27"/>
          <p:cNvSpPr/>
          <p:nvPr/>
        </p:nvSpPr>
        <p:spPr>
          <a:xfrm rot="9377161">
            <a:off x="2156173" y="4933493"/>
            <a:ext cx="150961" cy="115697"/>
          </a:xfrm>
          <a:custGeom>
            <a:rect b="b" l="l" r="r" t="t"/>
            <a:pathLst>
              <a:path extrusionOk="0" h="3084" w="4024">
                <a:moveTo>
                  <a:pt x="2009" y="0"/>
                </a:moveTo>
                <a:cubicBezTo>
                  <a:pt x="899" y="0"/>
                  <a:pt x="0" y="689"/>
                  <a:pt x="0" y="1542"/>
                </a:cubicBezTo>
                <a:cubicBezTo>
                  <a:pt x="0" y="2395"/>
                  <a:pt x="899" y="3083"/>
                  <a:pt x="2009" y="3083"/>
                </a:cubicBezTo>
                <a:cubicBezTo>
                  <a:pt x="3119" y="3083"/>
                  <a:pt x="4024" y="2395"/>
                  <a:pt x="4024" y="1542"/>
                </a:cubicBezTo>
                <a:cubicBezTo>
                  <a:pt x="4024" y="689"/>
                  <a:pt x="3119" y="0"/>
                  <a:pt x="200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732" name="Google Shape;19732;p27"/>
          <p:cNvSpPr/>
          <p:nvPr/>
        </p:nvSpPr>
        <p:spPr>
          <a:xfrm rot="10800000">
            <a:off x="124880" y="3528376"/>
            <a:ext cx="64634" cy="63771"/>
          </a:xfrm>
          <a:custGeom>
            <a:rect b="b" l="l" r="r" t="t"/>
            <a:pathLst>
              <a:path extrusionOk="0" h="1700" w="1723">
                <a:moveTo>
                  <a:pt x="1077" y="1"/>
                </a:moveTo>
                <a:cubicBezTo>
                  <a:pt x="810" y="1"/>
                  <a:pt x="513" y="157"/>
                  <a:pt x="309" y="438"/>
                </a:cubicBezTo>
                <a:cubicBezTo>
                  <a:pt x="6" y="849"/>
                  <a:pt x="1" y="1373"/>
                  <a:pt x="309" y="1594"/>
                </a:cubicBezTo>
                <a:cubicBezTo>
                  <a:pt x="407" y="1666"/>
                  <a:pt x="523" y="1700"/>
                  <a:pt x="645" y="1700"/>
                </a:cubicBezTo>
                <a:cubicBezTo>
                  <a:pt x="910" y="1700"/>
                  <a:pt x="1207" y="1541"/>
                  <a:pt x="1414" y="1260"/>
                </a:cubicBezTo>
                <a:cubicBezTo>
                  <a:pt x="1712" y="849"/>
                  <a:pt x="1722" y="330"/>
                  <a:pt x="1414" y="104"/>
                </a:cubicBezTo>
                <a:cubicBezTo>
                  <a:pt x="1316" y="34"/>
                  <a:pt x="1200" y="1"/>
                  <a:pt x="10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9733" name="Google Shape;19733;p27"/>
          <p:cNvGrpSpPr/>
          <p:nvPr/>
        </p:nvGrpSpPr>
        <p:grpSpPr>
          <a:xfrm rot="10800000">
            <a:off x="7647337" y="3866246"/>
            <a:ext cx="1828746" cy="1791661"/>
            <a:chOff x="1409400" y="3825350"/>
            <a:chExt cx="823500" cy="806800"/>
          </a:xfrm>
        </p:grpSpPr>
        <p:sp>
          <p:nvSpPr>
            <p:cNvPr id="19734" name="Google Shape;19734;p27"/>
            <p:cNvSpPr/>
            <p:nvPr/>
          </p:nvSpPr>
          <p:spPr>
            <a:xfrm>
              <a:off x="1860575" y="46214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2"/>
                    <a:pt x="93" y="423"/>
                    <a:pt x="212" y="423"/>
                  </a:cubicBezTo>
                  <a:cubicBezTo>
                    <a:pt x="215" y="423"/>
                    <a:pt x="218" y="422"/>
                    <a:pt x="221" y="422"/>
                  </a:cubicBezTo>
                  <a:cubicBezTo>
                    <a:pt x="334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35" name="Google Shape;19735;p27"/>
            <p:cNvSpPr/>
            <p:nvPr/>
          </p:nvSpPr>
          <p:spPr>
            <a:xfrm>
              <a:off x="1754450" y="46213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3"/>
                    <a:pt x="1" y="217"/>
                  </a:cubicBezTo>
                  <a:cubicBezTo>
                    <a:pt x="1" y="330"/>
                    <a:pt x="88" y="422"/>
                    <a:pt x="206" y="427"/>
                  </a:cubicBezTo>
                  <a:cubicBezTo>
                    <a:pt x="210" y="427"/>
                    <a:pt x="213" y="428"/>
                    <a:pt x="216" y="428"/>
                  </a:cubicBezTo>
                  <a:cubicBezTo>
                    <a:pt x="330" y="428"/>
                    <a:pt x="427" y="342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36" name="Google Shape;19736;p27"/>
            <p:cNvSpPr/>
            <p:nvPr/>
          </p:nvSpPr>
          <p:spPr>
            <a:xfrm>
              <a:off x="1807250" y="462157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31" y="1"/>
                  </a:moveTo>
                  <a:cubicBezTo>
                    <a:pt x="228" y="1"/>
                    <a:pt x="225" y="1"/>
                    <a:pt x="222" y="1"/>
                  </a:cubicBezTo>
                  <a:cubicBezTo>
                    <a:pt x="104" y="1"/>
                    <a:pt x="16" y="88"/>
                    <a:pt x="6" y="207"/>
                  </a:cubicBezTo>
                  <a:cubicBezTo>
                    <a:pt x="1" y="330"/>
                    <a:pt x="93" y="417"/>
                    <a:pt x="211" y="422"/>
                  </a:cubicBezTo>
                  <a:cubicBezTo>
                    <a:pt x="330" y="422"/>
                    <a:pt x="432" y="330"/>
                    <a:pt x="432" y="212"/>
                  </a:cubicBezTo>
                  <a:cubicBezTo>
                    <a:pt x="437" y="92"/>
                    <a:pt x="350" y="1"/>
                    <a:pt x="2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37" name="Google Shape;19737;p27"/>
            <p:cNvSpPr/>
            <p:nvPr/>
          </p:nvSpPr>
          <p:spPr>
            <a:xfrm>
              <a:off x="180752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24" y="427"/>
                    <a:pt x="421" y="335"/>
                    <a:pt x="427" y="217"/>
                  </a:cubicBezTo>
                  <a:cubicBezTo>
                    <a:pt x="427" y="9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38" name="Google Shape;19738;p27"/>
            <p:cNvSpPr/>
            <p:nvPr/>
          </p:nvSpPr>
          <p:spPr>
            <a:xfrm>
              <a:off x="1913625" y="40906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98"/>
                    <a:pt x="6" y="222"/>
                  </a:cubicBezTo>
                  <a:cubicBezTo>
                    <a:pt x="11" y="335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39" name="Google Shape;19739;p27"/>
            <p:cNvSpPr/>
            <p:nvPr/>
          </p:nvSpPr>
          <p:spPr>
            <a:xfrm>
              <a:off x="17543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40" name="Google Shape;19740;p27"/>
            <p:cNvSpPr/>
            <p:nvPr/>
          </p:nvSpPr>
          <p:spPr>
            <a:xfrm>
              <a:off x="186057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3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41" name="Google Shape;19741;p27"/>
            <p:cNvSpPr/>
            <p:nvPr/>
          </p:nvSpPr>
          <p:spPr>
            <a:xfrm>
              <a:off x="1568700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42" name="Google Shape;19742;p27"/>
            <p:cNvSpPr/>
            <p:nvPr/>
          </p:nvSpPr>
          <p:spPr>
            <a:xfrm>
              <a:off x="1568700" y="43294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87" y="1"/>
                    <a:pt x="0" y="103"/>
                    <a:pt x="5" y="222"/>
                  </a:cubicBezTo>
                  <a:cubicBezTo>
                    <a:pt x="5" y="332"/>
                    <a:pt x="98" y="427"/>
                    <a:pt x="212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32" y="329"/>
                    <a:pt x="432" y="211"/>
                  </a:cubicBezTo>
                  <a:cubicBezTo>
                    <a:pt x="421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43" name="Google Shape;19743;p27"/>
            <p:cNvSpPr/>
            <p:nvPr/>
          </p:nvSpPr>
          <p:spPr>
            <a:xfrm>
              <a:off x="1913625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44" name="Google Shape;19744;p27"/>
            <p:cNvSpPr/>
            <p:nvPr/>
          </p:nvSpPr>
          <p:spPr>
            <a:xfrm>
              <a:off x="2099400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0"/>
                    <a:pt x="98" y="422"/>
                    <a:pt x="211" y="422"/>
                  </a:cubicBezTo>
                  <a:cubicBezTo>
                    <a:pt x="329" y="422"/>
                    <a:pt x="427" y="32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45" name="Google Shape;19745;p27"/>
            <p:cNvSpPr/>
            <p:nvPr/>
          </p:nvSpPr>
          <p:spPr>
            <a:xfrm>
              <a:off x="1860450" y="41438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5" y="329"/>
                    <a:pt x="98" y="427"/>
                    <a:pt x="211" y="427"/>
                  </a:cubicBezTo>
                  <a:cubicBezTo>
                    <a:pt x="334" y="427"/>
                    <a:pt x="432" y="334"/>
                    <a:pt x="432" y="211"/>
                  </a:cubicBezTo>
                  <a:cubicBezTo>
                    <a:pt x="432" y="93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46" name="Google Shape;19746;p27"/>
            <p:cNvSpPr/>
            <p:nvPr/>
          </p:nvSpPr>
          <p:spPr>
            <a:xfrm>
              <a:off x="1754450" y="41438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02" y="1"/>
                  </a:moveTo>
                  <a:cubicBezTo>
                    <a:pt x="84" y="1"/>
                    <a:pt x="1" y="97"/>
                    <a:pt x="1" y="222"/>
                  </a:cubicBezTo>
                  <a:cubicBezTo>
                    <a:pt x="1" y="335"/>
                    <a:pt x="98" y="433"/>
                    <a:pt x="211" y="433"/>
                  </a:cubicBezTo>
                  <a:cubicBezTo>
                    <a:pt x="330" y="423"/>
                    <a:pt x="427" y="335"/>
                    <a:pt x="427" y="222"/>
                  </a:cubicBezTo>
                  <a:cubicBezTo>
                    <a:pt x="427" y="99"/>
                    <a:pt x="335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47" name="Google Shape;19747;p27"/>
            <p:cNvSpPr/>
            <p:nvPr/>
          </p:nvSpPr>
          <p:spPr>
            <a:xfrm>
              <a:off x="1568550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2" y="0"/>
                  </a:moveTo>
                  <a:cubicBezTo>
                    <a:pt x="93" y="0"/>
                    <a:pt x="1" y="87"/>
                    <a:pt x="1" y="206"/>
                  </a:cubicBezTo>
                  <a:cubicBezTo>
                    <a:pt x="1" y="329"/>
                    <a:pt x="93" y="421"/>
                    <a:pt x="212" y="421"/>
                  </a:cubicBezTo>
                  <a:cubicBezTo>
                    <a:pt x="335" y="421"/>
                    <a:pt x="427" y="329"/>
                    <a:pt x="427" y="211"/>
                  </a:cubicBezTo>
                  <a:cubicBezTo>
                    <a:pt x="427" y="87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48" name="Google Shape;19748;p27"/>
            <p:cNvSpPr/>
            <p:nvPr/>
          </p:nvSpPr>
          <p:spPr>
            <a:xfrm>
              <a:off x="2099275" y="4329575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32" y="335"/>
                    <a:pt x="432" y="217"/>
                  </a:cubicBezTo>
                  <a:cubicBezTo>
                    <a:pt x="437" y="96"/>
                    <a:pt x="34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49" name="Google Shape;19749;p27"/>
            <p:cNvSpPr/>
            <p:nvPr/>
          </p:nvSpPr>
          <p:spPr>
            <a:xfrm>
              <a:off x="1807525" y="4143800"/>
              <a:ext cx="10675" cy="10600"/>
            </a:xfrm>
            <a:custGeom>
              <a:rect b="b" l="l" r="r" t="t"/>
              <a:pathLst>
                <a:path extrusionOk="0" h="424" w="427">
                  <a:moveTo>
                    <a:pt x="211" y="1"/>
                  </a:moveTo>
                  <a:cubicBezTo>
                    <a:pt x="97" y="1"/>
                    <a:pt x="5" y="82"/>
                    <a:pt x="0" y="202"/>
                  </a:cubicBezTo>
                  <a:cubicBezTo>
                    <a:pt x="0" y="325"/>
                    <a:pt x="82" y="417"/>
                    <a:pt x="195" y="423"/>
                  </a:cubicBezTo>
                  <a:cubicBezTo>
                    <a:pt x="201" y="423"/>
                    <a:pt x="207" y="423"/>
                    <a:pt x="213" y="423"/>
                  </a:cubicBezTo>
                  <a:cubicBezTo>
                    <a:pt x="328" y="423"/>
                    <a:pt x="417" y="330"/>
                    <a:pt x="421" y="222"/>
                  </a:cubicBezTo>
                  <a:cubicBezTo>
                    <a:pt x="427" y="104"/>
                    <a:pt x="339" y="6"/>
                    <a:pt x="221" y="1"/>
                  </a:cubicBezTo>
                  <a:cubicBezTo>
                    <a:pt x="217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50" name="Google Shape;19750;p27"/>
            <p:cNvSpPr/>
            <p:nvPr/>
          </p:nvSpPr>
          <p:spPr>
            <a:xfrm>
              <a:off x="1621875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8" y="0"/>
                    <a:pt x="1" y="98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27"/>
                    <a:pt x="422" y="329"/>
                    <a:pt x="422" y="211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51" name="Google Shape;19751;p27"/>
            <p:cNvSpPr/>
            <p:nvPr/>
          </p:nvSpPr>
          <p:spPr>
            <a:xfrm>
              <a:off x="17012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6" y="334"/>
                    <a:pt x="103" y="422"/>
                    <a:pt x="22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52" name="Google Shape;19752;p27"/>
            <p:cNvSpPr/>
            <p:nvPr/>
          </p:nvSpPr>
          <p:spPr>
            <a:xfrm>
              <a:off x="2152575" y="443557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53" name="Google Shape;19753;p27"/>
            <p:cNvSpPr/>
            <p:nvPr/>
          </p:nvSpPr>
          <p:spPr>
            <a:xfrm>
              <a:off x="2099275" y="4435425"/>
              <a:ext cx="10925" cy="10825"/>
            </a:xfrm>
            <a:custGeom>
              <a:rect b="b" l="l" r="r" t="t"/>
              <a:pathLst>
                <a:path extrusionOk="0" h="433" w="43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87" y="6"/>
                    <a:pt x="0" y="104"/>
                    <a:pt x="5" y="227"/>
                  </a:cubicBezTo>
                  <a:cubicBezTo>
                    <a:pt x="10" y="340"/>
                    <a:pt x="108" y="433"/>
                    <a:pt x="226" y="433"/>
                  </a:cubicBezTo>
                  <a:cubicBezTo>
                    <a:pt x="339" y="433"/>
                    <a:pt x="437" y="335"/>
                    <a:pt x="432" y="207"/>
                  </a:cubicBezTo>
                  <a:cubicBezTo>
                    <a:pt x="432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54" name="Google Shape;19754;p27"/>
            <p:cNvSpPr/>
            <p:nvPr/>
          </p:nvSpPr>
          <p:spPr>
            <a:xfrm>
              <a:off x="1621625" y="44355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8" y="0"/>
                    <a:pt x="0" y="98"/>
                    <a:pt x="11" y="221"/>
                  </a:cubicBezTo>
                  <a:cubicBezTo>
                    <a:pt x="16" y="334"/>
                    <a:pt x="103" y="427"/>
                    <a:pt x="22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55" name="Google Shape;19755;p27"/>
            <p:cNvSpPr/>
            <p:nvPr/>
          </p:nvSpPr>
          <p:spPr>
            <a:xfrm>
              <a:off x="1568700" y="4435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6"/>
                  </a:cubicBezTo>
                  <a:cubicBezTo>
                    <a:pt x="0" y="329"/>
                    <a:pt x="87" y="427"/>
                    <a:pt x="206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56" name="Google Shape;19756;p27"/>
            <p:cNvSpPr/>
            <p:nvPr/>
          </p:nvSpPr>
          <p:spPr>
            <a:xfrm>
              <a:off x="1621625" y="432945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8"/>
                    <a:pt x="11" y="222"/>
                  </a:cubicBezTo>
                  <a:cubicBezTo>
                    <a:pt x="16" y="340"/>
                    <a:pt x="103" y="432"/>
                    <a:pt x="226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57" name="Google Shape;19757;p27"/>
            <p:cNvSpPr/>
            <p:nvPr/>
          </p:nvSpPr>
          <p:spPr>
            <a:xfrm>
              <a:off x="15155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6" y="335"/>
                    <a:pt x="103" y="427"/>
                    <a:pt x="227" y="427"/>
                  </a:cubicBezTo>
                  <a:cubicBezTo>
                    <a:pt x="340" y="427"/>
                    <a:pt x="432" y="329"/>
                    <a:pt x="432" y="211"/>
                  </a:cubicBezTo>
                  <a:cubicBezTo>
                    <a:pt x="432" y="93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58" name="Google Shape;19758;p27"/>
            <p:cNvSpPr/>
            <p:nvPr/>
          </p:nvSpPr>
          <p:spPr>
            <a:xfrm>
              <a:off x="1489175" y="41438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82" y="0"/>
                    <a:pt x="0" y="93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27" y="98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59" name="Google Shape;19759;p27"/>
            <p:cNvSpPr/>
            <p:nvPr/>
          </p:nvSpPr>
          <p:spPr>
            <a:xfrm>
              <a:off x="2046325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6" y="0"/>
                  </a:moveTo>
                  <a:cubicBezTo>
                    <a:pt x="223" y="0"/>
                    <a:pt x="220" y="0"/>
                    <a:pt x="217" y="0"/>
                  </a:cubicBez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30" y="427"/>
                    <a:pt x="427" y="334"/>
                    <a:pt x="427" y="211"/>
                  </a:cubicBezTo>
                  <a:cubicBezTo>
                    <a:pt x="427" y="96"/>
                    <a:pt x="344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60" name="Google Shape;19760;p27"/>
            <p:cNvSpPr/>
            <p:nvPr/>
          </p:nvSpPr>
          <p:spPr>
            <a:xfrm>
              <a:off x="1860575" y="4568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0"/>
                  </a:moveTo>
                  <a:cubicBezTo>
                    <a:pt x="103" y="0"/>
                    <a:pt x="0" y="93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217" y="427"/>
                    <a:pt x="223" y="428"/>
                    <a:pt x="230" y="428"/>
                  </a:cubicBezTo>
                  <a:cubicBezTo>
                    <a:pt x="343" y="428"/>
                    <a:pt x="427" y="338"/>
                    <a:pt x="427" y="211"/>
                  </a:cubicBezTo>
                  <a:cubicBezTo>
                    <a:pt x="427" y="93"/>
                    <a:pt x="334" y="6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61" name="Google Shape;19761;p27"/>
            <p:cNvSpPr/>
            <p:nvPr/>
          </p:nvSpPr>
          <p:spPr>
            <a:xfrm>
              <a:off x="18339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91"/>
                    <a:pt x="6" y="211"/>
                  </a:cubicBezTo>
                  <a:cubicBezTo>
                    <a:pt x="6" y="329"/>
                    <a:pt x="93" y="422"/>
                    <a:pt x="216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62" name="Google Shape;19762;p27"/>
            <p:cNvSpPr/>
            <p:nvPr/>
          </p:nvSpPr>
          <p:spPr>
            <a:xfrm>
              <a:off x="19136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3" y="1"/>
                    <a:pt x="6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7" y="422"/>
                    <a:pt x="223" y="423"/>
                    <a:pt x="229" y="423"/>
                  </a:cubicBezTo>
                  <a:cubicBezTo>
                    <a:pt x="344" y="423"/>
                    <a:pt x="432" y="329"/>
                    <a:pt x="427" y="216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63" name="Google Shape;19763;p27"/>
            <p:cNvSpPr/>
            <p:nvPr/>
          </p:nvSpPr>
          <p:spPr>
            <a:xfrm>
              <a:off x="2019875" y="41437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1"/>
                  </a:cubicBezTo>
                  <a:cubicBezTo>
                    <a:pt x="329" y="421"/>
                    <a:pt x="427" y="319"/>
                    <a:pt x="427" y="20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64" name="Google Shape;19764;p27"/>
            <p:cNvSpPr/>
            <p:nvPr/>
          </p:nvSpPr>
          <p:spPr>
            <a:xfrm>
              <a:off x="18072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11" y="88"/>
                    <a:pt x="1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220" y="422"/>
                    <a:pt x="224" y="422"/>
                    <a:pt x="227" y="422"/>
                  </a:cubicBezTo>
                  <a:cubicBezTo>
                    <a:pt x="350" y="422"/>
                    <a:pt x="432" y="336"/>
                    <a:pt x="432" y="216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65" name="Google Shape;19765;p27"/>
            <p:cNvSpPr/>
            <p:nvPr/>
          </p:nvSpPr>
          <p:spPr>
            <a:xfrm>
              <a:off x="1860450" y="40375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8" y="0"/>
                    <a:pt x="10" y="88"/>
                    <a:pt x="5" y="206"/>
                  </a:cubicBezTo>
                  <a:cubicBezTo>
                    <a:pt x="0" y="324"/>
                    <a:pt x="88" y="422"/>
                    <a:pt x="211" y="422"/>
                  </a:cubicBezTo>
                  <a:cubicBezTo>
                    <a:pt x="214" y="422"/>
                    <a:pt x="218" y="422"/>
                    <a:pt x="221" y="422"/>
                  </a:cubicBezTo>
                  <a:cubicBezTo>
                    <a:pt x="340" y="422"/>
                    <a:pt x="432" y="336"/>
                    <a:pt x="432" y="216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66" name="Google Shape;19766;p27"/>
            <p:cNvSpPr/>
            <p:nvPr/>
          </p:nvSpPr>
          <p:spPr>
            <a:xfrm>
              <a:off x="180752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87" y="0"/>
                    <a:pt x="0" y="98"/>
                    <a:pt x="5" y="221"/>
                  </a:cubicBezTo>
                  <a:cubicBezTo>
                    <a:pt x="10" y="334"/>
                    <a:pt x="103" y="427"/>
                    <a:pt x="216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67" name="Google Shape;19767;p27"/>
            <p:cNvSpPr/>
            <p:nvPr/>
          </p:nvSpPr>
          <p:spPr>
            <a:xfrm>
              <a:off x="191362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68" name="Google Shape;19768;p27"/>
            <p:cNvSpPr/>
            <p:nvPr/>
          </p:nvSpPr>
          <p:spPr>
            <a:xfrm>
              <a:off x="1754325" y="4037325"/>
              <a:ext cx="10800" cy="10800"/>
            </a:xfrm>
            <a:custGeom>
              <a:rect b="b" l="l" r="r" t="t"/>
              <a:pathLst>
                <a:path extrusionOk="0" h="432" w="432">
                  <a:moveTo>
                    <a:pt x="211" y="0"/>
                  </a:moveTo>
                  <a:cubicBezTo>
                    <a:pt x="98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1"/>
                    <a:pt x="422" y="216"/>
                  </a:cubicBezTo>
                  <a:cubicBezTo>
                    <a:pt x="422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69" name="Google Shape;19769;p27"/>
            <p:cNvSpPr/>
            <p:nvPr/>
          </p:nvSpPr>
          <p:spPr>
            <a:xfrm>
              <a:off x="1913750" y="419675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34"/>
                    <a:pt x="93" y="427"/>
                    <a:pt x="211" y="427"/>
                  </a:cubicBezTo>
                  <a:cubicBezTo>
                    <a:pt x="330" y="427"/>
                    <a:pt x="427" y="329"/>
                    <a:pt x="427" y="20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70" name="Google Shape;19770;p27"/>
            <p:cNvSpPr/>
            <p:nvPr/>
          </p:nvSpPr>
          <p:spPr>
            <a:xfrm>
              <a:off x="2046075" y="4329325"/>
              <a:ext cx="10950" cy="10825"/>
            </a:xfrm>
            <a:custGeom>
              <a:rect b="b" l="l" r="r" t="t"/>
              <a:pathLst>
                <a:path extrusionOk="0" h="433" w="438">
                  <a:moveTo>
                    <a:pt x="227" y="0"/>
                  </a:moveTo>
                  <a:cubicBezTo>
                    <a:pt x="109" y="0"/>
                    <a:pt x="11" y="88"/>
                    <a:pt x="6" y="206"/>
                  </a:cubicBezTo>
                  <a:cubicBezTo>
                    <a:pt x="1" y="329"/>
                    <a:pt x="98" y="42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2"/>
                    <a:pt x="432" y="227"/>
                  </a:cubicBezTo>
                  <a:cubicBezTo>
                    <a:pt x="437" y="103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71" name="Google Shape;19771;p27"/>
            <p:cNvSpPr/>
            <p:nvPr/>
          </p:nvSpPr>
          <p:spPr>
            <a:xfrm>
              <a:off x="2152450" y="432957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3"/>
                    <a:pt x="6" y="206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72" name="Google Shape;19772;p27"/>
            <p:cNvSpPr/>
            <p:nvPr/>
          </p:nvSpPr>
          <p:spPr>
            <a:xfrm>
              <a:off x="19137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104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210" y="422"/>
                    <a:pt x="213" y="422"/>
                    <a:pt x="217" y="422"/>
                  </a:cubicBezTo>
                  <a:cubicBezTo>
                    <a:pt x="335" y="422"/>
                    <a:pt x="427" y="336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73" name="Google Shape;19773;p27"/>
            <p:cNvSpPr/>
            <p:nvPr/>
          </p:nvSpPr>
          <p:spPr>
            <a:xfrm>
              <a:off x="15156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98" y="427"/>
                    <a:pt x="217" y="427"/>
                  </a:cubicBezTo>
                  <a:cubicBezTo>
                    <a:pt x="330" y="427"/>
                    <a:pt x="427" y="334"/>
                    <a:pt x="427" y="221"/>
                  </a:cubicBezTo>
                  <a:cubicBezTo>
                    <a:pt x="427" y="98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74" name="Google Shape;19774;p27"/>
            <p:cNvSpPr/>
            <p:nvPr/>
          </p:nvSpPr>
          <p:spPr>
            <a:xfrm>
              <a:off x="20463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2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75" name="Google Shape;19775;p27"/>
            <p:cNvSpPr/>
            <p:nvPr/>
          </p:nvSpPr>
          <p:spPr>
            <a:xfrm>
              <a:off x="1807525" y="41967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7" y="329"/>
                    <a:pt x="427" y="216"/>
                  </a:cubicBezTo>
                  <a:cubicBezTo>
                    <a:pt x="421" y="9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76" name="Google Shape;19776;p27"/>
            <p:cNvSpPr/>
            <p:nvPr/>
          </p:nvSpPr>
          <p:spPr>
            <a:xfrm>
              <a:off x="180737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9" y="0"/>
                    <a:pt x="1" y="93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1"/>
                    <a:pt x="427" y="221"/>
                  </a:cubicBezTo>
                  <a:cubicBezTo>
                    <a:pt x="433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77" name="Google Shape;19777;p27"/>
            <p:cNvSpPr/>
            <p:nvPr/>
          </p:nvSpPr>
          <p:spPr>
            <a:xfrm>
              <a:off x="191362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103" y="0"/>
                    <a:pt x="6" y="93"/>
                    <a:pt x="6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8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78" name="Google Shape;19778;p27"/>
            <p:cNvSpPr/>
            <p:nvPr/>
          </p:nvSpPr>
          <p:spPr>
            <a:xfrm>
              <a:off x="17543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8" y="1"/>
                    <a:pt x="11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3" y="423"/>
                    <a:pt x="422" y="333"/>
                    <a:pt x="432" y="216"/>
                  </a:cubicBezTo>
                  <a:cubicBezTo>
                    <a:pt x="43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79" name="Google Shape;19779;p27"/>
            <p:cNvSpPr/>
            <p:nvPr/>
          </p:nvSpPr>
          <p:spPr>
            <a:xfrm>
              <a:off x="180752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103" y="1"/>
                    <a:pt x="5" y="88"/>
                    <a:pt x="0" y="206"/>
                  </a:cubicBezTo>
                  <a:cubicBezTo>
                    <a:pt x="0" y="329"/>
                    <a:pt x="82" y="422"/>
                    <a:pt x="206" y="422"/>
                  </a:cubicBezTo>
                  <a:cubicBezTo>
                    <a:pt x="212" y="422"/>
                    <a:pt x="218" y="423"/>
                    <a:pt x="223" y="423"/>
                  </a:cubicBezTo>
                  <a:cubicBezTo>
                    <a:pt x="333" y="423"/>
                    <a:pt x="422" y="333"/>
                    <a:pt x="427" y="216"/>
                  </a:cubicBezTo>
                  <a:cubicBezTo>
                    <a:pt x="427" y="10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80" name="Google Shape;19780;p27"/>
            <p:cNvSpPr/>
            <p:nvPr/>
          </p:nvSpPr>
          <p:spPr>
            <a:xfrm>
              <a:off x="1833975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93" y="427"/>
                    <a:pt x="216" y="427"/>
                  </a:cubicBezTo>
                  <a:cubicBezTo>
                    <a:pt x="340" y="427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81" name="Google Shape;19781;p27"/>
            <p:cNvSpPr/>
            <p:nvPr/>
          </p:nvSpPr>
          <p:spPr>
            <a:xfrm>
              <a:off x="1966825" y="414380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6" y="1"/>
                  </a:moveTo>
                  <a:cubicBezTo>
                    <a:pt x="87" y="1"/>
                    <a:pt x="0" y="87"/>
                    <a:pt x="5" y="212"/>
                  </a:cubicBezTo>
                  <a:cubicBezTo>
                    <a:pt x="5" y="330"/>
                    <a:pt x="93" y="423"/>
                    <a:pt x="216" y="423"/>
                  </a:cubicBezTo>
                  <a:cubicBezTo>
                    <a:pt x="329" y="423"/>
                    <a:pt x="427" y="335"/>
                    <a:pt x="427" y="222"/>
                  </a:cubicBezTo>
                  <a:cubicBezTo>
                    <a:pt x="427" y="99"/>
                    <a:pt x="339" y="1"/>
                    <a:pt x="216" y="1"/>
                  </a:cubicBezTo>
                  <a:cubicBezTo>
                    <a:pt x="212" y="1"/>
                    <a:pt x="20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82" name="Google Shape;19782;p27"/>
            <p:cNvSpPr/>
            <p:nvPr/>
          </p:nvSpPr>
          <p:spPr>
            <a:xfrm>
              <a:off x="17012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3" y="0"/>
                    <a:pt x="0" y="98"/>
                    <a:pt x="11" y="221"/>
                  </a:cubicBezTo>
                  <a:cubicBezTo>
                    <a:pt x="11" y="334"/>
                    <a:pt x="103" y="427"/>
                    <a:pt x="221" y="427"/>
                  </a:cubicBezTo>
                  <a:cubicBezTo>
                    <a:pt x="345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83" name="Google Shape;19783;p27"/>
            <p:cNvSpPr/>
            <p:nvPr/>
          </p:nvSpPr>
          <p:spPr>
            <a:xfrm>
              <a:off x="1833975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34"/>
                    <a:pt x="93" y="421"/>
                    <a:pt x="216" y="421"/>
                  </a:cubicBezTo>
                  <a:cubicBezTo>
                    <a:pt x="340" y="421"/>
                    <a:pt x="43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84" name="Google Shape;19784;p27"/>
            <p:cNvSpPr/>
            <p:nvPr/>
          </p:nvSpPr>
          <p:spPr>
            <a:xfrm>
              <a:off x="175445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33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85" name="Google Shape;19785;p27"/>
            <p:cNvSpPr/>
            <p:nvPr/>
          </p:nvSpPr>
          <p:spPr>
            <a:xfrm>
              <a:off x="1833975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86" name="Google Shape;19786;p27"/>
            <p:cNvSpPr/>
            <p:nvPr/>
          </p:nvSpPr>
          <p:spPr>
            <a:xfrm>
              <a:off x="1701275" y="39845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9" y="427"/>
                    <a:pt x="427" y="334"/>
                    <a:pt x="427" y="211"/>
                  </a:cubicBezTo>
                  <a:cubicBezTo>
                    <a:pt x="432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87" name="Google Shape;19787;p27"/>
            <p:cNvSpPr/>
            <p:nvPr/>
          </p:nvSpPr>
          <p:spPr>
            <a:xfrm>
              <a:off x="186057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5"/>
                    <a:pt x="0" y="98"/>
                    <a:pt x="0" y="221"/>
                  </a:cubicBezTo>
                  <a:cubicBezTo>
                    <a:pt x="0" y="33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88" name="Google Shape;19788;p27"/>
            <p:cNvSpPr/>
            <p:nvPr/>
          </p:nvSpPr>
          <p:spPr>
            <a:xfrm>
              <a:off x="1833975" y="39580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3" y="422"/>
                    <a:pt x="211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89" name="Google Shape;19789;p27"/>
            <p:cNvSpPr/>
            <p:nvPr/>
          </p:nvSpPr>
          <p:spPr>
            <a:xfrm>
              <a:off x="18605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1" y="334"/>
                    <a:pt x="103" y="422"/>
                    <a:pt x="221" y="422"/>
                  </a:cubicBezTo>
                  <a:cubicBezTo>
                    <a:pt x="339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90" name="Google Shape;19790;p27"/>
            <p:cNvSpPr/>
            <p:nvPr/>
          </p:nvSpPr>
          <p:spPr>
            <a:xfrm>
              <a:off x="1436000" y="414380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0" y="1"/>
                  </a:moveTo>
                  <a:cubicBezTo>
                    <a:pt x="92" y="1"/>
                    <a:pt x="0" y="87"/>
                    <a:pt x="10" y="207"/>
                  </a:cubicBezTo>
                  <a:cubicBezTo>
                    <a:pt x="10" y="330"/>
                    <a:pt x="97" y="423"/>
                    <a:pt x="221" y="423"/>
                  </a:cubicBezTo>
                  <a:cubicBezTo>
                    <a:pt x="334" y="423"/>
                    <a:pt x="431" y="335"/>
                    <a:pt x="431" y="222"/>
                  </a:cubicBezTo>
                  <a:cubicBezTo>
                    <a:pt x="431" y="99"/>
                    <a:pt x="344" y="1"/>
                    <a:pt x="221" y="1"/>
                  </a:cubicBezTo>
                  <a:cubicBezTo>
                    <a:pt x="217" y="1"/>
                    <a:pt x="214" y="1"/>
                    <a:pt x="21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91" name="Google Shape;19791;p27"/>
            <p:cNvSpPr/>
            <p:nvPr/>
          </p:nvSpPr>
          <p:spPr>
            <a:xfrm>
              <a:off x="1833975" y="40112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6" y="1"/>
                  </a:moveTo>
                  <a:cubicBezTo>
                    <a:pt x="98" y="1"/>
                    <a:pt x="1" y="88"/>
                    <a:pt x="1" y="217"/>
                  </a:cubicBezTo>
                  <a:cubicBezTo>
                    <a:pt x="6" y="335"/>
                    <a:pt x="103" y="427"/>
                    <a:pt x="216" y="427"/>
                  </a:cubicBezTo>
                  <a:cubicBezTo>
                    <a:pt x="340" y="422"/>
                    <a:pt x="427" y="335"/>
                    <a:pt x="427" y="212"/>
                  </a:cubicBezTo>
                  <a:cubicBezTo>
                    <a:pt x="427" y="8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92" name="Google Shape;19792;p27"/>
            <p:cNvSpPr/>
            <p:nvPr/>
          </p:nvSpPr>
          <p:spPr>
            <a:xfrm>
              <a:off x="1674800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3" y="0"/>
                    <a:pt x="1" y="86"/>
                    <a:pt x="1" y="206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330" y="427"/>
                    <a:pt x="427" y="329"/>
                    <a:pt x="427" y="216"/>
                  </a:cubicBezTo>
                  <a:cubicBezTo>
                    <a:pt x="427" y="98"/>
                    <a:pt x="335" y="0"/>
                    <a:pt x="222" y="0"/>
                  </a:cubicBezTo>
                  <a:cubicBezTo>
                    <a:pt x="218" y="0"/>
                    <a:pt x="21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93" name="Google Shape;19793;p27"/>
            <p:cNvSpPr/>
            <p:nvPr/>
          </p:nvSpPr>
          <p:spPr>
            <a:xfrm>
              <a:off x="1754325" y="41968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199" y="1"/>
                  </a:moveTo>
                  <a:cubicBezTo>
                    <a:pt x="94" y="1"/>
                    <a:pt x="5" y="90"/>
                    <a:pt x="1" y="202"/>
                  </a:cubicBezTo>
                  <a:cubicBezTo>
                    <a:pt x="1" y="320"/>
                    <a:pt x="98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22" y="212"/>
                  </a:cubicBezTo>
                  <a:cubicBezTo>
                    <a:pt x="422" y="94"/>
                    <a:pt x="335" y="7"/>
                    <a:pt x="216" y="1"/>
                  </a:cubicBezTo>
                  <a:cubicBezTo>
                    <a:pt x="211" y="1"/>
                    <a:pt x="205" y="1"/>
                    <a:pt x="19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94" name="Google Shape;19794;p27"/>
            <p:cNvSpPr/>
            <p:nvPr/>
          </p:nvSpPr>
          <p:spPr>
            <a:xfrm>
              <a:off x="17012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98" y="422"/>
                    <a:pt x="211" y="427"/>
                  </a:cubicBezTo>
                  <a:cubicBezTo>
                    <a:pt x="214" y="427"/>
                    <a:pt x="218" y="427"/>
                    <a:pt x="221" y="427"/>
                  </a:cubicBezTo>
                  <a:cubicBezTo>
                    <a:pt x="335" y="427"/>
                    <a:pt x="432" y="342"/>
                    <a:pt x="432" y="222"/>
                  </a:cubicBezTo>
                  <a:cubicBezTo>
                    <a:pt x="432" y="9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95" name="Google Shape;19795;p27"/>
            <p:cNvSpPr/>
            <p:nvPr/>
          </p:nvSpPr>
          <p:spPr>
            <a:xfrm>
              <a:off x="2178925" y="41434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6" y="1"/>
                  </a:moveTo>
                  <a:cubicBezTo>
                    <a:pt x="103" y="1"/>
                    <a:pt x="5" y="93"/>
                    <a:pt x="5" y="217"/>
                  </a:cubicBezTo>
                  <a:cubicBezTo>
                    <a:pt x="0" y="330"/>
                    <a:pt x="103" y="432"/>
                    <a:pt x="216" y="432"/>
                  </a:cubicBezTo>
                  <a:cubicBezTo>
                    <a:pt x="334" y="432"/>
                    <a:pt x="432" y="345"/>
                    <a:pt x="432" y="227"/>
                  </a:cubicBezTo>
                  <a:cubicBezTo>
                    <a:pt x="432" y="109"/>
                    <a:pt x="339" y="16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96" name="Google Shape;19796;p27"/>
            <p:cNvSpPr/>
            <p:nvPr/>
          </p:nvSpPr>
          <p:spPr>
            <a:xfrm>
              <a:off x="175432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8"/>
                    <a:pt x="1" y="211"/>
                  </a:cubicBezTo>
                  <a:cubicBezTo>
                    <a:pt x="1" y="334"/>
                    <a:pt x="93" y="427"/>
                    <a:pt x="216" y="427"/>
                  </a:cubicBezTo>
                  <a:cubicBezTo>
                    <a:pt x="335" y="427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97" name="Google Shape;19797;p27"/>
            <p:cNvSpPr/>
            <p:nvPr/>
          </p:nvSpPr>
          <p:spPr>
            <a:xfrm>
              <a:off x="1966675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1" y="341"/>
                    <a:pt x="93" y="427"/>
                    <a:pt x="212" y="427"/>
                  </a:cubicBezTo>
                  <a:cubicBezTo>
                    <a:pt x="215" y="427"/>
                    <a:pt x="218" y="427"/>
                    <a:pt x="222" y="427"/>
                  </a:cubicBezTo>
                  <a:cubicBezTo>
                    <a:pt x="335" y="427"/>
                    <a:pt x="427" y="329"/>
                    <a:pt x="427" y="21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98" name="Google Shape;19798;p27"/>
            <p:cNvSpPr/>
            <p:nvPr/>
          </p:nvSpPr>
          <p:spPr>
            <a:xfrm>
              <a:off x="1648350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6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9"/>
                    <a:pt x="10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99" name="Google Shape;19799;p27"/>
            <p:cNvSpPr/>
            <p:nvPr/>
          </p:nvSpPr>
          <p:spPr>
            <a:xfrm>
              <a:off x="1966550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5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0" name="Google Shape;19800;p27"/>
            <p:cNvSpPr/>
            <p:nvPr/>
          </p:nvSpPr>
          <p:spPr>
            <a:xfrm>
              <a:off x="1701275" y="41438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2" y="1"/>
                  </a:moveTo>
                  <a:cubicBezTo>
                    <a:pt x="93" y="1"/>
                    <a:pt x="0" y="97"/>
                    <a:pt x="5" y="222"/>
                  </a:cubicBezTo>
                  <a:cubicBezTo>
                    <a:pt x="5" y="335"/>
                    <a:pt x="98" y="433"/>
                    <a:pt x="211" y="433"/>
                  </a:cubicBezTo>
                  <a:cubicBezTo>
                    <a:pt x="334" y="433"/>
                    <a:pt x="432" y="340"/>
                    <a:pt x="432" y="222"/>
                  </a:cubicBezTo>
                  <a:cubicBezTo>
                    <a:pt x="432" y="99"/>
                    <a:pt x="345" y="1"/>
                    <a:pt x="221" y="1"/>
                  </a:cubicBezTo>
                  <a:cubicBezTo>
                    <a:pt x="218" y="1"/>
                    <a:pt x="21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1" name="Google Shape;19801;p27"/>
            <p:cNvSpPr/>
            <p:nvPr/>
          </p:nvSpPr>
          <p:spPr>
            <a:xfrm>
              <a:off x="18605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0" y="216"/>
                  </a:cubicBezTo>
                  <a:cubicBezTo>
                    <a:pt x="0" y="329"/>
                    <a:pt x="93" y="422"/>
                    <a:pt x="206" y="427"/>
                  </a:cubicBezTo>
                  <a:cubicBezTo>
                    <a:pt x="209" y="427"/>
                    <a:pt x="213" y="427"/>
                    <a:pt x="216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2" name="Google Shape;19802;p27"/>
            <p:cNvSpPr/>
            <p:nvPr/>
          </p:nvSpPr>
          <p:spPr>
            <a:xfrm>
              <a:off x="1993275" y="390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8"/>
                    <a:pt x="6" y="211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3" name="Google Shape;19803;p27"/>
            <p:cNvSpPr/>
            <p:nvPr/>
          </p:nvSpPr>
          <p:spPr>
            <a:xfrm>
              <a:off x="1966825" y="4037325"/>
              <a:ext cx="10925" cy="10800"/>
            </a:xfrm>
            <a:custGeom>
              <a:rect b="b" l="l" r="r" t="t"/>
              <a:pathLst>
                <a:path extrusionOk="0" h="432" w="437">
                  <a:moveTo>
                    <a:pt x="216" y="0"/>
                  </a:moveTo>
                  <a:cubicBezTo>
                    <a:pt x="103" y="10"/>
                    <a:pt x="5" y="98"/>
                    <a:pt x="5" y="216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214" y="432"/>
                    <a:pt x="217" y="432"/>
                    <a:pt x="220" y="432"/>
                  </a:cubicBezTo>
                  <a:cubicBezTo>
                    <a:pt x="334" y="432"/>
                    <a:pt x="422" y="341"/>
                    <a:pt x="427" y="221"/>
                  </a:cubicBezTo>
                  <a:cubicBezTo>
                    <a:pt x="43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4" name="Google Shape;19804;p27"/>
            <p:cNvSpPr/>
            <p:nvPr/>
          </p:nvSpPr>
          <p:spPr>
            <a:xfrm>
              <a:off x="1435975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0" y="422"/>
                    <a:pt x="427" y="324"/>
                    <a:pt x="427" y="211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5" name="Google Shape;19805;p27"/>
            <p:cNvSpPr/>
            <p:nvPr/>
          </p:nvSpPr>
          <p:spPr>
            <a:xfrm>
              <a:off x="175432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0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6" name="Google Shape;19806;p27"/>
            <p:cNvSpPr/>
            <p:nvPr/>
          </p:nvSpPr>
          <p:spPr>
            <a:xfrm>
              <a:off x="1621625" y="4276650"/>
              <a:ext cx="10800" cy="10425"/>
            </a:xfrm>
            <a:custGeom>
              <a:rect b="b" l="l" r="r" t="t"/>
              <a:pathLst>
                <a:path extrusionOk="0" h="417" w="432">
                  <a:moveTo>
                    <a:pt x="216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93" y="417"/>
                    <a:pt x="216" y="417"/>
                  </a:cubicBezTo>
                  <a:cubicBezTo>
                    <a:pt x="334" y="417"/>
                    <a:pt x="432" y="319"/>
                    <a:pt x="427" y="211"/>
                  </a:cubicBezTo>
                  <a:cubicBezTo>
                    <a:pt x="427" y="9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7" name="Google Shape;19807;p27"/>
            <p:cNvSpPr/>
            <p:nvPr/>
          </p:nvSpPr>
          <p:spPr>
            <a:xfrm>
              <a:off x="151562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" y="319"/>
                    <a:pt x="93" y="421"/>
                    <a:pt x="206" y="421"/>
                  </a:cubicBezTo>
                  <a:cubicBezTo>
                    <a:pt x="330" y="421"/>
                    <a:pt x="427" y="329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8" name="Google Shape;19808;p27"/>
            <p:cNvSpPr/>
            <p:nvPr/>
          </p:nvSpPr>
          <p:spPr>
            <a:xfrm>
              <a:off x="1621875" y="43826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5"/>
                    <a:pt x="1" y="98"/>
                    <a:pt x="1" y="211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24" y="421"/>
                    <a:pt x="422" y="319"/>
                    <a:pt x="422" y="206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9" name="Google Shape;19809;p27"/>
            <p:cNvSpPr/>
            <p:nvPr/>
          </p:nvSpPr>
          <p:spPr>
            <a:xfrm>
              <a:off x="1860575" y="42499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3"/>
                    <a:pt x="11" y="222"/>
                  </a:cubicBezTo>
                  <a:cubicBezTo>
                    <a:pt x="11" y="335"/>
                    <a:pt x="103" y="432"/>
                    <a:pt x="221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3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0" name="Google Shape;19810;p27"/>
            <p:cNvSpPr/>
            <p:nvPr/>
          </p:nvSpPr>
          <p:spPr>
            <a:xfrm>
              <a:off x="2152575" y="43826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88" y="0"/>
                    <a:pt x="1" y="87"/>
                    <a:pt x="1" y="211"/>
                  </a:cubicBezTo>
                  <a:cubicBezTo>
                    <a:pt x="1" y="329"/>
                    <a:pt x="88" y="421"/>
                    <a:pt x="206" y="421"/>
                  </a:cubicBezTo>
                  <a:cubicBezTo>
                    <a:pt x="330" y="421"/>
                    <a:pt x="422" y="329"/>
                    <a:pt x="422" y="211"/>
                  </a:cubicBezTo>
                  <a:cubicBezTo>
                    <a:pt x="422" y="87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1" name="Google Shape;19811;p27"/>
            <p:cNvSpPr/>
            <p:nvPr/>
          </p:nvSpPr>
          <p:spPr>
            <a:xfrm>
              <a:off x="1435975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7" y="427"/>
                  </a:cubicBezTo>
                  <a:cubicBezTo>
                    <a:pt x="330" y="427"/>
                    <a:pt x="427" y="330"/>
                    <a:pt x="427" y="217"/>
                  </a:cubicBezTo>
                  <a:cubicBezTo>
                    <a:pt x="42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2" name="Google Shape;19812;p27"/>
            <p:cNvSpPr/>
            <p:nvPr/>
          </p:nvSpPr>
          <p:spPr>
            <a:xfrm>
              <a:off x="17012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3" name="Google Shape;19813;p27"/>
            <p:cNvSpPr/>
            <p:nvPr/>
          </p:nvSpPr>
          <p:spPr>
            <a:xfrm>
              <a:off x="1966825" y="409085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230" y="0"/>
                  </a:moveTo>
                  <a:cubicBezTo>
                    <a:pt x="222" y="0"/>
                    <a:pt x="214" y="1"/>
                    <a:pt x="206" y="2"/>
                  </a:cubicBezTo>
                  <a:cubicBezTo>
                    <a:pt x="87" y="2"/>
                    <a:pt x="0" y="94"/>
                    <a:pt x="0" y="218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24" y="418"/>
                    <a:pt x="421" y="321"/>
                    <a:pt x="421" y="208"/>
                  </a:cubicBezTo>
                  <a:cubicBezTo>
                    <a:pt x="421" y="93"/>
                    <a:pt x="337" y="0"/>
                    <a:pt x="23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4" name="Google Shape;19814;p27"/>
            <p:cNvSpPr/>
            <p:nvPr/>
          </p:nvSpPr>
          <p:spPr>
            <a:xfrm>
              <a:off x="215245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7" y="33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5" name="Google Shape;19815;p27"/>
            <p:cNvSpPr/>
            <p:nvPr/>
          </p:nvSpPr>
          <p:spPr>
            <a:xfrm>
              <a:off x="1833725" y="454192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7" y="1"/>
                  </a:moveTo>
                  <a:cubicBezTo>
                    <a:pt x="103" y="1"/>
                    <a:pt x="10" y="92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339" y="422"/>
                    <a:pt x="432" y="335"/>
                    <a:pt x="432" y="212"/>
                  </a:cubicBezTo>
                  <a:cubicBezTo>
                    <a:pt x="437" y="88"/>
                    <a:pt x="350" y="1"/>
                    <a:pt x="226" y="1"/>
                  </a:cubicBezTo>
                  <a:cubicBezTo>
                    <a:pt x="223" y="1"/>
                    <a:pt x="22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6" name="Google Shape;19816;p27"/>
            <p:cNvSpPr/>
            <p:nvPr/>
          </p:nvSpPr>
          <p:spPr>
            <a:xfrm>
              <a:off x="1701275" y="45682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2" y="0"/>
                  </a:moveTo>
                  <a:cubicBezTo>
                    <a:pt x="93" y="0"/>
                    <a:pt x="0" y="96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212" y="422"/>
                    <a:pt x="218" y="423"/>
                    <a:pt x="224" y="423"/>
                  </a:cubicBezTo>
                  <a:cubicBezTo>
                    <a:pt x="339" y="423"/>
                    <a:pt x="427" y="333"/>
                    <a:pt x="432" y="216"/>
                  </a:cubicBezTo>
                  <a:cubicBezTo>
                    <a:pt x="432" y="93"/>
                    <a:pt x="345" y="1"/>
                    <a:pt x="221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7" name="Google Shape;19817;p27"/>
            <p:cNvSpPr/>
            <p:nvPr/>
          </p:nvSpPr>
          <p:spPr>
            <a:xfrm>
              <a:off x="2046475" y="4382250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1"/>
                    <a:pt x="0" y="98"/>
                    <a:pt x="0" y="216"/>
                  </a:cubicBezTo>
                  <a:cubicBezTo>
                    <a:pt x="0" y="330"/>
                    <a:pt x="93" y="432"/>
                    <a:pt x="211" y="432"/>
                  </a:cubicBezTo>
                  <a:cubicBezTo>
                    <a:pt x="329" y="432"/>
                    <a:pt x="421" y="345"/>
                    <a:pt x="421" y="222"/>
                  </a:cubicBezTo>
                  <a:cubicBezTo>
                    <a:pt x="416" y="103"/>
                    <a:pt x="324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8" name="Google Shape;19818;p27"/>
            <p:cNvSpPr/>
            <p:nvPr/>
          </p:nvSpPr>
          <p:spPr>
            <a:xfrm>
              <a:off x="2099275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0"/>
                    <a:pt x="10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9" name="Google Shape;19819;p27"/>
            <p:cNvSpPr/>
            <p:nvPr/>
          </p:nvSpPr>
          <p:spPr>
            <a:xfrm>
              <a:off x="1966550" y="419685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08" y="1"/>
                  </a:moveTo>
                  <a:cubicBezTo>
                    <a:pt x="94" y="1"/>
                    <a:pt x="6" y="90"/>
                    <a:pt x="6" y="202"/>
                  </a:cubicBezTo>
                  <a:cubicBezTo>
                    <a:pt x="1" y="325"/>
                    <a:pt x="93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32" y="212"/>
                  </a:cubicBezTo>
                  <a:cubicBezTo>
                    <a:pt x="432" y="99"/>
                    <a:pt x="340" y="7"/>
                    <a:pt x="227" y="1"/>
                  </a:cubicBezTo>
                  <a:cubicBezTo>
                    <a:pt x="221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0" name="Google Shape;19820;p27"/>
            <p:cNvSpPr/>
            <p:nvPr/>
          </p:nvSpPr>
          <p:spPr>
            <a:xfrm>
              <a:off x="1966550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104" y="1"/>
                    <a:pt x="16" y="88"/>
                    <a:pt x="6" y="206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4" y="423"/>
                    <a:pt x="432" y="333"/>
                    <a:pt x="432" y="216"/>
                  </a:cubicBezTo>
                  <a:cubicBezTo>
                    <a:pt x="432" y="10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1" name="Google Shape;19821;p27"/>
            <p:cNvSpPr/>
            <p:nvPr/>
          </p:nvSpPr>
          <p:spPr>
            <a:xfrm>
              <a:off x="1568700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11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87" y="417"/>
                    <a:pt x="211" y="417"/>
                  </a:cubicBezTo>
                  <a:cubicBezTo>
                    <a:pt x="334" y="417"/>
                    <a:pt x="421" y="319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2" name="Google Shape;19822;p27"/>
            <p:cNvSpPr/>
            <p:nvPr/>
          </p:nvSpPr>
          <p:spPr>
            <a:xfrm>
              <a:off x="1833975" y="39047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98" y="1"/>
                    <a:pt x="1" y="93"/>
                    <a:pt x="1" y="212"/>
                  </a:cubicBezTo>
                  <a:cubicBezTo>
                    <a:pt x="1" y="330"/>
                    <a:pt x="98" y="433"/>
                    <a:pt x="211" y="433"/>
                  </a:cubicBezTo>
                  <a:cubicBezTo>
                    <a:pt x="214" y="433"/>
                    <a:pt x="217" y="433"/>
                    <a:pt x="221" y="433"/>
                  </a:cubicBezTo>
                  <a:cubicBezTo>
                    <a:pt x="339" y="433"/>
                    <a:pt x="432" y="337"/>
                    <a:pt x="432" y="217"/>
                  </a:cubicBezTo>
                  <a:cubicBezTo>
                    <a:pt x="432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3" name="Google Shape;19823;p27"/>
            <p:cNvSpPr/>
            <p:nvPr/>
          </p:nvSpPr>
          <p:spPr>
            <a:xfrm>
              <a:off x="2046475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20" y="0"/>
                  </a:moveTo>
                  <a:cubicBezTo>
                    <a:pt x="217" y="0"/>
                    <a:pt x="214" y="0"/>
                    <a:pt x="211" y="1"/>
                  </a:cubicBezTo>
                  <a:cubicBezTo>
                    <a:pt x="93" y="1"/>
                    <a:pt x="0" y="98"/>
                    <a:pt x="0" y="211"/>
                  </a:cubicBezTo>
                  <a:cubicBezTo>
                    <a:pt x="5" y="329"/>
                    <a:pt x="93" y="417"/>
                    <a:pt x="211" y="417"/>
                  </a:cubicBezTo>
                  <a:cubicBezTo>
                    <a:pt x="329" y="417"/>
                    <a:pt x="421" y="329"/>
                    <a:pt x="421" y="206"/>
                  </a:cubicBezTo>
                  <a:cubicBezTo>
                    <a:pt x="421" y="86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4" name="Google Shape;19824;p27"/>
            <p:cNvSpPr/>
            <p:nvPr/>
          </p:nvSpPr>
          <p:spPr>
            <a:xfrm>
              <a:off x="17012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3" y="0"/>
                  </a:moveTo>
                  <a:cubicBezTo>
                    <a:pt x="99" y="0"/>
                    <a:pt x="11" y="101"/>
                    <a:pt x="11" y="211"/>
                  </a:cubicBezTo>
                  <a:cubicBezTo>
                    <a:pt x="1" y="329"/>
                    <a:pt x="94" y="428"/>
                    <a:pt x="205" y="428"/>
                  </a:cubicBezTo>
                  <a:cubicBezTo>
                    <a:pt x="210" y="428"/>
                    <a:pt x="216" y="428"/>
                    <a:pt x="221" y="427"/>
                  </a:cubicBezTo>
                  <a:cubicBezTo>
                    <a:pt x="345" y="417"/>
                    <a:pt x="432" y="330"/>
                    <a:pt x="432" y="211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6" y="0"/>
                    <a:pt x="21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5" name="Google Shape;19825;p27"/>
            <p:cNvSpPr/>
            <p:nvPr/>
          </p:nvSpPr>
          <p:spPr>
            <a:xfrm>
              <a:off x="1913625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88" y="432"/>
                    <a:pt x="211" y="432"/>
                  </a:cubicBezTo>
                  <a:cubicBezTo>
                    <a:pt x="335" y="432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6" name="Google Shape;19826;p27"/>
            <p:cNvSpPr/>
            <p:nvPr/>
          </p:nvSpPr>
          <p:spPr>
            <a:xfrm>
              <a:off x="1488900" y="4037575"/>
              <a:ext cx="11075" cy="10550"/>
            </a:xfrm>
            <a:custGeom>
              <a:rect b="b" l="l" r="r" t="t"/>
              <a:pathLst>
                <a:path extrusionOk="0" h="422" w="443">
                  <a:moveTo>
                    <a:pt x="222" y="0"/>
                  </a:moveTo>
                  <a:cubicBezTo>
                    <a:pt x="88" y="6"/>
                    <a:pt x="1" y="113"/>
                    <a:pt x="11" y="216"/>
                  </a:cubicBezTo>
                  <a:cubicBezTo>
                    <a:pt x="11" y="340"/>
                    <a:pt x="104" y="422"/>
                    <a:pt x="222" y="422"/>
                  </a:cubicBezTo>
                  <a:cubicBezTo>
                    <a:pt x="345" y="422"/>
                    <a:pt x="443" y="324"/>
                    <a:pt x="443" y="211"/>
                  </a:cubicBezTo>
                  <a:cubicBezTo>
                    <a:pt x="443" y="9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7" name="Google Shape;19827;p27"/>
            <p:cNvSpPr/>
            <p:nvPr/>
          </p:nvSpPr>
          <p:spPr>
            <a:xfrm>
              <a:off x="20198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7" y="0"/>
                  </a:moveTo>
                  <a:cubicBezTo>
                    <a:pt x="93" y="0"/>
                    <a:pt x="0" y="96"/>
                    <a:pt x="0" y="216"/>
                  </a:cubicBezTo>
                  <a:cubicBezTo>
                    <a:pt x="0" y="345"/>
                    <a:pt x="93" y="427"/>
                    <a:pt x="21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8" name="Google Shape;19828;p27"/>
            <p:cNvSpPr/>
            <p:nvPr/>
          </p:nvSpPr>
          <p:spPr>
            <a:xfrm>
              <a:off x="1648350" y="4037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103" y="6"/>
                    <a:pt x="0" y="93"/>
                    <a:pt x="0" y="211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1" y="340"/>
                    <a:pt x="421" y="216"/>
                  </a:cubicBezTo>
                  <a:cubicBezTo>
                    <a:pt x="421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9" name="Google Shape;19829;p27"/>
            <p:cNvSpPr/>
            <p:nvPr/>
          </p:nvSpPr>
          <p:spPr>
            <a:xfrm>
              <a:off x="1648350" y="45684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20" y="0"/>
                  </a:moveTo>
                  <a:cubicBezTo>
                    <a:pt x="217" y="0"/>
                    <a:pt x="214" y="1"/>
                    <a:pt x="211" y="1"/>
                  </a:cubicBezTo>
                  <a:cubicBezTo>
                    <a:pt x="103" y="1"/>
                    <a:pt x="5" y="93"/>
                    <a:pt x="0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6"/>
                    <a:pt x="334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0" name="Google Shape;19830;p27"/>
            <p:cNvSpPr/>
            <p:nvPr/>
          </p:nvSpPr>
          <p:spPr>
            <a:xfrm>
              <a:off x="1833975" y="43294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8" y="6"/>
                    <a:pt x="1" y="103"/>
                    <a:pt x="1" y="222"/>
                  </a:cubicBezTo>
                  <a:cubicBezTo>
                    <a:pt x="1" y="340"/>
                    <a:pt x="98" y="432"/>
                    <a:pt x="216" y="432"/>
                  </a:cubicBezTo>
                  <a:cubicBezTo>
                    <a:pt x="340" y="427"/>
                    <a:pt x="432" y="335"/>
                    <a:pt x="43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1" name="Google Shape;19831;p27"/>
            <p:cNvSpPr/>
            <p:nvPr/>
          </p:nvSpPr>
          <p:spPr>
            <a:xfrm>
              <a:off x="1913625" y="4249900"/>
              <a:ext cx="10825" cy="10850"/>
            </a:xfrm>
            <a:custGeom>
              <a:rect b="b" l="l" r="r" t="t"/>
              <a:pathLst>
                <a:path extrusionOk="0" h="434" w="433">
                  <a:moveTo>
                    <a:pt x="226" y="1"/>
                  </a:moveTo>
                  <a:cubicBezTo>
                    <a:pt x="221" y="1"/>
                    <a:pt x="216" y="1"/>
                    <a:pt x="211" y="2"/>
                  </a:cubicBezTo>
                  <a:cubicBezTo>
                    <a:pt x="88" y="2"/>
                    <a:pt x="1" y="94"/>
                    <a:pt x="6" y="228"/>
                  </a:cubicBezTo>
                  <a:cubicBezTo>
                    <a:pt x="6" y="336"/>
                    <a:pt x="103" y="433"/>
                    <a:pt x="216" y="433"/>
                  </a:cubicBezTo>
                  <a:cubicBezTo>
                    <a:pt x="335" y="433"/>
                    <a:pt x="432" y="331"/>
                    <a:pt x="432" y="218"/>
                  </a:cubicBezTo>
                  <a:cubicBezTo>
                    <a:pt x="422" y="95"/>
                    <a:pt x="324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2" name="Google Shape;19832;p27"/>
            <p:cNvSpPr/>
            <p:nvPr/>
          </p:nvSpPr>
          <p:spPr>
            <a:xfrm>
              <a:off x="1701525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3" y="1"/>
                    <a:pt x="1" y="103"/>
                    <a:pt x="1" y="216"/>
                  </a:cubicBezTo>
                  <a:cubicBezTo>
                    <a:pt x="1" y="335"/>
                    <a:pt x="88" y="422"/>
                    <a:pt x="206" y="422"/>
                  </a:cubicBezTo>
                  <a:cubicBezTo>
                    <a:pt x="324" y="422"/>
                    <a:pt x="417" y="335"/>
                    <a:pt x="422" y="216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3" name="Google Shape;19833;p27"/>
            <p:cNvSpPr/>
            <p:nvPr/>
          </p:nvSpPr>
          <p:spPr>
            <a:xfrm>
              <a:off x="18075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4" name="Google Shape;19834;p27"/>
            <p:cNvSpPr/>
            <p:nvPr/>
          </p:nvSpPr>
          <p:spPr>
            <a:xfrm>
              <a:off x="1515625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5" y="422"/>
                    <a:pt x="427" y="32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5" name="Google Shape;19835;p27"/>
            <p:cNvSpPr/>
            <p:nvPr/>
          </p:nvSpPr>
          <p:spPr>
            <a:xfrm>
              <a:off x="18075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0" y="217"/>
                  </a:cubicBezTo>
                  <a:cubicBezTo>
                    <a:pt x="5" y="330"/>
                    <a:pt x="93" y="427"/>
                    <a:pt x="21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6" name="Google Shape;19836;p27"/>
            <p:cNvSpPr/>
            <p:nvPr/>
          </p:nvSpPr>
          <p:spPr>
            <a:xfrm>
              <a:off x="201987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7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3"/>
                    <a:pt x="84" y="423"/>
                    <a:pt x="198" y="423"/>
                  </a:cubicBezTo>
                  <a:cubicBezTo>
                    <a:pt x="204" y="423"/>
                    <a:pt x="210" y="422"/>
                    <a:pt x="216" y="422"/>
                  </a:cubicBezTo>
                  <a:cubicBezTo>
                    <a:pt x="329" y="422"/>
                    <a:pt x="427" y="329"/>
                    <a:pt x="427" y="211"/>
                  </a:cubicBezTo>
                  <a:cubicBezTo>
                    <a:pt x="422" y="93"/>
                    <a:pt x="329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7" name="Google Shape;19837;p27"/>
            <p:cNvSpPr/>
            <p:nvPr/>
          </p:nvSpPr>
          <p:spPr>
            <a:xfrm>
              <a:off x="1807650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5" y="0"/>
                  </a:moveTo>
                  <a:cubicBezTo>
                    <a:pt x="89" y="0"/>
                    <a:pt x="0" y="99"/>
                    <a:pt x="0" y="212"/>
                  </a:cubicBezTo>
                  <a:cubicBezTo>
                    <a:pt x="0" y="335"/>
                    <a:pt x="88" y="422"/>
                    <a:pt x="211" y="422"/>
                  </a:cubicBezTo>
                  <a:cubicBezTo>
                    <a:pt x="329" y="422"/>
                    <a:pt x="422" y="325"/>
                    <a:pt x="422" y="212"/>
                  </a:cubicBezTo>
                  <a:cubicBezTo>
                    <a:pt x="422" y="93"/>
                    <a:pt x="324" y="1"/>
                    <a:pt x="211" y="1"/>
                  </a:cubicBezTo>
                  <a:cubicBezTo>
                    <a:pt x="206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8" name="Google Shape;19838;p27"/>
            <p:cNvSpPr/>
            <p:nvPr/>
          </p:nvSpPr>
          <p:spPr>
            <a:xfrm>
              <a:off x="19137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0"/>
                  </a:moveTo>
                  <a:cubicBezTo>
                    <a:pt x="90" y="0"/>
                    <a:pt x="1" y="99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25"/>
                    <a:pt x="427" y="212"/>
                  </a:cubicBezTo>
                  <a:cubicBezTo>
                    <a:pt x="427" y="93"/>
                    <a:pt x="330" y="1"/>
                    <a:pt x="211" y="1"/>
                  </a:cubicBezTo>
                  <a:cubicBezTo>
                    <a:pt x="206" y="0"/>
                    <a:pt x="201" y="0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9" name="Google Shape;19839;p27"/>
            <p:cNvSpPr/>
            <p:nvPr/>
          </p:nvSpPr>
          <p:spPr>
            <a:xfrm>
              <a:off x="14627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8" y="0"/>
                  </a:moveTo>
                  <a:cubicBezTo>
                    <a:pt x="99" y="0"/>
                    <a:pt x="1" y="101"/>
                    <a:pt x="1" y="211"/>
                  </a:cubicBezTo>
                  <a:cubicBezTo>
                    <a:pt x="1" y="327"/>
                    <a:pt x="84" y="427"/>
                    <a:pt x="202" y="427"/>
                  </a:cubicBezTo>
                  <a:cubicBezTo>
                    <a:pt x="205" y="427"/>
                    <a:pt x="208" y="427"/>
                    <a:pt x="211" y="427"/>
                  </a:cubicBezTo>
                  <a:cubicBezTo>
                    <a:pt x="335" y="427"/>
                    <a:pt x="417" y="335"/>
                    <a:pt x="432" y="211"/>
                  </a:cubicBezTo>
                  <a:cubicBezTo>
                    <a:pt x="422" y="98"/>
                    <a:pt x="335" y="1"/>
                    <a:pt x="216" y="1"/>
                  </a:cubicBezTo>
                  <a:cubicBezTo>
                    <a:pt x="214" y="0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0" name="Google Shape;19840;p27"/>
            <p:cNvSpPr/>
            <p:nvPr/>
          </p:nvSpPr>
          <p:spPr>
            <a:xfrm>
              <a:off x="1462575" y="43293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0"/>
                  </a:moveTo>
                  <a:cubicBezTo>
                    <a:pt x="93" y="6"/>
                    <a:pt x="0" y="98"/>
                    <a:pt x="0" y="211"/>
                  </a:cubicBezTo>
                  <a:cubicBezTo>
                    <a:pt x="0" y="334"/>
                    <a:pt x="93" y="432"/>
                    <a:pt x="211" y="432"/>
                  </a:cubicBezTo>
                  <a:cubicBezTo>
                    <a:pt x="335" y="432"/>
                    <a:pt x="422" y="340"/>
                    <a:pt x="422" y="216"/>
                  </a:cubicBezTo>
                  <a:cubicBezTo>
                    <a:pt x="422" y="98"/>
                    <a:pt x="324" y="6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1" name="Google Shape;19841;p27"/>
            <p:cNvSpPr/>
            <p:nvPr/>
          </p:nvSpPr>
          <p:spPr>
            <a:xfrm>
              <a:off x="2178925" y="4197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218" y="0"/>
                    <a:pt x="214" y="0"/>
                    <a:pt x="211" y="1"/>
                  </a:cubicBezTo>
                  <a:cubicBezTo>
                    <a:pt x="98" y="1"/>
                    <a:pt x="0" y="93"/>
                    <a:pt x="0" y="211"/>
                  </a:cubicBezTo>
                  <a:cubicBezTo>
                    <a:pt x="0" y="329"/>
                    <a:pt x="103" y="422"/>
                    <a:pt x="216" y="422"/>
                  </a:cubicBezTo>
                  <a:cubicBezTo>
                    <a:pt x="339" y="422"/>
                    <a:pt x="432" y="329"/>
                    <a:pt x="432" y="206"/>
                  </a:cubicBezTo>
                  <a:cubicBezTo>
                    <a:pt x="432" y="86"/>
                    <a:pt x="340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2" name="Google Shape;19842;p27"/>
            <p:cNvSpPr/>
            <p:nvPr/>
          </p:nvSpPr>
          <p:spPr>
            <a:xfrm>
              <a:off x="170127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3" name="Google Shape;19843;p27"/>
            <p:cNvSpPr/>
            <p:nvPr/>
          </p:nvSpPr>
          <p:spPr>
            <a:xfrm>
              <a:off x="16748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3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4" name="Google Shape;19844;p27"/>
            <p:cNvSpPr/>
            <p:nvPr/>
          </p:nvSpPr>
          <p:spPr>
            <a:xfrm>
              <a:off x="1993275" y="4276525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5" name="Google Shape;19845;p27"/>
            <p:cNvSpPr/>
            <p:nvPr/>
          </p:nvSpPr>
          <p:spPr>
            <a:xfrm>
              <a:off x="1993275" y="43294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6" name="Google Shape;19846;p27"/>
            <p:cNvSpPr/>
            <p:nvPr/>
          </p:nvSpPr>
          <p:spPr>
            <a:xfrm>
              <a:off x="1674800" y="4117225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211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24"/>
                    <a:pt x="89" y="417"/>
                    <a:pt x="195" y="417"/>
                  </a:cubicBezTo>
                  <a:cubicBezTo>
                    <a:pt x="200" y="417"/>
                    <a:pt x="206" y="417"/>
                    <a:pt x="211" y="417"/>
                  </a:cubicBezTo>
                  <a:cubicBezTo>
                    <a:pt x="330" y="417"/>
                    <a:pt x="422" y="32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7" name="Google Shape;19847;p27"/>
            <p:cNvSpPr/>
            <p:nvPr/>
          </p:nvSpPr>
          <p:spPr>
            <a:xfrm>
              <a:off x="20198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2"/>
                  </a:cubicBezTo>
                  <a:cubicBezTo>
                    <a:pt x="329" y="417"/>
                    <a:pt x="427" y="324"/>
                    <a:pt x="427" y="211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8" name="Google Shape;19848;p27"/>
            <p:cNvSpPr/>
            <p:nvPr/>
          </p:nvSpPr>
          <p:spPr>
            <a:xfrm>
              <a:off x="1966675" y="387840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17" y="1"/>
                  </a:moveTo>
                  <a:cubicBezTo>
                    <a:pt x="99" y="1"/>
                    <a:pt x="1" y="98"/>
                    <a:pt x="1" y="216"/>
                  </a:cubicBezTo>
                  <a:cubicBezTo>
                    <a:pt x="1" y="331"/>
                    <a:pt x="99" y="424"/>
                    <a:pt x="199" y="424"/>
                  </a:cubicBezTo>
                  <a:cubicBezTo>
                    <a:pt x="207" y="424"/>
                    <a:pt x="214" y="423"/>
                    <a:pt x="222" y="422"/>
                  </a:cubicBezTo>
                  <a:cubicBezTo>
                    <a:pt x="345" y="417"/>
                    <a:pt x="433" y="329"/>
                    <a:pt x="427" y="206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9" name="Google Shape;19849;p27"/>
            <p:cNvSpPr/>
            <p:nvPr/>
          </p:nvSpPr>
          <p:spPr>
            <a:xfrm>
              <a:off x="2205500" y="43294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2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27" y="98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50" name="Google Shape;19850;p27"/>
            <p:cNvSpPr/>
            <p:nvPr/>
          </p:nvSpPr>
          <p:spPr>
            <a:xfrm>
              <a:off x="2019750" y="38784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1"/>
                  </a:moveTo>
                  <a:cubicBezTo>
                    <a:pt x="98" y="1"/>
                    <a:pt x="5" y="93"/>
                    <a:pt x="5" y="211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32" y="329"/>
                    <a:pt x="432" y="211"/>
                  </a:cubicBezTo>
                  <a:cubicBezTo>
                    <a:pt x="43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51" name="Google Shape;19851;p27"/>
            <p:cNvSpPr/>
            <p:nvPr/>
          </p:nvSpPr>
          <p:spPr>
            <a:xfrm>
              <a:off x="1833975" y="4276650"/>
              <a:ext cx="10825" cy="10425"/>
            </a:xfrm>
            <a:custGeom>
              <a:rect b="b" l="l" r="r" t="t"/>
              <a:pathLst>
                <a:path extrusionOk="0" h="417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29"/>
                    <a:pt x="93" y="417"/>
                    <a:pt x="216" y="417"/>
                  </a:cubicBezTo>
                  <a:cubicBezTo>
                    <a:pt x="340" y="412"/>
                    <a:pt x="43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52" name="Google Shape;19852;p27"/>
            <p:cNvSpPr/>
            <p:nvPr/>
          </p:nvSpPr>
          <p:spPr>
            <a:xfrm>
              <a:off x="1648200" y="42499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1" y="98"/>
                    <a:pt x="1" y="217"/>
                  </a:cubicBezTo>
                  <a:cubicBezTo>
                    <a:pt x="1" y="330"/>
                    <a:pt x="104" y="427"/>
                    <a:pt x="217" y="427"/>
                  </a:cubicBezTo>
                  <a:cubicBezTo>
                    <a:pt x="335" y="427"/>
                    <a:pt x="427" y="330"/>
                    <a:pt x="427" y="217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53" name="Google Shape;19853;p27"/>
            <p:cNvSpPr/>
            <p:nvPr/>
          </p:nvSpPr>
          <p:spPr>
            <a:xfrm>
              <a:off x="1648350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1"/>
                    <a:pt x="0" y="98"/>
                    <a:pt x="0" y="217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45"/>
                    <a:pt x="421" y="217"/>
                  </a:cubicBezTo>
                  <a:cubicBezTo>
                    <a:pt x="421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54" name="Google Shape;19854;p27"/>
            <p:cNvSpPr/>
            <p:nvPr/>
          </p:nvSpPr>
          <p:spPr>
            <a:xfrm>
              <a:off x="170127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1"/>
                  </a:moveTo>
                  <a:cubicBezTo>
                    <a:pt x="103" y="1"/>
                    <a:pt x="0" y="98"/>
                    <a:pt x="0" y="217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55" name="Google Shape;19855;p27"/>
            <p:cNvSpPr/>
            <p:nvPr/>
          </p:nvSpPr>
          <p:spPr>
            <a:xfrm>
              <a:off x="19668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1" y="335"/>
                    <a:pt x="427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56" name="Google Shape;19856;p27"/>
            <p:cNvSpPr/>
            <p:nvPr/>
          </p:nvSpPr>
          <p:spPr>
            <a:xfrm>
              <a:off x="14891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93"/>
                    <a:pt x="0" y="206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27" y="335"/>
                    <a:pt x="422" y="222"/>
                  </a:cubicBezTo>
                  <a:cubicBezTo>
                    <a:pt x="432" y="10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57" name="Google Shape;19857;p27"/>
            <p:cNvSpPr/>
            <p:nvPr/>
          </p:nvSpPr>
          <p:spPr>
            <a:xfrm>
              <a:off x="15155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11" y="329"/>
                    <a:pt x="103" y="422"/>
                    <a:pt x="222" y="422"/>
                  </a:cubicBezTo>
                  <a:cubicBezTo>
                    <a:pt x="227" y="422"/>
                    <a:pt x="233" y="423"/>
                    <a:pt x="238" y="423"/>
                  </a:cubicBezTo>
                  <a:cubicBezTo>
                    <a:pt x="344" y="423"/>
                    <a:pt x="432" y="329"/>
                    <a:pt x="432" y="211"/>
                  </a:cubicBezTo>
                  <a:cubicBezTo>
                    <a:pt x="432" y="88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58" name="Google Shape;19858;p27"/>
            <p:cNvSpPr/>
            <p:nvPr/>
          </p:nvSpPr>
          <p:spPr>
            <a:xfrm>
              <a:off x="1780800" y="4223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5" y="87"/>
                    <a:pt x="5" y="206"/>
                  </a:cubicBezTo>
                  <a:cubicBezTo>
                    <a:pt x="0" y="324"/>
                    <a:pt x="93" y="421"/>
                    <a:pt x="211" y="421"/>
                  </a:cubicBezTo>
                  <a:cubicBezTo>
                    <a:pt x="334" y="421"/>
                    <a:pt x="432" y="334"/>
                    <a:pt x="432" y="216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59" name="Google Shape;19859;p27"/>
            <p:cNvSpPr/>
            <p:nvPr/>
          </p:nvSpPr>
          <p:spPr>
            <a:xfrm>
              <a:off x="19668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2" y="0"/>
                  </a:moveTo>
                  <a:cubicBezTo>
                    <a:pt x="88" y="0"/>
                    <a:pt x="0" y="96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7" y="330"/>
                    <a:pt x="421" y="211"/>
                  </a:cubicBezTo>
                  <a:cubicBezTo>
                    <a:pt x="421" y="98"/>
                    <a:pt x="324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60" name="Google Shape;19860;p27"/>
            <p:cNvSpPr/>
            <p:nvPr/>
          </p:nvSpPr>
          <p:spPr>
            <a:xfrm>
              <a:off x="1489175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2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1" y="432"/>
                  </a:cubicBezTo>
                  <a:cubicBezTo>
                    <a:pt x="329" y="432"/>
                    <a:pt x="422" y="330"/>
                    <a:pt x="422" y="217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61" name="Google Shape;19861;p27"/>
            <p:cNvSpPr/>
            <p:nvPr/>
          </p:nvSpPr>
          <p:spPr>
            <a:xfrm>
              <a:off x="2046475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93" y="1"/>
                    <a:pt x="0" y="88"/>
                    <a:pt x="0" y="206"/>
                  </a:cubicBezTo>
                  <a:cubicBezTo>
                    <a:pt x="0" y="319"/>
                    <a:pt x="93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3" y="423"/>
                    <a:pt x="421" y="329"/>
                    <a:pt x="421" y="211"/>
                  </a:cubicBezTo>
                  <a:cubicBezTo>
                    <a:pt x="421" y="8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62" name="Google Shape;19862;p27"/>
            <p:cNvSpPr/>
            <p:nvPr/>
          </p:nvSpPr>
          <p:spPr>
            <a:xfrm>
              <a:off x="220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1"/>
                  </a:moveTo>
                  <a:cubicBezTo>
                    <a:pt x="93" y="1"/>
                    <a:pt x="1" y="88"/>
                    <a:pt x="1" y="216"/>
                  </a:cubicBezTo>
                  <a:cubicBezTo>
                    <a:pt x="11" y="335"/>
                    <a:pt x="98" y="422"/>
                    <a:pt x="217" y="422"/>
                  </a:cubicBezTo>
                  <a:cubicBezTo>
                    <a:pt x="335" y="422"/>
                    <a:pt x="432" y="329"/>
                    <a:pt x="432" y="211"/>
                  </a:cubicBezTo>
                  <a:cubicBezTo>
                    <a:pt x="432" y="8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63" name="Google Shape;19863;p27"/>
            <p:cNvSpPr/>
            <p:nvPr/>
          </p:nvSpPr>
          <p:spPr>
            <a:xfrm>
              <a:off x="148917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329" y="427"/>
                    <a:pt x="422" y="329"/>
                    <a:pt x="422" y="211"/>
                  </a:cubicBezTo>
                  <a:cubicBezTo>
                    <a:pt x="416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64" name="Google Shape;19864;p27"/>
            <p:cNvSpPr/>
            <p:nvPr/>
          </p:nvSpPr>
          <p:spPr>
            <a:xfrm>
              <a:off x="1674800" y="443580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1"/>
                  </a:moveTo>
                  <a:cubicBezTo>
                    <a:pt x="89" y="1"/>
                    <a:pt x="1" y="90"/>
                    <a:pt x="1" y="207"/>
                  </a:cubicBezTo>
                  <a:cubicBezTo>
                    <a:pt x="1" y="320"/>
                    <a:pt x="93" y="418"/>
                    <a:pt x="206" y="423"/>
                  </a:cubicBezTo>
                  <a:cubicBezTo>
                    <a:pt x="330" y="423"/>
                    <a:pt x="427" y="325"/>
                    <a:pt x="427" y="212"/>
                  </a:cubicBezTo>
                  <a:cubicBezTo>
                    <a:pt x="427" y="94"/>
                    <a:pt x="335" y="1"/>
                    <a:pt x="222" y="1"/>
                  </a:cubicBezTo>
                  <a:cubicBezTo>
                    <a:pt x="215" y="1"/>
                    <a:pt x="209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65" name="Google Shape;19865;p27"/>
            <p:cNvSpPr/>
            <p:nvPr/>
          </p:nvSpPr>
          <p:spPr>
            <a:xfrm>
              <a:off x="1833975" y="4435575"/>
              <a:ext cx="10825" cy="10800"/>
            </a:xfrm>
            <a:custGeom>
              <a:rect b="b" l="l" r="r" t="t"/>
              <a:pathLst>
                <a:path extrusionOk="0" h="432" w="433">
                  <a:moveTo>
                    <a:pt x="211" y="0"/>
                  </a:moveTo>
                  <a:cubicBezTo>
                    <a:pt x="88" y="5"/>
                    <a:pt x="1" y="103"/>
                    <a:pt x="1" y="221"/>
                  </a:cubicBezTo>
                  <a:cubicBezTo>
                    <a:pt x="1" y="344"/>
                    <a:pt x="98" y="432"/>
                    <a:pt x="216" y="432"/>
                  </a:cubicBezTo>
                  <a:cubicBezTo>
                    <a:pt x="340" y="427"/>
                    <a:pt x="432" y="334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66" name="Google Shape;19866;p27"/>
            <p:cNvSpPr/>
            <p:nvPr/>
          </p:nvSpPr>
          <p:spPr>
            <a:xfrm>
              <a:off x="1993150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3" y="0"/>
                    <a:pt x="0" y="103"/>
                    <a:pt x="6" y="221"/>
                  </a:cubicBezTo>
                  <a:cubicBezTo>
                    <a:pt x="6" y="334"/>
                    <a:pt x="10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67" name="Google Shape;19867;p27"/>
            <p:cNvSpPr/>
            <p:nvPr/>
          </p:nvSpPr>
          <p:spPr>
            <a:xfrm>
              <a:off x="1648350" y="41968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8" y="0"/>
                    <a:pt x="0" y="88"/>
                    <a:pt x="0" y="206"/>
                  </a:cubicBezTo>
                  <a:cubicBezTo>
                    <a:pt x="0" y="319"/>
                    <a:pt x="98" y="422"/>
                    <a:pt x="211" y="422"/>
                  </a:cubicBezTo>
                  <a:cubicBezTo>
                    <a:pt x="334" y="422"/>
                    <a:pt x="421" y="334"/>
                    <a:pt x="421" y="211"/>
                  </a:cubicBezTo>
                  <a:cubicBezTo>
                    <a:pt x="421" y="8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68" name="Google Shape;19868;p27"/>
            <p:cNvSpPr/>
            <p:nvPr/>
          </p:nvSpPr>
          <p:spPr>
            <a:xfrm>
              <a:off x="201987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29" y="416"/>
                    <a:pt x="427" y="329"/>
                    <a:pt x="427" y="211"/>
                  </a:cubicBezTo>
                  <a:cubicBezTo>
                    <a:pt x="432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69" name="Google Shape;19869;p27"/>
            <p:cNvSpPr/>
            <p:nvPr/>
          </p:nvSpPr>
          <p:spPr>
            <a:xfrm>
              <a:off x="1887175" y="42233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0"/>
                  </a:moveTo>
                  <a:cubicBezTo>
                    <a:pt x="98" y="0"/>
                    <a:pt x="5" y="87"/>
                    <a:pt x="0" y="206"/>
                  </a:cubicBezTo>
                  <a:cubicBezTo>
                    <a:pt x="0" y="324"/>
                    <a:pt x="82" y="421"/>
                    <a:pt x="206" y="421"/>
                  </a:cubicBezTo>
                  <a:cubicBezTo>
                    <a:pt x="212" y="422"/>
                    <a:pt x="218" y="422"/>
                    <a:pt x="223" y="422"/>
                  </a:cubicBezTo>
                  <a:cubicBezTo>
                    <a:pt x="333" y="422"/>
                    <a:pt x="421" y="333"/>
                    <a:pt x="416" y="216"/>
                  </a:cubicBezTo>
                  <a:cubicBezTo>
                    <a:pt x="421" y="10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70" name="Google Shape;19870;p27"/>
            <p:cNvSpPr/>
            <p:nvPr/>
          </p:nvSpPr>
          <p:spPr>
            <a:xfrm>
              <a:off x="1648200" y="44619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2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32"/>
                    <a:pt x="212" y="432"/>
                  </a:cubicBezTo>
                  <a:cubicBezTo>
                    <a:pt x="215" y="432"/>
                    <a:pt x="219" y="433"/>
                    <a:pt x="222" y="433"/>
                  </a:cubicBezTo>
                  <a:cubicBezTo>
                    <a:pt x="345" y="433"/>
                    <a:pt x="427" y="347"/>
                    <a:pt x="427" y="227"/>
                  </a:cubicBezTo>
                  <a:cubicBezTo>
                    <a:pt x="427" y="103"/>
                    <a:pt x="335" y="1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71" name="Google Shape;19871;p27"/>
            <p:cNvSpPr/>
            <p:nvPr/>
          </p:nvSpPr>
          <p:spPr>
            <a:xfrm>
              <a:off x="1701275" y="44619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5"/>
                    <a:pt x="98" y="432"/>
                    <a:pt x="221" y="432"/>
                  </a:cubicBezTo>
                  <a:cubicBezTo>
                    <a:pt x="345" y="432"/>
                    <a:pt x="432" y="335"/>
                    <a:pt x="427" y="206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72" name="Google Shape;19872;p27"/>
            <p:cNvSpPr/>
            <p:nvPr/>
          </p:nvSpPr>
          <p:spPr>
            <a:xfrm>
              <a:off x="1568700" y="401122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6" y="1"/>
                  </a:moveTo>
                  <a:cubicBezTo>
                    <a:pt x="87" y="1"/>
                    <a:pt x="0" y="83"/>
                    <a:pt x="5" y="212"/>
                  </a:cubicBezTo>
                  <a:cubicBezTo>
                    <a:pt x="5" y="325"/>
                    <a:pt x="103" y="422"/>
                    <a:pt x="216" y="422"/>
                  </a:cubicBezTo>
                  <a:cubicBezTo>
                    <a:pt x="334" y="422"/>
                    <a:pt x="432" y="325"/>
                    <a:pt x="432" y="212"/>
                  </a:cubicBezTo>
                  <a:cubicBezTo>
                    <a:pt x="432" y="8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73" name="Google Shape;19873;p27"/>
            <p:cNvSpPr/>
            <p:nvPr/>
          </p:nvSpPr>
          <p:spPr>
            <a:xfrm>
              <a:off x="1621875" y="40112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0" y="0"/>
                    <a:pt x="1" y="94"/>
                    <a:pt x="1" y="212"/>
                  </a:cubicBezTo>
                  <a:cubicBezTo>
                    <a:pt x="1" y="325"/>
                    <a:pt x="93" y="422"/>
                    <a:pt x="211" y="422"/>
                  </a:cubicBezTo>
                  <a:cubicBezTo>
                    <a:pt x="324" y="417"/>
                    <a:pt x="422" y="325"/>
                    <a:pt x="422" y="212"/>
                  </a:cubicBezTo>
                  <a:cubicBezTo>
                    <a:pt x="422" y="93"/>
                    <a:pt x="335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74" name="Google Shape;19874;p27"/>
            <p:cNvSpPr/>
            <p:nvPr/>
          </p:nvSpPr>
          <p:spPr>
            <a:xfrm>
              <a:off x="196682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35"/>
                    <a:pt x="87" y="422"/>
                    <a:pt x="211" y="422"/>
                  </a:cubicBezTo>
                  <a:cubicBezTo>
                    <a:pt x="329" y="422"/>
                    <a:pt x="427" y="335"/>
                    <a:pt x="421" y="212"/>
                  </a:cubicBezTo>
                  <a:cubicBezTo>
                    <a:pt x="421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75" name="Google Shape;19875;p27"/>
            <p:cNvSpPr/>
            <p:nvPr/>
          </p:nvSpPr>
          <p:spPr>
            <a:xfrm>
              <a:off x="1515625" y="44887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1"/>
                  </a:moveTo>
                  <a:cubicBezTo>
                    <a:pt x="98" y="1"/>
                    <a:pt x="1" y="98"/>
                    <a:pt x="1" y="211"/>
                  </a:cubicBezTo>
                  <a:cubicBezTo>
                    <a:pt x="1" y="327"/>
                    <a:pt x="94" y="422"/>
                    <a:pt x="208" y="422"/>
                  </a:cubicBezTo>
                  <a:cubicBezTo>
                    <a:pt x="211" y="422"/>
                    <a:pt x="214" y="422"/>
                    <a:pt x="217" y="422"/>
                  </a:cubicBezTo>
                  <a:cubicBezTo>
                    <a:pt x="335" y="422"/>
                    <a:pt x="427" y="330"/>
                    <a:pt x="427" y="206"/>
                  </a:cubicBezTo>
                  <a:cubicBezTo>
                    <a:pt x="422" y="93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76" name="Google Shape;19876;p27"/>
            <p:cNvSpPr/>
            <p:nvPr/>
          </p:nvSpPr>
          <p:spPr>
            <a:xfrm>
              <a:off x="2046200" y="44887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18" y="0"/>
                  </a:moveTo>
                  <a:cubicBezTo>
                    <a:pt x="99" y="0"/>
                    <a:pt x="11" y="96"/>
                    <a:pt x="11" y="206"/>
                  </a:cubicBezTo>
                  <a:cubicBezTo>
                    <a:pt x="1" y="324"/>
                    <a:pt x="98" y="427"/>
                    <a:pt x="222" y="427"/>
                  </a:cubicBezTo>
                  <a:cubicBezTo>
                    <a:pt x="335" y="427"/>
                    <a:pt x="432" y="335"/>
                    <a:pt x="432" y="222"/>
                  </a:cubicBezTo>
                  <a:cubicBezTo>
                    <a:pt x="438" y="98"/>
                    <a:pt x="350" y="1"/>
                    <a:pt x="227" y="1"/>
                  </a:cubicBezTo>
                  <a:cubicBezTo>
                    <a:pt x="224" y="1"/>
                    <a:pt x="221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77" name="Google Shape;19877;p27"/>
            <p:cNvSpPr/>
            <p:nvPr/>
          </p:nvSpPr>
          <p:spPr>
            <a:xfrm>
              <a:off x="164820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2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29"/>
                    <a:pt x="93" y="427"/>
                    <a:pt x="212" y="427"/>
                  </a:cubicBezTo>
                  <a:cubicBezTo>
                    <a:pt x="335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78" name="Google Shape;19878;p27"/>
            <p:cNvSpPr/>
            <p:nvPr/>
          </p:nvSpPr>
          <p:spPr>
            <a:xfrm>
              <a:off x="201987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0"/>
                    <a:pt x="427" y="211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79" name="Google Shape;19879;p27"/>
            <p:cNvSpPr/>
            <p:nvPr/>
          </p:nvSpPr>
          <p:spPr>
            <a:xfrm>
              <a:off x="14359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3" y="1"/>
                    <a:pt x="1" y="88"/>
                    <a:pt x="11" y="206"/>
                  </a:cubicBezTo>
                  <a:cubicBezTo>
                    <a:pt x="11" y="330"/>
                    <a:pt x="98" y="427"/>
                    <a:pt x="222" y="427"/>
                  </a:cubicBezTo>
                  <a:cubicBezTo>
                    <a:pt x="330" y="427"/>
                    <a:pt x="432" y="335"/>
                    <a:pt x="432" y="222"/>
                  </a:cubicBezTo>
                  <a:cubicBezTo>
                    <a:pt x="432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80" name="Google Shape;19880;p27"/>
            <p:cNvSpPr/>
            <p:nvPr/>
          </p:nvSpPr>
          <p:spPr>
            <a:xfrm>
              <a:off x="22055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8" y="421"/>
                    <a:pt x="206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10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81" name="Google Shape;19881;p27"/>
            <p:cNvSpPr/>
            <p:nvPr/>
          </p:nvSpPr>
          <p:spPr>
            <a:xfrm>
              <a:off x="1489175" y="4196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7"/>
                  </a:cubicBezTo>
                  <a:cubicBezTo>
                    <a:pt x="329" y="427"/>
                    <a:pt x="422" y="324"/>
                    <a:pt x="422" y="211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82" name="Google Shape;19882;p27"/>
            <p:cNvSpPr/>
            <p:nvPr/>
          </p:nvSpPr>
          <p:spPr>
            <a:xfrm>
              <a:off x="1993275" y="40112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2" y="0"/>
                  </a:moveTo>
                  <a:cubicBezTo>
                    <a:pt x="96" y="0"/>
                    <a:pt x="1" y="80"/>
                    <a:pt x="1" y="213"/>
                  </a:cubicBezTo>
                  <a:cubicBezTo>
                    <a:pt x="1" y="326"/>
                    <a:pt x="103" y="423"/>
                    <a:pt x="216" y="423"/>
                  </a:cubicBezTo>
                  <a:cubicBezTo>
                    <a:pt x="335" y="423"/>
                    <a:pt x="427" y="326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8" y="1"/>
                    <a:pt x="200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83" name="Google Shape;19883;p27"/>
            <p:cNvSpPr/>
            <p:nvPr/>
          </p:nvSpPr>
          <p:spPr>
            <a:xfrm>
              <a:off x="2099400" y="401120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33" y="0"/>
                  </a:moveTo>
                  <a:cubicBezTo>
                    <a:pt x="225" y="0"/>
                    <a:pt x="218" y="1"/>
                    <a:pt x="211" y="2"/>
                  </a:cubicBezTo>
                  <a:cubicBezTo>
                    <a:pt x="93" y="2"/>
                    <a:pt x="0" y="89"/>
                    <a:pt x="0" y="213"/>
                  </a:cubicBezTo>
                  <a:cubicBezTo>
                    <a:pt x="5" y="326"/>
                    <a:pt x="98" y="423"/>
                    <a:pt x="211" y="423"/>
                  </a:cubicBezTo>
                  <a:cubicBezTo>
                    <a:pt x="214" y="423"/>
                    <a:pt x="217" y="424"/>
                    <a:pt x="219" y="424"/>
                  </a:cubicBezTo>
                  <a:cubicBezTo>
                    <a:pt x="334" y="424"/>
                    <a:pt x="427" y="323"/>
                    <a:pt x="427" y="213"/>
                  </a:cubicBezTo>
                  <a:cubicBezTo>
                    <a:pt x="432" y="93"/>
                    <a:pt x="330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84" name="Google Shape;19884;p27"/>
            <p:cNvSpPr/>
            <p:nvPr/>
          </p:nvSpPr>
          <p:spPr>
            <a:xfrm>
              <a:off x="2019875" y="45152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93" y="0"/>
                    <a:pt x="0" y="98"/>
                    <a:pt x="0" y="221"/>
                  </a:cubicBezTo>
                  <a:cubicBezTo>
                    <a:pt x="0" y="334"/>
                    <a:pt x="93" y="427"/>
                    <a:pt x="20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85" name="Google Shape;19885;p27"/>
            <p:cNvSpPr/>
            <p:nvPr/>
          </p:nvSpPr>
          <p:spPr>
            <a:xfrm>
              <a:off x="1568700" y="454167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6" y="1"/>
                  </a:moveTo>
                  <a:cubicBezTo>
                    <a:pt x="87" y="11"/>
                    <a:pt x="0" y="98"/>
                    <a:pt x="0" y="217"/>
                  </a:cubicBezTo>
                  <a:cubicBezTo>
                    <a:pt x="0" y="340"/>
                    <a:pt x="98" y="432"/>
                    <a:pt x="211" y="432"/>
                  </a:cubicBezTo>
                  <a:cubicBezTo>
                    <a:pt x="329" y="432"/>
                    <a:pt x="421" y="330"/>
                    <a:pt x="421" y="217"/>
                  </a:cubicBezTo>
                  <a:cubicBezTo>
                    <a:pt x="421" y="93"/>
                    <a:pt x="319" y="6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86" name="Google Shape;19886;p27"/>
            <p:cNvSpPr/>
            <p:nvPr/>
          </p:nvSpPr>
          <p:spPr>
            <a:xfrm>
              <a:off x="1621875" y="454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9" y="1"/>
                  </a:moveTo>
                  <a:cubicBezTo>
                    <a:pt x="216" y="1"/>
                    <a:pt x="214" y="1"/>
                    <a:pt x="211" y="1"/>
                  </a:cubicBezTo>
                  <a:cubicBezTo>
                    <a:pt x="88" y="1"/>
                    <a:pt x="1" y="88"/>
                    <a:pt x="1" y="207"/>
                  </a:cubicBezTo>
                  <a:cubicBezTo>
                    <a:pt x="1" y="320"/>
                    <a:pt x="93" y="422"/>
                    <a:pt x="211" y="422"/>
                  </a:cubicBezTo>
                  <a:cubicBezTo>
                    <a:pt x="324" y="422"/>
                    <a:pt x="422" y="320"/>
                    <a:pt x="422" y="207"/>
                  </a:cubicBezTo>
                  <a:cubicBezTo>
                    <a:pt x="422" y="101"/>
                    <a:pt x="324" y="1"/>
                    <a:pt x="21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87" name="Google Shape;19887;p27"/>
            <p:cNvSpPr/>
            <p:nvPr/>
          </p:nvSpPr>
          <p:spPr>
            <a:xfrm>
              <a:off x="2152450" y="401120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194" y="0"/>
                  </a:moveTo>
                  <a:cubicBezTo>
                    <a:pt x="95" y="0"/>
                    <a:pt x="5" y="93"/>
                    <a:pt x="1" y="202"/>
                  </a:cubicBezTo>
                  <a:cubicBezTo>
                    <a:pt x="1" y="326"/>
                    <a:pt x="93" y="423"/>
                    <a:pt x="211" y="423"/>
                  </a:cubicBezTo>
                  <a:cubicBezTo>
                    <a:pt x="324" y="423"/>
                    <a:pt x="422" y="321"/>
                    <a:pt x="422" y="202"/>
                  </a:cubicBezTo>
                  <a:cubicBezTo>
                    <a:pt x="422" y="89"/>
                    <a:pt x="335" y="2"/>
                    <a:pt x="216" y="2"/>
                  </a:cubicBezTo>
                  <a:cubicBezTo>
                    <a:pt x="209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88" name="Google Shape;19888;p27"/>
            <p:cNvSpPr/>
            <p:nvPr/>
          </p:nvSpPr>
          <p:spPr>
            <a:xfrm>
              <a:off x="1993275" y="45419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5" y="0"/>
                  </a:moveTo>
                  <a:cubicBezTo>
                    <a:pt x="107" y="0"/>
                    <a:pt x="6" y="85"/>
                    <a:pt x="6" y="213"/>
                  </a:cubicBezTo>
                  <a:cubicBezTo>
                    <a:pt x="1" y="331"/>
                    <a:pt x="103" y="423"/>
                    <a:pt x="216" y="423"/>
                  </a:cubicBezTo>
                  <a:cubicBezTo>
                    <a:pt x="335" y="418"/>
                    <a:pt x="427" y="331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9" y="1"/>
                    <a:pt x="2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89" name="Google Shape;19889;p27"/>
            <p:cNvSpPr/>
            <p:nvPr/>
          </p:nvSpPr>
          <p:spPr>
            <a:xfrm>
              <a:off x="1462575" y="42765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4"/>
                    <a:pt x="88" y="422"/>
                    <a:pt x="206" y="422"/>
                  </a:cubicBezTo>
                  <a:cubicBezTo>
                    <a:pt x="335" y="422"/>
                    <a:pt x="422" y="334"/>
                    <a:pt x="422" y="216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90" name="Google Shape;19890;p27"/>
            <p:cNvSpPr/>
            <p:nvPr/>
          </p:nvSpPr>
          <p:spPr>
            <a:xfrm>
              <a:off x="2179050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103" y="427"/>
                    <a:pt x="22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91" name="Google Shape;19891;p27"/>
            <p:cNvSpPr/>
            <p:nvPr/>
          </p:nvSpPr>
          <p:spPr>
            <a:xfrm>
              <a:off x="16748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3" y="421"/>
                    <a:pt x="206" y="421"/>
                  </a:cubicBezTo>
                  <a:cubicBezTo>
                    <a:pt x="330" y="421"/>
                    <a:pt x="427" y="334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92" name="Google Shape;19892;p27"/>
            <p:cNvSpPr/>
            <p:nvPr/>
          </p:nvSpPr>
          <p:spPr>
            <a:xfrm>
              <a:off x="1993275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22" y="336"/>
                    <a:pt x="422" y="211"/>
                  </a:cubicBezTo>
                  <a:cubicBezTo>
                    <a:pt x="42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93" name="Google Shape;19893;p27"/>
            <p:cNvSpPr/>
            <p:nvPr/>
          </p:nvSpPr>
          <p:spPr>
            <a:xfrm>
              <a:off x="20198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29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94" name="Google Shape;19894;p27"/>
            <p:cNvSpPr/>
            <p:nvPr/>
          </p:nvSpPr>
          <p:spPr>
            <a:xfrm>
              <a:off x="19668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5" y="217"/>
                  </a:cubicBezTo>
                  <a:cubicBezTo>
                    <a:pt x="10" y="330"/>
                    <a:pt x="103" y="427"/>
                    <a:pt x="216" y="427"/>
                  </a:cubicBezTo>
                  <a:cubicBezTo>
                    <a:pt x="219" y="427"/>
                    <a:pt x="222" y="427"/>
                    <a:pt x="224" y="427"/>
                  </a:cubicBezTo>
                  <a:cubicBezTo>
                    <a:pt x="338" y="427"/>
                    <a:pt x="427" y="327"/>
                    <a:pt x="427" y="217"/>
                  </a:cubicBezTo>
                  <a:cubicBezTo>
                    <a:pt x="421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95" name="Google Shape;19895;p27"/>
            <p:cNvSpPr/>
            <p:nvPr/>
          </p:nvSpPr>
          <p:spPr>
            <a:xfrm>
              <a:off x="14625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8"/>
                    <a:pt x="0" y="206"/>
                  </a:cubicBezTo>
                  <a:cubicBezTo>
                    <a:pt x="0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96" name="Google Shape;19896;p27"/>
            <p:cNvSpPr/>
            <p:nvPr/>
          </p:nvSpPr>
          <p:spPr>
            <a:xfrm>
              <a:off x="1648200" y="40905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7" y="1"/>
                  </a:moveTo>
                  <a:cubicBezTo>
                    <a:pt x="104" y="1"/>
                    <a:pt x="6" y="98"/>
                    <a:pt x="6" y="211"/>
                  </a:cubicBezTo>
                  <a:cubicBezTo>
                    <a:pt x="1" y="335"/>
                    <a:pt x="104" y="432"/>
                    <a:pt x="217" y="432"/>
                  </a:cubicBezTo>
                  <a:cubicBezTo>
                    <a:pt x="340" y="432"/>
                    <a:pt x="427" y="340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97" name="Google Shape;19897;p27"/>
            <p:cNvSpPr/>
            <p:nvPr/>
          </p:nvSpPr>
          <p:spPr>
            <a:xfrm>
              <a:off x="19932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1" y="98"/>
                    <a:pt x="1" y="206"/>
                  </a:cubicBezTo>
                  <a:cubicBezTo>
                    <a:pt x="1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98" name="Google Shape;19898;p27"/>
            <p:cNvSpPr/>
            <p:nvPr/>
          </p:nvSpPr>
          <p:spPr>
            <a:xfrm>
              <a:off x="2179050" y="4090500"/>
              <a:ext cx="10675" cy="10825"/>
            </a:xfrm>
            <a:custGeom>
              <a:rect b="b" l="l" r="r" t="t"/>
              <a:pathLst>
                <a:path extrusionOk="0" h="433" w="427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35"/>
                    <a:pt x="98" y="432"/>
                    <a:pt x="211" y="432"/>
                  </a:cubicBezTo>
                  <a:cubicBezTo>
                    <a:pt x="334" y="432"/>
                    <a:pt x="427" y="340"/>
                    <a:pt x="427" y="222"/>
                  </a:cubicBezTo>
                  <a:cubicBezTo>
                    <a:pt x="427" y="98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99" name="Google Shape;19899;p27"/>
            <p:cNvSpPr/>
            <p:nvPr/>
          </p:nvSpPr>
          <p:spPr>
            <a:xfrm>
              <a:off x="20198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7"/>
                    <a:pt x="88" y="423"/>
                    <a:pt x="206" y="423"/>
                  </a:cubicBezTo>
                  <a:cubicBezTo>
                    <a:pt x="209" y="423"/>
                    <a:pt x="213" y="422"/>
                    <a:pt x="216" y="422"/>
                  </a:cubicBezTo>
                  <a:cubicBezTo>
                    <a:pt x="329" y="422"/>
                    <a:pt x="427" y="335"/>
                    <a:pt x="427" y="217"/>
                  </a:cubicBezTo>
                  <a:cubicBezTo>
                    <a:pt x="432" y="99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00" name="Google Shape;19900;p27"/>
            <p:cNvSpPr/>
            <p:nvPr/>
          </p:nvSpPr>
          <p:spPr>
            <a:xfrm>
              <a:off x="2205500" y="427652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98" y="0"/>
                    <a:pt x="11" y="88"/>
                    <a:pt x="11" y="206"/>
                  </a:cubicBezTo>
                  <a:cubicBezTo>
                    <a:pt x="1" y="334"/>
                    <a:pt x="93" y="422"/>
                    <a:pt x="217" y="422"/>
                  </a:cubicBezTo>
                  <a:cubicBezTo>
                    <a:pt x="335" y="422"/>
                    <a:pt x="427" y="324"/>
                    <a:pt x="438" y="211"/>
                  </a:cubicBezTo>
                  <a:cubicBezTo>
                    <a:pt x="438" y="93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01" name="Google Shape;19901;p27"/>
            <p:cNvSpPr/>
            <p:nvPr/>
          </p:nvSpPr>
          <p:spPr>
            <a:xfrm>
              <a:off x="1621625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29" y="427"/>
                    <a:pt x="432" y="330"/>
                    <a:pt x="432" y="211"/>
                  </a:cubicBezTo>
                  <a:cubicBezTo>
                    <a:pt x="432" y="93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02" name="Google Shape;19902;p27"/>
            <p:cNvSpPr/>
            <p:nvPr/>
          </p:nvSpPr>
          <p:spPr>
            <a:xfrm>
              <a:off x="1674800" y="44887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3" y="1"/>
                    <a:pt x="1" y="93"/>
                    <a:pt x="6" y="227"/>
                  </a:cubicBezTo>
                  <a:cubicBezTo>
                    <a:pt x="16" y="340"/>
                    <a:pt x="103" y="432"/>
                    <a:pt x="222" y="432"/>
                  </a:cubicBezTo>
                  <a:cubicBezTo>
                    <a:pt x="335" y="432"/>
                    <a:pt x="432" y="330"/>
                    <a:pt x="43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03" name="Google Shape;19903;p27"/>
            <p:cNvSpPr/>
            <p:nvPr/>
          </p:nvSpPr>
          <p:spPr>
            <a:xfrm>
              <a:off x="1993275" y="44887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88" y="1"/>
                    <a:pt x="1" y="98"/>
                    <a:pt x="1" y="227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330" y="432"/>
                    <a:pt x="422" y="335"/>
                    <a:pt x="42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04" name="Google Shape;19904;p27"/>
            <p:cNvSpPr/>
            <p:nvPr/>
          </p:nvSpPr>
          <p:spPr>
            <a:xfrm>
              <a:off x="2019875" y="40906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7" y="1"/>
                  </a:moveTo>
                  <a:cubicBezTo>
                    <a:pt x="88" y="1"/>
                    <a:pt x="0" y="96"/>
                    <a:pt x="0" y="217"/>
                  </a:cubicBezTo>
                  <a:cubicBezTo>
                    <a:pt x="0" y="335"/>
                    <a:pt x="93" y="427"/>
                    <a:pt x="216" y="432"/>
                  </a:cubicBezTo>
                  <a:cubicBezTo>
                    <a:pt x="329" y="427"/>
                    <a:pt x="427" y="335"/>
                    <a:pt x="427" y="222"/>
                  </a:cubicBezTo>
                  <a:cubicBezTo>
                    <a:pt x="432" y="103"/>
                    <a:pt x="329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05" name="Google Shape;19905;p27"/>
            <p:cNvSpPr/>
            <p:nvPr/>
          </p:nvSpPr>
          <p:spPr>
            <a:xfrm>
              <a:off x="1409400" y="42233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104"/>
                    <a:pt x="0" y="212"/>
                  </a:cubicBezTo>
                  <a:cubicBezTo>
                    <a:pt x="0" y="330"/>
                    <a:pt x="98" y="422"/>
                    <a:pt x="216" y="422"/>
                  </a:cubicBezTo>
                  <a:cubicBezTo>
                    <a:pt x="339" y="422"/>
                    <a:pt x="421" y="335"/>
                    <a:pt x="421" y="212"/>
                  </a:cubicBezTo>
                  <a:cubicBezTo>
                    <a:pt x="421" y="92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06" name="Google Shape;19906;p27"/>
            <p:cNvSpPr/>
            <p:nvPr/>
          </p:nvSpPr>
          <p:spPr>
            <a:xfrm>
              <a:off x="1940225" y="42233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9"/>
                    <a:pt x="11" y="212"/>
                  </a:cubicBezTo>
                  <a:cubicBezTo>
                    <a:pt x="0" y="330"/>
                    <a:pt x="98" y="422"/>
                    <a:pt x="221" y="422"/>
                  </a:cubicBezTo>
                  <a:cubicBezTo>
                    <a:pt x="345" y="422"/>
                    <a:pt x="427" y="335"/>
                    <a:pt x="427" y="212"/>
                  </a:cubicBezTo>
                  <a:cubicBezTo>
                    <a:pt x="422" y="92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07" name="Google Shape;19907;p27"/>
            <p:cNvSpPr/>
            <p:nvPr/>
          </p:nvSpPr>
          <p:spPr>
            <a:xfrm>
              <a:off x="220550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17" y="427"/>
                  </a:cubicBezTo>
                  <a:cubicBezTo>
                    <a:pt x="335" y="427"/>
                    <a:pt x="427" y="335"/>
                    <a:pt x="427" y="211"/>
                  </a:cubicBezTo>
                  <a:cubicBezTo>
                    <a:pt x="427" y="98"/>
                    <a:pt x="325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08" name="Google Shape;19908;p27"/>
            <p:cNvSpPr/>
            <p:nvPr/>
          </p:nvSpPr>
          <p:spPr>
            <a:xfrm>
              <a:off x="2046075" y="4011200"/>
              <a:ext cx="10950" cy="10725"/>
            </a:xfrm>
            <a:custGeom>
              <a:rect b="b" l="l" r="r" t="t"/>
              <a:pathLst>
                <a:path extrusionOk="0" h="429" w="438">
                  <a:moveTo>
                    <a:pt x="203" y="0"/>
                  </a:moveTo>
                  <a:cubicBezTo>
                    <a:pt x="108" y="0"/>
                    <a:pt x="15" y="85"/>
                    <a:pt x="6" y="213"/>
                  </a:cubicBezTo>
                  <a:cubicBezTo>
                    <a:pt x="1" y="326"/>
                    <a:pt x="103" y="428"/>
                    <a:pt x="222" y="428"/>
                  </a:cubicBezTo>
                  <a:cubicBezTo>
                    <a:pt x="335" y="423"/>
                    <a:pt x="432" y="336"/>
                    <a:pt x="432" y="218"/>
                  </a:cubicBezTo>
                  <a:cubicBezTo>
                    <a:pt x="437" y="89"/>
                    <a:pt x="350" y="2"/>
                    <a:pt x="227" y="2"/>
                  </a:cubicBezTo>
                  <a:cubicBezTo>
                    <a:pt x="219" y="1"/>
                    <a:pt x="211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09" name="Google Shape;19909;p27"/>
            <p:cNvSpPr/>
            <p:nvPr/>
          </p:nvSpPr>
          <p:spPr>
            <a:xfrm>
              <a:off x="1674800" y="40112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1" y="1"/>
                  </a:moveTo>
                  <a:cubicBezTo>
                    <a:pt x="93" y="1"/>
                    <a:pt x="1" y="83"/>
                    <a:pt x="1" y="212"/>
                  </a:cubicBezTo>
                  <a:cubicBezTo>
                    <a:pt x="1" y="325"/>
                    <a:pt x="93" y="422"/>
                    <a:pt x="206" y="422"/>
                  </a:cubicBezTo>
                  <a:cubicBezTo>
                    <a:pt x="209" y="422"/>
                    <a:pt x="212" y="423"/>
                    <a:pt x="215" y="423"/>
                  </a:cubicBezTo>
                  <a:cubicBezTo>
                    <a:pt x="329" y="423"/>
                    <a:pt x="427" y="322"/>
                    <a:pt x="427" y="212"/>
                  </a:cubicBezTo>
                  <a:cubicBezTo>
                    <a:pt x="427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10" name="Google Shape;19910;p27"/>
            <p:cNvSpPr/>
            <p:nvPr/>
          </p:nvSpPr>
          <p:spPr>
            <a:xfrm>
              <a:off x="1940225" y="41702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98" y="11"/>
                    <a:pt x="0" y="104"/>
                    <a:pt x="0" y="217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45" y="427"/>
                    <a:pt x="427" y="335"/>
                    <a:pt x="427" y="217"/>
                  </a:cubicBezTo>
                  <a:cubicBezTo>
                    <a:pt x="427" y="96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11" name="Google Shape;19911;p27"/>
            <p:cNvSpPr/>
            <p:nvPr/>
          </p:nvSpPr>
          <p:spPr>
            <a:xfrm>
              <a:off x="217892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9" y="427"/>
                    <a:pt x="432" y="335"/>
                    <a:pt x="432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1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12" name="Google Shape;19912;p27"/>
            <p:cNvSpPr/>
            <p:nvPr/>
          </p:nvSpPr>
          <p:spPr>
            <a:xfrm>
              <a:off x="1515500" y="40112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8" y="1"/>
                    <a:pt x="6" y="88"/>
                    <a:pt x="1" y="207"/>
                  </a:cubicBezTo>
                  <a:cubicBezTo>
                    <a:pt x="1" y="320"/>
                    <a:pt x="98" y="422"/>
                    <a:pt x="211" y="422"/>
                  </a:cubicBezTo>
                  <a:cubicBezTo>
                    <a:pt x="214" y="422"/>
                    <a:pt x="217" y="423"/>
                    <a:pt x="220" y="423"/>
                  </a:cubicBezTo>
                  <a:cubicBezTo>
                    <a:pt x="339" y="423"/>
                    <a:pt x="432" y="322"/>
                    <a:pt x="432" y="212"/>
                  </a:cubicBezTo>
                  <a:cubicBezTo>
                    <a:pt x="432" y="88"/>
                    <a:pt x="34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13" name="Google Shape;19913;p27"/>
            <p:cNvSpPr/>
            <p:nvPr/>
          </p:nvSpPr>
          <p:spPr>
            <a:xfrm>
              <a:off x="1648200" y="3984375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22" y="1"/>
                  </a:moveTo>
                  <a:cubicBezTo>
                    <a:pt x="109" y="1"/>
                    <a:pt x="6" y="88"/>
                    <a:pt x="6" y="212"/>
                  </a:cubicBezTo>
                  <a:cubicBezTo>
                    <a:pt x="1" y="335"/>
                    <a:pt x="104" y="433"/>
                    <a:pt x="217" y="433"/>
                  </a:cubicBezTo>
                  <a:cubicBezTo>
                    <a:pt x="335" y="433"/>
                    <a:pt x="427" y="340"/>
                    <a:pt x="427" y="227"/>
                  </a:cubicBezTo>
                  <a:cubicBezTo>
                    <a:pt x="427" y="104"/>
                    <a:pt x="340" y="6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14" name="Google Shape;19914;p27"/>
            <p:cNvSpPr/>
            <p:nvPr/>
          </p:nvSpPr>
          <p:spPr>
            <a:xfrm>
              <a:off x="14891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0" y="217"/>
                  </a:cubicBezTo>
                  <a:cubicBezTo>
                    <a:pt x="0" y="335"/>
                    <a:pt x="82" y="427"/>
                    <a:pt x="211" y="427"/>
                  </a:cubicBezTo>
                  <a:cubicBezTo>
                    <a:pt x="334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15" name="Google Shape;19915;p27"/>
            <p:cNvSpPr/>
            <p:nvPr/>
          </p:nvSpPr>
          <p:spPr>
            <a:xfrm>
              <a:off x="1674800" y="45419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29"/>
                    <a:pt x="98" y="416"/>
                    <a:pt x="206" y="421"/>
                  </a:cubicBezTo>
                  <a:cubicBezTo>
                    <a:pt x="211" y="422"/>
                    <a:pt x="217" y="422"/>
                    <a:pt x="222" y="422"/>
                  </a:cubicBezTo>
                  <a:cubicBezTo>
                    <a:pt x="329" y="422"/>
                    <a:pt x="422" y="323"/>
                    <a:pt x="422" y="211"/>
                  </a:cubicBezTo>
                  <a:cubicBezTo>
                    <a:pt x="43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16" name="Google Shape;19916;p27"/>
            <p:cNvSpPr/>
            <p:nvPr/>
          </p:nvSpPr>
          <p:spPr>
            <a:xfrm>
              <a:off x="16218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17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17" name="Google Shape;19917;p27"/>
            <p:cNvSpPr/>
            <p:nvPr/>
          </p:nvSpPr>
          <p:spPr>
            <a:xfrm>
              <a:off x="16748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2" y="0"/>
                  </a:moveTo>
                  <a:cubicBezTo>
                    <a:pt x="93" y="0"/>
                    <a:pt x="1" y="9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18" name="Google Shape;19918;p27"/>
            <p:cNvSpPr/>
            <p:nvPr/>
          </p:nvSpPr>
          <p:spPr>
            <a:xfrm>
              <a:off x="2046200" y="45419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1" y="329"/>
                    <a:pt x="98" y="421"/>
                    <a:pt x="217" y="421"/>
                  </a:cubicBezTo>
                  <a:cubicBezTo>
                    <a:pt x="222" y="422"/>
                    <a:pt x="228" y="422"/>
                    <a:pt x="233" y="422"/>
                  </a:cubicBezTo>
                  <a:cubicBezTo>
                    <a:pt x="339" y="422"/>
                    <a:pt x="427" y="328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19" name="Google Shape;19919;p27"/>
            <p:cNvSpPr/>
            <p:nvPr/>
          </p:nvSpPr>
          <p:spPr>
            <a:xfrm>
              <a:off x="1833725" y="4064175"/>
              <a:ext cx="11075" cy="10675"/>
            </a:xfrm>
            <a:custGeom>
              <a:rect b="b" l="l" r="r" t="t"/>
              <a:pathLst>
                <a:path extrusionOk="0" h="427" w="443">
                  <a:moveTo>
                    <a:pt x="226" y="0"/>
                  </a:moveTo>
                  <a:cubicBezTo>
                    <a:pt x="108" y="0"/>
                    <a:pt x="11" y="98"/>
                    <a:pt x="11" y="211"/>
                  </a:cubicBezTo>
                  <a:cubicBezTo>
                    <a:pt x="0" y="329"/>
                    <a:pt x="98" y="427"/>
                    <a:pt x="221" y="427"/>
                  </a:cubicBezTo>
                  <a:cubicBezTo>
                    <a:pt x="345" y="427"/>
                    <a:pt x="442" y="334"/>
                    <a:pt x="442" y="211"/>
                  </a:cubicBezTo>
                  <a:cubicBezTo>
                    <a:pt x="442" y="87"/>
                    <a:pt x="350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20" name="Google Shape;19920;p27"/>
            <p:cNvSpPr/>
            <p:nvPr/>
          </p:nvSpPr>
          <p:spPr>
            <a:xfrm>
              <a:off x="167480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330" y="422"/>
                    <a:pt x="427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21" name="Google Shape;19921;p27"/>
            <p:cNvSpPr/>
            <p:nvPr/>
          </p:nvSpPr>
          <p:spPr>
            <a:xfrm>
              <a:off x="1621875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1" y="88"/>
                    <a:pt x="1" y="211"/>
                  </a:cubicBezTo>
                  <a:cubicBezTo>
                    <a:pt x="1" y="329"/>
                    <a:pt x="93" y="422"/>
                    <a:pt x="216" y="422"/>
                  </a:cubicBezTo>
                  <a:cubicBezTo>
                    <a:pt x="324" y="422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22" name="Google Shape;19922;p27"/>
            <p:cNvSpPr/>
            <p:nvPr/>
          </p:nvSpPr>
          <p:spPr>
            <a:xfrm>
              <a:off x="1647950" y="435617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7" y="0"/>
                  </a:moveTo>
                  <a:cubicBezTo>
                    <a:pt x="109" y="0"/>
                    <a:pt x="16" y="88"/>
                    <a:pt x="1" y="211"/>
                  </a:cubicBezTo>
                  <a:cubicBezTo>
                    <a:pt x="1" y="324"/>
                    <a:pt x="103" y="422"/>
                    <a:pt x="222" y="422"/>
                  </a:cubicBezTo>
                  <a:cubicBezTo>
                    <a:pt x="345" y="422"/>
                    <a:pt x="432" y="334"/>
                    <a:pt x="432" y="216"/>
                  </a:cubicBezTo>
                  <a:cubicBezTo>
                    <a:pt x="437" y="88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23" name="Google Shape;19923;p27"/>
            <p:cNvSpPr/>
            <p:nvPr/>
          </p:nvSpPr>
          <p:spPr>
            <a:xfrm>
              <a:off x="148917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5" y="0"/>
                  </a:moveTo>
                  <a:cubicBezTo>
                    <a:pt x="89" y="0"/>
                    <a:pt x="0" y="94"/>
                    <a:pt x="0" y="212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27" y="325"/>
                    <a:pt x="422" y="212"/>
                  </a:cubicBezTo>
                  <a:cubicBezTo>
                    <a:pt x="422" y="93"/>
                    <a:pt x="329" y="1"/>
                    <a:pt x="211" y="1"/>
                  </a:cubicBezTo>
                  <a:cubicBezTo>
                    <a:pt x="205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24" name="Google Shape;19924;p27"/>
            <p:cNvSpPr/>
            <p:nvPr/>
          </p:nvSpPr>
          <p:spPr>
            <a:xfrm>
              <a:off x="2178925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8" y="0"/>
                    <a:pt x="0" y="93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25" name="Google Shape;19925;p27"/>
            <p:cNvSpPr/>
            <p:nvPr/>
          </p:nvSpPr>
          <p:spPr>
            <a:xfrm>
              <a:off x="2019750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6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32" y="335"/>
                    <a:pt x="427" y="217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26" name="Google Shape;19926;p27"/>
            <p:cNvSpPr/>
            <p:nvPr/>
          </p:nvSpPr>
          <p:spPr>
            <a:xfrm>
              <a:off x="21525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27" name="Google Shape;19927;p27"/>
            <p:cNvSpPr/>
            <p:nvPr/>
          </p:nvSpPr>
          <p:spPr>
            <a:xfrm>
              <a:off x="183397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3"/>
                    <a:pt x="6" y="216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28" name="Google Shape;19928;p27"/>
            <p:cNvSpPr/>
            <p:nvPr/>
          </p:nvSpPr>
          <p:spPr>
            <a:xfrm>
              <a:off x="1674800" y="38519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0"/>
                  </a:moveTo>
                  <a:cubicBezTo>
                    <a:pt x="89" y="0"/>
                    <a:pt x="1" y="89"/>
                    <a:pt x="1" y="207"/>
                  </a:cubicBezTo>
                  <a:cubicBezTo>
                    <a:pt x="1" y="325"/>
                    <a:pt x="93" y="417"/>
                    <a:pt x="206" y="422"/>
                  </a:cubicBezTo>
                  <a:cubicBezTo>
                    <a:pt x="324" y="422"/>
                    <a:pt x="427" y="325"/>
                    <a:pt x="427" y="212"/>
                  </a:cubicBezTo>
                  <a:cubicBezTo>
                    <a:pt x="427" y="104"/>
                    <a:pt x="335" y="6"/>
                    <a:pt x="222" y="1"/>
                  </a:cubicBezTo>
                  <a:cubicBezTo>
                    <a:pt x="215" y="0"/>
                    <a:pt x="209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29" name="Google Shape;19929;p27"/>
            <p:cNvSpPr/>
            <p:nvPr/>
          </p:nvSpPr>
          <p:spPr>
            <a:xfrm>
              <a:off x="1674800" y="438250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88"/>
                    <a:pt x="1" y="212"/>
                  </a:cubicBezTo>
                  <a:cubicBezTo>
                    <a:pt x="1" y="332"/>
                    <a:pt x="88" y="422"/>
                    <a:pt x="212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224" y="422"/>
                    <a:pt x="227" y="422"/>
                    <a:pt x="230" y="422"/>
                  </a:cubicBezTo>
                  <a:cubicBezTo>
                    <a:pt x="339" y="422"/>
                    <a:pt x="432" y="322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0" name="Google Shape;19930;p27"/>
            <p:cNvSpPr/>
            <p:nvPr/>
          </p:nvSpPr>
          <p:spPr>
            <a:xfrm>
              <a:off x="16483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0" y="98"/>
                    <a:pt x="0" y="211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1" name="Google Shape;19931;p27"/>
            <p:cNvSpPr/>
            <p:nvPr/>
          </p:nvSpPr>
          <p:spPr>
            <a:xfrm>
              <a:off x="20726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9" y="0"/>
                  </a:moveTo>
                  <a:cubicBezTo>
                    <a:pt x="103" y="0"/>
                    <a:pt x="11" y="89"/>
                    <a:pt x="11" y="206"/>
                  </a:cubicBezTo>
                  <a:cubicBezTo>
                    <a:pt x="0" y="325"/>
                    <a:pt x="93" y="417"/>
                    <a:pt x="206" y="422"/>
                  </a:cubicBezTo>
                  <a:cubicBezTo>
                    <a:pt x="210" y="422"/>
                    <a:pt x="214" y="423"/>
                    <a:pt x="217" y="423"/>
                  </a:cubicBezTo>
                  <a:cubicBezTo>
                    <a:pt x="340" y="423"/>
                    <a:pt x="427" y="342"/>
                    <a:pt x="432" y="222"/>
                  </a:cubicBezTo>
                  <a:cubicBezTo>
                    <a:pt x="432" y="104"/>
                    <a:pt x="345" y="6"/>
                    <a:pt x="226" y="1"/>
                  </a:cubicBezTo>
                  <a:cubicBezTo>
                    <a:pt x="221" y="0"/>
                    <a:pt x="215" y="0"/>
                    <a:pt x="20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2" name="Google Shape;19932;p27"/>
            <p:cNvSpPr/>
            <p:nvPr/>
          </p:nvSpPr>
          <p:spPr>
            <a:xfrm>
              <a:off x="21261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40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2"/>
                  </a:cubicBezTo>
                  <a:cubicBezTo>
                    <a:pt x="416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3" name="Google Shape;19933;p27"/>
            <p:cNvSpPr/>
            <p:nvPr/>
          </p:nvSpPr>
          <p:spPr>
            <a:xfrm>
              <a:off x="2125850" y="398437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40"/>
                    <a:pt x="93" y="433"/>
                    <a:pt x="217" y="433"/>
                  </a:cubicBezTo>
                  <a:cubicBezTo>
                    <a:pt x="335" y="433"/>
                    <a:pt x="432" y="335"/>
                    <a:pt x="427" y="212"/>
                  </a:cubicBezTo>
                  <a:cubicBezTo>
                    <a:pt x="422" y="88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4" name="Google Shape;19934;p27"/>
            <p:cNvSpPr/>
            <p:nvPr/>
          </p:nvSpPr>
          <p:spPr>
            <a:xfrm>
              <a:off x="1568550" y="44887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6" y="93"/>
                    <a:pt x="1" y="211"/>
                  </a:cubicBezTo>
                  <a:cubicBezTo>
                    <a:pt x="6" y="330"/>
                    <a:pt x="93" y="427"/>
                    <a:pt x="212" y="427"/>
                  </a:cubicBezTo>
                  <a:cubicBezTo>
                    <a:pt x="325" y="427"/>
                    <a:pt x="427" y="330"/>
                    <a:pt x="427" y="211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5" name="Google Shape;19935;p27"/>
            <p:cNvSpPr/>
            <p:nvPr/>
          </p:nvSpPr>
          <p:spPr>
            <a:xfrm>
              <a:off x="1993275" y="43822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98" y="11"/>
                    <a:pt x="1" y="98"/>
                    <a:pt x="1" y="216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2"/>
                    <a:pt x="422" y="222"/>
                  </a:cubicBezTo>
                  <a:cubicBezTo>
                    <a:pt x="422" y="103"/>
                    <a:pt x="330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6" name="Google Shape;19936;p27"/>
            <p:cNvSpPr/>
            <p:nvPr/>
          </p:nvSpPr>
          <p:spPr>
            <a:xfrm>
              <a:off x="17809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3" y="1"/>
                    <a:pt x="0" y="83"/>
                    <a:pt x="11" y="212"/>
                  </a:cubicBezTo>
                  <a:cubicBezTo>
                    <a:pt x="11" y="325"/>
                    <a:pt x="103" y="422"/>
                    <a:pt x="221" y="422"/>
                  </a:cubicBezTo>
                  <a:cubicBezTo>
                    <a:pt x="329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7" name="Google Shape;19937;p27"/>
            <p:cNvSpPr/>
            <p:nvPr/>
          </p:nvSpPr>
          <p:spPr>
            <a:xfrm>
              <a:off x="1940225" y="44887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1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8" name="Google Shape;19938;p27"/>
            <p:cNvSpPr/>
            <p:nvPr/>
          </p:nvSpPr>
          <p:spPr>
            <a:xfrm>
              <a:off x="1887175" y="4011225"/>
              <a:ext cx="10925" cy="10575"/>
            </a:xfrm>
            <a:custGeom>
              <a:rect b="b" l="l" r="r" t="t"/>
              <a:pathLst>
                <a:path extrusionOk="0" h="423" w="437">
                  <a:moveTo>
                    <a:pt x="210" y="0"/>
                  </a:moveTo>
                  <a:cubicBezTo>
                    <a:pt x="93" y="0"/>
                    <a:pt x="10" y="80"/>
                    <a:pt x="5" y="196"/>
                  </a:cubicBezTo>
                  <a:cubicBezTo>
                    <a:pt x="0" y="320"/>
                    <a:pt x="87" y="417"/>
                    <a:pt x="211" y="422"/>
                  </a:cubicBezTo>
                  <a:cubicBezTo>
                    <a:pt x="324" y="422"/>
                    <a:pt x="427" y="335"/>
                    <a:pt x="427" y="212"/>
                  </a:cubicBezTo>
                  <a:cubicBezTo>
                    <a:pt x="437" y="93"/>
                    <a:pt x="344" y="1"/>
                    <a:pt x="231" y="1"/>
                  </a:cubicBezTo>
                  <a:cubicBezTo>
                    <a:pt x="224" y="0"/>
                    <a:pt x="217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9" name="Google Shape;19939;p27"/>
            <p:cNvSpPr/>
            <p:nvPr/>
          </p:nvSpPr>
          <p:spPr>
            <a:xfrm>
              <a:off x="1542225" y="40373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3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6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0" name="Google Shape;19940;p27"/>
            <p:cNvSpPr/>
            <p:nvPr/>
          </p:nvSpPr>
          <p:spPr>
            <a:xfrm>
              <a:off x="2099400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103" y="427"/>
                    <a:pt x="221" y="427"/>
                  </a:cubicBezTo>
                  <a:cubicBezTo>
                    <a:pt x="334" y="417"/>
                    <a:pt x="432" y="330"/>
                    <a:pt x="432" y="211"/>
                  </a:cubicBezTo>
                  <a:cubicBezTo>
                    <a:pt x="432" y="98"/>
                    <a:pt x="33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1" name="Google Shape;19941;p27"/>
            <p:cNvSpPr/>
            <p:nvPr/>
          </p:nvSpPr>
          <p:spPr>
            <a:xfrm>
              <a:off x="1595150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2" name="Google Shape;19942;p27"/>
            <p:cNvSpPr/>
            <p:nvPr/>
          </p:nvSpPr>
          <p:spPr>
            <a:xfrm>
              <a:off x="207280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5" y="422"/>
                    <a:pt x="427" y="336"/>
                    <a:pt x="427" y="216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3" name="Google Shape;19943;p27"/>
            <p:cNvSpPr/>
            <p:nvPr/>
          </p:nvSpPr>
          <p:spPr>
            <a:xfrm>
              <a:off x="2072800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"/>
                    <a:pt x="6" y="98"/>
                    <a:pt x="1" y="227"/>
                  </a:cubicBezTo>
                  <a:cubicBezTo>
                    <a:pt x="6" y="345"/>
                    <a:pt x="93" y="432"/>
                    <a:pt x="211" y="432"/>
                  </a:cubicBezTo>
                  <a:cubicBezTo>
                    <a:pt x="324" y="432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4" name="Google Shape;19944;p27"/>
            <p:cNvSpPr/>
            <p:nvPr/>
          </p:nvSpPr>
          <p:spPr>
            <a:xfrm>
              <a:off x="1515625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5" name="Google Shape;19945;p27"/>
            <p:cNvSpPr/>
            <p:nvPr/>
          </p:nvSpPr>
          <p:spPr>
            <a:xfrm>
              <a:off x="1542225" y="42499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1" y="93"/>
                    <a:pt x="1" y="217"/>
                  </a:cubicBezTo>
                  <a:cubicBezTo>
                    <a:pt x="1" y="330"/>
                    <a:pt x="93" y="427"/>
                    <a:pt x="211" y="427"/>
                  </a:cubicBezTo>
                  <a:cubicBezTo>
                    <a:pt x="324" y="427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6" name="Google Shape;19946;p27"/>
            <p:cNvSpPr/>
            <p:nvPr/>
          </p:nvSpPr>
          <p:spPr>
            <a:xfrm>
              <a:off x="1754450" y="39313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103"/>
                    <a:pt x="1" y="222"/>
                  </a:cubicBezTo>
                  <a:cubicBezTo>
                    <a:pt x="1" y="342"/>
                    <a:pt x="93" y="427"/>
                    <a:pt x="207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40" y="427"/>
                    <a:pt x="432" y="330"/>
                    <a:pt x="427" y="206"/>
                  </a:cubicBezTo>
                  <a:cubicBezTo>
                    <a:pt x="427" y="93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7" name="Google Shape;19947;p27"/>
            <p:cNvSpPr/>
            <p:nvPr/>
          </p:nvSpPr>
          <p:spPr>
            <a:xfrm>
              <a:off x="2046200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32" y="334"/>
                    <a:pt x="427" y="211"/>
                  </a:cubicBezTo>
                  <a:cubicBezTo>
                    <a:pt x="427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8" name="Google Shape;19948;p27"/>
            <p:cNvSpPr/>
            <p:nvPr/>
          </p:nvSpPr>
          <p:spPr>
            <a:xfrm>
              <a:off x="1648350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8" y="6"/>
                    <a:pt x="0" y="93"/>
                    <a:pt x="0" y="211"/>
                  </a:cubicBezTo>
                  <a:cubicBezTo>
                    <a:pt x="0" y="329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1"/>
                  </a:cubicBezTo>
                  <a:cubicBezTo>
                    <a:pt x="421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9" name="Google Shape;19949;p27"/>
            <p:cNvSpPr/>
            <p:nvPr/>
          </p:nvSpPr>
          <p:spPr>
            <a:xfrm>
              <a:off x="194022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2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0" name="Google Shape;19950;p27"/>
            <p:cNvSpPr/>
            <p:nvPr/>
          </p:nvSpPr>
          <p:spPr>
            <a:xfrm>
              <a:off x="1940225" y="43295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93" y="427"/>
                    <a:pt x="20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1" name="Google Shape;19951;p27"/>
            <p:cNvSpPr/>
            <p:nvPr/>
          </p:nvSpPr>
          <p:spPr>
            <a:xfrm>
              <a:off x="1542225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2" name="Google Shape;19952;p27"/>
            <p:cNvSpPr/>
            <p:nvPr/>
          </p:nvSpPr>
          <p:spPr>
            <a:xfrm>
              <a:off x="1595150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93" y="432"/>
                    <a:pt x="211" y="432"/>
                  </a:cubicBezTo>
                  <a:cubicBezTo>
                    <a:pt x="335" y="432"/>
                    <a:pt x="427" y="340"/>
                    <a:pt x="432" y="211"/>
                  </a:cubicBezTo>
                  <a:cubicBezTo>
                    <a:pt x="43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3" name="Google Shape;19953;p27"/>
            <p:cNvSpPr/>
            <p:nvPr/>
          </p:nvSpPr>
          <p:spPr>
            <a:xfrm>
              <a:off x="1780925" y="45419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0"/>
                  </a:moveTo>
                  <a:cubicBezTo>
                    <a:pt x="93" y="0"/>
                    <a:pt x="0" y="82"/>
                    <a:pt x="0" y="206"/>
                  </a:cubicBezTo>
                  <a:cubicBezTo>
                    <a:pt x="0" y="329"/>
                    <a:pt x="98" y="421"/>
                    <a:pt x="216" y="421"/>
                  </a:cubicBezTo>
                  <a:cubicBezTo>
                    <a:pt x="329" y="421"/>
                    <a:pt x="427" y="329"/>
                    <a:pt x="427" y="206"/>
                  </a:cubicBezTo>
                  <a:cubicBezTo>
                    <a:pt x="427" y="82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4" name="Google Shape;19954;p27"/>
            <p:cNvSpPr/>
            <p:nvPr/>
          </p:nvSpPr>
          <p:spPr>
            <a:xfrm>
              <a:off x="1860575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3" y="1"/>
                  </a:moveTo>
                  <a:cubicBezTo>
                    <a:pt x="93" y="1"/>
                    <a:pt x="0" y="101"/>
                    <a:pt x="0" y="217"/>
                  </a:cubicBezTo>
                  <a:cubicBezTo>
                    <a:pt x="0" y="335"/>
                    <a:pt x="98" y="427"/>
                    <a:pt x="221" y="427"/>
                  </a:cubicBezTo>
                  <a:cubicBezTo>
                    <a:pt x="339" y="427"/>
                    <a:pt x="432" y="335"/>
                    <a:pt x="427" y="217"/>
                  </a:cubicBezTo>
                  <a:cubicBezTo>
                    <a:pt x="422" y="98"/>
                    <a:pt x="329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5" name="Google Shape;19955;p27"/>
            <p:cNvSpPr/>
            <p:nvPr/>
          </p:nvSpPr>
          <p:spPr>
            <a:xfrm>
              <a:off x="1886900" y="45419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98" y="0"/>
                    <a:pt x="11" y="82"/>
                    <a:pt x="11" y="206"/>
                  </a:cubicBezTo>
                  <a:cubicBezTo>
                    <a:pt x="1" y="319"/>
                    <a:pt x="98" y="421"/>
                    <a:pt x="217" y="421"/>
                  </a:cubicBezTo>
                  <a:cubicBezTo>
                    <a:pt x="222" y="422"/>
                    <a:pt x="228" y="422"/>
                    <a:pt x="234" y="422"/>
                  </a:cubicBezTo>
                  <a:cubicBezTo>
                    <a:pt x="344" y="422"/>
                    <a:pt x="432" y="328"/>
                    <a:pt x="432" y="211"/>
                  </a:cubicBezTo>
                  <a:cubicBezTo>
                    <a:pt x="438" y="87"/>
                    <a:pt x="35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6" name="Google Shape;19956;p27"/>
            <p:cNvSpPr/>
            <p:nvPr/>
          </p:nvSpPr>
          <p:spPr>
            <a:xfrm>
              <a:off x="2072925" y="39313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3" y="1"/>
                  </a:moveTo>
                  <a:cubicBezTo>
                    <a:pt x="93" y="1"/>
                    <a:pt x="1" y="96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17" y="217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7" name="Google Shape;19957;p27"/>
            <p:cNvSpPr/>
            <p:nvPr/>
          </p:nvSpPr>
          <p:spPr>
            <a:xfrm>
              <a:off x="1568700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87" y="1"/>
                    <a:pt x="0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7" y="423"/>
                    <a:pt x="421" y="324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8" name="Google Shape;19958;p27"/>
            <p:cNvSpPr/>
            <p:nvPr/>
          </p:nvSpPr>
          <p:spPr>
            <a:xfrm>
              <a:off x="148917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2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2"/>
                  </a:cubicBezTo>
                  <a:cubicBezTo>
                    <a:pt x="329" y="417"/>
                    <a:pt x="422" y="324"/>
                    <a:pt x="422" y="211"/>
                  </a:cubicBezTo>
                  <a:cubicBezTo>
                    <a:pt x="422" y="8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9" name="Google Shape;19959;p27"/>
            <p:cNvSpPr/>
            <p:nvPr/>
          </p:nvSpPr>
          <p:spPr>
            <a:xfrm>
              <a:off x="16748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3" y="1"/>
                    <a:pt x="1" y="88"/>
                    <a:pt x="1" y="211"/>
                  </a:cubicBezTo>
                  <a:cubicBezTo>
                    <a:pt x="1" y="329"/>
                    <a:pt x="94" y="423"/>
                    <a:pt x="200" y="423"/>
                  </a:cubicBezTo>
                  <a:cubicBezTo>
                    <a:pt x="206" y="423"/>
                    <a:pt x="211" y="422"/>
                    <a:pt x="217" y="422"/>
                  </a:cubicBezTo>
                  <a:cubicBezTo>
                    <a:pt x="330" y="422"/>
                    <a:pt x="422" y="319"/>
                    <a:pt x="42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0" name="Google Shape;19960;p27"/>
            <p:cNvSpPr/>
            <p:nvPr/>
          </p:nvSpPr>
          <p:spPr>
            <a:xfrm>
              <a:off x="15422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1" y="94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2" y="335"/>
                    <a:pt x="422" y="212"/>
                  </a:cubicBezTo>
                  <a:cubicBezTo>
                    <a:pt x="417" y="93"/>
                    <a:pt x="324" y="1"/>
                    <a:pt x="211" y="1"/>
                  </a:cubicBezTo>
                  <a:cubicBezTo>
                    <a:pt x="205" y="0"/>
                    <a:pt x="2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1" name="Google Shape;19961;p27"/>
            <p:cNvSpPr/>
            <p:nvPr/>
          </p:nvSpPr>
          <p:spPr>
            <a:xfrm>
              <a:off x="15951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35"/>
                    <a:pt x="417" y="212"/>
                  </a:cubicBezTo>
                  <a:cubicBezTo>
                    <a:pt x="417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2" name="Google Shape;19962;p27"/>
            <p:cNvSpPr/>
            <p:nvPr/>
          </p:nvSpPr>
          <p:spPr>
            <a:xfrm>
              <a:off x="201987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88" y="0"/>
                    <a:pt x="0" y="88"/>
                    <a:pt x="0" y="211"/>
                  </a:cubicBezTo>
                  <a:cubicBezTo>
                    <a:pt x="0" y="334"/>
                    <a:pt x="98" y="422"/>
                    <a:pt x="22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3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3" name="Google Shape;19963;p27"/>
            <p:cNvSpPr/>
            <p:nvPr/>
          </p:nvSpPr>
          <p:spPr>
            <a:xfrm>
              <a:off x="1940475" y="39580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1"/>
                  </a:moveTo>
                  <a:cubicBezTo>
                    <a:pt x="88" y="6"/>
                    <a:pt x="1" y="93"/>
                    <a:pt x="1" y="211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324" y="422"/>
                    <a:pt x="417" y="329"/>
                    <a:pt x="417" y="206"/>
                  </a:cubicBezTo>
                  <a:cubicBezTo>
                    <a:pt x="412" y="83"/>
                    <a:pt x="31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4" name="Google Shape;19964;p27"/>
            <p:cNvSpPr/>
            <p:nvPr/>
          </p:nvSpPr>
          <p:spPr>
            <a:xfrm>
              <a:off x="1754450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5" y="0"/>
                  </a:moveTo>
                  <a:cubicBezTo>
                    <a:pt x="94" y="0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7" y="335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ubicBezTo>
                    <a:pt x="216" y="0"/>
                    <a:pt x="211" y="0"/>
                    <a:pt x="20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5" name="Google Shape;19965;p27"/>
            <p:cNvSpPr/>
            <p:nvPr/>
          </p:nvSpPr>
          <p:spPr>
            <a:xfrm>
              <a:off x="1462575" y="43825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5" y="427"/>
                    <a:pt x="422" y="335"/>
                    <a:pt x="422" y="212"/>
                  </a:cubicBezTo>
                  <a:cubicBezTo>
                    <a:pt x="422" y="93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6" name="Google Shape;19966;p27"/>
            <p:cNvSpPr/>
            <p:nvPr/>
          </p:nvSpPr>
          <p:spPr>
            <a:xfrm>
              <a:off x="1860575" y="446215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8" y="1"/>
                    <a:pt x="0" y="93"/>
                    <a:pt x="0" y="212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34" y="422"/>
                    <a:pt x="427" y="335"/>
                    <a:pt x="432" y="212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7" name="Google Shape;19967;p27"/>
            <p:cNvSpPr/>
            <p:nvPr/>
          </p:nvSpPr>
          <p:spPr>
            <a:xfrm>
              <a:off x="1993275" y="3958050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1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8" y="422"/>
                    <a:pt x="211" y="422"/>
                  </a:cubicBezTo>
                  <a:cubicBezTo>
                    <a:pt x="217" y="422"/>
                    <a:pt x="223" y="423"/>
                    <a:pt x="228" y="423"/>
                  </a:cubicBezTo>
                  <a:cubicBezTo>
                    <a:pt x="338" y="423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8" name="Google Shape;19968;p27"/>
            <p:cNvSpPr/>
            <p:nvPr/>
          </p:nvSpPr>
          <p:spPr>
            <a:xfrm>
              <a:off x="2099400" y="39580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8"/>
                    <a:pt x="0" y="216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8" y="423"/>
                    <a:pt x="427" y="324"/>
                    <a:pt x="427" y="211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9" name="Google Shape;19969;p27"/>
            <p:cNvSpPr/>
            <p:nvPr/>
          </p:nvSpPr>
          <p:spPr>
            <a:xfrm>
              <a:off x="1595275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6"/>
                    <a:pt x="427" y="221"/>
                  </a:cubicBezTo>
                  <a:cubicBezTo>
                    <a:pt x="427" y="98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0" name="Google Shape;19970;p27"/>
            <p:cNvSpPr/>
            <p:nvPr/>
          </p:nvSpPr>
          <p:spPr>
            <a:xfrm>
              <a:off x="1568550" y="42233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109" y="0"/>
                    <a:pt x="11" y="87"/>
                    <a:pt x="6" y="206"/>
                  </a:cubicBezTo>
                  <a:cubicBezTo>
                    <a:pt x="1" y="324"/>
                    <a:pt x="88" y="421"/>
                    <a:pt x="212" y="421"/>
                  </a:cubicBezTo>
                  <a:cubicBezTo>
                    <a:pt x="218" y="422"/>
                    <a:pt x="224" y="422"/>
                    <a:pt x="230" y="422"/>
                  </a:cubicBezTo>
                  <a:cubicBezTo>
                    <a:pt x="344" y="422"/>
                    <a:pt x="428" y="333"/>
                    <a:pt x="438" y="216"/>
                  </a:cubicBezTo>
                  <a:cubicBezTo>
                    <a:pt x="438" y="10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1" name="Google Shape;19971;p27"/>
            <p:cNvSpPr/>
            <p:nvPr/>
          </p:nvSpPr>
          <p:spPr>
            <a:xfrm>
              <a:off x="1807650" y="38781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8" y="0"/>
                    <a:pt x="0" y="98"/>
                    <a:pt x="0" y="221"/>
                  </a:cubicBezTo>
                  <a:cubicBezTo>
                    <a:pt x="0" y="350"/>
                    <a:pt x="88" y="432"/>
                    <a:pt x="211" y="432"/>
                  </a:cubicBezTo>
                  <a:cubicBezTo>
                    <a:pt x="334" y="427"/>
                    <a:pt x="422" y="339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2" name="Google Shape;19972;p27"/>
            <p:cNvSpPr/>
            <p:nvPr/>
          </p:nvSpPr>
          <p:spPr>
            <a:xfrm>
              <a:off x="19932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86"/>
                    <a:pt x="1" y="211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2" y="335"/>
                    <a:pt x="422" y="216"/>
                  </a:cubicBezTo>
                  <a:cubicBezTo>
                    <a:pt x="427" y="9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3" name="Google Shape;19973;p27"/>
            <p:cNvSpPr/>
            <p:nvPr/>
          </p:nvSpPr>
          <p:spPr>
            <a:xfrm>
              <a:off x="14625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4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4" name="Google Shape;19974;p27"/>
            <p:cNvSpPr/>
            <p:nvPr/>
          </p:nvSpPr>
          <p:spPr>
            <a:xfrm>
              <a:off x="1701150" y="4303000"/>
              <a:ext cx="10925" cy="10550"/>
            </a:xfrm>
            <a:custGeom>
              <a:rect b="b" l="l" r="r" t="t"/>
              <a:pathLst>
                <a:path extrusionOk="0" h="422" w="437">
                  <a:moveTo>
                    <a:pt x="211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9"/>
                    <a:pt x="87" y="421"/>
                    <a:pt x="211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7" y="87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5" name="Google Shape;19975;p27"/>
            <p:cNvSpPr/>
            <p:nvPr/>
          </p:nvSpPr>
          <p:spPr>
            <a:xfrm>
              <a:off x="1435850" y="4356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0" y="1"/>
                  </a:moveTo>
                  <a:cubicBezTo>
                    <a:pt x="224" y="1"/>
                    <a:pt x="218" y="1"/>
                    <a:pt x="211" y="1"/>
                  </a:cubicBezTo>
                  <a:cubicBezTo>
                    <a:pt x="93" y="7"/>
                    <a:pt x="1" y="94"/>
                    <a:pt x="1" y="217"/>
                  </a:cubicBezTo>
                  <a:cubicBezTo>
                    <a:pt x="6" y="335"/>
                    <a:pt x="98" y="423"/>
                    <a:pt x="211" y="423"/>
                  </a:cubicBezTo>
                  <a:cubicBezTo>
                    <a:pt x="335" y="423"/>
                    <a:pt x="432" y="325"/>
                    <a:pt x="432" y="212"/>
                  </a:cubicBezTo>
                  <a:cubicBezTo>
                    <a:pt x="432" y="95"/>
                    <a:pt x="349" y="1"/>
                    <a:pt x="23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6" name="Google Shape;19976;p27"/>
            <p:cNvSpPr/>
            <p:nvPr/>
          </p:nvSpPr>
          <p:spPr>
            <a:xfrm>
              <a:off x="196682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87" y="0"/>
                    <a:pt x="0" y="88"/>
                    <a:pt x="5" y="216"/>
                  </a:cubicBezTo>
                  <a:cubicBezTo>
                    <a:pt x="10" y="334"/>
                    <a:pt x="103" y="422"/>
                    <a:pt x="216" y="422"/>
                  </a:cubicBezTo>
                  <a:cubicBezTo>
                    <a:pt x="334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7" name="Google Shape;19977;p27"/>
            <p:cNvSpPr/>
            <p:nvPr/>
          </p:nvSpPr>
          <p:spPr>
            <a:xfrm>
              <a:off x="1542100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6" y="98"/>
                    <a:pt x="0" y="221"/>
                  </a:cubicBezTo>
                  <a:cubicBezTo>
                    <a:pt x="0" y="334"/>
                    <a:pt x="98" y="427"/>
                    <a:pt x="221" y="427"/>
                  </a:cubicBezTo>
                  <a:cubicBezTo>
                    <a:pt x="340" y="427"/>
                    <a:pt x="427" y="329"/>
                    <a:pt x="427" y="211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8" name="Google Shape;19978;p27"/>
            <p:cNvSpPr/>
            <p:nvPr/>
          </p:nvSpPr>
          <p:spPr>
            <a:xfrm>
              <a:off x="1595150" y="42499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3" y="1"/>
                    <a:pt x="6" y="93"/>
                    <a:pt x="1" y="217"/>
                  </a:cubicBezTo>
                  <a:cubicBezTo>
                    <a:pt x="1" y="330"/>
                    <a:pt x="93" y="427"/>
                    <a:pt x="206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9" name="Google Shape;19979;p27"/>
            <p:cNvSpPr/>
            <p:nvPr/>
          </p:nvSpPr>
          <p:spPr>
            <a:xfrm>
              <a:off x="1542225" y="45152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34"/>
                    <a:pt x="88" y="427"/>
                    <a:pt x="211" y="427"/>
                  </a:cubicBezTo>
                  <a:cubicBezTo>
                    <a:pt x="335" y="427"/>
                    <a:pt x="422" y="329"/>
                    <a:pt x="422" y="206"/>
                  </a:cubicBezTo>
                  <a:cubicBezTo>
                    <a:pt x="417" y="9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0" name="Google Shape;19980;p27"/>
            <p:cNvSpPr/>
            <p:nvPr/>
          </p:nvSpPr>
          <p:spPr>
            <a:xfrm>
              <a:off x="2099400" y="42232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104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1" name="Google Shape;19981;p27"/>
            <p:cNvSpPr/>
            <p:nvPr/>
          </p:nvSpPr>
          <p:spPr>
            <a:xfrm>
              <a:off x="1780925" y="41701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11" y="98"/>
                    <a:pt x="11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219" y="427"/>
                    <a:pt x="222" y="427"/>
                    <a:pt x="225" y="427"/>
                  </a:cubicBezTo>
                  <a:cubicBezTo>
                    <a:pt x="339" y="427"/>
                    <a:pt x="427" y="336"/>
                    <a:pt x="432" y="211"/>
                  </a:cubicBezTo>
                  <a:cubicBezTo>
                    <a:pt x="432" y="109"/>
                    <a:pt x="360" y="6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2" name="Google Shape;19982;p27"/>
            <p:cNvSpPr/>
            <p:nvPr/>
          </p:nvSpPr>
          <p:spPr>
            <a:xfrm>
              <a:off x="18873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2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5"/>
                    <a:pt x="88" y="427"/>
                    <a:pt x="211" y="427"/>
                  </a:cubicBezTo>
                  <a:cubicBezTo>
                    <a:pt x="334" y="427"/>
                    <a:pt x="422" y="335"/>
                    <a:pt x="422" y="211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3" name="Google Shape;19983;p27"/>
            <p:cNvSpPr/>
            <p:nvPr/>
          </p:nvSpPr>
          <p:spPr>
            <a:xfrm>
              <a:off x="2125850" y="42499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93" y="1"/>
                    <a:pt x="1" y="93"/>
                    <a:pt x="11" y="227"/>
                  </a:cubicBezTo>
                  <a:cubicBezTo>
                    <a:pt x="16" y="335"/>
                    <a:pt x="104" y="432"/>
                    <a:pt x="222" y="432"/>
                  </a:cubicBezTo>
                  <a:cubicBezTo>
                    <a:pt x="335" y="432"/>
                    <a:pt x="432" y="335"/>
                    <a:pt x="432" y="217"/>
                  </a:cubicBezTo>
                  <a:cubicBezTo>
                    <a:pt x="427" y="93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4" name="Google Shape;19984;p27"/>
            <p:cNvSpPr/>
            <p:nvPr/>
          </p:nvSpPr>
          <p:spPr>
            <a:xfrm>
              <a:off x="2072925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6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5" name="Google Shape;19985;p27"/>
            <p:cNvSpPr/>
            <p:nvPr/>
          </p:nvSpPr>
          <p:spPr>
            <a:xfrm>
              <a:off x="21258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1" y="88"/>
                    <a:pt x="1" y="206"/>
                  </a:cubicBezTo>
                  <a:cubicBezTo>
                    <a:pt x="1" y="324"/>
                    <a:pt x="88" y="422"/>
                    <a:pt x="206" y="422"/>
                  </a:cubicBezTo>
                  <a:cubicBezTo>
                    <a:pt x="210" y="422"/>
                    <a:pt x="214" y="422"/>
                    <a:pt x="217" y="422"/>
                  </a:cubicBezTo>
                  <a:cubicBezTo>
                    <a:pt x="340" y="422"/>
                    <a:pt x="427" y="336"/>
                    <a:pt x="427" y="216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6" name="Google Shape;19986;p27"/>
            <p:cNvSpPr/>
            <p:nvPr/>
          </p:nvSpPr>
          <p:spPr>
            <a:xfrm>
              <a:off x="15951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93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0" y="422"/>
                    <a:pt x="427" y="336"/>
                    <a:pt x="432" y="216"/>
                  </a:cubicBezTo>
                  <a:cubicBezTo>
                    <a:pt x="43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7" name="Google Shape;19987;p27"/>
            <p:cNvSpPr/>
            <p:nvPr/>
          </p:nvSpPr>
          <p:spPr>
            <a:xfrm>
              <a:off x="19402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8" y="1"/>
                    <a:pt x="0" y="88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219" y="422"/>
                    <a:pt x="222" y="423"/>
                    <a:pt x="225" y="423"/>
                  </a:cubicBezTo>
                  <a:cubicBezTo>
                    <a:pt x="334" y="423"/>
                    <a:pt x="427" y="332"/>
                    <a:pt x="427" y="212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8" name="Google Shape;19988;p27"/>
            <p:cNvSpPr/>
            <p:nvPr/>
          </p:nvSpPr>
          <p:spPr>
            <a:xfrm>
              <a:off x="1542225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3" y="0"/>
                  </a:moveTo>
                  <a:cubicBezTo>
                    <a:pt x="89" y="0"/>
                    <a:pt x="1" y="101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17"/>
                    <a:pt x="422" y="335"/>
                    <a:pt x="422" y="211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9" name="Google Shape;19989;p27"/>
            <p:cNvSpPr/>
            <p:nvPr/>
          </p:nvSpPr>
          <p:spPr>
            <a:xfrm>
              <a:off x="1595275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2" y="1"/>
                  </a:moveTo>
                  <a:cubicBezTo>
                    <a:pt x="98" y="1"/>
                    <a:pt x="1" y="98"/>
                    <a:pt x="1" y="222"/>
                  </a:cubicBezTo>
                  <a:cubicBezTo>
                    <a:pt x="1" y="335"/>
                    <a:pt x="88" y="427"/>
                    <a:pt x="206" y="427"/>
                  </a:cubicBezTo>
                  <a:cubicBezTo>
                    <a:pt x="330" y="427"/>
                    <a:pt x="422" y="335"/>
                    <a:pt x="427" y="222"/>
                  </a:cubicBezTo>
                  <a:cubicBezTo>
                    <a:pt x="427" y="98"/>
                    <a:pt x="33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0" name="Google Shape;19990;p27"/>
            <p:cNvSpPr/>
            <p:nvPr/>
          </p:nvSpPr>
          <p:spPr>
            <a:xfrm>
              <a:off x="2072800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103" y="0"/>
                    <a:pt x="6" y="93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29" y="427"/>
                    <a:pt x="422" y="334"/>
                    <a:pt x="422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1" name="Google Shape;19991;p27"/>
            <p:cNvSpPr/>
            <p:nvPr/>
          </p:nvSpPr>
          <p:spPr>
            <a:xfrm>
              <a:off x="18076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"/>
                    <a:pt x="0" y="98"/>
                    <a:pt x="0" y="222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16" y="335"/>
                    <a:pt x="422" y="222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2" name="Google Shape;19992;p27"/>
            <p:cNvSpPr/>
            <p:nvPr/>
          </p:nvSpPr>
          <p:spPr>
            <a:xfrm>
              <a:off x="1913750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3" y="0"/>
                  </a:moveTo>
                  <a:cubicBezTo>
                    <a:pt x="94" y="0"/>
                    <a:pt x="1" y="10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17"/>
                    <a:pt x="427" y="330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9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3" name="Google Shape;19993;p27"/>
            <p:cNvSpPr/>
            <p:nvPr/>
          </p:nvSpPr>
          <p:spPr>
            <a:xfrm>
              <a:off x="2072925" y="440910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6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4" name="Google Shape;19994;p27"/>
            <p:cNvSpPr/>
            <p:nvPr/>
          </p:nvSpPr>
          <p:spPr>
            <a:xfrm>
              <a:off x="21261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0" y="93"/>
                    <a:pt x="0" y="211"/>
                  </a:cubicBezTo>
                  <a:cubicBezTo>
                    <a:pt x="0" y="335"/>
                    <a:pt x="82" y="427"/>
                    <a:pt x="195" y="427"/>
                  </a:cubicBezTo>
                  <a:cubicBezTo>
                    <a:pt x="319" y="427"/>
                    <a:pt x="416" y="340"/>
                    <a:pt x="421" y="227"/>
                  </a:cubicBezTo>
                  <a:cubicBezTo>
                    <a:pt x="427" y="103"/>
                    <a:pt x="33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5" name="Google Shape;19995;p27"/>
            <p:cNvSpPr/>
            <p:nvPr/>
          </p:nvSpPr>
          <p:spPr>
            <a:xfrm>
              <a:off x="1913750" y="38783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1"/>
                  </a:moveTo>
                  <a:cubicBezTo>
                    <a:pt x="90" y="1"/>
                    <a:pt x="1" y="100"/>
                    <a:pt x="1" y="212"/>
                  </a:cubicBezTo>
                  <a:cubicBezTo>
                    <a:pt x="1" y="336"/>
                    <a:pt x="93" y="423"/>
                    <a:pt x="211" y="423"/>
                  </a:cubicBezTo>
                  <a:cubicBezTo>
                    <a:pt x="335" y="418"/>
                    <a:pt x="427" y="330"/>
                    <a:pt x="427" y="212"/>
                  </a:cubicBezTo>
                  <a:cubicBezTo>
                    <a:pt x="417" y="94"/>
                    <a:pt x="330" y="2"/>
                    <a:pt x="211" y="2"/>
                  </a:cubicBezTo>
                  <a:cubicBezTo>
                    <a:pt x="206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6" name="Google Shape;19996;p27"/>
            <p:cNvSpPr/>
            <p:nvPr/>
          </p:nvSpPr>
          <p:spPr>
            <a:xfrm>
              <a:off x="15687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0"/>
                    <a:pt x="210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7" name="Google Shape;19997;p27"/>
            <p:cNvSpPr/>
            <p:nvPr/>
          </p:nvSpPr>
          <p:spPr>
            <a:xfrm>
              <a:off x="15422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6" y="1"/>
                  </a:moveTo>
                  <a:cubicBezTo>
                    <a:pt x="88" y="1"/>
                    <a:pt x="1" y="98"/>
                    <a:pt x="1" y="217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8" name="Google Shape;19998;p27"/>
            <p:cNvSpPr/>
            <p:nvPr/>
          </p:nvSpPr>
          <p:spPr>
            <a:xfrm>
              <a:off x="2072925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6" y="1"/>
                  </a:moveTo>
                  <a:cubicBezTo>
                    <a:pt x="88" y="1"/>
                    <a:pt x="1" y="98"/>
                    <a:pt x="1" y="211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0"/>
                    <a:pt x="422" y="211"/>
                  </a:cubicBezTo>
                  <a:cubicBezTo>
                    <a:pt x="41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9" name="Google Shape;19999;p27"/>
            <p:cNvSpPr/>
            <p:nvPr/>
          </p:nvSpPr>
          <p:spPr>
            <a:xfrm>
              <a:off x="1595150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8"/>
                    <a:pt x="6" y="217"/>
                  </a:cubicBezTo>
                  <a:cubicBezTo>
                    <a:pt x="6" y="335"/>
                    <a:pt x="98" y="427"/>
                    <a:pt x="211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00" name="Google Shape;20000;p27"/>
            <p:cNvSpPr/>
            <p:nvPr/>
          </p:nvSpPr>
          <p:spPr>
            <a:xfrm>
              <a:off x="1701275" y="43561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08" y="1"/>
                  </a:moveTo>
                  <a:cubicBezTo>
                    <a:pt x="94" y="1"/>
                    <a:pt x="10" y="90"/>
                    <a:pt x="5" y="207"/>
                  </a:cubicBezTo>
                  <a:cubicBezTo>
                    <a:pt x="0" y="320"/>
                    <a:pt x="93" y="418"/>
                    <a:pt x="211" y="423"/>
                  </a:cubicBezTo>
                  <a:cubicBezTo>
                    <a:pt x="214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22"/>
                  </a:cubicBezTo>
                  <a:cubicBezTo>
                    <a:pt x="432" y="104"/>
                    <a:pt x="350" y="7"/>
                    <a:pt x="226" y="1"/>
                  </a:cubicBezTo>
                  <a:cubicBezTo>
                    <a:pt x="220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01" name="Google Shape;20001;p27"/>
            <p:cNvSpPr/>
            <p:nvPr/>
          </p:nvSpPr>
          <p:spPr>
            <a:xfrm>
              <a:off x="186057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5"/>
                    <a:pt x="0" y="98"/>
                    <a:pt x="0" y="211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02" name="Google Shape;20002;p27"/>
            <p:cNvSpPr/>
            <p:nvPr/>
          </p:nvSpPr>
          <p:spPr>
            <a:xfrm>
              <a:off x="1860575" y="38783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5" y="1"/>
                  </a:moveTo>
                  <a:cubicBezTo>
                    <a:pt x="94" y="1"/>
                    <a:pt x="0" y="100"/>
                    <a:pt x="0" y="212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34" y="423"/>
                    <a:pt x="427" y="336"/>
                    <a:pt x="427" y="212"/>
                  </a:cubicBezTo>
                  <a:cubicBezTo>
                    <a:pt x="427" y="94"/>
                    <a:pt x="334" y="7"/>
                    <a:pt x="221" y="2"/>
                  </a:cubicBezTo>
                  <a:cubicBezTo>
                    <a:pt x="216" y="1"/>
                    <a:pt x="210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03" name="Google Shape;20003;p27"/>
            <p:cNvSpPr/>
            <p:nvPr/>
          </p:nvSpPr>
          <p:spPr>
            <a:xfrm>
              <a:off x="19932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5"/>
                    <a:pt x="1" y="92"/>
                    <a:pt x="1" y="211"/>
                  </a:cubicBezTo>
                  <a:cubicBezTo>
                    <a:pt x="1" y="329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04" name="Google Shape;20004;p27"/>
            <p:cNvSpPr/>
            <p:nvPr/>
          </p:nvSpPr>
          <p:spPr>
            <a:xfrm>
              <a:off x="1754325" y="38784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1"/>
                  </a:moveTo>
                  <a:cubicBezTo>
                    <a:pt x="98" y="6"/>
                    <a:pt x="1" y="93"/>
                    <a:pt x="1" y="211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40" y="422"/>
                    <a:pt x="432" y="335"/>
                    <a:pt x="422" y="211"/>
                  </a:cubicBezTo>
                  <a:cubicBezTo>
                    <a:pt x="42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05" name="Google Shape;20005;p27"/>
            <p:cNvSpPr/>
            <p:nvPr/>
          </p:nvSpPr>
          <p:spPr>
            <a:xfrm>
              <a:off x="1674800" y="40641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32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06" name="Google Shape;20006;p27"/>
            <p:cNvSpPr/>
            <p:nvPr/>
          </p:nvSpPr>
          <p:spPr>
            <a:xfrm>
              <a:off x="1833975" y="385180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32" y="1"/>
                  </a:moveTo>
                  <a:cubicBezTo>
                    <a:pt x="109" y="1"/>
                    <a:pt x="11" y="93"/>
                    <a:pt x="6" y="206"/>
                  </a:cubicBezTo>
                  <a:cubicBezTo>
                    <a:pt x="1" y="319"/>
                    <a:pt x="98" y="422"/>
                    <a:pt x="211" y="427"/>
                  </a:cubicBezTo>
                  <a:cubicBezTo>
                    <a:pt x="214" y="427"/>
                    <a:pt x="218" y="428"/>
                    <a:pt x="221" y="428"/>
                  </a:cubicBezTo>
                  <a:cubicBezTo>
                    <a:pt x="335" y="428"/>
                    <a:pt x="432" y="337"/>
                    <a:pt x="432" y="222"/>
                  </a:cubicBezTo>
                  <a:cubicBezTo>
                    <a:pt x="432" y="98"/>
                    <a:pt x="345" y="6"/>
                    <a:pt x="23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07" name="Google Shape;20007;p27"/>
            <p:cNvSpPr/>
            <p:nvPr/>
          </p:nvSpPr>
          <p:spPr>
            <a:xfrm>
              <a:off x="1462575" y="4064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7" y="1"/>
                  </a:moveTo>
                  <a:cubicBezTo>
                    <a:pt x="98" y="1"/>
                    <a:pt x="0" y="92"/>
                    <a:pt x="0" y="207"/>
                  </a:cubicBezTo>
                  <a:cubicBezTo>
                    <a:pt x="0" y="330"/>
                    <a:pt x="93" y="428"/>
                    <a:pt x="211" y="428"/>
                  </a:cubicBezTo>
                  <a:cubicBezTo>
                    <a:pt x="335" y="428"/>
                    <a:pt x="422" y="330"/>
                    <a:pt x="422" y="212"/>
                  </a:cubicBezTo>
                  <a:cubicBezTo>
                    <a:pt x="422" y="99"/>
                    <a:pt x="335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08" name="Google Shape;20008;p27"/>
            <p:cNvSpPr/>
            <p:nvPr/>
          </p:nvSpPr>
          <p:spPr>
            <a:xfrm>
              <a:off x="183397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98" y="0"/>
                    <a:pt x="1" y="87"/>
                    <a:pt x="6" y="206"/>
                  </a:cubicBezTo>
                  <a:cubicBezTo>
                    <a:pt x="6" y="319"/>
                    <a:pt x="103" y="421"/>
                    <a:pt x="216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87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09" name="Google Shape;20009;p27"/>
            <p:cNvSpPr/>
            <p:nvPr/>
          </p:nvSpPr>
          <p:spPr>
            <a:xfrm>
              <a:off x="1754450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1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10" name="Google Shape;20010;p27"/>
            <p:cNvSpPr/>
            <p:nvPr/>
          </p:nvSpPr>
          <p:spPr>
            <a:xfrm>
              <a:off x="2099400" y="4170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8"/>
                    <a:pt x="0" y="211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27" y="340"/>
                    <a:pt x="427" y="211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11" name="Google Shape;20011;p27"/>
            <p:cNvSpPr/>
            <p:nvPr/>
          </p:nvSpPr>
          <p:spPr>
            <a:xfrm>
              <a:off x="1727850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7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88" y="421"/>
                    <a:pt x="212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12" name="Google Shape;20012;p27"/>
            <p:cNvSpPr/>
            <p:nvPr/>
          </p:nvSpPr>
          <p:spPr>
            <a:xfrm>
              <a:off x="180752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5" y="211"/>
                  </a:cubicBezTo>
                  <a:cubicBezTo>
                    <a:pt x="5" y="334"/>
                    <a:pt x="93" y="421"/>
                    <a:pt x="216" y="421"/>
                  </a:cubicBezTo>
                  <a:cubicBezTo>
                    <a:pt x="329" y="421"/>
                    <a:pt x="421" y="334"/>
                    <a:pt x="427" y="216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13" name="Google Shape;20013;p27"/>
            <p:cNvSpPr/>
            <p:nvPr/>
          </p:nvSpPr>
          <p:spPr>
            <a:xfrm>
              <a:off x="1913750" y="430300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14" name="Google Shape;20014;p27"/>
            <p:cNvSpPr/>
            <p:nvPr/>
          </p:nvSpPr>
          <p:spPr>
            <a:xfrm>
              <a:off x="1966550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2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15" name="Google Shape;20015;p27"/>
            <p:cNvSpPr/>
            <p:nvPr/>
          </p:nvSpPr>
          <p:spPr>
            <a:xfrm>
              <a:off x="1435850" y="430300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103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16" name="Google Shape;20016;p27"/>
            <p:cNvSpPr/>
            <p:nvPr/>
          </p:nvSpPr>
          <p:spPr>
            <a:xfrm>
              <a:off x="1940100" y="45419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5" y="329"/>
                    <a:pt x="103" y="421"/>
                    <a:pt x="221" y="421"/>
                  </a:cubicBezTo>
                  <a:cubicBezTo>
                    <a:pt x="334" y="421"/>
                    <a:pt x="427" y="329"/>
                    <a:pt x="427" y="211"/>
                  </a:cubicBezTo>
                  <a:cubicBezTo>
                    <a:pt x="432" y="87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17" name="Google Shape;20017;p27"/>
            <p:cNvSpPr/>
            <p:nvPr/>
          </p:nvSpPr>
          <p:spPr>
            <a:xfrm>
              <a:off x="1860575" y="38253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2" y="0"/>
                  </a:moveTo>
                  <a:cubicBezTo>
                    <a:pt x="98" y="0"/>
                    <a:pt x="5" y="91"/>
                    <a:pt x="0" y="206"/>
                  </a:cubicBezTo>
                  <a:cubicBezTo>
                    <a:pt x="0" y="329"/>
                    <a:pt x="93" y="427"/>
                    <a:pt x="211" y="427"/>
                  </a:cubicBezTo>
                  <a:cubicBezTo>
                    <a:pt x="329" y="427"/>
                    <a:pt x="427" y="334"/>
                    <a:pt x="427" y="216"/>
                  </a:cubicBezTo>
                  <a:cubicBezTo>
                    <a:pt x="427" y="98"/>
                    <a:pt x="334" y="11"/>
                    <a:pt x="221" y="0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18" name="Google Shape;20018;p27"/>
            <p:cNvSpPr/>
            <p:nvPr/>
          </p:nvSpPr>
          <p:spPr>
            <a:xfrm>
              <a:off x="2125850" y="4196850"/>
              <a:ext cx="10950" cy="10600"/>
            </a:xfrm>
            <a:custGeom>
              <a:rect b="b" l="l" r="r" t="t"/>
              <a:pathLst>
                <a:path extrusionOk="0" h="424" w="438">
                  <a:moveTo>
                    <a:pt x="211" y="1"/>
                  </a:moveTo>
                  <a:cubicBezTo>
                    <a:pt x="99" y="1"/>
                    <a:pt x="16" y="80"/>
                    <a:pt x="11" y="197"/>
                  </a:cubicBezTo>
                  <a:cubicBezTo>
                    <a:pt x="1" y="325"/>
                    <a:pt x="88" y="418"/>
                    <a:pt x="212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17"/>
                  </a:cubicBezTo>
                  <a:cubicBezTo>
                    <a:pt x="438" y="99"/>
                    <a:pt x="350" y="7"/>
                    <a:pt x="232" y="1"/>
                  </a:cubicBezTo>
                  <a:cubicBezTo>
                    <a:pt x="225" y="1"/>
                    <a:pt x="218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19" name="Google Shape;20019;p27"/>
            <p:cNvSpPr/>
            <p:nvPr/>
          </p:nvSpPr>
          <p:spPr>
            <a:xfrm>
              <a:off x="1595150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6" y="0"/>
                  </a:moveTo>
                  <a:cubicBezTo>
                    <a:pt x="93" y="6"/>
                    <a:pt x="1" y="93"/>
                    <a:pt x="1" y="211"/>
                  </a:cubicBezTo>
                  <a:cubicBezTo>
                    <a:pt x="1" y="334"/>
                    <a:pt x="93" y="422"/>
                    <a:pt x="211" y="422"/>
                  </a:cubicBezTo>
                  <a:cubicBezTo>
                    <a:pt x="330" y="422"/>
                    <a:pt x="427" y="334"/>
                    <a:pt x="427" y="211"/>
                  </a:cubicBezTo>
                  <a:cubicBezTo>
                    <a:pt x="427" y="88"/>
                    <a:pt x="335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20" name="Google Shape;20020;p27"/>
            <p:cNvSpPr/>
            <p:nvPr/>
          </p:nvSpPr>
          <p:spPr>
            <a:xfrm>
              <a:off x="1754325" y="44089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7" y="0"/>
                  </a:moveTo>
                  <a:cubicBezTo>
                    <a:pt x="108" y="0"/>
                    <a:pt x="6" y="98"/>
                    <a:pt x="6" y="211"/>
                  </a:cubicBezTo>
                  <a:cubicBezTo>
                    <a:pt x="1" y="335"/>
                    <a:pt x="88" y="422"/>
                    <a:pt x="216" y="422"/>
                  </a:cubicBezTo>
                  <a:cubicBezTo>
                    <a:pt x="340" y="422"/>
                    <a:pt x="432" y="335"/>
                    <a:pt x="432" y="211"/>
                  </a:cubicBezTo>
                  <a:cubicBezTo>
                    <a:pt x="432" y="98"/>
                    <a:pt x="340" y="6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21" name="Google Shape;20021;p27"/>
            <p:cNvSpPr/>
            <p:nvPr/>
          </p:nvSpPr>
          <p:spPr>
            <a:xfrm>
              <a:off x="1754325" y="3825350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16"/>
                  </a:cubicBezTo>
                  <a:cubicBezTo>
                    <a:pt x="6" y="329"/>
                    <a:pt x="93" y="427"/>
                    <a:pt x="211" y="427"/>
                  </a:cubicBezTo>
                  <a:cubicBezTo>
                    <a:pt x="335" y="427"/>
                    <a:pt x="432" y="334"/>
                    <a:pt x="432" y="216"/>
                  </a:cubicBezTo>
                  <a:cubicBezTo>
                    <a:pt x="432" y="93"/>
                    <a:pt x="34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22" name="Google Shape;20022;p27"/>
            <p:cNvSpPr/>
            <p:nvPr/>
          </p:nvSpPr>
          <p:spPr>
            <a:xfrm>
              <a:off x="18605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0"/>
                    <a:pt x="98" y="427"/>
                    <a:pt x="221" y="427"/>
                  </a:cubicBezTo>
                  <a:cubicBezTo>
                    <a:pt x="339" y="417"/>
                    <a:pt x="432" y="330"/>
                    <a:pt x="427" y="206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23" name="Google Shape;20023;p27"/>
            <p:cNvSpPr/>
            <p:nvPr/>
          </p:nvSpPr>
          <p:spPr>
            <a:xfrm>
              <a:off x="1940225" y="41173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1"/>
                  </a:moveTo>
                  <a:cubicBezTo>
                    <a:pt x="98" y="1"/>
                    <a:pt x="0" y="98"/>
                    <a:pt x="0" y="211"/>
                  </a:cubicBezTo>
                  <a:cubicBezTo>
                    <a:pt x="11" y="329"/>
                    <a:pt x="98" y="422"/>
                    <a:pt x="216" y="422"/>
                  </a:cubicBezTo>
                  <a:cubicBezTo>
                    <a:pt x="329" y="422"/>
                    <a:pt x="427" y="335"/>
                    <a:pt x="427" y="211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24" name="Google Shape;20024;p27"/>
            <p:cNvSpPr/>
            <p:nvPr/>
          </p:nvSpPr>
          <p:spPr>
            <a:xfrm>
              <a:off x="1727850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7" y="1"/>
                  </a:moveTo>
                  <a:cubicBezTo>
                    <a:pt x="104" y="1"/>
                    <a:pt x="1" y="98"/>
                    <a:pt x="1" y="211"/>
                  </a:cubicBezTo>
                  <a:cubicBezTo>
                    <a:pt x="1" y="335"/>
                    <a:pt x="88" y="427"/>
                    <a:pt x="212" y="427"/>
                  </a:cubicBezTo>
                  <a:cubicBezTo>
                    <a:pt x="340" y="427"/>
                    <a:pt x="422" y="340"/>
                    <a:pt x="422" y="211"/>
                  </a:cubicBezTo>
                  <a:cubicBezTo>
                    <a:pt x="42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25" name="Google Shape;20025;p27"/>
            <p:cNvSpPr/>
            <p:nvPr/>
          </p:nvSpPr>
          <p:spPr>
            <a:xfrm>
              <a:off x="188717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5" y="87"/>
                    <a:pt x="0" y="206"/>
                  </a:cubicBezTo>
                  <a:cubicBezTo>
                    <a:pt x="0" y="329"/>
                    <a:pt x="87" y="427"/>
                    <a:pt x="211" y="427"/>
                  </a:cubicBezTo>
                  <a:cubicBezTo>
                    <a:pt x="324" y="427"/>
                    <a:pt x="421" y="334"/>
                    <a:pt x="421" y="221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26" name="Google Shape;20026;p27"/>
            <p:cNvSpPr/>
            <p:nvPr/>
          </p:nvSpPr>
          <p:spPr>
            <a:xfrm>
              <a:off x="1780925" y="43294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7"/>
                    <a:pt x="93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27" name="Google Shape;20027;p27"/>
            <p:cNvSpPr/>
            <p:nvPr/>
          </p:nvSpPr>
          <p:spPr>
            <a:xfrm>
              <a:off x="1674800" y="45948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8"/>
                    <a:pt x="6" y="221"/>
                  </a:cubicBezTo>
                  <a:cubicBezTo>
                    <a:pt x="16" y="334"/>
                    <a:pt x="103" y="427"/>
                    <a:pt x="222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28" name="Google Shape;20028;p27"/>
            <p:cNvSpPr/>
            <p:nvPr/>
          </p:nvSpPr>
          <p:spPr>
            <a:xfrm>
              <a:off x="1886900" y="43294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22" y="1"/>
                  </a:moveTo>
                  <a:cubicBezTo>
                    <a:pt x="104" y="1"/>
                    <a:pt x="16" y="88"/>
                    <a:pt x="11" y="206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32" y="337"/>
                    <a:pt x="432" y="222"/>
                  </a:cubicBezTo>
                  <a:cubicBezTo>
                    <a:pt x="438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29" name="Google Shape;20029;p27"/>
            <p:cNvSpPr/>
            <p:nvPr/>
          </p:nvSpPr>
          <p:spPr>
            <a:xfrm>
              <a:off x="1780800" y="3905000"/>
              <a:ext cx="10925" cy="10675"/>
            </a:xfrm>
            <a:custGeom>
              <a:rect b="b" l="l" r="r" t="t"/>
              <a:pathLst>
                <a:path extrusionOk="0" h="427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19"/>
                    <a:pt x="93" y="422"/>
                    <a:pt x="211" y="427"/>
                  </a:cubicBezTo>
                  <a:cubicBezTo>
                    <a:pt x="214" y="427"/>
                    <a:pt x="217" y="427"/>
                    <a:pt x="221" y="427"/>
                  </a:cubicBezTo>
                  <a:cubicBezTo>
                    <a:pt x="334" y="427"/>
                    <a:pt x="427" y="341"/>
                    <a:pt x="432" y="226"/>
                  </a:cubicBezTo>
                  <a:cubicBezTo>
                    <a:pt x="437" y="113"/>
                    <a:pt x="350" y="11"/>
                    <a:pt x="231" y="0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30" name="Google Shape;20030;p27"/>
            <p:cNvSpPr/>
            <p:nvPr/>
          </p:nvSpPr>
          <p:spPr>
            <a:xfrm>
              <a:off x="1727850" y="39048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7" y="1"/>
                  </a:moveTo>
                  <a:cubicBezTo>
                    <a:pt x="88" y="1"/>
                    <a:pt x="1" y="87"/>
                    <a:pt x="1" y="207"/>
                  </a:cubicBezTo>
                  <a:cubicBezTo>
                    <a:pt x="1" y="330"/>
                    <a:pt x="93" y="428"/>
                    <a:pt x="212" y="428"/>
                  </a:cubicBezTo>
                  <a:cubicBezTo>
                    <a:pt x="215" y="428"/>
                    <a:pt x="218" y="428"/>
                    <a:pt x="221" y="428"/>
                  </a:cubicBezTo>
                  <a:cubicBezTo>
                    <a:pt x="339" y="428"/>
                    <a:pt x="422" y="332"/>
                    <a:pt x="422" y="212"/>
                  </a:cubicBezTo>
                  <a:cubicBezTo>
                    <a:pt x="422" y="94"/>
                    <a:pt x="335" y="1"/>
                    <a:pt x="217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31" name="Google Shape;20031;p27"/>
            <p:cNvSpPr/>
            <p:nvPr/>
          </p:nvSpPr>
          <p:spPr>
            <a:xfrm>
              <a:off x="2125850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8"/>
                    <a:pt x="11" y="222"/>
                  </a:cubicBezTo>
                  <a:cubicBezTo>
                    <a:pt x="11" y="335"/>
                    <a:pt x="98" y="427"/>
                    <a:pt x="217" y="427"/>
                  </a:cubicBezTo>
                  <a:cubicBezTo>
                    <a:pt x="330" y="427"/>
                    <a:pt x="427" y="335"/>
                    <a:pt x="427" y="217"/>
                  </a:cubicBezTo>
                  <a:cubicBezTo>
                    <a:pt x="427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32" name="Google Shape;20032;p27"/>
            <p:cNvSpPr/>
            <p:nvPr/>
          </p:nvSpPr>
          <p:spPr>
            <a:xfrm>
              <a:off x="2099400" y="41172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93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33" name="Google Shape;20033;p27"/>
            <p:cNvSpPr/>
            <p:nvPr/>
          </p:nvSpPr>
          <p:spPr>
            <a:xfrm>
              <a:off x="1754450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25" y="1"/>
                  </a:moveTo>
                  <a:cubicBezTo>
                    <a:pt x="219" y="1"/>
                    <a:pt x="213" y="1"/>
                    <a:pt x="206" y="1"/>
                  </a:cubicBezTo>
                  <a:cubicBezTo>
                    <a:pt x="93" y="7"/>
                    <a:pt x="1" y="94"/>
                    <a:pt x="1" y="212"/>
                  </a:cubicBezTo>
                  <a:cubicBezTo>
                    <a:pt x="1" y="325"/>
                    <a:pt x="88" y="423"/>
                    <a:pt x="211" y="423"/>
                  </a:cubicBezTo>
                  <a:cubicBezTo>
                    <a:pt x="335" y="418"/>
                    <a:pt x="427" y="325"/>
                    <a:pt x="427" y="207"/>
                  </a:cubicBezTo>
                  <a:cubicBezTo>
                    <a:pt x="417" y="90"/>
                    <a:pt x="338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34" name="Google Shape;20034;p27"/>
            <p:cNvSpPr/>
            <p:nvPr/>
          </p:nvSpPr>
          <p:spPr>
            <a:xfrm>
              <a:off x="1807525" y="43559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10"/>
                    <a:pt x="0" y="98"/>
                    <a:pt x="0" y="221"/>
                  </a:cubicBezTo>
                  <a:cubicBezTo>
                    <a:pt x="5" y="334"/>
                    <a:pt x="93" y="427"/>
                    <a:pt x="211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35" name="Google Shape;20035;p27"/>
            <p:cNvSpPr/>
            <p:nvPr/>
          </p:nvSpPr>
          <p:spPr>
            <a:xfrm>
              <a:off x="1860450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8" y="0"/>
                    <a:pt x="5" y="88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36" name="Google Shape;20036;p27"/>
            <p:cNvSpPr/>
            <p:nvPr/>
          </p:nvSpPr>
          <p:spPr>
            <a:xfrm>
              <a:off x="1913625" y="43561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8" y="0"/>
                    <a:pt x="6" y="88"/>
                    <a:pt x="1" y="211"/>
                  </a:cubicBezTo>
                  <a:cubicBezTo>
                    <a:pt x="6" y="334"/>
                    <a:pt x="98" y="422"/>
                    <a:pt x="216" y="422"/>
                  </a:cubicBezTo>
                  <a:cubicBezTo>
                    <a:pt x="335" y="417"/>
                    <a:pt x="432" y="324"/>
                    <a:pt x="432" y="211"/>
                  </a:cubicBez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37" name="Google Shape;20037;p27"/>
            <p:cNvSpPr/>
            <p:nvPr/>
          </p:nvSpPr>
          <p:spPr>
            <a:xfrm>
              <a:off x="1621875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38" name="Google Shape;20038;p27"/>
            <p:cNvSpPr/>
            <p:nvPr/>
          </p:nvSpPr>
          <p:spPr>
            <a:xfrm>
              <a:off x="215245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1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27"/>
                    <a:pt x="216" y="427"/>
                  </a:cubicBezTo>
                  <a:cubicBezTo>
                    <a:pt x="340" y="427"/>
                    <a:pt x="427" y="335"/>
                    <a:pt x="422" y="211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39" name="Google Shape;20039;p27"/>
            <p:cNvSpPr/>
            <p:nvPr/>
          </p:nvSpPr>
          <p:spPr>
            <a:xfrm>
              <a:off x="1727725" y="39580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1"/>
                  </a:moveTo>
                  <a:cubicBezTo>
                    <a:pt x="98" y="1"/>
                    <a:pt x="1" y="88"/>
                    <a:pt x="16" y="211"/>
                  </a:cubicBezTo>
                  <a:cubicBezTo>
                    <a:pt x="16" y="335"/>
                    <a:pt x="114" y="422"/>
                    <a:pt x="227" y="422"/>
                  </a:cubicBezTo>
                  <a:cubicBezTo>
                    <a:pt x="345" y="422"/>
                    <a:pt x="433" y="329"/>
                    <a:pt x="433" y="211"/>
                  </a:cubicBezTo>
                  <a:cubicBezTo>
                    <a:pt x="433" y="8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40" name="Google Shape;20040;p27"/>
            <p:cNvSpPr/>
            <p:nvPr/>
          </p:nvSpPr>
          <p:spPr>
            <a:xfrm>
              <a:off x="1780800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16" y="88"/>
                    <a:pt x="5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41" name="Google Shape;20041;p27"/>
            <p:cNvSpPr/>
            <p:nvPr/>
          </p:nvSpPr>
          <p:spPr>
            <a:xfrm>
              <a:off x="1727850" y="4329325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7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34"/>
                    <a:pt x="88" y="432"/>
                    <a:pt x="212" y="432"/>
                  </a:cubicBezTo>
                  <a:cubicBezTo>
                    <a:pt x="335" y="432"/>
                    <a:pt x="422" y="340"/>
                    <a:pt x="422" y="211"/>
                  </a:cubicBezTo>
                  <a:cubicBezTo>
                    <a:pt x="422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42" name="Google Shape;20042;p27"/>
            <p:cNvSpPr/>
            <p:nvPr/>
          </p:nvSpPr>
          <p:spPr>
            <a:xfrm>
              <a:off x="1887175" y="42765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5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21" y="334"/>
                    <a:pt x="427" y="211"/>
                  </a:cubicBezTo>
                  <a:cubicBezTo>
                    <a:pt x="427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43" name="Google Shape;20043;p27"/>
            <p:cNvSpPr/>
            <p:nvPr/>
          </p:nvSpPr>
          <p:spPr>
            <a:xfrm>
              <a:off x="1940225" y="4276600"/>
              <a:ext cx="10675" cy="10475"/>
            </a:xfrm>
            <a:custGeom>
              <a:rect b="b" l="l" r="r" t="t"/>
              <a:pathLst>
                <a:path extrusionOk="0" h="419" w="427">
                  <a:moveTo>
                    <a:pt x="240" y="1"/>
                  </a:moveTo>
                  <a:cubicBezTo>
                    <a:pt x="232" y="1"/>
                    <a:pt x="224" y="2"/>
                    <a:pt x="216" y="3"/>
                  </a:cubicBezTo>
                  <a:cubicBezTo>
                    <a:pt x="98" y="3"/>
                    <a:pt x="0" y="90"/>
                    <a:pt x="0" y="208"/>
                  </a:cubicBezTo>
                  <a:cubicBezTo>
                    <a:pt x="0" y="321"/>
                    <a:pt x="93" y="419"/>
                    <a:pt x="216" y="419"/>
                  </a:cubicBezTo>
                  <a:cubicBezTo>
                    <a:pt x="334" y="419"/>
                    <a:pt x="427" y="331"/>
                    <a:pt x="427" y="208"/>
                  </a:cubicBezTo>
                  <a:cubicBezTo>
                    <a:pt x="422" y="93"/>
                    <a:pt x="342" y="1"/>
                    <a:pt x="24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44" name="Google Shape;20044;p27"/>
            <p:cNvSpPr/>
            <p:nvPr/>
          </p:nvSpPr>
          <p:spPr>
            <a:xfrm>
              <a:off x="15422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6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45" name="Google Shape;20045;p27"/>
            <p:cNvSpPr/>
            <p:nvPr/>
          </p:nvSpPr>
          <p:spPr>
            <a:xfrm>
              <a:off x="1727600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103" y="1"/>
                    <a:pt x="6" y="93"/>
                    <a:pt x="6" y="206"/>
                  </a:cubicBezTo>
                  <a:cubicBezTo>
                    <a:pt x="1" y="324"/>
                    <a:pt x="98" y="417"/>
                    <a:pt x="217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5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46" name="Google Shape;20046;p27"/>
            <p:cNvSpPr/>
            <p:nvPr/>
          </p:nvSpPr>
          <p:spPr>
            <a:xfrm>
              <a:off x="1648350" y="4303100"/>
              <a:ext cx="10550" cy="10450"/>
            </a:xfrm>
            <a:custGeom>
              <a:rect b="b" l="l" r="r" t="t"/>
              <a:pathLst>
                <a:path extrusionOk="0" h="418" w="422">
                  <a:moveTo>
                    <a:pt x="221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9"/>
                    <a:pt x="0" y="212"/>
                  </a:cubicBezTo>
                  <a:cubicBezTo>
                    <a:pt x="5" y="325"/>
                    <a:pt x="98" y="417"/>
                    <a:pt x="211" y="417"/>
                  </a:cubicBezTo>
                  <a:cubicBezTo>
                    <a:pt x="334" y="417"/>
                    <a:pt x="421" y="330"/>
                    <a:pt x="421" y="207"/>
                  </a:cubicBezTo>
                  <a:cubicBezTo>
                    <a:pt x="421" y="87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47" name="Google Shape;20047;p27"/>
            <p:cNvSpPr/>
            <p:nvPr/>
          </p:nvSpPr>
          <p:spPr>
            <a:xfrm>
              <a:off x="1727725" y="44355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1" y="334"/>
                    <a:pt x="98" y="427"/>
                    <a:pt x="222" y="427"/>
                  </a:cubicBezTo>
                  <a:cubicBezTo>
                    <a:pt x="345" y="427"/>
                    <a:pt x="433" y="329"/>
                    <a:pt x="427" y="206"/>
                  </a:cubicBezTo>
                  <a:cubicBezTo>
                    <a:pt x="422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48" name="Google Shape;20048;p27"/>
            <p:cNvSpPr/>
            <p:nvPr/>
          </p:nvSpPr>
          <p:spPr>
            <a:xfrm>
              <a:off x="1940225" y="43826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11" y="329"/>
                    <a:pt x="103" y="421"/>
                    <a:pt x="216" y="421"/>
                  </a:cubicBezTo>
                  <a:cubicBezTo>
                    <a:pt x="329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49" name="Google Shape;20049;p27"/>
            <p:cNvSpPr/>
            <p:nvPr/>
          </p:nvSpPr>
          <p:spPr>
            <a:xfrm>
              <a:off x="1940225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11" y="329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50" name="Google Shape;20050;p27"/>
            <p:cNvSpPr/>
            <p:nvPr/>
          </p:nvSpPr>
          <p:spPr>
            <a:xfrm>
              <a:off x="1807650" y="3825350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0"/>
                    <a:pt x="0" y="98"/>
                    <a:pt x="0" y="216"/>
                  </a:cubicBezTo>
                  <a:cubicBezTo>
                    <a:pt x="0" y="334"/>
                    <a:pt x="88" y="427"/>
                    <a:pt x="211" y="427"/>
                  </a:cubicBezTo>
                  <a:cubicBezTo>
                    <a:pt x="329" y="422"/>
                    <a:pt x="422" y="324"/>
                    <a:pt x="422" y="206"/>
                  </a:cubicBezTo>
                  <a:cubicBezTo>
                    <a:pt x="422" y="93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51" name="Google Shape;20051;p27"/>
            <p:cNvSpPr/>
            <p:nvPr/>
          </p:nvSpPr>
          <p:spPr>
            <a:xfrm>
              <a:off x="1940225" y="38518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93"/>
                    <a:pt x="32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52" name="Google Shape;20052;p27"/>
            <p:cNvSpPr/>
            <p:nvPr/>
          </p:nvSpPr>
          <p:spPr>
            <a:xfrm>
              <a:off x="1568550" y="406417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7" y="0"/>
                  </a:moveTo>
                  <a:cubicBezTo>
                    <a:pt x="104" y="0"/>
                    <a:pt x="6" y="93"/>
                    <a:pt x="6" y="206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7" y="329"/>
                    <a:pt x="427" y="211"/>
                  </a:cubicBezTo>
                  <a:cubicBezTo>
                    <a:pt x="43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53" name="Google Shape;20053;p27"/>
            <p:cNvSpPr/>
            <p:nvPr/>
          </p:nvSpPr>
          <p:spPr>
            <a:xfrm>
              <a:off x="2099400" y="4064175"/>
              <a:ext cx="10675" cy="10425"/>
            </a:xfrm>
            <a:custGeom>
              <a:rect b="b" l="l" r="r" t="t"/>
              <a:pathLst>
                <a:path extrusionOk="0" h="417" w="427">
                  <a:moveTo>
                    <a:pt x="211" y="0"/>
                  </a:moveTo>
                  <a:cubicBezTo>
                    <a:pt x="93" y="0"/>
                    <a:pt x="0" y="87"/>
                    <a:pt x="0" y="206"/>
                  </a:cubicBezTo>
                  <a:cubicBezTo>
                    <a:pt x="0" y="324"/>
                    <a:pt x="93" y="416"/>
                    <a:pt x="211" y="416"/>
                  </a:cubicBezTo>
                  <a:cubicBezTo>
                    <a:pt x="329" y="416"/>
                    <a:pt x="427" y="329"/>
                    <a:pt x="427" y="206"/>
                  </a:cubicBezTo>
                  <a:cubicBezTo>
                    <a:pt x="427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54" name="Google Shape;20054;p27"/>
            <p:cNvSpPr/>
            <p:nvPr/>
          </p:nvSpPr>
          <p:spPr>
            <a:xfrm>
              <a:off x="1568550" y="411735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17" y="1"/>
                  </a:moveTo>
                  <a:cubicBezTo>
                    <a:pt x="104" y="1"/>
                    <a:pt x="6" y="88"/>
                    <a:pt x="6" y="206"/>
                  </a:cubicBezTo>
                  <a:cubicBezTo>
                    <a:pt x="1" y="329"/>
                    <a:pt x="88" y="422"/>
                    <a:pt x="212" y="422"/>
                  </a:cubicBezTo>
                  <a:cubicBezTo>
                    <a:pt x="335" y="422"/>
                    <a:pt x="427" y="329"/>
                    <a:pt x="427" y="211"/>
                  </a:cubicBezTo>
                  <a:cubicBezTo>
                    <a:pt x="438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55" name="Google Shape;20055;p27"/>
            <p:cNvSpPr/>
            <p:nvPr/>
          </p:nvSpPr>
          <p:spPr>
            <a:xfrm>
              <a:off x="1727850" y="41173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17" y="0"/>
                  </a:moveTo>
                  <a:cubicBezTo>
                    <a:pt x="214" y="0"/>
                    <a:pt x="210" y="0"/>
                    <a:pt x="207" y="1"/>
                  </a:cubicBezTo>
                  <a:cubicBezTo>
                    <a:pt x="88" y="1"/>
                    <a:pt x="1" y="88"/>
                    <a:pt x="1" y="206"/>
                  </a:cubicBezTo>
                  <a:cubicBezTo>
                    <a:pt x="1" y="31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06"/>
                  </a:cubicBezTo>
                  <a:cubicBezTo>
                    <a:pt x="422" y="86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56" name="Google Shape;20056;p27"/>
            <p:cNvSpPr/>
            <p:nvPr/>
          </p:nvSpPr>
          <p:spPr>
            <a:xfrm>
              <a:off x="20726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1" y="0"/>
                  </a:moveTo>
                  <a:cubicBezTo>
                    <a:pt x="103" y="0"/>
                    <a:pt x="16" y="87"/>
                    <a:pt x="11" y="206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2" y="87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57" name="Google Shape;20057;p27"/>
            <p:cNvSpPr/>
            <p:nvPr/>
          </p:nvSpPr>
          <p:spPr>
            <a:xfrm>
              <a:off x="2178925" y="4303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5"/>
                    <a:pt x="5" y="98"/>
                    <a:pt x="5" y="211"/>
                  </a:cubicBezTo>
                  <a:cubicBezTo>
                    <a:pt x="0" y="329"/>
                    <a:pt x="103" y="421"/>
                    <a:pt x="216" y="421"/>
                  </a:cubicBezTo>
                  <a:cubicBezTo>
                    <a:pt x="339" y="421"/>
                    <a:pt x="432" y="334"/>
                    <a:pt x="432" y="211"/>
                  </a:cubicBezTo>
                  <a:cubicBezTo>
                    <a:pt x="432" y="87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58" name="Google Shape;20058;p27"/>
            <p:cNvSpPr/>
            <p:nvPr/>
          </p:nvSpPr>
          <p:spPr>
            <a:xfrm>
              <a:off x="1780800" y="4488750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24"/>
                    <a:pt x="93" y="417"/>
                    <a:pt x="211" y="427"/>
                  </a:cubicBezTo>
                  <a:cubicBezTo>
                    <a:pt x="214" y="427"/>
                    <a:pt x="217" y="427"/>
                    <a:pt x="220" y="427"/>
                  </a:cubicBezTo>
                  <a:cubicBezTo>
                    <a:pt x="334" y="427"/>
                    <a:pt x="432" y="332"/>
                    <a:pt x="432" y="222"/>
                  </a:cubicBezTo>
                  <a:cubicBezTo>
                    <a:pt x="437" y="98"/>
                    <a:pt x="350" y="6"/>
                    <a:pt x="231" y="1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59" name="Google Shape;20059;p27"/>
            <p:cNvSpPr/>
            <p:nvPr/>
          </p:nvSpPr>
          <p:spPr>
            <a:xfrm>
              <a:off x="1887175" y="385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4" y="0"/>
                  </a:moveTo>
                  <a:cubicBezTo>
                    <a:pt x="218" y="0"/>
                    <a:pt x="212" y="0"/>
                    <a:pt x="206" y="1"/>
                  </a:cubicBezTo>
                  <a:cubicBezTo>
                    <a:pt x="87" y="1"/>
                    <a:pt x="0" y="88"/>
                    <a:pt x="0" y="207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24" y="422"/>
                    <a:pt x="421" y="335"/>
                    <a:pt x="421" y="212"/>
                  </a:cubicBezTo>
                  <a:cubicBezTo>
                    <a:pt x="421" y="94"/>
                    <a:pt x="342" y="0"/>
                    <a:pt x="22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60" name="Google Shape;20060;p27"/>
            <p:cNvSpPr/>
            <p:nvPr/>
          </p:nvSpPr>
          <p:spPr>
            <a:xfrm>
              <a:off x="1780925" y="38519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1" y="1"/>
                  </a:moveTo>
                  <a:cubicBezTo>
                    <a:pt x="103" y="1"/>
                    <a:pt x="11" y="88"/>
                    <a:pt x="11" y="207"/>
                  </a:cubicBezTo>
                  <a:cubicBezTo>
                    <a:pt x="0" y="325"/>
                    <a:pt x="93" y="422"/>
                    <a:pt x="216" y="422"/>
                  </a:cubicBezTo>
                  <a:cubicBezTo>
                    <a:pt x="329" y="422"/>
                    <a:pt x="427" y="335"/>
                    <a:pt x="427" y="212"/>
                  </a:cubicBezTo>
                  <a:cubicBezTo>
                    <a:pt x="427" y="88"/>
                    <a:pt x="32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61" name="Google Shape;20061;p27"/>
            <p:cNvSpPr/>
            <p:nvPr/>
          </p:nvSpPr>
          <p:spPr>
            <a:xfrm>
              <a:off x="20726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1" y="0"/>
                  </a:moveTo>
                  <a:cubicBezTo>
                    <a:pt x="108" y="0"/>
                    <a:pt x="11" y="88"/>
                    <a:pt x="0" y="211"/>
                  </a:cubicBezTo>
                  <a:cubicBezTo>
                    <a:pt x="0" y="324"/>
                    <a:pt x="93" y="417"/>
                    <a:pt x="206" y="422"/>
                  </a:cubicBezTo>
                  <a:cubicBezTo>
                    <a:pt x="209" y="422"/>
                    <a:pt x="213" y="422"/>
                    <a:pt x="216" y="422"/>
                  </a:cubicBezTo>
                  <a:cubicBezTo>
                    <a:pt x="335" y="422"/>
                    <a:pt x="427" y="336"/>
                    <a:pt x="427" y="216"/>
                  </a:cubicBezTo>
                  <a:cubicBezTo>
                    <a:pt x="432" y="93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62" name="Google Shape;20062;p27"/>
            <p:cNvSpPr/>
            <p:nvPr/>
          </p:nvSpPr>
          <p:spPr>
            <a:xfrm>
              <a:off x="2126125" y="4356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2" y="1"/>
                  </a:moveTo>
                  <a:cubicBezTo>
                    <a:pt x="79" y="1"/>
                    <a:pt x="0" y="90"/>
                    <a:pt x="0" y="212"/>
                  </a:cubicBezTo>
                  <a:cubicBezTo>
                    <a:pt x="0" y="335"/>
                    <a:pt x="87" y="423"/>
                    <a:pt x="211" y="423"/>
                  </a:cubicBezTo>
                  <a:cubicBezTo>
                    <a:pt x="324" y="423"/>
                    <a:pt x="421" y="335"/>
                    <a:pt x="421" y="217"/>
                  </a:cubicBezTo>
                  <a:cubicBezTo>
                    <a:pt x="421" y="94"/>
                    <a:pt x="334" y="1"/>
                    <a:pt x="211" y="1"/>
                  </a:cubicBezTo>
                  <a:cubicBezTo>
                    <a:pt x="205" y="1"/>
                    <a:pt x="198" y="1"/>
                    <a:pt x="19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63" name="Google Shape;20063;p27"/>
            <p:cNvSpPr/>
            <p:nvPr/>
          </p:nvSpPr>
          <p:spPr>
            <a:xfrm>
              <a:off x="2152200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1"/>
                  </a:moveTo>
                  <a:cubicBezTo>
                    <a:pt x="103" y="1"/>
                    <a:pt x="11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334" y="422"/>
                    <a:pt x="432" y="335"/>
                    <a:pt x="432" y="211"/>
                  </a:cubicBezTo>
                  <a:cubicBezTo>
                    <a:pt x="432" y="8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64" name="Google Shape;20064;p27"/>
            <p:cNvSpPr/>
            <p:nvPr/>
          </p:nvSpPr>
          <p:spPr>
            <a:xfrm>
              <a:off x="1780800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98" y="0"/>
                    <a:pt x="5" y="98"/>
                    <a:pt x="0" y="221"/>
                  </a:cubicBezTo>
                  <a:cubicBezTo>
                    <a:pt x="5" y="334"/>
                    <a:pt x="98" y="427"/>
                    <a:pt x="211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65" name="Google Shape;20065;p27"/>
            <p:cNvSpPr/>
            <p:nvPr/>
          </p:nvSpPr>
          <p:spPr>
            <a:xfrm>
              <a:off x="1542225" y="41966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8" y="10"/>
                    <a:pt x="1" y="98"/>
                    <a:pt x="1" y="211"/>
                  </a:cubicBezTo>
                  <a:cubicBezTo>
                    <a:pt x="1" y="334"/>
                    <a:pt x="93" y="432"/>
                    <a:pt x="211" y="432"/>
                  </a:cubicBezTo>
                  <a:cubicBezTo>
                    <a:pt x="335" y="432"/>
                    <a:pt x="422" y="344"/>
                    <a:pt x="417" y="211"/>
                  </a:cubicBezTo>
                  <a:cubicBezTo>
                    <a:pt x="417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66" name="Google Shape;20066;p27"/>
            <p:cNvSpPr/>
            <p:nvPr/>
          </p:nvSpPr>
          <p:spPr>
            <a:xfrm>
              <a:off x="1489175" y="43029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2" y="1"/>
                    <a:pt x="0" y="87"/>
                    <a:pt x="0" y="207"/>
                  </a:cubicBezTo>
                  <a:cubicBezTo>
                    <a:pt x="0" y="335"/>
                    <a:pt x="82" y="422"/>
                    <a:pt x="211" y="422"/>
                  </a:cubicBezTo>
                  <a:cubicBezTo>
                    <a:pt x="334" y="422"/>
                    <a:pt x="432" y="330"/>
                    <a:pt x="432" y="212"/>
                  </a:cubicBezTo>
                  <a:cubicBezTo>
                    <a:pt x="432" y="99"/>
                    <a:pt x="334" y="1"/>
                    <a:pt x="221" y="1"/>
                  </a:cubicBezTo>
                  <a:cubicBezTo>
                    <a:pt x="218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67" name="Google Shape;20067;p27"/>
            <p:cNvSpPr/>
            <p:nvPr/>
          </p:nvSpPr>
          <p:spPr>
            <a:xfrm>
              <a:off x="1515625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27" y="336"/>
                    <a:pt x="427" y="211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68" name="Google Shape;20068;p27"/>
            <p:cNvSpPr/>
            <p:nvPr/>
          </p:nvSpPr>
          <p:spPr>
            <a:xfrm>
              <a:off x="20462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104" y="1"/>
                    <a:pt x="1" y="103"/>
                    <a:pt x="1" y="222"/>
                  </a:cubicBezTo>
                  <a:cubicBezTo>
                    <a:pt x="10" y="348"/>
                    <a:pt x="107" y="428"/>
                    <a:pt x="204" y="428"/>
                  </a:cubicBezTo>
                  <a:cubicBezTo>
                    <a:pt x="210" y="428"/>
                    <a:pt x="216" y="428"/>
                    <a:pt x="222" y="427"/>
                  </a:cubicBezTo>
                  <a:cubicBezTo>
                    <a:pt x="34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69" name="Google Shape;20069;p27"/>
            <p:cNvSpPr/>
            <p:nvPr/>
          </p:nvSpPr>
          <p:spPr>
            <a:xfrm>
              <a:off x="1728000" y="43826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29"/>
                    <a:pt x="98" y="421"/>
                    <a:pt x="211" y="421"/>
                  </a:cubicBezTo>
                  <a:cubicBezTo>
                    <a:pt x="329" y="421"/>
                    <a:pt x="416" y="329"/>
                    <a:pt x="416" y="211"/>
                  </a:cubicBezTo>
                  <a:cubicBezTo>
                    <a:pt x="416" y="87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70" name="Google Shape;20070;p27"/>
            <p:cNvSpPr/>
            <p:nvPr/>
          </p:nvSpPr>
          <p:spPr>
            <a:xfrm>
              <a:off x="1780925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1"/>
                    <a:pt x="0" y="99"/>
                    <a:pt x="0" y="212"/>
                  </a:cubicBezTo>
                  <a:cubicBezTo>
                    <a:pt x="0" y="335"/>
                    <a:pt x="98" y="422"/>
                    <a:pt x="216" y="422"/>
                  </a:cubicBezTo>
                  <a:cubicBezTo>
                    <a:pt x="334" y="422"/>
                    <a:pt x="427" y="33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71" name="Google Shape;20071;p27"/>
            <p:cNvSpPr/>
            <p:nvPr/>
          </p:nvSpPr>
          <p:spPr>
            <a:xfrm>
              <a:off x="1621625" y="40641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11" y="211"/>
                  </a:cubicBezTo>
                  <a:cubicBezTo>
                    <a:pt x="16" y="334"/>
                    <a:pt x="103" y="427"/>
                    <a:pt x="226" y="427"/>
                  </a:cubicBezTo>
                  <a:cubicBezTo>
                    <a:pt x="345" y="416"/>
                    <a:pt x="432" y="329"/>
                    <a:pt x="432" y="211"/>
                  </a:cubicBezTo>
                  <a:cubicBezTo>
                    <a:pt x="432" y="98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72" name="Google Shape;20072;p27"/>
            <p:cNvSpPr/>
            <p:nvPr/>
          </p:nvSpPr>
          <p:spPr>
            <a:xfrm>
              <a:off x="1727600" y="454180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2" y="0"/>
                  </a:moveTo>
                  <a:cubicBezTo>
                    <a:pt x="94" y="0"/>
                    <a:pt x="16" y="84"/>
                    <a:pt x="11" y="196"/>
                  </a:cubicBezTo>
                  <a:cubicBezTo>
                    <a:pt x="1" y="320"/>
                    <a:pt x="98" y="422"/>
                    <a:pt x="222" y="422"/>
                  </a:cubicBezTo>
                  <a:cubicBezTo>
                    <a:pt x="335" y="422"/>
                    <a:pt x="432" y="335"/>
                    <a:pt x="432" y="217"/>
                  </a:cubicBezTo>
                  <a:cubicBezTo>
                    <a:pt x="438" y="104"/>
                    <a:pt x="355" y="6"/>
                    <a:pt x="232" y="1"/>
                  </a:cubicBezTo>
                  <a:cubicBezTo>
                    <a:pt x="225" y="0"/>
                    <a:pt x="218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73" name="Google Shape;20073;p27"/>
            <p:cNvSpPr/>
            <p:nvPr/>
          </p:nvSpPr>
          <p:spPr>
            <a:xfrm>
              <a:off x="1887300" y="4382625"/>
              <a:ext cx="10425" cy="10575"/>
            </a:xfrm>
            <a:custGeom>
              <a:rect b="b" l="l" r="r" t="t"/>
              <a:pathLst>
                <a:path extrusionOk="0" h="423" w="417">
                  <a:moveTo>
                    <a:pt x="215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88" y="1"/>
                    <a:pt x="0" y="99"/>
                    <a:pt x="0" y="212"/>
                  </a:cubicBezTo>
                  <a:cubicBezTo>
                    <a:pt x="0" y="335"/>
                    <a:pt x="98" y="422"/>
                    <a:pt x="211" y="422"/>
                  </a:cubicBezTo>
                  <a:cubicBezTo>
                    <a:pt x="329" y="422"/>
                    <a:pt x="416" y="330"/>
                    <a:pt x="416" y="207"/>
                  </a:cubicBezTo>
                  <a:cubicBezTo>
                    <a:pt x="416" y="87"/>
                    <a:pt x="324" y="1"/>
                    <a:pt x="21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74" name="Google Shape;20074;p27"/>
            <p:cNvSpPr/>
            <p:nvPr/>
          </p:nvSpPr>
          <p:spPr>
            <a:xfrm>
              <a:off x="1887300" y="44887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0" y="93"/>
                    <a:pt x="0" y="211"/>
                  </a:cubicBezTo>
                  <a:cubicBezTo>
                    <a:pt x="0" y="330"/>
                    <a:pt x="98" y="427"/>
                    <a:pt x="211" y="427"/>
                  </a:cubicBezTo>
                  <a:cubicBezTo>
                    <a:pt x="329" y="417"/>
                    <a:pt x="422" y="330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75" name="Google Shape;20075;p27"/>
            <p:cNvSpPr/>
            <p:nvPr/>
          </p:nvSpPr>
          <p:spPr>
            <a:xfrm>
              <a:off x="2125850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22" y="0"/>
                  </a:moveTo>
                  <a:cubicBezTo>
                    <a:pt x="98" y="0"/>
                    <a:pt x="11" y="93"/>
                    <a:pt x="11" y="206"/>
                  </a:cubicBezTo>
                  <a:cubicBezTo>
                    <a:pt x="1" y="324"/>
                    <a:pt x="98" y="427"/>
                    <a:pt x="217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76" name="Google Shape;20076;p27"/>
            <p:cNvSpPr/>
            <p:nvPr/>
          </p:nvSpPr>
          <p:spPr>
            <a:xfrm>
              <a:off x="2073050" y="4143825"/>
              <a:ext cx="10450" cy="10675"/>
            </a:xfrm>
            <a:custGeom>
              <a:rect b="b" l="l" r="r" t="t"/>
              <a:pathLst>
                <a:path extrusionOk="0" h="427" w="418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19" y="427"/>
                    <a:pt x="417" y="334"/>
                    <a:pt x="417" y="211"/>
                  </a:cubicBezTo>
                  <a:cubicBezTo>
                    <a:pt x="417" y="9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77" name="Google Shape;20077;p27"/>
            <p:cNvSpPr/>
            <p:nvPr/>
          </p:nvSpPr>
          <p:spPr>
            <a:xfrm>
              <a:off x="1595025" y="414382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6" y="0"/>
                  </a:moveTo>
                  <a:cubicBezTo>
                    <a:pt x="98" y="0"/>
                    <a:pt x="6" y="93"/>
                    <a:pt x="6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78" name="Google Shape;20078;p27"/>
            <p:cNvSpPr/>
            <p:nvPr/>
          </p:nvSpPr>
          <p:spPr>
            <a:xfrm>
              <a:off x="1542225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8" y="0"/>
                    <a:pt x="1" y="93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16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79" name="Google Shape;20079;p27"/>
            <p:cNvSpPr/>
            <p:nvPr/>
          </p:nvSpPr>
          <p:spPr>
            <a:xfrm>
              <a:off x="1727850" y="42766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07" y="0"/>
                  </a:moveTo>
                  <a:cubicBezTo>
                    <a:pt x="88" y="0"/>
                    <a:pt x="1" y="86"/>
                    <a:pt x="1" y="206"/>
                  </a:cubicBezTo>
                  <a:cubicBezTo>
                    <a:pt x="1" y="32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11"/>
                  </a:cubicBezTo>
                  <a:cubicBezTo>
                    <a:pt x="422" y="88"/>
                    <a:pt x="335" y="1"/>
                    <a:pt x="217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80" name="Google Shape;20080;p27"/>
            <p:cNvSpPr/>
            <p:nvPr/>
          </p:nvSpPr>
          <p:spPr>
            <a:xfrm>
              <a:off x="204632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1"/>
                  </a:moveTo>
                  <a:cubicBezTo>
                    <a:pt x="99" y="1"/>
                    <a:pt x="1" y="98"/>
                    <a:pt x="1" y="211"/>
                  </a:cubicBezTo>
                  <a:cubicBezTo>
                    <a:pt x="1" y="329"/>
                    <a:pt x="93" y="417"/>
                    <a:pt x="206" y="422"/>
                  </a:cubicBezTo>
                  <a:cubicBezTo>
                    <a:pt x="330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81" name="Google Shape;20081;p27"/>
            <p:cNvSpPr/>
            <p:nvPr/>
          </p:nvSpPr>
          <p:spPr>
            <a:xfrm>
              <a:off x="20198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1"/>
                    <a:pt x="216" y="421"/>
                  </a:cubicBezTo>
                  <a:cubicBezTo>
                    <a:pt x="334" y="421"/>
                    <a:pt x="432" y="319"/>
                    <a:pt x="427" y="206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82" name="Google Shape;20082;p27"/>
            <p:cNvSpPr/>
            <p:nvPr/>
          </p:nvSpPr>
          <p:spPr>
            <a:xfrm>
              <a:off x="1515500" y="4064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7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0"/>
                    <a:pt x="103" y="428"/>
                    <a:pt x="222" y="428"/>
                  </a:cubicBezTo>
                  <a:cubicBezTo>
                    <a:pt x="340" y="417"/>
                    <a:pt x="432" y="330"/>
                    <a:pt x="432" y="207"/>
                  </a:cubicBezTo>
                  <a:cubicBezTo>
                    <a:pt x="427" y="87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83" name="Google Shape;20083;p27"/>
            <p:cNvSpPr/>
            <p:nvPr/>
          </p:nvSpPr>
          <p:spPr>
            <a:xfrm>
              <a:off x="1621625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6" y="0"/>
                  </a:moveTo>
                  <a:cubicBezTo>
                    <a:pt x="223" y="0"/>
                    <a:pt x="219" y="0"/>
                    <a:pt x="216" y="1"/>
                  </a:cubicBezTo>
                  <a:cubicBezTo>
                    <a:pt x="93" y="6"/>
                    <a:pt x="0" y="98"/>
                    <a:pt x="11" y="216"/>
                  </a:cubicBezTo>
                  <a:cubicBezTo>
                    <a:pt x="11" y="335"/>
                    <a:pt x="103" y="422"/>
                    <a:pt x="221" y="422"/>
                  </a:cubicBezTo>
                  <a:cubicBezTo>
                    <a:pt x="345" y="417"/>
                    <a:pt x="432" y="329"/>
                    <a:pt x="432" y="206"/>
                  </a:cubicBezTo>
                  <a:cubicBezTo>
                    <a:pt x="427" y="86"/>
                    <a:pt x="339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84" name="Google Shape;20084;p27"/>
            <p:cNvSpPr/>
            <p:nvPr/>
          </p:nvSpPr>
          <p:spPr>
            <a:xfrm>
              <a:off x="151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2" y="0"/>
                  </a:moveTo>
                  <a:cubicBezTo>
                    <a:pt x="98" y="0"/>
                    <a:pt x="6" y="86"/>
                    <a:pt x="1" y="206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7" y="335"/>
                    <a:pt x="427" y="216"/>
                  </a:cubicBezTo>
                  <a:cubicBezTo>
                    <a:pt x="432" y="98"/>
                    <a:pt x="340" y="1"/>
                    <a:pt x="222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85" name="Google Shape;20085;p27"/>
            <p:cNvSpPr/>
            <p:nvPr/>
          </p:nvSpPr>
          <p:spPr>
            <a:xfrm>
              <a:off x="21525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5"/>
                    <a:pt x="1" y="92"/>
                    <a:pt x="1" y="211"/>
                  </a:cubicBezTo>
                  <a:cubicBezTo>
                    <a:pt x="1" y="329"/>
                    <a:pt x="88" y="421"/>
                    <a:pt x="211" y="421"/>
                  </a:cubicBezTo>
                  <a:cubicBezTo>
                    <a:pt x="330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86" name="Google Shape;20086;p27"/>
            <p:cNvSpPr/>
            <p:nvPr/>
          </p:nvSpPr>
          <p:spPr>
            <a:xfrm>
              <a:off x="2046475" y="4064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5"/>
                    <a:pt x="0" y="92"/>
                    <a:pt x="0" y="211"/>
                  </a:cubicBezTo>
                  <a:cubicBezTo>
                    <a:pt x="0" y="329"/>
                    <a:pt x="93" y="421"/>
                    <a:pt x="211" y="421"/>
                  </a:cubicBezTo>
                  <a:cubicBezTo>
                    <a:pt x="329" y="421"/>
                    <a:pt x="421" y="334"/>
                    <a:pt x="421" y="211"/>
                  </a:cubicBezTo>
                  <a:cubicBezTo>
                    <a:pt x="416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87" name="Google Shape;20087;p27"/>
            <p:cNvSpPr/>
            <p:nvPr/>
          </p:nvSpPr>
          <p:spPr>
            <a:xfrm>
              <a:off x="1727850" y="4011225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2" y="1"/>
                  </a:moveTo>
                  <a:cubicBezTo>
                    <a:pt x="93" y="1"/>
                    <a:pt x="6" y="88"/>
                    <a:pt x="1" y="201"/>
                  </a:cubicBezTo>
                  <a:cubicBezTo>
                    <a:pt x="1" y="325"/>
                    <a:pt x="93" y="422"/>
                    <a:pt x="212" y="422"/>
                  </a:cubicBezTo>
                  <a:cubicBezTo>
                    <a:pt x="325" y="422"/>
                    <a:pt x="422" y="325"/>
                    <a:pt x="422" y="201"/>
                  </a:cubicBezTo>
                  <a:cubicBezTo>
                    <a:pt x="422" y="83"/>
                    <a:pt x="33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88" name="Google Shape;20088;p27"/>
            <p:cNvSpPr/>
            <p:nvPr/>
          </p:nvSpPr>
          <p:spPr>
            <a:xfrm>
              <a:off x="1887175" y="44354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334" y="432"/>
                    <a:pt x="421" y="339"/>
                    <a:pt x="416" y="211"/>
                  </a:cubicBezTo>
                  <a:cubicBezTo>
                    <a:pt x="416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89" name="Google Shape;20089;p27"/>
            <p:cNvSpPr/>
            <p:nvPr/>
          </p:nvSpPr>
          <p:spPr>
            <a:xfrm>
              <a:off x="1887300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0" y="88"/>
                    <a:pt x="0" y="211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329" y="417"/>
                    <a:pt x="422" y="329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90" name="Google Shape;20090;p27"/>
            <p:cNvSpPr/>
            <p:nvPr/>
          </p:nvSpPr>
          <p:spPr>
            <a:xfrm>
              <a:off x="1780925" y="39580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1"/>
                  </a:moveTo>
                  <a:cubicBezTo>
                    <a:pt x="93" y="6"/>
                    <a:pt x="0" y="93"/>
                    <a:pt x="0" y="211"/>
                  </a:cubicBezTo>
                  <a:cubicBezTo>
                    <a:pt x="0" y="329"/>
                    <a:pt x="98" y="422"/>
                    <a:pt x="216" y="422"/>
                  </a:cubicBezTo>
                  <a:cubicBezTo>
                    <a:pt x="329" y="422"/>
                    <a:pt x="427" y="319"/>
                    <a:pt x="427" y="206"/>
                  </a:cubicBezTo>
                  <a:cubicBezTo>
                    <a:pt x="427" y="88"/>
                    <a:pt x="32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91" name="Google Shape;20091;p27"/>
            <p:cNvSpPr/>
            <p:nvPr/>
          </p:nvSpPr>
          <p:spPr>
            <a:xfrm>
              <a:off x="1595275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8" y="1"/>
                  </a:moveTo>
                  <a:cubicBezTo>
                    <a:pt x="84" y="1"/>
                    <a:pt x="1" y="90"/>
                    <a:pt x="1" y="212"/>
                  </a:cubicBezTo>
                  <a:cubicBezTo>
                    <a:pt x="1" y="335"/>
                    <a:pt x="93" y="423"/>
                    <a:pt x="217" y="423"/>
                  </a:cubicBezTo>
                  <a:cubicBezTo>
                    <a:pt x="330" y="423"/>
                    <a:pt x="427" y="335"/>
                    <a:pt x="427" y="217"/>
                  </a:cubicBezTo>
                  <a:cubicBezTo>
                    <a:pt x="427" y="94"/>
                    <a:pt x="335" y="1"/>
                    <a:pt x="217" y="1"/>
                  </a:cubicBezTo>
                  <a:cubicBezTo>
                    <a:pt x="210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92" name="Google Shape;20092;p27"/>
            <p:cNvSpPr/>
            <p:nvPr/>
          </p:nvSpPr>
          <p:spPr>
            <a:xfrm>
              <a:off x="2072925" y="43559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88" y="1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93" name="Google Shape;20093;p27"/>
            <p:cNvSpPr/>
            <p:nvPr/>
          </p:nvSpPr>
          <p:spPr>
            <a:xfrm>
              <a:off x="1940225" y="40641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21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0" y="329"/>
                    <a:pt x="103" y="427"/>
                    <a:pt x="221" y="427"/>
                  </a:cubicBezTo>
                  <a:cubicBezTo>
                    <a:pt x="334" y="416"/>
                    <a:pt x="427" y="329"/>
                    <a:pt x="427" y="206"/>
                  </a:cubicBezTo>
                  <a:cubicBezTo>
                    <a:pt x="422" y="93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94" name="Google Shape;20094;p27"/>
            <p:cNvSpPr/>
            <p:nvPr/>
          </p:nvSpPr>
          <p:spPr>
            <a:xfrm>
              <a:off x="1595275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88" y="6"/>
                    <a:pt x="1" y="99"/>
                    <a:pt x="1" y="212"/>
                  </a:cubicBezTo>
                  <a:cubicBezTo>
                    <a:pt x="1" y="335"/>
                    <a:pt x="93" y="422"/>
                    <a:pt x="217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22" y="92"/>
                    <a:pt x="33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95" name="Google Shape;20095;p27"/>
            <p:cNvSpPr/>
            <p:nvPr/>
          </p:nvSpPr>
          <p:spPr>
            <a:xfrm>
              <a:off x="1727600" y="38519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6" y="0"/>
                  </a:moveTo>
                  <a:cubicBezTo>
                    <a:pt x="230" y="0"/>
                    <a:pt x="223" y="0"/>
                    <a:pt x="217" y="1"/>
                  </a:cubicBezTo>
                  <a:cubicBezTo>
                    <a:pt x="93" y="1"/>
                    <a:pt x="1" y="93"/>
                    <a:pt x="11" y="217"/>
                  </a:cubicBezTo>
                  <a:cubicBezTo>
                    <a:pt x="16" y="335"/>
                    <a:pt x="103" y="422"/>
                    <a:pt x="222" y="422"/>
                  </a:cubicBezTo>
                  <a:cubicBezTo>
                    <a:pt x="345" y="422"/>
                    <a:pt x="432" y="325"/>
                    <a:pt x="432" y="207"/>
                  </a:cubicBezTo>
                  <a:cubicBezTo>
                    <a:pt x="432" y="89"/>
                    <a:pt x="354" y="0"/>
                    <a:pt x="2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96" name="Google Shape;20096;p27"/>
            <p:cNvSpPr/>
            <p:nvPr/>
          </p:nvSpPr>
          <p:spPr>
            <a:xfrm>
              <a:off x="1940225" y="459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3"/>
                    <a:pt x="0" y="20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97" name="Google Shape;20097;p27"/>
            <p:cNvSpPr/>
            <p:nvPr/>
          </p:nvSpPr>
          <p:spPr>
            <a:xfrm>
              <a:off x="154222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88"/>
                    <a:pt x="6" y="211"/>
                  </a:cubicBezTo>
                  <a:cubicBezTo>
                    <a:pt x="6" y="334"/>
                    <a:pt x="93" y="422"/>
                    <a:pt x="216" y="422"/>
                  </a:cubicBezTo>
                  <a:cubicBezTo>
                    <a:pt x="335" y="417"/>
                    <a:pt x="422" y="32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98" name="Google Shape;20098;p27"/>
            <p:cNvSpPr/>
            <p:nvPr/>
          </p:nvSpPr>
          <p:spPr>
            <a:xfrm>
              <a:off x="21261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7" y="0"/>
                    <a:pt x="0" y="87"/>
                    <a:pt x="0" y="211"/>
                  </a:cubicBezTo>
                  <a:cubicBezTo>
                    <a:pt x="0" y="334"/>
                    <a:pt x="87" y="421"/>
                    <a:pt x="211" y="421"/>
                  </a:cubicBezTo>
                  <a:cubicBezTo>
                    <a:pt x="334" y="421"/>
                    <a:pt x="421" y="334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99" name="Google Shape;20099;p27"/>
            <p:cNvSpPr/>
            <p:nvPr/>
          </p:nvSpPr>
          <p:spPr>
            <a:xfrm>
              <a:off x="1727850" y="4595100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198" y="1"/>
                  </a:moveTo>
                  <a:cubicBezTo>
                    <a:pt x="84" y="1"/>
                    <a:pt x="1" y="90"/>
                    <a:pt x="1" y="207"/>
                  </a:cubicBezTo>
                  <a:cubicBezTo>
                    <a:pt x="1" y="320"/>
                    <a:pt x="88" y="418"/>
                    <a:pt x="212" y="418"/>
                  </a:cubicBezTo>
                  <a:cubicBezTo>
                    <a:pt x="335" y="418"/>
                    <a:pt x="422" y="325"/>
                    <a:pt x="422" y="212"/>
                  </a:cubicBezTo>
                  <a:cubicBezTo>
                    <a:pt x="422" y="89"/>
                    <a:pt x="335" y="2"/>
                    <a:pt x="217" y="2"/>
                  </a:cubicBezTo>
                  <a:cubicBezTo>
                    <a:pt x="211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00" name="Google Shape;20100;p27"/>
            <p:cNvSpPr/>
            <p:nvPr/>
          </p:nvSpPr>
          <p:spPr>
            <a:xfrm>
              <a:off x="1727850" y="40641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3" y="0"/>
                    <a:pt x="6" y="93"/>
                    <a:pt x="1" y="211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2" y="334"/>
                    <a:pt x="422" y="221"/>
                  </a:cubicBezTo>
                  <a:cubicBezTo>
                    <a:pt x="42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01" name="Google Shape;20101;p27"/>
            <p:cNvSpPr/>
            <p:nvPr/>
          </p:nvSpPr>
          <p:spPr>
            <a:xfrm>
              <a:off x="1780925" y="4064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213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5"/>
                    <a:pt x="93" y="428"/>
                    <a:pt x="216" y="428"/>
                  </a:cubicBezTo>
                  <a:cubicBezTo>
                    <a:pt x="334" y="417"/>
                    <a:pt x="427" y="330"/>
                    <a:pt x="427" y="207"/>
                  </a:cubicBezTo>
                  <a:cubicBezTo>
                    <a:pt x="427" y="87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02" name="Google Shape;20102;p27"/>
            <p:cNvSpPr/>
            <p:nvPr/>
          </p:nvSpPr>
          <p:spPr>
            <a:xfrm>
              <a:off x="188702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9" y="0"/>
                    <a:pt x="6" y="93"/>
                    <a:pt x="1" y="216"/>
                  </a:cubicBezTo>
                  <a:cubicBezTo>
                    <a:pt x="11" y="334"/>
                    <a:pt x="99" y="427"/>
                    <a:pt x="222" y="427"/>
                  </a:cubicBezTo>
                  <a:cubicBezTo>
                    <a:pt x="335" y="422"/>
                    <a:pt x="427" y="329"/>
                    <a:pt x="427" y="216"/>
                  </a:cubicBezTo>
                  <a:cubicBezTo>
                    <a:pt x="427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03" name="Google Shape;20103;p27"/>
            <p:cNvSpPr/>
            <p:nvPr/>
          </p:nvSpPr>
          <p:spPr>
            <a:xfrm>
              <a:off x="1887175" y="4064175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06" y="0"/>
                  </a:moveTo>
                  <a:cubicBezTo>
                    <a:pt x="87" y="0"/>
                    <a:pt x="0" y="87"/>
                    <a:pt x="0" y="206"/>
                  </a:cubicBezTo>
                  <a:cubicBezTo>
                    <a:pt x="0" y="324"/>
                    <a:pt x="87" y="416"/>
                    <a:pt x="211" y="416"/>
                  </a:cubicBezTo>
                  <a:cubicBezTo>
                    <a:pt x="334" y="416"/>
                    <a:pt x="421" y="329"/>
                    <a:pt x="421" y="206"/>
                  </a:cubicBezTo>
                  <a:cubicBezTo>
                    <a:pt x="421" y="93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04" name="Google Shape;20104;p27"/>
            <p:cNvSpPr/>
            <p:nvPr/>
          </p:nvSpPr>
          <p:spPr>
            <a:xfrm>
              <a:off x="1780800" y="45948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103" y="0"/>
                    <a:pt x="10" y="93"/>
                    <a:pt x="5" y="206"/>
                  </a:cubicBezTo>
                  <a:cubicBezTo>
                    <a:pt x="0" y="329"/>
                    <a:pt x="88" y="427"/>
                    <a:pt x="21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05" name="Google Shape;20105;p27"/>
            <p:cNvSpPr/>
            <p:nvPr/>
          </p:nvSpPr>
          <p:spPr>
            <a:xfrm>
              <a:off x="18871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0"/>
                    <a:pt x="0" y="88"/>
                    <a:pt x="0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24" y="422"/>
                    <a:pt x="421" y="334"/>
                    <a:pt x="421" y="211"/>
                  </a:cubicBezTo>
                  <a:cubicBezTo>
                    <a:pt x="421" y="88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06" name="Google Shape;20106;p27"/>
            <p:cNvSpPr/>
            <p:nvPr/>
          </p:nvSpPr>
          <p:spPr>
            <a:xfrm>
              <a:off x="178092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329" y="417"/>
                    <a:pt x="422" y="324"/>
                    <a:pt x="422" y="201"/>
                  </a:cubicBezTo>
                  <a:cubicBezTo>
                    <a:pt x="422" y="8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07" name="Google Shape;20107;p27"/>
            <p:cNvSpPr/>
            <p:nvPr/>
          </p:nvSpPr>
          <p:spPr>
            <a:xfrm>
              <a:off x="1913250" y="4621450"/>
              <a:ext cx="11200" cy="10125"/>
            </a:xfrm>
            <a:custGeom>
              <a:rect b="b" l="l" r="r" t="t"/>
              <a:pathLst>
                <a:path extrusionOk="0" h="405" w="448">
                  <a:moveTo>
                    <a:pt x="229" y="0"/>
                  </a:moveTo>
                  <a:cubicBezTo>
                    <a:pt x="157" y="0"/>
                    <a:pt x="91" y="37"/>
                    <a:pt x="52" y="104"/>
                  </a:cubicBezTo>
                  <a:cubicBezTo>
                    <a:pt x="0" y="181"/>
                    <a:pt x="16" y="289"/>
                    <a:pt x="77" y="361"/>
                  </a:cubicBezTo>
                  <a:cubicBezTo>
                    <a:pt x="107" y="387"/>
                    <a:pt x="137" y="405"/>
                    <a:pt x="175" y="405"/>
                  </a:cubicBezTo>
                  <a:cubicBezTo>
                    <a:pt x="189" y="405"/>
                    <a:pt x="204" y="402"/>
                    <a:pt x="221" y="397"/>
                  </a:cubicBezTo>
                  <a:cubicBezTo>
                    <a:pt x="252" y="386"/>
                    <a:pt x="288" y="376"/>
                    <a:pt x="324" y="371"/>
                  </a:cubicBezTo>
                  <a:cubicBezTo>
                    <a:pt x="406" y="350"/>
                    <a:pt x="447" y="309"/>
                    <a:pt x="447" y="217"/>
                  </a:cubicBezTo>
                  <a:cubicBezTo>
                    <a:pt x="447" y="119"/>
                    <a:pt x="386" y="32"/>
                    <a:pt x="298" y="11"/>
                  </a:cubicBezTo>
                  <a:cubicBezTo>
                    <a:pt x="275" y="4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08" name="Google Shape;20108;p27"/>
            <p:cNvSpPr/>
            <p:nvPr/>
          </p:nvSpPr>
          <p:spPr>
            <a:xfrm>
              <a:off x="1594650" y="4568225"/>
              <a:ext cx="11325" cy="10625"/>
            </a:xfrm>
            <a:custGeom>
              <a:rect b="b" l="l" r="r" t="t"/>
              <a:pathLst>
                <a:path extrusionOk="0" h="425" w="453">
                  <a:moveTo>
                    <a:pt x="237" y="0"/>
                  </a:moveTo>
                  <a:cubicBezTo>
                    <a:pt x="163" y="0"/>
                    <a:pt x="93" y="40"/>
                    <a:pt x="52" y="105"/>
                  </a:cubicBezTo>
                  <a:cubicBezTo>
                    <a:pt x="0" y="193"/>
                    <a:pt x="21" y="285"/>
                    <a:pt x="113" y="342"/>
                  </a:cubicBezTo>
                  <a:cubicBezTo>
                    <a:pt x="139" y="362"/>
                    <a:pt x="165" y="372"/>
                    <a:pt x="190" y="393"/>
                  </a:cubicBezTo>
                  <a:cubicBezTo>
                    <a:pt x="215" y="416"/>
                    <a:pt x="240" y="424"/>
                    <a:pt x="264" y="424"/>
                  </a:cubicBezTo>
                  <a:cubicBezTo>
                    <a:pt x="296" y="424"/>
                    <a:pt x="326" y="410"/>
                    <a:pt x="355" y="393"/>
                  </a:cubicBezTo>
                  <a:cubicBezTo>
                    <a:pt x="422" y="357"/>
                    <a:pt x="452" y="290"/>
                    <a:pt x="452" y="208"/>
                  </a:cubicBezTo>
                  <a:cubicBezTo>
                    <a:pt x="447" y="116"/>
                    <a:pt x="386" y="38"/>
                    <a:pt x="293" y="8"/>
                  </a:cubicBezTo>
                  <a:cubicBezTo>
                    <a:pt x="275" y="3"/>
                    <a:pt x="256" y="0"/>
                    <a:pt x="23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09" name="Google Shape;20109;p27"/>
            <p:cNvSpPr/>
            <p:nvPr/>
          </p:nvSpPr>
          <p:spPr>
            <a:xfrm>
              <a:off x="2178275" y="4037425"/>
              <a:ext cx="10950" cy="10775"/>
            </a:xfrm>
            <a:custGeom>
              <a:rect b="b" l="l" r="r" t="t"/>
              <a:pathLst>
                <a:path extrusionOk="0" h="431" w="438">
                  <a:moveTo>
                    <a:pt x="243" y="0"/>
                  </a:moveTo>
                  <a:cubicBezTo>
                    <a:pt x="227" y="0"/>
                    <a:pt x="207" y="6"/>
                    <a:pt x="180" y="17"/>
                  </a:cubicBezTo>
                  <a:cubicBezTo>
                    <a:pt x="139" y="37"/>
                    <a:pt x="103" y="63"/>
                    <a:pt x="78" y="94"/>
                  </a:cubicBezTo>
                  <a:cubicBezTo>
                    <a:pt x="0" y="191"/>
                    <a:pt x="26" y="325"/>
                    <a:pt x="129" y="397"/>
                  </a:cubicBezTo>
                  <a:cubicBezTo>
                    <a:pt x="160" y="419"/>
                    <a:pt x="201" y="430"/>
                    <a:pt x="243" y="430"/>
                  </a:cubicBezTo>
                  <a:cubicBezTo>
                    <a:pt x="321" y="430"/>
                    <a:pt x="404" y="391"/>
                    <a:pt x="437" y="304"/>
                  </a:cubicBezTo>
                  <a:cubicBezTo>
                    <a:pt x="391" y="227"/>
                    <a:pt x="355" y="145"/>
                    <a:pt x="314" y="68"/>
                  </a:cubicBezTo>
                  <a:cubicBezTo>
                    <a:pt x="290" y="21"/>
                    <a:pt x="273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10" name="Google Shape;20110;p27"/>
            <p:cNvSpPr/>
            <p:nvPr/>
          </p:nvSpPr>
          <p:spPr>
            <a:xfrm>
              <a:off x="1992775" y="4594800"/>
              <a:ext cx="11450" cy="9600"/>
            </a:xfrm>
            <a:custGeom>
              <a:rect b="b" l="l" r="r" t="t"/>
              <a:pathLst>
                <a:path extrusionOk="0" h="384" w="458">
                  <a:moveTo>
                    <a:pt x="238" y="1"/>
                  </a:moveTo>
                  <a:cubicBezTo>
                    <a:pt x="152" y="1"/>
                    <a:pt x="73" y="49"/>
                    <a:pt x="41" y="121"/>
                  </a:cubicBezTo>
                  <a:cubicBezTo>
                    <a:pt x="0" y="209"/>
                    <a:pt x="21" y="301"/>
                    <a:pt x="108" y="383"/>
                  </a:cubicBezTo>
                  <a:cubicBezTo>
                    <a:pt x="200" y="348"/>
                    <a:pt x="283" y="301"/>
                    <a:pt x="365" y="260"/>
                  </a:cubicBezTo>
                  <a:cubicBezTo>
                    <a:pt x="447" y="219"/>
                    <a:pt x="457" y="183"/>
                    <a:pt x="411" y="106"/>
                  </a:cubicBezTo>
                  <a:cubicBezTo>
                    <a:pt x="380" y="49"/>
                    <a:pt x="334" y="19"/>
                    <a:pt x="272" y="3"/>
                  </a:cubicBezTo>
                  <a:cubicBezTo>
                    <a:pt x="261" y="1"/>
                    <a:pt x="249" y="1"/>
                    <a:pt x="23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11" name="Google Shape;20111;p27"/>
            <p:cNvSpPr/>
            <p:nvPr/>
          </p:nvSpPr>
          <p:spPr>
            <a:xfrm>
              <a:off x="1411825" y="4276350"/>
              <a:ext cx="8625" cy="10575"/>
            </a:xfrm>
            <a:custGeom>
              <a:rect b="b" l="l" r="r" t="t"/>
              <a:pathLst>
                <a:path extrusionOk="0" h="423" w="345">
                  <a:moveTo>
                    <a:pt x="129" y="1"/>
                  </a:moveTo>
                  <a:cubicBezTo>
                    <a:pt x="87" y="1"/>
                    <a:pt x="43" y="15"/>
                    <a:pt x="1" y="43"/>
                  </a:cubicBezTo>
                  <a:cubicBezTo>
                    <a:pt x="11" y="167"/>
                    <a:pt x="32" y="290"/>
                    <a:pt x="42" y="408"/>
                  </a:cubicBezTo>
                  <a:cubicBezTo>
                    <a:pt x="74" y="418"/>
                    <a:pt x="103" y="422"/>
                    <a:pt x="131" y="422"/>
                  </a:cubicBezTo>
                  <a:cubicBezTo>
                    <a:pt x="210" y="422"/>
                    <a:pt x="271" y="385"/>
                    <a:pt x="309" y="316"/>
                  </a:cubicBezTo>
                  <a:cubicBezTo>
                    <a:pt x="345" y="228"/>
                    <a:pt x="335" y="121"/>
                    <a:pt x="263" y="59"/>
                  </a:cubicBezTo>
                  <a:cubicBezTo>
                    <a:pt x="224" y="20"/>
                    <a:pt x="178" y="1"/>
                    <a:pt x="12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12" name="Google Shape;20112;p27"/>
            <p:cNvSpPr/>
            <p:nvPr/>
          </p:nvSpPr>
          <p:spPr>
            <a:xfrm>
              <a:off x="1412475" y="4170325"/>
              <a:ext cx="8125" cy="10550"/>
            </a:xfrm>
            <a:custGeom>
              <a:rect b="b" l="l" r="r" t="t"/>
              <a:pathLst>
                <a:path extrusionOk="0" h="422" w="325">
                  <a:moveTo>
                    <a:pt x="119" y="0"/>
                  </a:moveTo>
                  <a:cubicBezTo>
                    <a:pt x="97" y="0"/>
                    <a:pt x="75" y="5"/>
                    <a:pt x="52" y="14"/>
                  </a:cubicBezTo>
                  <a:lnTo>
                    <a:pt x="11" y="261"/>
                  </a:lnTo>
                  <a:cubicBezTo>
                    <a:pt x="6" y="307"/>
                    <a:pt x="6" y="348"/>
                    <a:pt x="0" y="389"/>
                  </a:cubicBezTo>
                  <a:cubicBezTo>
                    <a:pt x="35" y="411"/>
                    <a:pt x="71" y="422"/>
                    <a:pt x="105" y="422"/>
                  </a:cubicBezTo>
                  <a:cubicBezTo>
                    <a:pt x="159" y="422"/>
                    <a:pt x="210" y="397"/>
                    <a:pt x="247" y="353"/>
                  </a:cubicBezTo>
                  <a:cubicBezTo>
                    <a:pt x="314" y="292"/>
                    <a:pt x="324" y="173"/>
                    <a:pt x="273" y="96"/>
                  </a:cubicBezTo>
                  <a:cubicBezTo>
                    <a:pt x="235" y="36"/>
                    <a:pt x="180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13" name="Google Shape;20113;p27"/>
            <p:cNvSpPr/>
            <p:nvPr/>
          </p:nvSpPr>
          <p:spPr>
            <a:xfrm>
              <a:off x="1464250" y="4435600"/>
              <a:ext cx="9025" cy="10275"/>
            </a:xfrm>
            <a:custGeom>
              <a:rect b="b" l="l" r="r" t="t"/>
              <a:pathLst>
                <a:path extrusionOk="0" h="411" w="361">
                  <a:moveTo>
                    <a:pt x="136" y="0"/>
                  </a:moveTo>
                  <a:cubicBezTo>
                    <a:pt x="89" y="0"/>
                    <a:pt x="43" y="18"/>
                    <a:pt x="0" y="61"/>
                  </a:cubicBezTo>
                  <a:cubicBezTo>
                    <a:pt x="77" y="179"/>
                    <a:pt x="144" y="297"/>
                    <a:pt x="216" y="410"/>
                  </a:cubicBezTo>
                  <a:cubicBezTo>
                    <a:pt x="319" y="369"/>
                    <a:pt x="360" y="302"/>
                    <a:pt x="355" y="205"/>
                  </a:cubicBezTo>
                  <a:cubicBezTo>
                    <a:pt x="350" y="117"/>
                    <a:pt x="298" y="40"/>
                    <a:pt x="216" y="15"/>
                  </a:cubicBezTo>
                  <a:cubicBezTo>
                    <a:pt x="189" y="6"/>
                    <a:pt x="162" y="0"/>
                    <a:pt x="1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14" name="Google Shape;20114;p27"/>
            <p:cNvSpPr/>
            <p:nvPr/>
          </p:nvSpPr>
          <p:spPr>
            <a:xfrm>
              <a:off x="1595800" y="3880450"/>
              <a:ext cx="10825" cy="8450"/>
            </a:xfrm>
            <a:custGeom>
              <a:rect b="b" l="l" r="r" t="t"/>
              <a:pathLst>
                <a:path extrusionOk="0" h="338" w="433">
                  <a:moveTo>
                    <a:pt x="350" y="1"/>
                  </a:moveTo>
                  <a:cubicBezTo>
                    <a:pt x="232" y="73"/>
                    <a:pt x="119" y="145"/>
                    <a:pt x="0" y="222"/>
                  </a:cubicBezTo>
                  <a:cubicBezTo>
                    <a:pt x="40" y="304"/>
                    <a:pt x="119" y="337"/>
                    <a:pt x="194" y="337"/>
                  </a:cubicBezTo>
                  <a:cubicBezTo>
                    <a:pt x="246" y="337"/>
                    <a:pt x="296" y="321"/>
                    <a:pt x="329" y="294"/>
                  </a:cubicBezTo>
                  <a:cubicBezTo>
                    <a:pt x="417" y="222"/>
                    <a:pt x="432" y="93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15" name="Google Shape;20115;p27"/>
            <p:cNvSpPr/>
            <p:nvPr/>
          </p:nvSpPr>
          <p:spPr>
            <a:xfrm>
              <a:off x="1701650" y="4621450"/>
              <a:ext cx="10825" cy="6850"/>
            </a:xfrm>
            <a:custGeom>
              <a:rect b="b" l="l" r="r" t="t"/>
              <a:pathLst>
                <a:path extrusionOk="0" h="274" w="433">
                  <a:moveTo>
                    <a:pt x="194" y="1"/>
                  </a:moveTo>
                  <a:cubicBezTo>
                    <a:pt x="105" y="1"/>
                    <a:pt x="30" y="57"/>
                    <a:pt x="1" y="160"/>
                  </a:cubicBezTo>
                  <a:cubicBezTo>
                    <a:pt x="134" y="196"/>
                    <a:pt x="263" y="237"/>
                    <a:pt x="396" y="273"/>
                  </a:cubicBezTo>
                  <a:cubicBezTo>
                    <a:pt x="432" y="145"/>
                    <a:pt x="381" y="42"/>
                    <a:pt x="263" y="11"/>
                  </a:cubicBezTo>
                  <a:cubicBezTo>
                    <a:pt x="239" y="4"/>
                    <a:pt x="216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16" name="Google Shape;20116;p27"/>
            <p:cNvSpPr/>
            <p:nvPr/>
          </p:nvSpPr>
          <p:spPr>
            <a:xfrm>
              <a:off x="1913500" y="3829575"/>
              <a:ext cx="10550" cy="6550"/>
            </a:xfrm>
            <a:custGeom>
              <a:rect b="b" l="l" r="r" t="t"/>
              <a:pathLst>
                <a:path extrusionOk="0" h="262" w="422">
                  <a:moveTo>
                    <a:pt x="16" y="1"/>
                  </a:moveTo>
                  <a:lnTo>
                    <a:pt x="16" y="1"/>
                  </a:lnTo>
                  <a:cubicBezTo>
                    <a:pt x="0" y="134"/>
                    <a:pt x="67" y="232"/>
                    <a:pt x="191" y="258"/>
                  </a:cubicBezTo>
                  <a:cubicBezTo>
                    <a:pt x="205" y="260"/>
                    <a:pt x="219" y="261"/>
                    <a:pt x="232" y="261"/>
                  </a:cubicBezTo>
                  <a:cubicBezTo>
                    <a:pt x="329" y="261"/>
                    <a:pt x="399" y="198"/>
                    <a:pt x="422" y="98"/>
                  </a:cubicBezTo>
                  <a:cubicBezTo>
                    <a:pt x="309" y="62"/>
                    <a:pt x="196" y="37"/>
                    <a:pt x="88" y="11"/>
                  </a:cubicBezTo>
                  <a:cubicBezTo>
                    <a:pt x="62" y="6"/>
                    <a:pt x="42" y="6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17" name="Google Shape;20117;p27"/>
            <p:cNvSpPr/>
            <p:nvPr/>
          </p:nvSpPr>
          <p:spPr>
            <a:xfrm>
              <a:off x="1466550" y="4012900"/>
              <a:ext cx="7225" cy="8700"/>
            </a:xfrm>
            <a:custGeom>
              <a:rect b="b" l="l" r="r" t="t"/>
              <a:pathLst>
                <a:path extrusionOk="0" h="348" w="289">
                  <a:moveTo>
                    <a:pt x="206" y="1"/>
                  </a:moveTo>
                  <a:cubicBezTo>
                    <a:pt x="134" y="114"/>
                    <a:pt x="73" y="222"/>
                    <a:pt x="1" y="335"/>
                  </a:cubicBezTo>
                  <a:cubicBezTo>
                    <a:pt x="25" y="344"/>
                    <a:pt x="49" y="348"/>
                    <a:pt x="72" y="348"/>
                  </a:cubicBezTo>
                  <a:cubicBezTo>
                    <a:pt x="142" y="348"/>
                    <a:pt x="204" y="309"/>
                    <a:pt x="242" y="247"/>
                  </a:cubicBezTo>
                  <a:cubicBezTo>
                    <a:pt x="289" y="165"/>
                    <a:pt x="278" y="62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18" name="Google Shape;20118;p27"/>
            <p:cNvSpPr/>
            <p:nvPr/>
          </p:nvSpPr>
          <p:spPr>
            <a:xfrm>
              <a:off x="1993275" y="3856550"/>
              <a:ext cx="8900" cy="6000"/>
            </a:xfrm>
            <a:custGeom>
              <a:rect b="b" l="l" r="r" t="t"/>
              <a:pathLst>
                <a:path extrusionOk="0" h="240" w="356">
                  <a:moveTo>
                    <a:pt x="6" y="1"/>
                  </a:moveTo>
                  <a:cubicBezTo>
                    <a:pt x="1" y="109"/>
                    <a:pt x="52" y="186"/>
                    <a:pt x="134" y="222"/>
                  </a:cubicBezTo>
                  <a:cubicBezTo>
                    <a:pt x="161" y="234"/>
                    <a:pt x="188" y="239"/>
                    <a:pt x="214" y="239"/>
                  </a:cubicBezTo>
                  <a:cubicBezTo>
                    <a:pt x="269" y="239"/>
                    <a:pt x="320" y="214"/>
                    <a:pt x="355" y="165"/>
                  </a:cubicBezTo>
                  <a:cubicBezTo>
                    <a:pt x="242" y="109"/>
                    <a:pt x="129" y="57"/>
                    <a:pt x="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19" name="Google Shape;20119;p27"/>
            <p:cNvSpPr/>
            <p:nvPr/>
          </p:nvSpPr>
          <p:spPr>
            <a:xfrm>
              <a:off x="1705500" y="3834075"/>
              <a:ext cx="4775" cy="1675"/>
            </a:xfrm>
            <a:custGeom>
              <a:rect b="b" l="l" r="r" t="t"/>
              <a:pathLst>
                <a:path extrusionOk="0" h="67" w="191">
                  <a:moveTo>
                    <a:pt x="186" y="1"/>
                  </a:moveTo>
                  <a:cubicBezTo>
                    <a:pt x="124" y="11"/>
                    <a:pt x="63" y="32"/>
                    <a:pt x="1" y="52"/>
                  </a:cubicBezTo>
                  <a:cubicBezTo>
                    <a:pt x="26" y="62"/>
                    <a:pt x="49" y="67"/>
                    <a:pt x="70" y="67"/>
                  </a:cubicBezTo>
                  <a:cubicBezTo>
                    <a:pt x="116" y="67"/>
                    <a:pt x="156" y="46"/>
                    <a:pt x="191" y="11"/>
                  </a:cubicBezTo>
                  <a:cubicBezTo>
                    <a:pt x="191" y="11"/>
                    <a:pt x="186" y="6"/>
                    <a:pt x="18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20" name="Google Shape;20120;p27"/>
            <p:cNvSpPr/>
            <p:nvPr/>
          </p:nvSpPr>
          <p:spPr>
            <a:xfrm>
              <a:off x="2232100" y="4253650"/>
              <a:ext cx="800" cy="2350"/>
            </a:xfrm>
            <a:custGeom>
              <a:rect b="b" l="l" r="r" t="t"/>
              <a:pathLst>
                <a:path extrusionOk="0" h="94" w="32">
                  <a:moveTo>
                    <a:pt x="11" y="1"/>
                  </a:moveTo>
                  <a:cubicBezTo>
                    <a:pt x="6" y="26"/>
                    <a:pt x="6" y="57"/>
                    <a:pt x="1" y="83"/>
                  </a:cubicBezTo>
                  <a:cubicBezTo>
                    <a:pt x="6" y="93"/>
                    <a:pt x="11" y="93"/>
                    <a:pt x="26" y="93"/>
                  </a:cubicBezTo>
                  <a:cubicBezTo>
                    <a:pt x="26" y="57"/>
                    <a:pt x="31" y="32"/>
                    <a:pt x="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bg>
      <p:bgPr>
        <a:solidFill>
          <a:schemeClr val="accent3"/>
        </a:solidFill>
      </p:bgPr>
    </p:bg>
    <p:spTree>
      <p:nvGrpSpPr>
        <p:cNvPr id="1614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5" name="Google Shape;1615;p4"/>
          <p:cNvSpPr txBox="1"/>
          <p:nvPr>
            <p:ph idx="1" type="body"/>
          </p:nvPr>
        </p:nvSpPr>
        <p:spPr>
          <a:xfrm>
            <a:off x="720000" y="1329850"/>
            <a:ext cx="7704000" cy="3259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AutoNum type="arabicPeriod"/>
              <a:defRPr sz="1200"/>
            </a:lvl1pPr>
            <a:lvl2pPr indent="-3048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Nunito Light"/>
              <a:buAutoNum type="alphaLcPeriod"/>
              <a:defRPr/>
            </a:lvl2pPr>
            <a:lvl3pPr indent="-304800" lvl="2" marL="1371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Nunito Light"/>
              <a:buAutoNum type="romanLcPeriod"/>
              <a:defRPr/>
            </a:lvl3pPr>
            <a:lvl4pPr indent="-304800" lvl="3" marL="1828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Nunito Light"/>
              <a:buAutoNum type="arabicPeriod"/>
              <a:defRPr/>
            </a:lvl4pPr>
            <a:lvl5pPr indent="-304800" lvl="4" marL="22860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Nunito Light"/>
              <a:buAutoNum type="alphaLcPeriod"/>
              <a:defRPr/>
            </a:lvl5pPr>
            <a:lvl6pPr indent="-304800" lvl="5" marL="2743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Nunito Light"/>
              <a:buAutoNum type="romanLcPeriod"/>
              <a:defRPr/>
            </a:lvl6pPr>
            <a:lvl7pPr indent="-304800" lvl="6" marL="3200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Nunito Light"/>
              <a:buAutoNum type="arabicPeriod"/>
              <a:defRPr/>
            </a:lvl7pPr>
            <a:lvl8pPr indent="-304800" lvl="7" marL="3657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Nunito Light"/>
              <a:buAutoNum type="alphaLcPeriod"/>
              <a:defRPr/>
            </a:lvl8pPr>
            <a:lvl9pPr indent="-304800" lvl="8" marL="411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200"/>
              <a:buFont typeface="Nunito Light"/>
              <a:buAutoNum type="romanLcPeriod"/>
              <a:defRPr/>
            </a:lvl9pPr>
          </a:lstStyle>
          <a:p/>
        </p:txBody>
      </p:sp>
      <p:sp>
        <p:nvSpPr>
          <p:cNvPr id="1616" name="Google Shape;1616;p4"/>
          <p:cNvSpPr txBox="1"/>
          <p:nvPr>
            <p:ph type="title"/>
          </p:nvPr>
        </p:nvSpPr>
        <p:spPr>
          <a:xfrm>
            <a:off x="720000" y="394950"/>
            <a:ext cx="7704000" cy="59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9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9pPr>
          </a:lstStyle>
          <a:p/>
        </p:txBody>
      </p:sp>
      <p:grpSp>
        <p:nvGrpSpPr>
          <p:cNvPr id="1617" name="Google Shape;1617;p4"/>
          <p:cNvGrpSpPr/>
          <p:nvPr/>
        </p:nvGrpSpPr>
        <p:grpSpPr>
          <a:xfrm flipH="1">
            <a:off x="0" y="-1325"/>
            <a:ext cx="9143989" cy="5146143"/>
            <a:chOff x="0" y="0"/>
            <a:chExt cx="9143989" cy="5146143"/>
          </a:xfrm>
        </p:grpSpPr>
        <p:sp>
          <p:nvSpPr>
            <p:cNvPr id="1618" name="Google Shape;1618;p4"/>
            <p:cNvSpPr/>
            <p:nvPr/>
          </p:nvSpPr>
          <p:spPr>
            <a:xfrm>
              <a:off x="0" y="2403884"/>
              <a:ext cx="2577339" cy="2741846"/>
            </a:xfrm>
            <a:custGeom>
              <a:rect b="b" l="l" r="r" t="t"/>
              <a:pathLst>
                <a:path extrusionOk="0" h="27184" w="25553">
                  <a:moveTo>
                    <a:pt x="1" y="0"/>
                  </a:moveTo>
                  <a:lnTo>
                    <a:pt x="1" y="291"/>
                  </a:lnTo>
                  <a:cubicBezTo>
                    <a:pt x="1932" y="2226"/>
                    <a:pt x="4114" y="3064"/>
                    <a:pt x="6396" y="3936"/>
                  </a:cubicBezTo>
                  <a:cubicBezTo>
                    <a:pt x="10800" y="5624"/>
                    <a:pt x="15352" y="7368"/>
                    <a:pt x="19309" y="17000"/>
                  </a:cubicBezTo>
                  <a:cubicBezTo>
                    <a:pt x="21166" y="21525"/>
                    <a:pt x="23162" y="24918"/>
                    <a:pt x="25270" y="27183"/>
                  </a:cubicBezTo>
                  <a:lnTo>
                    <a:pt x="25552" y="27183"/>
                  </a:lnTo>
                  <a:cubicBezTo>
                    <a:pt x="23413" y="24949"/>
                    <a:pt x="21391" y="21521"/>
                    <a:pt x="19504" y="16926"/>
                  </a:cubicBezTo>
                  <a:cubicBezTo>
                    <a:pt x="18545" y="14601"/>
                    <a:pt x="17525" y="12661"/>
                    <a:pt x="16393" y="11008"/>
                  </a:cubicBezTo>
                  <a:cubicBezTo>
                    <a:pt x="15382" y="9537"/>
                    <a:pt x="14315" y="8335"/>
                    <a:pt x="13117" y="7320"/>
                  </a:cubicBezTo>
                  <a:cubicBezTo>
                    <a:pt x="10896" y="5446"/>
                    <a:pt x="8648" y="4582"/>
                    <a:pt x="6474" y="3745"/>
                  </a:cubicBezTo>
                  <a:cubicBezTo>
                    <a:pt x="4158" y="2855"/>
                    <a:pt x="1945" y="2009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" name="Google Shape;1619;p4"/>
            <p:cNvSpPr/>
            <p:nvPr/>
          </p:nvSpPr>
          <p:spPr>
            <a:xfrm>
              <a:off x="4402196" y="3650459"/>
              <a:ext cx="2172377" cy="1495287"/>
            </a:xfrm>
            <a:custGeom>
              <a:rect b="b" l="l" r="r" t="t"/>
              <a:pathLst>
                <a:path extrusionOk="0" h="14825" w="21538">
                  <a:moveTo>
                    <a:pt x="14504" y="0"/>
                  </a:moveTo>
                  <a:cubicBezTo>
                    <a:pt x="13929" y="0"/>
                    <a:pt x="13335" y="82"/>
                    <a:pt x="12726" y="246"/>
                  </a:cubicBezTo>
                  <a:cubicBezTo>
                    <a:pt x="11520" y="571"/>
                    <a:pt x="10279" y="1205"/>
                    <a:pt x="9046" y="2133"/>
                  </a:cubicBezTo>
                  <a:cubicBezTo>
                    <a:pt x="6413" y="4112"/>
                    <a:pt x="3922" y="7340"/>
                    <a:pt x="1840" y="11466"/>
                  </a:cubicBezTo>
                  <a:cubicBezTo>
                    <a:pt x="1237" y="12659"/>
                    <a:pt x="625" y="13774"/>
                    <a:pt x="0" y="14815"/>
                  </a:cubicBezTo>
                  <a:lnTo>
                    <a:pt x="239" y="14815"/>
                  </a:lnTo>
                  <a:cubicBezTo>
                    <a:pt x="846" y="13796"/>
                    <a:pt x="1436" y="12711"/>
                    <a:pt x="2022" y="11557"/>
                  </a:cubicBezTo>
                  <a:cubicBezTo>
                    <a:pt x="4092" y="7461"/>
                    <a:pt x="6565" y="4263"/>
                    <a:pt x="9172" y="2298"/>
                  </a:cubicBezTo>
                  <a:cubicBezTo>
                    <a:pt x="10994" y="925"/>
                    <a:pt x="12844" y="210"/>
                    <a:pt x="14521" y="210"/>
                  </a:cubicBezTo>
                  <a:cubicBezTo>
                    <a:pt x="15048" y="210"/>
                    <a:pt x="15558" y="280"/>
                    <a:pt x="16045" y="424"/>
                  </a:cubicBezTo>
                  <a:cubicBezTo>
                    <a:pt x="17889" y="962"/>
                    <a:pt x="19334" y="2493"/>
                    <a:pt x="20236" y="4858"/>
                  </a:cubicBezTo>
                  <a:cubicBezTo>
                    <a:pt x="21195" y="7374"/>
                    <a:pt x="21499" y="10819"/>
                    <a:pt x="21121" y="14824"/>
                  </a:cubicBezTo>
                  <a:lnTo>
                    <a:pt x="21325" y="14824"/>
                  </a:lnTo>
                  <a:cubicBezTo>
                    <a:pt x="21516" y="12798"/>
                    <a:pt x="21538" y="10919"/>
                    <a:pt x="21386" y="9231"/>
                  </a:cubicBezTo>
                  <a:cubicBezTo>
                    <a:pt x="21234" y="7548"/>
                    <a:pt x="20913" y="6051"/>
                    <a:pt x="20427" y="4784"/>
                  </a:cubicBezTo>
                  <a:cubicBezTo>
                    <a:pt x="19503" y="2359"/>
                    <a:pt x="18006" y="779"/>
                    <a:pt x="16097" y="224"/>
                  </a:cubicBezTo>
                  <a:cubicBezTo>
                    <a:pt x="15587" y="75"/>
                    <a:pt x="15055" y="0"/>
                    <a:pt x="14504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" name="Google Shape;1620;p4"/>
            <p:cNvSpPr/>
            <p:nvPr/>
          </p:nvSpPr>
          <p:spPr>
            <a:xfrm>
              <a:off x="3890514" y="2607427"/>
              <a:ext cx="3449498" cy="2537398"/>
            </a:xfrm>
            <a:custGeom>
              <a:rect b="b" l="l" r="r" t="t"/>
              <a:pathLst>
                <a:path extrusionOk="0" h="25157" w="34200">
                  <a:moveTo>
                    <a:pt x="23459" y="0"/>
                  </a:moveTo>
                  <a:cubicBezTo>
                    <a:pt x="22882" y="0"/>
                    <a:pt x="22296" y="57"/>
                    <a:pt x="21704" y="169"/>
                  </a:cubicBezTo>
                  <a:cubicBezTo>
                    <a:pt x="20242" y="451"/>
                    <a:pt x="18775" y="1072"/>
                    <a:pt x="17330" y="2009"/>
                  </a:cubicBezTo>
                  <a:cubicBezTo>
                    <a:pt x="14258" y="4018"/>
                    <a:pt x="11468" y="7402"/>
                    <a:pt x="9243" y="11802"/>
                  </a:cubicBezTo>
                  <a:cubicBezTo>
                    <a:pt x="6527" y="17186"/>
                    <a:pt x="3789" y="21325"/>
                    <a:pt x="1103" y="24093"/>
                  </a:cubicBezTo>
                  <a:cubicBezTo>
                    <a:pt x="734" y="24475"/>
                    <a:pt x="365" y="24831"/>
                    <a:pt x="1" y="25156"/>
                  </a:cubicBezTo>
                  <a:lnTo>
                    <a:pt x="305" y="25156"/>
                  </a:lnTo>
                  <a:cubicBezTo>
                    <a:pt x="621" y="24870"/>
                    <a:pt x="934" y="24562"/>
                    <a:pt x="1251" y="24237"/>
                  </a:cubicBezTo>
                  <a:cubicBezTo>
                    <a:pt x="3949" y="21447"/>
                    <a:pt x="6700" y="17294"/>
                    <a:pt x="9429" y="11893"/>
                  </a:cubicBezTo>
                  <a:cubicBezTo>
                    <a:pt x="11629" y="7519"/>
                    <a:pt x="14402" y="4161"/>
                    <a:pt x="17439" y="2178"/>
                  </a:cubicBezTo>
                  <a:cubicBezTo>
                    <a:pt x="19444" y="864"/>
                    <a:pt x="21478" y="197"/>
                    <a:pt x="23422" y="197"/>
                  </a:cubicBezTo>
                  <a:cubicBezTo>
                    <a:pt x="24233" y="197"/>
                    <a:pt x="25028" y="313"/>
                    <a:pt x="25800" y="547"/>
                  </a:cubicBezTo>
                  <a:cubicBezTo>
                    <a:pt x="28589" y="1380"/>
                    <a:pt x="30807" y="3666"/>
                    <a:pt x="32208" y="7146"/>
                  </a:cubicBezTo>
                  <a:cubicBezTo>
                    <a:pt x="33748" y="10986"/>
                    <a:pt x="34200" y="16149"/>
                    <a:pt x="33510" y="22085"/>
                  </a:cubicBezTo>
                  <a:cubicBezTo>
                    <a:pt x="33384" y="23135"/>
                    <a:pt x="33310" y="24167"/>
                    <a:pt x="33271" y="25156"/>
                  </a:cubicBezTo>
                  <a:lnTo>
                    <a:pt x="33475" y="25156"/>
                  </a:lnTo>
                  <a:cubicBezTo>
                    <a:pt x="33514" y="24172"/>
                    <a:pt x="33596" y="23156"/>
                    <a:pt x="33722" y="22102"/>
                  </a:cubicBezTo>
                  <a:cubicBezTo>
                    <a:pt x="34078" y="19034"/>
                    <a:pt x="34139" y="16162"/>
                    <a:pt x="33887" y="13567"/>
                  </a:cubicBezTo>
                  <a:cubicBezTo>
                    <a:pt x="33657" y="11133"/>
                    <a:pt x="33158" y="8947"/>
                    <a:pt x="32403" y="7077"/>
                  </a:cubicBezTo>
                  <a:cubicBezTo>
                    <a:pt x="31687" y="5293"/>
                    <a:pt x="30750" y="3805"/>
                    <a:pt x="29613" y="2655"/>
                  </a:cubicBezTo>
                  <a:cubicBezTo>
                    <a:pt x="28516" y="1545"/>
                    <a:pt x="27257" y="768"/>
                    <a:pt x="25869" y="351"/>
                  </a:cubicBezTo>
                  <a:cubicBezTo>
                    <a:pt x="25092" y="116"/>
                    <a:pt x="24285" y="0"/>
                    <a:pt x="23459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" name="Google Shape;1621;p4"/>
            <p:cNvSpPr/>
            <p:nvPr/>
          </p:nvSpPr>
          <p:spPr>
            <a:xfrm>
              <a:off x="908" y="3142610"/>
              <a:ext cx="2010089" cy="2003533"/>
            </a:xfrm>
            <a:custGeom>
              <a:rect b="b" l="l" r="r" t="t"/>
              <a:pathLst>
                <a:path extrusionOk="0" h="19864" w="19929">
                  <a:moveTo>
                    <a:pt x="1" y="0"/>
                  </a:moveTo>
                  <a:lnTo>
                    <a:pt x="1" y="321"/>
                  </a:lnTo>
                  <a:cubicBezTo>
                    <a:pt x="2031" y="2526"/>
                    <a:pt x="4339" y="3766"/>
                    <a:pt x="6756" y="5072"/>
                  </a:cubicBezTo>
                  <a:cubicBezTo>
                    <a:pt x="11065" y="7394"/>
                    <a:pt x="15516" y="9797"/>
                    <a:pt x="18900" y="18024"/>
                  </a:cubicBezTo>
                  <a:cubicBezTo>
                    <a:pt x="19161" y="18657"/>
                    <a:pt x="19425" y="19273"/>
                    <a:pt x="19703" y="19863"/>
                  </a:cubicBezTo>
                  <a:lnTo>
                    <a:pt x="19929" y="19863"/>
                  </a:lnTo>
                  <a:cubicBezTo>
                    <a:pt x="19642" y="19252"/>
                    <a:pt x="19365" y="18610"/>
                    <a:pt x="19096" y="17950"/>
                  </a:cubicBezTo>
                  <a:cubicBezTo>
                    <a:pt x="18267" y="15954"/>
                    <a:pt x="17365" y="14249"/>
                    <a:pt x="16341" y="12730"/>
                  </a:cubicBezTo>
                  <a:cubicBezTo>
                    <a:pt x="15429" y="11381"/>
                    <a:pt x="14432" y="10218"/>
                    <a:pt x="13303" y="9173"/>
                  </a:cubicBezTo>
                  <a:cubicBezTo>
                    <a:pt x="11208" y="7238"/>
                    <a:pt x="8991" y="6044"/>
                    <a:pt x="6856" y="4890"/>
                  </a:cubicBezTo>
                  <a:cubicBezTo>
                    <a:pt x="4431" y="3580"/>
                    <a:pt x="2062" y="2309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" name="Google Shape;1622;p4"/>
            <p:cNvSpPr/>
            <p:nvPr/>
          </p:nvSpPr>
          <p:spPr>
            <a:xfrm>
              <a:off x="0" y="3800746"/>
              <a:ext cx="1533614" cy="1344094"/>
            </a:xfrm>
            <a:custGeom>
              <a:rect b="b" l="l" r="r" t="t"/>
              <a:pathLst>
                <a:path extrusionOk="0" h="13326" w="15205">
                  <a:moveTo>
                    <a:pt x="1" y="1"/>
                  </a:moveTo>
                  <a:lnTo>
                    <a:pt x="1" y="352"/>
                  </a:lnTo>
                  <a:cubicBezTo>
                    <a:pt x="148" y="561"/>
                    <a:pt x="305" y="786"/>
                    <a:pt x="470" y="1021"/>
                  </a:cubicBezTo>
                  <a:cubicBezTo>
                    <a:pt x="1997" y="3246"/>
                    <a:pt x="4309" y="6600"/>
                    <a:pt x="9104" y="8787"/>
                  </a:cubicBezTo>
                  <a:cubicBezTo>
                    <a:pt x="11928" y="10080"/>
                    <a:pt x="13764" y="11759"/>
                    <a:pt x="14948" y="13325"/>
                  </a:cubicBezTo>
                  <a:lnTo>
                    <a:pt x="15204" y="13325"/>
                  </a:lnTo>
                  <a:cubicBezTo>
                    <a:pt x="14753" y="12731"/>
                    <a:pt x="14250" y="12154"/>
                    <a:pt x="13686" y="11612"/>
                  </a:cubicBezTo>
                  <a:cubicBezTo>
                    <a:pt x="12427" y="10405"/>
                    <a:pt x="10913" y="9394"/>
                    <a:pt x="9186" y="8605"/>
                  </a:cubicBezTo>
                  <a:cubicBezTo>
                    <a:pt x="4444" y="6440"/>
                    <a:pt x="2149" y="3108"/>
                    <a:pt x="639" y="908"/>
                  </a:cubicBezTo>
                  <a:cubicBezTo>
                    <a:pt x="409" y="578"/>
                    <a:pt x="205" y="274"/>
                    <a:pt x="1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" name="Google Shape;1623;p4"/>
            <p:cNvSpPr/>
            <p:nvPr/>
          </p:nvSpPr>
          <p:spPr>
            <a:xfrm>
              <a:off x="5662992" y="4001061"/>
              <a:ext cx="682335" cy="1143781"/>
            </a:xfrm>
            <a:custGeom>
              <a:rect b="b" l="l" r="r" t="t"/>
              <a:pathLst>
                <a:path extrusionOk="0" h="11340" w="6765">
                  <a:moveTo>
                    <a:pt x="3803" y="1"/>
                  </a:moveTo>
                  <a:cubicBezTo>
                    <a:pt x="3748" y="1"/>
                    <a:pt x="3692" y="4"/>
                    <a:pt x="3636" y="11"/>
                  </a:cubicBezTo>
                  <a:cubicBezTo>
                    <a:pt x="2725" y="115"/>
                    <a:pt x="2148" y="610"/>
                    <a:pt x="1827" y="1551"/>
                  </a:cubicBezTo>
                  <a:cubicBezTo>
                    <a:pt x="1549" y="2388"/>
                    <a:pt x="1488" y="3482"/>
                    <a:pt x="1415" y="4753"/>
                  </a:cubicBezTo>
                  <a:cubicBezTo>
                    <a:pt x="1302" y="6840"/>
                    <a:pt x="1176" y="9244"/>
                    <a:pt x="0" y="11339"/>
                  </a:cubicBezTo>
                  <a:lnTo>
                    <a:pt x="230" y="11339"/>
                  </a:lnTo>
                  <a:cubicBezTo>
                    <a:pt x="447" y="10940"/>
                    <a:pt x="634" y="10515"/>
                    <a:pt x="794" y="10068"/>
                  </a:cubicBezTo>
                  <a:cubicBezTo>
                    <a:pt x="1428" y="8281"/>
                    <a:pt x="1532" y="6411"/>
                    <a:pt x="1619" y="4762"/>
                  </a:cubicBezTo>
                  <a:cubicBezTo>
                    <a:pt x="1684" y="3508"/>
                    <a:pt x="1740" y="2423"/>
                    <a:pt x="2018" y="1616"/>
                  </a:cubicBezTo>
                  <a:cubicBezTo>
                    <a:pt x="2313" y="753"/>
                    <a:pt x="2833" y="310"/>
                    <a:pt x="3649" y="210"/>
                  </a:cubicBezTo>
                  <a:cubicBezTo>
                    <a:pt x="3691" y="206"/>
                    <a:pt x="3733" y="204"/>
                    <a:pt x="3774" y="204"/>
                  </a:cubicBezTo>
                  <a:cubicBezTo>
                    <a:pt x="4653" y="204"/>
                    <a:pt x="5443" y="1207"/>
                    <a:pt x="5949" y="3009"/>
                  </a:cubicBezTo>
                  <a:cubicBezTo>
                    <a:pt x="6595" y="5291"/>
                    <a:pt x="6695" y="8359"/>
                    <a:pt x="6252" y="11339"/>
                  </a:cubicBezTo>
                  <a:lnTo>
                    <a:pt x="6465" y="11339"/>
                  </a:lnTo>
                  <a:cubicBezTo>
                    <a:pt x="6621" y="10255"/>
                    <a:pt x="6717" y="9153"/>
                    <a:pt x="6725" y="8068"/>
                  </a:cubicBezTo>
                  <a:cubicBezTo>
                    <a:pt x="6764" y="6155"/>
                    <a:pt x="6565" y="4389"/>
                    <a:pt x="6157" y="2957"/>
                  </a:cubicBezTo>
                  <a:cubicBezTo>
                    <a:pt x="5888" y="1998"/>
                    <a:pt x="5541" y="1252"/>
                    <a:pt x="5129" y="744"/>
                  </a:cubicBezTo>
                  <a:cubicBezTo>
                    <a:pt x="4728" y="254"/>
                    <a:pt x="4282" y="1"/>
                    <a:pt x="3803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" name="Google Shape;1624;p4"/>
            <p:cNvSpPr/>
            <p:nvPr/>
          </p:nvSpPr>
          <p:spPr>
            <a:xfrm>
              <a:off x="1989032" y="0"/>
              <a:ext cx="1361543" cy="1154976"/>
            </a:xfrm>
            <a:custGeom>
              <a:rect b="b" l="l" r="r" t="t"/>
              <a:pathLst>
                <a:path extrusionOk="0" h="11451" w="13499">
                  <a:moveTo>
                    <a:pt x="1" y="0"/>
                  </a:moveTo>
                  <a:cubicBezTo>
                    <a:pt x="335" y="217"/>
                    <a:pt x="686" y="430"/>
                    <a:pt x="1055" y="630"/>
                  </a:cubicBezTo>
                  <a:cubicBezTo>
                    <a:pt x="5576" y="3137"/>
                    <a:pt x="7546" y="6617"/>
                    <a:pt x="8848" y="8921"/>
                  </a:cubicBezTo>
                  <a:cubicBezTo>
                    <a:pt x="9676" y="10388"/>
                    <a:pt x="10279" y="11451"/>
                    <a:pt x="11126" y="11451"/>
                  </a:cubicBezTo>
                  <a:cubicBezTo>
                    <a:pt x="11321" y="11451"/>
                    <a:pt x="11533" y="11390"/>
                    <a:pt x="11759" y="11268"/>
                  </a:cubicBezTo>
                  <a:cubicBezTo>
                    <a:pt x="12432" y="10913"/>
                    <a:pt x="12931" y="9897"/>
                    <a:pt x="13204" y="8348"/>
                  </a:cubicBezTo>
                  <a:cubicBezTo>
                    <a:pt x="13464" y="6843"/>
                    <a:pt x="13499" y="4942"/>
                    <a:pt x="13304" y="2842"/>
                  </a:cubicBezTo>
                  <a:cubicBezTo>
                    <a:pt x="13221" y="1914"/>
                    <a:pt x="13087" y="959"/>
                    <a:pt x="12917" y="5"/>
                  </a:cubicBezTo>
                  <a:lnTo>
                    <a:pt x="12705" y="5"/>
                  </a:lnTo>
                  <a:cubicBezTo>
                    <a:pt x="12878" y="955"/>
                    <a:pt x="13009" y="1914"/>
                    <a:pt x="13100" y="2860"/>
                  </a:cubicBezTo>
                  <a:cubicBezTo>
                    <a:pt x="13495" y="7112"/>
                    <a:pt x="12917" y="10414"/>
                    <a:pt x="11664" y="11086"/>
                  </a:cubicBezTo>
                  <a:cubicBezTo>
                    <a:pt x="11470" y="11188"/>
                    <a:pt x="11294" y="11240"/>
                    <a:pt x="11125" y="11240"/>
                  </a:cubicBezTo>
                  <a:cubicBezTo>
                    <a:pt x="10861" y="11240"/>
                    <a:pt x="10617" y="11113"/>
                    <a:pt x="10358" y="10852"/>
                  </a:cubicBezTo>
                  <a:cubicBezTo>
                    <a:pt x="9937" y="10435"/>
                    <a:pt x="9538" y="9719"/>
                    <a:pt x="9026" y="8813"/>
                  </a:cubicBezTo>
                  <a:cubicBezTo>
                    <a:pt x="7715" y="6487"/>
                    <a:pt x="5724" y="2977"/>
                    <a:pt x="1159" y="452"/>
                  </a:cubicBezTo>
                  <a:cubicBezTo>
                    <a:pt x="890" y="304"/>
                    <a:pt x="639" y="152"/>
                    <a:pt x="387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" name="Google Shape;1625;p4"/>
            <p:cNvSpPr/>
            <p:nvPr/>
          </p:nvSpPr>
          <p:spPr>
            <a:xfrm>
              <a:off x="1730821" y="909488"/>
              <a:ext cx="1826822" cy="2581979"/>
            </a:xfrm>
            <a:custGeom>
              <a:rect b="b" l="l" r="r" t="t"/>
              <a:pathLst>
                <a:path extrusionOk="0" h="25599" w="18112">
                  <a:moveTo>
                    <a:pt x="1728" y="208"/>
                  </a:moveTo>
                  <a:cubicBezTo>
                    <a:pt x="2682" y="208"/>
                    <a:pt x="4058" y="767"/>
                    <a:pt x="5680" y="1843"/>
                  </a:cubicBezTo>
                  <a:cubicBezTo>
                    <a:pt x="8913" y="3978"/>
                    <a:pt x="12249" y="7540"/>
                    <a:pt x="14384" y="11137"/>
                  </a:cubicBezTo>
                  <a:cubicBezTo>
                    <a:pt x="16258" y="14283"/>
                    <a:pt x="18111" y="18930"/>
                    <a:pt x="16337" y="23221"/>
                  </a:cubicBezTo>
                  <a:cubicBezTo>
                    <a:pt x="15747" y="24653"/>
                    <a:pt x="14644" y="25412"/>
                    <a:pt x="13256" y="25412"/>
                  </a:cubicBezTo>
                  <a:cubicBezTo>
                    <a:pt x="12744" y="25412"/>
                    <a:pt x="12184" y="25308"/>
                    <a:pt x="11599" y="25091"/>
                  </a:cubicBezTo>
                  <a:cubicBezTo>
                    <a:pt x="8587" y="23984"/>
                    <a:pt x="6149" y="20405"/>
                    <a:pt x="7299" y="16843"/>
                  </a:cubicBezTo>
                  <a:cubicBezTo>
                    <a:pt x="7997" y="14678"/>
                    <a:pt x="7785" y="12582"/>
                    <a:pt x="6652" y="10421"/>
                  </a:cubicBezTo>
                  <a:cubicBezTo>
                    <a:pt x="5676" y="8569"/>
                    <a:pt x="4188" y="6976"/>
                    <a:pt x="2873" y="5575"/>
                  </a:cubicBezTo>
                  <a:cubicBezTo>
                    <a:pt x="1875" y="4503"/>
                    <a:pt x="1012" y="3588"/>
                    <a:pt x="552" y="2746"/>
                  </a:cubicBezTo>
                  <a:cubicBezTo>
                    <a:pt x="66" y="1843"/>
                    <a:pt x="109" y="1167"/>
                    <a:pt x="708" y="568"/>
                  </a:cubicBezTo>
                  <a:cubicBezTo>
                    <a:pt x="947" y="329"/>
                    <a:pt x="1290" y="208"/>
                    <a:pt x="1728" y="208"/>
                  </a:cubicBezTo>
                  <a:close/>
                  <a:moveTo>
                    <a:pt x="1727" y="1"/>
                  </a:moveTo>
                  <a:cubicBezTo>
                    <a:pt x="1234" y="1"/>
                    <a:pt x="839" y="139"/>
                    <a:pt x="561" y="420"/>
                  </a:cubicBezTo>
                  <a:cubicBezTo>
                    <a:pt x="214" y="772"/>
                    <a:pt x="36" y="1154"/>
                    <a:pt x="18" y="1574"/>
                  </a:cubicBezTo>
                  <a:cubicBezTo>
                    <a:pt x="1" y="1956"/>
                    <a:pt x="122" y="2368"/>
                    <a:pt x="374" y="2841"/>
                  </a:cubicBezTo>
                  <a:cubicBezTo>
                    <a:pt x="847" y="3700"/>
                    <a:pt x="1723" y="4629"/>
                    <a:pt x="2730" y="5705"/>
                  </a:cubicBezTo>
                  <a:cubicBezTo>
                    <a:pt x="5368" y="8517"/>
                    <a:pt x="8648" y="12022"/>
                    <a:pt x="7108" y="16769"/>
                  </a:cubicBezTo>
                  <a:cubicBezTo>
                    <a:pt x="6809" y="17684"/>
                    <a:pt x="6726" y="18626"/>
                    <a:pt x="6861" y="19572"/>
                  </a:cubicBezTo>
                  <a:cubicBezTo>
                    <a:pt x="6986" y="20435"/>
                    <a:pt x="7286" y="21268"/>
                    <a:pt x="7759" y="22062"/>
                  </a:cubicBezTo>
                  <a:cubicBezTo>
                    <a:pt x="8627" y="23520"/>
                    <a:pt x="10037" y="24718"/>
                    <a:pt x="11525" y="25273"/>
                  </a:cubicBezTo>
                  <a:cubicBezTo>
                    <a:pt x="12119" y="25490"/>
                    <a:pt x="12696" y="25598"/>
                    <a:pt x="13247" y="25598"/>
                  </a:cubicBezTo>
                  <a:cubicBezTo>
                    <a:pt x="13660" y="25598"/>
                    <a:pt x="14050" y="25538"/>
                    <a:pt x="14419" y="25412"/>
                  </a:cubicBezTo>
                  <a:cubicBezTo>
                    <a:pt x="15360" y="25091"/>
                    <a:pt x="16094" y="24358"/>
                    <a:pt x="16532" y="23290"/>
                  </a:cubicBezTo>
                  <a:cubicBezTo>
                    <a:pt x="17287" y="21464"/>
                    <a:pt x="17456" y="19407"/>
                    <a:pt x="17031" y="17185"/>
                  </a:cubicBezTo>
                  <a:cubicBezTo>
                    <a:pt x="16658" y="15216"/>
                    <a:pt x="15829" y="13146"/>
                    <a:pt x="14562" y="11029"/>
                  </a:cubicBezTo>
                  <a:cubicBezTo>
                    <a:pt x="12410" y="7406"/>
                    <a:pt x="9047" y="3822"/>
                    <a:pt x="5793" y="1670"/>
                  </a:cubicBezTo>
                  <a:cubicBezTo>
                    <a:pt x="4132" y="569"/>
                    <a:pt x="2727" y="1"/>
                    <a:pt x="172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" name="Google Shape;1626;p4"/>
            <p:cNvSpPr/>
            <p:nvPr/>
          </p:nvSpPr>
          <p:spPr>
            <a:xfrm>
              <a:off x="0" y="1311"/>
              <a:ext cx="702507" cy="1375563"/>
            </a:xfrm>
            <a:custGeom>
              <a:rect b="b" l="l" r="r" t="t"/>
              <a:pathLst>
                <a:path extrusionOk="0" h="13638" w="6965">
                  <a:moveTo>
                    <a:pt x="6735" y="0"/>
                  </a:moveTo>
                  <a:lnTo>
                    <a:pt x="1" y="13190"/>
                  </a:lnTo>
                  <a:lnTo>
                    <a:pt x="1" y="13637"/>
                  </a:lnTo>
                  <a:lnTo>
                    <a:pt x="6965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" name="Google Shape;1627;p4"/>
            <p:cNvSpPr/>
            <p:nvPr/>
          </p:nvSpPr>
          <p:spPr>
            <a:xfrm>
              <a:off x="0" y="285343"/>
              <a:ext cx="9143892" cy="3638514"/>
            </a:xfrm>
            <a:custGeom>
              <a:rect b="b" l="l" r="r" t="t"/>
              <a:pathLst>
                <a:path extrusionOk="0" h="36074" w="90657">
                  <a:moveTo>
                    <a:pt x="44023" y="1"/>
                  </a:moveTo>
                  <a:cubicBezTo>
                    <a:pt x="42210" y="1"/>
                    <a:pt x="40658" y="441"/>
                    <a:pt x="39393" y="1328"/>
                  </a:cubicBezTo>
                  <a:cubicBezTo>
                    <a:pt x="37506" y="2651"/>
                    <a:pt x="36317" y="4916"/>
                    <a:pt x="35857" y="8066"/>
                  </a:cubicBezTo>
                  <a:cubicBezTo>
                    <a:pt x="35401" y="11181"/>
                    <a:pt x="35675" y="15069"/>
                    <a:pt x="36660" y="19620"/>
                  </a:cubicBezTo>
                  <a:cubicBezTo>
                    <a:pt x="37553" y="23742"/>
                    <a:pt x="37640" y="27417"/>
                    <a:pt x="36920" y="30255"/>
                  </a:cubicBezTo>
                  <a:cubicBezTo>
                    <a:pt x="36247" y="32893"/>
                    <a:pt x="34915" y="34693"/>
                    <a:pt x="33071" y="35457"/>
                  </a:cubicBezTo>
                  <a:cubicBezTo>
                    <a:pt x="32422" y="35727"/>
                    <a:pt x="31726" y="35861"/>
                    <a:pt x="30994" y="35861"/>
                  </a:cubicBezTo>
                  <a:cubicBezTo>
                    <a:pt x="29598" y="35861"/>
                    <a:pt x="28071" y="35375"/>
                    <a:pt x="26481" y="34416"/>
                  </a:cubicBezTo>
                  <a:cubicBezTo>
                    <a:pt x="23838" y="32815"/>
                    <a:pt x="21122" y="29934"/>
                    <a:pt x="18632" y="26081"/>
                  </a:cubicBezTo>
                  <a:cubicBezTo>
                    <a:pt x="16185" y="22293"/>
                    <a:pt x="13590" y="19312"/>
                    <a:pt x="10909" y="17212"/>
                  </a:cubicBezTo>
                  <a:cubicBezTo>
                    <a:pt x="8761" y="15529"/>
                    <a:pt x="6553" y="14409"/>
                    <a:pt x="4357" y="13880"/>
                  </a:cubicBezTo>
                  <a:cubicBezTo>
                    <a:pt x="3290" y="13629"/>
                    <a:pt x="2322" y="13533"/>
                    <a:pt x="1511" y="13533"/>
                  </a:cubicBezTo>
                  <a:cubicBezTo>
                    <a:pt x="925" y="13533"/>
                    <a:pt x="422" y="13576"/>
                    <a:pt x="1" y="13637"/>
                  </a:cubicBezTo>
                  <a:lnTo>
                    <a:pt x="1" y="13845"/>
                  </a:lnTo>
                  <a:cubicBezTo>
                    <a:pt x="412" y="13791"/>
                    <a:pt x="914" y="13747"/>
                    <a:pt x="1493" y="13747"/>
                  </a:cubicBezTo>
                  <a:cubicBezTo>
                    <a:pt x="2301" y="13747"/>
                    <a:pt x="3258" y="13832"/>
                    <a:pt x="4327" y="14093"/>
                  </a:cubicBezTo>
                  <a:cubicBezTo>
                    <a:pt x="7737" y="14917"/>
                    <a:pt x="12957" y="17685"/>
                    <a:pt x="18458" y="26198"/>
                  </a:cubicBezTo>
                  <a:cubicBezTo>
                    <a:pt x="19751" y="28194"/>
                    <a:pt x="21092" y="29934"/>
                    <a:pt x="22463" y="31366"/>
                  </a:cubicBezTo>
                  <a:cubicBezTo>
                    <a:pt x="23756" y="32728"/>
                    <a:pt x="25071" y="33813"/>
                    <a:pt x="26372" y="34598"/>
                  </a:cubicBezTo>
                  <a:cubicBezTo>
                    <a:pt x="27617" y="35353"/>
                    <a:pt x="28841" y="35826"/>
                    <a:pt x="29999" y="35999"/>
                  </a:cubicBezTo>
                  <a:cubicBezTo>
                    <a:pt x="30342" y="36047"/>
                    <a:pt x="30672" y="36073"/>
                    <a:pt x="30997" y="36073"/>
                  </a:cubicBezTo>
                  <a:cubicBezTo>
                    <a:pt x="31757" y="36073"/>
                    <a:pt x="32477" y="35934"/>
                    <a:pt x="33149" y="35657"/>
                  </a:cubicBezTo>
                  <a:cubicBezTo>
                    <a:pt x="34091" y="35266"/>
                    <a:pt x="34902" y="34615"/>
                    <a:pt x="35575" y="33717"/>
                  </a:cubicBezTo>
                  <a:cubicBezTo>
                    <a:pt x="36252" y="32806"/>
                    <a:pt x="36772" y="31661"/>
                    <a:pt x="37119" y="30316"/>
                  </a:cubicBezTo>
                  <a:cubicBezTo>
                    <a:pt x="37853" y="27452"/>
                    <a:pt x="37766" y="23742"/>
                    <a:pt x="36859" y="19581"/>
                  </a:cubicBezTo>
                  <a:cubicBezTo>
                    <a:pt x="35879" y="15052"/>
                    <a:pt x="35605" y="11190"/>
                    <a:pt x="36061" y="8101"/>
                  </a:cubicBezTo>
                  <a:cubicBezTo>
                    <a:pt x="36512" y="5007"/>
                    <a:pt x="37679" y="2786"/>
                    <a:pt x="39510" y="1502"/>
                  </a:cubicBezTo>
                  <a:cubicBezTo>
                    <a:pt x="40743" y="639"/>
                    <a:pt x="42256" y="210"/>
                    <a:pt x="44028" y="210"/>
                  </a:cubicBezTo>
                  <a:cubicBezTo>
                    <a:pt x="47602" y="210"/>
                    <a:pt x="52223" y="1954"/>
                    <a:pt x="57694" y="5398"/>
                  </a:cubicBezTo>
                  <a:cubicBezTo>
                    <a:pt x="59655" y="6634"/>
                    <a:pt x="61499" y="7602"/>
                    <a:pt x="63335" y="8344"/>
                  </a:cubicBezTo>
                  <a:cubicBezTo>
                    <a:pt x="64962" y="9008"/>
                    <a:pt x="66532" y="9472"/>
                    <a:pt x="68142" y="9776"/>
                  </a:cubicBezTo>
                  <a:cubicBezTo>
                    <a:pt x="69937" y="10115"/>
                    <a:pt x="71591" y="10211"/>
                    <a:pt x="73172" y="10211"/>
                  </a:cubicBezTo>
                  <a:cubicBezTo>
                    <a:pt x="74221" y="10211"/>
                    <a:pt x="75238" y="10169"/>
                    <a:pt x="76243" y="10127"/>
                  </a:cubicBezTo>
                  <a:cubicBezTo>
                    <a:pt x="77216" y="10087"/>
                    <a:pt x="78182" y="10047"/>
                    <a:pt x="79159" y="10047"/>
                  </a:cubicBezTo>
                  <a:cubicBezTo>
                    <a:pt x="82579" y="10047"/>
                    <a:pt x="86137" y="10538"/>
                    <a:pt x="90656" y="13221"/>
                  </a:cubicBezTo>
                  <a:lnTo>
                    <a:pt x="90656" y="12969"/>
                  </a:lnTo>
                  <a:cubicBezTo>
                    <a:pt x="89402" y="12231"/>
                    <a:pt x="88179" y="11637"/>
                    <a:pt x="86959" y="11168"/>
                  </a:cubicBezTo>
                  <a:cubicBezTo>
                    <a:pt x="84109" y="10083"/>
                    <a:pt x="81634" y="9837"/>
                    <a:pt x="79201" y="9837"/>
                  </a:cubicBezTo>
                  <a:cubicBezTo>
                    <a:pt x="78211" y="9837"/>
                    <a:pt x="77228" y="9877"/>
                    <a:pt x="76230" y="9919"/>
                  </a:cubicBezTo>
                  <a:cubicBezTo>
                    <a:pt x="75223" y="9960"/>
                    <a:pt x="74210" y="10002"/>
                    <a:pt x="73168" y="10002"/>
                  </a:cubicBezTo>
                  <a:cubicBezTo>
                    <a:pt x="68974" y="10002"/>
                    <a:pt x="64320" y="9325"/>
                    <a:pt x="57803" y="5220"/>
                  </a:cubicBezTo>
                  <a:cubicBezTo>
                    <a:pt x="52303" y="1755"/>
                    <a:pt x="47642" y="1"/>
                    <a:pt x="44023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" name="Google Shape;1628;p4"/>
            <p:cNvSpPr/>
            <p:nvPr/>
          </p:nvSpPr>
          <p:spPr>
            <a:xfrm>
              <a:off x="8204253" y="1311"/>
              <a:ext cx="939736" cy="1168089"/>
            </a:xfrm>
            <a:custGeom>
              <a:rect b="b" l="l" r="r" t="t"/>
              <a:pathLst>
                <a:path extrusionOk="0" h="11581" w="9317">
                  <a:moveTo>
                    <a:pt x="1" y="0"/>
                  </a:moveTo>
                  <a:lnTo>
                    <a:pt x="9316" y="11581"/>
                  </a:lnTo>
                  <a:lnTo>
                    <a:pt x="9316" y="11255"/>
                  </a:lnTo>
                  <a:lnTo>
                    <a:pt x="265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" name="Google Shape;1629;p4"/>
            <p:cNvSpPr/>
            <p:nvPr/>
          </p:nvSpPr>
          <p:spPr>
            <a:xfrm>
              <a:off x="5358384" y="403"/>
              <a:ext cx="3123006" cy="874478"/>
            </a:xfrm>
            <a:custGeom>
              <a:rect b="b" l="l" r="r" t="t"/>
              <a:pathLst>
                <a:path extrusionOk="0" h="8670" w="30963">
                  <a:moveTo>
                    <a:pt x="24688" y="1"/>
                  </a:moveTo>
                  <a:cubicBezTo>
                    <a:pt x="25764" y="925"/>
                    <a:pt x="26754" y="1875"/>
                    <a:pt x="27626" y="2834"/>
                  </a:cubicBezTo>
                  <a:cubicBezTo>
                    <a:pt x="29708" y="5108"/>
                    <a:pt x="30737" y="6999"/>
                    <a:pt x="30372" y="7910"/>
                  </a:cubicBezTo>
                  <a:cubicBezTo>
                    <a:pt x="30216" y="8303"/>
                    <a:pt x="29929" y="8463"/>
                    <a:pt x="29511" y="8463"/>
                  </a:cubicBezTo>
                  <a:cubicBezTo>
                    <a:pt x="28871" y="8463"/>
                    <a:pt x="27926" y="8086"/>
                    <a:pt x="26684" y="7589"/>
                  </a:cubicBezTo>
                  <a:cubicBezTo>
                    <a:pt x="24363" y="6661"/>
                    <a:pt x="21022" y="5333"/>
                    <a:pt x="16718" y="5333"/>
                  </a:cubicBezTo>
                  <a:cubicBezTo>
                    <a:pt x="16015" y="5333"/>
                    <a:pt x="15286" y="5372"/>
                    <a:pt x="14535" y="5446"/>
                  </a:cubicBezTo>
                  <a:cubicBezTo>
                    <a:pt x="13879" y="5514"/>
                    <a:pt x="13225" y="5548"/>
                    <a:pt x="12576" y="5548"/>
                  </a:cubicBezTo>
                  <a:cubicBezTo>
                    <a:pt x="9362" y="5548"/>
                    <a:pt x="6283" y="4717"/>
                    <a:pt x="3749" y="3146"/>
                  </a:cubicBezTo>
                  <a:cubicBezTo>
                    <a:pt x="2317" y="2257"/>
                    <a:pt x="1124" y="1172"/>
                    <a:pt x="256" y="9"/>
                  </a:cubicBezTo>
                  <a:lnTo>
                    <a:pt x="0" y="9"/>
                  </a:lnTo>
                  <a:cubicBezTo>
                    <a:pt x="885" y="1237"/>
                    <a:pt x="2135" y="2387"/>
                    <a:pt x="3636" y="3320"/>
                  </a:cubicBezTo>
                  <a:cubicBezTo>
                    <a:pt x="5098" y="4231"/>
                    <a:pt x="6730" y="4899"/>
                    <a:pt x="8496" y="5307"/>
                  </a:cubicBezTo>
                  <a:cubicBezTo>
                    <a:pt x="9797" y="5611"/>
                    <a:pt x="11145" y="5761"/>
                    <a:pt x="12522" y="5761"/>
                  </a:cubicBezTo>
                  <a:cubicBezTo>
                    <a:pt x="13193" y="5761"/>
                    <a:pt x="13871" y="5725"/>
                    <a:pt x="14553" y="5654"/>
                  </a:cubicBezTo>
                  <a:cubicBezTo>
                    <a:pt x="15297" y="5576"/>
                    <a:pt x="16017" y="5541"/>
                    <a:pt x="16711" y="5541"/>
                  </a:cubicBezTo>
                  <a:cubicBezTo>
                    <a:pt x="20977" y="5541"/>
                    <a:pt x="24299" y="6867"/>
                    <a:pt x="26602" y="7785"/>
                  </a:cubicBezTo>
                  <a:cubicBezTo>
                    <a:pt x="27673" y="8210"/>
                    <a:pt x="28511" y="8544"/>
                    <a:pt x="29162" y="8644"/>
                  </a:cubicBezTo>
                  <a:cubicBezTo>
                    <a:pt x="29287" y="8665"/>
                    <a:pt x="29409" y="8670"/>
                    <a:pt x="29517" y="8670"/>
                  </a:cubicBezTo>
                  <a:cubicBezTo>
                    <a:pt x="30042" y="8670"/>
                    <a:pt x="30376" y="8448"/>
                    <a:pt x="30563" y="7984"/>
                  </a:cubicBezTo>
                  <a:cubicBezTo>
                    <a:pt x="30962" y="6986"/>
                    <a:pt x="29951" y="5055"/>
                    <a:pt x="27782" y="2691"/>
                  </a:cubicBezTo>
                  <a:cubicBezTo>
                    <a:pt x="26966" y="1801"/>
                    <a:pt x="26025" y="899"/>
                    <a:pt x="24996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30" name="Google Shape;1630;p4"/>
          <p:cNvGrpSpPr/>
          <p:nvPr/>
        </p:nvGrpSpPr>
        <p:grpSpPr>
          <a:xfrm>
            <a:off x="-545018" y="888798"/>
            <a:ext cx="1201981" cy="1177605"/>
            <a:chOff x="1409400" y="3825350"/>
            <a:chExt cx="823500" cy="806800"/>
          </a:xfrm>
        </p:grpSpPr>
        <p:sp>
          <p:nvSpPr>
            <p:cNvPr id="1631" name="Google Shape;1631;p4"/>
            <p:cNvSpPr/>
            <p:nvPr/>
          </p:nvSpPr>
          <p:spPr>
            <a:xfrm>
              <a:off x="1860575" y="46214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2"/>
                    <a:pt x="93" y="423"/>
                    <a:pt x="212" y="423"/>
                  </a:cubicBezTo>
                  <a:cubicBezTo>
                    <a:pt x="215" y="423"/>
                    <a:pt x="218" y="422"/>
                    <a:pt x="221" y="422"/>
                  </a:cubicBezTo>
                  <a:cubicBezTo>
                    <a:pt x="334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" name="Google Shape;1632;p4"/>
            <p:cNvSpPr/>
            <p:nvPr/>
          </p:nvSpPr>
          <p:spPr>
            <a:xfrm>
              <a:off x="1754450" y="46213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3"/>
                    <a:pt x="1" y="217"/>
                  </a:cubicBezTo>
                  <a:cubicBezTo>
                    <a:pt x="1" y="330"/>
                    <a:pt x="88" y="422"/>
                    <a:pt x="206" y="427"/>
                  </a:cubicBezTo>
                  <a:cubicBezTo>
                    <a:pt x="210" y="427"/>
                    <a:pt x="213" y="428"/>
                    <a:pt x="216" y="428"/>
                  </a:cubicBezTo>
                  <a:cubicBezTo>
                    <a:pt x="330" y="428"/>
                    <a:pt x="427" y="342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" name="Google Shape;1633;p4"/>
            <p:cNvSpPr/>
            <p:nvPr/>
          </p:nvSpPr>
          <p:spPr>
            <a:xfrm>
              <a:off x="1807250" y="462157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31" y="1"/>
                  </a:moveTo>
                  <a:cubicBezTo>
                    <a:pt x="228" y="1"/>
                    <a:pt x="225" y="1"/>
                    <a:pt x="222" y="1"/>
                  </a:cubicBezTo>
                  <a:cubicBezTo>
                    <a:pt x="104" y="1"/>
                    <a:pt x="16" y="88"/>
                    <a:pt x="6" y="207"/>
                  </a:cubicBezTo>
                  <a:cubicBezTo>
                    <a:pt x="1" y="330"/>
                    <a:pt x="93" y="417"/>
                    <a:pt x="211" y="422"/>
                  </a:cubicBezTo>
                  <a:cubicBezTo>
                    <a:pt x="330" y="422"/>
                    <a:pt x="432" y="330"/>
                    <a:pt x="432" y="212"/>
                  </a:cubicBezTo>
                  <a:cubicBezTo>
                    <a:pt x="437" y="92"/>
                    <a:pt x="350" y="1"/>
                    <a:pt x="2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" name="Google Shape;1634;p4"/>
            <p:cNvSpPr/>
            <p:nvPr/>
          </p:nvSpPr>
          <p:spPr>
            <a:xfrm>
              <a:off x="180752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24" y="427"/>
                    <a:pt x="421" y="335"/>
                    <a:pt x="427" y="217"/>
                  </a:cubicBezTo>
                  <a:cubicBezTo>
                    <a:pt x="427" y="9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" name="Google Shape;1635;p4"/>
            <p:cNvSpPr/>
            <p:nvPr/>
          </p:nvSpPr>
          <p:spPr>
            <a:xfrm>
              <a:off x="1913625" y="40906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98"/>
                    <a:pt x="6" y="222"/>
                  </a:cubicBezTo>
                  <a:cubicBezTo>
                    <a:pt x="11" y="335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" name="Google Shape;1636;p4"/>
            <p:cNvSpPr/>
            <p:nvPr/>
          </p:nvSpPr>
          <p:spPr>
            <a:xfrm>
              <a:off x="17543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" name="Google Shape;1637;p4"/>
            <p:cNvSpPr/>
            <p:nvPr/>
          </p:nvSpPr>
          <p:spPr>
            <a:xfrm>
              <a:off x="186057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3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" name="Google Shape;1638;p4"/>
            <p:cNvSpPr/>
            <p:nvPr/>
          </p:nvSpPr>
          <p:spPr>
            <a:xfrm>
              <a:off x="1568700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" name="Google Shape;1639;p4"/>
            <p:cNvSpPr/>
            <p:nvPr/>
          </p:nvSpPr>
          <p:spPr>
            <a:xfrm>
              <a:off x="1568700" y="43294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87" y="1"/>
                    <a:pt x="0" y="103"/>
                    <a:pt x="5" y="222"/>
                  </a:cubicBezTo>
                  <a:cubicBezTo>
                    <a:pt x="5" y="332"/>
                    <a:pt x="98" y="427"/>
                    <a:pt x="212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32" y="329"/>
                    <a:pt x="432" y="211"/>
                  </a:cubicBezTo>
                  <a:cubicBezTo>
                    <a:pt x="421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" name="Google Shape;1640;p4"/>
            <p:cNvSpPr/>
            <p:nvPr/>
          </p:nvSpPr>
          <p:spPr>
            <a:xfrm>
              <a:off x="1913625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" name="Google Shape;1641;p4"/>
            <p:cNvSpPr/>
            <p:nvPr/>
          </p:nvSpPr>
          <p:spPr>
            <a:xfrm>
              <a:off x="2099400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0"/>
                    <a:pt x="98" y="422"/>
                    <a:pt x="211" y="422"/>
                  </a:cubicBezTo>
                  <a:cubicBezTo>
                    <a:pt x="329" y="422"/>
                    <a:pt x="427" y="32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" name="Google Shape;1642;p4"/>
            <p:cNvSpPr/>
            <p:nvPr/>
          </p:nvSpPr>
          <p:spPr>
            <a:xfrm>
              <a:off x="1860450" y="41438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5" y="329"/>
                    <a:pt x="98" y="427"/>
                    <a:pt x="211" y="427"/>
                  </a:cubicBezTo>
                  <a:cubicBezTo>
                    <a:pt x="334" y="427"/>
                    <a:pt x="432" y="334"/>
                    <a:pt x="432" y="211"/>
                  </a:cubicBezTo>
                  <a:cubicBezTo>
                    <a:pt x="432" y="93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" name="Google Shape;1643;p4"/>
            <p:cNvSpPr/>
            <p:nvPr/>
          </p:nvSpPr>
          <p:spPr>
            <a:xfrm>
              <a:off x="1754450" y="41438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02" y="1"/>
                  </a:moveTo>
                  <a:cubicBezTo>
                    <a:pt x="84" y="1"/>
                    <a:pt x="1" y="97"/>
                    <a:pt x="1" y="222"/>
                  </a:cubicBezTo>
                  <a:cubicBezTo>
                    <a:pt x="1" y="335"/>
                    <a:pt x="98" y="433"/>
                    <a:pt x="211" y="433"/>
                  </a:cubicBezTo>
                  <a:cubicBezTo>
                    <a:pt x="330" y="423"/>
                    <a:pt x="427" y="335"/>
                    <a:pt x="427" y="222"/>
                  </a:cubicBezTo>
                  <a:cubicBezTo>
                    <a:pt x="427" y="99"/>
                    <a:pt x="335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" name="Google Shape;1644;p4"/>
            <p:cNvSpPr/>
            <p:nvPr/>
          </p:nvSpPr>
          <p:spPr>
            <a:xfrm>
              <a:off x="1568550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2" y="0"/>
                  </a:moveTo>
                  <a:cubicBezTo>
                    <a:pt x="93" y="0"/>
                    <a:pt x="1" y="87"/>
                    <a:pt x="1" y="206"/>
                  </a:cubicBezTo>
                  <a:cubicBezTo>
                    <a:pt x="1" y="329"/>
                    <a:pt x="93" y="421"/>
                    <a:pt x="212" y="421"/>
                  </a:cubicBezTo>
                  <a:cubicBezTo>
                    <a:pt x="335" y="421"/>
                    <a:pt x="427" y="329"/>
                    <a:pt x="427" y="211"/>
                  </a:cubicBezTo>
                  <a:cubicBezTo>
                    <a:pt x="427" y="87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" name="Google Shape;1645;p4"/>
            <p:cNvSpPr/>
            <p:nvPr/>
          </p:nvSpPr>
          <p:spPr>
            <a:xfrm>
              <a:off x="2099275" y="4329575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32" y="335"/>
                    <a:pt x="432" y="217"/>
                  </a:cubicBezTo>
                  <a:cubicBezTo>
                    <a:pt x="437" y="96"/>
                    <a:pt x="34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" name="Google Shape;1646;p4"/>
            <p:cNvSpPr/>
            <p:nvPr/>
          </p:nvSpPr>
          <p:spPr>
            <a:xfrm>
              <a:off x="1807525" y="4143800"/>
              <a:ext cx="10675" cy="10600"/>
            </a:xfrm>
            <a:custGeom>
              <a:rect b="b" l="l" r="r" t="t"/>
              <a:pathLst>
                <a:path extrusionOk="0" h="424" w="427">
                  <a:moveTo>
                    <a:pt x="211" y="1"/>
                  </a:moveTo>
                  <a:cubicBezTo>
                    <a:pt x="97" y="1"/>
                    <a:pt x="5" y="82"/>
                    <a:pt x="0" y="202"/>
                  </a:cubicBezTo>
                  <a:cubicBezTo>
                    <a:pt x="0" y="325"/>
                    <a:pt x="82" y="417"/>
                    <a:pt x="195" y="423"/>
                  </a:cubicBezTo>
                  <a:cubicBezTo>
                    <a:pt x="201" y="423"/>
                    <a:pt x="207" y="423"/>
                    <a:pt x="213" y="423"/>
                  </a:cubicBezTo>
                  <a:cubicBezTo>
                    <a:pt x="328" y="423"/>
                    <a:pt x="417" y="330"/>
                    <a:pt x="421" y="222"/>
                  </a:cubicBezTo>
                  <a:cubicBezTo>
                    <a:pt x="427" y="104"/>
                    <a:pt x="339" y="6"/>
                    <a:pt x="221" y="1"/>
                  </a:cubicBezTo>
                  <a:cubicBezTo>
                    <a:pt x="217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" name="Google Shape;1647;p4"/>
            <p:cNvSpPr/>
            <p:nvPr/>
          </p:nvSpPr>
          <p:spPr>
            <a:xfrm>
              <a:off x="1621875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8" y="0"/>
                    <a:pt x="1" y="98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27"/>
                    <a:pt x="422" y="329"/>
                    <a:pt x="422" y="211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" name="Google Shape;1648;p4"/>
            <p:cNvSpPr/>
            <p:nvPr/>
          </p:nvSpPr>
          <p:spPr>
            <a:xfrm>
              <a:off x="17012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6" y="334"/>
                    <a:pt x="103" y="422"/>
                    <a:pt x="22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" name="Google Shape;1649;p4"/>
            <p:cNvSpPr/>
            <p:nvPr/>
          </p:nvSpPr>
          <p:spPr>
            <a:xfrm>
              <a:off x="2152575" y="443557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" name="Google Shape;1650;p4"/>
            <p:cNvSpPr/>
            <p:nvPr/>
          </p:nvSpPr>
          <p:spPr>
            <a:xfrm>
              <a:off x="2099275" y="4435425"/>
              <a:ext cx="10925" cy="10825"/>
            </a:xfrm>
            <a:custGeom>
              <a:rect b="b" l="l" r="r" t="t"/>
              <a:pathLst>
                <a:path extrusionOk="0" h="433" w="43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87" y="6"/>
                    <a:pt x="0" y="104"/>
                    <a:pt x="5" y="227"/>
                  </a:cubicBezTo>
                  <a:cubicBezTo>
                    <a:pt x="10" y="340"/>
                    <a:pt x="108" y="433"/>
                    <a:pt x="226" y="433"/>
                  </a:cubicBezTo>
                  <a:cubicBezTo>
                    <a:pt x="339" y="433"/>
                    <a:pt x="437" y="335"/>
                    <a:pt x="432" y="207"/>
                  </a:cubicBezTo>
                  <a:cubicBezTo>
                    <a:pt x="432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" name="Google Shape;1651;p4"/>
            <p:cNvSpPr/>
            <p:nvPr/>
          </p:nvSpPr>
          <p:spPr>
            <a:xfrm>
              <a:off x="1621625" y="44355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8" y="0"/>
                    <a:pt x="0" y="98"/>
                    <a:pt x="11" y="221"/>
                  </a:cubicBezTo>
                  <a:cubicBezTo>
                    <a:pt x="16" y="334"/>
                    <a:pt x="103" y="427"/>
                    <a:pt x="22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" name="Google Shape;1652;p4"/>
            <p:cNvSpPr/>
            <p:nvPr/>
          </p:nvSpPr>
          <p:spPr>
            <a:xfrm>
              <a:off x="1568700" y="4435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6"/>
                  </a:cubicBezTo>
                  <a:cubicBezTo>
                    <a:pt x="0" y="329"/>
                    <a:pt x="87" y="427"/>
                    <a:pt x="206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" name="Google Shape;1653;p4"/>
            <p:cNvSpPr/>
            <p:nvPr/>
          </p:nvSpPr>
          <p:spPr>
            <a:xfrm>
              <a:off x="1621625" y="432945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8"/>
                    <a:pt x="11" y="222"/>
                  </a:cubicBezTo>
                  <a:cubicBezTo>
                    <a:pt x="16" y="340"/>
                    <a:pt x="103" y="432"/>
                    <a:pt x="226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" name="Google Shape;1654;p4"/>
            <p:cNvSpPr/>
            <p:nvPr/>
          </p:nvSpPr>
          <p:spPr>
            <a:xfrm>
              <a:off x="15155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6" y="335"/>
                    <a:pt x="103" y="427"/>
                    <a:pt x="227" y="427"/>
                  </a:cubicBezTo>
                  <a:cubicBezTo>
                    <a:pt x="340" y="427"/>
                    <a:pt x="432" y="329"/>
                    <a:pt x="432" y="211"/>
                  </a:cubicBezTo>
                  <a:cubicBezTo>
                    <a:pt x="432" y="93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" name="Google Shape;1655;p4"/>
            <p:cNvSpPr/>
            <p:nvPr/>
          </p:nvSpPr>
          <p:spPr>
            <a:xfrm>
              <a:off x="1489175" y="41438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82" y="0"/>
                    <a:pt x="0" y="93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27" y="98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" name="Google Shape;1656;p4"/>
            <p:cNvSpPr/>
            <p:nvPr/>
          </p:nvSpPr>
          <p:spPr>
            <a:xfrm>
              <a:off x="2046325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6" y="0"/>
                  </a:moveTo>
                  <a:cubicBezTo>
                    <a:pt x="223" y="0"/>
                    <a:pt x="220" y="0"/>
                    <a:pt x="217" y="0"/>
                  </a:cubicBez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30" y="427"/>
                    <a:pt x="427" y="334"/>
                    <a:pt x="427" y="211"/>
                  </a:cubicBezTo>
                  <a:cubicBezTo>
                    <a:pt x="427" y="96"/>
                    <a:pt x="344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" name="Google Shape;1657;p4"/>
            <p:cNvSpPr/>
            <p:nvPr/>
          </p:nvSpPr>
          <p:spPr>
            <a:xfrm>
              <a:off x="1860575" y="4568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0"/>
                  </a:moveTo>
                  <a:cubicBezTo>
                    <a:pt x="103" y="0"/>
                    <a:pt x="0" y="93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217" y="427"/>
                    <a:pt x="223" y="428"/>
                    <a:pt x="230" y="428"/>
                  </a:cubicBezTo>
                  <a:cubicBezTo>
                    <a:pt x="343" y="428"/>
                    <a:pt x="427" y="338"/>
                    <a:pt x="427" y="211"/>
                  </a:cubicBezTo>
                  <a:cubicBezTo>
                    <a:pt x="427" y="93"/>
                    <a:pt x="334" y="6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" name="Google Shape;1658;p4"/>
            <p:cNvSpPr/>
            <p:nvPr/>
          </p:nvSpPr>
          <p:spPr>
            <a:xfrm>
              <a:off x="18339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91"/>
                    <a:pt x="6" y="211"/>
                  </a:cubicBezTo>
                  <a:cubicBezTo>
                    <a:pt x="6" y="329"/>
                    <a:pt x="93" y="422"/>
                    <a:pt x="216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" name="Google Shape;1659;p4"/>
            <p:cNvSpPr/>
            <p:nvPr/>
          </p:nvSpPr>
          <p:spPr>
            <a:xfrm>
              <a:off x="19136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3" y="1"/>
                    <a:pt x="6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7" y="422"/>
                    <a:pt x="223" y="423"/>
                    <a:pt x="229" y="423"/>
                  </a:cubicBezTo>
                  <a:cubicBezTo>
                    <a:pt x="344" y="423"/>
                    <a:pt x="432" y="329"/>
                    <a:pt x="427" y="216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" name="Google Shape;1660;p4"/>
            <p:cNvSpPr/>
            <p:nvPr/>
          </p:nvSpPr>
          <p:spPr>
            <a:xfrm>
              <a:off x="2019875" y="41437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1"/>
                  </a:cubicBezTo>
                  <a:cubicBezTo>
                    <a:pt x="329" y="421"/>
                    <a:pt x="427" y="319"/>
                    <a:pt x="427" y="20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" name="Google Shape;1661;p4"/>
            <p:cNvSpPr/>
            <p:nvPr/>
          </p:nvSpPr>
          <p:spPr>
            <a:xfrm>
              <a:off x="18072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11" y="88"/>
                    <a:pt x="1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220" y="422"/>
                    <a:pt x="224" y="422"/>
                    <a:pt x="227" y="422"/>
                  </a:cubicBezTo>
                  <a:cubicBezTo>
                    <a:pt x="350" y="422"/>
                    <a:pt x="432" y="336"/>
                    <a:pt x="432" y="216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" name="Google Shape;1662;p4"/>
            <p:cNvSpPr/>
            <p:nvPr/>
          </p:nvSpPr>
          <p:spPr>
            <a:xfrm>
              <a:off x="1860450" y="40375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8" y="0"/>
                    <a:pt x="10" y="88"/>
                    <a:pt x="5" y="206"/>
                  </a:cubicBezTo>
                  <a:cubicBezTo>
                    <a:pt x="0" y="324"/>
                    <a:pt x="88" y="422"/>
                    <a:pt x="211" y="422"/>
                  </a:cubicBezTo>
                  <a:cubicBezTo>
                    <a:pt x="214" y="422"/>
                    <a:pt x="218" y="422"/>
                    <a:pt x="221" y="422"/>
                  </a:cubicBezTo>
                  <a:cubicBezTo>
                    <a:pt x="340" y="422"/>
                    <a:pt x="432" y="336"/>
                    <a:pt x="432" y="216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" name="Google Shape;1663;p4"/>
            <p:cNvSpPr/>
            <p:nvPr/>
          </p:nvSpPr>
          <p:spPr>
            <a:xfrm>
              <a:off x="180752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87" y="0"/>
                    <a:pt x="0" y="98"/>
                    <a:pt x="5" y="221"/>
                  </a:cubicBezTo>
                  <a:cubicBezTo>
                    <a:pt x="10" y="334"/>
                    <a:pt x="103" y="427"/>
                    <a:pt x="216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" name="Google Shape;1664;p4"/>
            <p:cNvSpPr/>
            <p:nvPr/>
          </p:nvSpPr>
          <p:spPr>
            <a:xfrm>
              <a:off x="191362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" name="Google Shape;1665;p4"/>
            <p:cNvSpPr/>
            <p:nvPr/>
          </p:nvSpPr>
          <p:spPr>
            <a:xfrm>
              <a:off x="1754325" y="4037325"/>
              <a:ext cx="10800" cy="10800"/>
            </a:xfrm>
            <a:custGeom>
              <a:rect b="b" l="l" r="r" t="t"/>
              <a:pathLst>
                <a:path extrusionOk="0" h="432" w="432">
                  <a:moveTo>
                    <a:pt x="211" y="0"/>
                  </a:moveTo>
                  <a:cubicBezTo>
                    <a:pt x="98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1"/>
                    <a:pt x="422" y="216"/>
                  </a:cubicBezTo>
                  <a:cubicBezTo>
                    <a:pt x="422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" name="Google Shape;1666;p4"/>
            <p:cNvSpPr/>
            <p:nvPr/>
          </p:nvSpPr>
          <p:spPr>
            <a:xfrm>
              <a:off x="1913750" y="419675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34"/>
                    <a:pt x="93" y="427"/>
                    <a:pt x="211" y="427"/>
                  </a:cubicBezTo>
                  <a:cubicBezTo>
                    <a:pt x="330" y="427"/>
                    <a:pt x="427" y="329"/>
                    <a:pt x="427" y="20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" name="Google Shape;1667;p4"/>
            <p:cNvSpPr/>
            <p:nvPr/>
          </p:nvSpPr>
          <p:spPr>
            <a:xfrm>
              <a:off x="2046075" y="4329325"/>
              <a:ext cx="10950" cy="10825"/>
            </a:xfrm>
            <a:custGeom>
              <a:rect b="b" l="l" r="r" t="t"/>
              <a:pathLst>
                <a:path extrusionOk="0" h="433" w="438">
                  <a:moveTo>
                    <a:pt x="227" y="0"/>
                  </a:moveTo>
                  <a:cubicBezTo>
                    <a:pt x="109" y="0"/>
                    <a:pt x="11" y="88"/>
                    <a:pt x="6" y="206"/>
                  </a:cubicBezTo>
                  <a:cubicBezTo>
                    <a:pt x="1" y="329"/>
                    <a:pt x="98" y="42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2"/>
                    <a:pt x="432" y="227"/>
                  </a:cubicBezTo>
                  <a:cubicBezTo>
                    <a:pt x="437" y="103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" name="Google Shape;1668;p4"/>
            <p:cNvSpPr/>
            <p:nvPr/>
          </p:nvSpPr>
          <p:spPr>
            <a:xfrm>
              <a:off x="2152450" y="432957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3"/>
                    <a:pt x="6" y="206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" name="Google Shape;1669;p4"/>
            <p:cNvSpPr/>
            <p:nvPr/>
          </p:nvSpPr>
          <p:spPr>
            <a:xfrm>
              <a:off x="19137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104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210" y="422"/>
                    <a:pt x="213" y="422"/>
                    <a:pt x="217" y="422"/>
                  </a:cubicBezTo>
                  <a:cubicBezTo>
                    <a:pt x="335" y="422"/>
                    <a:pt x="427" y="336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" name="Google Shape;1670;p4"/>
            <p:cNvSpPr/>
            <p:nvPr/>
          </p:nvSpPr>
          <p:spPr>
            <a:xfrm>
              <a:off x="15156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98" y="427"/>
                    <a:pt x="217" y="427"/>
                  </a:cubicBezTo>
                  <a:cubicBezTo>
                    <a:pt x="330" y="427"/>
                    <a:pt x="427" y="334"/>
                    <a:pt x="427" y="221"/>
                  </a:cubicBezTo>
                  <a:cubicBezTo>
                    <a:pt x="427" y="98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" name="Google Shape;1671;p4"/>
            <p:cNvSpPr/>
            <p:nvPr/>
          </p:nvSpPr>
          <p:spPr>
            <a:xfrm>
              <a:off x="20463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2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" name="Google Shape;1672;p4"/>
            <p:cNvSpPr/>
            <p:nvPr/>
          </p:nvSpPr>
          <p:spPr>
            <a:xfrm>
              <a:off x="1807525" y="41967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7" y="329"/>
                    <a:pt x="427" y="216"/>
                  </a:cubicBezTo>
                  <a:cubicBezTo>
                    <a:pt x="421" y="9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" name="Google Shape;1673;p4"/>
            <p:cNvSpPr/>
            <p:nvPr/>
          </p:nvSpPr>
          <p:spPr>
            <a:xfrm>
              <a:off x="180737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9" y="0"/>
                    <a:pt x="1" y="93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1"/>
                    <a:pt x="427" y="221"/>
                  </a:cubicBezTo>
                  <a:cubicBezTo>
                    <a:pt x="433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" name="Google Shape;1674;p4"/>
            <p:cNvSpPr/>
            <p:nvPr/>
          </p:nvSpPr>
          <p:spPr>
            <a:xfrm>
              <a:off x="191362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103" y="0"/>
                    <a:pt x="6" y="93"/>
                    <a:pt x="6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8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" name="Google Shape;1675;p4"/>
            <p:cNvSpPr/>
            <p:nvPr/>
          </p:nvSpPr>
          <p:spPr>
            <a:xfrm>
              <a:off x="17543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8" y="1"/>
                    <a:pt x="11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3" y="423"/>
                    <a:pt x="422" y="333"/>
                    <a:pt x="432" y="216"/>
                  </a:cubicBezTo>
                  <a:cubicBezTo>
                    <a:pt x="43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" name="Google Shape;1676;p4"/>
            <p:cNvSpPr/>
            <p:nvPr/>
          </p:nvSpPr>
          <p:spPr>
            <a:xfrm>
              <a:off x="180752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103" y="1"/>
                    <a:pt x="5" y="88"/>
                    <a:pt x="0" y="206"/>
                  </a:cubicBezTo>
                  <a:cubicBezTo>
                    <a:pt x="0" y="329"/>
                    <a:pt x="82" y="422"/>
                    <a:pt x="206" y="422"/>
                  </a:cubicBezTo>
                  <a:cubicBezTo>
                    <a:pt x="212" y="422"/>
                    <a:pt x="218" y="423"/>
                    <a:pt x="223" y="423"/>
                  </a:cubicBezTo>
                  <a:cubicBezTo>
                    <a:pt x="333" y="423"/>
                    <a:pt x="422" y="333"/>
                    <a:pt x="427" y="216"/>
                  </a:cubicBezTo>
                  <a:cubicBezTo>
                    <a:pt x="427" y="10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" name="Google Shape;1677;p4"/>
            <p:cNvSpPr/>
            <p:nvPr/>
          </p:nvSpPr>
          <p:spPr>
            <a:xfrm>
              <a:off x="1833975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93" y="427"/>
                    <a:pt x="216" y="427"/>
                  </a:cubicBezTo>
                  <a:cubicBezTo>
                    <a:pt x="340" y="427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" name="Google Shape;1678;p4"/>
            <p:cNvSpPr/>
            <p:nvPr/>
          </p:nvSpPr>
          <p:spPr>
            <a:xfrm>
              <a:off x="1966825" y="414380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6" y="1"/>
                  </a:moveTo>
                  <a:cubicBezTo>
                    <a:pt x="87" y="1"/>
                    <a:pt x="0" y="87"/>
                    <a:pt x="5" y="212"/>
                  </a:cubicBezTo>
                  <a:cubicBezTo>
                    <a:pt x="5" y="330"/>
                    <a:pt x="93" y="423"/>
                    <a:pt x="216" y="423"/>
                  </a:cubicBezTo>
                  <a:cubicBezTo>
                    <a:pt x="329" y="423"/>
                    <a:pt x="427" y="335"/>
                    <a:pt x="427" y="222"/>
                  </a:cubicBezTo>
                  <a:cubicBezTo>
                    <a:pt x="427" y="99"/>
                    <a:pt x="339" y="1"/>
                    <a:pt x="216" y="1"/>
                  </a:cubicBezTo>
                  <a:cubicBezTo>
                    <a:pt x="212" y="1"/>
                    <a:pt x="20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" name="Google Shape;1679;p4"/>
            <p:cNvSpPr/>
            <p:nvPr/>
          </p:nvSpPr>
          <p:spPr>
            <a:xfrm>
              <a:off x="17012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3" y="0"/>
                    <a:pt x="0" y="98"/>
                    <a:pt x="11" y="221"/>
                  </a:cubicBezTo>
                  <a:cubicBezTo>
                    <a:pt x="11" y="334"/>
                    <a:pt x="103" y="427"/>
                    <a:pt x="221" y="427"/>
                  </a:cubicBezTo>
                  <a:cubicBezTo>
                    <a:pt x="345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" name="Google Shape;1680;p4"/>
            <p:cNvSpPr/>
            <p:nvPr/>
          </p:nvSpPr>
          <p:spPr>
            <a:xfrm>
              <a:off x="1833975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34"/>
                    <a:pt x="93" y="421"/>
                    <a:pt x="216" y="421"/>
                  </a:cubicBezTo>
                  <a:cubicBezTo>
                    <a:pt x="340" y="421"/>
                    <a:pt x="43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" name="Google Shape;1681;p4"/>
            <p:cNvSpPr/>
            <p:nvPr/>
          </p:nvSpPr>
          <p:spPr>
            <a:xfrm>
              <a:off x="175445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33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" name="Google Shape;1682;p4"/>
            <p:cNvSpPr/>
            <p:nvPr/>
          </p:nvSpPr>
          <p:spPr>
            <a:xfrm>
              <a:off x="1833975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" name="Google Shape;1683;p4"/>
            <p:cNvSpPr/>
            <p:nvPr/>
          </p:nvSpPr>
          <p:spPr>
            <a:xfrm>
              <a:off x="1701275" y="39845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9" y="427"/>
                    <a:pt x="427" y="334"/>
                    <a:pt x="427" y="211"/>
                  </a:cubicBezTo>
                  <a:cubicBezTo>
                    <a:pt x="432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" name="Google Shape;1684;p4"/>
            <p:cNvSpPr/>
            <p:nvPr/>
          </p:nvSpPr>
          <p:spPr>
            <a:xfrm>
              <a:off x="186057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5"/>
                    <a:pt x="0" y="98"/>
                    <a:pt x="0" y="221"/>
                  </a:cubicBezTo>
                  <a:cubicBezTo>
                    <a:pt x="0" y="33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" name="Google Shape;1685;p4"/>
            <p:cNvSpPr/>
            <p:nvPr/>
          </p:nvSpPr>
          <p:spPr>
            <a:xfrm>
              <a:off x="1833975" y="39580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3" y="422"/>
                    <a:pt x="211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" name="Google Shape;1686;p4"/>
            <p:cNvSpPr/>
            <p:nvPr/>
          </p:nvSpPr>
          <p:spPr>
            <a:xfrm>
              <a:off x="18605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1" y="334"/>
                    <a:pt x="103" y="422"/>
                    <a:pt x="221" y="422"/>
                  </a:cubicBezTo>
                  <a:cubicBezTo>
                    <a:pt x="339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" name="Google Shape;1687;p4"/>
            <p:cNvSpPr/>
            <p:nvPr/>
          </p:nvSpPr>
          <p:spPr>
            <a:xfrm>
              <a:off x="1436000" y="414380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0" y="1"/>
                  </a:moveTo>
                  <a:cubicBezTo>
                    <a:pt x="92" y="1"/>
                    <a:pt x="0" y="87"/>
                    <a:pt x="10" y="207"/>
                  </a:cubicBezTo>
                  <a:cubicBezTo>
                    <a:pt x="10" y="330"/>
                    <a:pt x="97" y="423"/>
                    <a:pt x="221" y="423"/>
                  </a:cubicBezTo>
                  <a:cubicBezTo>
                    <a:pt x="334" y="423"/>
                    <a:pt x="431" y="335"/>
                    <a:pt x="431" y="222"/>
                  </a:cubicBezTo>
                  <a:cubicBezTo>
                    <a:pt x="431" y="99"/>
                    <a:pt x="344" y="1"/>
                    <a:pt x="221" y="1"/>
                  </a:cubicBezTo>
                  <a:cubicBezTo>
                    <a:pt x="217" y="1"/>
                    <a:pt x="214" y="1"/>
                    <a:pt x="21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" name="Google Shape;1688;p4"/>
            <p:cNvSpPr/>
            <p:nvPr/>
          </p:nvSpPr>
          <p:spPr>
            <a:xfrm>
              <a:off x="1833975" y="40112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6" y="1"/>
                  </a:moveTo>
                  <a:cubicBezTo>
                    <a:pt x="98" y="1"/>
                    <a:pt x="1" y="88"/>
                    <a:pt x="1" y="217"/>
                  </a:cubicBezTo>
                  <a:cubicBezTo>
                    <a:pt x="6" y="335"/>
                    <a:pt x="103" y="427"/>
                    <a:pt x="216" y="427"/>
                  </a:cubicBezTo>
                  <a:cubicBezTo>
                    <a:pt x="340" y="422"/>
                    <a:pt x="427" y="335"/>
                    <a:pt x="427" y="212"/>
                  </a:cubicBezTo>
                  <a:cubicBezTo>
                    <a:pt x="427" y="8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" name="Google Shape;1689;p4"/>
            <p:cNvSpPr/>
            <p:nvPr/>
          </p:nvSpPr>
          <p:spPr>
            <a:xfrm>
              <a:off x="1674800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3" y="0"/>
                    <a:pt x="1" y="86"/>
                    <a:pt x="1" y="206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330" y="427"/>
                    <a:pt x="427" y="329"/>
                    <a:pt x="427" y="216"/>
                  </a:cubicBezTo>
                  <a:cubicBezTo>
                    <a:pt x="427" y="98"/>
                    <a:pt x="335" y="0"/>
                    <a:pt x="222" y="0"/>
                  </a:cubicBezTo>
                  <a:cubicBezTo>
                    <a:pt x="218" y="0"/>
                    <a:pt x="21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" name="Google Shape;1690;p4"/>
            <p:cNvSpPr/>
            <p:nvPr/>
          </p:nvSpPr>
          <p:spPr>
            <a:xfrm>
              <a:off x="1754325" y="41968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199" y="1"/>
                  </a:moveTo>
                  <a:cubicBezTo>
                    <a:pt x="94" y="1"/>
                    <a:pt x="5" y="90"/>
                    <a:pt x="1" y="202"/>
                  </a:cubicBezTo>
                  <a:cubicBezTo>
                    <a:pt x="1" y="320"/>
                    <a:pt x="98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22" y="212"/>
                  </a:cubicBezTo>
                  <a:cubicBezTo>
                    <a:pt x="422" y="94"/>
                    <a:pt x="335" y="7"/>
                    <a:pt x="216" y="1"/>
                  </a:cubicBezTo>
                  <a:cubicBezTo>
                    <a:pt x="211" y="1"/>
                    <a:pt x="205" y="1"/>
                    <a:pt x="19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" name="Google Shape;1691;p4"/>
            <p:cNvSpPr/>
            <p:nvPr/>
          </p:nvSpPr>
          <p:spPr>
            <a:xfrm>
              <a:off x="17012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98" y="422"/>
                    <a:pt x="211" y="427"/>
                  </a:cubicBezTo>
                  <a:cubicBezTo>
                    <a:pt x="214" y="427"/>
                    <a:pt x="218" y="427"/>
                    <a:pt x="221" y="427"/>
                  </a:cubicBezTo>
                  <a:cubicBezTo>
                    <a:pt x="335" y="427"/>
                    <a:pt x="432" y="342"/>
                    <a:pt x="432" y="222"/>
                  </a:cubicBezTo>
                  <a:cubicBezTo>
                    <a:pt x="432" y="9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" name="Google Shape;1692;p4"/>
            <p:cNvSpPr/>
            <p:nvPr/>
          </p:nvSpPr>
          <p:spPr>
            <a:xfrm>
              <a:off x="2178925" y="41434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6" y="1"/>
                  </a:moveTo>
                  <a:cubicBezTo>
                    <a:pt x="103" y="1"/>
                    <a:pt x="5" y="93"/>
                    <a:pt x="5" y="217"/>
                  </a:cubicBezTo>
                  <a:cubicBezTo>
                    <a:pt x="0" y="330"/>
                    <a:pt x="103" y="432"/>
                    <a:pt x="216" y="432"/>
                  </a:cubicBezTo>
                  <a:cubicBezTo>
                    <a:pt x="334" y="432"/>
                    <a:pt x="432" y="345"/>
                    <a:pt x="432" y="227"/>
                  </a:cubicBezTo>
                  <a:cubicBezTo>
                    <a:pt x="432" y="109"/>
                    <a:pt x="339" y="16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" name="Google Shape;1693;p4"/>
            <p:cNvSpPr/>
            <p:nvPr/>
          </p:nvSpPr>
          <p:spPr>
            <a:xfrm>
              <a:off x="175432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8"/>
                    <a:pt x="1" y="211"/>
                  </a:cubicBezTo>
                  <a:cubicBezTo>
                    <a:pt x="1" y="334"/>
                    <a:pt x="93" y="427"/>
                    <a:pt x="216" y="427"/>
                  </a:cubicBezTo>
                  <a:cubicBezTo>
                    <a:pt x="335" y="427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" name="Google Shape;1694;p4"/>
            <p:cNvSpPr/>
            <p:nvPr/>
          </p:nvSpPr>
          <p:spPr>
            <a:xfrm>
              <a:off x="1966675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1" y="341"/>
                    <a:pt x="93" y="427"/>
                    <a:pt x="212" y="427"/>
                  </a:cubicBezTo>
                  <a:cubicBezTo>
                    <a:pt x="215" y="427"/>
                    <a:pt x="218" y="427"/>
                    <a:pt x="222" y="427"/>
                  </a:cubicBezTo>
                  <a:cubicBezTo>
                    <a:pt x="335" y="427"/>
                    <a:pt x="427" y="329"/>
                    <a:pt x="427" y="21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" name="Google Shape;1695;p4"/>
            <p:cNvSpPr/>
            <p:nvPr/>
          </p:nvSpPr>
          <p:spPr>
            <a:xfrm>
              <a:off x="1648350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6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9"/>
                    <a:pt x="10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" name="Google Shape;1696;p4"/>
            <p:cNvSpPr/>
            <p:nvPr/>
          </p:nvSpPr>
          <p:spPr>
            <a:xfrm>
              <a:off x="1966550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5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" name="Google Shape;1697;p4"/>
            <p:cNvSpPr/>
            <p:nvPr/>
          </p:nvSpPr>
          <p:spPr>
            <a:xfrm>
              <a:off x="1701275" y="41438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2" y="1"/>
                  </a:moveTo>
                  <a:cubicBezTo>
                    <a:pt x="93" y="1"/>
                    <a:pt x="0" y="97"/>
                    <a:pt x="5" y="222"/>
                  </a:cubicBezTo>
                  <a:cubicBezTo>
                    <a:pt x="5" y="335"/>
                    <a:pt x="98" y="433"/>
                    <a:pt x="211" y="433"/>
                  </a:cubicBezTo>
                  <a:cubicBezTo>
                    <a:pt x="334" y="433"/>
                    <a:pt x="432" y="340"/>
                    <a:pt x="432" y="222"/>
                  </a:cubicBezTo>
                  <a:cubicBezTo>
                    <a:pt x="432" y="99"/>
                    <a:pt x="345" y="1"/>
                    <a:pt x="221" y="1"/>
                  </a:cubicBezTo>
                  <a:cubicBezTo>
                    <a:pt x="218" y="1"/>
                    <a:pt x="21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" name="Google Shape;1698;p4"/>
            <p:cNvSpPr/>
            <p:nvPr/>
          </p:nvSpPr>
          <p:spPr>
            <a:xfrm>
              <a:off x="18605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0" y="216"/>
                  </a:cubicBezTo>
                  <a:cubicBezTo>
                    <a:pt x="0" y="329"/>
                    <a:pt x="93" y="422"/>
                    <a:pt x="206" y="427"/>
                  </a:cubicBezTo>
                  <a:cubicBezTo>
                    <a:pt x="209" y="427"/>
                    <a:pt x="213" y="427"/>
                    <a:pt x="216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" name="Google Shape;1699;p4"/>
            <p:cNvSpPr/>
            <p:nvPr/>
          </p:nvSpPr>
          <p:spPr>
            <a:xfrm>
              <a:off x="1993275" y="390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8"/>
                    <a:pt x="6" y="211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" name="Google Shape;1700;p4"/>
            <p:cNvSpPr/>
            <p:nvPr/>
          </p:nvSpPr>
          <p:spPr>
            <a:xfrm>
              <a:off x="1966825" y="4037325"/>
              <a:ext cx="10925" cy="10800"/>
            </a:xfrm>
            <a:custGeom>
              <a:rect b="b" l="l" r="r" t="t"/>
              <a:pathLst>
                <a:path extrusionOk="0" h="432" w="437">
                  <a:moveTo>
                    <a:pt x="216" y="0"/>
                  </a:moveTo>
                  <a:cubicBezTo>
                    <a:pt x="103" y="10"/>
                    <a:pt x="5" y="98"/>
                    <a:pt x="5" y="216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214" y="432"/>
                    <a:pt x="217" y="432"/>
                    <a:pt x="220" y="432"/>
                  </a:cubicBezTo>
                  <a:cubicBezTo>
                    <a:pt x="334" y="432"/>
                    <a:pt x="422" y="341"/>
                    <a:pt x="427" y="221"/>
                  </a:cubicBezTo>
                  <a:cubicBezTo>
                    <a:pt x="43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" name="Google Shape;1701;p4"/>
            <p:cNvSpPr/>
            <p:nvPr/>
          </p:nvSpPr>
          <p:spPr>
            <a:xfrm>
              <a:off x="1435975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0" y="422"/>
                    <a:pt x="427" y="324"/>
                    <a:pt x="427" y="211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" name="Google Shape;1702;p4"/>
            <p:cNvSpPr/>
            <p:nvPr/>
          </p:nvSpPr>
          <p:spPr>
            <a:xfrm>
              <a:off x="175432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0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" name="Google Shape;1703;p4"/>
            <p:cNvSpPr/>
            <p:nvPr/>
          </p:nvSpPr>
          <p:spPr>
            <a:xfrm>
              <a:off x="1621625" y="4276650"/>
              <a:ext cx="10800" cy="10425"/>
            </a:xfrm>
            <a:custGeom>
              <a:rect b="b" l="l" r="r" t="t"/>
              <a:pathLst>
                <a:path extrusionOk="0" h="417" w="432">
                  <a:moveTo>
                    <a:pt x="216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93" y="417"/>
                    <a:pt x="216" y="417"/>
                  </a:cubicBezTo>
                  <a:cubicBezTo>
                    <a:pt x="334" y="417"/>
                    <a:pt x="432" y="319"/>
                    <a:pt x="427" y="211"/>
                  </a:cubicBezTo>
                  <a:cubicBezTo>
                    <a:pt x="427" y="9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" name="Google Shape;1704;p4"/>
            <p:cNvSpPr/>
            <p:nvPr/>
          </p:nvSpPr>
          <p:spPr>
            <a:xfrm>
              <a:off x="151562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" y="319"/>
                    <a:pt x="93" y="421"/>
                    <a:pt x="206" y="421"/>
                  </a:cubicBezTo>
                  <a:cubicBezTo>
                    <a:pt x="330" y="421"/>
                    <a:pt x="427" y="329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" name="Google Shape;1705;p4"/>
            <p:cNvSpPr/>
            <p:nvPr/>
          </p:nvSpPr>
          <p:spPr>
            <a:xfrm>
              <a:off x="1621875" y="43826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5"/>
                    <a:pt x="1" y="98"/>
                    <a:pt x="1" y="211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24" y="421"/>
                    <a:pt x="422" y="319"/>
                    <a:pt x="422" y="206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" name="Google Shape;1706;p4"/>
            <p:cNvSpPr/>
            <p:nvPr/>
          </p:nvSpPr>
          <p:spPr>
            <a:xfrm>
              <a:off x="1860575" y="42499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3"/>
                    <a:pt x="11" y="222"/>
                  </a:cubicBezTo>
                  <a:cubicBezTo>
                    <a:pt x="11" y="335"/>
                    <a:pt x="103" y="432"/>
                    <a:pt x="221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3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" name="Google Shape;1707;p4"/>
            <p:cNvSpPr/>
            <p:nvPr/>
          </p:nvSpPr>
          <p:spPr>
            <a:xfrm>
              <a:off x="2152575" y="43826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88" y="0"/>
                    <a:pt x="1" y="87"/>
                    <a:pt x="1" y="211"/>
                  </a:cubicBezTo>
                  <a:cubicBezTo>
                    <a:pt x="1" y="329"/>
                    <a:pt x="88" y="421"/>
                    <a:pt x="206" y="421"/>
                  </a:cubicBezTo>
                  <a:cubicBezTo>
                    <a:pt x="330" y="421"/>
                    <a:pt x="422" y="329"/>
                    <a:pt x="422" y="211"/>
                  </a:cubicBezTo>
                  <a:cubicBezTo>
                    <a:pt x="422" y="87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" name="Google Shape;1708;p4"/>
            <p:cNvSpPr/>
            <p:nvPr/>
          </p:nvSpPr>
          <p:spPr>
            <a:xfrm>
              <a:off x="1435975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7" y="427"/>
                  </a:cubicBezTo>
                  <a:cubicBezTo>
                    <a:pt x="330" y="427"/>
                    <a:pt x="427" y="330"/>
                    <a:pt x="427" y="217"/>
                  </a:cubicBezTo>
                  <a:cubicBezTo>
                    <a:pt x="42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" name="Google Shape;1709;p4"/>
            <p:cNvSpPr/>
            <p:nvPr/>
          </p:nvSpPr>
          <p:spPr>
            <a:xfrm>
              <a:off x="17012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" name="Google Shape;1710;p4"/>
            <p:cNvSpPr/>
            <p:nvPr/>
          </p:nvSpPr>
          <p:spPr>
            <a:xfrm>
              <a:off x="1966825" y="409085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230" y="0"/>
                  </a:moveTo>
                  <a:cubicBezTo>
                    <a:pt x="222" y="0"/>
                    <a:pt x="214" y="1"/>
                    <a:pt x="206" y="2"/>
                  </a:cubicBezTo>
                  <a:cubicBezTo>
                    <a:pt x="87" y="2"/>
                    <a:pt x="0" y="94"/>
                    <a:pt x="0" y="218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24" y="418"/>
                    <a:pt x="421" y="321"/>
                    <a:pt x="421" y="208"/>
                  </a:cubicBezTo>
                  <a:cubicBezTo>
                    <a:pt x="421" y="93"/>
                    <a:pt x="337" y="0"/>
                    <a:pt x="23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" name="Google Shape;1711;p4"/>
            <p:cNvSpPr/>
            <p:nvPr/>
          </p:nvSpPr>
          <p:spPr>
            <a:xfrm>
              <a:off x="215245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7" y="33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" name="Google Shape;1712;p4"/>
            <p:cNvSpPr/>
            <p:nvPr/>
          </p:nvSpPr>
          <p:spPr>
            <a:xfrm>
              <a:off x="1833725" y="454192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7" y="1"/>
                  </a:moveTo>
                  <a:cubicBezTo>
                    <a:pt x="103" y="1"/>
                    <a:pt x="10" y="92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339" y="422"/>
                    <a:pt x="432" y="335"/>
                    <a:pt x="432" y="212"/>
                  </a:cubicBezTo>
                  <a:cubicBezTo>
                    <a:pt x="437" y="88"/>
                    <a:pt x="350" y="1"/>
                    <a:pt x="226" y="1"/>
                  </a:cubicBezTo>
                  <a:cubicBezTo>
                    <a:pt x="223" y="1"/>
                    <a:pt x="22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" name="Google Shape;1713;p4"/>
            <p:cNvSpPr/>
            <p:nvPr/>
          </p:nvSpPr>
          <p:spPr>
            <a:xfrm>
              <a:off x="1701275" y="45682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2" y="0"/>
                  </a:moveTo>
                  <a:cubicBezTo>
                    <a:pt x="93" y="0"/>
                    <a:pt x="0" y="96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212" y="422"/>
                    <a:pt x="218" y="423"/>
                    <a:pt x="224" y="423"/>
                  </a:cubicBezTo>
                  <a:cubicBezTo>
                    <a:pt x="339" y="423"/>
                    <a:pt x="427" y="333"/>
                    <a:pt x="432" y="216"/>
                  </a:cubicBezTo>
                  <a:cubicBezTo>
                    <a:pt x="432" y="93"/>
                    <a:pt x="345" y="1"/>
                    <a:pt x="221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" name="Google Shape;1714;p4"/>
            <p:cNvSpPr/>
            <p:nvPr/>
          </p:nvSpPr>
          <p:spPr>
            <a:xfrm>
              <a:off x="2046475" y="4382250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1"/>
                    <a:pt x="0" y="98"/>
                    <a:pt x="0" y="216"/>
                  </a:cubicBezTo>
                  <a:cubicBezTo>
                    <a:pt x="0" y="330"/>
                    <a:pt x="93" y="432"/>
                    <a:pt x="211" y="432"/>
                  </a:cubicBezTo>
                  <a:cubicBezTo>
                    <a:pt x="329" y="432"/>
                    <a:pt x="421" y="345"/>
                    <a:pt x="421" y="222"/>
                  </a:cubicBezTo>
                  <a:cubicBezTo>
                    <a:pt x="416" y="103"/>
                    <a:pt x="324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" name="Google Shape;1715;p4"/>
            <p:cNvSpPr/>
            <p:nvPr/>
          </p:nvSpPr>
          <p:spPr>
            <a:xfrm>
              <a:off x="2099275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0"/>
                    <a:pt x="10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" name="Google Shape;1716;p4"/>
            <p:cNvSpPr/>
            <p:nvPr/>
          </p:nvSpPr>
          <p:spPr>
            <a:xfrm>
              <a:off x="1966550" y="419685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08" y="1"/>
                  </a:moveTo>
                  <a:cubicBezTo>
                    <a:pt x="94" y="1"/>
                    <a:pt x="6" y="90"/>
                    <a:pt x="6" y="202"/>
                  </a:cubicBezTo>
                  <a:cubicBezTo>
                    <a:pt x="1" y="325"/>
                    <a:pt x="93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32" y="212"/>
                  </a:cubicBezTo>
                  <a:cubicBezTo>
                    <a:pt x="432" y="99"/>
                    <a:pt x="340" y="7"/>
                    <a:pt x="227" y="1"/>
                  </a:cubicBezTo>
                  <a:cubicBezTo>
                    <a:pt x="221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" name="Google Shape;1717;p4"/>
            <p:cNvSpPr/>
            <p:nvPr/>
          </p:nvSpPr>
          <p:spPr>
            <a:xfrm>
              <a:off x="1966550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104" y="1"/>
                    <a:pt x="16" y="88"/>
                    <a:pt x="6" y="206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4" y="423"/>
                    <a:pt x="432" y="333"/>
                    <a:pt x="432" y="216"/>
                  </a:cubicBezTo>
                  <a:cubicBezTo>
                    <a:pt x="432" y="10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" name="Google Shape;1718;p4"/>
            <p:cNvSpPr/>
            <p:nvPr/>
          </p:nvSpPr>
          <p:spPr>
            <a:xfrm>
              <a:off x="1568700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11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87" y="417"/>
                    <a:pt x="211" y="417"/>
                  </a:cubicBezTo>
                  <a:cubicBezTo>
                    <a:pt x="334" y="417"/>
                    <a:pt x="421" y="319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" name="Google Shape;1719;p4"/>
            <p:cNvSpPr/>
            <p:nvPr/>
          </p:nvSpPr>
          <p:spPr>
            <a:xfrm>
              <a:off x="1833975" y="39047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98" y="1"/>
                    <a:pt x="1" y="93"/>
                    <a:pt x="1" y="212"/>
                  </a:cubicBezTo>
                  <a:cubicBezTo>
                    <a:pt x="1" y="330"/>
                    <a:pt x="98" y="433"/>
                    <a:pt x="211" y="433"/>
                  </a:cubicBezTo>
                  <a:cubicBezTo>
                    <a:pt x="214" y="433"/>
                    <a:pt x="217" y="433"/>
                    <a:pt x="221" y="433"/>
                  </a:cubicBezTo>
                  <a:cubicBezTo>
                    <a:pt x="339" y="433"/>
                    <a:pt x="432" y="337"/>
                    <a:pt x="432" y="217"/>
                  </a:cubicBezTo>
                  <a:cubicBezTo>
                    <a:pt x="432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" name="Google Shape;1720;p4"/>
            <p:cNvSpPr/>
            <p:nvPr/>
          </p:nvSpPr>
          <p:spPr>
            <a:xfrm>
              <a:off x="2046475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20" y="0"/>
                  </a:moveTo>
                  <a:cubicBezTo>
                    <a:pt x="217" y="0"/>
                    <a:pt x="214" y="0"/>
                    <a:pt x="211" y="1"/>
                  </a:cubicBezTo>
                  <a:cubicBezTo>
                    <a:pt x="93" y="1"/>
                    <a:pt x="0" y="98"/>
                    <a:pt x="0" y="211"/>
                  </a:cubicBezTo>
                  <a:cubicBezTo>
                    <a:pt x="5" y="329"/>
                    <a:pt x="93" y="417"/>
                    <a:pt x="211" y="417"/>
                  </a:cubicBezTo>
                  <a:cubicBezTo>
                    <a:pt x="329" y="417"/>
                    <a:pt x="421" y="329"/>
                    <a:pt x="421" y="206"/>
                  </a:cubicBezTo>
                  <a:cubicBezTo>
                    <a:pt x="421" y="86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" name="Google Shape;1721;p4"/>
            <p:cNvSpPr/>
            <p:nvPr/>
          </p:nvSpPr>
          <p:spPr>
            <a:xfrm>
              <a:off x="17012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3" y="0"/>
                  </a:moveTo>
                  <a:cubicBezTo>
                    <a:pt x="99" y="0"/>
                    <a:pt x="11" y="101"/>
                    <a:pt x="11" y="211"/>
                  </a:cubicBezTo>
                  <a:cubicBezTo>
                    <a:pt x="1" y="329"/>
                    <a:pt x="94" y="428"/>
                    <a:pt x="205" y="428"/>
                  </a:cubicBezTo>
                  <a:cubicBezTo>
                    <a:pt x="210" y="428"/>
                    <a:pt x="216" y="428"/>
                    <a:pt x="221" y="427"/>
                  </a:cubicBezTo>
                  <a:cubicBezTo>
                    <a:pt x="345" y="417"/>
                    <a:pt x="432" y="330"/>
                    <a:pt x="432" y="211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6" y="0"/>
                    <a:pt x="21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" name="Google Shape;1722;p4"/>
            <p:cNvSpPr/>
            <p:nvPr/>
          </p:nvSpPr>
          <p:spPr>
            <a:xfrm>
              <a:off x="1913625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88" y="432"/>
                    <a:pt x="211" y="432"/>
                  </a:cubicBezTo>
                  <a:cubicBezTo>
                    <a:pt x="335" y="432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" name="Google Shape;1723;p4"/>
            <p:cNvSpPr/>
            <p:nvPr/>
          </p:nvSpPr>
          <p:spPr>
            <a:xfrm>
              <a:off x="1488900" y="4037575"/>
              <a:ext cx="11075" cy="10550"/>
            </a:xfrm>
            <a:custGeom>
              <a:rect b="b" l="l" r="r" t="t"/>
              <a:pathLst>
                <a:path extrusionOk="0" h="422" w="443">
                  <a:moveTo>
                    <a:pt x="222" y="0"/>
                  </a:moveTo>
                  <a:cubicBezTo>
                    <a:pt x="88" y="6"/>
                    <a:pt x="1" y="113"/>
                    <a:pt x="11" y="216"/>
                  </a:cubicBezTo>
                  <a:cubicBezTo>
                    <a:pt x="11" y="340"/>
                    <a:pt x="104" y="422"/>
                    <a:pt x="222" y="422"/>
                  </a:cubicBezTo>
                  <a:cubicBezTo>
                    <a:pt x="345" y="422"/>
                    <a:pt x="443" y="324"/>
                    <a:pt x="443" y="211"/>
                  </a:cubicBezTo>
                  <a:cubicBezTo>
                    <a:pt x="443" y="9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" name="Google Shape;1724;p4"/>
            <p:cNvSpPr/>
            <p:nvPr/>
          </p:nvSpPr>
          <p:spPr>
            <a:xfrm>
              <a:off x="20198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7" y="0"/>
                  </a:moveTo>
                  <a:cubicBezTo>
                    <a:pt x="93" y="0"/>
                    <a:pt x="0" y="96"/>
                    <a:pt x="0" y="216"/>
                  </a:cubicBezTo>
                  <a:cubicBezTo>
                    <a:pt x="0" y="345"/>
                    <a:pt x="93" y="427"/>
                    <a:pt x="21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" name="Google Shape;1725;p4"/>
            <p:cNvSpPr/>
            <p:nvPr/>
          </p:nvSpPr>
          <p:spPr>
            <a:xfrm>
              <a:off x="1648350" y="4037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103" y="6"/>
                    <a:pt x="0" y="93"/>
                    <a:pt x="0" y="211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1" y="340"/>
                    <a:pt x="421" y="216"/>
                  </a:cubicBezTo>
                  <a:cubicBezTo>
                    <a:pt x="421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" name="Google Shape;1726;p4"/>
            <p:cNvSpPr/>
            <p:nvPr/>
          </p:nvSpPr>
          <p:spPr>
            <a:xfrm>
              <a:off x="1648350" y="45684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20" y="0"/>
                  </a:moveTo>
                  <a:cubicBezTo>
                    <a:pt x="217" y="0"/>
                    <a:pt x="214" y="1"/>
                    <a:pt x="211" y="1"/>
                  </a:cubicBezTo>
                  <a:cubicBezTo>
                    <a:pt x="103" y="1"/>
                    <a:pt x="5" y="93"/>
                    <a:pt x="0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6"/>
                    <a:pt x="334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" name="Google Shape;1727;p4"/>
            <p:cNvSpPr/>
            <p:nvPr/>
          </p:nvSpPr>
          <p:spPr>
            <a:xfrm>
              <a:off x="1833975" y="43294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8" y="6"/>
                    <a:pt x="1" y="103"/>
                    <a:pt x="1" y="222"/>
                  </a:cubicBezTo>
                  <a:cubicBezTo>
                    <a:pt x="1" y="340"/>
                    <a:pt x="98" y="432"/>
                    <a:pt x="216" y="432"/>
                  </a:cubicBezTo>
                  <a:cubicBezTo>
                    <a:pt x="340" y="427"/>
                    <a:pt x="432" y="335"/>
                    <a:pt x="43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" name="Google Shape;1728;p4"/>
            <p:cNvSpPr/>
            <p:nvPr/>
          </p:nvSpPr>
          <p:spPr>
            <a:xfrm>
              <a:off x="1913625" y="4249900"/>
              <a:ext cx="10825" cy="10850"/>
            </a:xfrm>
            <a:custGeom>
              <a:rect b="b" l="l" r="r" t="t"/>
              <a:pathLst>
                <a:path extrusionOk="0" h="434" w="433">
                  <a:moveTo>
                    <a:pt x="226" y="1"/>
                  </a:moveTo>
                  <a:cubicBezTo>
                    <a:pt x="221" y="1"/>
                    <a:pt x="216" y="1"/>
                    <a:pt x="211" y="2"/>
                  </a:cubicBezTo>
                  <a:cubicBezTo>
                    <a:pt x="88" y="2"/>
                    <a:pt x="1" y="94"/>
                    <a:pt x="6" y="228"/>
                  </a:cubicBezTo>
                  <a:cubicBezTo>
                    <a:pt x="6" y="336"/>
                    <a:pt x="103" y="433"/>
                    <a:pt x="216" y="433"/>
                  </a:cubicBezTo>
                  <a:cubicBezTo>
                    <a:pt x="335" y="433"/>
                    <a:pt x="432" y="331"/>
                    <a:pt x="432" y="218"/>
                  </a:cubicBezTo>
                  <a:cubicBezTo>
                    <a:pt x="422" y="95"/>
                    <a:pt x="324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" name="Google Shape;1729;p4"/>
            <p:cNvSpPr/>
            <p:nvPr/>
          </p:nvSpPr>
          <p:spPr>
            <a:xfrm>
              <a:off x="1701525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3" y="1"/>
                    <a:pt x="1" y="103"/>
                    <a:pt x="1" y="216"/>
                  </a:cubicBezTo>
                  <a:cubicBezTo>
                    <a:pt x="1" y="335"/>
                    <a:pt x="88" y="422"/>
                    <a:pt x="206" y="422"/>
                  </a:cubicBezTo>
                  <a:cubicBezTo>
                    <a:pt x="324" y="422"/>
                    <a:pt x="417" y="335"/>
                    <a:pt x="422" y="216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" name="Google Shape;1730;p4"/>
            <p:cNvSpPr/>
            <p:nvPr/>
          </p:nvSpPr>
          <p:spPr>
            <a:xfrm>
              <a:off x="18075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" name="Google Shape;1731;p4"/>
            <p:cNvSpPr/>
            <p:nvPr/>
          </p:nvSpPr>
          <p:spPr>
            <a:xfrm>
              <a:off x="1515625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5" y="422"/>
                    <a:pt x="427" y="32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" name="Google Shape;1732;p4"/>
            <p:cNvSpPr/>
            <p:nvPr/>
          </p:nvSpPr>
          <p:spPr>
            <a:xfrm>
              <a:off x="18075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0" y="217"/>
                  </a:cubicBezTo>
                  <a:cubicBezTo>
                    <a:pt x="5" y="330"/>
                    <a:pt x="93" y="427"/>
                    <a:pt x="21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" name="Google Shape;1733;p4"/>
            <p:cNvSpPr/>
            <p:nvPr/>
          </p:nvSpPr>
          <p:spPr>
            <a:xfrm>
              <a:off x="201987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7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3"/>
                    <a:pt x="84" y="423"/>
                    <a:pt x="198" y="423"/>
                  </a:cubicBezTo>
                  <a:cubicBezTo>
                    <a:pt x="204" y="423"/>
                    <a:pt x="210" y="422"/>
                    <a:pt x="216" y="422"/>
                  </a:cubicBezTo>
                  <a:cubicBezTo>
                    <a:pt x="329" y="422"/>
                    <a:pt x="427" y="329"/>
                    <a:pt x="427" y="211"/>
                  </a:cubicBezTo>
                  <a:cubicBezTo>
                    <a:pt x="422" y="93"/>
                    <a:pt x="329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" name="Google Shape;1734;p4"/>
            <p:cNvSpPr/>
            <p:nvPr/>
          </p:nvSpPr>
          <p:spPr>
            <a:xfrm>
              <a:off x="1807650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5" y="0"/>
                  </a:moveTo>
                  <a:cubicBezTo>
                    <a:pt x="89" y="0"/>
                    <a:pt x="0" y="99"/>
                    <a:pt x="0" y="212"/>
                  </a:cubicBezTo>
                  <a:cubicBezTo>
                    <a:pt x="0" y="335"/>
                    <a:pt x="88" y="422"/>
                    <a:pt x="211" y="422"/>
                  </a:cubicBezTo>
                  <a:cubicBezTo>
                    <a:pt x="329" y="422"/>
                    <a:pt x="422" y="325"/>
                    <a:pt x="422" y="212"/>
                  </a:cubicBezTo>
                  <a:cubicBezTo>
                    <a:pt x="422" y="93"/>
                    <a:pt x="324" y="1"/>
                    <a:pt x="211" y="1"/>
                  </a:cubicBezTo>
                  <a:cubicBezTo>
                    <a:pt x="206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" name="Google Shape;1735;p4"/>
            <p:cNvSpPr/>
            <p:nvPr/>
          </p:nvSpPr>
          <p:spPr>
            <a:xfrm>
              <a:off x="19137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0"/>
                  </a:moveTo>
                  <a:cubicBezTo>
                    <a:pt x="90" y="0"/>
                    <a:pt x="1" y="99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25"/>
                    <a:pt x="427" y="212"/>
                  </a:cubicBezTo>
                  <a:cubicBezTo>
                    <a:pt x="427" y="93"/>
                    <a:pt x="330" y="1"/>
                    <a:pt x="211" y="1"/>
                  </a:cubicBezTo>
                  <a:cubicBezTo>
                    <a:pt x="206" y="0"/>
                    <a:pt x="201" y="0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" name="Google Shape;1736;p4"/>
            <p:cNvSpPr/>
            <p:nvPr/>
          </p:nvSpPr>
          <p:spPr>
            <a:xfrm>
              <a:off x="14627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8" y="0"/>
                  </a:moveTo>
                  <a:cubicBezTo>
                    <a:pt x="99" y="0"/>
                    <a:pt x="1" y="101"/>
                    <a:pt x="1" y="211"/>
                  </a:cubicBezTo>
                  <a:cubicBezTo>
                    <a:pt x="1" y="327"/>
                    <a:pt x="84" y="427"/>
                    <a:pt x="202" y="427"/>
                  </a:cubicBezTo>
                  <a:cubicBezTo>
                    <a:pt x="205" y="427"/>
                    <a:pt x="208" y="427"/>
                    <a:pt x="211" y="427"/>
                  </a:cubicBezTo>
                  <a:cubicBezTo>
                    <a:pt x="335" y="427"/>
                    <a:pt x="417" y="335"/>
                    <a:pt x="432" y="211"/>
                  </a:cubicBezTo>
                  <a:cubicBezTo>
                    <a:pt x="422" y="98"/>
                    <a:pt x="335" y="1"/>
                    <a:pt x="216" y="1"/>
                  </a:cubicBezTo>
                  <a:cubicBezTo>
                    <a:pt x="214" y="0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" name="Google Shape;1737;p4"/>
            <p:cNvSpPr/>
            <p:nvPr/>
          </p:nvSpPr>
          <p:spPr>
            <a:xfrm>
              <a:off x="1462575" y="43293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0"/>
                  </a:moveTo>
                  <a:cubicBezTo>
                    <a:pt x="93" y="6"/>
                    <a:pt x="0" y="98"/>
                    <a:pt x="0" y="211"/>
                  </a:cubicBezTo>
                  <a:cubicBezTo>
                    <a:pt x="0" y="334"/>
                    <a:pt x="93" y="432"/>
                    <a:pt x="211" y="432"/>
                  </a:cubicBezTo>
                  <a:cubicBezTo>
                    <a:pt x="335" y="432"/>
                    <a:pt x="422" y="340"/>
                    <a:pt x="422" y="216"/>
                  </a:cubicBezTo>
                  <a:cubicBezTo>
                    <a:pt x="422" y="98"/>
                    <a:pt x="324" y="6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" name="Google Shape;1738;p4"/>
            <p:cNvSpPr/>
            <p:nvPr/>
          </p:nvSpPr>
          <p:spPr>
            <a:xfrm>
              <a:off x="2178925" y="4197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218" y="0"/>
                    <a:pt x="214" y="0"/>
                    <a:pt x="211" y="1"/>
                  </a:cubicBezTo>
                  <a:cubicBezTo>
                    <a:pt x="98" y="1"/>
                    <a:pt x="0" y="93"/>
                    <a:pt x="0" y="211"/>
                  </a:cubicBezTo>
                  <a:cubicBezTo>
                    <a:pt x="0" y="329"/>
                    <a:pt x="103" y="422"/>
                    <a:pt x="216" y="422"/>
                  </a:cubicBezTo>
                  <a:cubicBezTo>
                    <a:pt x="339" y="422"/>
                    <a:pt x="432" y="329"/>
                    <a:pt x="432" y="206"/>
                  </a:cubicBezTo>
                  <a:cubicBezTo>
                    <a:pt x="432" y="86"/>
                    <a:pt x="340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" name="Google Shape;1739;p4"/>
            <p:cNvSpPr/>
            <p:nvPr/>
          </p:nvSpPr>
          <p:spPr>
            <a:xfrm>
              <a:off x="170127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" name="Google Shape;1740;p4"/>
            <p:cNvSpPr/>
            <p:nvPr/>
          </p:nvSpPr>
          <p:spPr>
            <a:xfrm>
              <a:off x="16748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3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" name="Google Shape;1741;p4"/>
            <p:cNvSpPr/>
            <p:nvPr/>
          </p:nvSpPr>
          <p:spPr>
            <a:xfrm>
              <a:off x="1993275" y="4276525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" name="Google Shape;1742;p4"/>
            <p:cNvSpPr/>
            <p:nvPr/>
          </p:nvSpPr>
          <p:spPr>
            <a:xfrm>
              <a:off x="1993275" y="43294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" name="Google Shape;1743;p4"/>
            <p:cNvSpPr/>
            <p:nvPr/>
          </p:nvSpPr>
          <p:spPr>
            <a:xfrm>
              <a:off x="1674800" y="4117225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211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24"/>
                    <a:pt x="89" y="417"/>
                    <a:pt x="195" y="417"/>
                  </a:cubicBezTo>
                  <a:cubicBezTo>
                    <a:pt x="200" y="417"/>
                    <a:pt x="206" y="417"/>
                    <a:pt x="211" y="417"/>
                  </a:cubicBezTo>
                  <a:cubicBezTo>
                    <a:pt x="330" y="417"/>
                    <a:pt x="422" y="32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" name="Google Shape;1744;p4"/>
            <p:cNvSpPr/>
            <p:nvPr/>
          </p:nvSpPr>
          <p:spPr>
            <a:xfrm>
              <a:off x="20198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2"/>
                  </a:cubicBezTo>
                  <a:cubicBezTo>
                    <a:pt x="329" y="417"/>
                    <a:pt x="427" y="324"/>
                    <a:pt x="427" y="211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" name="Google Shape;1745;p4"/>
            <p:cNvSpPr/>
            <p:nvPr/>
          </p:nvSpPr>
          <p:spPr>
            <a:xfrm>
              <a:off x="1966675" y="387840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17" y="1"/>
                  </a:moveTo>
                  <a:cubicBezTo>
                    <a:pt x="99" y="1"/>
                    <a:pt x="1" y="98"/>
                    <a:pt x="1" y="216"/>
                  </a:cubicBezTo>
                  <a:cubicBezTo>
                    <a:pt x="1" y="331"/>
                    <a:pt x="99" y="424"/>
                    <a:pt x="199" y="424"/>
                  </a:cubicBezTo>
                  <a:cubicBezTo>
                    <a:pt x="207" y="424"/>
                    <a:pt x="214" y="423"/>
                    <a:pt x="222" y="422"/>
                  </a:cubicBezTo>
                  <a:cubicBezTo>
                    <a:pt x="345" y="417"/>
                    <a:pt x="433" y="329"/>
                    <a:pt x="427" y="206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" name="Google Shape;1746;p4"/>
            <p:cNvSpPr/>
            <p:nvPr/>
          </p:nvSpPr>
          <p:spPr>
            <a:xfrm>
              <a:off x="2205500" y="43294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2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27" y="98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" name="Google Shape;1747;p4"/>
            <p:cNvSpPr/>
            <p:nvPr/>
          </p:nvSpPr>
          <p:spPr>
            <a:xfrm>
              <a:off x="2019750" y="38784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1"/>
                  </a:moveTo>
                  <a:cubicBezTo>
                    <a:pt x="98" y="1"/>
                    <a:pt x="5" y="93"/>
                    <a:pt x="5" y="211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32" y="329"/>
                    <a:pt x="432" y="211"/>
                  </a:cubicBezTo>
                  <a:cubicBezTo>
                    <a:pt x="43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" name="Google Shape;1748;p4"/>
            <p:cNvSpPr/>
            <p:nvPr/>
          </p:nvSpPr>
          <p:spPr>
            <a:xfrm>
              <a:off x="1833975" y="4276650"/>
              <a:ext cx="10825" cy="10425"/>
            </a:xfrm>
            <a:custGeom>
              <a:rect b="b" l="l" r="r" t="t"/>
              <a:pathLst>
                <a:path extrusionOk="0" h="417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29"/>
                    <a:pt x="93" y="417"/>
                    <a:pt x="216" y="417"/>
                  </a:cubicBezTo>
                  <a:cubicBezTo>
                    <a:pt x="340" y="412"/>
                    <a:pt x="43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" name="Google Shape;1749;p4"/>
            <p:cNvSpPr/>
            <p:nvPr/>
          </p:nvSpPr>
          <p:spPr>
            <a:xfrm>
              <a:off x="1648200" y="42499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1" y="98"/>
                    <a:pt x="1" y="217"/>
                  </a:cubicBezTo>
                  <a:cubicBezTo>
                    <a:pt x="1" y="330"/>
                    <a:pt x="104" y="427"/>
                    <a:pt x="217" y="427"/>
                  </a:cubicBezTo>
                  <a:cubicBezTo>
                    <a:pt x="335" y="427"/>
                    <a:pt x="427" y="330"/>
                    <a:pt x="427" y="217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" name="Google Shape;1750;p4"/>
            <p:cNvSpPr/>
            <p:nvPr/>
          </p:nvSpPr>
          <p:spPr>
            <a:xfrm>
              <a:off x="1648350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1"/>
                    <a:pt x="0" y="98"/>
                    <a:pt x="0" y="217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45"/>
                    <a:pt x="421" y="217"/>
                  </a:cubicBezTo>
                  <a:cubicBezTo>
                    <a:pt x="421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" name="Google Shape;1751;p4"/>
            <p:cNvSpPr/>
            <p:nvPr/>
          </p:nvSpPr>
          <p:spPr>
            <a:xfrm>
              <a:off x="170127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1"/>
                  </a:moveTo>
                  <a:cubicBezTo>
                    <a:pt x="103" y="1"/>
                    <a:pt x="0" y="98"/>
                    <a:pt x="0" y="217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" name="Google Shape;1752;p4"/>
            <p:cNvSpPr/>
            <p:nvPr/>
          </p:nvSpPr>
          <p:spPr>
            <a:xfrm>
              <a:off x="19668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1" y="335"/>
                    <a:pt x="427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" name="Google Shape;1753;p4"/>
            <p:cNvSpPr/>
            <p:nvPr/>
          </p:nvSpPr>
          <p:spPr>
            <a:xfrm>
              <a:off x="14891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93"/>
                    <a:pt x="0" y="206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27" y="335"/>
                    <a:pt x="422" y="222"/>
                  </a:cubicBezTo>
                  <a:cubicBezTo>
                    <a:pt x="432" y="10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" name="Google Shape;1754;p4"/>
            <p:cNvSpPr/>
            <p:nvPr/>
          </p:nvSpPr>
          <p:spPr>
            <a:xfrm>
              <a:off x="15155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11" y="329"/>
                    <a:pt x="103" y="422"/>
                    <a:pt x="222" y="422"/>
                  </a:cubicBezTo>
                  <a:cubicBezTo>
                    <a:pt x="227" y="422"/>
                    <a:pt x="233" y="423"/>
                    <a:pt x="238" y="423"/>
                  </a:cubicBezTo>
                  <a:cubicBezTo>
                    <a:pt x="344" y="423"/>
                    <a:pt x="432" y="329"/>
                    <a:pt x="432" y="211"/>
                  </a:cubicBezTo>
                  <a:cubicBezTo>
                    <a:pt x="432" y="88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" name="Google Shape;1755;p4"/>
            <p:cNvSpPr/>
            <p:nvPr/>
          </p:nvSpPr>
          <p:spPr>
            <a:xfrm>
              <a:off x="1780800" y="4223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5" y="87"/>
                    <a:pt x="5" y="206"/>
                  </a:cubicBezTo>
                  <a:cubicBezTo>
                    <a:pt x="0" y="324"/>
                    <a:pt x="93" y="421"/>
                    <a:pt x="211" y="421"/>
                  </a:cubicBezTo>
                  <a:cubicBezTo>
                    <a:pt x="334" y="421"/>
                    <a:pt x="432" y="334"/>
                    <a:pt x="432" y="216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" name="Google Shape;1756;p4"/>
            <p:cNvSpPr/>
            <p:nvPr/>
          </p:nvSpPr>
          <p:spPr>
            <a:xfrm>
              <a:off x="19668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2" y="0"/>
                  </a:moveTo>
                  <a:cubicBezTo>
                    <a:pt x="88" y="0"/>
                    <a:pt x="0" y="96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7" y="330"/>
                    <a:pt x="421" y="211"/>
                  </a:cubicBezTo>
                  <a:cubicBezTo>
                    <a:pt x="421" y="98"/>
                    <a:pt x="324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" name="Google Shape;1757;p4"/>
            <p:cNvSpPr/>
            <p:nvPr/>
          </p:nvSpPr>
          <p:spPr>
            <a:xfrm>
              <a:off x="1489175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2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1" y="432"/>
                  </a:cubicBezTo>
                  <a:cubicBezTo>
                    <a:pt x="329" y="432"/>
                    <a:pt x="422" y="330"/>
                    <a:pt x="422" y="217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" name="Google Shape;1758;p4"/>
            <p:cNvSpPr/>
            <p:nvPr/>
          </p:nvSpPr>
          <p:spPr>
            <a:xfrm>
              <a:off x="2046475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93" y="1"/>
                    <a:pt x="0" y="88"/>
                    <a:pt x="0" y="206"/>
                  </a:cubicBezTo>
                  <a:cubicBezTo>
                    <a:pt x="0" y="319"/>
                    <a:pt x="93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3" y="423"/>
                    <a:pt x="421" y="329"/>
                    <a:pt x="421" y="211"/>
                  </a:cubicBezTo>
                  <a:cubicBezTo>
                    <a:pt x="421" y="8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" name="Google Shape;1759;p4"/>
            <p:cNvSpPr/>
            <p:nvPr/>
          </p:nvSpPr>
          <p:spPr>
            <a:xfrm>
              <a:off x="220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1"/>
                  </a:moveTo>
                  <a:cubicBezTo>
                    <a:pt x="93" y="1"/>
                    <a:pt x="1" y="88"/>
                    <a:pt x="1" y="216"/>
                  </a:cubicBezTo>
                  <a:cubicBezTo>
                    <a:pt x="11" y="335"/>
                    <a:pt x="98" y="422"/>
                    <a:pt x="217" y="422"/>
                  </a:cubicBezTo>
                  <a:cubicBezTo>
                    <a:pt x="335" y="422"/>
                    <a:pt x="432" y="329"/>
                    <a:pt x="432" y="211"/>
                  </a:cubicBezTo>
                  <a:cubicBezTo>
                    <a:pt x="432" y="8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" name="Google Shape;1760;p4"/>
            <p:cNvSpPr/>
            <p:nvPr/>
          </p:nvSpPr>
          <p:spPr>
            <a:xfrm>
              <a:off x="148917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329" y="427"/>
                    <a:pt x="422" y="329"/>
                    <a:pt x="422" y="211"/>
                  </a:cubicBezTo>
                  <a:cubicBezTo>
                    <a:pt x="416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" name="Google Shape;1761;p4"/>
            <p:cNvSpPr/>
            <p:nvPr/>
          </p:nvSpPr>
          <p:spPr>
            <a:xfrm>
              <a:off x="1674800" y="443580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1"/>
                  </a:moveTo>
                  <a:cubicBezTo>
                    <a:pt x="89" y="1"/>
                    <a:pt x="1" y="90"/>
                    <a:pt x="1" y="207"/>
                  </a:cubicBezTo>
                  <a:cubicBezTo>
                    <a:pt x="1" y="320"/>
                    <a:pt x="93" y="418"/>
                    <a:pt x="206" y="423"/>
                  </a:cubicBezTo>
                  <a:cubicBezTo>
                    <a:pt x="330" y="423"/>
                    <a:pt x="427" y="325"/>
                    <a:pt x="427" y="212"/>
                  </a:cubicBezTo>
                  <a:cubicBezTo>
                    <a:pt x="427" y="94"/>
                    <a:pt x="335" y="1"/>
                    <a:pt x="222" y="1"/>
                  </a:cubicBezTo>
                  <a:cubicBezTo>
                    <a:pt x="215" y="1"/>
                    <a:pt x="209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" name="Google Shape;1762;p4"/>
            <p:cNvSpPr/>
            <p:nvPr/>
          </p:nvSpPr>
          <p:spPr>
            <a:xfrm>
              <a:off x="1833975" y="4435575"/>
              <a:ext cx="10825" cy="10800"/>
            </a:xfrm>
            <a:custGeom>
              <a:rect b="b" l="l" r="r" t="t"/>
              <a:pathLst>
                <a:path extrusionOk="0" h="432" w="433">
                  <a:moveTo>
                    <a:pt x="211" y="0"/>
                  </a:moveTo>
                  <a:cubicBezTo>
                    <a:pt x="88" y="5"/>
                    <a:pt x="1" y="103"/>
                    <a:pt x="1" y="221"/>
                  </a:cubicBezTo>
                  <a:cubicBezTo>
                    <a:pt x="1" y="344"/>
                    <a:pt x="98" y="432"/>
                    <a:pt x="216" y="432"/>
                  </a:cubicBezTo>
                  <a:cubicBezTo>
                    <a:pt x="340" y="427"/>
                    <a:pt x="432" y="334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" name="Google Shape;1763;p4"/>
            <p:cNvSpPr/>
            <p:nvPr/>
          </p:nvSpPr>
          <p:spPr>
            <a:xfrm>
              <a:off x="1993150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3" y="0"/>
                    <a:pt x="0" y="103"/>
                    <a:pt x="6" y="221"/>
                  </a:cubicBezTo>
                  <a:cubicBezTo>
                    <a:pt x="6" y="334"/>
                    <a:pt x="10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" name="Google Shape;1764;p4"/>
            <p:cNvSpPr/>
            <p:nvPr/>
          </p:nvSpPr>
          <p:spPr>
            <a:xfrm>
              <a:off x="1648350" y="41968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8" y="0"/>
                    <a:pt x="0" y="88"/>
                    <a:pt x="0" y="206"/>
                  </a:cubicBezTo>
                  <a:cubicBezTo>
                    <a:pt x="0" y="319"/>
                    <a:pt x="98" y="422"/>
                    <a:pt x="211" y="422"/>
                  </a:cubicBezTo>
                  <a:cubicBezTo>
                    <a:pt x="334" y="422"/>
                    <a:pt x="421" y="334"/>
                    <a:pt x="421" y="211"/>
                  </a:cubicBezTo>
                  <a:cubicBezTo>
                    <a:pt x="421" y="8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" name="Google Shape;1765;p4"/>
            <p:cNvSpPr/>
            <p:nvPr/>
          </p:nvSpPr>
          <p:spPr>
            <a:xfrm>
              <a:off x="201987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29" y="416"/>
                    <a:pt x="427" y="329"/>
                    <a:pt x="427" y="211"/>
                  </a:cubicBezTo>
                  <a:cubicBezTo>
                    <a:pt x="432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" name="Google Shape;1766;p4"/>
            <p:cNvSpPr/>
            <p:nvPr/>
          </p:nvSpPr>
          <p:spPr>
            <a:xfrm>
              <a:off x="1887175" y="42233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0"/>
                  </a:moveTo>
                  <a:cubicBezTo>
                    <a:pt x="98" y="0"/>
                    <a:pt x="5" y="87"/>
                    <a:pt x="0" y="206"/>
                  </a:cubicBezTo>
                  <a:cubicBezTo>
                    <a:pt x="0" y="324"/>
                    <a:pt x="82" y="421"/>
                    <a:pt x="206" y="421"/>
                  </a:cubicBezTo>
                  <a:cubicBezTo>
                    <a:pt x="212" y="422"/>
                    <a:pt x="218" y="422"/>
                    <a:pt x="223" y="422"/>
                  </a:cubicBezTo>
                  <a:cubicBezTo>
                    <a:pt x="333" y="422"/>
                    <a:pt x="421" y="333"/>
                    <a:pt x="416" y="216"/>
                  </a:cubicBezTo>
                  <a:cubicBezTo>
                    <a:pt x="421" y="10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" name="Google Shape;1767;p4"/>
            <p:cNvSpPr/>
            <p:nvPr/>
          </p:nvSpPr>
          <p:spPr>
            <a:xfrm>
              <a:off x="1648200" y="44619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2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32"/>
                    <a:pt x="212" y="432"/>
                  </a:cubicBezTo>
                  <a:cubicBezTo>
                    <a:pt x="215" y="432"/>
                    <a:pt x="219" y="433"/>
                    <a:pt x="222" y="433"/>
                  </a:cubicBezTo>
                  <a:cubicBezTo>
                    <a:pt x="345" y="433"/>
                    <a:pt x="427" y="347"/>
                    <a:pt x="427" y="227"/>
                  </a:cubicBezTo>
                  <a:cubicBezTo>
                    <a:pt x="427" y="103"/>
                    <a:pt x="335" y="1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" name="Google Shape;1768;p4"/>
            <p:cNvSpPr/>
            <p:nvPr/>
          </p:nvSpPr>
          <p:spPr>
            <a:xfrm>
              <a:off x="1701275" y="44619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5"/>
                    <a:pt x="98" y="432"/>
                    <a:pt x="221" y="432"/>
                  </a:cubicBezTo>
                  <a:cubicBezTo>
                    <a:pt x="345" y="432"/>
                    <a:pt x="432" y="335"/>
                    <a:pt x="427" y="206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" name="Google Shape;1769;p4"/>
            <p:cNvSpPr/>
            <p:nvPr/>
          </p:nvSpPr>
          <p:spPr>
            <a:xfrm>
              <a:off x="1568700" y="401122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6" y="1"/>
                  </a:moveTo>
                  <a:cubicBezTo>
                    <a:pt x="87" y="1"/>
                    <a:pt x="0" y="83"/>
                    <a:pt x="5" y="212"/>
                  </a:cubicBezTo>
                  <a:cubicBezTo>
                    <a:pt x="5" y="325"/>
                    <a:pt x="103" y="422"/>
                    <a:pt x="216" y="422"/>
                  </a:cubicBezTo>
                  <a:cubicBezTo>
                    <a:pt x="334" y="422"/>
                    <a:pt x="432" y="325"/>
                    <a:pt x="432" y="212"/>
                  </a:cubicBezTo>
                  <a:cubicBezTo>
                    <a:pt x="432" y="8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" name="Google Shape;1770;p4"/>
            <p:cNvSpPr/>
            <p:nvPr/>
          </p:nvSpPr>
          <p:spPr>
            <a:xfrm>
              <a:off x="1621875" y="40112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0" y="0"/>
                    <a:pt x="1" y="94"/>
                    <a:pt x="1" y="212"/>
                  </a:cubicBezTo>
                  <a:cubicBezTo>
                    <a:pt x="1" y="325"/>
                    <a:pt x="93" y="422"/>
                    <a:pt x="211" y="422"/>
                  </a:cubicBezTo>
                  <a:cubicBezTo>
                    <a:pt x="324" y="417"/>
                    <a:pt x="422" y="325"/>
                    <a:pt x="422" y="212"/>
                  </a:cubicBezTo>
                  <a:cubicBezTo>
                    <a:pt x="422" y="93"/>
                    <a:pt x="335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" name="Google Shape;1771;p4"/>
            <p:cNvSpPr/>
            <p:nvPr/>
          </p:nvSpPr>
          <p:spPr>
            <a:xfrm>
              <a:off x="196682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35"/>
                    <a:pt x="87" y="422"/>
                    <a:pt x="211" y="422"/>
                  </a:cubicBezTo>
                  <a:cubicBezTo>
                    <a:pt x="329" y="422"/>
                    <a:pt x="427" y="335"/>
                    <a:pt x="421" y="212"/>
                  </a:cubicBezTo>
                  <a:cubicBezTo>
                    <a:pt x="421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" name="Google Shape;1772;p4"/>
            <p:cNvSpPr/>
            <p:nvPr/>
          </p:nvSpPr>
          <p:spPr>
            <a:xfrm>
              <a:off x="1515625" y="44887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1"/>
                  </a:moveTo>
                  <a:cubicBezTo>
                    <a:pt x="98" y="1"/>
                    <a:pt x="1" y="98"/>
                    <a:pt x="1" y="211"/>
                  </a:cubicBezTo>
                  <a:cubicBezTo>
                    <a:pt x="1" y="327"/>
                    <a:pt x="94" y="422"/>
                    <a:pt x="208" y="422"/>
                  </a:cubicBezTo>
                  <a:cubicBezTo>
                    <a:pt x="211" y="422"/>
                    <a:pt x="214" y="422"/>
                    <a:pt x="217" y="422"/>
                  </a:cubicBezTo>
                  <a:cubicBezTo>
                    <a:pt x="335" y="422"/>
                    <a:pt x="427" y="330"/>
                    <a:pt x="427" y="206"/>
                  </a:cubicBezTo>
                  <a:cubicBezTo>
                    <a:pt x="422" y="93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" name="Google Shape;1773;p4"/>
            <p:cNvSpPr/>
            <p:nvPr/>
          </p:nvSpPr>
          <p:spPr>
            <a:xfrm>
              <a:off x="2046200" y="44887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18" y="0"/>
                  </a:moveTo>
                  <a:cubicBezTo>
                    <a:pt x="99" y="0"/>
                    <a:pt x="11" y="96"/>
                    <a:pt x="11" y="206"/>
                  </a:cubicBezTo>
                  <a:cubicBezTo>
                    <a:pt x="1" y="324"/>
                    <a:pt x="98" y="427"/>
                    <a:pt x="222" y="427"/>
                  </a:cubicBezTo>
                  <a:cubicBezTo>
                    <a:pt x="335" y="427"/>
                    <a:pt x="432" y="335"/>
                    <a:pt x="432" y="222"/>
                  </a:cubicBezTo>
                  <a:cubicBezTo>
                    <a:pt x="438" y="98"/>
                    <a:pt x="350" y="1"/>
                    <a:pt x="227" y="1"/>
                  </a:cubicBezTo>
                  <a:cubicBezTo>
                    <a:pt x="224" y="1"/>
                    <a:pt x="221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" name="Google Shape;1774;p4"/>
            <p:cNvSpPr/>
            <p:nvPr/>
          </p:nvSpPr>
          <p:spPr>
            <a:xfrm>
              <a:off x="164820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2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29"/>
                    <a:pt x="93" y="427"/>
                    <a:pt x="212" y="427"/>
                  </a:cubicBezTo>
                  <a:cubicBezTo>
                    <a:pt x="335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" name="Google Shape;1775;p4"/>
            <p:cNvSpPr/>
            <p:nvPr/>
          </p:nvSpPr>
          <p:spPr>
            <a:xfrm>
              <a:off x="201987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0"/>
                    <a:pt x="427" y="211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" name="Google Shape;1776;p4"/>
            <p:cNvSpPr/>
            <p:nvPr/>
          </p:nvSpPr>
          <p:spPr>
            <a:xfrm>
              <a:off x="14359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3" y="1"/>
                    <a:pt x="1" y="88"/>
                    <a:pt x="11" y="206"/>
                  </a:cubicBezTo>
                  <a:cubicBezTo>
                    <a:pt x="11" y="330"/>
                    <a:pt x="98" y="427"/>
                    <a:pt x="222" y="427"/>
                  </a:cubicBezTo>
                  <a:cubicBezTo>
                    <a:pt x="330" y="427"/>
                    <a:pt x="432" y="335"/>
                    <a:pt x="432" y="222"/>
                  </a:cubicBezTo>
                  <a:cubicBezTo>
                    <a:pt x="432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" name="Google Shape;1777;p4"/>
            <p:cNvSpPr/>
            <p:nvPr/>
          </p:nvSpPr>
          <p:spPr>
            <a:xfrm>
              <a:off x="22055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8" y="421"/>
                    <a:pt x="206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10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" name="Google Shape;1778;p4"/>
            <p:cNvSpPr/>
            <p:nvPr/>
          </p:nvSpPr>
          <p:spPr>
            <a:xfrm>
              <a:off x="1489175" y="4196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7"/>
                  </a:cubicBezTo>
                  <a:cubicBezTo>
                    <a:pt x="329" y="427"/>
                    <a:pt x="422" y="324"/>
                    <a:pt x="422" y="211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" name="Google Shape;1779;p4"/>
            <p:cNvSpPr/>
            <p:nvPr/>
          </p:nvSpPr>
          <p:spPr>
            <a:xfrm>
              <a:off x="1993275" y="40112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2" y="0"/>
                  </a:moveTo>
                  <a:cubicBezTo>
                    <a:pt x="96" y="0"/>
                    <a:pt x="1" y="80"/>
                    <a:pt x="1" y="213"/>
                  </a:cubicBezTo>
                  <a:cubicBezTo>
                    <a:pt x="1" y="326"/>
                    <a:pt x="103" y="423"/>
                    <a:pt x="216" y="423"/>
                  </a:cubicBezTo>
                  <a:cubicBezTo>
                    <a:pt x="335" y="423"/>
                    <a:pt x="427" y="326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8" y="1"/>
                    <a:pt x="200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" name="Google Shape;1780;p4"/>
            <p:cNvSpPr/>
            <p:nvPr/>
          </p:nvSpPr>
          <p:spPr>
            <a:xfrm>
              <a:off x="2099400" y="401120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33" y="0"/>
                  </a:moveTo>
                  <a:cubicBezTo>
                    <a:pt x="225" y="0"/>
                    <a:pt x="218" y="1"/>
                    <a:pt x="211" y="2"/>
                  </a:cubicBezTo>
                  <a:cubicBezTo>
                    <a:pt x="93" y="2"/>
                    <a:pt x="0" y="89"/>
                    <a:pt x="0" y="213"/>
                  </a:cubicBezTo>
                  <a:cubicBezTo>
                    <a:pt x="5" y="326"/>
                    <a:pt x="98" y="423"/>
                    <a:pt x="211" y="423"/>
                  </a:cubicBezTo>
                  <a:cubicBezTo>
                    <a:pt x="214" y="423"/>
                    <a:pt x="217" y="424"/>
                    <a:pt x="219" y="424"/>
                  </a:cubicBezTo>
                  <a:cubicBezTo>
                    <a:pt x="334" y="424"/>
                    <a:pt x="427" y="323"/>
                    <a:pt x="427" y="213"/>
                  </a:cubicBezTo>
                  <a:cubicBezTo>
                    <a:pt x="432" y="93"/>
                    <a:pt x="330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" name="Google Shape;1781;p4"/>
            <p:cNvSpPr/>
            <p:nvPr/>
          </p:nvSpPr>
          <p:spPr>
            <a:xfrm>
              <a:off x="2019875" y="45152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93" y="0"/>
                    <a:pt x="0" y="98"/>
                    <a:pt x="0" y="221"/>
                  </a:cubicBezTo>
                  <a:cubicBezTo>
                    <a:pt x="0" y="334"/>
                    <a:pt x="93" y="427"/>
                    <a:pt x="20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" name="Google Shape;1782;p4"/>
            <p:cNvSpPr/>
            <p:nvPr/>
          </p:nvSpPr>
          <p:spPr>
            <a:xfrm>
              <a:off x="1568700" y="454167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6" y="1"/>
                  </a:moveTo>
                  <a:cubicBezTo>
                    <a:pt x="87" y="11"/>
                    <a:pt x="0" y="98"/>
                    <a:pt x="0" y="217"/>
                  </a:cubicBezTo>
                  <a:cubicBezTo>
                    <a:pt x="0" y="340"/>
                    <a:pt x="98" y="432"/>
                    <a:pt x="211" y="432"/>
                  </a:cubicBezTo>
                  <a:cubicBezTo>
                    <a:pt x="329" y="432"/>
                    <a:pt x="421" y="330"/>
                    <a:pt x="421" y="217"/>
                  </a:cubicBezTo>
                  <a:cubicBezTo>
                    <a:pt x="421" y="93"/>
                    <a:pt x="319" y="6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" name="Google Shape;1783;p4"/>
            <p:cNvSpPr/>
            <p:nvPr/>
          </p:nvSpPr>
          <p:spPr>
            <a:xfrm>
              <a:off x="1621875" y="454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9" y="1"/>
                  </a:moveTo>
                  <a:cubicBezTo>
                    <a:pt x="216" y="1"/>
                    <a:pt x="214" y="1"/>
                    <a:pt x="211" y="1"/>
                  </a:cubicBezTo>
                  <a:cubicBezTo>
                    <a:pt x="88" y="1"/>
                    <a:pt x="1" y="88"/>
                    <a:pt x="1" y="207"/>
                  </a:cubicBezTo>
                  <a:cubicBezTo>
                    <a:pt x="1" y="320"/>
                    <a:pt x="93" y="422"/>
                    <a:pt x="211" y="422"/>
                  </a:cubicBezTo>
                  <a:cubicBezTo>
                    <a:pt x="324" y="422"/>
                    <a:pt x="422" y="320"/>
                    <a:pt x="422" y="207"/>
                  </a:cubicBezTo>
                  <a:cubicBezTo>
                    <a:pt x="422" y="101"/>
                    <a:pt x="324" y="1"/>
                    <a:pt x="21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" name="Google Shape;1784;p4"/>
            <p:cNvSpPr/>
            <p:nvPr/>
          </p:nvSpPr>
          <p:spPr>
            <a:xfrm>
              <a:off x="2152450" y="401120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194" y="0"/>
                  </a:moveTo>
                  <a:cubicBezTo>
                    <a:pt x="95" y="0"/>
                    <a:pt x="5" y="93"/>
                    <a:pt x="1" y="202"/>
                  </a:cubicBezTo>
                  <a:cubicBezTo>
                    <a:pt x="1" y="326"/>
                    <a:pt x="93" y="423"/>
                    <a:pt x="211" y="423"/>
                  </a:cubicBezTo>
                  <a:cubicBezTo>
                    <a:pt x="324" y="423"/>
                    <a:pt x="422" y="321"/>
                    <a:pt x="422" y="202"/>
                  </a:cubicBezTo>
                  <a:cubicBezTo>
                    <a:pt x="422" y="89"/>
                    <a:pt x="335" y="2"/>
                    <a:pt x="216" y="2"/>
                  </a:cubicBezTo>
                  <a:cubicBezTo>
                    <a:pt x="209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" name="Google Shape;1785;p4"/>
            <p:cNvSpPr/>
            <p:nvPr/>
          </p:nvSpPr>
          <p:spPr>
            <a:xfrm>
              <a:off x="1993275" y="45419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5" y="0"/>
                  </a:moveTo>
                  <a:cubicBezTo>
                    <a:pt x="107" y="0"/>
                    <a:pt x="6" y="85"/>
                    <a:pt x="6" y="213"/>
                  </a:cubicBezTo>
                  <a:cubicBezTo>
                    <a:pt x="1" y="331"/>
                    <a:pt x="103" y="423"/>
                    <a:pt x="216" y="423"/>
                  </a:cubicBezTo>
                  <a:cubicBezTo>
                    <a:pt x="335" y="418"/>
                    <a:pt x="427" y="331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9" y="1"/>
                    <a:pt x="2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" name="Google Shape;1786;p4"/>
            <p:cNvSpPr/>
            <p:nvPr/>
          </p:nvSpPr>
          <p:spPr>
            <a:xfrm>
              <a:off x="1462575" y="42765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4"/>
                    <a:pt x="88" y="422"/>
                    <a:pt x="206" y="422"/>
                  </a:cubicBezTo>
                  <a:cubicBezTo>
                    <a:pt x="335" y="422"/>
                    <a:pt x="422" y="334"/>
                    <a:pt x="422" y="216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" name="Google Shape;1787;p4"/>
            <p:cNvSpPr/>
            <p:nvPr/>
          </p:nvSpPr>
          <p:spPr>
            <a:xfrm>
              <a:off x="2179050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103" y="427"/>
                    <a:pt x="22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" name="Google Shape;1788;p4"/>
            <p:cNvSpPr/>
            <p:nvPr/>
          </p:nvSpPr>
          <p:spPr>
            <a:xfrm>
              <a:off x="16748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3" y="421"/>
                    <a:pt x="206" y="421"/>
                  </a:cubicBezTo>
                  <a:cubicBezTo>
                    <a:pt x="330" y="421"/>
                    <a:pt x="427" y="334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" name="Google Shape;1789;p4"/>
            <p:cNvSpPr/>
            <p:nvPr/>
          </p:nvSpPr>
          <p:spPr>
            <a:xfrm>
              <a:off x="1993275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22" y="336"/>
                    <a:pt x="422" y="211"/>
                  </a:cubicBezTo>
                  <a:cubicBezTo>
                    <a:pt x="42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" name="Google Shape;1790;p4"/>
            <p:cNvSpPr/>
            <p:nvPr/>
          </p:nvSpPr>
          <p:spPr>
            <a:xfrm>
              <a:off x="20198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29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" name="Google Shape;1791;p4"/>
            <p:cNvSpPr/>
            <p:nvPr/>
          </p:nvSpPr>
          <p:spPr>
            <a:xfrm>
              <a:off x="19668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5" y="217"/>
                  </a:cubicBezTo>
                  <a:cubicBezTo>
                    <a:pt x="10" y="330"/>
                    <a:pt x="103" y="427"/>
                    <a:pt x="216" y="427"/>
                  </a:cubicBezTo>
                  <a:cubicBezTo>
                    <a:pt x="219" y="427"/>
                    <a:pt x="222" y="427"/>
                    <a:pt x="224" y="427"/>
                  </a:cubicBezTo>
                  <a:cubicBezTo>
                    <a:pt x="338" y="427"/>
                    <a:pt x="427" y="327"/>
                    <a:pt x="427" y="217"/>
                  </a:cubicBezTo>
                  <a:cubicBezTo>
                    <a:pt x="421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" name="Google Shape;1792;p4"/>
            <p:cNvSpPr/>
            <p:nvPr/>
          </p:nvSpPr>
          <p:spPr>
            <a:xfrm>
              <a:off x="14625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8"/>
                    <a:pt x="0" y="206"/>
                  </a:cubicBezTo>
                  <a:cubicBezTo>
                    <a:pt x="0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" name="Google Shape;1793;p4"/>
            <p:cNvSpPr/>
            <p:nvPr/>
          </p:nvSpPr>
          <p:spPr>
            <a:xfrm>
              <a:off x="1648200" y="40905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7" y="1"/>
                  </a:moveTo>
                  <a:cubicBezTo>
                    <a:pt x="104" y="1"/>
                    <a:pt x="6" y="98"/>
                    <a:pt x="6" y="211"/>
                  </a:cubicBezTo>
                  <a:cubicBezTo>
                    <a:pt x="1" y="335"/>
                    <a:pt x="104" y="432"/>
                    <a:pt x="217" y="432"/>
                  </a:cubicBezTo>
                  <a:cubicBezTo>
                    <a:pt x="340" y="432"/>
                    <a:pt x="427" y="340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" name="Google Shape;1794;p4"/>
            <p:cNvSpPr/>
            <p:nvPr/>
          </p:nvSpPr>
          <p:spPr>
            <a:xfrm>
              <a:off x="19932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1" y="98"/>
                    <a:pt x="1" y="206"/>
                  </a:cubicBezTo>
                  <a:cubicBezTo>
                    <a:pt x="1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" name="Google Shape;1795;p4"/>
            <p:cNvSpPr/>
            <p:nvPr/>
          </p:nvSpPr>
          <p:spPr>
            <a:xfrm>
              <a:off x="2179050" y="4090500"/>
              <a:ext cx="10675" cy="10825"/>
            </a:xfrm>
            <a:custGeom>
              <a:rect b="b" l="l" r="r" t="t"/>
              <a:pathLst>
                <a:path extrusionOk="0" h="433" w="427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35"/>
                    <a:pt x="98" y="432"/>
                    <a:pt x="211" y="432"/>
                  </a:cubicBezTo>
                  <a:cubicBezTo>
                    <a:pt x="334" y="432"/>
                    <a:pt x="427" y="340"/>
                    <a:pt x="427" y="222"/>
                  </a:cubicBezTo>
                  <a:cubicBezTo>
                    <a:pt x="427" y="98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" name="Google Shape;1796;p4"/>
            <p:cNvSpPr/>
            <p:nvPr/>
          </p:nvSpPr>
          <p:spPr>
            <a:xfrm>
              <a:off x="20198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7"/>
                    <a:pt x="88" y="423"/>
                    <a:pt x="206" y="423"/>
                  </a:cubicBezTo>
                  <a:cubicBezTo>
                    <a:pt x="209" y="423"/>
                    <a:pt x="213" y="422"/>
                    <a:pt x="216" y="422"/>
                  </a:cubicBezTo>
                  <a:cubicBezTo>
                    <a:pt x="329" y="422"/>
                    <a:pt x="427" y="335"/>
                    <a:pt x="427" y="217"/>
                  </a:cubicBezTo>
                  <a:cubicBezTo>
                    <a:pt x="432" y="99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" name="Google Shape;1797;p4"/>
            <p:cNvSpPr/>
            <p:nvPr/>
          </p:nvSpPr>
          <p:spPr>
            <a:xfrm>
              <a:off x="2205500" y="427652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98" y="0"/>
                    <a:pt x="11" y="88"/>
                    <a:pt x="11" y="206"/>
                  </a:cubicBezTo>
                  <a:cubicBezTo>
                    <a:pt x="1" y="334"/>
                    <a:pt x="93" y="422"/>
                    <a:pt x="217" y="422"/>
                  </a:cubicBezTo>
                  <a:cubicBezTo>
                    <a:pt x="335" y="422"/>
                    <a:pt x="427" y="324"/>
                    <a:pt x="438" y="211"/>
                  </a:cubicBezTo>
                  <a:cubicBezTo>
                    <a:pt x="438" y="93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" name="Google Shape;1798;p4"/>
            <p:cNvSpPr/>
            <p:nvPr/>
          </p:nvSpPr>
          <p:spPr>
            <a:xfrm>
              <a:off x="1621625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29" y="427"/>
                    <a:pt x="432" y="330"/>
                    <a:pt x="432" y="211"/>
                  </a:cubicBezTo>
                  <a:cubicBezTo>
                    <a:pt x="432" y="93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" name="Google Shape;1799;p4"/>
            <p:cNvSpPr/>
            <p:nvPr/>
          </p:nvSpPr>
          <p:spPr>
            <a:xfrm>
              <a:off x="1674800" y="44887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3" y="1"/>
                    <a:pt x="1" y="93"/>
                    <a:pt x="6" y="227"/>
                  </a:cubicBezTo>
                  <a:cubicBezTo>
                    <a:pt x="16" y="340"/>
                    <a:pt x="103" y="432"/>
                    <a:pt x="222" y="432"/>
                  </a:cubicBezTo>
                  <a:cubicBezTo>
                    <a:pt x="335" y="432"/>
                    <a:pt x="432" y="330"/>
                    <a:pt x="43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" name="Google Shape;1800;p4"/>
            <p:cNvSpPr/>
            <p:nvPr/>
          </p:nvSpPr>
          <p:spPr>
            <a:xfrm>
              <a:off x="1993275" y="44887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88" y="1"/>
                    <a:pt x="1" y="98"/>
                    <a:pt x="1" y="227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330" y="432"/>
                    <a:pt x="422" y="335"/>
                    <a:pt x="42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" name="Google Shape;1801;p4"/>
            <p:cNvSpPr/>
            <p:nvPr/>
          </p:nvSpPr>
          <p:spPr>
            <a:xfrm>
              <a:off x="2019875" y="40906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7" y="1"/>
                  </a:moveTo>
                  <a:cubicBezTo>
                    <a:pt x="88" y="1"/>
                    <a:pt x="0" y="96"/>
                    <a:pt x="0" y="217"/>
                  </a:cubicBezTo>
                  <a:cubicBezTo>
                    <a:pt x="0" y="335"/>
                    <a:pt x="93" y="427"/>
                    <a:pt x="216" y="432"/>
                  </a:cubicBezTo>
                  <a:cubicBezTo>
                    <a:pt x="329" y="427"/>
                    <a:pt x="427" y="335"/>
                    <a:pt x="427" y="222"/>
                  </a:cubicBezTo>
                  <a:cubicBezTo>
                    <a:pt x="432" y="103"/>
                    <a:pt x="329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" name="Google Shape;1802;p4"/>
            <p:cNvSpPr/>
            <p:nvPr/>
          </p:nvSpPr>
          <p:spPr>
            <a:xfrm>
              <a:off x="1409400" y="42233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104"/>
                    <a:pt x="0" y="212"/>
                  </a:cubicBezTo>
                  <a:cubicBezTo>
                    <a:pt x="0" y="330"/>
                    <a:pt x="98" y="422"/>
                    <a:pt x="216" y="422"/>
                  </a:cubicBezTo>
                  <a:cubicBezTo>
                    <a:pt x="339" y="422"/>
                    <a:pt x="421" y="335"/>
                    <a:pt x="421" y="212"/>
                  </a:cubicBezTo>
                  <a:cubicBezTo>
                    <a:pt x="421" y="92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" name="Google Shape;1803;p4"/>
            <p:cNvSpPr/>
            <p:nvPr/>
          </p:nvSpPr>
          <p:spPr>
            <a:xfrm>
              <a:off x="1940225" y="42233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9"/>
                    <a:pt x="11" y="212"/>
                  </a:cubicBezTo>
                  <a:cubicBezTo>
                    <a:pt x="0" y="330"/>
                    <a:pt x="98" y="422"/>
                    <a:pt x="221" y="422"/>
                  </a:cubicBezTo>
                  <a:cubicBezTo>
                    <a:pt x="345" y="422"/>
                    <a:pt x="427" y="335"/>
                    <a:pt x="427" y="212"/>
                  </a:cubicBezTo>
                  <a:cubicBezTo>
                    <a:pt x="422" y="92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" name="Google Shape;1804;p4"/>
            <p:cNvSpPr/>
            <p:nvPr/>
          </p:nvSpPr>
          <p:spPr>
            <a:xfrm>
              <a:off x="220550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17" y="427"/>
                  </a:cubicBezTo>
                  <a:cubicBezTo>
                    <a:pt x="335" y="427"/>
                    <a:pt x="427" y="335"/>
                    <a:pt x="427" y="211"/>
                  </a:cubicBezTo>
                  <a:cubicBezTo>
                    <a:pt x="427" y="98"/>
                    <a:pt x="325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" name="Google Shape;1805;p4"/>
            <p:cNvSpPr/>
            <p:nvPr/>
          </p:nvSpPr>
          <p:spPr>
            <a:xfrm>
              <a:off x="2046075" y="4011200"/>
              <a:ext cx="10950" cy="10725"/>
            </a:xfrm>
            <a:custGeom>
              <a:rect b="b" l="l" r="r" t="t"/>
              <a:pathLst>
                <a:path extrusionOk="0" h="429" w="438">
                  <a:moveTo>
                    <a:pt x="203" y="0"/>
                  </a:moveTo>
                  <a:cubicBezTo>
                    <a:pt x="108" y="0"/>
                    <a:pt x="15" y="85"/>
                    <a:pt x="6" y="213"/>
                  </a:cubicBezTo>
                  <a:cubicBezTo>
                    <a:pt x="1" y="326"/>
                    <a:pt x="103" y="428"/>
                    <a:pt x="222" y="428"/>
                  </a:cubicBezTo>
                  <a:cubicBezTo>
                    <a:pt x="335" y="423"/>
                    <a:pt x="432" y="336"/>
                    <a:pt x="432" y="218"/>
                  </a:cubicBezTo>
                  <a:cubicBezTo>
                    <a:pt x="437" y="89"/>
                    <a:pt x="350" y="2"/>
                    <a:pt x="227" y="2"/>
                  </a:cubicBezTo>
                  <a:cubicBezTo>
                    <a:pt x="219" y="1"/>
                    <a:pt x="211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" name="Google Shape;1806;p4"/>
            <p:cNvSpPr/>
            <p:nvPr/>
          </p:nvSpPr>
          <p:spPr>
            <a:xfrm>
              <a:off x="1674800" y="40112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1" y="1"/>
                  </a:moveTo>
                  <a:cubicBezTo>
                    <a:pt x="93" y="1"/>
                    <a:pt x="1" y="83"/>
                    <a:pt x="1" y="212"/>
                  </a:cubicBezTo>
                  <a:cubicBezTo>
                    <a:pt x="1" y="325"/>
                    <a:pt x="93" y="422"/>
                    <a:pt x="206" y="422"/>
                  </a:cubicBezTo>
                  <a:cubicBezTo>
                    <a:pt x="209" y="422"/>
                    <a:pt x="212" y="423"/>
                    <a:pt x="215" y="423"/>
                  </a:cubicBezTo>
                  <a:cubicBezTo>
                    <a:pt x="329" y="423"/>
                    <a:pt x="427" y="322"/>
                    <a:pt x="427" y="212"/>
                  </a:cubicBezTo>
                  <a:cubicBezTo>
                    <a:pt x="427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" name="Google Shape;1807;p4"/>
            <p:cNvSpPr/>
            <p:nvPr/>
          </p:nvSpPr>
          <p:spPr>
            <a:xfrm>
              <a:off x="1940225" y="41702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98" y="11"/>
                    <a:pt x="0" y="104"/>
                    <a:pt x="0" y="217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45" y="427"/>
                    <a:pt x="427" y="335"/>
                    <a:pt x="427" y="217"/>
                  </a:cubicBezTo>
                  <a:cubicBezTo>
                    <a:pt x="427" y="96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" name="Google Shape;1808;p4"/>
            <p:cNvSpPr/>
            <p:nvPr/>
          </p:nvSpPr>
          <p:spPr>
            <a:xfrm>
              <a:off x="217892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9" y="427"/>
                    <a:pt x="432" y="335"/>
                    <a:pt x="432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1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" name="Google Shape;1809;p4"/>
            <p:cNvSpPr/>
            <p:nvPr/>
          </p:nvSpPr>
          <p:spPr>
            <a:xfrm>
              <a:off x="1515500" y="40112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8" y="1"/>
                    <a:pt x="6" y="88"/>
                    <a:pt x="1" y="207"/>
                  </a:cubicBezTo>
                  <a:cubicBezTo>
                    <a:pt x="1" y="320"/>
                    <a:pt x="98" y="422"/>
                    <a:pt x="211" y="422"/>
                  </a:cubicBezTo>
                  <a:cubicBezTo>
                    <a:pt x="214" y="422"/>
                    <a:pt x="217" y="423"/>
                    <a:pt x="220" y="423"/>
                  </a:cubicBezTo>
                  <a:cubicBezTo>
                    <a:pt x="339" y="423"/>
                    <a:pt x="432" y="322"/>
                    <a:pt x="432" y="212"/>
                  </a:cubicBezTo>
                  <a:cubicBezTo>
                    <a:pt x="432" y="88"/>
                    <a:pt x="34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" name="Google Shape;1810;p4"/>
            <p:cNvSpPr/>
            <p:nvPr/>
          </p:nvSpPr>
          <p:spPr>
            <a:xfrm>
              <a:off x="1648200" y="3984375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22" y="1"/>
                  </a:moveTo>
                  <a:cubicBezTo>
                    <a:pt x="109" y="1"/>
                    <a:pt x="6" y="88"/>
                    <a:pt x="6" y="212"/>
                  </a:cubicBezTo>
                  <a:cubicBezTo>
                    <a:pt x="1" y="335"/>
                    <a:pt x="104" y="433"/>
                    <a:pt x="217" y="433"/>
                  </a:cubicBezTo>
                  <a:cubicBezTo>
                    <a:pt x="335" y="433"/>
                    <a:pt x="427" y="340"/>
                    <a:pt x="427" y="227"/>
                  </a:cubicBezTo>
                  <a:cubicBezTo>
                    <a:pt x="427" y="104"/>
                    <a:pt x="340" y="6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" name="Google Shape;1811;p4"/>
            <p:cNvSpPr/>
            <p:nvPr/>
          </p:nvSpPr>
          <p:spPr>
            <a:xfrm>
              <a:off x="14891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0" y="217"/>
                  </a:cubicBezTo>
                  <a:cubicBezTo>
                    <a:pt x="0" y="335"/>
                    <a:pt x="82" y="427"/>
                    <a:pt x="211" y="427"/>
                  </a:cubicBezTo>
                  <a:cubicBezTo>
                    <a:pt x="334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" name="Google Shape;1812;p4"/>
            <p:cNvSpPr/>
            <p:nvPr/>
          </p:nvSpPr>
          <p:spPr>
            <a:xfrm>
              <a:off x="1674800" y="45419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29"/>
                    <a:pt x="98" y="416"/>
                    <a:pt x="206" y="421"/>
                  </a:cubicBezTo>
                  <a:cubicBezTo>
                    <a:pt x="211" y="422"/>
                    <a:pt x="217" y="422"/>
                    <a:pt x="222" y="422"/>
                  </a:cubicBezTo>
                  <a:cubicBezTo>
                    <a:pt x="329" y="422"/>
                    <a:pt x="422" y="323"/>
                    <a:pt x="422" y="211"/>
                  </a:cubicBezTo>
                  <a:cubicBezTo>
                    <a:pt x="43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" name="Google Shape;1813;p4"/>
            <p:cNvSpPr/>
            <p:nvPr/>
          </p:nvSpPr>
          <p:spPr>
            <a:xfrm>
              <a:off x="16218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17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" name="Google Shape;1814;p4"/>
            <p:cNvSpPr/>
            <p:nvPr/>
          </p:nvSpPr>
          <p:spPr>
            <a:xfrm>
              <a:off x="16748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2" y="0"/>
                  </a:moveTo>
                  <a:cubicBezTo>
                    <a:pt x="93" y="0"/>
                    <a:pt x="1" y="9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" name="Google Shape;1815;p4"/>
            <p:cNvSpPr/>
            <p:nvPr/>
          </p:nvSpPr>
          <p:spPr>
            <a:xfrm>
              <a:off x="2046200" y="45419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1" y="329"/>
                    <a:pt x="98" y="421"/>
                    <a:pt x="217" y="421"/>
                  </a:cubicBezTo>
                  <a:cubicBezTo>
                    <a:pt x="222" y="422"/>
                    <a:pt x="228" y="422"/>
                    <a:pt x="233" y="422"/>
                  </a:cubicBezTo>
                  <a:cubicBezTo>
                    <a:pt x="339" y="422"/>
                    <a:pt x="427" y="328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" name="Google Shape;1816;p4"/>
            <p:cNvSpPr/>
            <p:nvPr/>
          </p:nvSpPr>
          <p:spPr>
            <a:xfrm>
              <a:off x="1833725" y="4064175"/>
              <a:ext cx="11075" cy="10675"/>
            </a:xfrm>
            <a:custGeom>
              <a:rect b="b" l="l" r="r" t="t"/>
              <a:pathLst>
                <a:path extrusionOk="0" h="427" w="443">
                  <a:moveTo>
                    <a:pt x="226" y="0"/>
                  </a:moveTo>
                  <a:cubicBezTo>
                    <a:pt x="108" y="0"/>
                    <a:pt x="11" y="98"/>
                    <a:pt x="11" y="211"/>
                  </a:cubicBezTo>
                  <a:cubicBezTo>
                    <a:pt x="0" y="329"/>
                    <a:pt x="98" y="427"/>
                    <a:pt x="221" y="427"/>
                  </a:cubicBezTo>
                  <a:cubicBezTo>
                    <a:pt x="345" y="427"/>
                    <a:pt x="442" y="334"/>
                    <a:pt x="442" y="211"/>
                  </a:cubicBezTo>
                  <a:cubicBezTo>
                    <a:pt x="442" y="87"/>
                    <a:pt x="350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" name="Google Shape;1817;p4"/>
            <p:cNvSpPr/>
            <p:nvPr/>
          </p:nvSpPr>
          <p:spPr>
            <a:xfrm>
              <a:off x="167480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330" y="422"/>
                    <a:pt x="427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" name="Google Shape;1818;p4"/>
            <p:cNvSpPr/>
            <p:nvPr/>
          </p:nvSpPr>
          <p:spPr>
            <a:xfrm>
              <a:off x="1621875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1" y="88"/>
                    <a:pt x="1" y="211"/>
                  </a:cubicBezTo>
                  <a:cubicBezTo>
                    <a:pt x="1" y="329"/>
                    <a:pt x="93" y="422"/>
                    <a:pt x="216" y="422"/>
                  </a:cubicBezTo>
                  <a:cubicBezTo>
                    <a:pt x="324" y="422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" name="Google Shape;1819;p4"/>
            <p:cNvSpPr/>
            <p:nvPr/>
          </p:nvSpPr>
          <p:spPr>
            <a:xfrm>
              <a:off x="1647950" y="435617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7" y="0"/>
                  </a:moveTo>
                  <a:cubicBezTo>
                    <a:pt x="109" y="0"/>
                    <a:pt x="16" y="88"/>
                    <a:pt x="1" y="211"/>
                  </a:cubicBezTo>
                  <a:cubicBezTo>
                    <a:pt x="1" y="324"/>
                    <a:pt x="103" y="422"/>
                    <a:pt x="222" y="422"/>
                  </a:cubicBezTo>
                  <a:cubicBezTo>
                    <a:pt x="345" y="422"/>
                    <a:pt x="432" y="334"/>
                    <a:pt x="432" y="216"/>
                  </a:cubicBezTo>
                  <a:cubicBezTo>
                    <a:pt x="437" y="88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" name="Google Shape;1820;p4"/>
            <p:cNvSpPr/>
            <p:nvPr/>
          </p:nvSpPr>
          <p:spPr>
            <a:xfrm>
              <a:off x="148917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5" y="0"/>
                  </a:moveTo>
                  <a:cubicBezTo>
                    <a:pt x="89" y="0"/>
                    <a:pt x="0" y="94"/>
                    <a:pt x="0" y="212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27" y="325"/>
                    <a:pt x="422" y="212"/>
                  </a:cubicBezTo>
                  <a:cubicBezTo>
                    <a:pt x="422" y="93"/>
                    <a:pt x="329" y="1"/>
                    <a:pt x="211" y="1"/>
                  </a:cubicBezTo>
                  <a:cubicBezTo>
                    <a:pt x="205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" name="Google Shape;1821;p4"/>
            <p:cNvSpPr/>
            <p:nvPr/>
          </p:nvSpPr>
          <p:spPr>
            <a:xfrm>
              <a:off x="2178925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8" y="0"/>
                    <a:pt x="0" y="93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" name="Google Shape;1822;p4"/>
            <p:cNvSpPr/>
            <p:nvPr/>
          </p:nvSpPr>
          <p:spPr>
            <a:xfrm>
              <a:off x="2019750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6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32" y="335"/>
                    <a:pt x="427" y="217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" name="Google Shape;1823;p4"/>
            <p:cNvSpPr/>
            <p:nvPr/>
          </p:nvSpPr>
          <p:spPr>
            <a:xfrm>
              <a:off x="21525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" name="Google Shape;1824;p4"/>
            <p:cNvSpPr/>
            <p:nvPr/>
          </p:nvSpPr>
          <p:spPr>
            <a:xfrm>
              <a:off x="183397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3"/>
                    <a:pt x="6" y="216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" name="Google Shape;1825;p4"/>
            <p:cNvSpPr/>
            <p:nvPr/>
          </p:nvSpPr>
          <p:spPr>
            <a:xfrm>
              <a:off x="1674800" y="38519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0"/>
                  </a:moveTo>
                  <a:cubicBezTo>
                    <a:pt x="89" y="0"/>
                    <a:pt x="1" y="89"/>
                    <a:pt x="1" y="207"/>
                  </a:cubicBezTo>
                  <a:cubicBezTo>
                    <a:pt x="1" y="325"/>
                    <a:pt x="93" y="417"/>
                    <a:pt x="206" y="422"/>
                  </a:cubicBezTo>
                  <a:cubicBezTo>
                    <a:pt x="324" y="422"/>
                    <a:pt x="427" y="325"/>
                    <a:pt x="427" y="212"/>
                  </a:cubicBezTo>
                  <a:cubicBezTo>
                    <a:pt x="427" y="104"/>
                    <a:pt x="335" y="6"/>
                    <a:pt x="222" y="1"/>
                  </a:cubicBezTo>
                  <a:cubicBezTo>
                    <a:pt x="215" y="0"/>
                    <a:pt x="209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" name="Google Shape;1826;p4"/>
            <p:cNvSpPr/>
            <p:nvPr/>
          </p:nvSpPr>
          <p:spPr>
            <a:xfrm>
              <a:off x="1674800" y="438250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88"/>
                    <a:pt x="1" y="212"/>
                  </a:cubicBezTo>
                  <a:cubicBezTo>
                    <a:pt x="1" y="332"/>
                    <a:pt x="88" y="422"/>
                    <a:pt x="212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224" y="422"/>
                    <a:pt x="227" y="422"/>
                    <a:pt x="230" y="422"/>
                  </a:cubicBezTo>
                  <a:cubicBezTo>
                    <a:pt x="339" y="422"/>
                    <a:pt x="432" y="322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" name="Google Shape;1827;p4"/>
            <p:cNvSpPr/>
            <p:nvPr/>
          </p:nvSpPr>
          <p:spPr>
            <a:xfrm>
              <a:off x="16483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0" y="98"/>
                    <a:pt x="0" y="211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" name="Google Shape;1828;p4"/>
            <p:cNvSpPr/>
            <p:nvPr/>
          </p:nvSpPr>
          <p:spPr>
            <a:xfrm>
              <a:off x="20726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9" y="0"/>
                  </a:moveTo>
                  <a:cubicBezTo>
                    <a:pt x="103" y="0"/>
                    <a:pt x="11" y="89"/>
                    <a:pt x="11" y="206"/>
                  </a:cubicBezTo>
                  <a:cubicBezTo>
                    <a:pt x="0" y="325"/>
                    <a:pt x="93" y="417"/>
                    <a:pt x="206" y="422"/>
                  </a:cubicBezTo>
                  <a:cubicBezTo>
                    <a:pt x="210" y="422"/>
                    <a:pt x="214" y="423"/>
                    <a:pt x="217" y="423"/>
                  </a:cubicBezTo>
                  <a:cubicBezTo>
                    <a:pt x="340" y="423"/>
                    <a:pt x="427" y="342"/>
                    <a:pt x="432" y="222"/>
                  </a:cubicBezTo>
                  <a:cubicBezTo>
                    <a:pt x="432" y="104"/>
                    <a:pt x="345" y="6"/>
                    <a:pt x="226" y="1"/>
                  </a:cubicBezTo>
                  <a:cubicBezTo>
                    <a:pt x="221" y="0"/>
                    <a:pt x="215" y="0"/>
                    <a:pt x="20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" name="Google Shape;1829;p4"/>
            <p:cNvSpPr/>
            <p:nvPr/>
          </p:nvSpPr>
          <p:spPr>
            <a:xfrm>
              <a:off x="21261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40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2"/>
                  </a:cubicBezTo>
                  <a:cubicBezTo>
                    <a:pt x="416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" name="Google Shape;1830;p4"/>
            <p:cNvSpPr/>
            <p:nvPr/>
          </p:nvSpPr>
          <p:spPr>
            <a:xfrm>
              <a:off x="2125850" y="398437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40"/>
                    <a:pt x="93" y="433"/>
                    <a:pt x="217" y="433"/>
                  </a:cubicBezTo>
                  <a:cubicBezTo>
                    <a:pt x="335" y="433"/>
                    <a:pt x="432" y="335"/>
                    <a:pt x="427" y="212"/>
                  </a:cubicBezTo>
                  <a:cubicBezTo>
                    <a:pt x="422" y="88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" name="Google Shape;1831;p4"/>
            <p:cNvSpPr/>
            <p:nvPr/>
          </p:nvSpPr>
          <p:spPr>
            <a:xfrm>
              <a:off x="1568550" y="44887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6" y="93"/>
                    <a:pt x="1" y="211"/>
                  </a:cubicBezTo>
                  <a:cubicBezTo>
                    <a:pt x="6" y="330"/>
                    <a:pt x="93" y="427"/>
                    <a:pt x="212" y="427"/>
                  </a:cubicBezTo>
                  <a:cubicBezTo>
                    <a:pt x="325" y="427"/>
                    <a:pt x="427" y="330"/>
                    <a:pt x="427" y="211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" name="Google Shape;1832;p4"/>
            <p:cNvSpPr/>
            <p:nvPr/>
          </p:nvSpPr>
          <p:spPr>
            <a:xfrm>
              <a:off x="1993275" y="43822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98" y="11"/>
                    <a:pt x="1" y="98"/>
                    <a:pt x="1" y="216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2"/>
                    <a:pt x="422" y="222"/>
                  </a:cubicBezTo>
                  <a:cubicBezTo>
                    <a:pt x="422" y="103"/>
                    <a:pt x="330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" name="Google Shape;1833;p4"/>
            <p:cNvSpPr/>
            <p:nvPr/>
          </p:nvSpPr>
          <p:spPr>
            <a:xfrm>
              <a:off x="17809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3" y="1"/>
                    <a:pt x="0" y="83"/>
                    <a:pt x="11" y="212"/>
                  </a:cubicBezTo>
                  <a:cubicBezTo>
                    <a:pt x="11" y="325"/>
                    <a:pt x="103" y="422"/>
                    <a:pt x="221" y="422"/>
                  </a:cubicBezTo>
                  <a:cubicBezTo>
                    <a:pt x="329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" name="Google Shape;1834;p4"/>
            <p:cNvSpPr/>
            <p:nvPr/>
          </p:nvSpPr>
          <p:spPr>
            <a:xfrm>
              <a:off x="1940225" y="44887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1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" name="Google Shape;1835;p4"/>
            <p:cNvSpPr/>
            <p:nvPr/>
          </p:nvSpPr>
          <p:spPr>
            <a:xfrm>
              <a:off x="1887175" y="4011225"/>
              <a:ext cx="10925" cy="10575"/>
            </a:xfrm>
            <a:custGeom>
              <a:rect b="b" l="l" r="r" t="t"/>
              <a:pathLst>
                <a:path extrusionOk="0" h="423" w="437">
                  <a:moveTo>
                    <a:pt x="210" y="0"/>
                  </a:moveTo>
                  <a:cubicBezTo>
                    <a:pt x="93" y="0"/>
                    <a:pt x="10" y="80"/>
                    <a:pt x="5" y="196"/>
                  </a:cubicBezTo>
                  <a:cubicBezTo>
                    <a:pt x="0" y="320"/>
                    <a:pt x="87" y="417"/>
                    <a:pt x="211" y="422"/>
                  </a:cubicBezTo>
                  <a:cubicBezTo>
                    <a:pt x="324" y="422"/>
                    <a:pt x="427" y="335"/>
                    <a:pt x="427" y="212"/>
                  </a:cubicBezTo>
                  <a:cubicBezTo>
                    <a:pt x="437" y="93"/>
                    <a:pt x="344" y="1"/>
                    <a:pt x="231" y="1"/>
                  </a:cubicBezTo>
                  <a:cubicBezTo>
                    <a:pt x="224" y="0"/>
                    <a:pt x="217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" name="Google Shape;1836;p4"/>
            <p:cNvSpPr/>
            <p:nvPr/>
          </p:nvSpPr>
          <p:spPr>
            <a:xfrm>
              <a:off x="1542225" y="40373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3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6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" name="Google Shape;1837;p4"/>
            <p:cNvSpPr/>
            <p:nvPr/>
          </p:nvSpPr>
          <p:spPr>
            <a:xfrm>
              <a:off x="2099400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103" y="427"/>
                    <a:pt x="221" y="427"/>
                  </a:cubicBezTo>
                  <a:cubicBezTo>
                    <a:pt x="334" y="417"/>
                    <a:pt x="432" y="330"/>
                    <a:pt x="432" y="211"/>
                  </a:cubicBezTo>
                  <a:cubicBezTo>
                    <a:pt x="432" y="98"/>
                    <a:pt x="33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" name="Google Shape;1838;p4"/>
            <p:cNvSpPr/>
            <p:nvPr/>
          </p:nvSpPr>
          <p:spPr>
            <a:xfrm>
              <a:off x="1595150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" name="Google Shape;1839;p4"/>
            <p:cNvSpPr/>
            <p:nvPr/>
          </p:nvSpPr>
          <p:spPr>
            <a:xfrm>
              <a:off x="207280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5" y="422"/>
                    <a:pt x="427" y="336"/>
                    <a:pt x="427" y="216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" name="Google Shape;1840;p4"/>
            <p:cNvSpPr/>
            <p:nvPr/>
          </p:nvSpPr>
          <p:spPr>
            <a:xfrm>
              <a:off x="2072800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"/>
                    <a:pt x="6" y="98"/>
                    <a:pt x="1" y="227"/>
                  </a:cubicBezTo>
                  <a:cubicBezTo>
                    <a:pt x="6" y="345"/>
                    <a:pt x="93" y="432"/>
                    <a:pt x="211" y="432"/>
                  </a:cubicBezTo>
                  <a:cubicBezTo>
                    <a:pt x="324" y="432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" name="Google Shape;1841;p4"/>
            <p:cNvSpPr/>
            <p:nvPr/>
          </p:nvSpPr>
          <p:spPr>
            <a:xfrm>
              <a:off x="1515625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" name="Google Shape;1842;p4"/>
            <p:cNvSpPr/>
            <p:nvPr/>
          </p:nvSpPr>
          <p:spPr>
            <a:xfrm>
              <a:off x="1542225" y="42499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1" y="93"/>
                    <a:pt x="1" y="217"/>
                  </a:cubicBezTo>
                  <a:cubicBezTo>
                    <a:pt x="1" y="330"/>
                    <a:pt x="93" y="427"/>
                    <a:pt x="211" y="427"/>
                  </a:cubicBezTo>
                  <a:cubicBezTo>
                    <a:pt x="324" y="427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" name="Google Shape;1843;p4"/>
            <p:cNvSpPr/>
            <p:nvPr/>
          </p:nvSpPr>
          <p:spPr>
            <a:xfrm>
              <a:off x="1754450" y="39313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103"/>
                    <a:pt x="1" y="222"/>
                  </a:cubicBezTo>
                  <a:cubicBezTo>
                    <a:pt x="1" y="342"/>
                    <a:pt x="93" y="427"/>
                    <a:pt x="207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40" y="427"/>
                    <a:pt x="432" y="330"/>
                    <a:pt x="427" y="206"/>
                  </a:cubicBezTo>
                  <a:cubicBezTo>
                    <a:pt x="427" y="93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" name="Google Shape;1844;p4"/>
            <p:cNvSpPr/>
            <p:nvPr/>
          </p:nvSpPr>
          <p:spPr>
            <a:xfrm>
              <a:off x="2046200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32" y="334"/>
                    <a:pt x="427" y="211"/>
                  </a:cubicBezTo>
                  <a:cubicBezTo>
                    <a:pt x="427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" name="Google Shape;1845;p4"/>
            <p:cNvSpPr/>
            <p:nvPr/>
          </p:nvSpPr>
          <p:spPr>
            <a:xfrm>
              <a:off x="1648350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8" y="6"/>
                    <a:pt x="0" y="93"/>
                    <a:pt x="0" y="211"/>
                  </a:cubicBezTo>
                  <a:cubicBezTo>
                    <a:pt x="0" y="329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1"/>
                  </a:cubicBezTo>
                  <a:cubicBezTo>
                    <a:pt x="421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" name="Google Shape;1846;p4"/>
            <p:cNvSpPr/>
            <p:nvPr/>
          </p:nvSpPr>
          <p:spPr>
            <a:xfrm>
              <a:off x="194022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2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" name="Google Shape;1847;p4"/>
            <p:cNvSpPr/>
            <p:nvPr/>
          </p:nvSpPr>
          <p:spPr>
            <a:xfrm>
              <a:off x="1940225" y="43295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93" y="427"/>
                    <a:pt x="20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" name="Google Shape;1848;p4"/>
            <p:cNvSpPr/>
            <p:nvPr/>
          </p:nvSpPr>
          <p:spPr>
            <a:xfrm>
              <a:off x="1542225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" name="Google Shape;1849;p4"/>
            <p:cNvSpPr/>
            <p:nvPr/>
          </p:nvSpPr>
          <p:spPr>
            <a:xfrm>
              <a:off x="1595150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93" y="432"/>
                    <a:pt x="211" y="432"/>
                  </a:cubicBezTo>
                  <a:cubicBezTo>
                    <a:pt x="335" y="432"/>
                    <a:pt x="427" y="340"/>
                    <a:pt x="432" y="211"/>
                  </a:cubicBezTo>
                  <a:cubicBezTo>
                    <a:pt x="43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" name="Google Shape;1850;p4"/>
            <p:cNvSpPr/>
            <p:nvPr/>
          </p:nvSpPr>
          <p:spPr>
            <a:xfrm>
              <a:off x="1780925" y="45419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0"/>
                  </a:moveTo>
                  <a:cubicBezTo>
                    <a:pt x="93" y="0"/>
                    <a:pt x="0" y="82"/>
                    <a:pt x="0" y="206"/>
                  </a:cubicBezTo>
                  <a:cubicBezTo>
                    <a:pt x="0" y="329"/>
                    <a:pt x="98" y="421"/>
                    <a:pt x="216" y="421"/>
                  </a:cubicBezTo>
                  <a:cubicBezTo>
                    <a:pt x="329" y="421"/>
                    <a:pt x="427" y="329"/>
                    <a:pt x="427" y="206"/>
                  </a:cubicBezTo>
                  <a:cubicBezTo>
                    <a:pt x="427" y="82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" name="Google Shape;1851;p4"/>
            <p:cNvSpPr/>
            <p:nvPr/>
          </p:nvSpPr>
          <p:spPr>
            <a:xfrm>
              <a:off x="1860575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3" y="1"/>
                  </a:moveTo>
                  <a:cubicBezTo>
                    <a:pt x="93" y="1"/>
                    <a:pt x="0" y="101"/>
                    <a:pt x="0" y="217"/>
                  </a:cubicBezTo>
                  <a:cubicBezTo>
                    <a:pt x="0" y="335"/>
                    <a:pt x="98" y="427"/>
                    <a:pt x="221" y="427"/>
                  </a:cubicBezTo>
                  <a:cubicBezTo>
                    <a:pt x="339" y="427"/>
                    <a:pt x="432" y="335"/>
                    <a:pt x="427" y="217"/>
                  </a:cubicBezTo>
                  <a:cubicBezTo>
                    <a:pt x="422" y="98"/>
                    <a:pt x="329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" name="Google Shape;1852;p4"/>
            <p:cNvSpPr/>
            <p:nvPr/>
          </p:nvSpPr>
          <p:spPr>
            <a:xfrm>
              <a:off x="1886900" y="45419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98" y="0"/>
                    <a:pt x="11" y="82"/>
                    <a:pt x="11" y="206"/>
                  </a:cubicBezTo>
                  <a:cubicBezTo>
                    <a:pt x="1" y="319"/>
                    <a:pt x="98" y="421"/>
                    <a:pt x="217" y="421"/>
                  </a:cubicBezTo>
                  <a:cubicBezTo>
                    <a:pt x="222" y="422"/>
                    <a:pt x="228" y="422"/>
                    <a:pt x="234" y="422"/>
                  </a:cubicBezTo>
                  <a:cubicBezTo>
                    <a:pt x="344" y="422"/>
                    <a:pt x="432" y="328"/>
                    <a:pt x="432" y="211"/>
                  </a:cubicBezTo>
                  <a:cubicBezTo>
                    <a:pt x="438" y="87"/>
                    <a:pt x="35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" name="Google Shape;1853;p4"/>
            <p:cNvSpPr/>
            <p:nvPr/>
          </p:nvSpPr>
          <p:spPr>
            <a:xfrm>
              <a:off x="2072925" y="39313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3" y="1"/>
                  </a:moveTo>
                  <a:cubicBezTo>
                    <a:pt x="93" y="1"/>
                    <a:pt x="1" y="96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17" y="217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" name="Google Shape;1854;p4"/>
            <p:cNvSpPr/>
            <p:nvPr/>
          </p:nvSpPr>
          <p:spPr>
            <a:xfrm>
              <a:off x="1568700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87" y="1"/>
                    <a:pt x="0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7" y="423"/>
                    <a:pt x="421" y="324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" name="Google Shape;1855;p4"/>
            <p:cNvSpPr/>
            <p:nvPr/>
          </p:nvSpPr>
          <p:spPr>
            <a:xfrm>
              <a:off x="148917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2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2"/>
                  </a:cubicBezTo>
                  <a:cubicBezTo>
                    <a:pt x="329" y="417"/>
                    <a:pt x="422" y="324"/>
                    <a:pt x="422" y="211"/>
                  </a:cubicBezTo>
                  <a:cubicBezTo>
                    <a:pt x="422" y="8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" name="Google Shape;1856;p4"/>
            <p:cNvSpPr/>
            <p:nvPr/>
          </p:nvSpPr>
          <p:spPr>
            <a:xfrm>
              <a:off x="16748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3" y="1"/>
                    <a:pt x="1" y="88"/>
                    <a:pt x="1" y="211"/>
                  </a:cubicBezTo>
                  <a:cubicBezTo>
                    <a:pt x="1" y="329"/>
                    <a:pt x="94" y="423"/>
                    <a:pt x="200" y="423"/>
                  </a:cubicBezTo>
                  <a:cubicBezTo>
                    <a:pt x="206" y="423"/>
                    <a:pt x="211" y="422"/>
                    <a:pt x="217" y="422"/>
                  </a:cubicBezTo>
                  <a:cubicBezTo>
                    <a:pt x="330" y="422"/>
                    <a:pt x="422" y="319"/>
                    <a:pt x="42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" name="Google Shape;1857;p4"/>
            <p:cNvSpPr/>
            <p:nvPr/>
          </p:nvSpPr>
          <p:spPr>
            <a:xfrm>
              <a:off x="15422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1" y="94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2" y="335"/>
                    <a:pt x="422" y="212"/>
                  </a:cubicBezTo>
                  <a:cubicBezTo>
                    <a:pt x="417" y="93"/>
                    <a:pt x="324" y="1"/>
                    <a:pt x="211" y="1"/>
                  </a:cubicBezTo>
                  <a:cubicBezTo>
                    <a:pt x="205" y="0"/>
                    <a:pt x="2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" name="Google Shape;1858;p4"/>
            <p:cNvSpPr/>
            <p:nvPr/>
          </p:nvSpPr>
          <p:spPr>
            <a:xfrm>
              <a:off x="15951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35"/>
                    <a:pt x="417" y="212"/>
                  </a:cubicBezTo>
                  <a:cubicBezTo>
                    <a:pt x="417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" name="Google Shape;1859;p4"/>
            <p:cNvSpPr/>
            <p:nvPr/>
          </p:nvSpPr>
          <p:spPr>
            <a:xfrm>
              <a:off x="201987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88" y="0"/>
                    <a:pt x="0" y="88"/>
                    <a:pt x="0" y="211"/>
                  </a:cubicBezTo>
                  <a:cubicBezTo>
                    <a:pt x="0" y="334"/>
                    <a:pt x="98" y="422"/>
                    <a:pt x="22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3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" name="Google Shape;1860;p4"/>
            <p:cNvSpPr/>
            <p:nvPr/>
          </p:nvSpPr>
          <p:spPr>
            <a:xfrm>
              <a:off x="1940475" y="39580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1"/>
                  </a:moveTo>
                  <a:cubicBezTo>
                    <a:pt x="88" y="6"/>
                    <a:pt x="1" y="93"/>
                    <a:pt x="1" y="211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324" y="422"/>
                    <a:pt x="417" y="329"/>
                    <a:pt x="417" y="206"/>
                  </a:cubicBezTo>
                  <a:cubicBezTo>
                    <a:pt x="412" y="83"/>
                    <a:pt x="31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" name="Google Shape;1861;p4"/>
            <p:cNvSpPr/>
            <p:nvPr/>
          </p:nvSpPr>
          <p:spPr>
            <a:xfrm>
              <a:off x="1754450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5" y="0"/>
                  </a:moveTo>
                  <a:cubicBezTo>
                    <a:pt x="94" y="0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7" y="335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ubicBezTo>
                    <a:pt x="216" y="0"/>
                    <a:pt x="211" y="0"/>
                    <a:pt x="20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" name="Google Shape;1862;p4"/>
            <p:cNvSpPr/>
            <p:nvPr/>
          </p:nvSpPr>
          <p:spPr>
            <a:xfrm>
              <a:off x="1462575" y="43825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5" y="427"/>
                    <a:pt x="422" y="335"/>
                    <a:pt x="422" y="212"/>
                  </a:cubicBezTo>
                  <a:cubicBezTo>
                    <a:pt x="422" y="93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" name="Google Shape;1863;p4"/>
            <p:cNvSpPr/>
            <p:nvPr/>
          </p:nvSpPr>
          <p:spPr>
            <a:xfrm>
              <a:off x="1860575" y="446215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8" y="1"/>
                    <a:pt x="0" y="93"/>
                    <a:pt x="0" y="212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34" y="422"/>
                    <a:pt x="427" y="335"/>
                    <a:pt x="432" y="212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" name="Google Shape;1864;p4"/>
            <p:cNvSpPr/>
            <p:nvPr/>
          </p:nvSpPr>
          <p:spPr>
            <a:xfrm>
              <a:off x="1993275" y="3958050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1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8" y="422"/>
                    <a:pt x="211" y="422"/>
                  </a:cubicBezTo>
                  <a:cubicBezTo>
                    <a:pt x="217" y="422"/>
                    <a:pt x="223" y="423"/>
                    <a:pt x="228" y="423"/>
                  </a:cubicBezTo>
                  <a:cubicBezTo>
                    <a:pt x="338" y="423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" name="Google Shape;1865;p4"/>
            <p:cNvSpPr/>
            <p:nvPr/>
          </p:nvSpPr>
          <p:spPr>
            <a:xfrm>
              <a:off x="2099400" y="39580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8"/>
                    <a:pt x="0" y="216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8" y="423"/>
                    <a:pt x="427" y="324"/>
                    <a:pt x="427" y="211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" name="Google Shape;1866;p4"/>
            <p:cNvSpPr/>
            <p:nvPr/>
          </p:nvSpPr>
          <p:spPr>
            <a:xfrm>
              <a:off x="1595275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6"/>
                    <a:pt x="427" y="221"/>
                  </a:cubicBezTo>
                  <a:cubicBezTo>
                    <a:pt x="427" y="98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" name="Google Shape;1867;p4"/>
            <p:cNvSpPr/>
            <p:nvPr/>
          </p:nvSpPr>
          <p:spPr>
            <a:xfrm>
              <a:off x="1568550" y="42233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109" y="0"/>
                    <a:pt x="11" y="87"/>
                    <a:pt x="6" y="206"/>
                  </a:cubicBezTo>
                  <a:cubicBezTo>
                    <a:pt x="1" y="324"/>
                    <a:pt x="88" y="421"/>
                    <a:pt x="212" y="421"/>
                  </a:cubicBezTo>
                  <a:cubicBezTo>
                    <a:pt x="218" y="422"/>
                    <a:pt x="224" y="422"/>
                    <a:pt x="230" y="422"/>
                  </a:cubicBezTo>
                  <a:cubicBezTo>
                    <a:pt x="344" y="422"/>
                    <a:pt x="428" y="333"/>
                    <a:pt x="438" y="216"/>
                  </a:cubicBezTo>
                  <a:cubicBezTo>
                    <a:pt x="438" y="10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" name="Google Shape;1868;p4"/>
            <p:cNvSpPr/>
            <p:nvPr/>
          </p:nvSpPr>
          <p:spPr>
            <a:xfrm>
              <a:off x="1807650" y="38781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8" y="0"/>
                    <a:pt x="0" y="98"/>
                    <a:pt x="0" y="221"/>
                  </a:cubicBezTo>
                  <a:cubicBezTo>
                    <a:pt x="0" y="350"/>
                    <a:pt x="88" y="432"/>
                    <a:pt x="211" y="432"/>
                  </a:cubicBezTo>
                  <a:cubicBezTo>
                    <a:pt x="334" y="427"/>
                    <a:pt x="422" y="339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" name="Google Shape;1869;p4"/>
            <p:cNvSpPr/>
            <p:nvPr/>
          </p:nvSpPr>
          <p:spPr>
            <a:xfrm>
              <a:off x="19932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86"/>
                    <a:pt x="1" y="211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2" y="335"/>
                    <a:pt x="422" y="216"/>
                  </a:cubicBezTo>
                  <a:cubicBezTo>
                    <a:pt x="427" y="9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" name="Google Shape;1870;p4"/>
            <p:cNvSpPr/>
            <p:nvPr/>
          </p:nvSpPr>
          <p:spPr>
            <a:xfrm>
              <a:off x="14625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4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" name="Google Shape;1871;p4"/>
            <p:cNvSpPr/>
            <p:nvPr/>
          </p:nvSpPr>
          <p:spPr>
            <a:xfrm>
              <a:off x="1701150" y="4303000"/>
              <a:ext cx="10925" cy="10550"/>
            </a:xfrm>
            <a:custGeom>
              <a:rect b="b" l="l" r="r" t="t"/>
              <a:pathLst>
                <a:path extrusionOk="0" h="422" w="437">
                  <a:moveTo>
                    <a:pt x="211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9"/>
                    <a:pt x="87" y="421"/>
                    <a:pt x="211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7" y="87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" name="Google Shape;1872;p4"/>
            <p:cNvSpPr/>
            <p:nvPr/>
          </p:nvSpPr>
          <p:spPr>
            <a:xfrm>
              <a:off x="1435850" y="4356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0" y="1"/>
                  </a:moveTo>
                  <a:cubicBezTo>
                    <a:pt x="224" y="1"/>
                    <a:pt x="218" y="1"/>
                    <a:pt x="211" y="1"/>
                  </a:cubicBezTo>
                  <a:cubicBezTo>
                    <a:pt x="93" y="7"/>
                    <a:pt x="1" y="94"/>
                    <a:pt x="1" y="217"/>
                  </a:cubicBezTo>
                  <a:cubicBezTo>
                    <a:pt x="6" y="335"/>
                    <a:pt x="98" y="423"/>
                    <a:pt x="211" y="423"/>
                  </a:cubicBezTo>
                  <a:cubicBezTo>
                    <a:pt x="335" y="423"/>
                    <a:pt x="432" y="325"/>
                    <a:pt x="432" y="212"/>
                  </a:cubicBezTo>
                  <a:cubicBezTo>
                    <a:pt x="432" y="95"/>
                    <a:pt x="349" y="1"/>
                    <a:pt x="23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" name="Google Shape;1873;p4"/>
            <p:cNvSpPr/>
            <p:nvPr/>
          </p:nvSpPr>
          <p:spPr>
            <a:xfrm>
              <a:off x="196682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87" y="0"/>
                    <a:pt x="0" y="88"/>
                    <a:pt x="5" y="216"/>
                  </a:cubicBezTo>
                  <a:cubicBezTo>
                    <a:pt x="10" y="334"/>
                    <a:pt x="103" y="422"/>
                    <a:pt x="216" y="422"/>
                  </a:cubicBezTo>
                  <a:cubicBezTo>
                    <a:pt x="334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" name="Google Shape;1874;p4"/>
            <p:cNvSpPr/>
            <p:nvPr/>
          </p:nvSpPr>
          <p:spPr>
            <a:xfrm>
              <a:off x="1542100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6" y="98"/>
                    <a:pt x="0" y="221"/>
                  </a:cubicBezTo>
                  <a:cubicBezTo>
                    <a:pt x="0" y="334"/>
                    <a:pt x="98" y="427"/>
                    <a:pt x="221" y="427"/>
                  </a:cubicBezTo>
                  <a:cubicBezTo>
                    <a:pt x="340" y="427"/>
                    <a:pt x="427" y="329"/>
                    <a:pt x="427" y="211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" name="Google Shape;1875;p4"/>
            <p:cNvSpPr/>
            <p:nvPr/>
          </p:nvSpPr>
          <p:spPr>
            <a:xfrm>
              <a:off x="1595150" y="42499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3" y="1"/>
                    <a:pt x="6" y="93"/>
                    <a:pt x="1" y="217"/>
                  </a:cubicBezTo>
                  <a:cubicBezTo>
                    <a:pt x="1" y="330"/>
                    <a:pt x="93" y="427"/>
                    <a:pt x="206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" name="Google Shape;1876;p4"/>
            <p:cNvSpPr/>
            <p:nvPr/>
          </p:nvSpPr>
          <p:spPr>
            <a:xfrm>
              <a:off x="1542225" y="45152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34"/>
                    <a:pt x="88" y="427"/>
                    <a:pt x="211" y="427"/>
                  </a:cubicBezTo>
                  <a:cubicBezTo>
                    <a:pt x="335" y="427"/>
                    <a:pt x="422" y="329"/>
                    <a:pt x="422" y="206"/>
                  </a:cubicBezTo>
                  <a:cubicBezTo>
                    <a:pt x="417" y="9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" name="Google Shape;1877;p4"/>
            <p:cNvSpPr/>
            <p:nvPr/>
          </p:nvSpPr>
          <p:spPr>
            <a:xfrm>
              <a:off x="2099400" y="42232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104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" name="Google Shape;1878;p4"/>
            <p:cNvSpPr/>
            <p:nvPr/>
          </p:nvSpPr>
          <p:spPr>
            <a:xfrm>
              <a:off x="1780925" y="41701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11" y="98"/>
                    <a:pt x="11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219" y="427"/>
                    <a:pt x="222" y="427"/>
                    <a:pt x="225" y="427"/>
                  </a:cubicBezTo>
                  <a:cubicBezTo>
                    <a:pt x="339" y="427"/>
                    <a:pt x="427" y="336"/>
                    <a:pt x="432" y="211"/>
                  </a:cubicBezTo>
                  <a:cubicBezTo>
                    <a:pt x="432" y="109"/>
                    <a:pt x="360" y="6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" name="Google Shape;1879;p4"/>
            <p:cNvSpPr/>
            <p:nvPr/>
          </p:nvSpPr>
          <p:spPr>
            <a:xfrm>
              <a:off x="18873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2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5"/>
                    <a:pt x="88" y="427"/>
                    <a:pt x="211" y="427"/>
                  </a:cubicBezTo>
                  <a:cubicBezTo>
                    <a:pt x="334" y="427"/>
                    <a:pt x="422" y="335"/>
                    <a:pt x="422" y="211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" name="Google Shape;1880;p4"/>
            <p:cNvSpPr/>
            <p:nvPr/>
          </p:nvSpPr>
          <p:spPr>
            <a:xfrm>
              <a:off x="2125850" y="42499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93" y="1"/>
                    <a:pt x="1" y="93"/>
                    <a:pt x="11" y="227"/>
                  </a:cubicBezTo>
                  <a:cubicBezTo>
                    <a:pt x="16" y="335"/>
                    <a:pt x="104" y="432"/>
                    <a:pt x="222" y="432"/>
                  </a:cubicBezTo>
                  <a:cubicBezTo>
                    <a:pt x="335" y="432"/>
                    <a:pt x="432" y="335"/>
                    <a:pt x="432" y="217"/>
                  </a:cubicBezTo>
                  <a:cubicBezTo>
                    <a:pt x="427" y="93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" name="Google Shape;1881;p4"/>
            <p:cNvSpPr/>
            <p:nvPr/>
          </p:nvSpPr>
          <p:spPr>
            <a:xfrm>
              <a:off x="2072925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6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" name="Google Shape;1882;p4"/>
            <p:cNvSpPr/>
            <p:nvPr/>
          </p:nvSpPr>
          <p:spPr>
            <a:xfrm>
              <a:off x="21258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1" y="88"/>
                    <a:pt x="1" y="206"/>
                  </a:cubicBezTo>
                  <a:cubicBezTo>
                    <a:pt x="1" y="324"/>
                    <a:pt x="88" y="422"/>
                    <a:pt x="206" y="422"/>
                  </a:cubicBezTo>
                  <a:cubicBezTo>
                    <a:pt x="210" y="422"/>
                    <a:pt x="214" y="422"/>
                    <a:pt x="217" y="422"/>
                  </a:cubicBezTo>
                  <a:cubicBezTo>
                    <a:pt x="340" y="422"/>
                    <a:pt x="427" y="336"/>
                    <a:pt x="427" y="216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" name="Google Shape;1883;p4"/>
            <p:cNvSpPr/>
            <p:nvPr/>
          </p:nvSpPr>
          <p:spPr>
            <a:xfrm>
              <a:off x="15951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93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0" y="422"/>
                    <a:pt x="427" y="336"/>
                    <a:pt x="432" y="216"/>
                  </a:cubicBezTo>
                  <a:cubicBezTo>
                    <a:pt x="43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" name="Google Shape;1884;p4"/>
            <p:cNvSpPr/>
            <p:nvPr/>
          </p:nvSpPr>
          <p:spPr>
            <a:xfrm>
              <a:off x="19402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8" y="1"/>
                    <a:pt x="0" y="88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219" y="422"/>
                    <a:pt x="222" y="423"/>
                    <a:pt x="225" y="423"/>
                  </a:cubicBezTo>
                  <a:cubicBezTo>
                    <a:pt x="334" y="423"/>
                    <a:pt x="427" y="332"/>
                    <a:pt x="427" y="212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" name="Google Shape;1885;p4"/>
            <p:cNvSpPr/>
            <p:nvPr/>
          </p:nvSpPr>
          <p:spPr>
            <a:xfrm>
              <a:off x="1542225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3" y="0"/>
                  </a:moveTo>
                  <a:cubicBezTo>
                    <a:pt x="89" y="0"/>
                    <a:pt x="1" y="101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17"/>
                    <a:pt x="422" y="335"/>
                    <a:pt x="422" y="211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" name="Google Shape;1886;p4"/>
            <p:cNvSpPr/>
            <p:nvPr/>
          </p:nvSpPr>
          <p:spPr>
            <a:xfrm>
              <a:off x="1595275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2" y="1"/>
                  </a:moveTo>
                  <a:cubicBezTo>
                    <a:pt x="98" y="1"/>
                    <a:pt x="1" y="98"/>
                    <a:pt x="1" y="222"/>
                  </a:cubicBezTo>
                  <a:cubicBezTo>
                    <a:pt x="1" y="335"/>
                    <a:pt x="88" y="427"/>
                    <a:pt x="206" y="427"/>
                  </a:cubicBezTo>
                  <a:cubicBezTo>
                    <a:pt x="330" y="427"/>
                    <a:pt x="422" y="335"/>
                    <a:pt x="427" y="222"/>
                  </a:cubicBezTo>
                  <a:cubicBezTo>
                    <a:pt x="427" y="98"/>
                    <a:pt x="33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" name="Google Shape;1887;p4"/>
            <p:cNvSpPr/>
            <p:nvPr/>
          </p:nvSpPr>
          <p:spPr>
            <a:xfrm>
              <a:off x="2072800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103" y="0"/>
                    <a:pt x="6" y="93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29" y="427"/>
                    <a:pt x="422" y="334"/>
                    <a:pt x="422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" name="Google Shape;1888;p4"/>
            <p:cNvSpPr/>
            <p:nvPr/>
          </p:nvSpPr>
          <p:spPr>
            <a:xfrm>
              <a:off x="18076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"/>
                    <a:pt x="0" y="98"/>
                    <a:pt x="0" y="222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16" y="335"/>
                    <a:pt x="422" y="222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" name="Google Shape;1889;p4"/>
            <p:cNvSpPr/>
            <p:nvPr/>
          </p:nvSpPr>
          <p:spPr>
            <a:xfrm>
              <a:off x="1913750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3" y="0"/>
                  </a:moveTo>
                  <a:cubicBezTo>
                    <a:pt x="94" y="0"/>
                    <a:pt x="1" y="10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17"/>
                    <a:pt x="427" y="330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9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" name="Google Shape;1890;p4"/>
            <p:cNvSpPr/>
            <p:nvPr/>
          </p:nvSpPr>
          <p:spPr>
            <a:xfrm>
              <a:off x="2072925" y="440910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6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" name="Google Shape;1891;p4"/>
            <p:cNvSpPr/>
            <p:nvPr/>
          </p:nvSpPr>
          <p:spPr>
            <a:xfrm>
              <a:off x="21261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0" y="93"/>
                    <a:pt x="0" y="211"/>
                  </a:cubicBezTo>
                  <a:cubicBezTo>
                    <a:pt x="0" y="335"/>
                    <a:pt x="82" y="427"/>
                    <a:pt x="195" y="427"/>
                  </a:cubicBezTo>
                  <a:cubicBezTo>
                    <a:pt x="319" y="427"/>
                    <a:pt x="416" y="340"/>
                    <a:pt x="421" y="227"/>
                  </a:cubicBezTo>
                  <a:cubicBezTo>
                    <a:pt x="427" y="103"/>
                    <a:pt x="33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" name="Google Shape;1892;p4"/>
            <p:cNvSpPr/>
            <p:nvPr/>
          </p:nvSpPr>
          <p:spPr>
            <a:xfrm>
              <a:off x="1913750" y="38783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1"/>
                  </a:moveTo>
                  <a:cubicBezTo>
                    <a:pt x="90" y="1"/>
                    <a:pt x="1" y="100"/>
                    <a:pt x="1" y="212"/>
                  </a:cubicBezTo>
                  <a:cubicBezTo>
                    <a:pt x="1" y="336"/>
                    <a:pt x="93" y="423"/>
                    <a:pt x="211" y="423"/>
                  </a:cubicBezTo>
                  <a:cubicBezTo>
                    <a:pt x="335" y="418"/>
                    <a:pt x="427" y="330"/>
                    <a:pt x="427" y="212"/>
                  </a:cubicBezTo>
                  <a:cubicBezTo>
                    <a:pt x="417" y="94"/>
                    <a:pt x="330" y="2"/>
                    <a:pt x="211" y="2"/>
                  </a:cubicBezTo>
                  <a:cubicBezTo>
                    <a:pt x="206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" name="Google Shape;1893;p4"/>
            <p:cNvSpPr/>
            <p:nvPr/>
          </p:nvSpPr>
          <p:spPr>
            <a:xfrm>
              <a:off x="15687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0"/>
                    <a:pt x="210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" name="Google Shape;1894;p4"/>
            <p:cNvSpPr/>
            <p:nvPr/>
          </p:nvSpPr>
          <p:spPr>
            <a:xfrm>
              <a:off x="15422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6" y="1"/>
                  </a:moveTo>
                  <a:cubicBezTo>
                    <a:pt x="88" y="1"/>
                    <a:pt x="1" y="98"/>
                    <a:pt x="1" y="217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" name="Google Shape;1895;p4"/>
            <p:cNvSpPr/>
            <p:nvPr/>
          </p:nvSpPr>
          <p:spPr>
            <a:xfrm>
              <a:off x="2072925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6" y="1"/>
                  </a:moveTo>
                  <a:cubicBezTo>
                    <a:pt x="88" y="1"/>
                    <a:pt x="1" y="98"/>
                    <a:pt x="1" y="211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0"/>
                    <a:pt x="422" y="211"/>
                  </a:cubicBezTo>
                  <a:cubicBezTo>
                    <a:pt x="41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" name="Google Shape;1896;p4"/>
            <p:cNvSpPr/>
            <p:nvPr/>
          </p:nvSpPr>
          <p:spPr>
            <a:xfrm>
              <a:off x="1595150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8"/>
                    <a:pt x="6" y="217"/>
                  </a:cubicBezTo>
                  <a:cubicBezTo>
                    <a:pt x="6" y="335"/>
                    <a:pt x="98" y="427"/>
                    <a:pt x="211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" name="Google Shape;1897;p4"/>
            <p:cNvSpPr/>
            <p:nvPr/>
          </p:nvSpPr>
          <p:spPr>
            <a:xfrm>
              <a:off x="1701275" y="43561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08" y="1"/>
                  </a:moveTo>
                  <a:cubicBezTo>
                    <a:pt x="94" y="1"/>
                    <a:pt x="10" y="90"/>
                    <a:pt x="5" y="207"/>
                  </a:cubicBezTo>
                  <a:cubicBezTo>
                    <a:pt x="0" y="320"/>
                    <a:pt x="93" y="418"/>
                    <a:pt x="211" y="423"/>
                  </a:cubicBezTo>
                  <a:cubicBezTo>
                    <a:pt x="214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22"/>
                  </a:cubicBezTo>
                  <a:cubicBezTo>
                    <a:pt x="432" y="104"/>
                    <a:pt x="350" y="7"/>
                    <a:pt x="226" y="1"/>
                  </a:cubicBezTo>
                  <a:cubicBezTo>
                    <a:pt x="220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" name="Google Shape;1898;p4"/>
            <p:cNvSpPr/>
            <p:nvPr/>
          </p:nvSpPr>
          <p:spPr>
            <a:xfrm>
              <a:off x="186057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5"/>
                    <a:pt x="0" y="98"/>
                    <a:pt x="0" y="211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" name="Google Shape;1899;p4"/>
            <p:cNvSpPr/>
            <p:nvPr/>
          </p:nvSpPr>
          <p:spPr>
            <a:xfrm>
              <a:off x="1860575" y="38783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5" y="1"/>
                  </a:moveTo>
                  <a:cubicBezTo>
                    <a:pt x="94" y="1"/>
                    <a:pt x="0" y="100"/>
                    <a:pt x="0" y="212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34" y="423"/>
                    <a:pt x="427" y="336"/>
                    <a:pt x="427" y="212"/>
                  </a:cubicBezTo>
                  <a:cubicBezTo>
                    <a:pt x="427" y="94"/>
                    <a:pt x="334" y="7"/>
                    <a:pt x="221" y="2"/>
                  </a:cubicBezTo>
                  <a:cubicBezTo>
                    <a:pt x="216" y="1"/>
                    <a:pt x="210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" name="Google Shape;1900;p4"/>
            <p:cNvSpPr/>
            <p:nvPr/>
          </p:nvSpPr>
          <p:spPr>
            <a:xfrm>
              <a:off x="19932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5"/>
                    <a:pt x="1" y="92"/>
                    <a:pt x="1" y="211"/>
                  </a:cubicBezTo>
                  <a:cubicBezTo>
                    <a:pt x="1" y="329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" name="Google Shape;1901;p4"/>
            <p:cNvSpPr/>
            <p:nvPr/>
          </p:nvSpPr>
          <p:spPr>
            <a:xfrm>
              <a:off x="1754325" y="38784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1"/>
                  </a:moveTo>
                  <a:cubicBezTo>
                    <a:pt x="98" y="6"/>
                    <a:pt x="1" y="93"/>
                    <a:pt x="1" y="211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40" y="422"/>
                    <a:pt x="432" y="335"/>
                    <a:pt x="422" y="211"/>
                  </a:cubicBezTo>
                  <a:cubicBezTo>
                    <a:pt x="42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" name="Google Shape;1902;p4"/>
            <p:cNvSpPr/>
            <p:nvPr/>
          </p:nvSpPr>
          <p:spPr>
            <a:xfrm>
              <a:off x="1674800" y="40641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32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" name="Google Shape;1903;p4"/>
            <p:cNvSpPr/>
            <p:nvPr/>
          </p:nvSpPr>
          <p:spPr>
            <a:xfrm>
              <a:off x="1833975" y="385180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32" y="1"/>
                  </a:moveTo>
                  <a:cubicBezTo>
                    <a:pt x="109" y="1"/>
                    <a:pt x="11" y="93"/>
                    <a:pt x="6" y="206"/>
                  </a:cubicBezTo>
                  <a:cubicBezTo>
                    <a:pt x="1" y="319"/>
                    <a:pt x="98" y="422"/>
                    <a:pt x="211" y="427"/>
                  </a:cubicBezTo>
                  <a:cubicBezTo>
                    <a:pt x="214" y="427"/>
                    <a:pt x="218" y="428"/>
                    <a:pt x="221" y="428"/>
                  </a:cubicBezTo>
                  <a:cubicBezTo>
                    <a:pt x="335" y="428"/>
                    <a:pt x="432" y="337"/>
                    <a:pt x="432" y="222"/>
                  </a:cubicBezTo>
                  <a:cubicBezTo>
                    <a:pt x="432" y="98"/>
                    <a:pt x="345" y="6"/>
                    <a:pt x="23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" name="Google Shape;1904;p4"/>
            <p:cNvSpPr/>
            <p:nvPr/>
          </p:nvSpPr>
          <p:spPr>
            <a:xfrm>
              <a:off x="1462575" y="4064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7" y="1"/>
                  </a:moveTo>
                  <a:cubicBezTo>
                    <a:pt x="98" y="1"/>
                    <a:pt x="0" y="92"/>
                    <a:pt x="0" y="207"/>
                  </a:cubicBezTo>
                  <a:cubicBezTo>
                    <a:pt x="0" y="330"/>
                    <a:pt x="93" y="428"/>
                    <a:pt x="211" y="428"/>
                  </a:cubicBezTo>
                  <a:cubicBezTo>
                    <a:pt x="335" y="428"/>
                    <a:pt x="422" y="330"/>
                    <a:pt x="422" y="212"/>
                  </a:cubicBezTo>
                  <a:cubicBezTo>
                    <a:pt x="422" y="99"/>
                    <a:pt x="335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" name="Google Shape;1905;p4"/>
            <p:cNvSpPr/>
            <p:nvPr/>
          </p:nvSpPr>
          <p:spPr>
            <a:xfrm>
              <a:off x="183397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98" y="0"/>
                    <a:pt x="1" y="87"/>
                    <a:pt x="6" y="206"/>
                  </a:cubicBezTo>
                  <a:cubicBezTo>
                    <a:pt x="6" y="319"/>
                    <a:pt x="103" y="421"/>
                    <a:pt x="216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87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" name="Google Shape;1906;p4"/>
            <p:cNvSpPr/>
            <p:nvPr/>
          </p:nvSpPr>
          <p:spPr>
            <a:xfrm>
              <a:off x="1754450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1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" name="Google Shape;1907;p4"/>
            <p:cNvSpPr/>
            <p:nvPr/>
          </p:nvSpPr>
          <p:spPr>
            <a:xfrm>
              <a:off x="2099400" y="4170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8"/>
                    <a:pt x="0" y="211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27" y="340"/>
                    <a:pt x="427" y="211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" name="Google Shape;1908;p4"/>
            <p:cNvSpPr/>
            <p:nvPr/>
          </p:nvSpPr>
          <p:spPr>
            <a:xfrm>
              <a:off x="1727850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7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88" y="421"/>
                    <a:pt x="212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" name="Google Shape;1909;p4"/>
            <p:cNvSpPr/>
            <p:nvPr/>
          </p:nvSpPr>
          <p:spPr>
            <a:xfrm>
              <a:off x="180752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5" y="211"/>
                  </a:cubicBezTo>
                  <a:cubicBezTo>
                    <a:pt x="5" y="334"/>
                    <a:pt x="93" y="421"/>
                    <a:pt x="216" y="421"/>
                  </a:cubicBezTo>
                  <a:cubicBezTo>
                    <a:pt x="329" y="421"/>
                    <a:pt x="421" y="334"/>
                    <a:pt x="427" y="216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" name="Google Shape;1910;p4"/>
            <p:cNvSpPr/>
            <p:nvPr/>
          </p:nvSpPr>
          <p:spPr>
            <a:xfrm>
              <a:off x="1913750" y="430300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" name="Google Shape;1911;p4"/>
            <p:cNvSpPr/>
            <p:nvPr/>
          </p:nvSpPr>
          <p:spPr>
            <a:xfrm>
              <a:off x="1966550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2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" name="Google Shape;1912;p4"/>
            <p:cNvSpPr/>
            <p:nvPr/>
          </p:nvSpPr>
          <p:spPr>
            <a:xfrm>
              <a:off x="1435850" y="430300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103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" name="Google Shape;1913;p4"/>
            <p:cNvSpPr/>
            <p:nvPr/>
          </p:nvSpPr>
          <p:spPr>
            <a:xfrm>
              <a:off x="1940100" y="45419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5" y="329"/>
                    <a:pt x="103" y="421"/>
                    <a:pt x="221" y="421"/>
                  </a:cubicBezTo>
                  <a:cubicBezTo>
                    <a:pt x="334" y="421"/>
                    <a:pt x="427" y="329"/>
                    <a:pt x="427" y="211"/>
                  </a:cubicBezTo>
                  <a:cubicBezTo>
                    <a:pt x="432" y="87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" name="Google Shape;1914;p4"/>
            <p:cNvSpPr/>
            <p:nvPr/>
          </p:nvSpPr>
          <p:spPr>
            <a:xfrm>
              <a:off x="1860575" y="38253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2" y="0"/>
                  </a:moveTo>
                  <a:cubicBezTo>
                    <a:pt x="98" y="0"/>
                    <a:pt x="5" y="91"/>
                    <a:pt x="0" y="206"/>
                  </a:cubicBezTo>
                  <a:cubicBezTo>
                    <a:pt x="0" y="329"/>
                    <a:pt x="93" y="427"/>
                    <a:pt x="211" y="427"/>
                  </a:cubicBezTo>
                  <a:cubicBezTo>
                    <a:pt x="329" y="427"/>
                    <a:pt x="427" y="334"/>
                    <a:pt x="427" y="216"/>
                  </a:cubicBezTo>
                  <a:cubicBezTo>
                    <a:pt x="427" y="98"/>
                    <a:pt x="334" y="11"/>
                    <a:pt x="221" y="0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" name="Google Shape;1915;p4"/>
            <p:cNvSpPr/>
            <p:nvPr/>
          </p:nvSpPr>
          <p:spPr>
            <a:xfrm>
              <a:off x="2125850" y="4196850"/>
              <a:ext cx="10950" cy="10600"/>
            </a:xfrm>
            <a:custGeom>
              <a:rect b="b" l="l" r="r" t="t"/>
              <a:pathLst>
                <a:path extrusionOk="0" h="424" w="438">
                  <a:moveTo>
                    <a:pt x="211" y="1"/>
                  </a:moveTo>
                  <a:cubicBezTo>
                    <a:pt x="99" y="1"/>
                    <a:pt x="16" y="80"/>
                    <a:pt x="11" y="197"/>
                  </a:cubicBezTo>
                  <a:cubicBezTo>
                    <a:pt x="1" y="325"/>
                    <a:pt x="88" y="418"/>
                    <a:pt x="212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17"/>
                  </a:cubicBezTo>
                  <a:cubicBezTo>
                    <a:pt x="438" y="99"/>
                    <a:pt x="350" y="7"/>
                    <a:pt x="232" y="1"/>
                  </a:cubicBezTo>
                  <a:cubicBezTo>
                    <a:pt x="225" y="1"/>
                    <a:pt x="218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" name="Google Shape;1916;p4"/>
            <p:cNvSpPr/>
            <p:nvPr/>
          </p:nvSpPr>
          <p:spPr>
            <a:xfrm>
              <a:off x="1595150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6" y="0"/>
                  </a:moveTo>
                  <a:cubicBezTo>
                    <a:pt x="93" y="6"/>
                    <a:pt x="1" y="93"/>
                    <a:pt x="1" y="211"/>
                  </a:cubicBezTo>
                  <a:cubicBezTo>
                    <a:pt x="1" y="334"/>
                    <a:pt x="93" y="422"/>
                    <a:pt x="211" y="422"/>
                  </a:cubicBezTo>
                  <a:cubicBezTo>
                    <a:pt x="330" y="422"/>
                    <a:pt x="427" y="334"/>
                    <a:pt x="427" y="211"/>
                  </a:cubicBezTo>
                  <a:cubicBezTo>
                    <a:pt x="427" y="88"/>
                    <a:pt x="335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" name="Google Shape;1917;p4"/>
            <p:cNvSpPr/>
            <p:nvPr/>
          </p:nvSpPr>
          <p:spPr>
            <a:xfrm>
              <a:off x="1754325" y="44089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7" y="0"/>
                  </a:moveTo>
                  <a:cubicBezTo>
                    <a:pt x="108" y="0"/>
                    <a:pt x="6" y="98"/>
                    <a:pt x="6" y="211"/>
                  </a:cubicBezTo>
                  <a:cubicBezTo>
                    <a:pt x="1" y="335"/>
                    <a:pt x="88" y="422"/>
                    <a:pt x="216" y="422"/>
                  </a:cubicBezTo>
                  <a:cubicBezTo>
                    <a:pt x="340" y="422"/>
                    <a:pt x="432" y="335"/>
                    <a:pt x="432" y="211"/>
                  </a:cubicBezTo>
                  <a:cubicBezTo>
                    <a:pt x="432" y="98"/>
                    <a:pt x="340" y="6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" name="Google Shape;1918;p4"/>
            <p:cNvSpPr/>
            <p:nvPr/>
          </p:nvSpPr>
          <p:spPr>
            <a:xfrm>
              <a:off x="1754325" y="3825350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16"/>
                  </a:cubicBezTo>
                  <a:cubicBezTo>
                    <a:pt x="6" y="329"/>
                    <a:pt x="93" y="427"/>
                    <a:pt x="211" y="427"/>
                  </a:cubicBezTo>
                  <a:cubicBezTo>
                    <a:pt x="335" y="427"/>
                    <a:pt x="432" y="334"/>
                    <a:pt x="432" y="216"/>
                  </a:cubicBezTo>
                  <a:cubicBezTo>
                    <a:pt x="432" y="93"/>
                    <a:pt x="34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" name="Google Shape;1919;p4"/>
            <p:cNvSpPr/>
            <p:nvPr/>
          </p:nvSpPr>
          <p:spPr>
            <a:xfrm>
              <a:off x="18605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0"/>
                    <a:pt x="98" y="427"/>
                    <a:pt x="221" y="427"/>
                  </a:cubicBezTo>
                  <a:cubicBezTo>
                    <a:pt x="339" y="417"/>
                    <a:pt x="432" y="330"/>
                    <a:pt x="427" y="206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" name="Google Shape;1920;p4"/>
            <p:cNvSpPr/>
            <p:nvPr/>
          </p:nvSpPr>
          <p:spPr>
            <a:xfrm>
              <a:off x="1940225" y="41173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1"/>
                  </a:moveTo>
                  <a:cubicBezTo>
                    <a:pt x="98" y="1"/>
                    <a:pt x="0" y="98"/>
                    <a:pt x="0" y="211"/>
                  </a:cubicBezTo>
                  <a:cubicBezTo>
                    <a:pt x="11" y="329"/>
                    <a:pt x="98" y="422"/>
                    <a:pt x="216" y="422"/>
                  </a:cubicBezTo>
                  <a:cubicBezTo>
                    <a:pt x="329" y="422"/>
                    <a:pt x="427" y="335"/>
                    <a:pt x="427" y="211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" name="Google Shape;1921;p4"/>
            <p:cNvSpPr/>
            <p:nvPr/>
          </p:nvSpPr>
          <p:spPr>
            <a:xfrm>
              <a:off x="1727850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7" y="1"/>
                  </a:moveTo>
                  <a:cubicBezTo>
                    <a:pt x="104" y="1"/>
                    <a:pt x="1" y="98"/>
                    <a:pt x="1" y="211"/>
                  </a:cubicBezTo>
                  <a:cubicBezTo>
                    <a:pt x="1" y="335"/>
                    <a:pt x="88" y="427"/>
                    <a:pt x="212" y="427"/>
                  </a:cubicBezTo>
                  <a:cubicBezTo>
                    <a:pt x="340" y="427"/>
                    <a:pt x="422" y="340"/>
                    <a:pt x="422" y="211"/>
                  </a:cubicBezTo>
                  <a:cubicBezTo>
                    <a:pt x="42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" name="Google Shape;1922;p4"/>
            <p:cNvSpPr/>
            <p:nvPr/>
          </p:nvSpPr>
          <p:spPr>
            <a:xfrm>
              <a:off x="188717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5" y="87"/>
                    <a:pt x="0" y="206"/>
                  </a:cubicBezTo>
                  <a:cubicBezTo>
                    <a:pt x="0" y="329"/>
                    <a:pt x="87" y="427"/>
                    <a:pt x="211" y="427"/>
                  </a:cubicBezTo>
                  <a:cubicBezTo>
                    <a:pt x="324" y="427"/>
                    <a:pt x="421" y="334"/>
                    <a:pt x="421" y="221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" name="Google Shape;1923;p4"/>
            <p:cNvSpPr/>
            <p:nvPr/>
          </p:nvSpPr>
          <p:spPr>
            <a:xfrm>
              <a:off x="1780925" y="43294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7"/>
                    <a:pt x="93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" name="Google Shape;1924;p4"/>
            <p:cNvSpPr/>
            <p:nvPr/>
          </p:nvSpPr>
          <p:spPr>
            <a:xfrm>
              <a:off x="1674800" y="45948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8"/>
                    <a:pt x="6" y="221"/>
                  </a:cubicBezTo>
                  <a:cubicBezTo>
                    <a:pt x="16" y="334"/>
                    <a:pt x="103" y="427"/>
                    <a:pt x="222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" name="Google Shape;1925;p4"/>
            <p:cNvSpPr/>
            <p:nvPr/>
          </p:nvSpPr>
          <p:spPr>
            <a:xfrm>
              <a:off x="1886900" y="43294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22" y="1"/>
                  </a:moveTo>
                  <a:cubicBezTo>
                    <a:pt x="104" y="1"/>
                    <a:pt x="16" y="88"/>
                    <a:pt x="11" y="206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32" y="337"/>
                    <a:pt x="432" y="222"/>
                  </a:cubicBezTo>
                  <a:cubicBezTo>
                    <a:pt x="438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" name="Google Shape;1926;p4"/>
            <p:cNvSpPr/>
            <p:nvPr/>
          </p:nvSpPr>
          <p:spPr>
            <a:xfrm>
              <a:off x="1780800" y="3905000"/>
              <a:ext cx="10925" cy="10675"/>
            </a:xfrm>
            <a:custGeom>
              <a:rect b="b" l="l" r="r" t="t"/>
              <a:pathLst>
                <a:path extrusionOk="0" h="427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19"/>
                    <a:pt x="93" y="422"/>
                    <a:pt x="211" y="427"/>
                  </a:cubicBezTo>
                  <a:cubicBezTo>
                    <a:pt x="214" y="427"/>
                    <a:pt x="217" y="427"/>
                    <a:pt x="221" y="427"/>
                  </a:cubicBezTo>
                  <a:cubicBezTo>
                    <a:pt x="334" y="427"/>
                    <a:pt x="427" y="341"/>
                    <a:pt x="432" y="226"/>
                  </a:cubicBezTo>
                  <a:cubicBezTo>
                    <a:pt x="437" y="113"/>
                    <a:pt x="350" y="11"/>
                    <a:pt x="231" y="0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" name="Google Shape;1927;p4"/>
            <p:cNvSpPr/>
            <p:nvPr/>
          </p:nvSpPr>
          <p:spPr>
            <a:xfrm>
              <a:off x="1727850" y="39048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7" y="1"/>
                  </a:moveTo>
                  <a:cubicBezTo>
                    <a:pt x="88" y="1"/>
                    <a:pt x="1" y="87"/>
                    <a:pt x="1" y="207"/>
                  </a:cubicBezTo>
                  <a:cubicBezTo>
                    <a:pt x="1" y="330"/>
                    <a:pt x="93" y="428"/>
                    <a:pt x="212" y="428"/>
                  </a:cubicBezTo>
                  <a:cubicBezTo>
                    <a:pt x="215" y="428"/>
                    <a:pt x="218" y="428"/>
                    <a:pt x="221" y="428"/>
                  </a:cubicBezTo>
                  <a:cubicBezTo>
                    <a:pt x="339" y="428"/>
                    <a:pt x="422" y="332"/>
                    <a:pt x="422" y="212"/>
                  </a:cubicBezTo>
                  <a:cubicBezTo>
                    <a:pt x="422" y="94"/>
                    <a:pt x="335" y="1"/>
                    <a:pt x="217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" name="Google Shape;1928;p4"/>
            <p:cNvSpPr/>
            <p:nvPr/>
          </p:nvSpPr>
          <p:spPr>
            <a:xfrm>
              <a:off x="2125850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8"/>
                    <a:pt x="11" y="222"/>
                  </a:cubicBezTo>
                  <a:cubicBezTo>
                    <a:pt x="11" y="335"/>
                    <a:pt x="98" y="427"/>
                    <a:pt x="217" y="427"/>
                  </a:cubicBezTo>
                  <a:cubicBezTo>
                    <a:pt x="330" y="427"/>
                    <a:pt x="427" y="335"/>
                    <a:pt x="427" y="217"/>
                  </a:cubicBezTo>
                  <a:cubicBezTo>
                    <a:pt x="427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" name="Google Shape;1929;p4"/>
            <p:cNvSpPr/>
            <p:nvPr/>
          </p:nvSpPr>
          <p:spPr>
            <a:xfrm>
              <a:off x="2099400" y="41172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93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" name="Google Shape;1930;p4"/>
            <p:cNvSpPr/>
            <p:nvPr/>
          </p:nvSpPr>
          <p:spPr>
            <a:xfrm>
              <a:off x="1754450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25" y="1"/>
                  </a:moveTo>
                  <a:cubicBezTo>
                    <a:pt x="219" y="1"/>
                    <a:pt x="213" y="1"/>
                    <a:pt x="206" y="1"/>
                  </a:cubicBezTo>
                  <a:cubicBezTo>
                    <a:pt x="93" y="7"/>
                    <a:pt x="1" y="94"/>
                    <a:pt x="1" y="212"/>
                  </a:cubicBezTo>
                  <a:cubicBezTo>
                    <a:pt x="1" y="325"/>
                    <a:pt x="88" y="423"/>
                    <a:pt x="211" y="423"/>
                  </a:cubicBezTo>
                  <a:cubicBezTo>
                    <a:pt x="335" y="418"/>
                    <a:pt x="427" y="325"/>
                    <a:pt x="427" y="207"/>
                  </a:cubicBezTo>
                  <a:cubicBezTo>
                    <a:pt x="417" y="90"/>
                    <a:pt x="338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" name="Google Shape;1931;p4"/>
            <p:cNvSpPr/>
            <p:nvPr/>
          </p:nvSpPr>
          <p:spPr>
            <a:xfrm>
              <a:off x="1807525" y="43559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10"/>
                    <a:pt x="0" y="98"/>
                    <a:pt x="0" y="221"/>
                  </a:cubicBezTo>
                  <a:cubicBezTo>
                    <a:pt x="5" y="334"/>
                    <a:pt x="93" y="427"/>
                    <a:pt x="211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" name="Google Shape;1932;p4"/>
            <p:cNvSpPr/>
            <p:nvPr/>
          </p:nvSpPr>
          <p:spPr>
            <a:xfrm>
              <a:off x="1860450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8" y="0"/>
                    <a:pt x="5" y="88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" name="Google Shape;1933;p4"/>
            <p:cNvSpPr/>
            <p:nvPr/>
          </p:nvSpPr>
          <p:spPr>
            <a:xfrm>
              <a:off x="1913625" y="43561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8" y="0"/>
                    <a:pt x="6" y="88"/>
                    <a:pt x="1" y="211"/>
                  </a:cubicBezTo>
                  <a:cubicBezTo>
                    <a:pt x="6" y="334"/>
                    <a:pt x="98" y="422"/>
                    <a:pt x="216" y="422"/>
                  </a:cubicBezTo>
                  <a:cubicBezTo>
                    <a:pt x="335" y="417"/>
                    <a:pt x="432" y="324"/>
                    <a:pt x="432" y="211"/>
                  </a:cubicBez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" name="Google Shape;1934;p4"/>
            <p:cNvSpPr/>
            <p:nvPr/>
          </p:nvSpPr>
          <p:spPr>
            <a:xfrm>
              <a:off x="1621875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" name="Google Shape;1935;p4"/>
            <p:cNvSpPr/>
            <p:nvPr/>
          </p:nvSpPr>
          <p:spPr>
            <a:xfrm>
              <a:off x="215245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1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27"/>
                    <a:pt x="216" y="427"/>
                  </a:cubicBezTo>
                  <a:cubicBezTo>
                    <a:pt x="340" y="427"/>
                    <a:pt x="427" y="335"/>
                    <a:pt x="422" y="211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" name="Google Shape;1936;p4"/>
            <p:cNvSpPr/>
            <p:nvPr/>
          </p:nvSpPr>
          <p:spPr>
            <a:xfrm>
              <a:off x="1727725" y="39580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1"/>
                  </a:moveTo>
                  <a:cubicBezTo>
                    <a:pt x="98" y="1"/>
                    <a:pt x="1" y="88"/>
                    <a:pt x="16" y="211"/>
                  </a:cubicBezTo>
                  <a:cubicBezTo>
                    <a:pt x="16" y="335"/>
                    <a:pt x="114" y="422"/>
                    <a:pt x="227" y="422"/>
                  </a:cubicBezTo>
                  <a:cubicBezTo>
                    <a:pt x="345" y="422"/>
                    <a:pt x="433" y="329"/>
                    <a:pt x="433" y="211"/>
                  </a:cubicBezTo>
                  <a:cubicBezTo>
                    <a:pt x="433" y="8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" name="Google Shape;1937;p4"/>
            <p:cNvSpPr/>
            <p:nvPr/>
          </p:nvSpPr>
          <p:spPr>
            <a:xfrm>
              <a:off x="1780800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16" y="88"/>
                    <a:pt x="5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" name="Google Shape;1938;p4"/>
            <p:cNvSpPr/>
            <p:nvPr/>
          </p:nvSpPr>
          <p:spPr>
            <a:xfrm>
              <a:off x="1727850" y="4329325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7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34"/>
                    <a:pt x="88" y="432"/>
                    <a:pt x="212" y="432"/>
                  </a:cubicBezTo>
                  <a:cubicBezTo>
                    <a:pt x="335" y="432"/>
                    <a:pt x="422" y="340"/>
                    <a:pt x="422" y="211"/>
                  </a:cubicBezTo>
                  <a:cubicBezTo>
                    <a:pt x="422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" name="Google Shape;1939;p4"/>
            <p:cNvSpPr/>
            <p:nvPr/>
          </p:nvSpPr>
          <p:spPr>
            <a:xfrm>
              <a:off x="1887175" y="42765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5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21" y="334"/>
                    <a:pt x="427" y="211"/>
                  </a:cubicBezTo>
                  <a:cubicBezTo>
                    <a:pt x="427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" name="Google Shape;1940;p4"/>
            <p:cNvSpPr/>
            <p:nvPr/>
          </p:nvSpPr>
          <p:spPr>
            <a:xfrm>
              <a:off x="1940225" y="4276600"/>
              <a:ext cx="10675" cy="10475"/>
            </a:xfrm>
            <a:custGeom>
              <a:rect b="b" l="l" r="r" t="t"/>
              <a:pathLst>
                <a:path extrusionOk="0" h="419" w="427">
                  <a:moveTo>
                    <a:pt x="240" y="1"/>
                  </a:moveTo>
                  <a:cubicBezTo>
                    <a:pt x="232" y="1"/>
                    <a:pt x="224" y="2"/>
                    <a:pt x="216" y="3"/>
                  </a:cubicBezTo>
                  <a:cubicBezTo>
                    <a:pt x="98" y="3"/>
                    <a:pt x="0" y="90"/>
                    <a:pt x="0" y="208"/>
                  </a:cubicBezTo>
                  <a:cubicBezTo>
                    <a:pt x="0" y="321"/>
                    <a:pt x="93" y="419"/>
                    <a:pt x="216" y="419"/>
                  </a:cubicBezTo>
                  <a:cubicBezTo>
                    <a:pt x="334" y="419"/>
                    <a:pt x="427" y="331"/>
                    <a:pt x="427" y="208"/>
                  </a:cubicBezTo>
                  <a:cubicBezTo>
                    <a:pt x="422" y="93"/>
                    <a:pt x="342" y="1"/>
                    <a:pt x="24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" name="Google Shape;1941;p4"/>
            <p:cNvSpPr/>
            <p:nvPr/>
          </p:nvSpPr>
          <p:spPr>
            <a:xfrm>
              <a:off x="15422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6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" name="Google Shape;1942;p4"/>
            <p:cNvSpPr/>
            <p:nvPr/>
          </p:nvSpPr>
          <p:spPr>
            <a:xfrm>
              <a:off x="1727600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103" y="1"/>
                    <a:pt x="6" y="93"/>
                    <a:pt x="6" y="206"/>
                  </a:cubicBezTo>
                  <a:cubicBezTo>
                    <a:pt x="1" y="324"/>
                    <a:pt x="98" y="417"/>
                    <a:pt x="217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5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" name="Google Shape;1943;p4"/>
            <p:cNvSpPr/>
            <p:nvPr/>
          </p:nvSpPr>
          <p:spPr>
            <a:xfrm>
              <a:off x="1648350" y="4303100"/>
              <a:ext cx="10550" cy="10450"/>
            </a:xfrm>
            <a:custGeom>
              <a:rect b="b" l="l" r="r" t="t"/>
              <a:pathLst>
                <a:path extrusionOk="0" h="418" w="422">
                  <a:moveTo>
                    <a:pt x="221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9"/>
                    <a:pt x="0" y="212"/>
                  </a:cubicBezTo>
                  <a:cubicBezTo>
                    <a:pt x="5" y="325"/>
                    <a:pt x="98" y="417"/>
                    <a:pt x="211" y="417"/>
                  </a:cubicBezTo>
                  <a:cubicBezTo>
                    <a:pt x="334" y="417"/>
                    <a:pt x="421" y="330"/>
                    <a:pt x="421" y="207"/>
                  </a:cubicBezTo>
                  <a:cubicBezTo>
                    <a:pt x="421" y="87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" name="Google Shape;1944;p4"/>
            <p:cNvSpPr/>
            <p:nvPr/>
          </p:nvSpPr>
          <p:spPr>
            <a:xfrm>
              <a:off x="1727725" y="44355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1" y="334"/>
                    <a:pt x="98" y="427"/>
                    <a:pt x="222" y="427"/>
                  </a:cubicBezTo>
                  <a:cubicBezTo>
                    <a:pt x="345" y="427"/>
                    <a:pt x="433" y="329"/>
                    <a:pt x="427" y="206"/>
                  </a:cubicBezTo>
                  <a:cubicBezTo>
                    <a:pt x="422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" name="Google Shape;1945;p4"/>
            <p:cNvSpPr/>
            <p:nvPr/>
          </p:nvSpPr>
          <p:spPr>
            <a:xfrm>
              <a:off x="1940225" y="43826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11" y="329"/>
                    <a:pt x="103" y="421"/>
                    <a:pt x="216" y="421"/>
                  </a:cubicBezTo>
                  <a:cubicBezTo>
                    <a:pt x="329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" name="Google Shape;1946;p4"/>
            <p:cNvSpPr/>
            <p:nvPr/>
          </p:nvSpPr>
          <p:spPr>
            <a:xfrm>
              <a:off x="1940225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11" y="329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" name="Google Shape;1947;p4"/>
            <p:cNvSpPr/>
            <p:nvPr/>
          </p:nvSpPr>
          <p:spPr>
            <a:xfrm>
              <a:off x="1807650" y="3825350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0"/>
                    <a:pt x="0" y="98"/>
                    <a:pt x="0" y="216"/>
                  </a:cubicBezTo>
                  <a:cubicBezTo>
                    <a:pt x="0" y="334"/>
                    <a:pt x="88" y="427"/>
                    <a:pt x="211" y="427"/>
                  </a:cubicBezTo>
                  <a:cubicBezTo>
                    <a:pt x="329" y="422"/>
                    <a:pt x="422" y="324"/>
                    <a:pt x="422" y="206"/>
                  </a:cubicBezTo>
                  <a:cubicBezTo>
                    <a:pt x="422" y="93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" name="Google Shape;1948;p4"/>
            <p:cNvSpPr/>
            <p:nvPr/>
          </p:nvSpPr>
          <p:spPr>
            <a:xfrm>
              <a:off x="1940225" y="38518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93"/>
                    <a:pt x="32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" name="Google Shape;1949;p4"/>
            <p:cNvSpPr/>
            <p:nvPr/>
          </p:nvSpPr>
          <p:spPr>
            <a:xfrm>
              <a:off x="1568550" y="406417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7" y="0"/>
                  </a:moveTo>
                  <a:cubicBezTo>
                    <a:pt x="104" y="0"/>
                    <a:pt x="6" y="93"/>
                    <a:pt x="6" y="206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7" y="329"/>
                    <a:pt x="427" y="211"/>
                  </a:cubicBezTo>
                  <a:cubicBezTo>
                    <a:pt x="43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" name="Google Shape;1950;p4"/>
            <p:cNvSpPr/>
            <p:nvPr/>
          </p:nvSpPr>
          <p:spPr>
            <a:xfrm>
              <a:off x="2099400" y="4064175"/>
              <a:ext cx="10675" cy="10425"/>
            </a:xfrm>
            <a:custGeom>
              <a:rect b="b" l="l" r="r" t="t"/>
              <a:pathLst>
                <a:path extrusionOk="0" h="417" w="427">
                  <a:moveTo>
                    <a:pt x="211" y="0"/>
                  </a:moveTo>
                  <a:cubicBezTo>
                    <a:pt x="93" y="0"/>
                    <a:pt x="0" y="87"/>
                    <a:pt x="0" y="206"/>
                  </a:cubicBezTo>
                  <a:cubicBezTo>
                    <a:pt x="0" y="324"/>
                    <a:pt x="93" y="416"/>
                    <a:pt x="211" y="416"/>
                  </a:cubicBezTo>
                  <a:cubicBezTo>
                    <a:pt x="329" y="416"/>
                    <a:pt x="427" y="329"/>
                    <a:pt x="427" y="206"/>
                  </a:cubicBezTo>
                  <a:cubicBezTo>
                    <a:pt x="427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" name="Google Shape;1951;p4"/>
            <p:cNvSpPr/>
            <p:nvPr/>
          </p:nvSpPr>
          <p:spPr>
            <a:xfrm>
              <a:off x="1568550" y="411735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17" y="1"/>
                  </a:moveTo>
                  <a:cubicBezTo>
                    <a:pt x="104" y="1"/>
                    <a:pt x="6" y="88"/>
                    <a:pt x="6" y="206"/>
                  </a:cubicBezTo>
                  <a:cubicBezTo>
                    <a:pt x="1" y="329"/>
                    <a:pt x="88" y="422"/>
                    <a:pt x="212" y="422"/>
                  </a:cubicBezTo>
                  <a:cubicBezTo>
                    <a:pt x="335" y="422"/>
                    <a:pt x="427" y="329"/>
                    <a:pt x="427" y="211"/>
                  </a:cubicBezTo>
                  <a:cubicBezTo>
                    <a:pt x="438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" name="Google Shape;1952;p4"/>
            <p:cNvSpPr/>
            <p:nvPr/>
          </p:nvSpPr>
          <p:spPr>
            <a:xfrm>
              <a:off x="1727850" y="41173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17" y="0"/>
                  </a:moveTo>
                  <a:cubicBezTo>
                    <a:pt x="214" y="0"/>
                    <a:pt x="210" y="0"/>
                    <a:pt x="207" y="1"/>
                  </a:cubicBezTo>
                  <a:cubicBezTo>
                    <a:pt x="88" y="1"/>
                    <a:pt x="1" y="88"/>
                    <a:pt x="1" y="206"/>
                  </a:cubicBezTo>
                  <a:cubicBezTo>
                    <a:pt x="1" y="31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06"/>
                  </a:cubicBezTo>
                  <a:cubicBezTo>
                    <a:pt x="422" y="86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" name="Google Shape;1953;p4"/>
            <p:cNvSpPr/>
            <p:nvPr/>
          </p:nvSpPr>
          <p:spPr>
            <a:xfrm>
              <a:off x="20726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1" y="0"/>
                  </a:moveTo>
                  <a:cubicBezTo>
                    <a:pt x="103" y="0"/>
                    <a:pt x="16" y="87"/>
                    <a:pt x="11" y="206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2" y="87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" name="Google Shape;1954;p4"/>
            <p:cNvSpPr/>
            <p:nvPr/>
          </p:nvSpPr>
          <p:spPr>
            <a:xfrm>
              <a:off x="2178925" y="4303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5"/>
                    <a:pt x="5" y="98"/>
                    <a:pt x="5" y="211"/>
                  </a:cubicBezTo>
                  <a:cubicBezTo>
                    <a:pt x="0" y="329"/>
                    <a:pt x="103" y="421"/>
                    <a:pt x="216" y="421"/>
                  </a:cubicBezTo>
                  <a:cubicBezTo>
                    <a:pt x="339" y="421"/>
                    <a:pt x="432" y="334"/>
                    <a:pt x="432" y="211"/>
                  </a:cubicBezTo>
                  <a:cubicBezTo>
                    <a:pt x="432" y="87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" name="Google Shape;1955;p4"/>
            <p:cNvSpPr/>
            <p:nvPr/>
          </p:nvSpPr>
          <p:spPr>
            <a:xfrm>
              <a:off x="1780800" y="4488750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24"/>
                    <a:pt x="93" y="417"/>
                    <a:pt x="211" y="427"/>
                  </a:cubicBezTo>
                  <a:cubicBezTo>
                    <a:pt x="214" y="427"/>
                    <a:pt x="217" y="427"/>
                    <a:pt x="220" y="427"/>
                  </a:cubicBezTo>
                  <a:cubicBezTo>
                    <a:pt x="334" y="427"/>
                    <a:pt x="432" y="332"/>
                    <a:pt x="432" y="222"/>
                  </a:cubicBezTo>
                  <a:cubicBezTo>
                    <a:pt x="437" y="98"/>
                    <a:pt x="350" y="6"/>
                    <a:pt x="231" y="1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" name="Google Shape;1956;p4"/>
            <p:cNvSpPr/>
            <p:nvPr/>
          </p:nvSpPr>
          <p:spPr>
            <a:xfrm>
              <a:off x="1887175" y="385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4" y="0"/>
                  </a:moveTo>
                  <a:cubicBezTo>
                    <a:pt x="218" y="0"/>
                    <a:pt x="212" y="0"/>
                    <a:pt x="206" y="1"/>
                  </a:cubicBezTo>
                  <a:cubicBezTo>
                    <a:pt x="87" y="1"/>
                    <a:pt x="0" y="88"/>
                    <a:pt x="0" y="207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24" y="422"/>
                    <a:pt x="421" y="335"/>
                    <a:pt x="421" y="212"/>
                  </a:cubicBezTo>
                  <a:cubicBezTo>
                    <a:pt x="421" y="94"/>
                    <a:pt x="342" y="0"/>
                    <a:pt x="22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7" name="Google Shape;1957;p4"/>
            <p:cNvSpPr/>
            <p:nvPr/>
          </p:nvSpPr>
          <p:spPr>
            <a:xfrm>
              <a:off x="1780925" y="38519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1" y="1"/>
                  </a:moveTo>
                  <a:cubicBezTo>
                    <a:pt x="103" y="1"/>
                    <a:pt x="11" y="88"/>
                    <a:pt x="11" y="207"/>
                  </a:cubicBezTo>
                  <a:cubicBezTo>
                    <a:pt x="0" y="325"/>
                    <a:pt x="93" y="422"/>
                    <a:pt x="216" y="422"/>
                  </a:cubicBezTo>
                  <a:cubicBezTo>
                    <a:pt x="329" y="422"/>
                    <a:pt x="427" y="335"/>
                    <a:pt x="427" y="212"/>
                  </a:cubicBezTo>
                  <a:cubicBezTo>
                    <a:pt x="427" y="88"/>
                    <a:pt x="32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8" name="Google Shape;1958;p4"/>
            <p:cNvSpPr/>
            <p:nvPr/>
          </p:nvSpPr>
          <p:spPr>
            <a:xfrm>
              <a:off x="20726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1" y="0"/>
                  </a:moveTo>
                  <a:cubicBezTo>
                    <a:pt x="108" y="0"/>
                    <a:pt x="11" y="88"/>
                    <a:pt x="0" y="211"/>
                  </a:cubicBezTo>
                  <a:cubicBezTo>
                    <a:pt x="0" y="324"/>
                    <a:pt x="93" y="417"/>
                    <a:pt x="206" y="422"/>
                  </a:cubicBezTo>
                  <a:cubicBezTo>
                    <a:pt x="209" y="422"/>
                    <a:pt x="213" y="422"/>
                    <a:pt x="216" y="422"/>
                  </a:cubicBezTo>
                  <a:cubicBezTo>
                    <a:pt x="335" y="422"/>
                    <a:pt x="427" y="336"/>
                    <a:pt x="427" y="216"/>
                  </a:cubicBezTo>
                  <a:cubicBezTo>
                    <a:pt x="432" y="93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" name="Google Shape;1959;p4"/>
            <p:cNvSpPr/>
            <p:nvPr/>
          </p:nvSpPr>
          <p:spPr>
            <a:xfrm>
              <a:off x="2126125" y="4356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2" y="1"/>
                  </a:moveTo>
                  <a:cubicBezTo>
                    <a:pt x="79" y="1"/>
                    <a:pt x="0" y="90"/>
                    <a:pt x="0" y="212"/>
                  </a:cubicBezTo>
                  <a:cubicBezTo>
                    <a:pt x="0" y="335"/>
                    <a:pt x="87" y="423"/>
                    <a:pt x="211" y="423"/>
                  </a:cubicBezTo>
                  <a:cubicBezTo>
                    <a:pt x="324" y="423"/>
                    <a:pt x="421" y="335"/>
                    <a:pt x="421" y="217"/>
                  </a:cubicBezTo>
                  <a:cubicBezTo>
                    <a:pt x="421" y="94"/>
                    <a:pt x="334" y="1"/>
                    <a:pt x="211" y="1"/>
                  </a:cubicBezTo>
                  <a:cubicBezTo>
                    <a:pt x="205" y="1"/>
                    <a:pt x="198" y="1"/>
                    <a:pt x="19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" name="Google Shape;1960;p4"/>
            <p:cNvSpPr/>
            <p:nvPr/>
          </p:nvSpPr>
          <p:spPr>
            <a:xfrm>
              <a:off x="2152200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1"/>
                  </a:moveTo>
                  <a:cubicBezTo>
                    <a:pt x="103" y="1"/>
                    <a:pt x="11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334" y="422"/>
                    <a:pt x="432" y="335"/>
                    <a:pt x="432" y="211"/>
                  </a:cubicBezTo>
                  <a:cubicBezTo>
                    <a:pt x="432" y="8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" name="Google Shape;1961;p4"/>
            <p:cNvSpPr/>
            <p:nvPr/>
          </p:nvSpPr>
          <p:spPr>
            <a:xfrm>
              <a:off x="1780800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98" y="0"/>
                    <a:pt x="5" y="98"/>
                    <a:pt x="0" y="221"/>
                  </a:cubicBezTo>
                  <a:cubicBezTo>
                    <a:pt x="5" y="334"/>
                    <a:pt x="98" y="427"/>
                    <a:pt x="211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" name="Google Shape;1962;p4"/>
            <p:cNvSpPr/>
            <p:nvPr/>
          </p:nvSpPr>
          <p:spPr>
            <a:xfrm>
              <a:off x="1542225" y="41966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8" y="10"/>
                    <a:pt x="1" y="98"/>
                    <a:pt x="1" y="211"/>
                  </a:cubicBezTo>
                  <a:cubicBezTo>
                    <a:pt x="1" y="334"/>
                    <a:pt x="93" y="432"/>
                    <a:pt x="211" y="432"/>
                  </a:cubicBezTo>
                  <a:cubicBezTo>
                    <a:pt x="335" y="432"/>
                    <a:pt x="422" y="344"/>
                    <a:pt x="417" y="211"/>
                  </a:cubicBezTo>
                  <a:cubicBezTo>
                    <a:pt x="417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" name="Google Shape;1963;p4"/>
            <p:cNvSpPr/>
            <p:nvPr/>
          </p:nvSpPr>
          <p:spPr>
            <a:xfrm>
              <a:off x="1489175" y="43029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2" y="1"/>
                    <a:pt x="0" y="87"/>
                    <a:pt x="0" y="207"/>
                  </a:cubicBezTo>
                  <a:cubicBezTo>
                    <a:pt x="0" y="335"/>
                    <a:pt x="82" y="422"/>
                    <a:pt x="211" y="422"/>
                  </a:cubicBezTo>
                  <a:cubicBezTo>
                    <a:pt x="334" y="422"/>
                    <a:pt x="432" y="330"/>
                    <a:pt x="432" y="212"/>
                  </a:cubicBezTo>
                  <a:cubicBezTo>
                    <a:pt x="432" y="99"/>
                    <a:pt x="334" y="1"/>
                    <a:pt x="221" y="1"/>
                  </a:cubicBezTo>
                  <a:cubicBezTo>
                    <a:pt x="218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4" name="Google Shape;1964;p4"/>
            <p:cNvSpPr/>
            <p:nvPr/>
          </p:nvSpPr>
          <p:spPr>
            <a:xfrm>
              <a:off x="1515625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27" y="336"/>
                    <a:pt x="427" y="211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5" name="Google Shape;1965;p4"/>
            <p:cNvSpPr/>
            <p:nvPr/>
          </p:nvSpPr>
          <p:spPr>
            <a:xfrm>
              <a:off x="20462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104" y="1"/>
                    <a:pt x="1" y="103"/>
                    <a:pt x="1" y="222"/>
                  </a:cubicBezTo>
                  <a:cubicBezTo>
                    <a:pt x="10" y="348"/>
                    <a:pt x="107" y="428"/>
                    <a:pt x="204" y="428"/>
                  </a:cubicBezTo>
                  <a:cubicBezTo>
                    <a:pt x="210" y="428"/>
                    <a:pt x="216" y="428"/>
                    <a:pt x="222" y="427"/>
                  </a:cubicBezTo>
                  <a:cubicBezTo>
                    <a:pt x="34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6" name="Google Shape;1966;p4"/>
            <p:cNvSpPr/>
            <p:nvPr/>
          </p:nvSpPr>
          <p:spPr>
            <a:xfrm>
              <a:off x="1728000" y="43826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29"/>
                    <a:pt x="98" y="421"/>
                    <a:pt x="211" y="421"/>
                  </a:cubicBezTo>
                  <a:cubicBezTo>
                    <a:pt x="329" y="421"/>
                    <a:pt x="416" y="329"/>
                    <a:pt x="416" y="211"/>
                  </a:cubicBezTo>
                  <a:cubicBezTo>
                    <a:pt x="416" y="87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7" name="Google Shape;1967;p4"/>
            <p:cNvSpPr/>
            <p:nvPr/>
          </p:nvSpPr>
          <p:spPr>
            <a:xfrm>
              <a:off x="1780925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1"/>
                    <a:pt x="0" y="99"/>
                    <a:pt x="0" y="212"/>
                  </a:cubicBezTo>
                  <a:cubicBezTo>
                    <a:pt x="0" y="335"/>
                    <a:pt x="98" y="422"/>
                    <a:pt x="216" y="422"/>
                  </a:cubicBezTo>
                  <a:cubicBezTo>
                    <a:pt x="334" y="422"/>
                    <a:pt x="427" y="33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8" name="Google Shape;1968;p4"/>
            <p:cNvSpPr/>
            <p:nvPr/>
          </p:nvSpPr>
          <p:spPr>
            <a:xfrm>
              <a:off x="1621625" y="40641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11" y="211"/>
                  </a:cubicBezTo>
                  <a:cubicBezTo>
                    <a:pt x="16" y="334"/>
                    <a:pt x="103" y="427"/>
                    <a:pt x="226" y="427"/>
                  </a:cubicBezTo>
                  <a:cubicBezTo>
                    <a:pt x="345" y="416"/>
                    <a:pt x="432" y="329"/>
                    <a:pt x="432" y="211"/>
                  </a:cubicBezTo>
                  <a:cubicBezTo>
                    <a:pt x="432" y="98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" name="Google Shape;1969;p4"/>
            <p:cNvSpPr/>
            <p:nvPr/>
          </p:nvSpPr>
          <p:spPr>
            <a:xfrm>
              <a:off x="1727600" y="454180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2" y="0"/>
                  </a:moveTo>
                  <a:cubicBezTo>
                    <a:pt x="94" y="0"/>
                    <a:pt x="16" y="84"/>
                    <a:pt x="11" y="196"/>
                  </a:cubicBezTo>
                  <a:cubicBezTo>
                    <a:pt x="1" y="320"/>
                    <a:pt x="98" y="422"/>
                    <a:pt x="222" y="422"/>
                  </a:cubicBezTo>
                  <a:cubicBezTo>
                    <a:pt x="335" y="422"/>
                    <a:pt x="432" y="335"/>
                    <a:pt x="432" y="217"/>
                  </a:cubicBezTo>
                  <a:cubicBezTo>
                    <a:pt x="438" y="104"/>
                    <a:pt x="355" y="6"/>
                    <a:pt x="232" y="1"/>
                  </a:cubicBezTo>
                  <a:cubicBezTo>
                    <a:pt x="225" y="0"/>
                    <a:pt x="218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" name="Google Shape;1970;p4"/>
            <p:cNvSpPr/>
            <p:nvPr/>
          </p:nvSpPr>
          <p:spPr>
            <a:xfrm>
              <a:off x="1887300" y="4382625"/>
              <a:ext cx="10425" cy="10575"/>
            </a:xfrm>
            <a:custGeom>
              <a:rect b="b" l="l" r="r" t="t"/>
              <a:pathLst>
                <a:path extrusionOk="0" h="423" w="417">
                  <a:moveTo>
                    <a:pt x="215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88" y="1"/>
                    <a:pt x="0" y="99"/>
                    <a:pt x="0" y="212"/>
                  </a:cubicBezTo>
                  <a:cubicBezTo>
                    <a:pt x="0" y="335"/>
                    <a:pt x="98" y="422"/>
                    <a:pt x="211" y="422"/>
                  </a:cubicBezTo>
                  <a:cubicBezTo>
                    <a:pt x="329" y="422"/>
                    <a:pt x="416" y="330"/>
                    <a:pt x="416" y="207"/>
                  </a:cubicBezTo>
                  <a:cubicBezTo>
                    <a:pt x="416" y="87"/>
                    <a:pt x="324" y="1"/>
                    <a:pt x="21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" name="Google Shape;1971;p4"/>
            <p:cNvSpPr/>
            <p:nvPr/>
          </p:nvSpPr>
          <p:spPr>
            <a:xfrm>
              <a:off x="1887300" y="44887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0" y="93"/>
                    <a:pt x="0" y="211"/>
                  </a:cubicBezTo>
                  <a:cubicBezTo>
                    <a:pt x="0" y="330"/>
                    <a:pt x="98" y="427"/>
                    <a:pt x="211" y="427"/>
                  </a:cubicBezTo>
                  <a:cubicBezTo>
                    <a:pt x="329" y="417"/>
                    <a:pt x="422" y="330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2" name="Google Shape;1972;p4"/>
            <p:cNvSpPr/>
            <p:nvPr/>
          </p:nvSpPr>
          <p:spPr>
            <a:xfrm>
              <a:off x="2125850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22" y="0"/>
                  </a:moveTo>
                  <a:cubicBezTo>
                    <a:pt x="98" y="0"/>
                    <a:pt x="11" y="93"/>
                    <a:pt x="11" y="206"/>
                  </a:cubicBezTo>
                  <a:cubicBezTo>
                    <a:pt x="1" y="324"/>
                    <a:pt x="98" y="427"/>
                    <a:pt x="217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3" name="Google Shape;1973;p4"/>
            <p:cNvSpPr/>
            <p:nvPr/>
          </p:nvSpPr>
          <p:spPr>
            <a:xfrm>
              <a:off x="2073050" y="4143825"/>
              <a:ext cx="10450" cy="10675"/>
            </a:xfrm>
            <a:custGeom>
              <a:rect b="b" l="l" r="r" t="t"/>
              <a:pathLst>
                <a:path extrusionOk="0" h="427" w="418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19" y="427"/>
                    <a:pt x="417" y="334"/>
                    <a:pt x="417" y="211"/>
                  </a:cubicBezTo>
                  <a:cubicBezTo>
                    <a:pt x="417" y="9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4" name="Google Shape;1974;p4"/>
            <p:cNvSpPr/>
            <p:nvPr/>
          </p:nvSpPr>
          <p:spPr>
            <a:xfrm>
              <a:off x="1595025" y="414382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6" y="0"/>
                  </a:moveTo>
                  <a:cubicBezTo>
                    <a:pt x="98" y="0"/>
                    <a:pt x="6" y="93"/>
                    <a:pt x="6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5" name="Google Shape;1975;p4"/>
            <p:cNvSpPr/>
            <p:nvPr/>
          </p:nvSpPr>
          <p:spPr>
            <a:xfrm>
              <a:off x="1542225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8" y="0"/>
                    <a:pt x="1" y="93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16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6" name="Google Shape;1976;p4"/>
            <p:cNvSpPr/>
            <p:nvPr/>
          </p:nvSpPr>
          <p:spPr>
            <a:xfrm>
              <a:off x="1727850" y="42766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07" y="0"/>
                  </a:moveTo>
                  <a:cubicBezTo>
                    <a:pt x="88" y="0"/>
                    <a:pt x="1" y="86"/>
                    <a:pt x="1" y="206"/>
                  </a:cubicBezTo>
                  <a:cubicBezTo>
                    <a:pt x="1" y="32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11"/>
                  </a:cubicBezTo>
                  <a:cubicBezTo>
                    <a:pt x="422" y="88"/>
                    <a:pt x="335" y="1"/>
                    <a:pt x="217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7" name="Google Shape;1977;p4"/>
            <p:cNvSpPr/>
            <p:nvPr/>
          </p:nvSpPr>
          <p:spPr>
            <a:xfrm>
              <a:off x="204632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1"/>
                  </a:moveTo>
                  <a:cubicBezTo>
                    <a:pt x="99" y="1"/>
                    <a:pt x="1" y="98"/>
                    <a:pt x="1" y="211"/>
                  </a:cubicBezTo>
                  <a:cubicBezTo>
                    <a:pt x="1" y="329"/>
                    <a:pt x="93" y="417"/>
                    <a:pt x="206" y="422"/>
                  </a:cubicBezTo>
                  <a:cubicBezTo>
                    <a:pt x="330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8" name="Google Shape;1978;p4"/>
            <p:cNvSpPr/>
            <p:nvPr/>
          </p:nvSpPr>
          <p:spPr>
            <a:xfrm>
              <a:off x="20198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1"/>
                    <a:pt x="216" y="421"/>
                  </a:cubicBezTo>
                  <a:cubicBezTo>
                    <a:pt x="334" y="421"/>
                    <a:pt x="432" y="319"/>
                    <a:pt x="427" y="206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9" name="Google Shape;1979;p4"/>
            <p:cNvSpPr/>
            <p:nvPr/>
          </p:nvSpPr>
          <p:spPr>
            <a:xfrm>
              <a:off x="1515500" y="4064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7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0"/>
                    <a:pt x="103" y="428"/>
                    <a:pt x="222" y="428"/>
                  </a:cubicBezTo>
                  <a:cubicBezTo>
                    <a:pt x="340" y="417"/>
                    <a:pt x="432" y="330"/>
                    <a:pt x="432" y="207"/>
                  </a:cubicBezTo>
                  <a:cubicBezTo>
                    <a:pt x="427" y="87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" name="Google Shape;1980;p4"/>
            <p:cNvSpPr/>
            <p:nvPr/>
          </p:nvSpPr>
          <p:spPr>
            <a:xfrm>
              <a:off x="1621625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6" y="0"/>
                  </a:moveTo>
                  <a:cubicBezTo>
                    <a:pt x="223" y="0"/>
                    <a:pt x="219" y="0"/>
                    <a:pt x="216" y="1"/>
                  </a:cubicBezTo>
                  <a:cubicBezTo>
                    <a:pt x="93" y="6"/>
                    <a:pt x="0" y="98"/>
                    <a:pt x="11" y="216"/>
                  </a:cubicBezTo>
                  <a:cubicBezTo>
                    <a:pt x="11" y="335"/>
                    <a:pt x="103" y="422"/>
                    <a:pt x="221" y="422"/>
                  </a:cubicBezTo>
                  <a:cubicBezTo>
                    <a:pt x="345" y="417"/>
                    <a:pt x="432" y="329"/>
                    <a:pt x="432" y="206"/>
                  </a:cubicBezTo>
                  <a:cubicBezTo>
                    <a:pt x="427" y="86"/>
                    <a:pt x="339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" name="Google Shape;1981;p4"/>
            <p:cNvSpPr/>
            <p:nvPr/>
          </p:nvSpPr>
          <p:spPr>
            <a:xfrm>
              <a:off x="151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2" y="0"/>
                  </a:moveTo>
                  <a:cubicBezTo>
                    <a:pt x="98" y="0"/>
                    <a:pt x="6" y="86"/>
                    <a:pt x="1" y="206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7" y="335"/>
                    <a:pt x="427" y="216"/>
                  </a:cubicBezTo>
                  <a:cubicBezTo>
                    <a:pt x="432" y="98"/>
                    <a:pt x="340" y="1"/>
                    <a:pt x="222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" name="Google Shape;1982;p4"/>
            <p:cNvSpPr/>
            <p:nvPr/>
          </p:nvSpPr>
          <p:spPr>
            <a:xfrm>
              <a:off x="21525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5"/>
                    <a:pt x="1" y="92"/>
                    <a:pt x="1" y="211"/>
                  </a:cubicBezTo>
                  <a:cubicBezTo>
                    <a:pt x="1" y="329"/>
                    <a:pt x="88" y="421"/>
                    <a:pt x="211" y="421"/>
                  </a:cubicBezTo>
                  <a:cubicBezTo>
                    <a:pt x="330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" name="Google Shape;1983;p4"/>
            <p:cNvSpPr/>
            <p:nvPr/>
          </p:nvSpPr>
          <p:spPr>
            <a:xfrm>
              <a:off x="2046475" y="4064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5"/>
                    <a:pt x="0" y="92"/>
                    <a:pt x="0" y="211"/>
                  </a:cubicBezTo>
                  <a:cubicBezTo>
                    <a:pt x="0" y="329"/>
                    <a:pt x="93" y="421"/>
                    <a:pt x="211" y="421"/>
                  </a:cubicBezTo>
                  <a:cubicBezTo>
                    <a:pt x="329" y="421"/>
                    <a:pt x="421" y="334"/>
                    <a:pt x="421" y="211"/>
                  </a:cubicBezTo>
                  <a:cubicBezTo>
                    <a:pt x="416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" name="Google Shape;1984;p4"/>
            <p:cNvSpPr/>
            <p:nvPr/>
          </p:nvSpPr>
          <p:spPr>
            <a:xfrm>
              <a:off x="1727850" y="4011225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2" y="1"/>
                  </a:moveTo>
                  <a:cubicBezTo>
                    <a:pt x="93" y="1"/>
                    <a:pt x="6" y="88"/>
                    <a:pt x="1" y="201"/>
                  </a:cubicBezTo>
                  <a:cubicBezTo>
                    <a:pt x="1" y="325"/>
                    <a:pt x="93" y="422"/>
                    <a:pt x="212" y="422"/>
                  </a:cubicBezTo>
                  <a:cubicBezTo>
                    <a:pt x="325" y="422"/>
                    <a:pt x="422" y="325"/>
                    <a:pt x="422" y="201"/>
                  </a:cubicBezTo>
                  <a:cubicBezTo>
                    <a:pt x="422" y="83"/>
                    <a:pt x="33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5" name="Google Shape;1985;p4"/>
            <p:cNvSpPr/>
            <p:nvPr/>
          </p:nvSpPr>
          <p:spPr>
            <a:xfrm>
              <a:off x="1887175" y="44354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334" y="432"/>
                    <a:pt x="421" y="339"/>
                    <a:pt x="416" y="211"/>
                  </a:cubicBezTo>
                  <a:cubicBezTo>
                    <a:pt x="416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6" name="Google Shape;1986;p4"/>
            <p:cNvSpPr/>
            <p:nvPr/>
          </p:nvSpPr>
          <p:spPr>
            <a:xfrm>
              <a:off x="1887300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0" y="88"/>
                    <a:pt x="0" y="211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329" y="417"/>
                    <a:pt x="422" y="329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7" name="Google Shape;1987;p4"/>
            <p:cNvSpPr/>
            <p:nvPr/>
          </p:nvSpPr>
          <p:spPr>
            <a:xfrm>
              <a:off x="1780925" y="39580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1"/>
                  </a:moveTo>
                  <a:cubicBezTo>
                    <a:pt x="93" y="6"/>
                    <a:pt x="0" y="93"/>
                    <a:pt x="0" y="211"/>
                  </a:cubicBezTo>
                  <a:cubicBezTo>
                    <a:pt x="0" y="329"/>
                    <a:pt x="98" y="422"/>
                    <a:pt x="216" y="422"/>
                  </a:cubicBezTo>
                  <a:cubicBezTo>
                    <a:pt x="329" y="422"/>
                    <a:pt x="427" y="319"/>
                    <a:pt x="427" y="206"/>
                  </a:cubicBezTo>
                  <a:cubicBezTo>
                    <a:pt x="427" y="88"/>
                    <a:pt x="32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8" name="Google Shape;1988;p4"/>
            <p:cNvSpPr/>
            <p:nvPr/>
          </p:nvSpPr>
          <p:spPr>
            <a:xfrm>
              <a:off x="1595275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8" y="1"/>
                  </a:moveTo>
                  <a:cubicBezTo>
                    <a:pt x="84" y="1"/>
                    <a:pt x="1" y="90"/>
                    <a:pt x="1" y="212"/>
                  </a:cubicBezTo>
                  <a:cubicBezTo>
                    <a:pt x="1" y="335"/>
                    <a:pt x="93" y="423"/>
                    <a:pt x="217" y="423"/>
                  </a:cubicBezTo>
                  <a:cubicBezTo>
                    <a:pt x="330" y="423"/>
                    <a:pt x="427" y="335"/>
                    <a:pt x="427" y="217"/>
                  </a:cubicBezTo>
                  <a:cubicBezTo>
                    <a:pt x="427" y="94"/>
                    <a:pt x="335" y="1"/>
                    <a:pt x="217" y="1"/>
                  </a:cubicBezTo>
                  <a:cubicBezTo>
                    <a:pt x="210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9" name="Google Shape;1989;p4"/>
            <p:cNvSpPr/>
            <p:nvPr/>
          </p:nvSpPr>
          <p:spPr>
            <a:xfrm>
              <a:off x="2072925" y="43559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88" y="1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0" name="Google Shape;1990;p4"/>
            <p:cNvSpPr/>
            <p:nvPr/>
          </p:nvSpPr>
          <p:spPr>
            <a:xfrm>
              <a:off x="1940225" y="40641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21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0" y="329"/>
                    <a:pt x="103" y="427"/>
                    <a:pt x="221" y="427"/>
                  </a:cubicBezTo>
                  <a:cubicBezTo>
                    <a:pt x="334" y="416"/>
                    <a:pt x="427" y="329"/>
                    <a:pt x="427" y="206"/>
                  </a:cubicBezTo>
                  <a:cubicBezTo>
                    <a:pt x="422" y="93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1" name="Google Shape;1991;p4"/>
            <p:cNvSpPr/>
            <p:nvPr/>
          </p:nvSpPr>
          <p:spPr>
            <a:xfrm>
              <a:off x="1595275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88" y="6"/>
                    <a:pt x="1" y="99"/>
                    <a:pt x="1" y="212"/>
                  </a:cubicBezTo>
                  <a:cubicBezTo>
                    <a:pt x="1" y="335"/>
                    <a:pt x="93" y="422"/>
                    <a:pt x="217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22" y="92"/>
                    <a:pt x="33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2" name="Google Shape;1992;p4"/>
            <p:cNvSpPr/>
            <p:nvPr/>
          </p:nvSpPr>
          <p:spPr>
            <a:xfrm>
              <a:off x="1727600" y="38519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6" y="0"/>
                  </a:moveTo>
                  <a:cubicBezTo>
                    <a:pt x="230" y="0"/>
                    <a:pt x="223" y="0"/>
                    <a:pt x="217" y="1"/>
                  </a:cubicBezTo>
                  <a:cubicBezTo>
                    <a:pt x="93" y="1"/>
                    <a:pt x="1" y="93"/>
                    <a:pt x="11" y="217"/>
                  </a:cubicBezTo>
                  <a:cubicBezTo>
                    <a:pt x="16" y="335"/>
                    <a:pt x="103" y="422"/>
                    <a:pt x="222" y="422"/>
                  </a:cubicBezTo>
                  <a:cubicBezTo>
                    <a:pt x="345" y="422"/>
                    <a:pt x="432" y="325"/>
                    <a:pt x="432" y="207"/>
                  </a:cubicBezTo>
                  <a:cubicBezTo>
                    <a:pt x="432" y="89"/>
                    <a:pt x="354" y="0"/>
                    <a:pt x="2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" name="Google Shape;1993;p4"/>
            <p:cNvSpPr/>
            <p:nvPr/>
          </p:nvSpPr>
          <p:spPr>
            <a:xfrm>
              <a:off x="1940225" y="459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3"/>
                    <a:pt x="0" y="20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" name="Google Shape;1994;p4"/>
            <p:cNvSpPr/>
            <p:nvPr/>
          </p:nvSpPr>
          <p:spPr>
            <a:xfrm>
              <a:off x="154222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88"/>
                    <a:pt x="6" y="211"/>
                  </a:cubicBezTo>
                  <a:cubicBezTo>
                    <a:pt x="6" y="334"/>
                    <a:pt x="93" y="422"/>
                    <a:pt x="216" y="422"/>
                  </a:cubicBezTo>
                  <a:cubicBezTo>
                    <a:pt x="335" y="417"/>
                    <a:pt x="422" y="32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" name="Google Shape;1995;p4"/>
            <p:cNvSpPr/>
            <p:nvPr/>
          </p:nvSpPr>
          <p:spPr>
            <a:xfrm>
              <a:off x="21261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7" y="0"/>
                    <a:pt x="0" y="87"/>
                    <a:pt x="0" y="211"/>
                  </a:cubicBezTo>
                  <a:cubicBezTo>
                    <a:pt x="0" y="334"/>
                    <a:pt x="87" y="421"/>
                    <a:pt x="211" y="421"/>
                  </a:cubicBezTo>
                  <a:cubicBezTo>
                    <a:pt x="334" y="421"/>
                    <a:pt x="421" y="334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" name="Google Shape;1996;p4"/>
            <p:cNvSpPr/>
            <p:nvPr/>
          </p:nvSpPr>
          <p:spPr>
            <a:xfrm>
              <a:off x="1727850" y="4595100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198" y="1"/>
                  </a:moveTo>
                  <a:cubicBezTo>
                    <a:pt x="84" y="1"/>
                    <a:pt x="1" y="90"/>
                    <a:pt x="1" y="207"/>
                  </a:cubicBezTo>
                  <a:cubicBezTo>
                    <a:pt x="1" y="320"/>
                    <a:pt x="88" y="418"/>
                    <a:pt x="212" y="418"/>
                  </a:cubicBezTo>
                  <a:cubicBezTo>
                    <a:pt x="335" y="418"/>
                    <a:pt x="422" y="325"/>
                    <a:pt x="422" y="212"/>
                  </a:cubicBezTo>
                  <a:cubicBezTo>
                    <a:pt x="422" y="89"/>
                    <a:pt x="335" y="2"/>
                    <a:pt x="217" y="2"/>
                  </a:cubicBezTo>
                  <a:cubicBezTo>
                    <a:pt x="211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" name="Google Shape;1997;p4"/>
            <p:cNvSpPr/>
            <p:nvPr/>
          </p:nvSpPr>
          <p:spPr>
            <a:xfrm>
              <a:off x="1727850" y="40641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3" y="0"/>
                    <a:pt x="6" y="93"/>
                    <a:pt x="1" y="211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2" y="334"/>
                    <a:pt x="422" y="221"/>
                  </a:cubicBezTo>
                  <a:cubicBezTo>
                    <a:pt x="42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" name="Google Shape;1998;p4"/>
            <p:cNvSpPr/>
            <p:nvPr/>
          </p:nvSpPr>
          <p:spPr>
            <a:xfrm>
              <a:off x="1780925" y="4064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213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5"/>
                    <a:pt x="93" y="428"/>
                    <a:pt x="216" y="428"/>
                  </a:cubicBezTo>
                  <a:cubicBezTo>
                    <a:pt x="334" y="417"/>
                    <a:pt x="427" y="330"/>
                    <a:pt x="427" y="207"/>
                  </a:cubicBezTo>
                  <a:cubicBezTo>
                    <a:pt x="427" y="87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" name="Google Shape;1999;p4"/>
            <p:cNvSpPr/>
            <p:nvPr/>
          </p:nvSpPr>
          <p:spPr>
            <a:xfrm>
              <a:off x="188702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9" y="0"/>
                    <a:pt x="6" y="93"/>
                    <a:pt x="1" y="216"/>
                  </a:cubicBezTo>
                  <a:cubicBezTo>
                    <a:pt x="11" y="334"/>
                    <a:pt x="99" y="427"/>
                    <a:pt x="222" y="427"/>
                  </a:cubicBezTo>
                  <a:cubicBezTo>
                    <a:pt x="335" y="422"/>
                    <a:pt x="427" y="329"/>
                    <a:pt x="427" y="216"/>
                  </a:cubicBezTo>
                  <a:cubicBezTo>
                    <a:pt x="427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0" name="Google Shape;2000;p4"/>
            <p:cNvSpPr/>
            <p:nvPr/>
          </p:nvSpPr>
          <p:spPr>
            <a:xfrm>
              <a:off x="1887175" y="4064175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06" y="0"/>
                  </a:moveTo>
                  <a:cubicBezTo>
                    <a:pt x="87" y="0"/>
                    <a:pt x="0" y="87"/>
                    <a:pt x="0" y="206"/>
                  </a:cubicBezTo>
                  <a:cubicBezTo>
                    <a:pt x="0" y="324"/>
                    <a:pt x="87" y="416"/>
                    <a:pt x="211" y="416"/>
                  </a:cubicBezTo>
                  <a:cubicBezTo>
                    <a:pt x="334" y="416"/>
                    <a:pt x="421" y="329"/>
                    <a:pt x="421" y="206"/>
                  </a:cubicBezTo>
                  <a:cubicBezTo>
                    <a:pt x="421" y="93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1" name="Google Shape;2001;p4"/>
            <p:cNvSpPr/>
            <p:nvPr/>
          </p:nvSpPr>
          <p:spPr>
            <a:xfrm>
              <a:off x="1780800" y="45948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103" y="0"/>
                    <a:pt x="10" y="93"/>
                    <a:pt x="5" y="206"/>
                  </a:cubicBezTo>
                  <a:cubicBezTo>
                    <a:pt x="0" y="329"/>
                    <a:pt x="88" y="427"/>
                    <a:pt x="21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2" name="Google Shape;2002;p4"/>
            <p:cNvSpPr/>
            <p:nvPr/>
          </p:nvSpPr>
          <p:spPr>
            <a:xfrm>
              <a:off x="18871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0"/>
                    <a:pt x="0" y="88"/>
                    <a:pt x="0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24" y="422"/>
                    <a:pt x="421" y="334"/>
                    <a:pt x="421" y="211"/>
                  </a:cubicBezTo>
                  <a:cubicBezTo>
                    <a:pt x="421" y="88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3" name="Google Shape;2003;p4"/>
            <p:cNvSpPr/>
            <p:nvPr/>
          </p:nvSpPr>
          <p:spPr>
            <a:xfrm>
              <a:off x="178092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329" y="417"/>
                    <a:pt x="422" y="324"/>
                    <a:pt x="422" y="201"/>
                  </a:cubicBezTo>
                  <a:cubicBezTo>
                    <a:pt x="422" y="8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4" name="Google Shape;2004;p4"/>
            <p:cNvSpPr/>
            <p:nvPr/>
          </p:nvSpPr>
          <p:spPr>
            <a:xfrm>
              <a:off x="1913250" y="4621450"/>
              <a:ext cx="11200" cy="10125"/>
            </a:xfrm>
            <a:custGeom>
              <a:rect b="b" l="l" r="r" t="t"/>
              <a:pathLst>
                <a:path extrusionOk="0" h="405" w="448">
                  <a:moveTo>
                    <a:pt x="229" y="0"/>
                  </a:moveTo>
                  <a:cubicBezTo>
                    <a:pt x="157" y="0"/>
                    <a:pt x="91" y="37"/>
                    <a:pt x="52" y="104"/>
                  </a:cubicBezTo>
                  <a:cubicBezTo>
                    <a:pt x="0" y="181"/>
                    <a:pt x="16" y="289"/>
                    <a:pt x="77" y="361"/>
                  </a:cubicBezTo>
                  <a:cubicBezTo>
                    <a:pt x="107" y="387"/>
                    <a:pt x="137" y="405"/>
                    <a:pt x="175" y="405"/>
                  </a:cubicBezTo>
                  <a:cubicBezTo>
                    <a:pt x="189" y="405"/>
                    <a:pt x="204" y="402"/>
                    <a:pt x="221" y="397"/>
                  </a:cubicBezTo>
                  <a:cubicBezTo>
                    <a:pt x="252" y="386"/>
                    <a:pt x="288" y="376"/>
                    <a:pt x="324" y="371"/>
                  </a:cubicBezTo>
                  <a:cubicBezTo>
                    <a:pt x="406" y="350"/>
                    <a:pt x="447" y="309"/>
                    <a:pt x="447" y="217"/>
                  </a:cubicBezTo>
                  <a:cubicBezTo>
                    <a:pt x="447" y="119"/>
                    <a:pt x="386" y="32"/>
                    <a:pt x="298" y="11"/>
                  </a:cubicBezTo>
                  <a:cubicBezTo>
                    <a:pt x="275" y="4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5" name="Google Shape;2005;p4"/>
            <p:cNvSpPr/>
            <p:nvPr/>
          </p:nvSpPr>
          <p:spPr>
            <a:xfrm>
              <a:off x="1594650" y="4568225"/>
              <a:ext cx="11325" cy="10625"/>
            </a:xfrm>
            <a:custGeom>
              <a:rect b="b" l="l" r="r" t="t"/>
              <a:pathLst>
                <a:path extrusionOk="0" h="425" w="453">
                  <a:moveTo>
                    <a:pt x="237" y="0"/>
                  </a:moveTo>
                  <a:cubicBezTo>
                    <a:pt x="163" y="0"/>
                    <a:pt x="93" y="40"/>
                    <a:pt x="52" y="105"/>
                  </a:cubicBezTo>
                  <a:cubicBezTo>
                    <a:pt x="0" y="193"/>
                    <a:pt x="21" y="285"/>
                    <a:pt x="113" y="342"/>
                  </a:cubicBezTo>
                  <a:cubicBezTo>
                    <a:pt x="139" y="362"/>
                    <a:pt x="165" y="372"/>
                    <a:pt x="190" y="393"/>
                  </a:cubicBezTo>
                  <a:cubicBezTo>
                    <a:pt x="215" y="416"/>
                    <a:pt x="240" y="424"/>
                    <a:pt x="264" y="424"/>
                  </a:cubicBezTo>
                  <a:cubicBezTo>
                    <a:pt x="296" y="424"/>
                    <a:pt x="326" y="410"/>
                    <a:pt x="355" y="393"/>
                  </a:cubicBezTo>
                  <a:cubicBezTo>
                    <a:pt x="422" y="357"/>
                    <a:pt x="452" y="290"/>
                    <a:pt x="452" y="208"/>
                  </a:cubicBezTo>
                  <a:cubicBezTo>
                    <a:pt x="447" y="116"/>
                    <a:pt x="386" y="38"/>
                    <a:pt x="293" y="8"/>
                  </a:cubicBezTo>
                  <a:cubicBezTo>
                    <a:pt x="275" y="3"/>
                    <a:pt x="256" y="0"/>
                    <a:pt x="23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6" name="Google Shape;2006;p4"/>
            <p:cNvSpPr/>
            <p:nvPr/>
          </p:nvSpPr>
          <p:spPr>
            <a:xfrm>
              <a:off x="2178275" y="4037425"/>
              <a:ext cx="10950" cy="10775"/>
            </a:xfrm>
            <a:custGeom>
              <a:rect b="b" l="l" r="r" t="t"/>
              <a:pathLst>
                <a:path extrusionOk="0" h="431" w="438">
                  <a:moveTo>
                    <a:pt x="243" y="0"/>
                  </a:moveTo>
                  <a:cubicBezTo>
                    <a:pt x="227" y="0"/>
                    <a:pt x="207" y="6"/>
                    <a:pt x="180" y="17"/>
                  </a:cubicBezTo>
                  <a:cubicBezTo>
                    <a:pt x="139" y="37"/>
                    <a:pt x="103" y="63"/>
                    <a:pt x="78" y="94"/>
                  </a:cubicBezTo>
                  <a:cubicBezTo>
                    <a:pt x="0" y="191"/>
                    <a:pt x="26" y="325"/>
                    <a:pt x="129" y="397"/>
                  </a:cubicBezTo>
                  <a:cubicBezTo>
                    <a:pt x="160" y="419"/>
                    <a:pt x="201" y="430"/>
                    <a:pt x="243" y="430"/>
                  </a:cubicBezTo>
                  <a:cubicBezTo>
                    <a:pt x="321" y="430"/>
                    <a:pt x="404" y="391"/>
                    <a:pt x="437" y="304"/>
                  </a:cubicBezTo>
                  <a:cubicBezTo>
                    <a:pt x="391" y="227"/>
                    <a:pt x="355" y="145"/>
                    <a:pt x="314" y="68"/>
                  </a:cubicBezTo>
                  <a:cubicBezTo>
                    <a:pt x="290" y="21"/>
                    <a:pt x="273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7" name="Google Shape;2007;p4"/>
            <p:cNvSpPr/>
            <p:nvPr/>
          </p:nvSpPr>
          <p:spPr>
            <a:xfrm>
              <a:off x="1992775" y="4594800"/>
              <a:ext cx="11450" cy="9600"/>
            </a:xfrm>
            <a:custGeom>
              <a:rect b="b" l="l" r="r" t="t"/>
              <a:pathLst>
                <a:path extrusionOk="0" h="384" w="458">
                  <a:moveTo>
                    <a:pt x="238" y="1"/>
                  </a:moveTo>
                  <a:cubicBezTo>
                    <a:pt x="152" y="1"/>
                    <a:pt x="73" y="49"/>
                    <a:pt x="41" y="121"/>
                  </a:cubicBezTo>
                  <a:cubicBezTo>
                    <a:pt x="0" y="209"/>
                    <a:pt x="21" y="301"/>
                    <a:pt x="108" y="383"/>
                  </a:cubicBezTo>
                  <a:cubicBezTo>
                    <a:pt x="200" y="348"/>
                    <a:pt x="283" y="301"/>
                    <a:pt x="365" y="260"/>
                  </a:cubicBezTo>
                  <a:cubicBezTo>
                    <a:pt x="447" y="219"/>
                    <a:pt x="457" y="183"/>
                    <a:pt x="411" y="106"/>
                  </a:cubicBezTo>
                  <a:cubicBezTo>
                    <a:pt x="380" y="49"/>
                    <a:pt x="334" y="19"/>
                    <a:pt x="272" y="3"/>
                  </a:cubicBezTo>
                  <a:cubicBezTo>
                    <a:pt x="261" y="1"/>
                    <a:pt x="249" y="1"/>
                    <a:pt x="23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8" name="Google Shape;2008;p4"/>
            <p:cNvSpPr/>
            <p:nvPr/>
          </p:nvSpPr>
          <p:spPr>
            <a:xfrm>
              <a:off x="1411825" y="4276350"/>
              <a:ext cx="8625" cy="10575"/>
            </a:xfrm>
            <a:custGeom>
              <a:rect b="b" l="l" r="r" t="t"/>
              <a:pathLst>
                <a:path extrusionOk="0" h="423" w="345">
                  <a:moveTo>
                    <a:pt x="129" y="1"/>
                  </a:moveTo>
                  <a:cubicBezTo>
                    <a:pt x="87" y="1"/>
                    <a:pt x="43" y="15"/>
                    <a:pt x="1" y="43"/>
                  </a:cubicBezTo>
                  <a:cubicBezTo>
                    <a:pt x="11" y="167"/>
                    <a:pt x="32" y="290"/>
                    <a:pt x="42" y="408"/>
                  </a:cubicBezTo>
                  <a:cubicBezTo>
                    <a:pt x="74" y="418"/>
                    <a:pt x="103" y="422"/>
                    <a:pt x="131" y="422"/>
                  </a:cubicBezTo>
                  <a:cubicBezTo>
                    <a:pt x="210" y="422"/>
                    <a:pt x="271" y="385"/>
                    <a:pt x="309" y="316"/>
                  </a:cubicBezTo>
                  <a:cubicBezTo>
                    <a:pt x="345" y="228"/>
                    <a:pt x="335" y="121"/>
                    <a:pt x="263" y="59"/>
                  </a:cubicBezTo>
                  <a:cubicBezTo>
                    <a:pt x="224" y="20"/>
                    <a:pt x="178" y="1"/>
                    <a:pt x="12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9" name="Google Shape;2009;p4"/>
            <p:cNvSpPr/>
            <p:nvPr/>
          </p:nvSpPr>
          <p:spPr>
            <a:xfrm>
              <a:off x="1412475" y="4170325"/>
              <a:ext cx="8125" cy="10550"/>
            </a:xfrm>
            <a:custGeom>
              <a:rect b="b" l="l" r="r" t="t"/>
              <a:pathLst>
                <a:path extrusionOk="0" h="422" w="325">
                  <a:moveTo>
                    <a:pt x="119" y="0"/>
                  </a:moveTo>
                  <a:cubicBezTo>
                    <a:pt x="97" y="0"/>
                    <a:pt x="75" y="5"/>
                    <a:pt x="52" y="14"/>
                  </a:cubicBezTo>
                  <a:lnTo>
                    <a:pt x="11" y="261"/>
                  </a:lnTo>
                  <a:cubicBezTo>
                    <a:pt x="6" y="307"/>
                    <a:pt x="6" y="348"/>
                    <a:pt x="0" y="389"/>
                  </a:cubicBezTo>
                  <a:cubicBezTo>
                    <a:pt x="35" y="411"/>
                    <a:pt x="71" y="422"/>
                    <a:pt x="105" y="422"/>
                  </a:cubicBezTo>
                  <a:cubicBezTo>
                    <a:pt x="159" y="422"/>
                    <a:pt x="210" y="397"/>
                    <a:pt x="247" y="353"/>
                  </a:cubicBezTo>
                  <a:cubicBezTo>
                    <a:pt x="314" y="292"/>
                    <a:pt x="324" y="173"/>
                    <a:pt x="273" y="96"/>
                  </a:cubicBezTo>
                  <a:cubicBezTo>
                    <a:pt x="235" y="36"/>
                    <a:pt x="180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0" name="Google Shape;2010;p4"/>
            <p:cNvSpPr/>
            <p:nvPr/>
          </p:nvSpPr>
          <p:spPr>
            <a:xfrm>
              <a:off x="1464250" y="4435600"/>
              <a:ext cx="9025" cy="10275"/>
            </a:xfrm>
            <a:custGeom>
              <a:rect b="b" l="l" r="r" t="t"/>
              <a:pathLst>
                <a:path extrusionOk="0" h="411" w="361">
                  <a:moveTo>
                    <a:pt x="136" y="0"/>
                  </a:moveTo>
                  <a:cubicBezTo>
                    <a:pt x="89" y="0"/>
                    <a:pt x="43" y="18"/>
                    <a:pt x="0" y="61"/>
                  </a:cubicBezTo>
                  <a:cubicBezTo>
                    <a:pt x="77" y="179"/>
                    <a:pt x="144" y="297"/>
                    <a:pt x="216" y="410"/>
                  </a:cubicBezTo>
                  <a:cubicBezTo>
                    <a:pt x="319" y="369"/>
                    <a:pt x="360" y="302"/>
                    <a:pt x="355" y="205"/>
                  </a:cubicBezTo>
                  <a:cubicBezTo>
                    <a:pt x="350" y="117"/>
                    <a:pt x="298" y="40"/>
                    <a:pt x="216" y="15"/>
                  </a:cubicBezTo>
                  <a:cubicBezTo>
                    <a:pt x="189" y="6"/>
                    <a:pt x="162" y="0"/>
                    <a:pt x="1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1" name="Google Shape;2011;p4"/>
            <p:cNvSpPr/>
            <p:nvPr/>
          </p:nvSpPr>
          <p:spPr>
            <a:xfrm>
              <a:off x="1595800" y="3880450"/>
              <a:ext cx="10825" cy="8450"/>
            </a:xfrm>
            <a:custGeom>
              <a:rect b="b" l="l" r="r" t="t"/>
              <a:pathLst>
                <a:path extrusionOk="0" h="338" w="433">
                  <a:moveTo>
                    <a:pt x="350" y="1"/>
                  </a:moveTo>
                  <a:cubicBezTo>
                    <a:pt x="232" y="73"/>
                    <a:pt x="119" y="145"/>
                    <a:pt x="0" y="222"/>
                  </a:cubicBezTo>
                  <a:cubicBezTo>
                    <a:pt x="40" y="304"/>
                    <a:pt x="119" y="337"/>
                    <a:pt x="194" y="337"/>
                  </a:cubicBezTo>
                  <a:cubicBezTo>
                    <a:pt x="246" y="337"/>
                    <a:pt x="296" y="321"/>
                    <a:pt x="329" y="294"/>
                  </a:cubicBezTo>
                  <a:cubicBezTo>
                    <a:pt x="417" y="222"/>
                    <a:pt x="432" y="93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2" name="Google Shape;2012;p4"/>
            <p:cNvSpPr/>
            <p:nvPr/>
          </p:nvSpPr>
          <p:spPr>
            <a:xfrm>
              <a:off x="1701650" y="4621450"/>
              <a:ext cx="10825" cy="6850"/>
            </a:xfrm>
            <a:custGeom>
              <a:rect b="b" l="l" r="r" t="t"/>
              <a:pathLst>
                <a:path extrusionOk="0" h="274" w="433">
                  <a:moveTo>
                    <a:pt x="194" y="1"/>
                  </a:moveTo>
                  <a:cubicBezTo>
                    <a:pt x="105" y="1"/>
                    <a:pt x="30" y="57"/>
                    <a:pt x="1" y="160"/>
                  </a:cubicBezTo>
                  <a:cubicBezTo>
                    <a:pt x="134" y="196"/>
                    <a:pt x="263" y="237"/>
                    <a:pt x="396" y="273"/>
                  </a:cubicBezTo>
                  <a:cubicBezTo>
                    <a:pt x="432" y="145"/>
                    <a:pt x="381" y="42"/>
                    <a:pt x="263" y="11"/>
                  </a:cubicBezTo>
                  <a:cubicBezTo>
                    <a:pt x="239" y="4"/>
                    <a:pt x="216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3" name="Google Shape;2013;p4"/>
            <p:cNvSpPr/>
            <p:nvPr/>
          </p:nvSpPr>
          <p:spPr>
            <a:xfrm>
              <a:off x="1913500" y="3829575"/>
              <a:ext cx="10550" cy="6550"/>
            </a:xfrm>
            <a:custGeom>
              <a:rect b="b" l="l" r="r" t="t"/>
              <a:pathLst>
                <a:path extrusionOk="0" h="262" w="422">
                  <a:moveTo>
                    <a:pt x="16" y="1"/>
                  </a:moveTo>
                  <a:lnTo>
                    <a:pt x="16" y="1"/>
                  </a:lnTo>
                  <a:cubicBezTo>
                    <a:pt x="0" y="134"/>
                    <a:pt x="67" y="232"/>
                    <a:pt x="191" y="258"/>
                  </a:cubicBezTo>
                  <a:cubicBezTo>
                    <a:pt x="205" y="260"/>
                    <a:pt x="219" y="261"/>
                    <a:pt x="232" y="261"/>
                  </a:cubicBezTo>
                  <a:cubicBezTo>
                    <a:pt x="329" y="261"/>
                    <a:pt x="399" y="198"/>
                    <a:pt x="422" y="98"/>
                  </a:cubicBezTo>
                  <a:cubicBezTo>
                    <a:pt x="309" y="62"/>
                    <a:pt x="196" y="37"/>
                    <a:pt x="88" y="11"/>
                  </a:cubicBezTo>
                  <a:cubicBezTo>
                    <a:pt x="62" y="6"/>
                    <a:pt x="42" y="6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4" name="Google Shape;2014;p4"/>
            <p:cNvSpPr/>
            <p:nvPr/>
          </p:nvSpPr>
          <p:spPr>
            <a:xfrm>
              <a:off x="1466550" y="4012900"/>
              <a:ext cx="7225" cy="8700"/>
            </a:xfrm>
            <a:custGeom>
              <a:rect b="b" l="l" r="r" t="t"/>
              <a:pathLst>
                <a:path extrusionOk="0" h="348" w="289">
                  <a:moveTo>
                    <a:pt x="206" y="1"/>
                  </a:moveTo>
                  <a:cubicBezTo>
                    <a:pt x="134" y="114"/>
                    <a:pt x="73" y="222"/>
                    <a:pt x="1" y="335"/>
                  </a:cubicBezTo>
                  <a:cubicBezTo>
                    <a:pt x="25" y="344"/>
                    <a:pt x="49" y="348"/>
                    <a:pt x="72" y="348"/>
                  </a:cubicBezTo>
                  <a:cubicBezTo>
                    <a:pt x="142" y="348"/>
                    <a:pt x="204" y="309"/>
                    <a:pt x="242" y="247"/>
                  </a:cubicBezTo>
                  <a:cubicBezTo>
                    <a:pt x="289" y="165"/>
                    <a:pt x="278" y="62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5" name="Google Shape;2015;p4"/>
            <p:cNvSpPr/>
            <p:nvPr/>
          </p:nvSpPr>
          <p:spPr>
            <a:xfrm>
              <a:off x="1993275" y="3856550"/>
              <a:ext cx="8900" cy="6000"/>
            </a:xfrm>
            <a:custGeom>
              <a:rect b="b" l="l" r="r" t="t"/>
              <a:pathLst>
                <a:path extrusionOk="0" h="240" w="356">
                  <a:moveTo>
                    <a:pt x="6" y="1"/>
                  </a:moveTo>
                  <a:cubicBezTo>
                    <a:pt x="1" y="109"/>
                    <a:pt x="52" y="186"/>
                    <a:pt x="134" y="222"/>
                  </a:cubicBezTo>
                  <a:cubicBezTo>
                    <a:pt x="161" y="234"/>
                    <a:pt x="188" y="239"/>
                    <a:pt x="214" y="239"/>
                  </a:cubicBezTo>
                  <a:cubicBezTo>
                    <a:pt x="269" y="239"/>
                    <a:pt x="320" y="214"/>
                    <a:pt x="355" y="165"/>
                  </a:cubicBezTo>
                  <a:cubicBezTo>
                    <a:pt x="242" y="109"/>
                    <a:pt x="129" y="57"/>
                    <a:pt x="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6" name="Google Shape;2016;p4"/>
            <p:cNvSpPr/>
            <p:nvPr/>
          </p:nvSpPr>
          <p:spPr>
            <a:xfrm>
              <a:off x="1705500" y="3834075"/>
              <a:ext cx="4775" cy="1675"/>
            </a:xfrm>
            <a:custGeom>
              <a:rect b="b" l="l" r="r" t="t"/>
              <a:pathLst>
                <a:path extrusionOk="0" h="67" w="191">
                  <a:moveTo>
                    <a:pt x="186" y="1"/>
                  </a:moveTo>
                  <a:cubicBezTo>
                    <a:pt x="124" y="11"/>
                    <a:pt x="63" y="32"/>
                    <a:pt x="1" y="52"/>
                  </a:cubicBezTo>
                  <a:cubicBezTo>
                    <a:pt x="26" y="62"/>
                    <a:pt x="49" y="67"/>
                    <a:pt x="70" y="67"/>
                  </a:cubicBezTo>
                  <a:cubicBezTo>
                    <a:pt x="116" y="67"/>
                    <a:pt x="156" y="46"/>
                    <a:pt x="191" y="11"/>
                  </a:cubicBezTo>
                  <a:cubicBezTo>
                    <a:pt x="191" y="11"/>
                    <a:pt x="186" y="6"/>
                    <a:pt x="18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7" name="Google Shape;2017;p4"/>
            <p:cNvSpPr/>
            <p:nvPr/>
          </p:nvSpPr>
          <p:spPr>
            <a:xfrm>
              <a:off x="2232100" y="4253650"/>
              <a:ext cx="800" cy="2350"/>
            </a:xfrm>
            <a:custGeom>
              <a:rect b="b" l="l" r="r" t="t"/>
              <a:pathLst>
                <a:path extrusionOk="0" h="94" w="32">
                  <a:moveTo>
                    <a:pt x="11" y="1"/>
                  </a:moveTo>
                  <a:cubicBezTo>
                    <a:pt x="6" y="26"/>
                    <a:pt x="6" y="57"/>
                    <a:pt x="1" y="83"/>
                  </a:cubicBezTo>
                  <a:cubicBezTo>
                    <a:pt x="6" y="93"/>
                    <a:pt x="11" y="93"/>
                    <a:pt x="26" y="93"/>
                  </a:cubicBezTo>
                  <a:cubicBezTo>
                    <a:pt x="26" y="57"/>
                    <a:pt x="31" y="32"/>
                    <a:pt x="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18" name="Google Shape;2018;p4"/>
          <p:cNvGrpSpPr/>
          <p:nvPr/>
        </p:nvGrpSpPr>
        <p:grpSpPr>
          <a:xfrm>
            <a:off x="8424007" y="2906998"/>
            <a:ext cx="1201981" cy="1177605"/>
            <a:chOff x="1409400" y="3825350"/>
            <a:chExt cx="823500" cy="806800"/>
          </a:xfrm>
        </p:grpSpPr>
        <p:sp>
          <p:nvSpPr>
            <p:cNvPr id="2019" name="Google Shape;2019;p4"/>
            <p:cNvSpPr/>
            <p:nvPr/>
          </p:nvSpPr>
          <p:spPr>
            <a:xfrm>
              <a:off x="1860575" y="46214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2"/>
                    <a:pt x="93" y="423"/>
                    <a:pt x="212" y="423"/>
                  </a:cubicBezTo>
                  <a:cubicBezTo>
                    <a:pt x="215" y="423"/>
                    <a:pt x="218" y="422"/>
                    <a:pt x="221" y="422"/>
                  </a:cubicBezTo>
                  <a:cubicBezTo>
                    <a:pt x="334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0" name="Google Shape;2020;p4"/>
            <p:cNvSpPr/>
            <p:nvPr/>
          </p:nvSpPr>
          <p:spPr>
            <a:xfrm>
              <a:off x="1754450" y="46213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3"/>
                    <a:pt x="1" y="217"/>
                  </a:cubicBezTo>
                  <a:cubicBezTo>
                    <a:pt x="1" y="330"/>
                    <a:pt x="88" y="422"/>
                    <a:pt x="206" y="427"/>
                  </a:cubicBezTo>
                  <a:cubicBezTo>
                    <a:pt x="210" y="427"/>
                    <a:pt x="213" y="428"/>
                    <a:pt x="216" y="428"/>
                  </a:cubicBezTo>
                  <a:cubicBezTo>
                    <a:pt x="330" y="428"/>
                    <a:pt x="427" y="342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1" name="Google Shape;2021;p4"/>
            <p:cNvSpPr/>
            <p:nvPr/>
          </p:nvSpPr>
          <p:spPr>
            <a:xfrm>
              <a:off x="1807250" y="462157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31" y="1"/>
                  </a:moveTo>
                  <a:cubicBezTo>
                    <a:pt x="228" y="1"/>
                    <a:pt x="225" y="1"/>
                    <a:pt x="222" y="1"/>
                  </a:cubicBezTo>
                  <a:cubicBezTo>
                    <a:pt x="104" y="1"/>
                    <a:pt x="16" y="88"/>
                    <a:pt x="6" y="207"/>
                  </a:cubicBezTo>
                  <a:cubicBezTo>
                    <a:pt x="1" y="330"/>
                    <a:pt x="93" y="417"/>
                    <a:pt x="211" y="422"/>
                  </a:cubicBezTo>
                  <a:cubicBezTo>
                    <a:pt x="330" y="422"/>
                    <a:pt x="432" y="330"/>
                    <a:pt x="432" y="212"/>
                  </a:cubicBezTo>
                  <a:cubicBezTo>
                    <a:pt x="437" y="92"/>
                    <a:pt x="350" y="1"/>
                    <a:pt x="2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2" name="Google Shape;2022;p4"/>
            <p:cNvSpPr/>
            <p:nvPr/>
          </p:nvSpPr>
          <p:spPr>
            <a:xfrm>
              <a:off x="180752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24" y="427"/>
                    <a:pt x="421" y="335"/>
                    <a:pt x="427" y="217"/>
                  </a:cubicBezTo>
                  <a:cubicBezTo>
                    <a:pt x="427" y="9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3" name="Google Shape;2023;p4"/>
            <p:cNvSpPr/>
            <p:nvPr/>
          </p:nvSpPr>
          <p:spPr>
            <a:xfrm>
              <a:off x="1913625" y="40906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98"/>
                    <a:pt x="6" y="222"/>
                  </a:cubicBezTo>
                  <a:cubicBezTo>
                    <a:pt x="11" y="335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4" name="Google Shape;2024;p4"/>
            <p:cNvSpPr/>
            <p:nvPr/>
          </p:nvSpPr>
          <p:spPr>
            <a:xfrm>
              <a:off x="17543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5" name="Google Shape;2025;p4"/>
            <p:cNvSpPr/>
            <p:nvPr/>
          </p:nvSpPr>
          <p:spPr>
            <a:xfrm>
              <a:off x="186057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3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6" name="Google Shape;2026;p4"/>
            <p:cNvSpPr/>
            <p:nvPr/>
          </p:nvSpPr>
          <p:spPr>
            <a:xfrm>
              <a:off x="1568700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7" name="Google Shape;2027;p4"/>
            <p:cNvSpPr/>
            <p:nvPr/>
          </p:nvSpPr>
          <p:spPr>
            <a:xfrm>
              <a:off x="1568700" y="43294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87" y="1"/>
                    <a:pt x="0" y="103"/>
                    <a:pt x="5" y="222"/>
                  </a:cubicBezTo>
                  <a:cubicBezTo>
                    <a:pt x="5" y="332"/>
                    <a:pt x="98" y="427"/>
                    <a:pt x="212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32" y="329"/>
                    <a:pt x="432" y="211"/>
                  </a:cubicBezTo>
                  <a:cubicBezTo>
                    <a:pt x="421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8" name="Google Shape;2028;p4"/>
            <p:cNvSpPr/>
            <p:nvPr/>
          </p:nvSpPr>
          <p:spPr>
            <a:xfrm>
              <a:off x="1913625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9" name="Google Shape;2029;p4"/>
            <p:cNvSpPr/>
            <p:nvPr/>
          </p:nvSpPr>
          <p:spPr>
            <a:xfrm>
              <a:off x="2099400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0"/>
                    <a:pt x="98" y="422"/>
                    <a:pt x="211" y="422"/>
                  </a:cubicBezTo>
                  <a:cubicBezTo>
                    <a:pt x="329" y="422"/>
                    <a:pt x="427" y="32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0" name="Google Shape;2030;p4"/>
            <p:cNvSpPr/>
            <p:nvPr/>
          </p:nvSpPr>
          <p:spPr>
            <a:xfrm>
              <a:off x="1860450" y="41438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5" y="329"/>
                    <a:pt x="98" y="427"/>
                    <a:pt x="211" y="427"/>
                  </a:cubicBezTo>
                  <a:cubicBezTo>
                    <a:pt x="334" y="427"/>
                    <a:pt x="432" y="334"/>
                    <a:pt x="432" y="211"/>
                  </a:cubicBezTo>
                  <a:cubicBezTo>
                    <a:pt x="432" y="93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1" name="Google Shape;2031;p4"/>
            <p:cNvSpPr/>
            <p:nvPr/>
          </p:nvSpPr>
          <p:spPr>
            <a:xfrm>
              <a:off x="1754450" y="41438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02" y="1"/>
                  </a:moveTo>
                  <a:cubicBezTo>
                    <a:pt x="84" y="1"/>
                    <a:pt x="1" y="97"/>
                    <a:pt x="1" y="222"/>
                  </a:cubicBezTo>
                  <a:cubicBezTo>
                    <a:pt x="1" y="335"/>
                    <a:pt x="98" y="433"/>
                    <a:pt x="211" y="433"/>
                  </a:cubicBezTo>
                  <a:cubicBezTo>
                    <a:pt x="330" y="423"/>
                    <a:pt x="427" y="335"/>
                    <a:pt x="427" y="222"/>
                  </a:cubicBezTo>
                  <a:cubicBezTo>
                    <a:pt x="427" y="99"/>
                    <a:pt x="335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2" name="Google Shape;2032;p4"/>
            <p:cNvSpPr/>
            <p:nvPr/>
          </p:nvSpPr>
          <p:spPr>
            <a:xfrm>
              <a:off x="1568550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2" y="0"/>
                  </a:moveTo>
                  <a:cubicBezTo>
                    <a:pt x="93" y="0"/>
                    <a:pt x="1" y="87"/>
                    <a:pt x="1" y="206"/>
                  </a:cubicBezTo>
                  <a:cubicBezTo>
                    <a:pt x="1" y="329"/>
                    <a:pt x="93" y="421"/>
                    <a:pt x="212" y="421"/>
                  </a:cubicBezTo>
                  <a:cubicBezTo>
                    <a:pt x="335" y="421"/>
                    <a:pt x="427" y="329"/>
                    <a:pt x="427" y="211"/>
                  </a:cubicBezTo>
                  <a:cubicBezTo>
                    <a:pt x="427" y="87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3" name="Google Shape;2033;p4"/>
            <p:cNvSpPr/>
            <p:nvPr/>
          </p:nvSpPr>
          <p:spPr>
            <a:xfrm>
              <a:off x="2099275" y="4329575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32" y="335"/>
                    <a:pt x="432" y="217"/>
                  </a:cubicBezTo>
                  <a:cubicBezTo>
                    <a:pt x="437" y="96"/>
                    <a:pt x="34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4" name="Google Shape;2034;p4"/>
            <p:cNvSpPr/>
            <p:nvPr/>
          </p:nvSpPr>
          <p:spPr>
            <a:xfrm>
              <a:off x="1807525" y="4143800"/>
              <a:ext cx="10675" cy="10600"/>
            </a:xfrm>
            <a:custGeom>
              <a:rect b="b" l="l" r="r" t="t"/>
              <a:pathLst>
                <a:path extrusionOk="0" h="424" w="427">
                  <a:moveTo>
                    <a:pt x="211" y="1"/>
                  </a:moveTo>
                  <a:cubicBezTo>
                    <a:pt x="97" y="1"/>
                    <a:pt x="5" y="82"/>
                    <a:pt x="0" y="202"/>
                  </a:cubicBezTo>
                  <a:cubicBezTo>
                    <a:pt x="0" y="325"/>
                    <a:pt x="82" y="417"/>
                    <a:pt x="195" y="423"/>
                  </a:cubicBezTo>
                  <a:cubicBezTo>
                    <a:pt x="201" y="423"/>
                    <a:pt x="207" y="423"/>
                    <a:pt x="213" y="423"/>
                  </a:cubicBezTo>
                  <a:cubicBezTo>
                    <a:pt x="328" y="423"/>
                    <a:pt x="417" y="330"/>
                    <a:pt x="421" y="222"/>
                  </a:cubicBezTo>
                  <a:cubicBezTo>
                    <a:pt x="427" y="104"/>
                    <a:pt x="339" y="6"/>
                    <a:pt x="221" y="1"/>
                  </a:cubicBezTo>
                  <a:cubicBezTo>
                    <a:pt x="217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5" name="Google Shape;2035;p4"/>
            <p:cNvSpPr/>
            <p:nvPr/>
          </p:nvSpPr>
          <p:spPr>
            <a:xfrm>
              <a:off x="1621875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8" y="0"/>
                    <a:pt x="1" y="98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27"/>
                    <a:pt x="422" y="329"/>
                    <a:pt x="422" y="211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6" name="Google Shape;2036;p4"/>
            <p:cNvSpPr/>
            <p:nvPr/>
          </p:nvSpPr>
          <p:spPr>
            <a:xfrm>
              <a:off x="17012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6" y="334"/>
                    <a:pt x="103" y="422"/>
                    <a:pt x="22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7" name="Google Shape;2037;p4"/>
            <p:cNvSpPr/>
            <p:nvPr/>
          </p:nvSpPr>
          <p:spPr>
            <a:xfrm>
              <a:off x="2152575" y="443557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8" name="Google Shape;2038;p4"/>
            <p:cNvSpPr/>
            <p:nvPr/>
          </p:nvSpPr>
          <p:spPr>
            <a:xfrm>
              <a:off x="2099275" y="4435425"/>
              <a:ext cx="10925" cy="10825"/>
            </a:xfrm>
            <a:custGeom>
              <a:rect b="b" l="l" r="r" t="t"/>
              <a:pathLst>
                <a:path extrusionOk="0" h="433" w="43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87" y="6"/>
                    <a:pt x="0" y="104"/>
                    <a:pt x="5" y="227"/>
                  </a:cubicBezTo>
                  <a:cubicBezTo>
                    <a:pt x="10" y="340"/>
                    <a:pt x="108" y="433"/>
                    <a:pt x="226" y="433"/>
                  </a:cubicBezTo>
                  <a:cubicBezTo>
                    <a:pt x="339" y="433"/>
                    <a:pt x="437" y="335"/>
                    <a:pt x="432" y="207"/>
                  </a:cubicBezTo>
                  <a:cubicBezTo>
                    <a:pt x="432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9" name="Google Shape;2039;p4"/>
            <p:cNvSpPr/>
            <p:nvPr/>
          </p:nvSpPr>
          <p:spPr>
            <a:xfrm>
              <a:off x="1621625" y="44355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8" y="0"/>
                    <a:pt x="0" y="98"/>
                    <a:pt x="11" y="221"/>
                  </a:cubicBezTo>
                  <a:cubicBezTo>
                    <a:pt x="16" y="334"/>
                    <a:pt x="103" y="427"/>
                    <a:pt x="22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0" name="Google Shape;2040;p4"/>
            <p:cNvSpPr/>
            <p:nvPr/>
          </p:nvSpPr>
          <p:spPr>
            <a:xfrm>
              <a:off x="1568700" y="4435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6"/>
                  </a:cubicBezTo>
                  <a:cubicBezTo>
                    <a:pt x="0" y="329"/>
                    <a:pt x="87" y="427"/>
                    <a:pt x="206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1" name="Google Shape;2041;p4"/>
            <p:cNvSpPr/>
            <p:nvPr/>
          </p:nvSpPr>
          <p:spPr>
            <a:xfrm>
              <a:off x="1621625" y="432945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8"/>
                    <a:pt x="11" y="222"/>
                  </a:cubicBezTo>
                  <a:cubicBezTo>
                    <a:pt x="16" y="340"/>
                    <a:pt x="103" y="432"/>
                    <a:pt x="226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2" name="Google Shape;2042;p4"/>
            <p:cNvSpPr/>
            <p:nvPr/>
          </p:nvSpPr>
          <p:spPr>
            <a:xfrm>
              <a:off x="15155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6" y="335"/>
                    <a:pt x="103" y="427"/>
                    <a:pt x="227" y="427"/>
                  </a:cubicBezTo>
                  <a:cubicBezTo>
                    <a:pt x="340" y="427"/>
                    <a:pt x="432" y="329"/>
                    <a:pt x="432" y="211"/>
                  </a:cubicBezTo>
                  <a:cubicBezTo>
                    <a:pt x="432" y="93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3" name="Google Shape;2043;p4"/>
            <p:cNvSpPr/>
            <p:nvPr/>
          </p:nvSpPr>
          <p:spPr>
            <a:xfrm>
              <a:off x="1489175" y="41438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82" y="0"/>
                    <a:pt x="0" y="93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27" y="98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4" name="Google Shape;2044;p4"/>
            <p:cNvSpPr/>
            <p:nvPr/>
          </p:nvSpPr>
          <p:spPr>
            <a:xfrm>
              <a:off x="2046325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6" y="0"/>
                  </a:moveTo>
                  <a:cubicBezTo>
                    <a:pt x="223" y="0"/>
                    <a:pt x="220" y="0"/>
                    <a:pt x="217" y="0"/>
                  </a:cubicBez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30" y="427"/>
                    <a:pt x="427" y="334"/>
                    <a:pt x="427" y="211"/>
                  </a:cubicBezTo>
                  <a:cubicBezTo>
                    <a:pt x="427" y="96"/>
                    <a:pt x="344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5" name="Google Shape;2045;p4"/>
            <p:cNvSpPr/>
            <p:nvPr/>
          </p:nvSpPr>
          <p:spPr>
            <a:xfrm>
              <a:off x="1860575" y="4568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0"/>
                  </a:moveTo>
                  <a:cubicBezTo>
                    <a:pt x="103" y="0"/>
                    <a:pt x="0" y="93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217" y="427"/>
                    <a:pt x="223" y="428"/>
                    <a:pt x="230" y="428"/>
                  </a:cubicBezTo>
                  <a:cubicBezTo>
                    <a:pt x="343" y="428"/>
                    <a:pt x="427" y="338"/>
                    <a:pt x="427" y="211"/>
                  </a:cubicBezTo>
                  <a:cubicBezTo>
                    <a:pt x="427" y="93"/>
                    <a:pt x="334" y="6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6" name="Google Shape;2046;p4"/>
            <p:cNvSpPr/>
            <p:nvPr/>
          </p:nvSpPr>
          <p:spPr>
            <a:xfrm>
              <a:off x="18339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91"/>
                    <a:pt x="6" y="211"/>
                  </a:cubicBezTo>
                  <a:cubicBezTo>
                    <a:pt x="6" y="329"/>
                    <a:pt x="93" y="422"/>
                    <a:pt x="216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7" name="Google Shape;2047;p4"/>
            <p:cNvSpPr/>
            <p:nvPr/>
          </p:nvSpPr>
          <p:spPr>
            <a:xfrm>
              <a:off x="19136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3" y="1"/>
                    <a:pt x="6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7" y="422"/>
                    <a:pt x="223" y="423"/>
                    <a:pt x="229" y="423"/>
                  </a:cubicBezTo>
                  <a:cubicBezTo>
                    <a:pt x="344" y="423"/>
                    <a:pt x="432" y="329"/>
                    <a:pt x="427" y="216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8" name="Google Shape;2048;p4"/>
            <p:cNvSpPr/>
            <p:nvPr/>
          </p:nvSpPr>
          <p:spPr>
            <a:xfrm>
              <a:off x="2019875" y="41437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1"/>
                  </a:cubicBezTo>
                  <a:cubicBezTo>
                    <a:pt x="329" y="421"/>
                    <a:pt x="427" y="319"/>
                    <a:pt x="427" y="20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9" name="Google Shape;2049;p4"/>
            <p:cNvSpPr/>
            <p:nvPr/>
          </p:nvSpPr>
          <p:spPr>
            <a:xfrm>
              <a:off x="18072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11" y="88"/>
                    <a:pt x="1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220" y="422"/>
                    <a:pt x="224" y="422"/>
                    <a:pt x="227" y="422"/>
                  </a:cubicBezTo>
                  <a:cubicBezTo>
                    <a:pt x="350" y="422"/>
                    <a:pt x="432" y="336"/>
                    <a:pt x="432" y="216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0" name="Google Shape;2050;p4"/>
            <p:cNvSpPr/>
            <p:nvPr/>
          </p:nvSpPr>
          <p:spPr>
            <a:xfrm>
              <a:off x="1860450" y="40375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8" y="0"/>
                    <a:pt x="10" y="88"/>
                    <a:pt x="5" y="206"/>
                  </a:cubicBezTo>
                  <a:cubicBezTo>
                    <a:pt x="0" y="324"/>
                    <a:pt x="88" y="422"/>
                    <a:pt x="211" y="422"/>
                  </a:cubicBezTo>
                  <a:cubicBezTo>
                    <a:pt x="214" y="422"/>
                    <a:pt x="218" y="422"/>
                    <a:pt x="221" y="422"/>
                  </a:cubicBezTo>
                  <a:cubicBezTo>
                    <a:pt x="340" y="422"/>
                    <a:pt x="432" y="336"/>
                    <a:pt x="432" y="216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1" name="Google Shape;2051;p4"/>
            <p:cNvSpPr/>
            <p:nvPr/>
          </p:nvSpPr>
          <p:spPr>
            <a:xfrm>
              <a:off x="180752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87" y="0"/>
                    <a:pt x="0" y="98"/>
                    <a:pt x="5" y="221"/>
                  </a:cubicBezTo>
                  <a:cubicBezTo>
                    <a:pt x="10" y="334"/>
                    <a:pt x="103" y="427"/>
                    <a:pt x="216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2" name="Google Shape;2052;p4"/>
            <p:cNvSpPr/>
            <p:nvPr/>
          </p:nvSpPr>
          <p:spPr>
            <a:xfrm>
              <a:off x="191362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3" name="Google Shape;2053;p4"/>
            <p:cNvSpPr/>
            <p:nvPr/>
          </p:nvSpPr>
          <p:spPr>
            <a:xfrm>
              <a:off x="1754325" y="4037325"/>
              <a:ext cx="10800" cy="10800"/>
            </a:xfrm>
            <a:custGeom>
              <a:rect b="b" l="l" r="r" t="t"/>
              <a:pathLst>
                <a:path extrusionOk="0" h="432" w="432">
                  <a:moveTo>
                    <a:pt x="211" y="0"/>
                  </a:moveTo>
                  <a:cubicBezTo>
                    <a:pt x="98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1"/>
                    <a:pt x="422" y="216"/>
                  </a:cubicBezTo>
                  <a:cubicBezTo>
                    <a:pt x="422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4" name="Google Shape;2054;p4"/>
            <p:cNvSpPr/>
            <p:nvPr/>
          </p:nvSpPr>
          <p:spPr>
            <a:xfrm>
              <a:off x="1913750" y="419675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34"/>
                    <a:pt x="93" y="427"/>
                    <a:pt x="211" y="427"/>
                  </a:cubicBezTo>
                  <a:cubicBezTo>
                    <a:pt x="330" y="427"/>
                    <a:pt x="427" y="329"/>
                    <a:pt x="427" y="20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5" name="Google Shape;2055;p4"/>
            <p:cNvSpPr/>
            <p:nvPr/>
          </p:nvSpPr>
          <p:spPr>
            <a:xfrm>
              <a:off x="2046075" y="4329325"/>
              <a:ext cx="10950" cy="10825"/>
            </a:xfrm>
            <a:custGeom>
              <a:rect b="b" l="l" r="r" t="t"/>
              <a:pathLst>
                <a:path extrusionOk="0" h="433" w="438">
                  <a:moveTo>
                    <a:pt x="227" y="0"/>
                  </a:moveTo>
                  <a:cubicBezTo>
                    <a:pt x="109" y="0"/>
                    <a:pt x="11" y="88"/>
                    <a:pt x="6" y="206"/>
                  </a:cubicBezTo>
                  <a:cubicBezTo>
                    <a:pt x="1" y="329"/>
                    <a:pt x="98" y="42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2"/>
                    <a:pt x="432" y="227"/>
                  </a:cubicBezTo>
                  <a:cubicBezTo>
                    <a:pt x="437" y="103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6" name="Google Shape;2056;p4"/>
            <p:cNvSpPr/>
            <p:nvPr/>
          </p:nvSpPr>
          <p:spPr>
            <a:xfrm>
              <a:off x="2152450" y="432957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3"/>
                    <a:pt x="6" y="206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7" name="Google Shape;2057;p4"/>
            <p:cNvSpPr/>
            <p:nvPr/>
          </p:nvSpPr>
          <p:spPr>
            <a:xfrm>
              <a:off x="19137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104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210" y="422"/>
                    <a:pt x="213" y="422"/>
                    <a:pt x="217" y="422"/>
                  </a:cubicBezTo>
                  <a:cubicBezTo>
                    <a:pt x="335" y="422"/>
                    <a:pt x="427" y="336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8" name="Google Shape;2058;p4"/>
            <p:cNvSpPr/>
            <p:nvPr/>
          </p:nvSpPr>
          <p:spPr>
            <a:xfrm>
              <a:off x="15156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98" y="427"/>
                    <a:pt x="217" y="427"/>
                  </a:cubicBezTo>
                  <a:cubicBezTo>
                    <a:pt x="330" y="427"/>
                    <a:pt x="427" y="334"/>
                    <a:pt x="427" y="221"/>
                  </a:cubicBezTo>
                  <a:cubicBezTo>
                    <a:pt x="427" y="98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9" name="Google Shape;2059;p4"/>
            <p:cNvSpPr/>
            <p:nvPr/>
          </p:nvSpPr>
          <p:spPr>
            <a:xfrm>
              <a:off x="20463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2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0" name="Google Shape;2060;p4"/>
            <p:cNvSpPr/>
            <p:nvPr/>
          </p:nvSpPr>
          <p:spPr>
            <a:xfrm>
              <a:off x="1807525" y="41967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7" y="329"/>
                    <a:pt x="427" y="216"/>
                  </a:cubicBezTo>
                  <a:cubicBezTo>
                    <a:pt x="421" y="9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1" name="Google Shape;2061;p4"/>
            <p:cNvSpPr/>
            <p:nvPr/>
          </p:nvSpPr>
          <p:spPr>
            <a:xfrm>
              <a:off x="180737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9" y="0"/>
                    <a:pt x="1" y="93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1"/>
                    <a:pt x="427" y="221"/>
                  </a:cubicBezTo>
                  <a:cubicBezTo>
                    <a:pt x="433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2" name="Google Shape;2062;p4"/>
            <p:cNvSpPr/>
            <p:nvPr/>
          </p:nvSpPr>
          <p:spPr>
            <a:xfrm>
              <a:off x="191362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103" y="0"/>
                    <a:pt x="6" y="93"/>
                    <a:pt x="6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8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3" name="Google Shape;2063;p4"/>
            <p:cNvSpPr/>
            <p:nvPr/>
          </p:nvSpPr>
          <p:spPr>
            <a:xfrm>
              <a:off x="17543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8" y="1"/>
                    <a:pt x="11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3" y="423"/>
                    <a:pt x="422" y="333"/>
                    <a:pt x="432" y="216"/>
                  </a:cubicBezTo>
                  <a:cubicBezTo>
                    <a:pt x="43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4" name="Google Shape;2064;p4"/>
            <p:cNvSpPr/>
            <p:nvPr/>
          </p:nvSpPr>
          <p:spPr>
            <a:xfrm>
              <a:off x="180752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103" y="1"/>
                    <a:pt x="5" y="88"/>
                    <a:pt x="0" y="206"/>
                  </a:cubicBezTo>
                  <a:cubicBezTo>
                    <a:pt x="0" y="329"/>
                    <a:pt x="82" y="422"/>
                    <a:pt x="206" y="422"/>
                  </a:cubicBezTo>
                  <a:cubicBezTo>
                    <a:pt x="212" y="422"/>
                    <a:pt x="218" y="423"/>
                    <a:pt x="223" y="423"/>
                  </a:cubicBezTo>
                  <a:cubicBezTo>
                    <a:pt x="333" y="423"/>
                    <a:pt x="422" y="333"/>
                    <a:pt x="427" y="216"/>
                  </a:cubicBezTo>
                  <a:cubicBezTo>
                    <a:pt x="427" y="10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5" name="Google Shape;2065;p4"/>
            <p:cNvSpPr/>
            <p:nvPr/>
          </p:nvSpPr>
          <p:spPr>
            <a:xfrm>
              <a:off x="1833975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93" y="427"/>
                    <a:pt x="216" y="427"/>
                  </a:cubicBezTo>
                  <a:cubicBezTo>
                    <a:pt x="340" y="427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6" name="Google Shape;2066;p4"/>
            <p:cNvSpPr/>
            <p:nvPr/>
          </p:nvSpPr>
          <p:spPr>
            <a:xfrm>
              <a:off x="1966825" y="414380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6" y="1"/>
                  </a:moveTo>
                  <a:cubicBezTo>
                    <a:pt x="87" y="1"/>
                    <a:pt x="0" y="87"/>
                    <a:pt x="5" y="212"/>
                  </a:cubicBezTo>
                  <a:cubicBezTo>
                    <a:pt x="5" y="330"/>
                    <a:pt x="93" y="423"/>
                    <a:pt x="216" y="423"/>
                  </a:cubicBezTo>
                  <a:cubicBezTo>
                    <a:pt x="329" y="423"/>
                    <a:pt x="427" y="335"/>
                    <a:pt x="427" y="222"/>
                  </a:cubicBezTo>
                  <a:cubicBezTo>
                    <a:pt x="427" y="99"/>
                    <a:pt x="339" y="1"/>
                    <a:pt x="216" y="1"/>
                  </a:cubicBezTo>
                  <a:cubicBezTo>
                    <a:pt x="212" y="1"/>
                    <a:pt x="20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7" name="Google Shape;2067;p4"/>
            <p:cNvSpPr/>
            <p:nvPr/>
          </p:nvSpPr>
          <p:spPr>
            <a:xfrm>
              <a:off x="17012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3" y="0"/>
                    <a:pt x="0" y="98"/>
                    <a:pt x="11" y="221"/>
                  </a:cubicBezTo>
                  <a:cubicBezTo>
                    <a:pt x="11" y="334"/>
                    <a:pt x="103" y="427"/>
                    <a:pt x="221" y="427"/>
                  </a:cubicBezTo>
                  <a:cubicBezTo>
                    <a:pt x="345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8" name="Google Shape;2068;p4"/>
            <p:cNvSpPr/>
            <p:nvPr/>
          </p:nvSpPr>
          <p:spPr>
            <a:xfrm>
              <a:off x="1833975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34"/>
                    <a:pt x="93" y="421"/>
                    <a:pt x="216" y="421"/>
                  </a:cubicBezTo>
                  <a:cubicBezTo>
                    <a:pt x="340" y="421"/>
                    <a:pt x="43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9" name="Google Shape;2069;p4"/>
            <p:cNvSpPr/>
            <p:nvPr/>
          </p:nvSpPr>
          <p:spPr>
            <a:xfrm>
              <a:off x="175445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33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0" name="Google Shape;2070;p4"/>
            <p:cNvSpPr/>
            <p:nvPr/>
          </p:nvSpPr>
          <p:spPr>
            <a:xfrm>
              <a:off x="1833975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1" name="Google Shape;2071;p4"/>
            <p:cNvSpPr/>
            <p:nvPr/>
          </p:nvSpPr>
          <p:spPr>
            <a:xfrm>
              <a:off x="1701275" y="39845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9" y="427"/>
                    <a:pt x="427" y="334"/>
                    <a:pt x="427" y="211"/>
                  </a:cubicBezTo>
                  <a:cubicBezTo>
                    <a:pt x="432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2" name="Google Shape;2072;p4"/>
            <p:cNvSpPr/>
            <p:nvPr/>
          </p:nvSpPr>
          <p:spPr>
            <a:xfrm>
              <a:off x="186057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5"/>
                    <a:pt x="0" y="98"/>
                    <a:pt x="0" y="221"/>
                  </a:cubicBezTo>
                  <a:cubicBezTo>
                    <a:pt x="0" y="33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3" name="Google Shape;2073;p4"/>
            <p:cNvSpPr/>
            <p:nvPr/>
          </p:nvSpPr>
          <p:spPr>
            <a:xfrm>
              <a:off x="1833975" y="39580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3" y="422"/>
                    <a:pt x="211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4" name="Google Shape;2074;p4"/>
            <p:cNvSpPr/>
            <p:nvPr/>
          </p:nvSpPr>
          <p:spPr>
            <a:xfrm>
              <a:off x="18605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1" y="334"/>
                    <a:pt x="103" y="422"/>
                    <a:pt x="221" y="422"/>
                  </a:cubicBezTo>
                  <a:cubicBezTo>
                    <a:pt x="339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5" name="Google Shape;2075;p4"/>
            <p:cNvSpPr/>
            <p:nvPr/>
          </p:nvSpPr>
          <p:spPr>
            <a:xfrm>
              <a:off x="1436000" y="414380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0" y="1"/>
                  </a:moveTo>
                  <a:cubicBezTo>
                    <a:pt x="92" y="1"/>
                    <a:pt x="0" y="87"/>
                    <a:pt x="10" y="207"/>
                  </a:cubicBezTo>
                  <a:cubicBezTo>
                    <a:pt x="10" y="330"/>
                    <a:pt x="97" y="423"/>
                    <a:pt x="221" y="423"/>
                  </a:cubicBezTo>
                  <a:cubicBezTo>
                    <a:pt x="334" y="423"/>
                    <a:pt x="431" y="335"/>
                    <a:pt x="431" y="222"/>
                  </a:cubicBezTo>
                  <a:cubicBezTo>
                    <a:pt x="431" y="99"/>
                    <a:pt x="344" y="1"/>
                    <a:pt x="221" y="1"/>
                  </a:cubicBezTo>
                  <a:cubicBezTo>
                    <a:pt x="217" y="1"/>
                    <a:pt x="214" y="1"/>
                    <a:pt x="21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6" name="Google Shape;2076;p4"/>
            <p:cNvSpPr/>
            <p:nvPr/>
          </p:nvSpPr>
          <p:spPr>
            <a:xfrm>
              <a:off x="1833975" y="40112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6" y="1"/>
                  </a:moveTo>
                  <a:cubicBezTo>
                    <a:pt x="98" y="1"/>
                    <a:pt x="1" y="88"/>
                    <a:pt x="1" y="217"/>
                  </a:cubicBezTo>
                  <a:cubicBezTo>
                    <a:pt x="6" y="335"/>
                    <a:pt x="103" y="427"/>
                    <a:pt x="216" y="427"/>
                  </a:cubicBezTo>
                  <a:cubicBezTo>
                    <a:pt x="340" y="422"/>
                    <a:pt x="427" y="335"/>
                    <a:pt x="427" y="212"/>
                  </a:cubicBezTo>
                  <a:cubicBezTo>
                    <a:pt x="427" y="8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7" name="Google Shape;2077;p4"/>
            <p:cNvSpPr/>
            <p:nvPr/>
          </p:nvSpPr>
          <p:spPr>
            <a:xfrm>
              <a:off x="1674800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3" y="0"/>
                    <a:pt x="1" y="86"/>
                    <a:pt x="1" y="206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330" y="427"/>
                    <a:pt x="427" y="329"/>
                    <a:pt x="427" y="216"/>
                  </a:cubicBezTo>
                  <a:cubicBezTo>
                    <a:pt x="427" y="98"/>
                    <a:pt x="335" y="0"/>
                    <a:pt x="222" y="0"/>
                  </a:cubicBezTo>
                  <a:cubicBezTo>
                    <a:pt x="218" y="0"/>
                    <a:pt x="21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8" name="Google Shape;2078;p4"/>
            <p:cNvSpPr/>
            <p:nvPr/>
          </p:nvSpPr>
          <p:spPr>
            <a:xfrm>
              <a:off x="1754325" y="41968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199" y="1"/>
                  </a:moveTo>
                  <a:cubicBezTo>
                    <a:pt x="94" y="1"/>
                    <a:pt x="5" y="90"/>
                    <a:pt x="1" y="202"/>
                  </a:cubicBezTo>
                  <a:cubicBezTo>
                    <a:pt x="1" y="320"/>
                    <a:pt x="98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22" y="212"/>
                  </a:cubicBezTo>
                  <a:cubicBezTo>
                    <a:pt x="422" y="94"/>
                    <a:pt x="335" y="7"/>
                    <a:pt x="216" y="1"/>
                  </a:cubicBezTo>
                  <a:cubicBezTo>
                    <a:pt x="211" y="1"/>
                    <a:pt x="205" y="1"/>
                    <a:pt x="19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9" name="Google Shape;2079;p4"/>
            <p:cNvSpPr/>
            <p:nvPr/>
          </p:nvSpPr>
          <p:spPr>
            <a:xfrm>
              <a:off x="17012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98" y="422"/>
                    <a:pt x="211" y="427"/>
                  </a:cubicBezTo>
                  <a:cubicBezTo>
                    <a:pt x="214" y="427"/>
                    <a:pt x="218" y="427"/>
                    <a:pt x="221" y="427"/>
                  </a:cubicBezTo>
                  <a:cubicBezTo>
                    <a:pt x="335" y="427"/>
                    <a:pt x="432" y="342"/>
                    <a:pt x="432" y="222"/>
                  </a:cubicBezTo>
                  <a:cubicBezTo>
                    <a:pt x="432" y="9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0" name="Google Shape;2080;p4"/>
            <p:cNvSpPr/>
            <p:nvPr/>
          </p:nvSpPr>
          <p:spPr>
            <a:xfrm>
              <a:off x="2178925" y="41434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6" y="1"/>
                  </a:moveTo>
                  <a:cubicBezTo>
                    <a:pt x="103" y="1"/>
                    <a:pt x="5" y="93"/>
                    <a:pt x="5" y="217"/>
                  </a:cubicBezTo>
                  <a:cubicBezTo>
                    <a:pt x="0" y="330"/>
                    <a:pt x="103" y="432"/>
                    <a:pt x="216" y="432"/>
                  </a:cubicBezTo>
                  <a:cubicBezTo>
                    <a:pt x="334" y="432"/>
                    <a:pt x="432" y="345"/>
                    <a:pt x="432" y="227"/>
                  </a:cubicBezTo>
                  <a:cubicBezTo>
                    <a:pt x="432" y="109"/>
                    <a:pt x="339" y="16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1" name="Google Shape;2081;p4"/>
            <p:cNvSpPr/>
            <p:nvPr/>
          </p:nvSpPr>
          <p:spPr>
            <a:xfrm>
              <a:off x="175432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8"/>
                    <a:pt x="1" y="211"/>
                  </a:cubicBezTo>
                  <a:cubicBezTo>
                    <a:pt x="1" y="334"/>
                    <a:pt x="93" y="427"/>
                    <a:pt x="216" y="427"/>
                  </a:cubicBezTo>
                  <a:cubicBezTo>
                    <a:pt x="335" y="427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2" name="Google Shape;2082;p4"/>
            <p:cNvSpPr/>
            <p:nvPr/>
          </p:nvSpPr>
          <p:spPr>
            <a:xfrm>
              <a:off x="1966675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1" y="341"/>
                    <a:pt x="93" y="427"/>
                    <a:pt x="212" y="427"/>
                  </a:cubicBezTo>
                  <a:cubicBezTo>
                    <a:pt x="215" y="427"/>
                    <a:pt x="218" y="427"/>
                    <a:pt x="222" y="427"/>
                  </a:cubicBezTo>
                  <a:cubicBezTo>
                    <a:pt x="335" y="427"/>
                    <a:pt x="427" y="329"/>
                    <a:pt x="427" y="21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3" name="Google Shape;2083;p4"/>
            <p:cNvSpPr/>
            <p:nvPr/>
          </p:nvSpPr>
          <p:spPr>
            <a:xfrm>
              <a:off x="1648350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6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9"/>
                    <a:pt x="10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4" name="Google Shape;2084;p4"/>
            <p:cNvSpPr/>
            <p:nvPr/>
          </p:nvSpPr>
          <p:spPr>
            <a:xfrm>
              <a:off x="1966550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5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5" name="Google Shape;2085;p4"/>
            <p:cNvSpPr/>
            <p:nvPr/>
          </p:nvSpPr>
          <p:spPr>
            <a:xfrm>
              <a:off x="1701275" y="41438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2" y="1"/>
                  </a:moveTo>
                  <a:cubicBezTo>
                    <a:pt x="93" y="1"/>
                    <a:pt x="0" y="97"/>
                    <a:pt x="5" y="222"/>
                  </a:cubicBezTo>
                  <a:cubicBezTo>
                    <a:pt x="5" y="335"/>
                    <a:pt x="98" y="433"/>
                    <a:pt x="211" y="433"/>
                  </a:cubicBezTo>
                  <a:cubicBezTo>
                    <a:pt x="334" y="433"/>
                    <a:pt x="432" y="340"/>
                    <a:pt x="432" y="222"/>
                  </a:cubicBezTo>
                  <a:cubicBezTo>
                    <a:pt x="432" y="99"/>
                    <a:pt x="345" y="1"/>
                    <a:pt x="221" y="1"/>
                  </a:cubicBezTo>
                  <a:cubicBezTo>
                    <a:pt x="218" y="1"/>
                    <a:pt x="21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6" name="Google Shape;2086;p4"/>
            <p:cNvSpPr/>
            <p:nvPr/>
          </p:nvSpPr>
          <p:spPr>
            <a:xfrm>
              <a:off x="18605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0" y="216"/>
                  </a:cubicBezTo>
                  <a:cubicBezTo>
                    <a:pt x="0" y="329"/>
                    <a:pt x="93" y="422"/>
                    <a:pt x="206" y="427"/>
                  </a:cubicBezTo>
                  <a:cubicBezTo>
                    <a:pt x="209" y="427"/>
                    <a:pt x="213" y="427"/>
                    <a:pt x="216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7" name="Google Shape;2087;p4"/>
            <p:cNvSpPr/>
            <p:nvPr/>
          </p:nvSpPr>
          <p:spPr>
            <a:xfrm>
              <a:off x="1993275" y="390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8"/>
                    <a:pt x="6" y="211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8" name="Google Shape;2088;p4"/>
            <p:cNvSpPr/>
            <p:nvPr/>
          </p:nvSpPr>
          <p:spPr>
            <a:xfrm>
              <a:off x="1966825" y="4037325"/>
              <a:ext cx="10925" cy="10800"/>
            </a:xfrm>
            <a:custGeom>
              <a:rect b="b" l="l" r="r" t="t"/>
              <a:pathLst>
                <a:path extrusionOk="0" h="432" w="437">
                  <a:moveTo>
                    <a:pt x="216" y="0"/>
                  </a:moveTo>
                  <a:cubicBezTo>
                    <a:pt x="103" y="10"/>
                    <a:pt x="5" y="98"/>
                    <a:pt x="5" y="216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214" y="432"/>
                    <a:pt x="217" y="432"/>
                    <a:pt x="220" y="432"/>
                  </a:cubicBezTo>
                  <a:cubicBezTo>
                    <a:pt x="334" y="432"/>
                    <a:pt x="422" y="341"/>
                    <a:pt x="427" y="221"/>
                  </a:cubicBezTo>
                  <a:cubicBezTo>
                    <a:pt x="43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9" name="Google Shape;2089;p4"/>
            <p:cNvSpPr/>
            <p:nvPr/>
          </p:nvSpPr>
          <p:spPr>
            <a:xfrm>
              <a:off x="1435975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0" y="422"/>
                    <a:pt x="427" y="324"/>
                    <a:pt x="427" y="211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0" name="Google Shape;2090;p4"/>
            <p:cNvSpPr/>
            <p:nvPr/>
          </p:nvSpPr>
          <p:spPr>
            <a:xfrm>
              <a:off x="175432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0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1" name="Google Shape;2091;p4"/>
            <p:cNvSpPr/>
            <p:nvPr/>
          </p:nvSpPr>
          <p:spPr>
            <a:xfrm>
              <a:off x="1621625" y="4276650"/>
              <a:ext cx="10800" cy="10425"/>
            </a:xfrm>
            <a:custGeom>
              <a:rect b="b" l="l" r="r" t="t"/>
              <a:pathLst>
                <a:path extrusionOk="0" h="417" w="432">
                  <a:moveTo>
                    <a:pt x="216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93" y="417"/>
                    <a:pt x="216" y="417"/>
                  </a:cubicBezTo>
                  <a:cubicBezTo>
                    <a:pt x="334" y="417"/>
                    <a:pt x="432" y="319"/>
                    <a:pt x="427" y="211"/>
                  </a:cubicBezTo>
                  <a:cubicBezTo>
                    <a:pt x="427" y="9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2" name="Google Shape;2092;p4"/>
            <p:cNvSpPr/>
            <p:nvPr/>
          </p:nvSpPr>
          <p:spPr>
            <a:xfrm>
              <a:off x="151562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" y="319"/>
                    <a:pt x="93" y="421"/>
                    <a:pt x="206" y="421"/>
                  </a:cubicBezTo>
                  <a:cubicBezTo>
                    <a:pt x="330" y="421"/>
                    <a:pt x="427" y="329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3" name="Google Shape;2093;p4"/>
            <p:cNvSpPr/>
            <p:nvPr/>
          </p:nvSpPr>
          <p:spPr>
            <a:xfrm>
              <a:off x="1621875" y="43826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5"/>
                    <a:pt x="1" y="98"/>
                    <a:pt x="1" y="211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24" y="421"/>
                    <a:pt x="422" y="319"/>
                    <a:pt x="422" y="206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4" name="Google Shape;2094;p4"/>
            <p:cNvSpPr/>
            <p:nvPr/>
          </p:nvSpPr>
          <p:spPr>
            <a:xfrm>
              <a:off x="1860575" y="42499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3"/>
                    <a:pt x="11" y="222"/>
                  </a:cubicBezTo>
                  <a:cubicBezTo>
                    <a:pt x="11" y="335"/>
                    <a:pt x="103" y="432"/>
                    <a:pt x="221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3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5" name="Google Shape;2095;p4"/>
            <p:cNvSpPr/>
            <p:nvPr/>
          </p:nvSpPr>
          <p:spPr>
            <a:xfrm>
              <a:off x="2152575" y="43826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88" y="0"/>
                    <a:pt x="1" y="87"/>
                    <a:pt x="1" y="211"/>
                  </a:cubicBezTo>
                  <a:cubicBezTo>
                    <a:pt x="1" y="329"/>
                    <a:pt x="88" y="421"/>
                    <a:pt x="206" y="421"/>
                  </a:cubicBezTo>
                  <a:cubicBezTo>
                    <a:pt x="330" y="421"/>
                    <a:pt x="422" y="329"/>
                    <a:pt x="422" y="211"/>
                  </a:cubicBezTo>
                  <a:cubicBezTo>
                    <a:pt x="422" y="87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6" name="Google Shape;2096;p4"/>
            <p:cNvSpPr/>
            <p:nvPr/>
          </p:nvSpPr>
          <p:spPr>
            <a:xfrm>
              <a:off x="1435975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7" y="427"/>
                  </a:cubicBezTo>
                  <a:cubicBezTo>
                    <a:pt x="330" y="427"/>
                    <a:pt x="427" y="330"/>
                    <a:pt x="427" y="217"/>
                  </a:cubicBezTo>
                  <a:cubicBezTo>
                    <a:pt x="42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7" name="Google Shape;2097;p4"/>
            <p:cNvSpPr/>
            <p:nvPr/>
          </p:nvSpPr>
          <p:spPr>
            <a:xfrm>
              <a:off x="17012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8" name="Google Shape;2098;p4"/>
            <p:cNvSpPr/>
            <p:nvPr/>
          </p:nvSpPr>
          <p:spPr>
            <a:xfrm>
              <a:off x="1966825" y="409085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230" y="0"/>
                  </a:moveTo>
                  <a:cubicBezTo>
                    <a:pt x="222" y="0"/>
                    <a:pt x="214" y="1"/>
                    <a:pt x="206" y="2"/>
                  </a:cubicBezTo>
                  <a:cubicBezTo>
                    <a:pt x="87" y="2"/>
                    <a:pt x="0" y="94"/>
                    <a:pt x="0" y="218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24" y="418"/>
                    <a:pt x="421" y="321"/>
                    <a:pt x="421" y="208"/>
                  </a:cubicBezTo>
                  <a:cubicBezTo>
                    <a:pt x="421" y="93"/>
                    <a:pt x="337" y="0"/>
                    <a:pt x="23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9" name="Google Shape;2099;p4"/>
            <p:cNvSpPr/>
            <p:nvPr/>
          </p:nvSpPr>
          <p:spPr>
            <a:xfrm>
              <a:off x="215245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7" y="33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0" name="Google Shape;2100;p4"/>
            <p:cNvSpPr/>
            <p:nvPr/>
          </p:nvSpPr>
          <p:spPr>
            <a:xfrm>
              <a:off x="1833725" y="454192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7" y="1"/>
                  </a:moveTo>
                  <a:cubicBezTo>
                    <a:pt x="103" y="1"/>
                    <a:pt x="10" y="92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339" y="422"/>
                    <a:pt x="432" y="335"/>
                    <a:pt x="432" y="212"/>
                  </a:cubicBezTo>
                  <a:cubicBezTo>
                    <a:pt x="437" y="88"/>
                    <a:pt x="350" y="1"/>
                    <a:pt x="226" y="1"/>
                  </a:cubicBezTo>
                  <a:cubicBezTo>
                    <a:pt x="223" y="1"/>
                    <a:pt x="22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1" name="Google Shape;2101;p4"/>
            <p:cNvSpPr/>
            <p:nvPr/>
          </p:nvSpPr>
          <p:spPr>
            <a:xfrm>
              <a:off x="1701275" y="45682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2" y="0"/>
                  </a:moveTo>
                  <a:cubicBezTo>
                    <a:pt x="93" y="0"/>
                    <a:pt x="0" y="96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212" y="422"/>
                    <a:pt x="218" y="423"/>
                    <a:pt x="224" y="423"/>
                  </a:cubicBezTo>
                  <a:cubicBezTo>
                    <a:pt x="339" y="423"/>
                    <a:pt x="427" y="333"/>
                    <a:pt x="432" y="216"/>
                  </a:cubicBezTo>
                  <a:cubicBezTo>
                    <a:pt x="432" y="93"/>
                    <a:pt x="345" y="1"/>
                    <a:pt x="221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2" name="Google Shape;2102;p4"/>
            <p:cNvSpPr/>
            <p:nvPr/>
          </p:nvSpPr>
          <p:spPr>
            <a:xfrm>
              <a:off x="2046475" y="4382250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1"/>
                    <a:pt x="0" y="98"/>
                    <a:pt x="0" y="216"/>
                  </a:cubicBezTo>
                  <a:cubicBezTo>
                    <a:pt x="0" y="330"/>
                    <a:pt x="93" y="432"/>
                    <a:pt x="211" y="432"/>
                  </a:cubicBezTo>
                  <a:cubicBezTo>
                    <a:pt x="329" y="432"/>
                    <a:pt x="421" y="345"/>
                    <a:pt x="421" y="222"/>
                  </a:cubicBezTo>
                  <a:cubicBezTo>
                    <a:pt x="416" y="103"/>
                    <a:pt x="324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3" name="Google Shape;2103;p4"/>
            <p:cNvSpPr/>
            <p:nvPr/>
          </p:nvSpPr>
          <p:spPr>
            <a:xfrm>
              <a:off x="2099275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0"/>
                    <a:pt x="10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4" name="Google Shape;2104;p4"/>
            <p:cNvSpPr/>
            <p:nvPr/>
          </p:nvSpPr>
          <p:spPr>
            <a:xfrm>
              <a:off x="1966550" y="419685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08" y="1"/>
                  </a:moveTo>
                  <a:cubicBezTo>
                    <a:pt x="94" y="1"/>
                    <a:pt x="6" y="90"/>
                    <a:pt x="6" y="202"/>
                  </a:cubicBezTo>
                  <a:cubicBezTo>
                    <a:pt x="1" y="325"/>
                    <a:pt x="93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32" y="212"/>
                  </a:cubicBezTo>
                  <a:cubicBezTo>
                    <a:pt x="432" y="99"/>
                    <a:pt x="340" y="7"/>
                    <a:pt x="227" y="1"/>
                  </a:cubicBezTo>
                  <a:cubicBezTo>
                    <a:pt x="221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5" name="Google Shape;2105;p4"/>
            <p:cNvSpPr/>
            <p:nvPr/>
          </p:nvSpPr>
          <p:spPr>
            <a:xfrm>
              <a:off x="1966550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104" y="1"/>
                    <a:pt x="16" y="88"/>
                    <a:pt x="6" y="206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4" y="423"/>
                    <a:pt x="432" y="333"/>
                    <a:pt x="432" y="216"/>
                  </a:cubicBezTo>
                  <a:cubicBezTo>
                    <a:pt x="432" y="10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6" name="Google Shape;2106;p4"/>
            <p:cNvSpPr/>
            <p:nvPr/>
          </p:nvSpPr>
          <p:spPr>
            <a:xfrm>
              <a:off x="1568700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11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87" y="417"/>
                    <a:pt x="211" y="417"/>
                  </a:cubicBezTo>
                  <a:cubicBezTo>
                    <a:pt x="334" y="417"/>
                    <a:pt x="421" y="319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7" name="Google Shape;2107;p4"/>
            <p:cNvSpPr/>
            <p:nvPr/>
          </p:nvSpPr>
          <p:spPr>
            <a:xfrm>
              <a:off x="1833975" y="39047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98" y="1"/>
                    <a:pt x="1" y="93"/>
                    <a:pt x="1" y="212"/>
                  </a:cubicBezTo>
                  <a:cubicBezTo>
                    <a:pt x="1" y="330"/>
                    <a:pt x="98" y="433"/>
                    <a:pt x="211" y="433"/>
                  </a:cubicBezTo>
                  <a:cubicBezTo>
                    <a:pt x="214" y="433"/>
                    <a:pt x="217" y="433"/>
                    <a:pt x="221" y="433"/>
                  </a:cubicBezTo>
                  <a:cubicBezTo>
                    <a:pt x="339" y="433"/>
                    <a:pt x="432" y="337"/>
                    <a:pt x="432" y="217"/>
                  </a:cubicBezTo>
                  <a:cubicBezTo>
                    <a:pt x="432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8" name="Google Shape;2108;p4"/>
            <p:cNvSpPr/>
            <p:nvPr/>
          </p:nvSpPr>
          <p:spPr>
            <a:xfrm>
              <a:off x="2046475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20" y="0"/>
                  </a:moveTo>
                  <a:cubicBezTo>
                    <a:pt x="217" y="0"/>
                    <a:pt x="214" y="0"/>
                    <a:pt x="211" y="1"/>
                  </a:cubicBezTo>
                  <a:cubicBezTo>
                    <a:pt x="93" y="1"/>
                    <a:pt x="0" y="98"/>
                    <a:pt x="0" y="211"/>
                  </a:cubicBezTo>
                  <a:cubicBezTo>
                    <a:pt x="5" y="329"/>
                    <a:pt x="93" y="417"/>
                    <a:pt x="211" y="417"/>
                  </a:cubicBezTo>
                  <a:cubicBezTo>
                    <a:pt x="329" y="417"/>
                    <a:pt x="421" y="329"/>
                    <a:pt x="421" y="206"/>
                  </a:cubicBezTo>
                  <a:cubicBezTo>
                    <a:pt x="421" y="86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9" name="Google Shape;2109;p4"/>
            <p:cNvSpPr/>
            <p:nvPr/>
          </p:nvSpPr>
          <p:spPr>
            <a:xfrm>
              <a:off x="17012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3" y="0"/>
                  </a:moveTo>
                  <a:cubicBezTo>
                    <a:pt x="99" y="0"/>
                    <a:pt x="11" y="101"/>
                    <a:pt x="11" y="211"/>
                  </a:cubicBezTo>
                  <a:cubicBezTo>
                    <a:pt x="1" y="329"/>
                    <a:pt x="94" y="428"/>
                    <a:pt x="205" y="428"/>
                  </a:cubicBezTo>
                  <a:cubicBezTo>
                    <a:pt x="210" y="428"/>
                    <a:pt x="216" y="428"/>
                    <a:pt x="221" y="427"/>
                  </a:cubicBezTo>
                  <a:cubicBezTo>
                    <a:pt x="345" y="417"/>
                    <a:pt x="432" y="330"/>
                    <a:pt x="432" y="211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6" y="0"/>
                    <a:pt x="21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0" name="Google Shape;2110;p4"/>
            <p:cNvSpPr/>
            <p:nvPr/>
          </p:nvSpPr>
          <p:spPr>
            <a:xfrm>
              <a:off x="1913625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88" y="432"/>
                    <a:pt x="211" y="432"/>
                  </a:cubicBezTo>
                  <a:cubicBezTo>
                    <a:pt x="335" y="432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1" name="Google Shape;2111;p4"/>
            <p:cNvSpPr/>
            <p:nvPr/>
          </p:nvSpPr>
          <p:spPr>
            <a:xfrm>
              <a:off x="1488900" y="4037575"/>
              <a:ext cx="11075" cy="10550"/>
            </a:xfrm>
            <a:custGeom>
              <a:rect b="b" l="l" r="r" t="t"/>
              <a:pathLst>
                <a:path extrusionOk="0" h="422" w="443">
                  <a:moveTo>
                    <a:pt x="222" y="0"/>
                  </a:moveTo>
                  <a:cubicBezTo>
                    <a:pt x="88" y="6"/>
                    <a:pt x="1" y="113"/>
                    <a:pt x="11" y="216"/>
                  </a:cubicBezTo>
                  <a:cubicBezTo>
                    <a:pt x="11" y="340"/>
                    <a:pt x="104" y="422"/>
                    <a:pt x="222" y="422"/>
                  </a:cubicBezTo>
                  <a:cubicBezTo>
                    <a:pt x="345" y="422"/>
                    <a:pt x="443" y="324"/>
                    <a:pt x="443" y="211"/>
                  </a:cubicBezTo>
                  <a:cubicBezTo>
                    <a:pt x="443" y="9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2" name="Google Shape;2112;p4"/>
            <p:cNvSpPr/>
            <p:nvPr/>
          </p:nvSpPr>
          <p:spPr>
            <a:xfrm>
              <a:off x="20198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7" y="0"/>
                  </a:moveTo>
                  <a:cubicBezTo>
                    <a:pt x="93" y="0"/>
                    <a:pt x="0" y="96"/>
                    <a:pt x="0" y="216"/>
                  </a:cubicBezTo>
                  <a:cubicBezTo>
                    <a:pt x="0" y="345"/>
                    <a:pt x="93" y="427"/>
                    <a:pt x="21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3" name="Google Shape;2113;p4"/>
            <p:cNvSpPr/>
            <p:nvPr/>
          </p:nvSpPr>
          <p:spPr>
            <a:xfrm>
              <a:off x="1648350" y="4037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103" y="6"/>
                    <a:pt x="0" y="93"/>
                    <a:pt x="0" y="211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1" y="340"/>
                    <a:pt x="421" y="216"/>
                  </a:cubicBezTo>
                  <a:cubicBezTo>
                    <a:pt x="421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4" name="Google Shape;2114;p4"/>
            <p:cNvSpPr/>
            <p:nvPr/>
          </p:nvSpPr>
          <p:spPr>
            <a:xfrm>
              <a:off x="1648350" y="45684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20" y="0"/>
                  </a:moveTo>
                  <a:cubicBezTo>
                    <a:pt x="217" y="0"/>
                    <a:pt x="214" y="1"/>
                    <a:pt x="211" y="1"/>
                  </a:cubicBezTo>
                  <a:cubicBezTo>
                    <a:pt x="103" y="1"/>
                    <a:pt x="5" y="93"/>
                    <a:pt x="0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6"/>
                    <a:pt x="334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5" name="Google Shape;2115;p4"/>
            <p:cNvSpPr/>
            <p:nvPr/>
          </p:nvSpPr>
          <p:spPr>
            <a:xfrm>
              <a:off x="1833975" y="43294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8" y="6"/>
                    <a:pt x="1" y="103"/>
                    <a:pt x="1" y="222"/>
                  </a:cubicBezTo>
                  <a:cubicBezTo>
                    <a:pt x="1" y="340"/>
                    <a:pt x="98" y="432"/>
                    <a:pt x="216" y="432"/>
                  </a:cubicBezTo>
                  <a:cubicBezTo>
                    <a:pt x="340" y="427"/>
                    <a:pt x="432" y="335"/>
                    <a:pt x="43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6" name="Google Shape;2116;p4"/>
            <p:cNvSpPr/>
            <p:nvPr/>
          </p:nvSpPr>
          <p:spPr>
            <a:xfrm>
              <a:off x="1913625" y="4249900"/>
              <a:ext cx="10825" cy="10850"/>
            </a:xfrm>
            <a:custGeom>
              <a:rect b="b" l="l" r="r" t="t"/>
              <a:pathLst>
                <a:path extrusionOk="0" h="434" w="433">
                  <a:moveTo>
                    <a:pt x="226" y="1"/>
                  </a:moveTo>
                  <a:cubicBezTo>
                    <a:pt x="221" y="1"/>
                    <a:pt x="216" y="1"/>
                    <a:pt x="211" y="2"/>
                  </a:cubicBezTo>
                  <a:cubicBezTo>
                    <a:pt x="88" y="2"/>
                    <a:pt x="1" y="94"/>
                    <a:pt x="6" y="228"/>
                  </a:cubicBezTo>
                  <a:cubicBezTo>
                    <a:pt x="6" y="336"/>
                    <a:pt x="103" y="433"/>
                    <a:pt x="216" y="433"/>
                  </a:cubicBezTo>
                  <a:cubicBezTo>
                    <a:pt x="335" y="433"/>
                    <a:pt x="432" y="331"/>
                    <a:pt x="432" y="218"/>
                  </a:cubicBezTo>
                  <a:cubicBezTo>
                    <a:pt x="422" y="95"/>
                    <a:pt x="324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7" name="Google Shape;2117;p4"/>
            <p:cNvSpPr/>
            <p:nvPr/>
          </p:nvSpPr>
          <p:spPr>
            <a:xfrm>
              <a:off x="1701525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3" y="1"/>
                    <a:pt x="1" y="103"/>
                    <a:pt x="1" y="216"/>
                  </a:cubicBezTo>
                  <a:cubicBezTo>
                    <a:pt x="1" y="335"/>
                    <a:pt x="88" y="422"/>
                    <a:pt x="206" y="422"/>
                  </a:cubicBezTo>
                  <a:cubicBezTo>
                    <a:pt x="324" y="422"/>
                    <a:pt x="417" y="335"/>
                    <a:pt x="422" y="216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8" name="Google Shape;2118;p4"/>
            <p:cNvSpPr/>
            <p:nvPr/>
          </p:nvSpPr>
          <p:spPr>
            <a:xfrm>
              <a:off x="18075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9" name="Google Shape;2119;p4"/>
            <p:cNvSpPr/>
            <p:nvPr/>
          </p:nvSpPr>
          <p:spPr>
            <a:xfrm>
              <a:off x="1515625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5" y="422"/>
                    <a:pt x="427" y="32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0" name="Google Shape;2120;p4"/>
            <p:cNvSpPr/>
            <p:nvPr/>
          </p:nvSpPr>
          <p:spPr>
            <a:xfrm>
              <a:off x="18075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0" y="217"/>
                  </a:cubicBezTo>
                  <a:cubicBezTo>
                    <a:pt x="5" y="330"/>
                    <a:pt x="93" y="427"/>
                    <a:pt x="21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1" name="Google Shape;2121;p4"/>
            <p:cNvSpPr/>
            <p:nvPr/>
          </p:nvSpPr>
          <p:spPr>
            <a:xfrm>
              <a:off x="201987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7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3"/>
                    <a:pt x="84" y="423"/>
                    <a:pt x="198" y="423"/>
                  </a:cubicBezTo>
                  <a:cubicBezTo>
                    <a:pt x="204" y="423"/>
                    <a:pt x="210" y="422"/>
                    <a:pt x="216" y="422"/>
                  </a:cubicBezTo>
                  <a:cubicBezTo>
                    <a:pt x="329" y="422"/>
                    <a:pt x="427" y="329"/>
                    <a:pt x="427" y="211"/>
                  </a:cubicBezTo>
                  <a:cubicBezTo>
                    <a:pt x="422" y="93"/>
                    <a:pt x="329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2" name="Google Shape;2122;p4"/>
            <p:cNvSpPr/>
            <p:nvPr/>
          </p:nvSpPr>
          <p:spPr>
            <a:xfrm>
              <a:off x="1807650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5" y="0"/>
                  </a:moveTo>
                  <a:cubicBezTo>
                    <a:pt x="89" y="0"/>
                    <a:pt x="0" y="99"/>
                    <a:pt x="0" y="212"/>
                  </a:cubicBezTo>
                  <a:cubicBezTo>
                    <a:pt x="0" y="335"/>
                    <a:pt x="88" y="422"/>
                    <a:pt x="211" y="422"/>
                  </a:cubicBezTo>
                  <a:cubicBezTo>
                    <a:pt x="329" y="422"/>
                    <a:pt x="422" y="325"/>
                    <a:pt x="422" y="212"/>
                  </a:cubicBezTo>
                  <a:cubicBezTo>
                    <a:pt x="422" y="93"/>
                    <a:pt x="324" y="1"/>
                    <a:pt x="211" y="1"/>
                  </a:cubicBezTo>
                  <a:cubicBezTo>
                    <a:pt x="206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3" name="Google Shape;2123;p4"/>
            <p:cNvSpPr/>
            <p:nvPr/>
          </p:nvSpPr>
          <p:spPr>
            <a:xfrm>
              <a:off x="19137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0"/>
                  </a:moveTo>
                  <a:cubicBezTo>
                    <a:pt x="90" y="0"/>
                    <a:pt x="1" y="99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25"/>
                    <a:pt x="427" y="212"/>
                  </a:cubicBezTo>
                  <a:cubicBezTo>
                    <a:pt x="427" y="93"/>
                    <a:pt x="330" y="1"/>
                    <a:pt x="211" y="1"/>
                  </a:cubicBezTo>
                  <a:cubicBezTo>
                    <a:pt x="206" y="0"/>
                    <a:pt x="201" y="0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4" name="Google Shape;2124;p4"/>
            <p:cNvSpPr/>
            <p:nvPr/>
          </p:nvSpPr>
          <p:spPr>
            <a:xfrm>
              <a:off x="14627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8" y="0"/>
                  </a:moveTo>
                  <a:cubicBezTo>
                    <a:pt x="99" y="0"/>
                    <a:pt x="1" y="101"/>
                    <a:pt x="1" y="211"/>
                  </a:cubicBezTo>
                  <a:cubicBezTo>
                    <a:pt x="1" y="327"/>
                    <a:pt x="84" y="427"/>
                    <a:pt x="202" y="427"/>
                  </a:cubicBezTo>
                  <a:cubicBezTo>
                    <a:pt x="205" y="427"/>
                    <a:pt x="208" y="427"/>
                    <a:pt x="211" y="427"/>
                  </a:cubicBezTo>
                  <a:cubicBezTo>
                    <a:pt x="335" y="427"/>
                    <a:pt x="417" y="335"/>
                    <a:pt x="432" y="211"/>
                  </a:cubicBezTo>
                  <a:cubicBezTo>
                    <a:pt x="422" y="98"/>
                    <a:pt x="335" y="1"/>
                    <a:pt x="216" y="1"/>
                  </a:cubicBezTo>
                  <a:cubicBezTo>
                    <a:pt x="214" y="0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5" name="Google Shape;2125;p4"/>
            <p:cNvSpPr/>
            <p:nvPr/>
          </p:nvSpPr>
          <p:spPr>
            <a:xfrm>
              <a:off x="1462575" y="43293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0"/>
                  </a:moveTo>
                  <a:cubicBezTo>
                    <a:pt x="93" y="6"/>
                    <a:pt x="0" y="98"/>
                    <a:pt x="0" y="211"/>
                  </a:cubicBezTo>
                  <a:cubicBezTo>
                    <a:pt x="0" y="334"/>
                    <a:pt x="93" y="432"/>
                    <a:pt x="211" y="432"/>
                  </a:cubicBezTo>
                  <a:cubicBezTo>
                    <a:pt x="335" y="432"/>
                    <a:pt x="422" y="340"/>
                    <a:pt x="422" y="216"/>
                  </a:cubicBezTo>
                  <a:cubicBezTo>
                    <a:pt x="422" y="98"/>
                    <a:pt x="324" y="6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6" name="Google Shape;2126;p4"/>
            <p:cNvSpPr/>
            <p:nvPr/>
          </p:nvSpPr>
          <p:spPr>
            <a:xfrm>
              <a:off x="2178925" y="4197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218" y="0"/>
                    <a:pt x="214" y="0"/>
                    <a:pt x="211" y="1"/>
                  </a:cubicBezTo>
                  <a:cubicBezTo>
                    <a:pt x="98" y="1"/>
                    <a:pt x="0" y="93"/>
                    <a:pt x="0" y="211"/>
                  </a:cubicBezTo>
                  <a:cubicBezTo>
                    <a:pt x="0" y="329"/>
                    <a:pt x="103" y="422"/>
                    <a:pt x="216" y="422"/>
                  </a:cubicBezTo>
                  <a:cubicBezTo>
                    <a:pt x="339" y="422"/>
                    <a:pt x="432" y="329"/>
                    <a:pt x="432" y="206"/>
                  </a:cubicBezTo>
                  <a:cubicBezTo>
                    <a:pt x="432" y="86"/>
                    <a:pt x="340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7" name="Google Shape;2127;p4"/>
            <p:cNvSpPr/>
            <p:nvPr/>
          </p:nvSpPr>
          <p:spPr>
            <a:xfrm>
              <a:off x="170127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8" name="Google Shape;2128;p4"/>
            <p:cNvSpPr/>
            <p:nvPr/>
          </p:nvSpPr>
          <p:spPr>
            <a:xfrm>
              <a:off x="16748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3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9" name="Google Shape;2129;p4"/>
            <p:cNvSpPr/>
            <p:nvPr/>
          </p:nvSpPr>
          <p:spPr>
            <a:xfrm>
              <a:off x="1993275" y="4276525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0" name="Google Shape;2130;p4"/>
            <p:cNvSpPr/>
            <p:nvPr/>
          </p:nvSpPr>
          <p:spPr>
            <a:xfrm>
              <a:off x="1993275" y="43294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1" name="Google Shape;2131;p4"/>
            <p:cNvSpPr/>
            <p:nvPr/>
          </p:nvSpPr>
          <p:spPr>
            <a:xfrm>
              <a:off x="1674800" y="4117225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211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24"/>
                    <a:pt x="89" y="417"/>
                    <a:pt x="195" y="417"/>
                  </a:cubicBezTo>
                  <a:cubicBezTo>
                    <a:pt x="200" y="417"/>
                    <a:pt x="206" y="417"/>
                    <a:pt x="211" y="417"/>
                  </a:cubicBezTo>
                  <a:cubicBezTo>
                    <a:pt x="330" y="417"/>
                    <a:pt x="422" y="32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2" name="Google Shape;2132;p4"/>
            <p:cNvSpPr/>
            <p:nvPr/>
          </p:nvSpPr>
          <p:spPr>
            <a:xfrm>
              <a:off x="20198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2"/>
                  </a:cubicBezTo>
                  <a:cubicBezTo>
                    <a:pt x="329" y="417"/>
                    <a:pt x="427" y="324"/>
                    <a:pt x="427" y="211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3" name="Google Shape;2133;p4"/>
            <p:cNvSpPr/>
            <p:nvPr/>
          </p:nvSpPr>
          <p:spPr>
            <a:xfrm>
              <a:off x="1966675" y="387840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17" y="1"/>
                  </a:moveTo>
                  <a:cubicBezTo>
                    <a:pt x="99" y="1"/>
                    <a:pt x="1" y="98"/>
                    <a:pt x="1" y="216"/>
                  </a:cubicBezTo>
                  <a:cubicBezTo>
                    <a:pt x="1" y="331"/>
                    <a:pt x="99" y="424"/>
                    <a:pt x="199" y="424"/>
                  </a:cubicBezTo>
                  <a:cubicBezTo>
                    <a:pt x="207" y="424"/>
                    <a:pt x="214" y="423"/>
                    <a:pt x="222" y="422"/>
                  </a:cubicBezTo>
                  <a:cubicBezTo>
                    <a:pt x="345" y="417"/>
                    <a:pt x="433" y="329"/>
                    <a:pt x="427" y="206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4" name="Google Shape;2134;p4"/>
            <p:cNvSpPr/>
            <p:nvPr/>
          </p:nvSpPr>
          <p:spPr>
            <a:xfrm>
              <a:off x="2205500" y="43294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2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27" y="98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5" name="Google Shape;2135;p4"/>
            <p:cNvSpPr/>
            <p:nvPr/>
          </p:nvSpPr>
          <p:spPr>
            <a:xfrm>
              <a:off x="2019750" y="38784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1"/>
                  </a:moveTo>
                  <a:cubicBezTo>
                    <a:pt x="98" y="1"/>
                    <a:pt x="5" y="93"/>
                    <a:pt x="5" y="211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32" y="329"/>
                    <a:pt x="432" y="211"/>
                  </a:cubicBezTo>
                  <a:cubicBezTo>
                    <a:pt x="43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6" name="Google Shape;2136;p4"/>
            <p:cNvSpPr/>
            <p:nvPr/>
          </p:nvSpPr>
          <p:spPr>
            <a:xfrm>
              <a:off x="1833975" y="4276650"/>
              <a:ext cx="10825" cy="10425"/>
            </a:xfrm>
            <a:custGeom>
              <a:rect b="b" l="l" r="r" t="t"/>
              <a:pathLst>
                <a:path extrusionOk="0" h="417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29"/>
                    <a:pt x="93" y="417"/>
                    <a:pt x="216" y="417"/>
                  </a:cubicBezTo>
                  <a:cubicBezTo>
                    <a:pt x="340" y="412"/>
                    <a:pt x="43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7" name="Google Shape;2137;p4"/>
            <p:cNvSpPr/>
            <p:nvPr/>
          </p:nvSpPr>
          <p:spPr>
            <a:xfrm>
              <a:off x="1648200" y="42499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1" y="98"/>
                    <a:pt x="1" y="217"/>
                  </a:cubicBezTo>
                  <a:cubicBezTo>
                    <a:pt x="1" y="330"/>
                    <a:pt x="104" y="427"/>
                    <a:pt x="217" y="427"/>
                  </a:cubicBezTo>
                  <a:cubicBezTo>
                    <a:pt x="335" y="427"/>
                    <a:pt x="427" y="330"/>
                    <a:pt x="427" y="217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8" name="Google Shape;2138;p4"/>
            <p:cNvSpPr/>
            <p:nvPr/>
          </p:nvSpPr>
          <p:spPr>
            <a:xfrm>
              <a:off x="1648350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1"/>
                    <a:pt x="0" y="98"/>
                    <a:pt x="0" y="217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45"/>
                    <a:pt x="421" y="217"/>
                  </a:cubicBezTo>
                  <a:cubicBezTo>
                    <a:pt x="421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9" name="Google Shape;2139;p4"/>
            <p:cNvSpPr/>
            <p:nvPr/>
          </p:nvSpPr>
          <p:spPr>
            <a:xfrm>
              <a:off x="170127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1"/>
                  </a:moveTo>
                  <a:cubicBezTo>
                    <a:pt x="103" y="1"/>
                    <a:pt x="0" y="98"/>
                    <a:pt x="0" y="217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0" name="Google Shape;2140;p4"/>
            <p:cNvSpPr/>
            <p:nvPr/>
          </p:nvSpPr>
          <p:spPr>
            <a:xfrm>
              <a:off x="19668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1" y="335"/>
                    <a:pt x="427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1" name="Google Shape;2141;p4"/>
            <p:cNvSpPr/>
            <p:nvPr/>
          </p:nvSpPr>
          <p:spPr>
            <a:xfrm>
              <a:off x="14891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93"/>
                    <a:pt x="0" y="206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27" y="335"/>
                    <a:pt x="422" y="222"/>
                  </a:cubicBezTo>
                  <a:cubicBezTo>
                    <a:pt x="432" y="10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2" name="Google Shape;2142;p4"/>
            <p:cNvSpPr/>
            <p:nvPr/>
          </p:nvSpPr>
          <p:spPr>
            <a:xfrm>
              <a:off x="15155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11" y="329"/>
                    <a:pt x="103" y="422"/>
                    <a:pt x="222" y="422"/>
                  </a:cubicBezTo>
                  <a:cubicBezTo>
                    <a:pt x="227" y="422"/>
                    <a:pt x="233" y="423"/>
                    <a:pt x="238" y="423"/>
                  </a:cubicBezTo>
                  <a:cubicBezTo>
                    <a:pt x="344" y="423"/>
                    <a:pt x="432" y="329"/>
                    <a:pt x="432" y="211"/>
                  </a:cubicBezTo>
                  <a:cubicBezTo>
                    <a:pt x="432" y="88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3" name="Google Shape;2143;p4"/>
            <p:cNvSpPr/>
            <p:nvPr/>
          </p:nvSpPr>
          <p:spPr>
            <a:xfrm>
              <a:off x="1780800" y="4223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5" y="87"/>
                    <a:pt x="5" y="206"/>
                  </a:cubicBezTo>
                  <a:cubicBezTo>
                    <a:pt x="0" y="324"/>
                    <a:pt x="93" y="421"/>
                    <a:pt x="211" y="421"/>
                  </a:cubicBezTo>
                  <a:cubicBezTo>
                    <a:pt x="334" y="421"/>
                    <a:pt x="432" y="334"/>
                    <a:pt x="432" y="216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4" name="Google Shape;2144;p4"/>
            <p:cNvSpPr/>
            <p:nvPr/>
          </p:nvSpPr>
          <p:spPr>
            <a:xfrm>
              <a:off x="19668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2" y="0"/>
                  </a:moveTo>
                  <a:cubicBezTo>
                    <a:pt x="88" y="0"/>
                    <a:pt x="0" y="96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7" y="330"/>
                    <a:pt x="421" y="211"/>
                  </a:cubicBezTo>
                  <a:cubicBezTo>
                    <a:pt x="421" y="98"/>
                    <a:pt x="324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5" name="Google Shape;2145;p4"/>
            <p:cNvSpPr/>
            <p:nvPr/>
          </p:nvSpPr>
          <p:spPr>
            <a:xfrm>
              <a:off x="1489175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2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1" y="432"/>
                  </a:cubicBezTo>
                  <a:cubicBezTo>
                    <a:pt x="329" y="432"/>
                    <a:pt x="422" y="330"/>
                    <a:pt x="422" y="217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6" name="Google Shape;2146;p4"/>
            <p:cNvSpPr/>
            <p:nvPr/>
          </p:nvSpPr>
          <p:spPr>
            <a:xfrm>
              <a:off x="2046475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93" y="1"/>
                    <a:pt x="0" y="88"/>
                    <a:pt x="0" y="206"/>
                  </a:cubicBezTo>
                  <a:cubicBezTo>
                    <a:pt x="0" y="319"/>
                    <a:pt x="93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3" y="423"/>
                    <a:pt x="421" y="329"/>
                    <a:pt x="421" y="211"/>
                  </a:cubicBezTo>
                  <a:cubicBezTo>
                    <a:pt x="421" y="8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7" name="Google Shape;2147;p4"/>
            <p:cNvSpPr/>
            <p:nvPr/>
          </p:nvSpPr>
          <p:spPr>
            <a:xfrm>
              <a:off x="220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1"/>
                  </a:moveTo>
                  <a:cubicBezTo>
                    <a:pt x="93" y="1"/>
                    <a:pt x="1" y="88"/>
                    <a:pt x="1" y="216"/>
                  </a:cubicBezTo>
                  <a:cubicBezTo>
                    <a:pt x="11" y="335"/>
                    <a:pt x="98" y="422"/>
                    <a:pt x="217" y="422"/>
                  </a:cubicBezTo>
                  <a:cubicBezTo>
                    <a:pt x="335" y="422"/>
                    <a:pt x="432" y="329"/>
                    <a:pt x="432" y="211"/>
                  </a:cubicBezTo>
                  <a:cubicBezTo>
                    <a:pt x="432" y="8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8" name="Google Shape;2148;p4"/>
            <p:cNvSpPr/>
            <p:nvPr/>
          </p:nvSpPr>
          <p:spPr>
            <a:xfrm>
              <a:off x="148917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329" y="427"/>
                    <a:pt x="422" y="329"/>
                    <a:pt x="422" y="211"/>
                  </a:cubicBezTo>
                  <a:cubicBezTo>
                    <a:pt x="416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9" name="Google Shape;2149;p4"/>
            <p:cNvSpPr/>
            <p:nvPr/>
          </p:nvSpPr>
          <p:spPr>
            <a:xfrm>
              <a:off x="1674800" y="443580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1"/>
                  </a:moveTo>
                  <a:cubicBezTo>
                    <a:pt x="89" y="1"/>
                    <a:pt x="1" y="90"/>
                    <a:pt x="1" y="207"/>
                  </a:cubicBezTo>
                  <a:cubicBezTo>
                    <a:pt x="1" y="320"/>
                    <a:pt x="93" y="418"/>
                    <a:pt x="206" y="423"/>
                  </a:cubicBezTo>
                  <a:cubicBezTo>
                    <a:pt x="330" y="423"/>
                    <a:pt x="427" y="325"/>
                    <a:pt x="427" y="212"/>
                  </a:cubicBezTo>
                  <a:cubicBezTo>
                    <a:pt x="427" y="94"/>
                    <a:pt x="335" y="1"/>
                    <a:pt x="222" y="1"/>
                  </a:cubicBezTo>
                  <a:cubicBezTo>
                    <a:pt x="215" y="1"/>
                    <a:pt x="209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0" name="Google Shape;2150;p4"/>
            <p:cNvSpPr/>
            <p:nvPr/>
          </p:nvSpPr>
          <p:spPr>
            <a:xfrm>
              <a:off x="1833975" y="4435575"/>
              <a:ext cx="10825" cy="10800"/>
            </a:xfrm>
            <a:custGeom>
              <a:rect b="b" l="l" r="r" t="t"/>
              <a:pathLst>
                <a:path extrusionOk="0" h="432" w="433">
                  <a:moveTo>
                    <a:pt x="211" y="0"/>
                  </a:moveTo>
                  <a:cubicBezTo>
                    <a:pt x="88" y="5"/>
                    <a:pt x="1" y="103"/>
                    <a:pt x="1" y="221"/>
                  </a:cubicBezTo>
                  <a:cubicBezTo>
                    <a:pt x="1" y="344"/>
                    <a:pt x="98" y="432"/>
                    <a:pt x="216" y="432"/>
                  </a:cubicBezTo>
                  <a:cubicBezTo>
                    <a:pt x="340" y="427"/>
                    <a:pt x="432" y="334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1" name="Google Shape;2151;p4"/>
            <p:cNvSpPr/>
            <p:nvPr/>
          </p:nvSpPr>
          <p:spPr>
            <a:xfrm>
              <a:off x="1993150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3" y="0"/>
                    <a:pt x="0" y="103"/>
                    <a:pt x="6" y="221"/>
                  </a:cubicBezTo>
                  <a:cubicBezTo>
                    <a:pt x="6" y="334"/>
                    <a:pt x="10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2" name="Google Shape;2152;p4"/>
            <p:cNvSpPr/>
            <p:nvPr/>
          </p:nvSpPr>
          <p:spPr>
            <a:xfrm>
              <a:off x="1648350" y="41968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8" y="0"/>
                    <a:pt x="0" y="88"/>
                    <a:pt x="0" y="206"/>
                  </a:cubicBezTo>
                  <a:cubicBezTo>
                    <a:pt x="0" y="319"/>
                    <a:pt x="98" y="422"/>
                    <a:pt x="211" y="422"/>
                  </a:cubicBezTo>
                  <a:cubicBezTo>
                    <a:pt x="334" y="422"/>
                    <a:pt x="421" y="334"/>
                    <a:pt x="421" y="211"/>
                  </a:cubicBezTo>
                  <a:cubicBezTo>
                    <a:pt x="421" y="8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3" name="Google Shape;2153;p4"/>
            <p:cNvSpPr/>
            <p:nvPr/>
          </p:nvSpPr>
          <p:spPr>
            <a:xfrm>
              <a:off x="201987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29" y="416"/>
                    <a:pt x="427" y="329"/>
                    <a:pt x="427" y="211"/>
                  </a:cubicBezTo>
                  <a:cubicBezTo>
                    <a:pt x="432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4" name="Google Shape;2154;p4"/>
            <p:cNvSpPr/>
            <p:nvPr/>
          </p:nvSpPr>
          <p:spPr>
            <a:xfrm>
              <a:off x="1887175" y="42233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0"/>
                  </a:moveTo>
                  <a:cubicBezTo>
                    <a:pt x="98" y="0"/>
                    <a:pt x="5" y="87"/>
                    <a:pt x="0" y="206"/>
                  </a:cubicBezTo>
                  <a:cubicBezTo>
                    <a:pt x="0" y="324"/>
                    <a:pt x="82" y="421"/>
                    <a:pt x="206" y="421"/>
                  </a:cubicBezTo>
                  <a:cubicBezTo>
                    <a:pt x="212" y="422"/>
                    <a:pt x="218" y="422"/>
                    <a:pt x="223" y="422"/>
                  </a:cubicBezTo>
                  <a:cubicBezTo>
                    <a:pt x="333" y="422"/>
                    <a:pt x="421" y="333"/>
                    <a:pt x="416" y="216"/>
                  </a:cubicBezTo>
                  <a:cubicBezTo>
                    <a:pt x="421" y="10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5" name="Google Shape;2155;p4"/>
            <p:cNvSpPr/>
            <p:nvPr/>
          </p:nvSpPr>
          <p:spPr>
            <a:xfrm>
              <a:off x="1648200" y="44619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2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32"/>
                    <a:pt x="212" y="432"/>
                  </a:cubicBezTo>
                  <a:cubicBezTo>
                    <a:pt x="215" y="432"/>
                    <a:pt x="219" y="433"/>
                    <a:pt x="222" y="433"/>
                  </a:cubicBezTo>
                  <a:cubicBezTo>
                    <a:pt x="345" y="433"/>
                    <a:pt x="427" y="347"/>
                    <a:pt x="427" y="227"/>
                  </a:cubicBezTo>
                  <a:cubicBezTo>
                    <a:pt x="427" y="103"/>
                    <a:pt x="335" y="1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6" name="Google Shape;2156;p4"/>
            <p:cNvSpPr/>
            <p:nvPr/>
          </p:nvSpPr>
          <p:spPr>
            <a:xfrm>
              <a:off x="1701275" y="44619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5"/>
                    <a:pt x="98" y="432"/>
                    <a:pt x="221" y="432"/>
                  </a:cubicBezTo>
                  <a:cubicBezTo>
                    <a:pt x="345" y="432"/>
                    <a:pt x="432" y="335"/>
                    <a:pt x="427" y="206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7" name="Google Shape;2157;p4"/>
            <p:cNvSpPr/>
            <p:nvPr/>
          </p:nvSpPr>
          <p:spPr>
            <a:xfrm>
              <a:off x="1568700" y="401122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6" y="1"/>
                  </a:moveTo>
                  <a:cubicBezTo>
                    <a:pt x="87" y="1"/>
                    <a:pt x="0" y="83"/>
                    <a:pt x="5" y="212"/>
                  </a:cubicBezTo>
                  <a:cubicBezTo>
                    <a:pt x="5" y="325"/>
                    <a:pt x="103" y="422"/>
                    <a:pt x="216" y="422"/>
                  </a:cubicBezTo>
                  <a:cubicBezTo>
                    <a:pt x="334" y="422"/>
                    <a:pt x="432" y="325"/>
                    <a:pt x="432" y="212"/>
                  </a:cubicBezTo>
                  <a:cubicBezTo>
                    <a:pt x="432" y="8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8" name="Google Shape;2158;p4"/>
            <p:cNvSpPr/>
            <p:nvPr/>
          </p:nvSpPr>
          <p:spPr>
            <a:xfrm>
              <a:off x="1621875" y="40112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0" y="0"/>
                    <a:pt x="1" y="94"/>
                    <a:pt x="1" y="212"/>
                  </a:cubicBezTo>
                  <a:cubicBezTo>
                    <a:pt x="1" y="325"/>
                    <a:pt x="93" y="422"/>
                    <a:pt x="211" y="422"/>
                  </a:cubicBezTo>
                  <a:cubicBezTo>
                    <a:pt x="324" y="417"/>
                    <a:pt x="422" y="325"/>
                    <a:pt x="422" y="212"/>
                  </a:cubicBezTo>
                  <a:cubicBezTo>
                    <a:pt x="422" y="93"/>
                    <a:pt x="335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9" name="Google Shape;2159;p4"/>
            <p:cNvSpPr/>
            <p:nvPr/>
          </p:nvSpPr>
          <p:spPr>
            <a:xfrm>
              <a:off x="196682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35"/>
                    <a:pt x="87" y="422"/>
                    <a:pt x="211" y="422"/>
                  </a:cubicBezTo>
                  <a:cubicBezTo>
                    <a:pt x="329" y="422"/>
                    <a:pt x="427" y="335"/>
                    <a:pt x="421" y="212"/>
                  </a:cubicBezTo>
                  <a:cubicBezTo>
                    <a:pt x="421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0" name="Google Shape;2160;p4"/>
            <p:cNvSpPr/>
            <p:nvPr/>
          </p:nvSpPr>
          <p:spPr>
            <a:xfrm>
              <a:off x="1515625" y="44887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1"/>
                  </a:moveTo>
                  <a:cubicBezTo>
                    <a:pt x="98" y="1"/>
                    <a:pt x="1" y="98"/>
                    <a:pt x="1" y="211"/>
                  </a:cubicBezTo>
                  <a:cubicBezTo>
                    <a:pt x="1" y="327"/>
                    <a:pt x="94" y="422"/>
                    <a:pt x="208" y="422"/>
                  </a:cubicBezTo>
                  <a:cubicBezTo>
                    <a:pt x="211" y="422"/>
                    <a:pt x="214" y="422"/>
                    <a:pt x="217" y="422"/>
                  </a:cubicBezTo>
                  <a:cubicBezTo>
                    <a:pt x="335" y="422"/>
                    <a:pt x="427" y="330"/>
                    <a:pt x="427" y="206"/>
                  </a:cubicBezTo>
                  <a:cubicBezTo>
                    <a:pt x="422" y="93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1" name="Google Shape;2161;p4"/>
            <p:cNvSpPr/>
            <p:nvPr/>
          </p:nvSpPr>
          <p:spPr>
            <a:xfrm>
              <a:off x="2046200" y="44887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18" y="0"/>
                  </a:moveTo>
                  <a:cubicBezTo>
                    <a:pt x="99" y="0"/>
                    <a:pt x="11" y="96"/>
                    <a:pt x="11" y="206"/>
                  </a:cubicBezTo>
                  <a:cubicBezTo>
                    <a:pt x="1" y="324"/>
                    <a:pt x="98" y="427"/>
                    <a:pt x="222" y="427"/>
                  </a:cubicBezTo>
                  <a:cubicBezTo>
                    <a:pt x="335" y="427"/>
                    <a:pt x="432" y="335"/>
                    <a:pt x="432" y="222"/>
                  </a:cubicBezTo>
                  <a:cubicBezTo>
                    <a:pt x="438" y="98"/>
                    <a:pt x="350" y="1"/>
                    <a:pt x="227" y="1"/>
                  </a:cubicBezTo>
                  <a:cubicBezTo>
                    <a:pt x="224" y="1"/>
                    <a:pt x="221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2" name="Google Shape;2162;p4"/>
            <p:cNvSpPr/>
            <p:nvPr/>
          </p:nvSpPr>
          <p:spPr>
            <a:xfrm>
              <a:off x="164820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2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29"/>
                    <a:pt x="93" y="427"/>
                    <a:pt x="212" y="427"/>
                  </a:cubicBezTo>
                  <a:cubicBezTo>
                    <a:pt x="335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3" name="Google Shape;2163;p4"/>
            <p:cNvSpPr/>
            <p:nvPr/>
          </p:nvSpPr>
          <p:spPr>
            <a:xfrm>
              <a:off x="201987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0"/>
                    <a:pt x="427" y="211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4" name="Google Shape;2164;p4"/>
            <p:cNvSpPr/>
            <p:nvPr/>
          </p:nvSpPr>
          <p:spPr>
            <a:xfrm>
              <a:off x="14359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3" y="1"/>
                    <a:pt x="1" y="88"/>
                    <a:pt x="11" y="206"/>
                  </a:cubicBezTo>
                  <a:cubicBezTo>
                    <a:pt x="11" y="330"/>
                    <a:pt x="98" y="427"/>
                    <a:pt x="222" y="427"/>
                  </a:cubicBezTo>
                  <a:cubicBezTo>
                    <a:pt x="330" y="427"/>
                    <a:pt x="432" y="335"/>
                    <a:pt x="432" y="222"/>
                  </a:cubicBezTo>
                  <a:cubicBezTo>
                    <a:pt x="432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5" name="Google Shape;2165;p4"/>
            <p:cNvSpPr/>
            <p:nvPr/>
          </p:nvSpPr>
          <p:spPr>
            <a:xfrm>
              <a:off x="22055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8" y="421"/>
                    <a:pt x="206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10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6" name="Google Shape;2166;p4"/>
            <p:cNvSpPr/>
            <p:nvPr/>
          </p:nvSpPr>
          <p:spPr>
            <a:xfrm>
              <a:off x="1489175" y="4196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7"/>
                  </a:cubicBezTo>
                  <a:cubicBezTo>
                    <a:pt x="329" y="427"/>
                    <a:pt x="422" y="324"/>
                    <a:pt x="422" y="211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7" name="Google Shape;2167;p4"/>
            <p:cNvSpPr/>
            <p:nvPr/>
          </p:nvSpPr>
          <p:spPr>
            <a:xfrm>
              <a:off x="1993275" y="40112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2" y="0"/>
                  </a:moveTo>
                  <a:cubicBezTo>
                    <a:pt x="96" y="0"/>
                    <a:pt x="1" y="80"/>
                    <a:pt x="1" y="213"/>
                  </a:cubicBezTo>
                  <a:cubicBezTo>
                    <a:pt x="1" y="326"/>
                    <a:pt x="103" y="423"/>
                    <a:pt x="216" y="423"/>
                  </a:cubicBezTo>
                  <a:cubicBezTo>
                    <a:pt x="335" y="423"/>
                    <a:pt x="427" y="326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8" y="1"/>
                    <a:pt x="200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8" name="Google Shape;2168;p4"/>
            <p:cNvSpPr/>
            <p:nvPr/>
          </p:nvSpPr>
          <p:spPr>
            <a:xfrm>
              <a:off x="2099400" y="401120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33" y="0"/>
                  </a:moveTo>
                  <a:cubicBezTo>
                    <a:pt x="225" y="0"/>
                    <a:pt x="218" y="1"/>
                    <a:pt x="211" y="2"/>
                  </a:cubicBezTo>
                  <a:cubicBezTo>
                    <a:pt x="93" y="2"/>
                    <a:pt x="0" y="89"/>
                    <a:pt x="0" y="213"/>
                  </a:cubicBezTo>
                  <a:cubicBezTo>
                    <a:pt x="5" y="326"/>
                    <a:pt x="98" y="423"/>
                    <a:pt x="211" y="423"/>
                  </a:cubicBezTo>
                  <a:cubicBezTo>
                    <a:pt x="214" y="423"/>
                    <a:pt x="217" y="424"/>
                    <a:pt x="219" y="424"/>
                  </a:cubicBezTo>
                  <a:cubicBezTo>
                    <a:pt x="334" y="424"/>
                    <a:pt x="427" y="323"/>
                    <a:pt x="427" y="213"/>
                  </a:cubicBezTo>
                  <a:cubicBezTo>
                    <a:pt x="432" y="93"/>
                    <a:pt x="330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9" name="Google Shape;2169;p4"/>
            <p:cNvSpPr/>
            <p:nvPr/>
          </p:nvSpPr>
          <p:spPr>
            <a:xfrm>
              <a:off x="2019875" y="45152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93" y="0"/>
                    <a:pt x="0" y="98"/>
                    <a:pt x="0" y="221"/>
                  </a:cubicBezTo>
                  <a:cubicBezTo>
                    <a:pt x="0" y="334"/>
                    <a:pt x="93" y="427"/>
                    <a:pt x="20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0" name="Google Shape;2170;p4"/>
            <p:cNvSpPr/>
            <p:nvPr/>
          </p:nvSpPr>
          <p:spPr>
            <a:xfrm>
              <a:off x="1568700" y="454167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6" y="1"/>
                  </a:moveTo>
                  <a:cubicBezTo>
                    <a:pt x="87" y="11"/>
                    <a:pt x="0" y="98"/>
                    <a:pt x="0" y="217"/>
                  </a:cubicBezTo>
                  <a:cubicBezTo>
                    <a:pt x="0" y="340"/>
                    <a:pt x="98" y="432"/>
                    <a:pt x="211" y="432"/>
                  </a:cubicBezTo>
                  <a:cubicBezTo>
                    <a:pt x="329" y="432"/>
                    <a:pt x="421" y="330"/>
                    <a:pt x="421" y="217"/>
                  </a:cubicBezTo>
                  <a:cubicBezTo>
                    <a:pt x="421" y="93"/>
                    <a:pt x="319" y="6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1" name="Google Shape;2171;p4"/>
            <p:cNvSpPr/>
            <p:nvPr/>
          </p:nvSpPr>
          <p:spPr>
            <a:xfrm>
              <a:off x="1621875" y="454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9" y="1"/>
                  </a:moveTo>
                  <a:cubicBezTo>
                    <a:pt x="216" y="1"/>
                    <a:pt x="214" y="1"/>
                    <a:pt x="211" y="1"/>
                  </a:cubicBezTo>
                  <a:cubicBezTo>
                    <a:pt x="88" y="1"/>
                    <a:pt x="1" y="88"/>
                    <a:pt x="1" y="207"/>
                  </a:cubicBezTo>
                  <a:cubicBezTo>
                    <a:pt x="1" y="320"/>
                    <a:pt x="93" y="422"/>
                    <a:pt x="211" y="422"/>
                  </a:cubicBezTo>
                  <a:cubicBezTo>
                    <a:pt x="324" y="422"/>
                    <a:pt x="422" y="320"/>
                    <a:pt x="422" y="207"/>
                  </a:cubicBezTo>
                  <a:cubicBezTo>
                    <a:pt x="422" y="101"/>
                    <a:pt x="324" y="1"/>
                    <a:pt x="21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2" name="Google Shape;2172;p4"/>
            <p:cNvSpPr/>
            <p:nvPr/>
          </p:nvSpPr>
          <p:spPr>
            <a:xfrm>
              <a:off x="2152450" y="401120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194" y="0"/>
                  </a:moveTo>
                  <a:cubicBezTo>
                    <a:pt x="95" y="0"/>
                    <a:pt x="5" y="93"/>
                    <a:pt x="1" y="202"/>
                  </a:cubicBezTo>
                  <a:cubicBezTo>
                    <a:pt x="1" y="326"/>
                    <a:pt x="93" y="423"/>
                    <a:pt x="211" y="423"/>
                  </a:cubicBezTo>
                  <a:cubicBezTo>
                    <a:pt x="324" y="423"/>
                    <a:pt x="422" y="321"/>
                    <a:pt x="422" y="202"/>
                  </a:cubicBezTo>
                  <a:cubicBezTo>
                    <a:pt x="422" y="89"/>
                    <a:pt x="335" y="2"/>
                    <a:pt x="216" y="2"/>
                  </a:cubicBezTo>
                  <a:cubicBezTo>
                    <a:pt x="209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3" name="Google Shape;2173;p4"/>
            <p:cNvSpPr/>
            <p:nvPr/>
          </p:nvSpPr>
          <p:spPr>
            <a:xfrm>
              <a:off x="1993275" y="45419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5" y="0"/>
                  </a:moveTo>
                  <a:cubicBezTo>
                    <a:pt x="107" y="0"/>
                    <a:pt x="6" y="85"/>
                    <a:pt x="6" y="213"/>
                  </a:cubicBezTo>
                  <a:cubicBezTo>
                    <a:pt x="1" y="331"/>
                    <a:pt x="103" y="423"/>
                    <a:pt x="216" y="423"/>
                  </a:cubicBezTo>
                  <a:cubicBezTo>
                    <a:pt x="335" y="418"/>
                    <a:pt x="427" y="331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9" y="1"/>
                    <a:pt x="2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4" name="Google Shape;2174;p4"/>
            <p:cNvSpPr/>
            <p:nvPr/>
          </p:nvSpPr>
          <p:spPr>
            <a:xfrm>
              <a:off x="1462575" y="42765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4"/>
                    <a:pt x="88" y="422"/>
                    <a:pt x="206" y="422"/>
                  </a:cubicBezTo>
                  <a:cubicBezTo>
                    <a:pt x="335" y="422"/>
                    <a:pt x="422" y="334"/>
                    <a:pt x="422" y="216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5" name="Google Shape;2175;p4"/>
            <p:cNvSpPr/>
            <p:nvPr/>
          </p:nvSpPr>
          <p:spPr>
            <a:xfrm>
              <a:off x="2179050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103" y="427"/>
                    <a:pt x="22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6" name="Google Shape;2176;p4"/>
            <p:cNvSpPr/>
            <p:nvPr/>
          </p:nvSpPr>
          <p:spPr>
            <a:xfrm>
              <a:off x="16748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3" y="421"/>
                    <a:pt x="206" y="421"/>
                  </a:cubicBezTo>
                  <a:cubicBezTo>
                    <a:pt x="330" y="421"/>
                    <a:pt x="427" y="334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7" name="Google Shape;2177;p4"/>
            <p:cNvSpPr/>
            <p:nvPr/>
          </p:nvSpPr>
          <p:spPr>
            <a:xfrm>
              <a:off x="1993275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22" y="336"/>
                    <a:pt x="422" y="211"/>
                  </a:cubicBezTo>
                  <a:cubicBezTo>
                    <a:pt x="42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8" name="Google Shape;2178;p4"/>
            <p:cNvSpPr/>
            <p:nvPr/>
          </p:nvSpPr>
          <p:spPr>
            <a:xfrm>
              <a:off x="20198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29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9" name="Google Shape;2179;p4"/>
            <p:cNvSpPr/>
            <p:nvPr/>
          </p:nvSpPr>
          <p:spPr>
            <a:xfrm>
              <a:off x="19668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5" y="217"/>
                  </a:cubicBezTo>
                  <a:cubicBezTo>
                    <a:pt x="10" y="330"/>
                    <a:pt x="103" y="427"/>
                    <a:pt x="216" y="427"/>
                  </a:cubicBezTo>
                  <a:cubicBezTo>
                    <a:pt x="219" y="427"/>
                    <a:pt x="222" y="427"/>
                    <a:pt x="224" y="427"/>
                  </a:cubicBezTo>
                  <a:cubicBezTo>
                    <a:pt x="338" y="427"/>
                    <a:pt x="427" y="327"/>
                    <a:pt x="427" y="217"/>
                  </a:cubicBezTo>
                  <a:cubicBezTo>
                    <a:pt x="421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0" name="Google Shape;2180;p4"/>
            <p:cNvSpPr/>
            <p:nvPr/>
          </p:nvSpPr>
          <p:spPr>
            <a:xfrm>
              <a:off x="14625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8"/>
                    <a:pt x="0" y="206"/>
                  </a:cubicBezTo>
                  <a:cubicBezTo>
                    <a:pt x="0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1" name="Google Shape;2181;p4"/>
            <p:cNvSpPr/>
            <p:nvPr/>
          </p:nvSpPr>
          <p:spPr>
            <a:xfrm>
              <a:off x="1648200" y="40905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7" y="1"/>
                  </a:moveTo>
                  <a:cubicBezTo>
                    <a:pt x="104" y="1"/>
                    <a:pt x="6" y="98"/>
                    <a:pt x="6" y="211"/>
                  </a:cubicBezTo>
                  <a:cubicBezTo>
                    <a:pt x="1" y="335"/>
                    <a:pt x="104" y="432"/>
                    <a:pt x="217" y="432"/>
                  </a:cubicBezTo>
                  <a:cubicBezTo>
                    <a:pt x="340" y="432"/>
                    <a:pt x="427" y="340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2" name="Google Shape;2182;p4"/>
            <p:cNvSpPr/>
            <p:nvPr/>
          </p:nvSpPr>
          <p:spPr>
            <a:xfrm>
              <a:off x="19932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1" y="98"/>
                    <a:pt x="1" y="206"/>
                  </a:cubicBezTo>
                  <a:cubicBezTo>
                    <a:pt x="1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3" name="Google Shape;2183;p4"/>
            <p:cNvSpPr/>
            <p:nvPr/>
          </p:nvSpPr>
          <p:spPr>
            <a:xfrm>
              <a:off x="2179050" y="4090500"/>
              <a:ext cx="10675" cy="10825"/>
            </a:xfrm>
            <a:custGeom>
              <a:rect b="b" l="l" r="r" t="t"/>
              <a:pathLst>
                <a:path extrusionOk="0" h="433" w="427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35"/>
                    <a:pt x="98" y="432"/>
                    <a:pt x="211" y="432"/>
                  </a:cubicBezTo>
                  <a:cubicBezTo>
                    <a:pt x="334" y="432"/>
                    <a:pt x="427" y="340"/>
                    <a:pt x="427" y="222"/>
                  </a:cubicBezTo>
                  <a:cubicBezTo>
                    <a:pt x="427" y="98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4" name="Google Shape;2184;p4"/>
            <p:cNvSpPr/>
            <p:nvPr/>
          </p:nvSpPr>
          <p:spPr>
            <a:xfrm>
              <a:off x="20198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7"/>
                    <a:pt x="88" y="423"/>
                    <a:pt x="206" y="423"/>
                  </a:cubicBezTo>
                  <a:cubicBezTo>
                    <a:pt x="209" y="423"/>
                    <a:pt x="213" y="422"/>
                    <a:pt x="216" y="422"/>
                  </a:cubicBezTo>
                  <a:cubicBezTo>
                    <a:pt x="329" y="422"/>
                    <a:pt x="427" y="335"/>
                    <a:pt x="427" y="217"/>
                  </a:cubicBezTo>
                  <a:cubicBezTo>
                    <a:pt x="432" y="99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5" name="Google Shape;2185;p4"/>
            <p:cNvSpPr/>
            <p:nvPr/>
          </p:nvSpPr>
          <p:spPr>
            <a:xfrm>
              <a:off x="2205500" y="427652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98" y="0"/>
                    <a:pt x="11" y="88"/>
                    <a:pt x="11" y="206"/>
                  </a:cubicBezTo>
                  <a:cubicBezTo>
                    <a:pt x="1" y="334"/>
                    <a:pt x="93" y="422"/>
                    <a:pt x="217" y="422"/>
                  </a:cubicBezTo>
                  <a:cubicBezTo>
                    <a:pt x="335" y="422"/>
                    <a:pt x="427" y="324"/>
                    <a:pt x="438" y="211"/>
                  </a:cubicBezTo>
                  <a:cubicBezTo>
                    <a:pt x="438" y="93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6" name="Google Shape;2186;p4"/>
            <p:cNvSpPr/>
            <p:nvPr/>
          </p:nvSpPr>
          <p:spPr>
            <a:xfrm>
              <a:off x="1621625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29" y="427"/>
                    <a:pt x="432" y="330"/>
                    <a:pt x="432" y="211"/>
                  </a:cubicBezTo>
                  <a:cubicBezTo>
                    <a:pt x="432" y="93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7" name="Google Shape;2187;p4"/>
            <p:cNvSpPr/>
            <p:nvPr/>
          </p:nvSpPr>
          <p:spPr>
            <a:xfrm>
              <a:off x="1674800" y="44887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3" y="1"/>
                    <a:pt x="1" y="93"/>
                    <a:pt x="6" y="227"/>
                  </a:cubicBezTo>
                  <a:cubicBezTo>
                    <a:pt x="16" y="340"/>
                    <a:pt x="103" y="432"/>
                    <a:pt x="222" y="432"/>
                  </a:cubicBezTo>
                  <a:cubicBezTo>
                    <a:pt x="335" y="432"/>
                    <a:pt x="432" y="330"/>
                    <a:pt x="43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8" name="Google Shape;2188;p4"/>
            <p:cNvSpPr/>
            <p:nvPr/>
          </p:nvSpPr>
          <p:spPr>
            <a:xfrm>
              <a:off x="1993275" y="44887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88" y="1"/>
                    <a:pt x="1" y="98"/>
                    <a:pt x="1" y="227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330" y="432"/>
                    <a:pt x="422" y="335"/>
                    <a:pt x="42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9" name="Google Shape;2189;p4"/>
            <p:cNvSpPr/>
            <p:nvPr/>
          </p:nvSpPr>
          <p:spPr>
            <a:xfrm>
              <a:off x="2019875" y="40906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7" y="1"/>
                  </a:moveTo>
                  <a:cubicBezTo>
                    <a:pt x="88" y="1"/>
                    <a:pt x="0" y="96"/>
                    <a:pt x="0" y="217"/>
                  </a:cubicBezTo>
                  <a:cubicBezTo>
                    <a:pt x="0" y="335"/>
                    <a:pt x="93" y="427"/>
                    <a:pt x="216" y="432"/>
                  </a:cubicBezTo>
                  <a:cubicBezTo>
                    <a:pt x="329" y="427"/>
                    <a:pt x="427" y="335"/>
                    <a:pt x="427" y="222"/>
                  </a:cubicBezTo>
                  <a:cubicBezTo>
                    <a:pt x="432" y="103"/>
                    <a:pt x="329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0" name="Google Shape;2190;p4"/>
            <p:cNvSpPr/>
            <p:nvPr/>
          </p:nvSpPr>
          <p:spPr>
            <a:xfrm>
              <a:off x="1409400" y="42233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104"/>
                    <a:pt x="0" y="212"/>
                  </a:cubicBezTo>
                  <a:cubicBezTo>
                    <a:pt x="0" y="330"/>
                    <a:pt x="98" y="422"/>
                    <a:pt x="216" y="422"/>
                  </a:cubicBezTo>
                  <a:cubicBezTo>
                    <a:pt x="339" y="422"/>
                    <a:pt x="421" y="335"/>
                    <a:pt x="421" y="212"/>
                  </a:cubicBezTo>
                  <a:cubicBezTo>
                    <a:pt x="421" y="92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1" name="Google Shape;2191;p4"/>
            <p:cNvSpPr/>
            <p:nvPr/>
          </p:nvSpPr>
          <p:spPr>
            <a:xfrm>
              <a:off x="1940225" y="42233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9"/>
                    <a:pt x="11" y="212"/>
                  </a:cubicBezTo>
                  <a:cubicBezTo>
                    <a:pt x="0" y="330"/>
                    <a:pt x="98" y="422"/>
                    <a:pt x="221" y="422"/>
                  </a:cubicBezTo>
                  <a:cubicBezTo>
                    <a:pt x="345" y="422"/>
                    <a:pt x="427" y="335"/>
                    <a:pt x="427" y="212"/>
                  </a:cubicBezTo>
                  <a:cubicBezTo>
                    <a:pt x="422" y="92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2" name="Google Shape;2192;p4"/>
            <p:cNvSpPr/>
            <p:nvPr/>
          </p:nvSpPr>
          <p:spPr>
            <a:xfrm>
              <a:off x="220550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17" y="427"/>
                  </a:cubicBezTo>
                  <a:cubicBezTo>
                    <a:pt x="335" y="427"/>
                    <a:pt x="427" y="335"/>
                    <a:pt x="427" y="211"/>
                  </a:cubicBezTo>
                  <a:cubicBezTo>
                    <a:pt x="427" y="98"/>
                    <a:pt x="325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3" name="Google Shape;2193;p4"/>
            <p:cNvSpPr/>
            <p:nvPr/>
          </p:nvSpPr>
          <p:spPr>
            <a:xfrm>
              <a:off x="2046075" y="4011200"/>
              <a:ext cx="10950" cy="10725"/>
            </a:xfrm>
            <a:custGeom>
              <a:rect b="b" l="l" r="r" t="t"/>
              <a:pathLst>
                <a:path extrusionOk="0" h="429" w="438">
                  <a:moveTo>
                    <a:pt x="203" y="0"/>
                  </a:moveTo>
                  <a:cubicBezTo>
                    <a:pt x="108" y="0"/>
                    <a:pt x="15" y="85"/>
                    <a:pt x="6" y="213"/>
                  </a:cubicBezTo>
                  <a:cubicBezTo>
                    <a:pt x="1" y="326"/>
                    <a:pt x="103" y="428"/>
                    <a:pt x="222" y="428"/>
                  </a:cubicBezTo>
                  <a:cubicBezTo>
                    <a:pt x="335" y="423"/>
                    <a:pt x="432" y="336"/>
                    <a:pt x="432" y="218"/>
                  </a:cubicBezTo>
                  <a:cubicBezTo>
                    <a:pt x="437" y="89"/>
                    <a:pt x="350" y="2"/>
                    <a:pt x="227" y="2"/>
                  </a:cubicBezTo>
                  <a:cubicBezTo>
                    <a:pt x="219" y="1"/>
                    <a:pt x="211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4" name="Google Shape;2194;p4"/>
            <p:cNvSpPr/>
            <p:nvPr/>
          </p:nvSpPr>
          <p:spPr>
            <a:xfrm>
              <a:off x="1674800" y="40112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1" y="1"/>
                  </a:moveTo>
                  <a:cubicBezTo>
                    <a:pt x="93" y="1"/>
                    <a:pt x="1" y="83"/>
                    <a:pt x="1" y="212"/>
                  </a:cubicBezTo>
                  <a:cubicBezTo>
                    <a:pt x="1" y="325"/>
                    <a:pt x="93" y="422"/>
                    <a:pt x="206" y="422"/>
                  </a:cubicBezTo>
                  <a:cubicBezTo>
                    <a:pt x="209" y="422"/>
                    <a:pt x="212" y="423"/>
                    <a:pt x="215" y="423"/>
                  </a:cubicBezTo>
                  <a:cubicBezTo>
                    <a:pt x="329" y="423"/>
                    <a:pt x="427" y="322"/>
                    <a:pt x="427" y="212"/>
                  </a:cubicBezTo>
                  <a:cubicBezTo>
                    <a:pt x="427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5" name="Google Shape;2195;p4"/>
            <p:cNvSpPr/>
            <p:nvPr/>
          </p:nvSpPr>
          <p:spPr>
            <a:xfrm>
              <a:off x="1940225" y="41702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98" y="11"/>
                    <a:pt x="0" y="104"/>
                    <a:pt x="0" y="217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45" y="427"/>
                    <a:pt x="427" y="335"/>
                    <a:pt x="427" y="217"/>
                  </a:cubicBezTo>
                  <a:cubicBezTo>
                    <a:pt x="427" y="96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6" name="Google Shape;2196;p4"/>
            <p:cNvSpPr/>
            <p:nvPr/>
          </p:nvSpPr>
          <p:spPr>
            <a:xfrm>
              <a:off x="217892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9" y="427"/>
                    <a:pt x="432" y="335"/>
                    <a:pt x="432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1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7" name="Google Shape;2197;p4"/>
            <p:cNvSpPr/>
            <p:nvPr/>
          </p:nvSpPr>
          <p:spPr>
            <a:xfrm>
              <a:off x="1515500" y="40112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8" y="1"/>
                    <a:pt x="6" y="88"/>
                    <a:pt x="1" y="207"/>
                  </a:cubicBezTo>
                  <a:cubicBezTo>
                    <a:pt x="1" y="320"/>
                    <a:pt x="98" y="422"/>
                    <a:pt x="211" y="422"/>
                  </a:cubicBezTo>
                  <a:cubicBezTo>
                    <a:pt x="214" y="422"/>
                    <a:pt x="217" y="423"/>
                    <a:pt x="220" y="423"/>
                  </a:cubicBezTo>
                  <a:cubicBezTo>
                    <a:pt x="339" y="423"/>
                    <a:pt x="432" y="322"/>
                    <a:pt x="432" y="212"/>
                  </a:cubicBezTo>
                  <a:cubicBezTo>
                    <a:pt x="432" y="88"/>
                    <a:pt x="34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8" name="Google Shape;2198;p4"/>
            <p:cNvSpPr/>
            <p:nvPr/>
          </p:nvSpPr>
          <p:spPr>
            <a:xfrm>
              <a:off x="1648200" y="3984375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22" y="1"/>
                  </a:moveTo>
                  <a:cubicBezTo>
                    <a:pt x="109" y="1"/>
                    <a:pt x="6" y="88"/>
                    <a:pt x="6" y="212"/>
                  </a:cubicBezTo>
                  <a:cubicBezTo>
                    <a:pt x="1" y="335"/>
                    <a:pt x="104" y="433"/>
                    <a:pt x="217" y="433"/>
                  </a:cubicBezTo>
                  <a:cubicBezTo>
                    <a:pt x="335" y="433"/>
                    <a:pt x="427" y="340"/>
                    <a:pt x="427" y="227"/>
                  </a:cubicBezTo>
                  <a:cubicBezTo>
                    <a:pt x="427" y="104"/>
                    <a:pt x="340" y="6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9" name="Google Shape;2199;p4"/>
            <p:cNvSpPr/>
            <p:nvPr/>
          </p:nvSpPr>
          <p:spPr>
            <a:xfrm>
              <a:off x="14891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0" y="217"/>
                  </a:cubicBezTo>
                  <a:cubicBezTo>
                    <a:pt x="0" y="335"/>
                    <a:pt x="82" y="427"/>
                    <a:pt x="211" y="427"/>
                  </a:cubicBezTo>
                  <a:cubicBezTo>
                    <a:pt x="334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0" name="Google Shape;2200;p4"/>
            <p:cNvSpPr/>
            <p:nvPr/>
          </p:nvSpPr>
          <p:spPr>
            <a:xfrm>
              <a:off x="1674800" y="45419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29"/>
                    <a:pt x="98" y="416"/>
                    <a:pt x="206" y="421"/>
                  </a:cubicBezTo>
                  <a:cubicBezTo>
                    <a:pt x="211" y="422"/>
                    <a:pt x="217" y="422"/>
                    <a:pt x="222" y="422"/>
                  </a:cubicBezTo>
                  <a:cubicBezTo>
                    <a:pt x="329" y="422"/>
                    <a:pt x="422" y="323"/>
                    <a:pt x="422" y="211"/>
                  </a:cubicBezTo>
                  <a:cubicBezTo>
                    <a:pt x="43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1" name="Google Shape;2201;p4"/>
            <p:cNvSpPr/>
            <p:nvPr/>
          </p:nvSpPr>
          <p:spPr>
            <a:xfrm>
              <a:off x="16218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17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2" name="Google Shape;2202;p4"/>
            <p:cNvSpPr/>
            <p:nvPr/>
          </p:nvSpPr>
          <p:spPr>
            <a:xfrm>
              <a:off x="16748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2" y="0"/>
                  </a:moveTo>
                  <a:cubicBezTo>
                    <a:pt x="93" y="0"/>
                    <a:pt x="1" y="9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3" name="Google Shape;2203;p4"/>
            <p:cNvSpPr/>
            <p:nvPr/>
          </p:nvSpPr>
          <p:spPr>
            <a:xfrm>
              <a:off x="2046200" y="45419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1" y="329"/>
                    <a:pt x="98" y="421"/>
                    <a:pt x="217" y="421"/>
                  </a:cubicBezTo>
                  <a:cubicBezTo>
                    <a:pt x="222" y="422"/>
                    <a:pt x="228" y="422"/>
                    <a:pt x="233" y="422"/>
                  </a:cubicBezTo>
                  <a:cubicBezTo>
                    <a:pt x="339" y="422"/>
                    <a:pt x="427" y="328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4" name="Google Shape;2204;p4"/>
            <p:cNvSpPr/>
            <p:nvPr/>
          </p:nvSpPr>
          <p:spPr>
            <a:xfrm>
              <a:off x="1833725" y="4064175"/>
              <a:ext cx="11075" cy="10675"/>
            </a:xfrm>
            <a:custGeom>
              <a:rect b="b" l="l" r="r" t="t"/>
              <a:pathLst>
                <a:path extrusionOk="0" h="427" w="443">
                  <a:moveTo>
                    <a:pt x="226" y="0"/>
                  </a:moveTo>
                  <a:cubicBezTo>
                    <a:pt x="108" y="0"/>
                    <a:pt x="11" y="98"/>
                    <a:pt x="11" y="211"/>
                  </a:cubicBezTo>
                  <a:cubicBezTo>
                    <a:pt x="0" y="329"/>
                    <a:pt x="98" y="427"/>
                    <a:pt x="221" y="427"/>
                  </a:cubicBezTo>
                  <a:cubicBezTo>
                    <a:pt x="345" y="427"/>
                    <a:pt x="442" y="334"/>
                    <a:pt x="442" y="211"/>
                  </a:cubicBezTo>
                  <a:cubicBezTo>
                    <a:pt x="442" y="87"/>
                    <a:pt x="350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5" name="Google Shape;2205;p4"/>
            <p:cNvSpPr/>
            <p:nvPr/>
          </p:nvSpPr>
          <p:spPr>
            <a:xfrm>
              <a:off x="167480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330" y="422"/>
                    <a:pt x="427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6" name="Google Shape;2206;p4"/>
            <p:cNvSpPr/>
            <p:nvPr/>
          </p:nvSpPr>
          <p:spPr>
            <a:xfrm>
              <a:off x="1621875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1" y="88"/>
                    <a:pt x="1" y="211"/>
                  </a:cubicBezTo>
                  <a:cubicBezTo>
                    <a:pt x="1" y="329"/>
                    <a:pt x="93" y="422"/>
                    <a:pt x="216" y="422"/>
                  </a:cubicBezTo>
                  <a:cubicBezTo>
                    <a:pt x="324" y="422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7" name="Google Shape;2207;p4"/>
            <p:cNvSpPr/>
            <p:nvPr/>
          </p:nvSpPr>
          <p:spPr>
            <a:xfrm>
              <a:off x="1647950" y="435617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7" y="0"/>
                  </a:moveTo>
                  <a:cubicBezTo>
                    <a:pt x="109" y="0"/>
                    <a:pt x="16" y="88"/>
                    <a:pt x="1" y="211"/>
                  </a:cubicBezTo>
                  <a:cubicBezTo>
                    <a:pt x="1" y="324"/>
                    <a:pt x="103" y="422"/>
                    <a:pt x="222" y="422"/>
                  </a:cubicBezTo>
                  <a:cubicBezTo>
                    <a:pt x="345" y="422"/>
                    <a:pt x="432" y="334"/>
                    <a:pt x="432" y="216"/>
                  </a:cubicBezTo>
                  <a:cubicBezTo>
                    <a:pt x="437" y="88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8" name="Google Shape;2208;p4"/>
            <p:cNvSpPr/>
            <p:nvPr/>
          </p:nvSpPr>
          <p:spPr>
            <a:xfrm>
              <a:off x="148917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5" y="0"/>
                  </a:moveTo>
                  <a:cubicBezTo>
                    <a:pt x="89" y="0"/>
                    <a:pt x="0" y="94"/>
                    <a:pt x="0" y="212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27" y="325"/>
                    <a:pt x="422" y="212"/>
                  </a:cubicBezTo>
                  <a:cubicBezTo>
                    <a:pt x="422" y="93"/>
                    <a:pt x="329" y="1"/>
                    <a:pt x="211" y="1"/>
                  </a:cubicBezTo>
                  <a:cubicBezTo>
                    <a:pt x="205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9" name="Google Shape;2209;p4"/>
            <p:cNvSpPr/>
            <p:nvPr/>
          </p:nvSpPr>
          <p:spPr>
            <a:xfrm>
              <a:off x="2178925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8" y="0"/>
                    <a:pt x="0" y="93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0" name="Google Shape;2210;p4"/>
            <p:cNvSpPr/>
            <p:nvPr/>
          </p:nvSpPr>
          <p:spPr>
            <a:xfrm>
              <a:off x="2019750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6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32" y="335"/>
                    <a:pt x="427" y="217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1" name="Google Shape;2211;p4"/>
            <p:cNvSpPr/>
            <p:nvPr/>
          </p:nvSpPr>
          <p:spPr>
            <a:xfrm>
              <a:off x="21525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2" name="Google Shape;2212;p4"/>
            <p:cNvSpPr/>
            <p:nvPr/>
          </p:nvSpPr>
          <p:spPr>
            <a:xfrm>
              <a:off x="183397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3"/>
                    <a:pt x="6" y="216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3" name="Google Shape;2213;p4"/>
            <p:cNvSpPr/>
            <p:nvPr/>
          </p:nvSpPr>
          <p:spPr>
            <a:xfrm>
              <a:off x="1674800" y="38519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0"/>
                  </a:moveTo>
                  <a:cubicBezTo>
                    <a:pt x="89" y="0"/>
                    <a:pt x="1" y="89"/>
                    <a:pt x="1" y="207"/>
                  </a:cubicBezTo>
                  <a:cubicBezTo>
                    <a:pt x="1" y="325"/>
                    <a:pt x="93" y="417"/>
                    <a:pt x="206" y="422"/>
                  </a:cubicBezTo>
                  <a:cubicBezTo>
                    <a:pt x="324" y="422"/>
                    <a:pt x="427" y="325"/>
                    <a:pt x="427" y="212"/>
                  </a:cubicBezTo>
                  <a:cubicBezTo>
                    <a:pt x="427" y="104"/>
                    <a:pt x="335" y="6"/>
                    <a:pt x="222" y="1"/>
                  </a:cubicBezTo>
                  <a:cubicBezTo>
                    <a:pt x="215" y="0"/>
                    <a:pt x="209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4" name="Google Shape;2214;p4"/>
            <p:cNvSpPr/>
            <p:nvPr/>
          </p:nvSpPr>
          <p:spPr>
            <a:xfrm>
              <a:off x="1674800" y="438250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88"/>
                    <a:pt x="1" y="212"/>
                  </a:cubicBezTo>
                  <a:cubicBezTo>
                    <a:pt x="1" y="332"/>
                    <a:pt x="88" y="422"/>
                    <a:pt x="212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224" y="422"/>
                    <a:pt x="227" y="422"/>
                    <a:pt x="230" y="422"/>
                  </a:cubicBezTo>
                  <a:cubicBezTo>
                    <a:pt x="339" y="422"/>
                    <a:pt x="432" y="322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5" name="Google Shape;2215;p4"/>
            <p:cNvSpPr/>
            <p:nvPr/>
          </p:nvSpPr>
          <p:spPr>
            <a:xfrm>
              <a:off x="16483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0" y="98"/>
                    <a:pt x="0" y="211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6" name="Google Shape;2216;p4"/>
            <p:cNvSpPr/>
            <p:nvPr/>
          </p:nvSpPr>
          <p:spPr>
            <a:xfrm>
              <a:off x="20726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9" y="0"/>
                  </a:moveTo>
                  <a:cubicBezTo>
                    <a:pt x="103" y="0"/>
                    <a:pt x="11" y="89"/>
                    <a:pt x="11" y="206"/>
                  </a:cubicBezTo>
                  <a:cubicBezTo>
                    <a:pt x="0" y="325"/>
                    <a:pt x="93" y="417"/>
                    <a:pt x="206" y="422"/>
                  </a:cubicBezTo>
                  <a:cubicBezTo>
                    <a:pt x="210" y="422"/>
                    <a:pt x="214" y="423"/>
                    <a:pt x="217" y="423"/>
                  </a:cubicBezTo>
                  <a:cubicBezTo>
                    <a:pt x="340" y="423"/>
                    <a:pt x="427" y="342"/>
                    <a:pt x="432" y="222"/>
                  </a:cubicBezTo>
                  <a:cubicBezTo>
                    <a:pt x="432" y="104"/>
                    <a:pt x="345" y="6"/>
                    <a:pt x="226" y="1"/>
                  </a:cubicBezTo>
                  <a:cubicBezTo>
                    <a:pt x="221" y="0"/>
                    <a:pt x="215" y="0"/>
                    <a:pt x="20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7" name="Google Shape;2217;p4"/>
            <p:cNvSpPr/>
            <p:nvPr/>
          </p:nvSpPr>
          <p:spPr>
            <a:xfrm>
              <a:off x="21261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40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2"/>
                  </a:cubicBezTo>
                  <a:cubicBezTo>
                    <a:pt x="416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8" name="Google Shape;2218;p4"/>
            <p:cNvSpPr/>
            <p:nvPr/>
          </p:nvSpPr>
          <p:spPr>
            <a:xfrm>
              <a:off x="2125850" y="398437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40"/>
                    <a:pt x="93" y="433"/>
                    <a:pt x="217" y="433"/>
                  </a:cubicBezTo>
                  <a:cubicBezTo>
                    <a:pt x="335" y="433"/>
                    <a:pt x="432" y="335"/>
                    <a:pt x="427" y="212"/>
                  </a:cubicBezTo>
                  <a:cubicBezTo>
                    <a:pt x="422" y="88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9" name="Google Shape;2219;p4"/>
            <p:cNvSpPr/>
            <p:nvPr/>
          </p:nvSpPr>
          <p:spPr>
            <a:xfrm>
              <a:off x="1568550" y="44887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6" y="93"/>
                    <a:pt x="1" y="211"/>
                  </a:cubicBezTo>
                  <a:cubicBezTo>
                    <a:pt x="6" y="330"/>
                    <a:pt x="93" y="427"/>
                    <a:pt x="212" y="427"/>
                  </a:cubicBezTo>
                  <a:cubicBezTo>
                    <a:pt x="325" y="427"/>
                    <a:pt x="427" y="330"/>
                    <a:pt x="427" y="211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0" name="Google Shape;2220;p4"/>
            <p:cNvSpPr/>
            <p:nvPr/>
          </p:nvSpPr>
          <p:spPr>
            <a:xfrm>
              <a:off x="1993275" y="43822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98" y="11"/>
                    <a:pt x="1" y="98"/>
                    <a:pt x="1" y="216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2"/>
                    <a:pt x="422" y="222"/>
                  </a:cubicBezTo>
                  <a:cubicBezTo>
                    <a:pt x="422" y="103"/>
                    <a:pt x="330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1" name="Google Shape;2221;p4"/>
            <p:cNvSpPr/>
            <p:nvPr/>
          </p:nvSpPr>
          <p:spPr>
            <a:xfrm>
              <a:off x="17809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3" y="1"/>
                    <a:pt x="0" y="83"/>
                    <a:pt x="11" y="212"/>
                  </a:cubicBezTo>
                  <a:cubicBezTo>
                    <a:pt x="11" y="325"/>
                    <a:pt x="103" y="422"/>
                    <a:pt x="221" y="422"/>
                  </a:cubicBezTo>
                  <a:cubicBezTo>
                    <a:pt x="329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2" name="Google Shape;2222;p4"/>
            <p:cNvSpPr/>
            <p:nvPr/>
          </p:nvSpPr>
          <p:spPr>
            <a:xfrm>
              <a:off x="1940225" y="44887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1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3" name="Google Shape;2223;p4"/>
            <p:cNvSpPr/>
            <p:nvPr/>
          </p:nvSpPr>
          <p:spPr>
            <a:xfrm>
              <a:off x="1887175" y="4011225"/>
              <a:ext cx="10925" cy="10575"/>
            </a:xfrm>
            <a:custGeom>
              <a:rect b="b" l="l" r="r" t="t"/>
              <a:pathLst>
                <a:path extrusionOk="0" h="423" w="437">
                  <a:moveTo>
                    <a:pt x="210" y="0"/>
                  </a:moveTo>
                  <a:cubicBezTo>
                    <a:pt x="93" y="0"/>
                    <a:pt x="10" y="80"/>
                    <a:pt x="5" y="196"/>
                  </a:cubicBezTo>
                  <a:cubicBezTo>
                    <a:pt x="0" y="320"/>
                    <a:pt x="87" y="417"/>
                    <a:pt x="211" y="422"/>
                  </a:cubicBezTo>
                  <a:cubicBezTo>
                    <a:pt x="324" y="422"/>
                    <a:pt x="427" y="335"/>
                    <a:pt x="427" y="212"/>
                  </a:cubicBezTo>
                  <a:cubicBezTo>
                    <a:pt x="437" y="93"/>
                    <a:pt x="344" y="1"/>
                    <a:pt x="231" y="1"/>
                  </a:cubicBezTo>
                  <a:cubicBezTo>
                    <a:pt x="224" y="0"/>
                    <a:pt x="217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4" name="Google Shape;2224;p4"/>
            <p:cNvSpPr/>
            <p:nvPr/>
          </p:nvSpPr>
          <p:spPr>
            <a:xfrm>
              <a:off x="1542225" y="40373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3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6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5" name="Google Shape;2225;p4"/>
            <p:cNvSpPr/>
            <p:nvPr/>
          </p:nvSpPr>
          <p:spPr>
            <a:xfrm>
              <a:off x="2099400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103" y="427"/>
                    <a:pt x="221" y="427"/>
                  </a:cubicBezTo>
                  <a:cubicBezTo>
                    <a:pt x="334" y="417"/>
                    <a:pt x="432" y="330"/>
                    <a:pt x="432" y="211"/>
                  </a:cubicBezTo>
                  <a:cubicBezTo>
                    <a:pt x="432" y="98"/>
                    <a:pt x="33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6" name="Google Shape;2226;p4"/>
            <p:cNvSpPr/>
            <p:nvPr/>
          </p:nvSpPr>
          <p:spPr>
            <a:xfrm>
              <a:off x="1595150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7" name="Google Shape;2227;p4"/>
            <p:cNvSpPr/>
            <p:nvPr/>
          </p:nvSpPr>
          <p:spPr>
            <a:xfrm>
              <a:off x="207280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5" y="422"/>
                    <a:pt x="427" y="336"/>
                    <a:pt x="427" y="216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8" name="Google Shape;2228;p4"/>
            <p:cNvSpPr/>
            <p:nvPr/>
          </p:nvSpPr>
          <p:spPr>
            <a:xfrm>
              <a:off x="2072800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"/>
                    <a:pt x="6" y="98"/>
                    <a:pt x="1" y="227"/>
                  </a:cubicBezTo>
                  <a:cubicBezTo>
                    <a:pt x="6" y="345"/>
                    <a:pt x="93" y="432"/>
                    <a:pt x="211" y="432"/>
                  </a:cubicBezTo>
                  <a:cubicBezTo>
                    <a:pt x="324" y="432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9" name="Google Shape;2229;p4"/>
            <p:cNvSpPr/>
            <p:nvPr/>
          </p:nvSpPr>
          <p:spPr>
            <a:xfrm>
              <a:off x="1515625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0" name="Google Shape;2230;p4"/>
            <p:cNvSpPr/>
            <p:nvPr/>
          </p:nvSpPr>
          <p:spPr>
            <a:xfrm>
              <a:off x="1542225" y="42499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1" y="93"/>
                    <a:pt x="1" y="217"/>
                  </a:cubicBezTo>
                  <a:cubicBezTo>
                    <a:pt x="1" y="330"/>
                    <a:pt x="93" y="427"/>
                    <a:pt x="211" y="427"/>
                  </a:cubicBezTo>
                  <a:cubicBezTo>
                    <a:pt x="324" y="427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1" name="Google Shape;2231;p4"/>
            <p:cNvSpPr/>
            <p:nvPr/>
          </p:nvSpPr>
          <p:spPr>
            <a:xfrm>
              <a:off x="1754450" y="39313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103"/>
                    <a:pt x="1" y="222"/>
                  </a:cubicBezTo>
                  <a:cubicBezTo>
                    <a:pt x="1" y="342"/>
                    <a:pt x="93" y="427"/>
                    <a:pt x="207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40" y="427"/>
                    <a:pt x="432" y="330"/>
                    <a:pt x="427" y="206"/>
                  </a:cubicBezTo>
                  <a:cubicBezTo>
                    <a:pt x="427" y="93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2" name="Google Shape;2232;p4"/>
            <p:cNvSpPr/>
            <p:nvPr/>
          </p:nvSpPr>
          <p:spPr>
            <a:xfrm>
              <a:off x="2046200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32" y="334"/>
                    <a:pt x="427" y="211"/>
                  </a:cubicBezTo>
                  <a:cubicBezTo>
                    <a:pt x="427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3" name="Google Shape;2233;p4"/>
            <p:cNvSpPr/>
            <p:nvPr/>
          </p:nvSpPr>
          <p:spPr>
            <a:xfrm>
              <a:off x="1648350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8" y="6"/>
                    <a:pt x="0" y="93"/>
                    <a:pt x="0" y="211"/>
                  </a:cubicBezTo>
                  <a:cubicBezTo>
                    <a:pt x="0" y="329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1"/>
                  </a:cubicBezTo>
                  <a:cubicBezTo>
                    <a:pt x="421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4" name="Google Shape;2234;p4"/>
            <p:cNvSpPr/>
            <p:nvPr/>
          </p:nvSpPr>
          <p:spPr>
            <a:xfrm>
              <a:off x="194022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2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5" name="Google Shape;2235;p4"/>
            <p:cNvSpPr/>
            <p:nvPr/>
          </p:nvSpPr>
          <p:spPr>
            <a:xfrm>
              <a:off x="1940225" y="43295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93" y="427"/>
                    <a:pt x="20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6" name="Google Shape;2236;p4"/>
            <p:cNvSpPr/>
            <p:nvPr/>
          </p:nvSpPr>
          <p:spPr>
            <a:xfrm>
              <a:off x="1542225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7" name="Google Shape;2237;p4"/>
            <p:cNvSpPr/>
            <p:nvPr/>
          </p:nvSpPr>
          <p:spPr>
            <a:xfrm>
              <a:off x="1595150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93" y="432"/>
                    <a:pt x="211" y="432"/>
                  </a:cubicBezTo>
                  <a:cubicBezTo>
                    <a:pt x="335" y="432"/>
                    <a:pt x="427" y="340"/>
                    <a:pt x="432" y="211"/>
                  </a:cubicBezTo>
                  <a:cubicBezTo>
                    <a:pt x="43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8" name="Google Shape;2238;p4"/>
            <p:cNvSpPr/>
            <p:nvPr/>
          </p:nvSpPr>
          <p:spPr>
            <a:xfrm>
              <a:off x="1780925" y="45419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0"/>
                  </a:moveTo>
                  <a:cubicBezTo>
                    <a:pt x="93" y="0"/>
                    <a:pt x="0" y="82"/>
                    <a:pt x="0" y="206"/>
                  </a:cubicBezTo>
                  <a:cubicBezTo>
                    <a:pt x="0" y="329"/>
                    <a:pt x="98" y="421"/>
                    <a:pt x="216" y="421"/>
                  </a:cubicBezTo>
                  <a:cubicBezTo>
                    <a:pt x="329" y="421"/>
                    <a:pt x="427" y="329"/>
                    <a:pt x="427" y="206"/>
                  </a:cubicBezTo>
                  <a:cubicBezTo>
                    <a:pt x="427" y="82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9" name="Google Shape;2239;p4"/>
            <p:cNvSpPr/>
            <p:nvPr/>
          </p:nvSpPr>
          <p:spPr>
            <a:xfrm>
              <a:off x="1860575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3" y="1"/>
                  </a:moveTo>
                  <a:cubicBezTo>
                    <a:pt x="93" y="1"/>
                    <a:pt x="0" y="101"/>
                    <a:pt x="0" y="217"/>
                  </a:cubicBezTo>
                  <a:cubicBezTo>
                    <a:pt x="0" y="335"/>
                    <a:pt x="98" y="427"/>
                    <a:pt x="221" y="427"/>
                  </a:cubicBezTo>
                  <a:cubicBezTo>
                    <a:pt x="339" y="427"/>
                    <a:pt x="432" y="335"/>
                    <a:pt x="427" y="217"/>
                  </a:cubicBezTo>
                  <a:cubicBezTo>
                    <a:pt x="422" y="98"/>
                    <a:pt x="329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0" name="Google Shape;2240;p4"/>
            <p:cNvSpPr/>
            <p:nvPr/>
          </p:nvSpPr>
          <p:spPr>
            <a:xfrm>
              <a:off x="1886900" y="45419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98" y="0"/>
                    <a:pt x="11" y="82"/>
                    <a:pt x="11" y="206"/>
                  </a:cubicBezTo>
                  <a:cubicBezTo>
                    <a:pt x="1" y="319"/>
                    <a:pt x="98" y="421"/>
                    <a:pt x="217" y="421"/>
                  </a:cubicBezTo>
                  <a:cubicBezTo>
                    <a:pt x="222" y="422"/>
                    <a:pt x="228" y="422"/>
                    <a:pt x="234" y="422"/>
                  </a:cubicBezTo>
                  <a:cubicBezTo>
                    <a:pt x="344" y="422"/>
                    <a:pt x="432" y="328"/>
                    <a:pt x="432" y="211"/>
                  </a:cubicBezTo>
                  <a:cubicBezTo>
                    <a:pt x="438" y="87"/>
                    <a:pt x="35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1" name="Google Shape;2241;p4"/>
            <p:cNvSpPr/>
            <p:nvPr/>
          </p:nvSpPr>
          <p:spPr>
            <a:xfrm>
              <a:off x="2072925" y="39313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3" y="1"/>
                  </a:moveTo>
                  <a:cubicBezTo>
                    <a:pt x="93" y="1"/>
                    <a:pt x="1" y="96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17" y="217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2" name="Google Shape;2242;p4"/>
            <p:cNvSpPr/>
            <p:nvPr/>
          </p:nvSpPr>
          <p:spPr>
            <a:xfrm>
              <a:off x="1568700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87" y="1"/>
                    <a:pt x="0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7" y="423"/>
                    <a:pt x="421" y="324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3" name="Google Shape;2243;p4"/>
            <p:cNvSpPr/>
            <p:nvPr/>
          </p:nvSpPr>
          <p:spPr>
            <a:xfrm>
              <a:off x="148917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2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2"/>
                  </a:cubicBezTo>
                  <a:cubicBezTo>
                    <a:pt x="329" y="417"/>
                    <a:pt x="422" y="324"/>
                    <a:pt x="422" y="211"/>
                  </a:cubicBezTo>
                  <a:cubicBezTo>
                    <a:pt x="422" y="8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4" name="Google Shape;2244;p4"/>
            <p:cNvSpPr/>
            <p:nvPr/>
          </p:nvSpPr>
          <p:spPr>
            <a:xfrm>
              <a:off x="16748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3" y="1"/>
                    <a:pt x="1" y="88"/>
                    <a:pt x="1" y="211"/>
                  </a:cubicBezTo>
                  <a:cubicBezTo>
                    <a:pt x="1" y="329"/>
                    <a:pt x="94" y="423"/>
                    <a:pt x="200" y="423"/>
                  </a:cubicBezTo>
                  <a:cubicBezTo>
                    <a:pt x="206" y="423"/>
                    <a:pt x="211" y="422"/>
                    <a:pt x="217" y="422"/>
                  </a:cubicBezTo>
                  <a:cubicBezTo>
                    <a:pt x="330" y="422"/>
                    <a:pt x="422" y="319"/>
                    <a:pt x="42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5" name="Google Shape;2245;p4"/>
            <p:cNvSpPr/>
            <p:nvPr/>
          </p:nvSpPr>
          <p:spPr>
            <a:xfrm>
              <a:off x="15422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1" y="94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2" y="335"/>
                    <a:pt x="422" y="212"/>
                  </a:cubicBezTo>
                  <a:cubicBezTo>
                    <a:pt x="417" y="93"/>
                    <a:pt x="324" y="1"/>
                    <a:pt x="211" y="1"/>
                  </a:cubicBezTo>
                  <a:cubicBezTo>
                    <a:pt x="205" y="0"/>
                    <a:pt x="2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6" name="Google Shape;2246;p4"/>
            <p:cNvSpPr/>
            <p:nvPr/>
          </p:nvSpPr>
          <p:spPr>
            <a:xfrm>
              <a:off x="15951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35"/>
                    <a:pt x="417" y="212"/>
                  </a:cubicBezTo>
                  <a:cubicBezTo>
                    <a:pt x="417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7" name="Google Shape;2247;p4"/>
            <p:cNvSpPr/>
            <p:nvPr/>
          </p:nvSpPr>
          <p:spPr>
            <a:xfrm>
              <a:off x="201987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88" y="0"/>
                    <a:pt x="0" y="88"/>
                    <a:pt x="0" y="211"/>
                  </a:cubicBezTo>
                  <a:cubicBezTo>
                    <a:pt x="0" y="334"/>
                    <a:pt x="98" y="422"/>
                    <a:pt x="22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3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8" name="Google Shape;2248;p4"/>
            <p:cNvSpPr/>
            <p:nvPr/>
          </p:nvSpPr>
          <p:spPr>
            <a:xfrm>
              <a:off x="1940475" y="39580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1"/>
                  </a:moveTo>
                  <a:cubicBezTo>
                    <a:pt x="88" y="6"/>
                    <a:pt x="1" y="93"/>
                    <a:pt x="1" y="211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324" y="422"/>
                    <a:pt x="417" y="329"/>
                    <a:pt x="417" y="206"/>
                  </a:cubicBezTo>
                  <a:cubicBezTo>
                    <a:pt x="412" y="83"/>
                    <a:pt x="31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9" name="Google Shape;2249;p4"/>
            <p:cNvSpPr/>
            <p:nvPr/>
          </p:nvSpPr>
          <p:spPr>
            <a:xfrm>
              <a:off x="1754450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5" y="0"/>
                  </a:moveTo>
                  <a:cubicBezTo>
                    <a:pt x="94" y="0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7" y="335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ubicBezTo>
                    <a:pt x="216" y="0"/>
                    <a:pt x="211" y="0"/>
                    <a:pt x="20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0" name="Google Shape;2250;p4"/>
            <p:cNvSpPr/>
            <p:nvPr/>
          </p:nvSpPr>
          <p:spPr>
            <a:xfrm>
              <a:off x="1462575" y="43825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5" y="427"/>
                    <a:pt x="422" y="335"/>
                    <a:pt x="422" y="212"/>
                  </a:cubicBezTo>
                  <a:cubicBezTo>
                    <a:pt x="422" y="93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1" name="Google Shape;2251;p4"/>
            <p:cNvSpPr/>
            <p:nvPr/>
          </p:nvSpPr>
          <p:spPr>
            <a:xfrm>
              <a:off x="1860575" y="446215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8" y="1"/>
                    <a:pt x="0" y="93"/>
                    <a:pt x="0" y="212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34" y="422"/>
                    <a:pt x="427" y="335"/>
                    <a:pt x="432" y="212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2" name="Google Shape;2252;p4"/>
            <p:cNvSpPr/>
            <p:nvPr/>
          </p:nvSpPr>
          <p:spPr>
            <a:xfrm>
              <a:off x="1993275" y="3958050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1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8" y="422"/>
                    <a:pt x="211" y="422"/>
                  </a:cubicBezTo>
                  <a:cubicBezTo>
                    <a:pt x="217" y="422"/>
                    <a:pt x="223" y="423"/>
                    <a:pt x="228" y="423"/>
                  </a:cubicBezTo>
                  <a:cubicBezTo>
                    <a:pt x="338" y="423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3" name="Google Shape;2253;p4"/>
            <p:cNvSpPr/>
            <p:nvPr/>
          </p:nvSpPr>
          <p:spPr>
            <a:xfrm>
              <a:off x="2099400" y="39580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8"/>
                    <a:pt x="0" y="216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8" y="423"/>
                    <a:pt x="427" y="324"/>
                    <a:pt x="427" y="211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4" name="Google Shape;2254;p4"/>
            <p:cNvSpPr/>
            <p:nvPr/>
          </p:nvSpPr>
          <p:spPr>
            <a:xfrm>
              <a:off x="1595275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6"/>
                    <a:pt x="427" y="221"/>
                  </a:cubicBezTo>
                  <a:cubicBezTo>
                    <a:pt x="427" y="98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5" name="Google Shape;2255;p4"/>
            <p:cNvSpPr/>
            <p:nvPr/>
          </p:nvSpPr>
          <p:spPr>
            <a:xfrm>
              <a:off x="1568550" y="42233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109" y="0"/>
                    <a:pt x="11" y="87"/>
                    <a:pt x="6" y="206"/>
                  </a:cubicBezTo>
                  <a:cubicBezTo>
                    <a:pt x="1" y="324"/>
                    <a:pt x="88" y="421"/>
                    <a:pt x="212" y="421"/>
                  </a:cubicBezTo>
                  <a:cubicBezTo>
                    <a:pt x="218" y="422"/>
                    <a:pt x="224" y="422"/>
                    <a:pt x="230" y="422"/>
                  </a:cubicBezTo>
                  <a:cubicBezTo>
                    <a:pt x="344" y="422"/>
                    <a:pt x="428" y="333"/>
                    <a:pt x="438" y="216"/>
                  </a:cubicBezTo>
                  <a:cubicBezTo>
                    <a:pt x="438" y="10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6" name="Google Shape;2256;p4"/>
            <p:cNvSpPr/>
            <p:nvPr/>
          </p:nvSpPr>
          <p:spPr>
            <a:xfrm>
              <a:off x="1807650" y="38781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8" y="0"/>
                    <a:pt x="0" y="98"/>
                    <a:pt x="0" y="221"/>
                  </a:cubicBezTo>
                  <a:cubicBezTo>
                    <a:pt x="0" y="350"/>
                    <a:pt x="88" y="432"/>
                    <a:pt x="211" y="432"/>
                  </a:cubicBezTo>
                  <a:cubicBezTo>
                    <a:pt x="334" y="427"/>
                    <a:pt x="422" y="339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7" name="Google Shape;2257;p4"/>
            <p:cNvSpPr/>
            <p:nvPr/>
          </p:nvSpPr>
          <p:spPr>
            <a:xfrm>
              <a:off x="19932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86"/>
                    <a:pt x="1" y="211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2" y="335"/>
                    <a:pt x="422" y="216"/>
                  </a:cubicBezTo>
                  <a:cubicBezTo>
                    <a:pt x="427" y="9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8" name="Google Shape;2258;p4"/>
            <p:cNvSpPr/>
            <p:nvPr/>
          </p:nvSpPr>
          <p:spPr>
            <a:xfrm>
              <a:off x="14625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4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9" name="Google Shape;2259;p4"/>
            <p:cNvSpPr/>
            <p:nvPr/>
          </p:nvSpPr>
          <p:spPr>
            <a:xfrm>
              <a:off x="1701150" y="4303000"/>
              <a:ext cx="10925" cy="10550"/>
            </a:xfrm>
            <a:custGeom>
              <a:rect b="b" l="l" r="r" t="t"/>
              <a:pathLst>
                <a:path extrusionOk="0" h="422" w="437">
                  <a:moveTo>
                    <a:pt x="211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9"/>
                    <a:pt x="87" y="421"/>
                    <a:pt x="211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7" y="87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0" name="Google Shape;2260;p4"/>
            <p:cNvSpPr/>
            <p:nvPr/>
          </p:nvSpPr>
          <p:spPr>
            <a:xfrm>
              <a:off x="1435850" y="4356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0" y="1"/>
                  </a:moveTo>
                  <a:cubicBezTo>
                    <a:pt x="224" y="1"/>
                    <a:pt x="218" y="1"/>
                    <a:pt x="211" y="1"/>
                  </a:cubicBezTo>
                  <a:cubicBezTo>
                    <a:pt x="93" y="7"/>
                    <a:pt x="1" y="94"/>
                    <a:pt x="1" y="217"/>
                  </a:cubicBezTo>
                  <a:cubicBezTo>
                    <a:pt x="6" y="335"/>
                    <a:pt x="98" y="423"/>
                    <a:pt x="211" y="423"/>
                  </a:cubicBezTo>
                  <a:cubicBezTo>
                    <a:pt x="335" y="423"/>
                    <a:pt x="432" y="325"/>
                    <a:pt x="432" y="212"/>
                  </a:cubicBezTo>
                  <a:cubicBezTo>
                    <a:pt x="432" y="95"/>
                    <a:pt x="349" y="1"/>
                    <a:pt x="23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1" name="Google Shape;2261;p4"/>
            <p:cNvSpPr/>
            <p:nvPr/>
          </p:nvSpPr>
          <p:spPr>
            <a:xfrm>
              <a:off x="196682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87" y="0"/>
                    <a:pt x="0" y="88"/>
                    <a:pt x="5" y="216"/>
                  </a:cubicBezTo>
                  <a:cubicBezTo>
                    <a:pt x="10" y="334"/>
                    <a:pt x="103" y="422"/>
                    <a:pt x="216" y="422"/>
                  </a:cubicBezTo>
                  <a:cubicBezTo>
                    <a:pt x="334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2" name="Google Shape;2262;p4"/>
            <p:cNvSpPr/>
            <p:nvPr/>
          </p:nvSpPr>
          <p:spPr>
            <a:xfrm>
              <a:off x="1542100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6" y="98"/>
                    <a:pt x="0" y="221"/>
                  </a:cubicBezTo>
                  <a:cubicBezTo>
                    <a:pt x="0" y="334"/>
                    <a:pt x="98" y="427"/>
                    <a:pt x="221" y="427"/>
                  </a:cubicBezTo>
                  <a:cubicBezTo>
                    <a:pt x="340" y="427"/>
                    <a:pt x="427" y="329"/>
                    <a:pt x="427" y="211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3" name="Google Shape;2263;p4"/>
            <p:cNvSpPr/>
            <p:nvPr/>
          </p:nvSpPr>
          <p:spPr>
            <a:xfrm>
              <a:off x="1595150" y="42499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3" y="1"/>
                    <a:pt x="6" y="93"/>
                    <a:pt x="1" y="217"/>
                  </a:cubicBezTo>
                  <a:cubicBezTo>
                    <a:pt x="1" y="330"/>
                    <a:pt x="93" y="427"/>
                    <a:pt x="206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4" name="Google Shape;2264;p4"/>
            <p:cNvSpPr/>
            <p:nvPr/>
          </p:nvSpPr>
          <p:spPr>
            <a:xfrm>
              <a:off x="1542225" y="45152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34"/>
                    <a:pt x="88" y="427"/>
                    <a:pt x="211" y="427"/>
                  </a:cubicBezTo>
                  <a:cubicBezTo>
                    <a:pt x="335" y="427"/>
                    <a:pt x="422" y="329"/>
                    <a:pt x="422" y="206"/>
                  </a:cubicBezTo>
                  <a:cubicBezTo>
                    <a:pt x="417" y="9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5" name="Google Shape;2265;p4"/>
            <p:cNvSpPr/>
            <p:nvPr/>
          </p:nvSpPr>
          <p:spPr>
            <a:xfrm>
              <a:off x="2099400" y="42232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104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6" name="Google Shape;2266;p4"/>
            <p:cNvSpPr/>
            <p:nvPr/>
          </p:nvSpPr>
          <p:spPr>
            <a:xfrm>
              <a:off x="1780925" y="41701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11" y="98"/>
                    <a:pt x="11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219" y="427"/>
                    <a:pt x="222" y="427"/>
                    <a:pt x="225" y="427"/>
                  </a:cubicBezTo>
                  <a:cubicBezTo>
                    <a:pt x="339" y="427"/>
                    <a:pt x="427" y="336"/>
                    <a:pt x="432" y="211"/>
                  </a:cubicBezTo>
                  <a:cubicBezTo>
                    <a:pt x="432" y="109"/>
                    <a:pt x="360" y="6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7" name="Google Shape;2267;p4"/>
            <p:cNvSpPr/>
            <p:nvPr/>
          </p:nvSpPr>
          <p:spPr>
            <a:xfrm>
              <a:off x="18873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2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5"/>
                    <a:pt x="88" y="427"/>
                    <a:pt x="211" y="427"/>
                  </a:cubicBezTo>
                  <a:cubicBezTo>
                    <a:pt x="334" y="427"/>
                    <a:pt x="422" y="335"/>
                    <a:pt x="422" y="211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8" name="Google Shape;2268;p4"/>
            <p:cNvSpPr/>
            <p:nvPr/>
          </p:nvSpPr>
          <p:spPr>
            <a:xfrm>
              <a:off x="2125850" y="42499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93" y="1"/>
                    <a:pt x="1" y="93"/>
                    <a:pt x="11" y="227"/>
                  </a:cubicBezTo>
                  <a:cubicBezTo>
                    <a:pt x="16" y="335"/>
                    <a:pt x="104" y="432"/>
                    <a:pt x="222" y="432"/>
                  </a:cubicBezTo>
                  <a:cubicBezTo>
                    <a:pt x="335" y="432"/>
                    <a:pt x="432" y="335"/>
                    <a:pt x="432" y="217"/>
                  </a:cubicBezTo>
                  <a:cubicBezTo>
                    <a:pt x="427" y="93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9" name="Google Shape;2269;p4"/>
            <p:cNvSpPr/>
            <p:nvPr/>
          </p:nvSpPr>
          <p:spPr>
            <a:xfrm>
              <a:off x="2072925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6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0" name="Google Shape;2270;p4"/>
            <p:cNvSpPr/>
            <p:nvPr/>
          </p:nvSpPr>
          <p:spPr>
            <a:xfrm>
              <a:off x="21258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1" y="88"/>
                    <a:pt x="1" y="206"/>
                  </a:cubicBezTo>
                  <a:cubicBezTo>
                    <a:pt x="1" y="324"/>
                    <a:pt x="88" y="422"/>
                    <a:pt x="206" y="422"/>
                  </a:cubicBezTo>
                  <a:cubicBezTo>
                    <a:pt x="210" y="422"/>
                    <a:pt x="214" y="422"/>
                    <a:pt x="217" y="422"/>
                  </a:cubicBezTo>
                  <a:cubicBezTo>
                    <a:pt x="340" y="422"/>
                    <a:pt x="427" y="336"/>
                    <a:pt x="427" y="216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1" name="Google Shape;2271;p4"/>
            <p:cNvSpPr/>
            <p:nvPr/>
          </p:nvSpPr>
          <p:spPr>
            <a:xfrm>
              <a:off x="15951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93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0" y="422"/>
                    <a:pt x="427" y="336"/>
                    <a:pt x="432" y="216"/>
                  </a:cubicBezTo>
                  <a:cubicBezTo>
                    <a:pt x="43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2" name="Google Shape;2272;p4"/>
            <p:cNvSpPr/>
            <p:nvPr/>
          </p:nvSpPr>
          <p:spPr>
            <a:xfrm>
              <a:off x="19402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8" y="1"/>
                    <a:pt x="0" y="88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219" y="422"/>
                    <a:pt x="222" y="423"/>
                    <a:pt x="225" y="423"/>
                  </a:cubicBezTo>
                  <a:cubicBezTo>
                    <a:pt x="334" y="423"/>
                    <a:pt x="427" y="332"/>
                    <a:pt x="427" y="212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3" name="Google Shape;2273;p4"/>
            <p:cNvSpPr/>
            <p:nvPr/>
          </p:nvSpPr>
          <p:spPr>
            <a:xfrm>
              <a:off x="1542225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3" y="0"/>
                  </a:moveTo>
                  <a:cubicBezTo>
                    <a:pt x="89" y="0"/>
                    <a:pt x="1" y="101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17"/>
                    <a:pt x="422" y="335"/>
                    <a:pt x="422" y="211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4" name="Google Shape;2274;p4"/>
            <p:cNvSpPr/>
            <p:nvPr/>
          </p:nvSpPr>
          <p:spPr>
            <a:xfrm>
              <a:off x="1595275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2" y="1"/>
                  </a:moveTo>
                  <a:cubicBezTo>
                    <a:pt x="98" y="1"/>
                    <a:pt x="1" y="98"/>
                    <a:pt x="1" y="222"/>
                  </a:cubicBezTo>
                  <a:cubicBezTo>
                    <a:pt x="1" y="335"/>
                    <a:pt x="88" y="427"/>
                    <a:pt x="206" y="427"/>
                  </a:cubicBezTo>
                  <a:cubicBezTo>
                    <a:pt x="330" y="427"/>
                    <a:pt x="422" y="335"/>
                    <a:pt x="427" y="222"/>
                  </a:cubicBezTo>
                  <a:cubicBezTo>
                    <a:pt x="427" y="98"/>
                    <a:pt x="33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5" name="Google Shape;2275;p4"/>
            <p:cNvSpPr/>
            <p:nvPr/>
          </p:nvSpPr>
          <p:spPr>
            <a:xfrm>
              <a:off x="2072800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103" y="0"/>
                    <a:pt x="6" y="93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29" y="427"/>
                    <a:pt x="422" y="334"/>
                    <a:pt x="422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6" name="Google Shape;2276;p4"/>
            <p:cNvSpPr/>
            <p:nvPr/>
          </p:nvSpPr>
          <p:spPr>
            <a:xfrm>
              <a:off x="18076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"/>
                    <a:pt x="0" y="98"/>
                    <a:pt x="0" y="222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16" y="335"/>
                    <a:pt x="422" y="222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7" name="Google Shape;2277;p4"/>
            <p:cNvSpPr/>
            <p:nvPr/>
          </p:nvSpPr>
          <p:spPr>
            <a:xfrm>
              <a:off x="1913750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3" y="0"/>
                  </a:moveTo>
                  <a:cubicBezTo>
                    <a:pt x="94" y="0"/>
                    <a:pt x="1" y="10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17"/>
                    <a:pt x="427" y="330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9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8" name="Google Shape;2278;p4"/>
            <p:cNvSpPr/>
            <p:nvPr/>
          </p:nvSpPr>
          <p:spPr>
            <a:xfrm>
              <a:off x="2072925" y="440910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6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9" name="Google Shape;2279;p4"/>
            <p:cNvSpPr/>
            <p:nvPr/>
          </p:nvSpPr>
          <p:spPr>
            <a:xfrm>
              <a:off x="21261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0" y="93"/>
                    <a:pt x="0" y="211"/>
                  </a:cubicBezTo>
                  <a:cubicBezTo>
                    <a:pt x="0" y="335"/>
                    <a:pt x="82" y="427"/>
                    <a:pt x="195" y="427"/>
                  </a:cubicBezTo>
                  <a:cubicBezTo>
                    <a:pt x="319" y="427"/>
                    <a:pt x="416" y="340"/>
                    <a:pt x="421" y="227"/>
                  </a:cubicBezTo>
                  <a:cubicBezTo>
                    <a:pt x="427" y="103"/>
                    <a:pt x="33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0" name="Google Shape;2280;p4"/>
            <p:cNvSpPr/>
            <p:nvPr/>
          </p:nvSpPr>
          <p:spPr>
            <a:xfrm>
              <a:off x="1913750" y="38783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1"/>
                  </a:moveTo>
                  <a:cubicBezTo>
                    <a:pt x="90" y="1"/>
                    <a:pt x="1" y="100"/>
                    <a:pt x="1" y="212"/>
                  </a:cubicBezTo>
                  <a:cubicBezTo>
                    <a:pt x="1" y="336"/>
                    <a:pt x="93" y="423"/>
                    <a:pt x="211" y="423"/>
                  </a:cubicBezTo>
                  <a:cubicBezTo>
                    <a:pt x="335" y="418"/>
                    <a:pt x="427" y="330"/>
                    <a:pt x="427" y="212"/>
                  </a:cubicBezTo>
                  <a:cubicBezTo>
                    <a:pt x="417" y="94"/>
                    <a:pt x="330" y="2"/>
                    <a:pt x="211" y="2"/>
                  </a:cubicBezTo>
                  <a:cubicBezTo>
                    <a:pt x="206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1" name="Google Shape;2281;p4"/>
            <p:cNvSpPr/>
            <p:nvPr/>
          </p:nvSpPr>
          <p:spPr>
            <a:xfrm>
              <a:off x="15687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0"/>
                    <a:pt x="210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2" name="Google Shape;2282;p4"/>
            <p:cNvSpPr/>
            <p:nvPr/>
          </p:nvSpPr>
          <p:spPr>
            <a:xfrm>
              <a:off x="15422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6" y="1"/>
                  </a:moveTo>
                  <a:cubicBezTo>
                    <a:pt x="88" y="1"/>
                    <a:pt x="1" y="98"/>
                    <a:pt x="1" y="217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3" name="Google Shape;2283;p4"/>
            <p:cNvSpPr/>
            <p:nvPr/>
          </p:nvSpPr>
          <p:spPr>
            <a:xfrm>
              <a:off x="2072925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6" y="1"/>
                  </a:moveTo>
                  <a:cubicBezTo>
                    <a:pt x="88" y="1"/>
                    <a:pt x="1" y="98"/>
                    <a:pt x="1" y="211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0"/>
                    <a:pt x="422" y="211"/>
                  </a:cubicBezTo>
                  <a:cubicBezTo>
                    <a:pt x="41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4" name="Google Shape;2284;p4"/>
            <p:cNvSpPr/>
            <p:nvPr/>
          </p:nvSpPr>
          <p:spPr>
            <a:xfrm>
              <a:off x="1595150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8"/>
                    <a:pt x="6" y="217"/>
                  </a:cubicBezTo>
                  <a:cubicBezTo>
                    <a:pt x="6" y="335"/>
                    <a:pt x="98" y="427"/>
                    <a:pt x="211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5" name="Google Shape;2285;p4"/>
            <p:cNvSpPr/>
            <p:nvPr/>
          </p:nvSpPr>
          <p:spPr>
            <a:xfrm>
              <a:off x="1701275" y="43561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08" y="1"/>
                  </a:moveTo>
                  <a:cubicBezTo>
                    <a:pt x="94" y="1"/>
                    <a:pt x="10" y="90"/>
                    <a:pt x="5" y="207"/>
                  </a:cubicBezTo>
                  <a:cubicBezTo>
                    <a:pt x="0" y="320"/>
                    <a:pt x="93" y="418"/>
                    <a:pt x="211" y="423"/>
                  </a:cubicBezTo>
                  <a:cubicBezTo>
                    <a:pt x="214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22"/>
                  </a:cubicBezTo>
                  <a:cubicBezTo>
                    <a:pt x="432" y="104"/>
                    <a:pt x="350" y="7"/>
                    <a:pt x="226" y="1"/>
                  </a:cubicBezTo>
                  <a:cubicBezTo>
                    <a:pt x="220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6" name="Google Shape;2286;p4"/>
            <p:cNvSpPr/>
            <p:nvPr/>
          </p:nvSpPr>
          <p:spPr>
            <a:xfrm>
              <a:off x="186057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5"/>
                    <a:pt x="0" y="98"/>
                    <a:pt x="0" y="211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7" name="Google Shape;2287;p4"/>
            <p:cNvSpPr/>
            <p:nvPr/>
          </p:nvSpPr>
          <p:spPr>
            <a:xfrm>
              <a:off x="1860575" y="38783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5" y="1"/>
                  </a:moveTo>
                  <a:cubicBezTo>
                    <a:pt x="94" y="1"/>
                    <a:pt x="0" y="100"/>
                    <a:pt x="0" y="212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34" y="423"/>
                    <a:pt x="427" y="336"/>
                    <a:pt x="427" y="212"/>
                  </a:cubicBezTo>
                  <a:cubicBezTo>
                    <a:pt x="427" y="94"/>
                    <a:pt x="334" y="7"/>
                    <a:pt x="221" y="2"/>
                  </a:cubicBezTo>
                  <a:cubicBezTo>
                    <a:pt x="216" y="1"/>
                    <a:pt x="210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8" name="Google Shape;2288;p4"/>
            <p:cNvSpPr/>
            <p:nvPr/>
          </p:nvSpPr>
          <p:spPr>
            <a:xfrm>
              <a:off x="19932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5"/>
                    <a:pt x="1" y="92"/>
                    <a:pt x="1" y="211"/>
                  </a:cubicBezTo>
                  <a:cubicBezTo>
                    <a:pt x="1" y="329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9" name="Google Shape;2289;p4"/>
            <p:cNvSpPr/>
            <p:nvPr/>
          </p:nvSpPr>
          <p:spPr>
            <a:xfrm>
              <a:off x="1754325" y="38784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1"/>
                  </a:moveTo>
                  <a:cubicBezTo>
                    <a:pt x="98" y="6"/>
                    <a:pt x="1" y="93"/>
                    <a:pt x="1" y="211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40" y="422"/>
                    <a:pt x="432" y="335"/>
                    <a:pt x="422" y="211"/>
                  </a:cubicBezTo>
                  <a:cubicBezTo>
                    <a:pt x="42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0" name="Google Shape;2290;p4"/>
            <p:cNvSpPr/>
            <p:nvPr/>
          </p:nvSpPr>
          <p:spPr>
            <a:xfrm>
              <a:off x="1674800" y="40641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32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1" name="Google Shape;2291;p4"/>
            <p:cNvSpPr/>
            <p:nvPr/>
          </p:nvSpPr>
          <p:spPr>
            <a:xfrm>
              <a:off x="1833975" y="385180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32" y="1"/>
                  </a:moveTo>
                  <a:cubicBezTo>
                    <a:pt x="109" y="1"/>
                    <a:pt x="11" y="93"/>
                    <a:pt x="6" y="206"/>
                  </a:cubicBezTo>
                  <a:cubicBezTo>
                    <a:pt x="1" y="319"/>
                    <a:pt x="98" y="422"/>
                    <a:pt x="211" y="427"/>
                  </a:cubicBezTo>
                  <a:cubicBezTo>
                    <a:pt x="214" y="427"/>
                    <a:pt x="218" y="428"/>
                    <a:pt x="221" y="428"/>
                  </a:cubicBezTo>
                  <a:cubicBezTo>
                    <a:pt x="335" y="428"/>
                    <a:pt x="432" y="337"/>
                    <a:pt x="432" y="222"/>
                  </a:cubicBezTo>
                  <a:cubicBezTo>
                    <a:pt x="432" y="98"/>
                    <a:pt x="345" y="6"/>
                    <a:pt x="23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2" name="Google Shape;2292;p4"/>
            <p:cNvSpPr/>
            <p:nvPr/>
          </p:nvSpPr>
          <p:spPr>
            <a:xfrm>
              <a:off x="1462575" y="4064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7" y="1"/>
                  </a:moveTo>
                  <a:cubicBezTo>
                    <a:pt x="98" y="1"/>
                    <a:pt x="0" y="92"/>
                    <a:pt x="0" y="207"/>
                  </a:cubicBezTo>
                  <a:cubicBezTo>
                    <a:pt x="0" y="330"/>
                    <a:pt x="93" y="428"/>
                    <a:pt x="211" y="428"/>
                  </a:cubicBezTo>
                  <a:cubicBezTo>
                    <a:pt x="335" y="428"/>
                    <a:pt x="422" y="330"/>
                    <a:pt x="422" y="212"/>
                  </a:cubicBezTo>
                  <a:cubicBezTo>
                    <a:pt x="422" y="99"/>
                    <a:pt x="335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3" name="Google Shape;2293;p4"/>
            <p:cNvSpPr/>
            <p:nvPr/>
          </p:nvSpPr>
          <p:spPr>
            <a:xfrm>
              <a:off x="183397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98" y="0"/>
                    <a:pt x="1" y="87"/>
                    <a:pt x="6" y="206"/>
                  </a:cubicBezTo>
                  <a:cubicBezTo>
                    <a:pt x="6" y="319"/>
                    <a:pt x="103" y="421"/>
                    <a:pt x="216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87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4" name="Google Shape;2294;p4"/>
            <p:cNvSpPr/>
            <p:nvPr/>
          </p:nvSpPr>
          <p:spPr>
            <a:xfrm>
              <a:off x="1754450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1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5" name="Google Shape;2295;p4"/>
            <p:cNvSpPr/>
            <p:nvPr/>
          </p:nvSpPr>
          <p:spPr>
            <a:xfrm>
              <a:off x="2099400" y="4170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8"/>
                    <a:pt x="0" y="211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27" y="340"/>
                    <a:pt x="427" y="211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6" name="Google Shape;2296;p4"/>
            <p:cNvSpPr/>
            <p:nvPr/>
          </p:nvSpPr>
          <p:spPr>
            <a:xfrm>
              <a:off x="1727850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7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88" y="421"/>
                    <a:pt x="212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7" name="Google Shape;2297;p4"/>
            <p:cNvSpPr/>
            <p:nvPr/>
          </p:nvSpPr>
          <p:spPr>
            <a:xfrm>
              <a:off x="180752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5" y="211"/>
                  </a:cubicBezTo>
                  <a:cubicBezTo>
                    <a:pt x="5" y="334"/>
                    <a:pt x="93" y="421"/>
                    <a:pt x="216" y="421"/>
                  </a:cubicBezTo>
                  <a:cubicBezTo>
                    <a:pt x="329" y="421"/>
                    <a:pt x="421" y="334"/>
                    <a:pt x="427" y="216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8" name="Google Shape;2298;p4"/>
            <p:cNvSpPr/>
            <p:nvPr/>
          </p:nvSpPr>
          <p:spPr>
            <a:xfrm>
              <a:off x="1913750" y="430300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9" name="Google Shape;2299;p4"/>
            <p:cNvSpPr/>
            <p:nvPr/>
          </p:nvSpPr>
          <p:spPr>
            <a:xfrm>
              <a:off x="1966550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2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0" name="Google Shape;2300;p4"/>
            <p:cNvSpPr/>
            <p:nvPr/>
          </p:nvSpPr>
          <p:spPr>
            <a:xfrm>
              <a:off x="1435850" y="430300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103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1" name="Google Shape;2301;p4"/>
            <p:cNvSpPr/>
            <p:nvPr/>
          </p:nvSpPr>
          <p:spPr>
            <a:xfrm>
              <a:off x="1940100" y="45419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5" y="329"/>
                    <a:pt x="103" y="421"/>
                    <a:pt x="221" y="421"/>
                  </a:cubicBezTo>
                  <a:cubicBezTo>
                    <a:pt x="334" y="421"/>
                    <a:pt x="427" y="329"/>
                    <a:pt x="427" y="211"/>
                  </a:cubicBezTo>
                  <a:cubicBezTo>
                    <a:pt x="432" y="87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2" name="Google Shape;2302;p4"/>
            <p:cNvSpPr/>
            <p:nvPr/>
          </p:nvSpPr>
          <p:spPr>
            <a:xfrm>
              <a:off x="1860575" y="38253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2" y="0"/>
                  </a:moveTo>
                  <a:cubicBezTo>
                    <a:pt x="98" y="0"/>
                    <a:pt x="5" y="91"/>
                    <a:pt x="0" y="206"/>
                  </a:cubicBezTo>
                  <a:cubicBezTo>
                    <a:pt x="0" y="329"/>
                    <a:pt x="93" y="427"/>
                    <a:pt x="211" y="427"/>
                  </a:cubicBezTo>
                  <a:cubicBezTo>
                    <a:pt x="329" y="427"/>
                    <a:pt x="427" y="334"/>
                    <a:pt x="427" y="216"/>
                  </a:cubicBezTo>
                  <a:cubicBezTo>
                    <a:pt x="427" y="98"/>
                    <a:pt x="334" y="11"/>
                    <a:pt x="221" y="0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3" name="Google Shape;2303;p4"/>
            <p:cNvSpPr/>
            <p:nvPr/>
          </p:nvSpPr>
          <p:spPr>
            <a:xfrm>
              <a:off x="2125850" y="4196850"/>
              <a:ext cx="10950" cy="10600"/>
            </a:xfrm>
            <a:custGeom>
              <a:rect b="b" l="l" r="r" t="t"/>
              <a:pathLst>
                <a:path extrusionOk="0" h="424" w="438">
                  <a:moveTo>
                    <a:pt x="211" y="1"/>
                  </a:moveTo>
                  <a:cubicBezTo>
                    <a:pt x="99" y="1"/>
                    <a:pt x="16" y="80"/>
                    <a:pt x="11" y="197"/>
                  </a:cubicBezTo>
                  <a:cubicBezTo>
                    <a:pt x="1" y="325"/>
                    <a:pt x="88" y="418"/>
                    <a:pt x="212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17"/>
                  </a:cubicBezTo>
                  <a:cubicBezTo>
                    <a:pt x="438" y="99"/>
                    <a:pt x="350" y="7"/>
                    <a:pt x="232" y="1"/>
                  </a:cubicBezTo>
                  <a:cubicBezTo>
                    <a:pt x="225" y="1"/>
                    <a:pt x="218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4" name="Google Shape;2304;p4"/>
            <p:cNvSpPr/>
            <p:nvPr/>
          </p:nvSpPr>
          <p:spPr>
            <a:xfrm>
              <a:off x="1595150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6" y="0"/>
                  </a:moveTo>
                  <a:cubicBezTo>
                    <a:pt x="93" y="6"/>
                    <a:pt x="1" y="93"/>
                    <a:pt x="1" y="211"/>
                  </a:cubicBezTo>
                  <a:cubicBezTo>
                    <a:pt x="1" y="334"/>
                    <a:pt x="93" y="422"/>
                    <a:pt x="211" y="422"/>
                  </a:cubicBezTo>
                  <a:cubicBezTo>
                    <a:pt x="330" y="422"/>
                    <a:pt x="427" y="334"/>
                    <a:pt x="427" y="211"/>
                  </a:cubicBezTo>
                  <a:cubicBezTo>
                    <a:pt x="427" y="88"/>
                    <a:pt x="335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5" name="Google Shape;2305;p4"/>
            <p:cNvSpPr/>
            <p:nvPr/>
          </p:nvSpPr>
          <p:spPr>
            <a:xfrm>
              <a:off x="1754325" y="44089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7" y="0"/>
                  </a:moveTo>
                  <a:cubicBezTo>
                    <a:pt x="108" y="0"/>
                    <a:pt x="6" y="98"/>
                    <a:pt x="6" y="211"/>
                  </a:cubicBezTo>
                  <a:cubicBezTo>
                    <a:pt x="1" y="335"/>
                    <a:pt x="88" y="422"/>
                    <a:pt x="216" y="422"/>
                  </a:cubicBezTo>
                  <a:cubicBezTo>
                    <a:pt x="340" y="422"/>
                    <a:pt x="432" y="335"/>
                    <a:pt x="432" y="211"/>
                  </a:cubicBezTo>
                  <a:cubicBezTo>
                    <a:pt x="432" y="98"/>
                    <a:pt x="340" y="6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6" name="Google Shape;2306;p4"/>
            <p:cNvSpPr/>
            <p:nvPr/>
          </p:nvSpPr>
          <p:spPr>
            <a:xfrm>
              <a:off x="1754325" y="3825350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16"/>
                  </a:cubicBezTo>
                  <a:cubicBezTo>
                    <a:pt x="6" y="329"/>
                    <a:pt x="93" y="427"/>
                    <a:pt x="211" y="427"/>
                  </a:cubicBezTo>
                  <a:cubicBezTo>
                    <a:pt x="335" y="427"/>
                    <a:pt x="432" y="334"/>
                    <a:pt x="432" y="216"/>
                  </a:cubicBezTo>
                  <a:cubicBezTo>
                    <a:pt x="432" y="93"/>
                    <a:pt x="34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7" name="Google Shape;2307;p4"/>
            <p:cNvSpPr/>
            <p:nvPr/>
          </p:nvSpPr>
          <p:spPr>
            <a:xfrm>
              <a:off x="18605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0"/>
                    <a:pt x="98" y="427"/>
                    <a:pt x="221" y="427"/>
                  </a:cubicBezTo>
                  <a:cubicBezTo>
                    <a:pt x="339" y="417"/>
                    <a:pt x="432" y="330"/>
                    <a:pt x="427" y="206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8" name="Google Shape;2308;p4"/>
            <p:cNvSpPr/>
            <p:nvPr/>
          </p:nvSpPr>
          <p:spPr>
            <a:xfrm>
              <a:off x="1940225" y="41173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1"/>
                  </a:moveTo>
                  <a:cubicBezTo>
                    <a:pt x="98" y="1"/>
                    <a:pt x="0" y="98"/>
                    <a:pt x="0" y="211"/>
                  </a:cubicBezTo>
                  <a:cubicBezTo>
                    <a:pt x="11" y="329"/>
                    <a:pt x="98" y="422"/>
                    <a:pt x="216" y="422"/>
                  </a:cubicBezTo>
                  <a:cubicBezTo>
                    <a:pt x="329" y="422"/>
                    <a:pt x="427" y="335"/>
                    <a:pt x="427" y="211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9" name="Google Shape;2309;p4"/>
            <p:cNvSpPr/>
            <p:nvPr/>
          </p:nvSpPr>
          <p:spPr>
            <a:xfrm>
              <a:off x="1727850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7" y="1"/>
                  </a:moveTo>
                  <a:cubicBezTo>
                    <a:pt x="104" y="1"/>
                    <a:pt x="1" y="98"/>
                    <a:pt x="1" y="211"/>
                  </a:cubicBezTo>
                  <a:cubicBezTo>
                    <a:pt x="1" y="335"/>
                    <a:pt x="88" y="427"/>
                    <a:pt x="212" y="427"/>
                  </a:cubicBezTo>
                  <a:cubicBezTo>
                    <a:pt x="340" y="427"/>
                    <a:pt x="422" y="340"/>
                    <a:pt x="422" y="211"/>
                  </a:cubicBezTo>
                  <a:cubicBezTo>
                    <a:pt x="42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0" name="Google Shape;2310;p4"/>
            <p:cNvSpPr/>
            <p:nvPr/>
          </p:nvSpPr>
          <p:spPr>
            <a:xfrm>
              <a:off x="188717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5" y="87"/>
                    <a:pt x="0" y="206"/>
                  </a:cubicBezTo>
                  <a:cubicBezTo>
                    <a:pt x="0" y="329"/>
                    <a:pt x="87" y="427"/>
                    <a:pt x="211" y="427"/>
                  </a:cubicBezTo>
                  <a:cubicBezTo>
                    <a:pt x="324" y="427"/>
                    <a:pt x="421" y="334"/>
                    <a:pt x="421" y="221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1" name="Google Shape;2311;p4"/>
            <p:cNvSpPr/>
            <p:nvPr/>
          </p:nvSpPr>
          <p:spPr>
            <a:xfrm>
              <a:off x="1780925" y="43294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7"/>
                    <a:pt x="93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2" name="Google Shape;2312;p4"/>
            <p:cNvSpPr/>
            <p:nvPr/>
          </p:nvSpPr>
          <p:spPr>
            <a:xfrm>
              <a:off x="1674800" y="45948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8"/>
                    <a:pt x="6" y="221"/>
                  </a:cubicBezTo>
                  <a:cubicBezTo>
                    <a:pt x="16" y="334"/>
                    <a:pt x="103" y="427"/>
                    <a:pt x="222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3" name="Google Shape;2313;p4"/>
            <p:cNvSpPr/>
            <p:nvPr/>
          </p:nvSpPr>
          <p:spPr>
            <a:xfrm>
              <a:off x="1886900" y="43294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22" y="1"/>
                  </a:moveTo>
                  <a:cubicBezTo>
                    <a:pt x="104" y="1"/>
                    <a:pt x="16" y="88"/>
                    <a:pt x="11" y="206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32" y="337"/>
                    <a:pt x="432" y="222"/>
                  </a:cubicBezTo>
                  <a:cubicBezTo>
                    <a:pt x="438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4" name="Google Shape;2314;p4"/>
            <p:cNvSpPr/>
            <p:nvPr/>
          </p:nvSpPr>
          <p:spPr>
            <a:xfrm>
              <a:off x="1780800" y="3905000"/>
              <a:ext cx="10925" cy="10675"/>
            </a:xfrm>
            <a:custGeom>
              <a:rect b="b" l="l" r="r" t="t"/>
              <a:pathLst>
                <a:path extrusionOk="0" h="427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19"/>
                    <a:pt x="93" y="422"/>
                    <a:pt x="211" y="427"/>
                  </a:cubicBezTo>
                  <a:cubicBezTo>
                    <a:pt x="214" y="427"/>
                    <a:pt x="217" y="427"/>
                    <a:pt x="221" y="427"/>
                  </a:cubicBezTo>
                  <a:cubicBezTo>
                    <a:pt x="334" y="427"/>
                    <a:pt x="427" y="341"/>
                    <a:pt x="432" y="226"/>
                  </a:cubicBezTo>
                  <a:cubicBezTo>
                    <a:pt x="437" y="113"/>
                    <a:pt x="350" y="11"/>
                    <a:pt x="231" y="0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5" name="Google Shape;2315;p4"/>
            <p:cNvSpPr/>
            <p:nvPr/>
          </p:nvSpPr>
          <p:spPr>
            <a:xfrm>
              <a:off x="1727850" y="39048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7" y="1"/>
                  </a:moveTo>
                  <a:cubicBezTo>
                    <a:pt x="88" y="1"/>
                    <a:pt x="1" y="87"/>
                    <a:pt x="1" y="207"/>
                  </a:cubicBezTo>
                  <a:cubicBezTo>
                    <a:pt x="1" y="330"/>
                    <a:pt x="93" y="428"/>
                    <a:pt x="212" y="428"/>
                  </a:cubicBezTo>
                  <a:cubicBezTo>
                    <a:pt x="215" y="428"/>
                    <a:pt x="218" y="428"/>
                    <a:pt x="221" y="428"/>
                  </a:cubicBezTo>
                  <a:cubicBezTo>
                    <a:pt x="339" y="428"/>
                    <a:pt x="422" y="332"/>
                    <a:pt x="422" y="212"/>
                  </a:cubicBezTo>
                  <a:cubicBezTo>
                    <a:pt x="422" y="94"/>
                    <a:pt x="335" y="1"/>
                    <a:pt x="217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6" name="Google Shape;2316;p4"/>
            <p:cNvSpPr/>
            <p:nvPr/>
          </p:nvSpPr>
          <p:spPr>
            <a:xfrm>
              <a:off x="2125850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8"/>
                    <a:pt x="11" y="222"/>
                  </a:cubicBezTo>
                  <a:cubicBezTo>
                    <a:pt x="11" y="335"/>
                    <a:pt x="98" y="427"/>
                    <a:pt x="217" y="427"/>
                  </a:cubicBezTo>
                  <a:cubicBezTo>
                    <a:pt x="330" y="427"/>
                    <a:pt x="427" y="335"/>
                    <a:pt x="427" y="217"/>
                  </a:cubicBezTo>
                  <a:cubicBezTo>
                    <a:pt x="427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7" name="Google Shape;2317;p4"/>
            <p:cNvSpPr/>
            <p:nvPr/>
          </p:nvSpPr>
          <p:spPr>
            <a:xfrm>
              <a:off x="2099400" y="41172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93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8" name="Google Shape;2318;p4"/>
            <p:cNvSpPr/>
            <p:nvPr/>
          </p:nvSpPr>
          <p:spPr>
            <a:xfrm>
              <a:off x="1754450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25" y="1"/>
                  </a:moveTo>
                  <a:cubicBezTo>
                    <a:pt x="219" y="1"/>
                    <a:pt x="213" y="1"/>
                    <a:pt x="206" y="1"/>
                  </a:cubicBezTo>
                  <a:cubicBezTo>
                    <a:pt x="93" y="7"/>
                    <a:pt x="1" y="94"/>
                    <a:pt x="1" y="212"/>
                  </a:cubicBezTo>
                  <a:cubicBezTo>
                    <a:pt x="1" y="325"/>
                    <a:pt x="88" y="423"/>
                    <a:pt x="211" y="423"/>
                  </a:cubicBezTo>
                  <a:cubicBezTo>
                    <a:pt x="335" y="418"/>
                    <a:pt x="427" y="325"/>
                    <a:pt x="427" y="207"/>
                  </a:cubicBezTo>
                  <a:cubicBezTo>
                    <a:pt x="417" y="90"/>
                    <a:pt x="338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9" name="Google Shape;2319;p4"/>
            <p:cNvSpPr/>
            <p:nvPr/>
          </p:nvSpPr>
          <p:spPr>
            <a:xfrm>
              <a:off x="1807525" y="43559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10"/>
                    <a:pt x="0" y="98"/>
                    <a:pt x="0" y="221"/>
                  </a:cubicBezTo>
                  <a:cubicBezTo>
                    <a:pt x="5" y="334"/>
                    <a:pt x="93" y="427"/>
                    <a:pt x="211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0" name="Google Shape;2320;p4"/>
            <p:cNvSpPr/>
            <p:nvPr/>
          </p:nvSpPr>
          <p:spPr>
            <a:xfrm>
              <a:off x="1860450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8" y="0"/>
                    <a:pt x="5" y="88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1" name="Google Shape;2321;p4"/>
            <p:cNvSpPr/>
            <p:nvPr/>
          </p:nvSpPr>
          <p:spPr>
            <a:xfrm>
              <a:off x="1913625" y="43561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8" y="0"/>
                    <a:pt x="6" y="88"/>
                    <a:pt x="1" y="211"/>
                  </a:cubicBezTo>
                  <a:cubicBezTo>
                    <a:pt x="6" y="334"/>
                    <a:pt x="98" y="422"/>
                    <a:pt x="216" y="422"/>
                  </a:cubicBezTo>
                  <a:cubicBezTo>
                    <a:pt x="335" y="417"/>
                    <a:pt x="432" y="324"/>
                    <a:pt x="432" y="211"/>
                  </a:cubicBez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2" name="Google Shape;2322;p4"/>
            <p:cNvSpPr/>
            <p:nvPr/>
          </p:nvSpPr>
          <p:spPr>
            <a:xfrm>
              <a:off x="1621875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3" name="Google Shape;2323;p4"/>
            <p:cNvSpPr/>
            <p:nvPr/>
          </p:nvSpPr>
          <p:spPr>
            <a:xfrm>
              <a:off x="215245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1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27"/>
                    <a:pt x="216" y="427"/>
                  </a:cubicBezTo>
                  <a:cubicBezTo>
                    <a:pt x="340" y="427"/>
                    <a:pt x="427" y="335"/>
                    <a:pt x="422" y="211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4" name="Google Shape;2324;p4"/>
            <p:cNvSpPr/>
            <p:nvPr/>
          </p:nvSpPr>
          <p:spPr>
            <a:xfrm>
              <a:off x="1727725" y="39580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1"/>
                  </a:moveTo>
                  <a:cubicBezTo>
                    <a:pt x="98" y="1"/>
                    <a:pt x="1" y="88"/>
                    <a:pt x="16" y="211"/>
                  </a:cubicBezTo>
                  <a:cubicBezTo>
                    <a:pt x="16" y="335"/>
                    <a:pt x="114" y="422"/>
                    <a:pt x="227" y="422"/>
                  </a:cubicBezTo>
                  <a:cubicBezTo>
                    <a:pt x="345" y="422"/>
                    <a:pt x="433" y="329"/>
                    <a:pt x="433" y="211"/>
                  </a:cubicBezTo>
                  <a:cubicBezTo>
                    <a:pt x="433" y="8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5" name="Google Shape;2325;p4"/>
            <p:cNvSpPr/>
            <p:nvPr/>
          </p:nvSpPr>
          <p:spPr>
            <a:xfrm>
              <a:off x="1780800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16" y="88"/>
                    <a:pt x="5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6" name="Google Shape;2326;p4"/>
            <p:cNvSpPr/>
            <p:nvPr/>
          </p:nvSpPr>
          <p:spPr>
            <a:xfrm>
              <a:off x="1727850" y="4329325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7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34"/>
                    <a:pt x="88" y="432"/>
                    <a:pt x="212" y="432"/>
                  </a:cubicBezTo>
                  <a:cubicBezTo>
                    <a:pt x="335" y="432"/>
                    <a:pt x="422" y="340"/>
                    <a:pt x="422" y="211"/>
                  </a:cubicBezTo>
                  <a:cubicBezTo>
                    <a:pt x="422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7" name="Google Shape;2327;p4"/>
            <p:cNvSpPr/>
            <p:nvPr/>
          </p:nvSpPr>
          <p:spPr>
            <a:xfrm>
              <a:off x="1887175" y="42765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5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21" y="334"/>
                    <a:pt x="427" y="211"/>
                  </a:cubicBezTo>
                  <a:cubicBezTo>
                    <a:pt x="427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8" name="Google Shape;2328;p4"/>
            <p:cNvSpPr/>
            <p:nvPr/>
          </p:nvSpPr>
          <p:spPr>
            <a:xfrm>
              <a:off x="1940225" y="4276600"/>
              <a:ext cx="10675" cy="10475"/>
            </a:xfrm>
            <a:custGeom>
              <a:rect b="b" l="l" r="r" t="t"/>
              <a:pathLst>
                <a:path extrusionOk="0" h="419" w="427">
                  <a:moveTo>
                    <a:pt x="240" y="1"/>
                  </a:moveTo>
                  <a:cubicBezTo>
                    <a:pt x="232" y="1"/>
                    <a:pt x="224" y="2"/>
                    <a:pt x="216" y="3"/>
                  </a:cubicBezTo>
                  <a:cubicBezTo>
                    <a:pt x="98" y="3"/>
                    <a:pt x="0" y="90"/>
                    <a:pt x="0" y="208"/>
                  </a:cubicBezTo>
                  <a:cubicBezTo>
                    <a:pt x="0" y="321"/>
                    <a:pt x="93" y="419"/>
                    <a:pt x="216" y="419"/>
                  </a:cubicBezTo>
                  <a:cubicBezTo>
                    <a:pt x="334" y="419"/>
                    <a:pt x="427" y="331"/>
                    <a:pt x="427" y="208"/>
                  </a:cubicBezTo>
                  <a:cubicBezTo>
                    <a:pt x="422" y="93"/>
                    <a:pt x="342" y="1"/>
                    <a:pt x="24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9" name="Google Shape;2329;p4"/>
            <p:cNvSpPr/>
            <p:nvPr/>
          </p:nvSpPr>
          <p:spPr>
            <a:xfrm>
              <a:off x="15422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6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0" name="Google Shape;2330;p4"/>
            <p:cNvSpPr/>
            <p:nvPr/>
          </p:nvSpPr>
          <p:spPr>
            <a:xfrm>
              <a:off x="1727600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103" y="1"/>
                    <a:pt x="6" y="93"/>
                    <a:pt x="6" y="206"/>
                  </a:cubicBezTo>
                  <a:cubicBezTo>
                    <a:pt x="1" y="324"/>
                    <a:pt x="98" y="417"/>
                    <a:pt x="217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5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1" name="Google Shape;2331;p4"/>
            <p:cNvSpPr/>
            <p:nvPr/>
          </p:nvSpPr>
          <p:spPr>
            <a:xfrm>
              <a:off x="1648350" y="4303100"/>
              <a:ext cx="10550" cy="10450"/>
            </a:xfrm>
            <a:custGeom>
              <a:rect b="b" l="l" r="r" t="t"/>
              <a:pathLst>
                <a:path extrusionOk="0" h="418" w="422">
                  <a:moveTo>
                    <a:pt x="221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9"/>
                    <a:pt x="0" y="212"/>
                  </a:cubicBezTo>
                  <a:cubicBezTo>
                    <a:pt x="5" y="325"/>
                    <a:pt x="98" y="417"/>
                    <a:pt x="211" y="417"/>
                  </a:cubicBezTo>
                  <a:cubicBezTo>
                    <a:pt x="334" y="417"/>
                    <a:pt x="421" y="330"/>
                    <a:pt x="421" y="207"/>
                  </a:cubicBezTo>
                  <a:cubicBezTo>
                    <a:pt x="421" y="87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2" name="Google Shape;2332;p4"/>
            <p:cNvSpPr/>
            <p:nvPr/>
          </p:nvSpPr>
          <p:spPr>
            <a:xfrm>
              <a:off x="1727725" y="44355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1" y="334"/>
                    <a:pt x="98" y="427"/>
                    <a:pt x="222" y="427"/>
                  </a:cubicBezTo>
                  <a:cubicBezTo>
                    <a:pt x="345" y="427"/>
                    <a:pt x="433" y="329"/>
                    <a:pt x="427" y="206"/>
                  </a:cubicBezTo>
                  <a:cubicBezTo>
                    <a:pt x="422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3" name="Google Shape;2333;p4"/>
            <p:cNvSpPr/>
            <p:nvPr/>
          </p:nvSpPr>
          <p:spPr>
            <a:xfrm>
              <a:off x="1940225" y="43826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11" y="329"/>
                    <a:pt x="103" y="421"/>
                    <a:pt x="216" y="421"/>
                  </a:cubicBezTo>
                  <a:cubicBezTo>
                    <a:pt x="329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4" name="Google Shape;2334;p4"/>
            <p:cNvSpPr/>
            <p:nvPr/>
          </p:nvSpPr>
          <p:spPr>
            <a:xfrm>
              <a:off x="1940225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11" y="329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5" name="Google Shape;2335;p4"/>
            <p:cNvSpPr/>
            <p:nvPr/>
          </p:nvSpPr>
          <p:spPr>
            <a:xfrm>
              <a:off x="1807650" y="3825350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0"/>
                    <a:pt x="0" y="98"/>
                    <a:pt x="0" y="216"/>
                  </a:cubicBezTo>
                  <a:cubicBezTo>
                    <a:pt x="0" y="334"/>
                    <a:pt x="88" y="427"/>
                    <a:pt x="211" y="427"/>
                  </a:cubicBezTo>
                  <a:cubicBezTo>
                    <a:pt x="329" y="422"/>
                    <a:pt x="422" y="324"/>
                    <a:pt x="422" y="206"/>
                  </a:cubicBezTo>
                  <a:cubicBezTo>
                    <a:pt x="422" y="93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6" name="Google Shape;2336;p4"/>
            <p:cNvSpPr/>
            <p:nvPr/>
          </p:nvSpPr>
          <p:spPr>
            <a:xfrm>
              <a:off x="1940225" y="38518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93"/>
                    <a:pt x="32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7" name="Google Shape;2337;p4"/>
            <p:cNvSpPr/>
            <p:nvPr/>
          </p:nvSpPr>
          <p:spPr>
            <a:xfrm>
              <a:off x="1568550" y="406417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7" y="0"/>
                  </a:moveTo>
                  <a:cubicBezTo>
                    <a:pt x="104" y="0"/>
                    <a:pt x="6" y="93"/>
                    <a:pt x="6" y="206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7" y="329"/>
                    <a:pt x="427" y="211"/>
                  </a:cubicBezTo>
                  <a:cubicBezTo>
                    <a:pt x="43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8" name="Google Shape;2338;p4"/>
            <p:cNvSpPr/>
            <p:nvPr/>
          </p:nvSpPr>
          <p:spPr>
            <a:xfrm>
              <a:off x="2099400" y="4064175"/>
              <a:ext cx="10675" cy="10425"/>
            </a:xfrm>
            <a:custGeom>
              <a:rect b="b" l="l" r="r" t="t"/>
              <a:pathLst>
                <a:path extrusionOk="0" h="417" w="427">
                  <a:moveTo>
                    <a:pt x="211" y="0"/>
                  </a:moveTo>
                  <a:cubicBezTo>
                    <a:pt x="93" y="0"/>
                    <a:pt x="0" y="87"/>
                    <a:pt x="0" y="206"/>
                  </a:cubicBezTo>
                  <a:cubicBezTo>
                    <a:pt x="0" y="324"/>
                    <a:pt x="93" y="416"/>
                    <a:pt x="211" y="416"/>
                  </a:cubicBezTo>
                  <a:cubicBezTo>
                    <a:pt x="329" y="416"/>
                    <a:pt x="427" y="329"/>
                    <a:pt x="427" y="206"/>
                  </a:cubicBezTo>
                  <a:cubicBezTo>
                    <a:pt x="427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9" name="Google Shape;2339;p4"/>
            <p:cNvSpPr/>
            <p:nvPr/>
          </p:nvSpPr>
          <p:spPr>
            <a:xfrm>
              <a:off x="1568550" y="411735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17" y="1"/>
                  </a:moveTo>
                  <a:cubicBezTo>
                    <a:pt x="104" y="1"/>
                    <a:pt x="6" y="88"/>
                    <a:pt x="6" y="206"/>
                  </a:cubicBezTo>
                  <a:cubicBezTo>
                    <a:pt x="1" y="329"/>
                    <a:pt x="88" y="422"/>
                    <a:pt x="212" y="422"/>
                  </a:cubicBezTo>
                  <a:cubicBezTo>
                    <a:pt x="335" y="422"/>
                    <a:pt x="427" y="329"/>
                    <a:pt x="427" y="211"/>
                  </a:cubicBezTo>
                  <a:cubicBezTo>
                    <a:pt x="438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0" name="Google Shape;2340;p4"/>
            <p:cNvSpPr/>
            <p:nvPr/>
          </p:nvSpPr>
          <p:spPr>
            <a:xfrm>
              <a:off x="1727850" y="41173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17" y="0"/>
                  </a:moveTo>
                  <a:cubicBezTo>
                    <a:pt x="214" y="0"/>
                    <a:pt x="210" y="0"/>
                    <a:pt x="207" y="1"/>
                  </a:cubicBezTo>
                  <a:cubicBezTo>
                    <a:pt x="88" y="1"/>
                    <a:pt x="1" y="88"/>
                    <a:pt x="1" y="206"/>
                  </a:cubicBezTo>
                  <a:cubicBezTo>
                    <a:pt x="1" y="31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06"/>
                  </a:cubicBezTo>
                  <a:cubicBezTo>
                    <a:pt x="422" y="86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1" name="Google Shape;2341;p4"/>
            <p:cNvSpPr/>
            <p:nvPr/>
          </p:nvSpPr>
          <p:spPr>
            <a:xfrm>
              <a:off x="20726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1" y="0"/>
                  </a:moveTo>
                  <a:cubicBezTo>
                    <a:pt x="103" y="0"/>
                    <a:pt x="16" y="87"/>
                    <a:pt x="11" y="206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2" y="87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2" name="Google Shape;2342;p4"/>
            <p:cNvSpPr/>
            <p:nvPr/>
          </p:nvSpPr>
          <p:spPr>
            <a:xfrm>
              <a:off x="2178925" y="4303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5"/>
                    <a:pt x="5" y="98"/>
                    <a:pt x="5" y="211"/>
                  </a:cubicBezTo>
                  <a:cubicBezTo>
                    <a:pt x="0" y="329"/>
                    <a:pt x="103" y="421"/>
                    <a:pt x="216" y="421"/>
                  </a:cubicBezTo>
                  <a:cubicBezTo>
                    <a:pt x="339" y="421"/>
                    <a:pt x="432" y="334"/>
                    <a:pt x="432" y="211"/>
                  </a:cubicBezTo>
                  <a:cubicBezTo>
                    <a:pt x="432" y="87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3" name="Google Shape;2343;p4"/>
            <p:cNvSpPr/>
            <p:nvPr/>
          </p:nvSpPr>
          <p:spPr>
            <a:xfrm>
              <a:off x="1780800" y="4488750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24"/>
                    <a:pt x="93" y="417"/>
                    <a:pt x="211" y="427"/>
                  </a:cubicBezTo>
                  <a:cubicBezTo>
                    <a:pt x="214" y="427"/>
                    <a:pt x="217" y="427"/>
                    <a:pt x="220" y="427"/>
                  </a:cubicBezTo>
                  <a:cubicBezTo>
                    <a:pt x="334" y="427"/>
                    <a:pt x="432" y="332"/>
                    <a:pt x="432" y="222"/>
                  </a:cubicBezTo>
                  <a:cubicBezTo>
                    <a:pt x="437" y="98"/>
                    <a:pt x="350" y="6"/>
                    <a:pt x="231" y="1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4" name="Google Shape;2344;p4"/>
            <p:cNvSpPr/>
            <p:nvPr/>
          </p:nvSpPr>
          <p:spPr>
            <a:xfrm>
              <a:off x="1887175" y="385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4" y="0"/>
                  </a:moveTo>
                  <a:cubicBezTo>
                    <a:pt x="218" y="0"/>
                    <a:pt x="212" y="0"/>
                    <a:pt x="206" y="1"/>
                  </a:cubicBezTo>
                  <a:cubicBezTo>
                    <a:pt x="87" y="1"/>
                    <a:pt x="0" y="88"/>
                    <a:pt x="0" y="207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24" y="422"/>
                    <a:pt x="421" y="335"/>
                    <a:pt x="421" y="212"/>
                  </a:cubicBezTo>
                  <a:cubicBezTo>
                    <a:pt x="421" y="94"/>
                    <a:pt x="342" y="0"/>
                    <a:pt x="22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5" name="Google Shape;2345;p4"/>
            <p:cNvSpPr/>
            <p:nvPr/>
          </p:nvSpPr>
          <p:spPr>
            <a:xfrm>
              <a:off x="1780925" y="38519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1" y="1"/>
                  </a:moveTo>
                  <a:cubicBezTo>
                    <a:pt x="103" y="1"/>
                    <a:pt x="11" y="88"/>
                    <a:pt x="11" y="207"/>
                  </a:cubicBezTo>
                  <a:cubicBezTo>
                    <a:pt x="0" y="325"/>
                    <a:pt x="93" y="422"/>
                    <a:pt x="216" y="422"/>
                  </a:cubicBezTo>
                  <a:cubicBezTo>
                    <a:pt x="329" y="422"/>
                    <a:pt x="427" y="335"/>
                    <a:pt x="427" y="212"/>
                  </a:cubicBezTo>
                  <a:cubicBezTo>
                    <a:pt x="427" y="88"/>
                    <a:pt x="32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6" name="Google Shape;2346;p4"/>
            <p:cNvSpPr/>
            <p:nvPr/>
          </p:nvSpPr>
          <p:spPr>
            <a:xfrm>
              <a:off x="20726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1" y="0"/>
                  </a:moveTo>
                  <a:cubicBezTo>
                    <a:pt x="108" y="0"/>
                    <a:pt x="11" y="88"/>
                    <a:pt x="0" y="211"/>
                  </a:cubicBezTo>
                  <a:cubicBezTo>
                    <a:pt x="0" y="324"/>
                    <a:pt x="93" y="417"/>
                    <a:pt x="206" y="422"/>
                  </a:cubicBezTo>
                  <a:cubicBezTo>
                    <a:pt x="209" y="422"/>
                    <a:pt x="213" y="422"/>
                    <a:pt x="216" y="422"/>
                  </a:cubicBezTo>
                  <a:cubicBezTo>
                    <a:pt x="335" y="422"/>
                    <a:pt x="427" y="336"/>
                    <a:pt x="427" y="216"/>
                  </a:cubicBezTo>
                  <a:cubicBezTo>
                    <a:pt x="432" y="93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7" name="Google Shape;2347;p4"/>
            <p:cNvSpPr/>
            <p:nvPr/>
          </p:nvSpPr>
          <p:spPr>
            <a:xfrm>
              <a:off x="2126125" y="4356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2" y="1"/>
                  </a:moveTo>
                  <a:cubicBezTo>
                    <a:pt x="79" y="1"/>
                    <a:pt x="0" y="90"/>
                    <a:pt x="0" y="212"/>
                  </a:cubicBezTo>
                  <a:cubicBezTo>
                    <a:pt x="0" y="335"/>
                    <a:pt x="87" y="423"/>
                    <a:pt x="211" y="423"/>
                  </a:cubicBezTo>
                  <a:cubicBezTo>
                    <a:pt x="324" y="423"/>
                    <a:pt x="421" y="335"/>
                    <a:pt x="421" y="217"/>
                  </a:cubicBezTo>
                  <a:cubicBezTo>
                    <a:pt x="421" y="94"/>
                    <a:pt x="334" y="1"/>
                    <a:pt x="211" y="1"/>
                  </a:cubicBezTo>
                  <a:cubicBezTo>
                    <a:pt x="205" y="1"/>
                    <a:pt x="198" y="1"/>
                    <a:pt x="19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8" name="Google Shape;2348;p4"/>
            <p:cNvSpPr/>
            <p:nvPr/>
          </p:nvSpPr>
          <p:spPr>
            <a:xfrm>
              <a:off x="2152200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1"/>
                  </a:moveTo>
                  <a:cubicBezTo>
                    <a:pt x="103" y="1"/>
                    <a:pt x="11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334" y="422"/>
                    <a:pt x="432" y="335"/>
                    <a:pt x="432" y="211"/>
                  </a:cubicBezTo>
                  <a:cubicBezTo>
                    <a:pt x="432" y="8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9" name="Google Shape;2349;p4"/>
            <p:cNvSpPr/>
            <p:nvPr/>
          </p:nvSpPr>
          <p:spPr>
            <a:xfrm>
              <a:off x="1780800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98" y="0"/>
                    <a:pt x="5" y="98"/>
                    <a:pt x="0" y="221"/>
                  </a:cubicBezTo>
                  <a:cubicBezTo>
                    <a:pt x="5" y="334"/>
                    <a:pt x="98" y="427"/>
                    <a:pt x="211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0" name="Google Shape;2350;p4"/>
            <p:cNvSpPr/>
            <p:nvPr/>
          </p:nvSpPr>
          <p:spPr>
            <a:xfrm>
              <a:off x="1542225" y="41966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8" y="10"/>
                    <a:pt x="1" y="98"/>
                    <a:pt x="1" y="211"/>
                  </a:cubicBezTo>
                  <a:cubicBezTo>
                    <a:pt x="1" y="334"/>
                    <a:pt x="93" y="432"/>
                    <a:pt x="211" y="432"/>
                  </a:cubicBezTo>
                  <a:cubicBezTo>
                    <a:pt x="335" y="432"/>
                    <a:pt x="422" y="344"/>
                    <a:pt x="417" y="211"/>
                  </a:cubicBezTo>
                  <a:cubicBezTo>
                    <a:pt x="417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1" name="Google Shape;2351;p4"/>
            <p:cNvSpPr/>
            <p:nvPr/>
          </p:nvSpPr>
          <p:spPr>
            <a:xfrm>
              <a:off x="1489175" y="43029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2" y="1"/>
                    <a:pt x="0" y="87"/>
                    <a:pt x="0" y="207"/>
                  </a:cubicBezTo>
                  <a:cubicBezTo>
                    <a:pt x="0" y="335"/>
                    <a:pt x="82" y="422"/>
                    <a:pt x="211" y="422"/>
                  </a:cubicBezTo>
                  <a:cubicBezTo>
                    <a:pt x="334" y="422"/>
                    <a:pt x="432" y="330"/>
                    <a:pt x="432" y="212"/>
                  </a:cubicBezTo>
                  <a:cubicBezTo>
                    <a:pt x="432" y="99"/>
                    <a:pt x="334" y="1"/>
                    <a:pt x="221" y="1"/>
                  </a:cubicBezTo>
                  <a:cubicBezTo>
                    <a:pt x="218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2" name="Google Shape;2352;p4"/>
            <p:cNvSpPr/>
            <p:nvPr/>
          </p:nvSpPr>
          <p:spPr>
            <a:xfrm>
              <a:off x="1515625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27" y="336"/>
                    <a:pt x="427" y="211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3" name="Google Shape;2353;p4"/>
            <p:cNvSpPr/>
            <p:nvPr/>
          </p:nvSpPr>
          <p:spPr>
            <a:xfrm>
              <a:off x="20462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104" y="1"/>
                    <a:pt x="1" y="103"/>
                    <a:pt x="1" y="222"/>
                  </a:cubicBezTo>
                  <a:cubicBezTo>
                    <a:pt x="10" y="348"/>
                    <a:pt x="107" y="428"/>
                    <a:pt x="204" y="428"/>
                  </a:cubicBezTo>
                  <a:cubicBezTo>
                    <a:pt x="210" y="428"/>
                    <a:pt x="216" y="428"/>
                    <a:pt x="222" y="427"/>
                  </a:cubicBezTo>
                  <a:cubicBezTo>
                    <a:pt x="34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4" name="Google Shape;2354;p4"/>
            <p:cNvSpPr/>
            <p:nvPr/>
          </p:nvSpPr>
          <p:spPr>
            <a:xfrm>
              <a:off x="1728000" y="43826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29"/>
                    <a:pt x="98" y="421"/>
                    <a:pt x="211" y="421"/>
                  </a:cubicBezTo>
                  <a:cubicBezTo>
                    <a:pt x="329" y="421"/>
                    <a:pt x="416" y="329"/>
                    <a:pt x="416" y="211"/>
                  </a:cubicBezTo>
                  <a:cubicBezTo>
                    <a:pt x="416" y="87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5" name="Google Shape;2355;p4"/>
            <p:cNvSpPr/>
            <p:nvPr/>
          </p:nvSpPr>
          <p:spPr>
            <a:xfrm>
              <a:off x="1780925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1"/>
                    <a:pt x="0" y="99"/>
                    <a:pt x="0" y="212"/>
                  </a:cubicBezTo>
                  <a:cubicBezTo>
                    <a:pt x="0" y="335"/>
                    <a:pt x="98" y="422"/>
                    <a:pt x="216" y="422"/>
                  </a:cubicBezTo>
                  <a:cubicBezTo>
                    <a:pt x="334" y="422"/>
                    <a:pt x="427" y="33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6" name="Google Shape;2356;p4"/>
            <p:cNvSpPr/>
            <p:nvPr/>
          </p:nvSpPr>
          <p:spPr>
            <a:xfrm>
              <a:off x="1621625" y="40641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11" y="211"/>
                  </a:cubicBezTo>
                  <a:cubicBezTo>
                    <a:pt x="16" y="334"/>
                    <a:pt x="103" y="427"/>
                    <a:pt x="226" y="427"/>
                  </a:cubicBezTo>
                  <a:cubicBezTo>
                    <a:pt x="345" y="416"/>
                    <a:pt x="432" y="329"/>
                    <a:pt x="432" y="211"/>
                  </a:cubicBezTo>
                  <a:cubicBezTo>
                    <a:pt x="432" y="98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7" name="Google Shape;2357;p4"/>
            <p:cNvSpPr/>
            <p:nvPr/>
          </p:nvSpPr>
          <p:spPr>
            <a:xfrm>
              <a:off x="1727600" y="454180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2" y="0"/>
                  </a:moveTo>
                  <a:cubicBezTo>
                    <a:pt x="94" y="0"/>
                    <a:pt x="16" y="84"/>
                    <a:pt x="11" y="196"/>
                  </a:cubicBezTo>
                  <a:cubicBezTo>
                    <a:pt x="1" y="320"/>
                    <a:pt x="98" y="422"/>
                    <a:pt x="222" y="422"/>
                  </a:cubicBezTo>
                  <a:cubicBezTo>
                    <a:pt x="335" y="422"/>
                    <a:pt x="432" y="335"/>
                    <a:pt x="432" y="217"/>
                  </a:cubicBezTo>
                  <a:cubicBezTo>
                    <a:pt x="438" y="104"/>
                    <a:pt x="355" y="6"/>
                    <a:pt x="232" y="1"/>
                  </a:cubicBezTo>
                  <a:cubicBezTo>
                    <a:pt x="225" y="0"/>
                    <a:pt x="218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8" name="Google Shape;2358;p4"/>
            <p:cNvSpPr/>
            <p:nvPr/>
          </p:nvSpPr>
          <p:spPr>
            <a:xfrm>
              <a:off x="1887300" y="4382625"/>
              <a:ext cx="10425" cy="10575"/>
            </a:xfrm>
            <a:custGeom>
              <a:rect b="b" l="l" r="r" t="t"/>
              <a:pathLst>
                <a:path extrusionOk="0" h="423" w="417">
                  <a:moveTo>
                    <a:pt x="215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88" y="1"/>
                    <a:pt x="0" y="99"/>
                    <a:pt x="0" y="212"/>
                  </a:cubicBezTo>
                  <a:cubicBezTo>
                    <a:pt x="0" y="335"/>
                    <a:pt x="98" y="422"/>
                    <a:pt x="211" y="422"/>
                  </a:cubicBezTo>
                  <a:cubicBezTo>
                    <a:pt x="329" y="422"/>
                    <a:pt x="416" y="330"/>
                    <a:pt x="416" y="207"/>
                  </a:cubicBezTo>
                  <a:cubicBezTo>
                    <a:pt x="416" y="87"/>
                    <a:pt x="324" y="1"/>
                    <a:pt x="21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9" name="Google Shape;2359;p4"/>
            <p:cNvSpPr/>
            <p:nvPr/>
          </p:nvSpPr>
          <p:spPr>
            <a:xfrm>
              <a:off x="1887300" y="44887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0" y="93"/>
                    <a:pt x="0" y="211"/>
                  </a:cubicBezTo>
                  <a:cubicBezTo>
                    <a:pt x="0" y="330"/>
                    <a:pt x="98" y="427"/>
                    <a:pt x="211" y="427"/>
                  </a:cubicBezTo>
                  <a:cubicBezTo>
                    <a:pt x="329" y="417"/>
                    <a:pt x="422" y="330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0" name="Google Shape;2360;p4"/>
            <p:cNvSpPr/>
            <p:nvPr/>
          </p:nvSpPr>
          <p:spPr>
            <a:xfrm>
              <a:off x="2125850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22" y="0"/>
                  </a:moveTo>
                  <a:cubicBezTo>
                    <a:pt x="98" y="0"/>
                    <a:pt x="11" y="93"/>
                    <a:pt x="11" y="206"/>
                  </a:cubicBezTo>
                  <a:cubicBezTo>
                    <a:pt x="1" y="324"/>
                    <a:pt x="98" y="427"/>
                    <a:pt x="217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1" name="Google Shape;2361;p4"/>
            <p:cNvSpPr/>
            <p:nvPr/>
          </p:nvSpPr>
          <p:spPr>
            <a:xfrm>
              <a:off x="2073050" y="4143825"/>
              <a:ext cx="10450" cy="10675"/>
            </a:xfrm>
            <a:custGeom>
              <a:rect b="b" l="l" r="r" t="t"/>
              <a:pathLst>
                <a:path extrusionOk="0" h="427" w="418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19" y="427"/>
                    <a:pt x="417" y="334"/>
                    <a:pt x="417" y="211"/>
                  </a:cubicBezTo>
                  <a:cubicBezTo>
                    <a:pt x="417" y="9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2" name="Google Shape;2362;p4"/>
            <p:cNvSpPr/>
            <p:nvPr/>
          </p:nvSpPr>
          <p:spPr>
            <a:xfrm>
              <a:off x="1595025" y="414382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6" y="0"/>
                  </a:moveTo>
                  <a:cubicBezTo>
                    <a:pt x="98" y="0"/>
                    <a:pt x="6" y="93"/>
                    <a:pt x="6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3" name="Google Shape;2363;p4"/>
            <p:cNvSpPr/>
            <p:nvPr/>
          </p:nvSpPr>
          <p:spPr>
            <a:xfrm>
              <a:off x="1542225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8" y="0"/>
                    <a:pt x="1" y="93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16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4" name="Google Shape;2364;p4"/>
            <p:cNvSpPr/>
            <p:nvPr/>
          </p:nvSpPr>
          <p:spPr>
            <a:xfrm>
              <a:off x="1727850" y="42766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07" y="0"/>
                  </a:moveTo>
                  <a:cubicBezTo>
                    <a:pt x="88" y="0"/>
                    <a:pt x="1" y="86"/>
                    <a:pt x="1" y="206"/>
                  </a:cubicBezTo>
                  <a:cubicBezTo>
                    <a:pt x="1" y="32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11"/>
                  </a:cubicBezTo>
                  <a:cubicBezTo>
                    <a:pt x="422" y="88"/>
                    <a:pt x="335" y="1"/>
                    <a:pt x="217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5" name="Google Shape;2365;p4"/>
            <p:cNvSpPr/>
            <p:nvPr/>
          </p:nvSpPr>
          <p:spPr>
            <a:xfrm>
              <a:off x="204632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1"/>
                  </a:moveTo>
                  <a:cubicBezTo>
                    <a:pt x="99" y="1"/>
                    <a:pt x="1" y="98"/>
                    <a:pt x="1" y="211"/>
                  </a:cubicBezTo>
                  <a:cubicBezTo>
                    <a:pt x="1" y="329"/>
                    <a:pt x="93" y="417"/>
                    <a:pt x="206" y="422"/>
                  </a:cubicBezTo>
                  <a:cubicBezTo>
                    <a:pt x="330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6" name="Google Shape;2366;p4"/>
            <p:cNvSpPr/>
            <p:nvPr/>
          </p:nvSpPr>
          <p:spPr>
            <a:xfrm>
              <a:off x="20198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1"/>
                    <a:pt x="216" y="421"/>
                  </a:cubicBezTo>
                  <a:cubicBezTo>
                    <a:pt x="334" y="421"/>
                    <a:pt x="432" y="319"/>
                    <a:pt x="427" y="206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7" name="Google Shape;2367;p4"/>
            <p:cNvSpPr/>
            <p:nvPr/>
          </p:nvSpPr>
          <p:spPr>
            <a:xfrm>
              <a:off x="1515500" y="4064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7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0"/>
                    <a:pt x="103" y="428"/>
                    <a:pt x="222" y="428"/>
                  </a:cubicBezTo>
                  <a:cubicBezTo>
                    <a:pt x="340" y="417"/>
                    <a:pt x="432" y="330"/>
                    <a:pt x="432" y="207"/>
                  </a:cubicBezTo>
                  <a:cubicBezTo>
                    <a:pt x="427" y="87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8" name="Google Shape;2368;p4"/>
            <p:cNvSpPr/>
            <p:nvPr/>
          </p:nvSpPr>
          <p:spPr>
            <a:xfrm>
              <a:off x="1621625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6" y="0"/>
                  </a:moveTo>
                  <a:cubicBezTo>
                    <a:pt x="223" y="0"/>
                    <a:pt x="219" y="0"/>
                    <a:pt x="216" y="1"/>
                  </a:cubicBezTo>
                  <a:cubicBezTo>
                    <a:pt x="93" y="6"/>
                    <a:pt x="0" y="98"/>
                    <a:pt x="11" y="216"/>
                  </a:cubicBezTo>
                  <a:cubicBezTo>
                    <a:pt x="11" y="335"/>
                    <a:pt x="103" y="422"/>
                    <a:pt x="221" y="422"/>
                  </a:cubicBezTo>
                  <a:cubicBezTo>
                    <a:pt x="345" y="417"/>
                    <a:pt x="432" y="329"/>
                    <a:pt x="432" y="206"/>
                  </a:cubicBezTo>
                  <a:cubicBezTo>
                    <a:pt x="427" y="86"/>
                    <a:pt x="339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9" name="Google Shape;2369;p4"/>
            <p:cNvSpPr/>
            <p:nvPr/>
          </p:nvSpPr>
          <p:spPr>
            <a:xfrm>
              <a:off x="151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2" y="0"/>
                  </a:moveTo>
                  <a:cubicBezTo>
                    <a:pt x="98" y="0"/>
                    <a:pt x="6" y="86"/>
                    <a:pt x="1" y="206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7" y="335"/>
                    <a:pt x="427" y="216"/>
                  </a:cubicBezTo>
                  <a:cubicBezTo>
                    <a:pt x="432" y="98"/>
                    <a:pt x="340" y="1"/>
                    <a:pt x="222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0" name="Google Shape;2370;p4"/>
            <p:cNvSpPr/>
            <p:nvPr/>
          </p:nvSpPr>
          <p:spPr>
            <a:xfrm>
              <a:off x="21525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5"/>
                    <a:pt x="1" y="92"/>
                    <a:pt x="1" y="211"/>
                  </a:cubicBezTo>
                  <a:cubicBezTo>
                    <a:pt x="1" y="329"/>
                    <a:pt x="88" y="421"/>
                    <a:pt x="211" y="421"/>
                  </a:cubicBezTo>
                  <a:cubicBezTo>
                    <a:pt x="330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1" name="Google Shape;2371;p4"/>
            <p:cNvSpPr/>
            <p:nvPr/>
          </p:nvSpPr>
          <p:spPr>
            <a:xfrm>
              <a:off x="2046475" y="4064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5"/>
                    <a:pt x="0" y="92"/>
                    <a:pt x="0" y="211"/>
                  </a:cubicBezTo>
                  <a:cubicBezTo>
                    <a:pt x="0" y="329"/>
                    <a:pt x="93" y="421"/>
                    <a:pt x="211" y="421"/>
                  </a:cubicBezTo>
                  <a:cubicBezTo>
                    <a:pt x="329" y="421"/>
                    <a:pt x="421" y="334"/>
                    <a:pt x="421" y="211"/>
                  </a:cubicBezTo>
                  <a:cubicBezTo>
                    <a:pt x="416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2" name="Google Shape;2372;p4"/>
            <p:cNvSpPr/>
            <p:nvPr/>
          </p:nvSpPr>
          <p:spPr>
            <a:xfrm>
              <a:off x="1727850" y="4011225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2" y="1"/>
                  </a:moveTo>
                  <a:cubicBezTo>
                    <a:pt x="93" y="1"/>
                    <a:pt x="6" y="88"/>
                    <a:pt x="1" y="201"/>
                  </a:cubicBezTo>
                  <a:cubicBezTo>
                    <a:pt x="1" y="325"/>
                    <a:pt x="93" y="422"/>
                    <a:pt x="212" y="422"/>
                  </a:cubicBezTo>
                  <a:cubicBezTo>
                    <a:pt x="325" y="422"/>
                    <a:pt x="422" y="325"/>
                    <a:pt x="422" y="201"/>
                  </a:cubicBezTo>
                  <a:cubicBezTo>
                    <a:pt x="422" y="83"/>
                    <a:pt x="33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3" name="Google Shape;2373;p4"/>
            <p:cNvSpPr/>
            <p:nvPr/>
          </p:nvSpPr>
          <p:spPr>
            <a:xfrm>
              <a:off x="1887175" y="44354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334" y="432"/>
                    <a:pt x="421" y="339"/>
                    <a:pt x="416" y="211"/>
                  </a:cubicBezTo>
                  <a:cubicBezTo>
                    <a:pt x="416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4" name="Google Shape;2374;p4"/>
            <p:cNvSpPr/>
            <p:nvPr/>
          </p:nvSpPr>
          <p:spPr>
            <a:xfrm>
              <a:off x="1887300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0" y="88"/>
                    <a:pt x="0" y="211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329" y="417"/>
                    <a:pt x="422" y="329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5" name="Google Shape;2375;p4"/>
            <p:cNvSpPr/>
            <p:nvPr/>
          </p:nvSpPr>
          <p:spPr>
            <a:xfrm>
              <a:off x="1780925" y="39580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1"/>
                  </a:moveTo>
                  <a:cubicBezTo>
                    <a:pt x="93" y="6"/>
                    <a:pt x="0" y="93"/>
                    <a:pt x="0" y="211"/>
                  </a:cubicBezTo>
                  <a:cubicBezTo>
                    <a:pt x="0" y="329"/>
                    <a:pt x="98" y="422"/>
                    <a:pt x="216" y="422"/>
                  </a:cubicBezTo>
                  <a:cubicBezTo>
                    <a:pt x="329" y="422"/>
                    <a:pt x="427" y="319"/>
                    <a:pt x="427" y="206"/>
                  </a:cubicBezTo>
                  <a:cubicBezTo>
                    <a:pt x="427" y="88"/>
                    <a:pt x="32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6" name="Google Shape;2376;p4"/>
            <p:cNvSpPr/>
            <p:nvPr/>
          </p:nvSpPr>
          <p:spPr>
            <a:xfrm>
              <a:off x="1595275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8" y="1"/>
                  </a:moveTo>
                  <a:cubicBezTo>
                    <a:pt x="84" y="1"/>
                    <a:pt x="1" y="90"/>
                    <a:pt x="1" y="212"/>
                  </a:cubicBezTo>
                  <a:cubicBezTo>
                    <a:pt x="1" y="335"/>
                    <a:pt x="93" y="423"/>
                    <a:pt x="217" y="423"/>
                  </a:cubicBezTo>
                  <a:cubicBezTo>
                    <a:pt x="330" y="423"/>
                    <a:pt x="427" y="335"/>
                    <a:pt x="427" y="217"/>
                  </a:cubicBezTo>
                  <a:cubicBezTo>
                    <a:pt x="427" y="94"/>
                    <a:pt x="335" y="1"/>
                    <a:pt x="217" y="1"/>
                  </a:cubicBezTo>
                  <a:cubicBezTo>
                    <a:pt x="210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7" name="Google Shape;2377;p4"/>
            <p:cNvSpPr/>
            <p:nvPr/>
          </p:nvSpPr>
          <p:spPr>
            <a:xfrm>
              <a:off x="2072925" y="43559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88" y="1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8" name="Google Shape;2378;p4"/>
            <p:cNvSpPr/>
            <p:nvPr/>
          </p:nvSpPr>
          <p:spPr>
            <a:xfrm>
              <a:off x="1940225" y="40641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21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0" y="329"/>
                    <a:pt x="103" y="427"/>
                    <a:pt x="221" y="427"/>
                  </a:cubicBezTo>
                  <a:cubicBezTo>
                    <a:pt x="334" y="416"/>
                    <a:pt x="427" y="329"/>
                    <a:pt x="427" y="206"/>
                  </a:cubicBezTo>
                  <a:cubicBezTo>
                    <a:pt x="422" y="93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9" name="Google Shape;2379;p4"/>
            <p:cNvSpPr/>
            <p:nvPr/>
          </p:nvSpPr>
          <p:spPr>
            <a:xfrm>
              <a:off x="1595275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88" y="6"/>
                    <a:pt x="1" y="99"/>
                    <a:pt x="1" y="212"/>
                  </a:cubicBezTo>
                  <a:cubicBezTo>
                    <a:pt x="1" y="335"/>
                    <a:pt x="93" y="422"/>
                    <a:pt x="217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22" y="92"/>
                    <a:pt x="33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0" name="Google Shape;2380;p4"/>
            <p:cNvSpPr/>
            <p:nvPr/>
          </p:nvSpPr>
          <p:spPr>
            <a:xfrm>
              <a:off x="1727600" y="38519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6" y="0"/>
                  </a:moveTo>
                  <a:cubicBezTo>
                    <a:pt x="230" y="0"/>
                    <a:pt x="223" y="0"/>
                    <a:pt x="217" y="1"/>
                  </a:cubicBezTo>
                  <a:cubicBezTo>
                    <a:pt x="93" y="1"/>
                    <a:pt x="1" y="93"/>
                    <a:pt x="11" y="217"/>
                  </a:cubicBezTo>
                  <a:cubicBezTo>
                    <a:pt x="16" y="335"/>
                    <a:pt x="103" y="422"/>
                    <a:pt x="222" y="422"/>
                  </a:cubicBezTo>
                  <a:cubicBezTo>
                    <a:pt x="345" y="422"/>
                    <a:pt x="432" y="325"/>
                    <a:pt x="432" y="207"/>
                  </a:cubicBezTo>
                  <a:cubicBezTo>
                    <a:pt x="432" y="89"/>
                    <a:pt x="354" y="0"/>
                    <a:pt x="2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1" name="Google Shape;2381;p4"/>
            <p:cNvSpPr/>
            <p:nvPr/>
          </p:nvSpPr>
          <p:spPr>
            <a:xfrm>
              <a:off x="1940225" y="459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3"/>
                    <a:pt x="0" y="20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2" name="Google Shape;2382;p4"/>
            <p:cNvSpPr/>
            <p:nvPr/>
          </p:nvSpPr>
          <p:spPr>
            <a:xfrm>
              <a:off x="154222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88"/>
                    <a:pt x="6" y="211"/>
                  </a:cubicBezTo>
                  <a:cubicBezTo>
                    <a:pt x="6" y="334"/>
                    <a:pt x="93" y="422"/>
                    <a:pt x="216" y="422"/>
                  </a:cubicBezTo>
                  <a:cubicBezTo>
                    <a:pt x="335" y="417"/>
                    <a:pt x="422" y="32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3" name="Google Shape;2383;p4"/>
            <p:cNvSpPr/>
            <p:nvPr/>
          </p:nvSpPr>
          <p:spPr>
            <a:xfrm>
              <a:off x="21261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7" y="0"/>
                    <a:pt x="0" y="87"/>
                    <a:pt x="0" y="211"/>
                  </a:cubicBezTo>
                  <a:cubicBezTo>
                    <a:pt x="0" y="334"/>
                    <a:pt x="87" y="421"/>
                    <a:pt x="211" y="421"/>
                  </a:cubicBezTo>
                  <a:cubicBezTo>
                    <a:pt x="334" y="421"/>
                    <a:pt x="421" y="334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4" name="Google Shape;2384;p4"/>
            <p:cNvSpPr/>
            <p:nvPr/>
          </p:nvSpPr>
          <p:spPr>
            <a:xfrm>
              <a:off x="1727850" y="4595100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198" y="1"/>
                  </a:moveTo>
                  <a:cubicBezTo>
                    <a:pt x="84" y="1"/>
                    <a:pt x="1" y="90"/>
                    <a:pt x="1" y="207"/>
                  </a:cubicBezTo>
                  <a:cubicBezTo>
                    <a:pt x="1" y="320"/>
                    <a:pt x="88" y="418"/>
                    <a:pt x="212" y="418"/>
                  </a:cubicBezTo>
                  <a:cubicBezTo>
                    <a:pt x="335" y="418"/>
                    <a:pt x="422" y="325"/>
                    <a:pt x="422" y="212"/>
                  </a:cubicBezTo>
                  <a:cubicBezTo>
                    <a:pt x="422" y="89"/>
                    <a:pt x="335" y="2"/>
                    <a:pt x="217" y="2"/>
                  </a:cubicBezTo>
                  <a:cubicBezTo>
                    <a:pt x="211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5" name="Google Shape;2385;p4"/>
            <p:cNvSpPr/>
            <p:nvPr/>
          </p:nvSpPr>
          <p:spPr>
            <a:xfrm>
              <a:off x="1727850" y="40641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3" y="0"/>
                    <a:pt x="6" y="93"/>
                    <a:pt x="1" y="211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2" y="334"/>
                    <a:pt x="422" y="221"/>
                  </a:cubicBezTo>
                  <a:cubicBezTo>
                    <a:pt x="42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6" name="Google Shape;2386;p4"/>
            <p:cNvSpPr/>
            <p:nvPr/>
          </p:nvSpPr>
          <p:spPr>
            <a:xfrm>
              <a:off x="1780925" y="4064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213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5"/>
                    <a:pt x="93" y="428"/>
                    <a:pt x="216" y="428"/>
                  </a:cubicBezTo>
                  <a:cubicBezTo>
                    <a:pt x="334" y="417"/>
                    <a:pt x="427" y="330"/>
                    <a:pt x="427" y="207"/>
                  </a:cubicBezTo>
                  <a:cubicBezTo>
                    <a:pt x="427" y="87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7" name="Google Shape;2387;p4"/>
            <p:cNvSpPr/>
            <p:nvPr/>
          </p:nvSpPr>
          <p:spPr>
            <a:xfrm>
              <a:off x="188702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9" y="0"/>
                    <a:pt x="6" y="93"/>
                    <a:pt x="1" y="216"/>
                  </a:cubicBezTo>
                  <a:cubicBezTo>
                    <a:pt x="11" y="334"/>
                    <a:pt x="99" y="427"/>
                    <a:pt x="222" y="427"/>
                  </a:cubicBezTo>
                  <a:cubicBezTo>
                    <a:pt x="335" y="422"/>
                    <a:pt x="427" y="329"/>
                    <a:pt x="427" y="216"/>
                  </a:cubicBezTo>
                  <a:cubicBezTo>
                    <a:pt x="427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8" name="Google Shape;2388;p4"/>
            <p:cNvSpPr/>
            <p:nvPr/>
          </p:nvSpPr>
          <p:spPr>
            <a:xfrm>
              <a:off x="1887175" y="4064175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06" y="0"/>
                  </a:moveTo>
                  <a:cubicBezTo>
                    <a:pt x="87" y="0"/>
                    <a:pt x="0" y="87"/>
                    <a:pt x="0" y="206"/>
                  </a:cubicBezTo>
                  <a:cubicBezTo>
                    <a:pt x="0" y="324"/>
                    <a:pt x="87" y="416"/>
                    <a:pt x="211" y="416"/>
                  </a:cubicBezTo>
                  <a:cubicBezTo>
                    <a:pt x="334" y="416"/>
                    <a:pt x="421" y="329"/>
                    <a:pt x="421" y="206"/>
                  </a:cubicBezTo>
                  <a:cubicBezTo>
                    <a:pt x="421" y="93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9" name="Google Shape;2389;p4"/>
            <p:cNvSpPr/>
            <p:nvPr/>
          </p:nvSpPr>
          <p:spPr>
            <a:xfrm>
              <a:off x="1780800" y="45948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103" y="0"/>
                    <a:pt x="10" y="93"/>
                    <a:pt x="5" y="206"/>
                  </a:cubicBezTo>
                  <a:cubicBezTo>
                    <a:pt x="0" y="329"/>
                    <a:pt x="88" y="427"/>
                    <a:pt x="21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0" name="Google Shape;2390;p4"/>
            <p:cNvSpPr/>
            <p:nvPr/>
          </p:nvSpPr>
          <p:spPr>
            <a:xfrm>
              <a:off x="18871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0"/>
                    <a:pt x="0" y="88"/>
                    <a:pt x="0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24" y="422"/>
                    <a:pt x="421" y="334"/>
                    <a:pt x="421" y="211"/>
                  </a:cubicBezTo>
                  <a:cubicBezTo>
                    <a:pt x="421" y="88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1" name="Google Shape;2391;p4"/>
            <p:cNvSpPr/>
            <p:nvPr/>
          </p:nvSpPr>
          <p:spPr>
            <a:xfrm>
              <a:off x="178092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329" y="417"/>
                    <a:pt x="422" y="324"/>
                    <a:pt x="422" y="201"/>
                  </a:cubicBezTo>
                  <a:cubicBezTo>
                    <a:pt x="422" y="8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2" name="Google Shape;2392;p4"/>
            <p:cNvSpPr/>
            <p:nvPr/>
          </p:nvSpPr>
          <p:spPr>
            <a:xfrm>
              <a:off x="1913250" y="4621450"/>
              <a:ext cx="11200" cy="10125"/>
            </a:xfrm>
            <a:custGeom>
              <a:rect b="b" l="l" r="r" t="t"/>
              <a:pathLst>
                <a:path extrusionOk="0" h="405" w="448">
                  <a:moveTo>
                    <a:pt x="229" y="0"/>
                  </a:moveTo>
                  <a:cubicBezTo>
                    <a:pt x="157" y="0"/>
                    <a:pt x="91" y="37"/>
                    <a:pt x="52" y="104"/>
                  </a:cubicBezTo>
                  <a:cubicBezTo>
                    <a:pt x="0" y="181"/>
                    <a:pt x="16" y="289"/>
                    <a:pt x="77" y="361"/>
                  </a:cubicBezTo>
                  <a:cubicBezTo>
                    <a:pt x="107" y="387"/>
                    <a:pt x="137" y="405"/>
                    <a:pt x="175" y="405"/>
                  </a:cubicBezTo>
                  <a:cubicBezTo>
                    <a:pt x="189" y="405"/>
                    <a:pt x="204" y="402"/>
                    <a:pt x="221" y="397"/>
                  </a:cubicBezTo>
                  <a:cubicBezTo>
                    <a:pt x="252" y="386"/>
                    <a:pt x="288" y="376"/>
                    <a:pt x="324" y="371"/>
                  </a:cubicBezTo>
                  <a:cubicBezTo>
                    <a:pt x="406" y="350"/>
                    <a:pt x="447" y="309"/>
                    <a:pt x="447" y="217"/>
                  </a:cubicBezTo>
                  <a:cubicBezTo>
                    <a:pt x="447" y="119"/>
                    <a:pt x="386" y="32"/>
                    <a:pt x="298" y="11"/>
                  </a:cubicBezTo>
                  <a:cubicBezTo>
                    <a:pt x="275" y="4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3" name="Google Shape;2393;p4"/>
            <p:cNvSpPr/>
            <p:nvPr/>
          </p:nvSpPr>
          <p:spPr>
            <a:xfrm>
              <a:off x="1594650" y="4568225"/>
              <a:ext cx="11325" cy="10625"/>
            </a:xfrm>
            <a:custGeom>
              <a:rect b="b" l="l" r="r" t="t"/>
              <a:pathLst>
                <a:path extrusionOk="0" h="425" w="453">
                  <a:moveTo>
                    <a:pt x="237" y="0"/>
                  </a:moveTo>
                  <a:cubicBezTo>
                    <a:pt x="163" y="0"/>
                    <a:pt x="93" y="40"/>
                    <a:pt x="52" y="105"/>
                  </a:cubicBezTo>
                  <a:cubicBezTo>
                    <a:pt x="0" y="193"/>
                    <a:pt x="21" y="285"/>
                    <a:pt x="113" y="342"/>
                  </a:cubicBezTo>
                  <a:cubicBezTo>
                    <a:pt x="139" y="362"/>
                    <a:pt x="165" y="372"/>
                    <a:pt x="190" y="393"/>
                  </a:cubicBezTo>
                  <a:cubicBezTo>
                    <a:pt x="215" y="416"/>
                    <a:pt x="240" y="424"/>
                    <a:pt x="264" y="424"/>
                  </a:cubicBezTo>
                  <a:cubicBezTo>
                    <a:pt x="296" y="424"/>
                    <a:pt x="326" y="410"/>
                    <a:pt x="355" y="393"/>
                  </a:cubicBezTo>
                  <a:cubicBezTo>
                    <a:pt x="422" y="357"/>
                    <a:pt x="452" y="290"/>
                    <a:pt x="452" y="208"/>
                  </a:cubicBezTo>
                  <a:cubicBezTo>
                    <a:pt x="447" y="116"/>
                    <a:pt x="386" y="38"/>
                    <a:pt x="293" y="8"/>
                  </a:cubicBezTo>
                  <a:cubicBezTo>
                    <a:pt x="275" y="3"/>
                    <a:pt x="256" y="0"/>
                    <a:pt x="23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4" name="Google Shape;2394;p4"/>
            <p:cNvSpPr/>
            <p:nvPr/>
          </p:nvSpPr>
          <p:spPr>
            <a:xfrm>
              <a:off x="2178275" y="4037425"/>
              <a:ext cx="10950" cy="10775"/>
            </a:xfrm>
            <a:custGeom>
              <a:rect b="b" l="l" r="r" t="t"/>
              <a:pathLst>
                <a:path extrusionOk="0" h="431" w="438">
                  <a:moveTo>
                    <a:pt x="243" y="0"/>
                  </a:moveTo>
                  <a:cubicBezTo>
                    <a:pt x="227" y="0"/>
                    <a:pt x="207" y="6"/>
                    <a:pt x="180" y="17"/>
                  </a:cubicBezTo>
                  <a:cubicBezTo>
                    <a:pt x="139" y="37"/>
                    <a:pt x="103" y="63"/>
                    <a:pt x="78" y="94"/>
                  </a:cubicBezTo>
                  <a:cubicBezTo>
                    <a:pt x="0" y="191"/>
                    <a:pt x="26" y="325"/>
                    <a:pt x="129" y="397"/>
                  </a:cubicBezTo>
                  <a:cubicBezTo>
                    <a:pt x="160" y="419"/>
                    <a:pt x="201" y="430"/>
                    <a:pt x="243" y="430"/>
                  </a:cubicBezTo>
                  <a:cubicBezTo>
                    <a:pt x="321" y="430"/>
                    <a:pt x="404" y="391"/>
                    <a:pt x="437" y="304"/>
                  </a:cubicBezTo>
                  <a:cubicBezTo>
                    <a:pt x="391" y="227"/>
                    <a:pt x="355" y="145"/>
                    <a:pt x="314" y="68"/>
                  </a:cubicBezTo>
                  <a:cubicBezTo>
                    <a:pt x="290" y="21"/>
                    <a:pt x="273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5" name="Google Shape;2395;p4"/>
            <p:cNvSpPr/>
            <p:nvPr/>
          </p:nvSpPr>
          <p:spPr>
            <a:xfrm>
              <a:off x="1992775" y="4594800"/>
              <a:ext cx="11450" cy="9600"/>
            </a:xfrm>
            <a:custGeom>
              <a:rect b="b" l="l" r="r" t="t"/>
              <a:pathLst>
                <a:path extrusionOk="0" h="384" w="458">
                  <a:moveTo>
                    <a:pt x="238" y="1"/>
                  </a:moveTo>
                  <a:cubicBezTo>
                    <a:pt x="152" y="1"/>
                    <a:pt x="73" y="49"/>
                    <a:pt x="41" y="121"/>
                  </a:cubicBezTo>
                  <a:cubicBezTo>
                    <a:pt x="0" y="209"/>
                    <a:pt x="21" y="301"/>
                    <a:pt x="108" y="383"/>
                  </a:cubicBezTo>
                  <a:cubicBezTo>
                    <a:pt x="200" y="348"/>
                    <a:pt x="283" y="301"/>
                    <a:pt x="365" y="260"/>
                  </a:cubicBezTo>
                  <a:cubicBezTo>
                    <a:pt x="447" y="219"/>
                    <a:pt x="457" y="183"/>
                    <a:pt x="411" y="106"/>
                  </a:cubicBezTo>
                  <a:cubicBezTo>
                    <a:pt x="380" y="49"/>
                    <a:pt x="334" y="19"/>
                    <a:pt x="272" y="3"/>
                  </a:cubicBezTo>
                  <a:cubicBezTo>
                    <a:pt x="261" y="1"/>
                    <a:pt x="249" y="1"/>
                    <a:pt x="23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6" name="Google Shape;2396;p4"/>
            <p:cNvSpPr/>
            <p:nvPr/>
          </p:nvSpPr>
          <p:spPr>
            <a:xfrm>
              <a:off x="1411825" y="4276350"/>
              <a:ext cx="8625" cy="10575"/>
            </a:xfrm>
            <a:custGeom>
              <a:rect b="b" l="l" r="r" t="t"/>
              <a:pathLst>
                <a:path extrusionOk="0" h="423" w="345">
                  <a:moveTo>
                    <a:pt x="129" y="1"/>
                  </a:moveTo>
                  <a:cubicBezTo>
                    <a:pt x="87" y="1"/>
                    <a:pt x="43" y="15"/>
                    <a:pt x="1" y="43"/>
                  </a:cubicBezTo>
                  <a:cubicBezTo>
                    <a:pt x="11" y="167"/>
                    <a:pt x="32" y="290"/>
                    <a:pt x="42" y="408"/>
                  </a:cubicBezTo>
                  <a:cubicBezTo>
                    <a:pt x="74" y="418"/>
                    <a:pt x="103" y="422"/>
                    <a:pt x="131" y="422"/>
                  </a:cubicBezTo>
                  <a:cubicBezTo>
                    <a:pt x="210" y="422"/>
                    <a:pt x="271" y="385"/>
                    <a:pt x="309" y="316"/>
                  </a:cubicBezTo>
                  <a:cubicBezTo>
                    <a:pt x="345" y="228"/>
                    <a:pt x="335" y="121"/>
                    <a:pt x="263" y="59"/>
                  </a:cubicBezTo>
                  <a:cubicBezTo>
                    <a:pt x="224" y="20"/>
                    <a:pt x="178" y="1"/>
                    <a:pt x="12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7" name="Google Shape;2397;p4"/>
            <p:cNvSpPr/>
            <p:nvPr/>
          </p:nvSpPr>
          <p:spPr>
            <a:xfrm>
              <a:off x="1412475" y="4170325"/>
              <a:ext cx="8125" cy="10550"/>
            </a:xfrm>
            <a:custGeom>
              <a:rect b="b" l="l" r="r" t="t"/>
              <a:pathLst>
                <a:path extrusionOk="0" h="422" w="325">
                  <a:moveTo>
                    <a:pt x="119" y="0"/>
                  </a:moveTo>
                  <a:cubicBezTo>
                    <a:pt x="97" y="0"/>
                    <a:pt x="75" y="5"/>
                    <a:pt x="52" y="14"/>
                  </a:cubicBezTo>
                  <a:lnTo>
                    <a:pt x="11" y="261"/>
                  </a:lnTo>
                  <a:cubicBezTo>
                    <a:pt x="6" y="307"/>
                    <a:pt x="6" y="348"/>
                    <a:pt x="0" y="389"/>
                  </a:cubicBezTo>
                  <a:cubicBezTo>
                    <a:pt x="35" y="411"/>
                    <a:pt x="71" y="422"/>
                    <a:pt x="105" y="422"/>
                  </a:cubicBezTo>
                  <a:cubicBezTo>
                    <a:pt x="159" y="422"/>
                    <a:pt x="210" y="397"/>
                    <a:pt x="247" y="353"/>
                  </a:cubicBezTo>
                  <a:cubicBezTo>
                    <a:pt x="314" y="292"/>
                    <a:pt x="324" y="173"/>
                    <a:pt x="273" y="96"/>
                  </a:cubicBezTo>
                  <a:cubicBezTo>
                    <a:pt x="235" y="36"/>
                    <a:pt x="180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8" name="Google Shape;2398;p4"/>
            <p:cNvSpPr/>
            <p:nvPr/>
          </p:nvSpPr>
          <p:spPr>
            <a:xfrm>
              <a:off x="1464250" y="4435600"/>
              <a:ext cx="9025" cy="10275"/>
            </a:xfrm>
            <a:custGeom>
              <a:rect b="b" l="l" r="r" t="t"/>
              <a:pathLst>
                <a:path extrusionOk="0" h="411" w="361">
                  <a:moveTo>
                    <a:pt x="136" y="0"/>
                  </a:moveTo>
                  <a:cubicBezTo>
                    <a:pt x="89" y="0"/>
                    <a:pt x="43" y="18"/>
                    <a:pt x="0" y="61"/>
                  </a:cubicBezTo>
                  <a:cubicBezTo>
                    <a:pt x="77" y="179"/>
                    <a:pt x="144" y="297"/>
                    <a:pt x="216" y="410"/>
                  </a:cubicBezTo>
                  <a:cubicBezTo>
                    <a:pt x="319" y="369"/>
                    <a:pt x="360" y="302"/>
                    <a:pt x="355" y="205"/>
                  </a:cubicBezTo>
                  <a:cubicBezTo>
                    <a:pt x="350" y="117"/>
                    <a:pt x="298" y="40"/>
                    <a:pt x="216" y="15"/>
                  </a:cubicBezTo>
                  <a:cubicBezTo>
                    <a:pt x="189" y="6"/>
                    <a:pt x="162" y="0"/>
                    <a:pt x="1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9" name="Google Shape;2399;p4"/>
            <p:cNvSpPr/>
            <p:nvPr/>
          </p:nvSpPr>
          <p:spPr>
            <a:xfrm>
              <a:off x="1595800" y="3880450"/>
              <a:ext cx="10825" cy="8450"/>
            </a:xfrm>
            <a:custGeom>
              <a:rect b="b" l="l" r="r" t="t"/>
              <a:pathLst>
                <a:path extrusionOk="0" h="338" w="433">
                  <a:moveTo>
                    <a:pt x="350" y="1"/>
                  </a:moveTo>
                  <a:cubicBezTo>
                    <a:pt x="232" y="73"/>
                    <a:pt x="119" y="145"/>
                    <a:pt x="0" y="222"/>
                  </a:cubicBezTo>
                  <a:cubicBezTo>
                    <a:pt x="40" y="304"/>
                    <a:pt x="119" y="337"/>
                    <a:pt x="194" y="337"/>
                  </a:cubicBezTo>
                  <a:cubicBezTo>
                    <a:pt x="246" y="337"/>
                    <a:pt x="296" y="321"/>
                    <a:pt x="329" y="294"/>
                  </a:cubicBezTo>
                  <a:cubicBezTo>
                    <a:pt x="417" y="222"/>
                    <a:pt x="432" y="93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0" name="Google Shape;2400;p4"/>
            <p:cNvSpPr/>
            <p:nvPr/>
          </p:nvSpPr>
          <p:spPr>
            <a:xfrm>
              <a:off x="1701650" y="4621450"/>
              <a:ext cx="10825" cy="6850"/>
            </a:xfrm>
            <a:custGeom>
              <a:rect b="b" l="l" r="r" t="t"/>
              <a:pathLst>
                <a:path extrusionOk="0" h="274" w="433">
                  <a:moveTo>
                    <a:pt x="194" y="1"/>
                  </a:moveTo>
                  <a:cubicBezTo>
                    <a:pt x="105" y="1"/>
                    <a:pt x="30" y="57"/>
                    <a:pt x="1" y="160"/>
                  </a:cubicBezTo>
                  <a:cubicBezTo>
                    <a:pt x="134" y="196"/>
                    <a:pt x="263" y="237"/>
                    <a:pt x="396" y="273"/>
                  </a:cubicBezTo>
                  <a:cubicBezTo>
                    <a:pt x="432" y="145"/>
                    <a:pt x="381" y="42"/>
                    <a:pt x="263" y="11"/>
                  </a:cubicBezTo>
                  <a:cubicBezTo>
                    <a:pt x="239" y="4"/>
                    <a:pt x="216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1" name="Google Shape;2401;p4"/>
            <p:cNvSpPr/>
            <p:nvPr/>
          </p:nvSpPr>
          <p:spPr>
            <a:xfrm>
              <a:off x="1913500" y="3829575"/>
              <a:ext cx="10550" cy="6550"/>
            </a:xfrm>
            <a:custGeom>
              <a:rect b="b" l="l" r="r" t="t"/>
              <a:pathLst>
                <a:path extrusionOk="0" h="262" w="422">
                  <a:moveTo>
                    <a:pt x="16" y="1"/>
                  </a:moveTo>
                  <a:lnTo>
                    <a:pt x="16" y="1"/>
                  </a:lnTo>
                  <a:cubicBezTo>
                    <a:pt x="0" y="134"/>
                    <a:pt x="67" y="232"/>
                    <a:pt x="191" y="258"/>
                  </a:cubicBezTo>
                  <a:cubicBezTo>
                    <a:pt x="205" y="260"/>
                    <a:pt x="219" y="261"/>
                    <a:pt x="232" y="261"/>
                  </a:cubicBezTo>
                  <a:cubicBezTo>
                    <a:pt x="329" y="261"/>
                    <a:pt x="399" y="198"/>
                    <a:pt x="422" y="98"/>
                  </a:cubicBezTo>
                  <a:cubicBezTo>
                    <a:pt x="309" y="62"/>
                    <a:pt x="196" y="37"/>
                    <a:pt x="88" y="11"/>
                  </a:cubicBezTo>
                  <a:cubicBezTo>
                    <a:pt x="62" y="6"/>
                    <a:pt x="42" y="6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2" name="Google Shape;2402;p4"/>
            <p:cNvSpPr/>
            <p:nvPr/>
          </p:nvSpPr>
          <p:spPr>
            <a:xfrm>
              <a:off x="1466550" y="4012900"/>
              <a:ext cx="7225" cy="8700"/>
            </a:xfrm>
            <a:custGeom>
              <a:rect b="b" l="l" r="r" t="t"/>
              <a:pathLst>
                <a:path extrusionOk="0" h="348" w="289">
                  <a:moveTo>
                    <a:pt x="206" y="1"/>
                  </a:moveTo>
                  <a:cubicBezTo>
                    <a:pt x="134" y="114"/>
                    <a:pt x="73" y="222"/>
                    <a:pt x="1" y="335"/>
                  </a:cubicBezTo>
                  <a:cubicBezTo>
                    <a:pt x="25" y="344"/>
                    <a:pt x="49" y="348"/>
                    <a:pt x="72" y="348"/>
                  </a:cubicBezTo>
                  <a:cubicBezTo>
                    <a:pt x="142" y="348"/>
                    <a:pt x="204" y="309"/>
                    <a:pt x="242" y="247"/>
                  </a:cubicBezTo>
                  <a:cubicBezTo>
                    <a:pt x="289" y="165"/>
                    <a:pt x="278" y="62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3" name="Google Shape;2403;p4"/>
            <p:cNvSpPr/>
            <p:nvPr/>
          </p:nvSpPr>
          <p:spPr>
            <a:xfrm>
              <a:off x="1993275" y="3856550"/>
              <a:ext cx="8900" cy="6000"/>
            </a:xfrm>
            <a:custGeom>
              <a:rect b="b" l="l" r="r" t="t"/>
              <a:pathLst>
                <a:path extrusionOk="0" h="240" w="356">
                  <a:moveTo>
                    <a:pt x="6" y="1"/>
                  </a:moveTo>
                  <a:cubicBezTo>
                    <a:pt x="1" y="109"/>
                    <a:pt x="52" y="186"/>
                    <a:pt x="134" y="222"/>
                  </a:cubicBezTo>
                  <a:cubicBezTo>
                    <a:pt x="161" y="234"/>
                    <a:pt x="188" y="239"/>
                    <a:pt x="214" y="239"/>
                  </a:cubicBezTo>
                  <a:cubicBezTo>
                    <a:pt x="269" y="239"/>
                    <a:pt x="320" y="214"/>
                    <a:pt x="355" y="165"/>
                  </a:cubicBezTo>
                  <a:cubicBezTo>
                    <a:pt x="242" y="109"/>
                    <a:pt x="129" y="57"/>
                    <a:pt x="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4" name="Google Shape;2404;p4"/>
            <p:cNvSpPr/>
            <p:nvPr/>
          </p:nvSpPr>
          <p:spPr>
            <a:xfrm>
              <a:off x="1705500" y="3834075"/>
              <a:ext cx="4775" cy="1675"/>
            </a:xfrm>
            <a:custGeom>
              <a:rect b="b" l="l" r="r" t="t"/>
              <a:pathLst>
                <a:path extrusionOk="0" h="67" w="191">
                  <a:moveTo>
                    <a:pt x="186" y="1"/>
                  </a:moveTo>
                  <a:cubicBezTo>
                    <a:pt x="124" y="11"/>
                    <a:pt x="63" y="32"/>
                    <a:pt x="1" y="52"/>
                  </a:cubicBezTo>
                  <a:cubicBezTo>
                    <a:pt x="26" y="62"/>
                    <a:pt x="49" y="67"/>
                    <a:pt x="70" y="67"/>
                  </a:cubicBezTo>
                  <a:cubicBezTo>
                    <a:pt x="116" y="67"/>
                    <a:pt x="156" y="46"/>
                    <a:pt x="191" y="11"/>
                  </a:cubicBezTo>
                  <a:cubicBezTo>
                    <a:pt x="191" y="11"/>
                    <a:pt x="186" y="6"/>
                    <a:pt x="18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5" name="Google Shape;2405;p4"/>
            <p:cNvSpPr/>
            <p:nvPr/>
          </p:nvSpPr>
          <p:spPr>
            <a:xfrm>
              <a:off x="2232100" y="4253650"/>
              <a:ext cx="800" cy="2350"/>
            </a:xfrm>
            <a:custGeom>
              <a:rect b="b" l="l" r="r" t="t"/>
              <a:pathLst>
                <a:path extrusionOk="0" h="94" w="32">
                  <a:moveTo>
                    <a:pt x="11" y="1"/>
                  </a:moveTo>
                  <a:cubicBezTo>
                    <a:pt x="6" y="26"/>
                    <a:pt x="6" y="57"/>
                    <a:pt x="1" y="83"/>
                  </a:cubicBezTo>
                  <a:cubicBezTo>
                    <a:pt x="6" y="93"/>
                    <a:pt x="11" y="93"/>
                    <a:pt x="26" y="93"/>
                  </a:cubicBezTo>
                  <a:cubicBezTo>
                    <a:pt x="26" y="57"/>
                    <a:pt x="31" y="32"/>
                    <a:pt x="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06" name="Google Shape;2406;p4"/>
          <p:cNvGrpSpPr/>
          <p:nvPr/>
        </p:nvGrpSpPr>
        <p:grpSpPr>
          <a:xfrm>
            <a:off x="7707548" y="4051726"/>
            <a:ext cx="1464096" cy="1116710"/>
            <a:chOff x="7707548" y="4051726"/>
            <a:chExt cx="1464096" cy="1116710"/>
          </a:xfrm>
        </p:grpSpPr>
        <p:sp>
          <p:nvSpPr>
            <p:cNvPr id="2407" name="Google Shape;2407;p4"/>
            <p:cNvSpPr/>
            <p:nvPr/>
          </p:nvSpPr>
          <p:spPr>
            <a:xfrm>
              <a:off x="7707548" y="4158472"/>
              <a:ext cx="1464096" cy="1009964"/>
            </a:xfrm>
            <a:custGeom>
              <a:rect b="b" l="l" r="r" t="t"/>
              <a:pathLst>
                <a:path extrusionOk="0" h="24410" w="35386">
                  <a:moveTo>
                    <a:pt x="35386" y="0"/>
                  </a:moveTo>
                  <a:cubicBezTo>
                    <a:pt x="33438" y="976"/>
                    <a:pt x="30962" y="1607"/>
                    <a:pt x="27822" y="1607"/>
                  </a:cubicBezTo>
                  <a:cubicBezTo>
                    <a:pt x="27474" y="1607"/>
                    <a:pt x="27117" y="1599"/>
                    <a:pt x="26753" y="1583"/>
                  </a:cubicBezTo>
                  <a:cubicBezTo>
                    <a:pt x="26375" y="1566"/>
                    <a:pt x="26012" y="1558"/>
                    <a:pt x="25664" y="1558"/>
                  </a:cubicBezTo>
                  <a:cubicBezTo>
                    <a:pt x="12098" y="1558"/>
                    <a:pt x="20902" y="14042"/>
                    <a:pt x="10961" y="14533"/>
                  </a:cubicBezTo>
                  <a:cubicBezTo>
                    <a:pt x="2996" y="14923"/>
                    <a:pt x="648" y="21537"/>
                    <a:pt x="0" y="24409"/>
                  </a:cubicBezTo>
                  <a:lnTo>
                    <a:pt x="35386" y="24409"/>
                  </a:lnTo>
                  <a:lnTo>
                    <a:pt x="353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8" name="Google Shape;2408;p4"/>
            <p:cNvSpPr/>
            <p:nvPr/>
          </p:nvSpPr>
          <p:spPr>
            <a:xfrm>
              <a:off x="7985834" y="4426991"/>
              <a:ext cx="321939" cy="321939"/>
            </a:xfrm>
            <a:custGeom>
              <a:rect b="b" l="l" r="r" t="t"/>
              <a:pathLst>
                <a:path extrusionOk="0" h="7781" w="7781">
                  <a:moveTo>
                    <a:pt x="3891" y="1"/>
                  </a:moveTo>
                  <a:cubicBezTo>
                    <a:pt x="1743" y="1"/>
                    <a:pt x="1" y="1743"/>
                    <a:pt x="1" y="3891"/>
                  </a:cubicBezTo>
                  <a:cubicBezTo>
                    <a:pt x="1" y="6039"/>
                    <a:pt x="1743" y="7781"/>
                    <a:pt x="3891" y="7781"/>
                  </a:cubicBezTo>
                  <a:cubicBezTo>
                    <a:pt x="6039" y="7781"/>
                    <a:pt x="7781" y="6039"/>
                    <a:pt x="7781" y="3891"/>
                  </a:cubicBezTo>
                  <a:cubicBezTo>
                    <a:pt x="7781" y="1743"/>
                    <a:pt x="6039" y="1"/>
                    <a:pt x="38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9" name="Google Shape;2409;p4"/>
            <p:cNvSpPr/>
            <p:nvPr/>
          </p:nvSpPr>
          <p:spPr>
            <a:xfrm>
              <a:off x="8288820" y="4363812"/>
              <a:ext cx="71289" cy="70338"/>
            </a:xfrm>
            <a:custGeom>
              <a:rect b="b" l="l" r="r" t="t"/>
              <a:pathLst>
                <a:path extrusionOk="0" h="1700" w="1723">
                  <a:moveTo>
                    <a:pt x="1077" y="1"/>
                  </a:moveTo>
                  <a:cubicBezTo>
                    <a:pt x="810" y="1"/>
                    <a:pt x="513" y="157"/>
                    <a:pt x="309" y="438"/>
                  </a:cubicBezTo>
                  <a:cubicBezTo>
                    <a:pt x="6" y="849"/>
                    <a:pt x="1" y="1373"/>
                    <a:pt x="309" y="1594"/>
                  </a:cubicBezTo>
                  <a:cubicBezTo>
                    <a:pt x="407" y="1666"/>
                    <a:pt x="523" y="1700"/>
                    <a:pt x="645" y="1700"/>
                  </a:cubicBezTo>
                  <a:cubicBezTo>
                    <a:pt x="910" y="1700"/>
                    <a:pt x="1207" y="1541"/>
                    <a:pt x="1414" y="1260"/>
                  </a:cubicBezTo>
                  <a:cubicBezTo>
                    <a:pt x="1712" y="849"/>
                    <a:pt x="1722" y="330"/>
                    <a:pt x="1414" y="104"/>
                  </a:cubicBezTo>
                  <a:cubicBezTo>
                    <a:pt x="1316" y="34"/>
                    <a:pt x="1200" y="1"/>
                    <a:pt x="10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0" name="Google Shape;2410;p4"/>
            <p:cNvSpPr/>
            <p:nvPr/>
          </p:nvSpPr>
          <p:spPr>
            <a:xfrm>
              <a:off x="8270946" y="4051726"/>
              <a:ext cx="249036" cy="219039"/>
            </a:xfrm>
            <a:custGeom>
              <a:rect b="b" l="l" r="r" t="t"/>
              <a:pathLst>
                <a:path extrusionOk="0" h="5294" w="6019">
                  <a:moveTo>
                    <a:pt x="3009" y="1"/>
                  </a:moveTo>
                  <a:cubicBezTo>
                    <a:pt x="1980" y="1"/>
                    <a:pt x="999" y="606"/>
                    <a:pt x="571" y="1614"/>
                  </a:cubicBezTo>
                  <a:cubicBezTo>
                    <a:pt x="1" y="2961"/>
                    <a:pt x="633" y="4513"/>
                    <a:pt x="1979" y="5083"/>
                  </a:cubicBezTo>
                  <a:cubicBezTo>
                    <a:pt x="2316" y="5226"/>
                    <a:pt x="2666" y="5294"/>
                    <a:pt x="3010" y="5294"/>
                  </a:cubicBezTo>
                  <a:cubicBezTo>
                    <a:pt x="4039" y="5294"/>
                    <a:pt x="5021" y="4689"/>
                    <a:pt x="5448" y="3680"/>
                  </a:cubicBezTo>
                  <a:cubicBezTo>
                    <a:pt x="6018" y="2334"/>
                    <a:pt x="5386" y="782"/>
                    <a:pt x="4040" y="211"/>
                  </a:cubicBezTo>
                  <a:cubicBezTo>
                    <a:pt x="3704" y="68"/>
                    <a:pt x="3354" y="1"/>
                    <a:pt x="30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1" name="Google Shape;2411;p4"/>
            <p:cNvSpPr/>
            <p:nvPr/>
          </p:nvSpPr>
          <p:spPr>
            <a:xfrm>
              <a:off x="8871829" y="4055367"/>
              <a:ext cx="166493" cy="127600"/>
            </a:xfrm>
            <a:custGeom>
              <a:rect b="b" l="l" r="r" t="t"/>
              <a:pathLst>
                <a:path extrusionOk="0" h="3084" w="4024">
                  <a:moveTo>
                    <a:pt x="2009" y="0"/>
                  </a:moveTo>
                  <a:cubicBezTo>
                    <a:pt x="899" y="0"/>
                    <a:pt x="0" y="689"/>
                    <a:pt x="0" y="1542"/>
                  </a:cubicBezTo>
                  <a:cubicBezTo>
                    <a:pt x="0" y="2395"/>
                    <a:pt x="899" y="3083"/>
                    <a:pt x="2009" y="3083"/>
                  </a:cubicBezTo>
                  <a:cubicBezTo>
                    <a:pt x="3119" y="3083"/>
                    <a:pt x="4024" y="2395"/>
                    <a:pt x="4024" y="1542"/>
                  </a:cubicBezTo>
                  <a:cubicBezTo>
                    <a:pt x="4024" y="689"/>
                    <a:pt x="3119" y="0"/>
                    <a:pt x="20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12" name="Google Shape;2412;p4"/>
          <p:cNvGrpSpPr/>
          <p:nvPr/>
        </p:nvGrpSpPr>
        <p:grpSpPr>
          <a:xfrm rot="10800000">
            <a:off x="-8" y="-75361"/>
            <a:ext cx="1635196" cy="1255266"/>
            <a:chOff x="7229837" y="3767288"/>
            <a:chExt cx="1941807" cy="1490637"/>
          </a:xfrm>
        </p:grpSpPr>
        <p:sp>
          <p:nvSpPr>
            <p:cNvPr id="2413" name="Google Shape;2413;p4"/>
            <p:cNvSpPr/>
            <p:nvPr/>
          </p:nvSpPr>
          <p:spPr>
            <a:xfrm>
              <a:off x="7707548" y="4158472"/>
              <a:ext cx="1464096" cy="1009964"/>
            </a:xfrm>
            <a:custGeom>
              <a:rect b="b" l="l" r="r" t="t"/>
              <a:pathLst>
                <a:path extrusionOk="0" h="24410" w="35386">
                  <a:moveTo>
                    <a:pt x="35386" y="0"/>
                  </a:moveTo>
                  <a:cubicBezTo>
                    <a:pt x="33438" y="976"/>
                    <a:pt x="30962" y="1607"/>
                    <a:pt x="27822" y="1607"/>
                  </a:cubicBezTo>
                  <a:cubicBezTo>
                    <a:pt x="27474" y="1607"/>
                    <a:pt x="27117" y="1599"/>
                    <a:pt x="26753" y="1583"/>
                  </a:cubicBezTo>
                  <a:cubicBezTo>
                    <a:pt x="26375" y="1566"/>
                    <a:pt x="26012" y="1558"/>
                    <a:pt x="25664" y="1558"/>
                  </a:cubicBezTo>
                  <a:cubicBezTo>
                    <a:pt x="12098" y="1558"/>
                    <a:pt x="20902" y="14042"/>
                    <a:pt x="10961" y="14533"/>
                  </a:cubicBezTo>
                  <a:cubicBezTo>
                    <a:pt x="2996" y="14923"/>
                    <a:pt x="648" y="21537"/>
                    <a:pt x="0" y="24409"/>
                  </a:cubicBezTo>
                  <a:lnTo>
                    <a:pt x="35386" y="24409"/>
                  </a:lnTo>
                  <a:lnTo>
                    <a:pt x="353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4" name="Google Shape;2414;p4"/>
            <p:cNvSpPr/>
            <p:nvPr/>
          </p:nvSpPr>
          <p:spPr>
            <a:xfrm>
              <a:off x="7229837" y="4935986"/>
              <a:ext cx="321939" cy="321939"/>
            </a:xfrm>
            <a:custGeom>
              <a:rect b="b" l="l" r="r" t="t"/>
              <a:pathLst>
                <a:path extrusionOk="0" h="7781" w="7781">
                  <a:moveTo>
                    <a:pt x="3891" y="1"/>
                  </a:moveTo>
                  <a:cubicBezTo>
                    <a:pt x="1743" y="1"/>
                    <a:pt x="1" y="1743"/>
                    <a:pt x="1" y="3891"/>
                  </a:cubicBezTo>
                  <a:cubicBezTo>
                    <a:pt x="1" y="6039"/>
                    <a:pt x="1743" y="7781"/>
                    <a:pt x="3891" y="7781"/>
                  </a:cubicBezTo>
                  <a:cubicBezTo>
                    <a:pt x="6039" y="7781"/>
                    <a:pt x="7781" y="6039"/>
                    <a:pt x="7781" y="3891"/>
                  </a:cubicBezTo>
                  <a:cubicBezTo>
                    <a:pt x="7781" y="1743"/>
                    <a:pt x="6039" y="1"/>
                    <a:pt x="38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5" name="Google Shape;2415;p4"/>
            <p:cNvSpPr/>
            <p:nvPr/>
          </p:nvSpPr>
          <p:spPr>
            <a:xfrm>
              <a:off x="7551793" y="4835372"/>
              <a:ext cx="71289" cy="70338"/>
            </a:xfrm>
            <a:custGeom>
              <a:rect b="b" l="l" r="r" t="t"/>
              <a:pathLst>
                <a:path extrusionOk="0" h="1700" w="1723">
                  <a:moveTo>
                    <a:pt x="1077" y="1"/>
                  </a:moveTo>
                  <a:cubicBezTo>
                    <a:pt x="810" y="1"/>
                    <a:pt x="513" y="157"/>
                    <a:pt x="309" y="438"/>
                  </a:cubicBezTo>
                  <a:cubicBezTo>
                    <a:pt x="6" y="849"/>
                    <a:pt x="1" y="1373"/>
                    <a:pt x="309" y="1594"/>
                  </a:cubicBezTo>
                  <a:cubicBezTo>
                    <a:pt x="407" y="1666"/>
                    <a:pt x="523" y="1700"/>
                    <a:pt x="645" y="1700"/>
                  </a:cubicBezTo>
                  <a:cubicBezTo>
                    <a:pt x="910" y="1700"/>
                    <a:pt x="1207" y="1541"/>
                    <a:pt x="1414" y="1260"/>
                  </a:cubicBezTo>
                  <a:cubicBezTo>
                    <a:pt x="1712" y="849"/>
                    <a:pt x="1722" y="330"/>
                    <a:pt x="1414" y="104"/>
                  </a:cubicBezTo>
                  <a:cubicBezTo>
                    <a:pt x="1316" y="34"/>
                    <a:pt x="1200" y="1"/>
                    <a:pt x="10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6" name="Google Shape;2416;p4"/>
            <p:cNvSpPr/>
            <p:nvPr/>
          </p:nvSpPr>
          <p:spPr>
            <a:xfrm>
              <a:off x="8420631" y="3767288"/>
              <a:ext cx="249036" cy="219039"/>
            </a:xfrm>
            <a:custGeom>
              <a:rect b="b" l="l" r="r" t="t"/>
              <a:pathLst>
                <a:path extrusionOk="0" h="5294" w="6019">
                  <a:moveTo>
                    <a:pt x="3009" y="1"/>
                  </a:moveTo>
                  <a:cubicBezTo>
                    <a:pt x="1980" y="1"/>
                    <a:pt x="999" y="606"/>
                    <a:pt x="571" y="1614"/>
                  </a:cubicBezTo>
                  <a:cubicBezTo>
                    <a:pt x="1" y="2961"/>
                    <a:pt x="633" y="4513"/>
                    <a:pt x="1979" y="5083"/>
                  </a:cubicBezTo>
                  <a:cubicBezTo>
                    <a:pt x="2316" y="5226"/>
                    <a:pt x="2666" y="5294"/>
                    <a:pt x="3010" y="5294"/>
                  </a:cubicBezTo>
                  <a:cubicBezTo>
                    <a:pt x="4039" y="5294"/>
                    <a:pt x="5021" y="4689"/>
                    <a:pt x="5448" y="3680"/>
                  </a:cubicBezTo>
                  <a:cubicBezTo>
                    <a:pt x="6018" y="2334"/>
                    <a:pt x="5386" y="782"/>
                    <a:pt x="4040" y="211"/>
                  </a:cubicBezTo>
                  <a:cubicBezTo>
                    <a:pt x="3704" y="68"/>
                    <a:pt x="3354" y="1"/>
                    <a:pt x="30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7" name="Google Shape;2417;p4"/>
            <p:cNvSpPr/>
            <p:nvPr/>
          </p:nvSpPr>
          <p:spPr>
            <a:xfrm>
              <a:off x="8947073" y="3858715"/>
              <a:ext cx="166493" cy="127600"/>
            </a:xfrm>
            <a:custGeom>
              <a:rect b="b" l="l" r="r" t="t"/>
              <a:pathLst>
                <a:path extrusionOk="0" h="3084" w="4024">
                  <a:moveTo>
                    <a:pt x="2009" y="0"/>
                  </a:moveTo>
                  <a:cubicBezTo>
                    <a:pt x="899" y="0"/>
                    <a:pt x="0" y="689"/>
                    <a:pt x="0" y="1542"/>
                  </a:cubicBezTo>
                  <a:cubicBezTo>
                    <a:pt x="0" y="2395"/>
                    <a:pt x="899" y="3083"/>
                    <a:pt x="2009" y="3083"/>
                  </a:cubicBezTo>
                  <a:cubicBezTo>
                    <a:pt x="3119" y="3083"/>
                    <a:pt x="4024" y="2395"/>
                    <a:pt x="4024" y="1542"/>
                  </a:cubicBezTo>
                  <a:cubicBezTo>
                    <a:pt x="4024" y="689"/>
                    <a:pt x="3119" y="0"/>
                    <a:pt x="20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2418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9" name="Google Shape;2419;p5"/>
          <p:cNvSpPr txBox="1"/>
          <p:nvPr>
            <p:ph type="title"/>
          </p:nvPr>
        </p:nvSpPr>
        <p:spPr>
          <a:xfrm>
            <a:off x="4177540" y="1237300"/>
            <a:ext cx="2005800" cy="1273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900"/>
              <a:buNone/>
              <a:defRPr b="0" sz="8200"/>
            </a:lvl1pPr>
            <a:lvl2pPr lvl="1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9pPr>
          </a:lstStyle>
          <a:p/>
        </p:txBody>
      </p:sp>
      <p:sp>
        <p:nvSpPr>
          <p:cNvPr id="2420" name="Google Shape;2420;p5"/>
          <p:cNvSpPr txBox="1"/>
          <p:nvPr>
            <p:ph idx="2" type="title"/>
          </p:nvPr>
        </p:nvSpPr>
        <p:spPr>
          <a:xfrm>
            <a:off x="4177540" y="3012100"/>
            <a:ext cx="2005800" cy="1273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900"/>
              <a:buNone/>
              <a:defRPr b="0" sz="8200"/>
            </a:lvl1pPr>
            <a:lvl2pPr lvl="1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9pPr>
          </a:lstStyle>
          <a:p/>
        </p:txBody>
      </p:sp>
      <p:sp>
        <p:nvSpPr>
          <p:cNvPr id="2421" name="Google Shape;2421;p5"/>
          <p:cNvSpPr txBox="1"/>
          <p:nvPr>
            <p:ph idx="1" type="subTitle"/>
          </p:nvPr>
        </p:nvSpPr>
        <p:spPr>
          <a:xfrm>
            <a:off x="5778024" y="3189475"/>
            <a:ext cx="2631000" cy="1010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2422" name="Google Shape;2422;p5"/>
          <p:cNvSpPr txBox="1"/>
          <p:nvPr>
            <p:ph idx="3" type="subTitle"/>
          </p:nvPr>
        </p:nvSpPr>
        <p:spPr>
          <a:xfrm>
            <a:off x="5763051" y="1427775"/>
            <a:ext cx="2631000" cy="1010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2423" name="Google Shape;2423;p5"/>
          <p:cNvSpPr txBox="1"/>
          <p:nvPr>
            <p:ph idx="4" type="title"/>
          </p:nvPr>
        </p:nvSpPr>
        <p:spPr>
          <a:xfrm>
            <a:off x="4172004" y="356400"/>
            <a:ext cx="3852000" cy="59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9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9pPr>
          </a:lstStyle>
          <a:p/>
        </p:txBody>
      </p:sp>
      <p:grpSp>
        <p:nvGrpSpPr>
          <p:cNvPr id="2424" name="Google Shape;2424;p5"/>
          <p:cNvGrpSpPr/>
          <p:nvPr/>
        </p:nvGrpSpPr>
        <p:grpSpPr>
          <a:xfrm flipH="1">
            <a:off x="1" y="-775"/>
            <a:ext cx="9143989" cy="5146143"/>
            <a:chOff x="0" y="0"/>
            <a:chExt cx="9143989" cy="5146143"/>
          </a:xfrm>
        </p:grpSpPr>
        <p:sp>
          <p:nvSpPr>
            <p:cNvPr id="2425" name="Google Shape;2425;p5"/>
            <p:cNvSpPr/>
            <p:nvPr/>
          </p:nvSpPr>
          <p:spPr>
            <a:xfrm>
              <a:off x="0" y="2403884"/>
              <a:ext cx="2577339" cy="2741846"/>
            </a:xfrm>
            <a:custGeom>
              <a:rect b="b" l="l" r="r" t="t"/>
              <a:pathLst>
                <a:path extrusionOk="0" h="27184" w="25553">
                  <a:moveTo>
                    <a:pt x="1" y="0"/>
                  </a:moveTo>
                  <a:lnTo>
                    <a:pt x="1" y="291"/>
                  </a:lnTo>
                  <a:cubicBezTo>
                    <a:pt x="1932" y="2226"/>
                    <a:pt x="4114" y="3064"/>
                    <a:pt x="6396" y="3936"/>
                  </a:cubicBezTo>
                  <a:cubicBezTo>
                    <a:pt x="10800" y="5624"/>
                    <a:pt x="15352" y="7368"/>
                    <a:pt x="19309" y="17000"/>
                  </a:cubicBezTo>
                  <a:cubicBezTo>
                    <a:pt x="21166" y="21525"/>
                    <a:pt x="23162" y="24918"/>
                    <a:pt x="25270" y="27183"/>
                  </a:cubicBezTo>
                  <a:lnTo>
                    <a:pt x="25552" y="27183"/>
                  </a:lnTo>
                  <a:cubicBezTo>
                    <a:pt x="23413" y="24949"/>
                    <a:pt x="21391" y="21521"/>
                    <a:pt x="19504" y="16926"/>
                  </a:cubicBezTo>
                  <a:cubicBezTo>
                    <a:pt x="18545" y="14601"/>
                    <a:pt x="17525" y="12661"/>
                    <a:pt x="16393" y="11008"/>
                  </a:cubicBezTo>
                  <a:cubicBezTo>
                    <a:pt x="15382" y="9537"/>
                    <a:pt x="14315" y="8335"/>
                    <a:pt x="13117" y="7320"/>
                  </a:cubicBezTo>
                  <a:cubicBezTo>
                    <a:pt x="10896" y="5446"/>
                    <a:pt x="8648" y="4582"/>
                    <a:pt x="6474" y="3745"/>
                  </a:cubicBezTo>
                  <a:cubicBezTo>
                    <a:pt x="4158" y="2855"/>
                    <a:pt x="1945" y="2009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0025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6" name="Google Shape;2426;p5"/>
            <p:cNvSpPr/>
            <p:nvPr/>
          </p:nvSpPr>
          <p:spPr>
            <a:xfrm>
              <a:off x="4402196" y="3650459"/>
              <a:ext cx="2172377" cy="1495287"/>
            </a:xfrm>
            <a:custGeom>
              <a:rect b="b" l="l" r="r" t="t"/>
              <a:pathLst>
                <a:path extrusionOk="0" h="14825" w="21538">
                  <a:moveTo>
                    <a:pt x="14504" y="0"/>
                  </a:moveTo>
                  <a:cubicBezTo>
                    <a:pt x="13929" y="0"/>
                    <a:pt x="13335" y="82"/>
                    <a:pt x="12726" y="246"/>
                  </a:cubicBezTo>
                  <a:cubicBezTo>
                    <a:pt x="11520" y="571"/>
                    <a:pt x="10279" y="1205"/>
                    <a:pt x="9046" y="2133"/>
                  </a:cubicBezTo>
                  <a:cubicBezTo>
                    <a:pt x="6413" y="4112"/>
                    <a:pt x="3922" y="7340"/>
                    <a:pt x="1840" y="11466"/>
                  </a:cubicBezTo>
                  <a:cubicBezTo>
                    <a:pt x="1237" y="12659"/>
                    <a:pt x="625" y="13774"/>
                    <a:pt x="0" y="14815"/>
                  </a:cubicBezTo>
                  <a:lnTo>
                    <a:pt x="239" y="14815"/>
                  </a:lnTo>
                  <a:cubicBezTo>
                    <a:pt x="846" y="13796"/>
                    <a:pt x="1436" y="12711"/>
                    <a:pt x="2022" y="11557"/>
                  </a:cubicBezTo>
                  <a:cubicBezTo>
                    <a:pt x="4092" y="7461"/>
                    <a:pt x="6565" y="4263"/>
                    <a:pt x="9172" y="2298"/>
                  </a:cubicBezTo>
                  <a:cubicBezTo>
                    <a:pt x="10994" y="925"/>
                    <a:pt x="12844" y="210"/>
                    <a:pt x="14521" y="210"/>
                  </a:cubicBezTo>
                  <a:cubicBezTo>
                    <a:pt x="15048" y="210"/>
                    <a:pt x="15558" y="280"/>
                    <a:pt x="16045" y="424"/>
                  </a:cubicBezTo>
                  <a:cubicBezTo>
                    <a:pt x="17889" y="962"/>
                    <a:pt x="19334" y="2493"/>
                    <a:pt x="20236" y="4858"/>
                  </a:cubicBezTo>
                  <a:cubicBezTo>
                    <a:pt x="21195" y="7374"/>
                    <a:pt x="21499" y="10819"/>
                    <a:pt x="21121" y="14824"/>
                  </a:cubicBezTo>
                  <a:lnTo>
                    <a:pt x="21325" y="14824"/>
                  </a:lnTo>
                  <a:cubicBezTo>
                    <a:pt x="21516" y="12798"/>
                    <a:pt x="21538" y="10919"/>
                    <a:pt x="21386" y="9231"/>
                  </a:cubicBezTo>
                  <a:cubicBezTo>
                    <a:pt x="21234" y="7548"/>
                    <a:pt x="20913" y="6051"/>
                    <a:pt x="20427" y="4784"/>
                  </a:cubicBezTo>
                  <a:cubicBezTo>
                    <a:pt x="19503" y="2359"/>
                    <a:pt x="18006" y="779"/>
                    <a:pt x="16097" y="224"/>
                  </a:cubicBezTo>
                  <a:cubicBezTo>
                    <a:pt x="15587" y="75"/>
                    <a:pt x="15055" y="0"/>
                    <a:pt x="14504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0025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7" name="Google Shape;2427;p5"/>
            <p:cNvSpPr/>
            <p:nvPr/>
          </p:nvSpPr>
          <p:spPr>
            <a:xfrm>
              <a:off x="3890514" y="2607427"/>
              <a:ext cx="3449498" cy="2537398"/>
            </a:xfrm>
            <a:custGeom>
              <a:rect b="b" l="l" r="r" t="t"/>
              <a:pathLst>
                <a:path extrusionOk="0" h="25157" w="34200">
                  <a:moveTo>
                    <a:pt x="23459" y="0"/>
                  </a:moveTo>
                  <a:cubicBezTo>
                    <a:pt x="22882" y="0"/>
                    <a:pt x="22296" y="57"/>
                    <a:pt x="21704" y="169"/>
                  </a:cubicBezTo>
                  <a:cubicBezTo>
                    <a:pt x="20242" y="451"/>
                    <a:pt x="18775" y="1072"/>
                    <a:pt x="17330" y="2009"/>
                  </a:cubicBezTo>
                  <a:cubicBezTo>
                    <a:pt x="14258" y="4018"/>
                    <a:pt x="11468" y="7402"/>
                    <a:pt x="9243" y="11802"/>
                  </a:cubicBezTo>
                  <a:cubicBezTo>
                    <a:pt x="6527" y="17186"/>
                    <a:pt x="3789" y="21325"/>
                    <a:pt x="1103" y="24093"/>
                  </a:cubicBezTo>
                  <a:cubicBezTo>
                    <a:pt x="734" y="24475"/>
                    <a:pt x="365" y="24831"/>
                    <a:pt x="1" y="25156"/>
                  </a:cubicBezTo>
                  <a:lnTo>
                    <a:pt x="305" y="25156"/>
                  </a:lnTo>
                  <a:cubicBezTo>
                    <a:pt x="621" y="24870"/>
                    <a:pt x="934" y="24562"/>
                    <a:pt x="1251" y="24237"/>
                  </a:cubicBezTo>
                  <a:cubicBezTo>
                    <a:pt x="3949" y="21447"/>
                    <a:pt x="6700" y="17294"/>
                    <a:pt x="9429" y="11893"/>
                  </a:cubicBezTo>
                  <a:cubicBezTo>
                    <a:pt x="11629" y="7519"/>
                    <a:pt x="14402" y="4161"/>
                    <a:pt x="17439" y="2178"/>
                  </a:cubicBezTo>
                  <a:cubicBezTo>
                    <a:pt x="19444" y="864"/>
                    <a:pt x="21478" y="197"/>
                    <a:pt x="23422" y="197"/>
                  </a:cubicBezTo>
                  <a:cubicBezTo>
                    <a:pt x="24233" y="197"/>
                    <a:pt x="25028" y="313"/>
                    <a:pt x="25800" y="547"/>
                  </a:cubicBezTo>
                  <a:cubicBezTo>
                    <a:pt x="28589" y="1380"/>
                    <a:pt x="30807" y="3666"/>
                    <a:pt x="32208" y="7146"/>
                  </a:cubicBezTo>
                  <a:cubicBezTo>
                    <a:pt x="33748" y="10986"/>
                    <a:pt x="34200" y="16149"/>
                    <a:pt x="33510" y="22085"/>
                  </a:cubicBezTo>
                  <a:cubicBezTo>
                    <a:pt x="33384" y="23135"/>
                    <a:pt x="33310" y="24167"/>
                    <a:pt x="33271" y="25156"/>
                  </a:cubicBezTo>
                  <a:lnTo>
                    <a:pt x="33475" y="25156"/>
                  </a:lnTo>
                  <a:cubicBezTo>
                    <a:pt x="33514" y="24172"/>
                    <a:pt x="33596" y="23156"/>
                    <a:pt x="33722" y="22102"/>
                  </a:cubicBezTo>
                  <a:cubicBezTo>
                    <a:pt x="34078" y="19034"/>
                    <a:pt x="34139" y="16162"/>
                    <a:pt x="33887" y="13567"/>
                  </a:cubicBezTo>
                  <a:cubicBezTo>
                    <a:pt x="33657" y="11133"/>
                    <a:pt x="33158" y="8947"/>
                    <a:pt x="32403" y="7077"/>
                  </a:cubicBezTo>
                  <a:cubicBezTo>
                    <a:pt x="31687" y="5293"/>
                    <a:pt x="30750" y="3805"/>
                    <a:pt x="29613" y="2655"/>
                  </a:cubicBezTo>
                  <a:cubicBezTo>
                    <a:pt x="28516" y="1545"/>
                    <a:pt x="27257" y="768"/>
                    <a:pt x="25869" y="351"/>
                  </a:cubicBezTo>
                  <a:cubicBezTo>
                    <a:pt x="25092" y="116"/>
                    <a:pt x="24285" y="0"/>
                    <a:pt x="23459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0025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8" name="Google Shape;2428;p5"/>
            <p:cNvSpPr/>
            <p:nvPr/>
          </p:nvSpPr>
          <p:spPr>
            <a:xfrm>
              <a:off x="908" y="3142610"/>
              <a:ext cx="2010089" cy="2003533"/>
            </a:xfrm>
            <a:custGeom>
              <a:rect b="b" l="l" r="r" t="t"/>
              <a:pathLst>
                <a:path extrusionOk="0" h="19864" w="19929">
                  <a:moveTo>
                    <a:pt x="1" y="0"/>
                  </a:moveTo>
                  <a:lnTo>
                    <a:pt x="1" y="321"/>
                  </a:lnTo>
                  <a:cubicBezTo>
                    <a:pt x="2031" y="2526"/>
                    <a:pt x="4339" y="3766"/>
                    <a:pt x="6756" y="5072"/>
                  </a:cubicBezTo>
                  <a:cubicBezTo>
                    <a:pt x="11065" y="7394"/>
                    <a:pt x="15516" y="9797"/>
                    <a:pt x="18900" y="18024"/>
                  </a:cubicBezTo>
                  <a:cubicBezTo>
                    <a:pt x="19161" y="18657"/>
                    <a:pt x="19425" y="19273"/>
                    <a:pt x="19703" y="19863"/>
                  </a:cubicBezTo>
                  <a:lnTo>
                    <a:pt x="19929" y="19863"/>
                  </a:lnTo>
                  <a:cubicBezTo>
                    <a:pt x="19642" y="19252"/>
                    <a:pt x="19365" y="18610"/>
                    <a:pt x="19096" y="17950"/>
                  </a:cubicBezTo>
                  <a:cubicBezTo>
                    <a:pt x="18267" y="15954"/>
                    <a:pt x="17365" y="14249"/>
                    <a:pt x="16341" y="12730"/>
                  </a:cubicBezTo>
                  <a:cubicBezTo>
                    <a:pt x="15429" y="11381"/>
                    <a:pt x="14432" y="10218"/>
                    <a:pt x="13303" y="9173"/>
                  </a:cubicBezTo>
                  <a:cubicBezTo>
                    <a:pt x="11208" y="7238"/>
                    <a:pt x="8991" y="6044"/>
                    <a:pt x="6856" y="4890"/>
                  </a:cubicBezTo>
                  <a:cubicBezTo>
                    <a:pt x="4431" y="3580"/>
                    <a:pt x="2062" y="2309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0025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9" name="Google Shape;2429;p5"/>
            <p:cNvSpPr/>
            <p:nvPr/>
          </p:nvSpPr>
          <p:spPr>
            <a:xfrm>
              <a:off x="0" y="3800746"/>
              <a:ext cx="1533614" cy="1344094"/>
            </a:xfrm>
            <a:custGeom>
              <a:rect b="b" l="l" r="r" t="t"/>
              <a:pathLst>
                <a:path extrusionOk="0" h="13326" w="15205">
                  <a:moveTo>
                    <a:pt x="1" y="1"/>
                  </a:moveTo>
                  <a:lnTo>
                    <a:pt x="1" y="352"/>
                  </a:lnTo>
                  <a:cubicBezTo>
                    <a:pt x="148" y="561"/>
                    <a:pt x="305" y="786"/>
                    <a:pt x="470" y="1021"/>
                  </a:cubicBezTo>
                  <a:cubicBezTo>
                    <a:pt x="1997" y="3246"/>
                    <a:pt x="4309" y="6600"/>
                    <a:pt x="9104" y="8787"/>
                  </a:cubicBezTo>
                  <a:cubicBezTo>
                    <a:pt x="11928" y="10080"/>
                    <a:pt x="13764" y="11759"/>
                    <a:pt x="14948" y="13325"/>
                  </a:cubicBezTo>
                  <a:lnTo>
                    <a:pt x="15204" y="13325"/>
                  </a:lnTo>
                  <a:cubicBezTo>
                    <a:pt x="14753" y="12731"/>
                    <a:pt x="14250" y="12154"/>
                    <a:pt x="13686" y="11612"/>
                  </a:cubicBezTo>
                  <a:cubicBezTo>
                    <a:pt x="12427" y="10405"/>
                    <a:pt x="10913" y="9394"/>
                    <a:pt x="9186" y="8605"/>
                  </a:cubicBezTo>
                  <a:cubicBezTo>
                    <a:pt x="4444" y="6440"/>
                    <a:pt x="2149" y="3108"/>
                    <a:pt x="639" y="908"/>
                  </a:cubicBezTo>
                  <a:cubicBezTo>
                    <a:pt x="409" y="578"/>
                    <a:pt x="205" y="274"/>
                    <a:pt x="1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0025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0" name="Google Shape;2430;p5"/>
            <p:cNvSpPr/>
            <p:nvPr/>
          </p:nvSpPr>
          <p:spPr>
            <a:xfrm>
              <a:off x="5662992" y="4001061"/>
              <a:ext cx="682335" cy="1143781"/>
            </a:xfrm>
            <a:custGeom>
              <a:rect b="b" l="l" r="r" t="t"/>
              <a:pathLst>
                <a:path extrusionOk="0" h="11340" w="6765">
                  <a:moveTo>
                    <a:pt x="3803" y="1"/>
                  </a:moveTo>
                  <a:cubicBezTo>
                    <a:pt x="3748" y="1"/>
                    <a:pt x="3692" y="4"/>
                    <a:pt x="3636" y="11"/>
                  </a:cubicBezTo>
                  <a:cubicBezTo>
                    <a:pt x="2725" y="115"/>
                    <a:pt x="2148" y="610"/>
                    <a:pt x="1827" y="1551"/>
                  </a:cubicBezTo>
                  <a:cubicBezTo>
                    <a:pt x="1549" y="2388"/>
                    <a:pt x="1488" y="3482"/>
                    <a:pt x="1415" y="4753"/>
                  </a:cubicBezTo>
                  <a:cubicBezTo>
                    <a:pt x="1302" y="6840"/>
                    <a:pt x="1176" y="9244"/>
                    <a:pt x="0" y="11339"/>
                  </a:cubicBezTo>
                  <a:lnTo>
                    <a:pt x="230" y="11339"/>
                  </a:lnTo>
                  <a:cubicBezTo>
                    <a:pt x="447" y="10940"/>
                    <a:pt x="634" y="10515"/>
                    <a:pt x="794" y="10068"/>
                  </a:cubicBezTo>
                  <a:cubicBezTo>
                    <a:pt x="1428" y="8281"/>
                    <a:pt x="1532" y="6411"/>
                    <a:pt x="1619" y="4762"/>
                  </a:cubicBezTo>
                  <a:cubicBezTo>
                    <a:pt x="1684" y="3508"/>
                    <a:pt x="1740" y="2423"/>
                    <a:pt x="2018" y="1616"/>
                  </a:cubicBezTo>
                  <a:cubicBezTo>
                    <a:pt x="2313" y="753"/>
                    <a:pt x="2833" y="310"/>
                    <a:pt x="3649" y="210"/>
                  </a:cubicBezTo>
                  <a:cubicBezTo>
                    <a:pt x="3691" y="206"/>
                    <a:pt x="3733" y="204"/>
                    <a:pt x="3774" y="204"/>
                  </a:cubicBezTo>
                  <a:cubicBezTo>
                    <a:pt x="4653" y="204"/>
                    <a:pt x="5443" y="1207"/>
                    <a:pt x="5949" y="3009"/>
                  </a:cubicBezTo>
                  <a:cubicBezTo>
                    <a:pt x="6595" y="5291"/>
                    <a:pt x="6695" y="8359"/>
                    <a:pt x="6252" y="11339"/>
                  </a:cubicBezTo>
                  <a:lnTo>
                    <a:pt x="6465" y="11339"/>
                  </a:lnTo>
                  <a:cubicBezTo>
                    <a:pt x="6621" y="10255"/>
                    <a:pt x="6717" y="9153"/>
                    <a:pt x="6725" y="8068"/>
                  </a:cubicBezTo>
                  <a:cubicBezTo>
                    <a:pt x="6764" y="6155"/>
                    <a:pt x="6565" y="4389"/>
                    <a:pt x="6157" y="2957"/>
                  </a:cubicBezTo>
                  <a:cubicBezTo>
                    <a:pt x="5888" y="1998"/>
                    <a:pt x="5541" y="1252"/>
                    <a:pt x="5129" y="744"/>
                  </a:cubicBezTo>
                  <a:cubicBezTo>
                    <a:pt x="4728" y="254"/>
                    <a:pt x="4282" y="1"/>
                    <a:pt x="3803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0025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1" name="Google Shape;2431;p5"/>
            <p:cNvSpPr/>
            <p:nvPr/>
          </p:nvSpPr>
          <p:spPr>
            <a:xfrm>
              <a:off x="1989032" y="0"/>
              <a:ext cx="1361543" cy="1154976"/>
            </a:xfrm>
            <a:custGeom>
              <a:rect b="b" l="l" r="r" t="t"/>
              <a:pathLst>
                <a:path extrusionOk="0" h="11451" w="13499">
                  <a:moveTo>
                    <a:pt x="1" y="0"/>
                  </a:moveTo>
                  <a:cubicBezTo>
                    <a:pt x="335" y="217"/>
                    <a:pt x="686" y="430"/>
                    <a:pt x="1055" y="630"/>
                  </a:cubicBezTo>
                  <a:cubicBezTo>
                    <a:pt x="5576" y="3137"/>
                    <a:pt x="7546" y="6617"/>
                    <a:pt x="8848" y="8921"/>
                  </a:cubicBezTo>
                  <a:cubicBezTo>
                    <a:pt x="9676" y="10388"/>
                    <a:pt x="10279" y="11451"/>
                    <a:pt x="11126" y="11451"/>
                  </a:cubicBezTo>
                  <a:cubicBezTo>
                    <a:pt x="11321" y="11451"/>
                    <a:pt x="11533" y="11390"/>
                    <a:pt x="11759" y="11268"/>
                  </a:cubicBezTo>
                  <a:cubicBezTo>
                    <a:pt x="12432" y="10913"/>
                    <a:pt x="12931" y="9897"/>
                    <a:pt x="13204" y="8348"/>
                  </a:cubicBezTo>
                  <a:cubicBezTo>
                    <a:pt x="13464" y="6843"/>
                    <a:pt x="13499" y="4942"/>
                    <a:pt x="13304" y="2842"/>
                  </a:cubicBezTo>
                  <a:cubicBezTo>
                    <a:pt x="13221" y="1914"/>
                    <a:pt x="13087" y="959"/>
                    <a:pt x="12917" y="5"/>
                  </a:cubicBezTo>
                  <a:lnTo>
                    <a:pt x="12705" y="5"/>
                  </a:lnTo>
                  <a:cubicBezTo>
                    <a:pt x="12878" y="955"/>
                    <a:pt x="13009" y="1914"/>
                    <a:pt x="13100" y="2860"/>
                  </a:cubicBezTo>
                  <a:cubicBezTo>
                    <a:pt x="13495" y="7112"/>
                    <a:pt x="12917" y="10414"/>
                    <a:pt x="11664" y="11086"/>
                  </a:cubicBezTo>
                  <a:cubicBezTo>
                    <a:pt x="11470" y="11188"/>
                    <a:pt x="11294" y="11240"/>
                    <a:pt x="11125" y="11240"/>
                  </a:cubicBezTo>
                  <a:cubicBezTo>
                    <a:pt x="10861" y="11240"/>
                    <a:pt x="10617" y="11113"/>
                    <a:pt x="10358" y="10852"/>
                  </a:cubicBezTo>
                  <a:cubicBezTo>
                    <a:pt x="9937" y="10435"/>
                    <a:pt x="9538" y="9719"/>
                    <a:pt x="9026" y="8813"/>
                  </a:cubicBezTo>
                  <a:cubicBezTo>
                    <a:pt x="7715" y="6487"/>
                    <a:pt x="5724" y="2977"/>
                    <a:pt x="1159" y="452"/>
                  </a:cubicBezTo>
                  <a:cubicBezTo>
                    <a:pt x="890" y="304"/>
                    <a:pt x="639" y="152"/>
                    <a:pt x="387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0025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2" name="Google Shape;2432;p5"/>
            <p:cNvSpPr/>
            <p:nvPr/>
          </p:nvSpPr>
          <p:spPr>
            <a:xfrm>
              <a:off x="1730821" y="909488"/>
              <a:ext cx="1826822" cy="2581979"/>
            </a:xfrm>
            <a:custGeom>
              <a:rect b="b" l="l" r="r" t="t"/>
              <a:pathLst>
                <a:path extrusionOk="0" h="25599" w="18112">
                  <a:moveTo>
                    <a:pt x="1728" y="208"/>
                  </a:moveTo>
                  <a:cubicBezTo>
                    <a:pt x="2682" y="208"/>
                    <a:pt x="4058" y="767"/>
                    <a:pt x="5680" y="1843"/>
                  </a:cubicBezTo>
                  <a:cubicBezTo>
                    <a:pt x="8913" y="3978"/>
                    <a:pt x="12249" y="7540"/>
                    <a:pt x="14384" y="11137"/>
                  </a:cubicBezTo>
                  <a:cubicBezTo>
                    <a:pt x="16258" y="14283"/>
                    <a:pt x="18111" y="18930"/>
                    <a:pt x="16337" y="23221"/>
                  </a:cubicBezTo>
                  <a:cubicBezTo>
                    <a:pt x="15747" y="24653"/>
                    <a:pt x="14644" y="25412"/>
                    <a:pt x="13256" y="25412"/>
                  </a:cubicBezTo>
                  <a:cubicBezTo>
                    <a:pt x="12744" y="25412"/>
                    <a:pt x="12184" y="25308"/>
                    <a:pt x="11599" y="25091"/>
                  </a:cubicBezTo>
                  <a:cubicBezTo>
                    <a:pt x="8587" y="23984"/>
                    <a:pt x="6149" y="20405"/>
                    <a:pt x="7299" y="16843"/>
                  </a:cubicBezTo>
                  <a:cubicBezTo>
                    <a:pt x="7997" y="14678"/>
                    <a:pt x="7785" y="12582"/>
                    <a:pt x="6652" y="10421"/>
                  </a:cubicBezTo>
                  <a:cubicBezTo>
                    <a:pt x="5676" y="8569"/>
                    <a:pt x="4188" y="6976"/>
                    <a:pt x="2873" y="5575"/>
                  </a:cubicBezTo>
                  <a:cubicBezTo>
                    <a:pt x="1875" y="4503"/>
                    <a:pt x="1012" y="3588"/>
                    <a:pt x="552" y="2746"/>
                  </a:cubicBezTo>
                  <a:cubicBezTo>
                    <a:pt x="66" y="1843"/>
                    <a:pt x="109" y="1167"/>
                    <a:pt x="708" y="568"/>
                  </a:cubicBezTo>
                  <a:cubicBezTo>
                    <a:pt x="947" y="329"/>
                    <a:pt x="1290" y="208"/>
                    <a:pt x="1728" y="208"/>
                  </a:cubicBezTo>
                  <a:close/>
                  <a:moveTo>
                    <a:pt x="1727" y="1"/>
                  </a:moveTo>
                  <a:cubicBezTo>
                    <a:pt x="1234" y="1"/>
                    <a:pt x="839" y="139"/>
                    <a:pt x="561" y="420"/>
                  </a:cubicBezTo>
                  <a:cubicBezTo>
                    <a:pt x="214" y="772"/>
                    <a:pt x="36" y="1154"/>
                    <a:pt x="18" y="1574"/>
                  </a:cubicBezTo>
                  <a:cubicBezTo>
                    <a:pt x="1" y="1956"/>
                    <a:pt x="122" y="2368"/>
                    <a:pt x="374" y="2841"/>
                  </a:cubicBezTo>
                  <a:cubicBezTo>
                    <a:pt x="847" y="3700"/>
                    <a:pt x="1723" y="4629"/>
                    <a:pt x="2730" y="5705"/>
                  </a:cubicBezTo>
                  <a:cubicBezTo>
                    <a:pt x="5368" y="8517"/>
                    <a:pt x="8648" y="12022"/>
                    <a:pt x="7108" y="16769"/>
                  </a:cubicBezTo>
                  <a:cubicBezTo>
                    <a:pt x="6809" y="17684"/>
                    <a:pt x="6726" y="18626"/>
                    <a:pt x="6861" y="19572"/>
                  </a:cubicBezTo>
                  <a:cubicBezTo>
                    <a:pt x="6986" y="20435"/>
                    <a:pt x="7286" y="21268"/>
                    <a:pt x="7759" y="22062"/>
                  </a:cubicBezTo>
                  <a:cubicBezTo>
                    <a:pt x="8627" y="23520"/>
                    <a:pt x="10037" y="24718"/>
                    <a:pt x="11525" y="25273"/>
                  </a:cubicBezTo>
                  <a:cubicBezTo>
                    <a:pt x="12119" y="25490"/>
                    <a:pt x="12696" y="25598"/>
                    <a:pt x="13247" y="25598"/>
                  </a:cubicBezTo>
                  <a:cubicBezTo>
                    <a:pt x="13660" y="25598"/>
                    <a:pt x="14050" y="25538"/>
                    <a:pt x="14419" y="25412"/>
                  </a:cubicBezTo>
                  <a:cubicBezTo>
                    <a:pt x="15360" y="25091"/>
                    <a:pt x="16094" y="24358"/>
                    <a:pt x="16532" y="23290"/>
                  </a:cubicBezTo>
                  <a:cubicBezTo>
                    <a:pt x="17287" y="21464"/>
                    <a:pt x="17456" y="19407"/>
                    <a:pt x="17031" y="17185"/>
                  </a:cubicBezTo>
                  <a:cubicBezTo>
                    <a:pt x="16658" y="15216"/>
                    <a:pt x="15829" y="13146"/>
                    <a:pt x="14562" y="11029"/>
                  </a:cubicBezTo>
                  <a:cubicBezTo>
                    <a:pt x="12410" y="7406"/>
                    <a:pt x="9047" y="3822"/>
                    <a:pt x="5793" y="1670"/>
                  </a:cubicBezTo>
                  <a:cubicBezTo>
                    <a:pt x="4132" y="569"/>
                    <a:pt x="2727" y="1"/>
                    <a:pt x="172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0025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3" name="Google Shape;2433;p5"/>
            <p:cNvSpPr/>
            <p:nvPr/>
          </p:nvSpPr>
          <p:spPr>
            <a:xfrm>
              <a:off x="0" y="1311"/>
              <a:ext cx="702507" cy="1375563"/>
            </a:xfrm>
            <a:custGeom>
              <a:rect b="b" l="l" r="r" t="t"/>
              <a:pathLst>
                <a:path extrusionOk="0" h="13638" w="6965">
                  <a:moveTo>
                    <a:pt x="6735" y="0"/>
                  </a:moveTo>
                  <a:lnTo>
                    <a:pt x="1" y="13190"/>
                  </a:lnTo>
                  <a:lnTo>
                    <a:pt x="1" y="13637"/>
                  </a:lnTo>
                  <a:lnTo>
                    <a:pt x="6965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0025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4" name="Google Shape;2434;p5"/>
            <p:cNvSpPr/>
            <p:nvPr/>
          </p:nvSpPr>
          <p:spPr>
            <a:xfrm>
              <a:off x="0" y="285343"/>
              <a:ext cx="9143892" cy="3638514"/>
            </a:xfrm>
            <a:custGeom>
              <a:rect b="b" l="l" r="r" t="t"/>
              <a:pathLst>
                <a:path extrusionOk="0" h="36074" w="90657">
                  <a:moveTo>
                    <a:pt x="44023" y="1"/>
                  </a:moveTo>
                  <a:cubicBezTo>
                    <a:pt x="42210" y="1"/>
                    <a:pt x="40658" y="441"/>
                    <a:pt x="39393" y="1328"/>
                  </a:cubicBezTo>
                  <a:cubicBezTo>
                    <a:pt x="37506" y="2651"/>
                    <a:pt x="36317" y="4916"/>
                    <a:pt x="35857" y="8066"/>
                  </a:cubicBezTo>
                  <a:cubicBezTo>
                    <a:pt x="35401" y="11181"/>
                    <a:pt x="35675" y="15069"/>
                    <a:pt x="36660" y="19620"/>
                  </a:cubicBezTo>
                  <a:cubicBezTo>
                    <a:pt x="37553" y="23742"/>
                    <a:pt x="37640" y="27417"/>
                    <a:pt x="36920" y="30255"/>
                  </a:cubicBezTo>
                  <a:cubicBezTo>
                    <a:pt x="36247" y="32893"/>
                    <a:pt x="34915" y="34693"/>
                    <a:pt x="33071" y="35457"/>
                  </a:cubicBezTo>
                  <a:cubicBezTo>
                    <a:pt x="32422" y="35727"/>
                    <a:pt x="31726" y="35861"/>
                    <a:pt x="30994" y="35861"/>
                  </a:cubicBezTo>
                  <a:cubicBezTo>
                    <a:pt x="29598" y="35861"/>
                    <a:pt x="28071" y="35375"/>
                    <a:pt x="26481" y="34416"/>
                  </a:cubicBezTo>
                  <a:cubicBezTo>
                    <a:pt x="23838" y="32815"/>
                    <a:pt x="21122" y="29934"/>
                    <a:pt x="18632" y="26081"/>
                  </a:cubicBezTo>
                  <a:cubicBezTo>
                    <a:pt x="16185" y="22293"/>
                    <a:pt x="13590" y="19312"/>
                    <a:pt x="10909" y="17212"/>
                  </a:cubicBezTo>
                  <a:cubicBezTo>
                    <a:pt x="8761" y="15529"/>
                    <a:pt x="6553" y="14409"/>
                    <a:pt x="4357" y="13880"/>
                  </a:cubicBezTo>
                  <a:cubicBezTo>
                    <a:pt x="3290" y="13629"/>
                    <a:pt x="2322" y="13533"/>
                    <a:pt x="1511" y="13533"/>
                  </a:cubicBezTo>
                  <a:cubicBezTo>
                    <a:pt x="925" y="13533"/>
                    <a:pt x="422" y="13576"/>
                    <a:pt x="1" y="13637"/>
                  </a:cubicBezTo>
                  <a:lnTo>
                    <a:pt x="1" y="13845"/>
                  </a:lnTo>
                  <a:cubicBezTo>
                    <a:pt x="412" y="13791"/>
                    <a:pt x="914" y="13747"/>
                    <a:pt x="1493" y="13747"/>
                  </a:cubicBezTo>
                  <a:cubicBezTo>
                    <a:pt x="2301" y="13747"/>
                    <a:pt x="3258" y="13832"/>
                    <a:pt x="4327" y="14093"/>
                  </a:cubicBezTo>
                  <a:cubicBezTo>
                    <a:pt x="7737" y="14917"/>
                    <a:pt x="12957" y="17685"/>
                    <a:pt x="18458" y="26198"/>
                  </a:cubicBezTo>
                  <a:cubicBezTo>
                    <a:pt x="19751" y="28194"/>
                    <a:pt x="21092" y="29934"/>
                    <a:pt x="22463" y="31366"/>
                  </a:cubicBezTo>
                  <a:cubicBezTo>
                    <a:pt x="23756" y="32728"/>
                    <a:pt x="25071" y="33813"/>
                    <a:pt x="26372" y="34598"/>
                  </a:cubicBezTo>
                  <a:cubicBezTo>
                    <a:pt x="27617" y="35353"/>
                    <a:pt x="28841" y="35826"/>
                    <a:pt x="29999" y="35999"/>
                  </a:cubicBezTo>
                  <a:cubicBezTo>
                    <a:pt x="30342" y="36047"/>
                    <a:pt x="30672" y="36073"/>
                    <a:pt x="30997" y="36073"/>
                  </a:cubicBezTo>
                  <a:cubicBezTo>
                    <a:pt x="31757" y="36073"/>
                    <a:pt x="32477" y="35934"/>
                    <a:pt x="33149" y="35657"/>
                  </a:cubicBezTo>
                  <a:cubicBezTo>
                    <a:pt x="34091" y="35266"/>
                    <a:pt x="34902" y="34615"/>
                    <a:pt x="35575" y="33717"/>
                  </a:cubicBezTo>
                  <a:cubicBezTo>
                    <a:pt x="36252" y="32806"/>
                    <a:pt x="36772" y="31661"/>
                    <a:pt x="37119" y="30316"/>
                  </a:cubicBezTo>
                  <a:cubicBezTo>
                    <a:pt x="37853" y="27452"/>
                    <a:pt x="37766" y="23742"/>
                    <a:pt x="36859" y="19581"/>
                  </a:cubicBezTo>
                  <a:cubicBezTo>
                    <a:pt x="35879" y="15052"/>
                    <a:pt x="35605" y="11190"/>
                    <a:pt x="36061" y="8101"/>
                  </a:cubicBezTo>
                  <a:cubicBezTo>
                    <a:pt x="36512" y="5007"/>
                    <a:pt x="37679" y="2786"/>
                    <a:pt x="39510" y="1502"/>
                  </a:cubicBezTo>
                  <a:cubicBezTo>
                    <a:pt x="40743" y="639"/>
                    <a:pt x="42256" y="210"/>
                    <a:pt x="44028" y="210"/>
                  </a:cubicBezTo>
                  <a:cubicBezTo>
                    <a:pt x="47602" y="210"/>
                    <a:pt x="52223" y="1954"/>
                    <a:pt x="57694" y="5398"/>
                  </a:cubicBezTo>
                  <a:cubicBezTo>
                    <a:pt x="59655" y="6634"/>
                    <a:pt x="61499" y="7602"/>
                    <a:pt x="63335" y="8344"/>
                  </a:cubicBezTo>
                  <a:cubicBezTo>
                    <a:pt x="64962" y="9008"/>
                    <a:pt x="66532" y="9472"/>
                    <a:pt x="68142" y="9776"/>
                  </a:cubicBezTo>
                  <a:cubicBezTo>
                    <a:pt x="69937" y="10115"/>
                    <a:pt x="71591" y="10211"/>
                    <a:pt x="73172" y="10211"/>
                  </a:cubicBezTo>
                  <a:cubicBezTo>
                    <a:pt x="74221" y="10211"/>
                    <a:pt x="75238" y="10169"/>
                    <a:pt x="76243" y="10127"/>
                  </a:cubicBezTo>
                  <a:cubicBezTo>
                    <a:pt x="77216" y="10087"/>
                    <a:pt x="78182" y="10047"/>
                    <a:pt x="79159" y="10047"/>
                  </a:cubicBezTo>
                  <a:cubicBezTo>
                    <a:pt x="82579" y="10047"/>
                    <a:pt x="86137" y="10538"/>
                    <a:pt x="90656" y="13221"/>
                  </a:cubicBezTo>
                  <a:lnTo>
                    <a:pt x="90656" y="12969"/>
                  </a:lnTo>
                  <a:cubicBezTo>
                    <a:pt x="89402" y="12231"/>
                    <a:pt x="88179" y="11637"/>
                    <a:pt x="86959" y="11168"/>
                  </a:cubicBezTo>
                  <a:cubicBezTo>
                    <a:pt x="84109" y="10083"/>
                    <a:pt x="81634" y="9837"/>
                    <a:pt x="79201" y="9837"/>
                  </a:cubicBezTo>
                  <a:cubicBezTo>
                    <a:pt x="78211" y="9837"/>
                    <a:pt x="77228" y="9877"/>
                    <a:pt x="76230" y="9919"/>
                  </a:cubicBezTo>
                  <a:cubicBezTo>
                    <a:pt x="75223" y="9960"/>
                    <a:pt x="74210" y="10002"/>
                    <a:pt x="73168" y="10002"/>
                  </a:cubicBezTo>
                  <a:cubicBezTo>
                    <a:pt x="68974" y="10002"/>
                    <a:pt x="64320" y="9325"/>
                    <a:pt x="57803" y="5220"/>
                  </a:cubicBezTo>
                  <a:cubicBezTo>
                    <a:pt x="52303" y="1755"/>
                    <a:pt x="47642" y="1"/>
                    <a:pt x="44023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0025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5" name="Google Shape;2435;p5"/>
            <p:cNvSpPr/>
            <p:nvPr/>
          </p:nvSpPr>
          <p:spPr>
            <a:xfrm>
              <a:off x="8204253" y="1311"/>
              <a:ext cx="939736" cy="1168089"/>
            </a:xfrm>
            <a:custGeom>
              <a:rect b="b" l="l" r="r" t="t"/>
              <a:pathLst>
                <a:path extrusionOk="0" h="11581" w="9317">
                  <a:moveTo>
                    <a:pt x="1" y="0"/>
                  </a:moveTo>
                  <a:lnTo>
                    <a:pt x="9316" y="11581"/>
                  </a:lnTo>
                  <a:lnTo>
                    <a:pt x="9316" y="11255"/>
                  </a:lnTo>
                  <a:lnTo>
                    <a:pt x="265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0025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6" name="Google Shape;2436;p5"/>
            <p:cNvSpPr/>
            <p:nvPr/>
          </p:nvSpPr>
          <p:spPr>
            <a:xfrm>
              <a:off x="5358384" y="403"/>
              <a:ext cx="3123006" cy="874478"/>
            </a:xfrm>
            <a:custGeom>
              <a:rect b="b" l="l" r="r" t="t"/>
              <a:pathLst>
                <a:path extrusionOk="0" h="8670" w="30963">
                  <a:moveTo>
                    <a:pt x="24688" y="1"/>
                  </a:moveTo>
                  <a:cubicBezTo>
                    <a:pt x="25764" y="925"/>
                    <a:pt x="26754" y="1875"/>
                    <a:pt x="27626" y="2834"/>
                  </a:cubicBezTo>
                  <a:cubicBezTo>
                    <a:pt x="29708" y="5108"/>
                    <a:pt x="30737" y="6999"/>
                    <a:pt x="30372" y="7910"/>
                  </a:cubicBezTo>
                  <a:cubicBezTo>
                    <a:pt x="30216" y="8303"/>
                    <a:pt x="29929" y="8463"/>
                    <a:pt x="29511" y="8463"/>
                  </a:cubicBezTo>
                  <a:cubicBezTo>
                    <a:pt x="28871" y="8463"/>
                    <a:pt x="27926" y="8086"/>
                    <a:pt x="26684" y="7589"/>
                  </a:cubicBezTo>
                  <a:cubicBezTo>
                    <a:pt x="24363" y="6661"/>
                    <a:pt x="21022" y="5333"/>
                    <a:pt x="16718" y="5333"/>
                  </a:cubicBezTo>
                  <a:cubicBezTo>
                    <a:pt x="16015" y="5333"/>
                    <a:pt x="15286" y="5372"/>
                    <a:pt x="14535" y="5446"/>
                  </a:cubicBezTo>
                  <a:cubicBezTo>
                    <a:pt x="13879" y="5514"/>
                    <a:pt x="13225" y="5548"/>
                    <a:pt x="12576" y="5548"/>
                  </a:cubicBezTo>
                  <a:cubicBezTo>
                    <a:pt x="9362" y="5548"/>
                    <a:pt x="6283" y="4717"/>
                    <a:pt x="3749" y="3146"/>
                  </a:cubicBezTo>
                  <a:cubicBezTo>
                    <a:pt x="2317" y="2257"/>
                    <a:pt x="1124" y="1172"/>
                    <a:pt x="256" y="9"/>
                  </a:cubicBezTo>
                  <a:lnTo>
                    <a:pt x="0" y="9"/>
                  </a:lnTo>
                  <a:cubicBezTo>
                    <a:pt x="885" y="1237"/>
                    <a:pt x="2135" y="2387"/>
                    <a:pt x="3636" y="3320"/>
                  </a:cubicBezTo>
                  <a:cubicBezTo>
                    <a:pt x="5098" y="4231"/>
                    <a:pt x="6730" y="4899"/>
                    <a:pt x="8496" y="5307"/>
                  </a:cubicBezTo>
                  <a:cubicBezTo>
                    <a:pt x="9797" y="5611"/>
                    <a:pt x="11145" y="5761"/>
                    <a:pt x="12522" y="5761"/>
                  </a:cubicBezTo>
                  <a:cubicBezTo>
                    <a:pt x="13193" y="5761"/>
                    <a:pt x="13871" y="5725"/>
                    <a:pt x="14553" y="5654"/>
                  </a:cubicBezTo>
                  <a:cubicBezTo>
                    <a:pt x="15297" y="5576"/>
                    <a:pt x="16017" y="5541"/>
                    <a:pt x="16711" y="5541"/>
                  </a:cubicBezTo>
                  <a:cubicBezTo>
                    <a:pt x="20977" y="5541"/>
                    <a:pt x="24299" y="6867"/>
                    <a:pt x="26602" y="7785"/>
                  </a:cubicBezTo>
                  <a:cubicBezTo>
                    <a:pt x="27673" y="8210"/>
                    <a:pt x="28511" y="8544"/>
                    <a:pt x="29162" y="8644"/>
                  </a:cubicBezTo>
                  <a:cubicBezTo>
                    <a:pt x="29287" y="8665"/>
                    <a:pt x="29409" y="8670"/>
                    <a:pt x="29517" y="8670"/>
                  </a:cubicBezTo>
                  <a:cubicBezTo>
                    <a:pt x="30042" y="8670"/>
                    <a:pt x="30376" y="8448"/>
                    <a:pt x="30563" y="7984"/>
                  </a:cubicBezTo>
                  <a:cubicBezTo>
                    <a:pt x="30962" y="6986"/>
                    <a:pt x="29951" y="5055"/>
                    <a:pt x="27782" y="2691"/>
                  </a:cubicBezTo>
                  <a:cubicBezTo>
                    <a:pt x="26966" y="1801"/>
                    <a:pt x="26025" y="899"/>
                    <a:pt x="24996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0025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37" name="Google Shape;2437;p5"/>
          <p:cNvGrpSpPr/>
          <p:nvPr/>
        </p:nvGrpSpPr>
        <p:grpSpPr>
          <a:xfrm flipH="1">
            <a:off x="-313850" y="-172456"/>
            <a:ext cx="1828746" cy="1791661"/>
            <a:chOff x="1409400" y="3825350"/>
            <a:chExt cx="823500" cy="806800"/>
          </a:xfrm>
        </p:grpSpPr>
        <p:sp>
          <p:nvSpPr>
            <p:cNvPr id="2438" name="Google Shape;2438;p5"/>
            <p:cNvSpPr/>
            <p:nvPr/>
          </p:nvSpPr>
          <p:spPr>
            <a:xfrm>
              <a:off x="1860575" y="46214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2"/>
                    <a:pt x="93" y="423"/>
                    <a:pt x="212" y="423"/>
                  </a:cubicBezTo>
                  <a:cubicBezTo>
                    <a:pt x="215" y="423"/>
                    <a:pt x="218" y="422"/>
                    <a:pt x="221" y="422"/>
                  </a:cubicBezTo>
                  <a:cubicBezTo>
                    <a:pt x="334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9" name="Google Shape;2439;p5"/>
            <p:cNvSpPr/>
            <p:nvPr/>
          </p:nvSpPr>
          <p:spPr>
            <a:xfrm>
              <a:off x="1754450" y="46213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3"/>
                    <a:pt x="1" y="217"/>
                  </a:cubicBezTo>
                  <a:cubicBezTo>
                    <a:pt x="1" y="330"/>
                    <a:pt x="88" y="422"/>
                    <a:pt x="206" y="427"/>
                  </a:cubicBezTo>
                  <a:cubicBezTo>
                    <a:pt x="210" y="427"/>
                    <a:pt x="213" y="428"/>
                    <a:pt x="216" y="428"/>
                  </a:cubicBezTo>
                  <a:cubicBezTo>
                    <a:pt x="330" y="428"/>
                    <a:pt x="427" y="342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0" name="Google Shape;2440;p5"/>
            <p:cNvSpPr/>
            <p:nvPr/>
          </p:nvSpPr>
          <p:spPr>
            <a:xfrm>
              <a:off x="1807250" y="462157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31" y="1"/>
                  </a:moveTo>
                  <a:cubicBezTo>
                    <a:pt x="228" y="1"/>
                    <a:pt x="225" y="1"/>
                    <a:pt x="222" y="1"/>
                  </a:cubicBezTo>
                  <a:cubicBezTo>
                    <a:pt x="104" y="1"/>
                    <a:pt x="16" y="88"/>
                    <a:pt x="6" y="207"/>
                  </a:cubicBezTo>
                  <a:cubicBezTo>
                    <a:pt x="1" y="330"/>
                    <a:pt x="93" y="417"/>
                    <a:pt x="211" y="422"/>
                  </a:cubicBezTo>
                  <a:cubicBezTo>
                    <a:pt x="330" y="422"/>
                    <a:pt x="432" y="330"/>
                    <a:pt x="432" y="212"/>
                  </a:cubicBezTo>
                  <a:cubicBezTo>
                    <a:pt x="437" y="92"/>
                    <a:pt x="350" y="1"/>
                    <a:pt x="2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1" name="Google Shape;2441;p5"/>
            <p:cNvSpPr/>
            <p:nvPr/>
          </p:nvSpPr>
          <p:spPr>
            <a:xfrm>
              <a:off x="180752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24" y="427"/>
                    <a:pt x="421" y="335"/>
                    <a:pt x="427" y="217"/>
                  </a:cubicBezTo>
                  <a:cubicBezTo>
                    <a:pt x="427" y="9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2" name="Google Shape;2442;p5"/>
            <p:cNvSpPr/>
            <p:nvPr/>
          </p:nvSpPr>
          <p:spPr>
            <a:xfrm>
              <a:off x="1913625" y="40906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98"/>
                    <a:pt x="6" y="222"/>
                  </a:cubicBezTo>
                  <a:cubicBezTo>
                    <a:pt x="11" y="335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3" name="Google Shape;2443;p5"/>
            <p:cNvSpPr/>
            <p:nvPr/>
          </p:nvSpPr>
          <p:spPr>
            <a:xfrm>
              <a:off x="17543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4" name="Google Shape;2444;p5"/>
            <p:cNvSpPr/>
            <p:nvPr/>
          </p:nvSpPr>
          <p:spPr>
            <a:xfrm>
              <a:off x="186057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3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5" name="Google Shape;2445;p5"/>
            <p:cNvSpPr/>
            <p:nvPr/>
          </p:nvSpPr>
          <p:spPr>
            <a:xfrm>
              <a:off x="1568700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6" name="Google Shape;2446;p5"/>
            <p:cNvSpPr/>
            <p:nvPr/>
          </p:nvSpPr>
          <p:spPr>
            <a:xfrm>
              <a:off x="1568700" y="43294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87" y="1"/>
                    <a:pt x="0" y="103"/>
                    <a:pt x="5" y="222"/>
                  </a:cubicBezTo>
                  <a:cubicBezTo>
                    <a:pt x="5" y="332"/>
                    <a:pt x="98" y="427"/>
                    <a:pt x="212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32" y="329"/>
                    <a:pt x="432" y="211"/>
                  </a:cubicBezTo>
                  <a:cubicBezTo>
                    <a:pt x="421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7" name="Google Shape;2447;p5"/>
            <p:cNvSpPr/>
            <p:nvPr/>
          </p:nvSpPr>
          <p:spPr>
            <a:xfrm>
              <a:off x="1913625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8" name="Google Shape;2448;p5"/>
            <p:cNvSpPr/>
            <p:nvPr/>
          </p:nvSpPr>
          <p:spPr>
            <a:xfrm>
              <a:off x="2099400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0"/>
                    <a:pt x="98" y="422"/>
                    <a:pt x="211" y="422"/>
                  </a:cubicBezTo>
                  <a:cubicBezTo>
                    <a:pt x="329" y="422"/>
                    <a:pt x="427" y="32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9" name="Google Shape;2449;p5"/>
            <p:cNvSpPr/>
            <p:nvPr/>
          </p:nvSpPr>
          <p:spPr>
            <a:xfrm>
              <a:off x="1860450" y="41438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5" y="329"/>
                    <a:pt x="98" y="427"/>
                    <a:pt x="211" y="427"/>
                  </a:cubicBezTo>
                  <a:cubicBezTo>
                    <a:pt x="334" y="427"/>
                    <a:pt x="432" y="334"/>
                    <a:pt x="432" y="211"/>
                  </a:cubicBezTo>
                  <a:cubicBezTo>
                    <a:pt x="432" y="93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0" name="Google Shape;2450;p5"/>
            <p:cNvSpPr/>
            <p:nvPr/>
          </p:nvSpPr>
          <p:spPr>
            <a:xfrm>
              <a:off x="1754450" y="41438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02" y="1"/>
                  </a:moveTo>
                  <a:cubicBezTo>
                    <a:pt x="84" y="1"/>
                    <a:pt x="1" y="97"/>
                    <a:pt x="1" y="222"/>
                  </a:cubicBezTo>
                  <a:cubicBezTo>
                    <a:pt x="1" y="335"/>
                    <a:pt x="98" y="433"/>
                    <a:pt x="211" y="433"/>
                  </a:cubicBezTo>
                  <a:cubicBezTo>
                    <a:pt x="330" y="423"/>
                    <a:pt x="427" y="335"/>
                    <a:pt x="427" y="222"/>
                  </a:cubicBezTo>
                  <a:cubicBezTo>
                    <a:pt x="427" y="99"/>
                    <a:pt x="335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1" name="Google Shape;2451;p5"/>
            <p:cNvSpPr/>
            <p:nvPr/>
          </p:nvSpPr>
          <p:spPr>
            <a:xfrm>
              <a:off x="1568550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2" y="0"/>
                  </a:moveTo>
                  <a:cubicBezTo>
                    <a:pt x="93" y="0"/>
                    <a:pt x="1" y="87"/>
                    <a:pt x="1" y="206"/>
                  </a:cubicBezTo>
                  <a:cubicBezTo>
                    <a:pt x="1" y="329"/>
                    <a:pt x="93" y="421"/>
                    <a:pt x="212" y="421"/>
                  </a:cubicBezTo>
                  <a:cubicBezTo>
                    <a:pt x="335" y="421"/>
                    <a:pt x="427" y="329"/>
                    <a:pt x="427" y="211"/>
                  </a:cubicBezTo>
                  <a:cubicBezTo>
                    <a:pt x="427" y="87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2" name="Google Shape;2452;p5"/>
            <p:cNvSpPr/>
            <p:nvPr/>
          </p:nvSpPr>
          <p:spPr>
            <a:xfrm>
              <a:off x="2099275" y="4329575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32" y="335"/>
                    <a:pt x="432" y="217"/>
                  </a:cubicBezTo>
                  <a:cubicBezTo>
                    <a:pt x="437" y="96"/>
                    <a:pt x="34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3" name="Google Shape;2453;p5"/>
            <p:cNvSpPr/>
            <p:nvPr/>
          </p:nvSpPr>
          <p:spPr>
            <a:xfrm>
              <a:off x="1807525" y="4143800"/>
              <a:ext cx="10675" cy="10600"/>
            </a:xfrm>
            <a:custGeom>
              <a:rect b="b" l="l" r="r" t="t"/>
              <a:pathLst>
                <a:path extrusionOk="0" h="424" w="427">
                  <a:moveTo>
                    <a:pt x="211" y="1"/>
                  </a:moveTo>
                  <a:cubicBezTo>
                    <a:pt x="97" y="1"/>
                    <a:pt x="5" y="82"/>
                    <a:pt x="0" y="202"/>
                  </a:cubicBezTo>
                  <a:cubicBezTo>
                    <a:pt x="0" y="325"/>
                    <a:pt x="82" y="417"/>
                    <a:pt x="195" y="423"/>
                  </a:cubicBezTo>
                  <a:cubicBezTo>
                    <a:pt x="201" y="423"/>
                    <a:pt x="207" y="423"/>
                    <a:pt x="213" y="423"/>
                  </a:cubicBezTo>
                  <a:cubicBezTo>
                    <a:pt x="328" y="423"/>
                    <a:pt x="417" y="330"/>
                    <a:pt x="421" y="222"/>
                  </a:cubicBezTo>
                  <a:cubicBezTo>
                    <a:pt x="427" y="104"/>
                    <a:pt x="339" y="6"/>
                    <a:pt x="221" y="1"/>
                  </a:cubicBezTo>
                  <a:cubicBezTo>
                    <a:pt x="217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4" name="Google Shape;2454;p5"/>
            <p:cNvSpPr/>
            <p:nvPr/>
          </p:nvSpPr>
          <p:spPr>
            <a:xfrm>
              <a:off x="1621875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8" y="0"/>
                    <a:pt x="1" y="98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27"/>
                    <a:pt x="422" y="329"/>
                    <a:pt x="422" y="211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5" name="Google Shape;2455;p5"/>
            <p:cNvSpPr/>
            <p:nvPr/>
          </p:nvSpPr>
          <p:spPr>
            <a:xfrm>
              <a:off x="17012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6" y="334"/>
                    <a:pt x="103" y="422"/>
                    <a:pt x="22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6" name="Google Shape;2456;p5"/>
            <p:cNvSpPr/>
            <p:nvPr/>
          </p:nvSpPr>
          <p:spPr>
            <a:xfrm>
              <a:off x="2152575" y="443557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7" name="Google Shape;2457;p5"/>
            <p:cNvSpPr/>
            <p:nvPr/>
          </p:nvSpPr>
          <p:spPr>
            <a:xfrm>
              <a:off x="2099275" y="4435425"/>
              <a:ext cx="10925" cy="10825"/>
            </a:xfrm>
            <a:custGeom>
              <a:rect b="b" l="l" r="r" t="t"/>
              <a:pathLst>
                <a:path extrusionOk="0" h="433" w="43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87" y="6"/>
                    <a:pt x="0" y="104"/>
                    <a:pt x="5" y="227"/>
                  </a:cubicBezTo>
                  <a:cubicBezTo>
                    <a:pt x="10" y="340"/>
                    <a:pt x="108" y="433"/>
                    <a:pt x="226" y="433"/>
                  </a:cubicBezTo>
                  <a:cubicBezTo>
                    <a:pt x="339" y="433"/>
                    <a:pt x="437" y="335"/>
                    <a:pt x="432" y="207"/>
                  </a:cubicBezTo>
                  <a:cubicBezTo>
                    <a:pt x="432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8" name="Google Shape;2458;p5"/>
            <p:cNvSpPr/>
            <p:nvPr/>
          </p:nvSpPr>
          <p:spPr>
            <a:xfrm>
              <a:off x="1621625" y="44355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8" y="0"/>
                    <a:pt x="0" y="98"/>
                    <a:pt x="11" y="221"/>
                  </a:cubicBezTo>
                  <a:cubicBezTo>
                    <a:pt x="16" y="334"/>
                    <a:pt x="103" y="427"/>
                    <a:pt x="22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9" name="Google Shape;2459;p5"/>
            <p:cNvSpPr/>
            <p:nvPr/>
          </p:nvSpPr>
          <p:spPr>
            <a:xfrm>
              <a:off x="1568700" y="4435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6"/>
                  </a:cubicBezTo>
                  <a:cubicBezTo>
                    <a:pt x="0" y="329"/>
                    <a:pt x="87" y="427"/>
                    <a:pt x="206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0" name="Google Shape;2460;p5"/>
            <p:cNvSpPr/>
            <p:nvPr/>
          </p:nvSpPr>
          <p:spPr>
            <a:xfrm>
              <a:off x="1621625" y="432945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8"/>
                    <a:pt x="11" y="222"/>
                  </a:cubicBezTo>
                  <a:cubicBezTo>
                    <a:pt x="16" y="340"/>
                    <a:pt x="103" y="432"/>
                    <a:pt x="226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1" name="Google Shape;2461;p5"/>
            <p:cNvSpPr/>
            <p:nvPr/>
          </p:nvSpPr>
          <p:spPr>
            <a:xfrm>
              <a:off x="15155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6" y="335"/>
                    <a:pt x="103" y="427"/>
                    <a:pt x="227" y="427"/>
                  </a:cubicBezTo>
                  <a:cubicBezTo>
                    <a:pt x="340" y="427"/>
                    <a:pt x="432" y="329"/>
                    <a:pt x="432" y="211"/>
                  </a:cubicBezTo>
                  <a:cubicBezTo>
                    <a:pt x="432" y="93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2" name="Google Shape;2462;p5"/>
            <p:cNvSpPr/>
            <p:nvPr/>
          </p:nvSpPr>
          <p:spPr>
            <a:xfrm>
              <a:off x="1489175" y="41438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82" y="0"/>
                    <a:pt x="0" y="93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27" y="98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3" name="Google Shape;2463;p5"/>
            <p:cNvSpPr/>
            <p:nvPr/>
          </p:nvSpPr>
          <p:spPr>
            <a:xfrm>
              <a:off x="2046325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6" y="0"/>
                  </a:moveTo>
                  <a:cubicBezTo>
                    <a:pt x="223" y="0"/>
                    <a:pt x="220" y="0"/>
                    <a:pt x="217" y="0"/>
                  </a:cubicBez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30" y="427"/>
                    <a:pt x="427" y="334"/>
                    <a:pt x="427" y="211"/>
                  </a:cubicBezTo>
                  <a:cubicBezTo>
                    <a:pt x="427" y="96"/>
                    <a:pt x="344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4" name="Google Shape;2464;p5"/>
            <p:cNvSpPr/>
            <p:nvPr/>
          </p:nvSpPr>
          <p:spPr>
            <a:xfrm>
              <a:off x="1860575" y="4568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0"/>
                  </a:moveTo>
                  <a:cubicBezTo>
                    <a:pt x="103" y="0"/>
                    <a:pt x="0" y="93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217" y="427"/>
                    <a:pt x="223" y="428"/>
                    <a:pt x="230" y="428"/>
                  </a:cubicBezTo>
                  <a:cubicBezTo>
                    <a:pt x="343" y="428"/>
                    <a:pt x="427" y="338"/>
                    <a:pt x="427" y="211"/>
                  </a:cubicBezTo>
                  <a:cubicBezTo>
                    <a:pt x="427" y="93"/>
                    <a:pt x="334" y="6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5" name="Google Shape;2465;p5"/>
            <p:cNvSpPr/>
            <p:nvPr/>
          </p:nvSpPr>
          <p:spPr>
            <a:xfrm>
              <a:off x="18339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91"/>
                    <a:pt x="6" y="211"/>
                  </a:cubicBezTo>
                  <a:cubicBezTo>
                    <a:pt x="6" y="329"/>
                    <a:pt x="93" y="422"/>
                    <a:pt x="216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6" name="Google Shape;2466;p5"/>
            <p:cNvSpPr/>
            <p:nvPr/>
          </p:nvSpPr>
          <p:spPr>
            <a:xfrm>
              <a:off x="19136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3" y="1"/>
                    <a:pt x="6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7" y="422"/>
                    <a:pt x="223" y="423"/>
                    <a:pt x="229" y="423"/>
                  </a:cubicBezTo>
                  <a:cubicBezTo>
                    <a:pt x="344" y="423"/>
                    <a:pt x="432" y="329"/>
                    <a:pt x="427" y="216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7" name="Google Shape;2467;p5"/>
            <p:cNvSpPr/>
            <p:nvPr/>
          </p:nvSpPr>
          <p:spPr>
            <a:xfrm>
              <a:off x="2019875" y="41437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1"/>
                  </a:cubicBezTo>
                  <a:cubicBezTo>
                    <a:pt x="329" y="421"/>
                    <a:pt x="427" y="319"/>
                    <a:pt x="427" y="20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8" name="Google Shape;2468;p5"/>
            <p:cNvSpPr/>
            <p:nvPr/>
          </p:nvSpPr>
          <p:spPr>
            <a:xfrm>
              <a:off x="18072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11" y="88"/>
                    <a:pt x="1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220" y="422"/>
                    <a:pt x="224" y="422"/>
                    <a:pt x="227" y="422"/>
                  </a:cubicBezTo>
                  <a:cubicBezTo>
                    <a:pt x="350" y="422"/>
                    <a:pt x="432" y="336"/>
                    <a:pt x="432" y="216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9" name="Google Shape;2469;p5"/>
            <p:cNvSpPr/>
            <p:nvPr/>
          </p:nvSpPr>
          <p:spPr>
            <a:xfrm>
              <a:off x="1860450" y="40375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8" y="0"/>
                    <a:pt x="10" y="88"/>
                    <a:pt x="5" y="206"/>
                  </a:cubicBezTo>
                  <a:cubicBezTo>
                    <a:pt x="0" y="324"/>
                    <a:pt x="88" y="422"/>
                    <a:pt x="211" y="422"/>
                  </a:cubicBezTo>
                  <a:cubicBezTo>
                    <a:pt x="214" y="422"/>
                    <a:pt x="218" y="422"/>
                    <a:pt x="221" y="422"/>
                  </a:cubicBezTo>
                  <a:cubicBezTo>
                    <a:pt x="340" y="422"/>
                    <a:pt x="432" y="336"/>
                    <a:pt x="432" y="216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0" name="Google Shape;2470;p5"/>
            <p:cNvSpPr/>
            <p:nvPr/>
          </p:nvSpPr>
          <p:spPr>
            <a:xfrm>
              <a:off x="180752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87" y="0"/>
                    <a:pt x="0" y="98"/>
                    <a:pt x="5" y="221"/>
                  </a:cubicBezTo>
                  <a:cubicBezTo>
                    <a:pt x="10" y="334"/>
                    <a:pt x="103" y="427"/>
                    <a:pt x="216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1" name="Google Shape;2471;p5"/>
            <p:cNvSpPr/>
            <p:nvPr/>
          </p:nvSpPr>
          <p:spPr>
            <a:xfrm>
              <a:off x="191362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2" name="Google Shape;2472;p5"/>
            <p:cNvSpPr/>
            <p:nvPr/>
          </p:nvSpPr>
          <p:spPr>
            <a:xfrm>
              <a:off x="1754325" y="4037325"/>
              <a:ext cx="10800" cy="10800"/>
            </a:xfrm>
            <a:custGeom>
              <a:rect b="b" l="l" r="r" t="t"/>
              <a:pathLst>
                <a:path extrusionOk="0" h="432" w="432">
                  <a:moveTo>
                    <a:pt x="211" y="0"/>
                  </a:moveTo>
                  <a:cubicBezTo>
                    <a:pt x="98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1"/>
                    <a:pt x="422" y="216"/>
                  </a:cubicBezTo>
                  <a:cubicBezTo>
                    <a:pt x="422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3" name="Google Shape;2473;p5"/>
            <p:cNvSpPr/>
            <p:nvPr/>
          </p:nvSpPr>
          <p:spPr>
            <a:xfrm>
              <a:off x="1913750" y="419675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34"/>
                    <a:pt x="93" y="427"/>
                    <a:pt x="211" y="427"/>
                  </a:cubicBezTo>
                  <a:cubicBezTo>
                    <a:pt x="330" y="427"/>
                    <a:pt x="427" y="329"/>
                    <a:pt x="427" y="20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4" name="Google Shape;2474;p5"/>
            <p:cNvSpPr/>
            <p:nvPr/>
          </p:nvSpPr>
          <p:spPr>
            <a:xfrm>
              <a:off x="2046075" y="4329325"/>
              <a:ext cx="10950" cy="10825"/>
            </a:xfrm>
            <a:custGeom>
              <a:rect b="b" l="l" r="r" t="t"/>
              <a:pathLst>
                <a:path extrusionOk="0" h="433" w="438">
                  <a:moveTo>
                    <a:pt x="227" y="0"/>
                  </a:moveTo>
                  <a:cubicBezTo>
                    <a:pt x="109" y="0"/>
                    <a:pt x="11" y="88"/>
                    <a:pt x="6" y="206"/>
                  </a:cubicBezTo>
                  <a:cubicBezTo>
                    <a:pt x="1" y="329"/>
                    <a:pt x="98" y="42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2"/>
                    <a:pt x="432" y="227"/>
                  </a:cubicBezTo>
                  <a:cubicBezTo>
                    <a:pt x="437" y="103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5" name="Google Shape;2475;p5"/>
            <p:cNvSpPr/>
            <p:nvPr/>
          </p:nvSpPr>
          <p:spPr>
            <a:xfrm>
              <a:off x="2152450" y="432957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3"/>
                    <a:pt x="6" y="206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6" name="Google Shape;2476;p5"/>
            <p:cNvSpPr/>
            <p:nvPr/>
          </p:nvSpPr>
          <p:spPr>
            <a:xfrm>
              <a:off x="19137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104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210" y="422"/>
                    <a:pt x="213" y="422"/>
                    <a:pt x="217" y="422"/>
                  </a:cubicBezTo>
                  <a:cubicBezTo>
                    <a:pt x="335" y="422"/>
                    <a:pt x="427" y="336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7" name="Google Shape;2477;p5"/>
            <p:cNvSpPr/>
            <p:nvPr/>
          </p:nvSpPr>
          <p:spPr>
            <a:xfrm>
              <a:off x="15156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98" y="427"/>
                    <a:pt x="217" y="427"/>
                  </a:cubicBezTo>
                  <a:cubicBezTo>
                    <a:pt x="330" y="427"/>
                    <a:pt x="427" y="334"/>
                    <a:pt x="427" y="221"/>
                  </a:cubicBezTo>
                  <a:cubicBezTo>
                    <a:pt x="427" y="98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8" name="Google Shape;2478;p5"/>
            <p:cNvSpPr/>
            <p:nvPr/>
          </p:nvSpPr>
          <p:spPr>
            <a:xfrm>
              <a:off x="20463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2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9" name="Google Shape;2479;p5"/>
            <p:cNvSpPr/>
            <p:nvPr/>
          </p:nvSpPr>
          <p:spPr>
            <a:xfrm>
              <a:off x="1807525" y="41967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7" y="329"/>
                    <a:pt x="427" y="216"/>
                  </a:cubicBezTo>
                  <a:cubicBezTo>
                    <a:pt x="421" y="9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0" name="Google Shape;2480;p5"/>
            <p:cNvSpPr/>
            <p:nvPr/>
          </p:nvSpPr>
          <p:spPr>
            <a:xfrm>
              <a:off x="180737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9" y="0"/>
                    <a:pt x="1" y="93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1"/>
                    <a:pt x="427" y="221"/>
                  </a:cubicBezTo>
                  <a:cubicBezTo>
                    <a:pt x="433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1" name="Google Shape;2481;p5"/>
            <p:cNvSpPr/>
            <p:nvPr/>
          </p:nvSpPr>
          <p:spPr>
            <a:xfrm>
              <a:off x="191362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103" y="0"/>
                    <a:pt x="6" y="93"/>
                    <a:pt x="6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8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2" name="Google Shape;2482;p5"/>
            <p:cNvSpPr/>
            <p:nvPr/>
          </p:nvSpPr>
          <p:spPr>
            <a:xfrm>
              <a:off x="17543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8" y="1"/>
                    <a:pt x="11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3" y="423"/>
                    <a:pt x="422" y="333"/>
                    <a:pt x="432" y="216"/>
                  </a:cubicBezTo>
                  <a:cubicBezTo>
                    <a:pt x="43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3" name="Google Shape;2483;p5"/>
            <p:cNvSpPr/>
            <p:nvPr/>
          </p:nvSpPr>
          <p:spPr>
            <a:xfrm>
              <a:off x="180752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103" y="1"/>
                    <a:pt x="5" y="88"/>
                    <a:pt x="0" y="206"/>
                  </a:cubicBezTo>
                  <a:cubicBezTo>
                    <a:pt x="0" y="329"/>
                    <a:pt x="82" y="422"/>
                    <a:pt x="206" y="422"/>
                  </a:cubicBezTo>
                  <a:cubicBezTo>
                    <a:pt x="212" y="422"/>
                    <a:pt x="218" y="423"/>
                    <a:pt x="223" y="423"/>
                  </a:cubicBezTo>
                  <a:cubicBezTo>
                    <a:pt x="333" y="423"/>
                    <a:pt x="422" y="333"/>
                    <a:pt x="427" y="216"/>
                  </a:cubicBezTo>
                  <a:cubicBezTo>
                    <a:pt x="427" y="10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4" name="Google Shape;2484;p5"/>
            <p:cNvSpPr/>
            <p:nvPr/>
          </p:nvSpPr>
          <p:spPr>
            <a:xfrm>
              <a:off x="1833975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93" y="427"/>
                    <a:pt x="216" y="427"/>
                  </a:cubicBezTo>
                  <a:cubicBezTo>
                    <a:pt x="340" y="427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5" name="Google Shape;2485;p5"/>
            <p:cNvSpPr/>
            <p:nvPr/>
          </p:nvSpPr>
          <p:spPr>
            <a:xfrm>
              <a:off x="1966825" y="414380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6" y="1"/>
                  </a:moveTo>
                  <a:cubicBezTo>
                    <a:pt x="87" y="1"/>
                    <a:pt x="0" y="87"/>
                    <a:pt x="5" y="212"/>
                  </a:cubicBezTo>
                  <a:cubicBezTo>
                    <a:pt x="5" y="330"/>
                    <a:pt x="93" y="423"/>
                    <a:pt x="216" y="423"/>
                  </a:cubicBezTo>
                  <a:cubicBezTo>
                    <a:pt x="329" y="423"/>
                    <a:pt x="427" y="335"/>
                    <a:pt x="427" y="222"/>
                  </a:cubicBezTo>
                  <a:cubicBezTo>
                    <a:pt x="427" y="99"/>
                    <a:pt x="339" y="1"/>
                    <a:pt x="216" y="1"/>
                  </a:cubicBezTo>
                  <a:cubicBezTo>
                    <a:pt x="212" y="1"/>
                    <a:pt x="20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6" name="Google Shape;2486;p5"/>
            <p:cNvSpPr/>
            <p:nvPr/>
          </p:nvSpPr>
          <p:spPr>
            <a:xfrm>
              <a:off x="17012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3" y="0"/>
                    <a:pt x="0" y="98"/>
                    <a:pt x="11" y="221"/>
                  </a:cubicBezTo>
                  <a:cubicBezTo>
                    <a:pt x="11" y="334"/>
                    <a:pt x="103" y="427"/>
                    <a:pt x="221" y="427"/>
                  </a:cubicBezTo>
                  <a:cubicBezTo>
                    <a:pt x="345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7" name="Google Shape;2487;p5"/>
            <p:cNvSpPr/>
            <p:nvPr/>
          </p:nvSpPr>
          <p:spPr>
            <a:xfrm>
              <a:off x="1833975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34"/>
                    <a:pt x="93" y="421"/>
                    <a:pt x="216" y="421"/>
                  </a:cubicBezTo>
                  <a:cubicBezTo>
                    <a:pt x="340" y="421"/>
                    <a:pt x="43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8" name="Google Shape;2488;p5"/>
            <p:cNvSpPr/>
            <p:nvPr/>
          </p:nvSpPr>
          <p:spPr>
            <a:xfrm>
              <a:off x="175445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33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9" name="Google Shape;2489;p5"/>
            <p:cNvSpPr/>
            <p:nvPr/>
          </p:nvSpPr>
          <p:spPr>
            <a:xfrm>
              <a:off x="1833975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0" name="Google Shape;2490;p5"/>
            <p:cNvSpPr/>
            <p:nvPr/>
          </p:nvSpPr>
          <p:spPr>
            <a:xfrm>
              <a:off x="1701275" y="39845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9" y="427"/>
                    <a:pt x="427" y="334"/>
                    <a:pt x="427" y="211"/>
                  </a:cubicBezTo>
                  <a:cubicBezTo>
                    <a:pt x="432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1" name="Google Shape;2491;p5"/>
            <p:cNvSpPr/>
            <p:nvPr/>
          </p:nvSpPr>
          <p:spPr>
            <a:xfrm>
              <a:off x="186057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5"/>
                    <a:pt x="0" y="98"/>
                    <a:pt x="0" y="221"/>
                  </a:cubicBezTo>
                  <a:cubicBezTo>
                    <a:pt x="0" y="33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2" name="Google Shape;2492;p5"/>
            <p:cNvSpPr/>
            <p:nvPr/>
          </p:nvSpPr>
          <p:spPr>
            <a:xfrm>
              <a:off x="1833975" y="39580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3" y="422"/>
                    <a:pt x="211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3" name="Google Shape;2493;p5"/>
            <p:cNvSpPr/>
            <p:nvPr/>
          </p:nvSpPr>
          <p:spPr>
            <a:xfrm>
              <a:off x="18605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1" y="334"/>
                    <a:pt x="103" y="422"/>
                    <a:pt x="221" y="422"/>
                  </a:cubicBezTo>
                  <a:cubicBezTo>
                    <a:pt x="339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4" name="Google Shape;2494;p5"/>
            <p:cNvSpPr/>
            <p:nvPr/>
          </p:nvSpPr>
          <p:spPr>
            <a:xfrm>
              <a:off x="1436000" y="414380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0" y="1"/>
                  </a:moveTo>
                  <a:cubicBezTo>
                    <a:pt x="92" y="1"/>
                    <a:pt x="0" y="87"/>
                    <a:pt x="10" y="207"/>
                  </a:cubicBezTo>
                  <a:cubicBezTo>
                    <a:pt x="10" y="330"/>
                    <a:pt x="97" y="423"/>
                    <a:pt x="221" y="423"/>
                  </a:cubicBezTo>
                  <a:cubicBezTo>
                    <a:pt x="334" y="423"/>
                    <a:pt x="431" y="335"/>
                    <a:pt x="431" y="222"/>
                  </a:cubicBezTo>
                  <a:cubicBezTo>
                    <a:pt x="431" y="99"/>
                    <a:pt x="344" y="1"/>
                    <a:pt x="221" y="1"/>
                  </a:cubicBezTo>
                  <a:cubicBezTo>
                    <a:pt x="217" y="1"/>
                    <a:pt x="214" y="1"/>
                    <a:pt x="21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5" name="Google Shape;2495;p5"/>
            <p:cNvSpPr/>
            <p:nvPr/>
          </p:nvSpPr>
          <p:spPr>
            <a:xfrm>
              <a:off x="1833975" y="40112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6" y="1"/>
                  </a:moveTo>
                  <a:cubicBezTo>
                    <a:pt x="98" y="1"/>
                    <a:pt x="1" y="88"/>
                    <a:pt x="1" y="217"/>
                  </a:cubicBezTo>
                  <a:cubicBezTo>
                    <a:pt x="6" y="335"/>
                    <a:pt x="103" y="427"/>
                    <a:pt x="216" y="427"/>
                  </a:cubicBezTo>
                  <a:cubicBezTo>
                    <a:pt x="340" y="422"/>
                    <a:pt x="427" y="335"/>
                    <a:pt x="427" y="212"/>
                  </a:cubicBezTo>
                  <a:cubicBezTo>
                    <a:pt x="427" y="8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6" name="Google Shape;2496;p5"/>
            <p:cNvSpPr/>
            <p:nvPr/>
          </p:nvSpPr>
          <p:spPr>
            <a:xfrm>
              <a:off x="1674800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3" y="0"/>
                    <a:pt x="1" y="86"/>
                    <a:pt x="1" y="206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330" y="427"/>
                    <a:pt x="427" y="329"/>
                    <a:pt x="427" y="216"/>
                  </a:cubicBezTo>
                  <a:cubicBezTo>
                    <a:pt x="427" y="98"/>
                    <a:pt x="335" y="0"/>
                    <a:pt x="222" y="0"/>
                  </a:cubicBezTo>
                  <a:cubicBezTo>
                    <a:pt x="218" y="0"/>
                    <a:pt x="21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7" name="Google Shape;2497;p5"/>
            <p:cNvSpPr/>
            <p:nvPr/>
          </p:nvSpPr>
          <p:spPr>
            <a:xfrm>
              <a:off x="1754325" y="41968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199" y="1"/>
                  </a:moveTo>
                  <a:cubicBezTo>
                    <a:pt x="94" y="1"/>
                    <a:pt x="5" y="90"/>
                    <a:pt x="1" y="202"/>
                  </a:cubicBezTo>
                  <a:cubicBezTo>
                    <a:pt x="1" y="320"/>
                    <a:pt x="98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22" y="212"/>
                  </a:cubicBezTo>
                  <a:cubicBezTo>
                    <a:pt x="422" y="94"/>
                    <a:pt x="335" y="7"/>
                    <a:pt x="216" y="1"/>
                  </a:cubicBezTo>
                  <a:cubicBezTo>
                    <a:pt x="211" y="1"/>
                    <a:pt x="205" y="1"/>
                    <a:pt x="19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8" name="Google Shape;2498;p5"/>
            <p:cNvSpPr/>
            <p:nvPr/>
          </p:nvSpPr>
          <p:spPr>
            <a:xfrm>
              <a:off x="17012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98" y="422"/>
                    <a:pt x="211" y="427"/>
                  </a:cubicBezTo>
                  <a:cubicBezTo>
                    <a:pt x="214" y="427"/>
                    <a:pt x="218" y="427"/>
                    <a:pt x="221" y="427"/>
                  </a:cubicBezTo>
                  <a:cubicBezTo>
                    <a:pt x="335" y="427"/>
                    <a:pt x="432" y="342"/>
                    <a:pt x="432" y="222"/>
                  </a:cubicBezTo>
                  <a:cubicBezTo>
                    <a:pt x="432" y="9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9" name="Google Shape;2499;p5"/>
            <p:cNvSpPr/>
            <p:nvPr/>
          </p:nvSpPr>
          <p:spPr>
            <a:xfrm>
              <a:off x="2178925" y="41434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6" y="1"/>
                  </a:moveTo>
                  <a:cubicBezTo>
                    <a:pt x="103" y="1"/>
                    <a:pt x="5" y="93"/>
                    <a:pt x="5" y="217"/>
                  </a:cubicBezTo>
                  <a:cubicBezTo>
                    <a:pt x="0" y="330"/>
                    <a:pt x="103" y="432"/>
                    <a:pt x="216" y="432"/>
                  </a:cubicBezTo>
                  <a:cubicBezTo>
                    <a:pt x="334" y="432"/>
                    <a:pt x="432" y="345"/>
                    <a:pt x="432" y="227"/>
                  </a:cubicBezTo>
                  <a:cubicBezTo>
                    <a:pt x="432" y="109"/>
                    <a:pt x="339" y="16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0" name="Google Shape;2500;p5"/>
            <p:cNvSpPr/>
            <p:nvPr/>
          </p:nvSpPr>
          <p:spPr>
            <a:xfrm>
              <a:off x="175432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8"/>
                    <a:pt x="1" y="211"/>
                  </a:cubicBezTo>
                  <a:cubicBezTo>
                    <a:pt x="1" y="334"/>
                    <a:pt x="93" y="427"/>
                    <a:pt x="216" y="427"/>
                  </a:cubicBezTo>
                  <a:cubicBezTo>
                    <a:pt x="335" y="427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1" name="Google Shape;2501;p5"/>
            <p:cNvSpPr/>
            <p:nvPr/>
          </p:nvSpPr>
          <p:spPr>
            <a:xfrm>
              <a:off x="1966675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1" y="341"/>
                    <a:pt x="93" y="427"/>
                    <a:pt x="212" y="427"/>
                  </a:cubicBezTo>
                  <a:cubicBezTo>
                    <a:pt x="215" y="427"/>
                    <a:pt x="218" y="427"/>
                    <a:pt x="222" y="427"/>
                  </a:cubicBezTo>
                  <a:cubicBezTo>
                    <a:pt x="335" y="427"/>
                    <a:pt x="427" y="329"/>
                    <a:pt x="427" y="21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2" name="Google Shape;2502;p5"/>
            <p:cNvSpPr/>
            <p:nvPr/>
          </p:nvSpPr>
          <p:spPr>
            <a:xfrm>
              <a:off x="1648350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6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9"/>
                    <a:pt x="10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3" name="Google Shape;2503;p5"/>
            <p:cNvSpPr/>
            <p:nvPr/>
          </p:nvSpPr>
          <p:spPr>
            <a:xfrm>
              <a:off x="1966550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5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4" name="Google Shape;2504;p5"/>
            <p:cNvSpPr/>
            <p:nvPr/>
          </p:nvSpPr>
          <p:spPr>
            <a:xfrm>
              <a:off x="1701275" y="41438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2" y="1"/>
                  </a:moveTo>
                  <a:cubicBezTo>
                    <a:pt x="93" y="1"/>
                    <a:pt x="0" y="97"/>
                    <a:pt x="5" y="222"/>
                  </a:cubicBezTo>
                  <a:cubicBezTo>
                    <a:pt x="5" y="335"/>
                    <a:pt x="98" y="433"/>
                    <a:pt x="211" y="433"/>
                  </a:cubicBezTo>
                  <a:cubicBezTo>
                    <a:pt x="334" y="433"/>
                    <a:pt x="432" y="340"/>
                    <a:pt x="432" y="222"/>
                  </a:cubicBezTo>
                  <a:cubicBezTo>
                    <a:pt x="432" y="99"/>
                    <a:pt x="345" y="1"/>
                    <a:pt x="221" y="1"/>
                  </a:cubicBezTo>
                  <a:cubicBezTo>
                    <a:pt x="218" y="1"/>
                    <a:pt x="21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5" name="Google Shape;2505;p5"/>
            <p:cNvSpPr/>
            <p:nvPr/>
          </p:nvSpPr>
          <p:spPr>
            <a:xfrm>
              <a:off x="18605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0" y="216"/>
                  </a:cubicBezTo>
                  <a:cubicBezTo>
                    <a:pt x="0" y="329"/>
                    <a:pt x="93" y="422"/>
                    <a:pt x="206" y="427"/>
                  </a:cubicBezTo>
                  <a:cubicBezTo>
                    <a:pt x="209" y="427"/>
                    <a:pt x="213" y="427"/>
                    <a:pt x="216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6" name="Google Shape;2506;p5"/>
            <p:cNvSpPr/>
            <p:nvPr/>
          </p:nvSpPr>
          <p:spPr>
            <a:xfrm>
              <a:off x="1993275" y="390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8"/>
                    <a:pt x="6" y="211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7" name="Google Shape;2507;p5"/>
            <p:cNvSpPr/>
            <p:nvPr/>
          </p:nvSpPr>
          <p:spPr>
            <a:xfrm>
              <a:off x="1966825" y="4037325"/>
              <a:ext cx="10925" cy="10800"/>
            </a:xfrm>
            <a:custGeom>
              <a:rect b="b" l="l" r="r" t="t"/>
              <a:pathLst>
                <a:path extrusionOk="0" h="432" w="437">
                  <a:moveTo>
                    <a:pt x="216" y="0"/>
                  </a:moveTo>
                  <a:cubicBezTo>
                    <a:pt x="103" y="10"/>
                    <a:pt x="5" y="98"/>
                    <a:pt x="5" y="216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214" y="432"/>
                    <a:pt x="217" y="432"/>
                    <a:pt x="220" y="432"/>
                  </a:cubicBezTo>
                  <a:cubicBezTo>
                    <a:pt x="334" y="432"/>
                    <a:pt x="422" y="341"/>
                    <a:pt x="427" y="221"/>
                  </a:cubicBezTo>
                  <a:cubicBezTo>
                    <a:pt x="43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8" name="Google Shape;2508;p5"/>
            <p:cNvSpPr/>
            <p:nvPr/>
          </p:nvSpPr>
          <p:spPr>
            <a:xfrm>
              <a:off x="1435975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0" y="422"/>
                    <a:pt x="427" y="324"/>
                    <a:pt x="427" y="211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9" name="Google Shape;2509;p5"/>
            <p:cNvSpPr/>
            <p:nvPr/>
          </p:nvSpPr>
          <p:spPr>
            <a:xfrm>
              <a:off x="175432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0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0" name="Google Shape;2510;p5"/>
            <p:cNvSpPr/>
            <p:nvPr/>
          </p:nvSpPr>
          <p:spPr>
            <a:xfrm>
              <a:off x="1621625" y="4276650"/>
              <a:ext cx="10800" cy="10425"/>
            </a:xfrm>
            <a:custGeom>
              <a:rect b="b" l="l" r="r" t="t"/>
              <a:pathLst>
                <a:path extrusionOk="0" h="417" w="432">
                  <a:moveTo>
                    <a:pt x="216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93" y="417"/>
                    <a:pt x="216" y="417"/>
                  </a:cubicBezTo>
                  <a:cubicBezTo>
                    <a:pt x="334" y="417"/>
                    <a:pt x="432" y="319"/>
                    <a:pt x="427" y="211"/>
                  </a:cubicBezTo>
                  <a:cubicBezTo>
                    <a:pt x="427" y="9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1" name="Google Shape;2511;p5"/>
            <p:cNvSpPr/>
            <p:nvPr/>
          </p:nvSpPr>
          <p:spPr>
            <a:xfrm>
              <a:off x="151562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" y="319"/>
                    <a:pt x="93" y="421"/>
                    <a:pt x="206" y="421"/>
                  </a:cubicBezTo>
                  <a:cubicBezTo>
                    <a:pt x="330" y="421"/>
                    <a:pt x="427" y="329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2" name="Google Shape;2512;p5"/>
            <p:cNvSpPr/>
            <p:nvPr/>
          </p:nvSpPr>
          <p:spPr>
            <a:xfrm>
              <a:off x="1621875" y="43826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5"/>
                    <a:pt x="1" y="98"/>
                    <a:pt x="1" y="211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24" y="421"/>
                    <a:pt x="422" y="319"/>
                    <a:pt x="422" y="206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3" name="Google Shape;2513;p5"/>
            <p:cNvSpPr/>
            <p:nvPr/>
          </p:nvSpPr>
          <p:spPr>
            <a:xfrm>
              <a:off x="1860575" y="42499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3"/>
                    <a:pt x="11" y="222"/>
                  </a:cubicBezTo>
                  <a:cubicBezTo>
                    <a:pt x="11" y="335"/>
                    <a:pt x="103" y="432"/>
                    <a:pt x="221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3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4" name="Google Shape;2514;p5"/>
            <p:cNvSpPr/>
            <p:nvPr/>
          </p:nvSpPr>
          <p:spPr>
            <a:xfrm>
              <a:off x="2152575" y="43826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88" y="0"/>
                    <a:pt x="1" y="87"/>
                    <a:pt x="1" y="211"/>
                  </a:cubicBezTo>
                  <a:cubicBezTo>
                    <a:pt x="1" y="329"/>
                    <a:pt x="88" y="421"/>
                    <a:pt x="206" y="421"/>
                  </a:cubicBezTo>
                  <a:cubicBezTo>
                    <a:pt x="330" y="421"/>
                    <a:pt x="422" y="329"/>
                    <a:pt x="422" y="211"/>
                  </a:cubicBezTo>
                  <a:cubicBezTo>
                    <a:pt x="422" y="87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5" name="Google Shape;2515;p5"/>
            <p:cNvSpPr/>
            <p:nvPr/>
          </p:nvSpPr>
          <p:spPr>
            <a:xfrm>
              <a:off x="1435975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7" y="427"/>
                  </a:cubicBezTo>
                  <a:cubicBezTo>
                    <a:pt x="330" y="427"/>
                    <a:pt x="427" y="330"/>
                    <a:pt x="427" y="217"/>
                  </a:cubicBezTo>
                  <a:cubicBezTo>
                    <a:pt x="42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6" name="Google Shape;2516;p5"/>
            <p:cNvSpPr/>
            <p:nvPr/>
          </p:nvSpPr>
          <p:spPr>
            <a:xfrm>
              <a:off x="17012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7" name="Google Shape;2517;p5"/>
            <p:cNvSpPr/>
            <p:nvPr/>
          </p:nvSpPr>
          <p:spPr>
            <a:xfrm>
              <a:off x="1966825" y="409085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230" y="0"/>
                  </a:moveTo>
                  <a:cubicBezTo>
                    <a:pt x="222" y="0"/>
                    <a:pt x="214" y="1"/>
                    <a:pt x="206" y="2"/>
                  </a:cubicBezTo>
                  <a:cubicBezTo>
                    <a:pt x="87" y="2"/>
                    <a:pt x="0" y="94"/>
                    <a:pt x="0" y="218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24" y="418"/>
                    <a:pt x="421" y="321"/>
                    <a:pt x="421" y="208"/>
                  </a:cubicBezTo>
                  <a:cubicBezTo>
                    <a:pt x="421" y="93"/>
                    <a:pt x="337" y="0"/>
                    <a:pt x="23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8" name="Google Shape;2518;p5"/>
            <p:cNvSpPr/>
            <p:nvPr/>
          </p:nvSpPr>
          <p:spPr>
            <a:xfrm>
              <a:off x="215245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7" y="33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9" name="Google Shape;2519;p5"/>
            <p:cNvSpPr/>
            <p:nvPr/>
          </p:nvSpPr>
          <p:spPr>
            <a:xfrm>
              <a:off x="1833725" y="454192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7" y="1"/>
                  </a:moveTo>
                  <a:cubicBezTo>
                    <a:pt x="103" y="1"/>
                    <a:pt x="10" y="92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339" y="422"/>
                    <a:pt x="432" y="335"/>
                    <a:pt x="432" y="212"/>
                  </a:cubicBezTo>
                  <a:cubicBezTo>
                    <a:pt x="437" y="88"/>
                    <a:pt x="350" y="1"/>
                    <a:pt x="226" y="1"/>
                  </a:cubicBezTo>
                  <a:cubicBezTo>
                    <a:pt x="223" y="1"/>
                    <a:pt x="22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0" name="Google Shape;2520;p5"/>
            <p:cNvSpPr/>
            <p:nvPr/>
          </p:nvSpPr>
          <p:spPr>
            <a:xfrm>
              <a:off x="1701275" y="45682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2" y="0"/>
                  </a:moveTo>
                  <a:cubicBezTo>
                    <a:pt x="93" y="0"/>
                    <a:pt x="0" y="96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212" y="422"/>
                    <a:pt x="218" y="423"/>
                    <a:pt x="224" y="423"/>
                  </a:cubicBezTo>
                  <a:cubicBezTo>
                    <a:pt x="339" y="423"/>
                    <a:pt x="427" y="333"/>
                    <a:pt x="432" y="216"/>
                  </a:cubicBezTo>
                  <a:cubicBezTo>
                    <a:pt x="432" y="93"/>
                    <a:pt x="345" y="1"/>
                    <a:pt x="221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1" name="Google Shape;2521;p5"/>
            <p:cNvSpPr/>
            <p:nvPr/>
          </p:nvSpPr>
          <p:spPr>
            <a:xfrm>
              <a:off x="2046475" y="4382250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1"/>
                    <a:pt x="0" y="98"/>
                    <a:pt x="0" y="216"/>
                  </a:cubicBezTo>
                  <a:cubicBezTo>
                    <a:pt x="0" y="330"/>
                    <a:pt x="93" y="432"/>
                    <a:pt x="211" y="432"/>
                  </a:cubicBezTo>
                  <a:cubicBezTo>
                    <a:pt x="329" y="432"/>
                    <a:pt x="421" y="345"/>
                    <a:pt x="421" y="222"/>
                  </a:cubicBezTo>
                  <a:cubicBezTo>
                    <a:pt x="416" y="103"/>
                    <a:pt x="324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2" name="Google Shape;2522;p5"/>
            <p:cNvSpPr/>
            <p:nvPr/>
          </p:nvSpPr>
          <p:spPr>
            <a:xfrm>
              <a:off x="2099275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0"/>
                    <a:pt x="10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3" name="Google Shape;2523;p5"/>
            <p:cNvSpPr/>
            <p:nvPr/>
          </p:nvSpPr>
          <p:spPr>
            <a:xfrm>
              <a:off x="1966550" y="419685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08" y="1"/>
                  </a:moveTo>
                  <a:cubicBezTo>
                    <a:pt x="94" y="1"/>
                    <a:pt x="6" y="90"/>
                    <a:pt x="6" y="202"/>
                  </a:cubicBezTo>
                  <a:cubicBezTo>
                    <a:pt x="1" y="325"/>
                    <a:pt x="93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32" y="212"/>
                  </a:cubicBezTo>
                  <a:cubicBezTo>
                    <a:pt x="432" y="99"/>
                    <a:pt x="340" y="7"/>
                    <a:pt x="227" y="1"/>
                  </a:cubicBezTo>
                  <a:cubicBezTo>
                    <a:pt x="221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4" name="Google Shape;2524;p5"/>
            <p:cNvSpPr/>
            <p:nvPr/>
          </p:nvSpPr>
          <p:spPr>
            <a:xfrm>
              <a:off x="1966550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104" y="1"/>
                    <a:pt x="16" y="88"/>
                    <a:pt x="6" y="206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4" y="423"/>
                    <a:pt x="432" y="333"/>
                    <a:pt x="432" y="216"/>
                  </a:cubicBezTo>
                  <a:cubicBezTo>
                    <a:pt x="432" y="10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5" name="Google Shape;2525;p5"/>
            <p:cNvSpPr/>
            <p:nvPr/>
          </p:nvSpPr>
          <p:spPr>
            <a:xfrm>
              <a:off x="1568700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11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87" y="417"/>
                    <a:pt x="211" y="417"/>
                  </a:cubicBezTo>
                  <a:cubicBezTo>
                    <a:pt x="334" y="417"/>
                    <a:pt x="421" y="319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6" name="Google Shape;2526;p5"/>
            <p:cNvSpPr/>
            <p:nvPr/>
          </p:nvSpPr>
          <p:spPr>
            <a:xfrm>
              <a:off x="1833975" y="39047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98" y="1"/>
                    <a:pt x="1" y="93"/>
                    <a:pt x="1" y="212"/>
                  </a:cubicBezTo>
                  <a:cubicBezTo>
                    <a:pt x="1" y="330"/>
                    <a:pt x="98" y="433"/>
                    <a:pt x="211" y="433"/>
                  </a:cubicBezTo>
                  <a:cubicBezTo>
                    <a:pt x="214" y="433"/>
                    <a:pt x="217" y="433"/>
                    <a:pt x="221" y="433"/>
                  </a:cubicBezTo>
                  <a:cubicBezTo>
                    <a:pt x="339" y="433"/>
                    <a:pt x="432" y="337"/>
                    <a:pt x="432" y="217"/>
                  </a:cubicBezTo>
                  <a:cubicBezTo>
                    <a:pt x="432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7" name="Google Shape;2527;p5"/>
            <p:cNvSpPr/>
            <p:nvPr/>
          </p:nvSpPr>
          <p:spPr>
            <a:xfrm>
              <a:off x="2046475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20" y="0"/>
                  </a:moveTo>
                  <a:cubicBezTo>
                    <a:pt x="217" y="0"/>
                    <a:pt x="214" y="0"/>
                    <a:pt x="211" y="1"/>
                  </a:cubicBezTo>
                  <a:cubicBezTo>
                    <a:pt x="93" y="1"/>
                    <a:pt x="0" y="98"/>
                    <a:pt x="0" y="211"/>
                  </a:cubicBezTo>
                  <a:cubicBezTo>
                    <a:pt x="5" y="329"/>
                    <a:pt x="93" y="417"/>
                    <a:pt x="211" y="417"/>
                  </a:cubicBezTo>
                  <a:cubicBezTo>
                    <a:pt x="329" y="417"/>
                    <a:pt x="421" y="329"/>
                    <a:pt x="421" y="206"/>
                  </a:cubicBezTo>
                  <a:cubicBezTo>
                    <a:pt x="421" y="86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8" name="Google Shape;2528;p5"/>
            <p:cNvSpPr/>
            <p:nvPr/>
          </p:nvSpPr>
          <p:spPr>
            <a:xfrm>
              <a:off x="17012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3" y="0"/>
                  </a:moveTo>
                  <a:cubicBezTo>
                    <a:pt x="99" y="0"/>
                    <a:pt x="11" y="101"/>
                    <a:pt x="11" y="211"/>
                  </a:cubicBezTo>
                  <a:cubicBezTo>
                    <a:pt x="1" y="329"/>
                    <a:pt x="94" y="428"/>
                    <a:pt x="205" y="428"/>
                  </a:cubicBezTo>
                  <a:cubicBezTo>
                    <a:pt x="210" y="428"/>
                    <a:pt x="216" y="428"/>
                    <a:pt x="221" y="427"/>
                  </a:cubicBezTo>
                  <a:cubicBezTo>
                    <a:pt x="345" y="417"/>
                    <a:pt x="432" y="330"/>
                    <a:pt x="432" y="211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6" y="0"/>
                    <a:pt x="21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9" name="Google Shape;2529;p5"/>
            <p:cNvSpPr/>
            <p:nvPr/>
          </p:nvSpPr>
          <p:spPr>
            <a:xfrm>
              <a:off x="1913625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88" y="432"/>
                    <a:pt x="211" y="432"/>
                  </a:cubicBezTo>
                  <a:cubicBezTo>
                    <a:pt x="335" y="432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0" name="Google Shape;2530;p5"/>
            <p:cNvSpPr/>
            <p:nvPr/>
          </p:nvSpPr>
          <p:spPr>
            <a:xfrm>
              <a:off x="1488900" y="4037575"/>
              <a:ext cx="11075" cy="10550"/>
            </a:xfrm>
            <a:custGeom>
              <a:rect b="b" l="l" r="r" t="t"/>
              <a:pathLst>
                <a:path extrusionOk="0" h="422" w="443">
                  <a:moveTo>
                    <a:pt x="222" y="0"/>
                  </a:moveTo>
                  <a:cubicBezTo>
                    <a:pt x="88" y="6"/>
                    <a:pt x="1" y="113"/>
                    <a:pt x="11" y="216"/>
                  </a:cubicBezTo>
                  <a:cubicBezTo>
                    <a:pt x="11" y="340"/>
                    <a:pt x="104" y="422"/>
                    <a:pt x="222" y="422"/>
                  </a:cubicBezTo>
                  <a:cubicBezTo>
                    <a:pt x="345" y="422"/>
                    <a:pt x="443" y="324"/>
                    <a:pt x="443" y="211"/>
                  </a:cubicBezTo>
                  <a:cubicBezTo>
                    <a:pt x="443" y="9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1" name="Google Shape;2531;p5"/>
            <p:cNvSpPr/>
            <p:nvPr/>
          </p:nvSpPr>
          <p:spPr>
            <a:xfrm>
              <a:off x="20198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7" y="0"/>
                  </a:moveTo>
                  <a:cubicBezTo>
                    <a:pt x="93" y="0"/>
                    <a:pt x="0" y="96"/>
                    <a:pt x="0" y="216"/>
                  </a:cubicBezTo>
                  <a:cubicBezTo>
                    <a:pt x="0" y="345"/>
                    <a:pt x="93" y="427"/>
                    <a:pt x="21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2" name="Google Shape;2532;p5"/>
            <p:cNvSpPr/>
            <p:nvPr/>
          </p:nvSpPr>
          <p:spPr>
            <a:xfrm>
              <a:off x="1648350" y="4037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103" y="6"/>
                    <a:pt x="0" y="93"/>
                    <a:pt x="0" y="211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1" y="340"/>
                    <a:pt x="421" y="216"/>
                  </a:cubicBezTo>
                  <a:cubicBezTo>
                    <a:pt x="421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3" name="Google Shape;2533;p5"/>
            <p:cNvSpPr/>
            <p:nvPr/>
          </p:nvSpPr>
          <p:spPr>
            <a:xfrm>
              <a:off x="1648350" y="45684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20" y="0"/>
                  </a:moveTo>
                  <a:cubicBezTo>
                    <a:pt x="217" y="0"/>
                    <a:pt x="214" y="1"/>
                    <a:pt x="211" y="1"/>
                  </a:cubicBezTo>
                  <a:cubicBezTo>
                    <a:pt x="103" y="1"/>
                    <a:pt x="5" y="93"/>
                    <a:pt x="0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6"/>
                    <a:pt x="334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4" name="Google Shape;2534;p5"/>
            <p:cNvSpPr/>
            <p:nvPr/>
          </p:nvSpPr>
          <p:spPr>
            <a:xfrm>
              <a:off x="1833975" y="43294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8" y="6"/>
                    <a:pt x="1" y="103"/>
                    <a:pt x="1" y="222"/>
                  </a:cubicBezTo>
                  <a:cubicBezTo>
                    <a:pt x="1" y="340"/>
                    <a:pt x="98" y="432"/>
                    <a:pt x="216" y="432"/>
                  </a:cubicBezTo>
                  <a:cubicBezTo>
                    <a:pt x="340" y="427"/>
                    <a:pt x="432" y="335"/>
                    <a:pt x="43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5" name="Google Shape;2535;p5"/>
            <p:cNvSpPr/>
            <p:nvPr/>
          </p:nvSpPr>
          <p:spPr>
            <a:xfrm>
              <a:off x="1913625" y="4249900"/>
              <a:ext cx="10825" cy="10850"/>
            </a:xfrm>
            <a:custGeom>
              <a:rect b="b" l="l" r="r" t="t"/>
              <a:pathLst>
                <a:path extrusionOk="0" h="434" w="433">
                  <a:moveTo>
                    <a:pt x="226" y="1"/>
                  </a:moveTo>
                  <a:cubicBezTo>
                    <a:pt x="221" y="1"/>
                    <a:pt x="216" y="1"/>
                    <a:pt x="211" y="2"/>
                  </a:cubicBezTo>
                  <a:cubicBezTo>
                    <a:pt x="88" y="2"/>
                    <a:pt x="1" y="94"/>
                    <a:pt x="6" y="228"/>
                  </a:cubicBezTo>
                  <a:cubicBezTo>
                    <a:pt x="6" y="336"/>
                    <a:pt x="103" y="433"/>
                    <a:pt x="216" y="433"/>
                  </a:cubicBezTo>
                  <a:cubicBezTo>
                    <a:pt x="335" y="433"/>
                    <a:pt x="432" y="331"/>
                    <a:pt x="432" y="218"/>
                  </a:cubicBezTo>
                  <a:cubicBezTo>
                    <a:pt x="422" y="95"/>
                    <a:pt x="324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6" name="Google Shape;2536;p5"/>
            <p:cNvSpPr/>
            <p:nvPr/>
          </p:nvSpPr>
          <p:spPr>
            <a:xfrm>
              <a:off x="1701525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3" y="1"/>
                    <a:pt x="1" y="103"/>
                    <a:pt x="1" y="216"/>
                  </a:cubicBezTo>
                  <a:cubicBezTo>
                    <a:pt x="1" y="335"/>
                    <a:pt x="88" y="422"/>
                    <a:pt x="206" y="422"/>
                  </a:cubicBezTo>
                  <a:cubicBezTo>
                    <a:pt x="324" y="422"/>
                    <a:pt x="417" y="335"/>
                    <a:pt x="422" y="216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7" name="Google Shape;2537;p5"/>
            <p:cNvSpPr/>
            <p:nvPr/>
          </p:nvSpPr>
          <p:spPr>
            <a:xfrm>
              <a:off x="18075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8" name="Google Shape;2538;p5"/>
            <p:cNvSpPr/>
            <p:nvPr/>
          </p:nvSpPr>
          <p:spPr>
            <a:xfrm>
              <a:off x="1515625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5" y="422"/>
                    <a:pt x="427" y="32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9" name="Google Shape;2539;p5"/>
            <p:cNvSpPr/>
            <p:nvPr/>
          </p:nvSpPr>
          <p:spPr>
            <a:xfrm>
              <a:off x="18075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0" y="217"/>
                  </a:cubicBezTo>
                  <a:cubicBezTo>
                    <a:pt x="5" y="330"/>
                    <a:pt x="93" y="427"/>
                    <a:pt x="21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0" name="Google Shape;2540;p5"/>
            <p:cNvSpPr/>
            <p:nvPr/>
          </p:nvSpPr>
          <p:spPr>
            <a:xfrm>
              <a:off x="201987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7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3"/>
                    <a:pt x="84" y="423"/>
                    <a:pt x="198" y="423"/>
                  </a:cubicBezTo>
                  <a:cubicBezTo>
                    <a:pt x="204" y="423"/>
                    <a:pt x="210" y="422"/>
                    <a:pt x="216" y="422"/>
                  </a:cubicBezTo>
                  <a:cubicBezTo>
                    <a:pt x="329" y="422"/>
                    <a:pt x="427" y="329"/>
                    <a:pt x="427" y="211"/>
                  </a:cubicBezTo>
                  <a:cubicBezTo>
                    <a:pt x="422" y="93"/>
                    <a:pt x="329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1" name="Google Shape;2541;p5"/>
            <p:cNvSpPr/>
            <p:nvPr/>
          </p:nvSpPr>
          <p:spPr>
            <a:xfrm>
              <a:off x="1807650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5" y="0"/>
                  </a:moveTo>
                  <a:cubicBezTo>
                    <a:pt x="89" y="0"/>
                    <a:pt x="0" y="99"/>
                    <a:pt x="0" y="212"/>
                  </a:cubicBezTo>
                  <a:cubicBezTo>
                    <a:pt x="0" y="335"/>
                    <a:pt x="88" y="422"/>
                    <a:pt x="211" y="422"/>
                  </a:cubicBezTo>
                  <a:cubicBezTo>
                    <a:pt x="329" y="422"/>
                    <a:pt x="422" y="325"/>
                    <a:pt x="422" y="212"/>
                  </a:cubicBezTo>
                  <a:cubicBezTo>
                    <a:pt x="422" y="93"/>
                    <a:pt x="324" y="1"/>
                    <a:pt x="211" y="1"/>
                  </a:cubicBezTo>
                  <a:cubicBezTo>
                    <a:pt x="206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2" name="Google Shape;2542;p5"/>
            <p:cNvSpPr/>
            <p:nvPr/>
          </p:nvSpPr>
          <p:spPr>
            <a:xfrm>
              <a:off x="19137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0"/>
                  </a:moveTo>
                  <a:cubicBezTo>
                    <a:pt x="90" y="0"/>
                    <a:pt x="1" y="99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25"/>
                    <a:pt x="427" y="212"/>
                  </a:cubicBezTo>
                  <a:cubicBezTo>
                    <a:pt x="427" y="93"/>
                    <a:pt x="330" y="1"/>
                    <a:pt x="211" y="1"/>
                  </a:cubicBezTo>
                  <a:cubicBezTo>
                    <a:pt x="206" y="0"/>
                    <a:pt x="201" y="0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3" name="Google Shape;2543;p5"/>
            <p:cNvSpPr/>
            <p:nvPr/>
          </p:nvSpPr>
          <p:spPr>
            <a:xfrm>
              <a:off x="14627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8" y="0"/>
                  </a:moveTo>
                  <a:cubicBezTo>
                    <a:pt x="99" y="0"/>
                    <a:pt x="1" y="101"/>
                    <a:pt x="1" y="211"/>
                  </a:cubicBezTo>
                  <a:cubicBezTo>
                    <a:pt x="1" y="327"/>
                    <a:pt x="84" y="427"/>
                    <a:pt x="202" y="427"/>
                  </a:cubicBezTo>
                  <a:cubicBezTo>
                    <a:pt x="205" y="427"/>
                    <a:pt x="208" y="427"/>
                    <a:pt x="211" y="427"/>
                  </a:cubicBezTo>
                  <a:cubicBezTo>
                    <a:pt x="335" y="427"/>
                    <a:pt x="417" y="335"/>
                    <a:pt x="432" y="211"/>
                  </a:cubicBezTo>
                  <a:cubicBezTo>
                    <a:pt x="422" y="98"/>
                    <a:pt x="335" y="1"/>
                    <a:pt x="216" y="1"/>
                  </a:cubicBezTo>
                  <a:cubicBezTo>
                    <a:pt x="214" y="0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4" name="Google Shape;2544;p5"/>
            <p:cNvSpPr/>
            <p:nvPr/>
          </p:nvSpPr>
          <p:spPr>
            <a:xfrm>
              <a:off x="1462575" y="43293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0"/>
                  </a:moveTo>
                  <a:cubicBezTo>
                    <a:pt x="93" y="6"/>
                    <a:pt x="0" y="98"/>
                    <a:pt x="0" y="211"/>
                  </a:cubicBezTo>
                  <a:cubicBezTo>
                    <a:pt x="0" y="334"/>
                    <a:pt x="93" y="432"/>
                    <a:pt x="211" y="432"/>
                  </a:cubicBezTo>
                  <a:cubicBezTo>
                    <a:pt x="335" y="432"/>
                    <a:pt x="422" y="340"/>
                    <a:pt x="422" y="216"/>
                  </a:cubicBezTo>
                  <a:cubicBezTo>
                    <a:pt x="422" y="98"/>
                    <a:pt x="324" y="6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5" name="Google Shape;2545;p5"/>
            <p:cNvSpPr/>
            <p:nvPr/>
          </p:nvSpPr>
          <p:spPr>
            <a:xfrm>
              <a:off x="2178925" y="4197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218" y="0"/>
                    <a:pt x="214" y="0"/>
                    <a:pt x="211" y="1"/>
                  </a:cubicBezTo>
                  <a:cubicBezTo>
                    <a:pt x="98" y="1"/>
                    <a:pt x="0" y="93"/>
                    <a:pt x="0" y="211"/>
                  </a:cubicBezTo>
                  <a:cubicBezTo>
                    <a:pt x="0" y="329"/>
                    <a:pt x="103" y="422"/>
                    <a:pt x="216" y="422"/>
                  </a:cubicBezTo>
                  <a:cubicBezTo>
                    <a:pt x="339" y="422"/>
                    <a:pt x="432" y="329"/>
                    <a:pt x="432" y="206"/>
                  </a:cubicBezTo>
                  <a:cubicBezTo>
                    <a:pt x="432" y="86"/>
                    <a:pt x="340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6" name="Google Shape;2546;p5"/>
            <p:cNvSpPr/>
            <p:nvPr/>
          </p:nvSpPr>
          <p:spPr>
            <a:xfrm>
              <a:off x="170127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7" name="Google Shape;2547;p5"/>
            <p:cNvSpPr/>
            <p:nvPr/>
          </p:nvSpPr>
          <p:spPr>
            <a:xfrm>
              <a:off x="16748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3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8" name="Google Shape;2548;p5"/>
            <p:cNvSpPr/>
            <p:nvPr/>
          </p:nvSpPr>
          <p:spPr>
            <a:xfrm>
              <a:off x="1993275" y="4276525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9" name="Google Shape;2549;p5"/>
            <p:cNvSpPr/>
            <p:nvPr/>
          </p:nvSpPr>
          <p:spPr>
            <a:xfrm>
              <a:off x="1993275" y="43294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0" name="Google Shape;2550;p5"/>
            <p:cNvSpPr/>
            <p:nvPr/>
          </p:nvSpPr>
          <p:spPr>
            <a:xfrm>
              <a:off x="1674800" y="4117225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211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24"/>
                    <a:pt x="89" y="417"/>
                    <a:pt x="195" y="417"/>
                  </a:cubicBezTo>
                  <a:cubicBezTo>
                    <a:pt x="200" y="417"/>
                    <a:pt x="206" y="417"/>
                    <a:pt x="211" y="417"/>
                  </a:cubicBezTo>
                  <a:cubicBezTo>
                    <a:pt x="330" y="417"/>
                    <a:pt x="422" y="32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1" name="Google Shape;2551;p5"/>
            <p:cNvSpPr/>
            <p:nvPr/>
          </p:nvSpPr>
          <p:spPr>
            <a:xfrm>
              <a:off x="20198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2"/>
                  </a:cubicBezTo>
                  <a:cubicBezTo>
                    <a:pt x="329" y="417"/>
                    <a:pt x="427" y="324"/>
                    <a:pt x="427" y="211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2" name="Google Shape;2552;p5"/>
            <p:cNvSpPr/>
            <p:nvPr/>
          </p:nvSpPr>
          <p:spPr>
            <a:xfrm>
              <a:off x="1966675" y="387840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17" y="1"/>
                  </a:moveTo>
                  <a:cubicBezTo>
                    <a:pt x="99" y="1"/>
                    <a:pt x="1" y="98"/>
                    <a:pt x="1" y="216"/>
                  </a:cubicBezTo>
                  <a:cubicBezTo>
                    <a:pt x="1" y="331"/>
                    <a:pt x="99" y="424"/>
                    <a:pt x="199" y="424"/>
                  </a:cubicBezTo>
                  <a:cubicBezTo>
                    <a:pt x="207" y="424"/>
                    <a:pt x="214" y="423"/>
                    <a:pt x="222" y="422"/>
                  </a:cubicBezTo>
                  <a:cubicBezTo>
                    <a:pt x="345" y="417"/>
                    <a:pt x="433" y="329"/>
                    <a:pt x="427" y="206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3" name="Google Shape;2553;p5"/>
            <p:cNvSpPr/>
            <p:nvPr/>
          </p:nvSpPr>
          <p:spPr>
            <a:xfrm>
              <a:off x="2205500" y="43294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2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27" y="98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4" name="Google Shape;2554;p5"/>
            <p:cNvSpPr/>
            <p:nvPr/>
          </p:nvSpPr>
          <p:spPr>
            <a:xfrm>
              <a:off x="2019750" y="38784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1"/>
                  </a:moveTo>
                  <a:cubicBezTo>
                    <a:pt x="98" y="1"/>
                    <a:pt x="5" y="93"/>
                    <a:pt x="5" y="211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32" y="329"/>
                    <a:pt x="432" y="211"/>
                  </a:cubicBezTo>
                  <a:cubicBezTo>
                    <a:pt x="43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5" name="Google Shape;2555;p5"/>
            <p:cNvSpPr/>
            <p:nvPr/>
          </p:nvSpPr>
          <p:spPr>
            <a:xfrm>
              <a:off x="1833975" y="4276650"/>
              <a:ext cx="10825" cy="10425"/>
            </a:xfrm>
            <a:custGeom>
              <a:rect b="b" l="l" r="r" t="t"/>
              <a:pathLst>
                <a:path extrusionOk="0" h="417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29"/>
                    <a:pt x="93" y="417"/>
                    <a:pt x="216" y="417"/>
                  </a:cubicBezTo>
                  <a:cubicBezTo>
                    <a:pt x="340" y="412"/>
                    <a:pt x="43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6" name="Google Shape;2556;p5"/>
            <p:cNvSpPr/>
            <p:nvPr/>
          </p:nvSpPr>
          <p:spPr>
            <a:xfrm>
              <a:off x="1648200" y="42499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1" y="98"/>
                    <a:pt x="1" y="217"/>
                  </a:cubicBezTo>
                  <a:cubicBezTo>
                    <a:pt x="1" y="330"/>
                    <a:pt x="104" y="427"/>
                    <a:pt x="217" y="427"/>
                  </a:cubicBezTo>
                  <a:cubicBezTo>
                    <a:pt x="335" y="427"/>
                    <a:pt x="427" y="330"/>
                    <a:pt x="427" y="217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7" name="Google Shape;2557;p5"/>
            <p:cNvSpPr/>
            <p:nvPr/>
          </p:nvSpPr>
          <p:spPr>
            <a:xfrm>
              <a:off x="1648350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1"/>
                    <a:pt x="0" y="98"/>
                    <a:pt x="0" y="217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45"/>
                    <a:pt x="421" y="217"/>
                  </a:cubicBezTo>
                  <a:cubicBezTo>
                    <a:pt x="421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8" name="Google Shape;2558;p5"/>
            <p:cNvSpPr/>
            <p:nvPr/>
          </p:nvSpPr>
          <p:spPr>
            <a:xfrm>
              <a:off x="170127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1"/>
                  </a:moveTo>
                  <a:cubicBezTo>
                    <a:pt x="103" y="1"/>
                    <a:pt x="0" y="98"/>
                    <a:pt x="0" y="217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9" name="Google Shape;2559;p5"/>
            <p:cNvSpPr/>
            <p:nvPr/>
          </p:nvSpPr>
          <p:spPr>
            <a:xfrm>
              <a:off x="19668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1" y="335"/>
                    <a:pt x="427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0" name="Google Shape;2560;p5"/>
            <p:cNvSpPr/>
            <p:nvPr/>
          </p:nvSpPr>
          <p:spPr>
            <a:xfrm>
              <a:off x="14891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93"/>
                    <a:pt x="0" y="206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27" y="335"/>
                    <a:pt x="422" y="222"/>
                  </a:cubicBezTo>
                  <a:cubicBezTo>
                    <a:pt x="432" y="10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1" name="Google Shape;2561;p5"/>
            <p:cNvSpPr/>
            <p:nvPr/>
          </p:nvSpPr>
          <p:spPr>
            <a:xfrm>
              <a:off x="15155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11" y="329"/>
                    <a:pt x="103" y="422"/>
                    <a:pt x="222" y="422"/>
                  </a:cubicBezTo>
                  <a:cubicBezTo>
                    <a:pt x="227" y="422"/>
                    <a:pt x="233" y="423"/>
                    <a:pt x="238" y="423"/>
                  </a:cubicBezTo>
                  <a:cubicBezTo>
                    <a:pt x="344" y="423"/>
                    <a:pt x="432" y="329"/>
                    <a:pt x="432" y="211"/>
                  </a:cubicBezTo>
                  <a:cubicBezTo>
                    <a:pt x="432" y="88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2" name="Google Shape;2562;p5"/>
            <p:cNvSpPr/>
            <p:nvPr/>
          </p:nvSpPr>
          <p:spPr>
            <a:xfrm>
              <a:off x="1780800" y="4223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5" y="87"/>
                    <a:pt x="5" y="206"/>
                  </a:cubicBezTo>
                  <a:cubicBezTo>
                    <a:pt x="0" y="324"/>
                    <a:pt x="93" y="421"/>
                    <a:pt x="211" y="421"/>
                  </a:cubicBezTo>
                  <a:cubicBezTo>
                    <a:pt x="334" y="421"/>
                    <a:pt x="432" y="334"/>
                    <a:pt x="432" y="216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3" name="Google Shape;2563;p5"/>
            <p:cNvSpPr/>
            <p:nvPr/>
          </p:nvSpPr>
          <p:spPr>
            <a:xfrm>
              <a:off x="19668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2" y="0"/>
                  </a:moveTo>
                  <a:cubicBezTo>
                    <a:pt x="88" y="0"/>
                    <a:pt x="0" y="96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7" y="330"/>
                    <a:pt x="421" y="211"/>
                  </a:cubicBezTo>
                  <a:cubicBezTo>
                    <a:pt x="421" y="98"/>
                    <a:pt x="324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4" name="Google Shape;2564;p5"/>
            <p:cNvSpPr/>
            <p:nvPr/>
          </p:nvSpPr>
          <p:spPr>
            <a:xfrm>
              <a:off x="1489175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2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1" y="432"/>
                  </a:cubicBezTo>
                  <a:cubicBezTo>
                    <a:pt x="329" y="432"/>
                    <a:pt x="422" y="330"/>
                    <a:pt x="422" y="217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5" name="Google Shape;2565;p5"/>
            <p:cNvSpPr/>
            <p:nvPr/>
          </p:nvSpPr>
          <p:spPr>
            <a:xfrm>
              <a:off x="2046475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93" y="1"/>
                    <a:pt x="0" y="88"/>
                    <a:pt x="0" y="206"/>
                  </a:cubicBezTo>
                  <a:cubicBezTo>
                    <a:pt x="0" y="319"/>
                    <a:pt x="93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3" y="423"/>
                    <a:pt x="421" y="329"/>
                    <a:pt x="421" y="211"/>
                  </a:cubicBezTo>
                  <a:cubicBezTo>
                    <a:pt x="421" y="8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6" name="Google Shape;2566;p5"/>
            <p:cNvSpPr/>
            <p:nvPr/>
          </p:nvSpPr>
          <p:spPr>
            <a:xfrm>
              <a:off x="220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1"/>
                  </a:moveTo>
                  <a:cubicBezTo>
                    <a:pt x="93" y="1"/>
                    <a:pt x="1" y="88"/>
                    <a:pt x="1" y="216"/>
                  </a:cubicBezTo>
                  <a:cubicBezTo>
                    <a:pt x="11" y="335"/>
                    <a:pt x="98" y="422"/>
                    <a:pt x="217" y="422"/>
                  </a:cubicBezTo>
                  <a:cubicBezTo>
                    <a:pt x="335" y="422"/>
                    <a:pt x="432" y="329"/>
                    <a:pt x="432" y="211"/>
                  </a:cubicBezTo>
                  <a:cubicBezTo>
                    <a:pt x="432" y="8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7" name="Google Shape;2567;p5"/>
            <p:cNvSpPr/>
            <p:nvPr/>
          </p:nvSpPr>
          <p:spPr>
            <a:xfrm>
              <a:off x="148917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329" y="427"/>
                    <a:pt x="422" y="329"/>
                    <a:pt x="422" y="211"/>
                  </a:cubicBezTo>
                  <a:cubicBezTo>
                    <a:pt x="416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8" name="Google Shape;2568;p5"/>
            <p:cNvSpPr/>
            <p:nvPr/>
          </p:nvSpPr>
          <p:spPr>
            <a:xfrm>
              <a:off x="1674800" y="443580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1"/>
                  </a:moveTo>
                  <a:cubicBezTo>
                    <a:pt x="89" y="1"/>
                    <a:pt x="1" y="90"/>
                    <a:pt x="1" y="207"/>
                  </a:cubicBezTo>
                  <a:cubicBezTo>
                    <a:pt x="1" y="320"/>
                    <a:pt x="93" y="418"/>
                    <a:pt x="206" y="423"/>
                  </a:cubicBezTo>
                  <a:cubicBezTo>
                    <a:pt x="330" y="423"/>
                    <a:pt x="427" y="325"/>
                    <a:pt x="427" y="212"/>
                  </a:cubicBezTo>
                  <a:cubicBezTo>
                    <a:pt x="427" y="94"/>
                    <a:pt x="335" y="1"/>
                    <a:pt x="222" y="1"/>
                  </a:cubicBezTo>
                  <a:cubicBezTo>
                    <a:pt x="215" y="1"/>
                    <a:pt x="209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9" name="Google Shape;2569;p5"/>
            <p:cNvSpPr/>
            <p:nvPr/>
          </p:nvSpPr>
          <p:spPr>
            <a:xfrm>
              <a:off x="1833975" y="4435575"/>
              <a:ext cx="10825" cy="10800"/>
            </a:xfrm>
            <a:custGeom>
              <a:rect b="b" l="l" r="r" t="t"/>
              <a:pathLst>
                <a:path extrusionOk="0" h="432" w="433">
                  <a:moveTo>
                    <a:pt x="211" y="0"/>
                  </a:moveTo>
                  <a:cubicBezTo>
                    <a:pt x="88" y="5"/>
                    <a:pt x="1" y="103"/>
                    <a:pt x="1" y="221"/>
                  </a:cubicBezTo>
                  <a:cubicBezTo>
                    <a:pt x="1" y="344"/>
                    <a:pt x="98" y="432"/>
                    <a:pt x="216" y="432"/>
                  </a:cubicBezTo>
                  <a:cubicBezTo>
                    <a:pt x="340" y="427"/>
                    <a:pt x="432" y="334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0" name="Google Shape;2570;p5"/>
            <p:cNvSpPr/>
            <p:nvPr/>
          </p:nvSpPr>
          <p:spPr>
            <a:xfrm>
              <a:off x="1993150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3" y="0"/>
                    <a:pt x="0" y="103"/>
                    <a:pt x="6" y="221"/>
                  </a:cubicBezTo>
                  <a:cubicBezTo>
                    <a:pt x="6" y="334"/>
                    <a:pt x="10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1" name="Google Shape;2571;p5"/>
            <p:cNvSpPr/>
            <p:nvPr/>
          </p:nvSpPr>
          <p:spPr>
            <a:xfrm>
              <a:off x="1648350" y="41968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8" y="0"/>
                    <a:pt x="0" y="88"/>
                    <a:pt x="0" y="206"/>
                  </a:cubicBezTo>
                  <a:cubicBezTo>
                    <a:pt x="0" y="319"/>
                    <a:pt x="98" y="422"/>
                    <a:pt x="211" y="422"/>
                  </a:cubicBezTo>
                  <a:cubicBezTo>
                    <a:pt x="334" y="422"/>
                    <a:pt x="421" y="334"/>
                    <a:pt x="421" y="211"/>
                  </a:cubicBezTo>
                  <a:cubicBezTo>
                    <a:pt x="421" y="8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2" name="Google Shape;2572;p5"/>
            <p:cNvSpPr/>
            <p:nvPr/>
          </p:nvSpPr>
          <p:spPr>
            <a:xfrm>
              <a:off x="201987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29" y="416"/>
                    <a:pt x="427" y="329"/>
                    <a:pt x="427" y="211"/>
                  </a:cubicBezTo>
                  <a:cubicBezTo>
                    <a:pt x="432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3" name="Google Shape;2573;p5"/>
            <p:cNvSpPr/>
            <p:nvPr/>
          </p:nvSpPr>
          <p:spPr>
            <a:xfrm>
              <a:off x="1887175" y="42233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0"/>
                  </a:moveTo>
                  <a:cubicBezTo>
                    <a:pt x="98" y="0"/>
                    <a:pt x="5" y="87"/>
                    <a:pt x="0" y="206"/>
                  </a:cubicBezTo>
                  <a:cubicBezTo>
                    <a:pt x="0" y="324"/>
                    <a:pt x="82" y="421"/>
                    <a:pt x="206" y="421"/>
                  </a:cubicBezTo>
                  <a:cubicBezTo>
                    <a:pt x="212" y="422"/>
                    <a:pt x="218" y="422"/>
                    <a:pt x="223" y="422"/>
                  </a:cubicBezTo>
                  <a:cubicBezTo>
                    <a:pt x="333" y="422"/>
                    <a:pt x="421" y="333"/>
                    <a:pt x="416" y="216"/>
                  </a:cubicBezTo>
                  <a:cubicBezTo>
                    <a:pt x="421" y="10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4" name="Google Shape;2574;p5"/>
            <p:cNvSpPr/>
            <p:nvPr/>
          </p:nvSpPr>
          <p:spPr>
            <a:xfrm>
              <a:off x="1648200" y="44619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2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32"/>
                    <a:pt x="212" y="432"/>
                  </a:cubicBezTo>
                  <a:cubicBezTo>
                    <a:pt x="215" y="432"/>
                    <a:pt x="219" y="433"/>
                    <a:pt x="222" y="433"/>
                  </a:cubicBezTo>
                  <a:cubicBezTo>
                    <a:pt x="345" y="433"/>
                    <a:pt x="427" y="347"/>
                    <a:pt x="427" y="227"/>
                  </a:cubicBezTo>
                  <a:cubicBezTo>
                    <a:pt x="427" y="103"/>
                    <a:pt x="335" y="1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5" name="Google Shape;2575;p5"/>
            <p:cNvSpPr/>
            <p:nvPr/>
          </p:nvSpPr>
          <p:spPr>
            <a:xfrm>
              <a:off x="1701275" y="44619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5"/>
                    <a:pt x="98" y="432"/>
                    <a:pt x="221" y="432"/>
                  </a:cubicBezTo>
                  <a:cubicBezTo>
                    <a:pt x="345" y="432"/>
                    <a:pt x="432" y="335"/>
                    <a:pt x="427" y="206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6" name="Google Shape;2576;p5"/>
            <p:cNvSpPr/>
            <p:nvPr/>
          </p:nvSpPr>
          <p:spPr>
            <a:xfrm>
              <a:off x="1568700" y="401122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6" y="1"/>
                  </a:moveTo>
                  <a:cubicBezTo>
                    <a:pt x="87" y="1"/>
                    <a:pt x="0" y="83"/>
                    <a:pt x="5" y="212"/>
                  </a:cubicBezTo>
                  <a:cubicBezTo>
                    <a:pt x="5" y="325"/>
                    <a:pt x="103" y="422"/>
                    <a:pt x="216" y="422"/>
                  </a:cubicBezTo>
                  <a:cubicBezTo>
                    <a:pt x="334" y="422"/>
                    <a:pt x="432" y="325"/>
                    <a:pt x="432" y="212"/>
                  </a:cubicBezTo>
                  <a:cubicBezTo>
                    <a:pt x="432" y="8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7" name="Google Shape;2577;p5"/>
            <p:cNvSpPr/>
            <p:nvPr/>
          </p:nvSpPr>
          <p:spPr>
            <a:xfrm>
              <a:off x="1621875" y="40112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0" y="0"/>
                    <a:pt x="1" y="94"/>
                    <a:pt x="1" y="212"/>
                  </a:cubicBezTo>
                  <a:cubicBezTo>
                    <a:pt x="1" y="325"/>
                    <a:pt x="93" y="422"/>
                    <a:pt x="211" y="422"/>
                  </a:cubicBezTo>
                  <a:cubicBezTo>
                    <a:pt x="324" y="417"/>
                    <a:pt x="422" y="325"/>
                    <a:pt x="422" y="212"/>
                  </a:cubicBezTo>
                  <a:cubicBezTo>
                    <a:pt x="422" y="93"/>
                    <a:pt x="335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8" name="Google Shape;2578;p5"/>
            <p:cNvSpPr/>
            <p:nvPr/>
          </p:nvSpPr>
          <p:spPr>
            <a:xfrm>
              <a:off x="196682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35"/>
                    <a:pt x="87" y="422"/>
                    <a:pt x="211" y="422"/>
                  </a:cubicBezTo>
                  <a:cubicBezTo>
                    <a:pt x="329" y="422"/>
                    <a:pt x="427" y="335"/>
                    <a:pt x="421" y="212"/>
                  </a:cubicBezTo>
                  <a:cubicBezTo>
                    <a:pt x="421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9" name="Google Shape;2579;p5"/>
            <p:cNvSpPr/>
            <p:nvPr/>
          </p:nvSpPr>
          <p:spPr>
            <a:xfrm>
              <a:off x="1515625" y="44887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1"/>
                  </a:moveTo>
                  <a:cubicBezTo>
                    <a:pt x="98" y="1"/>
                    <a:pt x="1" y="98"/>
                    <a:pt x="1" y="211"/>
                  </a:cubicBezTo>
                  <a:cubicBezTo>
                    <a:pt x="1" y="327"/>
                    <a:pt x="94" y="422"/>
                    <a:pt x="208" y="422"/>
                  </a:cubicBezTo>
                  <a:cubicBezTo>
                    <a:pt x="211" y="422"/>
                    <a:pt x="214" y="422"/>
                    <a:pt x="217" y="422"/>
                  </a:cubicBezTo>
                  <a:cubicBezTo>
                    <a:pt x="335" y="422"/>
                    <a:pt x="427" y="330"/>
                    <a:pt x="427" y="206"/>
                  </a:cubicBezTo>
                  <a:cubicBezTo>
                    <a:pt x="422" y="93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0" name="Google Shape;2580;p5"/>
            <p:cNvSpPr/>
            <p:nvPr/>
          </p:nvSpPr>
          <p:spPr>
            <a:xfrm>
              <a:off x="2046200" y="44887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18" y="0"/>
                  </a:moveTo>
                  <a:cubicBezTo>
                    <a:pt x="99" y="0"/>
                    <a:pt x="11" y="96"/>
                    <a:pt x="11" y="206"/>
                  </a:cubicBezTo>
                  <a:cubicBezTo>
                    <a:pt x="1" y="324"/>
                    <a:pt x="98" y="427"/>
                    <a:pt x="222" y="427"/>
                  </a:cubicBezTo>
                  <a:cubicBezTo>
                    <a:pt x="335" y="427"/>
                    <a:pt x="432" y="335"/>
                    <a:pt x="432" y="222"/>
                  </a:cubicBezTo>
                  <a:cubicBezTo>
                    <a:pt x="438" y="98"/>
                    <a:pt x="350" y="1"/>
                    <a:pt x="227" y="1"/>
                  </a:cubicBezTo>
                  <a:cubicBezTo>
                    <a:pt x="224" y="1"/>
                    <a:pt x="221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1" name="Google Shape;2581;p5"/>
            <p:cNvSpPr/>
            <p:nvPr/>
          </p:nvSpPr>
          <p:spPr>
            <a:xfrm>
              <a:off x="164820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2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29"/>
                    <a:pt x="93" y="427"/>
                    <a:pt x="212" y="427"/>
                  </a:cubicBezTo>
                  <a:cubicBezTo>
                    <a:pt x="335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2" name="Google Shape;2582;p5"/>
            <p:cNvSpPr/>
            <p:nvPr/>
          </p:nvSpPr>
          <p:spPr>
            <a:xfrm>
              <a:off x="201987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0"/>
                    <a:pt x="427" y="211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3" name="Google Shape;2583;p5"/>
            <p:cNvSpPr/>
            <p:nvPr/>
          </p:nvSpPr>
          <p:spPr>
            <a:xfrm>
              <a:off x="14359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3" y="1"/>
                    <a:pt x="1" y="88"/>
                    <a:pt x="11" y="206"/>
                  </a:cubicBezTo>
                  <a:cubicBezTo>
                    <a:pt x="11" y="330"/>
                    <a:pt x="98" y="427"/>
                    <a:pt x="222" y="427"/>
                  </a:cubicBezTo>
                  <a:cubicBezTo>
                    <a:pt x="330" y="427"/>
                    <a:pt x="432" y="335"/>
                    <a:pt x="432" y="222"/>
                  </a:cubicBezTo>
                  <a:cubicBezTo>
                    <a:pt x="432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4" name="Google Shape;2584;p5"/>
            <p:cNvSpPr/>
            <p:nvPr/>
          </p:nvSpPr>
          <p:spPr>
            <a:xfrm>
              <a:off x="22055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8" y="421"/>
                    <a:pt x="206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10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5" name="Google Shape;2585;p5"/>
            <p:cNvSpPr/>
            <p:nvPr/>
          </p:nvSpPr>
          <p:spPr>
            <a:xfrm>
              <a:off x="1489175" y="4196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7"/>
                  </a:cubicBezTo>
                  <a:cubicBezTo>
                    <a:pt x="329" y="427"/>
                    <a:pt x="422" y="324"/>
                    <a:pt x="422" y="211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6" name="Google Shape;2586;p5"/>
            <p:cNvSpPr/>
            <p:nvPr/>
          </p:nvSpPr>
          <p:spPr>
            <a:xfrm>
              <a:off x="1993275" y="40112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2" y="0"/>
                  </a:moveTo>
                  <a:cubicBezTo>
                    <a:pt x="96" y="0"/>
                    <a:pt x="1" y="80"/>
                    <a:pt x="1" y="213"/>
                  </a:cubicBezTo>
                  <a:cubicBezTo>
                    <a:pt x="1" y="326"/>
                    <a:pt x="103" y="423"/>
                    <a:pt x="216" y="423"/>
                  </a:cubicBezTo>
                  <a:cubicBezTo>
                    <a:pt x="335" y="423"/>
                    <a:pt x="427" y="326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8" y="1"/>
                    <a:pt x="200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7" name="Google Shape;2587;p5"/>
            <p:cNvSpPr/>
            <p:nvPr/>
          </p:nvSpPr>
          <p:spPr>
            <a:xfrm>
              <a:off x="2099400" y="401120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33" y="0"/>
                  </a:moveTo>
                  <a:cubicBezTo>
                    <a:pt x="225" y="0"/>
                    <a:pt x="218" y="1"/>
                    <a:pt x="211" y="2"/>
                  </a:cubicBezTo>
                  <a:cubicBezTo>
                    <a:pt x="93" y="2"/>
                    <a:pt x="0" y="89"/>
                    <a:pt x="0" y="213"/>
                  </a:cubicBezTo>
                  <a:cubicBezTo>
                    <a:pt x="5" y="326"/>
                    <a:pt x="98" y="423"/>
                    <a:pt x="211" y="423"/>
                  </a:cubicBezTo>
                  <a:cubicBezTo>
                    <a:pt x="214" y="423"/>
                    <a:pt x="217" y="424"/>
                    <a:pt x="219" y="424"/>
                  </a:cubicBezTo>
                  <a:cubicBezTo>
                    <a:pt x="334" y="424"/>
                    <a:pt x="427" y="323"/>
                    <a:pt x="427" y="213"/>
                  </a:cubicBezTo>
                  <a:cubicBezTo>
                    <a:pt x="432" y="93"/>
                    <a:pt x="330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8" name="Google Shape;2588;p5"/>
            <p:cNvSpPr/>
            <p:nvPr/>
          </p:nvSpPr>
          <p:spPr>
            <a:xfrm>
              <a:off x="2019875" y="45152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93" y="0"/>
                    <a:pt x="0" y="98"/>
                    <a:pt x="0" y="221"/>
                  </a:cubicBezTo>
                  <a:cubicBezTo>
                    <a:pt x="0" y="334"/>
                    <a:pt x="93" y="427"/>
                    <a:pt x="20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9" name="Google Shape;2589;p5"/>
            <p:cNvSpPr/>
            <p:nvPr/>
          </p:nvSpPr>
          <p:spPr>
            <a:xfrm>
              <a:off x="1568700" y="454167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6" y="1"/>
                  </a:moveTo>
                  <a:cubicBezTo>
                    <a:pt x="87" y="11"/>
                    <a:pt x="0" y="98"/>
                    <a:pt x="0" y="217"/>
                  </a:cubicBezTo>
                  <a:cubicBezTo>
                    <a:pt x="0" y="340"/>
                    <a:pt x="98" y="432"/>
                    <a:pt x="211" y="432"/>
                  </a:cubicBezTo>
                  <a:cubicBezTo>
                    <a:pt x="329" y="432"/>
                    <a:pt x="421" y="330"/>
                    <a:pt x="421" y="217"/>
                  </a:cubicBezTo>
                  <a:cubicBezTo>
                    <a:pt x="421" y="93"/>
                    <a:pt x="319" y="6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0" name="Google Shape;2590;p5"/>
            <p:cNvSpPr/>
            <p:nvPr/>
          </p:nvSpPr>
          <p:spPr>
            <a:xfrm>
              <a:off x="1621875" y="454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9" y="1"/>
                  </a:moveTo>
                  <a:cubicBezTo>
                    <a:pt x="216" y="1"/>
                    <a:pt x="214" y="1"/>
                    <a:pt x="211" y="1"/>
                  </a:cubicBezTo>
                  <a:cubicBezTo>
                    <a:pt x="88" y="1"/>
                    <a:pt x="1" y="88"/>
                    <a:pt x="1" y="207"/>
                  </a:cubicBezTo>
                  <a:cubicBezTo>
                    <a:pt x="1" y="320"/>
                    <a:pt x="93" y="422"/>
                    <a:pt x="211" y="422"/>
                  </a:cubicBezTo>
                  <a:cubicBezTo>
                    <a:pt x="324" y="422"/>
                    <a:pt x="422" y="320"/>
                    <a:pt x="422" y="207"/>
                  </a:cubicBezTo>
                  <a:cubicBezTo>
                    <a:pt x="422" y="101"/>
                    <a:pt x="324" y="1"/>
                    <a:pt x="21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1" name="Google Shape;2591;p5"/>
            <p:cNvSpPr/>
            <p:nvPr/>
          </p:nvSpPr>
          <p:spPr>
            <a:xfrm>
              <a:off x="2152450" y="401120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194" y="0"/>
                  </a:moveTo>
                  <a:cubicBezTo>
                    <a:pt x="95" y="0"/>
                    <a:pt x="5" y="93"/>
                    <a:pt x="1" y="202"/>
                  </a:cubicBezTo>
                  <a:cubicBezTo>
                    <a:pt x="1" y="326"/>
                    <a:pt x="93" y="423"/>
                    <a:pt x="211" y="423"/>
                  </a:cubicBezTo>
                  <a:cubicBezTo>
                    <a:pt x="324" y="423"/>
                    <a:pt x="422" y="321"/>
                    <a:pt x="422" y="202"/>
                  </a:cubicBezTo>
                  <a:cubicBezTo>
                    <a:pt x="422" y="89"/>
                    <a:pt x="335" y="2"/>
                    <a:pt x="216" y="2"/>
                  </a:cubicBezTo>
                  <a:cubicBezTo>
                    <a:pt x="209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2" name="Google Shape;2592;p5"/>
            <p:cNvSpPr/>
            <p:nvPr/>
          </p:nvSpPr>
          <p:spPr>
            <a:xfrm>
              <a:off x="1993275" y="45419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5" y="0"/>
                  </a:moveTo>
                  <a:cubicBezTo>
                    <a:pt x="107" y="0"/>
                    <a:pt x="6" y="85"/>
                    <a:pt x="6" y="213"/>
                  </a:cubicBezTo>
                  <a:cubicBezTo>
                    <a:pt x="1" y="331"/>
                    <a:pt x="103" y="423"/>
                    <a:pt x="216" y="423"/>
                  </a:cubicBezTo>
                  <a:cubicBezTo>
                    <a:pt x="335" y="418"/>
                    <a:pt x="427" y="331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9" y="1"/>
                    <a:pt x="2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3" name="Google Shape;2593;p5"/>
            <p:cNvSpPr/>
            <p:nvPr/>
          </p:nvSpPr>
          <p:spPr>
            <a:xfrm>
              <a:off x="1462575" y="42765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4"/>
                    <a:pt x="88" y="422"/>
                    <a:pt x="206" y="422"/>
                  </a:cubicBezTo>
                  <a:cubicBezTo>
                    <a:pt x="335" y="422"/>
                    <a:pt x="422" y="334"/>
                    <a:pt x="422" y="216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4" name="Google Shape;2594;p5"/>
            <p:cNvSpPr/>
            <p:nvPr/>
          </p:nvSpPr>
          <p:spPr>
            <a:xfrm>
              <a:off x="2179050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103" y="427"/>
                    <a:pt x="22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5" name="Google Shape;2595;p5"/>
            <p:cNvSpPr/>
            <p:nvPr/>
          </p:nvSpPr>
          <p:spPr>
            <a:xfrm>
              <a:off x="16748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3" y="421"/>
                    <a:pt x="206" y="421"/>
                  </a:cubicBezTo>
                  <a:cubicBezTo>
                    <a:pt x="330" y="421"/>
                    <a:pt x="427" y="334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6" name="Google Shape;2596;p5"/>
            <p:cNvSpPr/>
            <p:nvPr/>
          </p:nvSpPr>
          <p:spPr>
            <a:xfrm>
              <a:off x="1993275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22" y="336"/>
                    <a:pt x="422" y="211"/>
                  </a:cubicBezTo>
                  <a:cubicBezTo>
                    <a:pt x="42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7" name="Google Shape;2597;p5"/>
            <p:cNvSpPr/>
            <p:nvPr/>
          </p:nvSpPr>
          <p:spPr>
            <a:xfrm>
              <a:off x="20198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29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8" name="Google Shape;2598;p5"/>
            <p:cNvSpPr/>
            <p:nvPr/>
          </p:nvSpPr>
          <p:spPr>
            <a:xfrm>
              <a:off x="19668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5" y="217"/>
                  </a:cubicBezTo>
                  <a:cubicBezTo>
                    <a:pt x="10" y="330"/>
                    <a:pt x="103" y="427"/>
                    <a:pt x="216" y="427"/>
                  </a:cubicBezTo>
                  <a:cubicBezTo>
                    <a:pt x="219" y="427"/>
                    <a:pt x="222" y="427"/>
                    <a:pt x="224" y="427"/>
                  </a:cubicBezTo>
                  <a:cubicBezTo>
                    <a:pt x="338" y="427"/>
                    <a:pt x="427" y="327"/>
                    <a:pt x="427" y="217"/>
                  </a:cubicBezTo>
                  <a:cubicBezTo>
                    <a:pt x="421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9" name="Google Shape;2599;p5"/>
            <p:cNvSpPr/>
            <p:nvPr/>
          </p:nvSpPr>
          <p:spPr>
            <a:xfrm>
              <a:off x="14625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8"/>
                    <a:pt x="0" y="206"/>
                  </a:cubicBezTo>
                  <a:cubicBezTo>
                    <a:pt x="0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0" name="Google Shape;2600;p5"/>
            <p:cNvSpPr/>
            <p:nvPr/>
          </p:nvSpPr>
          <p:spPr>
            <a:xfrm>
              <a:off x="1648200" y="40905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7" y="1"/>
                  </a:moveTo>
                  <a:cubicBezTo>
                    <a:pt x="104" y="1"/>
                    <a:pt x="6" y="98"/>
                    <a:pt x="6" y="211"/>
                  </a:cubicBezTo>
                  <a:cubicBezTo>
                    <a:pt x="1" y="335"/>
                    <a:pt x="104" y="432"/>
                    <a:pt x="217" y="432"/>
                  </a:cubicBezTo>
                  <a:cubicBezTo>
                    <a:pt x="340" y="432"/>
                    <a:pt x="427" y="340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1" name="Google Shape;2601;p5"/>
            <p:cNvSpPr/>
            <p:nvPr/>
          </p:nvSpPr>
          <p:spPr>
            <a:xfrm>
              <a:off x="19932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1" y="98"/>
                    <a:pt x="1" y="206"/>
                  </a:cubicBezTo>
                  <a:cubicBezTo>
                    <a:pt x="1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2" name="Google Shape;2602;p5"/>
            <p:cNvSpPr/>
            <p:nvPr/>
          </p:nvSpPr>
          <p:spPr>
            <a:xfrm>
              <a:off x="2179050" y="4090500"/>
              <a:ext cx="10675" cy="10825"/>
            </a:xfrm>
            <a:custGeom>
              <a:rect b="b" l="l" r="r" t="t"/>
              <a:pathLst>
                <a:path extrusionOk="0" h="433" w="427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35"/>
                    <a:pt x="98" y="432"/>
                    <a:pt x="211" y="432"/>
                  </a:cubicBezTo>
                  <a:cubicBezTo>
                    <a:pt x="334" y="432"/>
                    <a:pt x="427" y="340"/>
                    <a:pt x="427" y="222"/>
                  </a:cubicBezTo>
                  <a:cubicBezTo>
                    <a:pt x="427" y="98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3" name="Google Shape;2603;p5"/>
            <p:cNvSpPr/>
            <p:nvPr/>
          </p:nvSpPr>
          <p:spPr>
            <a:xfrm>
              <a:off x="20198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7"/>
                    <a:pt x="88" y="423"/>
                    <a:pt x="206" y="423"/>
                  </a:cubicBezTo>
                  <a:cubicBezTo>
                    <a:pt x="209" y="423"/>
                    <a:pt x="213" y="422"/>
                    <a:pt x="216" y="422"/>
                  </a:cubicBezTo>
                  <a:cubicBezTo>
                    <a:pt x="329" y="422"/>
                    <a:pt x="427" y="335"/>
                    <a:pt x="427" y="217"/>
                  </a:cubicBezTo>
                  <a:cubicBezTo>
                    <a:pt x="432" y="99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4" name="Google Shape;2604;p5"/>
            <p:cNvSpPr/>
            <p:nvPr/>
          </p:nvSpPr>
          <p:spPr>
            <a:xfrm>
              <a:off x="2205500" y="427652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98" y="0"/>
                    <a:pt x="11" y="88"/>
                    <a:pt x="11" y="206"/>
                  </a:cubicBezTo>
                  <a:cubicBezTo>
                    <a:pt x="1" y="334"/>
                    <a:pt x="93" y="422"/>
                    <a:pt x="217" y="422"/>
                  </a:cubicBezTo>
                  <a:cubicBezTo>
                    <a:pt x="335" y="422"/>
                    <a:pt x="427" y="324"/>
                    <a:pt x="438" y="211"/>
                  </a:cubicBezTo>
                  <a:cubicBezTo>
                    <a:pt x="438" y="93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5" name="Google Shape;2605;p5"/>
            <p:cNvSpPr/>
            <p:nvPr/>
          </p:nvSpPr>
          <p:spPr>
            <a:xfrm>
              <a:off x="1621625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29" y="427"/>
                    <a:pt x="432" y="330"/>
                    <a:pt x="432" y="211"/>
                  </a:cubicBezTo>
                  <a:cubicBezTo>
                    <a:pt x="432" y="93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6" name="Google Shape;2606;p5"/>
            <p:cNvSpPr/>
            <p:nvPr/>
          </p:nvSpPr>
          <p:spPr>
            <a:xfrm>
              <a:off x="1674800" y="44887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3" y="1"/>
                    <a:pt x="1" y="93"/>
                    <a:pt x="6" y="227"/>
                  </a:cubicBezTo>
                  <a:cubicBezTo>
                    <a:pt x="16" y="340"/>
                    <a:pt x="103" y="432"/>
                    <a:pt x="222" y="432"/>
                  </a:cubicBezTo>
                  <a:cubicBezTo>
                    <a:pt x="335" y="432"/>
                    <a:pt x="432" y="330"/>
                    <a:pt x="43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7" name="Google Shape;2607;p5"/>
            <p:cNvSpPr/>
            <p:nvPr/>
          </p:nvSpPr>
          <p:spPr>
            <a:xfrm>
              <a:off x="1993275" y="44887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88" y="1"/>
                    <a:pt x="1" y="98"/>
                    <a:pt x="1" y="227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330" y="432"/>
                    <a:pt x="422" y="335"/>
                    <a:pt x="42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8" name="Google Shape;2608;p5"/>
            <p:cNvSpPr/>
            <p:nvPr/>
          </p:nvSpPr>
          <p:spPr>
            <a:xfrm>
              <a:off x="2019875" y="40906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7" y="1"/>
                  </a:moveTo>
                  <a:cubicBezTo>
                    <a:pt x="88" y="1"/>
                    <a:pt x="0" y="96"/>
                    <a:pt x="0" y="217"/>
                  </a:cubicBezTo>
                  <a:cubicBezTo>
                    <a:pt x="0" y="335"/>
                    <a:pt x="93" y="427"/>
                    <a:pt x="216" y="432"/>
                  </a:cubicBezTo>
                  <a:cubicBezTo>
                    <a:pt x="329" y="427"/>
                    <a:pt x="427" y="335"/>
                    <a:pt x="427" y="222"/>
                  </a:cubicBezTo>
                  <a:cubicBezTo>
                    <a:pt x="432" y="103"/>
                    <a:pt x="329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9" name="Google Shape;2609;p5"/>
            <p:cNvSpPr/>
            <p:nvPr/>
          </p:nvSpPr>
          <p:spPr>
            <a:xfrm>
              <a:off x="1409400" y="42233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104"/>
                    <a:pt x="0" y="212"/>
                  </a:cubicBezTo>
                  <a:cubicBezTo>
                    <a:pt x="0" y="330"/>
                    <a:pt x="98" y="422"/>
                    <a:pt x="216" y="422"/>
                  </a:cubicBezTo>
                  <a:cubicBezTo>
                    <a:pt x="339" y="422"/>
                    <a:pt x="421" y="335"/>
                    <a:pt x="421" y="212"/>
                  </a:cubicBezTo>
                  <a:cubicBezTo>
                    <a:pt x="421" y="92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0" name="Google Shape;2610;p5"/>
            <p:cNvSpPr/>
            <p:nvPr/>
          </p:nvSpPr>
          <p:spPr>
            <a:xfrm>
              <a:off x="1940225" y="42233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9"/>
                    <a:pt x="11" y="212"/>
                  </a:cubicBezTo>
                  <a:cubicBezTo>
                    <a:pt x="0" y="330"/>
                    <a:pt x="98" y="422"/>
                    <a:pt x="221" y="422"/>
                  </a:cubicBezTo>
                  <a:cubicBezTo>
                    <a:pt x="345" y="422"/>
                    <a:pt x="427" y="335"/>
                    <a:pt x="427" y="212"/>
                  </a:cubicBezTo>
                  <a:cubicBezTo>
                    <a:pt x="422" y="92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1" name="Google Shape;2611;p5"/>
            <p:cNvSpPr/>
            <p:nvPr/>
          </p:nvSpPr>
          <p:spPr>
            <a:xfrm>
              <a:off x="220550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17" y="427"/>
                  </a:cubicBezTo>
                  <a:cubicBezTo>
                    <a:pt x="335" y="427"/>
                    <a:pt x="427" y="335"/>
                    <a:pt x="427" y="211"/>
                  </a:cubicBezTo>
                  <a:cubicBezTo>
                    <a:pt x="427" y="98"/>
                    <a:pt x="325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2" name="Google Shape;2612;p5"/>
            <p:cNvSpPr/>
            <p:nvPr/>
          </p:nvSpPr>
          <p:spPr>
            <a:xfrm>
              <a:off x="2046075" y="4011200"/>
              <a:ext cx="10950" cy="10725"/>
            </a:xfrm>
            <a:custGeom>
              <a:rect b="b" l="l" r="r" t="t"/>
              <a:pathLst>
                <a:path extrusionOk="0" h="429" w="438">
                  <a:moveTo>
                    <a:pt x="203" y="0"/>
                  </a:moveTo>
                  <a:cubicBezTo>
                    <a:pt x="108" y="0"/>
                    <a:pt x="15" y="85"/>
                    <a:pt x="6" y="213"/>
                  </a:cubicBezTo>
                  <a:cubicBezTo>
                    <a:pt x="1" y="326"/>
                    <a:pt x="103" y="428"/>
                    <a:pt x="222" y="428"/>
                  </a:cubicBezTo>
                  <a:cubicBezTo>
                    <a:pt x="335" y="423"/>
                    <a:pt x="432" y="336"/>
                    <a:pt x="432" y="218"/>
                  </a:cubicBezTo>
                  <a:cubicBezTo>
                    <a:pt x="437" y="89"/>
                    <a:pt x="350" y="2"/>
                    <a:pt x="227" y="2"/>
                  </a:cubicBezTo>
                  <a:cubicBezTo>
                    <a:pt x="219" y="1"/>
                    <a:pt x="211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3" name="Google Shape;2613;p5"/>
            <p:cNvSpPr/>
            <p:nvPr/>
          </p:nvSpPr>
          <p:spPr>
            <a:xfrm>
              <a:off x="1674800" y="40112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1" y="1"/>
                  </a:moveTo>
                  <a:cubicBezTo>
                    <a:pt x="93" y="1"/>
                    <a:pt x="1" y="83"/>
                    <a:pt x="1" y="212"/>
                  </a:cubicBezTo>
                  <a:cubicBezTo>
                    <a:pt x="1" y="325"/>
                    <a:pt x="93" y="422"/>
                    <a:pt x="206" y="422"/>
                  </a:cubicBezTo>
                  <a:cubicBezTo>
                    <a:pt x="209" y="422"/>
                    <a:pt x="212" y="423"/>
                    <a:pt x="215" y="423"/>
                  </a:cubicBezTo>
                  <a:cubicBezTo>
                    <a:pt x="329" y="423"/>
                    <a:pt x="427" y="322"/>
                    <a:pt x="427" y="212"/>
                  </a:cubicBezTo>
                  <a:cubicBezTo>
                    <a:pt x="427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4" name="Google Shape;2614;p5"/>
            <p:cNvSpPr/>
            <p:nvPr/>
          </p:nvSpPr>
          <p:spPr>
            <a:xfrm>
              <a:off x="1940225" y="41702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98" y="11"/>
                    <a:pt x="0" y="104"/>
                    <a:pt x="0" y="217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45" y="427"/>
                    <a:pt x="427" y="335"/>
                    <a:pt x="427" y="217"/>
                  </a:cubicBezTo>
                  <a:cubicBezTo>
                    <a:pt x="427" y="96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5" name="Google Shape;2615;p5"/>
            <p:cNvSpPr/>
            <p:nvPr/>
          </p:nvSpPr>
          <p:spPr>
            <a:xfrm>
              <a:off x="217892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9" y="427"/>
                    <a:pt x="432" y="335"/>
                    <a:pt x="432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1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6" name="Google Shape;2616;p5"/>
            <p:cNvSpPr/>
            <p:nvPr/>
          </p:nvSpPr>
          <p:spPr>
            <a:xfrm>
              <a:off x="1515500" y="40112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8" y="1"/>
                    <a:pt x="6" y="88"/>
                    <a:pt x="1" y="207"/>
                  </a:cubicBezTo>
                  <a:cubicBezTo>
                    <a:pt x="1" y="320"/>
                    <a:pt x="98" y="422"/>
                    <a:pt x="211" y="422"/>
                  </a:cubicBezTo>
                  <a:cubicBezTo>
                    <a:pt x="214" y="422"/>
                    <a:pt x="217" y="423"/>
                    <a:pt x="220" y="423"/>
                  </a:cubicBezTo>
                  <a:cubicBezTo>
                    <a:pt x="339" y="423"/>
                    <a:pt x="432" y="322"/>
                    <a:pt x="432" y="212"/>
                  </a:cubicBezTo>
                  <a:cubicBezTo>
                    <a:pt x="432" y="88"/>
                    <a:pt x="34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7" name="Google Shape;2617;p5"/>
            <p:cNvSpPr/>
            <p:nvPr/>
          </p:nvSpPr>
          <p:spPr>
            <a:xfrm>
              <a:off x="1648200" y="3984375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22" y="1"/>
                  </a:moveTo>
                  <a:cubicBezTo>
                    <a:pt x="109" y="1"/>
                    <a:pt x="6" y="88"/>
                    <a:pt x="6" y="212"/>
                  </a:cubicBezTo>
                  <a:cubicBezTo>
                    <a:pt x="1" y="335"/>
                    <a:pt x="104" y="433"/>
                    <a:pt x="217" y="433"/>
                  </a:cubicBezTo>
                  <a:cubicBezTo>
                    <a:pt x="335" y="433"/>
                    <a:pt x="427" y="340"/>
                    <a:pt x="427" y="227"/>
                  </a:cubicBezTo>
                  <a:cubicBezTo>
                    <a:pt x="427" y="104"/>
                    <a:pt x="340" y="6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8" name="Google Shape;2618;p5"/>
            <p:cNvSpPr/>
            <p:nvPr/>
          </p:nvSpPr>
          <p:spPr>
            <a:xfrm>
              <a:off x="14891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0" y="217"/>
                  </a:cubicBezTo>
                  <a:cubicBezTo>
                    <a:pt x="0" y="335"/>
                    <a:pt x="82" y="427"/>
                    <a:pt x="211" y="427"/>
                  </a:cubicBezTo>
                  <a:cubicBezTo>
                    <a:pt x="334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9" name="Google Shape;2619;p5"/>
            <p:cNvSpPr/>
            <p:nvPr/>
          </p:nvSpPr>
          <p:spPr>
            <a:xfrm>
              <a:off x="1674800" y="45419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29"/>
                    <a:pt x="98" y="416"/>
                    <a:pt x="206" y="421"/>
                  </a:cubicBezTo>
                  <a:cubicBezTo>
                    <a:pt x="211" y="422"/>
                    <a:pt x="217" y="422"/>
                    <a:pt x="222" y="422"/>
                  </a:cubicBezTo>
                  <a:cubicBezTo>
                    <a:pt x="329" y="422"/>
                    <a:pt x="422" y="323"/>
                    <a:pt x="422" y="211"/>
                  </a:cubicBezTo>
                  <a:cubicBezTo>
                    <a:pt x="43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0" name="Google Shape;2620;p5"/>
            <p:cNvSpPr/>
            <p:nvPr/>
          </p:nvSpPr>
          <p:spPr>
            <a:xfrm>
              <a:off x="16218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17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1" name="Google Shape;2621;p5"/>
            <p:cNvSpPr/>
            <p:nvPr/>
          </p:nvSpPr>
          <p:spPr>
            <a:xfrm>
              <a:off x="16748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2" y="0"/>
                  </a:moveTo>
                  <a:cubicBezTo>
                    <a:pt x="93" y="0"/>
                    <a:pt x="1" y="9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2" name="Google Shape;2622;p5"/>
            <p:cNvSpPr/>
            <p:nvPr/>
          </p:nvSpPr>
          <p:spPr>
            <a:xfrm>
              <a:off x="2046200" y="45419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1" y="329"/>
                    <a:pt x="98" y="421"/>
                    <a:pt x="217" y="421"/>
                  </a:cubicBezTo>
                  <a:cubicBezTo>
                    <a:pt x="222" y="422"/>
                    <a:pt x="228" y="422"/>
                    <a:pt x="233" y="422"/>
                  </a:cubicBezTo>
                  <a:cubicBezTo>
                    <a:pt x="339" y="422"/>
                    <a:pt x="427" y="328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3" name="Google Shape;2623;p5"/>
            <p:cNvSpPr/>
            <p:nvPr/>
          </p:nvSpPr>
          <p:spPr>
            <a:xfrm>
              <a:off x="1833725" y="4064175"/>
              <a:ext cx="11075" cy="10675"/>
            </a:xfrm>
            <a:custGeom>
              <a:rect b="b" l="l" r="r" t="t"/>
              <a:pathLst>
                <a:path extrusionOk="0" h="427" w="443">
                  <a:moveTo>
                    <a:pt x="226" y="0"/>
                  </a:moveTo>
                  <a:cubicBezTo>
                    <a:pt x="108" y="0"/>
                    <a:pt x="11" y="98"/>
                    <a:pt x="11" y="211"/>
                  </a:cubicBezTo>
                  <a:cubicBezTo>
                    <a:pt x="0" y="329"/>
                    <a:pt x="98" y="427"/>
                    <a:pt x="221" y="427"/>
                  </a:cubicBezTo>
                  <a:cubicBezTo>
                    <a:pt x="345" y="427"/>
                    <a:pt x="442" y="334"/>
                    <a:pt x="442" y="211"/>
                  </a:cubicBezTo>
                  <a:cubicBezTo>
                    <a:pt x="442" y="87"/>
                    <a:pt x="350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4" name="Google Shape;2624;p5"/>
            <p:cNvSpPr/>
            <p:nvPr/>
          </p:nvSpPr>
          <p:spPr>
            <a:xfrm>
              <a:off x="167480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330" y="422"/>
                    <a:pt x="427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5" name="Google Shape;2625;p5"/>
            <p:cNvSpPr/>
            <p:nvPr/>
          </p:nvSpPr>
          <p:spPr>
            <a:xfrm>
              <a:off x="1621875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1" y="88"/>
                    <a:pt x="1" y="211"/>
                  </a:cubicBezTo>
                  <a:cubicBezTo>
                    <a:pt x="1" y="329"/>
                    <a:pt x="93" y="422"/>
                    <a:pt x="216" y="422"/>
                  </a:cubicBezTo>
                  <a:cubicBezTo>
                    <a:pt x="324" y="422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6" name="Google Shape;2626;p5"/>
            <p:cNvSpPr/>
            <p:nvPr/>
          </p:nvSpPr>
          <p:spPr>
            <a:xfrm>
              <a:off x="1647950" y="435617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7" y="0"/>
                  </a:moveTo>
                  <a:cubicBezTo>
                    <a:pt x="109" y="0"/>
                    <a:pt x="16" y="88"/>
                    <a:pt x="1" y="211"/>
                  </a:cubicBezTo>
                  <a:cubicBezTo>
                    <a:pt x="1" y="324"/>
                    <a:pt x="103" y="422"/>
                    <a:pt x="222" y="422"/>
                  </a:cubicBezTo>
                  <a:cubicBezTo>
                    <a:pt x="345" y="422"/>
                    <a:pt x="432" y="334"/>
                    <a:pt x="432" y="216"/>
                  </a:cubicBezTo>
                  <a:cubicBezTo>
                    <a:pt x="437" y="88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7" name="Google Shape;2627;p5"/>
            <p:cNvSpPr/>
            <p:nvPr/>
          </p:nvSpPr>
          <p:spPr>
            <a:xfrm>
              <a:off x="148917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5" y="0"/>
                  </a:moveTo>
                  <a:cubicBezTo>
                    <a:pt x="89" y="0"/>
                    <a:pt x="0" y="94"/>
                    <a:pt x="0" y="212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27" y="325"/>
                    <a:pt x="422" y="212"/>
                  </a:cubicBezTo>
                  <a:cubicBezTo>
                    <a:pt x="422" y="93"/>
                    <a:pt x="329" y="1"/>
                    <a:pt x="211" y="1"/>
                  </a:cubicBezTo>
                  <a:cubicBezTo>
                    <a:pt x="205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8" name="Google Shape;2628;p5"/>
            <p:cNvSpPr/>
            <p:nvPr/>
          </p:nvSpPr>
          <p:spPr>
            <a:xfrm>
              <a:off x="2178925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8" y="0"/>
                    <a:pt x="0" y="93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9" name="Google Shape;2629;p5"/>
            <p:cNvSpPr/>
            <p:nvPr/>
          </p:nvSpPr>
          <p:spPr>
            <a:xfrm>
              <a:off x="2019750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6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32" y="335"/>
                    <a:pt x="427" y="217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0" name="Google Shape;2630;p5"/>
            <p:cNvSpPr/>
            <p:nvPr/>
          </p:nvSpPr>
          <p:spPr>
            <a:xfrm>
              <a:off x="21525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1" name="Google Shape;2631;p5"/>
            <p:cNvSpPr/>
            <p:nvPr/>
          </p:nvSpPr>
          <p:spPr>
            <a:xfrm>
              <a:off x="183397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3"/>
                    <a:pt x="6" y="216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2" name="Google Shape;2632;p5"/>
            <p:cNvSpPr/>
            <p:nvPr/>
          </p:nvSpPr>
          <p:spPr>
            <a:xfrm>
              <a:off x="1674800" y="38519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0"/>
                  </a:moveTo>
                  <a:cubicBezTo>
                    <a:pt x="89" y="0"/>
                    <a:pt x="1" y="89"/>
                    <a:pt x="1" y="207"/>
                  </a:cubicBezTo>
                  <a:cubicBezTo>
                    <a:pt x="1" y="325"/>
                    <a:pt x="93" y="417"/>
                    <a:pt x="206" y="422"/>
                  </a:cubicBezTo>
                  <a:cubicBezTo>
                    <a:pt x="324" y="422"/>
                    <a:pt x="427" y="325"/>
                    <a:pt x="427" y="212"/>
                  </a:cubicBezTo>
                  <a:cubicBezTo>
                    <a:pt x="427" y="104"/>
                    <a:pt x="335" y="6"/>
                    <a:pt x="222" y="1"/>
                  </a:cubicBezTo>
                  <a:cubicBezTo>
                    <a:pt x="215" y="0"/>
                    <a:pt x="209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3" name="Google Shape;2633;p5"/>
            <p:cNvSpPr/>
            <p:nvPr/>
          </p:nvSpPr>
          <p:spPr>
            <a:xfrm>
              <a:off x="1674800" y="438250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88"/>
                    <a:pt x="1" y="212"/>
                  </a:cubicBezTo>
                  <a:cubicBezTo>
                    <a:pt x="1" y="332"/>
                    <a:pt x="88" y="422"/>
                    <a:pt x="212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224" y="422"/>
                    <a:pt x="227" y="422"/>
                    <a:pt x="230" y="422"/>
                  </a:cubicBezTo>
                  <a:cubicBezTo>
                    <a:pt x="339" y="422"/>
                    <a:pt x="432" y="322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4" name="Google Shape;2634;p5"/>
            <p:cNvSpPr/>
            <p:nvPr/>
          </p:nvSpPr>
          <p:spPr>
            <a:xfrm>
              <a:off x="16483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0" y="98"/>
                    <a:pt x="0" y="211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5" name="Google Shape;2635;p5"/>
            <p:cNvSpPr/>
            <p:nvPr/>
          </p:nvSpPr>
          <p:spPr>
            <a:xfrm>
              <a:off x="20726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9" y="0"/>
                  </a:moveTo>
                  <a:cubicBezTo>
                    <a:pt x="103" y="0"/>
                    <a:pt x="11" y="89"/>
                    <a:pt x="11" y="206"/>
                  </a:cubicBezTo>
                  <a:cubicBezTo>
                    <a:pt x="0" y="325"/>
                    <a:pt x="93" y="417"/>
                    <a:pt x="206" y="422"/>
                  </a:cubicBezTo>
                  <a:cubicBezTo>
                    <a:pt x="210" y="422"/>
                    <a:pt x="214" y="423"/>
                    <a:pt x="217" y="423"/>
                  </a:cubicBezTo>
                  <a:cubicBezTo>
                    <a:pt x="340" y="423"/>
                    <a:pt x="427" y="342"/>
                    <a:pt x="432" y="222"/>
                  </a:cubicBezTo>
                  <a:cubicBezTo>
                    <a:pt x="432" y="104"/>
                    <a:pt x="345" y="6"/>
                    <a:pt x="226" y="1"/>
                  </a:cubicBezTo>
                  <a:cubicBezTo>
                    <a:pt x="221" y="0"/>
                    <a:pt x="215" y="0"/>
                    <a:pt x="20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6" name="Google Shape;2636;p5"/>
            <p:cNvSpPr/>
            <p:nvPr/>
          </p:nvSpPr>
          <p:spPr>
            <a:xfrm>
              <a:off x="21261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40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2"/>
                  </a:cubicBezTo>
                  <a:cubicBezTo>
                    <a:pt x="416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7" name="Google Shape;2637;p5"/>
            <p:cNvSpPr/>
            <p:nvPr/>
          </p:nvSpPr>
          <p:spPr>
            <a:xfrm>
              <a:off x="2125850" y="398437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40"/>
                    <a:pt x="93" y="433"/>
                    <a:pt x="217" y="433"/>
                  </a:cubicBezTo>
                  <a:cubicBezTo>
                    <a:pt x="335" y="433"/>
                    <a:pt x="432" y="335"/>
                    <a:pt x="427" y="212"/>
                  </a:cubicBezTo>
                  <a:cubicBezTo>
                    <a:pt x="422" y="88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8" name="Google Shape;2638;p5"/>
            <p:cNvSpPr/>
            <p:nvPr/>
          </p:nvSpPr>
          <p:spPr>
            <a:xfrm>
              <a:off x="1568550" y="44887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6" y="93"/>
                    <a:pt x="1" y="211"/>
                  </a:cubicBezTo>
                  <a:cubicBezTo>
                    <a:pt x="6" y="330"/>
                    <a:pt x="93" y="427"/>
                    <a:pt x="212" y="427"/>
                  </a:cubicBezTo>
                  <a:cubicBezTo>
                    <a:pt x="325" y="427"/>
                    <a:pt x="427" y="330"/>
                    <a:pt x="427" y="211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9" name="Google Shape;2639;p5"/>
            <p:cNvSpPr/>
            <p:nvPr/>
          </p:nvSpPr>
          <p:spPr>
            <a:xfrm>
              <a:off x="1993275" y="43822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98" y="11"/>
                    <a:pt x="1" y="98"/>
                    <a:pt x="1" y="216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2"/>
                    <a:pt x="422" y="222"/>
                  </a:cubicBezTo>
                  <a:cubicBezTo>
                    <a:pt x="422" y="103"/>
                    <a:pt x="330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0" name="Google Shape;2640;p5"/>
            <p:cNvSpPr/>
            <p:nvPr/>
          </p:nvSpPr>
          <p:spPr>
            <a:xfrm>
              <a:off x="17809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3" y="1"/>
                    <a:pt x="0" y="83"/>
                    <a:pt x="11" y="212"/>
                  </a:cubicBezTo>
                  <a:cubicBezTo>
                    <a:pt x="11" y="325"/>
                    <a:pt x="103" y="422"/>
                    <a:pt x="221" y="422"/>
                  </a:cubicBezTo>
                  <a:cubicBezTo>
                    <a:pt x="329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1" name="Google Shape;2641;p5"/>
            <p:cNvSpPr/>
            <p:nvPr/>
          </p:nvSpPr>
          <p:spPr>
            <a:xfrm>
              <a:off x="1940225" y="44887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1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2" name="Google Shape;2642;p5"/>
            <p:cNvSpPr/>
            <p:nvPr/>
          </p:nvSpPr>
          <p:spPr>
            <a:xfrm>
              <a:off x="1887175" y="4011225"/>
              <a:ext cx="10925" cy="10575"/>
            </a:xfrm>
            <a:custGeom>
              <a:rect b="b" l="l" r="r" t="t"/>
              <a:pathLst>
                <a:path extrusionOk="0" h="423" w="437">
                  <a:moveTo>
                    <a:pt x="210" y="0"/>
                  </a:moveTo>
                  <a:cubicBezTo>
                    <a:pt x="93" y="0"/>
                    <a:pt x="10" y="80"/>
                    <a:pt x="5" y="196"/>
                  </a:cubicBezTo>
                  <a:cubicBezTo>
                    <a:pt x="0" y="320"/>
                    <a:pt x="87" y="417"/>
                    <a:pt x="211" y="422"/>
                  </a:cubicBezTo>
                  <a:cubicBezTo>
                    <a:pt x="324" y="422"/>
                    <a:pt x="427" y="335"/>
                    <a:pt x="427" y="212"/>
                  </a:cubicBezTo>
                  <a:cubicBezTo>
                    <a:pt x="437" y="93"/>
                    <a:pt x="344" y="1"/>
                    <a:pt x="231" y="1"/>
                  </a:cubicBezTo>
                  <a:cubicBezTo>
                    <a:pt x="224" y="0"/>
                    <a:pt x="217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3" name="Google Shape;2643;p5"/>
            <p:cNvSpPr/>
            <p:nvPr/>
          </p:nvSpPr>
          <p:spPr>
            <a:xfrm>
              <a:off x="1542225" y="40373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3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6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4" name="Google Shape;2644;p5"/>
            <p:cNvSpPr/>
            <p:nvPr/>
          </p:nvSpPr>
          <p:spPr>
            <a:xfrm>
              <a:off x="2099400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103" y="427"/>
                    <a:pt x="221" y="427"/>
                  </a:cubicBezTo>
                  <a:cubicBezTo>
                    <a:pt x="334" y="417"/>
                    <a:pt x="432" y="330"/>
                    <a:pt x="432" y="211"/>
                  </a:cubicBezTo>
                  <a:cubicBezTo>
                    <a:pt x="432" y="98"/>
                    <a:pt x="33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5" name="Google Shape;2645;p5"/>
            <p:cNvSpPr/>
            <p:nvPr/>
          </p:nvSpPr>
          <p:spPr>
            <a:xfrm>
              <a:off x="1595150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6" name="Google Shape;2646;p5"/>
            <p:cNvSpPr/>
            <p:nvPr/>
          </p:nvSpPr>
          <p:spPr>
            <a:xfrm>
              <a:off x="207280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5" y="422"/>
                    <a:pt x="427" y="336"/>
                    <a:pt x="427" y="216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7" name="Google Shape;2647;p5"/>
            <p:cNvSpPr/>
            <p:nvPr/>
          </p:nvSpPr>
          <p:spPr>
            <a:xfrm>
              <a:off x="2072800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"/>
                    <a:pt x="6" y="98"/>
                    <a:pt x="1" y="227"/>
                  </a:cubicBezTo>
                  <a:cubicBezTo>
                    <a:pt x="6" y="345"/>
                    <a:pt x="93" y="432"/>
                    <a:pt x="211" y="432"/>
                  </a:cubicBezTo>
                  <a:cubicBezTo>
                    <a:pt x="324" y="432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8" name="Google Shape;2648;p5"/>
            <p:cNvSpPr/>
            <p:nvPr/>
          </p:nvSpPr>
          <p:spPr>
            <a:xfrm>
              <a:off x="1515625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9" name="Google Shape;2649;p5"/>
            <p:cNvSpPr/>
            <p:nvPr/>
          </p:nvSpPr>
          <p:spPr>
            <a:xfrm>
              <a:off x="1542225" y="42499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1" y="93"/>
                    <a:pt x="1" y="217"/>
                  </a:cubicBezTo>
                  <a:cubicBezTo>
                    <a:pt x="1" y="330"/>
                    <a:pt x="93" y="427"/>
                    <a:pt x="211" y="427"/>
                  </a:cubicBezTo>
                  <a:cubicBezTo>
                    <a:pt x="324" y="427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0" name="Google Shape;2650;p5"/>
            <p:cNvSpPr/>
            <p:nvPr/>
          </p:nvSpPr>
          <p:spPr>
            <a:xfrm>
              <a:off x="1754450" y="39313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103"/>
                    <a:pt x="1" y="222"/>
                  </a:cubicBezTo>
                  <a:cubicBezTo>
                    <a:pt x="1" y="342"/>
                    <a:pt x="93" y="427"/>
                    <a:pt x="207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40" y="427"/>
                    <a:pt x="432" y="330"/>
                    <a:pt x="427" y="206"/>
                  </a:cubicBezTo>
                  <a:cubicBezTo>
                    <a:pt x="427" y="93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1" name="Google Shape;2651;p5"/>
            <p:cNvSpPr/>
            <p:nvPr/>
          </p:nvSpPr>
          <p:spPr>
            <a:xfrm>
              <a:off x="2046200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32" y="334"/>
                    <a:pt x="427" y="211"/>
                  </a:cubicBezTo>
                  <a:cubicBezTo>
                    <a:pt x="427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2" name="Google Shape;2652;p5"/>
            <p:cNvSpPr/>
            <p:nvPr/>
          </p:nvSpPr>
          <p:spPr>
            <a:xfrm>
              <a:off x="1648350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8" y="6"/>
                    <a:pt x="0" y="93"/>
                    <a:pt x="0" y="211"/>
                  </a:cubicBezTo>
                  <a:cubicBezTo>
                    <a:pt x="0" y="329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1"/>
                  </a:cubicBezTo>
                  <a:cubicBezTo>
                    <a:pt x="421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3" name="Google Shape;2653;p5"/>
            <p:cNvSpPr/>
            <p:nvPr/>
          </p:nvSpPr>
          <p:spPr>
            <a:xfrm>
              <a:off x="194022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2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4" name="Google Shape;2654;p5"/>
            <p:cNvSpPr/>
            <p:nvPr/>
          </p:nvSpPr>
          <p:spPr>
            <a:xfrm>
              <a:off x="1940225" y="43295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93" y="427"/>
                    <a:pt x="20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5" name="Google Shape;2655;p5"/>
            <p:cNvSpPr/>
            <p:nvPr/>
          </p:nvSpPr>
          <p:spPr>
            <a:xfrm>
              <a:off x="1542225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6" name="Google Shape;2656;p5"/>
            <p:cNvSpPr/>
            <p:nvPr/>
          </p:nvSpPr>
          <p:spPr>
            <a:xfrm>
              <a:off x="1595150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93" y="432"/>
                    <a:pt x="211" y="432"/>
                  </a:cubicBezTo>
                  <a:cubicBezTo>
                    <a:pt x="335" y="432"/>
                    <a:pt x="427" y="340"/>
                    <a:pt x="432" y="211"/>
                  </a:cubicBezTo>
                  <a:cubicBezTo>
                    <a:pt x="43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7" name="Google Shape;2657;p5"/>
            <p:cNvSpPr/>
            <p:nvPr/>
          </p:nvSpPr>
          <p:spPr>
            <a:xfrm>
              <a:off x="1780925" y="45419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0"/>
                  </a:moveTo>
                  <a:cubicBezTo>
                    <a:pt x="93" y="0"/>
                    <a:pt x="0" y="82"/>
                    <a:pt x="0" y="206"/>
                  </a:cubicBezTo>
                  <a:cubicBezTo>
                    <a:pt x="0" y="329"/>
                    <a:pt x="98" y="421"/>
                    <a:pt x="216" y="421"/>
                  </a:cubicBezTo>
                  <a:cubicBezTo>
                    <a:pt x="329" y="421"/>
                    <a:pt x="427" y="329"/>
                    <a:pt x="427" y="206"/>
                  </a:cubicBezTo>
                  <a:cubicBezTo>
                    <a:pt x="427" y="82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8" name="Google Shape;2658;p5"/>
            <p:cNvSpPr/>
            <p:nvPr/>
          </p:nvSpPr>
          <p:spPr>
            <a:xfrm>
              <a:off x="1860575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3" y="1"/>
                  </a:moveTo>
                  <a:cubicBezTo>
                    <a:pt x="93" y="1"/>
                    <a:pt x="0" y="101"/>
                    <a:pt x="0" y="217"/>
                  </a:cubicBezTo>
                  <a:cubicBezTo>
                    <a:pt x="0" y="335"/>
                    <a:pt x="98" y="427"/>
                    <a:pt x="221" y="427"/>
                  </a:cubicBezTo>
                  <a:cubicBezTo>
                    <a:pt x="339" y="427"/>
                    <a:pt x="432" y="335"/>
                    <a:pt x="427" y="217"/>
                  </a:cubicBezTo>
                  <a:cubicBezTo>
                    <a:pt x="422" y="98"/>
                    <a:pt x="329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9" name="Google Shape;2659;p5"/>
            <p:cNvSpPr/>
            <p:nvPr/>
          </p:nvSpPr>
          <p:spPr>
            <a:xfrm>
              <a:off x="1886900" y="45419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98" y="0"/>
                    <a:pt x="11" y="82"/>
                    <a:pt x="11" y="206"/>
                  </a:cubicBezTo>
                  <a:cubicBezTo>
                    <a:pt x="1" y="319"/>
                    <a:pt x="98" y="421"/>
                    <a:pt x="217" y="421"/>
                  </a:cubicBezTo>
                  <a:cubicBezTo>
                    <a:pt x="222" y="422"/>
                    <a:pt x="228" y="422"/>
                    <a:pt x="234" y="422"/>
                  </a:cubicBezTo>
                  <a:cubicBezTo>
                    <a:pt x="344" y="422"/>
                    <a:pt x="432" y="328"/>
                    <a:pt x="432" y="211"/>
                  </a:cubicBezTo>
                  <a:cubicBezTo>
                    <a:pt x="438" y="87"/>
                    <a:pt x="35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0" name="Google Shape;2660;p5"/>
            <p:cNvSpPr/>
            <p:nvPr/>
          </p:nvSpPr>
          <p:spPr>
            <a:xfrm>
              <a:off x="2072925" y="39313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3" y="1"/>
                  </a:moveTo>
                  <a:cubicBezTo>
                    <a:pt x="93" y="1"/>
                    <a:pt x="1" y="96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17" y="217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1" name="Google Shape;2661;p5"/>
            <p:cNvSpPr/>
            <p:nvPr/>
          </p:nvSpPr>
          <p:spPr>
            <a:xfrm>
              <a:off x="1568700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87" y="1"/>
                    <a:pt x="0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7" y="423"/>
                    <a:pt x="421" y="324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2" name="Google Shape;2662;p5"/>
            <p:cNvSpPr/>
            <p:nvPr/>
          </p:nvSpPr>
          <p:spPr>
            <a:xfrm>
              <a:off x="148917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2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2"/>
                  </a:cubicBezTo>
                  <a:cubicBezTo>
                    <a:pt x="329" y="417"/>
                    <a:pt x="422" y="324"/>
                    <a:pt x="422" y="211"/>
                  </a:cubicBezTo>
                  <a:cubicBezTo>
                    <a:pt x="422" y="8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3" name="Google Shape;2663;p5"/>
            <p:cNvSpPr/>
            <p:nvPr/>
          </p:nvSpPr>
          <p:spPr>
            <a:xfrm>
              <a:off x="16748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3" y="1"/>
                    <a:pt x="1" y="88"/>
                    <a:pt x="1" y="211"/>
                  </a:cubicBezTo>
                  <a:cubicBezTo>
                    <a:pt x="1" y="329"/>
                    <a:pt x="94" y="423"/>
                    <a:pt x="200" y="423"/>
                  </a:cubicBezTo>
                  <a:cubicBezTo>
                    <a:pt x="206" y="423"/>
                    <a:pt x="211" y="422"/>
                    <a:pt x="217" y="422"/>
                  </a:cubicBezTo>
                  <a:cubicBezTo>
                    <a:pt x="330" y="422"/>
                    <a:pt x="422" y="319"/>
                    <a:pt x="42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4" name="Google Shape;2664;p5"/>
            <p:cNvSpPr/>
            <p:nvPr/>
          </p:nvSpPr>
          <p:spPr>
            <a:xfrm>
              <a:off x="15422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1" y="94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2" y="335"/>
                    <a:pt x="422" y="212"/>
                  </a:cubicBezTo>
                  <a:cubicBezTo>
                    <a:pt x="417" y="93"/>
                    <a:pt x="324" y="1"/>
                    <a:pt x="211" y="1"/>
                  </a:cubicBezTo>
                  <a:cubicBezTo>
                    <a:pt x="205" y="0"/>
                    <a:pt x="2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5" name="Google Shape;2665;p5"/>
            <p:cNvSpPr/>
            <p:nvPr/>
          </p:nvSpPr>
          <p:spPr>
            <a:xfrm>
              <a:off x="15951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35"/>
                    <a:pt x="417" y="212"/>
                  </a:cubicBezTo>
                  <a:cubicBezTo>
                    <a:pt x="417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6" name="Google Shape;2666;p5"/>
            <p:cNvSpPr/>
            <p:nvPr/>
          </p:nvSpPr>
          <p:spPr>
            <a:xfrm>
              <a:off x="201987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88" y="0"/>
                    <a:pt x="0" y="88"/>
                    <a:pt x="0" y="211"/>
                  </a:cubicBezTo>
                  <a:cubicBezTo>
                    <a:pt x="0" y="334"/>
                    <a:pt x="98" y="422"/>
                    <a:pt x="22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3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7" name="Google Shape;2667;p5"/>
            <p:cNvSpPr/>
            <p:nvPr/>
          </p:nvSpPr>
          <p:spPr>
            <a:xfrm>
              <a:off x="1940475" y="39580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1"/>
                  </a:moveTo>
                  <a:cubicBezTo>
                    <a:pt x="88" y="6"/>
                    <a:pt x="1" y="93"/>
                    <a:pt x="1" y="211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324" y="422"/>
                    <a:pt x="417" y="329"/>
                    <a:pt x="417" y="206"/>
                  </a:cubicBezTo>
                  <a:cubicBezTo>
                    <a:pt x="412" y="83"/>
                    <a:pt x="31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8" name="Google Shape;2668;p5"/>
            <p:cNvSpPr/>
            <p:nvPr/>
          </p:nvSpPr>
          <p:spPr>
            <a:xfrm>
              <a:off x="1754450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5" y="0"/>
                  </a:moveTo>
                  <a:cubicBezTo>
                    <a:pt x="94" y="0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7" y="335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ubicBezTo>
                    <a:pt x="216" y="0"/>
                    <a:pt x="211" y="0"/>
                    <a:pt x="20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9" name="Google Shape;2669;p5"/>
            <p:cNvSpPr/>
            <p:nvPr/>
          </p:nvSpPr>
          <p:spPr>
            <a:xfrm>
              <a:off x="1462575" y="43825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5" y="427"/>
                    <a:pt x="422" y="335"/>
                    <a:pt x="422" y="212"/>
                  </a:cubicBezTo>
                  <a:cubicBezTo>
                    <a:pt x="422" y="93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0" name="Google Shape;2670;p5"/>
            <p:cNvSpPr/>
            <p:nvPr/>
          </p:nvSpPr>
          <p:spPr>
            <a:xfrm>
              <a:off x="1860575" y="446215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8" y="1"/>
                    <a:pt x="0" y="93"/>
                    <a:pt x="0" y="212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34" y="422"/>
                    <a:pt x="427" y="335"/>
                    <a:pt x="432" y="212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1" name="Google Shape;2671;p5"/>
            <p:cNvSpPr/>
            <p:nvPr/>
          </p:nvSpPr>
          <p:spPr>
            <a:xfrm>
              <a:off x="1993275" y="3958050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1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8" y="422"/>
                    <a:pt x="211" y="422"/>
                  </a:cubicBezTo>
                  <a:cubicBezTo>
                    <a:pt x="217" y="422"/>
                    <a:pt x="223" y="423"/>
                    <a:pt x="228" y="423"/>
                  </a:cubicBezTo>
                  <a:cubicBezTo>
                    <a:pt x="338" y="423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2" name="Google Shape;2672;p5"/>
            <p:cNvSpPr/>
            <p:nvPr/>
          </p:nvSpPr>
          <p:spPr>
            <a:xfrm>
              <a:off x="2099400" y="39580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8"/>
                    <a:pt x="0" y="216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8" y="423"/>
                    <a:pt x="427" y="324"/>
                    <a:pt x="427" y="211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3" name="Google Shape;2673;p5"/>
            <p:cNvSpPr/>
            <p:nvPr/>
          </p:nvSpPr>
          <p:spPr>
            <a:xfrm>
              <a:off x="1595275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6"/>
                    <a:pt x="427" y="221"/>
                  </a:cubicBezTo>
                  <a:cubicBezTo>
                    <a:pt x="427" y="98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4" name="Google Shape;2674;p5"/>
            <p:cNvSpPr/>
            <p:nvPr/>
          </p:nvSpPr>
          <p:spPr>
            <a:xfrm>
              <a:off x="1568550" y="42233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109" y="0"/>
                    <a:pt x="11" y="87"/>
                    <a:pt x="6" y="206"/>
                  </a:cubicBezTo>
                  <a:cubicBezTo>
                    <a:pt x="1" y="324"/>
                    <a:pt x="88" y="421"/>
                    <a:pt x="212" y="421"/>
                  </a:cubicBezTo>
                  <a:cubicBezTo>
                    <a:pt x="218" y="422"/>
                    <a:pt x="224" y="422"/>
                    <a:pt x="230" y="422"/>
                  </a:cubicBezTo>
                  <a:cubicBezTo>
                    <a:pt x="344" y="422"/>
                    <a:pt x="428" y="333"/>
                    <a:pt x="438" y="216"/>
                  </a:cubicBezTo>
                  <a:cubicBezTo>
                    <a:pt x="438" y="10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5" name="Google Shape;2675;p5"/>
            <p:cNvSpPr/>
            <p:nvPr/>
          </p:nvSpPr>
          <p:spPr>
            <a:xfrm>
              <a:off x="1807650" y="38781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8" y="0"/>
                    <a:pt x="0" y="98"/>
                    <a:pt x="0" y="221"/>
                  </a:cubicBezTo>
                  <a:cubicBezTo>
                    <a:pt x="0" y="350"/>
                    <a:pt x="88" y="432"/>
                    <a:pt x="211" y="432"/>
                  </a:cubicBezTo>
                  <a:cubicBezTo>
                    <a:pt x="334" y="427"/>
                    <a:pt x="422" y="339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6" name="Google Shape;2676;p5"/>
            <p:cNvSpPr/>
            <p:nvPr/>
          </p:nvSpPr>
          <p:spPr>
            <a:xfrm>
              <a:off x="19932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86"/>
                    <a:pt x="1" y="211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2" y="335"/>
                    <a:pt x="422" y="216"/>
                  </a:cubicBezTo>
                  <a:cubicBezTo>
                    <a:pt x="427" y="9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7" name="Google Shape;2677;p5"/>
            <p:cNvSpPr/>
            <p:nvPr/>
          </p:nvSpPr>
          <p:spPr>
            <a:xfrm>
              <a:off x="14625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4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8" name="Google Shape;2678;p5"/>
            <p:cNvSpPr/>
            <p:nvPr/>
          </p:nvSpPr>
          <p:spPr>
            <a:xfrm>
              <a:off x="1701150" y="4303000"/>
              <a:ext cx="10925" cy="10550"/>
            </a:xfrm>
            <a:custGeom>
              <a:rect b="b" l="l" r="r" t="t"/>
              <a:pathLst>
                <a:path extrusionOk="0" h="422" w="437">
                  <a:moveTo>
                    <a:pt x="211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9"/>
                    <a:pt x="87" y="421"/>
                    <a:pt x="211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7" y="87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9" name="Google Shape;2679;p5"/>
            <p:cNvSpPr/>
            <p:nvPr/>
          </p:nvSpPr>
          <p:spPr>
            <a:xfrm>
              <a:off x="1435850" y="4356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0" y="1"/>
                  </a:moveTo>
                  <a:cubicBezTo>
                    <a:pt x="224" y="1"/>
                    <a:pt x="218" y="1"/>
                    <a:pt x="211" y="1"/>
                  </a:cubicBezTo>
                  <a:cubicBezTo>
                    <a:pt x="93" y="7"/>
                    <a:pt x="1" y="94"/>
                    <a:pt x="1" y="217"/>
                  </a:cubicBezTo>
                  <a:cubicBezTo>
                    <a:pt x="6" y="335"/>
                    <a:pt x="98" y="423"/>
                    <a:pt x="211" y="423"/>
                  </a:cubicBezTo>
                  <a:cubicBezTo>
                    <a:pt x="335" y="423"/>
                    <a:pt x="432" y="325"/>
                    <a:pt x="432" y="212"/>
                  </a:cubicBezTo>
                  <a:cubicBezTo>
                    <a:pt x="432" y="95"/>
                    <a:pt x="349" y="1"/>
                    <a:pt x="23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0" name="Google Shape;2680;p5"/>
            <p:cNvSpPr/>
            <p:nvPr/>
          </p:nvSpPr>
          <p:spPr>
            <a:xfrm>
              <a:off x="196682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87" y="0"/>
                    <a:pt x="0" y="88"/>
                    <a:pt x="5" y="216"/>
                  </a:cubicBezTo>
                  <a:cubicBezTo>
                    <a:pt x="10" y="334"/>
                    <a:pt x="103" y="422"/>
                    <a:pt x="216" y="422"/>
                  </a:cubicBezTo>
                  <a:cubicBezTo>
                    <a:pt x="334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1" name="Google Shape;2681;p5"/>
            <p:cNvSpPr/>
            <p:nvPr/>
          </p:nvSpPr>
          <p:spPr>
            <a:xfrm>
              <a:off x="1542100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6" y="98"/>
                    <a:pt x="0" y="221"/>
                  </a:cubicBezTo>
                  <a:cubicBezTo>
                    <a:pt x="0" y="334"/>
                    <a:pt x="98" y="427"/>
                    <a:pt x="221" y="427"/>
                  </a:cubicBezTo>
                  <a:cubicBezTo>
                    <a:pt x="340" y="427"/>
                    <a:pt x="427" y="329"/>
                    <a:pt x="427" y="211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2" name="Google Shape;2682;p5"/>
            <p:cNvSpPr/>
            <p:nvPr/>
          </p:nvSpPr>
          <p:spPr>
            <a:xfrm>
              <a:off x="1595150" y="42499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3" y="1"/>
                    <a:pt x="6" y="93"/>
                    <a:pt x="1" y="217"/>
                  </a:cubicBezTo>
                  <a:cubicBezTo>
                    <a:pt x="1" y="330"/>
                    <a:pt x="93" y="427"/>
                    <a:pt x="206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3" name="Google Shape;2683;p5"/>
            <p:cNvSpPr/>
            <p:nvPr/>
          </p:nvSpPr>
          <p:spPr>
            <a:xfrm>
              <a:off x="1542225" y="45152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34"/>
                    <a:pt x="88" y="427"/>
                    <a:pt x="211" y="427"/>
                  </a:cubicBezTo>
                  <a:cubicBezTo>
                    <a:pt x="335" y="427"/>
                    <a:pt x="422" y="329"/>
                    <a:pt x="422" y="206"/>
                  </a:cubicBezTo>
                  <a:cubicBezTo>
                    <a:pt x="417" y="9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4" name="Google Shape;2684;p5"/>
            <p:cNvSpPr/>
            <p:nvPr/>
          </p:nvSpPr>
          <p:spPr>
            <a:xfrm>
              <a:off x="2099400" y="42232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104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5" name="Google Shape;2685;p5"/>
            <p:cNvSpPr/>
            <p:nvPr/>
          </p:nvSpPr>
          <p:spPr>
            <a:xfrm>
              <a:off x="1780925" y="41701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11" y="98"/>
                    <a:pt x="11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219" y="427"/>
                    <a:pt x="222" y="427"/>
                    <a:pt x="225" y="427"/>
                  </a:cubicBezTo>
                  <a:cubicBezTo>
                    <a:pt x="339" y="427"/>
                    <a:pt x="427" y="336"/>
                    <a:pt x="432" y="211"/>
                  </a:cubicBezTo>
                  <a:cubicBezTo>
                    <a:pt x="432" y="109"/>
                    <a:pt x="360" y="6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6" name="Google Shape;2686;p5"/>
            <p:cNvSpPr/>
            <p:nvPr/>
          </p:nvSpPr>
          <p:spPr>
            <a:xfrm>
              <a:off x="18873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2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5"/>
                    <a:pt x="88" y="427"/>
                    <a:pt x="211" y="427"/>
                  </a:cubicBezTo>
                  <a:cubicBezTo>
                    <a:pt x="334" y="427"/>
                    <a:pt x="422" y="335"/>
                    <a:pt x="422" y="211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7" name="Google Shape;2687;p5"/>
            <p:cNvSpPr/>
            <p:nvPr/>
          </p:nvSpPr>
          <p:spPr>
            <a:xfrm>
              <a:off x="2125850" y="42499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93" y="1"/>
                    <a:pt x="1" y="93"/>
                    <a:pt x="11" y="227"/>
                  </a:cubicBezTo>
                  <a:cubicBezTo>
                    <a:pt x="16" y="335"/>
                    <a:pt x="104" y="432"/>
                    <a:pt x="222" y="432"/>
                  </a:cubicBezTo>
                  <a:cubicBezTo>
                    <a:pt x="335" y="432"/>
                    <a:pt x="432" y="335"/>
                    <a:pt x="432" y="217"/>
                  </a:cubicBezTo>
                  <a:cubicBezTo>
                    <a:pt x="427" y="93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8" name="Google Shape;2688;p5"/>
            <p:cNvSpPr/>
            <p:nvPr/>
          </p:nvSpPr>
          <p:spPr>
            <a:xfrm>
              <a:off x="2072925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6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9" name="Google Shape;2689;p5"/>
            <p:cNvSpPr/>
            <p:nvPr/>
          </p:nvSpPr>
          <p:spPr>
            <a:xfrm>
              <a:off x="21258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1" y="88"/>
                    <a:pt x="1" y="206"/>
                  </a:cubicBezTo>
                  <a:cubicBezTo>
                    <a:pt x="1" y="324"/>
                    <a:pt x="88" y="422"/>
                    <a:pt x="206" y="422"/>
                  </a:cubicBezTo>
                  <a:cubicBezTo>
                    <a:pt x="210" y="422"/>
                    <a:pt x="214" y="422"/>
                    <a:pt x="217" y="422"/>
                  </a:cubicBezTo>
                  <a:cubicBezTo>
                    <a:pt x="340" y="422"/>
                    <a:pt x="427" y="336"/>
                    <a:pt x="427" y="216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0" name="Google Shape;2690;p5"/>
            <p:cNvSpPr/>
            <p:nvPr/>
          </p:nvSpPr>
          <p:spPr>
            <a:xfrm>
              <a:off x="15951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93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0" y="422"/>
                    <a:pt x="427" y="336"/>
                    <a:pt x="432" y="216"/>
                  </a:cubicBezTo>
                  <a:cubicBezTo>
                    <a:pt x="43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1" name="Google Shape;2691;p5"/>
            <p:cNvSpPr/>
            <p:nvPr/>
          </p:nvSpPr>
          <p:spPr>
            <a:xfrm>
              <a:off x="19402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8" y="1"/>
                    <a:pt x="0" y="88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219" y="422"/>
                    <a:pt x="222" y="423"/>
                    <a:pt x="225" y="423"/>
                  </a:cubicBezTo>
                  <a:cubicBezTo>
                    <a:pt x="334" y="423"/>
                    <a:pt x="427" y="332"/>
                    <a:pt x="427" y="212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2" name="Google Shape;2692;p5"/>
            <p:cNvSpPr/>
            <p:nvPr/>
          </p:nvSpPr>
          <p:spPr>
            <a:xfrm>
              <a:off x="1542225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3" y="0"/>
                  </a:moveTo>
                  <a:cubicBezTo>
                    <a:pt x="89" y="0"/>
                    <a:pt x="1" y="101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17"/>
                    <a:pt x="422" y="335"/>
                    <a:pt x="422" y="211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3" name="Google Shape;2693;p5"/>
            <p:cNvSpPr/>
            <p:nvPr/>
          </p:nvSpPr>
          <p:spPr>
            <a:xfrm>
              <a:off x="1595275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2" y="1"/>
                  </a:moveTo>
                  <a:cubicBezTo>
                    <a:pt x="98" y="1"/>
                    <a:pt x="1" y="98"/>
                    <a:pt x="1" y="222"/>
                  </a:cubicBezTo>
                  <a:cubicBezTo>
                    <a:pt x="1" y="335"/>
                    <a:pt x="88" y="427"/>
                    <a:pt x="206" y="427"/>
                  </a:cubicBezTo>
                  <a:cubicBezTo>
                    <a:pt x="330" y="427"/>
                    <a:pt x="422" y="335"/>
                    <a:pt x="427" y="222"/>
                  </a:cubicBezTo>
                  <a:cubicBezTo>
                    <a:pt x="427" y="98"/>
                    <a:pt x="33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4" name="Google Shape;2694;p5"/>
            <p:cNvSpPr/>
            <p:nvPr/>
          </p:nvSpPr>
          <p:spPr>
            <a:xfrm>
              <a:off x="2072800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103" y="0"/>
                    <a:pt x="6" y="93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29" y="427"/>
                    <a:pt x="422" y="334"/>
                    <a:pt x="422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5" name="Google Shape;2695;p5"/>
            <p:cNvSpPr/>
            <p:nvPr/>
          </p:nvSpPr>
          <p:spPr>
            <a:xfrm>
              <a:off x="18076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"/>
                    <a:pt x="0" y="98"/>
                    <a:pt x="0" y="222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16" y="335"/>
                    <a:pt x="422" y="222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6" name="Google Shape;2696;p5"/>
            <p:cNvSpPr/>
            <p:nvPr/>
          </p:nvSpPr>
          <p:spPr>
            <a:xfrm>
              <a:off x="1913750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3" y="0"/>
                  </a:moveTo>
                  <a:cubicBezTo>
                    <a:pt x="94" y="0"/>
                    <a:pt x="1" y="10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17"/>
                    <a:pt x="427" y="330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9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7" name="Google Shape;2697;p5"/>
            <p:cNvSpPr/>
            <p:nvPr/>
          </p:nvSpPr>
          <p:spPr>
            <a:xfrm>
              <a:off x="2072925" y="440910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6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8" name="Google Shape;2698;p5"/>
            <p:cNvSpPr/>
            <p:nvPr/>
          </p:nvSpPr>
          <p:spPr>
            <a:xfrm>
              <a:off x="21261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0" y="93"/>
                    <a:pt x="0" y="211"/>
                  </a:cubicBezTo>
                  <a:cubicBezTo>
                    <a:pt x="0" y="335"/>
                    <a:pt x="82" y="427"/>
                    <a:pt x="195" y="427"/>
                  </a:cubicBezTo>
                  <a:cubicBezTo>
                    <a:pt x="319" y="427"/>
                    <a:pt x="416" y="340"/>
                    <a:pt x="421" y="227"/>
                  </a:cubicBezTo>
                  <a:cubicBezTo>
                    <a:pt x="427" y="103"/>
                    <a:pt x="33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9" name="Google Shape;2699;p5"/>
            <p:cNvSpPr/>
            <p:nvPr/>
          </p:nvSpPr>
          <p:spPr>
            <a:xfrm>
              <a:off x="1913750" y="38783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1"/>
                  </a:moveTo>
                  <a:cubicBezTo>
                    <a:pt x="90" y="1"/>
                    <a:pt x="1" y="100"/>
                    <a:pt x="1" y="212"/>
                  </a:cubicBezTo>
                  <a:cubicBezTo>
                    <a:pt x="1" y="336"/>
                    <a:pt x="93" y="423"/>
                    <a:pt x="211" y="423"/>
                  </a:cubicBezTo>
                  <a:cubicBezTo>
                    <a:pt x="335" y="418"/>
                    <a:pt x="427" y="330"/>
                    <a:pt x="427" y="212"/>
                  </a:cubicBezTo>
                  <a:cubicBezTo>
                    <a:pt x="417" y="94"/>
                    <a:pt x="330" y="2"/>
                    <a:pt x="211" y="2"/>
                  </a:cubicBezTo>
                  <a:cubicBezTo>
                    <a:pt x="206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0" name="Google Shape;2700;p5"/>
            <p:cNvSpPr/>
            <p:nvPr/>
          </p:nvSpPr>
          <p:spPr>
            <a:xfrm>
              <a:off x="15687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0"/>
                    <a:pt x="210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1" name="Google Shape;2701;p5"/>
            <p:cNvSpPr/>
            <p:nvPr/>
          </p:nvSpPr>
          <p:spPr>
            <a:xfrm>
              <a:off x="15422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6" y="1"/>
                  </a:moveTo>
                  <a:cubicBezTo>
                    <a:pt x="88" y="1"/>
                    <a:pt x="1" y="98"/>
                    <a:pt x="1" y="217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2" name="Google Shape;2702;p5"/>
            <p:cNvSpPr/>
            <p:nvPr/>
          </p:nvSpPr>
          <p:spPr>
            <a:xfrm>
              <a:off x="2072925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6" y="1"/>
                  </a:moveTo>
                  <a:cubicBezTo>
                    <a:pt x="88" y="1"/>
                    <a:pt x="1" y="98"/>
                    <a:pt x="1" y="211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0"/>
                    <a:pt x="422" y="211"/>
                  </a:cubicBezTo>
                  <a:cubicBezTo>
                    <a:pt x="41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3" name="Google Shape;2703;p5"/>
            <p:cNvSpPr/>
            <p:nvPr/>
          </p:nvSpPr>
          <p:spPr>
            <a:xfrm>
              <a:off x="1595150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8"/>
                    <a:pt x="6" y="217"/>
                  </a:cubicBezTo>
                  <a:cubicBezTo>
                    <a:pt x="6" y="335"/>
                    <a:pt x="98" y="427"/>
                    <a:pt x="211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4" name="Google Shape;2704;p5"/>
            <p:cNvSpPr/>
            <p:nvPr/>
          </p:nvSpPr>
          <p:spPr>
            <a:xfrm>
              <a:off x="1701275" y="43561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08" y="1"/>
                  </a:moveTo>
                  <a:cubicBezTo>
                    <a:pt x="94" y="1"/>
                    <a:pt x="10" y="90"/>
                    <a:pt x="5" y="207"/>
                  </a:cubicBezTo>
                  <a:cubicBezTo>
                    <a:pt x="0" y="320"/>
                    <a:pt x="93" y="418"/>
                    <a:pt x="211" y="423"/>
                  </a:cubicBezTo>
                  <a:cubicBezTo>
                    <a:pt x="214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22"/>
                  </a:cubicBezTo>
                  <a:cubicBezTo>
                    <a:pt x="432" y="104"/>
                    <a:pt x="350" y="7"/>
                    <a:pt x="226" y="1"/>
                  </a:cubicBezTo>
                  <a:cubicBezTo>
                    <a:pt x="220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5" name="Google Shape;2705;p5"/>
            <p:cNvSpPr/>
            <p:nvPr/>
          </p:nvSpPr>
          <p:spPr>
            <a:xfrm>
              <a:off x="186057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5"/>
                    <a:pt x="0" y="98"/>
                    <a:pt x="0" y="211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6" name="Google Shape;2706;p5"/>
            <p:cNvSpPr/>
            <p:nvPr/>
          </p:nvSpPr>
          <p:spPr>
            <a:xfrm>
              <a:off x="1860575" y="38783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5" y="1"/>
                  </a:moveTo>
                  <a:cubicBezTo>
                    <a:pt x="94" y="1"/>
                    <a:pt x="0" y="100"/>
                    <a:pt x="0" y="212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34" y="423"/>
                    <a:pt x="427" y="336"/>
                    <a:pt x="427" y="212"/>
                  </a:cubicBezTo>
                  <a:cubicBezTo>
                    <a:pt x="427" y="94"/>
                    <a:pt x="334" y="7"/>
                    <a:pt x="221" y="2"/>
                  </a:cubicBezTo>
                  <a:cubicBezTo>
                    <a:pt x="216" y="1"/>
                    <a:pt x="210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7" name="Google Shape;2707;p5"/>
            <p:cNvSpPr/>
            <p:nvPr/>
          </p:nvSpPr>
          <p:spPr>
            <a:xfrm>
              <a:off x="19932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5"/>
                    <a:pt x="1" y="92"/>
                    <a:pt x="1" y="211"/>
                  </a:cubicBezTo>
                  <a:cubicBezTo>
                    <a:pt x="1" y="329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8" name="Google Shape;2708;p5"/>
            <p:cNvSpPr/>
            <p:nvPr/>
          </p:nvSpPr>
          <p:spPr>
            <a:xfrm>
              <a:off x="1754325" y="38784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1"/>
                  </a:moveTo>
                  <a:cubicBezTo>
                    <a:pt x="98" y="6"/>
                    <a:pt x="1" y="93"/>
                    <a:pt x="1" y="211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40" y="422"/>
                    <a:pt x="432" y="335"/>
                    <a:pt x="422" y="211"/>
                  </a:cubicBezTo>
                  <a:cubicBezTo>
                    <a:pt x="42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9" name="Google Shape;2709;p5"/>
            <p:cNvSpPr/>
            <p:nvPr/>
          </p:nvSpPr>
          <p:spPr>
            <a:xfrm>
              <a:off x="1674800" y="40641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32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0" name="Google Shape;2710;p5"/>
            <p:cNvSpPr/>
            <p:nvPr/>
          </p:nvSpPr>
          <p:spPr>
            <a:xfrm>
              <a:off x="1833975" y="385180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32" y="1"/>
                  </a:moveTo>
                  <a:cubicBezTo>
                    <a:pt x="109" y="1"/>
                    <a:pt x="11" y="93"/>
                    <a:pt x="6" y="206"/>
                  </a:cubicBezTo>
                  <a:cubicBezTo>
                    <a:pt x="1" y="319"/>
                    <a:pt x="98" y="422"/>
                    <a:pt x="211" y="427"/>
                  </a:cubicBezTo>
                  <a:cubicBezTo>
                    <a:pt x="214" y="427"/>
                    <a:pt x="218" y="428"/>
                    <a:pt x="221" y="428"/>
                  </a:cubicBezTo>
                  <a:cubicBezTo>
                    <a:pt x="335" y="428"/>
                    <a:pt x="432" y="337"/>
                    <a:pt x="432" y="222"/>
                  </a:cubicBezTo>
                  <a:cubicBezTo>
                    <a:pt x="432" y="98"/>
                    <a:pt x="345" y="6"/>
                    <a:pt x="23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1" name="Google Shape;2711;p5"/>
            <p:cNvSpPr/>
            <p:nvPr/>
          </p:nvSpPr>
          <p:spPr>
            <a:xfrm>
              <a:off x="1462575" y="4064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7" y="1"/>
                  </a:moveTo>
                  <a:cubicBezTo>
                    <a:pt x="98" y="1"/>
                    <a:pt x="0" y="92"/>
                    <a:pt x="0" y="207"/>
                  </a:cubicBezTo>
                  <a:cubicBezTo>
                    <a:pt x="0" y="330"/>
                    <a:pt x="93" y="428"/>
                    <a:pt x="211" y="428"/>
                  </a:cubicBezTo>
                  <a:cubicBezTo>
                    <a:pt x="335" y="428"/>
                    <a:pt x="422" y="330"/>
                    <a:pt x="422" y="212"/>
                  </a:cubicBezTo>
                  <a:cubicBezTo>
                    <a:pt x="422" y="99"/>
                    <a:pt x="335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2" name="Google Shape;2712;p5"/>
            <p:cNvSpPr/>
            <p:nvPr/>
          </p:nvSpPr>
          <p:spPr>
            <a:xfrm>
              <a:off x="183397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98" y="0"/>
                    <a:pt x="1" y="87"/>
                    <a:pt x="6" y="206"/>
                  </a:cubicBezTo>
                  <a:cubicBezTo>
                    <a:pt x="6" y="319"/>
                    <a:pt x="103" y="421"/>
                    <a:pt x="216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87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3" name="Google Shape;2713;p5"/>
            <p:cNvSpPr/>
            <p:nvPr/>
          </p:nvSpPr>
          <p:spPr>
            <a:xfrm>
              <a:off x="1754450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1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4" name="Google Shape;2714;p5"/>
            <p:cNvSpPr/>
            <p:nvPr/>
          </p:nvSpPr>
          <p:spPr>
            <a:xfrm>
              <a:off x="2099400" y="4170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8"/>
                    <a:pt x="0" y="211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27" y="340"/>
                    <a:pt x="427" y="211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5" name="Google Shape;2715;p5"/>
            <p:cNvSpPr/>
            <p:nvPr/>
          </p:nvSpPr>
          <p:spPr>
            <a:xfrm>
              <a:off x="1727850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7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88" y="421"/>
                    <a:pt x="212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6" name="Google Shape;2716;p5"/>
            <p:cNvSpPr/>
            <p:nvPr/>
          </p:nvSpPr>
          <p:spPr>
            <a:xfrm>
              <a:off x="180752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5" y="211"/>
                  </a:cubicBezTo>
                  <a:cubicBezTo>
                    <a:pt x="5" y="334"/>
                    <a:pt x="93" y="421"/>
                    <a:pt x="216" y="421"/>
                  </a:cubicBezTo>
                  <a:cubicBezTo>
                    <a:pt x="329" y="421"/>
                    <a:pt x="421" y="334"/>
                    <a:pt x="427" y="216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7" name="Google Shape;2717;p5"/>
            <p:cNvSpPr/>
            <p:nvPr/>
          </p:nvSpPr>
          <p:spPr>
            <a:xfrm>
              <a:off x="1913750" y="430300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8" name="Google Shape;2718;p5"/>
            <p:cNvSpPr/>
            <p:nvPr/>
          </p:nvSpPr>
          <p:spPr>
            <a:xfrm>
              <a:off x="1966550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2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9" name="Google Shape;2719;p5"/>
            <p:cNvSpPr/>
            <p:nvPr/>
          </p:nvSpPr>
          <p:spPr>
            <a:xfrm>
              <a:off x="1435850" y="430300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103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0" name="Google Shape;2720;p5"/>
            <p:cNvSpPr/>
            <p:nvPr/>
          </p:nvSpPr>
          <p:spPr>
            <a:xfrm>
              <a:off x="1940100" y="45419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5" y="329"/>
                    <a:pt x="103" y="421"/>
                    <a:pt x="221" y="421"/>
                  </a:cubicBezTo>
                  <a:cubicBezTo>
                    <a:pt x="334" y="421"/>
                    <a:pt x="427" y="329"/>
                    <a:pt x="427" y="211"/>
                  </a:cubicBezTo>
                  <a:cubicBezTo>
                    <a:pt x="432" y="87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1" name="Google Shape;2721;p5"/>
            <p:cNvSpPr/>
            <p:nvPr/>
          </p:nvSpPr>
          <p:spPr>
            <a:xfrm>
              <a:off x="1860575" y="38253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2" y="0"/>
                  </a:moveTo>
                  <a:cubicBezTo>
                    <a:pt x="98" y="0"/>
                    <a:pt x="5" y="91"/>
                    <a:pt x="0" y="206"/>
                  </a:cubicBezTo>
                  <a:cubicBezTo>
                    <a:pt x="0" y="329"/>
                    <a:pt x="93" y="427"/>
                    <a:pt x="211" y="427"/>
                  </a:cubicBezTo>
                  <a:cubicBezTo>
                    <a:pt x="329" y="427"/>
                    <a:pt x="427" y="334"/>
                    <a:pt x="427" y="216"/>
                  </a:cubicBezTo>
                  <a:cubicBezTo>
                    <a:pt x="427" y="98"/>
                    <a:pt x="334" y="11"/>
                    <a:pt x="221" y="0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2" name="Google Shape;2722;p5"/>
            <p:cNvSpPr/>
            <p:nvPr/>
          </p:nvSpPr>
          <p:spPr>
            <a:xfrm>
              <a:off x="2125850" y="4196850"/>
              <a:ext cx="10950" cy="10600"/>
            </a:xfrm>
            <a:custGeom>
              <a:rect b="b" l="l" r="r" t="t"/>
              <a:pathLst>
                <a:path extrusionOk="0" h="424" w="438">
                  <a:moveTo>
                    <a:pt x="211" y="1"/>
                  </a:moveTo>
                  <a:cubicBezTo>
                    <a:pt x="99" y="1"/>
                    <a:pt x="16" y="80"/>
                    <a:pt x="11" y="197"/>
                  </a:cubicBezTo>
                  <a:cubicBezTo>
                    <a:pt x="1" y="325"/>
                    <a:pt x="88" y="418"/>
                    <a:pt x="212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17"/>
                  </a:cubicBezTo>
                  <a:cubicBezTo>
                    <a:pt x="438" y="99"/>
                    <a:pt x="350" y="7"/>
                    <a:pt x="232" y="1"/>
                  </a:cubicBezTo>
                  <a:cubicBezTo>
                    <a:pt x="225" y="1"/>
                    <a:pt x="218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3" name="Google Shape;2723;p5"/>
            <p:cNvSpPr/>
            <p:nvPr/>
          </p:nvSpPr>
          <p:spPr>
            <a:xfrm>
              <a:off x="1595150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6" y="0"/>
                  </a:moveTo>
                  <a:cubicBezTo>
                    <a:pt x="93" y="6"/>
                    <a:pt x="1" y="93"/>
                    <a:pt x="1" y="211"/>
                  </a:cubicBezTo>
                  <a:cubicBezTo>
                    <a:pt x="1" y="334"/>
                    <a:pt x="93" y="422"/>
                    <a:pt x="211" y="422"/>
                  </a:cubicBezTo>
                  <a:cubicBezTo>
                    <a:pt x="330" y="422"/>
                    <a:pt x="427" y="334"/>
                    <a:pt x="427" y="211"/>
                  </a:cubicBezTo>
                  <a:cubicBezTo>
                    <a:pt x="427" y="88"/>
                    <a:pt x="335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4" name="Google Shape;2724;p5"/>
            <p:cNvSpPr/>
            <p:nvPr/>
          </p:nvSpPr>
          <p:spPr>
            <a:xfrm>
              <a:off x="1754325" y="44089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7" y="0"/>
                  </a:moveTo>
                  <a:cubicBezTo>
                    <a:pt x="108" y="0"/>
                    <a:pt x="6" y="98"/>
                    <a:pt x="6" y="211"/>
                  </a:cubicBezTo>
                  <a:cubicBezTo>
                    <a:pt x="1" y="335"/>
                    <a:pt x="88" y="422"/>
                    <a:pt x="216" y="422"/>
                  </a:cubicBezTo>
                  <a:cubicBezTo>
                    <a:pt x="340" y="422"/>
                    <a:pt x="432" y="335"/>
                    <a:pt x="432" y="211"/>
                  </a:cubicBezTo>
                  <a:cubicBezTo>
                    <a:pt x="432" y="98"/>
                    <a:pt x="340" y="6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5" name="Google Shape;2725;p5"/>
            <p:cNvSpPr/>
            <p:nvPr/>
          </p:nvSpPr>
          <p:spPr>
            <a:xfrm>
              <a:off x="1754325" y="3825350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16"/>
                  </a:cubicBezTo>
                  <a:cubicBezTo>
                    <a:pt x="6" y="329"/>
                    <a:pt x="93" y="427"/>
                    <a:pt x="211" y="427"/>
                  </a:cubicBezTo>
                  <a:cubicBezTo>
                    <a:pt x="335" y="427"/>
                    <a:pt x="432" y="334"/>
                    <a:pt x="432" y="216"/>
                  </a:cubicBezTo>
                  <a:cubicBezTo>
                    <a:pt x="432" y="93"/>
                    <a:pt x="34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6" name="Google Shape;2726;p5"/>
            <p:cNvSpPr/>
            <p:nvPr/>
          </p:nvSpPr>
          <p:spPr>
            <a:xfrm>
              <a:off x="18605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0"/>
                    <a:pt x="98" y="427"/>
                    <a:pt x="221" y="427"/>
                  </a:cubicBezTo>
                  <a:cubicBezTo>
                    <a:pt x="339" y="417"/>
                    <a:pt x="432" y="330"/>
                    <a:pt x="427" y="206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7" name="Google Shape;2727;p5"/>
            <p:cNvSpPr/>
            <p:nvPr/>
          </p:nvSpPr>
          <p:spPr>
            <a:xfrm>
              <a:off x="1940225" y="41173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1"/>
                  </a:moveTo>
                  <a:cubicBezTo>
                    <a:pt x="98" y="1"/>
                    <a:pt x="0" y="98"/>
                    <a:pt x="0" y="211"/>
                  </a:cubicBezTo>
                  <a:cubicBezTo>
                    <a:pt x="11" y="329"/>
                    <a:pt x="98" y="422"/>
                    <a:pt x="216" y="422"/>
                  </a:cubicBezTo>
                  <a:cubicBezTo>
                    <a:pt x="329" y="422"/>
                    <a:pt x="427" y="335"/>
                    <a:pt x="427" y="211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8" name="Google Shape;2728;p5"/>
            <p:cNvSpPr/>
            <p:nvPr/>
          </p:nvSpPr>
          <p:spPr>
            <a:xfrm>
              <a:off x="1727850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7" y="1"/>
                  </a:moveTo>
                  <a:cubicBezTo>
                    <a:pt x="104" y="1"/>
                    <a:pt x="1" y="98"/>
                    <a:pt x="1" y="211"/>
                  </a:cubicBezTo>
                  <a:cubicBezTo>
                    <a:pt x="1" y="335"/>
                    <a:pt x="88" y="427"/>
                    <a:pt x="212" y="427"/>
                  </a:cubicBezTo>
                  <a:cubicBezTo>
                    <a:pt x="340" y="427"/>
                    <a:pt x="422" y="340"/>
                    <a:pt x="422" y="211"/>
                  </a:cubicBezTo>
                  <a:cubicBezTo>
                    <a:pt x="42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9" name="Google Shape;2729;p5"/>
            <p:cNvSpPr/>
            <p:nvPr/>
          </p:nvSpPr>
          <p:spPr>
            <a:xfrm>
              <a:off x="188717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5" y="87"/>
                    <a:pt x="0" y="206"/>
                  </a:cubicBezTo>
                  <a:cubicBezTo>
                    <a:pt x="0" y="329"/>
                    <a:pt x="87" y="427"/>
                    <a:pt x="211" y="427"/>
                  </a:cubicBezTo>
                  <a:cubicBezTo>
                    <a:pt x="324" y="427"/>
                    <a:pt x="421" y="334"/>
                    <a:pt x="421" y="221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0" name="Google Shape;2730;p5"/>
            <p:cNvSpPr/>
            <p:nvPr/>
          </p:nvSpPr>
          <p:spPr>
            <a:xfrm>
              <a:off x="1780925" y="43294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7"/>
                    <a:pt x="93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1" name="Google Shape;2731;p5"/>
            <p:cNvSpPr/>
            <p:nvPr/>
          </p:nvSpPr>
          <p:spPr>
            <a:xfrm>
              <a:off x="1674800" y="45948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8"/>
                    <a:pt x="6" y="221"/>
                  </a:cubicBezTo>
                  <a:cubicBezTo>
                    <a:pt x="16" y="334"/>
                    <a:pt x="103" y="427"/>
                    <a:pt x="222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2" name="Google Shape;2732;p5"/>
            <p:cNvSpPr/>
            <p:nvPr/>
          </p:nvSpPr>
          <p:spPr>
            <a:xfrm>
              <a:off x="1886900" y="43294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22" y="1"/>
                  </a:moveTo>
                  <a:cubicBezTo>
                    <a:pt x="104" y="1"/>
                    <a:pt x="16" y="88"/>
                    <a:pt x="11" y="206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32" y="337"/>
                    <a:pt x="432" y="222"/>
                  </a:cubicBezTo>
                  <a:cubicBezTo>
                    <a:pt x="438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3" name="Google Shape;2733;p5"/>
            <p:cNvSpPr/>
            <p:nvPr/>
          </p:nvSpPr>
          <p:spPr>
            <a:xfrm>
              <a:off x="1780800" y="3905000"/>
              <a:ext cx="10925" cy="10675"/>
            </a:xfrm>
            <a:custGeom>
              <a:rect b="b" l="l" r="r" t="t"/>
              <a:pathLst>
                <a:path extrusionOk="0" h="427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19"/>
                    <a:pt x="93" y="422"/>
                    <a:pt x="211" y="427"/>
                  </a:cubicBezTo>
                  <a:cubicBezTo>
                    <a:pt x="214" y="427"/>
                    <a:pt x="217" y="427"/>
                    <a:pt x="221" y="427"/>
                  </a:cubicBezTo>
                  <a:cubicBezTo>
                    <a:pt x="334" y="427"/>
                    <a:pt x="427" y="341"/>
                    <a:pt x="432" y="226"/>
                  </a:cubicBezTo>
                  <a:cubicBezTo>
                    <a:pt x="437" y="113"/>
                    <a:pt x="350" y="11"/>
                    <a:pt x="231" y="0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4" name="Google Shape;2734;p5"/>
            <p:cNvSpPr/>
            <p:nvPr/>
          </p:nvSpPr>
          <p:spPr>
            <a:xfrm>
              <a:off x="1727850" y="39048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7" y="1"/>
                  </a:moveTo>
                  <a:cubicBezTo>
                    <a:pt x="88" y="1"/>
                    <a:pt x="1" y="87"/>
                    <a:pt x="1" y="207"/>
                  </a:cubicBezTo>
                  <a:cubicBezTo>
                    <a:pt x="1" y="330"/>
                    <a:pt x="93" y="428"/>
                    <a:pt x="212" y="428"/>
                  </a:cubicBezTo>
                  <a:cubicBezTo>
                    <a:pt x="215" y="428"/>
                    <a:pt x="218" y="428"/>
                    <a:pt x="221" y="428"/>
                  </a:cubicBezTo>
                  <a:cubicBezTo>
                    <a:pt x="339" y="428"/>
                    <a:pt x="422" y="332"/>
                    <a:pt x="422" y="212"/>
                  </a:cubicBezTo>
                  <a:cubicBezTo>
                    <a:pt x="422" y="94"/>
                    <a:pt x="335" y="1"/>
                    <a:pt x="217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5" name="Google Shape;2735;p5"/>
            <p:cNvSpPr/>
            <p:nvPr/>
          </p:nvSpPr>
          <p:spPr>
            <a:xfrm>
              <a:off x="2125850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8"/>
                    <a:pt x="11" y="222"/>
                  </a:cubicBezTo>
                  <a:cubicBezTo>
                    <a:pt x="11" y="335"/>
                    <a:pt x="98" y="427"/>
                    <a:pt x="217" y="427"/>
                  </a:cubicBezTo>
                  <a:cubicBezTo>
                    <a:pt x="330" y="427"/>
                    <a:pt x="427" y="335"/>
                    <a:pt x="427" y="217"/>
                  </a:cubicBezTo>
                  <a:cubicBezTo>
                    <a:pt x="427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6" name="Google Shape;2736;p5"/>
            <p:cNvSpPr/>
            <p:nvPr/>
          </p:nvSpPr>
          <p:spPr>
            <a:xfrm>
              <a:off x="2099400" y="41172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93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7" name="Google Shape;2737;p5"/>
            <p:cNvSpPr/>
            <p:nvPr/>
          </p:nvSpPr>
          <p:spPr>
            <a:xfrm>
              <a:off x="1754450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25" y="1"/>
                  </a:moveTo>
                  <a:cubicBezTo>
                    <a:pt x="219" y="1"/>
                    <a:pt x="213" y="1"/>
                    <a:pt x="206" y="1"/>
                  </a:cubicBezTo>
                  <a:cubicBezTo>
                    <a:pt x="93" y="7"/>
                    <a:pt x="1" y="94"/>
                    <a:pt x="1" y="212"/>
                  </a:cubicBezTo>
                  <a:cubicBezTo>
                    <a:pt x="1" y="325"/>
                    <a:pt x="88" y="423"/>
                    <a:pt x="211" y="423"/>
                  </a:cubicBezTo>
                  <a:cubicBezTo>
                    <a:pt x="335" y="418"/>
                    <a:pt x="427" y="325"/>
                    <a:pt x="427" y="207"/>
                  </a:cubicBezTo>
                  <a:cubicBezTo>
                    <a:pt x="417" y="90"/>
                    <a:pt x="338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8" name="Google Shape;2738;p5"/>
            <p:cNvSpPr/>
            <p:nvPr/>
          </p:nvSpPr>
          <p:spPr>
            <a:xfrm>
              <a:off x="1807525" y="43559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10"/>
                    <a:pt x="0" y="98"/>
                    <a:pt x="0" y="221"/>
                  </a:cubicBezTo>
                  <a:cubicBezTo>
                    <a:pt x="5" y="334"/>
                    <a:pt x="93" y="427"/>
                    <a:pt x="211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9" name="Google Shape;2739;p5"/>
            <p:cNvSpPr/>
            <p:nvPr/>
          </p:nvSpPr>
          <p:spPr>
            <a:xfrm>
              <a:off x="1860450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8" y="0"/>
                    <a:pt x="5" y="88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0" name="Google Shape;2740;p5"/>
            <p:cNvSpPr/>
            <p:nvPr/>
          </p:nvSpPr>
          <p:spPr>
            <a:xfrm>
              <a:off x="1913625" y="43561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8" y="0"/>
                    <a:pt x="6" y="88"/>
                    <a:pt x="1" y="211"/>
                  </a:cubicBezTo>
                  <a:cubicBezTo>
                    <a:pt x="6" y="334"/>
                    <a:pt x="98" y="422"/>
                    <a:pt x="216" y="422"/>
                  </a:cubicBezTo>
                  <a:cubicBezTo>
                    <a:pt x="335" y="417"/>
                    <a:pt x="432" y="324"/>
                    <a:pt x="432" y="211"/>
                  </a:cubicBez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1" name="Google Shape;2741;p5"/>
            <p:cNvSpPr/>
            <p:nvPr/>
          </p:nvSpPr>
          <p:spPr>
            <a:xfrm>
              <a:off x="1621875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2" name="Google Shape;2742;p5"/>
            <p:cNvSpPr/>
            <p:nvPr/>
          </p:nvSpPr>
          <p:spPr>
            <a:xfrm>
              <a:off x="215245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1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27"/>
                    <a:pt x="216" y="427"/>
                  </a:cubicBezTo>
                  <a:cubicBezTo>
                    <a:pt x="340" y="427"/>
                    <a:pt x="427" y="335"/>
                    <a:pt x="422" y="211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3" name="Google Shape;2743;p5"/>
            <p:cNvSpPr/>
            <p:nvPr/>
          </p:nvSpPr>
          <p:spPr>
            <a:xfrm>
              <a:off x="1727725" y="39580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1"/>
                  </a:moveTo>
                  <a:cubicBezTo>
                    <a:pt x="98" y="1"/>
                    <a:pt x="1" y="88"/>
                    <a:pt x="16" y="211"/>
                  </a:cubicBezTo>
                  <a:cubicBezTo>
                    <a:pt x="16" y="335"/>
                    <a:pt x="114" y="422"/>
                    <a:pt x="227" y="422"/>
                  </a:cubicBezTo>
                  <a:cubicBezTo>
                    <a:pt x="345" y="422"/>
                    <a:pt x="433" y="329"/>
                    <a:pt x="433" y="211"/>
                  </a:cubicBezTo>
                  <a:cubicBezTo>
                    <a:pt x="433" y="8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4" name="Google Shape;2744;p5"/>
            <p:cNvSpPr/>
            <p:nvPr/>
          </p:nvSpPr>
          <p:spPr>
            <a:xfrm>
              <a:off x="1780800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16" y="88"/>
                    <a:pt x="5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5" name="Google Shape;2745;p5"/>
            <p:cNvSpPr/>
            <p:nvPr/>
          </p:nvSpPr>
          <p:spPr>
            <a:xfrm>
              <a:off x="1727850" y="4329325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7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34"/>
                    <a:pt x="88" y="432"/>
                    <a:pt x="212" y="432"/>
                  </a:cubicBezTo>
                  <a:cubicBezTo>
                    <a:pt x="335" y="432"/>
                    <a:pt x="422" y="340"/>
                    <a:pt x="422" y="211"/>
                  </a:cubicBezTo>
                  <a:cubicBezTo>
                    <a:pt x="422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6" name="Google Shape;2746;p5"/>
            <p:cNvSpPr/>
            <p:nvPr/>
          </p:nvSpPr>
          <p:spPr>
            <a:xfrm>
              <a:off x="1887175" y="42765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5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21" y="334"/>
                    <a:pt x="427" y="211"/>
                  </a:cubicBezTo>
                  <a:cubicBezTo>
                    <a:pt x="427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7" name="Google Shape;2747;p5"/>
            <p:cNvSpPr/>
            <p:nvPr/>
          </p:nvSpPr>
          <p:spPr>
            <a:xfrm>
              <a:off x="1940225" y="4276600"/>
              <a:ext cx="10675" cy="10475"/>
            </a:xfrm>
            <a:custGeom>
              <a:rect b="b" l="l" r="r" t="t"/>
              <a:pathLst>
                <a:path extrusionOk="0" h="419" w="427">
                  <a:moveTo>
                    <a:pt x="240" y="1"/>
                  </a:moveTo>
                  <a:cubicBezTo>
                    <a:pt x="232" y="1"/>
                    <a:pt x="224" y="2"/>
                    <a:pt x="216" y="3"/>
                  </a:cubicBezTo>
                  <a:cubicBezTo>
                    <a:pt x="98" y="3"/>
                    <a:pt x="0" y="90"/>
                    <a:pt x="0" y="208"/>
                  </a:cubicBezTo>
                  <a:cubicBezTo>
                    <a:pt x="0" y="321"/>
                    <a:pt x="93" y="419"/>
                    <a:pt x="216" y="419"/>
                  </a:cubicBezTo>
                  <a:cubicBezTo>
                    <a:pt x="334" y="419"/>
                    <a:pt x="427" y="331"/>
                    <a:pt x="427" y="208"/>
                  </a:cubicBezTo>
                  <a:cubicBezTo>
                    <a:pt x="422" y="93"/>
                    <a:pt x="342" y="1"/>
                    <a:pt x="24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8" name="Google Shape;2748;p5"/>
            <p:cNvSpPr/>
            <p:nvPr/>
          </p:nvSpPr>
          <p:spPr>
            <a:xfrm>
              <a:off x="15422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6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9" name="Google Shape;2749;p5"/>
            <p:cNvSpPr/>
            <p:nvPr/>
          </p:nvSpPr>
          <p:spPr>
            <a:xfrm>
              <a:off x="1727600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103" y="1"/>
                    <a:pt x="6" y="93"/>
                    <a:pt x="6" y="206"/>
                  </a:cubicBezTo>
                  <a:cubicBezTo>
                    <a:pt x="1" y="324"/>
                    <a:pt x="98" y="417"/>
                    <a:pt x="217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5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0" name="Google Shape;2750;p5"/>
            <p:cNvSpPr/>
            <p:nvPr/>
          </p:nvSpPr>
          <p:spPr>
            <a:xfrm>
              <a:off x="1648350" y="4303100"/>
              <a:ext cx="10550" cy="10450"/>
            </a:xfrm>
            <a:custGeom>
              <a:rect b="b" l="l" r="r" t="t"/>
              <a:pathLst>
                <a:path extrusionOk="0" h="418" w="422">
                  <a:moveTo>
                    <a:pt x="221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9"/>
                    <a:pt x="0" y="212"/>
                  </a:cubicBezTo>
                  <a:cubicBezTo>
                    <a:pt x="5" y="325"/>
                    <a:pt x="98" y="417"/>
                    <a:pt x="211" y="417"/>
                  </a:cubicBezTo>
                  <a:cubicBezTo>
                    <a:pt x="334" y="417"/>
                    <a:pt x="421" y="330"/>
                    <a:pt x="421" y="207"/>
                  </a:cubicBezTo>
                  <a:cubicBezTo>
                    <a:pt x="421" y="87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1" name="Google Shape;2751;p5"/>
            <p:cNvSpPr/>
            <p:nvPr/>
          </p:nvSpPr>
          <p:spPr>
            <a:xfrm>
              <a:off x="1727725" y="44355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1" y="334"/>
                    <a:pt x="98" y="427"/>
                    <a:pt x="222" y="427"/>
                  </a:cubicBezTo>
                  <a:cubicBezTo>
                    <a:pt x="345" y="427"/>
                    <a:pt x="433" y="329"/>
                    <a:pt x="427" y="206"/>
                  </a:cubicBezTo>
                  <a:cubicBezTo>
                    <a:pt x="422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2" name="Google Shape;2752;p5"/>
            <p:cNvSpPr/>
            <p:nvPr/>
          </p:nvSpPr>
          <p:spPr>
            <a:xfrm>
              <a:off x="1940225" y="43826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11" y="329"/>
                    <a:pt x="103" y="421"/>
                    <a:pt x="216" y="421"/>
                  </a:cubicBezTo>
                  <a:cubicBezTo>
                    <a:pt x="329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3" name="Google Shape;2753;p5"/>
            <p:cNvSpPr/>
            <p:nvPr/>
          </p:nvSpPr>
          <p:spPr>
            <a:xfrm>
              <a:off x="1940225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11" y="329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4" name="Google Shape;2754;p5"/>
            <p:cNvSpPr/>
            <p:nvPr/>
          </p:nvSpPr>
          <p:spPr>
            <a:xfrm>
              <a:off x="1807650" y="3825350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0"/>
                    <a:pt x="0" y="98"/>
                    <a:pt x="0" y="216"/>
                  </a:cubicBezTo>
                  <a:cubicBezTo>
                    <a:pt x="0" y="334"/>
                    <a:pt x="88" y="427"/>
                    <a:pt x="211" y="427"/>
                  </a:cubicBezTo>
                  <a:cubicBezTo>
                    <a:pt x="329" y="422"/>
                    <a:pt x="422" y="324"/>
                    <a:pt x="422" y="206"/>
                  </a:cubicBezTo>
                  <a:cubicBezTo>
                    <a:pt x="422" y="93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5" name="Google Shape;2755;p5"/>
            <p:cNvSpPr/>
            <p:nvPr/>
          </p:nvSpPr>
          <p:spPr>
            <a:xfrm>
              <a:off x="1940225" y="38518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93"/>
                    <a:pt x="32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6" name="Google Shape;2756;p5"/>
            <p:cNvSpPr/>
            <p:nvPr/>
          </p:nvSpPr>
          <p:spPr>
            <a:xfrm>
              <a:off x="1568550" y="406417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7" y="0"/>
                  </a:moveTo>
                  <a:cubicBezTo>
                    <a:pt x="104" y="0"/>
                    <a:pt x="6" y="93"/>
                    <a:pt x="6" y="206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7" y="329"/>
                    <a:pt x="427" y="211"/>
                  </a:cubicBezTo>
                  <a:cubicBezTo>
                    <a:pt x="43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7" name="Google Shape;2757;p5"/>
            <p:cNvSpPr/>
            <p:nvPr/>
          </p:nvSpPr>
          <p:spPr>
            <a:xfrm>
              <a:off x="2099400" y="4064175"/>
              <a:ext cx="10675" cy="10425"/>
            </a:xfrm>
            <a:custGeom>
              <a:rect b="b" l="l" r="r" t="t"/>
              <a:pathLst>
                <a:path extrusionOk="0" h="417" w="427">
                  <a:moveTo>
                    <a:pt x="211" y="0"/>
                  </a:moveTo>
                  <a:cubicBezTo>
                    <a:pt x="93" y="0"/>
                    <a:pt x="0" y="87"/>
                    <a:pt x="0" y="206"/>
                  </a:cubicBezTo>
                  <a:cubicBezTo>
                    <a:pt x="0" y="324"/>
                    <a:pt x="93" y="416"/>
                    <a:pt x="211" y="416"/>
                  </a:cubicBezTo>
                  <a:cubicBezTo>
                    <a:pt x="329" y="416"/>
                    <a:pt x="427" y="329"/>
                    <a:pt x="427" y="206"/>
                  </a:cubicBezTo>
                  <a:cubicBezTo>
                    <a:pt x="427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8" name="Google Shape;2758;p5"/>
            <p:cNvSpPr/>
            <p:nvPr/>
          </p:nvSpPr>
          <p:spPr>
            <a:xfrm>
              <a:off x="1568550" y="411735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17" y="1"/>
                  </a:moveTo>
                  <a:cubicBezTo>
                    <a:pt x="104" y="1"/>
                    <a:pt x="6" y="88"/>
                    <a:pt x="6" y="206"/>
                  </a:cubicBezTo>
                  <a:cubicBezTo>
                    <a:pt x="1" y="329"/>
                    <a:pt x="88" y="422"/>
                    <a:pt x="212" y="422"/>
                  </a:cubicBezTo>
                  <a:cubicBezTo>
                    <a:pt x="335" y="422"/>
                    <a:pt x="427" y="329"/>
                    <a:pt x="427" y="211"/>
                  </a:cubicBezTo>
                  <a:cubicBezTo>
                    <a:pt x="438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9" name="Google Shape;2759;p5"/>
            <p:cNvSpPr/>
            <p:nvPr/>
          </p:nvSpPr>
          <p:spPr>
            <a:xfrm>
              <a:off x="1727850" y="41173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17" y="0"/>
                  </a:moveTo>
                  <a:cubicBezTo>
                    <a:pt x="214" y="0"/>
                    <a:pt x="210" y="0"/>
                    <a:pt x="207" y="1"/>
                  </a:cubicBezTo>
                  <a:cubicBezTo>
                    <a:pt x="88" y="1"/>
                    <a:pt x="1" y="88"/>
                    <a:pt x="1" y="206"/>
                  </a:cubicBezTo>
                  <a:cubicBezTo>
                    <a:pt x="1" y="31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06"/>
                  </a:cubicBezTo>
                  <a:cubicBezTo>
                    <a:pt x="422" y="86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0" name="Google Shape;2760;p5"/>
            <p:cNvSpPr/>
            <p:nvPr/>
          </p:nvSpPr>
          <p:spPr>
            <a:xfrm>
              <a:off x="20726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1" y="0"/>
                  </a:moveTo>
                  <a:cubicBezTo>
                    <a:pt x="103" y="0"/>
                    <a:pt x="16" y="87"/>
                    <a:pt x="11" y="206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2" y="87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1" name="Google Shape;2761;p5"/>
            <p:cNvSpPr/>
            <p:nvPr/>
          </p:nvSpPr>
          <p:spPr>
            <a:xfrm>
              <a:off x="2178925" y="4303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5"/>
                    <a:pt x="5" y="98"/>
                    <a:pt x="5" y="211"/>
                  </a:cubicBezTo>
                  <a:cubicBezTo>
                    <a:pt x="0" y="329"/>
                    <a:pt x="103" y="421"/>
                    <a:pt x="216" y="421"/>
                  </a:cubicBezTo>
                  <a:cubicBezTo>
                    <a:pt x="339" y="421"/>
                    <a:pt x="432" y="334"/>
                    <a:pt x="432" y="211"/>
                  </a:cubicBezTo>
                  <a:cubicBezTo>
                    <a:pt x="432" y="87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2" name="Google Shape;2762;p5"/>
            <p:cNvSpPr/>
            <p:nvPr/>
          </p:nvSpPr>
          <p:spPr>
            <a:xfrm>
              <a:off x="1780800" y="4488750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24"/>
                    <a:pt x="93" y="417"/>
                    <a:pt x="211" y="427"/>
                  </a:cubicBezTo>
                  <a:cubicBezTo>
                    <a:pt x="214" y="427"/>
                    <a:pt x="217" y="427"/>
                    <a:pt x="220" y="427"/>
                  </a:cubicBezTo>
                  <a:cubicBezTo>
                    <a:pt x="334" y="427"/>
                    <a:pt x="432" y="332"/>
                    <a:pt x="432" y="222"/>
                  </a:cubicBezTo>
                  <a:cubicBezTo>
                    <a:pt x="437" y="98"/>
                    <a:pt x="350" y="6"/>
                    <a:pt x="231" y="1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3" name="Google Shape;2763;p5"/>
            <p:cNvSpPr/>
            <p:nvPr/>
          </p:nvSpPr>
          <p:spPr>
            <a:xfrm>
              <a:off x="1887175" y="385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4" y="0"/>
                  </a:moveTo>
                  <a:cubicBezTo>
                    <a:pt x="218" y="0"/>
                    <a:pt x="212" y="0"/>
                    <a:pt x="206" y="1"/>
                  </a:cubicBezTo>
                  <a:cubicBezTo>
                    <a:pt x="87" y="1"/>
                    <a:pt x="0" y="88"/>
                    <a:pt x="0" y="207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24" y="422"/>
                    <a:pt x="421" y="335"/>
                    <a:pt x="421" y="212"/>
                  </a:cubicBezTo>
                  <a:cubicBezTo>
                    <a:pt x="421" y="94"/>
                    <a:pt x="342" y="0"/>
                    <a:pt x="22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4" name="Google Shape;2764;p5"/>
            <p:cNvSpPr/>
            <p:nvPr/>
          </p:nvSpPr>
          <p:spPr>
            <a:xfrm>
              <a:off x="1780925" y="38519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1" y="1"/>
                  </a:moveTo>
                  <a:cubicBezTo>
                    <a:pt x="103" y="1"/>
                    <a:pt x="11" y="88"/>
                    <a:pt x="11" y="207"/>
                  </a:cubicBezTo>
                  <a:cubicBezTo>
                    <a:pt x="0" y="325"/>
                    <a:pt x="93" y="422"/>
                    <a:pt x="216" y="422"/>
                  </a:cubicBezTo>
                  <a:cubicBezTo>
                    <a:pt x="329" y="422"/>
                    <a:pt x="427" y="335"/>
                    <a:pt x="427" y="212"/>
                  </a:cubicBezTo>
                  <a:cubicBezTo>
                    <a:pt x="427" y="88"/>
                    <a:pt x="32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5" name="Google Shape;2765;p5"/>
            <p:cNvSpPr/>
            <p:nvPr/>
          </p:nvSpPr>
          <p:spPr>
            <a:xfrm>
              <a:off x="20726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1" y="0"/>
                  </a:moveTo>
                  <a:cubicBezTo>
                    <a:pt x="108" y="0"/>
                    <a:pt x="11" y="88"/>
                    <a:pt x="0" y="211"/>
                  </a:cubicBezTo>
                  <a:cubicBezTo>
                    <a:pt x="0" y="324"/>
                    <a:pt x="93" y="417"/>
                    <a:pt x="206" y="422"/>
                  </a:cubicBezTo>
                  <a:cubicBezTo>
                    <a:pt x="209" y="422"/>
                    <a:pt x="213" y="422"/>
                    <a:pt x="216" y="422"/>
                  </a:cubicBezTo>
                  <a:cubicBezTo>
                    <a:pt x="335" y="422"/>
                    <a:pt x="427" y="336"/>
                    <a:pt x="427" y="216"/>
                  </a:cubicBezTo>
                  <a:cubicBezTo>
                    <a:pt x="432" y="93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6" name="Google Shape;2766;p5"/>
            <p:cNvSpPr/>
            <p:nvPr/>
          </p:nvSpPr>
          <p:spPr>
            <a:xfrm>
              <a:off x="2126125" y="4356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2" y="1"/>
                  </a:moveTo>
                  <a:cubicBezTo>
                    <a:pt x="79" y="1"/>
                    <a:pt x="0" y="90"/>
                    <a:pt x="0" y="212"/>
                  </a:cubicBezTo>
                  <a:cubicBezTo>
                    <a:pt x="0" y="335"/>
                    <a:pt x="87" y="423"/>
                    <a:pt x="211" y="423"/>
                  </a:cubicBezTo>
                  <a:cubicBezTo>
                    <a:pt x="324" y="423"/>
                    <a:pt x="421" y="335"/>
                    <a:pt x="421" y="217"/>
                  </a:cubicBezTo>
                  <a:cubicBezTo>
                    <a:pt x="421" y="94"/>
                    <a:pt x="334" y="1"/>
                    <a:pt x="211" y="1"/>
                  </a:cubicBezTo>
                  <a:cubicBezTo>
                    <a:pt x="205" y="1"/>
                    <a:pt x="198" y="1"/>
                    <a:pt x="19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7" name="Google Shape;2767;p5"/>
            <p:cNvSpPr/>
            <p:nvPr/>
          </p:nvSpPr>
          <p:spPr>
            <a:xfrm>
              <a:off x="2152200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1"/>
                  </a:moveTo>
                  <a:cubicBezTo>
                    <a:pt x="103" y="1"/>
                    <a:pt x="11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334" y="422"/>
                    <a:pt x="432" y="335"/>
                    <a:pt x="432" y="211"/>
                  </a:cubicBezTo>
                  <a:cubicBezTo>
                    <a:pt x="432" y="8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8" name="Google Shape;2768;p5"/>
            <p:cNvSpPr/>
            <p:nvPr/>
          </p:nvSpPr>
          <p:spPr>
            <a:xfrm>
              <a:off x="1780800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98" y="0"/>
                    <a:pt x="5" y="98"/>
                    <a:pt x="0" y="221"/>
                  </a:cubicBezTo>
                  <a:cubicBezTo>
                    <a:pt x="5" y="334"/>
                    <a:pt x="98" y="427"/>
                    <a:pt x="211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9" name="Google Shape;2769;p5"/>
            <p:cNvSpPr/>
            <p:nvPr/>
          </p:nvSpPr>
          <p:spPr>
            <a:xfrm>
              <a:off x="1542225" y="41966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8" y="10"/>
                    <a:pt x="1" y="98"/>
                    <a:pt x="1" y="211"/>
                  </a:cubicBezTo>
                  <a:cubicBezTo>
                    <a:pt x="1" y="334"/>
                    <a:pt x="93" y="432"/>
                    <a:pt x="211" y="432"/>
                  </a:cubicBezTo>
                  <a:cubicBezTo>
                    <a:pt x="335" y="432"/>
                    <a:pt x="422" y="344"/>
                    <a:pt x="417" y="211"/>
                  </a:cubicBezTo>
                  <a:cubicBezTo>
                    <a:pt x="417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0" name="Google Shape;2770;p5"/>
            <p:cNvSpPr/>
            <p:nvPr/>
          </p:nvSpPr>
          <p:spPr>
            <a:xfrm>
              <a:off x="1489175" y="43029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2" y="1"/>
                    <a:pt x="0" y="87"/>
                    <a:pt x="0" y="207"/>
                  </a:cubicBezTo>
                  <a:cubicBezTo>
                    <a:pt x="0" y="335"/>
                    <a:pt x="82" y="422"/>
                    <a:pt x="211" y="422"/>
                  </a:cubicBezTo>
                  <a:cubicBezTo>
                    <a:pt x="334" y="422"/>
                    <a:pt x="432" y="330"/>
                    <a:pt x="432" y="212"/>
                  </a:cubicBezTo>
                  <a:cubicBezTo>
                    <a:pt x="432" y="99"/>
                    <a:pt x="334" y="1"/>
                    <a:pt x="221" y="1"/>
                  </a:cubicBezTo>
                  <a:cubicBezTo>
                    <a:pt x="218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1" name="Google Shape;2771;p5"/>
            <p:cNvSpPr/>
            <p:nvPr/>
          </p:nvSpPr>
          <p:spPr>
            <a:xfrm>
              <a:off x="1515625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27" y="336"/>
                    <a:pt x="427" y="211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2" name="Google Shape;2772;p5"/>
            <p:cNvSpPr/>
            <p:nvPr/>
          </p:nvSpPr>
          <p:spPr>
            <a:xfrm>
              <a:off x="20462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104" y="1"/>
                    <a:pt x="1" y="103"/>
                    <a:pt x="1" y="222"/>
                  </a:cubicBezTo>
                  <a:cubicBezTo>
                    <a:pt x="10" y="348"/>
                    <a:pt x="107" y="428"/>
                    <a:pt x="204" y="428"/>
                  </a:cubicBezTo>
                  <a:cubicBezTo>
                    <a:pt x="210" y="428"/>
                    <a:pt x="216" y="428"/>
                    <a:pt x="222" y="427"/>
                  </a:cubicBezTo>
                  <a:cubicBezTo>
                    <a:pt x="34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3" name="Google Shape;2773;p5"/>
            <p:cNvSpPr/>
            <p:nvPr/>
          </p:nvSpPr>
          <p:spPr>
            <a:xfrm>
              <a:off x="1728000" y="43826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29"/>
                    <a:pt x="98" y="421"/>
                    <a:pt x="211" y="421"/>
                  </a:cubicBezTo>
                  <a:cubicBezTo>
                    <a:pt x="329" y="421"/>
                    <a:pt x="416" y="329"/>
                    <a:pt x="416" y="211"/>
                  </a:cubicBezTo>
                  <a:cubicBezTo>
                    <a:pt x="416" y="87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4" name="Google Shape;2774;p5"/>
            <p:cNvSpPr/>
            <p:nvPr/>
          </p:nvSpPr>
          <p:spPr>
            <a:xfrm>
              <a:off x="1780925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1"/>
                    <a:pt x="0" y="99"/>
                    <a:pt x="0" y="212"/>
                  </a:cubicBezTo>
                  <a:cubicBezTo>
                    <a:pt x="0" y="335"/>
                    <a:pt x="98" y="422"/>
                    <a:pt x="216" y="422"/>
                  </a:cubicBezTo>
                  <a:cubicBezTo>
                    <a:pt x="334" y="422"/>
                    <a:pt x="427" y="33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5" name="Google Shape;2775;p5"/>
            <p:cNvSpPr/>
            <p:nvPr/>
          </p:nvSpPr>
          <p:spPr>
            <a:xfrm>
              <a:off x="1621625" y="40641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11" y="211"/>
                  </a:cubicBezTo>
                  <a:cubicBezTo>
                    <a:pt x="16" y="334"/>
                    <a:pt x="103" y="427"/>
                    <a:pt x="226" y="427"/>
                  </a:cubicBezTo>
                  <a:cubicBezTo>
                    <a:pt x="345" y="416"/>
                    <a:pt x="432" y="329"/>
                    <a:pt x="432" y="211"/>
                  </a:cubicBezTo>
                  <a:cubicBezTo>
                    <a:pt x="432" y="98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6" name="Google Shape;2776;p5"/>
            <p:cNvSpPr/>
            <p:nvPr/>
          </p:nvSpPr>
          <p:spPr>
            <a:xfrm>
              <a:off x="1727600" y="454180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2" y="0"/>
                  </a:moveTo>
                  <a:cubicBezTo>
                    <a:pt x="94" y="0"/>
                    <a:pt x="16" y="84"/>
                    <a:pt x="11" y="196"/>
                  </a:cubicBezTo>
                  <a:cubicBezTo>
                    <a:pt x="1" y="320"/>
                    <a:pt x="98" y="422"/>
                    <a:pt x="222" y="422"/>
                  </a:cubicBezTo>
                  <a:cubicBezTo>
                    <a:pt x="335" y="422"/>
                    <a:pt x="432" y="335"/>
                    <a:pt x="432" y="217"/>
                  </a:cubicBezTo>
                  <a:cubicBezTo>
                    <a:pt x="438" y="104"/>
                    <a:pt x="355" y="6"/>
                    <a:pt x="232" y="1"/>
                  </a:cubicBezTo>
                  <a:cubicBezTo>
                    <a:pt x="225" y="0"/>
                    <a:pt x="218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7" name="Google Shape;2777;p5"/>
            <p:cNvSpPr/>
            <p:nvPr/>
          </p:nvSpPr>
          <p:spPr>
            <a:xfrm>
              <a:off x="1887300" y="4382625"/>
              <a:ext cx="10425" cy="10575"/>
            </a:xfrm>
            <a:custGeom>
              <a:rect b="b" l="l" r="r" t="t"/>
              <a:pathLst>
                <a:path extrusionOk="0" h="423" w="417">
                  <a:moveTo>
                    <a:pt x="215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88" y="1"/>
                    <a:pt x="0" y="99"/>
                    <a:pt x="0" y="212"/>
                  </a:cubicBezTo>
                  <a:cubicBezTo>
                    <a:pt x="0" y="335"/>
                    <a:pt x="98" y="422"/>
                    <a:pt x="211" y="422"/>
                  </a:cubicBezTo>
                  <a:cubicBezTo>
                    <a:pt x="329" y="422"/>
                    <a:pt x="416" y="330"/>
                    <a:pt x="416" y="207"/>
                  </a:cubicBezTo>
                  <a:cubicBezTo>
                    <a:pt x="416" y="87"/>
                    <a:pt x="324" y="1"/>
                    <a:pt x="21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8" name="Google Shape;2778;p5"/>
            <p:cNvSpPr/>
            <p:nvPr/>
          </p:nvSpPr>
          <p:spPr>
            <a:xfrm>
              <a:off x="1887300" y="44887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0" y="93"/>
                    <a:pt x="0" y="211"/>
                  </a:cubicBezTo>
                  <a:cubicBezTo>
                    <a:pt x="0" y="330"/>
                    <a:pt x="98" y="427"/>
                    <a:pt x="211" y="427"/>
                  </a:cubicBezTo>
                  <a:cubicBezTo>
                    <a:pt x="329" y="417"/>
                    <a:pt x="422" y="330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9" name="Google Shape;2779;p5"/>
            <p:cNvSpPr/>
            <p:nvPr/>
          </p:nvSpPr>
          <p:spPr>
            <a:xfrm>
              <a:off x="2125850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22" y="0"/>
                  </a:moveTo>
                  <a:cubicBezTo>
                    <a:pt x="98" y="0"/>
                    <a:pt x="11" y="93"/>
                    <a:pt x="11" y="206"/>
                  </a:cubicBezTo>
                  <a:cubicBezTo>
                    <a:pt x="1" y="324"/>
                    <a:pt x="98" y="427"/>
                    <a:pt x="217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0" name="Google Shape;2780;p5"/>
            <p:cNvSpPr/>
            <p:nvPr/>
          </p:nvSpPr>
          <p:spPr>
            <a:xfrm>
              <a:off x="2073050" y="4143825"/>
              <a:ext cx="10450" cy="10675"/>
            </a:xfrm>
            <a:custGeom>
              <a:rect b="b" l="l" r="r" t="t"/>
              <a:pathLst>
                <a:path extrusionOk="0" h="427" w="418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19" y="427"/>
                    <a:pt x="417" y="334"/>
                    <a:pt x="417" y="211"/>
                  </a:cubicBezTo>
                  <a:cubicBezTo>
                    <a:pt x="417" y="9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1" name="Google Shape;2781;p5"/>
            <p:cNvSpPr/>
            <p:nvPr/>
          </p:nvSpPr>
          <p:spPr>
            <a:xfrm>
              <a:off x="1595025" y="414382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6" y="0"/>
                  </a:moveTo>
                  <a:cubicBezTo>
                    <a:pt x="98" y="0"/>
                    <a:pt x="6" y="93"/>
                    <a:pt x="6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2" name="Google Shape;2782;p5"/>
            <p:cNvSpPr/>
            <p:nvPr/>
          </p:nvSpPr>
          <p:spPr>
            <a:xfrm>
              <a:off x="1542225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8" y="0"/>
                    <a:pt x="1" y="93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16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3" name="Google Shape;2783;p5"/>
            <p:cNvSpPr/>
            <p:nvPr/>
          </p:nvSpPr>
          <p:spPr>
            <a:xfrm>
              <a:off x="1727850" y="42766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07" y="0"/>
                  </a:moveTo>
                  <a:cubicBezTo>
                    <a:pt x="88" y="0"/>
                    <a:pt x="1" y="86"/>
                    <a:pt x="1" y="206"/>
                  </a:cubicBezTo>
                  <a:cubicBezTo>
                    <a:pt x="1" y="32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11"/>
                  </a:cubicBezTo>
                  <a:cubicBezTo>
                    <a:pt x="422" y="88"/>
                    <a:pt x="335" y="1"/>
                    <a:pt x="217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4" name="Google Shape;2784;p5"/>
            <p:cNvSpPr/>
            <p:nvPr/>
          </p:nvSpPr>
          <p:spPr>
            <a:xfrm>
              <a:off x="204632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1"/>
                  </a:moveTo>
                  <a:cubicBezTo>
                    <a:pt x="99" y="1"/>
                    <a:pt x="1" y="98"/>
                    <a:pt x="1" y="211"/>
                  </a:cubicBezTo>
                  <a:cubicBezTo>
                    <a:pt x="1" y="329"/>
                    <a:pt x="93" y="417"/>
                    <a:pt x="206" y="422"/>
                  </a:cubicBezTo>
                  <a:cubicBezTo>
                    <a:pt x="330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5" name="Google Shape;2785;p5"/>
            <p:cNvSpPr/>
            <p:nvPr/>
          </p:nvSpPr>
          <p:spPr>
            <a:xfrm>
              <a:off x="20198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1"/>
                    <a:pt x="216" y="421"/>
                  </a:cubicBezTo>
                  <a:cubicBezTo>
                    <a:pt x="334" y="421"/>
                    <a:pt x="432" y="319"/>
                    <a:pt x="427" y="206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6" name="Google Shape;2786;p5"/>
            <p:cNvSpPr/>
            <p:nvPr/>
          </p:nvSpPr>
          <p:spPr>
            <a:xfrm>
              <a:off x="1515500" y="4064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7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0"/>
                    <a:pt x="103" y="428"/>
                    <a:pt x="222" y="428"/>
                  </a:cubicBezTo>
                  <a:cubicBezTo>
                    <a:pt x="340" y="417"/>
                    <a:pt x="432" y="330"/>
                    <a:pt x="432" y="207"/>
                  </a:cubicBezTo>
                  <a:cubicBezTo>
                    <a:pt x="427" y="87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7" name="Google Shape;2787;p5"/>
            <p:cNvSpPr/>
            <p:nvPr/>
          </p:nvSpPr>
          <p:spPr>
            <a:xfrm>
              <a:off x="1621625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6" y="0"/>
                  </a:moveTo>
                  <a:cubicBezTo>
                    <a:pt x="223" y="0"/>
                    <a:pt x="219" y="0"/>
                    <a:pt x="216" y="1"/>
                  </a:cubicBezTo>
                  <a:cubicBezTo>
                    <a:pt x="93" y="6"/>
                    <a:pt x="0" y="98"/>
                    <a:pt x="11" y="216"/>
                  </a:cubicBezTo>
                  <a:cubicBezTo>
                    <a:pt x="11" y="335"/>
                    <a:pt x="103" y="422"/>
                    <a:pt x="221" y="422"/>
                  </a:cubicBezTo>
                  <a:cubicBezTo>
                    <a:pt x="345" y="417"/>
                    <a:pt x="432" y="329"/>
                    <a:pt x="432" y="206"/>
                  </a:cubicBezTo>
                  <a:cubicBezTo>
                    <a:pt x="427" y="86"/>
                    <a:pt x="339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8" name="Google Shape;2788;p5"/>
            <p:cNvSpPr/>
            <p:nvPr/>
          </p:nvSpPr>
          <p:spPr>
            <a:xfrm>
              <a:off x="151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2" y="0"/>
                  </a:moveTo>
                  <a:cubicBezTo>
                    <a:pt x="98" y="0"/>
                    <a:pt x="6" y="86"/>
                    <a:pt x="1" y="206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7" y="335"/>
                    <a:pt x="427" y="216"/>
                  </a:cubicBezTo>
                  <a:cubicBezTo>
                    <a:pt x="432" y="98"/>
                    <a:pt x="340" y="1"/>
                    <a:pt x="222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9" name="Google Shape;2789;p5"/>
            <p:cNvSpPr/>
            <p:nvPr/>
          </p:nvSpPr>
          <p:spPr>
            <a:xfrm>
              <a:off x="21525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5"/>
                    <a:pt x="1" y="92"/>
                    <a:pt x="1" y="211"/>
                  </a:cubicBezTo>
                  <a:cubicBezTo>
                    <a:pt x="1" y="329"/>
                    <a:pt x="88" y="421"/>
                    <a:pt x="211" y="421"/>
                  </a:cubicBezTo>
                  <a:cubicBezTo>
                    <a:pt x="330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0" name="Google Shape;2790;p5"/>
            <p:cNvSpPr/>
            <p:nvPr/>
          </p:nvSpPr>
          <p:spPr>
            <a:xfrm>
              <a:off x="2046475" y="4064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5"/>
                    <a:pt x="0" y="92"/>
                    <a:pt x="0" y="211"/>
                  </a:cubicBezTo>
                  <a:cubicBezTo>
                    <a:pt x="0" y="329"/>
                    <a:pt x="93" y="421"/>
                    <a:pt x="211" y="421"/>
                  </a:cubicBezTo>
                  <a:cubicBezTo>
                    <a:pt x="329" y="421"/>
                    <a:pt x="421" y="334"/>
                    <a:pt x="421" y="211"/>
                  </a:cubicBezTo>
                  <a:cubicBezTo>
                    <a:pt x="416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1" name="Google Shape;2791;p5"/>
            <p:cNvSpPr/>
            <p:nvPr/>
          </p:nvSpPr>
          <p:spPr>
            <a:xfrm>
              <a:off x="1727850" y="4011225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2" y="1"/>
                  </a:moveTo>
                  <a:cubicBezTo>
                    <a:pt x="93" y="1"/>
                    <a:pt x="6" y="88"/>
                    <a:pt x="1" y="201"/>
                  </a:cubicBezTo>
                  <a:cubicBezTo>
                    <a:pt x="1" y="325"/>
                    <a:pt x="93" y="422"/>
                    <a:pt x="212" y="422"/>
                  </a:cubicBezTo>
                  <a:cubicBezTo>
                    <a:pt x="325" y="422"/>
                    <a:pt x="422" y="325"/>
                    <a:pt x="422" y="201"/>
                  </a:cubicBezTo>
                  <a:cubicBezTo>
                    <a:pt x="422" y="83"/>
                    <a:pt x="33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2" name="Google Shape;2792;p5"/>
            <p:cNvSpPr/>
            <p:nvPr/>
          </p:nvSpPr>
          <p:spPr>
            <a:xfrm>
              <a:off x="1887175" y="44354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334" y="432"/>
                    <a:pt x="421" y="339"/>
                    <a:pt x="416" y="211"/>
                  </a:cubicBezTo>
                  <a:cubicBezTo>
                    <a:pt x="416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3" name="Google Shape;2793;p5"/>
            <p:cNvSpPr/>
            <p:nvPr/>
          </p:nvSpPr>
          <p:spPr>
            <a:xfrm>
              <a:off x="1887300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0" y="88"/>
                    <a:pt x="0" y="211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329" y="417"/>
                    <a:pt x="422" y="329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4" name="Google Shape;2794;p5"/>
            <p:cNvSpPr/>
            <p:nvPr/>
          </p:nvSpPr>
          <p:spPr>
            <a:xfrm>
              <a:off x="1780925" y="39580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1"/>
                  </a:moveTo>
                  <a:cubicBezTo>
                    <a:pt x="93" y="6"/>
                    <a:pt x="0" y="93"/>
                    <a:pt x="0" y="211"/>
                  </a:cubicBezTo>
                  <a:cubicBezTo>
                    <a:pt x="0" y="329"/>
                    <a:pt x="98" y="422"/>
                    <a:pt x="216" y="422"/>
                  </a:cubicBezTo>
                  <a:cubicBezTo>
                    <a:pt x="329" y="422"/>
                    <a:pt x="427" y="319"/>
                    <a:pt x="427" y="206"/>
                  </a:cubicBezTo>
                  <a:cubicBezTo>
                    <a:pt x="427" y="88"/>
                    <a:pt x="32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5" name="Google Shape;2795;p5"/>
            <p:cNvSpPr/>
            <p:nvPr/>
          </p:nvSpPr>
          <p:spPr>
            <a:xfrm>
              <a:off x="1595275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8" y="1"/>
                  </a:moveTo>
                  <a:cubicBezTo>
                    <a:pt x="84" y="1"/>
                    <a:pt x="1" y="90"/>
                    <a:pt x="1" y="212"/>
                  </a:cubicBezTo>
                  <a:cubicBezTo>
                    <a:pt x="1" y="335"/>
                    <a:pt x="93" y="423"/>
                    <a:pt x="217" y="423"/>
                  </a:cubicBezTo>
                  <a:cubicBezTo>
                    <a:pt x="330" y="423"/>
                    <a:pt x="427" y="335"/>
                    <a:pt x="427" y="217"/>
                  </a:cubicBezTo>
                  <a:cubicBezTo>
                    <a:pt x="427" y="94"/>
                    <a:pt x="335" y="1"/>
                    <a:pt x="217" y="1"/>
                  </a:cubicBezTo>
                  <a:cubicBezTo>
                    <a:pt x="210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6" name="Google Shape;2796;p5"/>
            <p:cNvSpPr/>
            <p:nvPr/>
          </p:nvSpPr>
          <p:spPr>
            <a:xfrm>
              <a:off x="2072925" y="43559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88" y="1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7" name="Google Shape;2797;p5"/>
            <p:cNvSpPr/>
            <p:nvPr/>
          </p:nvSpPr>
          <p:spPr>
            <a:xfrm>
              <a:off x="1940225" y="40641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21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0" y="329"/>
                    <a:pt x="103" y="427"/>
                    <a:pt x="221" y="427"/>
                  </a:cubicBezTo>
                  <a:cubicBezTo>
                    <a:pt x="334" y="416"/>
                    <a:pt x="427" y="329"/>
                    <a:pt x="427" y="206"/>
                  </a:cubicBezTo>
                  <a:cubicBezTo>
                    <a:pt x="422" y="93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8" name="Google Shape;2798;p5"/>
            <p:cNvSpPr/>
            <p:nvPr/>
          </p:nvSpPr>
          <p:spPr>
            <a:xfrm>
              <a:off x="1595275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88" y="6"/>
                    <a:pt x="1" y="99"/>
                    <a:pt x="1" y="212"/>
                  </a:cubicBezTo>
                  <a:cubicBezTo>
                    <a:pt x="1" y="335"/>
                    <a:pt x="93" y="422"/>
                    <a:pt x="217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22" y="92"/>
                    <a:pt x="33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9" name="Google Shape;2799;p5"/>
            <p:cNvSpPr/>
            <p:nvPr/>
          </p:nvSpPr>
          <p:spPr>
            <a:xfrm>
              <a:off x="1727600" y="38519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6" y="0"/>
                  </a:moveTo>
                  <a:cubicBezTo>
                    <a:pt x="230" y="0"/>
                    <a:pt x="223" y="0"/>
                    <a:pt x="217" y="1"/>
                  </a:cubicBezTo>
                  <a:cubicBezTo>
                    <a:pt x="93" y="1"/>
                    <a:pt x="1" y="93"/>
                    <a:pt x="11" y="217"/>
                  </a:cubicBezTo>
                  <a:cubicBezTo>
                    <a:pt x="16" y="335"/>
                    <a:pt x="103" y="422"/>
                    <a:pt x="222" y="422"/>
                  </a:cubicBezTo>
                  <a:cubicBezTo>
                    <a:pt x="345" y="422"/>
                    <a:pt x="432" y="325"/>
                    <a:pt x="432" y="207"/>
                  </a:cubicBezTo>
                  <a:cubicBezTo>
                    <a:pt x="432" y="89"/>
                    <a:pt x="354" y="0"/>
                    <a:pt x="2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0" name="Google Shape;2800;p5"/>
            <p:cNvSpPr/>
            <p:nvPr/>
          </p:nvSpPr>
          <p:spPr>
            <a:xfrm>
              <a:off x="1940225" y="459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3"/>
                    <a:pt x="0" y="20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1" name="Google Shape;2801;p5"/>
            <p:cNvSpPr/>
            <p:nvPr/>
          </p:nvSpPr>
          <p:spPr>
            <a:xfrm>
              <a:off x="154222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88"/>
                    <a:pt x="6" y="211"/>
                  </a:cubicBezTo>
                  <a:cubicBezTo>
                    <a:pt x="6" y="334"/>
                    <a:pt x="93" y="422"/>
                    <a:pt x="216" y="422"/>
                  </a:cubicBezTo>
                  <a:cubicBezTo>
                    <a:pt x="335" y="417"/>
                    <a:pt x="422" y="32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2" name="Google Shape;2802;p5"/>
            <p:cNvSpPr/>
            <p:nvPr/>
          </p:nvSpPr>
          <p:spPr>
            <a:xfrm>
              <a:off x="21261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7" y="0"/>
                    <a:pt x="0" y="87"/>
                    <a:pt x="0" y="211"/>
                  </a:cubicBezTo>
                  <a:cubicBezTo>
                    <a:pt x="0" y="334"/>
                    <a:pt x="87" y="421"/>
                    <a:pt x="211" y="421"/>
                  </a:cubicBezTo>
                  <a:cubicBezTo>
                    <a:pt x="334" y="421"/>
                    <a:pt x="421" y="334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3" name="Google Shape;2803;p5"/>
            <p:cNvSpPr/>
            <p:nvPr/>
          </p:nvSpPr>
          <p:spPr>
            <a:xfrm>
              <a:off x="1727850" y="4595100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198" y="1"/>
                  </a:moveTo>
                  <a:cubicBezTo>
                    <a:pt x="84" y="1"/>
                    <a:pt x="1" y="90"/>
                    <a:pt x="1" y="207"/>
                  </a:cubicBezTo>
                  <a:cubicBezTo>
                    <a:pt x="1" y="320"/>
                    <a:pt x="88" y="418"/>
                    <a:pt x="212" y="418"/>
                  </a:cubicBezTo>
                  <a:cubicBezTo>
                    <a:pt x="335" y="418"/>
                    <a:pt x="422" y="325"/>
                    <a:pt x="422" y="212"/>
                  </a:cubicBezTo>
                  <a:cubicBezTo>
                    <a:pt x="422" y="89"/>
                    <a:pt x="335" y="2"/>
                    <a:pt x="217" y="2"/>
                  </a:cubicBezTo>
                  <a:cubicBezTo>
                    <a:pt x="211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4" name="Google Shape;2804;p5"/>
            <p:cNvSpPr/>
            <p:nvPr/>
          </p:nvSpPr>
          <p:spPr>
            <a:xfrm>
              <a:off x="1727850" y="40641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3" y="0"/>
                    <a:pt x="6" y="93"/>
                    <a:pt x="1" y="211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2" y="334"/>
                    <a:pt x="422" y="221"/>
                  </a:cubicBezTo>
                  <a:cubicBezTo>
                    <a:pt x="42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5" name="Google Shape;2805;p5"/>
            <p:cNvSpPr/>
            <p:nvPr/>
          </p:nvSpPr>
          <p:spPr>
            <a:xfrm>
              <a:off x="1780925" y="4064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213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5"/>
                    <a:pt x="93" y="428"/>
                    <a:pt x="216" y="428"/>
                  </a:cubicBezTo>
                  <a:cubicBezTo>
                    <a:pt x="334" y="417"/>
                    <a:pt x="427" y="330"/>
                    <a:pt x="427" y="207"/>
                  </a:cubicBezTo>
                  <a:cubicBezTo>
                    <a:pt x="427" y="87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6" name="Google Shape;2806;p5"/>
            <p:cNvSpPr/>
            <p:nvPr/>
          </p:nvSpPr>
          <p:spPr>
            <a:xfrm>
              <a:off x="188702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9" y="0"/>
                    <a:pt x="6" y="93"/>
                    <a:pt x="1" y="216"/>
                  </a:cubicBezTo>
                  <a:cubicBezTo>
                    <a:pt x="11" y="334"/>
                    <a:pt x="99" y="427"/>
                    <a:pt x="222" y="427"/>
                  </a:cubicBezTo>
                  <a:cubicBezTo>
                    <a:pt x="335" y="422"/>
                    <a:pt x="427" y="329"/>
                    <a:pt x="427" y="216"/>
                  </a:cubicBezTo>
                  <a:cubicBezTo>
                    <a:pt x="427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7" name="Google Shape;2807;p5"/>
            <p:cNvSpPr/>
            <p:nvPr/>
          </p:nvSpPr>
          <p:spPr>
            <a:xfrm>
              <a:off x="1887175" y="4064175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06" y="0"/>
                  </a:moveTo>
                  <a:cubicBezTo>
                    <a:pt x="87" y="0"/>
                    <a:pt x="0" y="87"/>
                    <a:pt x="0" y="206"/>
                  </a:cubicBezTo>
                  <a:cubicBezTo>
                    <a:pt x="0" y="324"/>
                    <a:pt x="87" y="416"/>
                    <a:pt x="211" y="416"/>
                  </a:cubicBezTo>
                  <a:cubicBezTo>
                    <a:pt x="334" y="416"/>
                    <a:pt x="421" y="329"/>
                    <a:pt x="421" y="206"/>
                  </a:cubicBezTo>
                  <a:cubicBezTo>
                    <a:pt x="421" y="93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8" name="Google Shape;2808;p5"/>
            <p:cNvSpPr/>
            <p:nvPr/>
          </p:nvSpPr>
          <p:spPr>
            <a:xfrm>
              <a:off x="1780800" y="45948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103" y="0"/>
                    <a:pt x="10" y="93"/>
                    <a:pt x="5" y="206"/>
                  </a:cubicBezTo>
                  <a:cubicBezTo>
                    <a:pt x="0" y="329"/>
                    <a:pt x="88" y="427"/>
                    <a:pt x="21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9" name="Google Shape;2809;p5"/>
            <p:cNvSpPr/>
            <p:nvPr/>
          </p:nvSpPr>
          <p:spPr>
            <a:xfrm>
              <a:off x="18871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0"/>
                    <a:pt x="0" y="88"/>
                    <a:pt x="0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24" y="422"/>
                    <a:pt x="421" y="334"/>
                    <a:pt x="421" y="211"/>
                  </a:cubicBezTo>
                  <a:cubicBezTo>
                    <a:pt x="421" y="88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0" name="Google Shape;2810;p5"/>
            <p:cNvSpPr/>
            <p:nvPr/>
          </p:nvSpPr>
          <p:spPr>
            <a:xfrm>
              <a:off x="178092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329" y="417"/>
                    <a:pt x="422" y="324"/>
                    <a:pt x="422" y="201"/>
                  </a:cubicBezTo>
                  <a:cubicBezTo>
                    <a:pt x="422" y="8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1" name="Google Shape;2811;p5"/>
            <p:cNvSpPr/>
            <p:nvPr/>
          </p:nvSpPr>
          <p:spPr>
            <a:xfrm>
              <a:off x="1913250" y="4621450"/>
              <a:ext cx="11200" cy="10125"/>
            </a:xfrm>
            <a:custGeom>
              <a:rect b="b" l="l" r="r" t="t"/>
              <a:pathLst>
                <a:path extrusionOk="0" h="405" w="448">
                  <a:moveTo>
                    <a:pt x="229" y="0"/>
                  </a:moveTo>
                  <a:cubicBezTo>
                    <a:pt x="157" y="0"/>
                    <a:pt x="91" y="37"/>
                    <a:pt x="52" y="104"/>
                  </a:cubicBezTo>
                  <a:cubicBezTo>
                    <a:pt x="0" y="181"/>
                    <a:pt x="16" y="289"/>
                    <a:pt x="77" y="361"/>
                  </a:cubicBezTo>
                  <a:cubicBezTo>
                    <a:pt x="107" y="387"/>
                    <a:pt x="137" y="405"/>
                    <a:pt x="175" y="405"/>
                  </a:cubicBezTo>
                  <a:cubicBezTo>
                    <a:pt x="189" y="405"/>
                    <a:pt x="204" y="402"/>
                    <a:pt x="221" y="397"/>
                  </a:cubicBezTo>
                  <a:cubicBezTo>
                    <a:pt x="252" y="386"/>
                    <a:pt x="288" y="376"/>
                    <a:pt x="324" y="371"/>
                  </a:cubicBezTo>
                  <a:cubicBezTo>
                    <a:pt x="406" y="350"/>
                    <a:pt x="447" y="309"/>
                    <a:pt x="447" y="217"/>
                  </a:cubicBezTo>
                  <a:cubicBezTo>
                    <a:pt x="447" y="119"/>
                    <a:pt x="386" y="32"/>
                    <a:pt x="298" y="11"/>
                  </a:cubicBezTo>
                  <a:cubicBezTo>
                    <a:pt x="275" y="4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2" name="Google Shape;2812;p5"/>
            <p:cNvSpPr/>
            <p:nvPr/>
          </p:nvSpPr>
          <p:spPr>
            <a:xfrm>
              <a:off x="1594650" y="4568225"/>
              <a:ext cx="11325" cy="10625"/>
            </a:xfrm>
            <a:custGeom>
              <a:rect b="b" l="l" r="r" t="t"/>
              <a:pathLst>
                <a:path extrusionOk="0" h="425" w="453">
                  <a:moveTo>
                    <a:pt x="237" y="0"/>
                  </a:moveTo>
                  <a:cubicBezTo>
                    <a:pt x="163" y="0"/>
                    <a:pt x="93" y="40"/>
                    <a:pt x="52" y="105"/>
                  </a:cubicBezTo>
                  <a:cubicBezTo>
                    <a:pt x="0" y="193"/>
                    <a:pt x="21" y="285"/>
                    <a:pt x="113" y="342"/>
                  </a:cubicBezTo>
                  <a:cubicBezTo>
                    <a:pt x="139" y="362"/>
                    <a:pt x="165" y="372"/>
                    <a:pt x="190" y="393"/>
                  </a:cubicBezTo>
                  <a:cubicBezTo>
                    <a:pt x="215" y="416"/>
                    <a:pt x="240" y="424"/>
                    <a:pt x="264" y="424"/>
                  </a:cubicBezTo>
                  <a:cubicBezTo>
                    <a:pt x="296" y="424"/>
                    <a:pt x="326" y="410"/>
                    <a:pt x="355" y="393"/>
                  </a:cubicBezTo>
                  <a:cubicBezTo>
                    <a:pt x="422" y="357"/>
                    <a:pt x="452" y="290"/>
                    <a:pt x="452" y="208"/>
                  </a:cubicBezTo>
                  <a:cubicBezTo>
                    <a:pt x="447" y="116"/>
                    <a:pt x="386" y="38"/>
                    <a:pt x="293" y="8"/>
                  </a:cubicBezTo>
                  <a:cubicBezTo>
                    <a:pt x="275" y="3"/>
                    <a:pt x="256" y="0"/>
                    <a:pt x="23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3" name="Google Shape;2813;p5"/>
            <p:cNvSpPr/>
            <p:nvPr/>
          </p:nvSpPr>
          <p:spPr>
            <a:xfrm>
              <a:off x="2178275" y="4037425"/>
              <a:ext cx="10950" cy="10775"/>
            </a:xfrm>
            <a:custGeom>
              <a:rect b="b" l="l" r="r" t="t"/>
              <a:pathLst>
                <a:path extrusionOk="0" h="431" w="438">
                  <a:moveTo>
                    <a:pt x="243" y="0"/>
                  </a:moveTo>
                  <a:cubicBezTo>
                    <a:pt x="227" y="0"/>
                    <a:pt x="207" y="6"/>
                    <a:pt x="180" y="17"/>
                  </a:cubicBezTo>
                  <a:cubicBezTo>
                    <a:pt x="139" y="37"/>
                    <a:pt x="103" y="63"/>
                    <a:pt x="78" y="94"/>
                  </a:cubicBezTo>
                  <a:cubicBezTo>
                    <a:pt x="0" y="191"/>
                    <a:pt x="26" y="325"/>
                    <a:pt x="129" y="397"/>
                  </a:cubicBezTo>
                  <a:cubicBezTo>
                    <a:pt x="160" y="419"/>
                    <a:pt x="201" y="430"/>
                    <a:pt x="243" y="430"/>
                  </a:cubicBezTo>
                  <a:cubicBezTo>
                    <a:pt x="321" y="430"/>
                    <a:pt x="404" y="391"/>
                    <a:pt x="437" y="304"/>
                  </a:cubicBezTo>
                  <a:cubicBezTo>
                    <a:pt x="391" y="227"/>
                    <a:pt x="355" y="145"/>
                    <a:pt x="314" y="68"/>
                  </a:cubicBezTo>
                  <a:cubicBezTo>
                    <a:pt x="290" y="21"/>
                    <a:pt x="273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4" name="Google Shape;2814;p5"/>
            <p:cNvSpPr/>
            <p:nvPr/>
          </p:nvSpPr>
          <p:spPr>
            <a:xfrm>
              <a:off x="1992775" y="4594800"/>
              <a:ext cx="11450" cy="9600"/>
            </a:xfrm>
            <a:custGeom>
              <a:rect b="b" l="l" r="r" t="t"/>
              <a:pathLst>
                <a:path extrusionOk="0" h="384" w="458">
                  <a:moveTo>
                    <a:pt x="238" y="1"/>
                  </a:moveTo>
                  <a:cubicBezTo>
                    <a:pt x="152" y="1"/>
                    <a:pt x="73" y="49"/>
                    <a:pt x="41" y="121"/>
                  </a:cubicBezTo>
                  <a:cubicBezTo>
                    <a:pt x="0" y="209"/>
                    <a:pt x="21" y="301"/>
                    <a:pt x="108" y="383"/>
                  </a:cubicBezTo>
                  <a:cubicBezTo>
                    <a:pt x="200" y="348"/>
                    <a:pt x="283" y="301"/>
                    <a:pt x="365" y="260"/>
                  </a:cubicBezTo>
                  <a:cubicBezTo>
                    <a:pt x="447" y="219"/>
                    <a:pt x="457" y="183"/>
                    <a:pt x="411" y="106"/>
                  </a:cubicBezTo>
                  <a:cubicBezTo>
                    <a:pt x="380" y="49"/>
                    <a:pt x="334" y="19"/>
                    <a:pt x="272" y="3"/>
                  </a:cubicBezTo>
                  <a:cubicBezTo>
                    <a:pt x="261" y="1"/>
                    <a:pt x="249" y="1"/>
                    <a:pt x="23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5" name="Google Shape;2815;p5"/>
            <p:cNvSpPr/>
            <p:nvPr/>
          </p:nvSpPr>
          <p:spPr>
            <a:xfrm>
              <a:off x="1411825" y="4276350"/>
              <a:ext cx="8625" cy="10575"/>
            </a:xfrm>
            <a:custGeom>
              <a:rect b="b" l="l" r="r" t="t"/>
              <a:pathLst>
                <a:path extrusionOk="0" h="423" w="345">
                  <a:moveTo>
                    <a:pt x="129" y="1"/>
                  </a:moveTo>
                  <a:cubicBezTo>
                    <a:pt x="87" y="1"/>
                    <a:pt x="43" y="15"/>
                    <a:pt x="1" y="43"/>
                  </a:cubicBezTo>
                  <a:cubicBezTo>
                    <a:pt x="11" y="167"/>
                    <a:pt x="32" y="290"/>
                    <a:pt x="42" y="408"/>
                  </a:cubicBezTo>
                  <a:cubicBezTo>
                    <a:pt x="74" y="418"/>
                    <a:pt x="103" y="422"/>
                    <a:pt x="131" y="422"/>
                  </a:cubicBezTo>
                  <a:cubicBezTo>
                    <a:pt x="210" y="422"/>
                    <a:pt x="271" y="385"/>
                    <a:pt x="309" y="316"/>
                  </a:cubicBezTo>
                  <a:cubicBezTo>
                    <a:pt x="345" y="228"/>
                    <a:pt x="335" y="121"/>
                    <a:pt x="263" y="59"/>
                  </a:cubicBezTo>
                  <a:cubicBezTo>
                    <a:pt x="224" y="20"/>
                    <a:pt x="178" y="1"/>
                    <a:pt x="12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6" name="Google Shape;2816;p5"/>
            <p:cNvSpPr/>
            <p:nvPr/>
          </p:nvSpPr>
          <p:spPr>
            <a:xfrm>
              <a:off x="1412475" y="4170325"/>
              <a:ext cx="8125" cy="10550"/>
            </a:xfrm>
            <a:custGeom>
              <a:rect b="b" l="l" r="r" t="t"/>
              <a:pathLst>
                <a:path extrusionOk="0" h="422" w="325">
                  <a:moveTo>
                    <a:pt x="119" y="0"/>
                  </a:moveTo>
                  <a:cubicBezTo>
                    <a:pt x="97" y="0"/>
                    <a:pt x="75" y="5"/>
                    <a:pt x="52" y="14"/>
                  </a:cubicBezTo>
                  <a:lnTo>
                    <a:pt x="11" y="261"/>
                  </a:lnTo>
                  <a:cubicBezTo>
                    <a:pt x="6" y="307"/>
                    <a:pt x="6" y="348"/>
                    <a:pt x="0" y="389"/>
                  </a:cubicBezTo>
                  <a:cubicBezTo>
                    <a:pt x="35" y="411"/>
                    <a:pt x="71" y="422"/>
                    <a:pt x="105" y="422"/>
                  </a:cubicBezTo>
                  <a:cubicBezTo>
                    <a:pt x="159" y="422"/>
                    <a:pt x="210" y="397"/>
                    <a:pt x="247" y="353"/>
                  </a:cubicBezTo>
                  <a:cubicBezTo>
                    <a:pt x="314" y="292"/>
                    <a:pt x="324" y="173"/>
                    <a:pt x="273" y="96"/>
                  </a:cubicBezTo>
                  <a:cubicBezTo>
                    <a:pt x="235" y="36"/>
                    <a:pt x="180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7" name="Google Shape;2817;p5"/>
            <p:cNvSpPr/>
            <p:nvPr/>
          </p:nvSpPr>
          <p:spPr>
            <a:xfrm>
              <a:off x="1464250" y="4435600"/>
              <a:ext cx="9025" cy="10275"/>
            </a:xfrm>
            <a:custGeom>
              <a:rect b="b" l="l" r="r" t="t"/>
              <a:pathLst>
                <a:path extrusionOk="0" h="411" w="361">
                  <a:moveTo>
                    <a:pt x="136" y="0"/>
                  </a:moveTo>
                  <a:cubicBezTo>
                    <a:pt x="89" y="0"/>
                    <a:pt x="43" y="18"/>
                    <a:pt x="0" y="61"/>
                  </a:cubicBezTo>
                  <a:cubicBezTo>
                    <a:pt x="77" y="179"/>
                    <a:pt x="144" y="297"/>
                    <a:pt x="216" y="410"/>
                  </a:cubicBezTo>
                  <a:cubicBezTo>
                    <a:pt x="319" y="369"/>
                    <a:pt x="360" y="302"/>
                    <a:pt x="355" y="205"/>
                  </a:cubicBezTo>
                  <a:cubicBezTo>
                    <a:pt x="350" y="117"/>
                    <a:pt x="298" y="40"/>
                    <a:pt x="216" y="15"/>
                  </a:cubicBezTo>
                  <a:cubicBezTo>
                    <a:pt x="189" y="6"/>
                    <a:pt x="162" y="0"/>
                    <a:pt x="1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8" name="Google Shape;2818;p5"/>
            <p:cNvSpPr/>
            <p:nvPr/>
          </p:nvSpPr>
          <p:spPr>
            <a:xfrm>
              <a:off x="1595800" y="3880450"/>
              <a:ext cx="10825" cy="8450"/>
            </a:xfrm>
            <a:custGeom>
              <a:rect b="b" l="l" r="r" t="t"/>
              <a:pathLst>
                <a:path extrusionOk="0" h="338" w="433">
                  <a:moveTo>
                    <a:pt x="350" y="1"/>
                  </a:moveTo>
                  <a:cubicBezTo>
                    <a:pt x="232" y="73"/>
                    <a:pt x="119" y="145"/>
                    <a:pt x="0" y="222"/>
                  </a:cubicBezTo>
                  <a:cubicBezTo>
                    <a:pt x="40" y="304"/>
                    <a:pt x="119" y="337"/>
                    <a:pt x="194" y="337"/>
                  </a:cubicBezTo>
                  <a:cubicBezTo>
                    <a:pt x="246" y="337"/>
                    <a:pt x="296" y="321"/>
                    <a:pt x="329" y="294"/>
                  </a:cubicBezTo>
                  <a:cubicBezTo>
                    <a:pt x="417" y="222"/>
                    <a:pt x="432" y="93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9" name="Google Shape;2819;p5"/>
            <p:cNvSpPr/>
            <p:nvPr/>
          </p:nvSpPr>
          <p:spPr>
            <a:xfrm>
              <a:off x="1701650" y="4621450"/>
              <a:ext cx="10825" cy="6850"/>
            </a:xfrm>
            <a:custGeom>
              <a:rect b="b" l="l" r="r" t="t"/>
              <a:pathLst>
                <a:path extrusionOk="0" h="274" w="433">
                  <a:moveTo>
                    <a:pt x="194" y="1"/>
                  </a:moveTo>
                  <a:cubicBezTo>
                    <a:pt x="105" y="1"/>
                    <a:pt x="30" y="57"/>
                    <a:pt x="1" y="160"/>
                  </a:cubicBezTo>
                  <a:cubicBezTo>
                    <a:pt x="134" y="196"/>
                    <a:pt x="263" y="237"/>
                    <a:pt x="396" y="273"/>
                  </a:cubicBezTo>
                  <a:cubicBezTo>
                    <a:pt x="432" y="145"/>
                    <a:pt x="381" y="42"/>
                    <a:pt x="263" y="11"/>
                  </a:cubicBezTo>
                  <a:cubicBezTo>
                    <a:pt x="239" y="4"/>
                    <a:pt x="216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0" name="Google Shape;2820;p5"/>
            <p:cNvSpPr/>
            <p:nvPr/>
          </p:nvSpPr>
          <p:spPr>
            <a:xfrm>
              <a:off x="1913500" y="3829575"/>
              <a:ext cx="10550" cy="6550"/>
            </a:xfrm>
            <a:custGeom>
              <a:rect b="b" l="l" r="r" t="t"/>
              <a:pathLst>
                <a:path extrusionOk="0" h="262" w="422">
                  <a:moveTo>
                    <a:pt x="16" y="1"/>
                  </a:moveTo>
                  <a:lnTo>
                    <a:pt x="16" y="1"/>
                  </a:lnTo>
                  <a:cubicBezTo>
                    <a:pt x="0" y="134"/>
                    <a:pt x="67" y="232"/>
                    <a:pt x="191" y="258"/>
                  </a:cubicBezTo>
                  <a:cubicBezTo>
                    <a:pt x="205" y="260"/>
                    <a:pt x="219" y="261"/>
                    <a:pt x="232" y="261"/>
                  </a:cubicBezTo>
                  <a:cubicBezTo>
                    <a:pt x="329" y="261"/>
                    <a:pt x="399" y="198"/>
                    <a:pt x="422" y="98"/>
                  </a:cubicBezTo>
                  <a:cubicBezTo>
                    <a:pt x="309" y="62"/>
                    <a:pt x="196" y="37"/>
                    <a:pt x="88" y="11"/>
                  </a:cubicBezTo>
                  <a:cubicBezTo>
                    <a:pt x="62" y="6"/>
                    <a:pt x="42" y="6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1" name="Google Shape;2821;p5"/>
            <p:cNvSpPr/>
            <p:nvPr/>
          </p:nvSpPr>
          <p:spPr>
            <a:xfrm>
              <a:off x="1466550" y="4012900"/>
              <a:ext cx="7225" cy="8700"/>
            </a:xfrm>
            <a:custGeom>
              <a:rect b="b" l="l" r="r" t="t"/>
              <a:pathLst>
                <a:path extrusionOk="0" h="348" w="289">
                  <a:moveTo>
                    <a:pt x="206" y="1"/>
                  </a:moveTo>
                  <a:cubicBezTo>
                    <a:pt x="134" y="114"/>
                    <a:pt x="73" y="222"/>
                    <a:pt x="1" y="335"/>
                  </a:cubicBezTo>
                  <a:cubicBezTo>
                    <a:pt x="25" y="344"/>
                    <a:pt x="49" y="348"/>
                    <a:pt x="72" y="348"/>
                  </a:cubicBezTo>
                  <a:cubicBezTo>
                    <a:pt x="142" y="348"/>
                    <a:pt x="204" y="309"/>
                    <a:pt x="242" y="247"/>
                  </a:cubicBezTo>
                  <a:cubicBezTo>
                    <a:pt x="289" y="165"/>
                    <a:pt x="278" y="62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2" name="Google Shape;2822;p5"/>
            <p:cNvSpPr/>
            <p:nvPr/>
          </p:nvSpPr>
          <p:spPr>
            <a:xfrm>
              <a:off x="1993275" y="3856550"/>
              <a:ext cx="8900" cy="6000"/>
            </a:xfrm>
            <a:custGeom>
              <a:rect b="b" l="l" r="r" t="t"/>
              <a:pathLst>
                <a:path extrusionOk="0" h="240" w="356">
                  <a:moveTo>
                    <a:pt x="6" y="1"/>
                  </a:moveTo>
                  <a:cubicBezTo>
                    <a:pt x="1" y="109"/>
                    <a:pt x="52" y="186"/>
                    <a:pt x="134" y="222"/>
                  </a:cubicBezTo>
                  <a:cubicBezTo>
                    <a:pt x="161" y="234"/>
                    <a:pt x="188" y="239"/>
                    <a:pt x="214" y="239"/>
                  </a:cubicBezTo>
                  <a:cubicBezTo>
                    <a:pt x="269" y="239"/>
                    <a:pt x="320" y="214"/>
                    <a:pt x="355" y="165"/>
                  </a:cubicBezTo>
                  <a:cubicBezTo>
                    <a:pt x="242" y="109"/>
                    <a:pt x="129" y="57"/>
                    <a:pt x="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3" name="Google Shape;2823;p5"/>
            <p:cNvSpPr/>
            <p:nvPr/>
          </p:nvSpPr>
          <p:spPr>
            <a:xfrm>
              <a:off x="1705500" y="3834075"/>
              <a:ext cx="4775" cy="1675"/>
            </a:xfrm>
            <a:custGeom>
              <a:rect b="b" l="l" r="r" t="t"/>
              <a:pathLst>
                <a:path extrusionOk="0" h="67" w="191">
                  <a:moveTo>
                    <a:pt x="186" y="1"/>
                  </a:moveTo>
                  <a:cubicBezTo>
                    <a:pt x="124" y="11"/>
                    <a:pt x="63" y="32"/>
                    <a:pt x="1" y="52"/>
                  </a:cubicBezTo>
                  <a:cubicBezTo>
                    <a:pt x="26" y="62"/>
                    <a:pt x="49" y="67"/>
                    <a:pt x="70" y="67"/>
                  </a:cubicBezTo>
                  <a:cubicBezTo>
                    <a:pt x="116" y="67"/>
                    <a:pt x="156" y="46"/>
                    <a:pt x="191" y="11"/>
                  </a:cubicBezTo>
                  <a:cubicBezTo>
                    <a:pt x="191" y="11"/>
                    <a:pt x="186" y="6"/>
                    <a:pt x="18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4" name="Google Shape;2824;p5"/>
            <p:cNvSpPr/>
            <p:nvPr/>
          </p:nvSpPr>
          <p:spPr>
            <a:xfrm>
              <a:off x="2232100" y="4253650"/>
              <a:ext cx="800" cy="2350"/>
            </a:xfrm>
            <a:custGeom>
              <a:rect b="b" l="l" r="r" t="t"/>
              <a:pathLst>
                <a:path extrusionOk="0" h="94" w="32">
                  <a:moveTo>
                    <a:pt x="11" y="1"/>
                  </a:moveTo>
                  <a:cubicBezTo>
                    <a:pt x="6" y="26"/>
                    <a:pt x="6" y="57"/>
                    <a:pt x="1" y="83"/>
                  </a:cubicBezTo>
                  <a:cubicBezTo>
                    <a:pt x="6" y="93"/>
                    <a:pt x="11" y="93"/>
                    <a:pt x="26" y="93"/>
                  </a:cubicBezTo>
                  <a:cubicBezTo>
                    <a:pt x="26" y="57"/>
                    <a:pt x="31" y="32"/>
                    <a:pt x="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25" name="Google Shape;2825;p5"/>
          <p:cNvGrpSpPr/>
          <p:nvPr/>
        </p:nvGrpSpPr>
        <p:grpSpPr>
          <a:xfrm>
            <a:off x="7091615" y="3702093"/>
            <a:ext cx="2052388" cy="1467149"/>
            <a:chOff x="7387579" y="3893097"/>
            <a:chExt cx="1784064" cy="1275338"/>
          </a:xfrm>
        </p:grpSpPr>
        <p:sp>
          <p:nvSpPr>
            <p:cNvPr id="2826" name="Google Shape;2826;p5"/>
            <p:cNvSpPr/>
            <p:nvPr/>
          </p:nvSpPr>
          <p:spPr>
            <a:xfrm>
              <a:off x="7707548" y="4158472"/>
              <a:ext cx="1464096" cy="1009964"/>
            </a:xfrm>
            <a:custGeom>
              <a:rect b="b" l="l" r="r" t="t"/>
              <a:pathLst>
                <a:path extrusionOk="0" h="24410" w="35386">
                  <a:moveTo>
                    <a:pt x="35386" y="0"/>
                  </a:moveTo>
                  <a:cubicBezTo>
                    <a:pt x="33438" y="976"/>
                    <a:pt x="30962" y="1607"/>
                    <a:pt x="27822" y="1607"/>
                  </a:cubicBezTo>
                  <a:cubicBezTo>
                    <a:pt x="27474" y="1607"/>
                    <a:pt x="27117" y="1599"/>
                    <a:pt x="26753" y="1583"/>
                  </a:cubicBezTo>
                  <a:cubicBezTo>
                    <a:pt x="26375" y="1566"/>
                    <a:pt x="26012" y="1558"/>
                    <a:pt x="25664" y="1558"/>
                  </a:cubicBezTo>
                  <a:cubicBezTo>
                    <a:pt x="12098" y="1558"/>
                    <a:pt x="20902" y="14042"/>
                    <a:pt x="10961" y="14533"/>
                  </a:cubicBezTo>
                  <a:cubicBezTo>
                    <a:pt x="2996" y="14923"/>
                    <a:pt x="648" y="21537"/>
                    <a:pt x="0" y="24409"/>
                  </a:cubicBezTo>
                  <a:lnTo>
                    <a:pt x="35386" y="24409"/>
                  </a:lnTo>
                  <a:lnTo>
                    <a:pt x="353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7" name="Google Shape;2827;p5"/>
            <p:cNvSpPr/>
            <p:nvPr/>
          </p:nvSpPr>
          <p:spPr>
            <a:xfrm>
              <a:off x="7733421" y="4572832"/>
              <a:ext cx="321939" cy="321939"/>
            </a:xfrm>
            <a:custGeom>
              <a:rect b="b" l="l" r="r" t="t"/>
              <a:pathLst>
                <a:path extrusionOk="0" h="7781" w="7781">
                  <a:moveTo>
                    <a:pt x="3891" y="1"/>
                  </a:moveTo>
                  <a:cubicBezTo>
                    <a:pt x="1743" y="1"/>
                    <a:pt x="1" y="1743"/>
                    <a:pt x="1" y="3891"/>
                  </a:cubicBezTo>
                  <a:cubicBezTo>
                    <a:pt x="1" y="6039"/>
                    <a:pt x="1743" y="7781"/>
                    <a:pt x="3891" y="7781"/>
                  </a:cubicBezTo>
                  <a:cubicBezTo>
                    <a:pt x="6039" y="7781"/>
                    <a:pt x="7781" y="6039"/>
                    <a:pt x="7781" y="3891"/>
                  </a:cubicBezTo>
                  <a:cubicBezTo>
                    <a:pt x="7781" y="1743"/>
                    <a:pt x="6039" y="1"/>
                    <a:pt x="38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8" name="Google Shape;2828;p5"/>
            <p:cNvSpPr/>
            <p:nvPr/>
          </p:nvSpPr>
          <p:spPr>
            <a:xfrm>
              <a:off x="8210695" y="4450934"/>
              <a:ext cx="71289" cy="70338"/>
            </a:xfrm>
            <a:custGeom>
              <a:rect b="b" l="l" r="r" t="t"/>
              <a:pathLst>
                <a:path extrusionOk="0" h="1700" w="1723">
                  <a:moveTo>
                    <a:pt x="1077" y="1"/>
                  </a:moveTo>
                  <a:cubicBezTo>
                    <a:pt x="810" y="1"/>
                    <a:pt x="513" y="157"/>
                    <a:pt x="309" y="438"/>
                  </a:cubicBezTo>
                  <a:cubicBezTo>
                    <a:pt x="6" y="849"/>
                    <a:pt x="1" y="1373"/>
                    <a:pt x="309" y="1594"/>
                  </a:cubicBezTo>
                  <a:cubicBezTo>
                    <a:pt x="407" y="1666"/>
                    <a:pt x="523" y="1700"/>
                    <a:pt x="645" y="1700"/>
                  </a:cubicBezTo>
                  <a:cubicBezTo>
                    <a:pt x="910" y="1700"/>
                    <a:pt x="1207" y="1541"/>
                    <a:pt x="1414" y="1260"/>
                  </a:cubicBezTo>
                  <a:cubicBezTo>
                    <a:pt x="1712" y="849"/>
                    <a:pt x="1722" y="330"/>
                    <a:pt x="1414" y="104"/>
                  </a:cubicBezTo>
                  <a:cubicBezTo>
                    <a:pt x="1316" y="34"/>
                    <a:pt x="1200" y="1"/>
                    <a:pt x="10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9" name="Google Shape;2829;p5"/>
            <p:cNvSpPr/>
            <p:nvPr/>
          </p:nvSpPr>
          <p:spPr>
            <a:xfrm>
              <a:off x="7387579" y="4740997"/>
              <a:ext cx="249036" cy="219039"/>
            </a:xfrm>
            <a:custGeom>
              <a:rect b="b" l="l" r="r" t="t"/>
              <a:pathLst>
                <a:path extrusionOk="0" h="5294" w="6019">
                  <a:moveTo>
                    <a:pt x="3009" y="1"/>
                  </a:moveTo>
                  <a:cubicBezTo>
                    <a:pt x="1980" y="1"/>
                    <a:pt x="999" y="606"/>
                    <a:pt x="571" y="1614"/>
                  </a:cubicBezTo>
                  <a:cubicBezTo>
                    <a:pt x="1" y="2961"/>
                    <a:pt x="633" y="4513"/>
                    <a:pt x="1979" y="5083"/>
                  </a:cubicBezTo>
                  <a:cubicBezTo>
                    <a:pt x="2316" y="5226"/>
                    <a:pt x="2666" y="5294"/>
                    <a:pt x="3010" y="5294"/>
                  </a:cubicBezTo>
                  <a:cubicBezTo>
                    <a:pt x="4039" y="5294"/>
                    <a:pt x="5021" y="4689"/>
                    <a:pt x="5448" y="3680"/>
                  </a:cubicBezTo>
                  <a:cubicBezTo>
                    <a:pt x="6018" y="2334"/>
                    <a:pt x="5386" y="782"/>
                    <a:pt x="4040" y="211"/>
                  </a:cubicBezTo>
                  <a:cubicBezTo>
                    <a:pt x="3704" y="68"/>
                    <a:pt x="3354" y="1"/>
                    <a:pt x="30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0" name="Google Shape;2830;p5"/>
            <p:cNvSpPr/>
            <p:nvPr/>
          </p:nvSpPr>
          <p:spPr>
            <a:xfrm>
              <a:off x="8943956" y="3893097"/>
              <a:ext cx="166493" cy="127600"/>
            </a:xfrm>
            <a:custGeom>
              <a:rect b="b" l="l" r="r" t="t"/>
              <a:pathLst>
                <a:path extrusionOk="0" h="3084" w="4024">
                  <a:moveTo>
                    <a:pt x="2009" y="0"/>
                  </a:moveTo>
                  <a:cubicBezTo>
                    <a:pt x="899" y="0"/>
                    <a:pt x="0" y="689"/>
                    <a:pt x="0" y="1542"/>
                  </a:cubicBezTo>
                  <a:cubicBezTo>
                    <a:pt x="0" y="2395"/>
                    <a:pt x="899" y="3083"/>
                    <a:pt x="2009" y="3083"/>
                  </a:cubicBezTo>
                  <a:cubicBezTo>
                    <a:pt x="3119" y="3083"/>
                    <a:pt x="4024" y="2395"/>
                    <a:pt x="4024" y="1542"/>
                  </a:cubicBezTo>
                  <a:cubicBezTo>
                    <a:pt x="4024" y="689"/>
                    <a:pt x="3119" y="0"/>
                    <a:pt x="20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831" name="Google Shape;2831;p5"/>
          <p:cNvSpPr/>
          <p:nvPr/>
        </p:nvSpPr>
        <p:spPr>
          <a:xfrm flipH="1" rot="10800000">
            <a:off x="-22" y="590"/>
            <a:ext cx="2265694" cy="1671760"/>
          </a:xfrm>
          <a:custGeom>
            <a:rect b="b" l="l" r="r" t="t"/>
            <a:pathLst>
              <a:path extrusionOk="0" h="34289" w="46471">
                <a:moveTo>
                  <a:pt x="2103" y="1"/>
                </a:moveTo>
                <a:cubicBezTo>
                  <a:pt x="1323" y="1"/>
                  <a:pt x="600" y="128"/>
                  <a:pt x="1" y="362"/>
                </a:cubicBezTo>
                <a:lnTo>
                  <a:pt x="1" y="34288"/>
                </a:lnTo>
                <a:lnTo>
                  <a:pt x="46471" y="34288"/>
                </a:lnTo>
                <a:cubicBezTo>
                  <a:pt x="40412" y="22228"/>
                  <a:pt x="21471" y="24545"/>
                  <a:pt x="13639" y="22161"/>
                </a:cubicBezTo>
                <a:cubicBezTo>
                  <a:pt x="5808" y="19787"/>
                  <a:pt x="12776" y="10034"/>
                  <a:pt x="8778" y="3687"/>
                </a:cubicBezTo>
                <a:cubicBezTo>
                  <a:pt x="7119" y="1070"/>
                  <a:pt x="4367" y="1"/>
                  <a:pt x="210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32" name="Google Shape;2832;p5"/>
          <p:cNvSpPr/>
          <p:nvPr/>
        </p:nvSpPr>
        <p:spPr>
          <a:xfrm flipH="1">
            <a:off x="1795765" y="294610"/>
            <a:ext cx="370356" cy="370356"/>
          </a:xfrm>
          <a:custGeom>
            <a:rect b="b" l="l" r="r" t="t"/>
            <a:pathLst>
              <a:path extrusionOk="0" h="7781" w="7781">
                <a:moveTo>
                  <a:pt x="3891" y="1"/>
                </a:moveTo>
                <a:cubicBezTo>
                  <a:pt x="1743" y="1"/>
                  <a:pt x="1" y="1743"/>
                  <a:pt x="1" y="3891"/>
                </a:cubicBezTo>
                <a:cubicBezTo>
                  <a:pt x="1" y="6039"/>
                  <a:pt x="1743" y="7781"/>
                  <a:pt x="3891" y="7781"/>
                </a:cubicBezTo>
                <a:cubicBezTo>
                  <a:pt x="6039" y="7781"/>
                  <a:pt x="7781" y="6039"/>
                  <a:pt x="7781" y="3891"/>
                </a:cubicBezTo>
                <a:cubicBezTo>
                  <a:pt x="7781" y="1743"/>
                  <a:pt x="6039" y="1"/>
                  <a:pt x="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33" name="Google Shape;2833;p5"/>
          <p:cNvSpPr/>
          <p:nvPr/>
        </p:nvSpPr>
        <p:spPr>
          <a:xfrm flipH="1" rot="1422808">
            <a:off x="2725133" y="115492"/>
            <a:ext cx="191538" cy="146795"/>
          </a:xfrm>
          <a:custGeom>
            <a:rect b="b" l="l" r="r" t="t"/>
            <a:pathLst>
              <a:path extrusionOk="0" h="3084" w="4024">
                <a:moveTo>
                  <a:pt x="2009" y="0"/>
                </a:moveTo>
                <a:cubicBezTo>
                  <a:pt x="899" y="0"/>
                  <a:pt x="0" y="689"/>
                  <a:pt x="0" y="1542"/>
                </a:cubicBezTo>
                <a:cubicBezTo>
                  <a:pt x="0" y="2395"/>
                  <a:pt x="899" y="3083"/>
                  <a:pt x="2009" y="3083"/>
                </a:cubicBezTo>
                <a:cubicBezTo>
                  <a:pt x="3119" y="3083"/>
                  <a:pt x="4024" y="2395"/>
                  <a:pt x="4024" y="1542"/>
                </a:cubicBezTo>
                <a:cubicBezTo>
                  <a:pt x="4024" y="689"/>
                  <a:pt x="3119" y="0"/>
                  <a:pt x="200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834" name="Google Shape;2834;p5"/>
          <p:cNvGrpSpPr/>
          <p:nvPr/>
        </p:nvGrpSpPr>
        <p:grpSpPr>
          <a:xfrm flipH="1">
            <a:off x="7066025" y="3034994"/>
            <a:ext cx="1828746" cy="1791661"/>
            <a:chOff x="1409400" y="3825350"/>
            <a:chExt cx="823500" cy="806800"/>
          </a:xfrm>
        </p:grpSpPr>
        <p:sp>
          <p:nvSpPr>
            <p:cNvPr id="2835" name="Google Shape;2835;p5"/>
            <p:cNvSpPr/>
            <p:nvPr/>
          </p:nvSpPr>
          <p:spPr>
            <a:xfrm>
              <a:off x="1860575" y="46214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2"/>
                    <a:pt x="93" y="423"/>
                    <a:pt x="212" y="423"/>
                  </a:cubicBezTo>
                  <a:cubicBezTo>
                    <a:pt x="215" y="423"/>
                    <a:pt x="218" y="422"/>
                    <a:pt x="221" y="422"/>
                  </a:cubicBezTo>
                  <a:cubicBezTo>
                    <a:pt x="334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6" name="Google Shape;2836;p5"/>
            <p:cNvSpPr/>
            <p:nvPr/>
          </p:nvSpPr>
          <p:spPr>
            <a:xfrm>
              <a:off x="1754450" y="46213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3"/>
                    <a:pt x="1" y="217"/>
                  </a:cubicBezTo>
                  <a:cubicBezTo>
                    <a:pt x="1" y="330"/>
                    <a:pt x="88" y="422"/>
                    <a:pt x="206" y="427"/>
                  </a:cubicBezTo>
                  <a:cubicBezTo>
                    <a:pt x="210" y="427"/>
                    <a:pt x="213" y="428"/>
                    <a:pt x="216" y="428"/>
                  </a:cubicBezTo>
                  <a:cubicBezTo>
                    <a:pt x="330" y="428"/>
                    <a:pt x="427" y="342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7" name="Google Shape;2837;p5"/>
            <p:cNvSpPr/>
            <p:nvPr/>
          </p:nvSpPr>
          <p:spPr>
            <a:xfrm>
              <a:off x="1807250" y="462157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31" y="1"/>
                  </a:moveTo>
                  <a:cubicBezTo>
                    <a:pt x="228" y="1"/>
                    <a:pt x="225" y="1"/>
                    <a:pt x="222" y="1"/>
                  </a:cubicBezTo>
                  <a:cubicBezTo>
                    <a:pt x="104" y="1"/>
                    <a:pt x="16" y="88"/>
                    <a:pt x="6" y="207"/>
                  </a:cubicBezTo>
                  <a:cubicBezTo>
                    <a:pt x="1" y="330"/>
                    <a:pt x="93" y="417"/>
                    <a:pt x="211" y="422"/>
                  </a:cubicBezTo>
                  <a:cubicBezTo>
                    <a:pt x="330" y="422"/>
                    <a:pt x="432" y="330"/>
                    <a:pt x="432" y="212"/>
                  </a:cubicBezTo>
                  <a:cubicBezTo>
                    <a:pt x="437" y="92"/>
                    <a:pt x="350" y="1"/>
                    <a:pt x="2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8" name="Google Shape;2838;p5"/>
            <p:cNvSpPr/>
            <p:nvPr/>
          </p:nvSpPr>
          <p:spPr>
            <a:xfrm>
              <a:off x="180752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24" y="427"/>
                    <a:pt x="421" y="335"/>
                    <a:pt x="427" y="217"/>
                  </a:cubicBezTo>
                  <a:cubicBezTo>
                    <a:pt x="427" y="9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9" name="Google Shape;2839;p5"/>
            <p:cNvSpPr/>
            <p:nvPr/>
          </p:nvSpPr>
          <p:spPr>
            <a:xfrm>
              <a:off x="1913625" y="40906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98"/>
                    <a:pt x="6" y="222"/>
                  </a:cubicBezTo>
                  <a:cubicBezTo>
                    <a:pt x="11" y="335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0" name="Google Shape;2840;p5"/>
            <p:cNvSpPr/>
            <p:nvPr/>
          </p:nvSpPr>
          <p:spPr>
            <a:xfrm>
              <a:off x="17543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1" name="Google Shape;2841;p5"/>
            <p:cNvSpPr/>
            <p:nvPr/>
          </p:nvSpPr>
          <p:spPr>
            <a:xfrm>
              <a:off x="186057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3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2" name="Google Shape;2842;p5"/>
            <p:cNvSpPr/>
            <p:nvPr/>
          </p:nvSpPr>
          <p:spPr>
            <a:xfrm>
              <a:off x="1568700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3" name="Google Shape;2843;p5"/>
            <p:cNvSpPr/>
            <p:nvPr/>
          </p:nvSpPr>
          <p:spPr>
            <a:xfrm>
              <a:off x="1568700" y="43294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87" y="1"/>
                    <a:pt x="0" y="103"/>
                    <a:pt x="5" y="222"/>
                  </a:cubicBezTo>
                  <a:cubicBezTo>
                    <a:pt x="5" y="332"/>
                    <a:pt x="98" y="427"/>
                    <a:pt x="212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32" y="329"/>
                    <a:pt x="432" y="211"/>
                  </a:cubicBezTo>
                  <a:cubicBezTo>
                    <a:pt x="421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4" name="Google Shape;2844;p5"/>
            <p:cNvSpPr/>
            <p:nvPr/>
          </p:nvSpPr>
          <p:spPr>
            <a:xfrm>
              <a:off x="1913625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5" name="Google Shape;2845;p5"/>
            <p:cNvSpPr/>
            <p:nvPr/>
          </p:nvSpPr>
          <p:spPr>
            <a:xfrm>
              <a:off x="2099400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0"/>
                    <a:pt x="98" y="422"/>
                    <a:pt x="211" y="422"/>
                  </a:cubicBezTo>
                  <a:cubicBezTo>
                    <a:pt x="329" y="422"/>
                    <a:pt x="427" y="32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6" name="Google Shape;2846;p5"/>
            <p:cNvSpPr/>
            <p:nvPr/>
          </p:nvSpPr>
          <p:spPr>
            <a:xfrm>
              <a:off x="1860450" y="41438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5" y="329"/>
                    <a:pt x="98" y="427"/>
                    <a:pt x="211" y="427"/>
                  </a:cubicBezTo>
                  <a:cubicBezTo>
                    <a:pt x="334" y="427"/>
                    <a:pt x="432" y="334"/>
                    <a:pt x="432" y="211"/>
                  </a:cubicBezTo>
                  <a:cubicBezTo>
                    <a:pt x="432" y="93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7" name="Google Shape;2847;p5"/>
            <p:cNvSpPr/>
            <p:nvPr/>
          </p:nvSpPr>
          <p:spPr>
            <a:xfrm>
              <a:off x="1754450" y="41438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02" y="1"/>
                  </a:moveTo>
                  <a:cubicBezTo>
                    <a:pt x="84" y="1"/>
                    <a:pt x="1" y="97"/>
                    <a:pt x="1" y="222"/>
                  </a:cubicBezTo>
                  <a:cubicBezTo>
                    <a:pt x="1" y="335"/>
                    <a:pt x="98" y="433"/>
                    <a:pt x="211" y="433"/>
                  </a:cubicBezTo>
                  <a:cubicBezTo>
                    <a:pt x="330" y="423"/>
                    <a:pt x="427" y="335"/>
                    <a:pt x="427" y="222"/>
                  </a:cubicBezTo>
                  <a:cubicBezTo>
                    <a:pt x="427" y="99"/>
                    <a:pt x="335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8" name="Google Shape;2848;p5"/>
            <p:cNvSpPr/>
            <p:nvPr/>
          </p:nvSpPr>
          <p:spPr>
            <a:xfrm>
              <a:off x="1568550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2" y="0"/>
                  </a:moveTo>
                  <a:cubicBezTo>
                    <a:pt x="93" y="0"/>
                    <a:pt x="1" y="87"/>
                    <a:pt x="1" y="206"/>
                  </a:cubicBezTo>
                  <a:cubicBezTo>
                    <a:pt x="1" y="329"/>
                    <a:pt x="93" y="421"/>
                    <a:pt x="212" y="421"/>
                  </a:cubicBezTo>
                  <a:cubicBezTo>
                    <a:pt x="335" y="421"/>
                    <a:pt x="427" y="329"/>
                    <a:pt x="427" y="211"/>
                  </a:cubicBezTo>
                  <a:cubicBezTo>
                    <a:pt x="427" y="87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9" name="Google Shape;2849;p5"/>
            <p:cNvSpPr/>
            <p:nvPr/>
          </p:nvSpPr>
          <p:spPr>
            <a:xfrm>
              <a:off x="2099275" y="4329575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32" y="335"/>
                    <a:pt x="432" y="217"/>
                  </a:cubicBezTo>
                  <a:cubicBezTo>
                    <a:pt x="437" y="96"/>
                    <a:pt x="34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0" name="Google Shape;2850;p5"/>
            <p:cNvSpPr/>
            <p:nvPr/>
          </p:nvSpPr>
          <p:spPr>
            <a:xfrm>
              <a:off x="1807525" y="4143800"/>
              <a:ext cx="10675" cy="10600"/>
            </a:xfrm>
            <a:custGeom>
              <a:rect b="b" l="l" r="r" t="t"/>
              <a:pathLst>
                <a:path extrusionOk="0" h="424" w="427">
                  <a:moveTo>
                    <a:pt x="211" y="1"/>
                  </a:moveTo>
                  <a:cubicBezTo>
                    <a:pt x="97" y="1"/>
                    <a:pt x="5" y="82"/>
                    <a:pt x="0" y="202"/>
                  </a:cubicBezTo>
                  <a:cubicBezTo>
                    <a:pt x="0" y="325"/>
                    <a:pt x="82" y="417"/>
                    <a:pt x="195" y="423"/>
                  </a:cubicBezTo>
                  <a:cubicBezTo>
                    <a:pt x="201" y="423"/>
                    <a:pt x="207" y="423"/>
                    <a:pt x="213" y="423"/>
                  </a:cubicBezTo>
                  <a:cubicBezTo>
                    <a:pt x="328" y="423"/>
                    <a:pt x="417" y="330"/>
                    <a:pt x="421" y="222"/>
                  </a:cubicBezTo>
                  <a:cubicBezTo>
                    <a:pt x="427" y="104"/>
                    <a:pt x="339" y="6"/>
                    <a:pt x="221" y="1"/>
                  </a:cubicBezTo>
                  <a:cubicBezTo>
                    <a:pt x="217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1" name="Google Shape;2851;p5"/>
            <p:cNvSpPr/>
            <p:nvPr/>
          </p:nvSpPr>
          <p:spPr>
            <a:xfrm>
              <a:off x="1621875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8" y="0"/>
                    <a:pt x="1" y="98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27"/>
                    <a:pt x="422" y="329"/>
                    <a:pt x="422" y="211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2" name="Google Shape;2852;p5"/>
            <p:cNvSpPr/>
            <p:nvPr/>
          </p:nvSpPr>
          <p:spPr>
            <a:xfrm>
              <a:off x="17012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6" y="334"/>
                    <a:pt x="103" y="422"/>
                    <a:pt x="22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3" name="Google Shape;2853;p5"/>
            <p:cNvSpPr/>
            <p:nvPr/>
          </p:nvSpPr>
          <p:spPr>
            <a:xfrm>
              <a:off x="2152575" y="443557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4" name="Google Shape;2854;p5"/>
            <p:cNvSpPr/>
            <p:nvPr/>
          </p:nvSpPr>
          <p:spPr>
            <a:xfrm>
              <a:off x="2099275" y="4435425"/>
              <a:ext cx="10925" cy="10825"/>
            </a:xfrm>
            <a:custGeom>
              <a:rect b="b" l="l" r="r" t="t"/>
              <a:pathLst>
                <a:path extrusionOk="0" h="433" w="43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87" y="6"/>
                    <a:pt x="0" y="104"/>
                    <a:pt x="5" y="227"/>
                  </a:cubicBezTo>
                  <a:cubicBezTo>
                    <a:pt x="10" y="340"/>
                    <a:pt x="108" y="433"/>
                    <a:pt x="226" y="433"/>
                  </a:cubicBezTo>
                  <a:cubicBezTo>
                    <a:pt x="339" y="433"/>
                    <a:pt x="437" y="335"/>
                    <a:pt x="432" y="207"/>
                  </a:cubicBezTo>
                  <a:cubicBezTo>
                    <a:pt x="432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5" name="Google Shape;2855;p5"/>
            <p:cNvSpPr/>
            <p:nvPr/>
          </p:nvSpPr>
          <p:spPr>
            <a:xfrm>
              <a:off x="1621625" y="44355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8" y="0"/>
                    <a:pt x="0" y="98"/>
                    <a:pt x="11" y="221"/>
                  </a:cubicBezTo>
                  <a:cubicBezTo>
                    <a:pt x="16" y="334"/>
                    <a:pt x="103" y="427"/>
                    <a:pt x="22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6" name="Google Shape;2856;p5"/>
            <p:cNvSpPr/>
            <p:nvPr/>
          </p:nvSpPr>
          <p:spPr>
            <a:xfrm>
              <a:off x="1568700" y="4435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6"/>
                  </a:cubicBezTo>
                  <a:cubicBezTo>
                    <a:pt x="0" y="329"/>
                    <a:pt x="87" y="427"/>
                    <a:pt x="206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7" name="Google Shape;2857;p5"/>
            <p:cNvSpPr/>
            <p:nvPr/>
          </p:nvSpPr>
          <p:spPr>
            <a:xfrm>
              <a:off x="1621625" y="432945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8"/>
                    <a:pt x="11" y="222"/>
                  </a:cubicBezTo>
                  <a:cubicBezTo>
                    <a:pt x="16" y="340"/>
                    <a:pt x="103" y="432"/>
                    <a:pt x="226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8" name="Google Shape;2858;p5"/>
            <p:cNvSpPr/>
            <p:nvPr/>
          </p:nvSpPr>
          <p:spPr>
            <a:xfrm>
              <a:off x="15155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6" y="335"/>
                    <a:pt x="103" y="427"/>
                    <a:pt x="227" y="427"/>
                  </a:cubicBezTo>
                  <a:cubicBezTo>
                    <a:pt x="340" y="427"/>
                    <a:pt x="432" y="329"/>
                    <a:pt x="432" y="211"/>
                  </a:cubicBezTo>
                  <a:cubicBezTo>
                    <a:pt x="432" y="93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9" name="Google Shape;2859;p5"/>
            <p:cNvSpPr/>
            <p:nvPr/>
          </p:nvSpPr>
          <p:spPr>
            <a:xfrm>
              <a:off x="1489175" y="41438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82" y="0"/>
                    <a:pt x="0" y="93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27" y="98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0" name="Google Shape;2860;p5"/>
            <p:cNvSpPr/>
            <p:nvPr/>
          </p:nvSpPr>
          <p:spPr>
            <a:xfrm>
              <a:off x="2046325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6" y="0"/>
                  </a:moveTo>
                  <a:cubicBezTo>
                    <a:pt x="223" y="0"/>
                    <a:pt x="220" y="0"/>
                    <a:pt x="217" y="0"/>
                  </a:cubicBez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30" y="427"/>
                    <a:pt x="427" y="334"/>
                    <a:pt x="427" y="211"/>
                  </a:cubicBezTo>
                  <a:cubicBezTo>
                    <a:pt x="427" y="96"/>
                    <a:pt x="344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1" name="Google Shape;2861;p5"/>
            <p:cNvSpPr/>
            <p:nvPr/>
          </p:nvSpPr>
          <p:spPr>
            <a:xfrm>
              <a:off x="1860575" y="4568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0"/>
                  </a:moveTo>
                  <a:cubicBezTo>
                    <a:pt x="103" y="0"/>
                    <a:pt x="0" y="93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217" y="427"/>
                    <a:pt x="223" y="428"/>
                    <a:pt x="230" y="428"/>
                  </a:cubicBezTo>
                  <a:cubicBezTo>
                    <a:pt x="343" y="428"/>
                    <a:pt x="427" y="338"/>
                    <a:pt x="427" y="211"/>
                  </a:cubicBezTo>
                  <a:cubicBezTo>
                    <a:pt x="427" y="93"/>
                    <a:pt x="334" y="6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2" name="Google Shape;2862;p5"/>
            <p:cNvSpPr/>
            <p:nvPr/>
          </p:nvSpPr>
          <p:spPr>
            <a:xfrm>
              <a:off x="18339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91"/>
                    <a:pt x="6" y="211"/>
                  </a:cubicBezTo>
                  <a:cubicBezTo>
                    <a:pt x="6" y="329"/>
                    <a:pt x="93" y="422"/>
                    <a:pt x="216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3" name="Google Shape;2863;p5"/>
            <p:cNvSpPr/>
            <p:nvPr/>
          </p:nvSpPr>
          <p:spPr>
            <a:xfrm>
              <a:off x="19136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3" y="1"/>
                    <a:pt x="6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7" y="422"/>
                    <a:pt x="223" y="423"/>
                    <a:pt x="229" y="423"/>
                  </a:cubicBezTo>
                  <a:cubicBezTo>
                    <a:pt x="344" y="423"/>
                    <a:pt x="432" y="329"/>
                    <a:pt x="427" y="216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4" name="Google Shape;2864;p5"/>
            <p:cNvSpPr/>
            <p:nvPr/>
          </p:nvSpPr>
          <p:spPr>
            <a:xfrm>
              <a:off x="2019875" y="41437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1"/>
                  </a:cubicBezTo>
                  <a:cubicBezTo>
                    <a:pt x="329" y="421"/>
                    <a:pt x="427" y="319"/>
                    <a:pt x="427" y="20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5" name="Google Shape;2865;p5"/>
            <p:cNvSpPr/>
            <p:nvPr/>
          </p:nvSpPr>
          <p:spPr>
            <a:xfrm>
              <a:off x="18072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11" y="88"/>
                    <a:pt x="1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220" y="422"/>
                    <a:pt x="224" y="422"/>
                    <a:pt x="227" y="422"/>
                  </a:cubicBezTo>
                  <a:cubicBezTo>
                    <a:pt x="350" y="422"/>
                    <a:pt x="432" y="336"/>
                    <a:pt x="432" y="216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6" name="Google Shape;2866;p5"/>
            <p:cNvSpPr/>
            <p:nvPr/>
          </p:nvSpPr>
          <p:spPr>
            <a:xfrm>
              <a:off x="1860450" y="40375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8" y="0"/>
                    <a:pt x="10" y="88"/>
                    <a:pt x="5" y="206"/>
                  </a:cubicBezTo>
                  <a:cubicBezTo>
                    <a:pt x="0" y="324"/>
                    <a:pt x="88" y="422"/>
                    <a:pt x="211" y="422"/>
                  </a:cubicBezTo>
                  <a:cubicBezTo>
                    <a:pt x="214" y="422"/>
                    <a:pt x="218" y="422"/>
                    <a:pt x="221" y="422"/>
                  </a:cubicBezTo>
                  <a:cubicBezTo>
                    <a:pt x="340" y="422"/>
                    <a:pt x="432" y="336"/>
                    <a:pt x="432" y="216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7" name="Google Shape;2867;p5"/>
            <p:cNvSpPr/>
            <p:nvPr/>
          </p:nvSpPr>
          <p:spPr>
            <a:xfrm>
              <a:off x="180752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87" y="0"/>
                    <a:pt x="0" y="98"/>
                    <a:pt x="5" y="221"/>
                  </a:cubicBezTo>
                  <a:cubicBezTo>
                    <a:pt x="10" y="334"/>
                    <a:pt x="103" y="427"/>
                    <a:pt x="216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8" name="Google Shape;2868;p5"/>
            <p:cNvSpPr/>
            <p:nvPr/>
          </p:nvSpPr>
          <p:spPr>
            <a:xfrm>
              <a:off x="191362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9" name="Google Shape;2869;p5"/>
            <p:cNvSpPr/>
            <p:nvPr/>
          </p:nvSpPr>
          <p:spPr>
            <a:xfrm>
              <a:off x="1754325" y="4037325"/>
              <a:ext cx="10800" cy="10800"/>
            </a:xfrm>
            <a:custGeom>
              <a:rect b="b" l="l" r="r" t="t"/>
              <a:pathLst>
                <a:path extrusionOk="0" h="432" w="432">
                  <a:moveTo>
                    <a:pt x="211" y="0"/>
                  </a:moveTo>
                  <a:cubicBezTo>
                    <a:pt x="98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1"/>
                    <a:pt x="422" y="216"/>
                  </a:cubicBezTo>
                  <a:cubicBezTo>
                    <a:pt x="422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0" name="Google Shape;2870;p5"/>
            <p:cNvSpPr/>
            <p:nvPr/>
          </p:nvSpPr>
          <p:spPr>
            <a:xfrm>
              <a:off x="1913750" y="419675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34"/>
                    <a:pt x="93" y="427"/>
                    <a:pt x="211" y="427"/>
                  </a:cubicBezTo>
                  <a:cubicBezTo>
                    <a:pt x="330" y="427"/>
                    <a:pt x="427" y="329"/>
                    <a:pt x="427" y="20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1" name="Google Shape;2871;p5"/>
            <p:cNvSpPr/>
            <p:nvPr/>
          </p:nvSpPr>
          <p:spPr>
            <a:xfrm>
              <a:off x="2046075" y="4329325"/>
              <a:ext cx="10950" cy="10825"/>
            </a:xfrm>
            <a:custGeom>
              <a:rect b="b" l="l" r="r" t="t"/>
              <a:pathLst>
                <a:path extrusionOk="0" h="433" w="438">
                  <a:moveTo>
                    <a:pt x="227" y="0"/>
                  </a:moveTo>
                  <a:cubicBezTo>
                    <a:pt x="109" y="0"/>
                    <a:pt x="11" y="88"/>
                    <a:pt x="6" y="206"/>
                  </a:cubicBezTo>
                  <a:cubicBezTo>
                    <a:pt x="1" y="329"/>
                    <a:pt x="98" y="42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2"/>
                    <a:pt x="432" y="227"/>
                  </a:cubicBezTo>
                  <a:cubicBezTo>
                    <a:pt x="437" y="103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2" name="Google Shape;2872;p5"/>
            <p:cNvSpPr/>
            <p:nvPr/>
          </p:nvSpPr>
          <p:spPr>
            <a:xfrm>
              <a:off x="2152450" y="432957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3"/>
                    <a:pt x="6" y="206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3" name="Google Shape;2873;p5"/>
            <p:cNvSpPr/>
            <p:nvPr/>
          </p:nvSpPr>
          <p:spPr>
            <a:xfrm>
              <a:off x="19137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104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210" y="422"/>
                    <a:pt x="213" y="422"/>
                    <a:pt x="217" y="422"/>
                  </a:cubicBezTo>
                  <a:cubicBezTo>
                    <a:pt x="335" y="422"/>
                    <a:pt x="427" y="336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4" name="Google Shape;2874;p5"/>
            <p:cNvSpPr/>
            <p:nvPr/>
          </p:nvSpPr>
          <p:spPr>
            <a:xfrm>
              <a:off x="15156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98" y="427"/>
                    <a:pt x="217" y="427"/>
                  </a:cubicBezTo>
                  <a:cubicBezTo>
                    <a:pt x="330" y="427"/>
                    <a:pt x="427" y="334"/>
                    <a:pt x="427" y="221"/>
                  </a:cubicBezTo>
                  <a:cubicBezTo>
                    <a:pt x="427" y="98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5" name="Google Shape;2875;p5"/>
            <p:cNvSpPr/>
            <p:nvPr/>
          </p:nvSpPr>
          <p:spPr>
            <a:xfrm>
              <a:off x="20463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2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6" name="Google Shape;2876;p5"/>
            <p:cNvSpPr/>
            <p:nvPr/>
          </p:nvSpPr>
          <p:spPr>
            <a:xfrm>
              <a:off x="1807525" y="41967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7" y="329"/>
                    <a:pt x="427" y="216"/>
                  </a:cubicBezTo>
                  <a:cubicBezTo>
                    <a:pt x="421" y="9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7" name="Google Shape;2877;p5"/>
            <p:cNvSpPr/>
            <p:nvPr/>
          </p:nvSpPr>
          <p:spPr>
            <a:xfrm>
              <a:off x="180737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9" y="0"/>
                    <a:pt x="1" y="93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1"/>
                    <a:pt x="427" y="221"/>
                  </a:cubicBezTo>
                  <a:cubicBezTo>
                    <a:pt x="433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8" name="Google Shape;2878;p5"/>
            <p:cNvSpPr/>
            <p:nvPr/>
          </p:nvSpPr>
          <p:spPr>
            <a:xfrm>
              <a:off x="191362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103" y="0"/>
                    <a:pt x="6" y="93"/>
                    <a:pt x="6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8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9" name="Google Shape;2879;p5"/>
            <p:cNvSpPr/>
            <p:nvPr/>
          </p:nvSpPr>
          <p:spPr>
            <a:xfrm>
              <a:off x="17543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8" y="1"/>
                    <a:pt x="11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3" y="423"/>
                    <a:pt x="422" y="333"/>
                    <a:pt x="432" y="216"/>
                  </a:cubicBezTo>
                  <a:cubicBezTo>
                    <a:pt x="43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0" name="Google Shape;2880;p5"/>
            <p:cNvSpPr/>
            <p:nvPr/>
          </p:nvSpPr>
          <p:spPr>
            <a:xfrm>
              <a:off x="180752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103" y="1"/>
                    <a:pt x="5" y="88"/>
                    <a:pt x="0" y="206"/>
                  </a:cubicBezTo>
                  <a:cubicBezTo>
                    <a:pt x="0" y="329"/>
                    <a:pt x="82" y="422"/>
                    <a:pt x="206" y="422"/>
                  </a:cubicBezTo>
                  <a:cubicBezTo>
                    <a:pt x="212" y="422"/>
                    <a:pt x="218" y="423"/>
                    <a:pt x="223" y="423"/>
                  </a:cubicBezTo>
                  <a:cubicBezTo>
                    <a:pt x="333" y="423"/>
                    <a:pt x="422" y="333"/>
                    <a:pt x="427" y="216"/>
                  </a:cubicBezTo>
                  <a:cubicBezTo>
                    <a:pt x="427" y="10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1" name="Google Shape;2881;p5"/>
            <p:cNvSpPr/>
            <p:nvPr/>
          </p:nvSpPr>
          <p:spPr>
            <a:xfrm>
              <a:off x="1833975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93" y="427"/>
                    <a:pt x="216" y="427"/>
                  </a:cubicBezTo>
                  <a:cubicBezTo>
                    <a:pt x="340" y="427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2" name="Google Shape;2882;p5"/>
            <p:cNvSpPr/>
            <p:nvPr/>
          </p:nvSpPr>
          <p:spPr>
            <a:xfrm>
              <a:off x="1966825" y="414380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6" y="1"/>
                  </a:moveTo>
                  <a:cubicBezTo>
                    <a:pt x="87" y="1"/>
                    <a:pt x="0" y="87"/>
                    <a:pt x="5" y="212"/>
                  </a:cubicBezTo>
                  <a:cubicBezTo>
                    <a:pt x="5" y="330"/>
                    <a:pt x="93" y="423"/>
                    <a:pt x="216" y="423"/>
                  </a:cubicBezTo>
                  <a:cubicBezTo>
                    <a:pt x="329" y="423"/>
                    <a:pt x="427" y="335"/>
                    <a:pt x="427" y="222"/>
                  </a:cubicBezTo>
                  <a:cubicBezTo>
                    <a:pt x="427" y="99"/>
                    <a:pt x="339" y="1"/>
                    <a:pt x="216" y="1"/>
                  </a:cubicBezTo>
                  <a:cubicBezTo>
                    <a:pt x="212" y="1"/>
                    <a:pt x="20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3" name="Google Shape;2883;p5"/>
            <p:cNvSpPr/>
            <p:nvPr/>
          </p:nvSpPr>
          <p:spPr>
            <a:xfrm>
              <a:off x="17012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3" y="0"/>
                    <a:pt x="0" y="98"/>
                    <a:pt x="11" y="221"/>
                  </a:cubicBezTo>
                  <a:cubicBezTo>
                    <a:pt x="11" y="334"/>
                    <a:pt x="103" y="427"/>
                    <a:pt x="221" y="427"/>
                  </a:cubicBezTo>
                  <a:cubicBezTo>
                    <a:pt x="345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4" name="Google Shape;2884;p5"/>
            <p:cNvSpPr/>
            <p:nvPr/>
          </p:nvSpPr>
          <p:spPr>
            <a:xfrm>
              <a:off x="1833975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34"/>
                    <a:pt x="93" y="421"/>
                    <a:pt x="216" y="421"/>
                  </a:cubicBezTo>
                  <a:cubicBezTo>
                    <a:pt x="340" y="421"/>
                    <a:pt x="43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5" name="Google Shape;2885;p5"/>
            <p:cNvSpPr/>
            <p:nvPr/>
          </p:nvSpPr>
          <p:spPr>
            <a:xfrm>
              <a:off x="175445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33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6" name="Google Shape;2886;p5"/>
            <p:cNvSpPr/>
            <p:nvPr/>
          </p:nvSpPr>
          <p:spPr>
            <a:xfrm>
              <a:off x="1833975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7" name="Google Shape;2887;p5"/>
            <p:cNvSpPr/>
            <p:nvPr/>
          </p:nvSpPr>
          <p:spPr>
            <a:xfrm>
              <a:off x="1701275" y="39845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9" y="427"/>
                    <a:pt x="427" y="334"/>
                    <a:pt x="427" y="211"/>
                  </a:cubicBezTo>
                  <a:cubicBezTo>
                    <a:pt x="432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8" name="Google Shape;2888;p5"/>
            <p:cNvSpPr/>
            <p:nvPr/>
          </p:nvSpPr>
          <p:spPr>
            <a:xfrm>
              <a:off x="186057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5"/>
                    <a:pt x="0" y="98"/>
                    <a:pt x="0" y="221"/>
                  </a:cubicBezTo>
                  <a:cubicBezTo>
                    <a:pt x="0" y="33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9" name="Google Shape;2889;p5"/>
            <p:cNvSpPr/>
            <p:nvPr/>
          </p:nvSpPr>
          <p:spPr>
            <a:xfrm>
              <a:off x="1833975" y="39580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3" y="422"/>
                    <a:pt x="211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0" name="Google Shape;2890;p5"/>
            <p:cNvSpPr/>
            <p:nvPr/>
          </p:nvSpPr>
          <p:spPr>
            <a:xfrm>
              <a:off x="18605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1" y="334"/>
                    <a:pt x="103" y="422"/>
                    <a:pt x="221" y="422"/>
                  </a:cubicBezTo>
                  <a:cubicBezTo>
                    <a:pt x="339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1" name="Google Shape;2891;p5"/>
            <p:cNvSpPr/>
            <p:nvPr/>
          </p:nvSpPr>
          <p:spPr>
            <a:xfrm>
              <a:off x="1436000" y="414380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0" y="1"/>
                  </a:moveTo>
                  <a:cubicBezTo>
                    <a:pt x="92" y="1"/>
                    <a:pt x="0" y="87"/>
                    <a:pt x="10" y="207"/>
                  </a:cubicBezTo>
                  <a:cubicBezTo>
                    <a:pt x="10" y="330"/>
                    <a:pt x="97" y="423"/>
                    <a:pt x="221" y="423"/>
                  </a:cubicBezTo>
                  <a:cubicBezTo>
                    <a:pt x="334" y="423"/>
                    <a:pt x="431" y="335"/>
                    <a:pt x="431" y="222"/>
                  </a:cubicBezTo>
                  <a:cubicBezTo>
                    <a:pt x="431" y="99"/>
                    <a:pt x="344" y="1"/>
                    <a:pt x="221" y="1"/>
                  </a:cubicBezTo>
                  <a:cubicBezTo>
                    <a:pt x="217" y="1"/>
                    <a:pt x="214" y="1"/>
                    <a:pt x="21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2" name="Google Shape;2892;p5"/>
            <p:cNvSpPr/>
            <p:nvPr/>
          </p:nvSpPr>
          <p:spPr>
            <a:xfrm>
              <a:off x="1833975" y="40112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6" y="1"/>
                  </a:moveTo>
                  <a:cubicBezTo>
                    <a:pt x="98" y="1"/>
                    <a:pt x="1" y="88"/>
                    <a:pt x="1" y="217"/>
                  </a:cubicBezTo>
                  <a:cubicBezTo>
                    <a:pt x="6" y="335"/>
                    <a:pt x="103" y="427"/>
                    <a:pt x="216" y="427"/>
                  </a:cubicBezTo>
                  <a:cubicBezTo>
                    <a:pt x="340" y="422"/>
                    <a:pt x="427" y="335"/>
                    <a:pt x="427" y="212"/>
                  </a:cubicBezTo>
                  <a:cubicBezTo>
                    <a:pt x="427" y="8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3" name="Google Shape;2893;p5"/>
            <p:cNvSpPr/>
            <p:nvPr/>
          </p:nvSpPr>
          <p:spPr>
            <a:xfrm>
              <a:off x="1674800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3" y="0"/>
                    <a:pt x="1" y="86"/>
                    <a:pt x="1" y="206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330" y="427"/>
                    <a:pt x="427" y="329"/>
                    <a:pt x="427" y="216"/>
                  </a:cubicBezTo>
                  <a:cubicBezTo>
                    <a:pt x="427" y="98"/>
                    <a:pt x="335" y="0"/>
                    <a:pt x="222" y="0"/>
                  </a:cubicBezTo>
                  <a:cubicBezTo>
                    <a:pt x="218" y="0"/>
                    <a:pt x="21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4" name="Google Shape;2894;p5"/>
            <p:cNvSpPr/>
            <p:nvPr/>
          </p:nvSpPr>
          <p:spPr>
            <a:xfrm>
              <a:off x="1754325" y="41968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199" y="1"/>
                  </a:moveTo>
                  <a:cubicBezTo>
                    <a:pt x="94" y="1"/>
                    <a:pt x="5" y="90"/>
                    <a:pt x="1" y="202"/>
                  </a:cubicBezTo>
                  <a:cubicBezTo>
                    <a:pt x="1" y="320"/>
                    <a:pt x="98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22" y="212"/>
                  </a:cubicBezTo>
                  <a:cubicBezTo>
                    <a:pt x="422" y="94"/>
                    <a:pt x="335" y="7"/>
                    <a:pt x="216" y="1"/>
                  </a:cubicBezTo>
                  <a:cubicBezTo>
                    <a:pt x="211" y="1"/>
                    <a:pt x="205" y="1"/>
                    <a:pt x="19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5" name="Google Shape;2895;p5"/>
            <p:cNvSpPr/>
            <p:nvPr/>
          </p:nvSpPr>
          <p:spPr>
            <a:xfrm>
              <a:off x="17012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98" y="422"/>
                    <a:pt x="211" y="427"/>
                  </a:cubicBezTo>
                  <a:cubicBezTo>
                    <a:pt x="214" y="427"/>
                    <a:pt x="218" y="427"/>
                    <a:pt x="221" y="427"/>
                  </a:cubicBezTo>
                  <a:cubicBezTo>
                    <a:pt x="335" y="427"/>
                    <a:pt x="432" y="342"/>
                    <a:pt x="432" y="222"/>
                  </a:cubicBezTo>
                  <a:cubicBezTo>
                    <a:pt x="432" y="9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6" name="Google Shape;2896;p5"/>
            <p:cNvSpPr/>
            <p:nvPr/>
          </p:nvSpPr>
          <p:spPr>
            <a:xfrm>
              <a:off x="2178925" y="41434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6" y="1"/>
                  </a:moveTo>
                  <a:cubicBezTo>
                    <a:pt x="103" y="1"/>
                    <a:pt x="5" y="93"/>
                    <a:pt x="5" y="217"/>
                  </a:cubicBezTo>
                  <a:cubicBezTo>
                    <a:pt x="0" y="330"/>
                    <a:pt x="103" y="432"/>
                    <a:pt x="216" y="432"/>
                  </a:cubicBezTo>
                  <a:cubicBezTo>
                    <a:pt x="334" y="432"/>
                    <a:pt x="432" y="345"/>
                    <a:pt x="432" y="227"/>
                  </a:cubicBezTo>
                  <a:cubicBezTo>
                    <a:pt x="432" y="109"/>
                    <a:pt x="339" y="16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7" name="Google Shape;2897;p5"/>
            <p:cNvSpPr/>
            <p:nvPr/>
          </p:nvSpPr>
          <p:spPr>
            <a:xfrm>
              <a:off x="175432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8"/>
                    <a:pt x="1" y="211"/>
                  </a:cubicBezTo>
                  <a:cubicBezTo>
                    <a:pt x="1" y="334"/>
                    <a:pt x="93" y="427"/>
                    <a:pt x="216" y="427"/>
                  </a:cubicBezTo>
                  <a:cubicBezTo>
                    <a:pt x="335" y="427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8" name="Google Shape;2898;p5"/>
            <p:cNvSpPr/>
            <p:nvPr/>
          </p:nvSpPr>
          <p:spPr>
            <a:xfrm>
              <a:off x="1966675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1" y="341"/>
                    <a:pt x="93" y="427"/>
                    <a:pt x="212" y="427"/>
                  </a:cubicBezTo>
                  <a:cubicBezTo>
                    <a:pt x="215" y="427"/>
                    <a:pt x="218" y="427"/>
                    <a:pt x="222" y="427"/>
                  </a:cubicBezTo>
                  <a:cubicBezTo>
                    <a:pt x="335" y="427"/>
                    <a:pt x="427" y="329"/>
                    <a:pt x="427" y="21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9" name="Google Shape;2899;p5"/>
            <p:cNvSpPr/>
            <p:nvPr/>
          </p:nvSpPr>
          <p:spPr>
            <a:xfrm>
              <a:off x="1648350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6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9"/>
                    <a:pt x="10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0" name="Google Shape;2900;p5"/>
            <p:cNvSpPr/>
            <p:nvPr/>
          </p:nvSpPr>
          <p:spPr>
            <a:xfrm>
              <a:off x="1966550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5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1" name="Google Shape;2901;p5"/>
            <p:cNvSpPr/>
            <p:nvPr/>
          </p:nvSpPr>
          <p:spPr>
            <a:xfrm>
              <a:off x="1701275" y="41438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2" y="1"/>
                  </a:moveTo>
                  <a:cubicBezTo>
                    <a:pt x="93" y="1"/>
                    <a:pt x="0" y="97"/>
                    <a:pt x="5" y="222"/>
                  </a:cubicBezTo>
                  <a:cubicBezTo>
                    <a:pt x="5" y="335"/>
                    <a:pt x="98" y="433"/>
                    <a:pt x="211" y="433"/>
                  </a:cubicBezTo>
                  <a:cubicBezTo>
                    <a:pt x="334" y="433"/>
                    <a:pt x="432" y="340"/>
                    <a:pt x="432" y="222"/>
                  </a:cubicBezTo>
                  <a:cubicBezTo>
                    <a:pt x="432" y="99"/>
                    <a:pt x="345" y="1"/>
                    <a:pt x="221" y="1"/>
                  </a:cubicBezTo>
                  <a:cubicBezTo>
                    <a:pt x="218" y="1"/>
                    <a:pt x="21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2" name="Google Shape;2902;p5"/>
            <p:cNvSpPr/>
            <p:nvPr/>
          </p:nvSpPr>
          <p:spPr>
            <a:xfrm>
              <a:off x="18605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0" y="216"/>
                  </a:cubicBezTo>
                  <a:cubicBezTo>
                    <a:pt x="0" y="329"/>
                    <a:pt x="93" y="422"/>
                    <a:pt x="206" y="427"/>
                  </a:cubicBezTo>
                  <a:cubicBezTo>
                    <a:pt x="209" y="427"/>
                    <a:pt x="213" y="427"/>
                    <a:pt x="216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3" name="Google Shape;2903;p5"/>
            <p:cNvSpPr/>
            <p:nvPr/>
          </p:nvSpPr>
          <p:spPr>
            <a:xfrm>
              <a:off x="1993275" y="390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8"/>
                    <a:pt x="6" y="211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4" name="Google Shape;2904;p5"/>
            <p:cNvSpPr/>
            <p:nvPr/>
          </p:nvSpPr>
          <p:spPr>
            <a:xfrm>
              <a:off x="1966825" y="4037325"/>
              <a:ext cx="10925" cy="10800"/>
            </a:xfrm>
            <a:custGeom>
              <a:rect b="b" l="l" r="r" t="t"/>
              <a:pathLst>
                <a:path extrusionOk="0" h="432" w="437">
                  <a:moveTo>
                    <a:pt x="216" y="0"/>
                  </a:moveTo>
                  <a:cubicBezTo>
                    <a:pt x="103" y="10"/>
                    <a:pt x="5" y="98"/>
                    <a:pt x="5" y="216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214" y="432"/>
                    <a:pt x="217" y="432"/>
                    <a:pt x="220" y="432"/>
                  </a:cubicBezTo>
                  <a:cubicBezTo>
                    <a:pt x="334" y="432"/>
                    <a:pt x="422" y="341"/>
                    <a:pt x="427" y="221"/>
                  </a:cubicBezTo>
                  <a:cubicBezTo>
                    <a:pt x="43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5" name="Google Shape;2905;p5"/>
            <p:cNvSpPr/>
            <p:nvPr/>
          </p:nvSpPr>
          <p:spPr>
            <a:xfrm>
              <a:off x="1435975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0" y="422"/>
                    <a:pt x="427" y="324"/>
                    <a:pt x="427" y="211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6" name="Google Shape;2906;p5"/>
            <p:cNvSpPr/>
            <p:nvPr/>
          </p:nvSpPr>
          <p:spPr>
            <a:xfrm>
              <a:off x="175432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0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7" name="Google Shape;2907;p5"/>
            <p:cNvSpPr/>
            <p:nvPr/>
          </p:nvSpPr>
          <p:spPr>
            <a:xfrm>
              <a:off x="1621625" y="4276650"/>
              <a:ext cx="10800" cy="10425"/>
            </a:xfrm>
            <a:custGeom>
              <a:rect b="b" l="l" r="r" t="t"/>
              <a:pathLst>
                <a:path extrusionOk="0" h="417" w="432">
                  <a:moveTo>
                    <a:pt x="216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93" y="417"/>
                    <a:pt x="216" y="417"/>
                  </a:cubicBezTo>
                  <a:cubicBezTo>
                    <a:pt x="334" y="417"/>
                    <a:pt x="432" y="319"/>
                    <a:pt x="427" y="211"/>
                  </a:cubicBezTo>
                  <a:cubicBezTo>
                    <a:pt x="427" y="9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8" name="Google Shape;2908;p5"/>
            <p:cNvSpPr/>
            <p:nvPr/>
          </p:nvSpPr>
          <p:spPr>
            <a:xfrm>
              <a:off x="151562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" y="319"/>
                    <a:pt x="93" y="421"/>
                    <a:pt x="206" y="421"/>
                  </a:cubicBezTo>
                  <a:cubicBezTo>
                    <a:pt x="330" y="421"/>
                    <a:pt x="427" y="329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9" name="Google Shape;2909;p5"/>
            <p:cNvSpPr/>
            <p:nvPr/>
          </p:nvSpPr>
          <p:spPr>
            <a:xfrm>
              <a:off x="1621875" y="43826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5"/>
                    <a:pt x="1" y="98"/>
                    <a:pt x="1" y="211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24" y="421"/>
                    <a:pt x="422" y="319"/>
                    <a:pt x="422" y="206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0" name="Google Shape;2910;p5"/>
            <p:cNvSpPr/>
            <p:nvPr/>
          </p:nvSpPr>
          <p:spPr>
            <a:xfrm>
              <a:off x="1860575" y="42499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3"/>
                    <a:pt x="11" y="222"/>
                  </a:cubicBezTo>
                  <a:cubicBezTo>
                    <a:pt x="11" y="335"/>
                    <a:pt x="103" y="432"/>
                    <a:pt x="221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3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1" name="Google Shape;2911;p5"/>
            <p:cNvSpPr/>
            <p:nvPr/>
          </p:nvSpPr>
          <p:spPr>
            <a:xfrm>
              <a:off x="2152575" y="43826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88" y="0"/>
                    <a:pt x="1" y="87"/>
                    <a:pt x="1" y="211"/>
                  </a:cubicBezTo>
                  <a:cubicBezTo>
                    <a:pt x="1" y="329"/>
                    <a:pt x="88" y="421"/>
                    <a:pt x="206" y="421"/>
                  </a:cubicBezTo>
                  <a:cubicBezTo>
                    <a:pt x="330" y="421"/>
                    <a:pt x="422" y="329"/>
                    <a:pt x="422" y="211"/>
                  </a:cubicBezTo>
                  <a:cubicBezTo>
                    <a:pt x="422" y="87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2" name="Google Shape;2912;p5"/>
            <p:cNvSpPr/>
            <p:nvPr/>
          </p:nvSpPr>
          <p:spPr>
            <a:xfrm>
              <a:off x="1435975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7" y="427"/>
                  </a:cubicBezTo>
                  <a:cubicBezTo>
                    <a:pt x="330" y="427"/>
                    <a:pt x="427" y="330"/>
                    <a:pt x="427" y="217"/>
                  </a:cubicBezTo>
                  <a:cubicBezTo>
                    <a:pt x="42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3" name="Google Shape;2913;p5"/>
            <p:cNvSpPr/>
            <p:nvPr/>
          </p:nvSpPr>
          <p:spPr>
            <a:xfrm>
              <a:off x="17012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4" name="Google Shape;2914;p5"/>
            <p:cNvSpPr/>
            <p:nvPr/>
          </p:nvSpPr>
          <p:spPr>
            <a:xfrm>
              <a:off x="1966825" y="409085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230" y="0"/>
                  </a:moveTo>
                  <a:cubicBezTo>
                    <a:pt x="222" y="0"/>
                    <a:pt x="214" y="1"/>
                    <a:pt x="206" y="2"/>
                  </a:cubicBezTo>
                  <a:cubicBezTo>
                    <a:pt x="87" y="2"/>
                    <a:pt x="0" y="94"/>
                    <a:pt x="0" y="218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24" y="418"/>
                    <a:pt x="421" y="321"/>
                    <a:pt x="421" y="208"/>
                  </a:cubicBezTo>
                  <a:cubicBezTo>
                    <a:pt x="421" y="93"/>
                    <a:pt x="337" y="0"/>
                    <a:pt x="23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5" name="Google Shape;2915;p5"/>
            <p:cNvSpPr/>
            <p:nvPr/>
          </p:nvSpPr>
          <p:spPr>
            <a:xfrm>
              <a:off x="215245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7" y="33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6" name="Google Shape;2916;p5"/>
            <p:cNvSpPr/>
            <p:nvPr/>
          </p:nvSpPr>
          <p:spPr>
            <a:xfrm>
              <a:off x="1833725" y="454192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7" y="1"/>
                  </a:moveTo>
                  <a:cubicBezTo>
                    <a:pt x="103" y="1"/>
                    <a:pt x="10" y="92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339" y="422"/>
                    <a:pt x="432" y="335"/>
                    <a:pt x="432" y="212"/>
                  </a:cubicBezTo>
                  <a:cubicBezTo>
                    <a:pt x="437" y="88"/>
                    <a:pt x="350" y="1"/>
                    <a:pt x="226" y="1"/>
                  </a:cubicBezTo>
                  <a:cubicBezTo>
                    <a:pt x="223" y="1"/>
                    <a:pt x="22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7" name="Google Shape;2917;p5"/>
            <p:cNvSpPr/>
            <p:nvPr/>
          </p:nvSpPr>
          <p:spPr>
            <a:xfrm>
              <a:off x="1701275" y="45682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2" y="0"/>
                  </a:moveTo>
                  <a:cubicBezTo>
                    <a:pt x="93" y="0"/>
                    <a:pt x="0" y="96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212" y="422"/>
                    <a:pt x="218" y="423"/>
                    <a:pt x="224" y="423"/>
                  </a:cubicBezTo>
                  <a:cubicBezTo>
                    <a:pt x="339" y="423"/>
                    <a:pt x="427" y="333"/>
                    <a:pt x="432" y="216"/>
                  </a:cubicBezTo>
                  <a:cubicBezTo>
                    <a:pt x="432" y="93"/>
                    <a:pt x="345" y="1"/>
                    <a:pt x="221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8" name="Google Shape;2918;p5"/>
            <p:cNvSpPr/>
            <p:nvPr/>
          </p:nvSpPr>
          <p:spPr>
            <a:xfrm>
              <a:off x="2046475" y="4382250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1"/>
                    <a:pt x="0" y="98"/>
                    <a:pt x="0" y="216"/>
                  </a:cubicBezTo>
                  <a:cubicBezTo>
                    <a:pt x="0" y="330"/>
                    <a:pt x="93" y="432"/>
                    <a:pt x="211" y="432"/>
                  </a:cubicBezTo>
                  <a:cubicBezTo>
                    <a:pt x="329" y="432"/>
                    <a:pt x="421" y="345"/>
                    <a:pt x="421" y="222"/>
                  </a:cubicBezTo>
                  <a:cubicBezTo>
                    <a:pt x="416" y="103"/>
                    <a:pt x="324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9" name="Google Shape;2919;p5"/>
            <p:cNvSpPr/>
            <p:nvPr/>
          </p:nvSpPr>
          <p:spPr>
            <a:xfrm>
              <a:off x="2099275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0"/>
                    <a:pt x="10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0" name="Google Shape;2920;p5"/>
            <p:cNvSpPr/>
            <p:nvPr/>
          </p:nvSpPr>
          <p:spPr>
            <a:xfrm>
              <a:off x="1966550" y="419685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08" y="1"/>
                  </a:moveTo>
                  <a:cubicBezTo>
                    <a:pt x="94" y="1"/>
                    <a:pt x="6" y="90"/>
                    <a:pt x="6" y="202"/>
                  </a:cubicBezTo>
                  <a:cubicBezTo>
                    <a:pt x="1" y="325"/>
                    <a:pt x="93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32" y="212"/>
                  </a:cubicBezTo>
                  <a:cubicBezTo>
                    <a:pt x="432" y="99"/>
                    <a:pt x="340" y="7"/>
                    <a:pt x="227" y="1"/>
                  </a:cubicBezTo>
                  <a:cubicBezTo>
                    <a:pt x="221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1" name="Google Shape;2921;p5"/>
            <p:cNvSpPr/>
            <p:nvPr/>
          </p:nvSpPr>
          <p:spPr>
            <a:xfrm>
              <a:off x="1966550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104" y="1"/>
                    <a:pt x="16" y="88"/>
                    <a:pt x="6" y="206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4" y="423"/>
                    <a:pt x="432" y="333"/>
                    <a:pt x="432" y="216"/>
                  </a:cubicBezTo>
                  <a:cubicBezTo>
                    <a:pt x="432" y="10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2" name="Google Shape;2922;p5"/>
            <p:cNvSpPr/>
            <p:nvPr/>
          </p:nvSpPr>
          <p:spPr>
            <a:xfrm>
              <a:off x="1568700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11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87" y="417"/>
                    <a:pt x="211" y="417"/>
                  </a:cubicBezTo>
                  <a:cubicBezTo>
                    <a:pt x="334" y="417"/>
                    <a:pt x="421" y="319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3" name="Google Shape;2923;p5"/>
            <p:cNvSpPr/>
            <p:nvPr/>
          </p:nvSpPr>
          <p:spPr>
            <a:xfrm>
              <a:off x="1833975" y="39047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98" y="1"/>
                    <a:pt x="1" y="93"/>
                    <a:pt x="1" y="212"/>
                  </a:cubicBezTo>
                  <a:cubicBezTo>
                    <a:pt x="1" y="330"/>
                    <a:pt x="98" y="433"/>
                    <a:pt x="211" y="433"/>
                  </a:cubicBezTo>
                  <a:cubicBezTo>
                    <a:pt x="214" y="433"/>
                    <a:pt x="217" y="433"/>
                    <a:pt x="221" y="433"/>
                  </a:cubicBezTo>
                  <a:cubicBezTo>
                    <a:pt x="339" y="433"/>
                    <a:pt x="432" y="337"/>
                    <a:pt x="432" y="217"/>
                  </a:cubicBezTo>
                  <a:cubicBezTo>
                    <a:pt x="432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4" name="Google Shape;2924;p5"/>
            <p:cNvSpPr/>
            <p:nvPr/>
          </p:nvSpPr>
          <p:spPr>
            <a:xfrm>
              <a:off x="2046475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20" y="0"/>
                  </a:moveTo>
                  <a:cubicBezTo>
                    <a:pt x="217" y="0"/>
                    <a:pt x="214" y="0"/>
                    <a:pt x="211" y="1"/>
                  </a:cubicBezTo>
                  <a:cubicBezTo>
                    <a:pt x="93" y="1"/>
                    <a:pt x="0" y="98"/>
                    <a:pt x="0" y="211"/>
                  </a:cubicBezTo>
                  <a:cubicBezTo>
                    <a:pt x="5" y="329"/>
                    <a:pt x="93" y="417"/>
                    <a:pt x="211" y="417"/>
                  </a:cubicBezTo>
                  <a:cubicBezTo>
                    <a:pt x="329" y="417"/>
                    <a:pt x="421" y="329"/>
                    <a:pt x="421" y="206"/>
                  </a:cubicBezTo>
                  <a:cubicBezTo>
                    <a:pt x="421" y="86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5" name="Google Shape;2925;p5"/>
            <p:cNvSpPr/>
            <p:nvPr/>
          </p:nvSpPr>
          <p:spPr>
            <a:xfrm>
              <a:off x="17012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3" y="0"/>
                  </a:moveTo>
                  <a:cubicBezTo>
                    <a:pt x="99" y="0"/>
                    <a:pt x="11" y="101"/>
                    <a:pt x="11" y="211"/>
                  </a:cubicBezTo>
                  <a:cubicBezTo>
                    <a:pt x="1" y="329"/>
                    <a:pt x="94" y="428"/>
                    <a:pt x="205" y="428"/>
                  </a:cubicBezTo>
                  <a:cubicBezTo>
                    <a:pt x="210" y="428"/>
                    <a:pt x="216" y="428"/>
                    <a:pt x="221" y="427"/>
                  </a:cubicBezTo>
                  <a:cubicBezTo>
                    <a:pt x="345" y="417"/>
                    <a:pt x="432" y="330"/>
                    <a:pt x="432" y="211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6" y="0"/>
                    <a:pt x="21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6" name="Google Shape;2926;p5"/>
            <p:cNvSpPr/>
            <p:nvPr/>
          </p:nvSpPr>
          <p:spPr>
            <a:xfrm>
              <a:off x="1913625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88" y="432"/>
                    <a:pt x="211" y="432"/>
                  </a:cubicBezTo>
                  <a:cubicBezTo>
                    <a:pt x="335" y="432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7" name="Google Shape;2927;p5"/>
            <p:cNvSpPr/>
            <p:nvPr/>
          </p:nvSpPr>
          <p:spPr>
            <a:xfrm>
              <a:off x="1488900" y="4037575"/>
              <a:ext cx="11075" cy="10550"/>
            </a:xfrm>
            <a:custGeom>
              <a:rect b="b" l="l" r="r" t="t"/>
              <a:pathLst>
                <a:path extrusionOk="0" h="422" w="443">
                  <a:moveTo>
                    <a:pt x="222" y="0"/>
                  </a:moveTo>
                  <a:cubicBezTo>
                    <a:pt x="88" y="6"/>
                    <a:pt x="1" y="113"/>
                    <a:pt x="11" y="216"/>
                  </a:cubicBezTo>
                  <a:cubicBezTo>
                    <a:pt x="11" y="340"/>
                    <a:pt x="104" y="422"/>
                    <a:pt x="222" y="422"/>
                  </a:cubicBezTo>
                  <a:cubicBezTo>
                    <a:pt x="345" y="422"/>
                    <a:pt x="443" y="324"/>
                    <a:pt x="443" y="211"/>
                  </a:cubicBezTo>
                  <a:cubicBezTo>
                    <a:pt x="443" y="9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8" name="Google Shape;2928;p5"/>
            <p:cNvSpPr/>
            <p:nvPr/>
          </p:nvSpPr>
          <p:spPr>
            <a:xfrm>
              <a:off x="20198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7" y="0"/>
                  </a:moveTo>
                  <a:cubicBezTo>
                    <a:pt x="93" y="0"/>
                    <a:pt x="0" y="96"/>
                    <a:pt x="0" y="216"/>
                  </a:cubicBezTo>
                  <a:cubicBezTo>
                    <a:pt x="0" y="345"/>
                    <a:pt x="93" y="427"/>
                    <a:pt x="21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9" name="Google Shape;2929;p5"/>
            <p:cNvSpPr/>
            <p:nvPr/>
          </p:nvSpPr>
          <p:spPr>
            <a:xfrm>
              <a:off x="1648350" y="4037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103" y="6"/>
                    <a:pt x="0" y="93"/>
                    <a:pt x="0" y="211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1" y="340"/>
                    <a:pt x="421" y="216"/>
                  </a:cubicBezTo>
                  <a:cubicBezTo>
                    <a:pt x="421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0" name="Google Shape;2930;p5"/>
            <p:cNvSpPr/>
            <p:nvPr/>
          </p:nvSpPr>
          <p:spPr>
            <a:xfrm>
              <a:off x="1648350" y="45684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20" y="0"/>
                  </a:moveTo>
                  <a:cubicBezTo>
                    <a:pt x="217" y="0"/>
                    <a:pt x="214" y="1"/>
                    <a:pt x="211" y="1"/>
                  </a:cubicBezTo>
                  <a:cubicBezTo>
                    <a:pt x="103" y="1"/>
                    <a:pt x="5" y="93"/>
                    <a:pt x="0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6"/>
                    <a:pt x="334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1" name="Google Shape;2931;p5"/>
            <p:cNvSpPr/>
            <p:nvPr/>
          </p:nvSpPr>
          <p:spPr>
            <a:xfrm>
              <a:off x="1833975" y="43294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8" y="6"/>
                    <a:pt x="1" y="103"/>
                    <a:pt x="1" y="222"/>
                  </a:cubicBezTo>
                  <a:cubicBezTo>
                    <a:pt x="1" y="340"/>
                    <a:pt x="98" y="432"/>
                    <a:pt x="216" y="432"/>
                  </a:cubicBezTo>
                  <a:cubicBezTo>
                    <a:pt x="340" y="427"/>
                    <a:pt x="432" y="335"/>
                    <a:pt x="43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2" name="Google Shape;2932;p5"/>
            <p:cNvSpPr/>
            <p:nvPr/>
          </p:nvSpPr>
          <p:spPr>
            <a:xfrm>
              <a:off x="1913625" y="4249900"/>
              <a:ext cx="10825" cy="10850"/>
            </a:xfrm>
            <a:custGeom>
              <a:rect b="b" l="l" r="r" t="t"/>
              <a:pathLst>
                <a:path extrusionOk="0" h="434" w="433">
                  <a:moveTo>
                    <a:pt x="226" y="1"/>
                  </a:moveTo>
                  <a:cubicBezTo>
                    <a:pt x="221" y="1"/>
                    <a:pt x="216" y="1"/>
                    <a:pt x="211" y="2"/>
                  </a:cubicBezTo>
                  <a:cubicBezTo>
                    <a:pt x="88" y="2"/>
                    <a:pt x="1" y="94"/>
                    <a:pt x="6" y="228"/>
                  </a:cubicBezTo>
                  <a:cubicBezTo>
                    <a:pt x="6" y="336"/>
                    <a:pt x="103" y="433"/>
                    <a:pt x="216" y="433"/>
                  </a:cubicBezTo>
                  <a:cubicBezTo>
                    <a:pt x="335" y="433"/>
                    <a:pt x="432" y="331"/>
                    <a:pt x="432" y="218"/>
                  </a:cubicBezTo>
                  <a:cubicBezTo>
                    <a:pt x="422" y="95"/>
                    <a:pt x="324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3" name="Google Shape;2933;p5"/>
            <p:cNvSpPr/>
            <p:nvPr/>
          </p:nvSpPr>
          <p:spPr>
            <a:xfrm>
              <a:off x="1701525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3" y="1"/>
                    <a:pt x="1" y="103"/>
                    <a:pt x="1" y="216"/>
                  </a:cubicBezTo>
                  <a:cubicBezTo>
                    <a:pt x="1" y="335"/>
                    <a:pt x="88" y="422"/>
                    <a:pt x="206" y="422"/>
                  </a:cubicBezTo>
                  <a:cubicBezTo>
                    <a:pt x="324" y="422"/>
                    <a:pt x="417" y="335"/>
                    <a:pt x="422" y="216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4" name="Google Shape;2934;p5"/>
            <p:cNvSpPr/>
            <p:nvPr/>
          </p:nvSpPr>
          <p:spPr>
            <a:xfrm>
              <a:off x="18075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5" name="Google Shape;2935;p5"/>
            <p:cNvSpPr/>
            <p:nvPr/>
          </p:nvSpPr>
          <p:spPr>
            <a:xfrm>
              <a:off x="1515625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5" y="422"/>
                    <a:pt x="427" y="32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6" name="Google Shape;2936;p5"/>
            <p:cNvSpPr/>
            <p:nvPr/>
          </p:nvSpPr>
          <p:spPr>
            <a:xfrm>
              <a:off x="18075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0" y="217"/>
                  </a:cubicBezTo>
                  <a:cubicBezTo>
                    <a:pt x="5" y="330"/>
                    <a:pt x="93" y="427"/>
                    <a:pt x="21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7" name="Google Shape;2937;p5"/>
            <p:cNvSpPr/>
            <p:nvPr/>
          </p:nvSpPr>
          <p:spPr>
            <a:xfrm>
              <a:off x="201987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7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3"/>
                    <a:pt x="84" y="423"/>
                    <a:pt x="198" y="423"/>
                  </a:cubicBezTo>
                  <a:cubicBezTo>
                    <a:pt x="204" y="423"/>
                    <a:pt x="210" y="422"/>
                    <a:pt x="216" y="422"/>
                  </a:cubicBezTo>
                  <a:cubicBezTo>
                    <a:pt x="329" y="422"/>
                    <a:pt x="427" y="329"/>
                    <a:pt x="427" y="211"/>
                  </a:cubicBezTo>
                  <a:cubicBezTo>
                    <a:pt x="422" y="93"/>
                    <a:pt x="329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8" name="Google Shape;2938;p5"/>
            <p:cNvSpPr/>
            <p:nvPr/>
          </p:nvSpPr>
          <p:spPr>
            <a:xfrm>
              <a:off x="1807650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5" y="0"/>
                  </a:moveTo>
                  <a:cubicBezTo>
                    <a:pt x="89" y="0"/>
                    <a:pt x="0" y="99"/>
                    <a:pt x="0" y="212"/>
                  </a:cubicBezTo>
                  <a:cubicBezTo>
                    <a:pt x="0" y="335"/>
                    <a:pt x="88" y="422"/>
                    <a:pt x="211" y="422"/>
                  </a:cubicBezTo>
                  <a:cubicBezTo>
                    <a:pt x="329" y="422"/>
                    <a:pt x="422" y="325"/>
                    <a:pt x="422" y="212"/>
                  </a:cubicBezTo>
                  <a:cubicBezTo>
                    <a:pt x="422" y="93"/>
                    <a:pt x="324" y="1"/>
                    <a:pt x="211" y="1"/>
                  </a:cubicBezTo>
                  <a:cubicBezTo>
                    <a:pt x="206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9" name="Google Shape;2939;p5"/>
            <p:cNvSpPr/>
            <p:nvPr/>
          </p:nvSpPr>
          <p:spPr>
            <a:xfrm>
              <a:off x="19137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0"/>
                  </a:moveTo>
                  <a:cubicBezTo>
                    <a:pt x="90" y="0"/>
                    <a:pt x="1" y="99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25"/>
                    <a:pt x="427" y="212"/>
                  </a:cubicBezTo>
                  <a:cubicBezTo>
                    <a:pt x="427" y="93"/>
                    <a:pt x="330" y="1"/>
                    <a:pt x="211" y="1"/>
                  </a:cubicBezTo>
                  <a:cubicBezTo>
                    <a:pt x="206" y="0"/>
                    <a:pt x="201" y="0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0" name="Google Shape;2940;p5"/>
            <p:cNvSpPr/>
            <p:nvPr/>
          </p:nvSpPr>
          <p:spPr>
            <a:xfrm>
              <a:off x="14627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8" y="0"/>
                  </a:moveTo>
                  <a:cubicBezTo>
                    <a:pt x="99" y="0"/>
                    <a:pt x="1" y="101"/>
                    <a:pt x="1" y="211"/>
                  </a:cubicBezTo>
                  <a:cubicBezTo>
                    <a:pt x="1" y="327"/>
                    <a:pt x="84" y="427"/>
                    <a:pt x="202" y="427"/>
                  </a:cubicBezTo>
                  <a:cubicBezTo>
                    <a:pt x="205" y="427"/>
                    <a:pt x="208" y="427"/>
                    <a:pt x="211" y="427"/>
                  </a:cubicBezTo>
                  <a:cubicBezTo>
                    <a:pt x="335" y="427"/>
                    <a:pt x="417" y="335"/>
                    <a:pt x="432" y="211"/>
                  </a:cubicBezTo>
                  <a:cubicBezTo>
                    <a:pt x="422" y="98"/>
                    <a:pt x="335" y="1"/>
                    <a:pt x="216" y="1"/>
                  </a:cubicBezTo>
                  <a:cubicBezTo>
                    <a:pt x="214" y="0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1" name="Google Shape;2941;p5"/>
            <p:cNvSpPr/>
            <p:nvPr/>
          </p:nvSpPr>
          <p:spPr>
            <a:xfrm>
              <a:off x="1462575" y="43293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0"/>
                  </a:moveTo>
                  <a:cubicBezTo>
                    <a:pt x="93" y="6"/>
                    <a:pt x="0" y="98"/>
                    <a:pt x="0" y="211"/>
                  </a:cubicBezTo>
                  <a:cubicBezTo>
                    <a:pt x="0" y="334"/>
                    <a:pt x="93" y="432"/>
                    <a:pt x="211" y="432"/>
                  </a:cubicBezTo>
                  <a:cubicBezTo>
                    <a:pt x="335" y="432"/>
                    <a:pt x="422" y="340"/>
                    <a:pt x="422" y="216"/>
                  </a:cubicBezTo>
                  <a:cubicBezTo>
                    <a:pt x="422" y="98"/>
                    <a:pt x="324" y="6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2" name="Google Shape;2942;p5"/>
            <p:cNvSpPr/>
            <p:nvPr/>
          </p:nvSpPr>
          <p:spPr>
            <a:xfrm>
              <a:off x="2178925" y="4197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218" y="0"/>
                    <a:pt x="214" y="0"/>
                    <a:pt x="211" y="1"/>
                  </a:cubicBezTo>
                  <a:cubicBezTo>
                    <a:pt x="98" y="1"/>
                    <a:pt x="0" y="93"/>
                    <a:pt x="0" y="211"/>
                  </a:cubicBezTo>
                  <a:cubicBezTo>
                    <a:pt x="0" y="329"/>
                    <a:pt x="103" y="422"/>
                    <a:pt x="216" y="422"/>
                  </a:cubicBezTo>
                  <a:cubicBezTo>
                    <a:pt x="339" y="422"/>
                    <a:pt x="432" y="329"/>
                    <a:pt x="432" y="206"/>
                  </a:cubicBezTo>
                  <a:cubicBezTo>
                    <a:pt x="432" y="86"/>
                    <a:pt x="340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3" name="Google Shape;2943;p5"/>
            <p:cNvSpPr/>
            <p:nvPr/>
          </p:nvSpPr>
          <p:spPr>
            <a:xfrm>
              <a:off x="170127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4" name="Google Shape;2944;p5"/>
            <p:cNvSpPr/>
            <p:nvPr/>
          </p:nvSpPr>
          <p:spPr>
            <a:xfrm>
              <a:off x="16748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3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5" name="Google Shape;2945;p5"/>
            <p:cNvSpPr/>
            <p:nvPr/>
          </p:nvSpPr>
          <p:spPr>
            <a:xfrm>
              <a:off x="1993275" y="4276525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6" name="Google Shape;2946;p5"/>
            <p:cNvSpPr/>
            <p:nvPr/>
          </p:nvSpPr>
          <p:spPr>
            <a:xfrm>
              <a:off x="1993275" y="43294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7" name="Google Shape;2947;p5"/>
            <p:cNvSpPr/>
            <p:nvPr/>
          </p:nvSpPr>
          <p:spPr>
            <a:xfrm>
              <a:off x="1674800" y="4117225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211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24"/>
                    <a:pt x="89" y="417"/>
                    <a:pt x="195" y="417"/>
                  </a:cubicBezTo>
                  <a:cubicBezTo>
                    <a:pt x="200" y="417"/>
                    <a:pt x="206" y="417"/>
                    <a:pt x="211" y="417"/>
                  </a:cubicBezTo>
                  <a:cubicBezTo>
                    <a:pt x="330" y="417"/>
                    <a:pt x="422" y="32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8" name="Google Shape;2948;p5"/>
            <p:cNvSpPr/>
            <p:nvPr/>
          </p:nvSpPr>
          <p:spPr>
            <a:xfrm>
              <a:off x="20198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2"/>
                  </a:cubicBezTo>
                  <a:cubicBezTo>
                    <a:pt x="329" y="417"/>
                    <a:pt x="427" y="324"/>
                    <a:pt x="427" y="211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9" name="Google Shape;2949;p5"/>
            <p:cNvSpPr/>
            <p:nvPr/>
          </p:nvSpPr>
          <p:spPr>
            <a:xfrm>
              <a:off x="1966675" y="387840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17" y="1"/>
                  </a:moveTo>
                  <a:cubicBezTo>
                    <a:pt x="99" y="1"/>
                    <a:pt x="1" y="98"/>
                    <a:pt x="1" y="216"/>
                  </a:cubicBezTo>
                  <a:cubicBezTo>
                    <a:pt x="1" y="331"/>
                    <a:pt x="99" y="424"/>
                    <a:pt x="199" y="424"/>
                  </a:cubicBezTo>
                  <a:cubicBezTo>
                    <a:pt x="207" y="424"/>
                    <a:pt x="214" y="423"/>
                    <a:pt x="222" y="422"/>
                  </a:cubicBezTo>
                  <a:cubicBezTo>
                    <a:pt x="345" y="417"/>
                    <a:pt x="433" y="329"/>
                    <a:pt x="427" y="206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0" name="Google Shape;2950;p5"/>
            <p:cNvSpPr/>
            <p:nvPr/>
          </p:nvSpPr>
          <p:spPr>
            <a:xfrm>
              <a:off x="2205500" y="43294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2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27" y="98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1" name="Google Shape;2951;p5"/>
            <p:cNvSpPr/>
            <p:nvPr/>
          </p:nvSpPr>
          <p:spPr>
            <a:xfrm>
              <a:off x="2019750" y="38784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1"/>
                  </a:moveTo>
                  <a:cubicBezTo>
                    <a:pt x="98" y="1"/>
                    <a:pt x="5" y="93"/>
                    <a:pt x="5" y="211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32" y="329"/>
                    <a:pt x="432" y="211"/>
                  </a:cubicBezTo>
                  <a:cubicBezTo>
                    <a:pt x="43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2" name="Google Shape;2952;p5"/>
            <p:cNvSpPr/>
            <p:nvPr/>
          </p:nvSpPr>
          <p:spPr>
            <a:xfrm>
              <a:off x="1833975" y="4276650"/>
              <a:ext cx="10825" cy="10425"/>
            </a:xfrm>
            <a:custGeom>
              <a:rect b="b" l="l" r="r" t="t"/>
              <a:pathLst>
                <a:path extrusionOk="0" h="417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29"/>
                    <a:pt x="93" y="417"/>
                    <a:pt x="216" y="417"/>
                  </a:cubicBezTo>
                  <a:cubicBezTo>
                    <a:pt x="340" y="412"/>
                    <a:pt x="43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3" name="Google Shape;2953;p5"/>
            <p:cNvSpPr/>
            <p:nvPr/>
          </p:nvSpPr>
          <p:spPr>
            <a:xfrm>
              <a:off x="1648200" y="42499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1" y="98"/>
                    <a:pt x="1" y="217"/>
                  </a:cubicBezTo>
                  <a:cubicBezTo>
                    <a:pt x="1" y="330"/>
                    <a:pt x="104" y="427"/>
                    <a:pt x="217" y="427"/>
                  </a:cubicBezTo>
                  <a:cubicBezTo>
                    <a:pt x="335" y="427"/>
                    <a:pt x="427" y="330"/>
                    <a:pt x="427" y="217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4" name="Google Shape;2954;p5"/>
            <p:cNvSpPr/>
            <p:nvPr/>
          </p:nvSpPr>
          <p:spPr>
            <a:xfrm>
              <a:off x="1648350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1"/>
                    <a:pt x="0" y="98"/>
                    <a:pt x="0" y="217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45"/>
                    <a:pt x="421" y="217"/>
                  </a:cubicBezTo>
                  <a:cubicBezTo>
                    <a:pt x="421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5" name="Google Shape;2955;p5"/>
            <p:cNvSpPr/>
            <p:nvPr/>
          </p:nvSpPr>
          <p:spPr>
            <a:xfrm>
              <a:off x="170127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1"/>
                  </a:moveTo>
                  <a:cubicBezTo>
                    <a:pt x="103" y="1"/>
                    <a:pt x="0" y="98"/>
                    <a:pt x="0" y="217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6" name="Google Shape;2956;p5"/>
            <p:cNvSpPr/>
            <p:nvPr/>
          </p:nvSpPr>
          <p:spPr>
            <a:xfrm>
              <a:off x="19668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1" y="335"/>
                    <a:pt x="427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7" name="Google Shape;2957;p5"/>
            <p:cNvSpPr/>
            <p:nvPr/>
          </p:nvSpPr>
          <p:spPr>
            <a:xfrm>
              <a:off x="14891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93"/>
                    <a:pt x="0" y="206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27" y="335"/>
                    <a:pt x="422" y="222"/>
                  </a:cubicBezTo>
                  <a:cubicBezTo>
                    <a:pt x="432" y="10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8" name="Google Shape;2958;p5"/>
            <p:cNvSpPr/>
            <p:nvPr/>
          </p:nvSpPr>
          <p:spPr>
            <a:xfrm>
              <a:off x="15155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11" y="329"/>
                    <a:pt x="103" y="422"/>
                    <a:pt x="222" y="422"/>
                  </a:cubicBezTo>
                  <a:cubicBezTo>
                    <a:pt x="227" y="422"/>
                    <a:pt x="233" y="423"/>
                    <a:pt x="238" y="423"/>
                  </a:cubicBezTo>
                  <a:cubicBezTo>
                    <a:pt x="344" y="423"/>
                    <a:pt x="432" y="329"/>
                    <a:pt x="432" y="211"/>
                  </a:cubicBezTo>
                  <a:cubicBezTo>
                    <a:pt x="432" y="88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9" name="Google Shape;2959;p5"/>
            <p:cNvSpPr/>
            <p:nvPr/>
          </p:nvSpPr>
          <p:spPr>
            <a:xfrm>
              <a:off x="1780800" y="4223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5" y="87"/>
                    <a:pt x="5" y="206"/>
                  </a:cubicBezTo>
                  <a:cubicBezTo>
                    <a:pt x="0" y="324"/>
                    <a:pt x="93" y="421"/>
                    <a:pt x="211" y="421"/>
                  </a:cubicBezTo>
                  <a:cubicBezTo>
                    <a:pt x="334" y="421"/>
                    <a:pt x="432" y="334"/>
                    <a:pt x="432" y="216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0" name="Google Shape;2960;p5"/>
            <p:cNvSpPr/>
            <p:nvPr/>
          </p:nvSpPr>
          <p:spPr>
            <a:xfrm>
              <a:off x="19668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2" y="0"/>
                  </a:moveTo>
                  <a:cubicBezTo>
                    <a:pt x="88" y="0"/>
                    <a:pt x="0" y="96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7" y="330"/>
                    <a:pt x="421" y="211"/>
                  </a:cubicBezTo>
                  <a:cubicBezTo>
                    <a:pt x="421" y="98"/>
                    <a:pt x="324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1" name="Google Shape;2961;p5"/>
            <p:cNvSpPr/>
            <p:nvPr/>
          </p:nvSpPr>
          <p:spPr>
            <a:xfrm>
              <a:off x="1489175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2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1" y="432"/>
                  </a:cubicBezTo>
                  <a:cubicBezTo>
                    <a:pt x="329" y="432"/>
                    <a:pt x="422" y="330"/>
                    <a:pt x="422" y="217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2" name="Google Shape;2962;p5"/>
            <p:cNvSpPr/>
            <p:nvPr/>
          </p:nvSpPr>
          <p:spPr>
            <a:xfrm>
              <a:off x="2046475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93" y="1"/>
                    <a:pt x="0" y="88"/>
                    <a:pt x="0" y="206"/>
                  </a:cubicBezTo>
                  <a:cubicBezTo>
                    <a:pt x="0" y="319"/>
                    <a:pt x="93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3" y="423"/>
                    <a:pt x="421" y="329"/>
                    <a:pt x="421" y="211"/>
                  </a:cubicBezTo>
                  <a:cubicBezTo>
                    <a:pt x="421" y="8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3" name="Google Shape;2963;p5"/>
            <p:cNvSpPr/>
            <p:nvPr/>
          </p:nvSpPr>
          <p:spPr>
            <a:xfrm>
              <a:off x="220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1"/>
                  </a:moveTo>
                  <a:cubicBezTo>
                    <a:pt x="93" y="1"/>
                    <a:pt x="1" y="88"/>
                    <a:pt x="1" y="216"/>
                  </a:cubicBezTo>
                  <a:cubicBezTo>
                    <a:pt x="11" y="335"/>
                    <a:pt x="98" y="422"/>
                    <a:pt x="217" y="422"/>
                  </a:cubicBezTo>
                  <a:cubicBezTo>
                    <a:pt x="335" y="422"/>
                    <a:pt x="432" y="329"/>
                    <a:pt x="432" y="211"/>
                  </a:cubicBezTo>
                  <a:cubicBezTo>
                    <a:pt x="432" y="8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4" name="Google Shape;2964;p5"/>
            <p:cNvSpPr/>
            <p:nvPr/>
          </p:nvSpPr>
          <p:spPr>
            <a:xfrm>
              <a:off x="148917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329" y="427"/>
                    <a:pt x="422" y="329"/>
                    <a:pt x="422" y="211"/>
                  </a:cubicBezTo>
                  <a:cubicBezTo>
                    <a:pt x="416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5" name="Google Shape;2965;p5"/>
            <p:cNvSpPr/>
            <p:nvPr/>
          </p:nvSpPr>
          <p:spPr>
            <a:xfrm>
              <a:off x="1674800" y="443580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1"/>
                  </a:moveTo>
                  <a:cubicBezTo>
                    <a:pt x="89" y="1"/>
                    <a:pt x="1" y="90"/>
                    <a:pt x="1" y="207"/>
                  </a:cubicBezTo>
                  <a:cubicBezTo>
                    <a:pt x="1" y="320"/>
                    <a:pt x="93" y="418"/>
                    <a:pt x="206" y="423"/>
                  </a:cubicBezTo>
                  <a:cubicBezTo>
                    <a:pt x="330" y="423"/>
                    <a:pt x="427" y="325"/>
                    <a:pt x="427" y="212"/>
                  </a:cubicBezTo>
                  <a:cubicBezTo>
                    <a:pt x="427" y="94"/>
                    <a:pt x="335" y="1"/>
                    <a:pt x="222" y="1"/>
                  </a:cubicBezTo>
                  <a:cubicBezTo>
                    <a:pt x="215" y="1"/>
                    <a:pt x="209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6" name="Google Shape;2966;p5"/>
            <p:cNvSpPr/>
            <p:nvPr/>
          </p:nvSpPr>
          <p:spPr>
            <a:xfrm>
              <a:off x="1833975" y="4435575"/>
              <a:ext cx="10825" cy="10800"/>
            </a:xfrm>
            <a:custGeom>
              <a:rect b="b" l="l" r="r" t="t"/>
              <a:pathLst>
                <a:path extrusionOk="0" h="432" w="433">
                  <a:moveTo>
                    <a:pt x="211" y="0"/>
                  </a:moveTo>
                  <a:cubicBezTo>
                    <a:pt x="88" y="5"/>
                    <a:pt x="1" y="103"/>
                    <a:pt x="1" y="221"/>
                  </a:cubicBezTo>
                  <a:cubicBezTo>
                    <a:pt x="1" y="344"/>
                    <a:pt x="98" y="432"/>
                    <a:pt x="216" y="432"/>
                  </a:cubicBezTo>
                  <a:cubicBezTo>
                    <a:pt x="340" y="427"/>
                    <a:pt x="432" y="334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7" name="Google Shape;2967;p5"/>
            <p:cNvSpPr/>
            <p:nvPr/>
          </p:nvSpPr>
          <p:spPr>
            <a:xfrm>
              <a:off x="1993150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3" y="0"/>
                    <a:pt x="0" y="103"/>
                    <a:pt x="6" y="221"/>
                  </a:cubicBezTo>
                  <a:cubicBezTo>
                    <a:pt x="6" y="334"/>
                    <a:pt x="10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8" name="Google Shape;2968;p5"/>
            <p:cNvSpPr/>
            <p:nvPr/>
          </p:nvSpPr>
          <p:spPr>
            <a:xfrm>
              <a:off x="1648350" y="41968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8" y="0"/>
                    <a:pt x="0" y="88"/>
                    <a:pt x="0" y="206"/>
                  </a:cubicBezTo>
                  <a:cubicBezTo>
                    <a:pt x="0" y="319"/>
                    <a:pt x="98" y="422"/>
                    <a:pt x="211" y="422"/>
                  </a:cubicBezTo>
                  <a:cubicBezTo>
                    <a:pt x="334" y="422"/>
                    <a:pt x="421" y="334"/>
                    <a:pt x="421" y="211"/>
                  </a:cubicBezTo>
                  <a:cubicBezTo>
                    <a:pt x="421" y="8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9" name="Google Shape;2969;p5"/>
            <p:cNvSpPr/>
            <p:nvPr/>
          </p:nvSpPr>
          <p:spPr>
            <a:xfrm>
              <a:off x="201987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29" y="416"/>
                    <a:pt x="427" y="329"/>
                    <a:pt x="427" y="211"/>
                  </a:cubicBezTo>
                  <a:cubicBezTo>
                    <a:pt x="432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0" name="Google Shape;2970;p5"/>
            <p:cNvSpPr/>
            <p:nvPr/>
          </p:nvSpPr>
          <p:spPr>
            <a:xfrm>
              <a:off x="1887175" y="42233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0"/>
                  </a:moveTo>
                  <a:cubicBezTo>
                    <a:pt x="98" y="0"/>
                    <a:pt x="5" y="87"/>
                    <a:pt x="0" y="206"/>
                  </a:cubicBezTo>
                  <a:cubicBezTo>
                    <a:pt x="0" y="324"/>
                    <a:pt x="82" y="421"/>
                    <a:pt x="206" y="421"/>
                  </a:cubicBezTo>
                  <a:cubicBezTo>
                    <a:pt x="212" y="422"/>
                    <a:pt x="218" y="422"/>
                    <a:pt x="223" y="422"/>
                  </a:cubicBezTo>
                  <a:cubicBezTo>
                    <a:pt x="333" y="422"/>
                    <a:pt x="421" y="333"/>
                    <a:pt x="416" y="216"/>
                  </a:cubicBezTo>
                  <a:cubicBezTo>
                    <a:pt x="421" y="10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1" name="Google Shape;2971;p5"/>
            <p:cNvSpPr/>
            <p:nvPr/>
          </p:nvSpPr>
          <p:spPr>
            <a:xfrm>
              <a:off x="1648200" y="44619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2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32"/>
                    <a:pt x="212" y="432"/>
                  </a:cubicBezTo>
                  <a:cubicBezTo>
                    <a:pt x="215" y="432"/>
                    <a:pt x="219" y="433"/>
                    <a:pt x="222" y="433"/>
                  </a:cubicBezTo>
                  <a:cubicBezTo>
                    <a:pt x="345" y="433"/>
                    <a:pt x="427" y="347"/>
                    <a:pt x="427" y="227"/>
                  </a:cubicBezTo>
                  <a:cubicBezTo>
                    <a:pt x="427" y="103"/>
                    <a:pt x="335" y="1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2" name="Google Shape;2972;p5"/>
            <p:cNvSpPr/>
            <p:nvPr/>
          </p:nvSpPr>
          <p:spPr>
            <a:xfrm>
              <a:off x="1701275" y="44619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5"/>
                    <a:pt x="98" y="432"/>
                    <a:pt x="221" y="432"/>
                  </a:cubicBezTo>
                  <a:cubicBezTo>
                    <a:pt x="345" y="432"/>
                    <a:pt x="432" y="335"/>
                    <a:pt x="427" y="206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3" name="Google Shape;2973;p5"/>
            <p:cNvSpPr/>
            <p:nvPr/>
          </p:nvSpPr>
          <p:spPr>
            <a:xfrm>
              <a:off x="1568700" y="401122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6" y="1"/>
                  </a:moveTo>
                  <a:cubicBezTo>
                    <a:pt x="87" y="1"/>
                    <a:pt x="0" y="83"/>
                    <a:pt x="5" y="212"/>
                  </a:cubicBezTo>
                  <a:cubicBezTo>
                    <a:pt x="5" y="325"/>
                    <a:pt x="103" y="422"/>
                    <a:pt x="216" y="422"/>
                  </a:cubicBezTo>
                  <a:cubicBezTo>
                    <a:pt x="334" y="422"/>
                    <a:pt x="432" y="325"/>
                    <a:pt x="432" y="212"/>
                  </a:cubicBezTo>
                  <a:cubicBezTo>
                    <a:pt x="432" y="8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4" name="Google Shape;2974;p5"/>
            <p:cNvSpPr/>
            <p:nvPr/>
          </p:nvSpPr>
          <p:spPr>
            <a:xfrm>
              <a:off x="1621875" y="40112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0" y="0"/>
                    <a:pt x="1" y="94"/>
                    <a:pt x="1" y="212"/>
                  </a:cubicBezTo>
                  <a:cubicBezTo>
                    <a:pt x="1" y="325"/>
                    <a:pt x="93" y="422"/>
                    <a:pt x="211" y="422"/>
                  </a:cubicBezTo>
                  <a:cubicBezTo>
                    <a:pt x="324" y="417"/>
                    <a:pt x="422" y="325"/>
                    <a:pt x="422" y="212"/>
                  </a:cubicBezTo>
                  <a:cubicBezTo>
                    <a:pt x="422" y="93"/>
                    <a:pt x="335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5" name="Google Shape;2975;p5"/>
            <p:cNvSpPr/>
            <p:nvPr/>
          </p:nvSpPr>
          <p:spPr>
            <a:xfrm>
              <a:off x="196682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35"/>
                    <a:pt x="87" y="422"/>
                    <a:pt x="211" y="422"/>
                  </a:cubicBezTo>
                  <a:cubicBezTo>
                    <a:pt x="329" y="422"/>
                    <a:pt x="427" y="335"/>
                    <a:pt x="421" y="212"/>
                  </a:cubicBezTo>
                  <a:cubicBezTo>
                    <a:pt x="421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6" name="Google Shape;2976;p5"/>
            <p:cNvSpPr/>
            <p:nvPr/>
          </p:nvSpPr>
          <p:spPr>
            <a:xfrm>
              <a:off x="1515625" y="44887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1"/>
                  </a:moveTo>
                  <a:cubicBezTo>
                    <a:pt x="98" y="1"/>
                    <a:pt x="1" y="98"/>
                    <a:pt x="1" y="211"/>
                  </a:cubicBezTo>
                  <a:cubicBezTo>
                    <a:pt x="1" y="327"/>
                    <a:pt x="94" y="422"/>
                    <a:pt x="208" y="422"/>
                  </a:cubicBezTo>
                  <a:cubicBezTo>
                    <a:pt x="211" y="422"/>
                    <a:pt x="214" y="422"/>
                    <a:pt x="217" y="422"/>
                  </a:cubicBezTo>
                  <a:cubicBezTo>
                    <a:pt x="335" y="422"/>
                    <a:pt x="427" y="330"/>
                    <a:pt x="427" y="206"/>
                  </a:cubicBezTo>
                  <a:cubicBezTo>
                    <a:pt x="422" y="93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7" name="Google Shape;2977;p5"/>
            <p:cNvSpPr/>
            <p:nvPr/>
          </p:nvSpPr>
          <p:spPr>
            <a:xfrm>
              <a:off x="2046200" y="44887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18" y="0"/>
                  </a:moveTo>
                  <a:cubicBezTo>
                    <a:pt x="99" y="0"/>
                    <a:pt x="11" y="96"/>
                    <a:pt x="11" y="206"/>
                  </a:cubicBezTo>
                  <a:cubicBezTo>
                    <a:pt x="1" y="324"/>
                    <a:pt x="98" y="427"/>
                    <a:pt x="222" y="427"/>
                  </a:cubicBezTo>
                  <a:cubicBezTo>
                    <a:pt x="335" y="427"/>
                    <a:pt x="432" y="335"/>
                    <a:pt x="432" y="222"/>
                  </a:cubicBezTo>
                  <a:cubicBezTo>
                    <a:pt x="438" y="98"/>
                    <a:pt x="350" y="1"/>
                    <a:pt x="227" y="1"/>
                  </a:cubicBezTo>
                  <a:cubicBezTo>
                    <a:pt x="224" y="1"/>
                    <a:pt x="221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8" name="Google Shape;2978;p5"/>
            <p:cNvSpPr/>
            <p:nvPr/>
          </p:nvSpPr>
          <p:spPr>
            <a:xfrm>
              <a:off x="164820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2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29"/>
                    <a:pt x="93" y="427"/>
                    <a:pt x="212" y="427"/>
                  </a:cubicBezTo>
                  <a:cubicBezTo>
                    <a:pt x="335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9" name="Google Shape;2979;p5"/>
            <p:cNvSpPr/>
            <p:nvPr/>
          </p:nvSpPr>
          <p:spPr>
            <a:xfrm>
              <a:off x="201987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0"/>
                    <a:pt x="427" y="211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0" name="Google Shape;2980;p5"/>
            <p:cNvSpPr/>
            <p:nvPr/>
          </p:nvSpPr>
          <p:spPr>
            <a:xfrm>
              <a:off x="14359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3" y="1"/>
                    <a:pt x="1" y="88"/>
                    <a:pt x="11" y="206"/>
                  </a:cubicBezTo>
                  <a:cubicBezTo>
                    <a:pt x="11" y="330"/>
                    <a:pt x="98" y="427"/>
                    <a:pt x="222" y="427"/>
                  </a:cubicBezTo>
                  <a:cubicBezTo>
                    <a:pt x="330" y="427"/>
                    <a:pt x="432" y="335"/>
                    <a:pt x="432" y="222"/>
                  </a:cubicBezTo>
                  <a:cubicBezTo>
                    <a:pt x="432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1" name="Google Shape;2981;p5"/>
            <p:cNvSpPr/>
            <p:nvPr/>
          </p:nvSpPr>
          <p:spPr>
            <a:xfrm>
              <a:off x="22055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8" y="421"/>
                    <a:pt x="206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10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2" name="Google Shape;2982;p5"/>
            <p:cNvSpPr/>
            <p:nvPr/>
          </p:nvSpPr>
          <p:spPr>
            <a:xfrm>
              <a:off x="1489175" y="4196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7"/>
                  </a:cubicBezTo>
                  <a:cubicBezTo>
                    <a:pt x="329" y="427"/>
                    <a:pt x="422" y="324"/>
                    <a:pt x="422" y="211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3" name="Google Shape;2983;p5"/>
            <p:cNvSpPr/>
            <p:nvPr/>
          </p:nvSpPr>
          <p:spPr>
            <a:xfrm>
              <a:off x="1993275" y="40112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2" y="0"/>
                  </a:moveTo>
                  <a:cubicBezTo>
                    <a:pt x="96" y="0"/>
                    <a:pt x="1" y="80"/>
                    <a:pt x="1" y="213"/>
                  </a:cubicBezTo>
                  <a:cubicBezTo>
                    <a:pt x="1" y="326"/>
                    <a:pt x="103" y="423"/>
                    <a:pt x="216" y="423"/>
                  </a:cubicBezTo>
                  <a:cubicBezTo>
                    <a:pt x="335" y="423"/>
                    <a:pt x="427" y="326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8" y="1"/>
                    <a:pt x="200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4" name="Google Shape;2984;p5"/>
            <p:cNvSpPr/>
            <p:nvPr/>
          </p:nvSpPr>
          <p:spPr>
            <a:xfrm>
              <a:off x="2099400" y="401120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33" y="0"/>
                  </a:moveTo>
                  <a:cubicBezTo>
                    <a:pt x="225" y="0"/>
                    <a:pt x="218" y="1"/>
                    <a:pt x="211" y="2"/>
                  </a:cubicBezTo>
                  <a:cubicBezTo>
                    <a:pt x="93" y="2"/>
                    <a:pt x="0" y="89"/>
                    <a:pt x="0" y="213"/>
                  </a:cubicBezTo>
                  <a:cubicBezTo>
                    <a:pt x="5" y="326"/>
                    <a:pt x="98" y="423"/>
                    <a:pt x="211" y="423"/>
                  </a:cubicBezTo>
                  <a:cubicBezTo>
                    <a:pt x="214" y="423"/>
                    <a:pt x="217" y="424"/>
                    <a:pt x="219" y="424"/>
                  </a:cubicBezTo>
                  <a:cubicBezTo>
                    <a:pt x="334" y="424"/>
                    <a:pt x="427" y="323"/>
                    <a:pt x="427" y="213"/>
                  </a:cubicBezTo>
                  <a:cubicBezTo>
                    <a:pt x="432" y="93"/>
                    <a:pt x="330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5" name="Google Shape;2985;p5"/>
            <p:cNvSpPr/>
            <p:nvPr/>
          </p:nvSpPr>
          <p:spPr>
            <a:xfrm>
              <a:off x="2019875" y="45152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93" y="0"/>
                    <a:pt x="0" y="98"/>
                    <a:pt x="0" y="221"/>
                  </a:cubicBezTo>
                  <a:cubicBezTo>
                    <a:pt x="0" y="334"/>
                    <a:pt x="93" y="427"/>
                    <a:pt x="20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6" name="Google Shape;2986;p5"/>
            <p:cNvSpPr/>
            <p:nvPr/>
          </p:nvSpPr>
          <p:spPr>
            <a:xfrm>
              <a:off x="1568700" y="454167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6" y="1"/>
                  </a:moveTo>
                  <a:cubicBezTo>
                    <a:pt x="87" y="11"/>
                    <a:pt x="0" y="98"/>
                    <a:pt x="0" y="217"/>
                  </a:cubicBezTo>
                  <a:cubicBezTo>
                    <a:pt x="0" y="340"/>
                    <a:pt x="98" y="432"/>
                    <a:pt x="211" y="432"/>
                  </a:cubicBezTo>
                  <a:cubicBezTo>
                    <a:pt x="329" y="432"/>
                    <a:pt x="421" y="330"/>
                    <a:pt x="421" y="217"/>
                  </a:cubicBezTo>
                  <a:cubicBezTo>
                    <a:pt x="421" y="93"/>
                    <a:pt x="319" y="6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7" name="Google Shape;2987;p5"/>
            <p:cNvSpPr/>
            <p:nvPr/>
          </p:nvSpPr>
          <p:spPr>
            <a:xfrm>
              <a:off x="1621875" y="454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9" y="1"/>
                  </a:moveTo>
                  <a:cubicBezTo>
                    <a:pt x="216" y="1"/>
                    <a:pt x="214" y="1"/>
                    <a:pt x="211" y="1"/>
                  </a:cubicBezTo>
                  <a:cubicBezTo>
                    <a:pt x="88" y="1"/>
                    <a:pt x="1" y="88"/>
                    <a:pt x="1" y="207"/>
                  </a:cubicBezTo>
                  <a:cubicBezTo>
                    <a:pt x="1" y="320"/>
                    <a:pt x="93" y="422"/>
                    <a:pt x="211" y="422"/>
                  </a:cubicBezTo>
                  <a:cubicBezTo>
                    <a:pt x="324" y="422"/>
                    <a:pt x="422" y="320"/>
                    <a:pt x="422" y="207"/>
                  </a:cubicBezTo>
                  <a:cubicBezTo>
                    <a:pt x="422" y="101"/>
                    <a:pt x="324" y="1"/>
                    <a:pt x="21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8" name="Google Shape;2988;p5"/>
            <p:cNvSpPr/>
            <p:nvPr/>
          </p:nvSpPr>
          <p:spPr>
            <a:xfrm>
              <a:off x="2152450" y="401120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194" y="0"/>
                  </a:moveTo>
                  <a:cubicBezTo>
                    <a:pt x="95" y="0"/>
                    <a:pt x="5" y="93"/>
                    <a:pt x="1" y="202"/>
                  </a:cubicBezTo>
                  <a:cubicBezTo>
                    <a:pt x="1" y="326"/>
                    <a:pt x="93" y="423"/>
                    <a:pt x="211" y="423"/>
                  </a:cubicBezTo>
                  <a:cubicBezTo>
                    <a:pt x="324" y="423"/>
                    <a:pt x="422" y="321"/>
                    <a:pt x="422" y="202"/>
                  </a:cubicBezTo>
                  <a:cubicBezTo>
                    <a:pt x="422" y="89"/>
                    <a:pt x="335" y="2"/>
                    <a:pt x="216" y="2"/>
                  </a:cubicBezTo>
                  <a:cubicBezTo>
                    <a:pt x="209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9" name="Google Shape;2989;p5"/>
            <p:cNvSpPr/>
            <p:nvPr/>
          </p:nvSpPr>
          <p:spPr>
            <a:xfrm>
              <a:off x="1993275" y="45419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5" y="0"/>
                  </a:moveTo>
                  <a:cubicBezTo>
                    <a:pt x="107" y="0"/>
                    <a:pt x="6" y="85"/>
                    <a:pt x="6" y="213"/>
                  </a:cubicBezTo>
                  <a:cubicBezTo>
                    <a:pt x="1" y="331"/>
                    <a:pt x="103" y="423"/>
                    <a:pt x="216" y="423"/>
                  </a:cubicBezTo>
                  <a:cubicBezTo>
                    <a:pt x="335" y="418"/>
                    <a:pt x="427" y="331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9" y="1"/>
                    <a:pt x="2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0" name="Google Shape;2990;p5"/>
            <p:cNvSpPr/>
            <p:nvPr/>
          </p:nvSpPr>
          <p:spPr>
            <a:xfrm>
              <a:off x="1462575" y="42765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4"/>
                    <a:pt x="88" y="422"/>
                    <a:pt x="206" y="422"/>
                  </a:cubicBezTo>
                  <a:cubicBezTo>
                    <a:pt x="335" y="422"/>
                    <a:pt x="422" y="334"/>
                    <a:pt x="422" y="216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1" name="Google Shape;2991;p5"/>
            <p:cNvSpPr/>
            <p:nvPr/>
          </p:nvSpPr>
          <p:spPr>
            <a:xfrm>
              <a:off x="2179050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103" y="427"/>
                    <a:pt x="22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2" name="Google Shape;2992;p5"/>
            <p:cNvSpPr/>
            <p:nvPr/>
          </p:nvSpPr>
          <p:spPr>
            <a:xfrm>
              <a:off x="16748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3" y="421"/>
                    <a:pt x="206" y="421"/>
                  </a:cubicBezTo>
                  <a:cubicBezTo>
                    <a:pt x="330" y="421"/>
                    <a:pt x="427" y="334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3" name="Google Shape;2993;p5"/>
            <p:cNvSpPr/>
            <p:nvPr/>
          </p:nvSpPr>
          <p:spPr>
            <a:xfrm>
              <a:off x="1993275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22" y="336"/>
                    <a:pt x="422" y="211"/>
                  </a:cubicBezTo>
                  <a:cubicBezTo>
                    <a:pt x="42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4" name="Google Shape;2994;p5"/>
            <p:cNvSpPr/>
            <p:nvPr/>
          </p:nvSpPr>
          <p:spPr>
            <a:xfrm>
              <a:off x="20198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29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5" name="Google Shape;2995;p5"/>
            <p:cNvSpPr/>
            <p:nvPr/>
          </p:nvSpPr>
          <p:spPr>
            <a:xfrm>
              <a:off x="19668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5" y="217"/>
                  </a:cubicBezTo>
                  <a:cubicBezTo>
                    <a:pt x="10" y="330"/>
                    <a:pt x="103" y="427"/>
                    <a:pt x="216" y="427"/>
                  </a:cubicBezTo>
                  <a:cubicBezTo>
                    <a:pt x="219" y="427"/>
                    <a:pt x="222" y="427"/>
                    <a:pt x="224" y="427"/>
                  </a:cubicBezTo>
                  <a:cubicBezTo>
                    <a:pt x="338" y="427"/>
                    <a:pt x="427" y="327"/>
                    <a:pt x="427" y="217"/>
                  </a:cubicBezTo>
                  <a:cubicBezTo>
                    <a:pt x="421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6" name="Google Shape;2996;p5"/>
            <p:cNvSpPr/>
            <p:nvPr/>
          </p:nvSpPr>
          <p:spPr>
            <a:xfrm>
              <a:off x="14625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8"/>
                    <a:pt x="0" y="206"/>
                  </a:cubicBezTo>
                  <a:cubicBezTo>
                    <a:pt x="0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7" name="Google Shape;2997;p5"/>
            <p:cNvSpPr/>
            <p:nvPr/>
          </p:nvSpPr>
          <p:spPr>
            <a:xfrm>
              <a:off x="1648200" y="40905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7" y="1"/>
                  </a:moveTo>
                  <a:cubicBezTo>
                    <a:pt x="104" y="1"/>
                    <a:pt x="6" y="98"/>
                    <a:pt x="6" y="211"/>
                  </a:cubicBezTo>
                  <a:cubicBezTo>
                    <a:pt x="1" y="335"/>
                    <a:pt x="104" y="432"/>
                    <a:pt x="217" y="432"/>
                  </a:cubicBezTo>
                  <a:cubicBezTo>
                    <a:pt x="340" y="432"/>
                    <a:pt x="427" y="340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8" name="Google Shape;2998;p5"/>
            <p:cNvSpPr/>
            <p:nvPr/>
          </p:nvSpPr>
          <p:spPr>
            <a:xfrm>
              <a:off x="19932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1" y="98"/>
                    <a:pt x="1" y="206"/>
                  </a:cubicBezTo>
                  <a:cubicBezTo>
                    <a:pt x="1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9" name="Google Shape;2999;p5"/>
            <p:cNvSpPr/>
            <p:nvPr/>
          </p:nvSpPr>
          <p:spPr>
            <a:xfrm>
              <a:off x="2179050" y="4090500"/>
              <a:ext cx="10675" cy="10825"/>
            </a:xfrm>
            <a:custGeom>
              <a:rect b="b" l="l" r="r" t="t"/>
              <a:pathLst>
                <a:path extrusionOk="0" h="433" w="427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35"/>
                    <a:pt x="98" y="432"/>
                    <a:pt x="211" y="432"/>
                  </a:cubicBezTo>
                  <a:cubicBezTo>
                    <a:pt x="334" y="432"/>
                    <a:pt x="427" y="340"/>
                    <a:pt x="427" y="222"/>
                  </a:cubicBezTo>
                  <a:cubicBezTo>
                    <a:pt x="427" y="98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0" name="Google Shape;3000;p5"/>
            <p:cNvSpPr/>
            <p:nvPr/>
          </p:nvSpPr>
          <p:spPr>
            <a:xfrm>
              <a:off x="20198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7"/>
                    <a:pt x="88" y="423"/>
                    <a:pt x="206" y="423"/>
                  </a:cubicBezTo>
                  <a:cubicBezTo>
                    <a:pt x="209" y="423"/>
                    <a:pt x="213" y="422"/>
                    <a:pt x="216" y="422"/>
                  </a:cubicBezTo>
                  <a:cubicBezTo>
                    <a:pt x="329" y="422"/>
                    <a:pt x="427" y="335"/>
                    <a:pt x="427" y="217"/>
                  </a:cubicBezTo>
                  <a:cubicBezTo>
                    <a:pt x="432" y="99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1" name="Google Shape;3001;p5"/>
            <p:cNvSpPr/>
            <p:nvPr/>
          </p:nvSpPr>
          <p:spPr>
            <a:xfrm>
              <a:off x="2205500" y="427652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98" y="0"/>
                    <a:pt x="11" y="88"/>
                    <a:pt x="11" y="206"/>
                  </a:cubicBezTo>
                  <a:cubicBezTo>
                    <a:pt x="1" y="334"/>
                    <a:pt x="93" y="422"/>
                    <a:pt x="217" y="422"/>
                  </a:cubicBezTo>
                  <a:cubicBezTo>
                    <a:pt x="335" y="422"/>
                    <a:pt x="427" y="324"/>
                    <a:pt x="438" y="211"/>
                  </a:cubicBezTo>
                  <a:cubicBezTo>
                    <a:pt x="438" y="93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2" name="Google Shape;3002;p5"/>
            <p:cNvSpPr/>
            <p:nvPr/>
          </p:nvSpPr>
          <p:spPr>
            <a:xfrm>
              <a:off x="1621625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29" y="427"/>
                    <a:pt x="432" y="330"/>
                    <a:pt x="432" y="211"/>
                  </a:cubicBezTo>
                  <a:cubicBezTo>
                    <a:pt x="432" y="93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3" name="Google Shape;3003;p5"/>
            <p:cNvSpPr/>
            <p:nvPr/>
          </p:nvSpPr>
          <p:spPr>
            <a:xfrm>
              <a:off x="1674800" y="44887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3" y="1"/>
                    <a:pt x="1" y="93"/>
                    <a:pt x="6" y="227"/>
                  </a:cubicBezTo>
                  <a:cubicBezTo>
                    <a:pt x="16" y="340"/>
                    <a:pt x="103" y="432"/>
                    <a:pt x="222" y="432"/>
                  </a:cubicBezTo>
                  <a:cubicBezTo>
                    <a:pt x="335" y="432"/>
                    <a:pt x="432" y="330"/>
                    <a:pt x="43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4" name="Google Shape;3004;p5"/>
            <p:cNvSpPr/>
            <p:nvPr/>
          </p:nvSpPr>
          <p:spPr>
            <a:xfrm>
              <a:off x="1993275" y="44887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88" y="1"/>
                    <a:pt x="1" y="98"/>
                    <a:pt x="1" y="227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330" y="432"/>
                    <a:pt x="422" y="335"/>
                    <a:pt x="42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5" name="Google Shape;3005;p5"/>
            <p:cNvSpPr/>
            <p:nvPr/>
          </p:nvSpPr>
          <p:spPr>
            <a:xfrm>
              <a:off x="2019875" y="40906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7" y="1"/>
                  </a:moveTo>
                  <a:cubicBezTo>
                    <a:pt x="88" y="1"/>
                    <a:pt x="0" y="96"/>
                    <a:pt x="0" y="217"/>
                  </a:cubicBezTo>
                  <a:cubicBezTo>
                    <a:pt x="0" y="335"/>
                    <a:pt x="93" y="427"/>
                    <a:pt x="216" y="432"/>
                  </a:cubicBezTo>
                  <a:cubicBezTo>
                    <a:pt x="329" y="427"/>
                    <a:pt x="427" y="335"/>
                    <a:pt x="427" y="222"/>
                  </a:cubicBezTo>
                  <a:cubicBezTo>
                    <a:pt x="432" y="103"/>
                    <a:pt x="329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6" name="Google Shape;3006;p5"/>
            <p:cNvSpPr/>
            <p:nvPr/>
          </p:nvSpPr>
          <p:spPr>
            <a:xfrm>
              <a:off x="1409400" y="42233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104"/>
                    <a:pt x="0" y="212"/>
                  </a:cubicBezTo>
                  <a:cubicBezTo>
                    <a:pt x="0" y="330"/>
                    <a:pt x="98" y="422"/>
                    <a:pt x="216" y="422"/>
                  </a:cubicBezTo>
                  <a:cubicBezTo>
                    <a:pt x="339" y="422"/>
                    <a:pt x="421" y="335"/>
                    <a:pt x="421" y="212"/>
                  </a:cubicBezTo>
                  <a:cubicBezTo>
                    <a:pt x="421" y="92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7" name="Google Shape;3007;p5"/>
            <p:cNvSpPr/>
            <p:nvPr/>
          </p:nvSpPr>
          <p:spPr>
            <a:xfrm>
              <a:off x="1940225" y="42233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9"/>
                    <a:pt x="11" y="212"/>
                  </a:cubicBezTo>
                  <a:cubicBezTo>
                    <a:pt x="0" y="330"/>
                    <a:pt x="98" y="422"/>
                    <a:pt x="221" y="422"/>
                  </a:cubicBezTo>
                  <a:cubicBezTo>
                    <a:pt x="345" y="422"/>
                    <a:pt x="427" y="335"/>
                    <a:pt x="427" y="212"/>
                  </a:cubicBezTo>
                  <a:cubicBezTo>
                    <a:pt x="422" y="92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8" name="Google Shape;3008;p5"/>
            <p:cNvSpPr/>
            <p:nvPr/>
          </p:nvSpPr>
          <p:spPr>
            <a:xfrm>
              <a:off x="220550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17" y="427"/>
                  </a:cubicBezTo>
                  <a:cubicBezTo>
                    <a:pt x="335" y="427"/>
                    <a:pt x="427" y="335"/>
                    <a:pt x="427" y="211"/>
                  </a:cubicBezTo>
                  <a:cubicBezTo>
                    <a:pt x="427" y="98"/>
                    <a:pt x="325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9" name="Google Shape;3009;p5"/>
            <p:cNvSpPr/>
            <p:nvPr/>
          </p:nvSpPr>
          <p:spPr>
            <a:xfrm>
              <a:off x="2046075" y="4011200"/>
              <a:ext cx="10950" cy="10725"/>
            </a:xfrm>
            <a:custGeom>
              <a:rect b="b" l="l" r="r" t="t"/>
              <a:pathLst>
                <a:path extrusionOk="0" h="429" w="438">
                  <a:moveTo>
                    <a:pt x="203" y="0"/>
                  </a:moveTo>
                  <a:cubicBezTo>
                    <a:pt x="108" y="0"/>
                    <a:pt x="15" y="85"/>
                    <a:pt x="6" y="213"/>
                  </a:cubicBezTo>
                  <a:cubicBezTo>
                    <a:pt x="1" y="326"/>
                    <a:pt x="103" y="428"/>
                    <a:pt x="222" y="428"/>
                  </a:cubicBezTo>
                  <a:cubicBezTo>
                    <a:pt x="335" y="423"/>
                    <a:pt x="432" y="336"/>
                    <a:pt x="432" y="218"/>
                  </a:cubicBezTo>
                  <a:cubicBezTo>
                    <a:pt x="437" y="89"/>
                    <a:pt x="350" y="2"/>
                    <a:pt x="227" y="2"/>
                  </a:cubicBezTo>
                  <a:cubicBezTo>
                    <a:pt x="219" y="1"/>
                    <a:pt x="211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0" name="Google Shape;3010;p5"/>
            <p:cNvSpPr/>
            <p:nvPr/>
          </p:nvSpPr>
          <p:spPr>
            <a:xfrm>
              <a:off x="1674800" y="40112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1" y="1"/>
                  </a:moveTo>
                  <a:cubicBezTo>
                    <a:pt x="93" y="1"/>
                    <a:pt x="1" y="83"/>
                    <a:pt x="1" y="212"/>
                  </a:cubicBezTo>
                  <a:cubicBezTo>
                    <a:pt x="1" y="325"/>
                    <a:pt x="93" y="422"/>
                    <a:pt x="206" y="422"/>
                  </a:cubicBezTo>
                  <a:cubicBezTo>
                    <a:pt x="209" y="422"/>
                    <a:pt x="212" y="423"/>
                    <a:pt x="215" y="423"/>
                  </a:cubicBezTo>
                  <a:cubicBezTo>
                    <a:pt x="329" y="423"/>
                    <a:pt x="427" y="322"/>
                    <a:pt x="427" y="212"/>
                  </a:cubicBezTo>
                  <a:cubicBezTo>
                    <a:pt x="427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1" name="Google Shape;3011;p5"/>
            <p:cNvSpPr/>
            <p:nvPr/>
          </p:nvSpPr>
          <p:spPr>
            <a:xfrm>
              <a:off x="1940225" y="41702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98" y="11"/>
                    <a:pt x="0" y="104"/>
                    <a:pt x="0" y="217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45" y="427"/>
                    <a:pt x="427" y="335"/>
                    <a:pt x="427" y="217"/>
                  </a:cubicBezTo>
                  <a:cubicBezTo>
                    <a:pt x="427" y="96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2" name="Google Shape;3012;p5"/>
            <p:cNvSpPr/>
            <p:nvPr/>
          </p:nvSpPr>
          <p:spPr>
            <a:xfrm>
              <a:off x="217892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9" y="427"/>
                    <a:pt x="432" y="335"/>
                    <a:pt x="432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1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3" name="Google Shape;3013;p5"/>
            <p:cNvSpPr/>
            <p:nvPr/>
          </p:nvSpPr>
          <p:spPr>
            <a:xfrm>
              <a:off x="1515500" y="40112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8" y="1"/>
                    <a:pt x="6" y="88"/>
                    <a:pt x="1" y="207"/>
                  </a:cubicBezTo>
                  <a:cubicBezTo>
                    <a:pt x="1" y="320"/>
                    <a:pt x="98" y="422"/>
                    <a:pt x="211" y="422"/>
                  </a:cubicBezTo>
                  <a:cubicBezTo>
                    <a:pt x="214" y="422"/>
                    <a:pt x="217" y="423"/>
                    <a:pt x="220" y="423"/>
                  </a:cubicBezTo>
                  <a:cubicBezTo>
                    <a:pt x="339" y="423"/>
                    <a:pt x="432" y="322"/>
                    <a:pt x="432" y="212"/>
                  </a:cubicBezTo>
                  <a:cubicBezTo>
                    <a:pt x="432" y="88"/>
                    <a:pt x="34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4" name="Google Shape;3014;p5"/>
            <p:cNvSpPr/>
            <p:nvPr/>
          </p:nvSpPr>
          <p:spPr>
            <a:xfrm>
              <a:off x="1648200" y="3984375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22" y="1"/>
                  </a:moveTo>
                  <a:cubicBezTo>
                    <a:pt x="109" y="1"/>
                    <a:pt x="6" y="88"/>
                    <a:pt x="6" y="212"/>
                  </a:cubicBezTo>
                  <a:cubicBezTo>
                    <a:pt x="1" y="335"/>
                    <a:pt x="104" y="433"/>
                    <a:pt x="217" y="433"/>
                  </a:cubicBezTo>
                  <a:cubicBezTo>
                    <a:pt x="335" y="433"/>
                    <a:pt x="427" y="340"/>
                    <a:pt x="427" y="227"/>
                  </a:cubicBezTo>
                  <a:cubicBezTo>
                    <a:pt x="427" y="104"/>
                    <a:pt x="340" y="6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5" name="Google Shape;3015;p5"/>
            <p:cNvSpPr/>
            <p:nvPr/>
          </p:nvSpPr>
          <p:spPr>
            <a:xfrm>
              <a:off x="14891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0" y="217"/>
                  </a:cubicBezTo>
                  <a:cubicBezTo>
                    <a:pt x="0" y="335"/>
                    <a:pt x="82" y="427"/>
                    <a:pt x="211" y="427"/>
                  </a:cubicBezTo>
                  <a:cubicBezTo>
                    <a:pt x="334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6" name="Google Shape;3016;p5"/>
            <p:cNvSpPr/>
            <p:nvPr/>
          </p:nvSpPr>
          <p:spPr>
            <a:xfrm>
              <a:off x="1674800" y="45419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29"/>
                    <a:pt x="98" y="416"/>
                    <a:pt x="206" y="421"/>
                  </a:cubicBezTo>
                  <a:cubicBezTo>
                    <a:pt x="211" y="422"/>
                    <a:pt x="217" y="422"/>
                    <a:pt x="222" y="422"/>
                  </a:cubicBezTo>
                  <a:cubicBezTo>
                    <a:pt x="329" y="422"/>
                    <a:pt x="422" y="323"/>
                    <a:pt x="422" y="211"/>
                  </a:cubicBezTo>
                  <a:cubicBezTo>
                    <a:pt x="43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7" name="Google Shape;3017;p5"/>
            <p:cNvSpPr/>
            <p:nvPr/>
          </p:nvSpPr>
          <p:spPr>
            <a:xfrm>
              <a:off x="16218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17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8" name="Google Shape;3018;p5"/>
            <p:cNvSpPr/>
            <p:nvPr/>
          </p:nvSpPr>
          <p:spPr>
            <a:xfrm>
              <a:off x="16748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2" y="0"/>
                  </a:moveTo>
                  <a:cubicBezTo>
                    <a:pt x="93" y="0"/>
                    <a:pt x="1" y="9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9" name="Google Shape;3019;p5"/>
            <p:cNvSpPr/>
            <p:nvPr/>
          </p:nvSpPr>
          <p:spPr>
            <a:xfrm>
              <a:off x="2046200" y="45419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1" y="329"/>
                    <a:pt x="98" y="421"/>
                    <a:pt x="217" y="421"/>
                  </a:cubicBezTo>
                  <a:cubicBezTo>
                    <a:pt x="222" y="422"/>
                    <a:pt x="228" y="422"/>
                    <a:pt x="233" y="422"/>
                  </a:cubicBezTo>
                  <a:cubicBezTo>
                    <a:pt x="339" y="422"/>
                    <a:pt x="427" y="328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0" name="Google Shape;3020;p5"/>
            <p:cNvSpPr/>
            <p:nvPr/>
          </p:nvSpPr>
          <p:spPr>
            <a:xfrm>
              <a:off x="1833725" y="4064175"/>
              <a:ext cx="11075" cy="10675"/>
            </a:xfrm>
            <a:custGeom>
              <a:rect b="b" l="l" r="r" t="t"/>
              <a:pathLst>
                <a:path extrusionOk="0" h="427" w="443">
                  <a:moveTo>
                    <a:pt x="226" y="0"/>
                  </a:moveTo>
                  <a:cubicBezTo>
                    <a:pt x="108" y="0"/>
                    <a:pt x="11" y="98"/>
                    <a:pt x="11" y="211"/>
                  </a:cubicBezTo>
                  <a:cubicBezTo>
                    <a:pt x="0" y="329"/>
                    <a:pt x="98" y="427"/>
                    <a:pt x="221" y="427"/>
                  </a:cubicBezTo>
                  <a:cubicBezTo>
                    <a:pt x="345" y="427"/>
                    <a:pt x="442" y="334"/>
                    <a:pt x="442" y="211"/>
                  </a:cubicBezTo>
                  <a:cubicBezTo>
                    <a:pt x="442" y="87"/>
                    <a:pt x="350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1" name="Google Shape;3021;p5"/>
            <p:cNvSpPr/>
            <p:nvPr/>
          </p:nvSpPr>
          <p:spPr>
            <a:xfrm>
              <a:off x="167480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330" y="422"/>
                    <a:pt x="427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2" name="Google Shape;3022;p5"/>
            <p:cNvSpPr/>
            <p:nvPr/>
          </p:nvSpPr>
          <p:spPr>
            <a:xfrm>
              <a:off x="1621875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1" y="88"/>
                    <a:pt x="1" y="211"/>
                  </a:cubicBezTo>
                  <a:cubicBezTo>
                    <a:pt x="1" y="329"/>
                    <a:pt x="93" y="422"/>
                    <a:pt x="216" y="422"/>
                  </a:cubicBezTo>
                  <a:cubicBezTo>
                    <a:pt x="324" y="422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3" name="Google Shape;3023;p5"/>
            <p:cNvSpPr/>
            <p:nvPr/>
          </p:nvSpPr>
          <p:spPr>
            <a:xfrm>
              <a:off x="1647950" y="435617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7" y="0"/>
                  </a:moveTo>
                  <a:cubicBezTo>
                    <a:pt x="109" y="0"/>
                    <a:pt x="16" y="88"/>
                    <a:pt x="1" y="211"/>
                  </a:cubicBezTo>
                  <a:cubicBezTo>
                    <a:pt x="1" y="324"/>
                    <a:pt x="103" y="422"/>
                    <a:pt x="222" y="422"/>
                  </a:cubicBezTo>
                  <a:cubicBezTo>
                    <a:pt x="345" y="422"/>
                    <a:pt x="432" y="334"/>
                    <a:pt x="432" y="216"/>
                  </a:cubicBezTo>
                  <a:cubicBezTo>
                    <a:pt x="437" y="88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4" name="Google Shape;3024;p5"/>
            <p:cNvSpPr/>
            <p:nvPr/>
          </p:nvSpPr>
          <p:spPr>
            <a:xfrm>
              <a:off x="148917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5" y="0"/>
                  </a:moveTo>
                  <a:cubicBezTo>
                    <a:pt x="89" y="0"/>
                    <a:pt x="0" y="94"/>
                    <a:pt x="0" y="212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27" y="325"/>
                    <a:pt x="422" y="212"/>
                  </a:cubicBezTo>
                  <a:cubicBezTo>
                    <a:pt x="422" y="93"/>
                    <a:pt x="329" y="1"/>
                    <a:pt x="211" y="1"/>
                  </a:cubicBezTo>
                  <a:cubicBezTo>
                    <a:pt x="205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5" name="Google Shape;3025;p5"/>
            <p:cNvSpPr/>
            <p:nvPr/>
          </p:nvSpPr>
          <p:spPr>
            <a:xfrm>
              <a:off x="2178925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8" y="0"/>
                    <a:pt x="0" y="93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6" name="Google Shape;3026;p5"/>
            <p:cNvSpPr/>
            <p:nvPr/>
          </p:nvSpPr>
          <p:spPr>
            <a:xfrm>
              <a:off x="2019750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6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32" y="335"/>
                    <a:pt x="427" y="217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7" name="Google Shape;3027;p5"/>
            <p:cNvSpPr/>
            <p:nvPr/>
          </p:nvSpPr>
          <p:spPr>
            <a:xfrm>
              <a:off x="21525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8" name="Google Shape;3028;p5"/>
            <p:cNvSpPr/>
            <p:nvPr/>
          </p:nvSpPr>
          <p:spPr>
            <a:xfrm>
              <a:off x="183397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3"/>
                    <a:pt x="6" y="216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9" name="Google Shape;3029;p5"/>
            <p:cNvSpPr/>
            <p:nvPr/>
          </p:nvSpPr>
          <p:spPr>
            <a:xfrm>
              <a:off x="1674800" y="38519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0"/>
                  </a:moveTo>
                  <a:cubicBezTo>
                    <a:pt x="89" y="0"/>
                    <a:pt x="1" y="89"/>
                    <a:pt x="1" y="207"/>
                  </a:cubicBezTo>
                  <a:cubicBezTo>
                    <a:pt x="1" y="325"/>
                    <a:pt x="93" y="417"/>
                    <a:pt x="206" y="422"/>
                  </a:cubicBezTo>
                  <a:cubicBezTo>
                    <a:pt x="324" y="422"/>
                    <a:pt x="427" y="325"/>
                    <a:pt x="427" y="212"/>
                  </a:cubicBezTo>
                  <a:cubicBezTo>
                    <a:pt x="427" y="104"/>
                    <a:pt x="335" y="6"/>
                    <a:pt x="222" y="1"/>
                  </a:cubicBezTo>
                  <a:cubicBezTo>
                    <a:pt x="215" y="0"/>
                    <a:pt x="209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0" name="Google Shape;3030;p5"/>
            <p:cNvSpPr/>
            <p:nvPr/>
          </p:nvSpPr>
          <p:spPr>
            <a:xfrm>
              <a:off x="1674800" y="438250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88"/>
                    <a:pt x="1" y="212"/>
                  </a:cubicBezTo>
                  <a:cubicBezTo>
                    <a:pt x="1" y="332"/>
                    <a:pt x="88" y="422"/>
                    <a:pt x="212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224" y="422"/>
                    <a:pt x="227" y="422"/>
                    <a:pt x="230" y="422"/>
                  </a:cubicBezTo>
                  <a:cubicBezTo>
                    <a:pt x="339" y="422"/>
                    <a:pt x="432" y="322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1" name="Google Shape;3031;p5"/>
            <p:cNvSpPr/>
            <p:nvPr/>
          </p:nvSpPr>
          <p:spPr>
            <a:xfrm>
              <a:off x="16483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0" y="98"/>
                    <a:pt x="0" y="211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2" name="Google Shape;3032;p5"/>
            <p:cNvSpPr/>
            <p:nvPr/>
          </p:nvSpPr>
          <p:spPr>
            <a:xfrm>
              <a:off x="20726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9" y="0"/>
                  </a:moveTo>
                  <a:cubicBezTo>
                    <a:pt x="103" y="0"/>
                    <a:pt x="11" y="89"/>
                    <a:pt x="11" y="206"/>
                  </a:cubicBezTo>
                  <a:cubicBezTo>
                    <a:pt x="0" y="325"/>
                    <a:pt x="93" y="417"/>
                    <a:pt x="206" y="422"/>
                  </a:cubicBezTo>
                  <a:cubicBezTo>
                    <a:pt x="210" y="422"/>
                    <a:pt x="214" y="423"/>
                    <a:pt x="217" y="423"/>
                  </a:cubicBezTo>
                  <a:cubicBezTo>
                    <a:pt x="340" y="423"/>
                    <a:pt x="427" y="342"/>
                    <a:pt x="432" y="222"/>
                  </a:cubicBezTo>
                  <a:cubicBezTo>
                    <a:pt x="432" y="104"/>
                    <a:pt x="345" y="6"/>
                    <a:pt x="226" y="1"/>
                  </a:cubicBezTo>
                  <a:cubicBezTo>
                    <a:pt x="221" y="0"/>
                    <a:pt x="215" y="0"/>
                    <a:pt x="20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3" name="Google Shape;3033;p5"/>
            <p:cNvSpPr/>
            <p:nvPr/>
          </p:nvSpPr>
          <p:spPr>
            <a:xfrm>
              <a:off x="21261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40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2"/>
                  </a:cubicBezTo>
                  <a:cubicBezTo>
                    <a:pt x="416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4" name="Google Shape;3034;p5"/>
            <p:cNvSpPr/>
            <p:nvPr/>
          </p:nvSpPr>
          <p:spPr>
            <a:xfrm>
              <a:off x="2125850" y="398437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40"/>
                    <a:pt x="93" y="433"/>
                    <a:pt x="217" y="433"/>
                  </a:cubicBezTo>
                  <a:cubicBezTo>
                    <a:pt x="335" y="433"/>
                    <a:pt x="432" y="335"/>
                    <a:pt x="427" y="212"/>
                  </a:cubicBezTo>
                  <a:cubicBezTo>
                    <a:pt x="422" y="88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5" name="Google Shape;3035;p5"/>
            <p:cNvSpPr/>
            <p:nvPr/>
          </p:nvSpPr>
          <p:spPr>
            <a:xfrm>
              <a:off x="1568550" y="44887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6" y="93"/>
                    <a:pt x="1" y="211"/>
                  </a:cubicBezTo>
                  <a:cubicBezTo>
                    <a:pt x="6" y="330"/>
                    <a:pt x="93" y="427"/>
                    <a:pt x="212" y="427"/>
                  </a:cubicBezTo>
                  <a:cubicBezTo>
                    <a:pt x="325" y="427"/>
                    <a:pt x="427" y="330"/>
                    <a:pt x="427" y="211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6" name="Google Shape;3036;p5"/>
            <p:cNvSpPr/>
            <p:nvPr/>
          </p:nvSpPr>
          <p:spPr>
            <a:xfrm>
              <a:off x="1993275" y="43822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98" y="11"/>
                    <a:pt x="1" y="98"/>
                    <a:pt x="1" y="216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2"/>
                    <a:pt x="422" y="222"/>
                  </a:cubicBezTo>
                  <a:cubicBezTo>
                    <a:pt x="422" y="103"/>
                    <a:pt x="330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7" name="Google Shape;3037;p5"/>
            <p:cNvSpPr/>
            <p:nvPr/>
          </p:nvSpPr>
          <p:spPr>
            <a:xfrm>
              <a:off x="17809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3" y="1"/>
                    <a:pt x="0" y="83"/>
                    <a:pt x="11" y="212"/>
                  </a:cubicBezTo>
                  <a:cubicBezTo>
                    <a:pt x="11" y="325"/>
                    <a:pt x="103" y="422"/>
                    <a:pt x="221" y="422"/>
                  </a:cubicBezTo>
                  <a:cubicBezTo>
                    <a:pt x="329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8" name="Google Shape;3038;p5"/>
            <p:cNvSpPr/>
            <p:nvPr/>
          </p:nvSpPr>
          <p:spPr>
            <a:xfrm>
              <a:off x="1940225" y="44887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1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9" name="Google Shape;3039;p5"/>
            <p:cNvSpPr/>
            <p:nvPr/>
          </p:nvSpPr>
          <p:spPr>
            <a:xfrm>
              <a:off x="1887175" y="4011225"/>
              <a:ext cx="10925" cy="10575"/>
            </a:xfrm>
            <a:custGeom>
              <a:rect b="b" l="l" r="r" t="t"/>
              <a:pathLst>
                <a:path extrusionOk="0" h="423" w="437">
                  <a:moveTo>
                    <a:pt x="210" y="0"/>
                  </a:moveTo>
                  <a:cubicBezTo>
                    <a:pt x="93" y="0"/>
                    <a:pt x="10" y="80"/>
                    <a:pt x="5" y="196"/>
                  </a:cubicBezTo>
                  <a:cubicBezTo>
                    <a:pt x="0" y="320"/>
                    <a:pt x="87" y="417"/>
                    <a:pt x="211" y="422"/>
                  </a:cubicBezTo>
                  <a:cubicBezTo>
                    <a:pt x="324" y="422"/>
                    <a:pt x="427" y="335"/>
                    <a:pt x="427" y="212"/>
                  </a:cubicBezTo>
                  <a:cubicBezTo>
                    <a:pt x="437" y="93"/>
                    <a:pt x="344" y="1"/>
                    <a:pt x="231" y="1"/>
                  </a:cubicBezTo>
                  <a:cubicBezTo>
                    <a:pt x="224" y="0"/>
                    <a:pt x="217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0" name="Google Shape;3040;p5"/>
            <p:cNvSpPr/>
            <p:nvPr/>
          </p:nvSpPr>
          <p:spPr>
            <a:xfrm>
              <a:off x="1542225" y="40373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3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6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1" name="Google Shape;3041;p5"/>
            <p:cNvSpPr/>
            <p:nvPr/>
          </p:nvSpPr>
          <p:spPr>
            <a:xfrm>
              <a:off x="2099400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103" y="427"/>
                    <a:pt x="221" y="427"/>
                  </a:cubicBezTo>
                  <a:cubicBezTo>
                    <a:pt x="334" y="417"/>
                    <a:pt x="432" y="330"/>
                    <a:pt x="432" y="211"/>
                  </a:cubicBezTo>
                  <a:cubicBezTo>
                    <a:pt x="432" y="98"/>
                    <a:pt x="33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2" name="Google Shape;3042;p5"/>
            <p:cNvSpPr/>
            <p:nvPr/>
          </p:nvSpPr>
          <p:spPr>
            <a:xfrm>
              <a:off x="1595150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3" name="Google Shape;3043;p5"/>
            <p:cNvSpPr/>
            <p:nvPr/>
          </p:nvSpPr>
          <p:spPr>
            <a:xfrm>
              <a:off x="207280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5" y="422"/>
                    <a:pt x="427" y="336"/>
                    <a:pt x="427" y="216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4" name="Google Shape;3044;p5"/>
            <p:cNvSpPr/>
            <p:nvPr/>
          </p:nvSpPr>
          <p:spPr>
            <a:xfrm>
              <a:off x="2072800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"/>
                    <a:pt x="6" y="98"/>
                    <a:pt x="1" y="227"/>
                  </a:cubicBezTo>
                  <a:cubicBezTo>
                    <a:pt x="6" y="345"/>
                    <a:pt x="93" y="432"/>
                    <a:pt x="211" y="432"/>
                  </a:cubicBezTo>
                  <a:cubicBezTo>
                    <a:pt x="324" y="432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5" name="Google Shape;3045;p5"/>
            <p:cNvSpPr/>
            <p:nvPr/>
          </p:nvSpPr>
          <p:spPr>
            <a:xfrm>
              <a:off x="1515625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6" name="Google Shape;3046;p5"/>
            <p:cNvSpPr/>
            <p:nvPr/>
          </p:nvSpPr>
          <p:spPr>
            <a:xfrm>
              <a:off x="1542225" y="42499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1" y="93"/>
                    <a:pt x="1" y="217"/>
                  </a:cubicBezTo>
                  <a:cubicBezTo>
                    <a:pt x="1" y="330"/>
                    <a:pt x="93" y="427"/>
                    <a:pt x="211" y="427"/>
                  </a:cubicBezTo>
                  <a:cubicBezTo>
                    <a:pt x="324" y="427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7" name="Google Shape;3047;p5"/>
            <p:cNvSpPr/>
            <p:nvPr/>
          </p:nvSpPr>
          <p:spPr>
            <a:xfrm>
              <a:off x="1754450" y="39313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103"/>
                    <a:pt x="1" y="222"/>
                  </a:cubicBezTo>
                  <a:cubicBezTo>
                    <a:pt x="1" y="342"/>
                    <a:pt x="93" y="427"/>
                    <a:pt x="207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40" y="427"/>
                    <a:pt x="432" y="330"/>
                    <a:pt x="427" y="206"/>
                  </a:cubicBezTo>
                  <a:cubicBezTo>
                    <a:pt x="427" y="93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8" name="Google Shape;3048;p5"/>
            <p:cNvSpPr/>
            <p:nvPr/>
          </p:nvSpPr>
          <p:spPr>
            <a:xfrm>
              <a:off x="2046200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32" y="334"/>
                    <a:pt x="427" y="211"/>
                  </a:cubicBezTo>
                  <a:cubicBezTo>
                    <a:pt x="427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9" name="Google Shape;3049;p5"/>
            <p:cNvSpPr/>
            <p:nvPr/>
          </p:nvSpPr>
          <p:spPr>
            <a:xfrm>
              <a:off x="1648350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8" y="6"/>
                    <a:pt x="0" y="93"/>
                    <a:pt x="0" y="211"/>
                  </a:cubicBezTo>
                  <a:cubicBezTo>
                    <a:pt x="0" y="329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1"/>
                  </a:cubicBezTo>
                  <a:cubicBezTo>
                    <a:pt x="421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0" name="Google Shape;3050;p5"/>
            <p:cNvSpPr/>
            <p:nvPr/>
          </p:nvSpPr>
          <p:spPr>
            <a:xfrm>
              <a:off x="194022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2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1" name="Google Shape;3051;p5"/>
            <p:cNvSpPr/>
            <p:nvPr/>
          </p:nvSpPr>
          <p:spPr>
            <a:xfrm>
              <a:off x="1940225" y="43295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93" y="427"/>
                    <a:pt x="20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2" name="Google Shape;3052;p5"/>
            <p:cNvSpPr/>
            <p:nvPr/>
          </p:nvSpPr>
          <p:spPr>
            <a:xfrm>
              <a:off x="1542225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3" name="Google Shape;3053;p5"/>
            <p:cNvSpPr/>
            <p:nvPr/>
          </p:nvSpPr>
          <p:spPr>
            <a:xfrm>
              <a:off x="1595150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93" y="432"/>
                    <a:pt x="211" y="432"/>
                  </a:cubicBezTo>
                  <a:cubicBezTo>
                    <a:pt x="335" y="432"/>
                    <a:pt x="427" y="340"/>
                    <a:pt x="432" y="211"/>
                  </a:cubicBezTo>
                  <a:cubicBezTo>
                    <a:pt x="43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4" name="Google Shape;3054;p5"/>
            <p:cNvSpPr/>
            <p:nvPr/>
          </p:nvSpPr>
          <p:spPr>
            <a:xfrm>
              <a:off x="1780925" y="45419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0"/>
                  </a:moveTo>
                  <a:cubicBezTo>
                    <a:pt x="93" y="0"/>
                    <a:pt x="0" y="82"/>
                    <a:pt x="0" y="206"/>
                  </a:cubicBezTo>
                  <a:cubicBezTo>
                    <a:pt x="0" y="329"/>
                    <a:pt x="98" y="421"/>
                    <a:pt x="216" y="421"/>
                  </a:cubicBezTo>
                  <a:cubicBezTo>
                    <a:pt x="329" y="421"/>
                    <a:pt x="427" y="329"/>
                    <a:pt x="427" y="206"/>
                  </a:cubicBezTo>
                  <a:cubicBezTo>
                    <a:pt x="427" y="82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5" name="Google Shape;3055;p5"/>
            <p:cNvSpPr/>
            <p:nvPr/>
          </p:nvSpPr>
          <p:spPr>
            <a:xfrm>
              <a:off x="1860575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3" y="1"/>
                  </a:moveTo>
                  <a:cubicBezTo>
                    <a:pt x="93" y="1"/>
                    <a:pt x="0" y="101"/>
                    <a:pt x="0" y="217"/>
                  </a:cubicBezTo>
                  <a:cubicBezTo>
                    <a:pt x="0" y="335"/>
                    <a:pt x="98" y="427"/>
                    <a:pt x="221" y="427"/>
                  </a:cubicBezTo>
                  <a:cubicBezTo>
                    <a:pt x="339" y="427"/>
                    <a:pt x="432" y="335"/>
                    <a:pt x="427" y="217"/>
                  </a:cubicBezTo>
                  <a:cubicBezTo>
                    <a:pt x="422" y="98"/>
                    <a:pt x="329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6" name="Google Shape;3056;p5"/>
            <p:cNvSpPr/>
            <p:nvPr/>
          </p:nvSpPr>
          <p:spPr>
            <a:xfrm>
              <a:off x="1886900" y="45419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98" y="0"/>
                    <a:pt x="11" y="82"/>
                    <a:pt x="11" y="206"/>
                  </a:cubicBezTo>
                  <a:cubicBezTo>
                    <a:pt x="1" y="319"/>
                    <a:pt x="98" y="421"/>
                    <a:pt x="217" y="421"/>
                  </a:cubicBezTo>
                  <a:cubicBezTo>
                    <a:pt x="222" y="422"/>
                    <a:pt x="228" y="422"/>
                    <a:pt x="234" y="422"/>
                  </a:cubicBezTo>
                  <a:cubicBezTo>
                    <a:pt x="344" y="422"/>
                    <a:pt x="432" y="328"/>
                    <a:pt x="432" y="211"/>
                  </a:cubicBezTo>
                  <a:cubicBezTo>
                    <a:pt x="438" y="87"/>
                    <a:pt x="35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7" name="Google Shape;3057;p5"/>
            <p:cNvSpPr/>
            <p:nvPr/>
          </p:nvSpPr>
          <p:spPr>
            <a:xfrm>
              <a:off x="2072925" y="39313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3" y="1"/>
                  </a:moveTo>
                  <a:cubicBezTo>
                    <a:pt x="93" y="1"/>
                    <a:pt x="1" y="96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17" y="217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8" name="Google Shape;3058;p5"/>
            <p:cNvSpPr/>
            <p:nvPr/>
          </p:nvSpPr>
          <p:spPr>
            <a:xfrm>
              <a:off x="1568700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87" y="1"/>
                    <a:pt x="0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7" y="423"/>
                    <a:pt x="421" y="324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9" name="Google Shape;3059;p5"/>
            <p:cNvSpPr/>
            <p:nvPr/>
          </p:nvSpPr>
          <p:spPr>
            <a:xfrm>
              <a:off x="148917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2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2"/>
                  </a:cubicBezTo>
                  <a:cubicBezTo>
                    <a:pt x="329" y="417"/>
                    <a:pt x="422" y="324"/>
                    <a:pt x="422" y="211"/>
                  </a:cubicBezTo>
                  <a:cubicBezTo>
                    <a:pt x="422" y="8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0" name="Google Shape;3060;p5"/>
            <p:cNvSpPr/>
            <p:nvPr/>
          </p:nvSpPr>
          <p:spPr>
            <a:xfrm>
              <a:off x="16748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3" y="1"/>
                    <a:pt x="1" y="88"/>
                    <a:pt x="1" y="211"/>
                  </a:cubicBezTo>
                  <a:cubicBezTo>
                    <a:pt x="1" y="329"/>
                    <a:pt x="94" y="423"/>
                    <a:pt x="200" y="423"/>
                  </a:cubicBezTo>
                  <a:cubicBezTo>
                    <a:pt x="206" y="423"/>
                    <a:pt x="211" y="422"/>
                    <a:pt x="217" y="422"/>
                  </a:cubicBezTo>
                  <a:cubicBezTo>
                    <a:pt x="330" y="422"/>
                    <a:pt x="422" y="319"/>
                    <a:pt x="42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1" name="Google Shape;3061;p5"/>
            <p:cNvSpPr/>
            <p:nvPr/>
          </p:nvSpPr>
          <p:spPr>
            <a:xfrm>
              <a:off x="15422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1" y="94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2" y="335"/>
                    <a:pt x="422" y="212"/>
                  </a:cubicBezTo>
                  <a:cubicBezTo>
                    <a:pt x="417" y="93"/>
                    <a:pt x="324" y="1"/>
                    <a:pt x="211" y="1"/>
                  </a:cubicBezTo>
                  <a:cubicBezTo>
                    <a:pt x="205" y="0"/>
                    <a:pt x="2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2" name="Google Shape;3062;p5"/>
            <p:cNvSpPr/>
            <p:nvPr/>
          </p:nvSpPr>
          <p:spPr>
            <a:xfrm>
              <a:off x="15951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35"/>
                    <a:pt x="417" y="212"/>
                  </a:cubicBezTo>
                  <a:cubicBezTo>
                    <a:pt x="417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3" name="Google Shape;3063;p5"/>
            <p:cNvSpPr/>
            <p:nvPr/>
          </p:nvSpPr>
          <p:spPr>
            <a:xfrm>
              <a:off x="201987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88" y="0"/>
                    <a:pt x="0" y="88"/>
                    <a:pt x="0" y="211"/>
                  </a:cubicBezTo>
                  <a:cubicBezTo>
                    <a:pt x="0" y="334"/>
                    <a:pt x="98" y="422"/>
                    <a:pt x="22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3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4" name="Google Shape;3064;p5"/>
            <p:cNvSpPr/>
            <p:nvPr/>
          </p:nvSpPr>
          <p:spPr>
            <a:xfrm>
              <a:off x="1940475" y="39580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1"/>
                  </a:moveTo>
                  <a:cubicBezTo>
                    <a:pt x="88" y="6"/>
                    <a:pt x="1" y="93"/>
                    <a:pt x="1" y="211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324" y="422"/>
                    <a:pt x="417" y="329"/>
                    <a:pt x="417" y="206"/>
                  </a:cubicBezTo>
                  <a:cubicBezTo>
                    <a:pt x="412" y="83"/>
                    <a:pt x="31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5" name="Google Shape;3065;p5"/>
            <p:cNvSpPr/>
            <p:nvPr/>
          </p:nvSpPr>
          <p:spPr>
            <a:xfrm>
              <a:off x="1754450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5" y="0"/>
                  </a:moveTo>
                  <a:cubicBezTo>
                    <a:pt x="94" y="0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7" y="335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ubicBezTo>
                    <a:pt x="216" y="0"/>
                    <a:pt x="211" y="0"/>
                    <a:pt x="20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6" name="Google Shape;3066;p5"/>
            <p:cNvSpPr/>
            <p:nvPr/>
          </p:nvSpPr>
          <p:spPr>
            <a:xfrm>
              <a:off x="1462575" y="43825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5" y="427"/>
                    <a:pt x="422" y="335"/>
                    <a:pt x="422" y="212"/>
                  </a:cubicBezTo>
                  <a:cubicBezTo>
                    <a:pt x="422" y="93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7" name="Google Shape;3067;p5"/>
            <p:cNvSpPr/>
            <p:nvPr/>
          </p:nvSpPr>
          <p:spPr>
            <a:xfrm>
              <a:off x="1860575" y="446215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8" y="1"/>
                    <a:pt x="0" y="93"/>
                    <a:pt x="0" y="212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34" y="422"/>
                    <a:pt x="427" y="335"/>
                    <a:pt x="432" y="212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8" name="Google Shape;3068;p5"/>
            <p:cNvSpPr/>
            <p:nvPr/>
          </p:nvSpPr>
          <p:spPr>
            <a:xfrm>
              <a:off x="1993275" y="3958050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1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8" y="422"/>
                    <a:pt x="211" y="422"/>
                  </a:cubicBezTo>
                  <a:cubicBezTo>
                    <a:pt x="217" y="422"/>
                    <a:pt x="223" y="423"/>
                    <a:pt x="228" y="423"/>
                  </a:cubicBezTo>
                  <a:cubicBezTo>
                    <a:pt x="338" y="423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9" name="Google Shape;3069;p5"/>
            <p:cNvSpPr/>
            <p:nvPr/>
          </p:nvSpPr>
          <p:spPr>
            <a:xfrm>
              <a:off x="2099400" y="39580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8"/>
                    <a:pt x="0" y="216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8" y="423"/>
                    <a:pt x="427" y="324"/>
                    <a:pt x="427" y="211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0" name="Google Shape;3070;p5"/>
            <p:cNvSpPr/>
            <p:nvPr/>
          </p:nvSpPr>
          <p:spPr>
            <a:xfrm>
              <a:off x="1595275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6"/>
                    <a:pt x="427" y="221"/>
                  </a:cubicBezTo>
                  <a:cubicBezTo>
                    <a:pt x="427" y="98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1" name="Google Shape;3071;p5"/>
            <p:cNvSpPr/>
            <p:nvPr/>
          </p:nvSpPr>
          <p:spPr>
            <a:xfrm>
              <a:off x="1568550" y="42233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109" y="0"/>
                    <a:pt x="11" y="87"/>
                    <a:pt x="6" y="206"/>
                  </a:cubicBezTo>
                  <a:cubicBezTo>
                    <a:pt x="1" y="324"/>
                    <a:pt x="88" y="421"/>
                    <a:pt x="212" y="421"/>
                  </a:cubicBezTo>
                  <a:cubicBezTo>
                    <a:pt x="218" y="422"/>
                    <a:pt x="224" y="422"/>
                    <a:pt x="230" y="422"/>
                  </a:cubicBezTo>
                  <a:cubicBezTo>
                    <a:pt x="344" y="422"/>
                    <a:pt x="428" y="333"/>
                    <a:pt x="438" y="216"/>
                  </a:cubicBezTo>
                  <a:cubicBezTo>
                    <a:pt x="438" y="10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2" name="Google Shape;3072;p5"/>
            <p:cNvSpPr/>
            <p:nvPr/>
          </p:nvSpPr>
          <p:spPr>
            <a:xfrm>
              <a:off x="1807650" y="38781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8" y="0"/>
                    <a:pt x="0" y="98"/>
                    <a:pt x="0" y="221"/>
                  </a:cubicBezTo>
                  <a:cubicBezTo>
                    <a:pt x="0" y="350"/>
                    <a:pt x="88" y="432"/>
                    <a:pt x="211" y="432"/>
                  </a:cubicBezTo>
                  <a:cubicBezTo>
                    <a:pt x="334" y="427"/>
                    <a:pt x="422" y="339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3" name="Google Shape;3073;p5"/>
            <p:cNvSpPr/>
            <p:nvPr/>
          </p:nvSpPr>
          <p:spPr>
            <a:xfrm>
              <a:off x="19932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86"/>
                    <a:pt x="1" y="211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2" y="335"/>
                    <a:pt x="422" y="216"/>
                  </a:cubicBezTo>
                  <a:cubicBezTo>
                    <a:pt x="427" y="9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4" name="Google Shape;3074;p5"/>
            <p:cNvSpPr/>
            <p:nvPr/>
          </p:nvSpPr>
          <p:spPr>
            <a:xfrm>
              <a:off x="14625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4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5" name="Google Shape;3075;p5"/>
            <p:cNvSpPr/>
            <p:nvPr/>
          </p:nvSpPr>
          <p:spPr>
            <a:xfrm>
              <a:off x="1701150" y="4303000"/>
              <a:ext cx="10925" cy="10550"/>
            </a:xfrm>
            <a:custGeom>
              <a:rect b="b" l="l" r="r" t="t"/>
              <a:pathLst>
                <a:path extrusionOk="0" h="422" w="437">
                  <a:moveTo>
                    <a:pt x="211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9"/>
                    <a:pt x="87" y="421"/>
                    <a:pt x="211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7" y="87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6" name="Google Shape;3076;p5"/>
            <p:cNvSpPr/>
            <p:nvPr/>
          </p:nvSpPr>
          <p:spPr>
            <a:xfrm>
              <a:off x="1435850" y="4356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0" y="1"/>
                  </a:moveTo>
                  <a:cubicBezTo>
                    <a:pt x="224" y="1"/>
                    <a:pt x="218" y="1"/>
                    <a:pt x="211" y="1"/>
                  </a:cubicBezTo>
                  <a:cubicBezTo>
                    <a:pt x="93" y="7"/>
                    <a:pt x="1" y="94"/>
                    <a:pt x="1" y="217"/>
                  </a:cubicBezTo>
                  <a:cubicBezTo>
                    <a:pt x="6" y="335"/>
                    <a:pt x="98" y="423"/>
                    <a:pt x="211" y="423"/>
                  </a:cubicBezTo>
                  <a:cubicBezTo>
                    <a:pt x="335" y="423"/>
                    <a:pt x="432" y="325"/>
                    <a:pt x="432" y="212"/>
                  </a:cubicBezTo>
                  <a:cubicBezTo>
                    <a:pt x="432" y="95"/>
                    <a:pt x="349" y="1"/>
                    <a:pt x="23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7" name="Google Shape;3077;p5"/>
            <p:cNvSpPr/>
            <p:nvPr/>
          </p:nvSpPr>
          <p:spPr>
            <a:xfrm>
              <a:off x="196682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87" y="0"/>
                    <a:pt x="0" y="88"/>
                    <a:pt x="5" y="216"/>
                  </a:cubicBezTo>
                  <a:cubicBezTo>
                    <a:pt x="10" y="334"/>
                    <a:pt x="103" y="422"/>
                    <a:pt x="216" y="422"/>
                  </a:cubicBezTo>
                  <a:cubicBezTo>
                    <a:pt x="334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8" name="Google Shape;3078;p5"/>
            <p:cNvSpPr/>
            <p:nvPr/>
          </p:nvSpPr>
          <p:spPr>
            <a:xfrm>
              <a:off x="1542100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6" y="98"/>
                    <a:pt x="0" y="221"/>
                  </a:cubicBezTo>
                  <a:cubicBezTo>
                    <a:pt x="0" y="334"/>
                    <a:pt x="98" y="427"/>
                    <a:pt x="221" y="427"/>
                  </a:cubicBezTo>
                  <a:cubicBezTo>
                    <a:pt x="340" y="427"/>
                    <a:pt x="427" y="329"/>
                    <a:pt x="427" y="211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9" name="Google Shape;3079;p5"/>
            <p:cNvSpPr/>
            <p:nvPr/>
          </p:nvSpPr>
          <p:spPr>
            <a:xfrm>
              <a:off x="1595150" y="42499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3" y="1"/>
                    <a:pt x="6" y="93"/>
                    <a:pt x="1" y="217"/>
                  </a:cubicBezTo>
                  <a:cubicBezTo>
                    <a:pt x="1" y="330"/>
                    <a:pt x="93" y="427"/>
                    <a:pt x="206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0" name="Google Shape;3080;p5"/>
            <p:cNvSpPr/>
            <p:nvPr/>
          </p:nvSpPr>
          <p:spPr>
            <a:xfrm>
              <a:off x="1542225" y="45152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34"/>
                    <a:pt x="88" y="427"/>
                    <a:pt x="211" y="427"/>
                  </a:cubicBezTo>
                  <a:cubicBezTo>
                    <a:pt x="335" y="427"/>
                    <a:pt x="422" y="329"/>
                    <a:pt x="422" y="206"/>
                  </a:cubicBezTo>
                  <a:cubicBezTo>
                    <a:pt x="417" y="9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1" name="Google Shape;3081;p5"/>
            <p:cNvSpPr/>
            <p:nvPr/>
          </p:nvSpPr>
          <p:spPr>
            <a:xfrm>
              <a:off x="2099400" y="42232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104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2" name="Google Shape;3082;p5"/>
            <p:cNvSpPr/>
            <p:nvPr/>
          </p:nvSpPr>
          <p:spPr>
            <a:xfrm>
              <a:off x="1780925" y="41701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11" y="98"/>
                    <a:pt x="11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219" y="427"/>
                    <a:pt x="222" y="427"/>
                    <a:pt x="225" y="427"/>
                  </a:cubicBezTo>
                  <a:cubicBezTo>
                    <a:pt x="339" y="427"/>
                    <a:pt x="427" y="336"/>
                    <a:pt x="432" y="211"/>
                  </a:cubicBezTo>
                  <a:cubicBezTo>
                    <a:pt x="432" y="109"/>
                    <a:pt x="360" y="6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3" name="Google Shape;3083;p5"/>
            <p:cNvSpPr/>
            <p:nvPr/>
          </p:nvSpPr>
          <p:spPr>
            <a:xfrm>
              <a:off x="18873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2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5"/>
                    <a:pt x="88" y="427"/>
                    <a:pt x="211" y="427"/>
                  </a:cubicBezTo>
                  <a:cubicBezTo>
                    <a:pt x="334" y="427"/>
                    <a:pt x="422" y="335"/>
                    <a:pt x="422" y="211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4" name="Google Shape;3084;p5"/>
            <p:cNvSpPr/>
            <p:nvPr/>
          </p:nvSpPr>
          <p:spPr>
            <a:xfrm>
              <a:off x="2125850" y="42499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93" y="1"/>
                    <a:pt x="1" y="93"/>
                    <a:pt x="11" y="227"/>
                  </a:cubicBezTo>
                  <a:cubicBezTo>
                    <a:pt x="16" y="335"/>
                    <a:pt x="104" y="432"/>
                    <a:pt x="222" y="432"/>
                  </a:cubicBezTo>
                  <a:cubicBezTo>
                    <a:pt x="335" y="432"/>
                    <a:pt x="432" y="335"/>
                    <a:pt x="432" y="217"/>
                  </a:cubicBezTo>
                  <a:cubicBezTo>
                    <a:pt x="427" y="93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5" name="Google Shape;3085;p5"/>
            <p:cNvSpPr/>
            <p:nvPr/>
          </p:nvSpPr>
          <p:spPr>
            <a:xfrm>
              <a:off x="2072925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6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6" name="Google Shape;3086;p5"/>
            <p:cNvSpPr/>
            <p:nvPr/>
          </p:nvSpPr>
          <p:spPr>
            <a:xfrm>
              <a:off x="21258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1" y="88"/>
                    <a:pt x="1" y="206"/>
                  </a:cubicBezTo>
                  <a:cubicBezTo>
                    <a:pt x="1" y="324"/>
                    <a:pt x="88" y="422"/>
                    <a:pt x="206" y="422"/>
                  </a:cubicBezTo>
                  <a:cubicBezTo>
                    <a:pt x="210" y="422"/>
                    <a:pt x="214" y="422"/>
                    <a:pt x="217" y="422"/>
                  </a:cubicBezTo>
                  <a:cubicBezTo>
                    <a:pt x="340" y="422"/>
                    <a:pt x="427" y="336"/>
                    <a:pt x="427" y="216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7" name="Google Shape;3087;p5"/>
            <p:cNvSpPr/>
            <p:nvPr/>
          </p:nvSpPr>
          <p:spPr>
            <a:xfrm>
              <a:off x="15951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93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0" y="422"/>
                    <a:pt x="427" y="336"/>
                    <a:pt x="432" y="216"/>
                  </a:cubicBezTo>
                  <a:cubicBezTo>
                    <a:pt x="43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8" name="Google Shape;3088;p5"/>
            <p:cNvSpPr/>
            <p:nvPr/>
          </p:nvSpPr>
          <p:spPr>
            <a:xfrm>
              <a:off x="19402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8" y="1"/>
                    <a:pt x="0" y="88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219" y="422"/>
                    <a:pt x="222" y="423"/>
                    <a:pt x="225" y="423"/>
                  </a:cubicBezTo>
                  <a:cubicBezTo>
                    <a:pt x="334" y="423"/>
                    <a:pt x="427" y="332"/>
                    <a:pt x="427" y="212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9" name="Google Shape;3089;p5"/>
            <p:cNvSpPr/>
            <p:nvPr/>
          </p:nvSpPr>
          <p:spPr>
            <a:xfrm>
              <a:off x="1542225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3" y="0"/>
                  </a:moveTo>
                  <a:cubicBezTo>
                    <a:pt x="89" y="0"/>
                    <a:pt x="1" y="101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17"/>
                    <a:pt x="422" y="335"/>
                    <a:pt x="422" y="211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0" name="Google Shape;3090;p5"/>
            <p:cNvSpPr/>
            <p:nvPr/>
          </p:nvSpPr>
          <p:spPr>
            <a:xfrm>
              <a:off x="1595275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2" y="1"/>
                  </a:moveTo>
                  <a:cubicBezTo>
                    <a:pt x="98" y="1"/>
                    <a:pt x="1" y="98"/>
                    <a:pt x="1" y="222"/>
                  </a:cubicBezTo>
                  <a:cubicBezTo>
                    <a:pt x="1" y="335"/>
                    <a:pt x="88" y="427"/>
                    <a:pt x="206" y="427"/>
                  </a:cubicBezTo>
                  <a:cubicBezTo>
                    <a:pt x="330" y="427"/>
                    <a:pt x="422" y="335"/>
                    <a:pt x="427" y="222"/>
                  </a:cubicBezTo>
                  <a:cubicBezTo>
                    <a:pt x="427" y="98"/>
                    <a:pt x="33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1" name="Google Shape;3091;p5"/>
            <p:cNvSpPr/>
            <p:nvPr/>
          </p:nvSpPr>
          <p:spPr>
            <a:xfrm>
              <a:off x="2072800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103" y="0"/>
                    <a:pt x="6" y="93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29" y="427"/>
                    <a:pt x="422" y="334"/>
                    <a:pt x="422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2" name="Google Shape;3092;p5"/>
            <p:cNvSpPr/>
            <p:nvPr/>
          </p:nvSpPr>
          <p:spPr>
            <a:xfrm>
              <a:off x="18076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"/>
                    <a:pt x="0" y="98"/>
                    <a:pt x="0" y="222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16" y="335"/>
                    <a:pt x="422" y="222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3" name="Google Shape;3093;p5"/>
            <p:cNvSpPr/>
            <p:nvPr/>
          </p:nvSpPr>
          <p:spPr>
            <a:xfrm>
              <a:off x="1913750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3" y="0"/>
                  </a:moveTo>
                  <a:cubicBezTo>
                    <a:pt x="94" y="0"/>
                    <a:pt x="1" y="10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17"/>
                    <a:pt x="427" y="330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9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4" name="Google Shape;3094;p5"/>
            <p:cNvSpPr/>
            <p:nvPr/>
          </p:nvSpPr>
          <p:spPr>
            <a:xfrm>
              <a:off x="2072925" y="440910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6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5" name="Google Shape;3095;p5"/>
            <p:cNvSpPr/>
            <p:nvPr/>
          </p:nvSpPr>
          <p:spPr>
            <a:xfrm>
              <a:off x="21261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0" y="93"/>
                    <a:pt x="0" y="211"/>
                  </a:cubicBezTo>
                  <a:cubicBezTo>
                    <a:pt x="0" y="335"/>
                    <a:pt x="82" y="427"/>
                    <a:pt x="195" y="427"/>
                  </a:cubicBezTo>
                  <a:cubicBezTo>
                    <a:pt x="319" y="427"/>
                    <a:pt x="416" y="340"/>
                    <a:pt x="421" y="227"/>
                  </a:cubicBezTo>
                  <a:cubicBezTo>
                    <a:pt x="427" y="103"/>
                    <a:pt x="33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6" name="Google Shape;3096;p5"/>
            <p:cNvSpPr/>
            <p:nvPr/>
          </p:nvSpPr>
          <p:spPr>
            <a:xfrm>
              <a:off x="1913750" y="38783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1"/>
                  </a:moveTo>
                  <a:cubicBezTo>
                    <a:pt x="90" y="1"/>
                    <a:pt x="1" y="100"/>
                    <a:pt x="1" y="212"/>
                  </a:cubicBezTo>
                  <a:cubicBezTo>
                    <a:pt x="1" y="336"/>
                    <a:pt x="93" y="423"/>
                    <a:pt x="211" y="423"/>
                  </a:cubicBezTo>
                  <a:cubicBezTo>
                    <a:pt x="335" y="418"/>
                    <a:pt x="427" y="330"/>
                    <a:pt x="427" y="212"/>
                  </a:cubicBezTo>
                  <a:cubicBezTo>
                    <a:pt x="417" y="94"/>
                    <a:pt x="330" y="2"/>
                    <a:pt x="211" y="2"/>
                  </a:cubicBezTo>
                  <a:cubicBezTo>
                    <a:pt x="206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7" name="Google Shape;3097;p5"/>
            <p:cNvSpPr/>
            <p:nvPr/>
          </p:nvSpPr>
          <p:spPr>
            <a:xfrm>
              <a:off x="15687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0"/>
                    <a:pt x="210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8" name="Google Shape;3098;p5"/>
            <p:cNvSpPr/>
            <p:nvPr/>
          </p:nvSpPr>
          <p:spPr>
            <a:xfrm>
              <a:off x="15422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6" y="1"/>
                  </a:moveTo>
                  <a:cubicBezTo>
                    <a:pt x="88" y="1"/>
                    <a:pt x="1" y="98"/>
                    <a:pt x="1" y="217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9" name="Google Shape;3099;p5"/>
            <p:cNvSpPr/>
            <p:nvPr/>
          </p:nvSpPr>
          <p:spPr>
            <a:xfrm>
              <a:off x="2072925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6" y="1"/>
                  </a:moveTo>
                  <a:cubicBezTo>
                    <a:pt x="88" y="1"/>
                    <a:pt x="1" y="98"/>
                    <a:pt x="1" y="211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0"/>
                    <a:pt x="422" y="211"/>
                  </a:cubicBezTo>
                  <a:cubicBezTo>
                    <a:pt x="41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0" name="Google Shape;3100;p5"/>
            <p:cNvSpPr/>
            <p:nvPr/>
          </p:nvSpPr>
          <p:spPr>
            <a:xfrm>
              <a:off x="1595150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8"/>
                    <a:pt x="6" y="217"/>
                  </a:cubicBezTo>
                  <a:cubicBezTo>
                    <a:pt x="6" y="335"/>
                    <a:pt x="98" y="427"/>
                    <a:pt x="211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1" name="Google Shape;3101;p5"/>
            <p:cNvSpPr/>
            <p:nvPr/>
          </p:nvSpPr>
          <p:spPr>
            <a:xfrm>
              <a:off x="1701275" y="43561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08" y="1"/>
                  </a:moveTo>
                  <a:cubicBezTo>
                    <a:pt x="94" y="1"/>
                    <a:pt x="10" y="90"/>
                    <a:pt x="5" y="207"/>
                  </a:cubicBezTo>
                  <a:cubicBezTo>
                    <a:pt x="0" y="320"/>
                    <a:pt x="93" y="418"/>
                    <a:pt x="211" y="423"/>
                  </a:cubicBezTo>
                  <a:cubicBezTo>
                    <a:pt x="214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22"/>
                  </a:cubicBezTo>
                  <a:cubicBezTo>
                    <a:pt x="432" y="104"/>
                    <a:pt x="350" y="7"/>
                    <a:pt x="226" y="1"/>
                  </a:cubicBezTo>
                  <a:cubicBezTo>
                    <a:pt x="220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2" name="Google Shape;3102;p5"/>
            <p:cNvSpPr/>
            <p:nvPr/>
          </p:nvSpPr>
          <p:spPr>
            <a:xfrm>
              <a:off x="186057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5"/>
                    <a:pt x="0" y="98"/>
                    <a:pt x="0" y="211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3" name="Google Shape;3103;p5"/>
            <p:cNvSpPr/>
            <p:nvPr/>
          </p:nvSpPr>
          <p:spPr>
            <a:xfrm>
              <a:off x="1860575" y="38783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5" y="1"/>
                  </a:moveTo>
                  <a:cubicBezTo>
                    <a:pt x="94" y="1"/>
                    <a:pt x="0" y="100"/>
                    <a:pt x="0" y="212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34" y="423"/>
                    <a:pt x="427" y="336"/>
                    <a:pt x="427" y="212"/>
                  </a:cubicBezTo>
                  <a:cubicBezTo>
                    <a:pt x="427" y="94"/>
                    <a:pt x="334" y="7"/>
                    <a:pt x="221" y="2"/>
                  </a:cubicBezTo>
                  <a:cubicBezTo>
                    <a:pt x="216" y="1"/>
                    <a:pt x="210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4" name="Google Shape;3104;p5"/>
            <p:cNvSpPr/>
            <p:nvPr/>
          </p:nvSpPr>
          <p:spPr>
            <a:xfrm>
              <a:off x="19932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5"/>
                    <a:pt x="1" y="92"/>
                    <a:pt x="1" y="211"/>
                  </a:cubicBezTo>
                  <a:cubicBezTo>
                    <a:pt x="1" y="329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5" name="Google Shape;3105;p5"/>
            <p:cNvSpPr/>
            <p:nvPr/>
          </p:nvSpPr>
          <p:spPr>
            <a:xfrm>
              <a:off x="1754325" y="38784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1"/>
                  </a:moveTo>
                  <a:cubicBezTo>
                    <a:pt x="98" y="6"/>
                    <a:pt x="1" y="93"/>
                    <a:pt x="1" y="211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40" y="422"/>
                    <a:pt x="432" y="335"/>
                    <a:pt x="422" y="211"/>
                  </a:cubicBezTo>
                  <a:cubicBezTo>
                    <a:pt x="42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6" name="Google Shape;3106;p5"/>
            <p:cNvSpPr/>
            <p:nvPr/>
          </p:nvSpPr>
          <p:spPr>
            <a:xfrm>
              <a:off x="1674800" y="40641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32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7" name="Google Shape;3107;p5"/>
            <p:cNvSpPr/>
            <p:nvPr/>
          </p:nvSpPr>
          <p:spPr>
            <a:xfrm>
              <a:off x="1833975" y="385180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32" y="1"/>
                  </a:moveTo>
                  <a:cubicBezTo>
                    <a:pt x="109" y="1"/>
                    <a:pt x="11" y="93"/>
                    <a:pt x="6" y="206"/>
                  </a:cubicBezTo>
                  <a:cubicBezTo>
                    <a:pt x="1" y="319"/>
                    <a:pt x="98" y="422"/>
                    <a:pt x="211" y="427"/>
                  </a:cubicBezTo>
                  <a:cubicBezTo>
                    <a:pt x="214" y="427"/>
                    <a:pt x="218" y="428"/>
                    <a:pt x="221" y="428"/>
                  </a:cubicBezTo>
                  <a:cubicBezTo>
                    <a:pt x="335" y="428"/>
                    <a:pt x="432" y="337"/>
                    <a:pt x="432" y="222"/>
                  </a:cubicBezTo>
                  <a:cubicBezTo>
                    <a:pt x="432" y="98"/>
                    <a:pt x="345" y="6"/>
                    <a:pt x="23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8" name="Google Shape;3108;p5"/>
            <p:cNvSpPr/>
            <p:nvPr/>
          </p:nvSpPr>
          <p:spPr>
            <a:xfrm>
              <a:off x="1462575" y="4064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7" y="1"/>
                  </a:moveTo>
                  <a:cubicBezTo>
                    <a:pt x="98" y="1"/>
                    <a:pt x="0" y="92"/>
                    <a:pt x="0" y="207"/>
                  </a:cubicBezTo>
                  <a:cubicBezTo>
                    <a:pt x="0" y="330"/>
                    <a:pt x="93" y="428"/>
                    <a:pt x="211" y="428"/>
                  </a:cubicBezTo>
                  <a:cubicBezTo>
                    <a:pt x="335" y="428"/>
                    <a:pt x="422" y="330"/>
                    <a:pt x="422" y="212"/>
                  </a:cubicBezTo>
                  <a:cubicBezTo>
                    <a:pt x="422" y="99"/>
                    <a:pt x="335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9" name="Google Shape;3109;p5"/>
            <p:cNvSpPr/>
            <p:nvPr/>
          </p:nvSpPr>
          <p:spPr>
            <a:xfrm>
              <a:off x="183397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98" y="0"/>
                    <a:pt x="1" y="87"/>
                    <a:pt x="6" y="206"/>
                  </a:cubicBezTo>
                  <a:cubicBezTo>
                    <a:pt x="6" y="319"/>
                    <a:pt x="103" y="421"/>
                    <a:pt x="216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87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0" name="Google Shape;3110;p5"/>
            <p:cNvSpPr/>
            <p:nvPr/>
          </p:nvSpPr>
          <p:spPr>
            <a:xfrm>
              <a:off x="1754450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1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1" name="Google Shape;3111;p5"/>
            <p:cNvSpPr/>
            <p:nvPr/>
          </p:nvSpPr>
          <p:spPr>
            <a:xfrm>
              <a:off x="2099400" y="4170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8"/>
                    <a:pt x="0" y="211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27" y="340"/>
                    <a:pt x="427" y="211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2" name="Google Shape;3112;p5"/>
            <p:cNvSpPr/>
            <p:nvPr/>
          </p:nvSpPr>
          <p:spPr>
            <a:xfrm>
              <a:off x="1727850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7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88" y="421"/>
                    <a:pt x="212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3" name="Google Shape;3113;p5"/>
            <p:cNvSpPr/>
            <p:nvPr/>
          </p:nvSpPr>
          <p:spPr>
            <a:xfrm>
              <a:off x="180752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5" y="211"/>
                  </a:cubicBezTo>
                  <a:cubicBezTo>
                    <a:pt x="5" y="334"/>
                    <a:pt x="93" y="421"/>
                    <a:pt x="216" y="421"/>
                  </a:cubicBezTo>
                  <a:cubicBezTo>
                    <a:pt x="329" y="421"/>
                    <a:pt x="421" y="334"/>
                    <a:pt x="427" y="216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4" name="Google Shape;3114;p5"/>
            <p:cNvSpPr/>
            <p:nvPr/>
          </p:nvSpPr>
          <p:spPr>
            <a:xfrm>
              <a:off x="1913750" y="430300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5" name="Google Shape;3115;p5"/>
            <p:cNvSpPr/>
            <p:nvPr/>
          </p:nvSpPr>
          <p:spPr>
            <a:xfrm>
              <a:off x="1966550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2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6" name="Google Shape;3116;p5"/>
            <p:cNvSpPr/>
            <p:nvPr/>
          </p:nvSpPr>
          <p:spPr>
            <a:xfrm>
              <a:off x="1435850" y="430300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103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7" name="Google Shape;3117;p5"/>
            <p:cNvSpPr/>
            <p:nvPr/>
          </p:nvSpPr>
          <p:spPr>
            <a:xfrm>
              <a:off x="1940100" y="45419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5" y="329"/>
                    <a:pt x="103" y="421"/>
                    <a:pt x="221" y="421"/>
                  </a:cubicBezTo>
                  <a:cubicBezTo>
                    <a:pt x="334" y="421"/>
                    <a:pt x="427" y="329"/>
                    <a:pt x="427" y="211"/>
                  </a:cubicBezTo>
                  <a:cubicBezTo>
                    <a:pt x="432" y="87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8" name="Google Shape;3118;p5"/>
            <p:cNvSpPr/>
            <p:nvPr/>
          </p:nvSpPr>
          <p:spPr>
            <a:xfrm>
              <a:off x="1860575" y="38253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2" y="0"/>
                  </a:moveTo>
                  <a:cubicBezTo>
                    <a:pt x="98" y="0"/>
                    <a:pt x="5" y="91"/>
                    <a:pt x="0" y="206"/>
                  </a:cubicBezTo>
                  <a:cubicBezTo>
                    <a:pt x="0" y="329"/>
                    <a:pt x="93" y="427"/>
                    <a:pt x="211" y="427"/>
                  </a:cubicBezTo>
                  <a:cubicBezTo>
                    <a:pt x="329" y="427"/>
                    <a:pt x="427" y="334"/>
                    <a:pt x="427" y="216"/>
                  </a:cubicBezTo>
                  <a:cubicBezTo>
                    <a:pt x="427" y="98"/>
                    <a:pt x="334" y="11"/>
                    <a:pt x="221" y="0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9" name="Google Shape;3119;p5"/>
            <p:cNvSpPr/>
            <p:nvPr/>
          </p:nvSpPr>
          <p:spPr>
            <a:xfrm>
              <a:off x="2125850" y="4196850"/>
              <a:ext cx="10950" cy="10600"/>
            </a:xfrm>
            <a:custGeom>
              <a:rect b="b" l="l" r="r" t="t"/>
              <a:pathLst>
                <a:path extrusionOk="0" h="424" w="438">
                  <a:moveTo>
                    <a:pt x="211" y="1"/>
                  </a:moveTo>
                  <a:cubicBezTo>
                    <a:pt x="99" y="1"/>
                    <a:pt x="16" y="80"/>
                    <a:pt x="11" y="197"/>
                  </a:cubicBezTo>
                  <a:cubicBezTo>
                    <a:pt x="1" y="325"/>
                    <a:pt x="88" y="418"/>
                    <a:pt x="212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17"/>
                  </a:cubicBezTo>
                  <a:cubicBezTo>
                    <a:pt x="438" y="99"/>
                    <a:pt x="350" y="7"/>
                    <a:pt x="232" y="1"/>
                  </a:cubicBezTo>
                  <a:cubicBezTo>
                    <a:pt x="225" y="1"/>
                    <a:pt x="218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0" name="Google Shape;3120;p5"/>
            <p:cNvSpPr/>
            <p:nvPr/>
          </p:nvSpPr>
          <p:spPr>
            <a:xfrm>
              <a:off x="1595150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6" y="0"/>
                  </a:moveTo>
                  <a:cubicBezTo>
                    <a:pt x="93" y="6"/>
                    <a:pt x="1" y="93"/>
                    <a:pt x="1" y="211"/>
                  </a:cubicBezTo>
                  <a:cubicBezTo>
                    <a:pt x="1" y="334"/>
                    <a:pt x="93" y="422"/>
                    <a:pt x="211" y="422"/>
                  </a:cubicBezTo>
                  <a:cubicBezTo>
                    <a:pt x="330" y="422"/>
                    <a:pt x="427" y="334"/>
                    <a:pt x="427" y="211"/>
                  </a:cubicBezTo>
                  <a:cubicBezTo>
                    <a:pt x="427" y="88"/>
                    <a:pt x="335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1" name="Google Shape;3121;p5"/>
            <p:cNvSpPr/>
            <p:nvPr/>
          </p:nvSpPr>
          <p:spPr>
            <a:xfrm>
              <a:off x="1754325" y="44089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7" y="0"/>
                  </a:moveTo>
                  <a:cubicBezTo>
                    <a:pt x="108" y="0"/>
                    <a:pt x="6" y="98"/>
                    <a:pt x="6" y="211"/>
                  </a:cubicBezTo>
                  <a:cubicBezTo>
                    <a:pt x="1" y="335"/>
                    <a:pt x="88" y="422"/>
                    <a:pt x="216" y="422"/>
                  </a:cubicBezTo>
                  <a:cubicBezTo>
                    <a:pt x="340" y="422"/>
                    <a:pt x="432" y="335"/>
                    <a:pt x="432" y="211"/>
                  </a:cubicBezTo>
                  <a:cubicBezTo>
                    <a:pt x="432" y="98"/>
                    <a:pt x="340" y="6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2" name="Google Shape;3122;p5"/>
            <p:cNvSpPr/>
            <p:nvPr/>
          </p:nvSpPr>
          <p:spPr>
            <a:xfrm>
              <a:off x="1754325" y="3825350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16"/>
                  </a:cubicBezTo>
                  <a:cubicBezTo>
                    <a:pt x="6" y="329"/>
                    <a:pt x="93" y="427"/>
                    <a:pt x="211" y="427"/>
                  </a:cubicBezTo>
                  <a:cubicBezTo>
                    <a:pt x="335" y="427"/>
                    <a:pt x="432" y="334"/>
                    <a:pt x="432" y="216"/>
                  </a:cubicBezTo>
                  <a:cubicBezTo>
                    <a:pt x="432" y="93"/>
                    <a:pt x="34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3" name="Google Shape;3123;p5"/>
            <p:cNvSpPr/>
            <p:nvPr/>
          </p:nvSpPr>
          <p:spPr>
            <a:xfrm>
              <a:off x="18605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0"/>
                    <a:pt x="98" y="427"/>
                    <a:pt x="221" y="427"/>
                  </a:cubicBezTo>
                  <a:cubicBezTo>
                    <a:pt x="339" y="417"/>
                    <a:pt x="432" y="330"/>
                    <a:pt x="427" y="206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4" name="Google Shape;3124;p5"/>
            <p:cNvSpPr/>
            <p:nvPr/>
          </p:nvSpPr>
          <p:spPr>
            <a:xfrm>
              <a:off x="1940225" y="41173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1"/>
                  </a:moveTo>
                  <a:cubicBezTo>
                    <a:pt x="98" y="1"/>
                    <a:pt x="0" y="98"/>
                    <a:pt x="0" y="211"/>
                  </a:cubicBezTo>
                  <a:cubicBezTo>
                    <a:pt x="11" y="329"/>
                    <a:pt x="98" y="422"/>
                    <a:pt x="216" y="422"/>
                  </a:cubicBezTo>
                  <a:cubicBezTo>
                    <a:pt x="329" y="422"/>
                    <a:pt x="427" y="335"/>
                    <a:pt x="427" y="211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5" name="Google Shape;3125;p5"/>
            <p:cNvSpPr/>
            <p:nvPr/>
          </p:nvSpPr>
          <p:spPr>
            <a:xfrm>
              <a:off x="1727850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7" y="1"/>
                  </a:moveTo>
                  <a:cubicBezTo>
                    <a:pt x="104" y="1"/>
                    <a:pt x="1" y="98"/>
                    <a:pt x="1" y="211"/>
                  </a:cubicBezTo>
                  <a:cubicBezTo>
                    <a:pt x="1" y="335"/>
                    <a:pt x="88" y="427"/>
                    <a:pt x="212" y="427"/>
                  </a:cubicBezTo>
                  <a:cubicBezTo>
                    <a:pt x="340" y="427"/>
                    <a:pt x="422" y="340"/>
                    <a:pt x="422" y="211"/>
                  </a:cubicBezTo>
                  <a:cubicBezTo>
                    <a:pt x="42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6" name="Google Shape;3126;p5"/>
            <p:cNvSpPr/>
            <p:nvPr/>
          </p:nvSpPr>
          <p:spPr>
            <a:xfrm>
              <a:off x="188717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5" y="87"/>
                    <a:pt x="0" y="206"/>
                  </a:cubicBezTo>
                  <a:cubicBezTo>
                    <a:pt x="0" y="329"/>
                    <a:pt x="87" y="427"/>
                    <a:pt x="211" y="427"/>
                  </a:cubicBezTo>
                  <a:cubicBezTo>
                    <a:pt x="324" y="427"/>
                    <a:pt x="421" y="334"/>
                    <a:pt x="421" y="221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7" name="Google Shape;3127;p5"/>
            <p:cNvSpPr/>
            <p:nvPr/>
          </p:nvSpPr>
          <p:spPr>
            <a:xfrm>
              <a:off x="1780925" y="43294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7"/>
                    <a:pt x="93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8" name="Google Shape;3128;p5"/>
            <p:cNvSpPr/>
            <p:nvPr/>
          </p:nvSpPr>
          <p:spPr>
            <a:xfrm>
              <a:off x="1674800" y="45948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8"/>
                    <a:pt x="6" y="221"/>
                  </a:cubicBezTo>
                  <a:cubicBezTo>
                    <a:pt x="16" y="334"/>
                    <a:pt x="103" y="427"/>
                    <a:pt x="222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9" name="Google Shape;3129;p5"/>
            <p:cNvSpPr/>
            <p:nvPr/>
          </p:nvSpPr>
          <p:spPr>
            <a:xfrm>
              <a:off x="1886900" y="43294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22" y="1"/>
                  </a:moveTo>
                  <a:cubicBezTo>
                    <a:pt x="104" y="1"/>
                    <a:pt x="16" y="88"/>
                    <a:pt x="11" y="206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32" y="337"/>
                    <a:pt x="432" y="222"/>
                  </a:cubicBezTo>
                  <a:cubicBezTo>
                    <a:pt x="438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0" name="Google Shape;3130;p5"/>
            <p:cNvSpPr/>
            <p:nvPr/>
          </p:nvSpPr>
          <p:spPr>
            <a:xfrm>
              <a:off x="1780800" y="3905000"/>
              <a:ext cx="10925" cy="10675"/>
            </a:xfrm>
            <a:custGeom>
              <a:rect b="b" l="l" r="r" t="t"/>
              <a:pathLst>
                <a:path extrusionOk="0" h="427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19"/>
                    <a:pt x="93" y="422"/>
                    <a:pt x="211" y="427"/>
                  </a:cubicBezTo>
                  <a:cubicBezTo>
                    <a:pt x="214" y="427"/>
                    <a:pt x="217" y="427"/>
                    <a:pt x="221" y="427"/>
                  </a:cubicBezTo>
                  <a:cubicBezTo>
                    <a:pt x="334" y="427"/>
                    <a:pt x="427" y="341"/>
                    <a:pt x="432" y="226"/>
                  </a:cubicBezTo>
                  <a:cubicBezTo>
                    <a:pt x="437" y="113"/>
                    <a:pt x="350" y="11"/>
                    <a:pt x="231" y="0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1" name="Google Shape;3131;p5"/>
            <p:cNvSpPr/>
            <p:nvPr/>
          </p:nvSpPr>
          <p:spPr>
            <a:xfrm>
              <a:off x="1727850" y="39048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7" y="1"/>
                  </a:moveTo>
                  <a:cubicBezTo>
                    <a:pt x="88" y="1"/>
                    <a:pt x="1" y="87"/>
                    <a:pt x="1" y="207"/>
                  </a:cubicBezTo>
                  <a:cubicBezTo>
                    <a:pt x="1" y="330"/>
                    <a:pt x="93" y="428"/>
                    <a:pt x="212" y="428"/>
                  </a:cubicBezTo>
                  <a:cubicBezTo>
                    <a:pt x="215" y="428"/>
                    <a:pt x="218" y="428"/>
                    <a:pt x="221" y="428"/>
                  </a:cubicBezTo>
                  <a:cubicBezTo>
                    <a:pt x="339" y="428"/>
                    <a:pt x="422" y="332"/>
                    <a:pt x="422" y="212"/>
                  </a:cubicBezTo>
                  <a:cubicBezTo>
                    <a:pt x="422" y="94"/>
                    <a:pt x="335" y="1"/>
                    <a:pt x="217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2" name="Google Shape;3132;p5"/>
            <p:cNvSpPr/>
            <p:nvPr/>
          </p:nvSpPr>
          <p:spPr>
            <a:xfrm>
              <a:off x="2125850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8"/>
                    <a:pt x="11" y="222"/>
                  </a:cubicBezTo>
                  <a:cubicBezTo>
                    <a:pt x="11" y="335"/>
                    <a:pt x="98" y="427"/>
                    <a:pt x="217" y="427"/>
                  </a:cubicBezTo>
                  <a:cubicBezTo>
                    <a:pt x="330" y="427"/>
                    <a:pt x="427" y="335"/>
                    <a:pt x="427" y="217"/>
                  </a:cubicBezTo>
                  <a:cubicBezTo>
                    <a:pt x="427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3" name="Google Shape;3133;p5"/>
            <p:cNvSpPr/>
            <p:nvPr/>
          </p:nvSpPr>
          <p:spPr>
            <a:xfrm>
              <a:off x="2099400" y="41172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93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4" name="Google Shape;3134;p5"/>
            <p:cNvSpPr/>
            <p:nvPr/>
          </p:nvSpPr>
          <p:spPr>
            <a:xfrm>
              <a:off x="1754450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25" y="1"/>
                  </a:moveTo>
                  <a:cubicBezTo>
                    <a:pt x="219" y="1"/>
                    <a:pt x="213" y="1"/>
                    <a:pt x="206" y="1"/>
                  </a:cubicBezTo>
                  <a:cubicBezTo>
                    <a:pt x="93" y="7"/>
                    <a:pt x="1" y="94"/>
                    <a:pt x="1" y="212"/>
                  </a:cubicBezTo>
                  <a:cubicBezTo>
                    <a:pt x="1" y="325"/>
                    <a:pt x="88" y="423"/>
                    <a:pt x="211" y="423"/>
                  </a:cubicBezTo>
                  <a:cubicBezTo>
                    <a:pt x="335" y="418"/>
                    <a:pt x="427" y="325"/>
                    <a:pt x="427" y="207"/>
                  </a:cubicBezTo>
                  <a:cubicBezTo>
                    <a:pt x="417" y="90"/>
                    <a:pt x="338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5" name="Google Shape;3135;p5"/>
            <p:cNvSpPr/>
            <p:nvPr/>
          </p:nvSpPr>
          <p:spPr>
            <a:xfrm>
              <a:off x="1807525" y="43559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10"/>
                    <a:pt x="0" y="98"/>
                    <a:pt x="0" y="221"/>
                  </a:cubicBezTo>
                  <a:cubicBezTo>
                    <a:pt x="5" y="334"/>
                    <a:pt x="93" y="427"/>
                    <a:pt x="211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6" name="Google Shape;3136;p5"/>
            <p:cNvSpPr/>
            <p:nvPr/>
          </p:nvSpPr>
          <p:spPr>
            <a:xfrm>
              <a:off x="1860450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8" y="0"/>
                    <a:pt x="5" y="88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7" name="Google Shape;3137;p5"/>
            <p:cNvSpPr/>
            <p:nvPr/>
          </p:nvSpPr>
          <p:spPr>
            <a:xfrm>
              <a:off x="1913625" y="43561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8" y="0"/>
                    <a:pt x="6" y="88"/>
                    <a:pt x="1" y="211"/>
                  </a:cubicBezTo>
                  <a:cubicBezTo>
                    <a:pt x="6" y="334"/>
                    <a:pt x="98" y="422"/>
                    <a:pt x="216" y="422"/>
                  </a:cubicBezTo>
                  <a:cubicBezTo>
                    <a:pt x="335" y="417"/>
                    <a:pt x="432" y="324"/>
                    <a:pt x="432" y="211"/>
                  </a:cubicBez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8" name="Google Shape;3138;p5"/>
            <p:cNvSpPr/>
            <p:nvPr/>
          </p:nvSpPr>
          <p:spPr>
            <a:xfrm>
              <a:off x="1621875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9" name="Google Shape;3139;p5"/>
            <p:cNvSpPr/>
            <p:nvPr/>
          </p:nvSpPr>
          <p:spPr>
            <a:xfrm>
              <a:off x="215245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1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27"/>
                    <a:pt x="216" y="427"/>
                  </a:cubicBezTo>
                  <a:cubicBezTo>
                    <a:pt x="340" y="427"/>
                    <a:pt x="427" y="335"/>
                    <a:pt x="422" y="211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0" name="Google Shape;3140;p5"/>
            <p:cNvSpPr/>
            <p:nvPr/>
          </p:nvSpPr>
          <p:spPr>
            <a:xfrm>
              <a:off x="1727725" y="39580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1"/>
                  </a:moveTo>
                  <a:cubicBezTo>
                    <a:pt x="98" y="1"/>
                    <a:pt x="1" y="88"/>
                    <a:pt x="16" y="211"/>
                  </a:cubicBezTo>
                  <a:cubicBezTo>
                    <a:pt x="16" y="335"/>
                    <a:pt x="114" y="422"/>
                    <a:pt x="227" y="422"/>
                  </a:cubicBezTo>
                  <a:cubicBezTo>
                    <a:pt x="345" y="422"/>
                    <a:pt x="433" y="329"/>
                    <a:pt x="433" y="211"/>
                  </a:cubicBezTo>
                  <a:cubicBezTo>
                    <a:pt x="433" y="8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1" name="Google Shape;3141;p5"/>
            <p:cNvSpPr/>
            <p:nvPr/>
          </p:nvSpPr>
          <p:spPr>
            <a:xfrm>
              <a:off x="1780800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16" y="88"/>
                    <a:pt x="5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2" name="Google Shape;3142;p5"/>
            <p:cNvSpPr/>
            <p:nvPr/>
          </p:nvSpPr>
          <p:spPr>
            <a:xfrm>
              <a:off x="1727850" y="4329325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7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34"/>
                    <a:pt x="88" y="432"/>
                    <a:pt x="212" y="432"/>
                  </a:cubicBezTo>
                  <a:cubicBezTo>
                    <a:pt x="335" y="432"/>
                    <a:pt x="422" y="340"/>
                    <a:pt x="422" y="211"/>
                  </a:cubicBezTo>
                  <a:cubicBezTo>
                    <a:pt x="422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3" name="Google Shape;3143;p5"/>
            <p:cNvSpPr/>
            <p:nvPr/>
          </p:nvSpPr>
          <p:spPr>
            <a:xfrm>
              <a:off x="1887175" y="42765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5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21" y="334"/>
                    <a:pt x="427" y="211"/>
                  </a:cubicBezTo>
                  <a:cubicBezTo>
                    <a:pt x="427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4" name="Google Shape;3144;p5"/>
            <p:cNvSpPr/>
            <p:nvPr/>
          </p:nvSpPr>
          <p:spPr>
            <a:xfrm>
              <a:off x="1940225" y="4276600"/>
              <a:ext cx="10675" cy="10475"/>
            </a:xfrm>
            <a:custGeom>
              <a:rect b="b" l="l" r="r" t="t"/>
              <a:pathLst>
                <a:path extrusionOk="0" h="419" w="427">
                  <a:moveTo>
                    <a:pt x="240" y="1"/>
                  </a:moveTo>
                  <a:cubicBezTo>
                    <a:pt x="232" y="1"/>
                    <a:pt x="224" y="2"/>
                    <a:pt x="216" y="3"/>
                  </a:cubicBezTo>
                  <a:cubicBezTo>
                    <a:pt x="98" y="3"/>
                    <a:pt x="0" y="90"/>
                    <a:pt x="0" y="208"/>
                  </a:cubicBezTo>
                  <a:cubicBezTo>
                    <a:pt x="0" y="321"/>
                    <a:pt x="93" y="419"/>
                    <a:pt x="216" y="419"/>
                  </a:cubicBezTo>
                  <a:cubicBezTo>
                    <a:pt x="334" y="419"/>
                    <a:pt x="427" y="331"/>
                    <a:pt x="427" y="208"/>
                  </a:cubicBezTo>
                  <a:cubicBezTo>
                    <a:pt x="422" y="93"/>
                    <a:pt x="342" y="1"/>
                    <a:pt x="24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5" name="Google Shape;3145;p5"/>
            <p:cNvSpPr/>
            <p:nvPr/>
          </p:nvSpPr>
          <p:spPr>
            <a:xfrm>
              <a:off x="15422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6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6" name="Google Shape;3146;p5"/>
            <p:cNvSpPr/>
            <p:nvPr/>
          </p:nvSpPr>
          <p:spPr>
            <a:xfrm>
              <a:off x="1727600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103" y="1"/>
                    <a:pt x="6" y="93"/>
                    <a:pt x="6" y="206"/>
                  </a:cubicBezTo>
                  <a:cubicBezTo>
                    <a:pt x="1" y="324"/>
                    <a:pt x="98" y="417"/>
                    <a:pt x="217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5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7" name="Google Shape;3147;p5"/>
            <p:cNvSpPr/>
            <p:nvPr/>
          </p:nvSpPr>
          <p:spPr>
            <a:xfrm>
              <a:off x="1648350" y="4303100"/>
              <a:ext cx="10550" cy="10450"/>
            </a:xfrm>
            <a:custGeom>
              <a:rect b="b" l="l" r="r" t="t"/>
              <a:pathLst>
                <a:path extrusionOk="0" h="418" w="422">
                  <a:moveTo>
                    <a:pt x="221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9"/>
                    <a:pt x="0" y="212"/>
                  </a:cubicBezTo>
                  <a:cubicBezTo>
                    <a:pt x="5" y="325"/>
                    <a:pt x="98" y="417"/>
                    <a:pt x="211" y="417"/>
                  </a:cubicBezTo>
                  <a:cubicBezTo>
                    <a:pt x="334" y="417"/>
                    <a:pt x="421" y="330"/>
                    <a:pt x="421" y="207"/>
                  </a:cubicBezTo>
                  <a:cubicBezTo>
                    <a:pt x="421" y="87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8" name="Google Shape;3148;p5"/>
            <p:cNvSpPr/>
            <p:nvPr/>
          </p:nvSpPr>
          <p:spPr>
            <a:xfrm>
              <a:off x="1727725" y="44355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1" y="334"/>
                    <a:pt x="98" y="427"/>
                    <a:pt x="222" y="427"/>
                  </a:cubicBezTo>
                  <a:cubicBezTo>
                    <a:pt x="345" y="427"/>
                    <a:pt x="433" y="329"/>
                    <a:pt x="427" y="206"/>
                  </a:cubicBezTo>
                  <a:cubicBezTo>
                    <a:pt x="422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9" name="Google Shape;3149;p5"/>
            <p:cNvSpPr/>
            <p:nvPr/>
          </p:nvSpPr>
          <p:spPr>
            <a:xfrm>
              <a:off x="1940225" y="43826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11" y="329"/>
                    <a:pt x="103" y="421"/>
                    <a:pt x="216" y="421"/>
                  </a:cubicBezTo>
                  <a:cubicBezTo>
                    <a:pt x="329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0" name="Google Shape;3150;p5"/>
            <p:cNvSpPr/>
            <p:nvPr/>
          </p:nvSpPr>
          <p:spPr>
            <a:xfrm>
              <a:off x="1940225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11" y="329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1" name="Google Shape;3151;p5"/>
            <p:cNvSpPr/>
            <p:nvPr/>
          </p:nvSpPr>
          <p:spPr>
            <a:xfrm>
              <a:off x="1807650" y="3825350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0"/>
                    <a:pt x="0" y="98"/>
                    <a:pt x="0" y="216"/>
                  </a:cubicBezTo>
                  <a:cubicBezTo>
                    <a:pt x="0" y="334"/>
                    <a:pt x="88" y="427"/>
                    <a:pt x="211" y="427"/>
                  </a:cubicBezTo>
                  <a:cubicBezTo>
                    <a:pt x="329" y="422"/>
                    <a:pt x="422" y="324"/>
                    <a:pt x="422" y="206"/>
                  </a:cubicBezTo>
                  <a:cubicBezTo>
                    <a:pt x="422" y="93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2" name="Google Shape;3152;p5"/>
            <p:cNvSpPr/>
            <p:nvPr/>
          </p:nvSpPr>
          <p:spPr>
            <a:xfrm>
              <a:off x="1940225" y="38518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93"/>
                    <a:pt x="32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3" name="Google Shape;3153;p5"/>
            <p:cNvSpPr/>
            <p:nvPr/>
          </p:nvSpPr>
          <p:spPr>
            <a:xfrm>
              <a:off x="1568550" y="406417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7" y="0"/>
                  </a:moveTo>
                  <a:cubicBezTo>
                    <a:pt x="104" y="0"/>
                    <a:pt x="6" y="93"/>
                    <a:pt x="6" y="206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7" y="329"/>
                    <a:pt x="427" y="211"/>
                  </a:cubicBezTo>
                  <a:cubicBezTo>
                    <a:pt x="43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4" name="Google Shape;3154;p5"/>
            <p:cNvSpPr/>
            <p:nvPr/>
          </p:nvSpPr>
          <p:spPr>
            <a:xfrm>
              <a:off x="2099400" y="4064175"/>
              <a:ext cx="10675" cy="10425"/>
            </a:xfrm>
            <a:custGeom>
              <a:rect b="b" l="l" r="r" t="t"/>
              <a:pathLst>
                <a:path extrusionOk="0" h="417" w="427">
                  <a:moveTo>
                    <a:pt x="211" y="0"/>
                  </a:moveTo>
                  <a:cubicBezTo>
                    <a:pt x="93" y="0"/>
                    <a:pt x="0" y="87"/>
                    <a:pt x="0" y="206"/>
                  </a:cubicBezTo>
                  <a:cubicBezTo>
                    <a:pt x="0" y="324"/>
                    <a:pt x="93" y="416"/>
                    <a:pt x="211" y="416"/>
                  </a:cubicBezTo>
                  <a:cubicBezTo>
                    <a:pt x="329" y="416"/>
                    <a:pt x="427" y="329"/>
                    <a:pt x="427" y="206"/>
                  </a:cubicBezTo>
                  <a:cubicBezTo>
                    <a:pt x="427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5" name="Google Shape;3155;p5"/>
            <p:cNvSpPr/>
            <p:nvPr/>
          </p:nvSpPr>
          <p:spPr>
            <a:xfrm>
              <a:off x="1568550" y="411735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17" y="1"/>
                  </a:moveTo>
                  <a:cubicBezTo>
                    <a:pt x="104" y="1"/>
                    <a:pt x="6" y="88"/>
                    <a:pt x="6" y="206"/>
                  </a:cubicBezTo>
                  <a:cubicBezTo>
                    <a:pt x="1" y="329"/>
                    <a:pt x="88" y="422"/>
                    <a:pt x="212" y="422"/>
                  </a:cubicBezTo>
                  <a:cubicBezTo>
                    <a:pt x="335" y="422"/>
                    <a:pt x="427" y="329"/>
                    <a:pt x="427" y="211"/>
                  </a:cubicBezTo>
                  <a:cubicBezTo>
                    <a:pt x="438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6" name="Google Shape;3156;p5"/>
            <p:cNvSpPr/>
            <p:nvPr/>
          </p:nvSpPr>
          <p:spPr>
            <a:xfrm>
              <a:off x="1727850" y="41173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17" y="0"/>
                  </a:moveTo>
                  <a:cubicBezTo>
                    <a:pt x="214" y="0"/>
                    <a:pt x="210" y="0"/>
                    <a:pt x="207" y="1"/>
                  </a:cubicBezTo>
                  <a:cubicBezTo>
                    <a:pt x="88" y="1"/>
                    <a:pt x="1" y="88"/>
                    <a:pt x="1" y="206"/>
                  </a:cubicBezTo>
                  <a:cubicBezTo>
                    <a:pt x="1" y="31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06"/>
                  </a:cubicBezTo>
                  <a:cubicBezTo>
                    <a:pt x="422" y="86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7" name="Google Shape;3157;p5"/>
            <p:cNvSpPr/>
            <p:nvPr/>
          </p:nvSpPr>
          <p:spPr>
            <a:xfrm>
              <a:off x="20726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1" y="0"/>
                  </a:moveTo>
                  <a:cubicBezTo>
                    <a:pt x="103" y="0"/>
                    <a:pt x="16" y="87"/>
                    <a:pt x="11" y="206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2" y="87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8" name="Google Shape;3158;p5"/>
            <p:cNvSpPr/>
            <p:nvPr/>
          </p:nvSpPr>
          <p:spPr>
            <a:xfrm>
              <a:off x="2178925" y="4303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5"/>
                    <a:pt x="5" y="98"/>
                    <a:pt x="5" y="211"/>
                  </a:cubicBezTo>
                  <a:cubicBezTo>
                    <a:pt x="0" y="329"/>
                    <a:pt x="103" y="421"/>
                    <a:pt x="216" y="421"/>
                  </a:cubicBezTo>
                  <a:cubicBezTo>
                    <a:pt x="339" y="421"/>
                    <a:pt x="432" y="334"/>
                    <a:pt x="432" y="211"/>
                  </a:cubicBezTo>
                  <a:cubicBezTo>
                    <a:pt x="432" y="87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9" name="Google Shape;3159;p5"/>
            <p:cNvSpPr/>
            <p:nvPr/>
          </p:nvSpPr>
          <p:spPr>
            <a:xfrm>
              <a:off x="1780800" y="4488750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24"/>
                    <a:pt x="93" y="417"/>
                    <a:pt x="211" y="427"/>
                  </a:cubicBezTo>
                  <a:cubicBezTo>
                    <a:pt x="214" y="427"/>
                    <a:pt x="217" y="427"/>
                    <a:pt x="220" y="427"/>
                  </a:cubicBezTo>
                  <a:cubicBezTo>
                    <a:pt x="334" y="427"/>
                    <a:pt x="432" y="332"/>
                    <a:pt x="432" y="222"/>
                  </a:cubicBezTo>
                  <a:cubicBezTo>
                    <a:pt x="437" y="98"/>
                    <a:pt x="350" y="6"/>
                    <a:pt x="231" y="1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0" name="Google Shape;3160;p5"/>
            <p:cNvSpPr/>
            <p:nvPr/>
          </p:nvSpPr>
          <p:spPr>
            <a:xfrm>
              <a:off x="1887175" y="385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4" y="0"/>
                  </a:moveTo>
                  <a:cubicBezTo>
                    <a:pt x="218" y="0"/>
                    <a:pt x="212" y="0"/>
                    <a:pt x="206" y="1"/>
                  </a:cubicBezTo>
                  <a:cubicBezTo>
                    <a:pt x="87" y="1"/>
                    <a:pt x="0" y="88"/>
                    <a:pt x="0" y="207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24" y="422"/>
                    <a:pt x="421" y="335"/>
                    <a:pt x="421" y="212"/>
                  </a:cubicBezTo>
                  <a:cubicBezTo>
                    <a:pt x="421" y="94"/>
                    <a:pt x="342" y="0"/>
                    <a:pt x="22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1" name="Google Shape;3161;p5"/>
            <p:cNvSpPr/>
            <p:nvPr/>
          </p:nvSpPr>
          <p:spPr>
            <a:xfrm>
              <a:off x="1780925" y="38519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1" y="1"/>
                  </a:moveTo>
                  <a:cubicBezTo>
                    <a:pt x="103" y="1"/>
                    <a:pt x="11" y="88"/>
                    <a:pt x="11" y="207"/>
                  </a:cubicBezTo>
                  <a:cubicBezTo>
                    <a:pt x="0" y="325"/>
                    <a:pt x="93" y="422"/>
                    <a:pt x="216" y="422"/>
                  </a:cubicBezTo>
                  <a:cubicBezTo>
                    <a:pt x="329" y="422"/>
                    <a:pt x="427" y="335"/>
                    <a:pt x="427" y="212"/>
                  </a:cubicBezTo>
                  <a:cubicBezTo>
                    <a:pt x="427" y="88"/>
                    <a:pt x="32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2" name="Google Shape;3162;p5"/>
            <p:cNvSpPr/>
            <p:nvPr/>
          </p:nvSpPr>
          <p:spPr>
            <a:xfrm>
              <a:off x="20726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1" y="0"/>
                  </a:moveTo>
                  <a:cubicBezTo>
                    <a:pt x="108" y="0"/>
                    <a:pt x="11" y="88"/>
                    <a:pt x="0" y="211"/>
                  </a:cubicBezTo>
                  <a:cubicBezTo>
                    <a:pt x="0" y="324"/>
                    <a:pt x="93" y="417"/>
                    <a:pt x="206" y="422"/>
                  </a:cubicBezTo>
                  <a:cubicBezTo>
                    <a:pt x="209" y="422"/>
                    <a:pt x="213" y="422"/>
                    <a:pt x="216" y="422"/>
                  </a:cubicBezTo>
                  <a:cubicBezTo>
                    <a:pt x="335" y="422"/>
                    <a:pt x="427" y="336"/>
                    <a:pt x="427" y="216"/>
                  </a:cubicBezTo>
                  <a:cubicBezTo>
                    <a:pt x="432" y="93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3" name="Google Shape;3163;p5"/>
            <p:cNvSpPr/>
            <p:nvPr/>
          </p:nvSpPr>
          <p:spPr>
            <a:xfrm>
              <a:off x="2126125" y="4356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2" y="1"/>
                  </a:moveTo>
                  <a:cubicBezTo>
                    <a:pt x="79" y="1"/>
                    <a:pt x="0" y="90"/>
                    <a:pt x="0" y="212"/>
                  </a:cubicBezTo>
                  <a:cubicBezTo>
                    <a:pt x="0" y="335"/>
                    <a:pt x="87" y="423"/>
                    <a:pt x="211" y="423"/>
                  </a:cubicBezTo>
                  <a:cubicBezTo>
                    <a:pt x="324" y="423"/>
                    <a:pt x="421" y="335"/>
                    <a:pt x="421" y="217"/>
                  </a:cubicBezTo>
                  <a:cubicBezTo>
                    <a:pt x="421" y="94"/>
                    <a:pt x="334" y="1"/>
                    <a:pt x="211" y="1"/>
                  </a:cubicBezTo>
                  <a:cubicBezTo>
                    <a:pt x="205" y="1"/>
                    <a:pt x="198" y="1"/>
                    <a:pt x="19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4" name="Google Shape;3164;p5"/>
            <p:cNvSpPr/>
            <p:nvPr/>
          </p:nvSpPr>
          <p:spPr>
            <a:xfrm>
              <a:off x="2152200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1"/>
                  </a:moveTo>
                  <a:cubicBezTo>
                    <a:pt x="103" y="1"/>
                    <a:pt x="11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334" y="422"/>
                    <a:pt x="432" y="335"/>
                    <a:pt x="432" y="211"/>
                  </a:cubicBezTo>
                  <a:cubicBezTo>
                    <a:pt x="432" y="8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5" name="Google Shape;3165;p5"/>
            <p:cNvSpPr/>
            <p:nvPr/>
          </p:nvSpPr>
          <p:spPr>
            <a:xfrm>
              <a:off x="1780800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98" y="0"/>
                    <a:pt x="5" y="98"/>
                    <a:pt x="0" y="221"/>
                  </a:cubicBezTo>
                  <a:cubicBezTo>
                    <a:pt x="5" y="334"/>
                    <a:pt x="98" y="427"/>
                    <a:pt x="211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6" name="Google Shape;3166;p5"/>
            <p:cNvSpPr/>
            <p:nvPr/>
          </p:nvSpPr>
          <p:spPr>
            <a:xfrm>
              <a:off x="1542225" y="41966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8" y="10"/>
                    <a:pt x="1" y="98"/>
                    <a:pt x="1" y="211"/>
                  </a:cubicBezTo>
                  <a:cubicBezTo>
                    <a:pt x="1" y="334"/>
                    <a:pt x="93" y="432"/>
                    <a:pt x="211" y="432"/>
                  </a:cubicBezTo>
                  <a:cubicBezTo>
                    <a:pt x="335" y="432"/>
                    <a:pt x="422" y="344"/>
                    <a:pt x="417" y="211"/>
                  </a:cubicBezTo>
                  <a:cubicBezTo>
                    <a:pt x="417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7" name="Google Shape;3167;p5"/>
            <p:cNvSpPr/>
            <p:nvPr/>
          </p:nvSpPr>
          <p:spPr>
            <a:xfrm>
              <a:off x="1489175" y="43029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2" y="1"/>
                    <a:pt x="0" y="87"/>
                    <a:pt x="0" y="207"/>
                  </a:cubicBezTo>
                  <a:cubicBezTo>
                    <a:pt x="0" y="335"/>
                    <a:pt x="82" y="422"/>
                    <a:pt x="211" y="422"/>
                  </a:cubicBezTo>
                  <a:cubicBezTo>
                    <a:pt x="334" y="422"/>
                    <a:pt x="432" y="330"/>
                    <a:pt x="432" y="212"/>
                  </a:cubicBezTo>
                  <a:cubicBezTo>
                    <a:pt x="432" y="99"/>
                    <a:pt x="334" y="1"/>
                    <a:pt x="221" y="1"/>
                  </a:cubicBezTo>
                  <a:cubicBezTo>
                    <a:pt x="218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8" name="Google Shape;3168;p5"/>
            <p:cNvSpPr/>
            <p:nvPr/>
          </p:nvSpPr>
          <p:spPr>
            <a:xfrm>
              <a:off x="1515625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27" y="336"/>
                    <a:pt x="427" y="211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9" name="Google Shape;3169;p5"/>
            <p:cNvSpPr/>
            <p:nvPr/>
          </p:nvSpPr>
          <p:spPr>
            <a:xfrm>
              <a:off x="20462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104" y="1"/>
                    <a:pt x="1" y="103"/>
                    <a:pt x="1" y="222"/>
                  </a:cubicBezTo>
                  <a:cubicBezTo>
                    <a:pt x="10" y="348"/>
                    <a:pt x="107" y="428"/>
                    <a:pt x="204" y="428"/>
                  </a:cubicBezTo>
                  <a:cubicBezTo>
                    <a:pt x="210" y="428"/>
                    <a:pt x="216" y="428"/>
                    <a:pt x="222" y="427"/>
                  </a:cubicBezTo>
                  <a:cubicBezTo>
                    <a:pt x="34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0" name="Google Shape;3170;p5"/>
            <p:cNvSpPr/>
            <p:nvPr/>
          </p:nvSpPr>
          <p:spPr>
            <a:xfrm>
              <a:off x="1728000" y="43826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29"/>
                    <a:pt x="98" y="421"/>
                    <a:pt x="211" y="421"/>
                  </a:cubicBezTo>
                  <a:cubicBezTo>
                    <a:pt x="329" y="421"/>
                    <a:pt x="416" y="329"/>
                    <a:pt x="416" y="211"/>
                  </a:cubicBezTo>
                  <a:cubicBezTo>
                    <a:pt x="416" y="87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1" name="Google Shape;3171;p5"/>
            <p:cNvSpPr/>
            <p:nvPr/>
          </p:nvSpPr>
          <p:spPr>
            <a:xfrm>
              <a:off x="1780925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1"/>
                    <a:pt x="0" y="99"/>
                    <a:pt x="0" y="212"/>
                  </a:cubicBezTo>
                  <a:cubicBezTo>
                    <a:pt x="0" y="335"/>
                    <a:pt x="98" y="422"/>
                    <a:pt x="216" y="422"/>
                  </a:cubicBezTo>
                  <a:cubicBezTo>
                    <a:pt x="334" y="422"/>
                    <a:pt x="427" y="33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2" name="Google Shape;3172;p5"/>
            <p:cNvSpPr/>
            <p:nvPr/>
          </p:nvSpPr>
          <p:spPr>
            <a:xfrm>
              <a:off x="1621625" y="40641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11" y="211"/>
                  </a:cubicBezTo>
                  <a:cubicBezTo>
                    <a:pt x="16" y="334"/>
                    <a:pt x="103" y="427"/>
                    <a:pt x="226" y="427"/>
                  </a:cubicBezTo>
                  <a:cubicBezTo>
                    <a:pt x="345" y="416"/>
                    <a:pt x="432" y="329"/>
                    <a:pt x="432" y="211"/>
                  </a:cubicBezTo>
                  <a:cubicBezTo>
                    <a:pt x="432" y="98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3" name="Google Shape;3173;p5"/>
            <p:cNvSpPr/>
            <p:nvPr/>
          </p:nvSpPr>
          <p:spPr>
            <a:xfrm>
              <a:off x="1727600" y="454180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2" y="0"/>
                  </a:moveTo>
                  <a:cubicBezTo>
                    <a:pt x="94" y="0"/>
                    <a:pt x="16" y="84"/>
                    <a:pt x="11" y="196"/>
                  </a:cubicBezTo>
                  <a:cubicBezTo>
                    <a:pt x="1" y="320"/>
                    <a:pt x="98" y="422"/>
                    <a:pt x="222" y="422"/>
                  </a:cubicBezTo>
                  <a:cubicBezTo>
                    <a:pt x="335" y="422"/>
                    <a:pt x="432" y="335"/>
                    <a:pt x="432" y="217"/>
                  </a:cubicBezTo>
                  <a:cubicBezTo>
                    <a:pt x="438" y="104"/>
                    <a:pt x="355" y="6"/>
                    <a:pt x="232" y="1"/>
                  </a:cubicBezTo>
                  <a:cubicBezTo>
                    <a:pt x="225" y="0"/>
                    <a:pt x="218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4" name="Google Shape;3174;p5"/>
            <p:cNvSpPr/>
            <p:nvPr/>
          </p:nvSpPr>
          <p:spPr>
            <a:xfrm>
              <a:off x="1887300" y="4382625"/>
              <a:ext cx="10425" cy="10575"/>
            </a:xfrm>
            <a:custGeom>
              <a:rect b="b" l="l" r="r" t="t"/>
              <a:pathLst>
                <a:path extrusionOk="0" h="423" w="417">
                  <a:moveTo>
                    <a:pt x="215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88" y="1"/>
                    <a:pt x="0" y="99"/>
                    <a:pt x="0" y="212"/>
                  </a:cubicBezTo>
                  <a:cubicBezTo>
                    <a:pt x="0" y="335"/>
                    <a:pt x="98" y="422"/>
                    <a:pt x="211" y="422"/>
                  </a:cubicBezTo>
                  <a:cubicBezTo>
                    <a:pt x="329" y="422"/>
                    <a:pt x="416" y="330"/>
                    <a:pt x="416" y="207"/>
                  </a:cubicBezTo>
                  <a:cubicBezTo>
                    <a:pt x="416" y="87"/>
                    <a:pt x="324" y="1"/>
                    <a:pt x="21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5" name="Google Shape;3175;p5"/>
            <p:cNvSpPr/>
            <p:nvPr/>
          </p:nvSpPr>
          <p:spPr>
            <a:xfrm>
              <a:off x="1887300" y="44887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0" y="93"/>
                    <a:pt x="0" y="211"/>
                  </a:cubicBezTo>
                  <a:cubicBezTo>
                    <a:pt x="0" y="330"/>
                    <a:pt x="98" y="427"/>
                    <a:pt x="211" y="427"/>
                  </a:cubicBezTo>
                  <a:cubicBezTo>
                    <a:pt x="329" y="417"/>
                    <a:pt x="422" y="330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6" name="Google Shape;3176;p5"/>
            <p:cNvSpPr/>
            <p:nvPr/>
          </p:nvSpPr>
          <p:spPr>
            <a:xfrm>
              <a:off x="2125850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22" y="0"/>
                  </a:moveTo>
                  <a:cubicBezTo>
                    <a:pt x="98" y="0"/>
                    <a:pt x="11" y="93"/>
                    <a:pt x="11" y="206"/>
                  </a:cubicBezTo>
                  <a:cubicBezTo>
                    <a:pt x="1" y="324"/>
                    <a:pt x="98" y="427"/>
                    <a:pt x="217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7" name="Google Shape;3177;p5"/>
            <p:cNvSpPr/>
            <p:nvPr/>
          </p:nvSpPr>
          <p:spPr>
            <a:xfrm>
              <a:off x="2073050" y="4143825"/>
              <a:ext cx="10450" cy="10675"/>
            </a:xfrm>
            <a:custGeom>
              <a:rect b="b" l="l" r="r" t="t"/>
              <a:pathLst>
                <a:path extrusionOk="0" h="427" w="418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19" y="427"/>
                    <a:pt x="417" y="334"/>
                    <a:pt x="417" y="211"/>
                  </a:cubicBezTo>
                  <a:cubicBezTo>
                    <a:pt x="417" y="9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8" name="Google Shape;3178;p5"/>
            <p:cNvSpPr/>
            <p:nvPr/>
          </p:nvSpPr>
          <p:spPr>
            <a:xfrm>
              <a:off x="1595025" y="414382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6" y="0"/>
                  </a:moveTo>
                  <a:cubicBezTo>
                    <a:pt x="98" y="0"/>
                    <a:pt x="6" y="93"/>
                    <a:pt x="6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9" name="Google Shape;3179;p5"/>
            <p:cNvSpPr/>
            <p:nvPr/>
          </p:nvSpPr>
          <p:spPr>
            <a:xfrm>
              <a:off x="1542225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8" y="0"/>
                    <a:pt x="1" y="93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16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0" name="Google Shape;3180;p5"/>
            <p:cNvSpPr/>
            <p:nvPr/>
          </p:nvSpPr>
          <p:spPr>
            <a:xfrm>
              <a:off x="1727850" y="42766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07" y="0"/>
                  </a:moveTo>
                  <a:cubicBezTo>
                    <a:pt x="88" y="0"/>
                    <a:pt x="1" y="86"/>
                    <a:pt x="1" y="206"/>
                  </a:cubicBezTo>
                  <a:cubicBezTo>
                    <a:pt x="1" y="32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11"/>
                  </a:cubicBezTo>
                  <a:cubicBezTo>
                    <a:pt x="422" y="88"/>
                    <a:pt x="335" y="1"/>
                    <a:pt x="217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1" name="Google Shape;3181;p5"/>
            <p:cNvSpPr/>
            <p:nvPr/>
          </p:nvSpPr>
          <p:spPr>
            <a:xfrm>
              <a:off x="204632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1"/>
                  </a:moveTo>
                  <a:cubicBezTo>
                    <a:pt x="99" y="1"/>
                    <a:pt x="1" y="98"/>
                    <a:pt x="1" y="211"/>
                  </a:cubicBezTo>
                  <a:cubicBezTo>
                    <a:pt x="1" y="329"/>
                    <a:pt x="93" y="417"/>
                    <a:pt x="206" y="422"/>
                  </a:cubicBezTo>
                  <a:cubicBezTo>
                    <a:pt x="330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2" name="Google Shape;3182;p5"/>
            <p:cNvSpPr/>
            <p:nvPr/>
          </p:nvSpPr>
          <p:spPr>
            <a:xfrm>
              <a:off x="20198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1"/>
                    <a:pt x="216" y="421"/>
                  </a:cubicBezTo>
                  <a:cubicBezTo>
                    <a:pt x="334" y="421"/>
                    <a:pt x="432" y="319"/>
                    <a:pt x="427" y="206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3" name="Google Shape;3183;p5"/>
            <p:cNvSpPr/>
            <p:nvPr/>
          </p:nvSpPr>
          <p:spPr>
            <a:xfrm>
              <a:off x="1515500" y="4064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7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0"/>
                    <a:pt x="103" y="428"/>
                    <a:pt x="222" y="428"/>
                  </a:cubicBezTo>
                  <a:cubicBezTo>
                    <a:pt x="340" y="417"/>
                    <a:pt x="432" y="330"/>
                    <a:pt x="432" y="207"/>
                  </a:cubicBezTo>
                  <a:cubicBezTo>
                    <a:pt x="427" y="87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4" name="Google Shape;3184;p5"/>
            <p:cNvSpPr/>
            <p:nvPr/>
          </p:nvSpPr>
          <p:spPr>
            <a:xfrm>
              <a:off x="1621625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6" y="0"/>
                  </a:moveTo>
                  <a:cubicBezTo>
                    <a:pt x="223" y="0"/>
                    <a:pt x="219" y="0"/>
                    <a:pt x="216" y="1"/>
                  </a:cubicBezTo>
                  <a:cubicBezTo>
                    <a:pt x="93" y="6"/>
                    <a:pt x="0" y="98"/>
                    <a:pt x="11" y="216"/>
                  </a:cubicBezTo>
                  <a:cubicBezTo>
                    <a:pt x="11" y="335"/>
                    <a:pt x="103" y="422"/>
                    <a:pt x="221" y="422"/>
                  </a:cubicBezTo>
                  <a:cubicBezTo>
                    <a:pt x="345" y="417"/>
                    <a:pt x="432" y="329"/>
                    <a:pt x="432" y="206"/>
                  </a:cubicBezTo>
                  <a:cubicBezTo>
                    <a:pt x="427" y="86"/>
                    <a:pt x="339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5" name="Google Shape;3185;p5"/>
            <p:cNvSpPr/>
            <p:nvPr/>
          </p:nvSpPr>
          <p:spPr>
            <a:xfrm>
              <a:off x="151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2" y="0"/>
                  </a:moveTo>
                  <a:cubicBezTo>
                    <a:pt x="98" y="0"/>
                    <a:pt x="6" y="86"/>
                    <a:pt x="1" y="206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7" y="335"/>
                    <a:pt x="427" y="216"/>
                  </a:cubicBezTo>
                  <a:cubicBezTo>
                    <a:pt x="432" y="98"/>
                    <a:pt x="340" y="1"/>
                    <a:pt x="222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6" name="Google Shape;3186;p5"/>
            <p:cNvSpPr/>
            <p:nvPr/>
          </p:nvSpPr>
          <p:spPr>
            <a:xfrm>
              <a:off x="21525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5"/>
                    <a:pt x="1" y="92"/>
                    <a:pt x="1" y="211"/>
                  </a:cubicBezTo>
                  <a:cubicBezTo>
                    <a:pt x="1" y="329"/>
                    <a:pt x="88" y="421"/>
                    <a:pt x="211" y="421"/>
                  </a:cubicBezTo>
                  <a:cubicBezTo>
                    <a:pt x="330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7" name="Google Shape;3187;p5"/>
            <p:cNvSpPr/>
            <p:nvPr/>
          </p:nvSpPr>
          <p:spPr>
            <a:xfrm>
              <a:off x="2046475" y="4064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5"/>
                    <a:pt x="0" y="92"/>
                    <a:pt x="0" y="211"/>
                  </a:cubicBezTo>
                  <a:cubicBezTo>
                    <a:pt x="0" y="329"/>
                    <a:pt x="93" y="421"/>
                    <a:pt x="211" y="421"/>
                  </a:cubicBezTo>
                  <a:cubicBezTo>
                    <a:pt x="329" y="421"/>
                    <a:pt x="421" y="334"/>
                    <a:pt x="421" y="211"/>
                  </a:cubicBezTo>
                  <a:cubicBezTo>
                    <a:pt x="416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8" name="Google Shape;3188;p5"/>
            <p:cNvSpPr/>
            <p:nvPr/>
          </p:nvSpPr>
          <p:spPr>
            <a:xfrm>
              <a:off x="1727850" y="4011225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2" y="1"/>
                  </a:moveTo>
                  <a:cubicBezTo>
                    <a:pt x="93" y="1"/>
                    <a:pt x="6" y="88"/>
                    <a:pt x="1" y="201"/>
                  </a:cubicBezTo>
                  <a:cubicBezTo>
                    <a:pt x="1" y="325"/>
                    <a:pt x="93" y="422"/>
                    <a:pt x="212" y="422"/>
                  </a:cubicBezTo>
                  <a:cubicBezTo>
                    <a:pt x="325" y="422"/>
                    <a:pt x="422" y="325"/>
                    <a:pt x="422" y="201"/>
                  </a:cubicBezTo>
                  <a:cubicBezTo>
                    <a:pt x="422" y="83"/>
                    <a:pt x="33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9" name="Google Shape;3189;p5"/>
            <p:cNvSpPr/>
            <p:nvPr/>
          </p:nvSpPr>
          <p:spPr>
            <a:xfrm>
              <a:off x="1887175" y="44354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334" y="432"/>
                    <a:pt x="421" y="339"/>
                    <a:pt x="416" y="211"/>
                  </a:cubicBezTo>
                  <a:cubicBezTo>
                    <a:pt x="416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0" name="Google Shape;3190;p5"/>
            <p:cNvSpPr/>
            <p:nvPr/>
          </p:nvSpPr>
          <p:spPr>
            <a:xfrm>
              <a:off x="1887300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0" y="88"/>
                    <a:pt x="0" y="211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329" y="417"/>
                    <a:pt x="422" y="329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1" name="Google Shape;3191;p5"/>
            <p:cNvSpPr/>
            <p:nvPr/>
          </p:nvSpPr>
          <p:spPr>
            <a:xfrm>
              <a:off x="1780925" y="39580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1"/>
                  </a:moveTo>
                  <a:cubicBezTo>
                    <a:pt x="93" y="6"/>
                    <a:pt x="0" y="93"/>
                    <a:pt x="0" y="211"/>
                  </a:cubicBezTo>
                  <a:cubicBezTo>
                    <a:pt x="0" y="329"/>
                    <a:pt x="98" y="422"/>
                    <a:pt x="216" y="422"/>
                  </a:cubicBezTo>
                  <a:cubicBezTo>
                    <a:pt x="329" y="422"/>
                    <a:pt x="427" y="319"/>
                    <a:pt x="427" y="206"/>
                  </a:cubicBezTo>
                  <a:cubicBezTo>
                    <a:pt x="427" y="88"/>
                    <a:pt x="32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2" name="Google Shape;3192;p5"/>
            <p:cNvSpPr/>
            <p:nvPr/>
          </p:nvSpPr>
          <p:spPr>
            <a:xfrm>
              <a:off x="1595275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8" y="1"/>
                  </a:moveTo>
                  <a:cubicBezTo>
                    <a:pt x="84" y="1"/>
                    <a:pt x="1" y="90"/>
                    <a:pt x="1" y="212"/>
                  </a:cubicBezTo>
                  <a:cubicBezTo>
                    <a:pt x="1" y="335"/>
                    <a:pt x="93" y="423"/>
                    <a:pt x="217" y="423"/>
                  </a:cubicBezTo>
                  <a:cubicBezTo>
                    <a:pt x="330" y="423"/>
                    <a:pt x="427" y="335"/>
                    <a:pt x="427" y="217"/>
                  </a:cubicBezTo>
                  <a:cubicBezTo>
                    <a:pt x="427" y="94"/>
                    <a:pt x="335" y="1"/>
                    <a:pt x="217" y="1"/>
                  </a:cubicBezTo>
                  <a:cubicBezTo>
                    <a:pt x="210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3" name="Google Shape;3193;p5"/>
            <p:cNvSpPr/>
            <p:nvPr/>
          </p:nvSpPr>
          <p:spPr>
            <a:xfrm>
              <a:off x="2072925" y="43559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88" y="1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4" name="Google Shape;3194;p5"/>
            <p:cNvSpPr/>
            <p:nvPr/>
          </p:nvSpPr>
          <p:spPr>
            <a:xfrm>
              <a:off x="1940225" y="40641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21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0" y="329"/>
                    <a:pt x="103" y="427"/>
                    <a:pt x="221" y="427"/>
                  </a:cubicBezTo>
                  <a:cubicBezTo>
                    <a:pt x="334" y="416"/>
                    <a:pt x="427" y="329"/>
                    <a:pt x="427" y="206"/>
                  </a:cubicBezTo>
                  <a:cubicBezTo>
                    <a:pt x="422" y="93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5" name="Google Shape;3195;p5"/>
            <p:cNvSpPr/>
            <p:nvPr/>
          </p:nvSpPr>
          <p:spPr>
            <a:xfrm>
              <a:off x="1595275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88" y="6"/>
                    <a:pt x="1" y="99"/>
                    <a:pt x="1" y="212"/>
                  </a:cubicBezTo>
                  <a:cubicBezTo>
                    <a:pt x="1" y="335"/>
                    <a:pt x="93" y="422"/>
                    <a:pt x="217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22" y="92"/>
                    <a:pt x="33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6" name="Google Shape;3196;p5"/>
            <p:cNvSpPr/>
            <p:nvPr/>
          </p:nvSpPr>
          <p:spPr>
            <a:xfrm>
              <a:off x="1727600" y="38519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6" y="0"/>
                  </a:moveTo>
                  <a:cubicBezTo>
                    <a:pt x="230" y="0"/>
                    <a:pt x="223" y="0"/>
                    <a:pt x="217" y="1"/>
                  </a:cubicBezTo>
                  <a:cubicBezTo>
                    <a:pt x="93" y="1"/>
                    <a:pt x="1" y="93"/>
                    <a:pt x="11" y="217"/>
                  </a:cubicBezTo>
                  <a:cubicBezTo>
                    <a:pt x="16" y="335"/>
                    <a:pt x="103" y="422"/>
                    <a:pt x="222" y="422"/>
                  </a:cubicBezTo>
                  <a:cubicBezTo>
                    <a:pt x="345" y="422"/>
                    <a:pt x="432" y="325"/>
                    <a:pt x="432" y="207"/>
                  </a:cubicBezTo>
                  <a:cubicBezTo>
                    <a:pt x="432" y="89"/>
                    <a:pt x="354" y="0"/>
                    <a:pt x="2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7" name="Google Shape;3197;p5"/>
            <p:cNvSpPr/>
            <p:nvPr/>
          </p:nvSpPr>
          <p:spPr>
            <a:xfrm>
              <a:off x="1940225" y="459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3"/>
                    <a:pt x="0" y="20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8" name="Google Shape;3198;p5"/>
            <p:cNvSpPr/>
            <p:nvPr/>
          </p:nvSpPr>
          <p:spPr>
            <a:xfrm>
              <a:off x="154222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88"/>
                    <a:pt x="6" y="211"/>
                  </a:cubicBezTo>
                  <a:cubicBezTo>
                    <a:pt x="6" y="334"/>
                    <a:pt x="93" y="422"/>
                    <a:pt x="216" y="422"/>
                  </a:cubicBezTo>
                  <a:cubicBezTo>
                    <a:pt x="335" y="417"/>
                    <a:pt x="422" y="32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9" name="Google Shape;3199;p5"/>
            <p:cNvSpPr/>
            <p:nvPr/>
          </p:nvSpPr>
          <p:spPr>
            <a:xfrm>
              <a:off x="21261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7" y="0"/>
                    <a:pt x="0" y="87"/>
                    <a:pt x="0" y="211"/>
                  </a:cubicBezTo>
                  <a:cubicBezTo>
                    <a:pt x="0" y="334"/>
                    <a:pt x="87" y="421"/>
                    <a:pt x="211" y="421"/>
                  </a:cubicBezTo>
                  <a:cubicBezTo>
                    <a:pt x="334" y="421"/>
                    <a:pt x="421" y="334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0" name="Google Shape;3200;p5"/>
            <p:cNvSpPr/>
            <p:nvPr/>
          </p:nvSpPr>
          <p:spPr>
            <a:xfrm>
              <a:off x="1727850" y="4595100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198" y="1"/>
                  </a:moveTo>
                  <a:cubicBezTo>
                    <a:pt x="84" y="1"/>
                    <a:pt x="1" y="90"/>
                    <a:pt x="1" y="207"/>
                  </a:cubicBezTo>
                  <a:cubicBezTo>
                    <a:pt x="1" y="320"/>
                    <a:pt x="88" y="418"/>
                    <a:pt x="212" y="418"/>
                  </a:cubicBezTo>
                  <a:cubicBezTo>
                    <a:pt x="335" y="418"/>
                    <a:pt x="422" y="325"/>
                    <a:pt x="422" y="212"/>
                  </a:cubicBezTo>
                  <a:cubicBezTo>
                    <a:pt x="422" y="89"/>
                    <a:pt x="335" y="2"/>
                    <a:pt x="217" y="2"/>
                  </a:cubicBezTo>
                  <a:cubicBezTo>
                    <a:pt x="211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1" name="Google Shape;3201;p5"/>
            <p:cNvSpPr/>
            <p:nvPr/>
          </p:nvSpPr>
          <p:spPr>
            <a:xfrm>
              <a:off x="1727850" y="40641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3" y="0"/>
                    <a:pt x="6" y="93"/>
                    <a:pt x="1" y="211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2" y="334"/>
                    <a:pt x="422" y="221"/>
                  </a:cubicBezTo>
                  <a:cubicBezTo>
                    <a:pt x="42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2" name="Google Shape;3202;p5"/>
            <p:cNvSpPr/>
            <p:nvPr/>
          </p:nvSpPr>
          <p:spPr>
            <a:xfrm>
              <a:off x="1780925" y="4064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213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5"/>
                    <a:pt x="93" y="428"/>
                    <a:pt x="216" y="428"/>
                  </a:cubicBezTo>
                  <a:cubicBezTo>
                    <a:pt x="334" y="417"/>
                    <a:pt x="427" y="330"/>
                    <a:pt x="427" y="207"/>
                  </a:cubicBezTo>
                  <a:cubicBezTo>
                    <a:pt x="427" y="87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3" name="Google Shape;3203;p5"/>
            <p:cNvSpPr/>
            <p:nvPr/>
          </p:nvSpPr>
          <p:spPr>
            <a:xfrm>
              <a:off x="188702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9" y="0"/>
                    <a:pt x="6" y="93"/>
                    <a:pt x="1" y="216"/>
                  </a:cubicBezTo>
                  <a:cubicBezTo>
                    <a:pt x="11" y="334"/>
                    <a:pt x="99" y="427"/>
                    <a:pt x="222" y="427"/>
                  </a:cubicBezTo>
                  <a:cubicBezTo>
                    <a:pt x="335" y="422"/>
                    <a:pt x="427" y="329"/>
                    <a:pt x="427" y="216"/>
                  </a:cubicBezTo>
                  <a:cubicBezTo>
                    <a:pt x="427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4" name="Google Shape;3204;p5"/>
            <p:cNvSpPr/>
            <p:nvPr/>
          </p:nvSpPr>
          <p:spPr>
            <a:xfrm>
              <a:off x="1887175" y="4064175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06" y="0"/>
                  </a:moveTo>
                  <a:cubicBezTo>
                    <a:pt x="87" y="0"/>
                    <a:pt x="0" y="87"/>
                    <a:pt x="0" y="206"/>
                  </a:cubicBezTo>
                  <a:cubicBezTo>
                    <a:pt x="0" y="324"/>
                    <a:pt x="87" y="416"/>
                    <a:pt x="211" y="416"/>
                  </a:cubicBezTo>
                  <a:cubicBezTo>
                    <a:pt x="334" y="416"/>
                    <a:pt x="421" y="329"/>
                    <a:pt x="421" y="206"/>
                  </a:cubicBezTo>
                  <a:cubicBezTo>
                    <a:pt x="421" y="93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5" name="Google Shape;3205;p5"/>
            <p:cNvSpPr/>
            <p:nvPr/>
          </p:nvSpPr>
          <p:spPr>
            <a:xfrm>
              <a:off x="1780800" y="45948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103" y="0"/>
                    <a:pt x="10" y="93"/>
                    <a:pt x="5" y="206"/>
                  </a:cubicBezTo>
                  <a:cubicBezTo>
                    <a:pt x="0" y="329"/>
                    <a:pt x="88" y="427"/>
                    <a:pt x="21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6" name="Google Shape;3206;p5"/>
            <p:cNvSpPr/>
            <p:nvPr/>
          </p:nvSpPr>
          <p:spPr>
            <a:xfrm>
              <a:off x="18871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0"/>
                    <a:pt x="0" y="88"/>
                    <a:pt x="0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24" y="422"/>
                    <a:pt x="421" y="334"/>
                    <a:pt x="421" y="211"/>
                  </a:cubicBezTo>
                  <a:cubicBezTo>
                    <a:pt x="421" y="88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7" name="Google Shape;3207;p5"/>
            <p:cNvSpPr/>
            <p:nvPr/>
          </p:nvSpPr>
          <p:spPr>
            <a:xfrm>
              <a:off x="178092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329" y="417"/>
                    <a:pt x="422" y="324"/>
                    <a:pt x="422" y="201"/>
                  </a:cubicBezTo>
                  <a:cubicBezTo>
                    <a:pt x="422" y="8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8" name="Google Shape;3208;p5"/>
            <p:cNvSpPr/>
            <p:nvPr/>
          </p:nvSpPr>
          <p:spPr>
            <a:xfrm>
              <a:off x="1913250" y="4621450"/>
              <a:ext cx="11200" cy="10125"/>
            </a:xfrm>
            <a:custGeom>
              <a:rect b="b" l="l" r="r" t="t"/>
              <a:pathLst>
                <a:path extrusionOk="0" h="405" w="448">
                  <a:moveTo>
                    <a:pt x="229" y="0"/>
                  </a:moveTo>
                  <a:cubicBezTo>
                    <a:pt x="157" y="0"/>
                    <a:pt x="91" y="37"/>
                    <a:pt x="52" y="104"/>
                  </a:cubicBezTo>
                  <a:cubicBezTo>
                    <a:pt x="0" y="181"/>
                    <a:pt x="16" y="289"/>
                    <a:pt x="77" y="361"/>
                  </a:cubicBezTo>
                  <a:cubicBezTo>
                    <a:pt x="107" y="387"/>
                    <a:pt x="137" y="405"/>
                    <a:pt x="175" y="405"/>
                  </a:cubicBezTo>
                  <a:cubicBezTo>
                    <a:pt x="189" y="405"/>
                    <a:pt x="204" y="402"/>
                    <a:pt x="221" y="397"/>
                  </a:cubicBezTo>
                  <a:cubicBezTo>
                    <a:pt x="252" y="386"/>
                    <a:pt x="288" y="376"/>
                    <a:pt x="324" y="371"/>
                  </a:cubicBezTo>
                  <a:cubicBezTo>
                    <a:pt x="406" y="350"/>
                    <a:pt x="447" y="309"/>
                    <a:pt x="447" y="217"/>
                  </a:cubicBezTo>
                  <a:cubicBezTo>
                    <a:pt x="447" y="119"/>
                    <a:pt x="386" y="32"/>
                    <a:pt x="298" y="11"/>
                  </a:cubicBezTo>
                  <a:cubicBezTo>
                    <a:pt x="275" y="4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9" name="Google Shape;3209;p5"/>
            <p:cNvSpPr/>
            <p:nvPr/>
          </p:nvSpPr>
          <p:spPr>
            <a:xfrm>
              <a:off x="1594650" y="4568225"/>
              <a:ext cx="11325" cy="10625"/>
            </a:xfrm>
            <a:custGeom>
              <a:rect b="b" l="l" r="r" t="t"/>
              <a:pathLst>
                <a:path extrusionOk="0" h="425" w="453">
                  <a:moveTo>
                    <a:pt x="237" y="0"/>
                  </a:moveTo>
                  <a:cubicBezTo>
                    <a:pt x="163" y="0"/>
                    <a:pt x="93" y="40"/>
                    <a:pt x="52" y="105"/>
                  </a:cubicBezTo>
                  <a:cubicBezTo>
                    <a:pt x="0" y="193"/>
                    <a:pt x="21" y="285"/>
                    <a:pt x="113" y="342"/>
                  </a:cubicBezTo>
                  <a:cubicBezTo>
                    <a:pt x="139" y="362"/>
                    <a:pt x="165" y="372"/>
                    <a:pt x="190" y="393"/>
                  </a:cubicBezTo>
                  <a:cubicBezTo>
                    <a:pt x="215" y="416"/>
                    <a:pt x="240" y="424"/>
                    <a:pt x="264" y="424"/>
                  </a:cubicBezTo>
                  <a:cubicBezTo>
                    <a:pt x="296" y="424"/>
                    <a:pt x="326" y="410"/>
                    <a:pt x="355" y="393"/>
                  </a:cubicBezTo>
                  <a:cubicBezTo>
                    <a:pt x="422" y="357"/>
                    <a:pt x="452" y="290"/>
                    <a:pt x="452" y="208"/>
                  </a:cubicBezTo>
                  <a:cubicBezTo>
                    <a:pt x="447" y="116"/>
                    <a:pt x="386" y="38"/>
                    <a:pt x="293" y="8"/>
                  </a:cubicBezTo>
                  <a:cubicBezTo>
                    <a:pt x="275" y="3"/>
                    <a:pt x="256" y="0"/>
                    <a:pt x="23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0" name="Google Shape;3210;p5"/>
            <p:cNvSpPr/>
            <p:nvPr/>
          </p:nvSpPr>
          <p:spPr>
            <a:xfrm>
              <a:off x="2178275" y="4037425"/>
              <a:ext cx="10950" cy="10775"/>
            </a:xfrm>
            <a:custGeom>
              <a:rect b="b" l="l" r="r" t="t"/>
              <a:pathLst>
                <a:path extrusionOk="0" h="431" w="438">
                  <a:moveTo>
                    <a:pt x="243" y="0"/>
                  </a:moveTo>
                  <a:cubicBezTo>
                    <a:pt x="227" y="0"/>
                    <a:pt x="207" y="6"/>
                    <a:pt x="180" y="17"/>
                  </a:cubicBezTo>
                  <a:cubicBezTo>
                    <a:pt x="139" y="37"/>
                    <a:pt x="103" y="63"/>
                    <a:pt x="78" y="94"/>
                  </a:cubicBezTo>
                  <a:cubicBezTo>
                    <a:pt x="0" y="191"/>
                    <a:pt x="26" y="325"/>
                    <a:pt x="129" y="397"/>
                  </a:cubicBezTo>
                  <a:cubicBezTo>
                    <a:pt x="160" y="419"/>
                    <a:pt x="201" y="430"/>
                    <a:pt x="243" y="430"/>
                  </a:cubicBezTo>
                  <a:cubicBezTo>
                    <a:pt x="321" y="430"/>
                    <a:pt x="404" y="391"/>
                    <a:pt x="437" y="304"/>
                  </a:cubicBezTo>
                  <a:cubicBezTo>
                    <a:pt x="391" y="227"/>
                    <a:pt x="355" y="145"/>
                    <a:pt x="314" y="68"/>
                  </a:cubicBezTo>
                  <a:cubicBezTo>
                    <a:pt x="290" y="21"/>
                    <a:pt x="273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1" name="Google Shape;3211;p5"/>
            <p:cNvSpPr/>
            <p:nvPr/>
          </p:nvSpPr>
          <p:spPr>
            <a:xfrm>
              <a:off x="1992775" y="4594800"/>
              <a:ext cx="11450" cy="9600"/>
            </a:xfrm>
            <a:custGeom>
              <a:rect b="b" l="l" r="r" t="t"/>
              <a:pathLst>
                <a:path extrusionOk="0" h="384" w="458">
                  <a:moveTo>
                    <a:pt x="238" y="1"/>
                  </a:moveTo>
                  <a:cubicBezTo>
                    <a:pt x="152" y="1"/>
                    <a:pt x="73" y="49"/>
                    <a:pt x="41" y="121"/>
                  </a:cubicBezTo>
                  <a:cubicBezTo>
                    <a:pt x="0" y="209"/>
                    <a:pt x="21" y="301"/>
                    <a:pt x="108" y="383"/>
                  </a:cubicBezTo>
                  <a:cubicBezTo>
                    <a:pt x="200" y="348"/>
                    <a:pt x="283" y="301"/>
                    <a:pt x="365" y="260"/>
                  </a:cubicBezTo>
                  <a:cubicBezTo>
                    <a:pt x="447" y="219"/>
                    <a:pt x="457" y="183"/>
                    <a:pt x="411" y="106"/>
                  </a:cubicBezTo>
                  <a:cubicBezTo>
                    <a:pt x="380" y="49"/>
                    <a:pt x="334" y="19"/>
                    <a:pt x="272" y="3"/>
                  </a:cubicBezTo>
                  <a:cubicBezTo>
                    <a:pt x="261" y="1"/>
                    <a:pt x="249" y="1"/>
                    <a:pt x="23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2" name="Google Shape;3212;p5"/>
            <p:cNvSpPr/>
            <p:nvPr/>
          </p:nvSpPr>
          <p:spPr>
            <a:xfrm>
              <a:off x="1411825" y="4276350"/>
              <a:ext cx="8625" cy="10575"/>
            </a:xfrm>
            <a:custGeom>
              <a:rect b="b" l="l" r="r" t="t"/>
              <a:pathLst>
                <a:path extrusionOk="0" h="423" w="345">
                  <a:moveTo>
                    <a:pt x="129" y="1"/>
                  </a:moveTo>
                  <a:cubicBezTo>
                    <a:pt x="87" y="1"/>
                    <a:pt x="43" y="15"/>
                    <a:pt x="1" y="43"/>
                  </a:cubicBezTo>
                  <a:cubicBezTo>
                    <a:pt x="11" y="167"/>
                    <a:pt x="32" y="290"/>
                    <a:pt x="42" y="408"/>
                  </a:cubicBezTo>
                  <a:cubicBezTo>
                    <a:pt x="74" y="418"/>
                    <a:pt x="103" y="422"/>
                    <a:pt x="131" y="422"/>
                  </a:cubicBezTo>
                  <a:cubicBezTo>
                    <a:pt x="210" y="422"/>
                    <a:pt x="271" y="385"/>
                    <a:pt x="309" y="316"/>
                  </a:cubicBezTo>
                  <a:cubicBezTo>
                    <a:pt x="345" y="228"/>
                    <a:pt x="335" y="121"/>
                    <a:pt x="263" y="59"/>
                  </a:cubicBezTo>
                  <a:cubicBezTo>
                    <a:pt x="224" y="20"/>
                    <a:pt x="178" y="1"/>
                    <a:pt x="12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3" name="Google Shape;3213;p5"/>
            <p:cNvSpPr/>
            <p:nvPr/>
          </p:nvSpPr>
          <p:spPr>
            <a:xfrm>
              <a:off x="1412475" y="4170325"/>
              <a:ext cx="8125" cy="10550"/>
            </a:xfrm>
            <a:custGeom>
              <a:rect b="b" l="l" r="r" t="t"/>
              <a:pathLst>
                <a:path extrusionOk="0" h="422" w="325">
                  <a:moveTo>
                    <a:pt x="119" y="0"/>
                  </a:moveTo>
                  <a:cubicBezTo>
                    <a:pt x="97" y="0"/>
                    <a:pt x="75" y="5"/>
                    <a:pt x="52" y="14"/>
                  </a:cubicBezTo>
                  <a:lnTo>
                    <a:pt x="11" y="261"/>
                  </a:lnTo>
                  <a:cubicBezTo>
                    <a:pt x="6" y="307"/>
                    <a:pt x="6" y="348"/>
                    <a:pt x="0" y="389"/>
                  </a:cubicBezTo>
                  <a:cubicBezTo>
                    <a:pt x="35" y="411"/>
                    <a:pt x="71" y="422"/>
                    <a:pt x="105" y="422"/>
                  </a:cubicBezTo>
                  <a:cubicBezTo>
                    <a:pt x="159" y="422"/>
                    <a:pt x="210" y="397"/>
                    <a:pt x="247" y="353"/>
                  </a:cubicBezTo>
                  <a:cubicBezTo>
                    <a:pt x="314" y="292"/>
                    <a:pt x="324" y="173"/>
                    <a:pt x="273" y="96"/>
                  </a:cubicBezTo>
                  <a:cubicBezTo>
                    <a:pt x="235" y="36"/>
                    <a:pt x="180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4" name="Google Shape;3214;p5"/>
            <p:cNvSpPr/>
            <p:nvPr/>
          </p:nvSpPr>
          <p:spPr>
            <a:xfrm>
              <a:off x="1464250" y="4435600"/>
              <a:ext cx="9025" cy="10275"/>
            </a:xfrm>
            <a:custGeom>
              <a:rect b="b" l="l" r="r" t="t"/>
              <a:pathLst>
                <a:path extrusionOk="0" h="411" w="361">
                  <a:moveTo>
                    <a:pt x="136" y="0"/>
                  </a:moveTo>
                  <a:cubicBezTo>
                    <a:pt x="89" y="0"/>
                    <a:pt x="43" y="18"/>
                    <a:pt x="0" y="61"/>
                  </a:cubicBezTo>
                  <a:cubicBezTo>
                    <a:pt x="77" y="179"/>
                    <a:pt x="144" y="297"/>
                    <a:pt x="216" y="410"/>
                  </a:cubicBezTo>
                  <a:cubicBezTo>
                    <a:pt x="319" y="369"/>
                    <a:pt x="360" y="302"/>
                    <a:pt x="355" y="205"/>
                  </a:cubicBezTo>
                  <a:cubicBezTo>
                    <a:pt x="350" y="117"/>
                    <a:pt x="298" y="40"/>
                    <a:pt x="216" y="15"/>
                  </a:cubicBezTo>
                  <a:cubicBezTo>
                    <a:pt x="189" y="6"/>
                    <a:pt x="162" y="0"/>
                    <a:pt x="1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5" name="Google Shape;3215;p5"/>
            <p:cNvSpPr/>
            <p:nvPr/>
          </p:nvSpPr>
          <p:spPr>
            <a:xfrm>
              <a:off x="1595800" y="3880450"/>
              <a:ext cx="10825" cy="8450"/>
            </a:xfrm>
            <a:custGeom>
              <a:rect b="b" l="l" r="r" t="t"/>
              <a:pathLst>
                <a:path extrusionOk="0" h="338" w="433">
                  <a:moveTo>
                    <a:pt x="350" y="1"/>
                  </a:moveTo>
                  <a:cubicBezTo>
                    <a:pt x="232" y="73"/>
                    <a:pt x="119" y="145"/>
                    <a:pt x="0" y="222"/>
                  </a:cubicBezTo>
                  <a:cubicBezTo>
                    <a:pt x="40" y="304"/>
                    <a:pt x="119" y="337"/>
                    <a:pt x="194" y="337"/>
                  </a:cubicBezTo>
                  <a:cubicBezTo>
                    <a:pt x="246" y="337"/>
                    <a:pt x="296" y="321"/>
                    <a:pt x="329" y="294"/>
                  </a:cubicBezTo>
                  <a:cubicBezTo>
                    <a:pt x="417" y="222"/>
                    <a:pt x="432" y="93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6" name="Google Shape;3216;p5"/>
            <p:cNvSpPr/>
            <p:nvPr/>
          </p:nvSpPr>
          <p:spPr>
            <a:xfrm>
              <a:off x="1701650" y="4621450"/>
              <a:ext cx="10825" cy="6850"/>
            </a:xfrm>
            <a:custGeom>
              <a:rect b="b" l="l" r="r" t="t"/>
              <a:pathLst>
                <a:path extrusionOk="0" h="274" w="433">
                  <a:moveTo>
                    <a:pt x="194" y="1"/>
                  </a:moveTo>
                  <a:cubicBezTo>
                    <a:pt x="105" y="1"/>
                    <a:pt x="30" y="57"/>
                    <a:pt x="1" y="160"/>
                  </a:cubicBezTo>
                  <a:cubicBezTo>
                    <a:pt x="134" y="196"/>
                    <a:pt x="263" y="237"/>
                    <a:pt x="396" y="273"/>
                  </a:cubicBezTo>
                  <a:cubicBezTo>
                    <a:pt x="432" y="145"/>
                    <a:pt x="381" y="42"/>
                    <a:pt x="263" y="11"/>
                  </a:cubicBezTo>
                  <a:cubicBezTo>
                    <a:pt x="239" y="4"/>
                    <a:pt x="216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7" name="Google Shape;3217;p5"/>
            <p:cNvSpPr/>
            <p:nvPr/>
          </p:nvSpPr>
          <p:spPr>
            <a:xfrm>
              <a:off x="1913500" y="3829575"/>
              <a:ext cx="10550" cy="6550"/>
            </a:xfrm>
            <a:custGeom>
              <a:rect b="b" l="l" r="r" t="t"/>
              <a:pathLst>
                <a:path extrusionOk="0" h="262" w="422">
                  <a:moveTo>
                    <a:pt x="16" y="1"/>
                  </a:moveTo>
                  <a:lnTo>
                    <a:pt x="16" y="1"/>
                  </a:lnTo>
                  <a:cubicBezTo>
                    <a:pt x="0" y="134"/>
                    <a:pt x="67" y="232"/>
                    <a:pt x="191" y="258"/>
                  </a:cubicBezTo>
                  <a:cubicBezTo>
                    <a:pt x="205" y="260"/>
                    <a:pt x="219" y="261"/>
                    <a:pt x="232" y="261"/>
                  </a:cubicBezTo>
                  <a:cubicBezTo>
                    <a:pt x="329" y="261"/>
                    <a:pt x="399" y="198"/>
                    <a:pt x="422" y="98"/>
                  </a:cubicBezTo>
                  <a:cubicBezTo>
                    <a:pt x="309" y="62"/>
                    <a:pt x="196" y="37"/>
                    <a:pt x="88" y="11"/>
                  </a:cubicBezTo>
                  <a:cubicBezTo>
                    <a:pt x="62" y="6"/>
                    <a:pt x="42" y="6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8" name="Google Shape;3218;p5"/>
            <p:cNvSpPr/>
            <p:nvPr/>
          </p:nvSpPr>
          <p:spPr>
            <a:xfrm>
              <a:off x="1466550" y="4012900"/>
              <a:ext cx="7225" cy="8700"/>
            </a:xfrm>
            <a:custGeom>
              <a:rect b="b" l="l" r="r" t="t"/>
              <a:pathLst>
                <a:path extrusionOk="0" h="348" w="289">
                  <a:moveTo>
                    <a:pt x="206" y="1"/>
                  </a:moveTo>
                  <a:cubicBezTo>
                    <a:pt x="134" y="114"/>
                    <a:pt x="73" y="222"/>
                    <a:pt x="1" y="335"/>
                  </a:cubicBezTo>
                  <a:cubicBezTo>
                    <a:pt x="25" y="344"/>
                    <a:pt x="49" y="348"/>
                    <a:pt x="72" y="348"/>
                  </a:cubicBezTo>
                  <a:cubicBezTo>
                    <a:pt x="142" y="348"/>
                    <a:pt x="204" y="309"/>
                    <a:pt x="242" y="247"/>
                  </a:cubicBezTo>
                  <a:cubicBezTo>
                    <a:pt x="289" y="165"/>
                    <a:pt x="278" y="62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9" name="Google Shape;3219;p5"/>
            <p:cNvSpPr/>
            <p:nvPr/>
          </p:nvSpPr>
          <p:spPr>
            <a:xfrm>
              <a:off x="1993275" y="3856550"/>
              <a:ext cx="8900" cy="6000"/>
            </a:xfrm>
            <a:custGeom>
              <a:rect b="b" l="l" r="r" t="t"/>
              <a:pathLst>
                <a:path extrusionOk="0" h="240" w="356">
                  <a:moveTo>
                    <a:pt x="6" y="1"/>
                  </a:moveTo>
                  <a:cubicBezTo>
                    <a:pt x="1" y="109"/>
                    <a:pt x="52" y="186"/>
                    <a:pt x="134" y="222"/>
                  </a:cubicBezTo>
                  <a:cubicBezTo>
                    <a:pt x="161" y="234"/>
                    <a:pt x="188" y="239"/>
                    <a:pt x="214" y="239"/>
                  </a:cubicBezTo>
                  <a:cubicBezTo>
                    <a:pt x="269" y="239"/>
                    <a:pt x="320" y="214"/>
                    <a:pt x="355" y="165"/>
                  </a:cubicBezTo>
                  <a:cubicBezTo>
                    <a:pt x="242" y="109"/>
                    <a:pt x="129" y="57"/>
                    <a:pt x="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0" name="Google Shape;3220;p5"/>
            <p:cNvSpPr/>
            <p:nvPr/>
          </p:nvSpPr>
          <p:spPr>
            <a:xfrm>
              <a:off x="1705500" y="3834075"/>
              <a:ext cx="4775" cy="1675"/>
            </a:xfrm>
            <a:custGeom>
              <a:rect b="b" l="l" r="r" t="t"/>
              <a:pathLst>
                <a:path extrusionOk="0" h="67" w="191">
                  <a:moveTo>
                    <a:pt x="186" y="1"/>
                  </a:moveTo>
                  <a:cubicBezTo>
                    <a:pt x="124" y="11"/>
                    <a:pt x="63" y="32"/>
                    <a:pt x="1" y="52"/>
                  </a:cubicBezTo>
                  <a:cubicBezTo>
                    <a:pt x="26" y="62"/>
                    <a:pt x="49" y="67"/>
                    <a:pt x="70" y="67"/>
                  </a:cubicBezTo>
                  <a:cubicBezTo>
                    <a:pt x="116" y="67"/>
                    <a:pt x="156" y="46"/>
                    <a:pt x="191" y="11"/>
                  </a:cubicBezTo>
                  <a:cubicBezTo>
                    <a:pt x="191" y="11"/>
                    <a:pt x="186" y="6"/>
                    <a:pt x="18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1" name="Google Shape;3221;p5"/>
            <p:cNvSpPr/>
            <p:nvPr/>
          </p:nvSpPr>
          <p:spPr>
            <a:xfrm>
              <a:off x="2232100" y="4253650"/>
              <a:ext cx="800" cy="2350"/>
            </a:xfrm>
            <a:custGeom>
              <a:rect b="b" l="l" r="r" t="t"/>
              <a:pathLst>
                <a:path extrusionOk="0" h="94" w="32">
                  <a:moveTo>
                    <a:pt x="11" y="1"/>
                  </a:moveTo>
                  <a:cubicBezTo>
                    <a:pt x="6" y="26"/>
                    <a:pt x="6" y="57"/>
                    <a:pt x="1" y="83"/>
                  </a:cubicBezTo>
                  <a:cubicBezTo>
                    <a:pt x="6" y="93"/>
                    <a:pt x="11" y="93"/>
                    <a:pt x="26" y="93"/>
                  </a:cubicBezTo>
                  <a:cubicBezTo>
                    <a:pt x="26" y="57"/>
                    <a:pt x="31" y="32"/>
                    <a:pt x="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3222" name="Shape 3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3" name="Google Shape;3223;p6"/>
          <p:cNvSpPr txBox="1"/>
          <p:nvPr>
            <p:ph type="title"/>
          </p:nvPr>
        </p:nvSpPr>
        <p:spPr>
          <a:xfrm>
            <a:off x="720000" y="398425"/>
            <a:ext cx="7704000" cy="59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9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9pPr>
          </a:lstStyle>
          <a:p/>
        </p:txBody>
      </p:sp>
      <p:grpSp>
        <p:nvGrpSpPr>
          <p:cNvPr id="3224" name="Google Shape;3224;p6"/>
          <p:cNvGrpSpPr/>
          <p:nvPr/>
        </p:nvGrpSpPr>
        <p:grpSpPr>
          <a:xfrm flipH="1" rot="10800000">
            <a:off x="0" y="-1325"/>
            <a:ext cx="9143989" cy="5146143"/>
            <a:chOff x="0" y="0"/>
            <a:chExt cx="9143989" cy="5146143"/>
          </a:xfrm>
        </p:grpSpPr>
        <p:sp>
          <p:nvSpPr>
            <p:cNvPr id="3225" name="Google Shape;3225;p6"/>
            <p:cNvSpPr/>
            <p:nvPr/>
          </p:nvSpPr>
          <p:spPr>
            <a:xfrm>
              <a:off x="0" y="2403884"/>
              <a:ext cx="2577339" cy="2741846"/>
            </a:xfrm>
            <a:custGeom>
              <a:rect b="b" l="l" r="r" t="t"/>
              <a:pathLst>
                <a:path extrusionOk="0" h="27184" w="25553">
                  <a:moveTo>
                    <a:pt x="1" y="0"/>
                  </a:moveTo>
                  <a:lnTo>
                    <a:pt x="1" y="291"/>
                  </a:lnTo>
                  <a:cubicBezTo>
                    <a:pt x="1932" y="2226"/>
                    <a:pt x="4114" y="3064"/>
                    <a:pt x="6396" y="3936"/>
                  </a:cubicBezTo>
                  <a:cubicBezTo>
                    <a:pt x="10800" y="5624"/>
                    <a:pt x="15352" y="7368"/>
                    <a:pt x="19309" y="17000"/>
                  </a:cubicBezTo>
                  <a:cubicBezTo>
                    <a:pt x="21166" y="21525"/>
                    <a:pt x="23162" y="24918"/>
                    <a:pt x="25270" y="27183"/>
                  </a:cubicBezTo>
                  <a:lnTo>
                    <a:pt x="25552" y="27183"/>
                  </a:lnTo>
                  <a:cubicBezTo>
                    <a:pt x="23413" y="24949"/>
                    <a:pt x="21391" y="21521"/>
                    <a:pt x="19504" y="16926"/>
                  </a:cubicBezTo>
                  <a:cubicBezTo>
                    <a:pt x="18545" y="14601"/>
                    <a:pt x="17525" y="12661"/>
                    <a:pt x="16393" y="11008"/>
                  </a:cubicBezTo>
                  <a:cubicBezTo>
                    <a:pt x="15382" y="9537"/>
                    <a:pt x="14315" y="8335"/>
                    <a:pt x="13117" y="7320"/>
                  </a:cubicBezTo>
                  <a:cubicBezTo>
                    <a:pt x="10896" y="5446"/>
                    <a:pt x="8648" y="4582"/>
                    <a:pt x="6474" y="3745"/>
                  </a:cubicBezTo>
                  <a:cubicBezTo>
                    <a:pt x="4158" y="2855"/>
                    <a:pt x="1945" y="2009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6" name="Google Shape;3226;p6"/>
            <p:cNvSpPr/>
            <p:nvPr/>
          </p:nvSpPr>
          <p:spPr>
            <a:xfrm>
              <a:off x="4402196" y="3650459"/>
              <a:ext cx="2172377" cy="1495287"/>
            </a:xfrm>
            <a:custGeom>
              <a:rect b="b" l="l" r="r" t="t"/>
              <a:pathLst>
                <a:path extrusionOk="0" h="14825" w="21538">
                  <a:moveTo>
                    <a:pt x="14504" y="0"/>
                  </a:moveTo>
                  <a:cubicBezTo>
                    <a:pt x="13929" y="0"/>
                    <a:pt x="13335" y="82"/>
                    <a:pt x="12726" y="246"/>
                  </a:cubicBezTo>
                  <a:cubicBezTo>
                    <a:pt x="11520" y="571"/>
                    <a:pt x="10279" y="1205"/>
                    <a:pt x="9046" y="2133"/>
                  </a:cubicBezTo>
                  <a:cubicBezTo>
                    <a:pt x="6413" y="4112"/>
                    <a:pt x="3922" y="7340"/>
                    <a:pt x="1840" y="11466"/>
                  </a:cubicBezTo>
                  <a:cubicBezTo>
                    <a:pt x="1237" y="12659"/>
                    <a:pt x="625" y="13774"/>
                    <a:pt x="0" y="14815"/>
                  </a:cubicBezTo>
                  <a:lnTo>
                    <a:pt x="239" y="14815"/>
                  </a:lnTo>
                  <a:cubicBezTo>
                    <a:pt x="846" y="13796"/>
                    <a:pt x="1436" y="12711"/>
                    <a:pt x="2022" y="11557"/>
                  </a:cubicBezTo>
                  <a:cubicBezTo>
                    <a:pt x="4092" y="7461"/>
                    <a:pt x="6565" y="4263"/>
                    <a:pt x="9172" y="2298"/>
                  </a:cubicBezTo>
                  <a:cubicBezTo>
                    <a:pt x="10994" y="925"/>
                    <a:pt x="12844" y="210"/>
                    <a:pt x="14521" y="210"/>
                  </a:cubicBezTo>
                  <a:cubicBezTo>
                    <a:pt x="15048" y="210"/>
                    <a:pt x="15558" y="280"/>
                    <a:pt x="16045" y="424"/>
                  </a:cubicBezTo>
                  <a:cubicBezTo>
                    <a:pt x="17889" y="962"/>
                    <a:pt x="19334" y="2493"/>
                    <a:pt x="20236" y="4858"/>
                  </a:cubicBezTo>
                  <a:cubicBezTo>
                    <a:pt x="21195" y="7374"/>
                    <a:pt x="21499" y="10819"/>
                    <a:pt x="21121" y="14824"/>
                  </a:cubicBezTo>
                  <a:lnTo>
                    <a:pt x="21325" y="14824"/>
                  </a:lnTo>
                  <a:cubicBezTo>
                    <a:pt x="21516" y="12798"/>
                    <a:pt x="21538" y="10919"/>
                    <a:pt x="21386" y="9231"/>
                  </a:cubicBezTo>
                  <a:cubicBezTo>
                    <a:pt x="21234" y="7548"/>
                    <a:pt x="20913" y="6051"/>
                    <a:pt x="20427" y="4784"/>
                  </a:cubicBezTo>
                  <a:cubicBezTo>
                    <a:pt x="19503" y="2359"/>
                    <a:pt x="18006" y="779"/>
                    <a:pt x="16097" y="224"/>
                  </a:cubicBezTo>
                  <a:cubicBezTo>
                    <a:pt x="15587" y="75"/>
                    <a:pt x="15055" y="0"/>
                    <a:pt x="14504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7" name="Google Shape;3227;p6"/>
            <p:cNvSpPr/>
            <p:nvPr/>
          </p:nvSpPr>
          <p:spPr>
            <a:xfrm>
              <a:off x="3890514" y="2607427"/>
              <a:ext cx="3449498" cy="2537398"/>
            </a:xfrm>
            <a:custGeom>
              <a:rect b="b" l="l" r="r" t="t"/>
              <a:pathLst>
                <a:path extrusionOk="0" h="25157" w="34200">
                  <a:moveTo>
                    <a:pt x="23459" y="0"/>
                  </a:moveTo>
                  <a:cubicBezTo>
                    <a:pt x="22882" y="0"/>
                    <a:pt x="22296" y="57"/>
                    <a:pt x="21704" y="169"/>
                  </a:cubicBezTo>
                  <a:cubicBezTo>
                    <a:pt x="20242" y="451"/>
                    <a:pt x="18775" y="1072"/>
                    <a:pt x="17330" y="2009"/>
                  </a:cubicBezTo>
                  <a:cubicBezTo>
                    <a:pt x="14258" y="4018"/>
                    <a:pt x="11468" y="7402"/>
                    <a:pt x="9243" y="11802"/>
                  </a:cubicBezTo>
                  <a:cubicBezTo>
                    <a:pt x="6527" y="17186"/>
                    <a:pt x="3789" y="21325"/>
                    <a:pt x="1103" y="24093"/>
                  </a:cubicBezTo>
                  <a:cubicBezTo>
                    <a:pt x="734" y="24475"/>
                    <a:pt x="365" y="24831"/>
                    <a:pt x="1" y="25156"/>
                  </a:cubicBezTo>
                  <a:lnTo>
                    <a:pt x="305" y="25156"/>
                  </a:lnTo>
                  <a:cubicBezTo>
                    <a:pt x="621" y="24870"/>
                    <a:pt x="934" y="24562"/>
                    <a:pt x="1251" y="24237"/>
                  </a:cubicBezTo>
                  <a:cubicBezTo>
                    <a:pt x="3949" y="21447"/>
                    <a:pt x="6700" y="17294"/>
                    <a:pt x="9429" y="11893"/>
                  </a:cubicBezTo>
                  <a:cubicBezTo>
                    <a:pt x="11629" y="7519"/>
                    <a:pt x="14402" y="4161"/>
                    <a:pt x="17439" y="2178"/>
                  </a:cubicBezTo>
                  <a:cubicBezTo>
                    <a:pt x="19444" y="864"/>
                    <a:pt x="21478" y="197"/>
                    <a:pt x="23422" y="197"/>
                  </a:cubicBezTo>
                  <a:cubicBezTo>
                    <a:pt x="24233" y="197"/>
                    <a:pt x="25028" y="313"/>
                    <a:pt x="25800" y="547"/>
                  </a:cubicBezTo>
                  <a:cubicBezTo>
                    <a:pt x="28589" y="1380"/>
                    <a:pt x="30807" y="3666"/>
                    <a:pt x="32208" y="7146"/>
                  </a:cubicBezTo>
                  <a:cubicBezTo>
                    <a:pt x="33748" y="10986"/>
                    <a:pt x="34200" y="16149"/>
                    <a:pt x="33510" y="22085"/>
                  </a:cubicBezTo>
                  <a:cubicBezTo>
                    <a:pt x="33384" y="23135"/>
                    <a:pt x="33310" y="24167"/>
                    <a:pt x="33271" y="25156"/>
                  </a:cubicBezTo>
                  <a:lnTo>
                    <a:pt x="33475" y="25156"/>
                  </a:lnTo>
                  <a:cubicBezTo>
                    <a:pt x="33514" y="24172"/>
                    <a:pt x="33596" y="23156"/>
                    <a:pt x="33722" y="22102"/>
                  </a:cubicBezTo>
                  <a:cubicBezTo>
                    <a:pt x="34078" y="19034"/>
                    <a:pt x="34139" y="16162"/>
                    <a:pt x="33887" y="13567"/>
                  </a:cubicBezTo>
                  <a:cubicBezTo>
                    <a:pt x="33657" y="11133"/>
                    <a:pt x="33158" y="8947"/>
                    <a:pt x="32403" y="7077"/>
                  </a:cubicBezTo>
                  <a:cubicBezTo>
                    <a:pt x="31687" y="5293"/>
                    <a:pt x="30750" y="3805"/>
                    <a:pt x="29613" y="2655"/>
                  </a:cubicBezTo>
                  <a:cubicBezTo>
                    <a:pt x="28516" y="1545"/>
                    <a:pt x="27257" y="768"/>
                    <a:pt x="25869" y="351"/>
                  </a:cubicBezTo>
                  <a:cubicBezTo>
                    <a:pt x="25092" y="116"/>
                    <a:pt x="24285" y="0"/>
                    <a:pt x="23459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8" name="Google Shape;3228;p6"/>
            <p:cNvSpPr/>
            <p:nvPr/>
          </p:nvSpPr>
          <p:spPr>
            <a:xfrm>
              <a:off x="908" y="3142610"/>
              <a:ext cx="2010089" cy="2003533"/>
            </a:xfrm>
            <a:custGeom>
              <a:rect b="b" l="l" r="r" t="t"/>
              <a:pathLst>
                <a:path extrusionOk="0" h="19864" w="19929">
                  <a:moveTo>
                    <a:pt x="1" y="0"/>
                  </a:moveTo>
                  <a:lnTo>
                    <a:pt x="1" y="321"/>
                  </a:lnTo>
                  <a:cubicBezTo>
                    <a:pt x="2031" y="2526"/>
                    <a:pt x="4339" y="3766"/>
                    <a:pt x="6756" y="5072"/>
                  </a:cubicBezTo>
                  <a:cubicBezTo>
                    <a:pt x="11065" y="7394"/>
                    <a:pt x="15516" y="9797"/>
                    <a:pt x="18900" y="18024"/>
                  </a:cubicBezTo>
                  <a:cubicBezTo>
                    <a:pt x="19161" y="18657"/>
                    <a:pt x="19425" y="19273"/>
                    <a:pt x="19703" y="19863"/>
                  </a:cubicBezTo>
                  <a:lnTo>
                    <a:pt x="19929" y="19863"/>
                  </a:lnTo>
                  <a:cubicBezTo>
                    <a:pt x="19642" y="19252"/>
                    <a:pt x="19365" y="18610"/>
                    <a:pt x="19096" y="17950"/>
                  </a:cubicBezTo>
                  <a:cubicBezTo>
                    <a:pt x="18267" y="15954"/>
                    <a:pt x="17365" y="14249"/>
                    <a:pt x="16341" y="12730"/>
                  </a:cubicBezTo>
                  <a:cubicBezTo>
                    <a:pt x="15429" y="11381"/>
                    <a:pt x="14432" y="10218"/>
                    <a:pt x="13303" y="9173"/>
                  </a:cubicBezTo>
                  <a:cubicBezTo>
                    <a:pt x="11208" y="7238"/>
                    <a:pt x="8991" y="6044"/>
                    <a:pt x="6856" y="4890"/>
                  </a:cubicBezTo>
                  <a:cubicBezTo>
                    <a:pt x="4431" y="3580"/>
                    <a:pt x="2062" y="2309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9" name="Google Shape;3229;p6"/>
            <p:cNvSpPr/>
            <p:nvPr/>
          </p:nvSpPr>
          <p:spPr>
            <a:xfrm>
              <a:off x="0" y="3800746"/>
              <a:ext cx="1533614" cy="1344094"/>
            </a:xfrm>
            <a:custGeom>
              <a:rect b="b" l="l" r="r" t="t"/>
              <a:pathLst>
                <a:path extrusionOk="0" h="13326" w="15205">
                  <a:moveTo>
                    <a:pt x="1" y="1"/>
                  </a:moveTo>
                  <a:lnTo>
                    <a:pt x="1" y="352"/>
                  </a:lnTo>
                  <a:cubicBezTo>
                    <a:pt x="148" y="561"/>
                    <a:pt x="305" y="786"/>
                    <a:pt x="470" y="1021"/>
                  </a:cubicBezTo>
                  <a:cubicBezTo>
                    <a:pt x="1997" y="3246"/>
                    <a:pt x="4309" y="6600"/>
                    <a:pt x="9104" y="8787"/>
                  </a:cubicBezTo>
                  <a:cubicBezTo>
                    <a:pt x="11928" y="10080"/>
                    <a:pt x="13764" y="11759"/>
                    <a:pt x="14948" y="13325"/>
                  </a:cubicBezTo>
                  <a:lnTo>
                    <a:pt x="15204" y="13325"/>
                  </a:lnTo>
                  <a:cubicBezTo>
                    <a:pt x="14753" y="12731"/>
                    <a:pt x="14250" y="12154"/>
                    <a:pt x="13686" y="11612"/>
                  </a:cubicBezTo>
                  <a:cubicBezTo>
                    <a:pt x="12427" y="10405"/>
                    <a:pt x="10913" y="9394"/>
                    <a:pt x="9186" y="8605"/>
                  </a:cubicBezTo>
                  <a:cubicBezTo>
                    <a:pt x="4444" y="6440"/>
                    <a:pt x="2149" y="3108"/>
                    <a:pt x="639" y="908"/>
                  </a:cubicBezTo>
                  <a:cubicBezTo>
                    <a:pt x="409" y="578"/>
                    <a:pt x="205" y="274"/>
                    <a:pt x="1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0" name="Google Shape;3230;p6"/>
            <p:cNvSpPr/>
            <p:nvPr/>
          </p:nvSpPr>
          <p:spPr>
            <a:xfrm>
              <a:off x="5662992" y="4001061"/>
              <a:ext cx="682335" cy="1143781"/>
            </a:xfrm>
            <a:custGeom>
              <a:rect b="b" l="l" r="r" t="t"/>
              <a:pathLst>
                <a:path extrusionOk="0" h="11340" w="6765">
                  <a:moveTo>
                    <a:pt x="3803" y="1"/>
                  </a:moveTo>
                  <a:cubicBezTo>
                    <a:pt x="3748" y="1"/>
                    <a:pt x="3692" y="4"/>
                    <a:pt x="3636" y="11"/>
                  </a:cubicBezTo>
                  <a:cubicBezTo>
                    <a:pt x="2725" y="115"/>
                    <a:pt x="2148" y="610"/>
                    <a:pt x="1827" y="1551"/>
                  </a:cubicBezTo>
                  <a:cubicBezTo>
                    <a:pt x="1549" y="2388"/>
                    <a:pt x="1488" y="3482"/>
                    <a:pt x="1415" y="4753"/>
                  </a:cubicBezTo>
                  <a:cubicBezTo>
                    <a:pt x="1302" y="6840"/>
                    <a:pt x="1176" y="9244"/>
                    <a:pt x="0" y="11339"/>
                  </a:cubicBezTo>
                  <a:lnTo>
                    <a:pt x="230" y="11339"/>
                  </a:lnTo>
                  <a:cubicBezTo>
                    <a:pt x="447" y="10940"/>
                    <a:pt x="634" y="10515"/>
                    <a:pt x="794" y="10068"/>
                  </a:cubicBezTo>
                  <a:cubicBezTo>
                    <a:pt x="1428" y="8281"/>
                    <a:pt x="1532" y="6411"/>
                    <a:pt x="1619" y="4762"/>
                  </a:cubicBezTo>
                  <a:cubicBezTo>
                    <a:pt x="1684" y="3508"/>
                    <a:pt x="1740" y="2423"/>
                    <a:pt x="2018" y="1616"/>
                  </a:cubicBezTo>
                  <a:cubicBezTo>
                    <a:pt x="2313" y="753"/>
                    <a:pt x="2833" y="310"/>
                    <a:pt x="3649" y="210"/>
                  </a:cubicBezTo>
                  <a:cubicBezTo>
                    <a:pt x="3691" y="206"/>
                    <a:pt x="3733" y="204"/>
                    <a:pt x="3774" y="204"/>
                  </a:cubicBezTo>
                  <a:cubicBezTo>
                    <a:pt x="4653" y="204"/>
                    <a:pt x="5443" y="1207"/>
                    <a:pt x="5949" y="3009"/>
                  </a:cubicBezTo>
                  <a:cubicBezTo>
                    <a:pt x="6595" y="5291"/>
                    <a:pt x="6695" y="8359"/>
                    <a:pt x="6252" y="11339"/>
                  </a:cubicBezTo>
                  <a:lnTo>
                    <a:pt x="6465" y="11339"/>
                  </a:lnTo>
                  <a:cubicBezTo>
                    <a:pt x="6621" y="10255"/>
                    <a:pt x="6717" y="9153"/>
                    <a:pt x="6725" y="8068"/>
                  </a:cubicBezTo>
                  <a:cubicBezTo>
                    <a:pt x="6764" y="6155"/>
                    <a:pt x="6565" y="4389"/>
                    <a:pt x="6157" y="2957"/>
                  </a:cubicBezTo>
                  <a:cubicBezTo>
                    <a:pt x="5888" y="1998"/>
                    <a:pt x="5541" y="1252"/>
                    <a:pt x="5129" y="744"/>
                  </a:cubicBezTo>
                  <a:cubicBezTo>
                    <a:pt x="4728" y="254"/>
                    <a:pt x="4282" y="1"/>
                    <a:pt x="3803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1" name="Google Shape;3231;p6"/>
            <p:cNvSpPr/>
            <p:nvPr/>
          </p:nvSpPr>
          <p:spPr>
            <a:xfrm>
              <a:off x="1989032" y="0"/>
              <a:ext cx="1361543" cy="1154976"/>
            </a:xfrm>
            <a:custGeom>
              <a:rect b="b" l="l" r="r" t="t"/>
              <a:pathLst>
                <a:path extrusionOk="0" h="11451" w="13499">
                  <a:moveTo>
                    <a:pt x="1" y="0"/>
                  </a:moveTo>
                  <a:cubicBezTo>
                    <a:pt x="335" y="217"/>
                    <a:pt x="686" y="430"/>
                    <a:pt x="1055" y="630"/>
                  </a:cubicBezTo>
                  <a:cubicBezTo>
                    <a:pt x="5576" y="3137"/>
                    <a:pt x="7546" y="6617"/>
                    <a:pt x="8848" y="8921"/>
                  </a:cubicBezTo>
                  <a:cubicBezTo>
                    <a:pt x="9676" y="10388"/>
                    <a:pt x="10279" y="11451"/>
                    <a:pt x="11126" y="11451"/>
                  </a:cubicBezTo>
                  <a:cubicBezTo>
                    <a:pt x="11321" y="11451"/>
                    <a:pt x="11533" y="11390"/>
                    <a:pt x="11759" y="11268"/>
                  </a:cubicBezTo>
                  <a:cubicBezTo>
                    <a:pt x="12432" y="10913"/>
                    <a:pt x="12931" y="9897"/>
                    <a:pt x="13204" y="8348"/>
                  </a:cubicBezTo>
                  <a:cubicBezTo>
                    <a:pt x="13464" y="6843"/>
                    <a:pt x="13499" y="4942"/>
                    <a:pt x="13304" y="2842"/>
                  </a:cubicBezTo>
                  <a:cubicBezTo>
                    <a:pt x="13221" y="1914"/>
                    <a:pt x="13087" y="959"/>
                    <a:pt x="12917" y="5"/>
                  </a:cubicBezTo>
                  <a:lnTo>
                    <a:pt x="12705" y="5"/>
                  </a:lnTo>
                  <a:cubicBezTo>
                    <a:pt x="12878" y="955"/>
                    <a:pt x="13009" y="1914"/>
                    <a:pt x="13100" y="2860"/>
                  </a:cubicBezTo>
                  <a:cubicBezTo>
                    <a:pt x="13495" y="7112"/>
                    <a:pt x="12917" y="10414"/>
                    <a:pt x="11664" y="11086"/>
                  </a:cubicBezTo>
                  <a:cubicBezTo>
                    <a:pt x="11470" y="11188"/>
                    <a:pt x="11294" y="11240"/>
                    <a:pt x="11125" y="11240"/>
                  </a:cubicBezTo>
                  <a:cubicBezTo>
                    <a:pt x="10861" y="11240"/>
                    <a:pt x="10617" y="11113"/>
                    <a:pt x="10358" y="10852"/>
                  </a:cubicBezTo>
                  <a:cubicBezTo>
                    <a:pt x="9937" y="10435"/>
                    <a:pt x="9538" y="9719"/>
                    <a:pt x="9026" y="8813"/>
                  </a:cubicBezTo>
                  <a:cubicBezTo>
                    <a:pt x="7715" y="6487"/>
                    <a:pt x="5724" y="2977"/>
                    <a:pt x="1159" y="452"/>
                  </a:cubicBezTo>
                  <a:cubicBezTo>
                    <a:pt x="890" y="304"/>
                    <a:pt x="639" y="152"/>
                    <a:pt x="387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2" name="Google Shape;3232;p6"/>
            <p:cNvSpPr/>
            <p:nvPr/>
          </p:nvSpPr>
          <p:spPr>
            <a:xfrm>
              <a:off x="1730821" y="909488"/>
              <a:ext cx="1826822" cy="2581979"/>
            </a:xfrm>
            <a:custGeom>
              <a:rect b="b" l="l" r="r" t="t"/>
              <a:pathLst>
                <a:path extrusionOk="0" h="25599" w="18112">
                  <a:moveTo>
                    <a:pt x="1728" y="208"/>
                  </a:moveTo>
                  <a:cubicBezTo>
                    <a:pt x="2682" y="208"/>
                    <a:pt x="4058" y="767"/>
                    <a:pt x="5680" y="1843"/>
                  </a:cubicBezTo>
                  <a:cubicBezTo>
                    <a:pt x="8913" y="3978"/>
                    <a:pt x="12249" y="7540"/>
                    <a:pt x="14384" y="11137"/>
                  </a:cubicBezTo>
                  <a:cubicBezTo>
                    <a:pt x="16258" y="14283"/>
                    <a:pt x="18111" y="18930"/>
                    <a:pt x="16337" y="23221"/>
                  </a:cubicBezTo>
                  <a:cubicBezTo>
                    <a:pt x="15747" y="24653"/>
                    <a:pt x="14644" y="25412"/>
                    <a:pt x="13256" y="25412"/>
                  </a:cubicBezTo>
                  <a:cubicBezTo>
                    <a:pt x="12744" y="25412"/>
                    <a:pt x="12184" y="25308"/>
                    <a:pt x="11599" y="25091"/>
                  </a:cubicBezTo>
                  <a:cubicBezTo>
                    <a:pt x="8587" y="23984"/>
                    <a:pt x="6149" y="20405"/>
                    <a:pt x="7299" y="16843"/>
                  </a:cubicBezTo>
                  <a:cubicBezTo>
                    <a:pt x="7997" y="14678"/>
                    <a:pt x="7785" y="12582"/>
                    <a:pt x="6652" y="10421"/>
                  </a:cubicBezTo>
                  <a:cubicBezTo>
                    <a:pt x="5676" y="8569"/>
                    <a:pt x="4188" y="6976"/>
                    <a:pt x="2873" y="5575"/>
                  </a:cubicBezTo>
                  <a:cubicBezTo>
                    <a:pt x="1875" y="4503"/>
                    <a:pt x="1012" y="3588"/>
                    <a:pt x="552" y="2746"/>
                  </a:cubicBezTo>
                  <a:cubicBezTo>
                    <a:pt x="66" y="1843"/>
                    <a:pt x="109" y="1167"/>
                    <a:pt x="708" y="568"/>
                  </a:cubicBezTo>
                  <a:cubicBezTo>
                    <a:pt x="947" y="329"/>
                    <a:pt x="1290" y="208"/>
                    <a:pt x="1728" y="208"/>
                  </a:cubicBezTo>
                  <a:close/>
                  <a:moveTo>
                    <a:pt x="1727" y="1"/>
                  </a:moveTo>
                  <a:cubicBezTo>
                    <a:pt x="1234" y="1"/>
                    <a:pt x="839" y="139"/>
                    <a:pt x="561" y="420"/>
                  </a:cubicBezTo>
                  <a:cubicBezTo>
                    <a:pt x="214" y="772"/>
                    <a:pt x="36" y="1154"/>
                    <a:pt x="18" y="1574"/>
                  </a:cubicBezTo>
                  <a:cubicBezTo>
                    <a:pt x="1" y="1956"/>
                    <a:pt x="122" y="2368"/>
                    <a:pt x="374" y="2841"/>
                  </a:cubicBezTo>
                  <a:cubicBezTo>
                    <a:pt x="847" y="3700"/>
                    <a:pt x="1723" y="4629"/>
                    <a:pt x="2730" y="5705"/>
                  </a:cubicBezTo>
                  <a:cubicBezTo>
                    <a:pt x="5368" y="8517"/>
                    <a:pt x="8648" y="12022"/>
                    <a:pt x="7108" y="16769"/>
                  </a:cubicBezTo>
                  <a:cubicBezTo>
                    <a:pt x="6809" y="17684"/>
                    <a:pt x="6726" y="18626"/>
                    <a:pt x="6861" y="19572"/>
                  </a:cubicBezTo>
                  <a:cubicBezTo>
                    <a:pt x="6986" y="20435"/>
                    <a:pt x="7286" y="21268"/>
                    <a:pt x="7759" y="22062"/>
                  </a:cubicBezTo>
                  <a:cubicBezTo>
                    <a:pt x="8627" y="23520"/>
                    <a:pt x="10037" y="24718"/>
                    <a:pt x="11525" y="25273"/>
                  </a:cubicBezTo>
                  <a:cubicBezTo>
                    <a:pt x="12119" y="25490"/>
                    <a:pt x="12696" y="25598"/>
                    <a:pt x="13247" y="25598"/>
                  </a:cubicBezTo>
                  <a:cubicBezTo>
                    <a:pt x="13660" y="25598"/>
                    <a:pt x="14050" y="25538"/>
                    <a:pt x="14419" y="25412"/>
                  </a:cubicBezTo>
                  <a:cubicBezTo>
                    <a:pt x="15360" y="25091"/>
                    <a:pt x="16094" y="24358"/>
                    <a:pt x="16532" y="23290"/>
                  </a:cubicBezTo>
                  <a:cubicBezTo>
                    <a:pt x="17287" y="21464"/>
                    <a:pt x="17456" y="19407"/>
                    <a:pt x="17031" y="17185"/>
                  </a:cubicBezTo>
                  <a:cubicBezTo>
                    <a:pt x="16658" y="15216"/>
                    <a:pt x="15829" y="13146"/>
                    <a:pt x="14562" y="11029"/>
                  </a:cubicBezTo>
                  <a:cubicBezTo>
                    <a:pt x="12410" y="7406"/>
                    <a:pt x="9047" y="3822"/>
                    <a:pt x="5793" y="1670"/>
                  </a:cubicBezTo>
                  <a:cubicBezTo>
                    <a:pt x="4132" y="569"/>
                    <a:pt x="2727" y="1"/>
                    <a:pt x="172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3" name="Google Shape;3233;p6"/>
            <p:cNvSpPr/>
            <p:nvPr/>
          </p:nvSpPr>
          <p:spPr>
            <a:xfrm>
              <a:off x="0" y="1311"/>
              <a:ext cx="702507" cy="1375563"/>
            </a:xfrm>
            <a:custGeom>
              <a:rect b="b" l="l" r="r" t="t"/>
              <a:pathLst>
                <a:path extrusionOk="0" h="13638" w="6965">
                  <a:moveTo>
                    <a:pt x="6735" y="0"/>
                  </a:moveTo>
                  <a:lnTo>
                    <a:pt x="1" y="13190"/>
                  </a:lnTo>
                  <a:lnTo>
                    <a:pt x="1" y="13637"/>
                  </a:lnTo>
                  <a:lnTo>
                    <a:pt x="6965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4" name="Google Shape;3234;p6"/>
            <p:cNvSpPr/>
            <p:nvPr/>
          </p:nvSpPr>
          <p:spPr>
            <a:xfrm>
              <a:off x="0" y="285343"/>
              <a:ext cx="9143892" cy="3638514"/>
            </a:xfrm>
            <a:custGeom>
              <a:rect b="b" l="l" r="r" t="t"/>
              <a:pathLst>
                <a:path extrusionOk="0" h="36074" w="90657">
                  <a:moveTo>
                    <a:pt x="44023" y="1"/>
                  </a:moveTo>
                  <a:cubicBezTo>
                    <a:pt x="42210" y="1"/>
                    <a:pt x="40658" y="441"/>
                    <a:pt x="39393" y="1328"/>
                  </a:cubicBezTo>
                  <a:cubicBezTo>
                    <a:pt x="37506" y="2651"/>
                    <a:pt x="36317" y="4916"/>
                    <a:pt x="35857" y="8066"/>
                  </a:cubicBezTo>
                  <a:cubicBezTo>
                    <a:pt x="35401" y="11181"/>
                    <a:pt x="35675" y="15069"/>
                    <a:pt x="36660" y="19620"/>
                  </a:cubicBezTo>
                  <a:cubicBezTo>
                    <a:pt x="37553" y="23742"/>
                    <a:pt x="37640" y="27417"/>
                    <a:pt x="36920" y="30255"/>
                  </a:cubicBezTo>
                  <a:cubicBezTo>
                    <a:pt x="36247" y="32893"/>
                    <a:pt x="34915" y="34693"/>
                    <a:pt x="33071" y="35457"/>
                  </a:cubicBezTo>
                  <a:cubicBezTo>
                    <a:pt x="32422" y="35727"/>
                    <a:pt x="31726" y="35861"/>
                    <a:pt x="30994" y="35861"/>
                  </a:cubicBezTo>
                  <a:cubicBezTo>
                    <a:pt x="29598" y="35861"/>
                    <a:pt x="28071" y="35375"/>
                    <a:pt x="26481" y="34416"/>
                  </a:cubicBezTo>
                  <a:cubicBezTo>
                    <a:pt x="23838" y="32815"/>
                    <a:pt x="21122" y="29934"/>
                    <a:pt x="18632" y="26081"/>
                  </a:cubicBezTo>
                  <a:cubicBezTo>
                    <a:pt x="16185" y="22293"/>
                    <a:pt x="13590" y="19312"/>
                    <a:pt x="10909" y="17212"/>
                  </a:cubicBezTo>
                  <a:cubicBezTo>
                    <a:pt x="8761" y="15529"/>
                    <a:pt x="6553" y="14409"/>
                    <a:pt x="4357" y="13880"/>
                  </a:cubicBezTo>
                  <a:cubicBezTo>
                    <a:pt x="3290" y="13629"/>
                    <a:pt x="2322" y="13533"/>
                    <a:pt x="1511" y="13533"/>
                  </a:cubicBezTo>
                  <a:cubicBezTo>
                    <a:pt x="925" y="13533"/>
                    <a:pt x="422" y="13576"/>
                    <a:pt x="1" y="13637"/>
                  </a:cubicBezTo>
                  <a:lnTo>
                    <a:pt x="1" y="13845"/>
                  </a:lnTo>
                  <a:cubicBezTo>
                    <a:pt x="412" y="13791"/>
                    <a:pt x="914" y="13747"/>
                    <a:pt x="1493" y="13747"/>
                  </a:cubicBezTo>
                  <a:cubicBezTo>
                    <a:pt x="2301" y="13747"/>
                    <a:pt x="3258" y="13832"/>
                    <a:pt x="4327" y="14093"/>
                  </a:cubicBezTo>
                  <a:cubicBezTo>
                    <a:pt x="7737" y="14917"/>
                    <a:pt x="12957" y="17685"/>
                    <a:pt x="18458" y="26198"/>
                  </a:cubicBezTo>
                  <a:cubicBezTo>
                    <a:pt x="19751" y="28194"/>
                    <a:pt x="21092" y="29934"/>
                    <a:pt x="22463" y="31366"/>
                  </a:cubicBezTo>
                  <a:cubicBezTo>
                    <a:pt x="23756" y="32728"/>
                    <a:pt x="25071" y="33813"/>
                    <a:pt x="26372" y="34598"/>
                  </a:cubicBezTo>
                  <a:cubicBezTo>
                    <a:pt x="27617" y="35353"/>
                    <a:pt x="28841" y="35826"/>
                    <a:pt x="29999" y="35999"/>
                  </a:cubicBezTo>
                  <a:cubicBezTo>
                    <a:pt x="30342" y="36047"/>
                    <a:pt x="30672" y="36073"/>
                    <a:pt x="30997" y="36073"/>
                  </a:cubicBezTo>
                  <a:cubicBezTo>
                    <a:pt x="31757" y="36073"/>
                    <a:pt x="32477" y="35934"/>
                    <a:pt x="33149" y="35657"/>
                  </a:cubicBezTo>
                  <a:cubicBezTo>
                    <a:pt x="34091" y="35266"/>
                    <a:pt x="34902" y="34615"/>
                    <a:pt x="35575" y="33717"/>
                  </a:cubicBezTo>
                  <a:cubicBezTo>
                    <a:pt x="36252" y="32806"/>
                    <a:pt x="36772" y="31661"/>
                    <a:pt x="37119" y="30316"/>
                  </a:cubicBezTo>
                  <a:cubicBezTo>
                    <a:pt x="37853" y="27452"/>
                    <a:pt x="37766" y="23742"/>
                    <a:pt x="36859" y="19581"/>
                  </a:cubicBezTo>
                  <a:cubicBezTo>
                    <a:pt x="35879" y="15052"/>
                    <a:pt x="35605" y="11190"/>
                    <a:pt x="36061" y="8101"/>
                  </a:cubicBezTo>
                  <a:cubicBezTo>
                    <a:pt x="36512" y="5007"/>
                    <a:pt x="37679" y="2786"/>
                    <a:pt x="39510" y="1502"/>
                  </a:cubicBezTo>
                  <a:cubicBezTo>
                    <a:pt x="40743" y="639"/>
                    <a:pt x="42256" y="210"/>
                    <a:pt x="44028" y="210"/>
                  </a:cubicBezTo>
                  <a:cubicBezTo>
                    <a:pt x="47602" y="210"/>
                    <a:pt x="52223" y="1954"/>
                    <a:pt x="57694" y="5398"/>
                  </a:cubicBezTo>
                  <a:cubicBezTo>
                    <a:pt x="59655" y="6634"/>
                    <a:pt x="61499" y="7602"/>
                    <a:pt x="63335" y="8344"/>
                  </a:cubicBezTo>
                  <a:cubicBezTo>
                    <a:pt x="64962" y="9008"/>
                    <a:pt x="66532" y="9472"/>
                    <a:pt x="68142" y="9776"/>
                  </a:cubicBezTo>
                  <a:cubicBezTo>
                    <a:pt x="69937" y="10115"/>
                    <a:pt x="71591" y="10211"/>
                    <a:pt x="73172" y="10211"/>
                  </a:cubicBezTo>
                  <a:cubicBezTo>
                    <a:pt x="74221" y="10211"/>
                    <a:pt x="75238" y="10169"/>
                    <a:pt x="76243" y="10127"/>
                  </a:cubicBezTo>
                  <a:cubicBezTo>
                    <a:pt x="77216" y="10087"/>
                    <a:pt x="78182" y="10047"/>
                    <a:pt x="79159" y="10047"/>
                  </a:cubicBezTo>
                  <a:cubicBezTo>
                    <a:pt x="82579" y="10047"/>
                    <a:pt x="86137" y="10538"/>
                    <a:pt x="90656" y="13221"/>
                  </a:cubicBezTo>
                  <a:lnTo>
                    <a:pt x="90656" y="12969"/>
                  </a:lnTo>
                  <a:cubicBezTo>
                    <a:pt x="89402" y="12231"/>
                    <a:pt x="88179" y="11637"/>
                    <a:pt x="86959" y="11168"/>
                  </a:cubicBezTo>
                  <a:cubicBezTo>
                    <a:pt x="84109" y="10083"/>
                    <a:pt x="81634" y="9837"/>
                    <a:pt x="79201" y="9837"/>
                  </a:cubicBezTo>
                  <a:cubicBezTo>
                    <a:pt x="78211" y="9837"/>
                    <a:pt x="77228" y="9877"/>
                    <a:pt x="76230" y="9919"/>
                  </a:cubicBezTo>
                  <a:cubicBezTo>
                    <a:pt x="75223" y="9960"/>
                    <a:pt x="74210" y="10002"/>
                    <a:pt x="73168" y="10002"/>
                  </a:cubicBezTo>
                  <a:cubicBezTo>
                    <a:pt x="68974" y="10002"/>
                    <a:pt x="64320" y="9325"/>
                    <a:pt x="57803" y="5220"/>
                  </a:cubicBezTo>
                  <a:cubicBezTo>
                    <a:pt x="52303" y="1755"/>
                    <a:pt x="47642" y="1"/>
                    <a:pt x="44023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5" name="Google Shape;3235;p6"/>
            <p:cNvSpPr/>
            <p:nvPr/>
          </p:nvSpPr>
          <p:spPr>
            <a:xfrm>
              <a:off x="8204253" y="1311"/>
              <a:ext cx="939736" cy="1168089"/>
            </a:xfrm>
            <a:custGeom>
              <a:rect b="b" l="l" r="r" t="t"/>
              <a:pathLst>
                <a:path extrusionOk="0" h="11581" w="9317">
                  <a:moveTo>
                    <a:pt x="1" y="0"/>
                  </a:moveTo>
                  <a:lnTo>
                    <a:pt x="9316" y="11581"/>
                  </a:lnTo>
                  <a:lnTo>
                    <a:pt x="9316" y="11255"/>
                  </a:lnTo>
                  <a:lnTo>
                    <a:pt x="265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6" name="Google Shape;3236;p6"/>
            <p:cNvSpPr/>
            <p:nvPr/>
          </p:nvSpPr>
          <p:spPr>
            <a:xfrm>
              <a:off x="5358384" y="403"/>
              <a:ext cx="3123006" cy="874478"/>
            </a:xfrm>
            <a:custGeom>
              <a:rect b="b" l="l" r="r" t="t"/>
              <a:pathLst>
                <a:path extrusionOk="0" h="8670" w="30963">
                  <a:moveTo>
                    <a:pt x="24688" y="1"/>
                  </a:moveTo>
                  <a:cubicBezTo>
                    <a:pt x="25764" y="925"/>
                    <a:pt x="26754" y="1875"/>
                    <a:pt x="27626" y="2834"/>
                  </a:cubicBezTo>
                  <a:cubicBezTo>
                    <a:pt x="29708" y="5108"/>
                    <a:pt x="30737" y="6999"/>
                    <a:pt x="30372" y="7910"/>
                  </a:cubicBezTo>
                  <a:cubicBezTo>
                    <a:pt x="30216" y="8303"/>
                    <a:pt x="29929" y="8463"/>
                    <a:pt x="29511" y="8463"/>
                  </a:cubicBezTo>
                  <a:cubicBezTo>
                    <a:pt x="28871" y="8463"/>
                    <a:pt x="27926" y="8086"/>
                    <a:pt x="26684" y="7589"/>
                  </a:cubicBezTo>
                  <a:cubicBezTo>
                    <a:pt x="24363" y="6661"/>
                    <a:pt x="21022" y="5333"/>
                    <a:pt x="16718" y="5333"/>
                  </a:cubicBezTo>
                  <a:cubicBezTo>
                    <a:pt x="16015" y="5333"/>
                    <a:pt x="15286" y="5372"/>
                    <a:pt x="14535" y="5446"/>
                  </a:cubicBezTo>
                  <a:cubicBezTo>
                    <a:pt x="13879" y="5514"/>
                    <a:pt x="13225" y="5548"/>
                    <a:pt x="12576" y="5548"/>
                  </a:cubicBezTo>
                  <a:cubicBezTo>
                    <a:pt x="9362" y="5548"/>
                    <a:pt x="6283" y="4717"/>
                    <a:pt x="3749" y="3146"/>
                  </a:cubicBezTo>
                  <a:cubicBezTo>
                    <a:pt x="2317" y="2257"/>
                    <a:pt x="1124" y="1172"/>
                    <a:pt x="256" y="9"/>
                  </a:cubicBezTo>
                  <a:lnTo>
                    <a:pt x="0" y="9"/>
                  </a:lnTo>
                  <a:cubicBezTo>
                    <a:pt x="885" y="1237"/>
                    <a:pt x="2135" y="2387"/>
                    <a:pt x="3636" y="3320"/>
                  </a:cubicBezTo>
                  <a:cubicBezTo>
                    <a:pt x="5098" y="4231"/>
                    <a:pt x="6730" y="4899"/>
                    <a:pt x="8496" y="5307"/>
                  </a:cubicBezTo>
                  <a:cubicBezTo>
                    <a:pt x="9797" y="5611"/>
                    <a:pt x="11145" y="5761"/>
                    <a:pt x="12522" y="5761"/>
                  </a:cubicBezTo>
                  <a:cubicBezTo>
                    <a:pt x="13193" y="5761"/>
                    <a:pt x="13871" y="5725"/>
                    <a:pt x="14553" y="5654"/>
                  </a:cubicBezTo>
                  <a:cubicBezTo>
                    <a:pt x="15297" y="5576"/>
                    <a:pt x="16017" y="5541"/>
                    <a:pt x="16711" y="5541"/>
                  </a:cubicBezTo>
                  <a:cubicBezTo>
                    <a:pt x="20977" y="5541"/>
                    <a:pt x="24299" y="6867"/>
                    <a:pt x="26602" y="7785"/>
                  </a:cubicBezTo>
                  <a:cubicBezTo>
                    <a:pt x="27673" y="8210"/>
                    <a:pt x="28511" y="8544"/>
                    <a:pt x="29162" y="8644"/>
                  </a:cubicBezTo>
                  <a:cubicBezTo>
                    <a:pt x="29287" y="8665"/>
                    <a:pt x="29409" y="8670"/>
                    <a:pt x="29517" y="8670"/>
                  </a:cubicBezTo>
                  <a:cubicBezTo>
                    <a:pt x="30042" y="8670"/>
                    <a:pt x="30376" y="8448"/>
                    <a:pt x="30563" y="7984"/>
                  </a:cubicBezTo>
                  <a:cubicBezTo>
                    <a:pt x="30962" y="6986"/>
                    <a:pt x="29951" y="5055"/>
                    <a:pt x="27782" y="2691"/>
                  </a:cubicBezTo>
                  <a:cubicBezTo>
                    <a:pt x="26966" y="1801"/>
                    <a:pt x="26025" y="899"/>
                    <a:pt x="24996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37" name="Google Shape;3237;p6"/>
          <p:cNvGrpSpPr/>
          <p:nvPr/>
        </p:nvGrpSpPr>
        <p:grpSpPr>
          <a:xfrm>
            <a:off x="6620462" y="2101"/>
            <a:ext cx="2518561" cy="1752560"/>
            <a:chOff x="6205865" y="7"/>
            <a:chExt cx="2938125" cy="2044517"/>
          </a:xfrm>
        </p:grpSpPr>
        <p:sp>
          <p:nvSpPr>
            <p:cNvPr id="3238" name="Google Shape;3238;p6"/>
            <p:cNvSpPr/>
            <p:nvPr/>
          </p:nvSpPr>
          <p:spPr>
            <a:xfrm rot="10800000">
              <a:off x="6878296" y="7"/>
              <a:ext cx="2265694" cy="1671760"/>
            </a:xfrm>
            <a:custGeom>
              <a:rect b="b" l="l" r="r" t="t"/>
              <a:pathLst>
                <a:path extrusionOk="0" h="34289" w="46471">
                  <a:moveTo>
                    <a:pt x="2103" y="1"/>
                  </a:moveTo>
                  <a:cubicBezTo>
                    <a:pt x="1323" y="1"/>
                    <a:pt x="600" y="128"/>
                    <a:pt x="1" y="362"/>
                  </a:cubicBezTo>
                  <a:lnTo>
                    <a:pt x="1" y="34288"/>
                  </a:lnTo>
                  <a:lnTo>
                    <a:pt x="46471" y="34288"/>
                  </a:lnTo>
                  <a:cubicBezTo>
                    <a:pt x="40412" y="22228"/>
                    <a:pt x="21471" y="24545"/>
                    <a:pt x="13639" y="22161"/>
                  </a:cubicBezTo>
                  <a:cubicBezTo>
                    <a:pt x="5808" y="19787"/>
                    <a:pt x="12776" y="10034"/>
                    <a:pt x="8778" y="3687"/>
                  </a:cubicBezTo>
                  <a:cubicBezTo>
                    <a:pt x="7119" y="1070"/>
                    <a:pt x="4367" y="1"/>
                    <a:pt x="210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9" name="Google Shape;3239;p6"/>
            <p:cNvSpPr/>
            <p:nvPr/>
          </p:nvSpPr>
          <p:spPr>
            <a:xfrm>
              <a:off x="6977846" y="294027"/>
              <a:ext cx="370356" cy="370356"/>
            </a:xfrm>
            <a:custGeom>
              <a:rect b="b" l="l" r="r" t="t"/>
              <a:pathLst>
                <a:path extrusionOk="0" h="7781" w="7781">
                  <a:moveTo>
                    <a:pt x="3891" y="1"/>
                  </a:moveTo>
                  <a:cubicBezTo>
                    <a:pt x="1743" y="1"/>
                    <a:pt x="1" y="1743"/>
                    <a:pt x="1" y="3891"/>
                  </a:cubicBezTo>
                  <a:cubicBezTo>
                    <a:pt x="1" y="6039"/>
                    <a:pt x="1743" y="7781"/>
                    <a:pt x="3891" y="7781"/>
                  </a:cubicBezTo>
                  <a:cubicBezTo>
                    <a:pt x="6039" y="7781"/>
                    <a:pt x="7781" y="6039"/>
                    <a:pt x="7781" y="3891"/>
                  </a:cubicBezTo>
                  <a:cubicBezTo>
                    <a:pt x="7781" y="1743"/>
                    <a:pt x="6039" y="1"/>
                    <a:pt x="38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0" name="Google Shape;3240;p6"/>
            <p:cNvSpPr/>
            <p:nvPr/>
          </p:nvSpPr>
          <p:spPr>
            <a:xfrm rot="-1422808">
              <a:off x="6227297" y="114908"/>
              <a:ext cx="191538" cy="146795"/>
            </a:xfrm>
            <a:custGeom>
              <a:rect b="b" l="l" r="r" t="t"/>
              <a:pathLst>
                <a:path extrusionOk="0" h="3084" w="4024">
                  <a:moveTo>
                    <a:pt x="2009" y="0"/>
                  </a:moveTo>
                  <a:cubicBezTo>
                    <a:pt x="899" y="0"/>
                    <a:pt x="0" y="689"/>
                    <a:pt x="0" y="1542"/>
                  </a:cubicBezTo>
                  <a:cubicBezTo>
                    <a:pt x="0" y="2395"/>
                    <a:pt x="899" y="3083"/>
                    <a:pt x="2009" y="3083"/>
                  </a:cubicBezTo>
                  <a:cubicBezTo>
                    <a:pt x="3119" y="3083"/>
                    <a:pt x="4024" y="2395"/>
                    <a:pt x="4024" y="1542"/>
                  </a:cubicBezTo>
                  <a:cubicBezTo>
                    <a:pt x="4024" y="689"/>
                    <a:pt x="3119" y="0"/>
                    <a:pt x="20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1" name="Google Shape;3241;p6"/>
            <p:cNvSpPr/>
            <p:nvPr/>
          </p:nvSpPr>
          <p:spPr>
            <a:xfrm>
              <a:off x="8914152" y="1963608"/>
              <a:ext cx="82010" cy="80916"/>
            </a:xfrm>
            <a:custGeom>
              <a:rect b="b" l="l" r="r" t="t"/>
              <a:pathLst>
                <a:path extrusionOk="0" h="1700" w="1723">
                  <a:moveTo>
                    <a:pt x="1077" y="1"/>
                  </a:moveTo>
                  <a:cubicBezTo>
                    <a:pt x="810" y="1"/>
                    <a:pt x="513" y="157"/>
                    <a:pt x="309" y="438"/>
                  </a:cubicBezTo>
                  <a:cubicBezTo>
                    <a:pt x="6" y="849"/>
                    <a:pt x="1" y="1373"/>
                    <a:pt x="309" y="1594"/>
                  </a:cubicBezTo>
                  <a:cubicBezTo>
                    <a:pt x="407" y="1666"/>
                    <a:pt x="523" y="1700"/>
                    <a:pt x="645" y="1700"/>
                  </a:cubicBezTo>
                  <a:cubicBezTo>
                    <a:pt x="910" y="1700"/>
                    <a:pt x="1207" y="1541"/>
                    <a:pt x="1414" y="1260"/>
                  </a:cubicBezTo>
                  <a:cubicBezTo>
                    <a:pt x="1712" y="849"/>
                    <a:pt x="1722" y="330"/>
                    <a:pt x="1414" y="104"/>
                  </a:cubicBezTo>
                  <a:cubicBezTo>
                    <a:pt x="1316" y="34"/>
                    <a:pt x="1200" y="1"/>
                    <a:pt x="10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42" name="Google Shape;3242;p6"/>
          <p:cNvGrpSpPr/>
          <p:nvPr/>
        </p:nvGrpSpPr>
        <p:grpSpPr>
          <a:xfrm rot="10800000">
            <a:off x="-488613" y="-421354"/>
            <a:ext cx="1828746" cy="1791661"/>
            <a:chOff x="1409400" y="3825350"/>
            <a:chExt cx="823500" cy="806800"/>
          </a:xfrm>
        </p:grpSpPr>
        <p:sp>
          <p:nvSpPr>
            <p:cNvPr id="3243" name="Google Shape;3243;p6"/>
            <p:cNvSpPr/>
            <p:nvPr/>
          </p:nvSpPr>
          <p:spPr>
            <a:xfrm>
              <a:off x="1860575" y="46214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2"/>
                    <a:pt x="93" y="423"/>
                    <a:pt x="212" y="423"/>
                  </a:cubicBezTo>
                  <a:cubicBezTo>
                    <a:pt x="215" y="423"/>
                    <a:pt x="218" y="422"/>
                    <a:pt x="221" y="422"/>
                  </a:cubicBezTo>
                  <a:cubicBezTo>
                    <a:pt x="334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4" name="Google Shape;3244;p6"/>
            <p:cNvSpPr/>
            <p:nvPr/>
          </p:nvSpPr>
          <p:spPr>
            <a:xfrm>
              <a:off x="1754450" y="46213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3"/>
                    <a:pt x="1" y="217"/>
                  </a:cubicBezTo>
                  <a:cubicBezTo>
                    <a:pt x="1" y="330"/>
                    <a:pt x="88" y="422"/>
                    <a:pt x="206" y="427"/>
                  </a:cubicBezTo>
                  <a:cubicBezTo>
                    <a:pt x="210" y="427"/>
                    <a:pt x="213" y="428"/>
                    <a:pt x="216" y="428"/>
                  </a:cubicBezTo>
                  <a:cubicBezTo>
                    <a:pt x="330" y="428"/>
                    <a:pt x="427" y="342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5" name="Google Shape;3245;p6"/>
            <p:cNvSpPr/>
            <p:nvPr/>
          </p:nvSpPr>
          <p:spPr>
            <a:xfrm>
              <a:off x="1807250" y="462157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31" y="1"/>
                  </a:moveTo>
                  <a:cubicBezTo>
                    <a:pt x="228" y="1"/>
                    <a:pt x="225" y="1"/>
                    <a:pt x="222" y="1"/>
                  </a:cubicBezTo>
                  <a:cubicBezTo>
                    <a:pt x="104" y="1"/>
                    <a:pt x="16" y="88"/>
                    <a:pt x="6" y="207"/>
                  </a:cubicBezTo>
                  <a:cubicBezTo>
                    <a:pt x="1" y="330"/>
                    <a:pt x="93" y="417"/>
                    <a:pt x="211" y="422"/>
                  </a:cubicBezTo>
                  <a:cubicBezTo>
                    <a:pt x="330" y="422"/>
                    <a:pt x="432" y="330"/>
                    <a:pt x="432" y="212"/>
                  </a:cubicBezTo>
                  <a:cubicBezTo>
                    <a:pt x="437" y="92"/>
                    <a:pt x="350" y="1"/>
                    <a:pt x="2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6" name="Google Shape;3246;p6"/>
            <p:cNvSpPr/>
            <p:nvPr/>
          </p:nvSpPr>
          <p:spPr>
            <a:xfrm>
              <a:off x="180752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24" y="427"/>
                    <a:pt x="421" y="335"/>
                    <a:pt x="427" y="217"/>
                  </a:cubicBezTo>
                  <a:cubicBezTo>
                    <a:pt x="427" y="9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7" name="Google Shape;3247;p6"/>
            <p:cNvSpPr/>
            <p:nvPr/>
          </p:nvSpPr>
          <p:spPr>
            <a:xfrm>
              <a:off x="1913625" y="40906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98"/>
                    <a:pt x="6" y="222"/>
                  </a:cubicBezTo>
                  <a:cubicBezTo>
                    <a:pt x="11" y="335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8" name="Google Shape;3248;p6"/>
            <p:cNvSpPr/>
            <p:nvPr/>
          </p:nvSpPr>
          <p:spPr>
            <a:xfrm>
              <a:off x="17543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9" name="Google Shape;3249;p6"/>
            <p:cNvSpPr/>
            <p:nvPr/>
          </p:nvSpPr>
          <p:spPr>
            <a:xfrm>
              <a:off x="186057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3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0" name="Google Shape;3250;p6"/>
            <p:cNvSpPr/>
            <p:nvPr/>
          </p:nvSpPr>
          <p:spPr>
            <a:xfrm>
              <a:off x="1568700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1" name="Google Shape;3251;p6"/>
            <p:cNvSpPr/>
            <p:nvPr/>
          </p:nvSpPr>
          <p:spPr>
            <a:xfrm>
              <a:off x="1568700" y="43294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87" y="1"/>
                    <a:pt x="0" y="103"/>
                    <a:pt x="5" y="222"/>
                  </a:cubicBezTo>
                  <a:cubicBezTo>
                    <a:pt x="5" y="332"/>
                    <a:pt x="98" y="427"/>
                    <a:pt x="212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32" y="329"/>
                    <a:pt x="432" y="211"/>
                  </a:cubicBezTo>
                  <a:cubicBezTo>
                    <a:pt x="421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2" name="Google Shape;3252;p6"/>
            <p:cNvSpPr/>
            <p:nvPr/>
          </p:nvSpPr>
          <p:spPr>
            <a:xfrm>
              <a:off x="1913625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3" name="Google Shape;3253;p6"/>
            <p:cNvSpPr/>
            <p:nvPr/>
          </p:nvSpPr>
          <p:spPr>
            <a:xfrm>
              <a:off x="2099400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0"/>
                    <a:pt x="98" y="422"/>
                    <a:pt x="211" y="422"/>
                  </a:cubicBezTo>
                  <a:cubicBezTo>
                    <a:pt x="329" y="422"/>
                    <a:pt x="427" y="32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4" name="Google Shape;3254;p6"/>
            <p:cNvSpPr/>
            <p:nvPr/>
          </p:nvSpPr>
          <p:spPr>
            <a:xfrm>
              <a:off x="1860450" y="41438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5" y="329"/>
                    <a:pt x="98" y="427"/>
                    <a:pt x="211" y="427"/>
                  </a:cubicBezTo>
                  <a:cubicBezTo>
                    <a:pt x="334" y="427"/>
                    <a:pt x="432" y="334"/>
                    <a:pt x="432" y="211"/>
                  </a:cubicBezTo>
                  <a:cubicBezTo>
                    <a:pt x="432" y="93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5" name="Google Shape;3255;p6"/>
            <p:cNvSpPr/>
            <p:nvPr/>
          </p:nvSpPr>
          <p:spPr>
            <a:xfrm>
              <a:off x="1754450" y="41438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02" y="1"/>
                  </a:moveTo>
                  <a:cubicBezTo>
                    <a:pt x="84" y="1"/>
                    <a:pt x="1" y="97"/>
                    <a:pt x="1" y="222"/>
                  </a:cubicBezTo>
                  <a:cubicBezTo>
                    <a:pt x="1" y="335"/>
                    <a:pt x="98" y="433"/>
                    <a:pt x="211" y="433"/>
                  </a:cubicBezTo>
                  <a:cubicBezTo>
                    <a:pt x="330" y="423"/>
                    <a:pt x="427" y="335"/>
                    <a:pt x="427" y="222"/>
                  </a:cubicBezTo>
                  <a:cubicBezTo>
                    <a:pt x="427" y="99"/>
                    <a:pt x="335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6" name="Google Shape;3256;p6"/>
            <p:cNvSpPr/>
            <p:nvPr/>
          </p:nvSpPr>
          <p:spPr>
            <a:xfrm>
              <a:off x="1568550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2" y="0"/>
                  </a:moveTo>
                  <a:cubicBezTo>
                    <a:pt x="93" y="0"/>
                    <a:pt x="1" y="87"/>
                    <a:pt x="1" y="206"/>
                  </a:cubicBezTo>
                  <a:cubicBezTo>
                    <a:pt x="1" y="329"/>
                    <a:pt x="93" y="421"/>
                    <a:pt x="212" y="421"/>
                  </a:cubicBezTo>
                  <a:cubicBezTo>
                    <a:pt x="335" y="421"/>
                    <a:pt x="427" y="329"/>
                    <a:pt x="427" y="211"/>
                  </a:cubicBezTo>
                  <a:cubicBezTo>
                    <a:pt x="427" y="87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7" name="Google Shape;3257;p6"/>
            <p:cNvSpPr/>
            <p:nvPr/>
          </p:nvSpPr>
          <p:spPr>
            <a:xfrm>
              <a:off x="2099275" y="4329575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32" y="335"/>
                    <a:pt x="432" y="217"/>
                  </a:cubicBezTo>
                  <a:cubicBezTo>
                    <a:pt x="437" y="96"/>
                    <a:pt x="34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8" name="Google Shape;3258;p6"/>
            <p:cNvSpPr/>
            <p:nvPr/>
          </p:nvSpPr>
          <p:spPr>
            <a:xfrm>
              <a:off x="1807525" y="4143800"/>
              <a:ext cx="10675" cy="10600"/>
            </a:xfrm>
            <a:custGeom>
              <a:rect b="b" l="l" r="r" t="t"/>
              <a:pathLst>
                <a:path extrusionOk="0" h="424" w="427">
                  <a:moveTo>
                    <a:pt x="211" y="1"/>
                  </a:moveTo>
                  <a:cubicBezTo>
                    <a:pt x="97" y="1"/>
                    <a:pt x="5" y="82"/>
                    <a:pt x="0" y="202"/>
                  </a:cubicBezTo>
                  <a:cubicBezTo>
                    <a:pt x="0" y="325"/>
                    <a:pt x="82" y="417"/>
                    <a:pt x="195" y="423"/>
                  </a:cubicBezTo>
                  <a:cubicBezTo>
                    <a:pt x="201" y="423"/>
                    <a:pt x="207" y="423"/>
                    <a:pt x="213" y="423"/>
                  </a:cubicBezTo>
                  <a:cubicBezTo>
                    <a:pt x="328" y="423"/>
                    <a:pt x="417" y="330"/>
                    <a:pt x="421" y="222"/>
                  </a:cubicBezTo>
                  <a:cubicBezTo>
                    <a:pt x="427" y="104"/>
                    <a:pt x="339" y="6"/>
                    <a:pt x="221" y="1"/>
                  </a:cubicBezTo>
                  <a:cubicBezTo>
                    <a:pt x="217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9" name="Google Shape;3259;p6"/>
            <p:cNvSpPr/>
            <p:nvPr/>
          </p:nvSpPr>
          <p:spPr>
            <a:xfrm>
              <a:off x="1621875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8" y="0"/>
                    <a:pt x="1" y="98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27"/>
                    <a:pt x="422" y="329"/>
                    <a:pt x="422" y="211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0" name="Google Shape;3260;p6"/>
            <p:cNvSpPr/>
            <p:nvPr/>
          </p:nvSpPr>
          <p:spPr>
            <a:xfrm>
              <a:off x="17012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6" y="334"/>
                    <a:pt x="103" y="422"/>
                    <a:pt x="22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1" name="Google Shape;3261;p6"/>
            <p:cNvSpPr/>
            <p:nvPr/>
          </p:nvSpPr>
          <p:spPr>
            <a:xfrm>
              <a:off x="2152575" y="443557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2" name="Google Shape;3262;p6"/>
            <p:cNvSpPr/>
            <p:nvPr/>
          </p:nvSpPr>
          <p:spPr>
            <a:xfrm>
              <a:off x="2099275" y="4435425"/>
              <a:ext cx="10925" cy="10825"/>
            </a:xfrm>
            <a:custGeom>
              <a:rect b="b" l="l" r="r" t="t"/>
              <a:pathLst>
                <a:path extrusionOk="0" h="433" w="43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87" y="6"/>
                    <a:pt x="0" y="104"/>
                    <a:pt x="5" y="227"/>
                  </a:cubicBezTo>
                  <a:cubicBezTo>
                    <a:pt x="10" y="340"/>
                    <a:pt x="108" y="433"/>
                    <a:pt x="226" y="433"/>
                  </a:cubicBezTo>
                  <a:cubicBezTo>
                    <a:pt x="339" y="433"/>
                    <a:pt x="437" y="335"/>
                    <a:pt x="432" y="207"/>
                  </a:cubicBezTo>
                  <a:cubicBezTo>
                    <a:pt x="432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3" name="Google Shape;3263;p6"/>
            <p:cNvSpPr/>
            <p:nvPr/>
          </p:nvSpPr>
          <p:spPr>
            <a:xfrm>
              <a:off x="1621625" y="44355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8" y="0"/>
                    <a:pt x="0" y="98"/>
                    <a:pt x="11" y="221"/>
                  </a:cubicBezTo>
                  <a:cubicBezTo>
                    <a:pt x="16" y="334"/>
                    <a:pt x="103" y="427"/>
                    <a:pt x="22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4" name="Google Shape;3264;p6"/>
            <p:cNvSpPr/>
            <p:nvPr/>
          </p:nvSpPr>
          <p:spPr>
            <a:xfrm>
              <a:off x="1568700" y="4435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6"/>
                  </a:cubicBezTo>
                  <a:cubicBezTo>
                    <a:pt x="0" y="329"/>
                    <a:pt x="87" y="427"/>
                    <a:pt x="206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5" name="Google Shape;3265;p6"/>
            <p:cNvSpPr/>
            <p:nvPr/>
          </p:nvSpPr>
          <p:spPr>
            <a:xfrm>
              <a:off x="1621625" y="432945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8"/>
                    <a:pt x="11" y="222"/>
                  </a:cubicBezTo>
                  <a:cubicBezTo>
                    <a:pt x="16" y="340"/>
                    <a:pt x="103" y="432"/>
                    <a:pt x="226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6" name="Google Shape;3266;p6"/>
            <p:cNvSpPr/>
            <p:nvPr/>
          </p:nvSpPr>
          <p:spPr>
            <a:xfrm>
              <a:off x="15155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6" y="335"/>
                    <a:pt x="103" y="427"/>
                    <a:pt x="227" y="427"/>
                  </a:cubicBezTo>
                  <a:cubicBezTo>
                    <a:pt x="340" y="427"/>
                    <a:pt x="432" y="329"/>
                    <a:pt x="432" y="211"/>
                  </a:cubicBezTo>
                  <a:cubicBezTo>
                    <a:pt x="432" y="93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7" name="Google Shape;3267;p6"/>
            <p:cNvSpPr/>
            <p:nvPr/>
          </p:nvSpPr>
          <p:spPr>
            <a:xfrm>
              <a:off x="1489175" y="41438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82" y="0"/>
                    <a:pt x="0" y="93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27" y="98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8" name="Google Shape;3268;p6"/>
            <p:cNvSpPr/>
            <p:nvPr/>
          </p:nvSpPr>
          <p:spPr>
            <a:xfrm>
              <a:off x="2046325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6" y="0"/>
                  </a:moveTo>
                  <a:cubicBezTo>
                    <a:pt x="223" y="0"/>
                    <a:pt x="220" y="0"/>
                    <a:pt x="217" y="0"/>
                  </a:cubicBez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30" y="427"/>
                    <a:pt x="427" y="334"/>
                    <a:pt x="427" y="211"/>
                  </a:cubicBezTo>
                  <a:cubicBezTo>
                    <a:pt x="427" y="96"/>
                    <a:pt x="344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9" name="Google Shape;3269;p6"/>
            <p:cNvSpPr/>
            <p:nvPr/>
          </p:nvSpPr>
          <p:spPr>
            <a:xfrm>
              <a:off x="1860575" y="4568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0"/>
                  </a:moveTo>
                  <a:cubicBezTo>
                    <a:pt x="103" y="0"/>
                    <a:pt x="0" y="93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217" y="427"/>
                    <a:pt x="223" y="428"/>
                    <a:pt x="230" y="428"/>
                  </a:cubicBezTo>
                  <a:cubicBezTo>
                    <a:pt x="343" y="428"/>
                    <a:pt x="427" y="338"/>
                    <a:pt x="427" y="211"/>
                  </a:cubicBezTo>
                  <a:cubicBezTo>
                    <a:pt x="427" y="93"/>
                    <a:pt x="334" y="6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0" name="Google Shape;3270;p6"/>
            <p:cNvSpPr/>
            <p:nvPr/>
          </p:nvSpPr>
          <p:spPr>
            <a:xfrm>
              <a:off x="18339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91"/>
                    <a:pt x="6" y="211"/>
                  </a:cubicBezTo>
                  <a:cubicBezTo>
                    <a:pt x="6" y="329"/>
                    <a:pt x="93" y="422"/>
                    <a:pt x="216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1" name="Google Shape;3271;p6"/>
            <p:cNvSpPr/>
            <p:nvPr/>
          </p:nvSpPr>
          <p:spPr>
            <a:xfrm>
              <a:off x="19136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3" y="1"/>
                    <a:pt x="6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7" y="422"/>
                    <a:pt x="223" y="423"/>
                    <a:pt x="229" y="423"/>
                  </a:cubicBezTo>
                  <a:cubicBezTo>
                    <a:pt x="344" y="423"/>
                    <a:pt x="432" y="329"/>
                    <a:pt x="427" y="216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2" name="Google Shape;3272;p6"/>
            <p:cNvSpPr/>
            <p:nvPr/>
          </p:nvSpPr>
          <p:spPr>
            <a:xfrm>
              <a:off x="2019875" y="41437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1"/>
                  </a:cubicBezTo>
                  <a:cubicBezTo>
                    <a:pt x="329" y="421"/>
                    <a:pt x="427" y="319"/>
                    <a:pt x="427" y="20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3" name="Google Shape;3273;p6"/>
            <p:cNvSpPr/>
            <p:nvPr/>
          </p:nvSpPr>
          <p:spPr>
            <a:xfrm>
              <a:off x="18072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11" y="88"/>
                    <a:pt x="1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220" y="422"/>
                    <a:pt x="224" y="422"/>
                    <a:pt x="227" y="422"/>
                  </a:cubicBezTo>
                  <a:cubicBezTo>
                    <a:pt x="350" y="422"/>
                    <a:pt x="432" y="336"/>
                    <a:pt x="432" y="216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4" name="Google Shape;3274;p6"/>
            <p:cNvSpPr/>
            <p:nvPr/>
          </p:nvSpPr>
          <p:spPr>
            <a:xfrm>
              <a:off x="1860450" y="40375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8" y="0"/>
                    <a:pt x="10" y="88"/>
                    <a:pt x="5" y="206"/>
                  </a:cubicBezTo>
                  <a:cubicBezTo>
                    <a:pt x="0" y="324"/>
                    <a:pt x="88" y="422"/>
                    <a:pt x="211" y="422"/>
                  </a:cubicBezTo>
                  <a:cubicBezTo>
                    <a:pt x="214" y="422"/>
                    <a:pt x="218" y="422"/>
                    <a:pt x="221" y="422"/>
                  </a:cubicBezTo>
                  <a:cubicBezTo>
                    <a:pt x="340" y="422"/>
                    <a:pt x="432" y="336"/>
                    <a:pt x="432" y="216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5" name="Google Shape;3275;p6"/>
            <p:cNvSpPr/>
            <p:nvPr/>
          </p:nvSpPr>
          <p:spPr>
            <a:xfrm>
              <a:off x="180752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87" y="0"/>
                    <a:pt x="0" y="98"/>
                    <a:pt x="5" y="221"/>
                  </a:cubicBezTo>
                  <a:cubicBezTo>
                    <a:pt x="10" y="334"/>
                    <a:pt x="103" y="427"/>
                    <a:pt x="216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6" name="Google Shape;3276;p6"/>
            <p:cNvSpPr/>
            <p:nvPr/>
          </p:nvSpPr>
          <p:spPr>
            <a:xfrm>
              <a:off x="191362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7" name="Google Shape;3277;p6"/>
            <p:cNvSpPr/>
            <p:nvPr/>
          </p:nvSpPr>
          <p:spPr>
            <a:xfrm>
              <a:off x="1754325" y="4037325"/>
              <a:ext cx="10800" cy="10800"/>
            </a:xfrm>
            <a:custGeom>
              <a:rect b="b" l="l" r="r" t="t"/>
              <a:pathLst>
                <a:path extrusionOk="0" h="432" w="432">
                  <a:moveTo>
                    <a:pt x="211" y="0"/>
                  </a:moveTo>
                  <a:cubicBezTo>
                    <a:pt x="98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1"/>
                    <a:pt x="422" y="216"/>
                  </a:cubicBezTo>
                  <a:cubicBezTo>
                    <a:pt x="422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8" name="Google Shape;3278;p6"/>
            <p:cNvSpPr/>
            <p:nvPr/>
          </p:nvSpPr>
          <p:spPr>
            <a:xfrm>
              <a:off x="1913750" y="419675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34"/>
                    <a:pt x="93" y="427"/>
                    <a:pt x="211" y="427"/>
                  </a:cubicBezTo>
                  <a:cubicBezTo>
                    <a:pt x="330" y="427"/>
                    <a:pt x="427" y="329"/>
                    <a:pt x="427" y="20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9" name="Google Shape;3279;p6"/>
            <p:cNvSpPr/>
            <p:nvPr/>
          </p:nvSpPr>
          <p:spPr>
            <a:xfrm>
              <a:off x="2046075" y="4329325"/>
              <a:ext cx="10950" cy="10825"/>
            </a:xfrm>
            <a:custGeom>
              <a:rect b="b" l="l" r="r" t="t"/>
              <a:pathLst>
                <a:path extrusionOk="0" h="433" w="438">
                  <a:moveTo>
                    <a:pt x="227" y="0"/>
                  </a:moveTo>
                  <a:cubicBezTo>
                    <a:pt x="109" y="0"/>
                    <a:pt x="11" y="88"/>
                    <a:pt x="6" y="206"/>
                  </a:cubicBezTo>
                  <a:cubicBezTo>
                    <a:pt x="1" y="329"/>
                    <a:pt x="98" y="42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2"/>
                    <a:pt x="432" y="227"/>
                  </a:cubicBezTo>
                  <a:cubicBezTo>
                    <a:pt x="437" y="103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0" name="Google Shape;3280;p6"/>
            <p:cNvSpPr/>
            <p:nvPr/>
          </p:nvSpPr>
          <p:spPr>
            <a:xfrm>
              <a:off x="2152450" y="432957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3"/>
                    <a:pt x="6" y="206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1" name="Google Shape;3281;p6"/>
            <p:cNvSpPr/>
            <p:nvPr/>
          </p:nvSpPr>
          <p:spPr>
            <a:xfrm>
              <a:off x="19137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104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210" y="422"/>
                    <a:pt x="213" y="422"/>
                    <a:pt x="217" y="422"/>
                  </a:cubicBezTo>
                  <a:cubicBezTo>
                    <a:pt x="335" y="422"/>
                    <a:pt x="427" y="336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2" name="Google Shape;3282;p6"/>
            <p:cNvSpPr/>
            <p:nvPr/>
          </p:nvSpPr>
          <p:spPr>
            <a:xfrm>
              <a:off x="15156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98" y="427"/>
                    <a:pt x="217" y="427"/>
                  </a:cubicBezTo>
                  <a:cubicBezTo>
                    <a:pt x="330" y="427"/>
                    <a:pt x="427" y="334"/>
                    <a:pt x="427" y="221"/>
                  </a:cubicBezTo>
                  <a:cubicBezTo>
                    <a:pt x="427" y="98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3" name="Google Shape;3283;p6"/>
            <p:cNvSpPr/>
            <p:nvPr/>
          </p:nvSpPr>
          <p:spPr>
            <a:xfrm>
              <a:off x="20463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2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4" name="Google Shape;3284;p6"/>
            <p:cNvSpPr/>
            <p:nvPr/>
          </p:nvSpPr>
          <p:spPr>
            <a:xfrm>
              <a:off x="1807525" y="41967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7" y="329"/>
                    <a:pt x="427" y="216"/>
                  </a:cubicBezTo>
                  <a:cubicBezTo>
                    <a:pt x="421" y="9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5" name="Google Shape;3285;p6"/>
            <p:cNvSpPr/>
            <p:nvPr/>
          </p:nvSpPr>
          <p:spPr>
            <a:xfrm>
              <a:off x="180737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9" y="0"/>
                    <a:pt x="1" y="93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1"/>
                    <a:pt x="427" y="221"/>
                  </a:cubicBezTo>
                  <a:cubicBezTo>
                    <a:pt x="433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6" name="Google Shape;3286;p6"/>
            <p:cNvSpPr/>
            <p:nvPr/>
          </p:nvSpPr>
          <p:spPr>
            <a:xfrm>
              <a:off x="191362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103" y="0"/>
                    <a:pt x="6" y="93"/>
                    <a:pt x="6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8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7" name="Google Shape;3287;p6"/>
            <p:cNvSpPr/>
            <p:nvPr/>
          </p:nvSpPr>
          <p:spPr>
            <a:xfrm>
              <a:off x="17543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8" y="1"/>
                    <a:pt x="11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3" y="423"/>
                    <a:pt x="422" y="333"/>
                    <a:pt x="432" y="216"/>
                  </a:cubicBezTo>
                  <a:cubicBezTo>
                    <a:pt x="43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8" name="Google Shape;3288;p6"/>
            <p:cNvSpPr/>
            <p:nvPr/>
          </p:nvSpPr>
          <p:spPr>
            <a:xfrm>
              <a:off x="180752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103" y="1"/>
                    <a:pt x="5" y="88"/>
                    <a:pt x="0" y="206"/>
                  </a:cubicBezTo>
                  <a:cubicBezTo>
                    <a:pt x="0" y="329"/>
                    <a:pt x="82" y="422"/>
                    <a:pt x="206" y="422"/>
                  </a:cubicBezTo>
                  <a:cubicBezTo>
                    <a:pt x="212" y="422"/>
                    <a:pt x="218" y="423"/>
                    <a:pt x="223" y="423"/>
                  </a:cubicBezTo>
                  <a:cubicBezTo>
                    <a:pt x="333" y="423"/>
                    <a:pt x="422" y="333"/>
                    <a:pt x="427" y="216"/>
                  </a:cubicBezTo>
                  <a:cubicBezTo>
                    <a:pt x="427" y="10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9" name="Google Shape;3289;p6"/>
            <p:cNvSpPr/>
            <p:nvPr/>
          </p:nvSpPr>
          <p:spPr>
            <a:xfrm>
              <a:off x="1833975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93" y="427"/>
                    <a:pt x="216" y="427"/>
                  </a:cubicBezTo>
                  <a:cubicBezTo>
                    <a:pt x="340" y="427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0" name="Google Shape;3290;p6"/>
            <p:cNvSpPr/>
            <p:nvPr/>
          </p:nvSpPr>
          <p:spPr>
            <a:xfrm>
              <a:off x="1966825" y="414380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6" y="1"/>
                  </a:moveTo>
                  <a:cubicBezTo>
                    <a:pt x="87" y="1"/>
                    <a:pt x="0" y="87"/>
                    <a:pt x="5" y="212"/>
                  </a:cubicBezTo>
                  <a:cubicBezTo>
                    <a:pt x="5" y="330"/>
                    <a:pt x="93" y="423"/>
                    <a:pt x="216" y="423"/>
                  </a:cubicBezTo>
                  <a:cubicBezTo>
                    <a:pt x="329" y="423"/>
                    <a:pt x="427" y="335"/>
                    <a:pt x="427" y="222"/>
                  </a:cubicBezTo>
                  <a:cubicBezTo>
                    <a:pt x="427" y="99"/>
                    <a:pt x="339" y="1"/>
                    <a:pt x="216" y="1"/>
                  </a:cubicBezTo>
                  <a:cubicBezTo>
                    <a:pt x="212" y="1"/>
                    <a:pt x="20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1" name="Google Shape;3291;p6"/>
            <p:cNvSpPr/>
            <p:nvPr/>
          </p:nvSpPr>
          <p:spPr>
            <a:xfrm>
              <a:off x="17012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3" y="0"/>
                    <a:pt x="0" y="98"/>
                    <a:pt x="11" y="221"/>
                  </a:cubicBezTo>
                  <a:cubicBezTo>
                    <a:pt x="11" y="334"/>
                    <a:pt x="103" y="427"/>
                    <a:pt x="221" y="427"/>
                  </a:cubicBezTo>
                  <a:cubicBezTo>
                    <a:pt x="345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2" name="Google Shape;3292;p6"/>
            <p:cNvSpPr/>
            <p:nvPr/>
          </p:nvSpPr>
          <p:spPr>
            <a:xfrm>
              <a:off x="1833975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34"/>
                    <a:pt x="93" y="421"/>
                    <a:pt x="216" y="421"/>
                  </a:cubicBezTo>
                  <a:cubicBezTo>
                    <a:pt x="340" y="421"/>
                    <a:pt x="43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3" name="Google Shape;3293;p6"/>
            <p:cNvSpPr/>
            <p:nvPr/>
          </p:nvSpPr>
          <p:spPr>
            <a:xfrm>
              <a:off x="175445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33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4" name="Google Shape;3294;p6"/>
            <p:cNvSpPr/>
            <p:nvPr/>
          </p:nvSpPr>
          <p:spPr>
            <a:xfrm>
              <a:off x="1833975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5" name="Google Shape;3295;p6"/>
            <p:cNvSpPr/>
            <p:nvPr/>
          </p:nvSpPr>
          <p:spPr>
            <a:xfrm>
              <a:off x="1701275" y="39845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9" y="427"/>
                    <a:pt x="427" y="334"/>
                    <a:pt x="427" y="211"/>
                  </a:cubicBezTo>
                  <a:cubicBezTo>
                    <a:pt x="432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6" name="Google Shape;3296;p6"/>
            <p:cNvSpPr/>
            <p:nvPr/>
          </p:nvSpPr>
          <p:spPr>
            <a:xfrm>
              <a:off x="186057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5"/>
                    <a:pt x="0" y="98"/>
                    <a:pt x="0" y="221"/>
                  </a:cubicBezTo>
                  <a:cubicBezTo>
                    <a:pt x="0" y="33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7" name="Google Shape;3297;p6"/>
            <p:cNvSpPr/>
            <p:nvPr/>
          </p:nvSpPr>
          <p:spPr>
            <a:xfrm>
              <a:off x="1833975" y="39580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3" y="422"/>
                    <a:pt x="211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8" name="Google Shape;3298;p6"/>
            <p:cNvSpPr/>
            <p:nvPr/>
          </p:nvSpPr>
          <p:spPr>
            <a:xfrm>
              <a:off x="18605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1" y="334"/>
                    <a:pt x="103" y="422"/>
                    <a:pt x="221" y="422"/>
                  </a:cubicBezTo>
                  <a:cubicBezTo>
                    <a:pt x="339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9" name="Google Shape;3299;p6"/>
            <p:cNvSpPr/>
            <p:nvPr/>
          </p:nvSpPr>
          <p:spPr>
            <a:xfrm>
              <a:off x="1436000" y="414380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0" y="1"/>
                  </a:moveTo>
                  <a:cubicBezTo>
                    <a:pt x="92" y="1"/>
                    <a:pt x="0" y="87"/>
                    <a:pt x="10" y="207"/>
                  </a:cubicBezTo>
                  <a:cubicBezTo>
                    <a:pt x="10" y="330"/>
                    <a:pt x="97" y="423"/>
                    <a:pt x="221" y="423"/>
                  </a:cubicBezTo>
                  <a:cubicBezTo>
                    <a:pt x="334" y="423"/>
                    <a:pt x="431" y="335"/>
                    <a:pt x="431" y="222"/>
                  </a:cubicBezTo>
                  <a:cubicBezTo>
                    <a:pt x="431" y="99"/>
                    <a:pt x="344" y="1"/>
                    <a:pt x="221" y="1"/>
                  </a:cubicBezTo>
                  <a:cubicBezTo>
                    <a:pt x="217" y="1"/>
                    <a:pt x="214" y="1"/>
                    <a:pt x="21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0" name="Google Shape;3300;p6"/>
            <p:cNvSpPr/>
            <p:nvPr/>
          </p:nvSpPr>
          <p:spPr>
            <a:xfrm>
              <a:off x="1833975" y="40112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6" y="1"/>
                  </a:moveTo>
                  <a:cubicBezTo>
                    <a:pt x="98" y="1"/>
                    <a:pt x="1" y="88"/>
                    <a:pt x="1" y="217"/>
                  </a:cubicBezTo>
                  <a:cubicBezTo>
                    <a:pt x="6" y="335"/>
                    <a:pt x="103" y="427"/>
                    <a:pt x="216" y="427"/>
                  </a:cubicBezTo>
                  <a:cubicBezTo>
                    <a:pt x="340" y="422"/>
                    <a:pt x="427" y="335"/>
                    <a:pt x="427" y="212"/>
                  </a:cubicBezTo>
                  <a:cubicBezTo>
                    <a:pt x="427" y="8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1" name="Google Shape;3301;p6"/>
            <p:cNvSpPr/>
            <p:nvPr/>
          </p:nvSpPr>
          <p:spPr>
            <a:xfrm>
              <a:off x="1674800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3" y="0"/>
                    <a:pt x="1" y="86"/>
                    <a:pt x="1" y="206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330" y="427"/>
                    <a:pt x="427" y="329"/>
                    <a:pt x="427" y="216"/>
                  </a:cubicBezTo>
                  <a:cubicBezTo>
                    <a:pt x="427" y="98"/>
                    <a:pt x="335" y="0"/>
                    <a:pt x="222" y="0"/>
                  </a:cubicBezTo>
                  <a:cubicBezTo>
                    <a:pt x="218" y="0"/>
                    <a:pt x="21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2" name="Google Shape;3302;p6"/>
            <p:cNvSpPr/>
            <p:nvPr/>
          </p:nvSpPr>
          <p:spPr>
            <a:xfrm>
              <a:off x="1754325" y="41968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199" y="1"/>
                  </a:moveTo>
                  <a:cubicBezTo>
                    <a:pt x="94" y="1"/>
                    <a:pt x="5" y="90"/>
                    <a:pt x="1" y="202"/>
                  </a:cubicBezTo>
                  <a:cubicBezTo>
                    <a:pt x="1" y="320"/>
                    <a:pt x="98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22" y="212"/>
                  </a:cubicBezTo>
                  <a:cubicBezTo>
                    <a:pt x="422" y="94"/>
                    <a:pt x="335" y="7"/>
                    <a:pt x="216" y="1"/>
                  </a:cubicBezTo>
                  <a:cubicBezTo>
                    <a:pt x="211" y="1"/>
                    <a:pt x="205" y="1"/>
                    <a:pt x="19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3" name="Google Shape;3303;p6"/>
            <p:cNvSpPr/>
            <p:nvPr/>
          </p:nvSpPr>
          <p:spPr>
            <a:xfrm>
              <a:off x="17012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98" y="422"/>
                    <a:pt x="211" y="427"/>
                  </a:cubicBezTo>
                  <a:cubicBezTo>
                    <a:pt x="214" y="427"/>
                    <a:pt x="218" y="427"/>
                    <a:pt x="221" y="427"/>
                  </a:cubicBezTo>
                  <a:cubicBezTo>
                    <a:pt x="335" y="427"/>
                    <a:pt x="432" y="342"/>
                    <a:pt x="432" y="222"/>
                  </a:cubicBezTo>
                  <a:cubicBezTo>
                    <a:pt x="432" y="9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4" name="Google Shape;3304;p6"/>
            <p:cNvSpPr/>
            <p:nvPr/>
          </p:nvSpPr>
          <p:spPr>
            <a:xfrm>
              <a:off x="2178925" y="41434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6" y="1"/>
                  </a:moveTo>
                  <a:cubicBezTo>
                    <a:pt x="103" y="1"/>
                    <a:pt x="5" y="93"/>
                    <a:pt x="5" y="217"/>
                  </a:cubicBezTo>
                  <a:cubicBezTo>
                    <a:pt x="0" y="330"/>
                    <a:pt x="103" y="432"/>
                    <a:pt x="216" y="432"/>
                  </a:cubicBezTo>
                  <a:cubicBezTo>
                    <a:pt x="334" y="432"/>
                    <a:pt x="432" y="345"/>
                    <a:pt x="432" y="227"/>
                  </a:cubicBezTo>
                  <a:cubicBezTo>
                    <a:pt x="432" y="109"/>
                    <a:pt x="339" y="16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5" name="Google Shape;3305;p6"/>
            <p:cNvSpPr/>
            <p:nvPr/>
          </p:nvSpPr>
          <p:spPr>
            <a:xfrm>
              <a:off x="175432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8"/>
                    <a:pt x="1" y="211"/>
                  </a:cubicBezTo>
                  <a:cubicBezTo>
                    <a:pt x="1" y="334"/>
                    <a:pt x="93" y="427"/>
                    <a:pt x="216" y="427"/>
                  </a:cubicBezTo>
                  <a:cubicBezTo>
                    <a:pt x="335" y="427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6" name="Google Shape;3306;p6"/>
            <p:cNvSpPr/>
            <p:nvPr/>
          </p:nvSpPr>
          <p:spPr>
            <a:xfrm>
              <a:off x="1966675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1" y="341"/>
                    <a:pt x="93" y="427"/>
                    <a:pt x="212" y="427"/>
                  </a:cubicBezTo>
                  <a:cubicBezTo>
                    <a:pt x="215" y="427"/>
                    <a:pt x="218" y="427"/>
                    <a:pt x="222" y="427"/>
                  </a:cubicBezTo>
                  <a:cubicBezTo>
                    <a:pt x="335" y="427"/>
                    <a:pt x="427" y="329"/>
                    <a:pt x="427" y="21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7" name="Google Shape;3307;p6"/>
            <p:cNvSpPr/>
            <p:nvPr/>
          </p:nvSpPr>
          <p:spPr>
            <a:xfrm>
              <a:off x="1648350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6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9"/>
                    <a:pt x="10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8" name="Google Shape;3308;p6"/>
            <p:cNvSpPr/>
            <p:nvPr/>
          </p:nvSpPr>
          <p:spPr>
            <a:xfrm>
              <a:off x="1966550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5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9" name="Google Shape;3309;p6"/>
            <p:cNvSpPr/>
            <p:nvPr/>
          </p:nvSpPr>
          <p:spPr>
            <a:xfrm>
              <a:off x="1701275" y="41438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2" y="1"/>
                  </a:moveTo>
                  <a:cubicBezTo>
                    <a:pt x="93" y="1"/>
                    <a:pt x="0" y="97"/>
                    <a:pt x="5" y="222"/>
                  </a:cubicBezTo>
                  <a:cubicBezTo>
                    <a:pt x="5" y="335"/>
                    <a:pt x="98" y="433"/>
                    <a:pt x="211" y="433"/>
                  </a:cubicBezTo>
                  <a:cubicBezTo>
                    <a:pt x="334" y="433"/>
                    <a:pt x="432" y="340"/>
                    <a:pt x="432" y="222"/>
                  </a:cubicBezTo>
                  <a:cubicBezTo>
                    <a:pt x="432" y="99"/>
                    <a:pt x="345" y="1"/>
                    <a:pt x="221" y="1"/>
                  </a:cubicBezTo>
                  <a:cubicBezTo>
                    <a:pt x="218" y="1"/>
                    <a:pt x="21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0" name="Google Shape;3310;p6"/>
            <p:cNvSpPr/>
            <p:nvPr/>
          </p:nvSpPr>
          <p:spPr>
            <a:xfrm>
              <a:off x="18605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0" y="216"/>
                  </a:cubicBezTo>
                  <a:cubicBezTo>
                    <a:pt x="0" y="329"/>
                    <a:pt x="93" y="422"/>
                    <a:pt x="206" y="427"/>
                  </a:cubicBezTo>
                  <a:cubicBezTo>
                    <a:pt x="209" y="427"/>
                    <a:pt x="213" y="427"/>
                    <a:pt x="216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1" name="Google Shape;3311;p6"/>
            <p:cNvSpPr/>
            <p:nvPr/>
          </p:nvSpPr>
          <p:spPr>
            <a:xfrm>
              <a:off x="1993275" y="390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8"/>
                    <a:pt x="6" y="211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2" name="Google Shape;3312;p6"/>
            <p:cNvSpPr/>
            <p:nvPr/>
          </p:nvSpPr>
          <p:spPr>
            <a:xfrm>
              <a:off x="1966825" y="4037325"/>
              <a:ext cx="10925" cy="10800"/>
            </a:xfrm>
            <a:custGeom>
              <a:rect b="b" l="l" r="r" t="t"/>
              <a:pathLst>
                <a:path extrusionOk="0" h="432" w="437">
                  <a:moveTo>
                    <a:pt x="216" y="0"/>
                  </a:moveTo>
                  <a:cubicBezTo>
                    <a:pt x="103" y="10"/>
                    <a:pt x="5" y="98"/>
                    <a:pt x="5" y="216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214" y="432"/>
                    <a:pt x="217" y="432"/>
                    <a:pt x="220" y="432"/>
                  </a:cubicBezTo>
                  <a:cubicBezTo>
                    <a:pt x="334" y="432"/>
                    <a:pt x="422" y="341"/>
                    <a:pt x="427" y="221"/>
                  </a:cubicBezTo>
                  <a:cubicBezTo>
                    <a:pt x="43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3" name="Google Shape;3313;p6"/>
            <p:cNvSpPr/>
            <p:nvPr/>
          </p:nvSpPr>
          <p:spPr>
            <a:xfrm>
              <a:off x="1435975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0" y="422"/>
                    <a:pt x="427" y="324"/>
                    <a:pt x="427" y="211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4" name="Google Shape;3314;p6"/>
            <p:cNvSpPr/>
            <p:nvPr/>
          </p:nvSpPr>
          <p:spPr>
            <a:xfrm>
              <a:off x="175432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0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5" name="Google Shape;3315;p6"/>
            <p:cNvSpPr/>
            <p:nvPr/>
          </p:nvSpPr>
          <p:spPr>
            <a:xfrm>
              <a:off x="1621625" y="4276650"/>
              <a:ext cx="10800" cy="10425"/>
            </a:xfrm>
            <a:custGeom>
              <a:rect b="b" l="l" r="r" t="t"/>
              <a:pathLst>
                <a:path extrusionOk="0" h="417" w="432">
                  <a:moveTo>
                    <a:pt x="216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93" y="417"/>
                    <a:pt x="216" y="417"/>
                  </a:cubicBezTo>
                  <a:cubicBezTo>
                    <a:pt x="334" y="417"/>
                    <a:pt x="432" y="319"/>
                    <a:pt x="427" y="211"/>
                  </a:cubicBezTo>
                  <a:cubicBezTo>
                    <a:pt x="427" y="9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6" name="Google Shape;3316;p6"/>
            <p:cNvSpPr/>
            <p:nvPr/>
          </p:nvSpPr>
          <p:spPr>
            <a:xfrm>
              <a:off x="151562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" y="319"/>
                    <a:pt x="93" y="421"/>
                    <a:pt x="206" y="421"/>
                  </a:cubicBezTo>
                  <a:cubicBezTo>
                    <a:pt x="330" y="421"/>
                    <a:pt x="427" y="329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7" name="Google Shape;3317;p6"/>
            <p:cNvSpPr/>
            <p:nvPr/>
          </p:nvSpPr>
          <p:spPr>
            <a:xfrm>
              <a:off x="1621875" y="43826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5"/>
                    <a:pt x="1" y="98"/>
                    <a:pt x="1" y="211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24" y="421"/>
                    <a:pt x="422" y="319"/>
                    <a:pt x="422" y="206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8" name="Google Shape;3318;p6"/>
            <p:cNvSpPr/>
            <p:nvPr/>
          </p:nvSpPr>
          <p:spPr>
            <a:xfrm>
              <a:off x="1860575" y="42499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3"/>
                    <a:pt x="11" y="222"/>
                  </a:cubicBezTo>
                  <a:cubicBezTo>
                    <a:pt x="11" y="335"/>
                    <a:pt x="103" y="432"/>
                    <a:pt x="221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3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9" name="Google Shape;3319;p6"/>
            <p:cNvSpPr/>
            <p:nvPr/>
          </p:nvSpPr>
          <p:spPr>
            <a:xfrm>
              <a:off x="2152575" y="43826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88" y="0"/>
                    <a:pt x="1" y="87"/>
                    <a:pt x="1" y="211"/>
                  </a:cubicBezTo>
                  <a:cubicBezTo>
                    <a:pt x="1" y="329"/>
                    <a:pt x="88" y="421"/>
                    <a:pt x="206" y="421"/>
                  </a:cubicBezTo>
                  <a:cubicBezTo>
                    <a:pt x="330" y="421"/>
                    <a:pt x="422" y="329"/>
                    <a:pt x="422" y="211"/>
                  </a:cubicBezTo>
                  <a:cubicBezTo>
                    <a:pt x="422" y="87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0" name="Google Shape;3320;p6"/>
            <p:cNvSpPr/>
            <p:nvPr/>
          </p:nvSpPr>
          <p:spPr>
            <a:xfrm>
              <a:off x="1435975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7" y="427"/>
                  </a:cubicBezTo>
                  <a:cubicBezTo>
                    <a:pt x="330" y="427"/>
                    <a:pt x="427" y="330"/>
                    <a:pt x="427" y="217"/>
                  </a:cubicBezTo>
                  <a:cubicBezTo>
                    <a:pt x="42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1" name="Google Shape;3321;p6"/>
            <p:cNvSpPr/>
            <p:nvPr/>
          </p:nvSpPr>
          <p:spPr>
            <a:xfrm>
              <a:off x="17012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2" name="Google Shape;3322;p6"/>
            <p:cNvSpPr/>
            <p:nvPr/>
          </p:nvSpPr>
          <p:spPr>
            <a:xfrm>
              <a:off x="1966825" y="409085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230" y="0"/>
                  </a:moveTo>
                  <a:cubicBezTo>
                    <a:pt x="222" y="0"/>
                    <a:pt x="214" y="1"/>
                    <a:pt x="206" y="2"/>
                  </a:cubicBezTo>
                  <a:cubicBezTo>
                    <a:pt x="87" y="2"/>
                    <a:pt x="0" y="94"/>
                    <a:pt x="0" y="218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24" y="418"/>
                    <a:pt x="421" y="321"/>
                    <a:pt x="421" y="208"/>
                  </a:cubicBezTo>
                  <a:cubicBezTo>
                    <a:pt x="421" y="93"/>
                    <a:pt x="337" y="0"/>
                    <a:pt x="23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3" name="Google Shape;3323;p6"/>
            <p:cNvSpPr/>
            <p:nvPr/>
          </p:nvSpPr>
          <p:spPr>
            <a:xfrm>
              <a:off x="215245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7" y="33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4" name="Google Shape;3324;p6"/>
            <p:cNvSpPr/>
            <p:nvPr/>
          </p:nvSpPr>
          <p:spPr>
            <a:xfrm>
              <a:off x="1833725" y="454192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7" y="1"/>
                  </a:moveTo>
                  <a:cubicBezTo>
                    <a:pt x="103" y="1"/>
                    <a:pt x="10" y="92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339" y="422"/>
                    <a:pt x="432" y="335"/>
                    <a:pt x="432" y="212"/>
                  </a:cubicBezTo>
                  <a:cubicBezTo>
                    <a:pt x="437" y="88"/>
                    <a:pt x="350" y="1"/>
                    <a:pt x="226" y="1"/>
                  </a:cubicBezTo>
                  <a:cubicBezTo>
                    <a:pt x="223" y="1"/>
                    <a:pt x="22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5" name="Google Shape;3325;p6"/>
            <p:cNvSpPr/>
            <p:nvPr/>
          </p:nvSpPr>
          <p:spPr>
            <a:xfrm>
              <a:off x="1701275" y="45682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2" y="0"/>
                  </a:moveTo>
                  <a:cubicBezTo>
                    <a:pt x="93" y="0"/>
                    <a:pt x="0" y="96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212" y="422"/>
                    <a:pt x="218" y="423"/>
                    <a:pt x="224" y="423"/>
                  </a:cubicBezTo>
                  <a:cubicBezTo>
                    <a:pt x="339" y="423"/>
                    <a:pt x="427" y="333"/>
                    <a:pt x="432" y="216"/>
                  </a:cubicBezTo>
                  <a:cubicBezTo>
                    <a:pt x="432" y="93"/>
                    <a:pt x="345" y="1"/>
                    <a:pt x="221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6" name="Google Shape;3326;p6"/>
            <p:cNvSpPr/>
            <p:nvPr/>
          </p:nvSpPr>
          <p:spPr>
            <a:xfrm>
              <a:off x="2046475" y="4382250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1"/>
                    <a:pt x="0" y="98"/>
                    <a:pt x="0" y="216"/>
                  </a:cubicBezTo>
                  <a:cubicBezTo>
                    <a:pt x="0" y="330"/>
                    <a:pt x="93" y="432"/>
                    <a:pt x="211" y="432"/>
                  </a:cubicBezTo>
                  <a:cubicBezTo>
                    <a:pt x="329" y="432"/>
                    <a:pt x="421" y="345"/>
                    <a:pt x="421" y="222"/>
                  </a:cubicBezTo>
                  <a:cubicBezTo>
                    <a:pt x="416" y="103"/>
                    <a:pt x="324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7" name="Google Shape;3327;p6"/>
            <p:cNvSpPr/>
            <p:nvPr/>
          </p:nvSpPr>
          <p:spPr>
            <a:xfrm>
              <a:off x="2099275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0"/>
                    <a:pt x="10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8" name="Google Shape;3328;p6"/>
            <p:cNvSpPr/>
            <p:nvPr/>
          </p:nvSpPr>
          <p:spPr>
            <a:xfrm>
              <a:off x="1966550" y="419685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08" y="1"/>
                  </a:moveTo>
                  <a:cubicBezTo>
                    <a:pt x="94" y="1"/>
                    <a:pt x="6" y="90"/>
                    <a:pt x="6" y="202"/>
                  </a:cubicBezTo>
                  <a:cubicBezTo>
                    <a:pt x="1" y="325"/>
                    <a:pt x="93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32" y="212"/>
                  </a:cubicBezTo>
                  <a:cubicBezTo>
                    <a:pt x="432" y="99"/>
                    <a:pt x="340" y="7"/>
                    <a:pt x="227" y="1"/>
                  </a:cubicBezTo>
                  <a:cubicBezTo>
                    <a:pt x="221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9" name="Google Shape;3329;p6"/>
            <p:cNvSpPr/>
            <p:nvPr/>
          </p:nvSpPr>
          <p:spPr>
            <a:xfrm>
              <a:off x="1966550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104" y="1"/>
                    <a:pt x="16" y="88"/>
                    <a:pt x="6" y="206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4" y="423"/>
                    <a:pt x="432" y="333"/>
                    <a:pt x="432" y="216"/>
                  </a:cubicBezTo>
                  <a:cubicBezTo>
                    <a:pt x="432" y="10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0" name="Google Shape;3330;p6"/>
            <p:cNvSpPr/>
            <p:nvPr/>
          </p:nvSpPr>
          <p:spPr>
            <a:xfrm>
              <a:off x="1568700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11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87" y="417"/>
                    <a:pt x="211" y="417"/>
                  </a:cubicBezTo>
                  <a:cubicBezTo>
                    <a:pt x="334" y="417"/>
                    <a:pt x="421" y="319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1" name="Google Shape;3331;p6"/>
            <p:cNvSpPr/>
            <p:nvPr/>
          </p:nvSpPr>
          <p:spPr>
            <a:xfrm>
              <a:off x="1833975" y="39047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98" y="1"/>
                    <a:pt x="1" y="93"/>
                    <a:pt x="1" y="212"/>
                  </a:cubicBezTo>
                  <a:cubicBezTo>
                    <a:pt x="1" y="330"/>
                    <a:pt x="98" y="433"/>
                    <a:pt x="211" y="433"/>
                  </a:cubicBezTo>
                  <a:cubicBezTo>
                    <a:pt x="214" y="433"/>
                    <a:pt x="217" y="433"/>
                    <a:pt x="221" y="433"/>
                  </a:cubicBezTo>
                  <a:cubicBezTo>
                    <a:pt x="339" y="433"/>
                    <a:pt x="432" y="337"/>
                    <a:pt x="432" y="217"/>
                  </a:cubicBezTo>
                  <a:cubicBezTo>
                    <a:pt x="432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2" name="Google Shape;3332;p6"/>
            <p:cNvSpPr/>
            <p:nvPr/>
          </p:nvSpPr>
          <p:spPr>
            <a:xfrm>
              <a:off x="2046475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20" y="0"/>
                  </a:moveTo>
                  <a:cubicBezTo>
                    <a:pt x="217" y="0"/>
                    <a:pt x="214" y="0"/>
                    <a:pt x="211" y="1"/>
                  </a:cubicBezTo>
                  <a:cubicBezTo>
                    <a:pt x="93" y="1"/>
                    <a:pt x="0" y="98"/>
                    <a:pt x="0" y="211"/>
                  </a:cubicBezTo>
                  <a:cubicBezTo>
                    <a:pt x="5" y="329"/>
                    <a:pt x="93" y="417"/>
                    <a:pt x="211" y="417"/>
                  </a:cubicBezTo>
                  <a:cubicBezTo>
                    <a:pt x="329" y="417"/>
                    <a:pt x="421" y="329"/>
                    <a:pt x="421" y="206"/>
                  </a:cubicBezTo>
                  <a:cubicBezTo>
                    <a:pt x="421" y="86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3" name="Google Shape;3333;p6"/>
            <p:cNvSpPr/>
            <p:nvPr/>
          </p:nvSpPr>
          <p:spPr>
            <a:xfrm>
              <a:off x="17012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3" y="0"/>
                  </a:moveTo>
                  <a:cubicBezTo>
                    <a:pt x="99" y="0"/>
                    <a:pt x="11" y="101"/>
                    <a:pt x="11" y="211"/>
                  </a:cubicBezTo>
                  <a:cubicBezTo>
                    <a:pt x="1" y="329"/>
                    <a:pt x="94" y="428"/>
                    <a:pt x="205" y="428"/>
                  </a:cubicBezTo>
                  <a:cubicBezTo>
                    <a:pt x="210" y="428"/>
                    <a:pt x="216" y="428"/>
                    <a:pt x="221" y="427"/>
                  </a:cubicBezTo>
                  <a:cubicBezTo>
                    <a:pt x="345" y="417"/>
                    <a:pt x="432" y="330"/>
                    <a:pt x="432" y="211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6" y="0"/>
                    <a:pt x="21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4" name="Google Shape;3334;p6"/>
            <p:cNvSpPr/>
            <p:nvPr/>
          </p:nvSpPr>
          <p:spPr>
            <a:xfrm>
              <a:off x="1913625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88" y="432"/>
                    <a:pt x="211" y="432"/>
                  </a:cubicBezTo>
                  <a:cubicBezTo>
                    <a:pt x="335" y="432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5" name="Google Shape;3335;p6"/>
            <p:cNvSpPr/>
            <p:nvPr/>
          </p:nvSpPr>
          <p:spPr>
            <a:xfrm>
              <a:off x="1488900" y="4037575"/>
              <a:ext cx="11075" cy="10550"/>
            </a:xfrm>
            <a:custGeom>
              <a:rect b="b" l="l" r="r" t="t"/>
              <a:pathLst>
                <a:path extrusionOk="0" h="422" w="443">
                  <a:moveTo>
                    <a:pt x="222" y="0"/>
                  </a:moveTo>
                  <a:cubicBezTo>
                    <a:pt x="88" y="6"/>
                    <a:pt x="1" y="113"/>
                    <a:pt x="11" y="216"/>
                  </a:cubicBezTo>
                  <a:cubicBezTo>
                    <a:pt x="11" y="340"/>
                    <a:pt x="104" y="422"/>
                    <a:pt x="222" y="422"/>
                  </a:cubicBezTo>
                  <a:cubicBezTo>
                    <a:pt x="345" y="422"/>
                    <a:pt x="443" y="324"/>
                    <a:pt x="443" y="211"/>
                  </a:cubicBezTo>
                  <a:cubicBezTo>
                    <a:pt x="443" y="9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6" name="Google Shape;3336;p6"/>
            <p:cNvSpPr/>
            <p:nvPr/>
          </p:nvSpPr>
          <p:spPr>
            <a:xfrm>
              <a:off x="20198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7" y="0"/>
                  </a:moveTo>
                  <a:cubicBezTo>
                    <a:pt x="93" y="0"/>
                    <a:pt x="0" y="96"/>
                    <a:pt x="0" y="216"/>
                  </a:cubicBezTo>
                  <a:cubicBezTo>
                    <a:pt x="0" y="345"/>
                    <a:pt x="93" y="427"/>
                    <a:pt x="21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7" name="Google Shape;3337;p6"/>
            <p:cNvSpPr/>
            <p:nvPr/>
          </p:nvSpPr>
          <p:spPr>
            <a:xfrm>
              <a:off x="1648350" y="4037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103" y="6"/>
                    <a:pt x="0" y="93"/>
                    <a:pt x="0" y="211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1" y="340"/>
                    <a:pt x="421" y="216"/>
                  </a:cubicBezTo>
                  <a:cubicBezTo>
                    <a:pt x="421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8" name="Google Shape;3338;p6"/>
            <p:cNvSpPr/>
            <p:nvPr/>
          </p:nvSpPr>
          <p:spPr>
            <a:xfrm>
              <a:off x="1648350" y="45684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20" y="0"/>
                  </a:moveTo>
                  <a:cubicBezTo>
                    <a:pt x="217" y="0"/>
                    <a:pt x="214" y="1"/>
                    <a:pt x="211" y="1"/>
                  </a:cubicBezTo>
                  <a:cubicBezTo>
                    <a:pt x="103" y="1"/>
                    <a:pt x="5" y="93"/>
                    <a:pt x="0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6"/>
                    <a:pt x="334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9" name="Google Shape;3339;p6"/>
            <p:cNvSpPr/>
            <p:nvPr/>
          </p:nvSpPr>
          <p:spPr>
            <a:xfrm>
              <a:off x="1833975" y="43294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8" y="6"/>
                    <a:pt x="1" y="103"/>
                    <a:pt x="1" y="222"/>
                  </a:cubicBezTo>
                  <a:cubicBezTo>
                    <a:pt x="1" y="340"/>
                    <a:pt x="98" y="432"/>
                    <a:pt x="216" y="432"/>
                  </a:cubicBezTo>
                  <a:cubicBezTo>
                    <a:pt x="340" y="427"/>
                    <a:pt x="432" y="335"/>
                    <a:pt x="43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0" name="Google Shape;3340;p6"/>
            <p:cNvSpPr/>
            <p:nvPr/>
          </p:nvSpPr>
          <p:spPr>
            <a:xfrm>
              <a:off x="1913625" y="4249900"/>
              <a:ext cx="10825" cy="10850"/>
            </a:xfrm>
            <a:custGeom>
              <a:rect b="b" l="l" r="r" t="t"/>
              <a:pathLst>
                <a:path extrusionOk="0" h="434" w="433">
                  <a:moveTo>
                    <a:pt x="226" y="1"/>
                  </a:moveTo>
                  <a:cubicBezTo>
                    <a:pt x="221" y="1"/>
                    <a:pt x="216" y="1"/>
                    <a:pt x="211" y="2"/>
                  </a:cubicBezTo>
                  <a:cubicBezTo>
                    <a:pt x="88" y="2"/>
                    <a:pt x="1" y="94"/>
                    <a:pt x="6" y="228"/>
                  </a:cubicBezTo>
                  <a:cubicBezTo>
                    <a:pt x="6" y="336"/>
                    <a:pt x="103" y="433"/>
                    <a:pt x="216" y="433"/>
                  </a:cubicBezTo>
                  <a:cubicBezTo>
                    <a:pt x="335" y="433"/>
                    <a:pt x="432" y="331"/>
                    <a:pt x="432" y="218"/>
                  </a:cubicBezTo>
                  <a:cubicBezTo>
                    <a:pt x="422" y="95"/>
                    <a:pt x="324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1" name="Google Shape;3341;p6"/>
            <p:cNvSpPr/>
            <p:nvPr/>
          </p:nvSpPr>
          <p:spPr>
            <a:xfrm>
              <a:off x="1701525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3" y="1"/>
                    <a:pt x="1" y="103"/>
                    <a:pt x="1" y="216"/>
                  </a:cubicBezTo>
                  <a:cubicBezTo>
                    <a:pt x="1" y="335"/>
                    <a:pt x="88" y="422"/>
                    <a:pt x="206" y="422"/>
                  </a:cubicBezTo>
                  <a:cubicBezTo>
                    <a:pt x="324" y="422"/>
                    <a:pt x="417" y="335"/>
                    <a:pt x="422" y="216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2" name="Google Shape;3342;p6"/>
            <p:cNvSpPr/>
            <p:nvPr/>
          </p:nvSpPr>
          <p:spPr>
            <a:xfrm>
              <a:off x="18075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3" name="Google Shape;3343;p6"/>
            <p:cNvSpPr/>
            <p:nvPr/>
          </p:nvSpPr>
          <p:spPr>
            <a:xfrm>
              <a:off x="1515625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5" y="422"/>
                    <a:pt x="427" y="32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4" name="Google Shape;3344;p6"/>
            <p:cNvSpPr/>
            <p:nvPr/>
          </p:nvSpPr>
          <p:spPr>
            <a:xfrm>
              <a:off x="18075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0" y="217"/>
                  </a:cubicBezTo>
                  <a:cubicBezTo>
                    <a:pt x="5" y="330"/>
                    <a:pt x="93" y="427"/>
                    <a:pt x="21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5" name="Google Shape;3345;p6"/>
            <p:cNvSpPr/>
            <p:nvPr/>
          </p:nvSpPr>
          <p:spPr>
            <a:xfrm>
              <a:off x="201987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7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3"/>
                    <a:pt x="84" y="423"/>
                    <a:pt x="198" y="423"/>
                  </a:cubicBezTo>
                  <a:cubicBezTo>
                    <a:pt x="204" y="423"/>
                    <a:pt x="210" y="422"/>
                    <a:pt x="216" y="422"/>
                  </a:cubicBezTo>
                  <a:cubicBezTo>
                    <a:pt x="329" y="422"/>
                    <a:pt x="427" y="329"/>
                    <a:pt x="427" y="211"/>
                  </a:cubicBezTo>
                  <a:cubicBezTo>
                    <a:pt x="422" y="93"/>
                    <a:pt x="329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6" name="Google Shape;3346;p6"/>
            <p:cNvSpPr/>
            <p:nvPr/>
          </p:nvSpPr>
          <p:spPr>
            <a:xfrm>
              <a:off x="1807650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5" y="0"/>
                  </a:moveTo>
                  <a:cubicBezTo>
                    <a:pt x="89" y="0"/>
                    <a:pt x="0" y="99"/>
                    <a:pt x="0" y="212"/>
                  </a:cubicBezTo>
                  <a:cubicBezTo>
                    <a:pt x="0" y="335"/>
                    <a:pt x="88" y="422"/>
                    <a:pt x="211" y="422"/>
                  </a:cubicBezTo>
                  <a:cubicBezTo>
                    <a:pt x="329" y="422"/>
                    <a:pt x="422" y="325"/>
                    <a:pt x="422" y="212"/>
                  </a:cubicBezTo>
                  <a:cubicBezTo>
                    <a:pt x="422" y="93"/>
                    <a:pt x="324" y="1"/>
                    <a:pt x="211" y="1"/>
                  </a:cubicBezTo>
                  <a:cubicBezTo>
                    <a:pt x="206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7" name="Google Shape;3347;p6"/>
            <p:cNvSpPr/>
            <p:nvPr/>
          </p:nvSpPr>
          <p:spPr>
            <a:xfrm>
              <a:off x="19137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0"/>
                  </a:moveTo>
                  <a:cubicBezTo>
                    <a:pt x="90" y="0"/>
                    <a:pt x="1" y="99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25"/>
                    <a:pt x="427" y="212"/>
                  </a:cubicBezTo>
                  <a:cubicBezTo>
                    <a:pt x="427" y="93"/>
                    <a:pt x="330" y="1"/>
                    <a:pt x="211" y="1"/>
                  </a:cubicBezTo>
                  <a:cubicBezTo>
                    <a:pt x="206" y="0"/>
                    <a:pt x="201" y="0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8" name="Google Shape;3348;p6"/>
            <p:cNvSpPr/>
            <p:nvPr/>
          </p:nvSpPr>
          <p:spPr>
            <a:xfrm>
              <a:off x="14627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8" y="0"/>
                  </a:moveTo>
                  <a:cubicBezTo>
                    <a:pt x="99" y="0"/>
                    <a:pt x="1" y="101"/>
                    <a:pt x="1" y="211"/>
                  </a:cubicBezTo>
                  <a:cubicBezTo>
                    <a:pt x="1" y="327"/>
                    <a:pt x="84" y="427"/>
                    <a:pt x="202" y="427"/>
                  </a:cubicBezTo>
                  <a:cubicBezTo>
                    <a:pt x="205" y="427"/>
                    <a:pt x="208" y="427"/>
                    <a:pt x="211" y="427"/>
                  </a:cubicBezTo>
                  <a:cubicBezTo>
                    <a:pt x="335" y="427"/>
                    <a:pt x="417" y="335"/>
                    <a:pt x="432" y="211"/>
                  </a:cubicBezTo>
                  <a:cubicBezTo>
                    <a:pt x="422" y="98"/>
                    <a:pt x="335" y="1"/>
                    <a:pt x="216" y="1"/>
                  </a:cubicBezTo>
                  <a:cubicBezTo>
                    <a:pt x="214" y="0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9" name="Google Shape;3349;p6"/>
            <p:cNvSpPr/>
            <p:nvPr/>
          </p:nvSpPr>
          <p:spPr>
            <a:xfrm>
              <a:off x="1462575" y="43293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0"/>
                  </a:moveTo>
                  <a:cubicBezTo>
                    <a:pt x="93" y="6"/>
                    <a:pt x="0" y="98"/>
                    <a:pt x="0" y="211"/>
                  </a:cubicBezTo>
                  <a:cubicBezTo>
                    <a:pt x="0" y="334"/>
                    <a:pt x="93" y="432"/>
                    <a:pt x="211" y="432"/>
                  </a:cubicBezTo>
                  <a:cubicBezTo>
                    <a:pt x="335" y="432"/>
                    <a:pt x="422" y="340"/>
                    <a:pt x="422" y="216"/>
                  </a:cubicBezTo>
                  <a:cubicBezTo>
                    <a:pt x="422" y="98"/>
                    <a:pt x="324" y="6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0" name="Google Shape;3350;p6"/>
            <p:cNvSpPr/>
            <p:nvPr/>
          </p:nvSpPr>
          <p:spPr>
            <a:xfrm>
              <a:off x="2178925" y="4197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218" y="0"/>
                    <a:pt x="214" y="0"/>
                    <a:pt x="211" y="1"/>
                  </a:cubicBezTo>
                  <a:cubicBezTo>
                    <a:pt x="98" y="1"/>
                    <a:pt x="0" y="93"/>
                    <a:pt x="0" y="211"/>
                  </a:cubicBezTo>
                  <a:cubicBezTo>
                    <a:pt x="0" y="329"/>
                    <a:pt x="103" y="422"/>
                    <a:pt x="216" y="422"/>
                  </a:cubicBezTo>
                  <a:cubicBezTo>
                    <a:pt x="339" y="422"/>
                    <a:pt x="432" y="329"/>
                    <a:pt x="432" y="206"/>
                  </a:cubicBezTo>
                  <a:cubicBezTo>
                    <a:pt x="432" y="86"/>
                    <a:pt x="340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1" name="Google Shape;3351;p6"/>
            <p:cNvSpPr/>
            <p:nvPr/>
          </p:nvSpPr>
          <p:spPr>
            <a:xfrm>
              <a:off x="170127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2" name="Google Shape;3352;p6"/>
            <p:cNvSpPr/>
            <p:nvPr/>
          </p:nvSpPr>
          <p:spPr>
            <a:xfrm>
              <a:off x="16748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3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3" name="Google Shape;3353;p6"/>
            <p:cNvSpPr/>
            <p:nvPr/>
          </p:nvSpPr>
          <p:spPr>
            <a:xfrm>
              <a:off x="1993275" y="4276525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4" name="Google Shape;3354;p6"/>
            <p:cNvSpPr/>
            <p:nvPr/>
          </p:nvSpPr>
          <p:spPr>
            <a:xfrm>
              <a:off x="1993275" y="43294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5" name="Google Shape;3355;p6"/>
            <p:cNvSpPr/>
            <p:nvPr/>
          </p:nvSpPr>
          <p:spPr>
            <a:xfrm>
              <a:off x="1674800" y="4117225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211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24"/>
                    <a:pt x="89" y="417"/>
                    <a:pt x="195" y="417"/>
                  </a:cubicBezTo>
                  <a:cubicBezTo>
                    <a:pt x="200" y="417"/>
                    <a:pt x="206" y="417"/>
                    <a:pt x="211" y="417"/>
                  </a:cubicBezTo>
                  <a:cubicBezTo>
                    <a:pt x="330" y="417"/>
                    <a:pt x="422" y="32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6" name="Google Shape;3356;p6"/>
            <p:cNvSpPr/>
            <p:nvPr/>
          </p:nvSpPr>
          <p:spPr>
            <a:xfrm>
              <a:off x="20198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2"/>
                  </a:cubicBezTo>
                  <a:cubicBezTo>
                    <a:pt x="329" y="417"/>
                    <a:pt x="427" y="324"/>
                    <a:pt x="427" y="211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7" name="Google Shape;3357;p6"/>
            <p:cNvSpPr/>
            <p:nvPr/>
          </p:nvSpPr>
          <p:spPr>
            <a:xfrm>
              <a:off x="1966675" y="387840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17" y="1"/>
                  </a:moveTo>
                  <a:cubicBezTo>
                    <a:pt x="99" y="1"/>
                    <a:pt x="1" y="98"/>
                    <a:pt x="1" y="216"/>
                  </a:cubicBezTo>
                  <a:cubicBezTo>
                    <a:pt x="1" y="331"/>
                    <a:pt x="99" y="424"/>
                    <a:pt x="199" y="424"/>
                  </a:cubicBezTo>
                  <a:cubicBezTo>
                    <a:pt x="207" y="424"/>
                    <a:pt x="214" y="423"/>
                    <a:pt x="222" y="422"/>
                  </a:cubicBezTo>
                  <a:cubicBezTo>
                    <a:pt x="345" y="417"/>
                    <a:pt x="433" y="329"/>
                    <a:pt x="427" y="206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8" name="Google Shape;3358;p6"/>
            <p:cNvSpPr/>
            <p:nvPr/>
          </p:nvSpPr>
          <p:spPr>
            <a:xfrm>
              <a:off x="2205500" y="43294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2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27" y="98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9" name="Google Shape;3359;p6"/>
            <p:cNvSpPr/>
            <p:nvPr/>
          </p:nvSpPr>
          <p:spPr>
            <a:xfrm>
              <a:off x="2019750" y="38784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1"/>
                  </a:moveTo>
                  <a:cubicBezTo>
                    <a:pt x="98" y="1"/>
                    <a:pt x="5" y="93"/>
                    <a:pt x="5" y="211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32" y="329"/>
                    <a:pt x="432" y="211"/>
                  </a:cubicBezTo>
                  <a:cubicBezTo>
                    <a:pt x="43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0" name="Google Shape;3360;p6"/>
            <p:cNvSpPr/>
            <p:nvPr/>
          </p:nvSpPr>
          <p:spPr>
            <a:xfrm>
              <a:off x="1833975" y="4276650"/>
              <a:ext cx="10825" cy="10425"/>
            </a:xfrm>
            <a:custGeom>
              <a:rect b="b" l="l" r="r" t="t"/>
              <a:pathLst>
                <a:path extrusionOk="0" h="417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29"/>
                    <a:pt x="93" y="417"/>
                    <a:pt x="216" y="417"/>
                  </a:cubicBezTo>
                  <a:cubicBezTo>
                    <a:pt x="340" y="412"/>
                    <a:pt x="43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1" name="Google Shape;3361;p6"/>
            <p:cNvSpPr/>
            <p:nvPr/>
          </p:nvSpPr>
          <p:spPr>
            <a:xfrm>
              <a:off x="1648200" y="42499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1" y="98"/>
                    <a:pt x="1" y="217"/>
                  </a:cubicBezTo>
                  <a:cubicBezTo>
                    <a:pt x="1" y="330"/>
                    <a:pt x="104" y="427"/>
                    <a:pt x="217" y="427"/>
                  </a:cubicBezTo>
                  <a:cubicBezTo>
                    <a:pt x="335" y="427"/>
                    <a:pt x="427" y="330"/>
                    <a:pt x="427" y="217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2" name="Google Shape;3362;p6"/>
            <p:cNvSpPr/>
            <p:nvPr/>
          </p:nvSpPr>
          <p:spPr>
            <a:xfrm>
              <a:off x="1648350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1"/>
                    <a:pt x="0" y="98"/>
                    <a:pt x="0" y="217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45"/>
                    <a:pt x="421" y="217"/>
                  </a:cubicBezTo>
                  <a:cubicBezTo>
                    <a:pt x="421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3" name="Google Shape;3363;p6"/>
            <p:cNvSpPr/>
            <p:nvPr/>
          </p:nvSpPr>
          <p:spPr>
            <a:xfrm>
              <a:off x="170127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1"/>
                  </a:moveTo>
                  <a:cubicBezTo>
                    <a:pt x="103" y="1"/>
                    <a:pt x="0" y="98"/>
                    <a:pt x="0" y="217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4" name="Google Shape;3364;p6"/>
            <p:cNvSpPr/>
            <p:nvPr/>
          </p:nvSpPr>
          <p:spPr>
            <a:xfrm>
              <a:off x="19668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1" y="335"/>
                    <a:pt x="427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5" name="Google Shape;3365;p6"/>
            <p:cNvSpPr/>
            <p:nvPr/>
          </p:nvSpPr>
          <p:spPr>
            <a:xfrm>
              <a:off x="14891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93"/>
                    <a:pt x="0" y="206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27" y="335"/>
                    <a:pt x="422" y="222"/>
                  </a:cubicBezTo>
                  <a:cubicBezTo>
                    <a:pt x="432" y="10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6" name="Google Shape;3366;p6"/>
            <p:cNvSpPr/>
            <p:nvPr/>
          </p:nvSpPr>
          <p:spPr>
            <a:xfrm>
              <a:off x="15155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11" y="329"/>
                    <a:pt x="103" y="422"/>
                    <a:pt x="222" y="422"/>
                  </a:cubicBezTo>
                  <a:cubicBezTo>
                    <a:pt x="227" y="422"/>
                    <a:pt x="233" y="423"/>
                    <a:pt x="238" y="423"/>
                  </a:cubicBezTo>
                  <a:cubicBezTo>
                    <a:pt x="344" y="423"/>
                    <a:pt x="432" y="329"/>
                    <a:pt x="432" y="211"/>
                  </a:cubicBezTo>
                  <a:cubicBezTo>
                    <a:pt x="432" y="88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7" name="Google Shape;3367;p6"/>
            <p:cNvSpPr/>
            <p:nvPr/>
          </p:nvSpPr>
          <p:spPr>
            <a:xfrm>
              <a:off x="1780800" y="4223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5" y="87"/>
                    <a:pt x="5" y="206"/>
                  </a:cubicBezTo>
                  <a:cubicBezTo>
                    <a:pt x="0" y="324"/>
                    <a:pt x="93" y="421"/>
                    <a:pt x="211" y="421"/>
                  </a:cubicBezTo>
                  <a:cubicBezTo>
                    <a:pt x="334" y="421"/>
                    <a:pt x="432" y="334"/>
                    <a:pt x="432" y="216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8" name="Google Shape;3368;p6"/>
            <p:cNvSpPr/>
            <p:nvPr/>
          </p:nvSpPr>
          <p:spPr>
            <a:xfrm>
              <a:off x="19668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2" y="0"/>
                  </a:moveTo>
                  <a:cubicBezTo>
                    <a:pt x="88" y="0"/>
                    <a:pt x="0" y="96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7" y="330"/>
                    <a:pt x="421" y="211"/>
                  </a:cubicBezTo>
                  <a:cubicBezTo>
                    <a:pt x="421" y="98"/>
                    <a:pt x="324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9" name="Google Shape;3369;p6"/>
            <p:cNvSpPr/>
            <p:nvPr/>
          </p:nvSpPr>
          <p:spPr>
            <a:xfrm>
              <a:off x="1489175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2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1" y="432"/>
                  </a:cubicBezTo>
                  <a:cubicBezTo>
                    <a:pt x="329" y="432"/>
                    <a:pt x="422" y="330"/>
                    <a:pt x="422" y="217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0" name="Google Shape;3370;p6"/>
            <p:cNvSpPr/>
            <p:nvPr/>
          </p:nvSpPr>
          <p:spPr>
            <a:xfrm>
              <a:off x="2046475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93" y="1"/>
                    <a:pt x="0" y="88"/>
                    <a:pt x="0" y="206"/>
                  </a:cubicBezTo>
                  <a:cubicBezTo>
                    <a:pt x="0" y="319"/>
                    <a:pt x="93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3" y="423"/>
                    <a:pt x="421" y="329"/>
                    <a:pt x="421" y="211"/>
                  </a:cubicBezTo>
                  <a:cubicBezTo>
                    <a:pt x="421" y="8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1" name="Google Shape;3371;p6"/>
            <p:cNvSpPr/>
            <p:nvPr/>
          </p:nvSpPr>
          <p:spPr>
            <a:xfrm>
              <a:off x="220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1"/>
                  </a:moveTo>
                  <a:cubicBezTo>
                    <a:pt x="93" y="1"/>
                    <a:pt x="1" y="88"/>
                    <a:pt x="1" y="216"/>
                  </a:cubicBezTo>
                  <a:cubicBezTo>
                    <a:pt x="11" y="335"/>
                    <a:pt x="98" y="422"/>
                    <a:pt x="217" y="422"/>
                  </a:cubicBezTo>
                  <a:cubicBezTo>
                    <a:pt x="335" y="422"/>
                    <a:pt x="432" y="329"/>
                    <a:pt x="432" y="211"/>
                  </a:cubicBezTo>
                  <a:cubicBezTo>
                    <a:pt x="432" y="8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2" name="Google Shape;3372;p6"/>
            <p:cNvSpPr/>
            <p:nvPr/>
          </p:nvSpPr>
          <p:spPr>
            <a:xfrm>
              <a:off x="148917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329" y="427"/>
                    <a:pt x="422" y="329"/>
                    <a:pt x="422" y="211"/>
                  </a:cubicBezTo>
                  <a:cubicBezTo>
                    <a:pt x="416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3" name="Google Shape;3373;p6"/>
            <p:cNvSpPr/>
            <p:nvPr/>
          </p:nvSpPr>
          <p:spPr>
            <a:xfrm>
              <a:off x="1674800" y="443580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1"/>
                  </a:moveTo>
                  <a:cubicBezTo>
                    <a:pt x="89" y="1"/>
                    <a:pt x="1" y="90"/>
                    <a:pt x="1" y="207"/>
                  </a:cubicBezTo>
                  <a:cubicBezTo>
                    <a:pt x="1" y="320"/>
                    <a:pt x="93" y="418"/>
                    <a:pt x="206" y="423"/>
                  </a:cubicBezTo>
                  <a:cubicBezTo>
                    <a:pt x="330" y="423"/>
                    <a:pt x="427" y="325"/>
                    <a:pt x="427" y="212"/>
                  </a:cubicBezTo>
                  <a:cubicBezTo>
                    <a:pt x="427" y="94"/>
                    <a:pt x="335" y="1"/>
                    <a:pt x="222" y="1"/>
                  </a:cubicBezTo>
                  <a:cubicBezTo>
                    <a:pt x="215" y="1"/>
                    <a:pt x="209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4" name="Google Shape;3374;p6"/>
            <p:cNvSpPr/>
            <p:nvPr/>
          </p:nvSpPr>
          <p:spPr>
            <a:xfrm>
              <a:off x="1833975" y="4435575"/>
              <a:ext cx="10825" cy="10800"/>
            </a:xfrm>
            <a:custGeom>
              <a:rect b="b" l="l" r="r" t="t"/>
              <a:pathLst>
                <a:path extrusionOk="0" h="432" w="433">
                  <a:moveTo>
                    <a:pt x="211" y="0"/>
                  </a:moveTo>
                  <a:cubicBezTo>
                    <a:pt x="88" y="5"/>
                    <a:pt x="1" y="103"/>
                    <a:pt x="1" y="221"/>
                  </a:cubicBezTo>
                  <a:cubicBezTo>
                    <a:pt x="1" y="344"/>
                    <a:pt x="98" y="432"/>
                    <a:pt x="216" y="432"/>
                  </a:cubicBezTo>
                  <a:cubicBezTo>
                    <a:pt x="340" y="427"/>
                    <a:pt x="432" y="334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5" name="Google Shape;3375;p6"/>
            <p:cNvSpPr/>
            <p:nvPr/>
          </p:nvSpPr>
          <p:spPr>
            <a:xfrm>
              <a:off x="1993150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3" y="0"/>
                    <a:pt x="0" y="103"/>
                    <a:pt x="6" y="221"/>
                  </a:cubicBezTo>
                  <a:cubicBezTo>
                    <a:pt x="6" y="334"/>
                    <a:pt x="10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6" name="Google Shape;3376;p6"/>
            <p:cNvSpPr/>
            <p:nvPr/>
          </p:nvSpPr>
          <p:spPr>
            <a:xfrm>
              <a:off x="1648350" y="41968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8" y="0"/>
                    <a:pt x="0" y="88"/>
                    <a:pt x="0" y="206"/>
                  </a:cubicBezTo>
                  <a:cubicBezTo>
                    <a:pt x="0" y="319"/>
                    <a:pt x="98" y="422"/>
                    <a:pt x="211" y="422"/>
                  </a:cubicBezTo>
                  <a:cubicBezTo>
                    <a:pt x="334" y="422"/>
                    <a:pt x="421" y="334"/>
                    <a:pt x="421" y="211"/>
                  </a:cubicBezTo>
                  <a:cubicBezTo>
                    <a:pt x="421" y="8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7" name="Google Shape;3377;p6"/>
            <p:cNvSpPr/>
            <p:nvPr/>
          </p:nvSpPr>
          <p:spPr>
            <a:xfrm>
              <a:off x="201987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29" y="416"/>
                    <a:pt x="427" y="329"/>
                    <a:pt x="427" y="211"/>
                  </a:cubicBezTo>
                  <a:cubicBezTo>
                    <a:pt x="432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8" name="Google Shape;3378;p6"/>
            <p:cNvSpPr/>
            <p:nvPr/>
          </p:nvSpPr>
          <p:spPr>
            <a:xfrm>
              <a:off x="1887175" y="42233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0"/>
                  </a:moveTo>
                  <a:cubicBezTo>
                    <a:pt x="98" y="0"/>
                    <a:pt x="5" y="87"/>
                    <a:pt x="0" y="206"/>
                  </a:cubicBezTo>
                  <a:cubicBezTo>
                    <a:pt x="0" y="324"/>
                    <a:pt x="82" y="421"/>
                    <a:pt x="206" y="421"/>
                  </a:cubicBezTo>
                  <a:cubicBezTo>
                    <a:pt x="212" y="422"/>
                    <a:pt x="218" y="422"/>
                    <a:pt x="223" y="422"/>
                  </a:cubicBezTo>
                  <a:cubicBezTo>
                    <a:pt x="333" y="422"/>
                    <a:pt x="421" y="333"/>
                    <a:pt x="416" y="216"/>
                  </a:cubicBezTo>
                  <a:cubicBezTo>
                    <a:pt x="421" y="10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9" name="Google Shape;3379;p6"/>
            <p:cNvSpPr/>
            <p:nvPr/>
          </p:nvSpPr>
          <p:spPr>
            <a:xfrm>
              <a:off x="1648200" y="44619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2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32"/>
                    <a:pt x="212" y="432"/>
                  </a:cubicBezTo>
                  <a:cubicBezTo>
                    <a:pt x="215" y="432"/>
                    <a:pt x="219" y="433"/>
                    <a:pt x="222" y="433"/>
                  </a:cubicBezTo>
                  <a:cubicBezTo>
                    <a:pt x="345" y="433"/>
                    <a:pt x="427" y="347"/>
                    <a:pt x="427" y="227"/>
                  </a:cubicBezTo>
                  <a:cubicBezTo>
                    <a:pt x="427" y="103"/>
                    <a:pt x="335" y="1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0" name="Google Shape;3380;p6"/>
            <p:cNvSpPr/>
            <p:nvPr/>
          </p:nvSpPr>
          <p:spPr>
            <a:xfrm>
              <a:off x="1701275" y="44619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5"/>
                    <a:pt x="98" y="432"/>
                    <a:pt x="221" y="432"/>
                  </a:cubicBezTo>
                  <a:cubicBezTo>
                    <a:pt x="345" y="432"/>
                    <a:pt x="432" y="335"/>
                    <a:pt x="427" y="206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1" name="Google Shape;3381;p6"/>
            <p:cNvSpPr/>
            <p:nvPr/>
          </p:nvSpPr>
          <p:spPr>
            <a:xfrm>
              <a:off x="1568700" y="401122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6" y="1"/>
                  </a:moveTo>
                  <a:cubicBezTo>
                    <a:pt x="87" y="1"/>
                    <a:pt x="0" y="83"/>
                    <a:pt x="5" y="212"/>
                  </a:cubicBezTo>
                  <a:cubicBezTo>
                    <a:pt x="5" y="325"/>
                    <a:pt x="103" y="422"/>
                    <a:pt x="216" y="422"/>
                  </a:cubicBezTo>
                  <a:cubicBezTo>
                    <a:pt x="334" y="422"/>
                    <a:pt x="432" y="325"/>
                    <a:pt x="432" y="212"/>
                  </a:cubicBezTo>
                  <a:cubicBezTo>
                    <a:pt x="432" y="8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2" name="Google Shape;3382;p6"/>
            <p:cNvSpPr/>
            <p:nvPr/>
          </p:nvSpPr>
          <p:spPr>
            <a:xfrm>
              <a:off x="1621875" y="40112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0" y="0"/>
                    <a:pt x="1" y="94"/>
                    <a:pt x="1" y="212"/>
                  </a:cubicBezTo>
                  <a:cubicBezTo>
                    <a:pt x="1" y="325"/>
                    <a:pt x="93" y="422"/>
                    <a:pt x="211" y="422"/>
                  </a:cubicBezTo>
                  <a:cubicBezTo>
                    <a:pt x="324" y="417"/>
                    <a:pt x="422" y="325"/>
                    <a:pt x="422" y="212"/>
                  </a:cubicBezTo>
                  <a:cubicBezTo>
                    <a:pt x="422" y="93"/>
                    <a:pt x="335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3" name="Google Shape;3383;p6"/>
            <p:cNvSpPr/>
            <p:nvPr/>
          </p:nvSpPr>
          <p:spPr>
            <a:xfrm>
              <a:off x="196682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35"/>
                    <a:pt x="87" y="422"/>
                    <a:pt x="211" y="422"/>
                  </a:cubicBezTo>
                  <a:cubicBezTo>
                    <a:pt x="329" y="422"/>
                    <a:pt x="427" y="335"/>
                    <a:pt x="421" y="212"/>
                  </a:cubicBezTo>
                  <a:cubicBezTo>
                    <a:pt x="421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4" name="Google Shape;3384;p6"/>
            <p:cNvSpPr/>
            <p:nvPr/>
          </p:nvSpPr>
          <p:spPr>
            <a:xfrm>
              <a:off x="1515625" y="44887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1"/>
                  </a:moveTo>
                  <a:cubicBezTo>
                    <a:pt x="98" y="1"/>
                    <a:pt x="1" y="98"/>
                    <a:pt x="1" y="211"/>
                  </a:cubicBezTo>
                  <a:cubicBezTo>
                    <a:pt x="1" y="327"/>
                    <a:pt x="94" y="422"/>
                    <a:pt x="208" y="422"/>
                  </a:cubicBezTo>
                  <a:cubicBezTo>
                    <a:pt x="211" y="422"/>
                    <a:pt x="214" y="422"/>
                    <a:pt x="217" y="422"/>
                  </a:cubicBezTo>
                  <a:cubicBezTo>
                    <a:pt x="335" y="422"/>
                    <a:pt x="427" y="330"/>
                    <a:pt x="427" y="206"/>
                  </a:cubicBezTo>
                  <a:cubicBezTo>
                    <a:pt x="422" y="93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5" name="Google Shape;3385;p6"/>
            <p:cNvSpPr/>
            <p:nvPr/>
          </p:nvSpPr>
          <p:spPr>
            <a:xfrm>
              <a:off x="2046200" y="44887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18" y="0"/>
                  </a:moveTo>
                  <a:cubicBezTo>
                    <a:pt x="99" y="0"/>
                    <a:pt x="11" y="96"/>
                    <a:pt x="11" y="206"/>
                  </a:cubicBezTo>
                  <a:cubicBezTo>
                    <a:pt x="1" y="324"/>
                    <a:pt x="98" y="427"/>
                    <a:pt x="222" y="427"/>
                  </a:cubicBezTo>
                  <a:cubicBezTo>
                    <a:pt x="335" y="427"/>
                    <a:pt x="432" y="335"/>
                    <a:pt x="432" y="222"/>
                  </a:cubicBezTo>
                  <a:cubicBezTo>
                    <a:pt x="438" y="98"/>
                    <a:pt x="350" y="1"/>
                    <a:pt x="227" y="1"/>
                  </a:cubicBezTo>
                  <a:cubicBezTo>
                    <a:pt x="224" y="1"/>
                    <a:pt x="221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6" name="Google Shape;3386;p6"/>
            <p:cNvSpPr/>
            <p:nvPr/>
          </p:nvSpPr>
          <p:spPr>
            <a:xfrm>
              <a:off x="164820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2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29"/>
                    <a:pt x="93" y="427"/>
                    <a:pt x="212" y="427"/>
                  </a:cubicBezTo>
                  <a:cubicBezTo>
                    <a:pt x="335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7" name="Google Shape;3387;p6"/>
            <p:cNvSpPr/>
            <p:nvPr/>
          </p:nvSpPr>
          <p:spPr>
            <a:xfrm>
              <a:off x="201987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0"/>
                    <a:pt x="427" y="211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8" name="Google Shape;3388;p6"/>
            <p:cNvSpPr/>
            <p:nvPr/>
          </p:nvSpPr>
          <p:spPr>
            <a:xfrm>
              <a:off x="14359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3" y="1"/>
                    <a:pt x="1" y="88"/>
                    <a:pt x="11" y="206"/>
                  </a:cubicBezTo>
                  <a:cubicBezTo>
                    <a:pt x="11" y="330"/>
                    <a:pt x="98" y="427"/>
                    <a:pt x="222" y="427"/>
                  </a:cubicBezTo>
                  <a:cubicBezTo>
                    <a:pt x="330" y="427"/>
                    <a:pt x="432" y="335"/>
                    <a:pt x="432" y="222"/>
                  </a:cubicBezTo>
                  <a:cubicBezTo>
                    <a:pt x="432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9" name="Google Shape;3389;p6"/>
            <p:cNvSpPr/>
            <p:nvPr/>
          </p:nvSpPr>
          <p:spPr>
            <a:xfrm>
              <a:off x="22055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8" y="421"/>
                    <a:pt x="206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10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0" name="Google Shape;3390;p6"/>
            <p:cNvSpPr/>
            <p:nvPr/>
          </p:nvSpPr>
          <p:spPr>
            <a:xfrm>
              <a:off x="1489175" y="4196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7"/>
                  </a:cubicBezTo>
                  <a:cubicBezTo>
                    <a:pt x="329" y="427"/>
                    <a:pt x="422" y="324"/>
                    <a:pt x="422" y="211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1" name="Google Shape;3391;p6"/>
            <p:cNvSpPr/>
            <p:nvPr/>
          </p:nvSpPr>
          <p:spPr>
            <a:xfrm>
              <a:off x="1993275" y="40112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2" y="0"/>
                  </a:moveTo>
                  <a:cubicBezTo>
                    <a:pt x="96" y="0"/>
                    <a:pt x="1" y="80"/>
                    <a:pt x="1" y="213"/>
                  </a:cubicBezTo>
                  <a:cubicBezTo>
                    <a:pt x="1" y="326"/>
                    <a:pt x="103" y="423"/>
                    <a:pt x="216" y="423"/>
                  </a:cubicBezTo>
                  <a:cubicBezTo>
                    <a:pt x="335" y="423"/>
                    <a:pt x="427" y="326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8" y="1"/>
                    <a:pt x="200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2" name="Google Shape;3392;p6"/>
            <p:cNvSpPr/>
            <p:nvPr/>
          </p:nvSpPr>
          <p:spPr>
            <a:xfrm>
              <a:off x="2099400" y="401120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33" y="0"/>
                  </a:moveTo>
                  <a:cubicBezTo>
                    <a:pt x="225" y="0"/>
                    <a:pt x="218" y="1"/>
                    <a:pt x="211" y="2"/>
                  </a:cubicBezTo>
                  <a:cubicBezTo>
                    <a:pt x="93" y="2"/>
                    <a:pt x="0" y="89"/>
                    <a:pt x="0" y="213"/>
                  </a:cubicBezTo>
                  <a:cubicBezTo>
                    <a:pt x="5" y="326"/>
                    <a:pt x="98" y="423"/>
                    <a:pt x="211" y="423"/>
                  </a:cubicBezTo>
                  <a:cubicBezTo>
                    <a:pt x="214" y="423"/>
                    <a:pt x="217" y="424"/>
                    <a:pt x="219" y="424"/>
                  </a:cubicBezTo>
                  <a:cubicBezTo>
                    <a:pt x="334" y="424"/>
                    <a:pt x="427" y="323"/>
                    <a:pt x="427" y="213"/>
                  </a:cubicBezTo>
                  <a:cubicBezTo>
                    <a:pt x="432" y="93"/>
                    <a:pt x="330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3" name="Google Shape;3393;p6"/>
            <p:cNvSpPr/>
            <p:nvPr/>
          </p:nvSpPr>
          <p:spPr>
            <a:xfrm>
              <a:off x="2019875" y="45152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93" y="0"/>
                    <a:pt x="0" y="98"/>
                    <a:pt x="0" y="221"/>
                  </a:cubicBezTo>
                  <a:cubicBezTo>
                    <a:pt x="0" y="334"/>
                    <a:pt x="93" y="427"/>
                    <a:pt x="20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4" name="Google Shape;3394;p6"/>
            <p:cNvSpPr/>
            <p:nvPr/>
          </p:nvSpPr>
          <p:spPr>
            <a:xfrm>
              <a:off x="1568700" y="454167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6" y="1"/>
                  </a:moveTo>
                  <a:cubicBezTo>
                    <a:pt x="87" y="11"/>
                    <a:pt x="0" y="98"/>
                    <a:pt x="0" y="217"/>
                  </a:cubicBezTo>
                  <a:cubicBezTo>
                    <a:pt x="0" y="340"/>
                    <a:pt x="98" y="432"/>
                    <a:pt x="211" y="432"/>
                  </a:cubicBezTo>
                  <a:cubicBezTo>
                    <a:pt x="329" y="432"/>
                    <a:pt x="421" y="330"/>
                    <a:pt x="421" y="217"/>
                  </a:cubicBezTo>
                  <a:cubicBezTo>
                    <a:pt x="421" y="93"/>
                    <a:pt x="319" y="6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5" name="Google Shape;3395;p6"/>
            <p:cNvSpPr/>
            <p:nvPr/>
          </p:nvSpPr>
          <p:spPr>
            <a:xfrm>
              <a:off x="1621875" y="454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9" y="1"/>
                  </a:moveTo>
                  <a:cubicBezTo>
                    <a:pt x="216" y="1"/>
                    <a:pt x="214" y="1"/>
                    <a:pt x="211" y="1"/>
                  </a:cubicBezTo>
                  <a:cubicBezTo>
                    <a:pt x="88" y="1"/>
                    <a:pt x="1" y="88"/>
                    <a:pt x="1" y="207"/>
                  </a:cubicBezTo>
                  <a:cubicBezTo>
                    <a:pt x="1" y="320"/>
                    <a:pt x="93" y="422"/>
                    <a:pt x="211" y="422"/>
                  </a:cubicBezTo>
                  <a:cubicBezTo>
                    <a:pt x="324" y="422"/>
                    <a:pt x="422" y="320"/>
                    <a:pt x="422" y="207"/>
                  </a:cubicBezTo>
                  <a:cubicBezTo>
                    <a:pt x="422" y="101"/>
                    <a:pt x="324" y="1"/>
                    <a:pt x="21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6" name="Google Shape;3396;p6"/>
            <p:cNvSpPr/>
            <p:nvPr/>
          </p:nvSpPr>
          <p:spPr>
            <a:xfrm>
              <a:off x="2152450" y="401120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194" y="0"/>
                  </a:moveTo>
                  <a:cubicBezTo>
                    <a:pt x="95" y="0"/>
                    <a:pt x="5" y="93"/>
                    <a:pt x="1" y="202"/>
                  </a:cubicBezTo>
                  <a:cubicBezTo>
                    <a:pt x="1" y="326"/>
                    <a:pt x="93" y="423"/>
                    <a:pt x="211" y="423"/>
                  </a:cubicBezTo>
                  <a:cubicBezTo>
                    <a:pt x="324" y="423"/>
                    <a:pt x="422" y="321"/>
                    <a:pt x="422" y="202"/>
                  </a:cubicBezTo>
                  <a:cubicBezTo>
                    <a:pt x="422" y="89"/>
                    <a:pt x="335" y="2"/>
                    <a:pt x="216" y="2"/>
                  </a:cubicBezTo>
                  <a:cubicBezTo>
                    <a:pt x="209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7" name="Google Shape;3397;p6"/>
            <p:cNvSpPr/>
            <p:nvPr/>
          </p:nvSpPr>
          <p:spPr>
            <a:xfrm>
              <a:off x="1993275" y="45419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5" y="0"/>
                  </a:moveTo>
                  <a:cubicBezTo>
                    <a:pt x="107" y="0"/>
                    <a:pt x="6" y="85"/>
                    <a:pt x="6" y="213"/>
                  </a:cubicBezTo>
                  <a:cubicBezTo>
                    <a:pt x="1" y="331"/>
                    <a:pt x="103" y="423"/>
                    <a:pt x="216" y="423"/>
                  </a:cubicBezTo>
                  <a:cubicBezTo>
                    <a:pt x="335" y="418"/>
                    <a:pt x="427" y="331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9" y="1"/>
                    <a:pt x="2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8" name="Google Shape;3398;p6"/>
            <p:cNvSpPr/>
            <p:nvPr/>
          </p:nvSpPr>
          <p:spPr>
            <a:xfrm>
              <a:off x="1462575" y="42765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4"/>
                    <a:pt x="88" y="422"/>
                    <a:pt x="206" y="422"/>
                  </a:cubicBezTo>
                  <a:cubicBezTo>
                    <a:pt x="335" y="422"/>
                    <a:pt x="422" y="334"/>
                    <a:pt x="422" y="216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9" name="Google Shape;3399;p6"/>
            <p:cNvSpPr/>
            <p:nvPr/>
          </p:nvSpPr>
          <p:spPr>
            <a:xfrm>
              <a:off x="2179050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103" y="427"/>
                    <a:pt x="22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0" name="Google Shape;3400;p6"/>
            <p:cNvSpPr/>
            <p:nvPr/>
          </p:nvSpPr>
          <p:spPr>
            <a:xfrm>
              <a:off x="16748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3" y="421"/>
                    <a:pt x="206" y="421"/>
                  </a:cubicBezTo>
                  <a:cubicBezTo>
                    <a:pt x="330" y="421"/>
                    <a:pt x="427" y="334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1" name="Google Shape;3401;p6"/>
            <p:cNvSpPr/>
            <p:nvPr/>
          </p:nvSpPr>
          <p:spPr>
            <a:xfrm>
              <a:off x="1993275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22" y="336"/>
                    <a:pt x="422" y="211"/>
                  </a:cubicBezTo>
                  <a:cubicBezTo>
                    <a:pt x="42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2" name="Google Shape;3402;p6"/>
            <p:cNvSpPr/>
            <p:nvPr/>
          </p:nvSpPr>
          <p:spPr>
            <a:xfrm>
              <a:off x="20198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29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3" name="Google Shape;3403;p6"/>
            <p:cNvSpPr/>
            <p:nvPr/>
          </p:nvSpPr>
          <p:spPr>
            <a:xfrm>
              <a:off x="19668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5" y="217"/>
                  </a:cubicBezTo>
                  <a:cubicBezTo>
                    <a:pt x="10" y="330"/>
                    <a:pt x="103" y="427"/>
                    <a:pt x="216" y="427"/>
                  </a:cubicBezTo>
                  <a:cubicBezTo>
                    <a:pt x="219" y="427"/>
                    <a:pt x="222" y="427"/>
                    <a:pt x="224" y="427"/>
                  </a:cubicBezTo>
                  <a:cubicBezTo>
                    <a:pt x="338" y="427"/>
                    <a:pt x="427" y="327"/>
                    <a:pt x="427" y="217"/>
                  </a:cubicBezTo>
                  <a:cubicBezTo>
                    <a:pt x="421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4" name="Google Shape;3404;p6"/>
            <p:cNvSpPr/>
            <p:nvPr/>
          </p:nvSpPr>
          <p:spPr>
            <a:xfrm>
              <a:off x="14625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8"/>
                    <a:pt x="0" y="206"/>
                  </a:cubicBezTo>
                  <a:cubicBezTo>
                    <a:pt x="0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5" name="Google Shape;3405;p6"/>
            <p:cNvSpPr/>
            <p:nvPr/>
          </p:nvSpPr>
          <p:spPr>
            <a:xfrm>
              <a:off x="1648200" y="40905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7" y="1"/>
                  </a:moveTo>
                  <a:cubicBezTo>
                    <a:pt x="104" y="1"/>
                    <a:pt x="6" y="98"/>
                    <a:pt x="6" y="211"/>
                  </a:cubicBezTo>
                  <a:cubicBezTo>
                    <a:pt x="1" y="335"/>
                    <a:pt x="104" y="432"/>
                    <a:pt x="217" y="432"/>
                  </a:cubicBezTo>
                  <a:cubicBezTo>
                    <a:pt x="340" y="432"/>
                    <a:pt x="427" y="340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6" name="Google Shape;3406;p6"/>
            <p:cNvSpPr/>
            <p:nvPr/>
          </p:nvSpPr>
          <p:spPr>
            <a:xfrm>
              <a:off x="19932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1" y="98"/>
                    <a:pt x="1" y="206"/>
                  </a:cubicBezTo>
                  <a:cubicBezTo>
                    <a:pt x="1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7" name="Google Shape;3407;p6"/>
            <p:cNvSpPr/>
            <p:nvPr/>
          </p:nvSpPr>
          <p:spPr>
            <a:xfrm>
              <a:off x="2179050" y="4090500"/>
              <a:ext cx="10675" cy="10825"/>
            </a:xfrm>
            <a:custGeom>
              <a:rect b="b" l="l" r="r" t="t"/>
              <a:pathLst>
                <a:path extrusionOk="0" h="433" w="427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35"/>
                    <a:pt x="98" y="432"/>
                    <a:pt x="211" y="432"/>
                  </a:cubicBezTo>
                  <a:cubicBezTo>
                    <a:pt x="334" y="432"/>
                    <a:pt x="427" y="340"/>
                    <a:pt x="427" y="222"/>
                  </a:cubicBezTo>
                  <a:cubicBezTo>
                    <a:pt x="427" y="98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8" name="Google Shape;3408;p6"/>
            <p:cNvSpPr/>
            <p:nvPr/>
          </p:nvSpPr>
          <p:spPr>
            <a:xfrm>
              <a:off x="20198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7"/>
                    <a:pt x="88" y="423"/>
                    <a:pt x="206" y="423"/>
                  </a:cubicBezTo>
                  <a:cubicBezTo>
                    <a:pt x="209" y="423"/>
                    <a:pt x="213" y="422"/>
                    <a:pt x="216" y="422"/>
                  </a:cubicBezTo>
                  <a:cubicBezTo>
                    <a:pt x="329" y="422"/>
                    <a:pt x="427" y="335"/>
                    <a:pt x="427" y="217"/>
                  </a:cubicBezTo>
                  <a:cubicBezTo>
                    <a:pt x="432" y="99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9" name="Google Shape;3409;p6"/>
            <p:cNvSpPr/>
            <p:nvPr/>
          </p:nvSpPr>
          <p:spPr>
            <a:xfrm>
              <a:off x="2205500" y="427652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98" y="0"/>
                    <a:pt x="11" y="88"/>
                    <a:pt x="11" y="206"/>
                  </a:cubicBezTo>
                  <a:cubicBezTo>
                    <a:pt x="1" y="334"/>
                    <a:pt x="93" y="422"/>
                    <a:pt x="217" y="422"/>
                  </a:cubicBezTo>
                  <a:cubicBezTo>
                    <a:pt x="335" y="422"/>
                    <a:pt x="427" y="324"/>
                    <a:pt x="438" y="211"/>
                  </a:cubicBezTo>
                  <a:cubicBezTo>
                    <a:pt x="438" y="93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0" name="Google Shape;3410;p6"/>
            <p:cNvSpPr/>
            <p:nvPr/>
          </p:nvSpPr>
          <p:spPr>
            <a:xfrm>
              <a:off x="1621625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29" y="427"/>
                    <a:pt x="432" y="330"/>
                    <a:pt x="432" y="211"/>
                  </a:cubicBezTo>
                  <a:cubicBezTo>
                    <a:pt x="432" y="93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1" name="Google Shape;3411;p6"/>
            <p:cNvSpPr/>
            <p:nvPr/>
          </p:nvSpPr>
          <p:spPr>
            <a:xfrm>
              <a:off x="1674800" y="44887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3" y="1"/>
                    <a:pt x="1" y="93"/>
                    <a:pt x="6" y="227"/>
                  </a:cubicBezTo>
                  <a:cubicBezTo>
                    <a:pt x="16" y="340"/>
                    <a:pt x="103" y="432"/>
                    <a:pt x="222" y="432"/>
                  </a:cubicBezTo>
                  <a:cubicBezTo>
                    <a:pt x="335" y="432"/>
                    <a:pt x="432" y="330"/>
                    <a:pt x="43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2" name="Google Shape;3412;p6"/>
            <p:cNvSpPr/>
            <p:nvPr/>
          </p:nvSpPr>
          <p:spPr>
            <a:xfrm>
              <a:off x="1993275" y="44887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88" y="1"/>
                    <a:pt x="1" y="98"/>
                    <a:pt x="1" y="227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330" y="432"/>
                    <a:pt x="422" y="335"/>
                    <a:pt x="42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3" name="Google Shape;3413;p6"/>
            <p:cNvSpPr/>
            <p:nvPr/>
          </p:nvSpPr>
          <p:spPr>
            <a:xfrm>
              <a:off x="2019875" y="40906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7" y="1"/>
                  </a:moveTo>
                  <a:cubicBezTo>
                    <a:pt x="88" y="1"/>
                    <a:pt x="0" y="96"/>
                    <a:pt x="0" y="217"/>
                  </a:cubicBezTo>
                  <a:cubicBezTo>
                    <a:pt x="0" y="335"/>
                    <a:pt x="93" y="427"/>
                    <a:pt x="216" y="432"/>
                  </a:cubicBezTo>
                  <a:cubicBezTo>
                    <a:pt x="329" y="427"/>
                    <a:pt x="427" y="335"/>
                    <a:pt x="427" y="222"/>
                  </a:cubicBezTo>
                  <a:cubicBezTo>
                    <a:pt x="432" y="103"/>
                    <a:pt x="329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4" name="Google Shape;3414;p6"/>
            <p:cNvSpPr/>
            <p:nvPr/>
          </p:nvSpPr>
          <p:spPr>
            <a:xfrm>
              <a:off x="1409400" y="42233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104"/>
                    <a:pt x="0" y="212"/>
                  </a:cubicBezTo>
                  <a:cubicBezTo>
                    <a:pt x="0" y="330"/>
                    <a:pt x="98" y="422"/>
                    <a:pt x="216" y="422"/>
                  </a:cubicBezTo>
                  <a:cubicBezTo>
                    <a:pt x="339" y="422"/>
                    <a:pt x="421" y="335"/>
                    <a:pt x="421" y="212"/>
                  </a:cubicBezTo>
                  <a:cubicBezTo>
                    <a:pt x="421" y="92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5" name="Google Shape;3415;p6"/>
            <p:cNvSpPr/>
            <p:nvPr/>
          </p:nvSpPr>
          <p:spPr>
            <a:xfrm>
              <a:off x="1940225" y="42233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9"/>
                    <a:pt x="11" y="212"/>
                  </a:cubicBezTo>
                  <a:cubicBezTo>
                    <a:pt x="0" y="330"/>
                    <a:pt x="98" y="422"/>
                    <a:pt x="221" y="422"/>
                  </a:cubicBezTo>
                  <a:cubicBezTo>
                    <a:pt x="345" y="422"/>
                    <a:pt x="427" y="335"/>
                    <a:pt x="427" y="212"/>
                  </a:cubicBezTo>
                  <a:cubicBezTo>
                    <a:pt x="422" y="92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6" name="Google Shape;3416;p6"/>
            <p:cNvSpPr/>
            <p:nvPr/>
          </p:nvSpPr>
          <p:spPr>
            <a:xfrm>
              <a:off x="220550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17" y="427"/>
                  </a:cubicBezTo>
                  <a:cubicBezTo>
                    <a:pt x="335" y="427"/>
                    <a:pt x="427" y="335"/>
                    <a:pt x="427" y="211"/>
                  </a:cubicBezTo>
                  <a:cubicBezTo>
                    <a:pt x="427" y="98"/>
                    <a:pt x="325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7" name="Google Shape;3417;p6"/>
            <p:cNvSpPr/>
            <p:nvPr/>
          </p:nvSpPr>
          <p:spPr>
            <a:xfrm>
              <a:off x="2046075" y="4011200"/>
              <a:ext cx="10950" cy="10725"/>
            </a:xfrm>
            <a:custGeom>
              <a:rect b="b" l="l" r="r" t="t"/>
              <a:pathLst>
                <a:path extrusionOk="0" h="429" w="438">
                  <a:moveTo>
                    <a:pt x="203" y="0"/>
                  </a:moveTo>
                  <a:cubicBezTo>
                    <a:pt x="108" y="0"/>
                    <a:pt x="15" y="85"/>
                    <a:pt x="6" y="213"/>
                  </a:cubicBezTo>
                  <a:cubicBezTo>
                    <a:pt x="1" y="326"/>
                    <a:pt x="103" y="428"/>
                    <a:pt x="222" y="428"/>
                  </a:cubicBezTo>
                  <a:cubicBezTo>
                    <a:pt x="335" y="423"/>
                    <a:pt x="432" y="336"/>
                    <a:pt x="432" y="218"/>
                  </a:cubicBezTo>
                  <a:cubicBezTo>
                    <a:pt x="437" y="89"/>
                    <a:pt x="350" y="2"/>
                    <a:pt x="227" y="2"/>
                  </a:cubicBezTo>
                  <a:cubicBezTo>
                    <a:pt x="219" y="1"/>
                    <a:pt x="211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8" name="Google Shape;3418;p6"/>
            <p:cNvSpPr/>
            <p:nvPr/>
          </p:nvSpPr>
          <p:spPr>
            <a:xfrm>
              <a:off x="1674800" y="40112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1" y="1"/>
                  </a:moveTo>
                  <a:cubicBezTo>
                    <a:pt x="93" y="1"/>
                    <a:pt x="1" y="83"/>
                    <a:pt x="1" y="212"/>
                  </a:cubicBezTo>
                  <a:cubicBezTo>
                    <a:pt x="1" y="325"/>
                    <a:pt x="93" y="422"/>
                    <a:pt x="206" y="422"/>
                  </a:cubicBezTo>
                  <a:cubicBezTo>
                    <a:pt x="209" y="422"/>
                    <a:pt x="212" y="423"/>
                    <a:pt x="215" y="423"/>
                  </a:cubicBezTo>
                  <a:cubicBezTo>
                    <a:pt x="329" y="423"/>
                    <a:pt x="427" y="322"/>
                    <a:pt x="427" y="212"/>
                  </a:cubicBezTo>
                  <a:cubicBezTo>
                    <a:pt x="427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9" name="Google Shape;3419;p6"/>
            <p:cNvSpPr/>
            <p:nvPr/>
          </p:nvSpPr>
          <p:spPr>
            <a:xfrm>
              <a:off x="1940225" y="41702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98" y="11"/>
                    <a:pt x="0" y="104"/>
                    <a:pt x="0" y="217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45" y="427"/>
                    <a:pt x="427" y="335"/>
                    <a:pt x="427" y="217"/>
                  </a:cubicBezTo>
                  <a:cubicBezTo>
                    <a:pt x="427" y="96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0" name="Google Shape;3420;p6"/>
            <p:cNvSpPr/>
            <p:nvPr/>
          </p:nvSpPr>
          <p:spPr>
            <a:xfrm>
              <a:off x="217892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9" y="427"/>
                    <a:pt x="432" y="335"/>
                    <a:pt x="432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1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1" name="Google Shape;3421;p6"/>
            <p:cNvSpPr/>
            <p:nvPr/>
          </p:nvSpPr>
          <p:spPr>
            <a:xfrm>
              <a:off x="1515500" y="40112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8" y="1"/>
                    <a:pt x="6" y="88"/>
                    <a:pt x="1" y="207"/>
                  </a:cubicBezTo>
                  <a:cubicBezTo>
                    <a:pt x="1" y="320"/>
                    <a:pt x="98" y="422"/>
                    <a:pt x="211" y="422"/>
                  </a:cubicBezTo>
                  <a:cubicBezTo>
                    <a:pt x="214" y="422"/>
                    <a:pt x="217" y="423"/>
                    <a:pt x="220" y="423"/>
                  </a:cubicBezTo>
                  <a:cubicBezTo>
                    <a:pt x="339" y="423"/>
                    <a:pt x="432" y="322"/>
                    <a:pt x="432" y="212"/>
                  </a:cubicBezTo>
                  <a:cubicBezTo>
                    <a:pt x="432" y="88"/>
                    <a:pt x="34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2" name="Google Shape;3422;p6"/>
            <p:cNvSpPr/>
            <p:nvPr/>
          </p:nvSpPr>
          <p:spPr>
            <a:xfrm>
              <a:off x="1648200" y="3984375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22" y="1"/>
                  </a:moveTo>
                  <a:cubicBezTo>
                    <a:pt x="109" y="1"/>
                    <a:pt x="6" y="88"/>
                    <a:pt x="6" y="212"/>
                  </a:cubicBezTo>
                  <a:cubicBezTo>
                    <a:pt x="1" y="335"/>
                    <a:pt x="104" y="433"/>
                    <a:pt x="217" y="433"/>
                  </a:cubicBezTo>
                  <a:cubicBezTo>
                    <a:pt x="335" y="433"/>
                    <a:pt x="427" y="340"/>
                    <a:pt x="427" y="227"/>
                  </a:cubicBezTo>
                  <a:cubicBezTo>
                    <a:pt x="427" y="104"/>
                    <a:pt x="340" y="6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3" name="Google Shape;3423;p6"/>
            <p:cNvSpPr/>
            <p:nvPr/>
          </p:nvSpPr>
          <p:spPr>
            <a:xfrm>
              <a:off x="14891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0" y="217"/>
                  </a:cubicBezTo>
                  <a:cubicBezTo>
                    <a:pt x="0" y="335"/>
                    <a:pt x="82" y="427"/>
                    <a:pt x="211" y="427"/>
                  </a:cubicBezTo>
                  <a:cubicBezTo>
                    <a:pt x="334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4" name="Google Shape;3424;p6"/>
            <p:cNvSpPr/>
            <p:nvPr/>
          </p:nvSpPr>
          <p:spPr>
            <a:xfrm>
              <a:off x="1674800" y="45419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29"/>
                    <a:pt x="98" y="416"/>
                    <a:pt x="206" y="421"/>
                  </a:cubicBezTo>
                  <a:cubicBezTo>
                    <a:pt x="211" y="422"/>
                    <a:pt x="217" y="422"/>
                    <a:pt x="222" y="422"/>
                  </a:cubicBezTo>
                  <a:cubicBezTo>
                    <a:pt x="329" y="422"/>
                    <a:pt x="422" y="323"/>
                    <a:pt x="422" y="211"/>
                  </a:cubicBezTo>
                  <a:cubicBezTo>
                    <a:pt x="43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5" name="Google Shape;3425;p6"/>
            <p:cNvSpPr/>
            <p:nvPr/>
          </p:nvSpPr>
          <p:spPr>
            <a:xfrm>
              <a:off x="16218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17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6" name="Google Shape;3426;p6"/>
            <p:cNvSpPr/>
            <p:nvPr/>
          </p:nvSpPr>
          <p:spPr>
            <a:xfrm>
              <a:off x="16748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2" y="0"/>
                  </a:moveTo>
                  <a:cubicBezTo>
                    <a:pt x="93" y="0"/>
                    <a:pt x="1" y="9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7" name="Google Shape;3427;p6"/>
            <p:cNvSpPr/>
            <p:nvPr/>
          </p:nvSpPr>
          <p:spPr>
            <a:xfrm>
              <a:off x="2046200" y="45419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1" y="329"/>
                    <a:pt x="98" y="421"/>
                    <a:pt x="217" y="421"/>
                  </a:cubicBezTo>
                  <a:cubicBezTo>
                    <a:pt x="222" y="422"/>
                    <a:pt x="228" y="422"/>
                    <a:pt x="233" y="422"/>
                  </a:cubicBezTo>
                  <a:cubicBezTo>
                    <a:pt x="339" y="422"/>
                    <a:pt x="427" y="328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8" name="Google Shape;3428;p6"/>
            <p:cNvSpPr/>
            <p:nvPr/>
          </p:nvSpPr>
          <p:spPr>
            <a:xfrm>
              <a:off x="1833725" y="4064175"/>
              <a:ext cx="11075" cy="10675"/>
            </a:xfrm>
            <a:custGeom>
              <a:rect b="b" l="l" r="r" t="t"/>
              <a:pathLst>
                <a:path extrusionOk="0" h="427" w="443">
                  <a:moveTo>
                    <a:pt x="226" y="0"/>
                  </a:moveTo>
                  <a:cubicBezTo>
                    <a:pt x="108" y="0"/>
                    <a:pt x="11" y="98"/>
                    <a:pt x="11" y="211"/>
                  </a:cubicBezTo>
                  <a:cubicBezTo>
                    <a:pt x="0" y="329"/>
                    <a:pt x="98" y="427"/>
                    <a:pt x="221" y="427"/>
                  </a:cubicBezTo>
                  <a:cubicBezTo>
                    <a:pt x="345" y="427"/>
                    <a:pt x="442" y="334"/>
                    <a:pt x="442" y="211"/>
                  </a:cubicBezTo>
                  <a:cubicBezTo>
                    <a:pt x="442" y="87"/>
                    <a:pt x="350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9" name="Google Shape;3429;p6"/>
            <p:cNvSpPr/>
            <p:nvPr/>
          </p:nvSpPr>
          <p:spPr>
            <a:xfrm>
              <a:off x="167480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330" y="422"/>
                    <a:pt x="427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0" name="Google Shape;3430;p6"/>
            <p:cNvSpPr/>
            <p:nvPr/>
          </p:nvSpPr>
          <p:spPr>
            <a:xfrm>
              <a:off x="1621875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1" y="88"/>
                    <a:pt x="1" y="211"/>
                  </a:cubicBezTo>
                  <a:cubicBezTo>
                    <a:pt x="1" y="329"/>
                    <a:pt x="93" y="422"/>
                    <a:pt x="216" y="422"/>
                  </a:cubicBezTo>
                  <a:cubicBezTo>
                    <a:pt x="324" y="422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1" name="Google Shape;3431;p6"/>
            <p:cNvSpPr/>
            <p:nvPr/>
          </p:nvSpPr>
          <p:spPr>
            <a:xfrm>
              <a:off x="1647950" y="435617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7" y="0"/>
                  </a:moveTo>
                  <a:cubicBezTo>
                    <a:pt x="109" y="0"/>
                    <a:pt x="16" y="88"/>
                    <a:pt x="1" y="211"/>
                  </a:cubicBezTo>
                  <a:cubicBezTo>
                    <a:pt x="1" y="324"/>
                    <a:pt x="103" y="422"/>
                    <a:pt x="222" y="422"/>
                  </a:cubicBezTo>
                  <a:cubicBezTo>
                    <a:pt x="345" y="422"/>
                    <a:pt x="432" y="334"/>
                    <a:pt x="432" y="216"/>
                  </a:cubicBezTo>
                  <a:cubicBezTo>
                    <a:pt x="437" y="88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2" name="Google Shape;3432;p6"/>
            <p:cNvSpPr/>
            <p:nvPr/>
          </p:nvSpPr>
          <p:spPr>
            <a:xfrm>
              <a:off x="148917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5" y="0"/>
                  </a:moveTo>
                  <a:cubicBezTo>
                    <a:pt x="89" y="0"/>
                    <a:pt x="0" y="94"/>
                    <a:pt x="0" y="212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27" y="325"/>
                    <a:pt x="422" y="212"/>
                  </a:cubicBezTo>
                  <a:cubicBezTo>
                    <a:pt x="422" y="93"/>
                    <a:pt x="329" y="1"/>
                    <a:pt x="211" y="1"/>
                  </a:cubicBezTo>
                  <a:cubicBezTo>
                    <a:pt x="205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3" name="Google Shape;3433;p6"/>
            <p:cNvSpPr/>
            <p:nvPr/>
          </p:nvSpPr>
          <p:spPr>
            <a:xfrm>
              <a:off x="2178925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8" y="0"/>
                    <a:pt x="0" y="93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4" name="Google Shape;3434;p6"/>
            <p:cNvSpPr/>
            <p:nvPr/>
          </p:nvSpPr>
          <p:spPr>
            <a:xfrm>
              <a:off x="2019750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6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32" y="335"/>
                    <a:pt x="427" y="217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5" name="Google Shape;3435;p6"/>
            <p:cNvSpPr/>
            <p:nvPr/>
          </p:nvSpPr>
          <p:spPr>
            <a:xfrm>
              <a:off x="21525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6" name="Google Shape;3436;p6"/>
            <p:cNvSpPr/>
            <p:nvPr/>
          </p:nvSpPr>
          <p:spPr>
            <a:xfrm>
              <a:off x="183397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3"/>
                    <a:pt x="6" y="216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7" name="Google Shape;3437;p6"/>
            <p:cNvSpPr/>
            <p:nvPr/>
          </p:nvSpPr>
          <p:spPr>
            <a:xfrm>
              <a:off x="1674800" y="38519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0"/>
                  </a:moveTo>
                  <a:cubicBezTo>
                    <a:pt x="89" y="0"/>
                    <a:pt x="1" y="89"/>
                    <a:pt x="1" y="207"/>
                  </a:cubicBezTo>
                  <a:cubicBezTo>
                    <a:pt x="1" y="325"/>
                    <a:pt x="93" y="417"/>
                    <a:pt x="206" y="422"/>
                  </a:cubicBezTo>
                  <a:cubicBezTo>
                    <a:pt x="324" y="422"/>
                    <a:pt x="427" y="325"/>
                    <a:pt x="427" y="212"/>
                  </a:cubicBezTo>
                  <a:cubicBezTo>
                    <a:pt x="427" y="104"/>
                    <a:pt x="335" y="6"/>
                    <a:pt x="222" y="1"/>
                  </a:cubicBezTo>
                  <a:cubicBezTo>
                    <a:pt x="215" y="0"/>
                    <a:pt x="209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8" name="Google Shape;3438;p6"/>
            <p:cNvSpPr/>
            <p:nvPr/>
          </p:nvSpPr>
          <p:spPr>
            <a:xfrm>
              <a:off x="1674800" y="438250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88"/>
                    <a:pt x="1" y="212"/>
                  </a:cubicBezTo>
                  <a:cubicBezTo>
                    <a:pt x="1" y="332"/>
                    <a:pt x="88" y="422"/>
                    <a:pt x="212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224" y="422"/>
                    <a:pt x="227" y="422"/>
                    <a:pt x="230" y="422"/>
                  </a:cubicBezTo>
                  <a:cubicBezTo>
                    <a:pt x="339" y="422"/>
                    <a:pt x="432" y="322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9" name="Google Shape;3439;p6"/>
            <p:cNvSpPr/>
            <p:nvPr/>
          </p:nvSpPr>
          <p:spPr>
            <a:xfrm>
              <a:off x="16483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0" y="98"/>
                    <a:pt x="0" y="211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0" name="Google Shape;3440;p6"/>
            <p:cNvSpPr/>
            <p:nvPr/>
          </p:nvSpPr>
          <p:spPr>
            <a:xfrm>
              <a:off x="20726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9" y="0"/>
                  </a:moveTo>
                  <a:cubicBezTo>
                    <a:pt x="103" y="0"/>
                    <a:pt x="11" y="89"/>
                    <a:pt x="11" y="206"/>
                  </a:cubicBezTo>
                  <a:cubicBezTo>
                    <a:pt x="0" y="325"/>
                    <a:pt x="93" y="417"/>
                    <a:pt x="206" y="422"/>
                  </a:cubicBezTo>
                  <a:cubicBezTo>
                    <a:pt x="210" y="422"/>
                    <a:pt x="214" y="423"/>
                    <a:pt x="217" y="423"/>
                  </a:cubicBezTo>
                  <a:cubicBezTo>
                    <a:pt x="340" y="423"/>
                    <a:pt x="427" y="342"/>
                    <a:pt x="432" y="222"/>
                  </a:cubicBezTo>
                  <a:cubicBezTo>
                    <a:pt x="432" y="104"/>
                    <a:pt x="345" y="6"/>
                    <a:pt x="226" y="1"/>
                  </a:cubicBezTo>
                  <a:cubicBezTo>
                    <a:pt x="221" y="0"/>
                    <a:pt x="215" y="0"/>
                    <a:pt x="20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1" name="Google Shape;3441;p6"/>
            <p:cNvSpPr/>
            <p:nvPr/>
          </p:nvSpPr>
          <p:spPr>
            <a:xfrm>
              <a:off x="21261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40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2"/>
                  </a:cubicBezTo>
                  <a:cubicBezTo>
                    <a:pt x="416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2" name="Google Shape;3442;p6"/>
            <p:cNvSpPr/>
            <p:nvPr/>
          </p:nvSpPr>
          <p:spPr>
            <a:xfrm>
              <a:off x="2125850" y="398437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40"/>
                    <a:pt x="93" y="433"/>
                    <a:pt x="217" y="433"/>
                  </a:cubicBezTo>
                  <a:cubicBezTo>
                    <a:pt x="335" y="433"/>
                    <a:pt x="432" y="335"/>
                    <a:pt x="427" y="212"/>
                  </a:cubicBezTo>
                  <a:cubicBezTo>
                    <a:pt x="422" y="88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3" name="Google Shape;3443;p6"/>
            <p:cNvSpPr/>
            <p:nvPr/>
          </p:nvSpPr>
          <p:spPr>
            <a:xfrm>
              <a:off x="1568550" y="44887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6" y="93"/>
                    <a:pt x="1" y="211"/>
                  </a:cubicBezTo>
                  <a:cubicBezTo>
                    <a:pt x="6" y="330"/>
                    <a:pt x="93" y="427"/>
                    <a:pt x="212" y="427"/>
                  </a:cubicBezTo>
                  <a:cubicBezTo>
                    <a:pt x="325" y="427"/>
                    <a:pt x="427" y="330"/>
                    <a:pt x="427" y="211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4" name="Google Shape;3444;p6"/>
            <p:cNvSpPr/>
            <p:nvPr/>
          </p:nvSpPr>
          <p:spPr>
            <a:xfrm>
              <a:off x="1993275" y="43822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98" y="11"/>
                    <a:pt x="1" y="98"/>
                    <a:pt x="1" y="216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2"/>
                    <a:pt x="422" y="222"/>
                  </a:cubicBezTo>
                  <a:cubicBezTo>
                    <a:pt x="422" y="103"/>
                    <a:pt x="330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5" name="Google Shape;3445;p6"/>
            <p:cNvSpPr/>
            <p:nvPr/>
          </p:nvSpPr>
          <p:spPr>
            <a:xfrm>
              <a:off x="17809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3" y="1"/>
                    <a:pt x="0" y="83"/>
                    <a:pt x="11" y="212"/>
                  </a:cubicBezTo>
                  <a:cubicBezTo>
                    <a:pt x="11" y="325"/>
                    <a:pt x="103" y="422"/>
                    <a:pt x="221" y="422"/>
                  </a:cubicBezTo>
                  <a:cubicBezTo>
                    <a:pt x="329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6" name="Google Shape;3446;p6"/>
            <p:cNvSpPr/>
            <p:nvPr/>
          </p:nvSpPr>
          <p:spPr>
            <a:xfrm>
              <a:off x="1940225" y="44887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1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7" name="Google Shape;3447;p6"/>
            <p:cNvSpPr/>
            <p:nvPr/>
          </p:nvSpPr>
          <p:spPr>
            <a:xfrm>
              <a:off x="1887175" y="4011225"/>
              <a:ext cx="10925" cy="10575"/>
            </a:xfrm>
            <a:custGeom>
              <a:rect b="b" l="l" r="r" t="t"/>
              <a:pathLst>
                <a:path extrusionOk="0" h="423" w="437">
                  <a:moveTo>
                    <a:pt x="210" y="0"/>
                  </a:moveTo>
                  <a:cubicBezTo>
                    <a:pt x="93" y="0"/>
                    <a:pt x="10" y="80"/>
                    <a:pt x="5" y="196"/>
                  </a:cubicBezTo>
                  <a:cubicBezTo>
                    <a:pt x="0" y="320"/>
                    <a:pt x="87" y="417"/>
                    <a:pt x="211" y="422"/>
                  </a:cubicBezTo>
                  <a:cubicBezTo>
                    <a:pt x="324" y="422"/>
                    <a:pt x="427" y="335"/>
                    <a:pt x="427" y="212"/>
                  </a:cubicBezTo>
                  <a:cubicBezTo>
                    <a:pt x="437" y="93"/>
                    <a:pt x="344" y="1"/>
                    <a:pt x="231" y="1"/>
                  </a:cubicBezTo>
                  <a:cubicBezTo>
                    <a:pt x="224" y="0"/>
                    <a:pt x="217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8" name="Google Shape;3448;p6"/>
            <p:cNvSpPr/>
            <p:nvPr/>
          </p:nvSpPr>
          <p:spPr>
            <a:xfrm>
              <a:off x="1542225" y="40373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3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6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9" name="Google Shape;3449;p6"/>
            <p:cNvSpPr/>
            <p:nvPr/>
          </p:nvSpPr>
          <p:spPr>
            <a:xfrm>
              <a:off x="2099400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103" y="427"/>
                    <a:pt x="221" y="427"/>
                  </a:cubicBezTo>
                  <a:cubicBezTo>
                    <a:pt x="334" y="417"/>
                    <a:pt x="432" y="330"/>
                    <a:pt x="432" y="211"/>
                  </a:cubicBezTo>
                  <a:cubicBezTo>
                    <a:pt x="432" y="98"/>
                    <a:pt x="33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0" name="Google Shape;3450;p6"/>
            <p:cNvSpPr/>
            <p:nvPr/>
          </p:nvSpPr>
          <p:spPr>
            <a:xfrm>
              <a:off x="1595150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1" name="Google Shape;3451;p6"/>
            <p:cNvSpPr/>
            <p:nvPr/>
          </p:nvSpPr>
          <p:spPr>
            <a:xfrm>
              <a:off x="207280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5" y="422"/>
                    <a:pt x="427" y="336"/>
                    <a:pt x="427" y="216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2" name="Google Shape;3452;p6"/>
            <p:cNvSpPr/>
            <p:nvPr/>
          </p:nvSpPr>
          <p:spPr>
            <a:xfrm>
              <a:off x="2072800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"/>
                    <a:pt x="6" y="98"/>
                    <a:pt x="1" y="227"/>
                  </a:cubicBezTo>
                  <a:cubicBezTo>
                    <a:pt x="6" y="345"/>
                    <a:pt x="93" y="432"/>
                    <a:pt x="211" y="432"/>
                  </a:cubicBezTo>
                  <a:cubicBezTo>
                    <a:pt x="324" y="432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3" name="Google Shape;3453;p6"/>
            <p:cNvSpPr/>
            <p:nvPr/>
          </p:nvSpPr>
          <p:spPr>
            <a:xfrm>
              <a:off x="1515625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4" name="Google Shape;3454;p6"/>
            <p:cNvSpPr/>
            <p:nvPr/>
          </p:nvSpPr>
          <p:spPr>
            <a:xfrm>
              <a:off x="1542225" y="42499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1" y="93"/>
                    <a:pt x="1" y="217"/>
                  </a:cubicBezTo>
                  <a:cubicBezTo>
                    <a:pt x="1" y="330"/>
                    <a:pt x="93" y="427"/>
                    <a:pt x="211" y="427"/>
                  </a:cubicBezTo>
                  <a:cubicBezTo>
                    <a:pt x="324" y="427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5" name="Google Shape;3455;p6"/>
            <p:cNvSpPr/>
            <p:nvPr/>
          </p:nvSpPr>
          <p:spPr>
            <a:xfrm>
              <a:off x="1754450" y="39313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103"/>
                    <a:pt x="1" y="222"/>
                  </a:cubicBezTo>
                  <a:cubicBezTo>
                    <a:pt x="1" y="342"/>
                    <a:pt x="93" y="427"/>
                    <a:pt x="207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40" y="427"/>
                    <a:pt x="432" y="330"/>
                    <a:pt x="427" y="206"/>
                  </a:cubicBezTo>
                  <a:cubicBezTo>
                    <a:pt x="427" y="93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6" name="Google Shape;3456;p6"/>
            <p:cNvSpPr/>
            <p:nvPr/>
          </p:nvSpPr>
          <p:spPr>
            <a:xfrm>
              <a:off x="2046200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32" y="334"/>
                    <a:pt x="427" y="211"/>
                  </a:cubicBezTo>
                  <a:cubicBezTo>
                    <a:pt x="427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7" name="Google Shape;3457;p6"/>
            <p:cNvSpPr/>
            <p:nvPr/>
          </p:nvSpPr>
          <p:spPr>
            <a:xfrm>
              <a:off x="1648350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8" y="6"/>
                    <a:pt x="0" y="93"/>
                    <a:pt x="0" y="211"/>
                  </a:cubicBezTo>
                  <a:cubicBezTo>
                    <a:pt x="0" y="329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1"/>
                  </a:cubicBezTo>
                  <a:cubicBezTo>
                    <a:pt x="421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8" name="Google Shape;3458;p6"/>
            <p:cNvSpPr/>
            <p:nvPr/>
          </p:nvSpPr>
          <p:spPr>
            <a:xfrm>
              <a:off x="194022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2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9" name="Google Shape;3459;p6"/>
            <p:cNvSpPr/>
            <p:nvPr/>
          </p:nvSpPr>
          <p:spPr>
            <a:xfrm>
              <a:off x="1940225" y="43295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93" y="427"/>
                    <a:pt x="20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0" name="Google Shape;3460;p6"/>
            <p:cNvSpPr/>
            <p:nvPr/>
          </p:nvSpPr>
          <p:spPr>
            <a:xfrm>
              <a:off x="1542225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1" name="Google Shape;3461;p6"/>
            <p:cNvSpPr/>
            <p:nvPr/>
          </p:nvSpPr>
          <p:spPr>
            <a:xfrm>
              <a:off x="1595150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93" y="432"/>
                    <a:pt x="211" y="432"/>
                  </a:cubicBezTo>
                  <a:cubicBezTo>
                    <a:pt x="335" y="432"/>
                    <a:pt x="427" y="340"/>
                    <a:pt x="432" y="211"/>
                  </a:cubicBezTo>
                  <a:cubicBezTo>
                    <a:pt x="43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2" name="Google Shape;3462;p6"/>
            <p:cNvSpPr/>
            <p:nvPr/>
          </p:nvSpPr>
          <p:spPr>
            <a:xfrm>
              <a:off x="1780925" y="45419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0"/>
                  </a:moveTo>
                  <a:cubicBezTo>
                    <a:pt x="93" y="0"/>
                    <a:pt x="0" y="82"/>
                    <a:pt x="0" y="206"/>
                  </a:cubicBezTo>
                  <a:cubicBezTo>
                    <a:pt x="0" y="329"/>
                    <a:pt x="98" y="421"/>
                    <a:pt x="216" y="421"/>
                  </a:cubicBezTo>
                  <a:cubicBezTo>
                    <a:pt x="329" y="421"/>
                    <a:pt x="427" y="329"/>
                    <a:pt x="427" y="206"/>
                  </a:cubicBezTo>
                  <a:cubicBezTo>
                    <a:pt x="427" y="82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3" name="Google Shape;3463;p6"/>
            <p:cNvSpPr/>
            <p:nvPr/>
          </p:nvSpPr>
          <p:spPr>
            <a:xfrm>
              <a:off x="1860575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3" y="1"/>
                  </a:moveTo>
                  <a:cubicBezTo>
                    <a:pt x="93" y="1"/>
                    <a:pt x="0" y="101"/>
                    <a:pt x="0" y="217"/>
                  </a:cubicBezTo>
                  <a:cubicBezTo>
                    <a:pt x="0" y="335"/>
                    <a:pt x="98" y="427"/>
                    <a:pt x="221" y="427"/>
                  </a:cubicBezTo>
                  <a:cubicBezTo>
                    <a:pt x="339" y="427"/>
                    <a:pt x="432" y="335"/>
                    <a:pt x="427" y="217"/>
                  </a:cubicBezTo>
                  <a:cubicBezTo>
                    <a:pt x="422" y="98"/>
                    <a:pt x="329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4" name="Google Shape;3464;p6"/>
            <p:cNvSpPr/>
            <p:nvPr/>
          </p:nvSpPr>
          <p:spPr>
            <a:xfrm>
              <a:off x="1886900" y="45419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98" y="0"/>
                    <a:pt x="11" y="82"/>
                    <a:pt x="11" y="206"/>
                  </a:cubicBezTo>
                  <a:cubicBezTo>
                    <a:pt x="1" y="319"/>
                    <a:pt x="98" y="421"/>
                    <a:pt x="217" y="421"/>
                  </a:cubicBezTo>
                  <a:cubicBezTo>
                    <a:pt x="222" y="422"/>
                    <a:pt x="228" y="422"/>
                    <a:pt x="234" y="422"/>
                  </a:cubicBezTo>
                  <a:cubicBezTo>
                    <a:pt x="344" y="422"/>
                    <a:pt x="432" y="328"/>
                    <a:pt x="432" y="211"/>
                  </a:cubicBezTo>
                  <a:cubicBezTo>
                    <a:pt x="438" y="87"/>
                    <a:pt x="35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5" name="Google Shape;3465;p6"/>
            <p:cNvSpPr/>
            <p:nvPr/>
          </p:nvSpPr>
          <p:spPr>
            <a:xfrm>
              <a:off x="2072925" y="39313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3" y="1"/>
                  </a:moveTo>
                  <a:cubicBezTo>
                    <a:pt x="93" y="1"/>
                    <a:pt x="1" y="96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17" y="217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6" name="Google Shape;3466;p6"/>
            <p:cNvSpPr/>
            <p:nvPr/>
          </p:nvSpPr>
          <p:spPr>
            <a:xfrm>
              <a:off x="1568700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87" y="1"/>
                    <a:pt x="0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7" y="423"/>
                    <a:pt x="421" y="324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7" name="Google Shape;3467;p6"/>
            <p:cNvSpPr/>
            <p:nvPr/>
          </p:nvSpPr>
          <p:spPr>
            <a:xfrm>
              <a:off x="148917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2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2"/>
                  </a:cubicBezTo>
                  <a:cubicBezTo>
                    <a:pt x="329" y="417"/>
                    <a:pt x="422" y="324"/>
                    <a:pt x="422" y="211"/>
                  </a:cubicBezTo>
                  <a:cubicBezTo>
                    <a:pt x="422" y="8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8" name="Google Shape;3468;p6"/>
            <p:cNvSpPr/>
            <p:nvPr/>
          </p:nvSpPr>
          <p:spPr>
            <a:xfrm>
              <a:off x="16748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3" y="1"/>
                    <a:pt x="1" y="88"/>
                    <a:pt x="1" y="211"/>
                  </a:cubicBezTo>
                  <a:cubicBezTo>
                    <a:pt x="1" y="329"/>
                    <a:pt x="94" y="423"/>
                    <a:pt x="200" y="423"/>
                  </a:cubicBezTo>
                  <a:cubicBezTo>
                    <a:pt x="206" y="423"/>
                    <a:pt x="211" y="422"/>
                    <a:pt x="217" y="422"/>
                  </a:cubicBezTo>
                  <a:cubicBezTo>
                    <a:pt x="330" y="422"/>
                    <a:pt x="422" y="319"/>
                    <a:pt x="42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9" name="Google Shape;3469;p6"/>
            <p:cNvSpPr/>
            <p:nvPr/>
          </p:nvSpPr>
          <p:spPr>
            <a:xfrm>
              <a:off x="15422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1" y="94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2" y="335"/>
                    <a:pt x="422" y="212"/>
                  </a:cubicBezTo>
                  <a:cubicBezTo>
                    <a:pt x="417" y="93"/>
                    <a:pt x="324" y="1"/>
                    <a:pt x="211" y="1"/>
                  </a:cubicBezTo>
                  <a:cubicBezTo>
                    <a:pt x="205" y="0"/>
                    <a:pt x="2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0" name="Google Shape;3470;p6"/>
            <p:cNvSpPr/>
            <p:nvPr/>
          </p:nvSpPr>
          <p:spPr>
            <a:xfrm>
              <a:off x="15951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35"/>
                    <a:pt x="417" y="212"/>
                  </a:cubicBezTo>
                  <a:cubicBezTo>
                    <a:pt x="417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1" name="Google Shape;3471;p6"/>
            <p:cNvSpPr/>
            <p:nvPr/>
          </p:nvSpPr>
          <p:spPr>
            <a:xfrm>
              <a:off x="201987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88" y="0"/>
                    <a:pt x="0" y="88"/>
                    <a:pt x="0" y="211"/>
                  </a:cubicBezTo>
                  <a:cubicBezTo>
                    <a:pt x="0" y="334"/>
                    <a:pt x="98" y="422"/>
                    <a:pt x="22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3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2" name="Google Shape;3472;p6"/>
            <p:cNvSpPr/>
            <p:nvPr/>
          </p:nvSpPr>
          <p:spPr>
            <a:xfrm>
              <a:off x="1940475" y="39580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1"/>
                  </a:moveTo>
                  <a:cubicBezTo>
                    <a:pt x="88" y="6"/>
                    <a:pt x="1" y="93"/>
                    <a:pt x="1" y="211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324" y="422"/>
                    <a:pt x="417" y="329"/>
                    <a:pt x="417" y="206"/>
                  </a:cubicBezTo>
                  <a:cubicBezTo>
                    <a:pt x="412" y="83"/>
                    <a:pt x="31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3" name="Google Shape;3473;p6"/>
            <p:cNvSpPr/>
            <p:nvPr/>
          </p:nvSpPr>
          <p:spPr>
            <a:xfrm>
              <a:off x="1754450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5" y="0"/>
                  </a:moveTo>
                  <a:cubicBezTo>
                    <a:pt x="94" y="0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7" y="335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ubicBezTo>
                    <a:pt x="216" y="0"/>
                    <a:pt x="211" y="0"/>
                    <a:pt x="20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4" name="Google Shape;3474;p6"/>
            <p:cNvSpPr/>
            <p:nvPr/>
          </p:nvSpPr>
          <p:spPr>
            <a:xfrm>
              <a:off x="1462575" y="43825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5" y="427"/>
                    <a:pt x="422" y="335"/>
                    <a:pt x="422" y="212"/>
                  </a:cubicBezTo>
                  <a:cubicBezTo>
                    <a:pt x="422" y="93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5" name="Google Shape;3475;p6"/>
            <p:cNvSpPr/>
            <p:nvPr/>
          </p:nvSpPr>
          <p:spPr>
            <a:xfrm>
              <a:off x="1860575" y="446215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8" y="1"/>
                    <a:pt x="0" y="93"/>
                    <a:pt x="0" y="212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34" y="422"/>
                    <a:pt x="427" y="335"/>
                    <a:pt x="432" y="212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6" name="Google Shape;3476;p6"/>
            <p:cNvSpPr/>
            <p:nvPr/>
          </p:nvSpPr>
          <p:spPr>
            <a:xfrm>
              <a:off x="1993275" y="3958050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1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8" y="422"/>
                    <a:pt x="211" y="422"/>
                  </a:cubicBezTo>
                  <a:cubicBezTo>
                    <a:pt x="217" y="422"/>
                    <a:pt x="223" y="423"/>
                    <a:pt x="228" y="423"/>
                  </a:cubicBezTo>
                  <a:cubicBezTo>
                    <a:pt x="338" y="423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7" name="Google Shape;3477;p6"/>
            <p:cNvSpPr/>
            <p:nvPr/>
          </p:nvSpPr>
          <p:spPr>
            <a:xfrm>
              <a:off x="2099400" y="39580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8"/>
                    <a:pt x="0" y="216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8" y="423"/>
                    <a:pt x="427" y="324"/>
                    <a:pt x="427" y="211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8" name="Google Shape;3478;p6"/>
            <p:cNvSpPr/>
            <p:nvPr/>
          </p:nvSpPr>
          <p:spPr>
            <a:xfrm>
              <a:off x="1595275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6"/>
                    <a:pt x="427" y="221"/>
                  </a:cubicBezTo>
                  <a:cubicBezTo>
                    <a:pt x="427" y="98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9" name="Google Shape;3479;p6"/>
            <p:cNvSpPr/>
            <p:nvPr/>
          </p:nvSpPr>
          <p:spPr>
            <a:xfrm>
              <a:off x="1568550" y="42233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109" y="0"/>
                    <a:pt x="11" y="87"/>
                    <a:pt x="6" y="206"/>
                  </a:cubicBezTo>
                  <a:cubicBezTo>
                    <a:pt x="1" y="324"/>
                    <a:pt x="88" y="421"/>
                    <a:pt x="212" y="421"/>
                  </a:cubicBezTo>
                  <a:cubicBezTo>
                    <a:pt x="218" y="422"/>
                    <a:pt x="224" y="422"/>
                    <a:pt x="230" y="422"/>
                  </a:cubicBezTo>
                  <a:cubicBezTo>
                    <a:pt x="344" y="422"/>
                    <a:pt x="428" y="333"/>
                    <a:pt x="438" y="216"/>
                  </a:cubicBezTo>
                  <a:cubicBezTo>
                    <a:pt x="438" y="10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0" name="Google Shape;3480;p6"/>
            <p:cNvSpPr/>
            <p:nvPr/>
          </p:nvSpPr>
          <p:spPr>
            <a:xfrm>
              <a:off x="1807650" y="38781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8" y="0"/>
                    <a:pt x="0" y="98"/>
                    <a:pt x="0" y="221"/>
                  </a:cubicBezTo>
                  <a:cubicBezTo>
                    <a:pt x="0" y="350"/>
                    <a:pt x="88" y="432"/>
                    <a:pt x="211" y="432"/>
                  </a:cubicBezTo>
                  <a:cubicBezTo>
                    <a:pt x="334" y="427"/>
                    <a:pt x="422" y="339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1" name="Google Shape;3481;p6"/>
            <p:cNvSpPr/>
            <p:nvPr/>
          </p:nvSpPr>
          <p:spPr>
            <a:xfrm>
              <a:off x="19932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86"/>
                    <a:pt x="1" y="211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2" y="335"/>
                    <a:pt x="422" y="216"/>
                  </a:cubicBezTo>
                  <a:cubicBezTo>
                    <a:pt x="427" y="9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2" name="Google Shape;3482;p6"/>
            <p:cNvSpPr/>
            <p:nvPr/>
          </p:nvSpPr>
          <p:spPr>
            <a:xfrm>
              <a:off x="14625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4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3" name="Google Shape;3483;p6"/>
            <p:cNvSpPr/>
            <p:nvPr/>
          </p:nvSpPr>
          <p:spPr>
            <a:xfrm>
              <a:off x="1701150" y="4303000"/>
              <a:ext cx="10925" cy="10550"/>
            </a:xfrm>
            <a:custGeom>
              <a:rect b="b" l="l" r="r" t="t"/>
              <a:pathLst>
                <a:path extrusionOk="0" h="422" w="437">
                  <a:moveTo>
                    <a:pt x="211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9"/>
                    <a:pt x="87" y="421"/>
                    <a:pt x="211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7" y="87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4" name="Google Shape;3484;p6"/>
            <p:cNvSpPr/>
            <p:nvPr/>
          </p:nvSpPr>
          <p:spPr>
            <a:xfrm>
              <a:off x="1435850" y="4356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0" y="1"/>
                  </a:moveTo>
                  <a:cubicBezTo>
                    <a:pt x="224" y="1"/>
                    <a:pt x="218" y="1"/>
                    <a:pt x="211" y="1"/>
                  </a:cubicBezTo>
                  <a:cubicBezTo>
                    <a:pt x="93" y="7"/>
                    <a:pt x="1" y="94"/>
                    <a:pt x="1" y="217"/>
                  </a:cubicBezTo>
                  <a:cubicBezTo>
                    <a:pt x="6" y="335"/>
                    <a:pt x="98" y="423"/>
                    <a:pt x="211" y="423"/>
                  </a:cubicBezTo>
                  <a:cubicBezTo>
                    <a:pt x="335" y="423"/>
                    <a:pt x="432" y="325"/>
                    <a:pt x="432" y="212"/>
                  </a:cubicBezTo>
                  <a:cubicBezTo>
                    <a:pt x="432" y="95"/>
                    <a:pt x="349" y="1"/>
                    <a:pt x="23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5" name="Google Shape;3485;p6"/>
            <p:cNvSpPr/>
            <p:nvPr/>
          </p:nvSpPr>
          <p:spPr>
            <a:xfrm>
              <a:off x="196682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87" y="0"/>
                    <a:pt x="0" y="88"/>
                    <a:pt x="5" y="216"/>
                  </a:cubicBezTo>
                  <a:cubicBezTo>
                    <a:pt x="10" y="334"/>
                    <a:pt x="103" y="422"/>
                    <a:pt x="216" y="422"/>
                  </a:cubicBezTo>
                  <a:cubicBezTo>
                    <a:pt x="334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6" name="Google Shape;3486;p6"/>
            <p:cNvSpPr/>
            <p:nvPr/>
          </p:nvSpPr>
          <p:spPr>
            <a:xfrm>
              <a:off x="1542100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6" y="98"/>
                    <a:pt x="0" y="221"/>
                  </a:cubicBezTo>
                  <a:cubicBezTo>
                    <a:pt x="0" y="334"/>
                    <a:pt x="98" y="427"/>
                    <a:pt x="221" y="427"/>
                  </a:cubicBezTo>
                  <a:cubicBezTo>
                    <a:pt x="340" y="427"/>
                    <a:pt x="427" y="329"/>
                    <a:pt x="427" y="211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7" name="Google Shape;3487;p6"/>
            <p:cNvSpPr/>
            <p:nvPr/>
          </p:nvSpPr>
          <p:spPr>
            <a:xfrm>
              <a:off x="1595150" y="42499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3" y="1"/>
                    <a:pt x="6" y="93"/>
                    <a:pt x="1" y="217"/>
                  </a:cubicBezTo>
                  <a:cubicBezTo>
                    <a:pt x="1" y="330"/>
                    <a:pt x="93" y="427"/>
                    <a:pt x="206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8" name="Google Shape;3488;p6"/>
            <p:cNvSpPr/>
            <p:nvPr/>
          </p:nvSpPr>
          <p:spPr>
            <a:xfrm>
              <a:off x="1542225" y="45152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34"/>
                    <a:pt x="88" y="427"/>
                    <a:pt x="211" y="427"/>
                  </a:cubicBezTo>
                  <a:cubicBezTo>
                    <a:pt x="335" y="427"/>
                    <a:pt x="422" y="329"/>
                    <a:pt x="422" y="206"/>
                  </a:cubicBezTo>
                  <a:cubicBezTo>
                    <a:pt x="417" y="9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9" name="Google Shape;3489;p6"/>
            <p:cNvSpPr/>
            <p:nvPr/>
          </p:nvSpPr>
          <p:spPr>
            <a:xfrm>
              <a:off x="2099400" y="42232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104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0" name="Google Shape;3490;p6"/>
            <p:cNvSpPr/>
            <p:nvPr/>
          </p:nvSpPr>
          <p:spPr>
            <a:xfrm>
              <a:off x="1780925" y="41701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11" y="98"/>
                    <a:pt x="11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219" y="427"/>
                    <a:pt x="222" y="427"/>
                    <a:pt x="225" y="427"/>
                  </a:cubicBezTo>
                  <a:cubicBezTo>
                    <a:pt x="339" y="427"/>
                    <a:pt x="427" y="336"/>
                    <a:pt x="432" y="211"/>
                  </a:cubicBezTo>
                  <a:cubicBezTo>
                    <a:pt x="432" y="109"/>
                    <a:pt x="360" y="6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1" name="Google Shape;3491;p6"/>
            <p:cNvSpPr/>
            <p:nvPr/>
          </p:nvSpPr>
          <p:spPr>
            <a:xfrm>
              <a:off x="18873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2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5"/>
                    <a:pt x="88" y="427"/>
                    <a:pt x="211" y="427"/>
                  </a:cubicBezTo>
                  <a:cubicBezTo>
                    <a:pt x="334" y="427"/>
                    <a:pt x="422" y="335"/>
                    <a:pt x="422" y="211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2" name="Google Shape;3492;p6"/>
            <p:cNvSpPr/>
            <p:nvPr/>
          </p:nvSpPr>
          <p:spPr>
            <a:xfrm>
              <a:off x="2125850" y="42499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93" y="1"/>
                    <a:pt x="1" y="93"/>
                    <a:pt x="11" y="227"/>
                  </a:cubicBezTo>
                  <a:cubicBezTo>
                    <a:pt x="16" y="335"/>
                    <a:pt x="104" y="432"/>
                    <a:pt x="222" y="432"/>
                  </a:cubicBezTo>
                  <a:cubicBezTo>
                    <a:pt x="335" y="432"/>
                    <a:pt x="432" y="335"/>
                    <a:pt x="432" y="217"/>
                  </a:cubicBezTo>
                  <a:cubicBezTo>
                    <a:pt x="427" y="93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3" name="Google Shape;3493;p6"/>
            <p:cNvSpPr/>
            <p:nvPr/>
          </p:nvSpPr>
          <p:spPr>
            <a:xfrm>
              <a:off x="2072925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6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4" name="Google Shape;3494;p6"/>
            <p:cNvSpPr/>
            <p:nvPr/>
          </p:nvSpPr>
          <p:spPr>
            <a:xfrm>
              <a:off x="21258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1" y="88"/>
                    <a:pt x="1" y="206"/>
                  </a:cubicBezTo>
                  <a:cubicBezTo>
                    <a:pt x="1" y="324"/>
                    <a:pt x="88" y="422"/>
                    <a:pt x="206" y="422"/>
                  </a:cubicBezTo>
                  <a:cubicBezTo>
                    <a:pt x="210" y="422"/>
                    <a:pt x="214" y="422"/>
                    <a:pt x="217" y="422"/>
                  </a:cubicBezTo>
                  <a:cubicBezTo>
                    <a:pt x="340" y="422"/>
                    <a:pt x="427" y="336"/>
                    <a:pt x="427" y="216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5" name="Google Shape;3495;p6"/>
            <p:cNvSpPr/>
            <p:nvPr/>
          </p:nvSpPr>
          <p:spPr>
            <a:xfrm>
              <a:off x="15951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93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0" y="422"/>
                    <a:pt x="427" y="336"/>
                    <a:pt x="432" y="216"/>
                  </a:cubicBezTo>
                  <a:cubicBezTo>
                    <a:pt x="43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6" name="Google Shape;3496;p6"/>
            <p:cNvSpPr/>
            <p:nvPr/>
          </p:nvSpPr>
          <p:spPr>
            <a:xfrm>
              <a:off x="19402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8" y="1"/>
                    <a:pt x="0" y="88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219" y="422"/>
                    <a:pt x="222" y="423"/>
                    <a:pt x="225" y="423"/>
                  </a:cubicBezTo>
                  <a:cubicBezTo>
                    <a:pt x="334" y="423"/>
                    <a:pt x="427" y="332"/>
                    <a:pt x="427" y="212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7" name="Google Shape;3497;p6"/>
            <p:cNvSpPr/>
            <p:nvPr/>
          </p:nvSpPr>
          <p:spPr>
            <a:xfrm>
              <a:off x="1542225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3" y="0"/>
                  </a:moveTo>
                  <a:cubicBezTo>
                    <a:pt x="89" y="0"/>
                    <a:pt x="1" y="101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17"/>
                    <a:pt x="422" y="335"/>
                    <a:pt x="422" y="211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8" name="Google Shape;3498;p6"/>
            <p:cNvSpPr/>
            <p:nvPr/>
          </p:nvSpPr>
          <p:spPr>
            <a:xfrm>
              <a:off x="1595275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2" y="1"/>
                  </a:moveTo>
                  <a:cubicBezTo>
                    <a:pt x="98" y="1"/>
                    <a:pt x="1" y="98"/>
                    <a:pt x="1" y="222"/>
                  </a:cubicBezTo>
                  <a:cubicBezTo>
                    <a:pt x="1" y="335"/>
                    <a:pt x="88" y="427"/>
                    <a:pt x="206" y="427"/>
                  </a:cubicBezTo>
                  <a:cubicBezTo>
                    <a:pt x="330" y="427"/>
                    <a:pt x="422" y="335"/>
                    <a:pt x="427" y="222"/>
                  </a:cubicBezTo>
                  <a:cubicBezTo>
                    <a:pt x="427" y="98"/>
                    <a:pt x="33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9" name="Google Shape;3499;p6"/>
            <p:cNvSpPr/>
            <p:nvPr/>
          </p:nvSpPr>
          <p:spPr>
            <a:xfrm>
              <a:off x="2072800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103" y="0"/>
                    <a:pt x="6" y="93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29" y="427"/>
                    <a:pt x="422" y="334"/>
                    <a:pt x="422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0" name="Google Shape;3500;p6"/>
            <p:cNvSpPr/>
            <p:nvPr/>
          </p:nvSpPr>
          <p:spPr>
            <a:xfrm>
              <a:off x="18076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"/>
                    <a:pt x="0" y="98"/>
                    <a:pt x="0" y="222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16" y="335"/>
                    <a:pt x="422" y="222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1" name="Google Shape;3501;p6"/>
            <p:cNvSpPr/>
            <p:nvPr/>
          </p:nvSpPr>
          <p:spPr>
            <a:xfrm>
              <a:off x="1913750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3" y="0"/>
                  </a:moveTo>
                  <a:cubicBezTo>
                    <a:pt x="94" y="0"/>
                    <a:pt x="1" y="10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17"/>
                    <a:pt x="427" y="330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9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2" name="Google Shape;3502;p6"/>
            <p:cNvSpPr/>
            <p:nvPr/>
          </p:nvSpPr>
          <p:spPr>
            <a:xfrm>
              <a:off x="2072925" y="440910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6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3" name="Google Shape;3503;p6"/>
            <p:cNvSpPr/>
            <p:nvPr/>
          </p:nvSpPr>
          <p:spPr>
            <a:xfrm>
              <a:off x="21261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0" y="93"/>
                    <a:pt x="0" y="211"/>
                  </a:cubicBezTo>
                  <a:cubicBezTo>
                    <a:pt x="0" y="335"/>
                    <a:pt x="82" y="427"/>
                    <a:pt x="195" y="427"/>
                  </a:cubicBezTo>
                  <a:cubicBezTo>
                    <a:pt x="319" y="427"/>
                    <a:pt x="416" y="340"/>
                    <a:pt x="421" y="227"/>
                  </a:cubicBezTo>
                  <a:cubicBezTo>
                    <a:pt x="427" y="103"/>
                    <a:pt x="33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4" name="Google Shape;3504;p6"/>
            <p:cNvSpPr/>
            <p:nvPr/>
          </p:nvSpPr>
          <p:spPr>
            <a:xfrm>
              <a:off x="1913750" y="38783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1"/>
                  </a:moveTo>
                  <a:cubicBezTo>
                    <a:pt x="90" y="1"/>
                    <a:pt x="1" y="100"/>
                    <a:pt x="1" y="212"/>
                  </a:cubicBezTo>
                  <a:cubicBezTo>
                    <a:pt x="1" y="336"/>
                    <a:pt x="93" y="423"/>
                    <a:pt x="211" y="423"/>
                  </a:cubicBezTo>
                  <a:cubicBezTo>
                    <a:pt x="335" y="418"/>
                    <a:pt x="427" y="330"/>
                    <a:pt x="427" y="212"/>
                  </a:cubicBezTo>
                  <a:cubicBezTo>
                    <a:pt x="417" y="94"/>
                    <a:pt x="330" y="2"/>
                    <a:pt x="211" y="2"/>
                  </a:cubicBezTo>
                  <a:cubicBezTo>
                    <a:pt x="206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5" name="Google Shape;3505;p6"/>
            <p:cNvSpPr/>
            <p:nvPr/>
          </p:nvSpPr>
          <p:spPr>
            <a:xfrm>
              <a:off x="15687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0"/>
                    <a:pt x="210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6" name="Google Shape;3506;p6"/>
            <p:cNvSpPr/>
            <p:nvPr/>
          </p:nvSpPr>
          <p:spPr>
            <a:xfrm>
              <a:off x="15422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6" y="1"/>
                  </a:moveTo>
                  <a:cubicBezTo>
                    <a:pt x="88" y="1"/>
                    <a:pt x="1" y="98"/>
                    <a:pt x="1" y="217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7" name="Google Shape;3507;p6"/>
            <p:cNvSpPr/>
            <p:nvPr/>
          </p:nvSpPr>
          <p:spPr>
            <a:xfrm>
              <a:off x="2072925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6" y="1"/>
                  </a:moveTo>
                  <a:cubicBezTo>
                    <a:pt x="88" y="1"/>
                    <a:pt x="1" y="98"/>
                    <a:pt x="1" y="211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0"/>
                    <a:pt x="422" y="211"/>
                  </a:cubicBezTo>
                  <a:cubicBezTo>
                    <a:pt x="41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8" name="Google Shape;3508;p6"/>
            <p:cNvSpPr/>
            <p:nvPr/>
          </p:nvSpPr>
          <p:spPr>
            <a:xfrm>
              <a:off x="1595150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8"/>
                    <a:pt x="6" y="217"/>
                  </a:cubicBezTo>
                  <a:cubicBezTo>
                    <a:pt x="6" y="335"/>
                    <a:pt x="98" y="427"/>
                    <a:pt x="211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9" name="Google Shape;3509;p6"/>
            <p:cNvSpPr/>
            <p:nvPr/>
          </p:nvSpPr>
          <p:spPr>
            <a:xfrm>
              <a:off x="1701275" y="43561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08" y="1"/>
                  </a:moveTo>
                  <a:cubicBezTo>
                    <a:pt x="94" y="1"/>
                    <a:pt x="10" y="90"/>
                    <a:pt x="5" y="207"/>
                  </a:cubicBezTo>
                  <a:cubicBezTo>
                    <a:pt x="0" y="320"/>
                    <a:pt x="93" y="418"/>
                    <a:pt x="211" y="423"/>
                  </a:cubicBezTo>
                  <a:cubicBezTo>
                    <a:pt x="214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22"/>
                  </a:cubicBezTo>
                  <a:cubicBezTo>
                    <a:pt x="432" y="104"/>
                    <a:pt x="350" y="7"/>
                    <a:pt x="226" y="1"/>
                  </a:cubicBezTo>
                  <a:cubicBezTo>
                    <a:pt x="220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0" name="Google Shape;3510;p6"/>
            <p:cNvSpPr/>
            <p:nvPr/>
          </p:nvSpPr>
          <p:spPr>
            <a:xfrm>
              <a:off x="186057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5"/>
                    <a:pt x="0" y="98"/>
                    <a:pt x="0" y="211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1" name="Google Shape;3511;p6"/>
            <p:cNvSpPr/>
            <p:nvPr/>
          </p:nvSpPr>
          <p:spPr>
            <a:xfrm>
              <a:off x="1860575" y="38783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5" y="1"/>
                  </a:moveTo>
                  <a:cubicBezTo>
                    <a:pt x="94" y="1"/>
                    <a:pt x="0" y="100"/>
                    <a:pt x="0" y="212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34" y="423"/>
                    <a:pt x="427" y="336"/>
                    <a:pt x="427" y="212"/>
                  </a:cubicBezTo>
                  <a:cubicBezTo>
                    <a:pt x="427" y="94"/>
                    <a:pt x="334" y="7"/>
                    <a:pt x="221" y="2"/>
                  </a:cubicBezTo>
                  <a:cubicBezTo>
                    <a:pt x="216" y="1"/>
                    <a:pt x="210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2" name="Google Shape;3512;p6"/>
            <p:cNvSpPr/>
            <p:nvPr/>
          </p:nvSpPr>
          <p:spPr>
            <a:xfrm>
              <a:off x="19932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5"/>
                    <a:pt x="1" y="92"/>
                    <a:pt x="1" y="211"/>
                  </a:cubicBezTo>
                  <a:cubicBezTo>
                    <a:pt x="1" y="329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3" name="Google Shape;3513;p6"/>
            <p:cNvSpPr/>
            <p:nvPr/>
          </p:nvSpPr>
          <p:spPr>
            <a:xfrm>
              <a:off x="1754325" y="38784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1"/>
                  </a:moveTo>
                  <a:cubicBezTo>
                    <a:pt x="98" y="6"/>
                    <a:pt x="1" y="93"/>
                    <a:pt x="1" y="211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40" y="422"/>
                    <a:pt x="432" y="335"/>
                    <a:pt x="422" y="211"/>
                  </a:cubicBezTo>
                  <a:cubicBezTo>
                    <a:pt x="42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4" name="Google Shape;3514;p6"/>
            <p:cNvSpPr/>
            <p:nvPr/>
          </p:nvSpPr>
          <p:spPr>
            <a:xfrm>
              <a:off x="1674800" y="40641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32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5" name="Google Shape;3515;p6"/>
            <p:cNvSpPr/>
            <p:nvPr/>
          </p:nvSpPr>
          <p:spPr>
            <a:xfrm>
              <a:off x="1833975" y="385180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32" y="1"/>
                  </a:moveTo>
                  <a:cubicBezTo>
                    <a:pt x="109" y="1"/>
                    <a:pt x="11" y="93"/>
                    <a:pt x="6" y="206"/>
                  </a:cubicBezTo>
                  <a:cubicBezTo>
                    <a:pt x="1" y="319"/>
                    <a:pt x="98" y="422"/>
                    <a:pt x="211" y="427"/>
                  </a:cubicBezTo>
                  <a:cubicBezTo>
                    <a:pt x="214" y="427"/>
                    <a:pt x="218" y="428"/>
                    <a:pt x="221" y="428"/>
                  </a:cubicBezTo>
                  <a:cubicBezTo>
                    <a:pt x="335" y="428"/>
                    <a:pt x="432" y="337"/>
                    <a:pt x="432" y="222"/>
                  </a:cubicBezTo>
                  <a:cubicBezTo>
                    <a:pt x="432" y="98"/>
                    <a:pt x="345" y="6"/>
                    <a:pt x="23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6" name="Google Shape;3516;p6"/>
            <p:cNvSpPr/>
            <p:nvPr/>
          </p:nvSpPr>
          <p:spPr>
            <a:xfrm>
              <a:off x="1462575" y="4064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7" y="1"/>
                  </a:moveTo>
                  <a:cubicBezTo>
                    <a:pt x="98" y="1"/>
                    <a:pt x="0" y="92"/>
                    <a:pt x="0" y="207"/>
                  </a:cubicBezTo>
                  <a:cubicBezTo>
                    <a:pt x="0" y="330"/>
                    <a:pt x="93" y="428"/>
                    <a:pt x="211" y="428"/>
                  </a:cubicBezTo>
                  <a:cubicBezTo>
                    <a:pt x="335" y="428"/>
                    <a:pt x="422" y="330"/>
                    <a:pt x="422" y="212"/>
                  </a:cubicBezTo>
                  <a:cubicBezTo>
                    <a:pt x="422" y="99"/>
                    <a:pt x="335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7" name="Google Shape;3517;p6"/>
            <p:cNvSpPr/>
            <p:nvPr/>
          </p:nvSpPr>
          <p:spPr>
            <a:xfrm>
              <a:off x="183397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98" y="0"/>
                    <a:pt x="1" y="87"/>
                    <a:pt x="6" y="206"/>
                  </a:cubicBezTo>
                  <a:cubicBezTo>
                    <a:pt x="6" y="319"/>
                    <a:pt x="103" y="421"/>
                    <a:pt x="216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87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8" name="Google Shape;3518;p6"/>
            <p:cNvSpPr/>
            <p:nvPr/>
          </p:nvSpPr>
          <p:spPr>
            <a:xfrm>
              <a:off x="1754450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1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9" name="Google Shape;3519;p6"/>
            <p:cNvSpPr/>
            <p:nvPr/>
          </p:nvSpPr>
          <p:spPr>
            <a:xfrm>
              <a:off x="2099400" y="4170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8"/>
                    <a:pt x="0" y="211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27" y="340"/>
                    <a:pt x="427" y="211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0" name="Google Shape;3520;p6"/>
            <p:cNvSpPr/>
            <p:nvPr/>
          </p:nvSpPr>
          <p:spPr>
            <a:xfrm>
              <a:off x="1727850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7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88" y="421"/>
                    <a:pt x="212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1" name="Google Shape;3521;p6"/>
            <p:cNvSpPr/>
            <p:nvPr/>
          </p:nvSpPr>
          <p:spPr>
            <a:xfrm>
              <a:off x="180752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5" y="211"/>
                  </a:cubicBezTo>
                  <a:cubicBezTo>
                    <a:pt x="5" y="334"/>
                    <a:pt x="93" y="421"/>
                    <a:pt x="216" y="421"/>
                  </a:cubicBezTo>
                  <a:cubicBezTo>
                    <a:pt x="329" y="421"/>
                    <a:pt x="421" y="334"/>
                    <a:pt x="427" y="216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2" name="Google Shape;3522;p6"/>
            <p:cNvSpPr/>
            <p:nvPr/>
          </p:nvSpPr>
          <p:spPr>
            <a:xfrm>
              <a:off x="1913750" y="430300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3" name="Google Shape;3523;p6"/>
            <p:cNvSpPr/>
            <p:nvPr/>
          </p:nvSpPr>
          <p:spPr>
            <a:xfrm>
              <a:off x="1966550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2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4" name="Google Shape;3524;p6"/>
            <p:cNvSpPr/>
            <p:nvPr/>
          </p:nvSpPr>
          <p:spPr>
            <a:xfrm>
              <a:off x="1435850" y="430300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103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5" name="Google Shape;3525;p6"/>
            <p:cNvSpPr/>
            <p:nvPr/>
          </p:nvSpPr>
          <p:spPr>
            <a:xfrm>
              <a:off x="1940100" y="45419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5" y="329"/>
                    <a:pt x="103" y="421"/>
                    <a:pt x="221" y="421"/>
                  </a:cubicBezTo>
                  <a:cubicBezTo>
                    <a:pt x="334" y="421"/>
                    <a:pt x="427" y="329"/>
                    <a:pt x="427" y="211"/>
                  </a:cubicBezTo>
                  <a:cubicBezTo>
                    <a:pt x="432" y="87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6" name="Google Shape;3526;p6"/>
            <p:cNvSpPr/>
            <p:nvPr/>
          </p:nvSpPr>
          <p:spPr>
            <a:xfrm>
              <a:off x="1860575" y="38253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2" y="0"/>
                  </a:moveTo>
                  <a:cubicBezTo>
                    <a:pt x="98" y="0"/>
                    <a:pt x="5" y="91"/>
                    <a:pt x="0" y="206"/>
                  </a:cubicBezTo>
                  <a:cubicBezTo>
                    <a:pt x="0" y="329"/>
                    <a:pt x="93" y="427"/>
                    <a:pt x="211" y="427"/>
                  </a:cubicBezTo>
                  <a:cubicBezTo>
                    <a:pt x="329" y="427"/>
                    <a:pt x="427" y="334"/>
                    <a:pt x="427" y="216"/>
                  </a:cubicBezTo>
                  <a:cubicBezTo>
                    <a:pt x="427" y="98"/>
                    <a:pt x="334" y="11"/>
                    <a:pt x="221" y="0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7" name="Google Shape;3527;p6"/>
            <p:cNvSpPr/>
            <p:nvPr/>
          </p:nvSpPr>
          <p:spPr>
            <a:xfrm>
              <a:off x="2125850" y="4196850"/>
              <a:ext cx="10950" cy="10600"/>
            </a:xfrm>
            <a:custGeom>
              <a:rect b="b" l="l" r="r" t="t"/>
              <a:pathLst>
                <a:path extrusionOk="0" h="424" w="438">
                  <a:moveTo>
                    <a:pt x="211" y="1"/>
                  </a:moveTo>
                  <a:cubicBezTo>
                    <a:pt x="99" y="1"/>
                    <a:pt x="16" y="80"/>
                    <a:pt x="11" y="197"/>
                  </a:cubicBezTo>
                  <a:cubicBezTo>
                    <a:pt x="1" y="325"/>
                    <a:pt x="88" y="418"/>
                    <a:pt x="212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17"/>
                  </a:cubicBezTo>
                  <a:cubicBezTo>
                    <a:pt x="438" y="99"/>
                    <a:pt x="350" y="7"/>
                    <a:pt x="232" y="1"/>
                  </a:cubicBezTo>
                  <a:cubicBezTo>
                    <a:pt x="225" y="1"/>
                    <a:pt x="218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8" name="Google Shape;3528;p6"/>
            <p:cNvSpPr/>
            <p:nvPr/>
          </p:nvSpPr>
          <p:spPr>
            <a:xfrm>
              <a:off x="1595150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6" y="0"/>
                  </a:moveTo>
                  <a:cubicBezTo>
                    <a:pt x="93" y="6"/>
                    <a:pt x="1" y="93"/>
                    <a:pt x="1" y="211"/>
                  </a:cubicBezTo>
                  <a:cubicBezTo>
                    <a:pt x="1" y="334"/>
                    <a:pt x="93" y="422"/>
                    <a:pt x="211" y="422"/>
                  </a:cubicBezTo>
                  <a:cubicBezTo>
                    <a:pt x="330" y="422"/>
                    <a:pt x="427" y="334"/>
                    <a:pt x="427" y="211"/>
                  </a:cubicBezTo>
                  <a:cubicBezTo>
                    <a:pt x="427" y="88"/>
                    <a:pt x="335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9" name="Google Shape;3529;p6"/>
            <p:cNvSpPr/>
            <p:nvPr/>
          </p:nvSpPr>
          <p:spPr>
            <a:xfrm>
              <a:off x="1754325" y="44089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7" y="0"/>
                  </a:moveTo>
                  <a:cubicBezTo>
                    <a:pt x="108" y="0"/>
                    <a:pt x="6" y="98"/>
                    <a:pt x="6" y="211"/>
                  </a:cubicBezTo>
                  <a:cubicBezTo>
                    <a:pt x="1" y="335"/>
                    <a:pt x="88" y="422"/>
                    <a:pt x="216" y="422"/>
                  </a:cubicBezTo>
                  <a:cubicBezTo>
                    <a:pt x="340" y="422"/>
                    <a:pt x="432" y="335"/>
                    <a:pt x="432" y="211"/>
                  </a:cubicBezTo>
                  <a:cubicBezTo>
                    <a:pt x="432" y="98"/>
                    <a:pt x="340" y="6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0" name="Google Shape;3530;p6"/>
            <p:cNvSpPr/>
            <p:nvPr/>
          </p:nvSpPr>
          <p:spPr>
            <a:xfrm>
              <a:off x="1754325" y="3825350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16"/>
                  </a:cubicBezTo>
                  <a:cubicBezTo>
                    <a:pt x="6" y="329"/>
                    <a:pt x="93" y="427"/>
                    <a:pt x="211" y="427"/>
                  </a:cubicBezTo>
                  <a:cubicBezTo>
                    <a:pt x="335" y="427"/>
                    <a:pt x="432" y="334"/>
                    <a:pt x="432" y="216"/>
                  </a:cubicBezTo>
                  <a:cubicBezTo>
                    <a:pt x="432" y="93"/>
                    <a:pt x="34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1" name="Google Shape;3531;p6"/>
            <p:cNvSpPr/>
            <p:nvPr/>
          </p:nvSpPr>
          <p:spPr>
            <a:xfrm>
              <a:off x="18605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0"/>
                    <a:pt x="98" y="427"/>
                    <a:pt x="221" y="427"/>
                  </a:cubicBezTo>
                  <a:cubicBezTo>
                    <a:pt x="339" y="417"/>
                    <a:pt x="432" y="330"/>
                    <a:pt x="427" y="206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2" name="Google Shape;3532;p6"/>
            <p:cNvSpPr/>
            <p:nvPr/>
          </p:nvSpPr>
          <p:spPr>
            <a:xfrm>
              <a:off x="1940225" y="41173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1"/>
                  </a:moveTo>
                  <a:cubicBezTo>
                    <a:pt x="98" y="1"/>
                    <a:pt x="0" y="98"/>
                    <a:pt x="0" y="211"/>
                  </a:cubicBezTo>
                  <a:cubicBezTo>
                    <a:pt x="11" y="329"/>
                    <a:pt x="98" y="422"/>
                    <a:pt x="216" y="422"/>
                  </a:cubicBezTo>
                  <a:cubicBezTo>
                    <a:pt x="329" y="422"/>
                    <a:pt x="427" y="335"/>
                    <a:pt x="427" y="211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3" name="Google Shape;3533;p6"/>
            <p:cNvSpPr/>
            <p:nvPr/>
          </p:nvSpPr>
          <p:spPr>
            <a:xfrm>
              <a:off x="1727850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7" y="1"/>
                  </a:moveTo>
                  <a:cubicBezTo>
                    <a:pt x="104" y="1"/>
                    <a:pt x="1" y="98"/>
                    <a:pt x="1" y="211"/>
                  </a:cubicBezTo>
                  <a:cubicBezTo>
                    <a:pt x="1" y="335"/>
                    <a:pt x="88" y="427"/>
                    <a:pt x="212" y="427"/>
                  </a:cubicBezTo>
                  <a:cubicBezTo>
                    <a:pt x="340" y="427"/>
                    <a:pt x="422" y="340"/>
                    <a:pt x="422" y="211"/>
                  </a:cubicBezTo>
                  <a:cubicBezTo>
                    <a:pt x="42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4" name="Google Shape;3534;p6"/>
            <p:cNvSpPr/>
            <p:nvPr/>
          </p:nvSpPr>
          <p:spPr>
            <a:xfrm>
              <a:off x="188717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5" y="87"/>
                    <a:pt x="0" y="206"/>
                  </a:cubicBezTo>
                  <a:cubicBezTo>
                    <a:pt x="0" y="329"/>
                    <a:pt x="87" y="427"/>
                    <a:pt x="211" y="427"/>
                  </a:cubicBezTo>
                  <a:cubicBezTo>
                    <a:pt x="324" y="427"/>
                    <a:pt x="421" y="334"/>
                    <a:pt x="421" y="221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5" name="Google Shape;3535;p6"/>
            <p:cNvSpPr/>
            <p:nvPr/>
          </p:nvSpPr>
          <p:spPr>
            <a:xfrm>
              <a:off x="1780925" y="43294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7"/>
                    <a:pt x="93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6" name="Google Shape;3536;p6"/>
            <p:cNvSpPr/>
            <p:nvPr/>
          </p:nvSpPr>
          <p:spPr>
            <a:xfrm>
              <a:off x="1674800" y="45948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8"/>
                    <a:pt x="6" y="221"/>
                  </a:cubicBezTo>
                  <a:cubicBezTo>
                    <a:pt x="16" y="334"/>
                    <a:pt x="103" y="427"/>
                    <a:pt x="222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7" name="Google Shape;3537;p6"/>
            <p:cNvSpPr/>
            <p:nvPr/>
          </p:nvSpPr>
          <p:spPr>
            <a:xfrm>
              <a:off x="1886900" y="43294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22" y="1"/>
                  </a:moveTo>
                  <a:cubicBezTo>
                    <a:pt x="104" y="1"/>
                    <a:pt x="16" y="88"/>
                    <a:pt x="11" y="206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32" y="337"/>
                    <a:pt x="432" y="222"/>
                  </a:cubicBezTo>
                  <a:cubicBezTo>
                    <a:pt x="438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8" name="Google Shape;3538;p6"/>
            <p:cNvSpPr/>
            <p:nvPr/>
          </p:nvSpPr>
          <p:spPr>
            <a:xfrm>
              <a:off x="1780800" y="3905000"/>
              <a:ext cx="10925" cy="10675"/>
            </a:xfrm>
            <a:custGeom>
              <a:rect b="b" l="l" r="r" t="t"/>
              <a:pathLst>
                <a:path extrusionOk="0" h="427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19"/>
                    <a:pt x="93" y="422"/>
                    <a:pt x="211" y="427"/>
                  </a:cubicBezTo>
                  <a:cubicBezTo>
                    <a:pt x="214" y="427"/>
                    <a:pt x="217" y="427"/>
                    <a:pt x="221" y="427"/>
                  </a:cubicBezTo>
                  <a:cubicBezTo>
                    <a:pt x="334" y="427"/>
                    <a:pt x="427" y="341"/>
                    <a:pt x="432" y="226"/>
                  </a:cubicBezTo>
                  <a:cubicBezTo>
                    <a:pt x="437" y="113"/>
                    <a:pt x="350" y="11"/>
                    <a:pt x="231" y="0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9" name="Google Shape;3539;p6"/>
            <p:cNvSpPr/>
            <p:nvPr/>
          </p:nvSpPr>
          <p:spPr>
            <a:xfrm>
              <a:off x="1727850" y="39048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7" y="1"/>
                  </a:moveTo>
                  <a:cubicBezTo>
                    <a:pt x="88" y="1"/>
                    <a:pt x="1" y="87"/>
                    <a:pt x="1" y="207"/>
                  </a:cubicBezTo>
                  <a:cubicBezTo>
                    <a:pt x="1" y="330"/>
                    <a:pt x="93" y="428"/>
                    <a:pt x="212" y="428"/>
                  </a:cubicBezTo>
                  <a:cubicBezTo>
                    <a:pt x="215" y="428"/>
                    <a:pt x="218" y="428"/>
                    <a:pt x="221" y="428"/>
                  </a:cubicBezTo>
                  <a:cubicBezTo>
                    <a:pt x="339" y="428"/>
                    <a:pt x="422" y="332"/>
                    <a:pt x="422" y="212"/>
                  </a:cubicBezTo>
                  <a:cubicBezTo>
                    <a:pt x="422" y="94"/>
                    <a:pt x="335" y="1"/>
                    <a:pt x="217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0" name="Google Shape;3540;p6"/>
            <p:cNvSpPr/>
            <p:nvPr/>
          </p:nvSpPr>
          <p:spPr>
            <a:xfrm>
              <a:off x="2125850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8"/>
                    <a:pt x="11" y="222"/>
                  </a:cubicBezTo>
                  <a:cubicBezTo>
                    <a:pt x="11" y="335"/>
                    <a:pt x="98" y="427"/>
                    <a:pt x="217" y="427"/>
                  </a:cubicBezTo>
                  <a:cubicBezTo>
                    <a:pt x="330" y="427"/>
                    <a:pt x="427" y="335"/>
                    <a:pt x="427" y="217"/>
                  </a:cubicBezTo>
                  <a:cubicBezTo>
                    <a:pt x="427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1" name="Google Shape;3541;p6"/>
            <p:cNvSpPr/>
            <p:nvPr/>
          </p:nvSpPr>
          <p:spPr>
            <a:xfrm>
              <a:off x="2099400" y="41172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93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2" name="Google Shape;3542;p6"/>
            <p:cNvSpPr/>
            <p:nvPr/>
          </p:nvSpPr>
          <p:spPr>
            <a:xfrm>
              <a:off x="1754450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25" y="1"/>
                  </a:moveTo>
                  <a:cubicBezTo>
                    <a:pt x="219" y="1"/>
                    <a:pt x="213" y="1"/>
                    <a:pt x="206" y="1"/>
                  </a:cubicBezTo>
                  <a:cubicBezTo>
                    <a:pt x="93" y="7"/>
                    <a:pt x="1" y="94"/>
                    <a:pt x="1" y="212"/>
                  </a:cubicBezTo>
                  <a:cubicBezTo>
                    <a:pt x="1" y="325"/>
                    <a:pt x="88" y="423"/>
                    <a:pt x="211" y="423"/>
                  </a:cubicBezTo>
                  <a:cubicBezTo>
                    <a:pt x="335" y="418"/>
                    <a:pt x="427" y="325"/>
                    <a:pt x="427" y="207"/>
                  </a:cubicBezTo>
                  <a:cubicBezTo>
                    <a:pt x="417" y="90"/>
                    <a:pt x="338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3" name="Google Shape;3543;p6"/>
            <p:cNvSpPr/>
            <p:nvPr/>
          </p:nvSpPr>
          <p:spPr>
            <a:xfrm>
              <a:off x="1807525" y="43559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10"/>
                    <a:pt x="0" y="98"/>
                    <a:pt x="0" y="221"/>
                  </a:cubicBezTo>
                  <a:cubicBezTo>
                    <a:pt x="5" y="334"/>
                    <a:pt x="93" y="427"/>
                    <a:pt x="211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4" name="Google Shape;3544;p6"/>
            <p:cNvSpPr/>
            <p:nvPr/>
          </p:nvSpPr>
          <p:spPr>
            <a:xfrm>
              <a:off x="1860450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8" y="0"/>
                    <a:pt x="5" y="88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5" name="Google Shape;3545;p6"/>
            <p:cNvSpPr/>
            <p:nvPr/>
          </p:nvSpPr>
          <p:spPr>
            <a:xfrm>
              <a:off x="1913625" y="43561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8" y="0"/>
                    <a:pt x="6" y="88"/>
                    <a:pt x="1" y="211"/>
                  </a:cubicBezTo>
                  <a:cubicBezTo>
                    <a:pt x="6" y="334"/>
                    <a:pt x="98" y="422"/>
                    <a:pt x="216" y="422"/>
                  </a:cubicBezTo>
                  <a:cubicBezTo>
                    <a:pt x="335" y="417"/>
                    <a:pt x="432" y="324"/>
                    <a:pt x="432" y="211"/>
                  </a:cubicBez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6" name="Google Shape;3546;p6"/>
            <p:cNvSpPr/>
            <p:nvPr/>
          </p:nvSpPr>
          <p:spPr>
            <a:xfrm>
              <a:off x="1621875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7" name="Google Shape;3547;p6"/>
            <p:cNvSpPr/>
            <p:nvPr/>
          </p:nvSpPr>
          <p:spPr>
            <a:xfrm>
              <a:off x="215245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1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27"/>
                    <a:pt x="216" y="427"/>
                  </a:cubicBezTo>
                  <a:cubicBezTo>
                    <a:pt x="340" y="427"/>
                    <a:pt x="427" y="335"/>
                    <a:pt x="422" y="211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8" name="Google Shape;3548;p6"/>
            <p:cNvSpPr/>
            <p:nvPr/>
          </p:nvSpPr>
          <p:spPr>
            <a:xfrm>
              <a:off x="1727725" y="39580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1"/>
                  </a:moveTo>
                  <a:cubicBezTo>
                    <a:pt x="98" y="1"/>
                    <a:pt x="1" y="88"/>
                    <a:pt x="16" y="211"/>
                  </a:cubicBezTo>
                  <a:cubicBezTo>
                    <a:pt x="16" y="335"/>
                    <a:pt x="114" y="422"/>
                    <a:pt x="227" y="422"/>
                  </a:cubicBezTo>
                  <a:cubicBezTo>
                    <a:pt x="345" y="422"/>
                    <a:pt x="433" y="329"/>
                    <a:pt x="433" y="211"/>
                  </a:cubicBezTo>
                  <a:cubicBezTo>
                    <a:pt x="433" y="8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9" name="Google Shape;3549;p6"/>
            <p:cNvSpPr/>
            <p:nvPr/>
          </p:nvSpPr>
          <p:spPr>
            <a:xfrm>
              <a:off x="1780800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16" y="88"/>
                    <a:pt x="5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0" name="Google Shape;3550;p6"/>
            <p:cNvSpPr/>
            <p:nvPr/>
          </p:nvSpPr>
          <p:spPr>
            <a:xfrm>
              <a:off x="1727850" y="4329325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7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34"/>
                    <a:pt x="88" y="432"/>
                    <a:pt x="212" y="432"/>
                  </a:cubicBezTo>
                  <a:cubicBezTo>
                    <a:pt x="335" y="432"/>
                    <a:pt x="422" y="340"/>
                    <a:pt x="422" y="211"/>
                  </a:cubicBezTo>
                  <a:cubicBezTo>
                    <a:pt x="422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1" name="Google Shape;3551;p6"/>
            <p:cNvSpPr/>
            <p:nvPr/>
          </p:nvSpPr>
          <p:spPr>
            <a:xfrm>
              <a:off x="1887175" y="42765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5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21" y="334"/>
                    <a:pt x="427" y="211"/>
                  </a:cubicBezTo>
                  <a:cubicBezTo>
                    <a:pt x="427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2" name="Google Shape;3552;p6"/>
            <p:cNvSpPr/>
            <p:nvPr/>
          </p:nvSpPr>
          <p:spPr>
            <a:xfrm>
              <a:off x="1940225" y="4276600"/>
              <a:ext cx="10675" cy="10475"/>
            </a:xfrm>
            <a:custGeom>
              <a:rect b="b" l="l" r="r" t="t"/>
              <a:pathLst>
                <a:path extrusionOk="0" h="419" w="427">
                  <a:moveTo>
                    <a:pt x="240" y="1"/>
                  </a:moveTo>
                  <a:cubicBezTo>
                    <a:pt x="232" y="1"/>
                    <a:pt x="224" y="2"/>
                    <a:pt x="216" y="3"/>
                  </a:cubicBezTo>
                  <a:cubicBezTo>
                    <a:pt x="98" y="3"/>
                    <a:pt x="0" y="90"/>
                    <a:pt x="0" y="208"/>
                  </a:cubicBezTo>
                  <a:cubicBezTo>
                    <a:pt x="0" y="321"/>
                    <a:pt x="93" y="419"/>
                    <a:pt x="216" y="419"/>
                  </a:cubicBezTo>
                  <a:cubicBezTo>
                    <a:pt x="334" y="419"/>
                    <a:pt x="427" y="331"/>
                    <a:pt x="427" y="208"/>
                  </a:cubicBezTo>
                  <a:cubicBezTo>
                    <a:pt x="422" y="93"/>
                    <a:pt x="342" y="1"/>
                    <a:pt x="24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3" name="Google Shape;3553;p6"/>
            <p:cNvSpPr/>
            <p:nvPr/>
          </p:nvSpPr>
          <p:spPr>
            <a:xfrm>
              <a:off x="15422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6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4" name="Google Shape;3554;p6"/>
            <p:cNvSpPr/>
            <p:nvPr/>
          </p:nvSpPr>
          <p:spPr>
            <a:xfrm>
              <a:off x="1727600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103" y="1"/>
                    <a:pt x="6" y="93"/>
                    <a:pt x="6" y="206"/>
                  </a:cubicBezTo>
                  <a:cubicBezTo>
                    <a:pt x="1" y="324"/>
                    <a:pt x="98" y="417"/>
                    <a:pt x="217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5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5" name="Google Shape;3555;p6"/>
            <p:cNvSpPr/>
            <p:nvPr/>
          </p:nvSpPr>
          <p:spPr>
            <a:xfrm>
              <a:off x="1648350" y="4303100"/>
              <a:ext cx="10550" cy="10450"/>
            </a:xfrm>
            <a:custGeom>
              <a:rect b="b" l="l" r="r" t="t"/>
              <a:pathLst>
                <a:path extrusionOk="0" h="418" w="422">
                  <a:moveTo>
                    <a:pt x="221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9"/>
                    <a:pt x="0" y="212"/>
                  </a:cubicBezTo>
                  <a:cubicBezTo>
                    <a:pt x="5" y="325"/>
                    <a:pt x="98" y="417"/>
                    <a:pt x="211" y="417"/>
                  </a:cubicBezTo>
                  <a:cubicBezTo>
                    <a:pt x="334" y="417"/>
                    <a:pt x="421" y="330"/>
                    <a:pt x="421" y="207"/>
                  </a:cubicBezTo>
                  <a:cubicBezTo>
                    <a:pt x="421" y="87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6" name="Google Shape;3556;p6"/>
            <p:cNvSpPr/>
            <p:nvPr/>
          </p:nvSpPr>
          <p:spPr>
            <a:xfrm>
              <a:off x="1727725" y="44355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1" y="334"/>
                    <a:pt x="98" y="427"/>
                    <a:pt x="222" y="427"/>
                  </a:cubicBezTo>
                  <a:cubicBezTo>
                    <a:pt x="345" y="427"/>
                    <a:pt x="433" y="329"/>
                    <a:pt x="427" y="206"/>
                  </a:cubicBezTo>
                  <a:cubicBezTo>
                    <a:pt x="422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7" name="Google Shape;3557;p6"/>
            <p:cNvSpPr/>
            <p:nvPr/>
          </p:nvSpPr>
          <p:spPr>
            <a:xfrm>
              <a:off x="1940225" y="43826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11" y="329"/>
                    <a:pt x="103" y="421"/>
                    <a:pt x="216" y="421"/>
                  </a:cubicBezTo>
                  <a:cubicBezTo>
                    <a:pt x="329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8" name="Google Shape;3558;p6"/>
            <p:cNvSpPr/>
            <p:nvPr/>
          </p:nvSpPr>
          <p:spPr>
            <a:xfrm>
              <a:off x="1940225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11" y="329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9" name="Google Shape;3559;p6"/>
            <p:cNvSpPr/>
            <p:nvPr/>
          </p:nvSpPr>
          <p:spPr>
            <a:xfrm>
              <a:off x="1807650" y="3825350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0"/>
                    <a:pt x="0" y="98"/>
                    <a:pt x="0" y="216"/>
                  </a:cubicBezTo>
                  <a:cubicBezTo>
                    <a:pt x="0" y="334"/>
                    <a:pt x="88" y="427"/>
                    <a:pt x="211" y="427"/>
                  </a:cubicBezTo>
                  <a:cubicBezTo>
                    <a:pt x="329" y="422"/>
                    <a:pt x="422" y="324"/>
                    <a:pt x="422" y="206"/>
                  </a:cubicBezTo>
                  <a:cubicBezTo>
                    <a:pt x="422" y="93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0" name="Google Shape;3560;p6"/>
            <p:cNvSpPr/>
            <p:nvPr/>
          </p:nvSpPr>
          <p:spPr>
            <a:xfrm>
              <a:off x="1940225" y="38518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93"/>
                    <a:pt x="32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1" name="Google Shape;3561;p6"/>
            <p:cNvSpPr/>
            <p:nvPr/>
          </p:nvSpPr>
          <p:spPr>
            <a:xfrm>
              <a:off x="1568550" y="406417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7" y="0"/>
                  </a:moveTo>
                  <a:cubicBezTo>
                    <a:pt x="104" y="0"/>
                    <a:pt x="6" y="93"/>
                    <a:pt x="6" y="206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7" y="329"/>
                    <a:pt x="427" y="211"/>
                  </a:cubicBezTo>
                  <a:cubicBezTo>
                    <a:pt x="43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2" name="Google Shape;3562;p6"/>
            <p:cNvSpPr/>
            <p:nvPr/>
          </p:nvSpPr>
          <p:spPr>
            <a:xfrm>
              <a:off x="2099400" y="4064175"/>
              <a:ext cx="10675" cy="10425"/>
            </a:xfrm>
            <a:custGeom>
              <a:rect b="b" l="l" r="r" t="t"/>
              <a:pathLst>
                <a:path extrusionOk="0" h="417" w="427">
                  <a:moveTo>
                    <a:pt x="211" y="0"/>
                  </a:moveTo>
                  <a:cubicBezTo>
                    <a:pt x="93" y="0"/>
                    <a:pt x="0" y="87"/>
                    <a:pt x="0" y="206"/>
                  </a:cubicBezTo>
                  <a:cubicBezTo>
                    <a:pt x="0" y="324"/>
                    <a:pt x="93" y="416"/>
                    <a:pt x="211" y="416"/>
                  </a:cubicBezTo>
                  <a:cubicBezTo>
                    <a:pt x="329" y="416"/>
                    <a:pt x="427" y="329"/>
                    <a:pt x="427" y="206"/>
                  </a:cubicBezTo>
                  <a:cubicBezTo>
                    <a:pt x="427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3" name="Google Shape;3563;p6"/>
            <p:cNvSpPr/>
            <p:nvPr/>
          </p:nvSpPr>
          <p:spPr>
            <a:xfrm>
              <a:off x="1568550" y="411735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17" y="1"/>
                  </a:moveTo>
                  <a:cubicBezTo>
                    <a:pt x="104" y="1"/>
                    <a:pt x="6" y="88"/>
                    <a:pt x="6" y="206"/>
                  </a:cubicBezTo>
                  <a:cubicBezTo>
                    <a:pt x="1" y="329"/>
                    <a:pt x="88" y="422"/>
                    <a:pt x="212" y="422"/>
                  </a:cubicBezTo>
                  <a:cubicBezTo>
                    <a:pt x="335" y="422"/>
                    <a:pt x="427" y="329"/>
                    <a:pt x="427" y="211"/>
                  </a:cubicBezTo>
                  <a:cubicBezTo>
                    <a:pt x="438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4" name="Google Shape;3564;p6"/>
            <p:cNvSpPr/>
            <p:nvPr/>
          </p:nvSpPr>
          <p:spPr>
            <a:xfrm>
              <a:off x="1727850" y="41173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17" y="0"/>
                  </a:moveTo>
                  <a:cubicBezTo>
                    <a:pt x="214" y="0"/>
                    <a:pt x="210" y="0"/>
                    <a:pt x="207" y="1"/>
                  </a:cubicBezTo>
                  <a:cubicBezTo>
                    <a:pt x="88" y="1"/>
                    <a:pt x="1" y="88"/>
                    <a:pt x="1" y="206"/>
                  </a:cubicBezTo>
                  <a:cubicBezTo>
                    <a:pt x="1" y="31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06"/>
                  </a:cubicBezTo>
                  <a:cubicBezTo>
                    <a:pt x="422" y="86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5" name="Google Shape;3565;p6"/>
            <p:cNvSpPr/>
            <p:nvPr/>
          </p:nvSpPr>
          <p:spPr>
            <a:xfrm>
              <a:off x="20726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1" y="0"/>
                  </a:moveTo>
                  <a:cubicBezTo>
                    <a:pt x="103" y="0"/>
                    <a:pt x="16" y="87"/>
                    <a:pt x="11" y="206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2" y="87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6" name="Google Shape;3566;p6"/>
            <p:cNvSpPr/>
            <p:nvPr/>
          </p:nvSpPr>
          <p:spPr>
            <a:xfrm>
              <a:off x="2178925" y="4303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5"/>
                    <a:pt x="5" y="98"/>
                    <a:pt x="5" y="211"/>
                  </a:cubicBezTo>
                  <a:cubicBezTo>
                    <a:pt x="0" y="329"/>
                    <a:pt x="103" y="421"/>
                    <a:pt x="216" y="421"/>
                  </a:cubicBezTo>
                  <a:cubicBezTo>
                    <a:pt x="339" y="421"/>
                    <a:pt x="432" y="334"/>
                    <a:pt x="432" y="211"/>
                  </a:cubicBezTo>
                  <a:cubicBezTo>
                    <a:pt x="432" y="87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7" name="Google Shape;3567;p6"/>
            <p:cNvSpPr/>
            <p:nvPr/>
          </p:nvSpPr>
          <p:spPr>
            <a:xfrm>
              <a:off x="1780800" y="4488750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24"/>
                    <a:pt x="93" y="417"/>
                    <a:pt x="211" y="427"/>
                  </a:cubicBezTo>
                  <a:cubicBezTo>
                    <a:pt x="214" y="427"/>
                    <a:pt x="217" y="427"/>
                    <a:pt x="220" y="427"/>
                  </a:cubicBezTo>
                  <a:cubicBezTo>
                    <a:pt x="334" y="427"/>
                    <a:pt x="432" y="332"/>
                    <a:pt x="432" y="222"/>
                  </a:cubicBezTo>
                  <a:cubicBezTo>
                    <a:pt x="437" y="98"/>
                    <a:pt x="350" y="6"/>
                    <a:pt x="231" y="1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8" name="Google Shape;3568;p6"/>
            <p:cNvSpPr/>
            <p:nvPr/>
          </p:nvSpPr>
          <p:spPr>
            <a:xfrm>
              <a:off x="1887175" y="385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4" y="0"/>
                  </a:moveTo>
                  <a:cubicBezTo>
                    <a:pt x="218" y="0"/>
                    <a:pt x="212" y="0"/>
                    <a:pt x="206" y="1"/>
                  </a:cubicBezTo>
                  <a:cubicBezTo>
                    <a:pt x="87" y="1"/>
                    <a:pt x="0" y="88"/>
                    <a:pt x="0" y="207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24" y="422"/>
                    <a:pt x="421" y="335"/>
                    <a:pt x="421" y="212"/>
                  </a:cubicBezTo>
                  <a:cubicBezTo>
                    <a:pt x="421" y="94"/>
                    <a:pt x="342" y="0"/>
                    <a:pt x="22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9" name="Google Shape;3569;p6"/>
            <p:cNvSpPr/>
            <p:nvPr/>
          </p:nvSpPr>
          <p:spPr>
            <a:xfrm>
              <a:off x="1780925" y="38519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1" y="1"/>
                  </a:moveTo>
                  <a:cubicBezTo>
                    <a:pt x="103" y="1"/>
                    <a:pt x="11" y="88"/>
                    <a:pt x="11" y="207"/>
                  </a:cubicBezTo>
                  <a:cubicBezTo>
                    <a:pt x="0" y="325"/>
                    <a:pt x="93" y="422"/>
                    <a:pt x="216" y="422"/>
                  </a:cubicBezTo>
                  <a:cubicBezTo>
                    <a:pt x="329" y="422"/>
                    <a:pt x="427" y="335"/>
                    <a:pt x="427" y="212"/>
                  </a:cubicBezTo>
                  <a:cubicBezTo>
                    <a:pt x="427" y="88"/>
                    <a:pt x="32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0" name="Google Shape;3570;p6"/>
            <p:cNvSpPr/>
            <p:nvPr/>
          </p:nvSpPr>
          <p:spPr>
            <a:xfrm>
              <a:off x="20726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1" y="0"/>
                  </a:moveTo>
                  <a:cubicBezTo>
                    <a:pt x="108" y="0"/>
                    <a:pt x="11" y="88"/>
                    <a:pt x="0" y="211"/>
                  </a:cubicBezTo>
                  <a:cubicBezTo>
                    <a:pt x="0" y="324"/>
                    <a:pt x="93" y="417"/>
                    <a:pt x="206" y="422"/>
                  </a:cubicBezTo>
                  <a:cubicBezTo>
                    <a:pt x="209" y="422"/>
                    <a:pt x="213" y="422"/>
                    <a:pt x="216" y="422"/>
                  </a:cubicBezTo>
                  <a:cubicBezTo>
                    <a:pt x="335" y="422"/>
                    <a:pt x="427" y="336"/>
                    <a:pt x="427" y="216"/>
                  </a:cubicBezTo>
                  <a:cubicBezTo>
                    <a:pt x="432" y="93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1" name="Google Shape;3571;p6"/>
            <p:cNvSpPr/>
            <p:nvPr/>
          </p:nvSpPr>
          <p:spPr>
            <a:xfrm>
              <a:off x="2126125" y="4356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2" y="1"/>
                  </a:moveTo>
                  <a:cubicBezTo>
                    <a:pt x="79" y="1"/>
                    <a:pt x="0" y="90"/>
                    <a:pt x="0" y="212"/>
                  </a:cubicBezTo>
                  <a:cubicBezTo>
                    <a:pt x="0" y="335"/>
                    <a:pt x="87" y="423"/>
                    <a:pt x="211" y="423"/>
                  </a:cubicBezTo>
                  <a:cubicBezTo>
                    <a:pt x="324" y="423"/>
                    <a:pt x="421" y="335"/>
                    <a:pt x="421" y="217"/>
                  </a:cubicBezTo>
                  <a:cubicBezTo>
                    <a:pt x="421" y="94"/>
                    <a:pt x="334" y="1"/>
                    <a:pt x="211" y="1"/>
                  </a:cubicBezTo>
                  <a:cubicBezTo>
                    <a:pt x="205" y="1"/>
                    <a:pt x="198" y="1"/>
                    <a:pt x="19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2" name="Google Shape;3572;p6"/>
            <p:cNvSpPr/>
            <p:nvPr/>
          </p:nvSpPr>
          <p:spPr>
            <a:xfrm>
              <a:off x="2152200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1"/>
                  </a:moveTo>
                  <a:cubicBezTo>
                    <a:pt x="103" y="1"/>
                    <a:pt x="11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334" y="422"/>
                    <a:pt x="432" y="335"/>
                    <a:pt x="432" y="211"/>
                  </a:cubicBezTo>
                  <a:cubicBezTo>
                    <a:pt x="432" y="8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3" name="Google Shape;3573;p6"/>
            <p:cNvSpPr/>
            <p:nvPr/>
          </p:nvSpPr>
          <p:spPr>
            <a:xfrm>
              <a:off x="1780800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98" y="0"/>
                    <a:pt x="5" y="98"/>
                    <a:pt x="0" y="221"/>
                  </a:cubicBezTo>
                  <a:cubicBezTo>
                    <a:pt x="5" y="334"/>
                    <a:pt x="98" y="427"/>
                    <a:pt x="211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4" name="Google Shape;3574;p6"/>
            <p:cNvSpPr/>
            <p:nvPr/>
          </p:nvSpPr>
          <p:spPr>
            <a:xfrm>
              <a:off x="1542225" y="41966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8" y="10"/>
                    <a:pt x="1" y="98"/>
                    <a:pt x="1" y="211"/>
                  </a:cubicBezTo>
                  <a:cubicBezTo>
                    <a:pt x="1" y="334"/>
                    <a:pt x="93" y="432"/>
                    <a:pt x="211" y="432"/>
                  </a:cubicBezTo>
                  <a:cubicBezTo>
                    <a:pt x="335" y="432"/>
                    <a:pt x="422" y="344"/>
                    <a:pt x="417" y="211"/>
                  </a:cubicBezTo>
                  <a:cubicBezTo>
                    <a:pt x="417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5" name="Google Shape;3575;p6"/>
            <p:cNvSpPr/>
            <p:nvPr/>
          </p:nvSpPr>
          <p:spPr>
            <a:xfrm>
              <a:off x="1489175" y="43029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2" y="1"/>
                    <a:pt x="0" y="87"/>
                    <a:pt x="0" y="207"/>
                  </a:cubicBezTo>
                  <a:cubicBezTo>
                    <a:pt x="0" y="335"/>
                    <a:pt x="82" y="422"/>
                    <a:pt x="211" y="422"/>
                  </a:cubicBezTo>
                  <a:cubicBezTo>
                    <a:pt x="334" y="422"/>
                    <a:pt x="432" y="330"/>
                    <a:pt x="432" y="212"/>
                  </a:cubicBezTo>
                  <a:cubicBezTo>
                    <a:pt x="432" y="99"/>
                    <a:pt x="334" y="1"/>
                    <a:pt x="221" y="1"/>
                  </a:cubicBezTo>
                  <a:cubicBezTo>
                    <a:pt x="218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6" name="Google Shape;3576;p6"/>
            <p:cNvSpPr/>
            <p:nvPr/>
          </p:nvSpPr>
          <p:spPr>
            <a:xfrm>
              <a:off x="1515625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27" y="336"/>
                    <a:pt x="427" y="211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7" name="Google Shape;3577;p6"/>
            <p:cNvSpPr/>
            <p:nvPr/>
          </p:nvSpPr>
          <p:spPr>
            <a:xfrm>
              <a:off x="20462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104" y="1"/>
                    <a:pt x="1" y="103"/>
                    <a:pt x="1" y="222"/>
                  </a:cubicBezTo>
                  <a:cubicBezTo>
                    <a:pt x="10" y="348"/>
                    <a:pt x="107" y="428"/>
                    <a:pt x="204" y="428"/>
                  </a:cubicBezTo>
                  <a:cubicBezTo>
                    <a:pt x="210" y="428"/>
                    <a:pt x="216" y="428"/>
                    <a:pt x="222" y="427"/>
                  </a:cubicBezTo>
                  <a:cubicBezTo>
                    <a:pt x="34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8" name="Google Shape;3578;p6"/>
            <p:cNvSpPr/>
            <p:nvPr/>
          </p:nvSpPr>
          <p:spPr>
            <a:xfrm>
              <a:off x="1728000" y="43826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29"/>
                    <a:pt x="98" y="421"/>
                    <a:pt x="211" y="421"/>
                  </a:cubicBezTo>
                  <a:cubicBezTo>
                    <a:pt x="329" y="421"/>
                    <a:pt x="416" y="329"/>
                    <a:pt x="416" y="211"/>
                  </a:cubicBezTo>
                  <a:cubicBezTo>
                    <a:pt x="416" y="87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9" name="Google Shape;3579;p6"/>
            <p:cNvSpPr/>
            <p:nvPr/>
          </p:nvSpPr>
          <p:spPr>
            <a:xfrm>
              <a:off x="1780925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1"/>
                    <a:pt x="0" y="99"/>
                    <a:pt x="0" y="212"/>
                  </a:cubicBezTo>
                  <a:cubicBezTo>
                    <a:pt x="0" y="335"/>
                    <a:pt x="98" y="422"/>
                    <a:pt x="216" y="422"/>
                  </a:cubicBezTo>
                  <a:cubicBezTo>
                    <a:pt x="334" y="422"/>
                    <a:pt x="427" y="33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0" name="Google Shape;3580;p6"/>
            <p:cNvSpPr/>
            <p:nvPr/>
          </p:nvSpPr>
          <p:spPr>
            <a:xfrm>
              <a:off x="1621625" y="40641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11" y="211"/>
                  </a:cubicBezTo>
                  <a:cubicBezTo>
                    <a:pt x="16" y="334"/>
                    <a:pt x="103" y="427"/>
                    <a:pt x="226" y="427"/>
                  </a:cubicBezTo>
                  <a:cubicBezTo>
                    <a:pt x="345" y="416"/>
                    <a:pt x="432" y="329"/>
                    <a:pt x="432" y="211"/>
                  </a:cubicBezTo>
                  <a:cubicBezTo>
                    <a:pt x="432" y="98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1" name="Google Shape;3581;p6"/>
            <p:cNvSpPr/>
            <p:nvPr/>
          </p:nvSpPr>
          <p:spPr>
            <a:xfrm>
              <a:off x="1727600" y="454180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2" y="0"/>
                  </a:moveTo>
                  <a:cubicBezTo>
                    <a:pt x="94" y="0"/>
                    <a:pt x="16" y="84"/>
                    <a:pt x="11" y="196"/>
                  </a:cubicBezTo>
                  <a:cubicBezTo>
                    <a:pt x="1" y="320"/>
                    <a:pt x="98" y="422"/>
                    <a:pt x="222" y="422"/>
                  </a:cubicBezTo>
                  <a:cubicBezTo>
                    <a:pt x="335" y="422"/>
                    <a:pt x="432" y="335"/>
                    <a:pt x="432" y="217"/>
                  </a:cubicBezTo>
                  <a:cubicBezTo>
                    <a:pt x="438" y="104"/>
                    <a:pt x="355" y="6"/>
                    <a:pt x="232" y="1"/>
                  </a:cubicBezTo>
                  <a:cubicBezTo>
                    <a:pt x="225" y="0"/>
                    <a:pt x="218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2" name="Google Shape;3582;p6"/>
            <p:cNvSpPr/>
            <p:nvPr/>
          </p:nvSpPr>
          <p:spPr>
            <a:xfrm>
              <a:off x="1887300" y="4382625"/>
              <a:ext cx="10425" cy="10575"/>
            </a:xfrm>
            <a:custGeom>
              <a:rect b="b" l="l" r="r" t="t"/>
              <a:pathLst>
                <a:path extrusionOk="0" h="423" w="417">
                  <a:moveTo>
                    <a:pt x="215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88" y="1"/>
                    <a:pt x="0" y="99"/>
                    <a:pt x="0" y="212"/>
                  </a:cubicBezTo>
                  <a:cubicBezTo>
                    <a:pt x="0" y="335"/>
                    <a:pt x="98" y="422"/>
                    <a:pt x="211" y="422"/>
                  </a:cubicBezTo>
                  <a:cubicBezTo>
                    <a:pt x="329" y="422"/>
                    <a:pt x="416" y="330"/>
                    <a:pt x="416" y="207"/>
                  </a:cubicBezTo>
                  <a:cubicBezTo>
                    <a:pt x="416" y="87"/>
                    <a:pt x="324" y="1"/>
                    <a:pt x="21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3" name="Google Shape;3583;p6"/>
            <p:cNvSpPr/>
            <p:nvPr/>
          </p:nvSpPr>
          <p:spPr>
            <a:xfrm>
              <a:off x="1887300" y="44887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0" y="93"/>
                    <a:pt x="0" y="211"/>
                  </a:cubicBezTo>
                  <a:cubicBezTo>
                    <a:pt x="0" y="330"/>
                    <a:pt x="98" y="427"/>
                    <a:pt x="211" y="427"/>
                  </a:cubicBezTo>
                  <a:cubicBezTo>
                    <a:pt x="329" y="417"/>
                    <a:pt x="422" y="330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4" name="Google Shape;3584;p6"/>
            <p:cNvSpPr/>
            <p:nvPr/>
          </p:nvSpPr>
          <p:spPr>
            <a:xfrm>
              <a:off x="2125850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22" y="0"/>
                  </a:moveTo>
                  <a:cubicBezTo>
                    <a:pt x="98" y="0"/>
                    <a:pt x="11" y="93"/>
                    <a:pt x="11" y="206"/>
                  </a:cubicBezTo>
                  <a:cubicBezTo>
                    <a:pt x="1" y="324"/>
                    <a:pt x="98" y="427"/>
                    <a:pt x="217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5" name="Google Shape;3585;p6"/>
            <p:cNvSpPr/>
            <p:nvPr/>
          </p:nvSpPr>
          <p:spPr>
            <a:xfrm>
              <a:off x="2073050" y="4143825"/>
              <a:ext cx="10450" cy="10675"/>
            </a:xfrm>
            <a:custGeom>
              <a:rect b="b" l="l" r="r" t="t"/>
              <a:pathLst>
                <a:path extrusionOk="0" h="427" w="418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19" y="427"/>
                    <a:pt x="417" y="334"/>
                    <a:pt x="417" y="211"/>
                  </a:cubicBezTo>
                  <a:cubicBezTo>
                    <a:pt x="417" y="9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6" name="Google Shape;3586;p6"/>
            <p:cNvSpPr/>
            <p:nvPr/>
          </p:nvSpPr>
          <p:spPr>
            <a:xfrm>
              <a:off x="1595025" y="414382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6" y="0"/>
                  </a:moveTo>
                  <a:cubicBezTo>
                    <a:pt x="98" y="0"/>
                    <a:pt x="6" y="93"/>
                    <a:pt x="6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7" name="Google Shape;3587;p6"/>
            <p:cNvSpPr/>
            <p:nvPr/>
          </p:nvSpPr>
          <p:spPr>
            <a:xfrm>
              <a:off x="1542225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8" y="0"/>
                    <a:pt x="1" y="93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16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8" name="Google Shape;3588;p6"/>
            <p:cNvSpPr/>
            <p:nvPr/>
          </p:nvSpPr>
          <p:spPr>
            <a:xfrm>
              <a:off x="1727850" y="42766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07" y="0"/>
                  </a:moveTo>
                  <a:cubicBezTo>
                    <a:pt x="88" y="0"/>
                    <a:pt x="1" y="86"/>
                    <a:pt x="1" y="206"/>
                  </a:cubicBezTo>
                  <a:cubicBezTo>
                    <a:pt x="1" y="32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11"/>
                  </a:cubicBezTo>
                  <a:cubicBezTo>
                    <a:pt x="422" y="88"/>
                    <a:pt x="335" y="1"/>
                    <a:pt x="217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9" name="Google Shape;3589;p6"/>
            <p:cNvSpPr/>
            <p:nvPr/>
          </p:nvSpPr>
          <p:spPr>
            <a:xfrm>
              <a:off x="204632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1"/>
                  </a:moveTo>
                  <a:cubicBezTo>
                    <a:pt x="99" y="1"/>
                    <a:pt x="1" y="98"/>
                    <a:pt x="1" y="211"/>
                  </a:cubicBezTo>
                  <a:cubicBezTo>
                    <a:pt x="1" y="329"/>
                    <a:pt x="93" y="417"/>
                    <a:pt x="206" y="422"/>
                  </a:cubicBezTo>
                  <a:cubicBezTo>
                    <a:pt x="330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0" name="Google Shape;3590;p6"/>
            <p:cNvSpPr/>
            <p:nvPr/>
          </p:nvSpPr>
          <p:spPr>
            <a:xfrm>
              <a:off x="20198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1"/>
                    <a:pt x="216" y="421"/>
                  </a:cubicBezTo>
                  <a:cubicBezTo>
                    <a:pt x="334" y="421"/>
                    <a:pt x="432" y="319"/>
                    <a:pt x="427" y="206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1" name="Google Shape;3591;p6"/>
            <p:cNvSpPr/>
            <p:nvPr/>
          </p:nvSpPr>
          <p:spPr>
            <a:xfrm>
              <a:off x="1515500" y="4064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7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0"/>
                    <a:pt x="103" y="428"/>
                    <a:pt x="222" y="428"/>
                  </a:cubicBezTo>
                  <a:cubicBezTo>
                    <a:pt x="340" y="417"/>
                    <a:pt x="432" y="330"/>
                    <a:pt x="432" y="207"/>
                  </a:cubicBezTo>
                  <a:cubicBezTo>
                    <a:pt x="427" y="87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2" name="Google Shape;3592;p6"/>
            <p:cNvSpPr/>
            <p:nvPr/>
          </p:nvSpPr>
          <p:spPr>
            <a:xfrm>
              <a:off x="1621625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6" y="0"/>
                  </a:moveTo>
                  <a:cubicBezTo>
                    <a:pt x="223" y="0"/>
                    <a:pt x="219" y="0"/>
                    <a:pt x="216" y="1"/>
                  </a:cubicBezTo>
                  <a:cubicBezTo>
                    <a:pt x="93" y="6"/>
                    <a:pt x="0" y="98"/>
                    <a:pt x="11" y="216"/>
                  </a:cubicBezTo>
                  <a:cubicBezTo>
                    <a:pt x="11" y="335"/>
                    <a:pt x="103" y="422"/>
                    <a:pt x="221" y="422"/>
                  </a:cubicBezTo>
                  <a:cubicBezTo>
                    <a:pt x="345" y="417"/>
                    <a:pt x="432" y="329"/>
                    <a:pt x="432" y="206"/>
                  </a:cubicBezTo>
                  <a:cubicBezTo>
                    <a:pt x="427" y="86"/>
                    <a:pt x="339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3" name="Google Shape;3593;p6"/>
            <p:cNvSpPr/>
            <p:nvPr/>
          </p:nvSpPr>
          <p:spPr>
            <a:xfrm>
              <a:off x="151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2" y="0"/>
                  </a:moveTo>
                  <a:cubicBezTo>
                    <a:pt x="98" y="0"/>
                    <a:pt x="6" y="86"/>
                    <a:pt x="1" y="206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7" y="335"/>
                    <a:pt x="427" y="216"/>
                  </a:cubicBezTo>
                  <a:cubicBezTo>
                    <a:pt x="432" y="98"/>
                    <a:pt x="340" y="1"/>
                    <a:pt x="222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4" name="Google Shape;3594;p6"/>
            <p:cNvSpPr/>
            <p:nvPr/>
          </p:nvSpPr>
          <p:spPr>
            <a:xfrm>
              <a:off x="21525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5"/>
                    <a:pt x="1" y="92"/>
                    <a:pt x="1" y="211"/>
                  </a:cubicBezTo>
                  <a:cubicBezTo>
                    <a:pt x="1" y="329"/>
                    <a:pt x="88" y="421"/>
                    <a:pt x="211" y="421"/>
                  </a:cubicBezTo>
                  <a:cubicBezTo>
                    <a:pt x="330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5" name="Google Shape;3595;p6"/>
            <p:cNvSpPr/>
            <p:nvPr/>
          </p:nvSpPr>
          <p:spPr>
            <a:xfrm>
              <a:off x="2046475" y="4064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5"/>
                    <a:pt x="0" y="92"/>
                    <a:pt x="0" y="211"/>
                  </a:cubicBezTo>
                  <a:cubicBezTo>
                    <a:pt x="0" y="329"/>
                    <a:pt x="93" y="421"/>
                    <a:pt x="211" y="421"/>
                  </a:cubicBezTo>
                  <a:cubicBezTo>
                    <a:pt x="329" y="421"/>
                    <a:pt x="421" y="334"/>
                    <a:pt x="421" y="211"/>
                  </a:cubicBezTo>
                  <a:cubicBezTo>
                    <a:pt x="416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6" name="Google Shape;3596;p6"/>
            <p:cNvSpPr/>
            <p:nvPr/>
          </p:nvSpPr>
          <p:spPr>
            <a:xfrm>
              <a:off x="1727850" y="4011225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2" y="1"/>
                  </a:moveTo>
                  <a:cubicBezTo>
                    <a:pt x="93" y="1"/>
                    <a:pt x="6" y="88"/>
                    <a:pt x="1" y="201"/>
                  </a:cubicBezTo>
                  <a:cubicBezTo>
                    <a:pt x="1" y="325"/>
                    <a:pt x="93" y="422"/>
                    <a:pt x="212" y="422"/>
                  </a:cubicBezTo>
                  <a:cubicBezTo>
                    <a:pt x="325" y="422"/>
                    <a:pt x="422" y="325"/>
                    <a:pt x="422" y="201"/>
                  </a:cubicBezTo>
                  <a:cubicBezTo>
                    <a:pt x="422" y="83"/>
                    <a:pt x="33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7" name="Google Shape;3597;p6"/>
            <p:cNvSpPr/>
            <p:nvPr/>
          </p:nvSpPr>
          <p:spPr>
            <a:xfrm>
              <a:off x="1887175" y="44354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334" y="432"/>
                    <a:pt x="421" y="339"/>
                    <a:pt x="416" y="211"/>
                  </a:cubicBezTo>
                  <a:cubicBezTo>
                    <a:pt x="416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8" name="Google Shape;3598;p6"/>
            <p:cNvSpPr/>
            <p:nvPr/>
          </p:nvSpPr>
          <p:spPr>
            <a:xfrm>
              <a:off x="1887300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0" y="88"/>
                    <a:pt x="0" y="211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329" y="417"/>
                    <a:pt x="422" y="329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9" name="Google Shape;3599;p6"/>
            <p:cNvSpPr/>
            <p:nvPr/>
          </p:nvSpPr>
          <p:spPr>
            <a:xfrm>
              <a:off x="1780925" y="39580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1"/>
                  </a:moveTo>
                  <a:cubicBezTo>
                    <a:pt x="93" y="6"/>
                    <a:pt x="0" y="93"/>
                    <a:pt x="0" y="211"/>
                  </a:cubicBezTo>
                  <a:cubicBezTo>
                    <a:pt x="0" y="329"/>
                    <a:pt x="98" y="422"/>
                    <a:pt x="216" y="422"/>
                  </a:cubicBezTo>
                  <a:cubicBezTo>
                    <a:pt x="329" y="422"/>
                    <a:pt x="427" y="319"/>
                    <a:pt x="427" y="206"/>
                  </a:cubicBezTo>
                  <a:cubicBezTo>
                    <a:pt x="427" y="88"/>
                    <a:pt x="32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0" name="Google Shape;3600;p6"/>
            <p:cNvSpPr/>
            <p:nvPr/>
          </p:nvSpPr>
          <p:spPr>
            <a:xfrm>
              <a:off x="1595275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8" y="1"/>
                  </a:moveTo>
                  <a:cubicBezTo>
                    <a:pt x="84" y="1"/>
                    <a:pt x="1" y="90"/>
                    <a:pt x="1" y="212"/>
                  </a:cubicBezTo>
                  <a:cubicBezTo>
                    <a:pt x="1" y="335"/>
                    <a:pt x="93" y="423"/>
                    <a:pt x="217" y="423"/>
                  </a:cubicBezTo>
                  <a:cubicBezTo>
                    <a:pt x="330" y="423"/>
                    <a:pt x="427" y="335"/>
                    <a:pt x="427" y="217"/>
                  </a:cubicBezTo>
                  <a:cubicBezTo>
                    <a:pt x="427" y="94"/>
                    <a:pt x="335" y="1"/>
                    <a:pt x="217" y="1"/>
                  </a:cubicBezTo>
                  <a:cubicBezTo>
                    <a:pt x="210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1" name="Google Shape;3601;p6"/>
            <p:cNvSpPr/>
            <p:nvPr/>
          </p:nvSpPr>
          <p:spPr>
            <a:xfrm>
              <a:off x="2072925" y="43559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88" y="1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2" name="Google Shape;3602;p6"/>
            <p:cNvSpPr/>
            <p:nvPr/>
          </p:nvSpPr>
          <p:spPr>
            <a:xfrm>
              <a:off x="1940225" y="40641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21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0" y="329"/>
                    <a:pt x="103" y="427"/>
                    <a:pt x="221" y="427"/>
                  </a:cubicBezTo>
                  <a:cubicBezTo>
                    <a:pt x="334" y="416"/>
                    <a:pt x="427" y="329"/>
                    <a:pt x="427" y="206"/>
                  </a:cubicBezTo>
                  <a:cubicBezTo>
                    <a:pt x="422" y="93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3" name="Google Shape;3603;p6"/>
            <p:cNvSpPr/>
            <p:nvPr/>
          </p:nvSpPr>
          <p:spPr>
            <a:xfrm>
              <a:off x="1595275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88" y="6"/>
                    <a:pt x="1" y="99"/>
                    <a:pt x="1" y="212"/>
                  </a:cubicBezTo>
                  <a:cubicBezTo>
                    <a:pt x="1" y="335"/>
                    <a:pt x="93" y="422"/>
                    <a:pt x="217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22" y="92"/>
                    <a:pt x="33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4" name="Google Shape;3604;p6"/>
            <p:cNvSpPr/>
            <p:nvPr/>
          </p:nvSpPr>
          <p:spPr>
            <a:xfrm>
              <a:off x="1727600" y="38519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6" y="0"/>
                  </a:moveTo>
                  <a:cubicBezTo>
                    <a:pt x="230" y="0"/>
                    <a:pt x="223" y="0"/>
                    <a:pt x="217" y="1"/>
                  </a:cubicBezTo>
                  <a:cubicBezTo>
                    <a:pt x="93" y="1"/>
                    <a:pt x="1" y="93"/>
                    <a:pt x="11" y="217"/>
                  </a:cubicBezTo>
                  <a:cubicBezTo>
                    <a:pt x="16" y="335"/>
                    <a:pt x="103" y="422"/>
                    <a:pt x="222" y="422"/>
                  </a:cubicBezTo>
                  <a:cubicBezTo>
                    <a:pt x="345" y="422"/>
                    <a:pt x="432" y="325"/>
                    <a:pt x="432" y="207"/>
                  </a:cubicBezTo>
                  <a:cubicBezTo>
                    <a:pt x="432" y="89"/>
                    <a:pt x="354" y="0"/>
                    <a:pt x="2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5" name="Google Shape;3605;p6"/>
            <p:cNvSpPr/>
            <p:nvPr/>
          </p:nvSpPr>
          <p:spPr>
            <a:xfrm>
              <a:off x="1940225" y="459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3"/>
                    <a:pt x="0" y="20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6" name="Google Shape;3606;p6"/>
            <p:cNvSpPr/>
            <p:nvPr/>
          </p:nvSpPr>
          <p:spPr>
            <a:xfrm>
              <a:off x="154222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88"/>
                    <a:pt x="6" y="211"/>
                  </a:cubicBezTo>
                  <a:cubicBezTo>
                    <a:pt x="6" y="334"/>
                    <a:pt x="93" y="422"/>
                    <a:pt x="216" y="422"/>
                  </a:cubicBezTo>
                  <a:cubicBezTo>
                    <a:pt x="335" y="417"/>
                    <a:pt x="422" y="32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7" name="Google Shape;3607;p6"/>
            <p:cNvSpPr/>
            <p:nvPr/>
          </p:nvSpPr>
          <p:spPr>
            <a:xfrm>
              <a:off x="21261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7" y="0"/>
                    <a:pt x="0" y="87"/>
                    <a:pt x="0" y="211"/>
                  </a:cubicBezTo>
                  <a:cubicBezTo>
                    <a:pt x="0" y="334"/>
                    <a:pt x="87" y="421"/>
                    <a:pt x="211" y="421"/>
                  </a:cubicBezTo>
                  <a:cubicBezTo>
                    <a:pt x="334" y="421"/>
                    <a:pt x="421" y="334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8" name="Google Shape;3608;p6"/>
            <p:cNvSpPr/>
            <p:nvPr/>
          </p:nvSpPr>
          <p:spPr>
            <a:xfrm>
              <a:off x="1727850" y="4595100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198" y="1"/>
                  </a:moveTo>
                  <a:cubicBezTo>
                    <a:pt x="84" y="1"/>
                    <a:pt x="1" y="90"/>
                    <a:pt x="1" y="207"/>
                  </a:cubicBezTo>
                  <a:cubicBezTo>
                    <a:pt x="1" y="320"/>
                    <a:pt x="88" y="418"/>
                    <a:pt x="212" y="418"/>
                  </a:cubicBezTo>
                  <a:cubicBezTo>
                    <a:pt x="335" y="418"/>
                    <a:pt x="422" y="325"/>
                    <a:pt x="422" y="212"/>
                  </a:cubicBezTo>
                  <a:cubicBezTo>
                    <a:pt x="422" y="89"/>
                    <a:pt x="335" y="2"/>
                    <a:pt x="217" y="2"/>
                  </a:cubicBezTo>
                  <a:cubicBezTo>
                    <a:pt x="211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9" name="Google Shape;3609;p6"/>
            <p:cNvSpPr/>
            <p:nvPr/>
          </p:nvSpPr>
          <p:spPr>
            <a:xfrm>
              <a:off x="1727850" y="40641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3" y="0"/>
                    <a:pt x="6" y="93"/>
                    <a:pt x="1" y="211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2" y="334"/>
                    <a:pt x="422" y="221"/>
                  </a:cubicBezTo>
                  <a:cubicBezTo>
                    <a:pt x="42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0" name="Google Shape;3610;p6"/>
            <p:cNvSpPr/>
            <p:nvPr/>
          </p:nvSpPr>
          <p:spPr>
            <a:xfrm>
              <a:off x="1780925" y="4064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213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5"/>
                    <a:pt x="93" y="428"/>
                    <a:pt x="216" y="428"/>
                  </a:cubicBezTo>
                  <a:cubicBezTo>
                    <a:pt x="334" y="417"/>
                    <a:pt x="427" y="330"/>
                    <a:pt x="427" y="207"/>
                  </a:cubicBezTo>
                  <a:cubicBezTo>
                    <a:pt x="427" y="87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1" name="Google Shape;3611;p6"/>
            <p:cNvSpPr/>
            <p:nvPr/>
          </p:nvSpPr>
          <p:spPr>
            <a:xfrm>
              <a:off x="188702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9" y="0"/>
                    <a:pt x="6" y="93"/>
                    <a:pt x="1" y="216"/>
                  </a:cubicBezTo>
                  <a:cubicBezTo>
                    <a:pt x="11" y="334"/>
                    <a:pt x="99" y="427"/>
                    <a:pt x="222" y="427"/>
                  </a:cubicBezTo>
                  <a:cubicBezTo>
                    <a:pt x="335" y="422"/>
                    <a:pt x="427" y="329"/>
                    <a:pt x="427" y="216"/>
                  </a:cubicBezTo>
                  <a:cubicBezTo>
                    <a:pt x="427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2" name="Google Shape;3612;p6"/>
            <p:cNvSpPr/>
            <p:nvPr/>
          </p:nvSpPr>
          <p:spPr>
            <a:xfrm>
              <a:off x="1887175" y="4064175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06" y="0"/>
                  </a:moveTo>
                  <a:cubicBezTo>
                    <a:pt x="87" y="0"/>
                    <a:pt x="0" y="87"/>
                    <a:pt x="0" y="206"/>
                  </a:cubicBezTo>
                  <a:cubicBezTo>
                    <a:pt x="0" y="324"/>
                    <a:pt x="87" y="416"/>
                    <a:pt x="211" y="416"/>
                  </a:cubicBezTo>
                  <a:cubicBezTo>
                    <a:pt x="334" y="416"/>
                    <a:pt x="421" y="329"/>
                    <a:pt x="421" y="206"/>
                  </a:cubicBezTo>
                  <a:cubicBezTo>
                    <a:pt x="421" y="93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3" name="Google Shape;3613;p6"/>
            <p:cNvSpPr/>
            <p:nvPr/>
          </p:nvSpPr>
          <p:spPr>
            <a:xfrm>
              <a:off x="1780800" y="45948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103" y="0"/>
                    <a:pt x="10" y="93"/>
                    <a:pt x="5" y="206"/>
                  </a:cubicBezTo>
                  <a:cubicBezTo>
                    <a:pt x="0" y="329"/>
                    <a:pt x="88" y="427"/>
                    <a:pt x="21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4" name="Google Shape;3614;p6"/>
            <p:cNvSpPr/>
            <p:nvPr/>
          </p:nvSpPr>
          <p:spPr>
            <a:xfrm>
              <a:off x="18871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0"/>
                    <a:pt x="0" y="88"/>
                    <a:pt x="0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24" y="422"/>
                    <a:pt x="421" y="334"/>
                    <a:pt x="421" y="211"/>
                  </a:cubicBezTo>
                  <a:cubicBezTo>
                    <a:pt x="421" y="88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5" name="Google Shape;3615;p6"/>
            <p:cNvSpPr/>
            <p:nvPr/>
          </p:nvSpPr>
          <p:spPr>
            <a:xfrm>
              <a:off x="178092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329" y="417"/>
                    <a:pt x="422" y="324"/>
                    <a:pt x="422" y="201"/>
                  </a:cubicBezTo>
                  <a:cubicBezTo>
                    <a:pt x="422" y="8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6" name="Google Shape;3616;p6"/>
            <p:cNvSpPr/>
            <p:nvPr/>
          </p:nvSpPr>
          <p:spPr>
            <a:xfrm>
              <a:off x="1913250" y="4621450"/>
              <a:ext cx="11200" cy="10125"/>
            </a:xfrm>
            <a:custGeom>
              <a:rect b="b" l="l" r="r" t="t"/>
              <a:pathLst>
                <a:path extrusionOk="0" h="405" w="448">
                  <a:moveTo>
                    <a:pt x="229" y="0"/>
                  </a:moveTo>
                  <a:cubicBezTo>
                    <a:pt x="157" y="0"/>
                    <a:pt x="91" y="37"/>
                    <a:pt x="52" y="104"/>
                  </a:cubicBezTo>
                  <a:cubicBezTo>
                    <a:pt x="0" y="181"/>
                    <a:pt x="16" y="289"/>
                    <a:pt x="77" y="361"/>
                  </a:cubicBezTo>
                  <a:cubicBezTo>
                    <a:pt x="107" y="387"/>
                    <a:pt x="137" y="405"/>
                    <a:pt x="175" y="405"/>
                  </a:cubicBezTo>
                  <a:cubicBezTo>
                    <a:pt x="189" y="405"/>
                    <a:pt x="204" y="402"/>
                    <a:pt x="221" y="397"/>
                  </a:cubicBezTo>
                  <a:cubicBezTo>
                    <a:pt x="252" y="386"/>
                    <a:pt x="288" y="376"/>
                    <a:pt x="324" y="371"/>
                  </a:cubicBezTo>
                  <a:cubicBezTo>
                    <a:pt x="406" y="350"/>
                    <a:pt x="447" y="309"/>
                    <a:pt x="447" y="217"/>
                  </a:cubicBezTo>
                  <a:cubicBezTo>
                    <a:pt x="447" y="119"/>
                    <a:pt x="386" y="32"/>
                    <a:pt x="298" y="11"/>
                  </a:cubicBezTo>
                  <a:cubicBezTo>
                    <a:pt x="275" y="4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7" name="Google Shape;3617;p6"/>
            <p:cNvSpPr/>
            <p:nvPr/>
          </p:nvSpPr>
          <p:spPr>
            <a:xfrm>
              <a:off x="1594650" y="4568225"/>
              <a:ext cx="11325" cy="10625"/>
            </a:xfrm>
            <a:custGeom>
              <a:rect b="b" l="l" r="r" t="t"/>
              <a:pathLst>
                <a:path extrusionOk="0" h="425" w="453">
                  <a:moveTo>
                    <a:pt x="237" y="0"/>
                  </a:moveTo>
                  <a:cubicBezTo>
                    <a:pt x="163" y="0"/>
                    <a:pt x="93" y="40"/>
                    <a:pt x="52" y="105"/>
                  </a:cubicBezTo>
                  <a:cubicBezTo>
                    <a:pt x="0" y="193"/>
                    <a:pt x="21" y="285"/>
                    <a:pt x="113" y="342"/>
                  </a:cubicBezTo>
                  <a:cubicBezTo>
                    <a:pt x="139" y="362"/>
                    <a:pt x="165" y="372"/>
                    <a:pt x="190" y="393"/>
                  </a:cubicBezTo>
                  <a:cubicBezTo>
                    <a:pt x="215" y="416"/>
                    <a:pt x="240" y="424"/>
                    <a:pt x="264" y="424"/>
                  </a:cubicBezTo>
                  <a:cubicBezTo>
                    <a:pt x="296" y="424"/>
                    <a:pt x="326" y="410"/>
                    <a:pt x="355" y="393"/>
                  </a:cubicBezTo>
                  <a:cubicBezTo>
                    <a:pt x="422" y="357"/>
                    <a:pt x="452" y="290"/>
                    <a:pt x="452" y="208"/>
                  </a:cubicBezTo>
                  <a:cubicBezTo>
                    <a:pt x="447" y="116"/>
                    <a:pt x="386" y="38"/>
                    <a:pt x="293" y="8"/>
                  </a:cubicBezTo>
                  <a:cubicBezTo>
                    <a:pt x="275" y="3"/>
                    <a:pt x="256" y="0"/>
                    <a:pt x="23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8" name="Google Shape;3618;p6"/>
            <p:cNvSpPr/>
            <p:nvPr/>
          </p:nvSpPr>
          <p:spPr>
            <a:xfrm>
              <a:off x="2178275" y="4037425"/>
              <a:ext cx="10950" cy="10775"/>
            </a:xfrm>
            <a:custGeom>
              <a:rect b="b" l="l" r="r" t="t"/>
              <a:pathLst>
                <a:path extrusionOk="0" h="431" w="438">
                  <a:moveTo>
                    <a:pt x="243" y="0"/>
                  </a:moveTo>
                  <a:cubicBezTo>
                    <a:pt x="227" y="0"/>
                    <a:pt x="207" y="6"/>
                    <a:pt x="180" y="17"/>
                  </a:cubicBezTo>
                  <a:cubicBezTo>
                    <a:pt x="139" y="37"/>
                    <a:pt x="103" y="63"/>
                    <a:pt x="78" y="94"/>
                  </a:cubicBezTo>
                  <a:cubicBezTo>
                    <a:pt x="0" y="191"/>
                    <a:pt x="26" y="325"/>
                    <a:pt x="129" y="397"/>
                  </a:cubicBezTo>
                  <a:cubicBezTo>
                    <a:pt x="160" y="419"/>
                    <a:pt x="201" y="430"/>
                    <a:pt x="243" y="430"/>
                  </a:cubicBezTo>
                  <a:cubicBezTo>
                    <a:pt x="321" y="430"/>
                    <a:pt x="404" y="391"/>
                    <a:pt x="437" y="304"/>
                  </a:cubicBezTo>
                  <a:cubicBezTo>
                    <a:pt x="391" y="227"/>
                    <a:pt x="355" y="145"/>
                    <a:pt x="314" y="68"/>
                  </a:cubicBezTo>
                  <a:cubicBezTo>
                    <a:pt x="290" y="21"/>
                    <a:pt x="273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9" name="Google Shape;3619;p6"/>
            <p:cNvSpPr/>
            <p:nvPr/>
          </p:nvSpPr>
          <p:spPr>
            <a:xfrm>
              <a:off x="1992775" y="4594800"/>
              <a:ext cx="11450" cy="9600"/>
            </a:xfrm>
            <a:custGeom>
              <a:rect b="b" l="l" r="r" t="t"/>
              <a:pathLst>
                <a:path extrusionOk="0" h="384" w="458">
                  <a:moveTo>
                    <a:pt x="238" y="1"/>
                  </a:moveTo>
                  <a:cubicBezTo>
                    <a:pt x="152" y="1"/>
                    <a:pt x="73" y="49"/>
                    <a:pt x="41" y="121"/>
                  </a:cubicBezTo>
                  <a:cubicBezTo>
                    <a:pt x="0" y="209"/>
                    <a:pt x="21" y="301"/>
                    <a:pt x="108" y="383"/>
                  </a:cubicBezTo>
                  <a:cubicBezTo>
                    <a:pt x="200" y="348"/>
                    <a:pt x="283" y="301"/>
                    <a:pt x="365" y="260"/>
                  </a:cubicBezTo>
                  <a:cubicBezTo>
                    <a:pt x="447" y="219"/>
                    <a:pt x="457" y="183"/>
                    <a:pt x="411" y="106"/>
                  </a:cubicBezTo>
                  <a:cubicBezTo>
                    <a:pt x="380" y="49"/>
                    <a:pt x="334" y="19"/>
                    <a:pt x="272" y="3"/>
                  </a:cubicBezTo>
                  <a:cubicBezTo>
                    <a:pt x="261" y="1"/>
                    <a:pt x="249" y="1"/>
                    <a:pt x="23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0" name="Google Shape;3620;p6"/>
            <p:cNvSpPr/>
            <p:nvPr/>
          </p:nvSpPr>
          <p:spPr>
            <a:xfrm>
              <a:off x="1411825" y="4276350"/>
              <a:ext cx="8625" cy="10575"/>
            </a:xfrm>
            <a:custGeom>
              <a:rect b="b" l="l" r="r" t="t"/>
              <a:pathLst>
                <a:path extrusionOk="0" h="423" w="345">
                  <a:moveTo>
                    <a:pt x="129" y="1"/>
                  </a:moveTo>
                  <a:cubicBezTo>
                    <a:pt x="87" y="1"/>
                    <a:pt x="43" y="15"/>
                    <a:pt x="1" y="43"/>
                  </a:cubicBezTo>
                  <a:cubicBezTo>
                    <a:pt x="11" y="167"/>
                    <a:pt x="32" y="290"/>
                    <a:pt x="42" y="408"/>
                  </a:cubicBezTo>
                  <a:cubicBezTo>
                    <a:pt x="74" y="418"/>
                    <a:pt x="103" y="422"/>
                    <a:pt x="131" y="422"/>
                  </a:cubicBezTo>
                  <a:cubicBezTo>
                    <a:pt x="210" y="422"/>
                    <a:pt x="271" y="385"/>
                    <a:pt x="309" y="316"/>
                  </a:cubicBezTo>
                  <a:cubicBezTo>
                    <a:pt x="345" y="228"/>
                    <a:pt x="335" y="121"/>
                    <a:pt x="263" y="59"/>
                  </a:cubicBezTo>
                  <a:cubicBezTo>
                    <a:pt x="224" y="20"/>
                    <a:pt x="178" y="1"/>
                    <a:pt x="12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1" name="Google Shape;3621;p6"/>
            <p:cNvSpPr/>
            <p:nvPr/>
          </p:nvSpPr>
          <p:spPr>
            <a:xfrm>
              <a:off x="1412475" y="4170325"/>
              <a:ext cx="8125" cy="10550"/>
            </a:xfrm>
            <a:custGeom>
              <a:rect b="b" l="l" r="r" t="t"/>
              <a:pathLst>
                <a:path extrusionOk="0" h="422" w="325">
                  <a:moveTo>
                    <a:pt x="119" y="0"/>
                  </a:moveTo>
                  <a:cubicBezTo>
                    <a:pt x="97" y="0"/>
                    <a:pt x="75" y="5"/>
                    <a:pt x="52" y="14"/>
                  </a:cubicBezTo>
                  <a:lnTo>
                    <a:pt x="11" y="261"/>
                  </a:lnTo>
                  <a:cubicBezTo>
                    <a:pt x="6" y="307"/>
                    <a:pt x="6" y="348"/>
                    <a:pt x="0" y="389"/>
                  </a:cubicBezTo>
                  <a:cubicBezTo>
                    <a:pt x="35" y="411"/>
                    <a:pt x="71" y="422"/>
                    <a:pt x="105" y="422"/>
                  </a:cubicBezTo>
                  <a:cubicBezTo>
                    <a:pt x="159" y="422"/>
                    <a:pt x="210" y="397"/>
                    <a:pt x="247" y="353"/>
                  </a:cubicBezTo>
                  <a:cubicBezTo>
                    <a:pt x="314" y="292"/>
                    <a:pt x="324" y="173"/>
                    <a:pt x="273" y="96"/>
                  </a:cubicBezTo>
                  <a:cubicBezTo>
                    <a:pt x="235" y="36"/>
                    <a:pt x="180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2" name="Google Shape;3622;p6"/>
            <p:cNvSpPr/>
            <p:nvPr/>
          </p:nvSpPr>
          <p:spPr>
            <a:xfrm>
              <a:off x="1464250" y="4435600"/>
              <a:ext cx="9025" cy="10275"/>
            </a:xfrm>
            <a:custGeom>
              <a:rect b="b" l="l" r="r" t="t"/>
              <a:pathLst>
                <a:path extrusionOk="0" h="411" w="361">
                  <a:moveTo>
                    <a:pt x="136" y="0"/>
                  </a:moveTo>
                  <a:cubicBezTo>
                    <a:pt x="89" y="0"/>
                    <a:pt x="43" y="18"/>
                    <a:pt x="0" y="61"/>
                  </a:cubicBezTo>
                  <a:cubicBezTo>
                    <a:pt x="77" y="179"/>
                    <a:pt x="144" y="297"/>
                    <a:pt x="216" y="410"/>
                  </a:cubicBezTo>
                  <a:cubicBezTo>
                    <a:pt x="319" y="369"/>
                    <a:pt x="360" y="302"/>
                    <a:pt x="355" y="205"/>
                  </a:cubicBezTo>
                  <a:cubicBezTo>
                    <a:pt x="350" y="117"/>
                    <a:pt x="298" y="40"/>
                    <a:pt x="216" y="15"/>
                  </a:cubicBezTo>
                  <a:cubicBezTo>
                    <a:pt x="189" y="6"/>
                    <a:pt x="162" y="0"/>
                    <a:pt x="1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3" name="Google Shape;3623;p6"/>
            <p:cNvSpPr/>
            <p:nvPr/>
          </p:nvSpPr>
          <p:spPr>
            <a:xfrm>
              <a:off x="1595800" y="3880450"/>
              <a:ext cx="10825" cy="8450"/>
            </a:xfrm>
            <a:custGeom>
              <a:rect b="b" l="l" r="r" t="t"/>
              <a:pathLst>
                <a:path extrusionOk="0" h="338" w="433">
                  <a:moveTo>
                    <a:pt x="350" y="1"/>
                  </a:moveTo>
                  <a:cubicBezTo>
                    <a:pt x="232" y="73"/>
                    <a:pt x="119" y="145"/>
                    <a:pt x="0" y="222"/>
                  </a:cubicBezTo>
                  <a:cubicBezTo>
                    <a:pt x="40" y="304"/>
                    <a:pt x="119" y="337"/>
                    <a:pt x="194" y="337"/>
                  </a:cubicBezTo>
                  <a:cubicBezTo>
                    <a:pt x="246" y="337"/>
                    <a:pt x="296" y="321"/>
                    <a:pt x="329" y="294"/>
                  </a:cubicBezTo>
                  <a:cubicBezTo>
                    <a:pt x="417" y="222"/>
                    <a:pt x="432" y="93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4" name="Google Shape;3624;p6"/>
            <p:cNvSpPr/>
            <p:nvPr/>
          </p:nvSpPr>
          <p:spPr>
            <a:xfrm>
              <a:off x="1701650" y="4621450"/>
              <a:ext cx="10825" cy="6850"/>
            </a:xfrm>
            <a:custGeom>
              <a:rect b="b" l="l" r="r" t="t"/>
              <a:pathLst>
                <a:path extrusionOk="0" h="274" w="433">
                  <a:moveTo>
                    <a:pt x="194" y="1"/>
                  </a:moveTo>
                  <a:cubicBezTo>
                    <a:pt x="105" y="1"/>
                    <a:pt x="30" y="57"/>
                    <a:pt x="1" y="160"/>
                  </a:cubicBezTo>
                  <a:cubicBezTo>
                    <a:pt x="134" y="196"/>
                    <a:pt x="263" y="237"/>
                    <a:pt x="396" y="273"/>
                  </a:cubicBezTo>
                  <a:cubicBezTo>
                    <a:pt x="432" y="145"/>
                    <a:pt x="381" y="42"/>
                    <a:pt x="263" y="11"/>
                  </a:cubicBezTo>
                  <a:cubicBezTo>
                    <a:pt x="239" y="4"/>
                    <a:pt x="216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5" name="Google Shape;3625;p6"/>
            <p:cNvSpPr/>
            <p:nvPr/>
          </p:nvSpPr>
          <p:spPr>
            <a:xfrm>
              <a:off x="1913500" y="3829575"/>
              <a:ext cx="10550" cy="6550"/>
            </a:xfrm>
            <a:custGeom>
              <a:rect b="b" l="l" r="r" t="t"/>
              <a:pathLst>
                <a:path extrusionOk="0" h="262" w="422">
                  <a:moveTo>
                    <a:pt x="16" y="1"/>
                  </a:moveTo>
                  <a:lnTo>
                    <a:pt x="16" y="1"/>
                  </a:lnTo>
                  <a:cubicBezTo>
                    <a:pt x="0" y="134"/>
                    <a:pt x="67" y="232"/>
                    <a:pt x="191" y="258"/>
                  </a:cubicBezTo>
                  <a:cubicBezTo>
                    <a:pt x="205" y="260"/>
                    <a:pt x="219" y="261"/>
                    <a:pt x="232" y="261"/>
                  </a:cubicBezTo>
                  <a:cubicBezTo>
                    <a:pt x="329" y="261"/>
                    <a:pt x="399" y="198"/>
                    <a:pt x="422" y="98"/>
                  </a:cubicBezTo>
                  <a:cubicBezTo>
                    <a:pt x="309" y="62"/>
                    <a:pt x="196" y="37"/>
                    <a:pt x="88" y="11"/>
                  </a:cubicBezTo>
                  <a:cubicBezTo>
                    <a:pt x="62" y="6"/>
                    <a:pt x="42" y="6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6" name="Google Shape;3626;p6"/>
            <p:cNvSpPr/>
            <p:nvPr/>
          </p:nvSpPr>
          <p:spPr>
            <a:xfrm>
              <a:off x="1466550" y="4012900"/>
              <a:ext cx="7225" cy="8700"/>
            </a:xfrm>
            <a:custGeom>
              <a:rect b="b" l="l" r="r" t="t"/>
              <a:pathLst>
                <a:path extrusionOk="0" h="348" w="289">
                  <a:moveTo>
                    <a:pt x="206" y="1"/>
                  </a:moveTo>
                  <a:cubicBezTo>
                    <a:pt x="134" y="114"/>
                    <a:pt x="73" y="222"/>
                    <a:pt x="1" y="335"/>
                  </a:cubicBezTo>
                  <a:cubicBezTo>
                    <a:pt x="25" y="344"/>
                    <a:pt x="49" y="348"/>
                    <a:pt x="72" y="348"/>
                  </a:cubicBezTo>
                  <a:cubicBezTo>
                    <a:pt x="142" y="348"/>
                    <a:pt x="204" y="309"/>
                    <a:pt x="242" y="247"/>
                  </a:cubicBezTo>
                  <a:cubicBezTo>
                    <a:pt x="289" y="165"/>
                    <a:pt x="278" y="62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7" name="Google Shape;3627;p6"/>
            <p:cNvSpPr/>
            <p:nvPr/>
          </p:nvSpPr>
          <p:spPr>
            <a:xfrm>
              <a:off x="1993275" y="3856550"/>
              <a:ext cx="8900" cy="6000"/>
            </a:xfrm>
            <a:custGeom>
              <a:rect b="b" l="l" r="r" t="t"/>
              <a:pathLst>
                <a:path extrusionOk="0" h="240" w="356">
                  <a:moveTo>
                    <a:pt x="6" y="1"/>
                  </a:moveTo>
                  <a:cubicBezTo>
                    <a:pt x="1" y="109"/>
                    <a:pt x="52" y="186"/>
                    <a:pt x="134" y="222"/>
                  </a:cubicBezTo>
                  <a:cubicBezTo>
                    <a:pt x="161" y="234"/>
                    <a:pt x="188" y="239"/>
                    <a:pt x="214" y="239"/>
                  </a:cubicBezTo>
                  <a:cubicBezTo>
                    <a:pt x="269" y="239"/>
                    <a:pt x="320" y="214"/>
                    <a:pt x="355" y="165"/>
                  </a:cubicBezTo>
                  <a:cubicBezTo>
                    <a:pt x="242" y="109"/>
                    <a:pt x="129" y="57"/>
                    <a:pt x="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8" name="Google Shape;3628;p6"/>
            <p:cNvSpPr/>
            <p:nvPr/>
          </p:nvSpPr>
          <p:spPr>
            <a:xfrm>
              <a:off x="1705500" y="3834075"/>
              <a:ext cx="4775" cy="1675"/>
            </a:xfrm>
            <a:custGeom>
              <a:rect b="b" l="l" r="r" t="t"/>
              <a:pathLst>
                <a:path extrusionOk="0" h="67" w="191">
                  <a:moveTo>
                    <a:pt x="186" y="1"/>
                  </a:moveTo>
                  <a:cubicBezTo>
                    <a:pt x="124" y="11"/>
                    <a:pt x="63" y="32"/>
                    <a:pt x="1" y="52"/>
                  </a:cubicBezTo>
                  <a:cubicBezTo>
                    <a:pt x="26" y="62"/>
                    <a:pt x="49" y="67"/>
                    <a:pt x="70" y="67"/>
                  </a:cubicBezTo>
                  <a:cubicBezTo>
                    <a:pt x="116" y="67"/>
                    <a:pt x="156" y="46"/>
                    <a:pt x="191" y="11"/>
                  </a:cubicBezTo>
                  <a:cubicBezTo>
                    <a:pt x="191" y="11"/>
                    <a:pt x="186" y="6"/>
                    <a:pt x="18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9" name="Google Shape;3629;p6"/>
            <p:cNvSpPr/>
            <p:nvPr/>
          </p:nvSpPr>
          <p:spPr>
            <a:xfrm>
              <a:off x="2232100" y="4253650"/>
              <a:ext cx="800" cy="2350"/>
            </a:xfrm>
            <a:custGeom>
              <a:rect b="b" l="l" r="r" t="t"/>
              <a:pathLst>
                <a:path extrusionOk="0" h="94" w="32">
                  <a:moveTo>
                    <a:pt x="11" y="1"/>
                  </a:moveTo>
                  <a:cubicBezTo>
                    <a:pt x="6" y="26"/>
                    <a:pt x="6" y="57"/>
                    <a:pt x="1" y="83"/>
                  </a:cubicBezTo>
                  <a:cubicBezTo>
                    <a:pt x="6" y="93"/>
                    <a:pt x="11" y="93"/>
                    <a:pt x="26" y="93"/>
                  </a:cubicBezTo>
                  <a:cubicBezTo>
                    <a:pt x="26" y="57"/>
                    <a:pt x="31" y="32"/>
                    <a:pt x="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630" name="Google Shape;3630;p6"/>
          <p:cNvSpPr/>
          <p:nvPr/>
        </p:nvSpPr>
        <p:spPr>
          <a:xfrm>
            <a:off x="4675" y="3823816"/>
            <a:ext cx="1785648" cy="1317555"/>
          </a:xfrm>
          <a:custGeom>
            <a:rect b="b" l="l" r="r" t="t"/>
            <a:pathLst>
              <a:path extrusionOk="0" h="34289" w="46471">
                <a:moveTo>
                  <a:pt x="2103" y="1"/>
                </a:moveTo>
                <a:cubicBezTo>
                  <a:pt x="1323" y="1"/>
                  <a:pt x="600" y="128"/>
                  <a:pt x="1" y="362"/>
                </a:cubicBezTo>
                <a:lnTo>
                  <a:pt x="1" y="34288"/>
                </a:lnTo>
                <a:lnTo>
                  <a:pt x="46471" y="34288"/>
                </a:lnTo>
                <a:cubicBezTo>
                  <a:pt x="40412" y="22228"/>
                  <a:pt x="21471" y="24545"/>
                  <a:pt x="13639" y="22161"/>
                </a:cubicBezTo>
                <a:cubicBezTo>
                  <a:pt x="5808" y="19787"/>
                  <a:pt x="12776" y="10034"/>
                  <a:pt x="8778" y="3687"/>
                </a:cubicBezTo>
                <a:cubicBezTo>
                  <a:pt x="7119" y="1070"/>
                  <a:pt x="4367" y="1"/>
                  <a:pt x="210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31" name="Google Shape;3631;p6"/>
          <p:cNvSpPr/>
          <p:nvPr/>
        </p:nvSpPr>
        <p:spPr>
          <a:xfrm rot="10800000">
            <a:off x="1423710" y="4616133"/>
            <a:ext cx="291885" cy="291885"/>
          </a:xfrm>
          <a:custGeom>
            <a:rect b="b" l="l" r="r" t="t"/>
            <a:pathLst>
              <a:path extrusionOk="0" h="7781" w="7781">
                <a:moveTo>
                  <a:pt x="3891" y="1"/>
                </a:moveTo>
                <a:cubicBezTo>
                  <a:pt x="1743" y="1"/>
                  <a:pt x="1" y="1743"/>
                  <a:pt x="1" y="3891"/>
                </a:cubicBezTo>
                <a:cubicBezTo>
                  <a:pt x="1" y="6039"/>
                  <a:pt x="1743" y="7781"/>
                  <a:pt x="3891" y="7781"/>
                </a:cubicBezTo>
                <a:cubicBezTo>
                  <a:pt x="6039" y="7781"/>
                  <a:pt x="7781" y="6039"/>
                  <a:pt x="7781" y="3891"/>
                </a:cubicBezTo>
                <a:cubicBezTo>
                  <a:pt x="7781" y="1743"/>
                  <a:pt x="6039" y="1"/>
                  <a:pt x="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32" name="Google Shape;3632;p6"/>
          <p:cNvSpPr/>
          <p:nvPr/>
        </p:nvSpPr>
        <p:spPr>
          <a:xfrm rot="9377161">
            <a:off x="2156173" y="4933493"/>
            <a:ext cx="150961" cy="115697"/>
          </a:xfrm>
          <a:custGeom>
            <a:rect b="b" l="l" r="r" t="t"/>
            <a:pathLst>
              <a:path extrusionOk="0" h="3084" w="4024">
                <a:moveTo>
                  <a:pt x="2009" y="0"/>
                </a:moveTo>
                <a:cubicBezTo>
                  <a:pt x="899" y="0"/>
                  <a:pt x="0" y="689"/>
                  <a:pt x="0" y="1542"/>
                </a:cubicBezTo>
                <a:cubicBezTo>
                  <a:pt x="0" y="2395"/>
                  <a:pt x="899" y="3083"/>
                  <a:pt x="2009" y="3083"/>
                </a:cubicBezTo>
                <a:cubicBezTo>
                  <a:pt x="3119" y="3083"/>
                  <a:pt x="4024" y="2395"/>
                  <a:pt x="4024" y="1542"/>
                </a:cubicBezTo>
                <a:cubicBezTo>
                  <a:pt x="4024" y="689"/>
                  <a:pt x="3119" y="0"/>
                  <a:pt x="200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33" name="Google Shape;3633;p6"/>
          <p:cNvSpPr/>
          <p:nvPr/>
        </p:nvSpPr>
        <p:spPr>
          <a:xfrm rot="10800000">
            <a:off x="124880" y="3528376"/>
            <a:ext cx="64634" cy="63771"/>
          </a:xfrm>
          <a:custGeom>
            <a:rect b="b" l="l" r="r" t="t"/>
            <a:pathLst>
              <a:path extrusionOk="0" h="1700" w="1723">
                <a:moveTo>
                  <a:pt x="1077" y="1"/>
                </a:moveTo>
                <a:cubicBezTo>
                  <a:pt x="810" y="1"/>
                  <a:pt x="513" y="157"/>
                  <a:pt x="309" y="438"/>
                </a:cubicBezTo>
                <a:cubicBezTo>
                  <a:pt x="6" y="849"/>
                  <a:pt x="1" y="1373"/>
                  <a:pt x="309" y="1594"/>
                </a:cubicBezTo>
                <a:cubicBezTo>
                  <a:pt x="407" y="1666"/>
                  <a:pt x="523" y="1700"/>
                  <a:pt x="645" y="1700"/>
                </a:cubicBezTo>
                <a:cubicBezTo>
                  <a:pt x="910" y="1700"/>
                  <a:pt x="1207" y="1541"/>
                  <a:pt x="1414" y="1260"/>
                </a:cubicBezTo>
                <a:cubicBezTo>
                  <a:pt x="1712" y="849"/>
                  <a:pt x="1722" y="330"/>
                  <a:pt x="1414" y="104"/>
                </a:cubicBezTo>
                <a:cubicBezTo>
                  <a:pt x="1316" y="34"/>
                  <a:pt x="1200" y="1"/>
                  <a:pt x="10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634" name="Google Shape;3634;p6"/>
          <p:cNvGrpSpPr/>
          <p:nvPr/>
        </p:nvGrpSpPr>
        <p:grpSpPr>
          <a:xfrm rot="10800000">
            <a:off x="7647337" y="3866246"/>
            <a:ext cx="1828746" cy="1791661"/>
            <a:chOff x="1409400" y="3825350"/>
            <a:chExt cx="823500" cy="806800"/>
          </a:xfrm>
        </p:grpSpPr>
        <p:sp>
          <p:nvSpPr>
            <p:cNvPr id="3635" name="Google Shape;3635;p6"/>
            <p:cNvSpPr/>
            <p:nvPr/>
          </p:nvSpPr>
          <p:spPr>
            <a:xfrm>
              <a:off x="1860575" y="46214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2"/>
                    <a:pt x="93" y="423"/>
                    <a:pt x="212" y="423"/>
                  </a:cubicBezTo>
                  <a:cubicBezTo>
                    <a:pt x="215" y="423"/>
                    <a:pt x="218" y="422"/>
                    <a:pt x="221" y="422"/>
                  </a:cubicBezTo>
                  <a:cubicBezTo>
                    <a:pt x="334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6" name="Google Shape;3636;p6"/>
            <p:cNvSpPr/>
            <p:nvPr/>
          </p:nvSpPr>
          <p:spPr>
            <a:xfrm>
              <a:off x="1754450" y="46213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3"/>
                    <a:pt x="1" y="217"/>
                  </a:cubicBezTo>
                  <a:cubicBezTo>
                    <a:pt x="1" y="330"/>
                    <a:pt x="88" y="422"/>
                    <a:pt x="206" y="427"/>
                  </a:cubicBezTo>
                  <a:cubicBezTo>
                    <a:pt x="210" y="427"/>
                    <a:pt x="213" y="428"/>
                    <a:pt x="216" y="428"/>
                  </a:cubicBezTo>
                  <a:cubicBezTo>
                    <a:pt x="330" y="428"/>
                    <a:pt x="427" y="342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7" name="Google Shape;3637;p6"/>
            <p:cNvSpPr/>
            <p:nvPr/>
          </p:nvSpPr>
          <p:spPr>
            <a:xfrm>
              <a:off x="1807250" y="462157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31" y="1"/>
                  </a:moveTo>
                  <a:cubicBezTo>
                    <a:pt x="228" y="1"/>
                    <a:pt x="225" y="1"/>
                    <a:pt x="222" y="1"/>
                  </a:cubicBezTo>
                  <a:cubicBezTo>
                    <a:pt x="104" y="1"/>
                    <a:pt x="16" y="88"/>
                    <a:pt x="6" y="207"/>
                  </a:cubicBezTo>
                  <a:cubicBezTo>
                    <a:pt x="1" y="330"/>
                    <a:pt x="93" y="417"/>
                    <a:pt x="211" y="422"/>
                  </a:cubicBezTo>
                  <a:cubicBezTo>
                    <a:pt x="330" y="422"/>
                    <a:pt x="432" y="330"/>
                    <a:pt x="432" y="212"/>
                  </a:cubicBezTo>
                  <a:cubicBezTo>
                    <a:pt x="437" y="92"/>
                    <a:pt x="350" y="1"/>
                    <a:pt x="2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8" name="Google Shape;3638;p6"/>
            <p:cNvSpPr/>
            <p:nvPr/>
          </p:nvSpPr>
          <p:spPr>
            <a:xfrm>
              <a:off x="180752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24" y="427"/>
                    <a:pt x="421" y="335"/>
                    <a:pt x="427" y="217"/>
                  </a:cubicBezTo>
                  <a:cubicBezTo>
                    <a:pt x="427" y="9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9" name="Google Shape;3639;p6"/>
            <p:cNvSpPr/>
            <p:nvPr/>
          </p:nvSpPr>
          <p:spPr>
            <a:xfrm>
              <a:off x="1913625" y="40906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98"/>
                    <a:pt x="6" y="222"/>
                  </a:cubicBezTo>
                  <a:cubicBezTo>
                    <a:pt x="11" y="335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0" name="Google Shape;3640;p6"/>
            <p:cNvSpPr/>
            <p:nvPr/>
          </p:nvSpPr>
          <p:spPr>
            <a:xfrm>
              <a:off x="17543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1" name="Google Shape;3641;p6"/>
            <p:cNvSpPr/>
            <p:nvPr/>
          </p:nvSpPr>
          <p:spPr>
            <a:xfrm>
              <a:off x="186057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3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2" name="Google Shape;3642;p6"/>
            <p:cNvSpPr/>
            <p:nvPr/>
          </p:nvSpPr>
          <p:spPr>
            <a:xfrm>
              <a:off x="1568700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3" name="Google Shape;3643;p6"/>
            <p:cNvSpPr/>
            <p:nvPr/>
          </p:nvSpPr>
          <p:spPr>
            <a:xfrm>
              <a:off x="1568700" y="43294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87" y="1"/>
                    <a:pt x="0" y="103"/>
                    <a:pt x="5" y="222"/>
                  </a:cubicBezTo>
                  <a:cubicBezTo>
                    <a:pt x="5" y="332"/>
                    <a:pt x="98" y="427"/>
                    <a:pt x="212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32" y="329"/>
                    <a:pt x="432" y="211"/>
                  </a:cubicBezTo>
                  <a:cubicBezTo>
                    <a:pt x="421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4" name="Google Shape;3644;p6"/>
            <p:cNvSpPr/>
            <p:nvPr/>
          </p:nvSpPr>
          <p:spPr>
            <a:xfrm>
              <a:off x="1913625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5" name="Google Shape;3645;p6"/>
            <p:cNvSpPr/>
            <p:nvPr/>
          </p:nvSpPr>
          <p:spPr>
            <a:xfrm>
              <a:off x="2099400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0"/>
                    <a:pt x="98" y="422"/>
                    <a:pt x="211" y="422"/>
                  </a:cubicBezTo>
                  <a:cubicBezTo>
                    <a:pt x="329" y="422"/>
                    <a:pt x="427" y="32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6" name="Google Shape;3646;p6"/>
            <p:cNvSpPr/>
            <p:nvPr/>
          </p:nvSpPr>
          <p:spPr>
            <a:xfrm>
              <a:off x="1860450" y="41438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5" y="329"/>
                    <a:pt x="98" y="427"/>
                    <a:pt x="211" y="427"/>
                  </a:cubicBezTo>
                  <a:cubicBezTo>
                    <a:pt x="334" y="427"/>
                    <a:pt x="432" y="334"/>
                    <a:pt x="432" y="211"/>
                  </a:cubicBezTo>
                  <a:cubicBezTo>
                    <a:pt x="432" y="93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7" name="Google Shape;3647;p6"/>
            <p:cNvSpPr/>
            <p:nvPr/>
          </p:nvSpPr>
          <p:spPr>
            <a:xfrm>
              <a:off x="1754450" y="41438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02" y="1"/>
                  </a:moveTo>
                  <a:cubicBezTo>
                    <a:pt x="84" y="1"/>
                    <a:pt x="1" y="97"/>
                    <a:pt x="1" y="222"/>
                  </a:cubicBezTo>
                  <a:cubicBezTo>
                    <a:pt x="1" y="335"/>
                    <a:pt x="98" y="433"/>
                    <a:pt x="211" y="433"/>
                  </a:cubicBezTo>
                  <a:cubicBezTo>
                    <a:pt x="330" y="423"/>
                    <a:pt x="427" y="335"/>
                    <a:pt x="427" y="222"/>
                  </a:cubicBezTo>
                  <a:cubicBezTo>
                    <a:pt x="427" y="99"/>
                    <a:pt x="335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8" name="Google Shape;3648;p6"/>
            <p:cNvSpPr/>
            <p:nvPr/>
          </p:nvSpPr>
          <p:spPr>
            <a:xfrm>
              <a:off x="1568550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2" y="0"/>
                  </a:moveTo>
                  <a:cubicBezTo>
                    <a:pt x="93" y="0"/>
                    <a:pt x="1" y="87"/>
                    <a:pt x="1" y="206"/>
                  </a:cubicBezTo>
                  <a:cubicBezTo>
                    <a:pt x="1" y="329"/>
                    <a:pt x="93" y="421"/>
                    <a:pt x="212" y="421"/>
                  </a:cubicBezTo>
                  <a:cubicBezTo>
                    <a:pt x="335" y="421"/>
                    <a:pt x="427" y="329"/>
                    <a:pt x="427" y="211"/>
                  </a:cubicBezTo>
                  <a:cubicBezTo>
                    <a:pt x="427" y="87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9" name="Google Shape;3649;p6"/>
            <p:cNvSpPr/>
            <p:nvPr/>
          </p:nvSpPr>
          <p:spPr>
            <a:xfrm>
              <a:off x="2099275" y="4329575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32" y="335"/>
                    <a:pt x="432" y="217"/>
                  </a:cubicBezTo>
                  <a:cubicBezTo>
                    <a:pt x="437" y="96"/>
                    <a:pt x="34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0" name="Google Shape;3650;p6"/>
            <p:cNvSpPr/>
            <p:nvPr/>
          </p:nvSpPr>
          <p:spPr>
            <a:xfrm>
              <a:off x="1807525" y="4143800"/>
              <a:ext cx="10675" cy="10600"/>
            </a:xfrm>
            <a:custGeom>
              <a:rect b="b" l="l" r="r" t="t"/>
              <a:pathLst>
                <a:path extrusionOk="0" h="424" w="427">
                  <a:moveTo>
                    <a:pt x="211" y="1"/>
                  </a:moveTo>
                  <a:cubicBezTo>
                    <a:pt x="97" y="1"/>
                    <a:pt x="5" y="82"/>
                    <a:pt x="0" y="202"/>
                  </a:cubicBezTo>
                  <a:cubicBezTo>
                    <a:pt x="0" y="325"/>
                    <a:pt x="82" y="417"/>
                    <a:pt x="195" y="423"/>
                  </a:cubicBezTo>
                  <a:cubicBezTo>
                    <a:pt x="201" y="423"/>
                    <a:pt x="207" y="423"/>
                    <a:pt x="213" y="423"/>
                  </a:cubicBezTo>
                  <a:cubicBezTo>
                    <a:pt x="328" y="423"/>
                    <a:pt x="417" y="330"/>
                    <a:pt x="421" y="222"/>
                  </a:cubicBezTo>
                  <a:cubicBezTo>
                    <a:pt x="427" y="104"/>
                    <a:pt x="339" y="6"/>
                    <a:pt x="221" y="1"/>
                  </a:cubicBezTo>
                  <a:cubicBezTo>
                    <a:pt x="217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1" name="Google Shape;3651;p6"/>
            <p:cNvSpPr/>
            <p:nvPr/>
          </p:nvSpPr>
          <p:spPr>
            <a:xfrm>
              <a:off x="1621875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8" y="0"/>
                    <a:pt x="1" y="98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27"/>
                    <a:pt x="422" y="329"/>
                    <a:pt x="422" y="211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2" name="Google Shape;3652;p6"/>
            <p:cNvSpPr/>
            <p:nvPr/>
          </p:nvSpPr>
          <p:spPr>
            <a:xfrm>
              <a:off x="17012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6" y="334"/>
                    <a:pt x="103" y="422"/>
                    <a:pt x="22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3" name="Google Shape;3653;p6"/>
            <p:cNvSpPr/>
            <p:nvPr/>
          </p:nvSpPr>
          <p:spPr>
            <a:xfrm>
              <a:off x="2152575" y="443557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4" name="Google Shape;3654;p6"/>
            <p:cNvSpPr/>
            <p:nvPr/>
          </p:nvSpPr>
          <p:spPr>
            <a:xfrm>
              <a:off x="2099275" y="4435425"/>
              <a:ext cx="10925" cy="10825"/>
            </a:xfrm>
            <a:custGeom>
              <a:rect b="b" l="l" r="r" t="t"/>
              <a:pathLst>
                <a:path extrusionOk="0" h="433" w="43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87" y="6"/>
                    <a:pt x="0" y="104"/>
                    <a:pt x="5" y="227"/>
                  </a:cubicBezTo>
                  <a:cubicBezTo>
                    <a:pt x="10" y="340"/>
                    <a:pt x="108" y="433"/>
                    <a:pt x="226" y="433"/>
                  </a:cubicBezTo>
                  <a:cubicBezTo>
                    <a:pt x="339" y="433"/>
                    <a:pt x="437" y="335"/>
                    <a:pt x="432" y="207"/>
                  </a:cubicBezTo>
                  <a:cubicBezTo>
                    <a:pt x="432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5" name="Google Shape;3655;p6"/>
            <p:cNvSpPr/>
            <p:nvPr/>
          </p:nvSpPr>
          <p:spPr>
            <a:xfrm>
              <a:off x="1621625" y="44355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8" y="0"/>
                    <a:pt x="0" y="98"/>
                    <a:pt x="11" y="221"/>
                  </a:cubicBezTo>
                  <a:cubicBezTo>
                    <a:pt x="16" y="334"/>
                    <a:pt x="103" y="427"/>
                    <a:pt x="22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6" name="Google Shape;3656;p6"/>
            <p:cNvSpPr/>
            <p:nvPr/>
          </p:nvSpPr>
          <p:spPr>
            <a:xfrm>
              <a:off x="1568700" y="4435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6"/>
                  </a:cubicBezTo>
                  <a:cubicBezTo>
                    <a:pt x="0" y="329"/>
                    <a:pt x="87" y="427"/>
                    <a:pt x="206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7" name="Google Shape;3657;p6"/>
            <p:cNvSpPr/>
            <p:nvPr/>
          </p:nvSpPr>
          <p:spPr>
            <a:xfrm>
              <a:off x="1621625" y="432945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8"/>
                    <a:pt x="11" y="222"/>
                  </a:cubicBezTo>
                  <a:cubicBezTo>
                    <a:pt x="16" y="340"/>
                    <a:pt x="103" y="432"/>
                    <a:pt x="226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8" name="Google Shape;3658;p6"/>
            <p:cNvSpPr/>
            <p:nvPr/>
          </p:nvSpPr>
          <p:spPr>
            <a:xfrm>
              <a:off x="15155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6" y="335"/>
                    <a:pt x="103" y="427"/>
                    <a:pt x="227" y="427"/>
                  </a:cubicBezTo>
                  <a:cubicBezTo>
                    <a:pt x="340" y="427"/>
                    <a:pt x="432" y="329"/>
                    <a:pt x="432" y="211"/>
                  </a:cubicBezTo>
                  <a:cubicBezTo>
                    <a:pt x="432" y="93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9" name="Google Shape;3659;p6"/>
            <p:cNvSpPr/>
            <p:nvPr/>
          </p:nvSpPr>
          <p:spPr>
            <a:xfrm>
              <a:off x="1489175" y="41438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82" y="0"/>
                    <a:pt x="0" y="93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27" y="98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0" name="Google Shape;3660;p6"/>
            <p:cNvSpPr/>
            <p:nvPr/>
          </p:nvSpPr>
          <p:spPr>
            <a:xfrm>
              <a:off x="2046325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6" y="0"/>
                  </a:moveTo>
                  <a:cubicBezTo>
                    <a:pt x="223" y="0"/>
                    <a:pt x="220" y="0"/>
                    <a:pt x="217" y="0"/>
                  </a:cubicBez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30" y="427"/>
                    <a:pt x="427" y="334"/>
                    <a:pt x="427" y="211"/>
                  </a:cubicBezTo>
                  <a:cubicBezTo>
                    <a:pt x="427" y="96"/>
                    <a:pt x="344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1" name="Google Shape;3661;p6"/>
            <p:cNvSpPr/>
            <p:nvPr/>
          </p:nvSpPr>
          <p:spPr>
            <a:xfrm>
              <a:off x="1860575" y="4568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0"/>
                  </a:moveTo>
                  <a:cubicBezTo>
                    <a:pt x="103" y="0"/>
                    <a:pt x="0" y="93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217" y="427"/>
                    <a:pt x="223" y="428"/>
                    <a:pt x="230" y="428"/>
                  </a:cubicBezTo>
                  <a:cubicBezTo>
                    <a:pt x="343" y="428"/>
                    <a:pt x="427" y="338"/>
                    <a:pt x="427" y="211"/>
                  </a:cubicBezTo>
                  <a:cubicBezTo>
                    <a:pt x="427" y="93"/>
                    <a:pt x="334" y="6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2" name="Google Shape;3662;p6"/>
            <p:cNvSpPr/>
            <p:nvPr/>
          </p:nvSpPr>
          <p:spPr>
            <a:xfrm>
              <a:off x="18339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91"/>
                    <a:pt x="6" y="211"/>
                  </a:cubicBezTo>
                  <a:cubicBezTo>
                    <a:pt x="6" y="329"/>
                    <a:pt x="93" y="422"/>
                    <a:pt x="216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3" name="Google Shape;3663;p6"/>
            <p:cNvSpPr/>
            <p:nvPr/>
          </p:nvSpPr>
          <p:spPr>
            <a:xfrm>
              <a:off x="19136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3" y="1"/>
                    <a:pt x="6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7" y="422"/>
                    <a:pt x="223" y="423"/>
                    <a:pt x="229" y="423"/>
                  </a:cubicBezTo>
                  <a:cubicBezTo>
                    <a:pt x="344" y="423"/>
                    <a:pt x="432" y="329"/>
                    <a:pt x="427" y="216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4" name="Google Shape;3664;p6"/>
            <p:cNvSpPr/>
            <p:nvPr/>
          </p:nvSpPr>
          <p:spPr>
            <a:xfrm>
              <a:off x="2019875" y="41437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1"/>
                  </a:cubicBezTo>
                  <a:cubicBezTo>
                    <a:pt x="329" y="421"/>
                    <a:pt x="427" y="319"/>
                    <a:pt x="427" y="20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5" name="Google Shape;3665;p6"/>
            <p:cNvSpPr/>
            <p:nvPr/>
          </p:nvSpPr>
          <p:spPr>
            <a:xfrm>
              <a:off x="18072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11" y="88"/>
                    <a:pt x="1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220" y="422"/>
                    <a:pt x="224" y="422"/>
                    <a:pt x="227" y="422"/>
                  </a:cubicBezTo>
                  <a:cubicBezTo>
                    <a:pt x="350" y="422"/>
                    <a:pt x="432" y="336"/>
                    <a:pt x="432" y="216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6" name="Google Shape;3666;p6"/>
            <p:cNvSpPr/>
            <p:nvPr/>
          </p:nvSpPr>
          <p:spPr>
            <a:xfrm>
              <a:off x="1860450" y="40375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8" y="0"/>
                    <a:pt x="10" y="88"/>
                    <a:pt x="5" y="206"/>
                  </a:cubicBezTo>
                  <a:cubicBezTo>
                    <a:pt x="0" y="324"/>
                    <a:pt x="88" y="422"/>
                    <a:pt x="211" y="422"/>
                  </a:cubicBezTo>
                  <a:cubicBezTo>
                    <a:pt x="214" y="422"/>
                    <a:pt x="218" y="422"/>
                    <a:pt x="221" y="422"/>
                  </a:cubicBezTo>
                  <a:cubicBezTo>
                    <a:pt x="340" y="422"/>
                    <a:pt x="432" y="336"/>
                    <a:pt x="432" y="216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7" name="Google Shape;3667;p6"/>
            <p:cNvSpPr/>
            <p:nvPr/>
          </p:nvSpPr>
          <p:spPr>
            <a:xfrm>
              <a:off x="180752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87" y="0"/>
                    <a:pt x="0" y="98"/>
                    <a:pt x="5" y="221"/>
                  </a:cubicBezTo>
                  <a:cubicBezTo>
                    <a:pt x="10" y="334"/>
                    <a:pt x="103" y="427"/>
                    <a:pt x="216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8" name="Google Shape;3668;p6"/>
            <p:cNvSpPr/>
            <p:nvPr/>
          </p:nvSpPr>
          <p:spPr>
            <a:xfrm>
              <a:off x="191362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9" name="Google Shape;3669;p6"/>
            <p:cNvSpPr/>
            <p:nvPr/>
          </p:nvSpPr>
          <p:spPr>
            <a:xfrm>
              <a:off x="1754325" y="4037325"/>
              <a:ext cx="10800" cy="10800"/>
            </a:xfrm>
            <a:custGeom>
              <a:rect b="b" l="l" r="r" t="t"/>
              <a:pathLst>
                <a:path extrusionOk="0" h="432" w="432">
                  <a:moveTo>
                    <a:pt x="211" y="0"/>
                  </a:moveTo>
                  <a:cubicBezTo>
                    <a:pt x="98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1"/>
                    <a:pt x="422" y="216"/>
                  </a:cubicBezTo>
                  <a:cubicBezTo>
                    <a:pt x="422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0" name="Google Shape;3670;p6"/>
            <p:cNvSpPr/>
            <p:nvPr/>
          </p:nvSpPr>
          <p:spPr>
            <a:xfrm>
              <a:off x="1913750" y="419675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34"/>
                    <a:pt x="93" y="427"/>
                    <a:pt x="211" y="427"/>
                  </a:cubicBezTo>
                  <a:cubicBezTo>
                    <a:pt x="330" y="427"/>
                    <a:pt x="427" y="329"/>
                    <a:pt x="427" y="20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1" name="Google Shape;3671;p6"/>
            <p:cNvSpPr/>
            <p:nvPr/>
          </p:nvSpPr>
          <p:spPr>
            <a:xfrm>
              <a:off x="2046075" y="4329325"/>
              <a:ext cx="10950" cy="10825"/>
            </a:xfrm>
            <a:custGeom>
              <a:rect b="b" l="l" r="r" t="t"/>
              <a:pathLst>
                <a:path extrusionOk="0" h="433" w="438">
                  <a:moveTo>
                    <a:pt x="227" y="0"/>
                  </a:moveTo>
                  <a:cubicBezTo>
                    <a:pt x="109" y="0"/>
                    <a:pt x="11" y="88"/>
                    <a:pt x="6" y="206"/>
                  </a:cubicBezTo>
                  <a:cubicBezTo>
                    <a:pt x="1" y="329"/>
                    <a:pt x="98" y="42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2"/>
                    <a:pt x="432" y="227"/>
                  </a:cubicBezTo>
                  <a:cubicBezTo>
                    <a:pt x="437" y="103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2" name="Google Shape;3672;p6"/>
            <p:cNvSpPr/>
            <p:nvPr/>
          </p:nvSpPr>
          <p:spPr>
            <a:xfrm>
              <a:off x="2152450" y="432957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3"/>
                    <a:pt x="6" y="206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3" name="Google Shape;3673;p6"/>
            <p:cNvSpPr/>
            <p:nvPr/>
          </p:nvSpPr>
          <p:spPr>
            <a:xfrm>
              <a:off x="19137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104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210" y="422"/>
                    <a:pt x="213" y="422"/>
                    <a:pt x="217" y="422"/>
                  </a:cubicBezTo>
                  <a:cubicBezTo>
                    <a:pt x="335" y="422"/>
                    <a:pt x="427" y="336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4" name="Google Shape;3674;p6"/>
            <p:cNvSpPr/>
            <p:nvPr/>
          </p:nvSpPr>
          <p:spPr>
            <a:xfrm>
              <a:off x="15156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98" y="427"/>
                    <a:pt x="217" y="427"/>
                  </a:cubicBezTo>
                  <a:cubicBezTo>
                    <a:pt x="330" y="427"/>
                    <a:pt x="427" y="334"/>
                    <a:pt x="427" y="221"/>
                  </a:cubicBezTo>
                  <a:cubicBezTo>
                    <a:pt x="427" y="98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5" name="Google Shape;3675;p6"/>
            <p:cNvSpPr/>
            <p:nvPr/>
          </p:nvSpPr>
          <p:spPr>
            <a:xfrm>
              <a:off x="20463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2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6" name="Google Shape;3676;p6"/>
            <p:cNvSpPr/>
            <p:nvPr/>
          </p:nvSpPr>
          <p:spPr>
            <a:xfrm>
              <a:off x="1807525" y="41967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7" y="329"/>
                    <a:pt x="427" y="216"/>
                  </a:cubicBezTo>
                  <a:cubicBezTo>
                    <a:pt x="421" y="9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7" name="Google Shape;3677;p6"/>
            <p:cNvSpPr/>
            <p:nvPr/>
          </p:nvSpPr>
          <p:spPr>
            <a:xfrm>
              <a:off x="180737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9" y="0"/>
                    <a:pt x="1" y="93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1"/>
                    <a:pt x="427" y="221"/>
                  </a:cubicBezTo>
                  <a:cubicBezTo>
                    <a:pt x="433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8" name="Google Shape;3678;p6"/>
            <p:cNvSpPr/>
            <p:nvPr/>
          </p:nvSpPr>
          <p:spPr>
            <a:xfrm>
              <a:off x="191362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103" y="0"/>
                    <a:pt x="6" y="93"/>
                    <a:pt x="6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8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9" name="Google Shape;3679;p6"/>
            <p:cNvSpPr/>
            <p:nvPr/>
          </p:nvSpPr>
          <p:spPr>
            <a:xfrm>
              <a:off x="17543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8" y="1"/>
                    <a:pt x="11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3" y="423"/>
                    <a:pt x="422" y="333"/>
                    <a:pt x="432" y="216"/>
                  </a:cubicBezTo>
                  <a:cubicBezTo>
                    <a:pt x="43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0" name="Google Shape;3680;p6"/>
            <p:cNvSpPr/>
            <p:nvPr/>
          </p:nvSpPr>
          <p:spPr>
            <a:xfrm>
              <a:off x="180752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103" y="1"/>
                    <a:pt x="5" y="88"/>
                    <a:pt x="0" y="206"/>
                  </a:cubicBezTo>
                  <a:cubicBezTo>
                    <a:pt x="0" y="329"/>
                    <a:pt x="82" y="422"/>
                    <a:pt x="206" y="422"/>
                  </a:cubicBezTo>
                  <a:cubicBezTo>
                    <a:pt x="212" y="422"/>
                    <a:pt x="218" y="423"/>
                    <a:pt x="223" y="423"/>
                  </a:cubicBezTo>
                  <a:cubicBezTo>
                    <a:pt x="333" y="423"/>
                    <a:pt x="422" y="333"/>
                    <a:pt x="427" y="216"/>
                  </a:cubicBezTo>
                  <a:cubicBezTo>
                    <a:pt x="427" y="10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1" name="Google Shape;3681;p6"/>
            <p:cNvSpPr/>
            <p:nvPr/>
          </p:nvSpPr>
          <p:spPr>
            <a:xfrm>
              <a:off x="1833975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93" y="427"/>
                    <a:pt x="216" y="427"/>
                  </a:cubicBezTo>
                  <a:cubicBezTo>
                    <a:pt x="340" y="427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2" name="Google Shape;3682;p6"/>
            <p:cNvSpPr/>
            <p:nvPr/>
          </p:nvSpPr>
          <p:spPr>
            <a:xfrm>
              <a:off x="1966825" y="414380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6" y="1"/>
                  </a:moveTo>
                  <a:cubicBezTo>
                    <a:pt x="87" y="1"/>
                    <a:pt x="0" y="87"/>
                    <a:pt x="5" y="212"/>
                  </a:cubicBezTo>
                  <a:cubicBezTo>
                    <a:pt x="5" y="330"/>
                    <a:pt x="93" y="423"/>
                    <a:pt x="216" y="423"/>
                  </a:cubicBezTo>
                  <a:cubicBezTo>
                    <a:pt x="329" y="423"/>
                    <a:pt x="427" y="335"/>
                    <a:pt x="427" y="222"/>
                  </a:cubicBezTo>
                  <a:cubicBezTo>
                    <a:pt x="427" y="99"/>
                    <a:pt x="339" y="1"/>
                    <a:pt x="216" y="1"/>
                  </a:cubicBezTo>
                  <a:cubicBezTo>
                    <a:pt x="212" y="1"/>
                    <a:pt x="20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3" name="Google Shape;3683;p6"/>
            <p:cNvSpPr/>
            <p:nvPr/>
          </p:nvSpPr>
          <p:spPr>
            <a:xfrm>
              <a:off x="17012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3" y="0"/>
                    <a:pt x="0" y="98"/>
                    <a:pt x="11" y="221"/>
                  </a:cubicBezTo>
                  <a:cubicBezTo>
                    <a:pt x="11" y="334"/>
                    <a:pt x="103" y="427"/>
                    <a:pt x="221" y="427"/>
                  </a:cubicBezTo>
                  <a:cubicBezTo>
                    <a:pt x="345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4" name="Google Shape;3684;p6"/>
            <p:cNvSpPr/>
            <p:nvPr/>
          </p:nvSpPr>
          <p:spPr>
            <a:xfrm>
              <a:off x="1833975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34"/>
                    <a:pt x="93" y="421"/>
                    <a:pt x="216" y="421"/>
                  </a:cubicBezTo>
                  <a:cubicBezTo>
                    <a:pt x="340" y="421"/>
                    <a:pt x="43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5" name="Google Shape;3685;p6"/>
            <p:cNvSpPr/>
            <p:nvPr/>
          </p:nvSpPr>
          <p:spPr>
            <a:xfrm>
              <a:off x="175445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33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6" name="Google Shape;3686;p6"/>
            <p:cNvSpPr/>
            <p:nvPr/>
          </p:nvSpPr>
          <p:spPr>
            <a:xfrm>
              <a:off x="1833975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7" name="Google Shape;3687;p6"/>
            <p:cNvSpPr/>
            <p:nvPr/>
          </p:nvSpPr>
          <p:spPr>
            <a:xfrm>
              <a:off x="1701275" y="39845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9" y="427"/>
                    <a:pt x="427" y="334"/>
                    <a:pt x="427" y="211"/>
                  </a:cubicBezTo>
                  <a:cubicBezTo>
                    <a:pt x="432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8" name="Google Shape;3688;p6"/>
            <p:cNvSpPr/>
            <p:nvPr/>
          </p:nvSpPr>
          <p:spPr>
            <a:xfrm>
              <a:off x="186057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5"/>
                    <a:pt x="0" y="98"/>
                    <a:pt x="0" y="221"/>
                  </a:cubicBezTo>
                  <a:cubicBezTo>
                    <a:pt x="0" y="33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9" name="Google Shape;3689;p6"/>
            <p:cNvSpPr/>
            <p:nvPr/>
          </p:nvSpPr>
          <p:spPr>
            <a:xfrm>
              <a:off x="1833975" y="39580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3" y="422"/>
                    <a:pt x="211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0" name="Google Shape;3690;p6"/>
            <p:cNvSpPr/>
            <p:nvPr/>
          </p:nvSpPr>
          <p:spPr>
            <a:xfrm>
              <a:off x="18605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1" y="334"/>
                    <a:pt x="103" y="422"/>
                    <a:pt x="221" y="422"/>
                  </a:cubicBezTo>
                  <a:cubicBezTo>
                    <a:pt x="339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1" name="Google Shape;3691;p6"/>
            <p:cNvSpPr/>
            <p:nvPr/>
          </p:nvSpPr>
          <p:spPr>
            <a:xfrm>
              <a:off x="1436000" y="414380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0" y="1"/>
                  </a:moveTo>
                  <a:cubicBezTo>
                    <a:pt x="92" y="1"/>
                    <a:pt x="0" y="87"/>
                    <a:pt x="10" y="207"/>
                  </a:cubicBezTo>
                  <a:cubicBezTo>
                    <a:pt x="10" y="330"/>
                    <a:pt x="97" y="423"/>
                    <a:pt x="221" y="423"/>
                  </a:cubicBezTo>
                  <a:cubicBezTo>
                    <a:pt x="334" y="423"/>
                    <a:pt x="431" y="335"/>
                    <a:pt x="431" y="222"/>
                  </a:cubicBezTo>
                  <a:cubicBezTo>
                    <a:pt x="431" y="99"/>
                    <a:pt x="344" y="1"/>
                    <a:pt x="221" y="1"/>
                  </a:cubicBezTo>
                  <a:cubicBezTo>
                    <a:pt x="217" y="1"/>
                    <a:pt x="214" y="1"/>
                    <a:pt x="21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2" name="Google Shape;3692;p6"/>
            <p:cNvSpPr/>
            <p:nvPr/>
          </p:nvSpPr>
          <p:spPr>
            <a:xfrm>
              <a:off x="1833975" y="40112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6" y="1"/>
                  </a:moveTo>
                  <a:cubicBezTo>
                    <a:pt x="98" y="1"/>
                    <a:pt x="1" y="88"/>
                    <a:pt x="1" y="217"/>
                  </a:cubicBezTo>
                  <a:cubicBezTo>
                    <a:pt x="6" y="335"/>
                    <a:pt x="103" y="427"/>
                    <a:pt x="216" y="427"/>
                  </a:cubicBezTo>
                  <a:cubicBezTo>
                    <a:pt x="340" y="422"/>
                    <a:pt x="427" y="335"/>
                    <a:pt x="427" y="212"/>
                  </a:cubicBezTo>
                  <a:cubicBezTo>
                    <a:pt x="427" y="8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3" name="Google Shape;3693;p6"/>
            <p:cNvSpPr/>
            <p:nvPr/>
          </p:nvSpPr>
          <p:spPr>
            <a:xfrm>
              <a:off x="1674800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3" y="0"/>
                    <a:pt x="1" y="86"/>
                    <a:pt x="1" y="206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330" y="427"/>
                    <a:pt x="427" y="329"/>
                    <a:pt x="427" y="216"/>
                  </a:cubicBezTo>
                  <a:cubicBezTo>
                    <a:pt x="427" y="98"/>
                    <a:pt x="335" y="0"/>
                    <a:pt x="222" y="0"/>
                  </a:cubicBezTo>
                  <a:cubicBezTo>
                    <a:pt x="218" y="0"/>
                    <a:pt x="21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4" name="Google Shape;3694;p6"/>
            <p:cNvSpPr/>
            <p:nvPr/>
          </p:nvSpPr>
          <p:spPr>
            <a:xfrm>
              <a:off x="1754325" y="41968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199" y="1"/>
                  </a:moveTo>
                  <a:cubicBezTo>
                    <a:pt x="94" y="1"/>
                    <a:pt x="5" y="90"/>
                    <a:pt x="1" y="202"/>
                  </a:cubicBezTo>
                  <a:cubicBezTo>
                    <a:pt x="1" y="320"/>
                    <a:pt x="98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22" y="212"/>
                  </a:cubicBezTo>
                  <a:cubicBezTo>
                    <a:pt x="422" y="94"/>
                    <a:pt x="335" y="7"/>
                    <a:pt x="216" y="1"/>
                  </a:cubicBezTo>
                  <a:cubicBezTo>
                    <a:pt x="211" y="1"/>
                    <a:pt x="205" y="1"/>
                    <a:pt x="19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5" name="Google Shape;3695;p6"/>
            <p:cNvSpPr/>
            <p:nvPr/>
          </p:nvSpPr>
          <p:spPr>
            <a:xfrm>
              <a:off x="17012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98" y="422"/>
                    <a:pt x="211" y="427"/>
                  </a:cubicBezTo>
                  <a:cubicBezTo>
                    <a:pt x="214" y="427"/>
                    <a:pt x="218" y="427"/>
                    <a:pt x="221" y="427"/>
                  </a:cubicBezTo>
                  <a:cubicBezTo>
                    <a:pt x="335" y="427"/>
                    <a:pt x="432" y="342"/>
                    <a:pt x="432" y="222"/>
                  </a:cubicBezTo>
                  <a:cubicBezTo>
                    <a:pt x="432" y="9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6" name="Google Shape;3696;p6"/>
            <p:cNvSpPr/>
            <p:nvPr/>
          </p:nvSpPr>
          <p:spPr>
            <a:xfrm>
              <a:off x="2178925" y="41434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6" y="1"/>
                  </a:moveTo>
                  <a:cubicBezTo>
                    <a:pt x="103" y="1"/>
                    <a:pt x="5" y="93"/>
                    <a:pt x="5" y="217"/>
                  </a:cubicBezTo>
                  <a:cubicBezTo>
                    <a:pt x="0" y="330"/>
                    <a:pt x="103" y="432"/>
                    <a:pt x="216" y="432"/>
                  </a:cubicBezTo>
                  <a:cubicBezTo>
                    <a:pt x="334" y="432"/>
                    <a:pt x="432" y="345"/>
                    <a:pt x="432" y="227"/>
                  </a:cubicBezTo>
                  <a:cubicBezTo>
                    <a:pt x="432" y="109"/>
                    <a:pt x="339" y="16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7" name="Google Shape;3697;p6"/>
            <p:cNvSpPr/>
            <p:nvPr/>
          </p:nvSpPr>
          <p:spPr>
            <a:xfrm>
              <a:off x="175432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8"/>
                    <a:pt x="1" y="211"/>
                  </a:cubicBezTo>
                  <a:cubicBezTo>
                    <a:pt x="1" y="334"/>
                    <a:pt x="93" y="427"/>
                    <a:pt x="216" y="427"/>
                  </a:cubicBezTo>
                  <a:cubicBezTo>
                    <a:pt x="335" y="427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8" name="Google Shape;3698;p6"/>
            <p:cNvSpPr/>
            <p:nvPr/>
          </p:nvSpPr>
          <p:spPr>
            <a:xfrm>
              <a:off x="1966675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1" y="341"/>
                    <a:pt x="93" y="427"/>
                    <a:pt x="212" y="427"/>
                  </a:cubicBezTo>
                  <a:cubicBezTo>
                    <a:pt x="215" y="427"/>
                    <a:pt x="218" y="427"/>
                    <a:pt x="222" y="427"/>
                  </a:cubicBezTo>
                  <a:cubicBezTo>
                    <a:pt x="335" y="427"/>
                    <a:pt x="427" y="329"/>
                    <a:pt x="427" y="21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9" name="Google Shape;3699;p6"/>
            <p:cNvSpPr/>
            <p:nvPr/>
          </p:nvSpPr>
          <p:spPr>
            <a:xfrm>
              <a:off x="1648350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6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9"/>
                    <a:pt x="10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0" name="Google Shape;3700;p6"/>
            <p:cNvSpPr/>
            <p:nvPr/>
          </p:nvSpPr>
          <p:spPr>
            <a:xfrm>
              <a:off x="1966550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5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1" name="Google Shape;3701;p6"/>
            <p:cNvSpPr/>
            <p:nvPr/>
          </p:nvSpPr>
          <p:spPr>
            <a:xfrm>
              <a:off x="1701275" y="41438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2" y="1"/>
                  </a:moveTo>
                  <a:cubicBezTo>
                    <a:pt x="93" y="1"/>
                    <a:pt x="0" y="97"/>
                    <a:pt x="5" y="222"/>
                  </a:cubicBezTo>
                  <a:cubicBezTo>
                    <a:pt x="5" y="335"/>
                    <a:pt x="98" y="433"/>
                    <a:pt x="211" y="433"/>
                  </a:cubicBezTo>
                  <a:cubicBezTo>
                    <a:pt x="334" y="433"/>
                    <a:pt x="432" y="340"/>
                    <a:pt x="432" y="222"/>
                  </a:cubicBezTo>
                  <a:cubicBezTo>
                    <a:pt x="432" y="99"/>
                    <a:pt x="345" y="1"/>
                    <a:pt x="221" y="1"/>
                  </a:cubicBezTo>
                  <a:cubicBezTo>
                    <a:pt x="218" y="1"/>
                    <a:pt x="21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2" name="Google Shape;3702;p6"/>
            <p:cNvSpPr/>
            <p:nvPr/>
          </p:nvSpPr>
          <p:spPr>
            <a:xfrm>
              <a:off x="18605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0" y="216"/>
                  </a:cubicBezTo>
                  <a:cubicBezTo>
                    <a:pt x="0" y="329"/>
                    <a:pt x="93" y="422"/>
                    <a:pt x="206" y="427"/>
                  </a:cubicBezTo>
                  <a:cubicBezTo>
                    <a:pt x="209" y="427"/>
                    <a:pt x="213" y="427"/>
                    <a:pt x="216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3" name="Google Shape;3703;p6"/>
            <p:cNvSpPr/>
            <p:nvPr/>
          </p:nvSpPr>
          <p:spPr>
            <a:xfrm>
              <a:off x="1993275" y="390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8"/>
                    <a:pt x="6" y="211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4" name="Google Shape;3704;p6"/>
            <p:cNvSpPr/>
            <p:nvPr/>
          </p:nvSpPr>
          <p:spPr>
            <a:xfrm>
              <a:off x="1966825" y="4037325"/>
              <a:ext cx="10925" cy="10800"/>
            </a:xfrm>
            <a:custGeom>
              <a:rect b="b" l="l" r="r" t="t"/>
              <a:pathLst>
                <a:path extrusionOk="0" h="432" w="437">
                  <a:moveTo>
                    <a:pt x="216" y="0"/>
                  </a:moveTo>
                  <a:cubicBezTo>
                    <a:pt x="103" y="10"/>
                    <a:pt x="5" y="98"/>
                    <a:pt x="5" y="216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214" y="432"/>
                    <a:pt x="217" y="432"/>
                    <a:pt x="220" y="432"/>
                  </a:cubicBezTo>
                  <a:cubicBezTo>
                    <a:pt x="334" y="432"/>
                    <a:pt x="422" y="341"/>
                    <a:pt x="427" y="221"/>
                  </a:cubicBezTo>
                  <a:cubicBezTo>
                    <a:pt x="43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5" name="Google Shape;3705;p6"/>
            <p:cNvSpPr/>
            <p:nvPr/>
          </p:nvSpPr>
          <p:spPr>
            <a:xfrm>
              <a:off x="1435975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0" y="422"/>
                    <a:pt x="427" y="324"/>
                    <a:pt x="427" y="211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6" name="Google Shape;3706;p6"/>
            <p:cNvSpPr/>
            <p:nvPr/>
          </p:nvSpPr>
          <p:spPr>
            <a:xfrm>
              <a:off x="175432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0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7" name="Google Shape;3707;p6"/>
            <p:cNvSpPr/>
            <p:nvPr/>
          </p:nvSpPr>
          <p:spPr>
            <a:xfrm>
              <a:off x="1621625" y="4276650"/>
              <a:ext cx="10800" cy="10425"/>
            </a:xfrm>
            <a:custGeom>
              <a:rect b="b" l="l" r="r" t="t"/>
              <a:pathLst>
                <a:path extrusionOk="0" h="417" w="432">
                  <a:moveTo>
                    <a:pt x="216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93" y="417"/>
                    <a:pt x="216" y="417"/>
                  </a:cubicBezTo>
                  <a:cubicBezTo>
                    <a:pt x="334" y="417"/>
                    <a:pt x="432" y="319"/>
                    <a:pt x="427" y="211"/>
                  </a:cubicBezTo>
                  <a:cubicBezTo>
                    <a:pt x="427" y="9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8" name="Google Shape;3708;p6"/>
            <p:cNvSpPr/>
            <p:nvPr/>
          </p:nvSpPr>
          <p:spPr>
            <a:xfrm>
              <a:off x="151562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" y="319"/>
                    <a:pt x="93" y="421"/>
                    <a:pt x="206" y="421"/>
                  </a:cubicBezTo>
                  <a:cubicBezTo>
                    <a:pt x="330" y="421"/>
                    <a:pt x="427" y="329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9" name="Google Shape;3709;p6"/>
            <p:cNvSpPr/>
            <p:nvPr/>
          </p:nvSpPr>
          <p:spPr>
            <a:xfrm>
              <a:off x="1621875" y="43826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5"/>
                    <a:pt x="1" y="98"/>
                    <a:pt x="1" y="211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24" y="421"/>
                    <a:pt x="422" y="319"/>
                    <a:pt x="422" y="206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0" name="Google Shape;3710;p6"/>
            <p:cNvSpPr/>
            <p:nvPr/>
          </p:nvSpPr>
          <p:spPr>
            <a:xfrm>
              <a:off x="1860575" y="42499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3"/>
                    <a:pt x="11" y="222"/>
                  </a:cubicBezTo>
                  <a:cubicBezTo>
                    <a:pt x="11" y="335"/>
                    <a:pt x="103" y="432"/>
                    <a:pt x="221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3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1" name="Google Shape;3711;p6"/>
            <p:cNvSpPr/>
            <p:nvPr/>
          </p:nvSpPr>
          <p:spPr>
            <a:xfrm>
              <a:off x="2152575" y="43826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88" y="0"/>
                    <a:pt x="1" y="87"/>
                    <a:pt x="1" y="211"/>
                  </a:cubicBezTo>
                  <a:cubicBezTo>
                    <a:pt x="1" y="329"/>
                    <a:pt x="88" y="421"/>
                    <a:pt x="206" y="421"/>
                  </a:cubicBezTo>
                  <a:cubicBezTo>
                    <a:pt x="330" y="421"/>
                    <a:pt x="422" y="329"/>
                    <a:pt x="422" y="211"/>
                  </a:cubicBezTo>
                  <a:cubicBezTo>
                    <a:pt x="422" y="87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2" name="Google Shape;3712;p6"/>
            <p:cNvSpPr/>
            <p:nvPr/>
          </p:nvSpPr>
          <p:spPr>
            <a:xfrm>
              <a:off x="1435975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7" y="427"/>
                  </a:cubicBezTo>
                  <a:cubicBezTo>
                    <a:pt x="330" y="427"/>
                    <a:pt x="427" y="330"/>
                    <a:pt x="427" y="217"/>
                  </a:cubicBezTo>
                  <a:cubicBezTo>
                    <a:pt x="42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3" name="Google Shape;3713;p6"/>
            <p:cNvSpPr/>
            <p:nvPr/>
          </p:nvSpPr>
          <p:spPr>
            <a:xfrm>
              <a:off x="17012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4" name="Google Shape;3714;p6"/>
            <p:cNvSpPr/>
            <p:nvPr/>
          </p:nvSpPr>
          <p:spPr>
            <a:xfrm>
              <a:off x="1966825" y="409085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230" y="0"/>
                  </a:moveTo>
                  <a:cubicBezTo>
                    <a:pt x="222" y="0"/>
                    <a:pt x="214" y="1"/>
                    <a:pt x="206" y="2"/>
                  </a:cubicBezTo>
                  <a:cubicBezTo>
                    <a:pt x="87" y="2"/>
                    <a:pt x="0" y="94"/>
                    <a:pt x="0" y="218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24" y="418"/>
                    <a:pt x="421" y="321"/>
                    <a:pt x="421" y="208"/>
                  </a:cubicBezTo>
                  <a:cubicBezTo>
                    <a:pt x="421" y="93"/>
                    <a:pt x="337" y="0"/>
                    <a:pt x="23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5" name="Google Shape;3715;p6"/>
            <p:cNvSpPr/>
            <p:nvPr/>
          </p:nvSpPr>
          <p:spPr>
            <a:xfrm>
              <a:off x="215245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7" y="33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6" name="Google Shape;3716;p6"/>
            <p:cNvSpPr/>
            <p:nvPr/>
          </p:nvSpPr>
          <p:spPr>
            <a:xfrm>
              <a:off x="1833725" y="454192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7" y="1"/>
                  </a:moveTo>
                  <a:cubicBezTo>
                    <a:pt x="103" y="1"/>
                    <a:pt x="10" y="92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339" y="422"/>
                    <a:pt x="432" y="335"/>
                    <a:pt x="432" y="212"/>
                  </a:cubicBezTo>
                  <a:cubicBezTo>
                    <a:pt x="437" y="88"/>
                    <a:pt x="350" y="1"/>
                    <a:pt x="226" y="1"/>
                  </a:cubicBezTo>
                  <a:cubicBezTo>
                    <a:pt x="223" y="1"/>
                    <a:pt x="22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7" name="Google Shape;3717;p6"/>
            <p:cNvSpPr/>
            <p:nvPr/>
          </p:nvSpPr>
          <p:spPr>
            <a:xfrm>
              <a:off x="1701275" y="45682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2" y="0"/>
                  </a:moveTo>
                  <a:cubicBezTo>
                    <a:pt x="93" y="0"/>
                    <a:pt x="0" y="96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212" y="422"/>
                    <a:pt x="218" y="423"/>
                    <a:pt x="224" y="423"/>
                  </a:cubicBezTo>
                  <a:cubicBezTo>
                    <a:pt x="339" y="423"/>
                    <a:pt x="427" y="333"/>
                    <a:pt x="432" y="216"/>
                  </a:cubicBezTo>
                  <a:cubicBezTo>
                    <a:pt x="432" y="93"/>
                    <a:pt x="345" y="1"/>
                    <a:pt x="221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8" name="Google Shape;3718;p6"/>
            <p:cNvSpPr/>
            <p:nvPr/>
          </p:nvSpPr>
          <p:spPr>
            <a:xfrm>
              <a:off x="2046475" y="4382250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1"/>
                    <a:pt x="0" y="98"/>
                    <a:pt x="0" y="216"/>
                  </a:cubicBezTo>
                  <a:cubicBezTo>
                    <a:pt x="0" y="330"/>
                    <a:pt x="93" y="432"/>
                    <a:pt x="211" y="432"/>
                  </a:cubicBezTo>
                  <a:cubicBezTo>
                    <a:pt x="329" y="432"/>
                    <a:pt x="421" y="345"/>
                    <a:pt x="421" y="222"/>
                  </a:cubicBezTo>
                  <a:cubicBezTo>
                    <a:pt x="416" y="103"/>
                    <a:pt x="324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9" name="Google Shape;3719;p6"/>
            <p:cNvSpPr/>
            <p:nvPr/>
          </p:nvSpPr>
          <p:spPr>
            <a:xfrm>
              <a:off x="2099275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0"/>
                    <a:pt x="10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0" name="Google Shape;3720;p6"/>
            <p:cNvSpPr/>
            <p:nvPr/>
          </p:nvSpPr>
          <p:spPr>
            <a:xfrm>
              <a:off x="1966550" y="419685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08" y="1"/>
                  </a:moveTo>
                  <a:cubicBezTo>
                    <a:pt x="94" y="1"/>
                    <a:pt x="6" y="90"/>
                    <a:pt x="6" y="202"/>
                  </a:cubicBezTo>
                  <a:cubicBezTo>
                    <a:pt x="1" y="325"/>
                    <a:pt x="93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32" y="212"/>
                  </a:cubicBezTo>
                  <a:cubicBezTo>
                    <a:pt x="432" y="99"/>
                    <a:pt x="340" y="7"/>
                    <a:pt x="227" y="1"/>
                  </a:cubicBezTo>
                  <a:cubicBezTo>
                    <a:pt x="221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1" name="Google Shape;3721;p6"/>
            <p:cNvSpPr/>
            <p:nvPr/>
          </p:nvSpPr>
          <p:spPr>
            <a:xfrm>
              <a:off x="1966550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104" y="1"/>
                    <a:pt x="16" y="88"/>
                    <a:pt x="6" y="206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4" y="423"/>
                    <a:pt x="432" y="333"/>
                    <a:pt x="432" y="216"/>
                  </a:cubicBezTo>
                  <a:cubicBezTo>
                    <a:pt x="432" y="10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2" name="Google Shape;3722;p6"/>
            <p:cNvSpPr/>
            <p:nvPr/>
          </p:nvSpPr>
          <p:spPr>
            <a:xfrm>
              <a:off x="1568700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11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87" y="417"/>
                    <a:pt x="211" y="417"/>
                  </a:cubicBezTo>
                  <a:cubicBezTo>
                    <a:pt x="334" y="417"/>
                    <a:pt x="421" y="319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3" name="Google Shape;3723;p6"/>
            <p:cNvSpPr/>
            <p:nvPr/>
          </p:nvSpPr>
          <p:spPr>
            <a:xfrm>
              <a:off x="1833975" y="39047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98" y="1"/>
                    <a:pt x="1" y="93"/>
                    <a:pt x="1" y="212"/>
                  </a:cubicBezTo>
                  <a:cubicBezTo>
                    <a:pt x="1" y="330"/>
                    <a:pt x="98" y="433"/>
                    <a:pt x="211" y="433"/>
                  </a:cubicBezTo>
                  <a:cubicBezTo>
                    <a:pt x="214" y="433"/>
                    <a:pt x="217" y="433"/>
                    <a:pt x="221" y="433"/>
                  </a:cubicBezTo>
                  <a:cubicBezTo>
                    <a:pt x="339" y="433"/>
                    <a:pt x="432" y="337"/>
                    <a:pt x="432" y="217"/>
                  </a:cubicBezTo>
                  <a:cubicBezTo>
                    <a:pt x="432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4" name="Google Shape;3724;p6"/>
            <p:cNvSpPr/>
            <p:nvPr/>
          </p:nvSpPr>
          <p:spPr>
            <a:xfrm>
              <a:off x="2046475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20" y="0"/>
                  </a:moveTo>
                  <a:cubicBezTo>
                    <a:pt x="217" y="0"/>
                    <a:pt x="214" y="0"/>
                    <a:pt x="211" y="1"/>
                  </a:cubicBezTo>
                  <a:cubicBezTo>
                    <a:pt x="93" y="1"/>
                    <a:pt x="0" y="98"/>
                    <a:pt x="0" y="211"/>
                  </a:cubicBezTo>
                  <a:cubicBezTo>
                    <a:pt x="5" y="329"/>
                    <a:pt x="93" y="417"/>
                    <a:pt x="211" y="417"/>
                  </a:cubicBezTo>
                  <a:cubicBezTo>
                    <a:pt x="329" y="417"/>
                    <a:pt x="421" y="329"/>
                    <a:pt x="421" y="206"/>
                  </a:cubicBezTo>
                  <a:cubicBezTo>
                    <a:pt x="421" y="86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5" name="Google Shape;3725;p6"/>
            <p:cNvSpPr/>
            <p:nvPr/>
          </p:nvSpPr>
          <p:spPr>
            <a:xfrm>
              <a:off x="17012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3" y="0"/>
                  </a:moveTo>
                  <a:cubicBezTo>
                    <a:pt x="99" y="0"/>
                    <a:pt x="11" y="101"/>
                    <a:pt x="11" y="211"/>
                  </a:cubicBezTo>
                  <a:cubicBezTo>
                    <a:pt x="1" y="329"/>
                    <a:pt x="94" y="428"/>
                    <a:pt x="205" y="428"/>
                  </a:cubicBezTo>
                  <a:cubicBezTo>
                    <a:pt x="210" y="428"/>
                    <a:pt x="216" y="428"/>
                    <a:pt x="221" y="427"/>
                  </a:cubicBezTo>
                  <a:cubicBezTo>
                    <a:pt x="345" y="417"/>
                    <a:pt x="432" y="330"/>
                    <a:pt x="432" y="211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6" y="0"/>
                    <a:pt x="21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6" name="Google Shape;3726;p6"/>
            <p:cNvSpPr/>
            <p:nvPr/>
          </p:nvSpPr>
          <p:spPr>
            <a:xfrm>
              <a:off x="1913625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88" y="432"/>
                    <a:pt x="211" y="432"/>
                  </a:cubicBezTo>
                  <a:cubicBezTo>
                    <a:pt x="335" y="432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7" name="Google Shape;3727;p6"/>
            <p:cNvSpPr/>
            <p:nvPr/>
          </p:nvSpPr>
          <p:spPr>
            <a:xfrm>
              <a:off x="1488900" y="4037575"/>
              <a:ext cx="11075" cy="10550"/>
            </a:xfrm>
            <a:custGeom>
              <a:rect b="b" l="l" r="r" t="t"/>
              <a:pathLst>
                <a:path extrusionOk="0" h="422" w="443">
                  <a:moveTo>
                    <a:pt x="222" y="0"/>
                  </a:moveTo>
                  <a:cubicBezTo>
                    <a:pt x="88" y="6"/>
                    <a:pt x="1" y="113"/>
                    <a:pt x="11" y="216"/>
                  </a:cubicBezTo>
                  <a:cubicBezTo>
                    <a:pt x="11" y="340"/>
                    <a:pt x="104" y="422"/>
                    <a:pt x="222" y="422"/>
                  </a:cubicBezTo>
                  <a:cubicBezTo>
                    <a:pt x="345" y="422"/>
                    <a:pt x="443" y="324"/>
                    <a:pt x="443" y="211"/>
                  </a:cubicBezTo>
                  <a:cubicBezTo>
                    <a:pt x="443" y="9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8" name="Google Shape;3728;p6"/>
            <p:cNvSpPr/>
            <p:nvPr/>
          </p:nvSpPr>
          <p:spPr>
            <a:xfrm>
              <a:off x="20198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7" y="0"/>
                  </a:moveTo>
                  <a:cubicBezTo>
                    <a:pt x="93" y="0"/>
                    <a:pt x="0" y="96"/>
                    <a:pt x="0" y="216"/>
                  </a:cubicBezTo>
                  <a:cubicBezTo>
                    <a:pt x="0" y="345"/>
                    <a:pt x="93" y="427"/>
                    <a:pt x="21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9" name="Google Shape;3729;p6"/>
            <p:cNvSpPr/>
            <p:nvPr/>
          </p:nvSpPr>
          <p:spPr>
            <a:xfrm>
              <a:off x="1648350" y="4037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103" y="6"/>
                    <a:pt x="0" y="93"/>
                    <a:pt x="0" y="211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1" y="340"/>
                    <a:pt x="421" y="216"/>
                  </a:cubicBezTo>
                  <a:cubicBezTo>
                    <a:pt x="421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0" name="Google Shape;3730;p6"/>
            <p:cNvSpPr/>
            <p:nvPr/>
          </p:nvSpPr>
          <p:spPr>
            <a:xfrm>
              <a:off x="1648350" y="45684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20" y="0"/>
                  </a:moveTo>
                  <a:cubicBezTo>
                    <a:pt x="217" y="0"/>
                    <a:pt x="214" y="1"/>
                    <a:pt x="211" y="1"/>
                  </a:cubicBezTo>
                  <a:cubicBezTo>
                    <a:pt x="103" y="1"/>
                    <a:pt x="5" y="93"/>
                    <a:pt x="0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6"/>
                    <a:pt x="334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1" name="Google Shape;3731;p6"/>
            <p:cNvSpPr/>
            <p:nvPr/>
          </p:nvSpPr>
          <p:spPr>
            <a:xfrm>
              <a:off x="1833975" y="43294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8" y="6"/>
                    <a:pt x="1" y="103"/>
                    <a:pt x="1" y="222"/>
                  </a:cubicBezTo>
                  <a:cubicBezTo>
                    <a:pt x="1" y="340"/>
                    <a:pt x="98" y="432"/>
                    <a:pt x="216" y="432"/>
                  </a:cubicBezTo>
                  <a:cubicBezTo>
                    <a:pt x="340" y="427"/>
                    <a:pt x="432" y="335"/>
                    <a:pt x="43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2" name="Google Shape;3732;p6"/>
            <p:cNvSpPr/>
            <p:nvPr/>
          </p:nvSpPr>
          <p:spPr>
            <a:xfrm>
              <a:off x="1913625" y="4249900"/>
              <a:ext cx="10825" cy="10850"/>
            </a:xfrm>
            <a:custGeom>
              <a:rect b="b" l="l" r="r" t="t"/>
              <a:pathLst>
                <a:path extrusionOk="0" h="434" w="433">
                  <a:moveTo>
                    <a:pt x="226" y="1"/>
                  </a:moveTo>
                  <a:cubicBezTo>
                    <a:pt x="221" y="1"/>
                    <a:pt x="216" y="1"/>
                    <a:pt x="211" y="2"/>
                  </a:cubicBezTo>
                  <a:cubicBezTo>
                    <a:pt x="88" y="2"/>
                    <a:pt x="1" y="94"/>
                    <a:pt x="6" y="228"/>
                  </a:cubicBezTo>
                  <a:cubicBezTo>
                    <a:pt x="6" y="336"/>
                    <a:pt x="103" y="433"/>
                    <a:pt x="216" y="433"/>
                  </a:cubicBezTo>
                  <a:cubicBezTo>
                    <a:pt x="335" y="433"/>
                    <a:pt x="432" y="331"/>
                    <a:pt x="432" y="218"/>
                  </a:cubicBezTo>
                  <a:cubicBezTo>
                    <a:pt x="422" y="95"/>
                    <a:pt x="324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3" name="Google Shape;3733;p6"/>
            <p:cNvSpPr/>
            <p:nvPr/>
          </p:nvSpPr>
          <p:spPr>
            <a:xfrm>
              <a:off x="1701525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3" y="1"/>
                    <a:pt x="1" y="103"/>
                    <a:pt x="1" y="216"/>
                  </a:cubicBezTo>
                  <a:cubicBezTo>
                    <a:pt x="1" y="335"/>
                    <a:pt x="88" y="422"/>
                    <a:pt x="206" y="422"/>
                  </a:cubicBezTo>
                  <a:cubicBezTo>
                    <a:pt x="324" y="422"/>
                    <a:pt x="417" y="335"/>
                    <a:pt x="422" y="216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4" name="Google Shape;3734;p6"/>
            <p:cNvSpPr/>
            <p:nvPr/>
          </p:nvSpPr>
          <p:spPr>
            <a:xfrm>
              <a:off x="18075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5" name="Google Shape;3735;p6"/>
            <p:cNvSpPr/>
            <p:nvPr/>
          </p:nvSpPr>
          <p:spPr>
            <a:xfrm>
              <a:off x="1515625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5" y="422"/>
                    <a:pt x="427" y="32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6" name="Google Shape;3736;p6"/>
            <p:cNvSpPr/>
            <p:nvPr/>
          </p:nvSpPr>
          <p:spPr>
            <a:xfrm>
              <a:off x="18075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0" y="217"/>
                  </a:cubicBezTo>
                  <a:cubicBezTo>
                    <a:pt x="5" y="330"/>
                    <a:pt x="93" y="427"/>
                    <a:pt x="21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7" name="Google Shape;3737;p6"/>
            <p:cNvSpPr/>
            <p:nvPr/>
          </p:nvSpPr>
          <p:spPr>
            <a:xfrm>
              <a:off x="201987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7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3"/>
                    <a:pt x="84" y="423"/>
                    <a:pt x="198" y="423"/>
                  </a:cubicBezTo>
                  <a:cubicBezTo>
                    <a:pt x="204" y="423"/>
                    <a:pt x="210" y="422"/>
                    <a:pt x="216" y="422"/>
                  </a:cubicBezTo>
                  <a:cubicBezTo>
                    <a:pt x="329" y="422"/>
                    <a:pt x="427" y="329"/>
                    <a:pt x="427" y="211"/>
                  </a:cubicBezTo>
                  <a:cubicBezTo>
                    <a:pt x="422" y="93"/>
                    <a:pt x="329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8" name="Google Shape;3738;p6"/>
            <p:cNvSpPr/>
            <p:nvPr/>
          </p:nvSpPr>
          <p:spPr>
            <a:xfrm>
              <a:off x="1807650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5" y="0"/>
                  </a:moveTo>
                  <a:cubicBezTo>
                    <a:pt x="89" y="0"/>
                    <a:pt x="0" y="99"/>
                    <a:pt x="0" y="212"/>
                  </a:cubicBezTo>
                  <a:cubicBezTo>
                    <a:pt x="0" y="335"/>
                    <a:pt x="88" y="422"/>
                    <a:pt x="211" y="422"/>
                  </a:cubicBezTo>
                  <a:cubicBezTo>
                    <a:pt x="329" y="422"/>
                    <a:pt x="422" y="325"/>
                    <a:pt x="422" y="212"/>
                  </a:cubicBezTo>
                  <a:cubicBezTo>
                    <a:pt x="422" y="93"/>
                    <a:pt x="324" y="1"/>
                    <a:pt x="211" y="1"/>
                  </a:cubicBezTo>
                  <a:cubicBezTo>
                    <a:pt x="206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9" name="Google Shape;3739;p6"/>
            <p:cNvSpPr/>
            <p:nvPr/>
          </p:nvSpPr>
          <p:spPr>
            <a:xfrm>
              <a:off x="19137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0"/>
                  </a:moveTo>
                  <a:cubicBezTo>
                    <a:pt x="90" y="0"/>
                    <a:pt x="1" y="99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25"/>
                    <a:pt x="427" y="212"/>
                  </a:cubicBezTo>
                  <a:cubicBezTo>
                    <a:pt x="427" y="93"/>
                    <a:pt x="330" y="1"/>
                    <a:pt x="211" y="1"/>
                  </a:cubicBezTo>
                  <a:cubicBezTo>
                    <a:pt x="206" y="0"/>
                    <a:pt x="201" y="0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0" name="Google Shape;3740;p6"/>
            <p:cNvSpPr/>
            <p:nvPr/>
          </p:nvSpPr>
          <p:spPr>
            <a:xfrm>
              <a:off x="14627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8" y="0"/>
                  </a:moveTo>
                  <a:cubicBezTo>
                    <a:pt x="99" y="0"/>
                    <a:pt x="1" y="101"/>
                    <a:pt x="1" y="211"/>
                  </a:cubicBezTo>
                  <a:cubicBezTo>
                    <a:pt x="1" y="327"/>
                    <a:pt x="84" y="427"/>
                    <a:pt x="202" y="427"/>
                  </a:cubicBezTo>
                  <a:cubicBezTo>
                    <a:pt x="205" y="427"/>
                    <a:pt x="208" y="427"/>
                    <a:pt x="211" y="427"/>
                  </a:cubicBezTo>
                  <a:cubicBezTo>
                    <a:pt x="335" y="427"/>
                    <a:pt x="417" y="335"/>
                    <a:pt x="432" y="211"/>
                  </a:cubicBezTo>
                  <a:cubicBezTo>
                    <a:pt x="422" y="98"/>
                    <a:pt x="335" y="1"/>
                    <a:pt x="216" y="1"/>
                  </a:cubicBezTo>
                  <a:cubicBezTo>
                    <a:pt x="214" y="0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1" name="Google Shape;3741;p6"/>
            <p:cNvSpPr/>
            <p:nvPr/>
          </p:nvSpPr>
          <p:spPr>
            <a:xfrm>
              <a:off x="1462575" y="43293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0"/>
                  </a:moveTo>
                  <a:cubicBezTo>
                    <a:pt x="93" y="6"/>
                    <a:pt x="0" y="98"/>
                    <a:pt x="0" y="211"/>
                  </a:cubicBezTo>
                  <a:cubicBezTo>
                    <a:pt x="0" y="334"/>
                    <a:pt x="93" y="432"/>
                    <a:pt x="211" y="432"/>
                  </a:cubicBezTo>
                  <a:cubicBezTo>
                    <a:pt x="335" y="432"/>
                    <a:pt x="422" y="340"/>
                    <a:pt x="422" y="216"/>
                  </a:cubicBezTo>
                  <a:cubicBezTo>
                    <a:pt x="422" y="98"/>
                    <a:pt x="324" y="6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2" name="Google Shape;3742;p6"/>
            <p:cNvSpPr/>
            <p:nvPr/>
          </p:nvSpPr>
          <p:spPr>
            <a:xfrm>
              <a:off x="2178925" y="4197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218" y="0"/>
                    <a:pt x="214" y="0"/>
                    <a:pt x="211" y="1"/>
                  </a:cubicBezTo>
                  <a:cubicBezTo>
                    <a:pt x="98" y="1"/>
                    <a:pt x="0" y="93"/>
                    <a:pt x="0" y="211"/>
                  </a:cubicBezTo>
                  <a:cubicBezTo>
                    <a:pt x="0" y="329"/>
                    <a:pt x="103" y="422"/>
                    <a:pt x="216" y="422"/>
                  </a:cubicBezTo>
                  <a:cubicBezTo>
                    <a:pt x="339" y="422"/>
                    <a:pt x="432" y="329"/>
                    <a:pt x="432" y="206"/>
                  </a:cubicBezTo>
                  <a:cubicBezTo>
                    <a:pt x="432" y="86"/>
                    <a:pt x="340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3" name="Google Shape;3743;p6"/>
            <p:cNvSpPr/>
            <p:nvPr/>
          </p:nvSpPr>
          <p:spPr>
            <a:xfrm>
              <a:off x="170127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4" name="Google Shape;3744;p6"/>
            <p:cNvSpPr/>
            <p:nvPr/>
          </p:nvSpPr>
          <p:spPr>
            <a:xfrm>
              <a:off x="16748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3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5" name="Google Shape;3745;p6"/>
            <p:cNvSpPr/>
            <p:nvPr/>
          </p:nvSpPr>
          <p:spPr>
            <a:xfrm>
              <a:off x="1993275" y="4276525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6" name="Google Shape;3746;p6"/>
            <p:cNvSpPr/>
            <p:nvPr/>
          </p:nvSpPr>
          <p:spPr>
            <a:xfrm>
              <a:off x="1993275" y="43294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7" name="Google Shape;3747;p6"/>
            <p:cNvSpPr/>
            <p:nvPr/>
          </p:nvSpPr>
          <p:spPr>
            <a:xfrm>
              <a:off x="1674800" y="4117225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211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24"/>
                    <a:pt x="89" y="417"/>
                    <a:pt x="195" y="417"/>
                  </a:cubicBezTo>
                  <a:cubicBezTo>
                    <a:pt x="200" y="417"/>
                    <a:pt x="206" y="417"/>
                    <a:pt x="211" y="417"/>
                  </a:cubicBezTo>
                  <a:cubicBezTo>
                    <a:pt x="330" y="417"/>
                    <a:pt x="422" y="32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8" name="Google Shape;3748;p6"/>
            <p:cNvSpPr/>
            <p:nvPr/>
          </p:nvSpPr>
          <p:spPr>
            <a:xfrm>
              <a:off x="20198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2"/>
                  </a:cubicBezTo>
                  <a:cubicBezTo>
                    <a:pt x="329" y="417"/>
                    <a:pt x="427" y="324"/>
                    <a:pt x="427" y="211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9" name="Google Shape;3749;p6"/>
            <p:cNvSpPr/>
            <p:nvPr/>
          </p:nvSpPr>
          <p:spPr>
            <a:xfrm>
              <a:off x="1966675" y="387840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17" y="1"/>
                  </a:moveTo>
                  <a:cubicBezTo>
                    <a:pt x="99" y="1"/>
                    <a:pt x="1" y="98"/>
                    <a:pt x="1" y="216"/>
                  </a:cubicBezTo>
                  <a:cubicBezTo>
                    <a:pt x="1" y="331"/>
                    <a:pt x="99" y="424"/>
                    <a:pt x="199" y="424"/>
                  </a:cubicBezTo>
                  <a:cubicBezTo>
                    <a:pt x="207" y="424"/>
                    <a:pt x="214" y="423"/>
                    <a:pt x="222" y="422"/>
                  </a:cubicBezTo>
                  <a:cubicBezTo>
                    <a:pt x="345" y="417"/>
                    <a:pt x="433" y="329"/>
                    <a:pt x="427" y="206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0" name="Google Shape;3750;p6"/>
            <p:cNvSpPr/>
            <p:nvPr/>
          </p:nvSpPr>
          <p:spPr>
            <a:xfrm>
              <a:off x="2205500" y="43294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2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27" y="98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1" name="Google Shape;3751;p6"/>
            <p:cNvSpPr/>
            <p:nvPr/>
          </p:nvSpPr>
          <p:spPr>
            <a:xfrm>
              <a:off x="2019750" y="38784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1"/>
                  </a:moveTo>
                  <a:cubicBezTo>
                    <a:pt x="98" y="1"/>
                    <a:pt x="5" y="93"/>
                    <a:pt x="5" y="211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32" y="329"/>
                    <a:pt x="432" y="211"/>
                  </a:cubicBezTo>
                  <a:cubicBezTo>
                    <a:pt x="43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2" name="Google Shape;3752;p6"/>
            <p:cNvSpPr/>
            <p:nvPr/>
          </p:nvSpPr>
          <p:spPr>
            <a:xfrm>
              <a:off x="1833975" y="4276650"/>
              <a:ext cx="10825" cy="10425"/>
            </a:xfrm>
            <a:custGeom>
              <a:rect b="b" l="l" r="r" t="t"/>
              <a:pathLst>
                <a:path extrusionOk="0" h="417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29"/>
                    <a:pt x="93" y="417"/>
                    <a:pt x="216" y="417"/>
                  </a:cubicBezTo>
                  <a:cubicBezTo>
                    <a:pt x="340" y="412"/>
                    <a:pt x="43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3" name="Google Shape;3753;p6"/>
            <p:cNvSpPr/>
            <p:nvPr/>
          </p:nvSpPr>
          <p:spPr>
            <a:xfrm>
              <a:off x="1648200" y="42499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1" y="98"/>
                    <a:pt x="1" y="217"/>
                  </a:cubicBezTo>
                  <a:cubicBezTo>
                    <a:pt x="1" y="330"/>
                    <a:pt x="104" y="427"/>
                    <a:pt x="217" y="427"/>
                  </a:cubicBezTo>
                  <a:cubicBezTo>
                    <a:pt x="335" y="427"/>
                    <a:pt x="427" y="330"/>
                    <a:pt x="427" y="217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4" name="Google Shape;3754;p6"/>
            <p:cNvSpPr/>
            <p:nvPr/>
          </p:nvSpPr>
          <p:spPr>
            <a:xfrm>
              <a:off x="1648350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1"/>
                    <a:pt x="0" y="98"/>
                    <a:pt x="0" y="217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45"/>
                    <a:pt x="421" y="217"/>
                  </a:cubicBezTo>
                  <a:cubicBezTo>
                    <a:pt x="421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5" name="Google Shape;3755;p6"/>
            <p:cNvSpPr/>
            <p:nvPr/>
          </p:nvSpPr>
          <p:spPr>
            <a:xfrm>
              <a:off x="170127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1"/>
                  </a:moveTo>
                  <a:cubicBezTo>
                    <a:pt x="103" y="1"/>
                    <a:pt x="0" y="98"/>
                    <a:pt x="0" y="217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6" name="Google Shape;3756;p6"/>
            <p:cNvSpPr/>
            <p:nvPr/>
          </p:nvSpPr>
          <p:spPr>
            <a:xfrm>
              <a:off x="19668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1" y="335"/>
                    <a:pt x="427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7" name="Google Shape;3757;p6"/>
            <p:cNvSpPr/>
            <p:nvPr/>
          </p:nvSpPr>
          <p:spPr>
            <a:xfrm>
              <a:off x="14891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93"/>
                    <a:pt x="0" y="206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27" y="335"/>
                    <a:pt x="422" y="222"/>
                  </a:cubicBezTo>
                  <a:cubicBezTo>
                    <a:pt x="432" y="10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8" name="Google Shape;3758;p6"/>
            <p:cNvSpPr/>
            <p:nvPr/>
          </p:nvSpPr>
          <p:spPr>
            <a:xfrm>
              <a:off x="15155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11" y="329"/>
                    <a:pt x="103" y="422"/>
                    <a:pt x="222" y="422"/>
                  </a:cubicBezTo>
                  <a:cubicBezTo>
                    <a:pt x="227" y="422"/>
                    <a:pt x="233" y="423"/>
                    <a:pt x="238" y="423"/>
                  </a:cubicBezTo>
                  <a:cubicBezTo>
                    <a:pt x="344" y="423"/>
                    <a:pt x="432" y="329"/>
                    <a:pt x="432" y="211"/>
                  </a:cubicBezTo>
                  <a:cubicBezTo>
                    <a:pt x="432" y="88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9" name="Google Shape;3759;p6"/>
            <p:cNvSpPr/>
            <p:nvPr/>
          </p:nvSpPr>
          <p:spPr>
            <a:xfrm>
              <a:off x="1780800" y="4223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5" y="87"/>
                    <a:pt x="5" y="206"/>
                  </a:cubicBezTo>
                  <a:cubicBezTo>
                    <a:pt x="0" y="324"/>
                    <a:pt x="93" y="421"/>
                    <a:pt x="211" y="421"/>
                  </a:cubicBezTo>
                  <a:cubicBezTo>
                    <a:pt x="334" y="421"/>
                    <a:pt x="432" y="334"/>
                    <a:pt x="432" y="216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0" name="Google Shape;3760;p6"/>
            <p:cNvSpPr/>
            <p:nvPr/>
          </p:nvSpPr>
          <p:spPr>
            <a:xfrm>
              <a:off x="19668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2" y="0"/>
                  </a:moveTo>
                  <a:cubicBezTo>
                    <a:pt x="88" y="0"/>
                    <a:pt x="0" y="96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7" y="330"/>
                    <a:pt x="421" y="211"/>
                  </a:cubicBezTo>
                  <a:cubicBezTo>
                    <a:pt x="421" y="98"/>
                    <a:pt x="324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1" name="Google Shape;3761;p6"/>
            <p:cNvSpPr/>
            <p:nvPr/>
          </p:nvSpPr>
          <p:spPr>
            <a:xfrm>
              <a:off x="1489175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2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1" y="432"/>
                  </a:cubicBezTo>
                  <a:cubicBezTo>
                    <a:pt x="329" y="432"/>
                    <a:pt x="422" y="330"/>
                    <a:pt x="422" y="217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2" name="Google Shape;3762;p6"/>
            <p:cNvSpPr/>
            <p:nvPr/>
          </p:nvSpPr>
          <p:spPr>
            <a:xfrm>
              <a:off x="2046475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93" y="1"/>
                    <a:pt x="0" y="88"/>
                    <a:pt x="0" y="206"/>
                  </a:cubicBezTo>
                  <a:cubicBezTo>
                    <a:pt x="0" y="319"/>
                    <a:pt x="93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3" y="423"/>
                    <a:pt x="421" y="329"/>
                    <a:pt x="421" y="211"/>
                  </a:cubicBezTo>
                  <a:cubicBezTo>
                    <a:pt x="421" y="8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3" name="Google Shape;3763;p6"/>
            <p:cNvSpPr/>
            <p:nvPr/>
          </p:nvSpPr>
          <p:spPr>
            <a:xfrm>
              <a:off x="220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1"/>
                  </a:moveTo>
                  <a:cubicBezTo>
                    <a:pt x="93" y="1"/>
                    <a:pt x="1" y="88"/>
                    <a:pt x="1" y="216"/>
                  </a:cubicBezTo>
                  <a:cubicBezTo>
                    <a:pt x="11" y="335"/>
                    <a:pt x="98" y="422"/>
                    <a:pt x="217" y="422"/>
                  </a:cubicBezTo>
                  <a:cubicBezTo>
                    <a:pt x="335" y="422"/>
                    <a:pt x="432" y="329"/>
                    <a:pt x="432" y="211"/>
                  </a:cubicBezTo>
                  <a:cubicBezTo>
                    <a:pt x="432" y="8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4" name="Google Shape;3764;p6"/>
            <p:cNvSpPr/>
            <p:nvPr/>
          </p:nvSpPr>
          <p:spPr>
            <a:xfrm>
              <a:off x="148917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329" y="427"/>
                    <a:pt x="422" y="329"/>
                    <a:pt x="422" y="211"/>
                  </a:cubicBezTo>
                  <a:cubicBezTo>
                    <a:pt x="416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5" name="Google Shape;3765;p6"/>
            <p:cNvSpPr/>
            <p:nvPr/>
          </p:nvSpPr>
          <p:spPr>
            <a:xfrm>
              <a:off x="1674800" y="443580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1"/>
                  </a:moveTo>
                  <a:cubicBezTo>
                    <a:pt x="89" y="1"/>
                    <a:pt x="1" y="90"/>
                    <a:pt x="1" y="207"/>
                  </a:cubicBezTo>
                  <a:cubicBezTo>
                    <a:pt x="1" y="320"/>
                    <a:pt x="93" y="418"/>
                    <a:pt x="206" y="423"/>
                  </a:cubicBezTo>
                  <a:cubicBezTo>
                    <a:pt x="330" y="423"/>
                    <a:pt x="427" y="325"/>
                    <a:pt x="427" y="212"/>
                  </a:cubicBezTo>
                  <a:cubicBezTo>
                    <a:pt x="427" y="94"/>
                    <a:pt x="335" y="1"/>
                    <a:pt x="222" y="1"/>
                  </a:cubicBezTo>
                  <a:cubicBezTo>
                    <a:pt x="215" y="1"/>
                    <a:pt x="209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6" name="Google Shape;3766;p6"/>
            <p:cNvSpPr/>
            <p:nvPr/>
          </p:nvSpPr>
          <p:spPr>
            <a:xfrm>
              <a:off x="1833975" y="4435575"/>
              <a:ext cx="10825" cy="10800"/>
            </a:xfrm>
            <a:custGeom>
              <a:rect b="b" l="l" r="r" t="t"/>
              <a:pathLst>
                <a:path extrusionOk="0" h="432" w="433">
                  <a:moveTo>
                    <a:pt x="211" y="0"/>
                  </a:moveTo>
                  <a:cubicBezTo>
                    <a:pt x="88" y="5"/>
                    <a:pt x="1" y="103"/>
                    <a:pt x="1" y="221"/>
                  </a:cubicBezTo>
                  <a:cubicBezTo>
                    <a:pt x="1" y="344"/>
                    <a:pt x="98" y="432"/>
                    <a:pt x="216" y="432"/>
                  </a:cubicBezTo>
                  <a:cubicBezTo>
                    <a:pt x="340" y="427"/>
                    <a:pt x="432" y="334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7" name="Google Shape;3767;p6"/>
            <p:cNvSpPr/>
            <p:nvPr/>
          </p:nvSpPr>
          <p:spPr>
            <a:xfrm>
              <a:off x="1993150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3" y="0"/>
                    <a:pt x="0" y="103"/>
                    <a:pt x="6" y="221"/>
                  </a:cubicBezTo>
                  <a:cubicBezTo>
                    <a:pt x="6" y="334"/>
                    <a:pt x="10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8" name="Google Shape;3768;p6"/>
            <p:cNvSpPr/>
            <p:nvPr/>
          </p:nvSpPr>
          <p:spPr>
            <a:xfrm>
              <a:off x="1648350" y="41968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8" y="0"/>
                    <a:pt x="0" y="88"/>
                    <a:pt x="0" y="206"/>
                  </a:cubicBezTo>
                  <a:cubicBezTo>
                    <a:pt x="0" y="319"/>
                    <a:pt x="98" y="422"/>
                    <a:pt x="211" y="422"/>
                  </a:cubicBezTo>
                  <a:cubicBezTo>
                    <a:pt x="334" y="422"/>
                    <a:pt x="421" y="334"/>
                    <a:pt x="421" y="211"/>
                  </a:cubicBezTo>
                  <a:cubicBezTo>
                    <a:pt x="421" y="8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9" name="Google Shape;3769;p6"/>
            <p:cNvSpPr/>
            <p:nvPr/>
          </p:nvSpPr>
          <p:spPr>
            <a:xfrm>
              <a:off x="201987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29" y="416"/>
                    <a:pt x="427" y="329"/>
                    <a:pt x="427" y="211"/>
                  </a:cubicBezTo>
                  <a:cubicBezTo>
                    <a:pt x="432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0" name="Google Shape;3770;p6"/>
            <p:cNvSpPr/>
            <p:nvPr/>
          </p:nvSpPr>
          <p:spPr>
            <a:xfrm>
              <a:off x="1887175" y="42233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0"/>
                  </a:moveTo>
                  <a:cubicBezTo>
                    <a:pt x="98" y="0"/>
                    <a:pt x="5" y="87"/>
                    <a:pt x="0" y="206"/>
                  </a:cubicBezTo>
                  <a:cubicBezTo>
                    <a:pt x="0" y="324"/>
                    <a:pt x="82" y="421"/>
                    <a:pt x="206" y="421"/>
                  </a:cubicBezTo>
                  <a:cubicBezTo>
                    <a:pt x="212" y="422"/>
                    <a:pt x="218" y="422"/>
                    <a:pt x="223" y="422"/>
                  </a:cubicBezTo>
                  <a:cubicBezTo>
                    <a:pt x="333" y="422"/>
                    <a:pt x="421" y="333"/>
                    <a:pt x="416" y="216"/>
                  </a:cubicBezTo>
                  <a:cubicBezTo>
                    <a:pt x="421" y="10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1" name="Google Shape;3771;p6"/>
            <p:cNvSpPr/>
            <p:nvPr/>
          </p:nvSpPr>
          <p:spPr>
            <a:xfrm>
              <a:off x="1648200" y="44619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2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32"/>
                    <a:pt x="212" y="432"/>
                  </a:cubicBezTo>
                  <a:cubicBezTo>
                    <a:pt x="215" y="432"/>
                    <a:pt x="219" y="433"/>
                    <a:pt x="222" y="433"/>
                  </a:cubicBezTo>
                  <a:cubicBezTo>
                    <a:pt x="345" y="433"/>
                    <a:pt x="427" y="347"/>
                    <a:pt x="427" y="227"/>
                  </a:cubicBezTo>
                  <a:cubicBezTo>
                    <a:pt x="427" y="103"/>
                    <a:pt x="335" y="1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2" name="Google Shape;3772;p6"/>
            <p:cNvSpPr/>
            <p:nvPr/>
          </p:nvSpPr>
          <p:spPr>
            <a:xfrm>
              <a:off x="1701275" y="44619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5"/>
                    <a:pt x="98" y="432"/>
                    <a:pt x="221" y="432"/>
                  </a:cubicBezTo>
                  <a:cubicBezTo>
                    <a:pt x="345" y="432"/>
                    <a:pt x="432" y="335"/>
                    <a:pt x="427" y="206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3" name="Google Shape;3773;p6"/>
            <p:cNvSpPr/>
            <p:nvPr/>
          </p:nvSpPr>
          <p:spPr>
            <a:xfrm>
              <a:off x="1568700" y="401122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6" y="1"/>
                  </a:moveTo>
                  <a:cubicBezTo>
                    <a:pt x="87" y="1"/>
                    <a:pt x="0" y="83"/>
                    <a:pt x="5" y="212"/>
                  </a:cubicBezTo>
                  <a:cubicBezTo>
                    <a:pt x="5" y="325"/>
                    <a:pt x="103" y="422"/>
                    <a:pt x="216" y="422"/>
                  </a:cubicBezTo>
                  <a:cubicBezTo>
                    <a:pt x="334" y="422"/>
                    <a:pt x="432" y="325"/>
                    <a:pt x="432" y="212"/>
                  </a:cubicBezTo>
                  <a:cubicBezTo>
                    <a:pt x="432" y="8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4" name="Google Shape;3774;p6"/>
            <p:cNvSpPr/>
            <p:nvPr/>
          </p:nvSpPr>
          <p:spPr>
            <a:xfrm>
              <a:off x="1621875" y="40112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0" y="0"/>
                    <a:pt x="1" y="94"/>
                    <a:pt x="1" y="212"/>
                  </a:cubicBezTo>
                  <a:cubicBezTo>
                    <a:pt x="1" y="325"/>
                    <a:pt x="93" y="422"/>
                    <a:pt x="211" y="422"/>
                  </a:cubicBezTo>
                  <a:cubicBezTo>
                    <a:pt x="324" y="417"/>
                    <a:pt x="422" y="325"/>
                    <a:pt x="422" y="212"/>
                  </a:cubicBezTo>
                  <a:cubicBezTo>
                    <a:pt x="422" y="93"/>
                    <a:pt x="335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5" name="Google Shape;3775;p6"/>
            <p:cNvSpPr/>
            <p:nvPr/>
          </p:nvSpPr>
          <p:spPr>
            <a:xfrm>
              <a:off x="196682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35"/>
                    <a:pt x="87" y="422"/>
                    <a:pt x="211" y="422"/>
                  </a:cubicBezTo>
                  <a:cubicBezTo>
                    <a:pt x="329" y="422"/>
                    <a:pt x="427" y="335"/>
                    <a:pt x="421" y="212"/>
                  </a:cubicBezTo>
                  <a:cubicBezTo>
                    <a:pt x="421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6" name="Google Shape;3776;p6"/>
            <p:cNvSpPr/>
            <p:nvPr/>
          </p:nvSpPr>
          <p:spPr>
            <a:xfrm>
              <a:off x="1515625" y="44887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1"/>
                  </a:moveTo>
                  <a:cubicBezTo>
                    <a:pt x="98" y="1"/>
                    <a:pt x="1" y="98"/>
                    <a:pt x="1" y="211"/>
                  </a:cubicBezTo>
                  <a:cubicBezTo>
                    <a:pt x="1" y="327"/>
                    <a:pt x="94" y="422"/>
                    <a:pt x="208" y="422"/>
                  </a:cubicBezTo>
                  <a:cubicBezTo>
                    <a:pt x="211" y="422"/>
                    <a:pt x="214" y="422"/>
                    <a:pt x="217" y="422"/>
                  </a:cubicBezTo>
                  <a:cubicBezTo>
                    <a:pt x="335" y="422"/>
                    <a:pt x="427" y="330"/>
                    <a:pt x="427" y="206"/>
                  </a:cubicBezTo>
                  <a:cubicBezTo>
                    <a:pt x="422" y="93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7" name="Google Shape;3777;p6"/>
            <p:cNvSpPr/>
            <p:nvPr/>
          </p:nvSpPr>
          <p:spPr>
            <a:xfrm>
              <a:off x="2046200" y="44887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18" y="0"/>
                  </a:moveTo>
                  <a:cubicBezTo>
                    <a:pt x="99" y="0"/>
                    <a:pt x="11" y="96"/>
                    <a:pt x="11" y="206"/>
                  </a:cubicBezTo>
                  <a:cubicBezTo>
                    <a:pt x="1" y="324"/>
                    <a:pt x="98" y="427"/>
                    <a:pt x="222" y="427"/>
                  </a:cubicBezTo>
                  <a:cubicBezTo>
                    <a:pt x="335" y="427"/>
                    <a:pt x="432" y="335"/>
                    <a:pt x="432" y="222"/>
                  </a:cubicBezTo>
                  <a:cubicBezTo>
                    <a:pt x="438" y="98"/>
                    <a:pt x="350" y="1"/>
                    <a:pt x="227" y="1"/>
                  </a:cubicBezTo>
                  <a:cubicBezTo>
                    <a:pt x="224" y="1"/>
                    <a:pt x="221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8" name="Google Shape;3778;p6"/>
            <p:cNvSpPr/>
            <p:nvPr/>
          </p:nvSpPr>
          <p:spPr>
            <a:xfrm>
              <a:off x="164820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2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29"/>
                    <a:pt x="93" y="427"/>
                    <a:pt x="212" y="427"/>
                  </a:cubicBezTo>
                  <a:cubicBezTo>
                    <a:pt x="335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9" name="Google Shape;3779;p6"/>
            <p:cNvSpPr/>
            <p:nvPr/>
          </p:nvSpPr>
          <p:spPr>
            <a:xfrm>
              <a:off x="201987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0"/>
                    <a:pt x="427" y="211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0" name="Google Shape;3780;p6"/>
            <p:cNvSpPr/>
            <p:nvPr/>
          </p:nvSpPr>
          <p:spPr>
            <a:xfrm>
              <a:off x="14359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3" y="1"/>
                    <a:pt x="1" y="88"/>
                    <a:pt x="11" y="206"/>
                  </a:cubicBezTo>
                  <a:cubicBezTo>
                    <a:pt x="11" y="330"/>
                    <a:pt x="98" y="427"/>
                    <a:pt x="222" y="427"/>
                  </a:cubicBezTo>
                  <a:cubicBezTo>
                    <a:pt x="330" y="427"/>
                    <a:pt x="432" y="335"/>
                    <a:pt x="432" y="222"/>
                  </a:cubicBezTo>
                  <a:cubicBezTo>
                    <a:pt x="432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1" name="Google Shape;3781;p6"/>
            <p:cNvSpPr/>
            <p:nvPr/>
          </p:nvSpPr>
          <p:spPr>
            <a:xfrm>
              <a:off x="22055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8" y="421"/>
                    <a:pt x="206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10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2" name="Google Shape;3782;p6"/>
            <p:cNvSpPr/>
            <p:nvPr/>
          </p:nvSpPr>
          <p:spPr>
            <a:xfrm>
              <a:off x="1489175" y="4196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7"/>
                  </a:cubicBezTo>
                  <a:cubicBezTo>
                    <a:pt x="329" y="427"/>
                    <a:pt x="422" y="324"/>
                    <a:pt x="422" y="211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3" name="Google Shape;3783;p6"/>
            <p:cNvSpPr/>
            <p:nvPr/>
          </p:nvSpPr>
          <p:spPr>
            <a:xfrm>
              <a:off x="1993275" y="40112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2" y="0"/>
                  </a:moveTo>
                  <a:cubicBezTo>
                    <a:pt x="96" y="0"/>
                    <a:pt x="1" y="80"/>
                    <a:pt x="1" y="213"/>
                  </a:cubicBezTo>
                  <a:cubicBezTo>
                    <a:pt x="1" y="326"/>
                    <a:pt x="103" y="423"/>
                    <a:pt x="216" y="423"/>
                  </a:cubicBezTo>
                  <a:cubicBezTo>
                    <a:pt x="335" y="423"/>
                    <a:pt x="427" y="326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8" y="1"/>
                    <a:pt x="200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4" name="Google Shape;3784;p6"/>
            <p:cNvSpPr/>
            <p:nvPr/>
          </p:nvSpPr>
          <p:spPr>
            <a:xfrm>
              <a:off x="2099400" y="401120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33" y="0"/>
                  </a:moveTo>
                  <a:cubicBezTo>
                    <a:pt x="225" y="0"/>
                    <a:pt x="218" y="1"/>
                    <a:pt x="211" y="2"/>
                  </a:cubicBezTo>
                  <a:cubicBezTo>
                    <a:pt x="93" y="2"/>
                    <a:pt x="0" y="89"/>
                    <a:pt x="0" y="213"/>
                  </a:cubicBezTo>
                  <a:cubicBezTo>
                    <a:pt x="5" y="326"/>
                    <a:pt x="98" y="423"/>
                    <a:pt x="211" y="423"/>
                  </a:cubicBezTo>
                  <a:cubicBezTo>
                    <a:pt x="214" y="423"/>
                    <a:pt x="217" y="424"/>
                    <a:pt x="219" y="424"/>
                  </a:cubicBezTo>
                  <a:cubicBezTo>
                    <a:pt x="334" y="424"/>
                    <a:pt x="427" y="323"/>
                    <a:pt x="427" y="213"/>
                  </a:cubicBezTo>
                  <a:cubicBezTo>
                    <a:pt x="432" y="93"/>
                    <a:pt x="330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5" name="Google Shape;3785;p6"/>
            <p:cNvSpPr/>
            <p:nvPr/>
          </p:nvSpPr>
          <p:spPr>
            <a:xfrm>
              <a:off x="2019875" y="45152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93" y="0"/>
                    <a:pt x="0" y="98"/>
                    <a:pt x="0" y="221"/>
                  </a:cubicBezTo>
                  <a:cubicBezTo>
                    <a:pt x="0" y="334"/>
                    <a:pt x="93" y="427"/>
                    <a:pt x="20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6" name="Google Shape;3786;p6"/>
            <p:cNvSpPr/>
            <p:nvPr/>
          </p:nvSpPr>
          <p:spPr>
            <a:xfrm>
              <a:off x="1568700" y="454167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6" y="1"/>
                  </a:moveTo>
                  <a:cubicBezTo>
                    <a:pt x="87" y="11"/>
                    <a:pt x="0" y="98"/>
                    <a:pt x="0" y="217"/>
                  </a:cubicBezTo>
                  <a:cubicBezTo>
                    <a:pt x="0" y="340"/>
                    <a:pt x="98" y="432"/>
                    <a:pt x="211" y="432"/>
                  </a:cubicBezTo>
                  <a:cubicBezTo>
                    <a:pt x="329" y="432"/>
                    <a:pt x="421" y="330"/>
                    <a:pt x="421" y="217"/>
                  </a:cubicBezTo>
                  <a:cubicBezTo>
                    <a:pt x="421" y="93"/>
                    <a:pt x="319" y="6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7" name="Google Shape;3787;p6"/>
            <p:cNvSpPr/>
            <p:nvPr/>
          </p:nvSpPr>
          <p:spPr>
            <a:xfrm>
              <a:off x="1621875" y="454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9" y="1"/>
                  </a:moveTo>
                  <a:cubicBezTo>
                    <a:pt x="216" y="1"/>
                    <a:pt x="214" y="1"/>
                    <a:pt x="211" y="1"/>
                  </a:cubicBezTo>
                  <a:cubicBezTo>
                    <a:pt x="88" y="1"/>
                    <a:pt x="1" y="88"/>
                    <a:pt x="1" y="207"/>
                  </a:cubicBezTo>
                  <a:cubicBezTo>
                    <a:pt x="1" y="320"/>
                    <a:pt x="93" y="422"/>
                    <a:pt x="211" y="422"/>
                  </a:cubicBezTo>
                  <a:cubicBezTo>
                    <a:pt x="324" y="422"/>
                    <a:pt x="422" y="320"/>
                    <a:pt x="422" y="207"/>
                  </a:cubicBezTo>
                  <a:cubicBezTo>
                    <a:pt x="422" y="101"/>
                    <a:pt x="324" y="1"/>
                    <a:pt x="21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8" name="Google Shape;3788;p6"/>
            <p:cNvSpPr/>
            <p:nvPr/>
          </p:nvSpPr>
          <p:spPr>
            <a:xfrm>
              <a:off x="2152450" y="401120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194" y="0"/>
                  </a:moveTo>
                  <a:cubicBezTo>
                    <a:pt x="95" y="0"/>
                    <a:pt x="5" y="93"/>
                    <a:pt x="1" y="202"/>
                  </a:cubicBezTo>
                  <a:cubicBezTo>
                    <a:pt x="1" y="326"/>
                    <a:pt x="93" y="423"/>
                    <a:pt x="211" y="423"/>
                  </a:cubicBezTo>
                  <a:cubicBezTo>
                    <a:pt x="324" y="423"/>
                    <a:pt x="422" y="321"/>
                    <a:pt x="422" y="202"/>
                  </a:cubicBezTo>
                  <a:cubicBezTo>
                    <a:pt x="422" y="89"/>
                    <a:pt x="335" y="2"/>
                    <a:pt x="216" y="2"/>
                  </a:cubicBezTo>
                  <a:cubicBezTo>
                    <a:pt x="209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9" name="Google Shape;3789;p6"/>
            <p:cNvSpPr/>
            <p:nvPr/>
          </p:nvSpPr>
          <p:spPr>
            <a:xfrm>
              <a:off x="1993275" y="45419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5" y="0"/>
                  </a:moveTo>
                  <a:cubicBezTo>
                    <a:pt x="107" y="0"/>
                    <a:pt x="6" y="85"/>
                    <a:pt x="6" y="213"/>
                  </a:cubicBezTo>
                  <a:cubicBezTo>
                    <a:pt x="1" y="331"/>
                    <a:pt x="103" y="423"/>
                    <a:pt x="216" y="423"/>
                  </a:cubicBezTo>
                  <a:cubicBezTo>
                    <a:pt x="335" y="418"/>
                    <a:pt x="427" y="331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9" y="1"/>
                    <a:pt x="2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0" name="Google Shape;3790;p6"/>
            <p:cNvSpPr/>
            <p:nvPr/>
          </p:nvSpPr>
          <p:spPr>
            <a:xfrm>
              <a:off x="1462575" y="42765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4"/>
                    <a:pt x="88" y="422"/>
                    <a:pt x="206" y="422"/>
                  </a:cubicBezTo>
                  <a:cubicBezTo>
                    <a:pt x="335" y="422"/>
                    <a:pt x="422" y="334"/>
                    <a:pt x="422" y="216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1" name="Google Shape;3791;p6"/>
            <p:cNvSpPr/>
            <p:nvPr/>
          </p:nvSpPr>
          <p:spPr>
            <a:xfrm>
              <a:off x="2179050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103" y="427"/>
                    <a:pt x="22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2" name="Google Shape;3792;p6"/>
            <p:cNvSpPr/>
            <p:nvPr/>
          </p:nvSpPr>
          <p:spPr>
            <a:xfrm>
              <a:off x="16748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3" y="421"/>
                    <a:pt x="206" y="421"/>
                  </a:cubicBezTo>
                  <a:cubicBezTo>
                    <a:pt x="330" y="421"/>
                    <a:pt x="427" y="334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3" name="Google Shape;3793;p6"/>
            <p:cNvSpPr/>
            <p:nvPr/>
          </p:nvSpPr>
          <p:spPr>
            <a:xfrm>
              <a:off x="1993275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22" y="336"/>
                    <a:pt x="422" y="211"/>
                  </a:cubicBezTo>
                  <a:cubicBezTo>
                    <a:pt x="42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4" name="Google Shape;3794;p6"/>
            <p:cNvSpPr/>
            <p:nvPr/>
          </p:nvSpPr>
          <p:spPr>
            <a:xfrm>
              <a:off x="20198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29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5" name="Google Shape;3795;p6"/>
            <p:cNvSpPr/>
            <p:nvPr/>
          </p:nvSpPr>
          <p:spPr>
            <a:xfrm>
              <a:off x="19668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5" y="217"/>
                  </a:cubicBezTo>
                  <a:cubicBezTo>
                    <a:pt x="10" y="330"/>
                    <a:pt x="103" y="427"/>
                    <a:pt x="216" y="427"/>
                  </a:cubicBezTo>
                  <a:cubicBezTo>
                    <a:pt x="219" y="427"/>
                    <a:pt x="222" y="427"/>
                    <a:pt x="224" y="427"/>
                  </a:cubicBezTo>
                  <a:cubicBezTo>
                    <a:pt x="338" y="427"/>
                    <a:pt x="427" y="327"/>
                    <a:pt x="427" y="217"/>
                  </a:cubicBezTo>
                  <a:cubicBezTo>
                    <a:pt x="421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6" name="Google Shape;3796;p6"/>
            <p:cNvSpPr/>
            <p:nvPr/>
          </p:nvSpPr>
          <p:spPr>
            <a:xfrm>
              <a:off x="14625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8"/>
                    <a:pt x="0" y="206"/>
                  </a:cubicBezTo>
                  <a:cubicBezTo>
                    <a:pt x="0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7" name="Google Shape;3797;p6"/>
            <p:cNvSpPr/>
            <p:nvPr/>
          </p:nvSpPr>
          <p:spPr>
            <a:xfrm>
              <a:off x="1648200" y="40905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7" y="1"/>
                  </a:moveTo>
                  <a:cubicBezTo>
                    <a:pt x="104" y="1"/>
                    <a:pt x="6" y="98"/>
                    <a:pt x="6" y="211"/>
                  </a:cubicBezTo>
                  <a:cubicBezTo>
                    <a:pt x="1" y="335"/>
                    <a:pt x="104" y="432"/>
                    <a:pt x="217" y="432"/>
                  </a:cubicBezTo>
                  <a:cubicBezTo>
                    <a:pt x="340" y="432"/>
                    <a:pt x="427" y="340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8" name="Google Shape;3798;p6"/>
            <p:cNvSpPr/>
            <p:nvPr/>
          </p:nvSpPr>
          <p:spPr>
            <a:xfrm>
              <a:off x="19932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1" y="98"/>
                    <a:pt x="1" y="206"/>
                  </a:cubicBezTo>
                  <a:cubicBezTo>
                    <a:pt x="1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9" name="Google Shape;3799;p6"/>
            <p:cNvSpPr/>
            <p:nvPr/>
          </p:nvSpPr>
          <p:spPr>
            <a:xfrm>
              <a:off x="2179050" y="4090500"/>
              <a:ext cx="10675" cy="10825"/>
            </a:xfrm>
            <a:custGeom>
              <a:rect b="b" l="l" r="r" t="t"/>
              <a:pathLst>
                <a:path extrusionOk="0" h="433" w="427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35"/>
                    <a:pt x="98" y="432"/>
                    <a:pt x="211" y="432"/>
                  </a:cubicBezTo>
                  <a:cubicBezTo>
                    <a:pt x="334" y="432"/>
                    <a:pt x="427" y="340"/>
                    <a:pt x="427" y="222"/>
                  </a:cubicBezTo>
                  <a:cubicBezTo>
                    <a:pt x="427" y="98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0" name="Google Shape;3800;p6"/>
            <p:cNvSpPr/>
            <p:nvPr/>
          </p:nvSpPr>
          <p:spPr>
            <a:xfrm>
              <a:off x="20198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7"/>
                    <a:pt x="88" y="423"/>
                    <a:pt x="206" y="423"/>
                  </a:cubicBezTo>
                  <a:cubicBezTo>
                    <a:pt x="209" y="423"/>
                    <a:pt x="213" y="422"/>
                    <a:pt x="216" y="422"/>
                  </a:cubicBezTo>
                  <a:cubicBezTo>
                    <a:pt x="329" y="422"/>
                    <a:pt x="427" y="335"/>
                    <a:pt x="427" y="217"/>
                  </a:cubicBezTo>
                  <a:cubicBezTo>
                    <a:pt x="432" y="99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1" name="Google Shape;3801;p6"/>
            <p:cNvSpPr/>
            <p:nvPr/>
          </p:nvSpPr>
          <p:spPr>
            <a:xfrm>
              <a:off x="2205500" y="427652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98" y="0"/>
                    <a:pt x="11" y="88"/>
                    <a:pt x="11" y="206"/>
                  </a:cubicBezTo>
                  <a:cubicBezTo>
                    <a:pt x="1" y="334"/>
                    <a:pt x="93" y="422"/>
                    <a:pt x="217" y="422"/>
                  </a:cubicBezTo>
                  <a:cubicBezTo>
                    <a:pt x="335" y="422"/>
                    <a:pt x="427" y="324"/>
                    <a:pt x="438" y="211"/>
                  </a:cubicBezTo>
                  <a:cubicBezTo>
                    <a:pt x="438" y="93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2" name="Google Shape;3802;p6"/>
            <p:cNvSpPr/>
            <p:nvPr/>
          </p:nvSpPr>
          <p:spPr>
            <a:xfrm>
              <a:off x="1621625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29" y="427"/>
                    <a:pt x="432" y="330"/>
                    <a:pt x="432" y="211"/>
                  </a:cubicBezTo>
                  <a:cubicBezTo>
                    <a:pt x="432" y="93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3" name="Google Shape;3803;p6"/>
            <p:cNvSpPr/>
            <p:nvPr/>
          </p:nvSpPr>
          <p:spPr>
            <a:xfrm>
              <a:off x="1674800" y="44887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3" y="1"/>
                    <a:pt x="1" y="93"/>
                    <a:pt x="6" y="227"/>
                  </a:cubicBezTo>
                  <a:cubicBezTo>
                    <a:pt x="16" y="340"/>
                    <a:pt x="103" y="432"/>
                    <a:pt x="222" y="432"/>
                  </a:cubicBezTo>
                  <a:cubicBezTo>
                    <a:pt x="335" y="432"/>
                    <a:pt x="432" y="330"/>
                    <a:pt x="43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4" name="Google Shape;3804;p6"/>
            <p:cNvSpPr/>
            <p:nvPr/>
          </p:nvSpPr>
          <p:spPr>
            <a:xfrm>
              <a:off x="1993275" y="44887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88" y="1"/>
                    <a:pt x="1" y="98"/>
                    <a:pt x="1" y="227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330" y="432"/>
                    <a:pt x="422" y="335"/>
                    <a:pt x="42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5" name="Google Shape;3805;p6"/>
            <p:cNvSpPr/>
            <p:nvPr/>
          </p:nvSpPr>
          <p:spPr>
            <a:xfrm>
              <a:off x="2019875" y="40906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7" y="1"/>
                  </a:moveTo>
                  <a:cubicBezTo>
                    <a:pt x="88" y="1"/>
                    <a:pt x="0" y="96"/>
                    <a:pt x="0" y="217"/>
                  </a:cubicBezTo>
                  <a:cubicBezTo>
                    <a:pt x="0" y="335"/>
                    <a:pt x="93" y="427"/>
                    <a:pt x="216" y="432"/>
                  </a:cubicBezTo>
                  <a:cubicBezTo>
                    <a:pt x="329" y="427"/>
                    <a:pt x="427" y="335"/>
                    <a:pt x="427" y="222"/>
                  </a:cubicBezTo>
                  <a:cubicBezTo>
                    <a:pt x="432" y="103"/>
                    <a:pt x="329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6" name="Google Shape;3806;p6"/>
            <p:cNvSpPr/>
            <p:nvPr/>
          </p:nvSpPr>
          <p:spPr>
            <a:xfrm>
              <a:off x="1409400" y="42233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104"/>
                    <a:pt x="0" y="212"/>
                  </a:cubicBezTo>
                  <a:cubicBezTo>
                    <a:pt x="0" y="330"/>
                    <a:pt x="98" y="422"/>
                    <a:pt x="216" y="422"/>
                  </a:cubicBezTo>
                  <a:cubicBezTo>
                    <a:pt x="339" y="422"/>
                    <a:pt x="421" y="335"/>
                    <a:pt x="421" y="212"/>
                  </a:cubicBezTo>
                  <a:cubicBezTo>
                    <a:pt x="421" y="92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7" name="Google Shape;3807;p6"/>
            <p:cNvSpPr/>
            <p:nvPr/>
          </p:nvSpPr>
          <p:spPr>
            <a:xfrm>
              <a:off x="1940225" y="42233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9"/>
                    <a:pt x="11" y="212"/>
                  </a:cubicBezTo>
                  <a:cubicBezTo>
                    <a:pt x="0" y="330"/>
                    <a:pt x="98" y="422"/>
                    <a:pt x="221" y="422"/>
                  </a:cubicBezTo>
                  <a:cubicBezTo>
                    <a:pt x="345" y="422"/>
                    <a:pt x="427" y="335"/>
                    <a:pt x="427" y="212"/>
                  </a:cubicBezTo>
                  <a:cubicBezTo>
                    <a:pt x="422" y="92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8" name="Google Shape;3808;p6"/>
            <p:cNvSpPr/>
            <p:nvPr/>
          </p:nvSpPr>
          <p:spPr>
            <a:xfrm>
              <a:off x="220550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17" y="427"/>
                  </a:cubicBezTo>
                  <a:cubicBezTo>
                    <a:pt x="335" y="427"/>
                    <a:pt x="427" y="335"/>
                    <a:pt x="427" y="211"/>
                  </a:cubicBezTo>
                  <a:cubicBezTo>
                    <a:pt x="427" y="98"/>
                    <a:pt x="325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9" name="Google Shape;3809;p6"/>
            <p:cNvSpPr/>
            <p:nvPr/>
          </p:nvSpPr>
          <p:spPr>
            <a:xfrm>
              <a:off x="2046075" y="4011200"/>
              <a:ext cx="10950" cy="10725"/>
            </a:xfrm>
            <a:custGeom>
              <a:rect b="b" l="l" r="r" t="t"/>
              <a:pathLst>
                <a:path extrusionOk="0" h="429" w="438">
                  <a:moveTo>
                    <a:pt x="203" y="0"/>
                  </a:moveTo>
                  <a:cubicBezTo>
                    <a:pt x="108" y="0"/>
                    <a:pt x="15" y="85"/>
                    <a:pt x="6" y="213"/>
                  </a:cubicBezTo>
                  <a:cubicBezTo>
                    <a:pt x="1" y="326"/>
                    <a:pt x="103" y="428"/>
                    <a:pt x="222" y="428"/>
                  </a:cubicBezTo>
                  <a:cubicBezTo>
                    <a:pt x="335" y="423"/>
                    <a:pt x="432" y="336"/>
                    <a:pt x="432" y="218"/>
                  </a:cubicBezTo>
                  <a:cubicBezTo>
                    <a:pt x="437" y="89"/>
                    <a:pt x="350" y="2"/>
                    <a:pt x="227" y="2"/>
                  </a:cubicBezTo>
                  <a:cubicBezTo>
                    <a:pt x="219" y="1"/>
                    <a:pt x="211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0" name="Google Shape;3810;p6"/>
            <p:cNvSpPr/>
            <p:nvPr/>
          </p:nvSpPr>
          <p:spPr>
            <a:xfrm>
              <a:off x="1674800" y="40112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1" y="1"/>
                  </a:moveTo>
                  <a:cubicBezTo>
                    <a:pt x="93" y="1"/>
                    <a:pt x="1" y="83"/>
                    <a:pt x="1" y="212"/>
                  </a:cubicBezTo>
                  <a:cubicBezTo>
                    <a:pt x="1" y="325"/>
                    <a:pt x="93" y="422"/>
                    <a:pt x="206" y="422"/>
                  </a:cubicBezTo>
                  <a:cubicBezTo>
                    <a:pt x="209" y="422"/>
                    <a:pt x="212" y="423"/>
                    <a:pt x="215" y="423"/>
                  </a:cubicBezTo>
                  <a:cubicBezTo>
                    <a:pt x="329" y="423"/>
                    <a:pt x="427" y="322"/>
                    <a:pt x="427" y="212"/>
                  </a:cubicBezTo>
                  <a:cubicBezTo>
                    <a:pt x="427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1" name="Google Shape;3811;p6"/>
            <p:cNvSpPr/>
            <p:nvPr/>
          </p:nvSpPr>
          <p:spPr>
            <a:xfrm>
              <a:off x="1940225" y="41702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98" y="11"/>
                    <a:pt x="0" y="104"/>
                    <a:pt x="0" y="217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45" y="427"/>
                    <a:pt x="427" y="335"/>
                    <a:pt x="427" y="217"/>
                  </a:cubicBezTo>
                  <a:cubicBezTo>
                    <a:pt x="427" y="96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2" name="Google Shape;3812;p6"/>
            <p:cNvSpPr/>
            <p:nvPr/>
          </p:nvSpPr>
          <p:spPr>
            <a:xfrm>
              <a:off x="217892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9" y="427"/>
                    <a:pt x="432" y="335"/>
                    <a:pt x="432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1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3" name="Google Shape;3813;p6"/>
            <p:cNvSpPr/>
            <p:nvPr/>
          </p:nvSpPr>
          <p:spPr>
            <a:xfrm>
              <a:off x="1515500" y="40112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8" y="1"/>
                    <a:pt x="6" y="88"/>
                    <a:pt x="1" y="207"/>
                  </a:cubicBezTo>
                  <a:cubicBezTo>
                    <a:pt x="1" y="320"/>
                    <a:pt x="98" y="422"/>
                    <a:pt x="211" y="422"/>
                  </a:cubicBezTo>
                  <a:cubicBezTo>
                    <a:pt x="214" y="422"/>
                    <a:pt x="217" y="423"/>
                    <a:pt x="220" y="423"/>
                  </a:cubicBezTo>
                  <a:cubicBezTo>
                    <a:pt x="339" y="423"/>
                    <a:pt x="432" y="322"/>
                    <a:pt x="432" y="212"/>
                  </a:cubicBezTo>
                  <a:cubicBezTo>
                    <a:pt x="432" y="88"/>
                    <a:pt x="34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4" name="Google Shape;3814;p6"/>
            <p:cNvSpPr/>
            <p:nvPr/>
          </p:nvSpPr>
          <p:spPr>
            <a:xfrm>
              <a:off x="1648200" y="3984375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22" y="1"/>
                  </a:moveTo>
                  <a:cubicBezTo>
                    <a:pt x="109" y="1"/>
                    <a:pt x="6" y="88"/>
                    <a:pt x="6" y="212"/>
                  </a:cubicBezTo>
                  <a:cubicBezTo>
                    <a:pt x="1" y="335"/>
                    <a:pt x="104" y="433"/>
                    <a:pt x="217" y="433"/>
                  </a:cubicBezTo>
                  <a:cubicBezTo>
                    <a:pt x="335" y="433"/>
                    <a:pt x="427" y="340"/>
                    <a:pt x="427" y="227"/>
                  </a:cubicBezTo>
                  <a:cubicBezTo>
                    <a:pt x="427" y="104"/>
                    <a:pt x="340" y="6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5" name="Google Shape;3815;p6"/>
            <p:cNvSpPr/>
            <p:nvPr/>
          </p:nvSpPr>
          <p:spPr>
            <a:xfrm>
              <a:off x="14891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0" y="217"/>
                  </a:cubicBezTo>
                  <a:cubicBezTo>
                    <a:pt x="0" y="335"/>
                    <a:pt x="82" y="427"/>
                    <a:pt x="211" y="427"/>
                  </a:cubicBezTo>
                  <a:cubicBezTo>
                    <a:pt x="334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6" name="Google Shape;3816;p6"/>
            <p:cNvSpPr/>
            <p:nvPr/>
          </p:nvSpPr>
          <p:spPr>
            <a:xfrm>
              <a:off x="1674800" y="45419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29"/>
                    <a:pt x="98" y="416"/>
                    <a:pt x="206" y="421"/>
                  </a:cubicBezTo>
                  <a:cubicBezTo>
                    <a:pt x="211" y="422"/>
                    <a:pt x="217" y="422"/>
                    <a:pt x="222" y="422"/>
                  </a:cubicBezTo>
                  <a:cubicBezTo>
                    <a:pt x="329" y="422"/>
                    <a:pt x="422" y="323"/>
                    <a:pt x="422" y="211"/>
                  </a:cubicBezTo>
                  <a:cubicBezTo>
                    <a:pt x="43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7" name="Google Shape;3817;p6"/>
            <p:cNvSpPr/>
            <p:nvPr/>
          </p:nvSpPr>
          <p:spPr>
            <a:xfrm>
              <a:off x="16218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17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8" name="Google Shape;3818;p6"/>
            <p:cNvSpPr/>
            <p:nvPr/>
          </p:nvSpPr>
          <p:spPr>
            <a:xfrm>
              <a:off x="16748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2" y="0"/>
                  </a:moveTo>
                  <a:cubicBezTo>
                    <a:pt x="93" y="0"/>
                    <a:pt x="1" y="9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9" name="Google Shape;3819;p6"/>
            <p:cNvSpPr/>
            <p:nvPr/>
          </p:nvSpPr>
          <p:spPr>
            <a:xfrm>
              <a:off x="2046200" y="45419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1" y="329"/>
                    <a:pt x="98" y="421"/>
                    <a:pt x="217" y="421"/>
                  </a:cubicBezTo>
                  <a:cubicBezTo>
                    <a:pt x="222" y="422"/>
                    <a:pt x="228" y="422"/>
                    <a:pt x="233" y="422"/>
                  </a:cubicBezTo>
                  <a:cubicBezTo>
                    <a:pt x="339" y="422"/>
                    <a:pt x="427" y="328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0" name="Google Shape;3820;p6"/>
            <p:cNvSpPr/>
            <p:nvPr/>
          </p:nvSpPr>
          <p:spPr>
            <a:xfrm>
              <a:off x="1833725" y="4064175"/>
              <a:ext cx="11075" cy="10675"/>
            </a:xfrm>
            <a:custGeom>
              <a:rect b="b" l="l" r="r" t="t"/>
              <a:pathLst>
                <a:path extrusionOk="0" h="427" w="443">
                  <a:moveTo>
                    <a:pt x="226" y="0"/>
                  </a:moveTo>
                  <a:cubicBezTo>
                    <a:pt x="108" y="0"/>
                    <a:pt x="11" y="98"/>
                    <a:pt x="11" y="211"/>
                  </a:cubicBezTo>
                  <a:cubicBezTo>
                    <a:pt x="0" y="329"/>
                    <a:pt x="98" y="427"/>
                    <a:pt x="221" y="427"/>
                  </a:cubicBezTo>
                  <a:cubicBezTo>
                    <a:pt x="345" y="427"/>
                    <a:pt x="442" y="334"/>
                    <a:pt x="442" y="211"/>
                  </a:cubicBezTo>
                  <a:cubicBezTo>
                    <a:pt x="442" y="87"/>
                    <a:pt x="350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1" name="Google Shape;3821;p6"/>
            <p:cNvSpPr/>
            <p:nvPr/>
          </p:nvSpPr>
          <p:spPr>
            <a:xfrm>
              <a:off x="167480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330" y="422"/>
                    <a:pt x="427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2" name="Google Shape;3822;p6"/>
            <p:cNvSpPr/>
            <p:nvPr/>
          </p:nvSpPr>
          <p:spPr>
            <a:xfrm>
              <a:off x="1621875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1" y="88"/>
                    <a:pt x="1" y="211"/>
                  </a:cubicBezTo>
                  <a:cubicBezTo>
                    <a:pt x="1" y="329"/>
                    <a:pt x="93" y="422"/>
                    <a:pt x="216" y="422"/>
                  </a:cubicBezTo>
                  <a:cubicBezTo>
                    <a:pt x="324" y="422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3" name="Google Shape;3823;p6"/>
            <p:cNvSpPr/>
            <p:nvPr/>
          </p:nvSpPr>
          <p:spPr>
            <a:xfrm>
              <a:off x="1647950" y="435617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7" y="0"/>
                  </a:moveTo>
                  <a:cubicBezTo>
                    <a:pt x="109" y="0"/>
                    <a:pt x="16" y="88"/>
                    <a:pt x="1" y="211"/>
                  </a:cubicBezTo>
                  <a:cubicBezTo>
                    <a:pt x="1" y="324"/>
                    <a:pt x="103" y="422"/>
                    <a:pt x="222" y="422"/>
                  </a:cubicBezTo>
                  <a:cubicBezTo>
                    <a:pt x="345" y="422"/>
                    <a:pt x="432" y="334"/>
                    <a:pt x="432" y="216"/>
                  </a:cubicBezTo>
                  <a:cubicBezTo>
                    <a:pt x="437" y="88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4" name="Google Shape;3824;p6"/>
            <p:cNvSpPr/>
            <p:nvPr/>
          </p:nvSpPr>
          <p:spPr>
            <a:xfrm>
              <a:off x="148917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5" y="0"/>
                  </a:moveTo>
                  <a:cubicBezTo>
                    <a:pt x="89" y="0"/>
                    <a:pt x="0" y="94"/>
                    <a:pt x="0" y="212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27" y="325"/>
                    <a:pt x="422" y="212"/>
                  </a:cubicBezTo>
                  <a:cubicBezTo>
                    <a:pt x="422" y="93"/>
                    <a:pt x="329" y="1"/>
                    <a:pt x="211" y="1"/>
                  </a:cubicBezTo>
                  <a:cubicBezTo>
                    <a:pt x="205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5" name="Google Shape;3825;p6"/>
            <p:cNvSpPr/>
            <p:nvPr/>
          </p:nvSpPr>
          <p:spPr>
            <a:xfrm>
              <a:off x="2178925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8" y="0"/>
                    <a:pt x="0" y="93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6" name="Google Shape;3826;p6"/>
            <p:cNvSpPr/>
            <p:nvPr/>
          </p:nvSpPr>
          <p:spPr>
            <a:xfrm>
              <a:off x="2019750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6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32" y="335"/>
                    <a:pt x="427" y="217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7" name="Google Shape;3827;p6"/>
            <p:cNvSpPr/>
            <p:nvPr/>
          </p:nvSpPr>
          <p:spPr>
            <a:xfrm>
              <a:off x="21525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8" name="Google Shape;3828;p6"/>
            <p:cNvSpPr/>
            <p:nvPr/>
          </p:nvSpPr>
          <p:spPr>
            <a:xfrm>
              <a:off x="183397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3"/>
                    <a:pt x="6" y="216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9" name="Google Shape;3829;p6"/>
            <p:cNvSpPr/>
            <p:nvPr/>
          </p:nvSpPr>
          <p:spPr>
            <a:xfrm>
              <a:off x="1674800" y="38519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0"/>
                  </a:moveTo>
                  <a:cubicBezTo>
                    <a:pt x="89" y="0"/>
                    <a:pt x="1" y="89"/>
                    <a:pt x="1" y="207"/>
                  </a:cubicBezTo>
                  <a:cubicBezTo>
                    <a:pt x="1" y="325"/>
                    <a:pt x="93" y="417"/>
                    <a:pt x="206" y="422"/>
                  </a:cubicBezTo>
                  <a:cubicBezTo>
                    <a:pt x="324" y="422"/>
                    <a:pt x="427" y="325"/>
                    <a:pt x="427" y="212"/>
                  </a:cubicBezTo>
                  <a:cubicBezTo>
                    <a:pt x="427" y="104"/>
                    <a:pt x="335" y="6"/>
                    <a:pt x="222" y="1"/>
                  </a:cubicBezTo>
                  <a:cubicBezTo>
                    <a:pt x="215" y="0"/>
                    <a:pt x="209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0" name="Google Shape;3830;p6"/>
            <p:cNvSpPr/>
            <p:nvPr/>
          </p:nvSpPr>
          <p:spPr>
            <a:xfrm>
              <a:off x="1674800" y="438250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88"/>
                    <a:pt x="1" y="212"/>
                  </a:cubicBezTo>
                  <a:cubicBezTo>
                    <a:pt x="1" y="332"/>
                    <a:pt x="88" y="422"/>
                    <a:pt x="212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224" y="422"/>
                    <a:pt x="227" y="422"/>
                    <a:pt x="230" y="422"/>
                  </a:cubicBezTo>
                  <a:cubicBezTo>
                    <a:pt x="339" y="422"/>
                    <a:pt x="432" y="322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1" name="Google Shape;3831;p6"/>
            <p:cNvSpPr/>
            <p:nvPr/>
          </p:nvSpPr>
          <p:spPr>
            <a:xfrm>
              <a:off x="16483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0" y="98"/>
                    <a:pt x="0" y="211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2" name="Google Shape;3832;p6"/>
            <p:cNvSpPr/>
            <p:nvPr/>
          </p:nvSpPr>
          <p:spPr>
            <a:xfrm>
              <a:off x="20726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9" y="0"/>
                  </a:moveTo>
                  <a:cubicBezTo>
                    <a:pt x="103" y="0"/>
                    <a:pt x="11" y="89"/>
                    <a:pt x="11" y="206"/>
                  </a:cubicBezTo>
                  <a:cubicBezTo>
                    <a:pt x="0" y="325"/>
                    <a:pt x="93" y="417"/>
                    <a:pt x="206" y="422"/>
                  </a:cubicBezTo>
                  <a:cubicBezTo>
                    <a:pt x="210" y="422"/>
                    <a:pt x="214" y="423"/>
                    <a:pt x="217" y="423"/>
                  </a:cubicBezTo>
                  <a:cubicBezTo>
                    <a:pt x="340" y="423"/>
                    <a:pt x="427" y="342"/>
                    <a:pt x="432" y="222"/>
                  </a:cubicBezTo>
                  <a:cubicBezTo>
                    <a:pt x="432" y="104"/>
                    <a:pt x="345" y="6"/>
                    <a:pt x="226" y="1"/>
                  </a:cubicBezTo>
                  <a:cubicBezTo>
                    <a:pt x="221" y="0"/>
                    <a:pt x="215" y="0"/>
                    <a:pt x="20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3" name="Google Shape;3833;p6"/>
            <p:cNvSpPr/>
            <p:nvPr/>
          </p:nvSpPr>
          <p:spPr>
            <a:xfrm>
              <a:off x="21261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40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2"/>
                  </a:cubicBezTo>
                  <a:cubicBezTo>
                    <a:pt x="416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4" name="Google Shape;3834;p6"/>
            <p:cNvSpPr/>
            <p:nvPr/>
          </p:nvSpPr>
          <p:spPr>
            <a:xfrm>
              <a:off x="2125850" y="398437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40"/>
                    <a:pt x="93" y="433"/>
                    <a:pt x="217" y="433"/>
                  </a:cubicBezTo>
                  <a:cubicBezTo>
                    <a:pt x="335" y="433"/>
                    <a:pt x="432" y="335"/>
                    <a:pt x="427" y="212"/>
                  </a:cubicBezTo>
                  <a:cubicBezTo>
                    <a:pt x="422" y="88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5" name="Google Shape;3835;p6"/>
            <p:cNvSpPr/>
            <p:nvPr/>
          </p:nvSpPr>
          <p:spPr>
            <a:xfrm>
              <a:off x="1568550" y="44887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6" y="93"/>
                    <a:pt x="1" y="211"/>
                  </a:cubicBezTo>
                  <a:cubicBezTo>
                    <a:pt x="6" y="330"/>
                    <a:pt x="93" y="427"/>
                    <a:pt x="212" y="427"/>
                  </a:cubicBezTo>
                  <a:cubicBezTo>
                    <a:pt x="325" y="427"/>
                    <a:pt x="427" y="330"/>
                    <a:pt x="427" y="211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6" name="Google Shape;3836;p6"/>
            <p:cNvSpPr/>
            <p:nvPr/>
          </p:nvSpPr>
          <p:spPr>
            <a:xfrm>
              <a:off x="1993275" y="43822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98" y="11"/>
                    <a:pt x="1" y="98"/>
                    <a:pt x="1" y="216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2"/>
                    <a:pt x="422" y="222"/>
                  </a:cubicBezTo>
                  <a:cubicBezTo>
                    <a:pt x="422" y="103"/>
                    <a:pt x="330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7" name="Google Shape;3837;p6"/>
            <p:cNvSpPr/>
            <p:nvPr/>
          </p:nvSpPr>
          <p:spPr>
            <a:xfrm>
              <a:off x="17809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3" y="1"/>
                    <a:pt x="0" y="83"/>
                    <a:pt x="11" y="212"/>
                  </a:cubicBezTo>
                  <a:cubicBezTo>
                    <a:pt x="11" y="325"/>
                    <a:pt x="103" y="422"/>
                    <a:pt x="221" y="422"/>
                  </a:cubicBezTo>
                  <a:cubicBezTo>
                    <a:pt x="329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8" name="Google Shape;3838;p6"/>
            <p:cNvSpPr/>
            <p:nvPr/>
          </p:nvSpPr>
          <p:spPr>
            <a:xfrm>
              <a:off x="1940225" y="44887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1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9" name="Google Shape;3839;p6"/>
            <p:cNvSpPr/>
            <p:nvPr/>
          </p:nvSpPr>
          <p:spPr>
            <a:xfrm>
              <a:off x="1887175" y="4011225"/>
              <a:ext cx="10925" cy="10575"/>
            </a:xfrm>
            <a:custGeom>
              <a:rect b="b" l="l" r="r" t="t"/>
              <a:pathLst>
                <a:path extrusionOk="0" h="423" w="437">
                  <a:moveTo>
                    <a:pt x="210" y="0"/>
                  </a:moveTo>
                  <a:cubicBezTo>
                    <a:pt x="93" y="0"/>
                    <a:pt x="10" y="80"/>
                    <a:pt x="5" y="196"/>
                  </a:cubicBezTo>
                  <a:cubicBezTo>
                    <a:pt x="0" y="320"/>
                    <a:pt x="87" y="417"/>
                    <a:pt x="211" y="422"/>
                  </a:cubicBezTo>
                  <a:cubicBezTo>
                    <a:pt x="324" y="422"/>
                    <a:pt x="427" y="335"/>
                    <a:pt x="427" y="212"/>
                  </a:cubicBezTo>
                  <a:cubicBezTo>
                    <a:pt x="437" y="93"/>
                    <a:pt x="344" y="1"/>
                    <a:pt x="231" y="1"/>
                  </a:cubicBezTo>
                  <a:cubicBezTo>
                    <a:pt x="224" y="0"/>
                    <a:pt x="217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0" name="Google Shape;3840;p6"/>
            <p:cNvSpPr/>
            <p:nvPr/>
          </p:nvSpPr>
          <p:spPr>
            <a:xfrm>
              <a:off x="1542225" y="40373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3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6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1" name="Google Shape;3841;p6"/>
            <p:cNvSpPr/>
            <p:nvPr/>
          </p:nvSpPr>
          <p:spPr>
            <a:xfrm>
              <a:off x="2099400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103" y="427"/>
                    <a:pt x="221" y="427"/>
                  </a:cubicBezTo>
                  <a:cubicBezTo>
                    <a:pt x="334" y="417"/>
                    <a:pt x="432" y="330"/>
                    <a:pt x="432" y="211"/>
                  </a:cubicBezTo>
                  <a:cubicBezTo>
                    <a:pt x="432" y="98"/>
                    <a:pt x="33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2" name="Google Shape;3842;p6"/>
            <p:cNvSpPr/>
            <p:nvPr/>
          </p:nvSpPr>
          <p:spPr>
            <a:xfrm>
              <a:off x="1595150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3" name="Google Shape;3843;p6"/>
            <p:cNvSpPr/>
            <p:nvPr/>
          </p:nvSpPr>
          <p:spPr>
            <a:xfrm>
              <a:off x="207280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5" y="422"/>
                    <a:pt x="427" y="336"/>
                    <a:pt x="427" y="216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4" name="Google Shape;3844;p6"/>
            <p:cNvSpPr/>
            <p:nvPr/>
          </p:nvSpPr>
          <p:spPr>
            <a:xfrm>
              <a:off x="2072800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"/>
                    <a:pt x="6" y="98"/>
                    <a:pt x="1" y="227"/>
                  </a:cubicBezTo>
                  <a:cubicBezTo>
                    <a:pt x="6" y="345"/>
                    <a:pt x="93" y="432"/>
                    <a:pt x="211" y="432"/>
                  </a:cubicBezTo>
                  <a:cubicBezTo>
                    <a:pt x="324" y="432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5" name="Google Shape;3845;p6"/>
            <p:cNvSpPr/>
            <p:nvPr/>
          </p:nvSpPr>
          <p:spPr>
            <a:xfrm>
              <a:off x="1515625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6" name="Google Shape;3846;p6"/>
            <p:cNvSpPr/>
            <p:nvPr/>
          </p:nvSpPr>
          <p:spPr>
            <a:xfrm>
              <a:off x="1542225" y="42499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1" y="93"/>
                    <a:pt x="1" y="217"/>
                  </a:cubicBezTo>
                  <a:cubicBezTo>
                    <a:pt x="1" y="330"/>
                    <a:pt x="93" y="427"/>
                    <a:pt x="211" y="427"/>
                  </a:cubicBezTo>
                  <a:cubicBezTo>
                    <a:pt x="324" y="427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7" name="Google Shape;3847;p6"/>
            <p:cNvSpPr/>
            <p:nvPr/>
          </p:nvSpPr>
          <p:spPr>
            <a:xfrm>
              <a:off x="1754450" y="39313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103"/>
                    <a:pt x="1" y="222"/>
                  </a:cubicBezTo>
                  <a:cubicBezTo>
                    <a:pt x="1" y="342"/>
                    <a:pt x="93" y="427"/>
                    <a:pt x="207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40" y="427"/>
                    <a:pt x="432" y="330"/>
                    <a:pt x="427" y="206"/>
                  </a:cubicBezTo>
                  <a:cubicBezTo>
                    <a:pt x="427" y="93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8" name="Google Shape;3848;p6"/>
            <p:cNvSpPr/>
            <p:nvPr/>
          </p:nvSpPr>
          <p:spPr>
            <a:xfrm>
              <a:off x="2046200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32" y="334"/>
                    <a:pt x="427" y="211"/>
                  </a:cubicBezTo>
                  <a:cubicBezTo>
                    <a:pt x="427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9" name="Google Shape;3849;p6"/>
            <p:cNvSpPr/>
            <p:nvPr/>
          </p:nvSpPr>
          <p:spPr>
            <a:xfrm>
              <a:off x="1648350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8" y="6"/>
                    <a:pt x="0" y="93"/>
                    <a:pt x="0" y="211"/>
                  </a:cubicBezTo>
                  <a:cubicBezTo>
                    <a:pt x="0" y="329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1"/>
                  </a:cubicBezTo>
                  <a:cubicBezTo>
                    <a:pt x="421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0" name="Google Shape;3850;p6"/>
            <p:cNvSpPr/>
            <p:nvPr/>
          </p:nvSpPr>
          <p:spPr>
            <a:xfrm>
              <a:off x="194022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2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1" name="Google Shape;3851;p6"/>
            <p:cNvSpPr/>
            <p:nvPr/>
          </p:nvSpPr>
          <p:spPr>
            <a:xfrm>
              <a:off x="1940225" y="43295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93" y="427"/>
                    <a:pt x="20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2" name="Google Shape;3852;p6"/>
            <p:cNvSpPr/>
            <p:nvPr/>
          </p:nvSpPr>
          <p:spPr>
            <a:xfrm>
              <a:off x="1542225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3" name="Google Shape;3853;p6"/>
            <p:cNvSpPr/>
            <p:nvPr/>
          </p:nvSpPr>
          <p:spPr>
            <a:xfrm>
              <a:off x="1595150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93" y="432"/>
                    <a:pt x="211" y="432"/>
                  </a:cubicBezTo>
                  <a:cubicBezTo>
                    <a:pt x="335" y="432"/>
                    <a:pt x="427" y="340"/>
                    <a:pt x="432" y="211"/>
                  </a:cubicBezTo>
                  <a:cubicBezTo>
                    <a:pt x="43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4" name="Google Shape;3854;p6"/>
            <p:cNvSpPr/>
            <p:nvPr/>
          </p:nvSpPr>
          <p:spPr>
            <a:xfrm>
              <a:off x="1780925" y="45419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0"/>
                  </a:moveTo>
                  <a:cubicBezTo>
                    <a:pt x="93" y="0"/>
                    <a:pt x="0" y="82"/>
                    <a:pt x="0" y="206"/>
                  </a:cubicBezTo>
                  <a:cubicBezTo>
                    <a:pt x="0" y="329"/>
                    <a:pt x="98" y="421"/>
                    <a:pt x="216" y="421"/>
                  </a:cubicBezTo>
                  <a:cubicBezTo>
                    <a:pt x="329" y="421"/>
                    <a:pt x="427" y="329"/>
                    <a:pt x="427" y="206"/>
                  </a:cubicBezTo>
                  <a:cubicBezTo>
                    <a:pt x="427" y="82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5" name="Google Shape;3855;p6"/>
            <p:cNvSpPr/>
            <p:nvPr/>
          </p:nvSpPr>
          <p:spPr>
            <a:xfrm>
              <a:off x="1860575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3" y="1"/>
                  </a:moveTo>
                  <a:cubicBezTo>
                    <a:pt x="93" y="1"/>
                    <a:pt x="0" y="101"/>
                    <a:pt x="0" y="217"/>
                  </a:cubicBezTo>
                  <a:cubicBezTo>
                    <a:pt x="0" y="335"/>
                    <a:pt x="98" y="427"/>
                    <a:pt x="221" y="427"/>
                  </a:cubicBezTo>
                  <a:cubicBezTo>
                    <a:pt x="339" y="427"/>
                    <a:pt x="432" y="335"/>
                    <a:pt x="427" y="217"/>
                  </a:cubicBezTo>
                  <a:cubicBezTo>
                    <a:pt x="422" y="98"/>
                    <a:pt x="329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6" name="Google Shape;3856;p6"/>
            <p:cNvSpPr/>
            <p:nvPr/>
          </p:nvSpPr>
          <p:spPr>
            <a:xfrm>
              <a:off x="1886900" y="45419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98" y="0"/>
                    <a:pt x="11" y="82"/>
                    <a:pt x="11" y="206"/>
                  </a:cubicBezTo>
                  <a:cubicBezTo>
                    <a:pt x="1" y="319"/>
                    <a:pt x="98" y="421"/>
                    <a:pt x="217" y="421"/>
                  </a:cubicBezTo>
                  <a:cubicBezTo>
                    <a:pt x="222" y="422"/>
                    <a:pt x="228" y="422"/>
                    <a:pt x="234" y="422"/>
                  </a:cubicBezTo>
                  <a:cubicBezTo>
                    <a:pt x="344" y="422"/>
                    <a:pt x="432" y="328"/>
                    <a:pt x="432" y="211"/>
                  </a:cubicBezTo>
                  <a:cubicBezTo>
                    <a:pt x="438" y="87"/>
                    <a:pt x="35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7" name="Google Shape;3857;p6"/>
            <p:cNvSpPr/>
            <p:nvPr/>
          </p:nvSpPr>
          <p:spPr>
            <a:xfrm>
              <a:off x="2072925" y="39313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3" y="1"/>
                  </a:moveTo>
                  <a:cubicBezTo>
                    <a:pt x="93" y="1"/>
                    <a:pt x="1" y="96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17" y="217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8" name="Google Shape;3858;p6"/>
            <p:cNvSpPr/>
            <p:nvPr/>
          </p:nvSpPr>
          <p:spPr>
            <a:xfrm>
              <a:off x="1568700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87" y="1"/>
                    <a:pt x="0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7" y="423"/>
                    <a:pt x="421" y="324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9" name="Google Shape;3859;p6"/>
            <p:cNvSpPr/>
            <p:nvPr/>
          </p:nvSpPr>
          <p:spPr>
            <a:xfrm>
              <a:off x="148917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2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2"/>
                  </a:cubicBezTo>
                  <a:cubicBezTo>
                    <a:pt x="329" y="417"/>
                    <a:pt x="422" y="324"/>
                    <a:pt x="422" y="211"/>
                  </a:cubicBezTo>
                  <a:cubicBezTo>
                    <a:pt x="422" y="8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0" name="Google Shape;3860;p6"/>
            <p:cNvSpPr/>
            <p:nvPr/>
          </p:nvSpPr>
          <p:spPr>
            <a:xfrm>
              <a:off x="16748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3" y="1"/>
                    <a:pt x="1" y="88"/>
                    <a:pt x="1" y="211"/>
                  </a:cubicBezTo>
                  <a:cubicBezTo>
                    <a:pt x="1" y="329"/>
                    <a:pt x="94" y="423"/>
                    <a:pt x="200" y="423"/>
                  </a:cubicBezTo>
                  <a:cubicBezTo>
                    <a:pt x="206" y="423"/>
                    <a:pt x="211" y="422"/>
                    <a:pt x="217" y="422"/>
                  </a:cubicBezTo>
                  <a:cubicBezTo>
                    <a:pt x="330" y="422"/>
                    <a:pt x="422" y="319"/>
                    <a:pt x="42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1" name="Google Shape;3861;p6"/>
            <p:cNvSpPr/>
            <p:nvPr/>
          </p:nvSpPr>
          <p:spPr>
            <a:xfrm>
              <a:off x="15422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1" y="94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2" y="335"/>
                    <a:pt x="422" y="212"/>
                  </a:cubicBezTo>
                  <a:cubicBezTo>
                    <a:pt x="417" y="93"/>
                    <a:pt x="324" y="1"/>
                    <a:pt x="211" y="1"/>
                  </a:cubicBezTo>
                  <a:cubicBezTo>
                    <a:pt x="205" y="0"/>
                    <a:pt x="2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2" name="Google Shape;3862;p6"/>
            <p:cNvSpPr/>
            <p:nvPr/>
          </p:nvSpPr>
          <p:spPr>
            <a:xfrm>
              <a:off x="15951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35"/>
                    <a:pt x="417" y="212"/>
                  </a:cubicBezTo>
                  <a:cubicBezTo>
                    <a:pt x="417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3" name="Google Shape;3863;p6"/>
            <p:cNvSpPr/>
            <p:nvPr/>
          </p:nvSpPr>
          <p:spPr>
            <a:xfrm>
              <a:off x="201987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88" y="0"/>
                    <a:pt x="0" y="88"/>
                    <a:pt x="0" y="211"/>
                  </a:cubicBezTo>
                  <a:cubicBezTo>
                    <a:pt x="0" y="334"/>
                    <a:pt x="98" y="422"/>
                    <a:pt x="22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3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4" name="Google Shape;3864;p6"/>
            <p:cNvSpPr/>
            <p:nvPr/>
          </p:nvSpPr>
          <p:spPr>
            <a:xfrm>
              <a:off x="1940475" y="39580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1"/>
                  </a:moveTo>
                  <a:cubicBezTo>
                    <a:pt x="88" y="6"/>
                    <a:pt x="1" y="93"/>
                    <a:pt x="1" y="211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324" y="422"/>
                    <a:pt x="417" y="329"/>
                    <a:pt x="417" y="206"/>
                  </a:cubicBezTo>
                  <a:cubicBezTo>
                    <a:pt x="412" y="83"/>
                    <a:pt x="31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5" name="Google Shape;3865;p6"/>
            <p:cNvSpPr/>
            <p:nvPr/>
          </p:nvSpPr>
          <p:spPr>
            <a:xfrm>
              <a:off x="1754450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5" y="0"/>
                  </a:moveTo>
                  <a:cubicBezTo>
                    <a:pt x="94" y="0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7" y="335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ubicBezTo>
                    <a:pt x="216" y="0"/>
                    <a:pt x="211" y="0"/>
                    <a:pt x="20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6" name="Google Shape;3866;p6"/>
            <p:cNvSpPr/>
            <p:nvPr/>
          </p:nvSpPr>
          <p:spPr>
            <a:xfrm>
              <a:off x="1462575" y="43825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5" y="427"/>
                    <a:pt x="422" y="335"/>
                    <a:pt x="422" y="212"/>
                  </a:cubicBezTo>
                  <a:cubicBezTo>
                    <a:pt x="422" y="93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7" name="Google Shape;3867;p6"/>
            <p:cNvSpPr/>
            <p:nvPr/>
          </p:nvSpPr>
          <p:spPr>
            <a:xfrm>
              <a:off x="1860575" y="446215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8" y="1"/>
                    <a:pt x="0" y="93"/>
                    <a:pt x="0" y="212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34" y="422"/>
                    <a:pt x="427" y="335"/>
                    <a:pt x="432" y="212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8" name="Google Shape;3868;p6"/>
            <p:cNvSpPr/>
            <p:nvPr/>
          </p:nvSpPr>
          <p:spPr>
            <a:xfrm>
              <a:off x="1993275" y="3958050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1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8" y="422"/>
                    <a:pt x="211" y="422"/>
                  </a:cubicBezTo>
                  <a:cubicBezTo>
                    <a:pt x="217" y="422"/>
                    <a:pt x="223" y="423"/>
                    <a:pt x="228" y="423"/>
                  </a:cubicBezTo>
                  <a:cubicBezTo>
                    <a:pt x="338" y="423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9" name="Google Shape;3869;p6"/>
            <p:cNvSpPr/>
            <p:nvPr/>
          </p:nvSpPr>
          <p:spPr>
            <a:xfrm>
              <a:off x="2099400" y="39580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8"/>
                    <a:pt x="0" y="216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8" y="423"/>
                    <a:pt x="427" y="324"/>
                    <a:pt x="427" y="211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0" name="Google Shape;3870;p6"/>
            <p:cNvSpPr/>
            <p:nvPr/>
          </p:nvSpPr>
          <p:spPr>
            <a:xfrm>
              <a:off x="1595275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6"/>
                    <a:pt x="427" y="221"/>
                  </a:cubicBezTo>
                  <a:cubicBezTo>
                    <a:pt x="427" y="98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1" name="Google Shape;3871;p6"/>
            <p:cNvSpPr/>
            <p:nvPr/>
          </p:nvSpPr>
          <p:spPr>
            <a:xfrm>
              <a:off x="1568550" y="42233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109" y="0"/>
                    <a:pt x="11" y="87"/>
                    <a:pt x="6" y="206"/>
                  </a:cubicBezTo>
                  <a:cubicBezTo>
                    <a:pt x="1" y="324"/>
                    <a:pt x="88" y="421"/>
                    <a:pt x="212" y="421"/>
                  </a:cubicBezTo>
                  <a:cubicBezTo>
                    <a:pt x="218" y="422"/>
                    <a:pt x="224" y="422"/>
                    <a:pt x="230" y="422"/>
                  </a:cubicBezTo>
                  <a:cubicBezTo>
                    <a:pt x="344" y="422"/>
                    <a:pt x="428" y="333"/>
                    <a:pt x="438" y="216"/>
                  </a:cubicBezTo>
                  <a:cubicBezTo>
                    <a:pt x="438" y="10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2" name="Google Shape;3872;p6"/>
            <p:cNvSpPr/>
            <p:nvPr/>
          </p:nvSpPr>
          <p:spPr>
            <a:xfrm>
              <a:off x="1807650" y="38781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8" y="0"/>
                    <a:pt x="0" y="98"/>
                    <a:pt x="0" y="221"/>
                  </a:cubicBezTo>
                  <a:cubicBezTo>
                    <a:pt x="0" y="350"/>
                    <a:pt x="88" y="432"/>
                    <a:pt x="211" y="432"/>
                  </a:cubicBezTo>
                  <a:cubicBezTo>
                    <a:pt x="334" y="427"/>
                    <a:pt x="422" y="339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3" name="Google Shape;3873;p6"/>
            <p:cNvSpPr/>
            <p:nvPr/>
          </p:nvSpPr>
          <p:spPr>
            <a:xfrm>
              <a:off x="19932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86"/>
                    <a:pt x="1" y="211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2" y="335"/>
                    <a:pt x="422" y="216"/>
                  </a:cubicBezTo>
                  <a:cubicBezTo>
                    <a:pt x="427" y="9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4" name="Google Shape;3874;p6"/>
            <p:cNvSpPr/>
            <p:nvPr/>
          </p:nvSpPr>
          <p:spPr>
            <a:xfrm>
              <a:off x="14625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4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5" name="Google Shape;3875;p6"/>
            <p:cNvSpPr/>
            <p:nvPr/>
          </p:nvSpPr>
          <p:spPr>
            <a:xfrm>
              <a:off x="1701150" y="4303000"/>
              <a:ext cx="10925" cy="10550"/>
            </a:xfrm>
            <a:custGeom>
              <a:rect b="b" l="l" r="r" t="t"/>
              <a:pathLst>
                <a:path extrusionOk="0" h="422" w="437">
                  <a:moveTo>
                    <a:pt x="211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9"/>
                    <a:pt x="87" y="421"/>
                    <a:pt x="211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7" y="87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6" name="Google Shape;3876;p6"/>
            <p:cNvSpPr/>
            <p:nvPr/>
          </p:nvSpPr>
          <p:spPr>
            <a:xfrm>
              <a:off x="1435850" y="4356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0" y="1"/>
                  </a:moveTo>
                  <a:cubicBezTo>
                    <a:pt x="224" y="1"/>
                    <a:pt x="218" y="1"/>
                    <a:pt x="211" y="1"/>
                  </a:cubicBezTo>
                  <a:cubicBezTo>
                    <a:pt x="93" y="7"/>
                    <a:pt x="1" y="94"/>
                    <a:pt x="1" y="217"/>
                  </a:cubicBezTo>
                  <a:cubicBezTo>
                    <a:pt x="6" y="335"/>
                    <a:pt x="98" y="423"/>
                    <a:pt x="211" y="423"/>
                  </a:cubicBezTo>
                  <a:cubicBezTo>
                    <a:pt x="335" y="423"/>
                    <a:pt x="432" y="325"/>
                    <a:pt x="432" y="212"/>
                  </a:cubicBezTo>
                  <a:cubicBezTo>
                    <a:pt x="432" y="95"/>
                    <a:pt x="349" y="1"/>
                    <a:pt x="23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7" name="Google Shape;3877;p6"/>
            <p:cNvSpPr/>
            <p:nvPr/>
          </p:nvSpPr>
          <p:spPr>
            <a:xfrm>
              <a:off x="196682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87" y="0"/>
                    <a:pt x="0" y="88"/>
                    <a:pt x="5" y="216"/>
                  </a:cubicBezTo>
                  <a:cubicBezTo>
                    <a:pt x="10" y="334"/>
                    <a:pt x="103" y="422"/>
                    <a:pt x="216" y="422"/>
                  </a:cubicBezTo>
                  <a:cubicBezTo>
                    <a:pt x="334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8" name="Google Shape;3878;p6"/>
            <p:cNvSpPr/>
            <p:nvPr/>
          </p:nvSpPr>
          <p:spPr>
            <a:xfrm>
              <a:off x="1542100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6" y="98"/>
                    <a:pt x="0" y="221"/>
                  </a:cubicBezTo>
                  <a:cubicBezTo>
                    <a:pt x="0" y="334"/>
                    <a:pt x="98" y="427"/>
                    <a:pt x="221" y="427"/>
                  </a:cubicBezTo>
                  <a:cubicBezTo>
                    <a:pt x="340" y="427"/>
                    <a:pt x="427" y="329"/>
                    <a:pt x="427" y="211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9" name="Google Shape;3879;p6"/>
            <p:cNvSpPr/>
            <p:nvPr/>
          </p:nvSpPr>
          <p:spPr>
            <a:xfrm>
              <a:off x="1595150" y="42499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3" y="1"/>
                    <a:pt x="6" y="93"/>
                    <a:pt x="1" y="217"/>
                  </a:cubicBezTo>
                  <a:cubicBezTo>
                    <a:pt x="1" y="330"/>
                    <a:pt x="93" y="427"/>
                    <a:pt x="206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0" name="Google Shape;3880;p6"/>
            <p:cNvSpPr/>
            <p:nvPr/>
          </p:nvSpPr>
          <p:spPr>
            <a:xfrm>
              <a:off x="1542225" y="45152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34"/>
                    <a:pt x="88" y="427"/>
                    <a:pt x="211" y="427"/>
                  </a:cubicBezTo>
                  <a:cubicBezTo>
                    <a:pt x="335" y="427"/>
                    <a:pt x="422" y="329"/>
                    <a:pt x="422" y="206"/>
                  </a:cubicBezTo>
                  <a:cubicBezTo>
                    <a:pt x="417" y="9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1" name="Google Shape;3881;p6"/>
            <p:cNvSpPr/>
            <p:nvPr/>
          </p:nvSpPr>
          <p:spPr>
            <a:xfrm>
              <a:off x="2099400" y="42232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104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2" name="Google Shape;3882;p6"/>
            <p:cNvSpPr/>
            <p:nvPr/>
          </p:nvSpPr>
          <p:spPr>
            <a:xfrm>
              <a:off x="1780925" y="41701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11" y="98"/>
                    <a:pt x="11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219" y="427"/>
                    <a:pt x="222" y="427"/>
                    <a:pt x="225" y="427"/>
                  </a:cubicBezTo>
                  <a:cubicBezTo>
                    <a:pt x="339" y="427"/>
                    <a:pt x="427" y="336"/>
                    <a:pt x="432" y="211"/>
                  </a:cubicBezTo>
                  <a:cubicBezTo>
                    <a:pt x="432" y="109"/>
                    <a:pt x="360" y="6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3" name="Google Shape;3883;p6"/>
            <p:cNvSpPr/>
            <p:nvPr/>
          </p:nvSpPr>
          <p:spPr>
            <a:xfrm>
              <a:off x="18873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2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5"/>
                    <a:pt x="88" y="427"/>
                    <a:pt x="211" y="427"/>
                  </a:cubicBezTo>
                  <a:cubicBezTo>
                    <a:pt x="334" y="427"/>
                    <a:pt x="422" y="335"/>
                    <a:pt x="422" y="211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4" name="Google Shape;3884;p6"/>
            <p:cNvSpPr/>
            <p:nvPr/>
          </p:nvSpPr>
          <p:spPr>
            <a:xfrm>
              <a:off x="2125850" y="42499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93" y="1"/>
                    <a:pt x="1" y="93"/>
                    <a:pt x="11" y="227"/>
                  </a:cubicBezTo>
                  <a:cubicBezTo>
                    <a:pt x="16" y="335"/>
                    <a:pt x="104" y="432"/>
                    <a:pt x="222" y="432"/>
                  </a:cubicBezTo>
                  <a:cubicBezTo>
                    <a:pt x="335" y="432"/>
                    <a:pt x="432" y="335"/>
                    <a:pt x="432" y="217"/>
                  </a:cubicBezTo>
                  <a:cubicBezTo>
                    <a:pt x="427" y="93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5" name="Google Shape;3885;p6"/>
            <p:cNvSpPr/>
            <p:nvPr/>
          </p:nvSpPr>
          <p:spPr>
            <a:xfrm>
              <a:off x="2072925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6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6" name="Google Shape;3886;p6"/>
            <p:cNvSpPr/>
            <p:nvPr/>
          </p:nvSpPr>
          <p:spPr>
            <a:xfrm>
              <a:off x="21258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1" y="88"/>
                    <a:pt x="1" y="206"/>
                  </a:cubicBezTo>
                  <a:cubicBezTo>
                    <a:pt x="1" y="324"/>
                    <a:pt x="88" y="422"/>
                    <a:pt x="206" y="422"/>
                  </a:cubicBezTo>
                  <a:cubicBezTo>
                    <a:pt x="210" y="422"/>
                    <a:pt x="214" y="422"/>
                    <a:pt x="217" y="422"/>
                  </a:cubicBezTo>
                  <a:cubicBezTo>
                    <a:pt x="340" y="422"/>
                    <a:pt x="427" y="336"/>
                    <a:pt x="427" y="216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7" name="Google Shape;3887;p6"/>
            <p:cNvSpPr/>
            <p:nvPr/>
          </p:nvSpPr>
          <p:spPr>
            <a:xfrm>
              <a:off x="15951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93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0" y="422"/>
                    <a:pt x="427" y="336"/>
                    <a:pt x="432" y="216"/>
                  </a:cubicBezTo>
                  <a:cubicBezTo>
                    <a:pt x="43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8" name="Google Shape;3888;p6"/>
            <p:cNvSpPr/>
            <p:nvPr/>
          </p:nvSpPr>
          <p:spPr>
            <a:xfrm>
              <a:off x="19402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8" y="1"/>
                    <a:pt x="0" y="88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219" y="422"/>
                    <a:pt x="222" y="423"/>
                    <a:pt x="225" y="423"/>
                  </a:cubicBezTo>
                  <a:cubicBezTo>
                    <a:pt x="334" y="423"/>
                    <a:pt x="427" y="332"/>
                    <a:pt x="427" y="212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9" name="Google Shape;3889;p6"/>
            <p:cNvSpPr/>
            <p:nvPr/>
          </p:nvSpPr>
          <p:spPr>
            <a:xfrm>
              <a:off x="1542225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3" y="0"/>
                  </a:moveTo>
                  <a:cubicBezTo>
                    <a:pt x="89" y="0"/>
                    <a:pt x="1" y="101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17"/>
                    <a:pt x="422" y="335"/>
                    <a:pt x="422" y="211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0" name="Google Shape;3890;p6"/>
            <p:cNvSpPr/>
            <p:nvPr/>
          </p:nvSpPr>
          <p:spPr>
            <a:xfrm>
              <a:off x="1595275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2" y="1"/>
                  </a:moveTo>
                  <a:cubicBezTo>
                    <a:pt x="98" y="1"/>
                    <a:pt x="1" y="98"/>
                    <a:pt x="1" y="222"/>
                  </a:cubicBezTo>
                  <a:cubicBezTo>
                    <a:pt x="1" y="335"/>
                    <a:pt x="88" y="427"/>
                    <a:pt x="206" y="427"/>
                  </a:cubicBezTo>
                  <a:cubicBezTo>
                    <a:pt x="330" y="427"/>
                    <a:pt x="422" y="335"/>
                    <a:pt x="427" y="222"/>
                  </a:cubicBezTo>
                  <a:cubicBezTo>
                    <a:pt x="427" y="98"/>
                    <a:pt x="33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1" name="Google Shape;3891;p6"/>
            <p:cNvSpPr/>
            <p:nvPr/>
          </p:nvSpPr>
          <p:spPr>
            <a:xfrm>
              <a:off x="2072800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103" y="0"/>
                    <a:pt x="6" y="93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29" y="427"/>
                    <a:pt x="422" y="334"/>
                    <a:pt x="422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2" name="Google Shape;3892;p6"/>
            <p:cNvSpPr/>
            <p:nvPr/>
          </p:nvSpPr>
          <p:spPr>
            <a:xfrm>
              <a:off x="18076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"/>
                    <a:pt x="0" y="98"/>
                    <a:pt x="0" y="222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16" y="335"/>
                    <a:pt x="422" y="222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3" name="Google Shape;3893;p6"/>
            <p:cNvSpPr/>
            <p:nvPr/>
          </p:nvSpPr>
          <p:spPr>
            <a:xfrm>
              <a:off x="1913750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3" y="0"/>
                  </a:moveTo>
                  <a:cubicBezTo>
                    <a:pt x="94" y="0"/>
                    <a:pt x="1" y="10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17"/>
                    <a:pt x="427" y="330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9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4" name="Google Shape;3894;p6"/>
            <p:cNvSpPr/>
            <p:nvPr/>
          </p:nvSpPr>
          <p:spPr>
            <a:xfrm>
              <a:off x="2072925" y="440910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6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5" name="Google Shape;3895;p6"/>
            <p:cNvSpPr/>
            <p:nvPr/>
          </p:nvSpPr>
          <p:spPr>
            <a:xfrm>
              <a:off x="21261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0" y="93"/>
                    <a:pt x="0" y="211"/>
                  </a:cubicBezTo>
                  <a:cubicBezTo>
                    <a:pt x="0" y="335"/>
                    <a:pt x="82" y="427"/>
                    <a:pt x="195" y="427"/>
                  </a:cubicBezTo>
                  <a:cubicBezTo>
                    <a:pt x="319" y="427"/>
                    <a:pt x="416" y="340"/>
                    <a:pt x="421" y="227"/>
                  </a:cubicBezTo>
                  <a:cubicBezTo>
                    <a:pt x="427" y="103"/>
                    <a:pt x="33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6" name="Google Shape;3896;p6"/>
            <p:cNvSpPr/>
            <p:nvPr/>
          </p:nvSpPr>
          <p:spPr>
            <a:xfrm>
              <a:off x="1913750" y="38783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1"/>
                  </a:moveTo>
                  <a:cubicBezTo>
                    <a:pt x="90" y="1"/>
                    <a:pt x="1" y="100"/>
                    <a:pt x="1" y="212"/>
                  </a:cubicBezTo>
                  <a:cubicBezTo>
                    <a:pt x="1" y="336"/>
                    <a:pt x="93" y="423"/>
                    <a:pt x="211" y="423"/>
                  </a:cubicBezTo>
                  <a:cubicBezTo>
                    <a:pt x="335" y="418"/>
                    <a:pt x="427" y="330"/>
                    <a:pt x="427" y="212"/>
                  </a:cubicBezTo>
                  <a:cubicBezTo>
                    <a:pt x="417" y="94"/>
                    <a:pt x="330" y="2"/>
                    <a:pt x="211" y="2"/>
                  </a:cubicBezTo>
                  <a:cubicBezTo>
                    <a:pt x="206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7" name="Google Shape;3897;p6"/>
            <p:cNvSpPr/>
            <p:nvPr/>
          </p:nvSpPr>
          <p:spPr>
            <a:xfrm>
              <a:off x="15687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0"/>
                    <a:pt x="210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8" name="Google Shape;3898;p6"/>
            <p:cNvSpPr/>
            <p:nvPr/>
          </p:nvSpPr>
          <p:spPr>
            <a:xfrm>
              <a:off x="15422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6" y="1"/>
                  </a:moveTo>
                  <a:cubicBezTo>
                    <a:pt x="88" y="1"/>
                    <a:pt x="1" y="98"/>
                    <a:pt x="1" y="217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9" name="Google Shape;3899;p6"/>
            <p:cNvSpPr/>
            <p:nvPr/>
          </p:nvSpPr>
          <p:spPr>
            <a:xfrm>
              <a:off x="2072925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6" y="1"/>
                  </a:moveTo>
                  <a:cubicBezTo>
                    <a:pt x="88" y="1"/>
                    <a:pt x="1" y="98"/>
                    <a:pt x="1" y="211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0"/>
                    <a:pt x="422" y="211"/>
                  </a:cubicBezTo>
                  <a:cubicBezTo>
                    <a:pt x="41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0" name="Google Shape;3900;p6"/>
            <p:cNvSpPr/>
            <p:nvPr/>
          </p:nvSpPr>
          <p:spPr>
            <a:xfrm>
              <a:off x="1595150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8"/>
                    <a:pt x="6" y="217"/>
                  </a:cubicBezTo>
                  <a:cubicBezTo>
                    <a:pt x="6" y="335"/>
                    <a:pt x="98" y="427"/>
                    <a:pt x="211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1" name="Google Shape;3901;p6"/>
            <p:cNvSpPr/>
            <p:nvPr/>
          </p:nvSpPr>
          <p:spPr>
            <a:xfrm>
              <a:off x="1701275" y="43561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08" y="1"/>
                  </a:moveTo>
                  <a:cubicBezTo>
                    <a:pt x="94" y="1"/>
                    <a:pt x="10" y="90"/>
                    <a:pt x="5" y="207"/>
                  </a:cubicBezTo>
                  <a:cubicBezTo>
                    <a:pt x="0" y="320"/>
                    <a:pt x="93" y="418"/>
                    <a:pt x="211" y="423"/>
                  </a:cubicBezTo>
                  <a:cubicBezTo>
                    <a:pt x="214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22"/>
                  </a:cubicBezTo>
                  <a:cubicBezTo>
                    <a:pt x="432" y="104"/>
                    <a:pt x="350" y="7"/>
                    <a:pt x="226" y="1"/>
                  </a:cubicBezTo>
                  <a:cubicBezTo>
                    <a:pt x="220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2" name="Google Shape;3902;p6"/>
            <p:cNvSpPr/>
            <p:nvPr/>
          </p:nvSpPr>
          <p:spPr>
            <a:xfrm>
              <a:off x="186057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5"/>
                    <a:pt x="0" y="98"/>
                    <a:pt x="0" y="211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3" name="Google Shape;3903;p6"/>
            <p:cNvSpPr/>
            <p:nvPr/>
          </p:nvSpPr>
          <p:spPr>
            <a:xfrm>
              <a:off x="1860575" y="38783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5" y="1"/>
                  </a:moveTo>
                  <a:cubicBezTo>
                    <a:pt x="94" y="1"/>
                    <a:pt x="0" y="100"/>
                    <a:pt x="0" y="212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34" y="423"/>
                    <a:pt x="427" y="336"/>
                    <a:pt x="427" y="212"/>
                  </a:cubicBezTo>
                  <a:cubicBezTo>
                    <a:pt x="427" y="94"/>
                    <a:pt x="334" y="7"/>
                    <a:pt x="221" y="2"/>
                  </a:cubicBezTo>
                  <a:cubicBezTo>
                    <a:pt x="216" y="1"/>
                    <a:pt x="210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4" name="Google Shape;3904;p6"/>
            <p:cNvSpPr/>
            <p:nvPr/>
          </p:nvSpPr>
          <p:spPr>
            <a:xfrm>
              <a:off x="19932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5"/>
                    <a:pt x="1" y="92"/>
                    <a:pt x="1" y="211"/>
                  </a:cubicBezTo>
                  <a:cubicBezTo>
                    <a:pt x="1" y="329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5" name="Google Shape;3905;p6"/>
            <p:cNvSpPr/>
            <p:nvPr/>
          </p:nvSpPr>
          <p:spPr>
            <a:xfrm>
              <a:off x="1754325" y="38784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1"/>
                  </a:moveTo>
                  <a:cubicBezTo>
                    <a:pt x="98" y="6"/>
                    <a:pt x="1" y="93"/>
                    <a:pt x="1" y="211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40" y="422"/>
                    <a:pt x="432" y="335"/>
                    <a:pt x="422" y="211"/>
                  </a:cubicBezTo>
                  <a:cubicBezTo>
                    <a:pt x="42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6" name="Google Shape;3906;p6"/>
            <p:cNvSpPr/>
            <p:nvPr/>
          </p:nvSpPr>
          <p:spPr>
            <a:xfrm>
              <a:off x="1674800" y="40641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32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7" name="Google Shape;3907;p6"/>
            <p:cNvSpPr/>
            <p:nvPr/>
          </p:nvSpPr>
          <p:spPr>
            <a:xfrm>
              <a:off x="1833975" y="385180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32" y="1"/>
                  </a:moveTo>
                  <a:cubicBezTo>
                    <a:pt x="109" y="1"/>
                    <a:pt x="11" y="93"/>
                    <a:pt x="6" y="206"/>
                  </a:cubicBezTo>
                  <a:cubicBezTo>
                    <a:pt x="1" y="319"/>
                    <a:pt x="98" y="422"/>
                    <a:pt x="211" y="427"/>
                  </a:cubicBezTo>
                  <a:cubicBezTo>
                    <a:pt x="214" y="427"/>
                    <a:pt x="218" y="428"/>
                    <a:pt x="221" y="428"/>
                  </a:cubicBezTo>
                  <a:cubicBezTo>
                    <a:pt x="335" y="428"/>
                    <a:pt x="432" y="337"/>
                    <a:pt x="432" y="222"/>
                  </a:cubicBezTo>
                  <a:cubicBezTo>
                    <a:pt x="432" y="98"/>
                    <a:pt x="345" y="6"/>
                    <a:pt x="23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8" name="Google Shape;3908;p6"/>
            <p:cNvSpPr/>
            <p:nvPr/>
          </p:nvSpPr>
          <p:spPr>
            <a:xfrm>
              <a:off x="1462575" y="4064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7" y="1"/>
                  </a:moveTo>
                  <a:cubicBezTo>
                    <a:pt x="98" y="1"/>
                    <a:pt x="0" y="92"/>
                    <a:pt x="0" y="207"/>
                  </a:cubicBezTo>
                  <a:cubicBezTo>
                    <a:pt x="0" y="330"/>
                    <a:pt x="93" y="428"/>
                    <a:pt x="211" y="428"/>
                  </a:cubicBezTo>
                  <a:cubicBezTo>
                    <a:pt x="335" y="428"/>
                    <a:pt x="422" y="330"/>
                    <a:pt x="422" y="212"/>
                  </a:cubicBezTo>
                  <a:cubicBezTo>
                    <a:pt x="422" y="99"/>
                    <a:pt x="335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9" name="Google Shape;3909;p6"/>
            <p:cNvSpPr/>
            <p:nvPr/>
          </p:nvSpPr>
          <p:spPr>
            <a:xfrm>
              <a:off x="183397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98" y="0"/>
                    <a:pt x="1" y="87"/>
                    <a:pt x="6" y="206"/>
                  </a:cubicBezTo>
                  <a:cubicBezTo>
                    <a:pt x="6" y="319"/>
                    <a:pt x="103" y="421"/>
                    <a:pt x="216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87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0" name="Google Shape;3910;p6"/>
            <p:cNvSpPr/>
            <p:nvPr/>
          </p:nvSpPr>
          <p:spPr>
            <a:xfrm>
              <a:off x="1754450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1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1" name="Google Shape;3911;p6"/>
            <p:cNvSpPr/>
            <p:nvPr/>
          </p:nvSpPr>
          <p:spPr>
            <a:xfrm>
              <a:off x="2099400" y="4170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8"/>
                    <a:pt x="0" y="211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27" y="340"/>
                    <a:pt x="427" y="211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2" name="Google Shape;3912;p6"/>
            <p:cNvSpPr/>
            <p:nvPr/>
          </p:nvSpPr>
          <p:spPr>
            <a:xfrm>
              <a:off x="1727850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7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88" y="421"/>
                    <a:pt x="212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3" name="Google Shape;3913;p6"/>
            <p:cNvSpPr/>
            <p:nvPr/>
          </p:nvSpPr>
          <p:spPr>
            <a:xfrm>
              <a:off x="180752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5" y="211"/>
                  </a:cubicBezTo>
                  <a:cubicBezTo>
                    <a:pt x="5" y="334"/>
                    <a:pt x="93" y="421"/>
                    <a:pt x="216" y="421"/>
                  </a:cubicBezTo>
                  <a:cubicBezTo>
                    <a:pt x="329" y="421"/>
                    <a:pt x="421" y="334"/>
                    <a:pt x="427" y="216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4" name="Google Shape;3914;p6"/>
            <p:cNvSpPr/>
            <p:nvPr/>
          </p:nvSpPr>
          <p:spPr>
            <a:xfrm>
              <a:off x="1913750" y="430300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5" name="Google Shape;3915;p6"/>
            <p:cNvSpPr/>
            <p:nvPr/>
          </p:nvSpPr>
          <p:spPr>
            <a:xfrm>
              <a:off x="1966550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2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6" name="Google Shape;3916;p6"/>
            <p:cNvSpPr/>
            <p:nvPr/>
          </p:nvSpPr>
          <p:spPr>
            <a:xfrm>
              <a:off x="1435850" y="430300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103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7" name="Google Shape;3917;p6"/>
            <p:cNvSpPr/>
            <p:nvPr/>
          </p:nvSpPr>
          <p:spPr>
            <a:xfrm>
              <a:off x="1940100" y="45419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5" y="329"/>
                    <a:pt x="103" y="421"/>
                    <a:pt x="221" y="421"/>
                  </a:cubicBezTo>
                  <a:cubicBezTo>
                    <a:pt x="334" y="421"/>
                    <a:pt x="427" y="329"/>
                    <a:pt x="427" y="211"/>
                  </a:cubicBezTo>
                  <a:cubicBezTo>
                    <a:pt x="432" y="87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8" name="Google Shape;3918;p6"/>
            <p:cNvSpPr/>
            <p:nvPr/>
          </p:nvSpPr>
          <p:spPr>
            <a:xfrm>
              <a:off x="1860575" y="38253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2" y="0"/>
                  </a:moveTo>
                  <a:cubicBezTo>
                    <a:pt x="98" y="0"/>
                    <a:pt x="5" y="91"/>
                    <a:pt x="0" y="206"/>
                  </a:cubicBezTo>
                  <a:cubicBezTo>
                    <a:pt x="0" y="329"/>
                    <a:pt x="93" y="427"/>
                    <a:pt x="211" y="427"/>
                  </a:cubicBezTo>
                  <a:cubicBezTo>
                    <a:pt x="329" y="427"/>
                    <a:pt x="427" y="334"/>
                    <a:pt x="427" y="216"/>
                  </a:cubicBezTo>
                  <a:cubicBezTo>
                    <a:pt x="427" y="98"/>
                    <a:pt x="334" y="11"/>
                    <a:pt x="221" y="0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9" name="Google Shape;3919;p6"/>
            <p:cNvSpPr/>
            <p:nvPr/>
          </p:nvSpPr>
          <p:spPr>
            <a:xfrm>
              <a:off x="2125850" y="4196850"/>
              <a:ext cx="10950" cy="10600"/>
            </a:xfrm>
            <a:custGeom>
              <a:rect b="b" l="l" r="r" t="t"/>
              <a:pathLst>
                <a:path extrusionOk="0" h="424" w="438">
                  <a:moveTo>
                    <a:pt x="211" y="1"/>
                  </a:moveTo>
                  <a:cubicBezTo>
                    <a:pt x="99" y="1"/>
                    <a:pt x="16" y="80"/>
                    <a:pt x="11" y="197"/>
                  </a:cubicBezTo>
                  <a:cubicBezTo>
                    <a:pt x="1" y="325"/>
                    <a:pt x="88" y="418"/>
                    <a:pt x="212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17"/>
                  </a:cubicBezTo>
                  <a:cubicBezTo>
                    <a:pt x="438" y="99"/>
                    <a:pt x="350" y="7"/>
                    <a:pt x="232" y="1"/>
                  </a:cubicBezTo>
                  <a:cubicBezTo>
                    <a:pt x="225" y="1"/>
                    <a:pt x="218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0" name="Google Shape;3920;p6"/>
            <p:cNvSpPr/>
            <p:nvPr/>
          </p:nvSpPr>
          <p:spPr>
            <a:xfrm>
              <a:off x="1595150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6" y="0"/>
                  </a:moveTo>
                  <a:cubicBezTo>
                    <a:pt x="93" y="6"/>
                    <a:pt x="1" y="93"/>
                    <a:pt x="1" y="211"/>
                  </a:cubicBezTo>
                  <a:cubicBezTo>
                    <a:pt x="1" y="334"/>
                    <a:pt x="93" y="422"/>
                    <a:pt x="211" y="422"/>
                  </a:cubicBezTo>
                  <a:cubicBezTo>
                    <a:pt x="330" y="422"/>
                    <a:pt x="427" y="334"/>
                    <a:pt x="427" y="211"/>
                  </a:cubicBezTo>
                  <a:cubicBezTo>
                    <a:pt x="427" y="88"/>
                    <a:pt x="335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1" name="Google Shape;3921;p6"/>
            <p:cNvSpPr/>
            <p:nvPr/>
          </p:nvSpPr>
          <p:spPr>
            <a:xfrm>
              <a:off x="1754325" y="44089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7" y="0"/>
                  </a:moveTo>
                  <a:cubicBezTo>
                    <a:pt x="108" y="0"/>
                    <a:pt x="6" y="98"/>
                    <a:pt x="6" y="211"/>
                  </a:cubicBezTo>
                  <a:cubicBezTo>
                    <a:pt x="1" y="335"/>
                    <a:pt x="88" y="422"/>
                    <a:pt x="216" y="422"/>
                  </a:cubicBezTo>
                  <a:cubicBezTo>
                    <a:pt x="340" y="422"/>
                    <a:pt x="432" y="335"/>
                    <a:pt x="432" y="211"/>
                  </a:cubicBezTo>
                  <a:cubicBezTo>
                    <a:pt x="432" y="98"/>
                    <a:pt x="340" y="6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2" name="Google Shape;3922;p6"/>
            <p:cNvSpPr/>
            <p:nvPr/>
          </p:nvSpPr>
          <p:spPr>
            <a:xfrm>
              <a:off x="1754325" y="3825350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16"/>
                  </a:cubicBezTo>
                  <a:cubicBezTo>
                    <a:pt x="6" y="329"/>
                    <a:pt x="93" y="427"/>
                    <a:pt x="211" y="427"/>
                  </a:cubicBezTo>
                  <a:cubicBezTo>
                    <a:pt x="335" y="427"/>
                    <a:pt x="432" y="334"/>
                    <a:pt x="432" y="216"/>
                  </a:cubicBezTo>
                  <a:cubicBezTo>
                    <a:pt x="432" y="93"/>
                    <a:pt x="34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3" name="Google Shape;3923;p6"/>
            <p:cNvSpPr/>
            <p:nvPr/>
          </p:nvSpPr>
          <p:spPr>
            <a:xfrm>
              <a:off x="18605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0"/>
                    <a:pt x="98" y="427"/>
                    <a:pt x="221" y="427"/>
                  </a:cubicBezTo>
                  <a:cubicBezTo>
                    <a:pt x="339" y="417"/>
                    <a:pt x="432" y="330"/>
                    <a:pt x="427" y="206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4" name="Google Shape;3924;p6"/>
            <p:cNvSpPr/>
            <p:nvPr/>
          </p:nvSpPr>
          <p:spPr>
            <a:xfrm>
              <a:off x="1940225" y="41173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1"/>
                  </a:moveTo>
                  <a:cubicBezTo>
                    <a:pt x="98" y="1"/>
                    <a:pt x="0" y="98"/>
                    <a:pt x="0" y="211"/>
                  </a:cubicBezTo>
                  <a:cubicBezTo>
                    <a:pt x="11" y="329"/>
                    <a:pt x="98" y="422"/>
                    <a:pt x="216" y="422"/>
                  </a:cubicBezTo>
                  <a:cubicBezTo>
                    <a:pt x="329" y="422"/>
                    <a:pt x="427" y="335"/>
                    <a:pt x="427" y="211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5" name="Google Shape;3925;p6"/>
            <p:cNvSpPr/>
            <p:nvPr/>
          </p:nvSpPr>
          <p:spPr>
            <a:xfrm>
              <a:off x="1727850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7" y="1"/>
                  </a:moveTo>
                  <a:cubicBezTo>
                    <a:pt x="104" y="1"/>
                    <a:pt x="1" y="98"/>
                    <a:pt x="1" y="211"/>
                  </a:cubicBezTo>
                  <a:cubicBezTo>
                    <a:pt x="1" y="335"/>
                    <a:pt x="88" y="427"/>
                    <a:pt x="212" y="427"/>
                  </a:cubicBezTo>
                  <a:cubicBezTo>
                    <a:pt x="340" y="427"/>
                    <a:pt x="422" y="340"/>
                    <a:pt x="422" y="211"/>
                  </a:cubicBezTo>
                  <a:cubicBezTo>
                    <a:pt x="42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6" name="Google Shape;3926;p6"/>
            <p:cNvSpPr/>
            <p:nvPr/>
          </p:nvSpPr>
          <p:spPr>
            <a:xfrm>
              <a:off x="188717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5" y="87"/>
                    <a:pt x="0" y="206"/>
                  </a:cubicBezTo>
                  <a:cubicBezTo>
                    <a:pt x="0" y="329"/>
                    <a:pt x="87" y="427"/>
                    <a:pt x="211" y="427"/>
                  </a:cubicBezTo>
                  <a:cubicBezTo>
                    <a:pt x="324" y="427"/>
                    <a:pt x="421" y="334"/>
                    <a:pt x="421" y="221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7" name="Google Shape;3927;p6"/>
            <p:cNvSpPr/>
            <p:nvPr/>
          </p:nvSpPr>
          <p:spPr>
            <a:xfrm>
              <a:off x="1780925" y="43294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7"/>
                    <a:pt x="93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8" name="Google Shape;3928;p6"/>
            <p:cNvSpPr/>
            <p:nvPr/>
          </p:nvSpPr>
          <p:spPr>
            <a:xfrm>
              <a:off x="1674800" y="45948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8"/>
                    <a:pt x="6" y="221"/>
                  </a:cubicBezTo>
                  <a:cubicBezTo>
                    <a:pt x="16" y="334"/>
                    <a:pt x="103" y="427"/>
                    <a:pt x="222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9" name="Google Shape;3929;p6"/>
            <p:cNvSpPr/>
            <p:nvPr/>
          </p:nvSpPr>
          <p:spPr>
            <a:xfrm>
              <a:off x="1886900" y="43294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22" y="1"/>
                  </a:moveTo>
                  <a:cubicBezTo>
                    <a:pt x="104" y="1"/>
                    <a:pt x="16" y="88"/>
                    <a:pt x="11" y="206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32" y="337"/>
                    <a:pt x="432" y="222"/>
                  </a:cubicBezTo>
                  <a:cubicBezTo>
                    <a:pt x="438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0" name="Google Shape;3930;p6"/>
            <p:cNvSpPr/>
            <p:nvPr/>
          </p:nvSpPr>
          <p:spPr>
            <a:xfrm>
              <a:off x="1780800" y="3905000"/>
              <a:ext cx="10925" cy="10675"/>
            </a:xfrm>
            <a:custGeom>
              <a:rect b="b" l="l" r="r" t="t"/>
              <a:pathLst>
                <a:path extrusionOk="0" h="427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19"/>
                    <a:pt x="93" y="422"/>
                    <a:pt x="211" y="427"/>
                  </a:cubicBezTo>
                  <a:cubicBezTo>
                    <a:pt x="214" y="427"/>
                    <a:pt x="217" y="427"/>
                    <a:pt x="221" y="427"/>
                  </a:cubicBezTo>
                  <a:cubicBezTo>
                    <a:pt x="334" y="427"/>
                    <a:pt x="427" y="341"/>
                    <a:pt x="432" y="226"/>
                  </a:cubicBezTo>
                  <a:cubicBezTo>
                    <a:pt x="437" y="113"/>
                    <a:pt x="350" y="11"/>
                    <a:pt x="231" y="0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1" name="Google Shape;3931;p6"/>
            <p:cNvSpPr/>
            <p:nvPr/>
          </p:nvSpPr>
          <p:spPr>
            <a:xfrm>
              <a:off x="1727850" y="39048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7" y="1"/>
                  </a:moveTo>
                  <a:cubicBezTo>
                    <a:pt x="88" y="1"/>
                    <a:pt x="1" y="87"/>
                    <a:pt x="1" y="207"/>
                  </a:cubicBezTo>
                  <a:cubicBezTo>
                    <a:pt x="1" y="330"/>
                    <a:pt x="93" y="428"/>
                    <a:pt x="212" y="428"/>
                  </a:cubicBezTo>
                  <a:cubicBezTo>
                    <a:pt x="215" y="428"/>
                    <a:pt x="218" y="428"/>
                    <a:pt x="221" y="428"/>
                  </a:cubicBezTo>
                  <a:cubicBezTo>
                    <a:pt x="339" y="428"/>
                    <a:pt x="422" y="332"/>
                    <a:pt x="422" y="212"/>
                  </a:cubicBezTo>
                  <a:cubicBezTo>
                    <a:pt x="422" y="94"/>
                    <a:pt x="335" y="1"/>
                    <a:pt x="217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2" name="Google Shape;3932;p6"/>
            <p:cNvSpPr/>
            <p:nvPr/>
          </p:nvSpPr>
          <p:spPr>
            <a:xfrm>
              <a:off x="2125850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8"/>
                    <a:pt x="11" y="222"/>
                  </a:cubicBezTo>
                  <a:cubicBezTo>
                    <a:pt x="11" y="335"/>
                    <a:pt x="98" y="427"/>
                    <a:pt x="217" y="427"/>
                  </a:cubicBezTo>
                  <a:cubicBezTo>
                    <a:pt x="330" y="427"/>
                    <a:pt x="427" y="335"/>
                    <a:pt x="427" y="217"/>
                  </a:cubicBezTo>
                  <a:cubicBezTo>
                    <a:pt x="427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3" name="Google Shape;3933;p6"/>
            <p:cNvSpPr/>
            <p:nvPr/>
          </p:nvSpPr>
          <p:spPr>
            <a:xfrm>
              <a:off x="2099400" y="41172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93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4" name="Google Shape;3934;p6"/>
            <p:cNvSpPr/>
            <p:nvPr/>
          </p:nvSpPr>
          <p:spPr>
            <a:xfrm>
              <a:off x="1754450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25" y="1"/>
                  </a:moveTo>
                  <a:cubicBezTo>
                    <a:pt x="219" y="1"/>
                    <a:pt x="213" y="1"/>
                    <a:pt x="206" y="1"/>
                  </a:cubicBezTo>
                  <a:cubicBezTo>
                    <a:pt x="93" y="7"/>
                    <a:pt x="1" y="94"/>
                    <a:pt x="1" y="212"/>
                  </a:cubicBezTo>
                  <a:cubicBezTo>
                    <a:pt x="1" y="325"/>
                    <a:pt x="88" y="423"/>
                    <a:pt x="211" y="423"/>
                  </a:cubicBezTo>
                  <a:cubicBezTo>
                    <a:pt x="335" y="418"/>
                    <a:pt x="427" y="325"/>
                    <a:pt x="427" y="207"/>
                  </a:cubicBezTo>
                  <a:cubicBezTo>
                    <a:pt x="417" y="90"/>
                    <a:pt x="338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5" name="Google Shape;3935;p6"/>
            <p:cNvSpPr/>
            <p:nvPr/>
          </p:nvSpPr>
          <p:spPr>
            <a:xfrm>
              <a:off x="1807525" y="43559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10"/>
                    <a:pt x="0" y="98"/>
                    <a:pt x="0" y="221"/>
                  </a:cubicBezTo>
                  <a:cubicBezTo>
                    <a:pt x="5" y="334"/>
                    <a:pt x="93" y="427"/>
                    <a:pt x="211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6" name="Google Shape;3936;p6"/>
            <p:cNvSpPr/>
            <p:nvPr/>
          </p:nvSpPr>
          <p:spPr>
            <a:xfrm>
              <a:off x="1860450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8" y="0"/>
                    <a:pt x="5" y="88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7" name="Google Shape;3937;p6"/>
            <p:cNvSpPr/>
            <p:nvPr/>
          </p:nvSpPr>
          <p:spPr>
            <a:xfrm>
              <a:off x="1913625" y="43561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8" y="0"/>
                    <a:pt x="6" y="88"/>
                    <a:pt x="1" y="211"/>
                  </a:cubicBezTo>
                  <a:cubicBezTo>
                    <a:pt x="6" y="334"/>
                    <a:pt x="98" y="422"/>
                    <a:pt x="216" y="422"/>
                  </a:cubicBezTo>
                  <a:cubicBezTo>
                    <a:pt x="335" y="417"/>
                    <a:pt x="432" y="324"/>
                    <a:pt x="432" y="211"/>
                  </a:cubicBez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8" name="Google Shape;3938;p6"/>
            <p:cNvSpPr/>
            <p:nvPr/>
          </p:nvSpPr>
          <p:spPr>
            <a:xfrm>
              <a:off x="1621875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9" name="Google Shape;3939;p6"/>
            <p:cNvSpPr/>
            <p:nvPr/>
          </p:nvSpPr>
          <p:spPr>
            <a:xfrm>
              <a:off x="215245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1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27"/>
                    <a:pt x="216" y="427"/>
                  </a:cubicBezTo>
                  <a:cubicBezTo>
                    <a:pt x="340" y="427"/>
                    <a:pt x="427" y="335"/>
                    <a:pt x="422" y="211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0" name="Google Shape;3940;p6"/>
            <p:cNvSpPr/>
            <p:nvPr/>
          </p:nvSpPr>
          <p:spPr>
            <a:xfrm>
              <a:off x="1727725" y="39580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1"/>
                  </a:moveTo>
                  <a:cubicBezTo>
                    <a:pt x="98" y="1"/>
                    <a:pt x="1" y="88"/>
                    <a:pt x="16" y="211"/>
                  </a:cubicBezTo>
                  <a:cubicBezTo>
                    <a:pt x="16" y="335"/>
                    <a:pt x="114" y="422"/>
                    <a:pt x="227" y="422"/>
                  </a:cubicBezTo>
                  <a:cubicBezTo>
                    <a:pt x="345" y="422"/>
                    <a:pt x="433" y="329"/>
                    <a:pt x="433" y="211"/>
                  </a:cubicBezTo>
                  <a:cubicBezTo>
                    <a:pt x="433" y="8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1" name="Google Shape;3941;p6"/>
            <p:cNvSpPr/>
            <p:nvPr/>
          </p:nvSpPr>
          <p:spPr>
            <a:xfrm>
              <a:off x="1780800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16" y="88"/>
                    <a:pt x="5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2" name="Google Shape;3942;p6"/>
            <p:cNvSpPr/>
            <p:nvPr/>
          </p:nvSpPr>
          <p:spPr>
            <a:xfrm>
              <a:off x="1727850" y="4329325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7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34"/>
                    <a:pt x="88" y="432"/>
                    <a:pt x="212" y="432"/>
                  </a:cubicBezTo>
                  <a:cubicBezTo>
                    <a:pt x="335" y="432"/>
                    <a:pt x="422" y="340"/>
                    <a:pt x="422" y="211"/>
                  </a:cubicBezTo>
                  <a:cubicBezTo>
                    <a:pt x="422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3" name="Google Shape;3943;p6"/>
            <p:cNvSpPr/>
            <p:nvPr/>
          </p:nvSpPr>
          <p:spPr>
            <a:xfrm>
              <a:off x="1887175" y="42765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5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21" y="334"/>
                    <a:pt x="427" y="211"/>
                  </a:cubicBezTo>
                  <a:cubicBezTo>
                    <a:pt x="427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4" name="Google Shape;3944;p6"/>
            <p:cNvSpPr/>
            <p:nvPr/>
          </p:nvSpPr>
          <p:spPr>
            <a:xfrm>
              <a:off x="1940225" y="4276600"/>
              <a:ext cx="10675" cy="10475"/>
            </a:xfrm>
            <a:custGeom>
              <a:rect b="b" l="l" r="r" t="t"/>
              <a:pathLst>
                <a:path extrusionOk="0" h="419" w="427">
                  <a:moveTo>
                    <a:pt x="240" y="1"/>
                  </a:moveTo>
                  <a:cubicBezTo>
                    <a:pt x="232" y="1"/>
                    <a:pt x="224" y="2"/>
                    <a:pt x="216" y="3"/>
                  </a:cubicBezTo>
                  <a:cubicBezTo>
                    <a:pt x="98" y="3"/>
                    <a:pt x="0" y="90"/>
                    <a:pt x="0" y="208"/>
                  </a:cubicBezTo>
                  <a:cubicBezTo>
                    <a:pt x="0" y="321"/>
                    <a:pt x="93" y="419"/>
                    <a:pt x="216" y="419"/>
                  </a:cubicBezTo>
                  <a:cubicBezTo>
                    <a:pt x="334" y="419"/>
                    <a:pt x="427" y="331"/>
                    <a:pt x="427" y="208"/>
                  </a:cubicBezTo>
                  <a:cubicBezTo>
                    <a:pt x="422" y="93"/>
                    <a:pt x="342" y="1"/>
                    <a:pt x="24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5" name="Google Shape;3945;p6"/>
            <p:cNvSpPr/>
            <p:nvPr/>
          </p:nvSpPr>
          <p:spPr>
            <a:xfrm>
              <a:off x="15422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6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6" name="Google Shape;3946;p6"/>
            <p:cNvSpPr/>
            <p:nvPr/>
          </p:nvSpPr>
          <p:spPr>
            <a:xfrm>
              <a:off x="1727600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103" y="1"/>
                    <a:pt x="6" y="93"/>
                    <a:pt x="6" y="206"/>
                  </a:cubicBezTo>
                  <a:cubicBezTo>
                    <a:pt x="1" y="324"/>
                    <a:pt x="98" y="417"/>
                    <a:pt x="217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5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7" name="Google Shape;3947;p6"/>
            <p:cNvSpPr/>
            <p:nvPr/>
          </p:nvSpPr>
          <p:spPr>
            <a:xfrm>
              <a:off x="1648350" y="4303100"/>
              <a:ext cx="10550" cy="10450"/>
            </a:xfrm>
            <a:custGeom>
              <a:rect b="b" l="l" r="r" t="t"/>
              <a:pathLst>
                <a:path extrusionOk="0" h="418" w="422">
                  <a:moveTo>
                    <a:pt x="221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9"/>
                    <a:pt x="0" y="212"/>
                  </a:cubicBezTo>
                  <a:cubicBezTo>
                    <a:pt x="5" y="325"/>
                    <a:pt x="98" y="417"/>
                    <a:pt x="211" y="417"/>
                  </a:cubicBezTo>
                  <a:cubicBezTo>
                    <a:pt x="334" y="417"/>
                    <a:pt x="421" y="330"/>
                    <a:pt x="421" y="207"/>
                  </a:cubicBezTo>
                  <a:cubicBezTo>
                    <a:pt x="421" y="87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8" name="Google Shape;3948;p6"/>
            <p:cNvSpPr/>
            <p:nvPr/>
          </p:nvSpPr>
          <p:spPr>
            <a:xfrm>
              <a:off x="1727725" y="44355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1" y="334"/>
                    <a:pt x="98" y="427"/>
                    <a:pt x="222" y="427"/>
                  </a:cubicBezTo>
                  <a:cubicBezTo>
                    <a:pt x="345" y="427"/>
                    <a:pt x="433" y="329"/>
                    <a:pt x="427" y="206"/>
                  </a:cubicBezTo>
                  <a:cubicBezTo>
                    <a:pt x="422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9" name="Google Shape;3949;p6"/>
            <p:cNvSpPr/>
            <p:nvPr/>
          </p:nvSpPr>
          <p:spPr>
            <a:xfrm>
              <a:off x="1940225" y="43826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11" y="329"/>
                    <a:pt x="103" y="421"/>
                    <a:pt x="216" y="421"/>
                  </a:cubicBezTo>
                  <a:cubicBezTo>
                    <a:pt x="329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0" name="Google Shape;3950;p6"/>
            <p:cNvSpPr/>
            <p:nvPr/>
          </p:nvSpPr>
          <p:spPr>
            <a:xfrm>
              <a:off x="1940225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11" y="329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1" name="Google Shape;3951;p6"/>
            <p:cNvSpPr/>
            <p:nvPr/>
          </p:nvSpPr>
          <p:spPr>
            <a:xfrm>
              <a:off x="1807650" y="3825350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0"/>
                    <a:pt x="0" y="98"/>
                    <a:pt x="0" y="216"/>
                  </a:cubicBezTo>
                  <a:cubicBezTo>
                    <a:pt x="0" y="334"/>
                    <a:pt x="88" y="427"/>
                    <a:pt x="211" y="427"/>
                  </a:cubicBezTo>
                  <a:cubicBezTo>
                    <a:pt x="329" y="422"/>
                    <a:pt x="422" y="324"/>
                    <a:pt x="422" y="206"/>
                  </a:cubicBezTo>
                  <a:cubicBezTo>
                    <a:pt x="422" y="93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2" name="Google Shape;3952;p6"/>
            <p:cNvSpPr/>
            <p:nvPr/>
          </p:nvSpPr>
          <p:spPr>
            <a:xfrm>
              <a:off x="1940225" y="38518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93"/>
                    <a:pt x="32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3" name="Google Shape;3953;p6"/>
            <p:cNvSpPr/>
            <p:nvPr/>
          </p:nvSpPr>
          <p:spPr>
            <a:xfrm>
              <a:off x="1568550" y="406417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7" y="0"/>
                  </a:moveTo>
                  <a:cubicBezTo>
                    <a:pt x="104" y="0"/>
                    <a:pt x="6" y="93"/>
                    <a:pt x="6" y="206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7" y="329"/>
                    <a:pt x="427" y="211"/>
                  </a:cubicBezTo>
                  <a:cubicBezTo>
                    <a:pt x="43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4" name="Google Shape;3954;p6"/>
            <p:cNvSpPr/>
            <p:nvPr/>
          </p:nvSpPr>
          <p:spPr>
            <a:xfrm>
              <a:off x="2099400" y="4064175"/>
              <a:ext cx="10675" cy="10425"/>
            </a:xfrm>
            <a:custGeom>
              <a:rect b="b" l="l" r="r" t="t"/>
              <a:pathLst>
                <a:path extrusionOk="0" h="417" w="427">
                  <a:moveTo>
                    <a:pt x="211" y="0"/>
                  </a:moveTo>
                  <a:cubicBezTo>
                    <a:pt x="93" y="0"/>
                    <a:pt x="0" y="87"/>
                    <a:pt x="0" y="206"/>
                  </a:cubicBezTo>
                  <a:cubicBezTo>
                    <a:pt x="0" y="324"/>
                    <a:pt x="93" y="416"/>
                    <a:pt x="211" y="416"/>
                  </a:cubicBezTo>
                  <a:cubicBezTo>
                    <a:pt x="329" y="416"/>
                    <a:pt x="427" y="329"/>
                    <a:pt x="427" y="206"/>
                  </a:cubicBezTo>
                  <a:cubicBezTo>
                    <a:pt x="427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5" name="Google Shape;3955;p6"/>
            <p:cNvSpPr/>
            <p:nvPr/>
          </p:nvSpPr>
          <p:spPr>
            <a:xfrm>
              <a:off x="1568550" y="411735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17" y="1"/>
                  </a:moveTo>
                  <a:cubicBezTo>
                    <a:pt x="104" y="1"/>
                    <a:pt x="6" y="88"/>
                    <a:pt x="6" y="206"/>
                  </a:cubicBezTo>
                  <a:cubicBezTo>
                    <a:pt x="1" y="329"/>
                    <a:pt x="88" y="422"/>
                    <a:pt x="212" y="422"/>
                  </a:cubicBezTo>
                  <a:cubicBezTo>
                    <a:pt x="335" y="422"/>
                    <a:pt x="427" y="329"/>
                    <a:pt x="427" y="211"/>
                  </a:cubicBezTo>
                  <a:cubicBezTo>
                    <a:pt x="438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6" name="Google Shape;3956;p6"/>
            <p:cNvSpPr/>
            <p:nvPr/>
          </p:nvSpPr>
          <p:spPr>
            <a:xfrm>
              <a:off x="1727850" y="41173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17" y="0"/>
                  </a:moveTo>
                  <a:cubicBezTo>
                    <a:pt x="214" y="0"/>
                    <a:pt x="210" y="0"/>
                    <a:pt x="207" y="1"/>
                  </a:cubicBezTo>
                  <a:cubicBezTo>
                    <a:pt x="88" y="1"/>
                    <a:pt x="1" y="88"/>
                    <a:pt x="1" y="206"/>
                  </a:cubicBezTo>
                  <a:cubicBezTo>
                    <a:pt x="1" y="31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06"/>
                  </a:cubicBezTo>
                  <a:cubicBezTo>
                    <a:pt x="422" y="86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7" name="Google Shape;3957;p6"/>
            <p:cNvSpPr/>
            <p:nvPr/>
          </p:nvSpPr>
          <p:spPr>
            <a:xfrm>
              <a:off x="20726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1" y="0"/>
                  </a:moveTo>
                  <a:cubicBezTo>
                    <a:pt x="103" y="0"/>
                    <a:pt x="16" y="87"/>
                    <a:pt x="11" y="206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2" y="87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8" name="Google Shape;3958;p6"/>
            <p:cNvSpPr/>
            <p:nvPr/>
          </p:nvSpPr>
          <p:spPr>
            <a:xfrm>
              <a:off x="2178925" y="4303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5"/>
                    <a:pt x="5" y="98"/>
                    <a:pt x="5" y="211"/>
                  </a:cubicBezTo>
                  <a:cubicBezTo>
                    <a:pt x="0" y="329"/>
                    <a:pt x="103" y="421"/>
                    <a:pt x="216" y="421"/>
                  </a:cubicBezTo>
                  <a:cubicBezTo>
                    <a:pt x="339" y="421"/>
                    <a:pt x="432" y="334"/>
                    <a:pt x="432" y="211"/>
                  </a:cubicBezTo>
                  <a:cubicBezTo>
                    <a:pt x="432" y="87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9" name="Google Shape;3959;p6"/>
            <p:cNvSpPr/>
            <p:nvPr/>
          </p:nvSpPr>
          <p:spPr>
            <a:xfrm>
              <a:off x="1780800" y="4488750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24"/>
                    <a:pt x="93" y="417"/>
                    <a:pt x="211" y="427"/>
                  </a:cubicBezTo>
                  <a:cubicBezTo>
                    <a:pt x="214" y="427"/>
                    <a:pt x="217" y="427"/>
                    <a:pt x="220" y="427"/>
                  </a:cubicBezTo>
                  <a:cubicBezTo>
                    <a:pt x="334" y="427"/>
                    <a:pt x="432" y="332"/>
                    <a:pt x="432" y="222"/>
                  </a:cubicBezTo>
                  <a:cubicBezTo>
                    <a:pt x="437" y="98"/>
                    <a:pt x="350" y="6"/>
                    <a:pt x="231" y="1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0" name="Google Shape;3960;p6"/>
            <p:cNvSpPr/>
            <p:nvPr/>
          </p:nvSpPr>
          <p:spPr>
            <a:xfrm>
              <a:off x="1887175" y="385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4" y="0"/>
                  </a:moveTo>
                  <a:cubicBezTo>
                    <a:pt x="218" y="0"/>
                    <a:pt x="212" y="0"/>
                    <a:pt x="206" y="1"/>
                  </a:cubicBezTo>
                  <a:cubicBezTo>
                    <a:pt x="87" y="1"/>
                    <a:pt x="0" y="88"/>
                    <a:pt x="0" y="207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24" y="422"/>
                    <a:pt x="421" y="335"/>
                    <a:pt x="421" y="212"/>
                  </a:cubicBezTo>
                  <a:cubicBezTo>
                    <a:pt x="421" y="94"/>
                    <a:pt x="342" y="0"/>
                    <a:pt x="22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1" name="Google Shape;3961;p6"/>
            <p:cNvSpPr/>
            <p:nvPr/>
          </p:nvSpPr>
          <p:spPr>
            <a:xfrm>
              <a:off x="1780925" y="38519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1" y="1"/>
                  </a:moveTo>
                  <a:cubicBezTo>
                    <a:pt x="103" y="1"/>
                    <a:pt x="11" y="88"/>
                    <a:pt x="11" y="207"/>
                  </a:cubicBezTo>
                  <a:cubicBezTo>
                    <a:pt x="0" y="325"/>
                    <a:pt x="93" y="422"/>
                    <a:pt x="216" y="422"/>
                  </a:cubicBezTo>
                  <a:cubicBezTo>
                    <a:pt x="329" y="422"/>
                    <a:pt x="427" y="335"/>
                    <a:pt x="427" y="212"/>
                  </a:cubicBezTo>
                  <a:cubicBezTo>
                    <a:pt x="427" y="88"/>
                    <a:pt x="32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2" name="Google Shape;3962;p6"/>
            <p:cNvSpPr/>
            <p:nvPr/>
          </p:nvSpPr>
          <p:spPr>
            <a:xfrm>
              <a:off x="20726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1" y="0"/>
                  </a:moveTo>
                  <a:cubicBezTo>
                    <a:pt x="108" y="0"/>
                    <a:pt x="11" y="88"/>
                    <a:pt x="0" y="211"/>
                  </a:cubicBezTo>
                  <a:cubicBezTo>
                    <a:pt x="0" y="324"/>
                    <a:pt x="93" y="417"/>
                    <a:pt x="206" y="422"/>
                  </a:cubicBezTo>
                  <a:cubicBezTo>
                    <a:pt x="209" y="422"/>
                    <a:pt x="213" y="422"/>
                    <a:pt x="216" y="422"/>
                  </a:cubicBezTo>
                  <a:cubicBezTo>
                    <a:pt x="335" y="422"/>
                    <a:pt x="427" y="336"/>
                    <a:pt x="427" y="216"/>
                  </a:cubicBezTo>
                  <a:cubicBezTo>
                    <a:pt x="432" y="93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3" name="Google Shape;3963;p6"/>
            <p:cNvSpPr/>
            <p:nvPr/>
          </p:nvSpPr>
          <p:spPr>
            <a:xfrm>
              <a:off x="2126125" y="4356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2" y="1"/>
                  </a:moveTo>
                  <a:cubicBezTo>
                    <a:pt x="79" y="1"/>
                    <a:pt x="0" y="90"/>
                    <a:pt x="0" y="212"/>
                  </a:cubicBezTo>
                  <a:cubicBezTo>
                    <a:pt x="0" y="335"/>
                    <a:pt x="87" y="423"/>
                    <a:pt x="211" y="423"/>
                  </a:cubicBezTo>
                  <a:cubicBezTo>
                    <a:pt x="324" y="423"/>
                    <a:pt x="421" y="335"/>
                    <a:pt x="421" y="217"/>
                  </a:cubicBezTo>
                  <a:cubicBezTo>
                    <a:pt x="421" y="94"/>
                    <a:pt x="334" y="1"/>
                    <a:pt x="211" y="1"/>
                  </a:cubicBezTo>
                  <a:cubicBezTo>
                    <a:pt x="205" y="1"/>
                    <a:pt x="198" y="1"/>
                    <a:pt x="19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4" name="Google Shape;3964;p6"/>
            <p:cNvSpPr/>
            <p:nvPr/>
          </p:nvSpPr>
          <p:spPr>
            <a:xfrm>
              <a:off x="2152200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1"/>
                  </a:moveTo>
                  <a:cubicBezTo>
                    <a:pt x="103" y="1"/>
                    <a:pt x="11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334" y="422"/>
                    <a:pt x="432" y="335"/>
                    <a:pt x="432" y="211"/>
                  </a:cubicBezTo>
                  <a:cubicBezTo>
                    <a:pt x="432" y="8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5" name="Google Shape;3965;p6"/>
            <p:cNvSpPr/>
            <p:nvPr/>
          </p:nvSpPr>
          <p:spPr>
            <a:xfrm>
              <a:off x="1780800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98" y="0"/>
                    <a:pt x="5" y="98"/>
                    <a:pt x="0" y="221"/>
                  </a:cubicBezTo>
                  <a:cubicBezTo>
                    <a:pt x="5" y="334"/>
                    <a:pt x="98" y="427"/>
                    <a:pt x="211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6" name="Google Shape;3966;p6"/>
            <p:cNvSpPr/>
            <p:nvPr/>
          </p:nvSpPr>
          <p:spPr>
            <a:xfrm>
              <a:off x="1542225" y="41966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8" y="10"/>
                    <a:pt x="1" y="98"/>
                    <a:pt x="1" y="211"/>
                  </a:cubicBezTo>
                  <a:cubicBezTo>
                    <a:pt x="1" y="334"/>
                    <a:pt x="93" y="432"/>
                    <a:pt x="211" y="432"/>
                  </a:cubicBezTo>
                  <a:cubicBezTo>
                    <a:pt x="335" y="432"/>
                    <a:pt x="422" y="344"/>
                    <a:pt x="417" y="211"/>
                  </a:cubicBezTo>
                  <a:cubicBezTo>
                    <a:pt x="417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7" name="Google Shape;3967;p6"/>
            <p:cNvSpPr/>
            <p:nvPr/>
          </p:nvSpPr>
          <p:spPr>
            <a:xfrm>
              <a:off x="1489175" y="43029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2" y="1"/>
                    <a:pt x="0" y="87"/>
                    <a:pt x="0" y="207"/>
                  </a:cubicBezTo>
                  <a:cubicBezTo>
                    <a:pt x="0" y="335"/>
                    <a:pt x="82" y="422"/>
                    <a:pt x="211" y="422"/>
                  </a:cubicBezTo>
                  <a:cubicBezTo>
                    <a:pt x="334" y="422"/>
                    <a:pt x="432" y="330"/>
                    <a:pt x="432" y="212"/>
                  </a:cubicBezTo>
                  <a:cubicBezTo>
                    <a:pt x="432" y="99"/>
                    <a:pt x="334" y="1"/>
                    <a:pt x="221" y="1"/>
                  </a:cubicBezTo>
                  <a:cubicBezTo>
                    <a:pt x="218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8" name="Google Shape;3968;p6"/>
            <p:cNvSpPr/>
            <p:nvPr/>
          </p:nvSpPr>
          <p:spPr>
            <a:xfrm>
              <a:off x="1515625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27" y="336"/>
                    <a:pt x="427" y="211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9" name="Google Shape;3969;p6"/>
            <p:cNvSpPr/>
            <p:nvPr/>
          </p:nvSpPr>
          <p:spPr>
            <a:xfrm>
              <a:off x="20462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104" y="1"/>
                    <a:pt x="1" y="103"/>
                    <a:pt x="1" y="222"/>
                  </a:cubicBezTo>
                  <a:cubicBezTo>
                    <a:pt x="10" y="348"/>
                    <a:pt x="107" y="428"/>
                    <a:pt x="204" y="428"/>
                  </a:cubicBezTo>
                  <a:cubicBezTo>
                    <a:pt x="210" y="428"/>
                    <a:pt x="216" y="428"/>
                    <a:pt x="222" y="427"/>
                  </a:cubicBezTo>
                  <a:cubicBezTo>
                    <a:pt x="34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0" name="Google Shape;3970;p6"/>
            <p:cNvSpPr/>
            <p:nvPr/>
          </p:nvSpPr>
          <p:spPr>
            <a:xfrm>
              <a:off x="1728000" y="43826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29"/>
                    <a:pt x="98" y="421"/>
                    <a:pt x="211" y="421"/>
                  </a:cubicBezTo>
                  <a:cubicBezTo>
                    <a:pt x="329" y="421"/>
                    <a:pt x="416" y="329"/>
                    <a:pt x="416" y="211"/>
                  </a:cubicBezTo>
                  <a:cubicBezTo>
                    <a:pt x="416" y="87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1" name="Google Shape;3971;p6"/>
            <p:cNvSpPr/>
            <p:nvPr/>
          </p:nvSpPr>
          <p:spPr>
            <a:xfrm>
              <a:off x="1780925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1"/>
                    <a:pt x="0" y="99"/>
                    <a:pt x="0" y="212"/>
                  </a:cubicBezTo>
                  <a:cubicBezTo>
                    <a:pt x="0" y="335"/>
                    <a:pt x="98" y="422"/>
                    <a:pt x="216" y="422"/>
                  </a:cubicBezTo>
                  <a:cubicBezTo>
                    <a:pt x="334" y="422"/>
                    <a:pt x="427" y="33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2" name="Google Shape;3972;p6"/>
            <p:cNvSpPr/>
            <p:nvPr/>
          </p:nvSpPr>
          <p:spPr>
            <a:xfrm>
              <a:off x="1621625" y="40641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11" y="211"/>
                  </a:cubicBezTo>
                  <a:cubicBezTo>
                    <a:pt x="16" y="334"/>
                    <a:pt x="103" y="427"/>
                    <a:pt x="226" y="427"/>
                  </a:cubicBezTo>
                  <a:cubicBezTo>
                    <a:pt x="345" y="416"/>
                    <a:pt x="432" y="329"/>
                    <a:pt x="432" y="211"/>
                  </a:cubicBezTo>
                  <a:cubicBezTo>
                    <a:pt x="432" y="98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3" name="Google Shape;3973;p6"/>
            <p:cNvSpPr/>
            <p:nvPr/>
          </p:nvSpPr>
          <p:spPr>
            <a:xfrm>
              <a:off x="1727600" y="454180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2" y="0"/>
                  </a:moveTo>
                  <a:cubicBezTo>
                    <a:pt x="94" y="0"/>
                    <a:pt x="16" y="84"/>
                    <a:pt x="11" y="196"/>
                  </a:cubicBezTo>
                  <a:cubicBezTo>
                    <a:pt x="1" y="320"/>
                    <a:pt x="98" y="422"/>
                    <a:pt x="222" y="422"/>
                  </a:cubicBezTo>
                  <a:cubicBezTo>
                    <a:pt x="335" y="422"/>
                    <a:pt x="432" y="335"/>
                    <a:pt x="432" y="217"/>
                  </a:cubicBezTo>
                  <a:cubicBezTo>
                    <a:pt x="438" y="104"/>
                    <a:pt x="355" y="6"/>
                    <a:pt x="232" y="1"/>
                  </a:cubicBezTo>
                  <a:cubicBezTo>
                    <a:pt x="225" y="0"/>
                    <a:pt x="218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4" name="Google Shape;3974;p6"/>
            <p:cNvSpPr/>
            <p:nvPr/>
          </p:nvSpPr>
          <p:spPr>
            <a:xfrm>
              <a:off x="1887300" y="4382625"/>
              <a:ext cx="10425" cy="10575"/>
            </a:xfrm>
            <a:custGeom>
              <a:rect b="b" l="l" r="r" t="t"/>
              <a:pathLst>
                <a:path extrusionOk="0" h="423" w="417">
                  <a:moveTo>
                    <a:pt x="215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88" y="1"/>
                    <a:pt x="0" y="99"/>
                    <a:pt x="0" y="212"/>
                  </a:cubicBezTo>
                  <a:cubicBezTo>
                    <a:pt x="0" y="335"/>
                    <a:pt x="98" y="422"/>
                    <a:pt x="211" y="422"/>
                  </a:cubicBezTo>
                  <a:cubicBezTo>
                    <a:pt x="329" y="422"/>
                    <a:pt x="416" y="330"/>
                    <a:pt x="416" y="207"/>
                  </a:cubicBezTo>
                  <a:cubicBezTo>
                    <a:pt x="416" y="87"/>
                    <a:pt x="324" y="1"/>
                    <a:pt x="21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5" name="Google Shape;3975;p6"/>
            <p:cNvSpPr/>
            <p:nvPr/>
          </p:nvSpPr>
          <p:spPr>
            <a:xfrm>
              <a:off x="1887300" y="44887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0" y="93"/>
                    <a:pt x="0" y="211"/>
                  </a:cubicBezTo>
                  <a:cubicBezTo>
                    <a:pt x="0" y="330"/>
                    <a:pt x="98" y="427"/>
                    <a:pt x="211" y="427"/>
                  </a:cubicBezTo>
                  <a:cubicBezTo>
                    <a:pt x="329" y="417"/>
                    <a:pt x="422" y="330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6" name="Google Shape;3976;p6"/>
            <p:cNvSpPr/>
            <p:nvPr/>
          </p:nvSpPr>
          <p:spPr>
            <a:xfrm>
              <a:off x="2125850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22" y="0"/>
                  </a:moveTo>
                  <a:cubicBezTo>
                    <a:pt x="98" y="0"/>
                    <a:pt x="11" y="93"/>
                    <a:pt x="11" y="206"/>
                  </a:cubicBezTo>
                  <a:cubicBezTo>
                    <a:pt x="1" y="324"/>
                    <a:pt x="98" y="427"/>
                    <a:pt x="217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7" name="Google Shape;3977;p6"/>
            <p:cNvSpPr/>
            <p:nvPr/>
          </p:nvSpPr>
          <p:spPr>
            <a:xfrm>
              <a:off x="2073050" y="4143825"/>
              <a:ext cx="10450" cy="10675"/>
            </a:xfrm>
            <a:custGeom>
              <a:rect b="b" l="l" r="r" t="t"/>
              <a:pathLst>
                <a:path extrusionOk="0" h="427" w="418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19" y="427"/>
                    <a:pt x="417" y="334"/>
                    <a:pt x="417" y="211"/>
                  </a:cubicBezTo>
                  <a:cubicBezTo>
                    <a:pt x="417" y="9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8" name="Google Shape;3978;p6"/>
            <p:cNvSpPr/>
            <p:nvPr/>
          </p:nvSpPr>
          <p:spPr>
            <a:xfrm>
              <a:off x="1595025" y="414382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6" y="0"/>
                  </a:moveTo>
                  <a:cubicBezTo>
                    <a:pt x="98" y="0"/>
                    <a:pt x="6" y="93"/>
                    <a:pt x="6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9" name="Google Shape;3979;p6"/>
            <p:cNvSpPr/>
            <p:nvPr/>
          </p:nvSpPr>
          <p:spPr>
            <a:xfrm>
              <a:off x="1542225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8" y="0"/>
                    <a:pt x="1" y="93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16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0" name="Google Shape;3980;p6"/>
            <p:cNvSpPr/>
            <p:nvPr/>
          </p:nvSpPr>
          <p:spPr>
            <a:xfrm>
              <a:off x="1727850" y="42766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07" y="0"/>
                  </a:moveTo>
                  <a:cubicBezTo>
                    <a:pt x="88" y="0"/>
                    <a:pt x="1" y="86"/>
                    <a:pt x="1" y="206"/>
                  </a:cubicBezTo>
                  <a:cubicBezTo>
                    <a:pt x="1" y="32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11"/>
                  </a:cubicBezTo>
                  <a:cubicBezTo>
                    <a:pt x="422" y="88"/>
                    <a:pt x="335" y="1"/>
                    <a:pt x="217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1" name="Google Shape;3981;p6"/>
            <p:cNvSpPr/>
            <p:nvPr/>
          </p:nvSpPr>
          <p:spPr>
            <a:xfrm>
              <a:off x="204632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1"/>
                  </a:moveTo>
                  <a:cubicBezTo>
                    <a:pt x="99" y="1"/>
                    <a:pt x="1" y="98"/>
                    <a:pt x="1" y="211"/>
                  </a:cubicBezTo>
                  <a:cubicBezTo>
                    <a:pt x="1" y="329"/>
                    <a:pt x="93" y="417"/>
                    <a:pt x="206" y="422"/>
                  </a:cubicBezTo>
                  <a:cubicBezTo>
                    <a:pt x="330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2" name="Google Shape;3982;p6"/>
            <p:cNvSpPr/>
            <p:nvPr/>
          </p:nvSpPr>
          <p:spPr>
            <a:xfrm>
              <a:off x="20198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1"/>
                    <a:pt x="216" y="421"/>
                  </a:cubicBezTo>
                  <a:cubicBezTo>
                    <a:pt x="334" y="421"/>
                    <a:pt x="432" y="319"/>
                    <a:pt x="427" y="206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3" name="Google Shape;3983;p6"/>
            <p:cNvSpPr/>
            <p:nvPr/>
          </p:nvSpPr>
          <p:spPr>
            <a:xfrm>
              <a:off x="1515500" y="4064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7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0"/>
                    <a:pt x="103" y="428"/>
                    <a:pt x="222" y="428"/>
                  </a:cubicBezTo>
                  <a:cubicBezTo>
                    <a:pt x="340" y="417"/>
                    <a:pt x="432" y="330"/>
                    <a:pt x="432" y="207"/>
                  </a:cubicBezTo>
                  <a:cubicBezTo>
                    <a:pt x="427" y="87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4" name="Google Shape;3984;p6"/>
            <p:cNvSpPr/>
            <p:nvPr/>
          </p:nvSpPr>
          <p:spPr>
            <a:xfrm>
              <a:off x="1621625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6" y="0"/>
                  </a:moveTo>
                  <a:cubicBezTo>
                    <a:pt x="223" y="0"/>
                    <a:pt x="219" y="0"/>
                    <a:pt x="216" y="1"/>
                  </a:cubicBezTo>
                  <a:cubicBezTo>
                    <a:pt x="93" y="6"/>
                    <a:pt x="0" y="98"/>
                    <a:pt x="11" y="216"/>
                  </a:cubicBezTo>
                  <a:cubicBezTo>
                    <a:pt x="11" y="335"/>
                    <a:pt x="103" y="422"/>
                    <a:pt x="221" y="422"/>
                  </a:cubicBezTo>
                  <a:cubicBezTo>
                    <a:pt x="345" y="417"/>
                    <a:pt x="432" y="329"/>
                    <a:pt x="432" y="206"/>
                  </a:cubicBezTo>
                  <a:cubicBezTo>
                    <a:pt x="427" y="86"/>
                    <a:pt x="339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5" name="Google Shape;3985;p6"/>
            <p:cNvSpPr/>
            <p:nvPr/>
          </p:nvSpPr>
          <p:spPr>
            <a:xfrm>
              <a:off x="151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2" y="0"/>
                  </a:moveTo>
                  <a:cubicBezTo>
                    <a:pt x="98" y="0"/>
                    <a:pt x="6" y="86"/>
                    <a:pt x="1" y="206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7" y="335"/>
                    <a:pt x="427" y="216"/>
                  </a:cubicBezTo>
                  <a:cubicBezTo>
                    <a:pt x="432" y="98"/>
                    <a:pt x="340" y="1"/>
                    <a:pt x="222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6" name="Google Shape;3986;p6"/>
            <p:cNvSpPr/>
            <p:nvPr/>
          </p:nvSpPr>
          <p:spPr>
            <a:xfrm>
              <a:off x="21525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5"/>
                    <a:pt x="1" y="92"/>
                    <a:pt x="1" y="211"/>
                  </a:cubicBezTo>
                  <a:cubicBezTo>
                    <a:pt x="1" y="329"/>
                    <a:pt x="88" y="421"/>
                    <a:pt x="211" y="421"/>
                  </a:cubicBezTo>
                  <a:cubicBezTo>
                    <a:pt x="330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7" name="Google Shape;3987;p6"/>
            <p:cNvSpPr/>
            <p:nvPr/>
          </p:nvSpPr>
          <p:spPr>
            <a:xfrm>
              <a:off x="2046475" y="4064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5"/>
                    <a:pt x="0" y="92"/>
                    <a:pt x="0" y="211"/>
                  </a:cubicBezTo>
                  <a:cubicBezTo>
                    <a:pt x="0" y="329"/>
                    <a:pt x="93" y="421"/>
                    <a:pt x="211" y="421"/>
                  </a:cubicBezTo>
                  <a:cubicBezTo>
                    <a:pt x="329" y="421"/>
                    <a:pt x="421" y="334"/>
                    <a:pt x="421" y="211"/>
                  </a:cubicBezTo>
                  <a:cubicBezTo>
                    <a:pt x="416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8" name="Google Shape;3988;p6"/>
            <p:cNvSpPr/>
            <p:nvPr/>
          </p:nvSpPr>
          <p:spPr>
            <a:xfrm>
              <a:off x="1727850" y="4011225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2" y="1"/>
                  </a:moveTo>
                  <a:cubicBezTo>
                    <a:pt x="93" y="1"/>
                    <a:pt x="6" y="88"/>
                    <a:pt x="1" y="201"/>
                  </a:cubicBezTo>
                  <a:cubicBezTo>
                    <a:pt x="1" y="325"/>
                    <a:pt x="93" y="422"/>
                    <a:pt x="212" y="422"/>
                  </a:cubicBezTo>
                  <a:cubicBezTo>
                    <a:pt x="325" y="422"/>
                    <a:pt x="422" y="325"/>
                    <a:pt x="422" y="201"/>
                  </a:cubicBezTo>
                  <a:cubicBezTo>
                    <a:pt x="422" y="83"/>
                    <a:pt x="33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9" name="Google Shape;3989;p6"/>
            <p:cNvSpPr/>
            <p:nvPr/>
          </p:nvSpPr>
          <p:spPr>
            <a:xfrm>
              <a:off x="1887175" y="44354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334" y="432"/>
                    <a:pt x="421" y="339"/>
                    <a:pt x="416" y="211"/>
                  </a:cubicBezTo>
                  <a:cubicBezTo>
                    <a:pt x="416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0" name="Google Shape;3990;p6"/>
            <p:cNvSpPr/>
            <p:nvPr/>
          </p:nvSpPr>
          <p:spPr>
            <a:xfrm>
              <a:off x="1887300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0" y="88"/>
                    <a:pt x="0" y="211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329" y="417"/>
                    <a:pt x="422" y="329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1" name="Google Shape;3991;p6"/>
            <p:cNvSpPr/>
            <p:nvPr/>
          </p:nvSpPr>
          <p:spPr>
            <a:xfrm>
              <a:off x="1780925" y="39580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1"/>
                  </a:moveTo>
                  <a:cubicBezTo>
                    <a:pt x="93" y="6"/>
                    <a:pt x="0" y="93"/>
                    <a:pt x="0" y="211"/>
                  </a:cubicBezTo>
                  <a:cubicBezTo>
                    <a:pt x="0" y="329"/>
                    <a:pt x="98" y="422"/>
                    <a:pt x="216" y="422"/>
                  </a:cubicBezTo>
                  <a:cubicBezTo>
                    <a:pt x="329" y="422"/>
                    <a:pt x="427" y="319"/>
                    <a:pt x="427" y="206"/>
                  </a:cubicBezTo>
                  <a:cubicBezTo>
                    <a:pt x="427" y="88"/>
                    <a:pt x="32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2" name="Google Shape;3992;p6"/>
            <p:cNvSpPr/>
            <p:nvPr/>
          </p:nvSpPr>
          <p:spPr>
            <a:xfrm>
              <a:off x="1595275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8" y="1"/>
                  </a:moveTo>
                  <a:cubicBezTo>
                    <a:pt x="84" y="1"/>
                    <a:pt x="1" y="90"/>
                    <a:pt x="1" y="212"/>
                  </a:cubicBezTo>
                  <a:cubicBezTo>
                    <a:pt x="1" y="335"/>
                    <a:pt x="93" y="423"/>
                    <a:pt x="217" y="423"/>
                  </a:cubicBezTo>
                  <a:cubicBezTo>
                    <a:pt x="330" y="423"/>
                    <a:pt x="427" y="335"/>
                    <a:pt x="427" y="217"/>
                  </a:cubicBezTo>
                  <a:cubicBezTo>
                    <a:pt x="427" y="94"/>
                    <a:pt x="335" y="1"/>
                    <a:pt x="217" y="1"/>
                  </a:cubicBezTo>
                  <a:cubicBezTo>
                    <a:pt x="210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3" name="Google Shape;3993;p6"/>
            <p:cNvSpPr/>
            <p:nvPr/>
          </p:nvSpPr>
          <p:spPr>
            <a:xfrm>
              <a:off x="2072925" y="43559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88" y="1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4" name="Google Shape;3994;p6"/>
            <p:cNvSpPr/>
            <p:nvPr/>
          </p:nvSpPr>
          <p:spPr>
            <a:xfrm>
              <a:off x="1940225" y="40641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21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0" y="329"/>
                    <a:pt x="103" y="427"/>
                    <a:pt x="221" y="427"/>
                  </a:cubicBezTo>
                  <a:cubicBezTo>
                    <a:pt x="334" y="416"/>
                    <a:pt x="427" y="329"/>
                    <a:pt x="427" y="206"/>
                  </a:cubicBezTo>
                  <a:cubicBezTo>
                    <a:pt x="422" y="93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5" name="Google Shape;3995;p6"/>
            <p:cNvSpPr/>
            <p:nvPr/>
          </p:nvSpPr>
          <p:spPr>
            <a:xfrm>
              <a:off x="1595275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88" y="6"/>
                    <a:pt x="1" y="99"/>
                    <a:pt x="1" y="212"/>
                  </a:cubicBezTo>
                  <a:cubicBezTo>
                    <a:pt x="1" y="335"/>
                    <a:pt x="93" y="422"/>
                    <a:pt x="217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22" y="92"/>
                    <a:pt x="33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6" name="Google Shape;3996;p6"/>
            <p:cNvSpPr/>
            <p:nvPr/>
          </p:nvSpPr>
          <p:spPr>
            <a:xfrm>
              <a:off x="1727600" y="38519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6" y="0"/>
                  </a:moveTo>
                  <a:cubicBezTo>
                    <a:pt x="230" y="0"/>
                    <a:pt x="223" y="0"/>
                    <a:pt x="217" y="1"/>
                  </a:cubicBezTo>
                  <a:cubicBezTo>
                    <a:pt x="93" y="1"/>
                    <a:pt x="1" y="93"/>
                    <a:pt x="11" y="217"/>
                  </a:cubicBezTo>
                  <a:cubicBezTo>
                    <a:pt x="16" y="335"/>
                    <a:pt x="103" y="422"/>
                    <a:pt x="222" y="422"/>
                  </a:cubicBezTo>
                  <a:cubicBezTo>
                    <a:pt x="345" y="422"/>
                    <a:pt x="432" y="325"/>
                    <a:pt x="432" y="207"/>
                  </a:cubicBezTo>
                  <a:cubicBezTo>
                    <a:pt x="432" y="89"/>
                    <a:pt x="354" y="0"/>
                    <a:pt x="2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7" name="Google Shape;3997;p6"/>
            <p:cNvSpPr/>
            <p:nvPr/>
          </p:nvSpPr>
          <p:spPr>
            <a:xfrm>
              <a:off x="1940225" y="459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3"/>
                    <a:pt x="0" y="20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8" name="Google Shape;3998;p6"/>
            <p:cNvSpPr/>
            <p:nvPr/>
          </p:nvSpPr>
          <p:spPr>
            <a:xfrm>
              <a:off x="154222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88"/>
                    <a:pt x="6" y="211"/>
                  </a:cubicBezTo>
                  <a:cubicBezTo>
                    <a:pt x="6" y="334"/>
                    <a:pt x="93" y="422"/>
                    <a:pt x="216" y="422"/>
                  </a:cubicBezTo>
                  <a:cubicBezTo>
                    <a:pt x="335" y="417"/>
                    <a:pt x="422" y="32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9" name="Google Shape;3999;p6"/>
            <p:cNvSpPr/>
            <p:nvPr/>
          </p:nvSpPr>
          <p:spPr>
            <a:xfrm>
              <a:off x="21261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7" y="0"/>
                    <a:pt x="0" y="87"/>
                    <a:pt x="0" y="211"/>
                  </a:cubicBezTo>
                  <a:cubicBezTo>
                    <a:pt x="0" y="334"/>
                    <a:pt x="87" y="421"/>
                    <a:pt x="211" y="421"/>
                  </a:cubicBezTo>
                  <a:cubicBezTo>
                    <a:pt x="334" y="421"/>
                    <a:pt x="421" y="334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0" name="Google Shape;4000;p6"/>
            <p:cNvSpPr/>
            <p:nvPr/>
          </p:nvSpPr>
          <p:spPr>
            <a:xfrm>
              <a:off x="1727850" y="4595100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198" y="1"/>
                  </a:moveTo>
                  <a:cubicBezTo>
                    <a:pt x="84" y="1"/>
                    <a:pt x="1" y="90"/>
                    <a:pt x="1" y="207"/>
                  </a:cubicBezTo>
                  <a:cubicBezTo>
                    <a:pt x="1" y="320"/>
                    <a:pt x="88" y="418"/>
                    <a:pt x="212" y="418"/>
                  </a:cubicBezTo>
                  <a:cubicBezTo>
                    <a:pt x="335" y="418"/>
                    <a:pt x="422" y="325"/>
                    <a:pt x="422" y="212"/>
                  </a:cubicBezTo>
                  <a:cubicBezTo>
                    <a:pt x="422" y="89"/>
                    <a:pt x="335" y="2"/>
                    <a:pt x="217" y="2"/>
                  </a:cubicBezTo>
                  <a:cubicBezTo>
                    <a:pt x="211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1" name="Google Shape;4001;p6"/>
            <p:cNvSpPr/>
            <p:nvPr/>
          </p:nvSpPr>
          <p:spPr>
            <a:xfrm>
              <a:off x="1727850" y="40641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3" y="0"/>
                    <a:pt x="6" y="93"/>
                    <a:pt x="1" y="211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2" y="334"/>
                    <a:pt x="422" y="221"/>
                  </a:cubicBezTo>
                  <a:cubicBezTo>
                    <a:pt x="42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2" name="Google Shape;4002;p6"/>
            <p:cNvSpPr/>
            <p:nvPr/>
          </p:nvSpPr>
          <p:spPr>
            <a:xfrm>
              <a:off x="1780925" y="4064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213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5"/>
                    <a:pt x="93" y="428"/>
                    <a:pt x="216" y="428"/>
                  </a:cubicBezTo>
                  <a:cubicBezTo>
                    <a:pt x="334" y="417"/>
                    <a:pt x="427" y="330"/>
                    <a:pt x="427" y="207"/>
                  </a:cubicBezTo>
                  <a:cubicBezTo>
                    <a:pt x="427" y="87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3" name="Google Shape;4003;p6"/>
            <p:cNvSpPr/>
            <p:nvPr/>
          </p:nvSpPr>
          <p:spPr>
            <a:xfrm>
              <a:off x="188702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9" y="0"/>
                    <a:pt x="6" y="93"/>
                    <a:pt x="1" y="216"/>
                  </a:cubicBezTo>
                  <a:cubicBezTo>
                    <a:pt x="11" y="334"/>
                    <a:pt x="99" y="427"/>
                    <a:pt x="222" y="427"/>
                  </a:cubicBezTo>
                  <a:cubicBezTo>
                    <a:pt x="335" y="422"/>
                    <a:pt x="427" y="329"/>
                    <a:pt x="427" y="216"/>
                  </a:cubicBezTo>
                  <a:cubicBezTo>
                    <a:pt x="427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4" name="Google Shape;4004;p6"/>
            <p:cNvSpPr/>
            <p:nvPr/>
          </p:nvSpPr>
          <p:spPr>
            <a:xfrm>
              <a:off x="1887175" y="4064175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06" y="0"/>
                  </a:moveTo>
                  <a:cubicBezTo>
                    <a:pt x="87" y="0"/>
                    <a:pt x="0" y="87"/>
                    <a:pt x="0" y="206"/>
                  </a:cubicBezTo>
                  <a:cubicBezTo>
                    <a:pt x="0" y="324"/>
                    <a:pt x="87" y="416"/>
                    <a:pt x="211" y="416"/>
                  </a:cubicBezTo>
                  <a:cubicBezTo>
                    <a:pt x="334" y="416"/>
                    <a:pt x="421" y="329"/>
                    <a:pt x="421" y="206"/>
                  </a:cubicBezTo>
                  <a:cubicBezTo>
                    <a:pt x="421" y="93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5" name="Google Shape;4005;p6"/>
            <p:cNvSpPr/>
            <p:nvPr/>
          </p:nvSpPr>
          <p:spPr>
            <a:xfrm>
              <a:off x="1780800" y="45948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103" y="0"/>
                    <a:pt x="10" y="93"/>
                    <a:pt x="5" y="206"/>
                  </a:cubicBezTo>
                  <a:cubicBezTo>
                    <a:pt x="0" y="329"/>
                    <a:pt x="88" y="427"/>
                    <a:pt x="21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6" name="Google Shape;4006;p6"/>
            <p:cNvSpPr/>
            <p:nvPr/>
          </p:nvSpPr>
          <p:spPr>
            <a:xfrm>
              <a:off x="18871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0"/>
                    <a:pt x="0" y="88"/>
                    <a:pt x="0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24" y="422"/>
                    <a:pt x="421" y="334"/>
                    <a:pt x="421" y="211"/>
                  </a:cubicBezTo>
                  <a:cubicBezTo>
                    <a:pt x="421" y="88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7" name="Google Shape;4007;p6"/>
            <p:cNvSpPr/>
            <p:nvPr/>
          </p:nvSpPr>
          <p:spPr>
            <a:xfrm>
              <a:off x="178092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329" y="417"/>
                    <a:pt x="422" y="324"/>
                    <a:pt x="422" y="201"/>
                  </a:cubicBezTo>
                  <a:cubicBezTo>
                    <a:pt x="422" y="8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8" name="Google Shape;4008;p6"/>
            <p:cNvSpPr/>
            <p:nvPr/>
          </p:nvSpPr>
          <p:spPr>
            <a:xfrm>
              <a:off x="1913250" y="4621450"/>
              <a:ext cx="11200" cy="10125"/>
            </a:xfrm>
            <a:custGeom>
              <a:rect b="b" l="l" r="r" t="t"/>
              <a:pathLst>
                <a:path extrusionOk="0" h="405" w="448">
                  <a:moveTo>
                    <a:pt x="229" y="0"/>
                  </a:moveTo>
                  <a:cubicBezTo>
                    <a:pt x="157" y="0"/>
                    <a:pt x="91" y="37"/>
                    <a:pt x="52" y="104"/>
                  </a:cubicBezTo>
                  <a:cubicBezTo>
                    <a:pt x="0" y="181"/>
                    <a:pt x="16" y="289"/>
                    <a:pt x="77" y="361"/>
                  </a:cubicBezTo>
                  <a:cubicBezTo>
                    <a:pt x="107" y="387"/>
                    <a:pt x="137" y="405"/>
                    <a:pt x="175" y="405"/>
                  </a:cubicBezTo>
                  <a:cubicBezTo>
                    <a:pt x="189" y="405"/>
                    <a:pt x="204" y="402"/>
                    <a:pt x="221" y="397"/>
                  </a:cubicBezTo>
                  <a:cubicBezTo>
                    <a:pt x="252" y="386"/>
                    <a:pt x="288" y="376"/>
                    <a:pt x="324" y="371"/>
                  </a:cubicBezTo>
                  <a:cubicBezTo>
                    <a:pt x="406" y="350"/>
                    <a:pt x="447" y="309"/>
                    <a:pt x="447" y="217"/>
                  </a:cubicBezTo>
                  <a:cubicBezTo>
                    <a:pt x="447" y="119"/>
                    <a:pt x="386" y="32"/>
                    <a:pt x="298" y="11"/>
                  </a:cubicBezTo>
                  <a:cubicBezTo>
                    <a:pt x="275" y="4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9" name="Google Shape;4009;p6"/>
            <p:cNvSpPr/>
            <p:nvPr/>
          </p:nvSpPr>
          <p:spPr>
            <a:xfrm>
              <a:off x="1594650" y="4568225"/>
              <a:ext cx="11325" cy="10625"/>
            </a:xfrm>
            <a:custGeom>
              <a:rect b="b" l="l" r="r" t="t"/>
              <a:pathLst>
                <a:path extrusionOk="0" h="425" w="453">
                  <a:moveTo>
                    <a:pt x="237" y="0"/>
                  </a:moveTo>
                  <a:cubicBezTo>
                    <a:pt x="163" y="0"/>
                    <a:pt x="93" y="40"/>
                    <a:pt x="52" y="105"/>
                  </a:cubicBezTo>
                  <a:cubicBezTo>
                    <a:pt x="0" y="193"/>
                    <a:pt x="21" y="285"/>
                    <a:pt x="113" y="342"/>
                  </a:cubicBezTo>
                  <a:cubicBezTo>
                    <a:pt x="139" y="362"/>
                    <a:pt x="165" y="372"/>
                    <a:pt x="190" y="393"/>
                  </a:cubicBezTo>
                  <a:cubicBezTo>
                    <a:pt x="215" y="416"/>
                    <a:pt x="240" y="424"/>
                    <a:pt x="264" y="424"/>
                  </a:cubicBezTo>
                  <a:cubicBezTo>
                    <a:pt x="296" y="424"/>
                    <a:pt x="326" y="410"/>
                    <a:pt x="355" y="393"/>
                  </a:cubicBezTo>
                  <a:cubicBezTo>
                    <a:pt x="422" y="357"/>
                    <a:pt x="452" y="290"/>
                    <a:pt x="452" y="208"/>
                  </a:cubicBezTo>
                  <a:cubicBezTo>
                    <a:pt x="447" y="116"/>
                    <a:pt x="386" y="38"/>
                    <a:pt x="293" y="8"/>
                  </a:cubicBezTo>
                  <a:cubicBezTo>
                    <a:pt x="275" y="3"/>
                    <a:pt x="256" y="0"/>
                    <a:pt x="23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0" name="Google Shape;4010;p6"/>
            <p:cNvSpPr/>
            <p:nvPr/>
          </p:nvSpPr>
          <p:spPr>
            <a:xfrm>
              <a:off x="2178275" y="4037425"/>
              <a:ext cx="10950" cy="10775"/>
            </a:xfrm>
            <a:custGeom>
              <a:rect b="b" l="l" r="r" t="t"/>
              <a:pathLst>
                <a:path extrusionOk="0" h="431" w="438">
                  <a:moveTo>
                    <a:pt x="243" y="0"/>
                  </a:moveTo>
                  <a:cubicBezTo>
                    <a:pt x="227" y="0"/>
                    <a:pt x="207" y="6"/>
                    <a:pt x="180" y="17"/>
                  </a:cubicBezTo>
                  <a:cubicBezTo>
                    <a:pt x="139" y="37"/>
                    <a:pt x="103" y="63"/>
                    <a:pt x="78" y="94"/>
                  </a:cubicBezTo>
                  <a:cubicBezTo>
                    <a:pt x="0" y="191"/>
                    <a:pt x="26" y="325"/>
                    <a:pt x="129" y="397"/>
                  </a:cubicBezTo>
                  <a:cubicBezTo>
                    <a:pt x="160" y="419"/>
                    <a:pt x="201" y="430"/>
                    <a:pt x="243" y="430"/>
                  </a:cubicBezTo>
                  <a:cubicBezTo>
                    <a:pt x="321" y="430"/>
                    <a:pt x="404" y="391"/>
                    <a:pt x="437" y="304"/>
                  </a:cubicBezTo>
                  <a:cubicBezTo>
                    <a:pt x="391" y="227"/>
                    <a:pt x="355" y="145"/>
                    <a:pt x="314" y="68"/>
                  </a:cubicBezTo>
                  <a:cubicBezTo>
                    <a:pt x="290" y="21"/>
                    <a:pt x="273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1" name="Google Shape;4011;p6"/>
            <p:cNvSpPr/>
            <p:nvPr/>
          </p:nvSpPr>
          <p:spPr>
            <a:xfrm>
              <a:off x="1992775" y="4594800"/>
              <a:ext cx="11450" cy="9600"/>
            </a:xfrm>
            <a:custGeom>
              <a:rect b="b" l="l" r="r" t="t"/>
              <a:pathLst>
                <a:path extrusionOk="0" h="384" w="458">
                  <a:moveTo>
                    <a:pt x="238" y="1"/>
                  </a:moveTo>
                  <a:cubicBezTo>
                    <a:pt x="152" y="1"/>
                    <a:pt x="73" y="49"/>
                    <a:pt x="41" y="121"/>
                  </a:cubicBezTo>
                  <a:cubicBezTo>
                    <a:pt x="0" y="209"/>
                    <a:pt x="21" y="301"/>
                    <a:pt x="108" y="383"/>
                  </a:cubicBezTo>
                  <a:cubicBezTo>
                    <a:pt x="200" y="348"/>
                    <a:pt x="283" y="301"/>
                    <a:pt x="365" y="260"/>
                  </a:cubicBezTo>
                  <a:cubicBezTo>
                    <a:pt x="447" y="219"/>
                    <a:pt x="457" y="183"/>
                    <a:pt x="411" y="106"/>
                  </a:cubicBezTo>
                  <a:cubicBezTo>
                    <a:pt x="380" y="49"/>
                    <a:pt x="334" y="19"/>
                    <a:pt x="272" y="3"/>
                  </a:cubicBezTo>
                  <a:cubicBezTo>
                    <a:pt x="261" y="1"/>
                    <a:pt x="249" y="1"/>
                    <a:pt x="23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2" name="Google Shape;4012;p6"/>
            <p:cNvSpPr/>
            <p:nvPr/>
          </p:nvSpPr>
          <p:spPr>
            <a:xfrm>
              <a:off x="1411825" y="4276350"/>
              <a:ext cx="8625" cy="10575"/>
            </a:xfrm>
            <a:custGeom>
              <a:rect b="b" l="l" r="r" t="t"/>
              <a:pathLst>
                <a:path extrusionOk="0" h="423" w="345">
                  <a:moveTo>
                    <a:pt x="129" y="1"/>
                  </a:moveTo>
                  <a:cubicBezTo>
                    <a:pt x="87" y="1"/>
                    <a:pt x="43" y="15"/>
                    <a:pt x="1" y="43"/>
                  </a:cubicBezTo>
                  <a:cubicBezTo>
                    <a:pt x="11" y="167"/>
                    <a:pt x="32" y="290"/>
                    <a:pt x="42" y="408"/>
                  </a:cubicBezTo>
                  <a:cubicBezTo>
                    <a:pt x="74" y="418"/>
                    <a:pt x="103" y="422"/>
                    <a:pt x="131" y="422"/>
                  </a:cubicBezTo>
                  <a:cubicBezTo>
                    <a:pt x="210" y="422"/>
                    <a:pt x="271" y="385"/>
                    <a:pt x="309" y="316"/>
                  </a:cubicBezTo>
                  <a:cubicBezTo>
                    <a:pt x="345" y="228"/>
                    <a:pt x="335" y="121"/>
                    <a:pt x="263" y="59"/>
                  </a:cubicBezTo>
                  <a:cubicBezTo>
                    <a:pt x="224" y="20"/>
                    <a:pt x="178" y="1"/>
                    <a:pt x="12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3" name="Google Shape;4013;p6"/>
            <p:cNvSpPr/>
            <p:nvPr/>
          </p:nvSpPr>
          <p:spPr>
            <a:xfrm>
              <a:off x="1412475" y="4170325"/>
              <a:ext cx="8125" cy="10550"/>
            </a:xfrm>
            <a:custGeom>
              <a:rect b="b" l="l" r="r" t="t"/>
              <a:pathLst>
                <a:path extrusionOk="0" h="422" w="325">
                  <a:moveTo>
                    <a:pt x="119" y="0"/>
                  </a:moveTo>
                  <a:cubicBezTo>
                    <a:pt x="97" y="0"/>
                    <a:pt x="75" y="5"/>
                    <a:pt x="52" y="14"/>
                  </a:cubicBezTo>
                  <a:lnTo>
                    <a:pt x="11" y="261"/>
                  </a:lnTo>
                  <a:cubicBezTo>
                    <a:pt x="6" y="307"/>
                    <a:pt x="6" y="348"/>
                    <a:pt x="0" y="389"/>
                  </a:cubicBezTo>
                  <a:cubicBezTo>
                    <a:pt x="35" y="411"/>
                    <a:pt x="71" y="422"/>
                    <a:pt x="105" y="422"/>
                  </a:cubicBezTo>
                  <a:cubicBezTo>
                    <a:pt x="159" y="422"/>
                    <a:pt x="210" y="397"/>
                    <a:pt x="247" y="353"/>
                  </a:cubicBezTo>
                  <a:cubicBezTo>
                    <a:pt x="314" y="292"/>
                    <a:pt x="324" y="173"/>
                    <a:pt x="273" y="96"/>
                  </a:cubicBezTo>
                  <a:cubicBezTo>
                    <a:pt x="235" y="36"/>
                    <a:pt x="180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4" name="Google Shape;4014;p6"/>
            <p:cNvSpPr/>
            <p:nvPr/>
          </p:nvSpPr>
          <p:spPr>
            <a:xfrm>
              <a:off x="1464250" y="4435600"/>
              <a:ext cx="9025" cy="10275"/>
            </a:xfrm>
            <a:custGeom>
              <a:rect b="b" l="l" r="r" t="t"/>
              <a:pathLst>
                <a:path extrusionOk="0" h="411" w="361">
                  <a:moveTo>
                    <a:pt x="136" y="0"/>
                  </a:moveTo>
                  <a:cubicBezTo>
                    <a:pt x="89" y="0"/>
                    <a:pt x="43" y="18"/>
                    <a:pt x="0" y="61"/>
                  </a:cubicBezTo>
                  <a:cubicBezTo>
                    <a:pt x="77" y="179"/>
                    <a:pt x="144" y="297"/>
                    <a:pt x="216" y="410"/>
                  </a:cubicBezTo>
                  <a:cubicBezTo>
                    <a:pt x="319" y="369"/>
                    <a:pt x="360" y="302"/>
                    <a:pt x="355" y="205"/>
                  </a:cubicBezTo>
                  <a:cubicBezTo>
                    <a:pt x="350" y="117"/>
                    <a:pt x="298" y="40"/>
                    <a:pt x="216" y="15"/>
                  </a:cubicBezTo>
                  <a:cubicBezTo>
                    <a:pt x="189" y="6"/>
                    <a:pt x="162" y="0"/>
                    <a:pt x="1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5" name="Google Shape;4015;p6"/>
            <p:cNvSpPr/>
            <p:nvPr/>
          </p:nvSpPr>
          <p:spPr>
            <a:xfrm>
              <a:off x="1595800" y="3880450"/>
              <a:ext cx="10825" cy="8450"/>
            </a:xfrm>
            <a:custGeom>
              <a:rect b="b" l="l" r="r" t="t"/>
              <a:pathLst>
                <a:path extrusionOk="0" h="338" w="433">
                  <a:moveTo>
                    <a:pt x="350" y="1"/>
                  </a:moveTo>
                  <a:cubicBezTo>
                    <a:pt x="232" y="73"/>
                    <a:pt x="119" y="145"/>
                    <a:pt x="0" y="222"/>
                  </a:cubicBezTo>
                  <a:cubicBezTo>
                    <a:pt x="40" y="304"/>
                    <a:pt x="119" y="337"/>
                    <a:pt x="194" y="337"/>
                  </a:cubicBezTo>
                  <a:cubicBezTo>
                    <a:pt x="246" y="337"/>
                    <a:pt x="296" y="321"/>
                    <a:pt x="329" y="294"/>
                  </a:cubicBezTo>
                  <a:cubicBezTo>
                    <a:pt x="417" y="222"/>
                    <a:pt x="432" y="93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6" name="Google Shape;4016;p6"/>
            <p:cNvSpPr/>
            <p:nvPr/>
          </p:nvSpPr>
          <p:spPr>
            <a:xfrm>
              <a:off x="1701650" y="4621450"/>
              <a:ext cx="10825" cy="6850"/>
            </a:xfrm>
            <a:custGeom>
              <a:rect b="b" l="l" r="r" t="t"/>
              <a:pathLst>
                <a:path extrusionOk="0" h="274" w="433">
                  <a:moveTo>
                    <a:pt x="194" y="1"/>
                  </a:moveTo>
                  <a:cubicBezTo>
                    <a:pt x="105" y="1"/>
                    <a:pt x="30" y="57"/>
                    <a:pt x="1" y="160"/>
                  </a:cubicBezTo>
                  <a:cubicBezTo>
                    <a:pt x="134" y="196"/>
                    <a:pt x="263" y="237"/>
                    <a:pt x="396" y="273"/>
                  </a:cubicBezTo>
                  <a:cubicBezTo>
                    <a:pt x="432" y="145"/>
                    <a:pt x="381" y="42"/>
                    <a:pt x="263" y="11"/>
                  </a:cubicBezTo>
                  <a:cubicBezTo>
                    <a:pt x="239" y="4"/>
                    <a:pt x="216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7" name="Google Shape;4017;p6"/>
            <p:cNvSpPr/>
            <p:nvPr/>
          </p:nvSpPr>
          <p:spPr>
            <a:xfrm>
              <a:off x="1913500" y="3829575"/>
              <a:ext cx="10550" cy="6550"/>
            </a:xfrm>
            <a:custGeom>
              <a:rect b="b" l="l" r="r" t="t"/>
              <a:pathLst>
                <a:path extrusionOk="0" h="262" w="422">
                  <a:moveTo>
                    <a:pt x="16" y="1"/>
                  </a:moveTo>
                  <a:lnTo>
                    <a:pt x="16" y="1"/>
                  </a:lnTo>
                  <a:cubicBezTo>
                    <a:pt x="0" y="134"/>
                    <a:pt x="67" y="232"/>
                    <a:pt x="191" y="258"/>
                  </a:cubicBezTo>
                  <a:cubicBezTo>
                    <a:pt x="205" y="260"/>
                    <a:pt x="219" y="261"/>
                    <a:pt x="232" y="261"/>
                  </a:cubicBezTo>
                  <a:cubicBezTo>
                    <a:pt x="329" y="261"/>
                    <a:pt x="399" y="198"/>
                    <a:pt x="422" y="98"/>
                  </a:cubicBezTo>
                  <a:cubicBezTo>
                    <a:pt x="309" y="62"/>
                    <a:pt x="196" y="37"/>
                    <a:pt x="88" y="11"/>
                  </a:cubicBezTo>
                  <a:cubicBezTo>
                    <a:pt x="62" y="6"/>
                    <a:pt x="42" y="6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8" name="Google Shape;4018;p6"/>
            <p:cNvSpPr/>
            <p:nvPr/>
          </p:nvSpPr>
          <p:spPr>
            <a:xfrm>
              <a:off x="1466550" y="4012900"/>
              <a:ext cx="7225" cy="8700"/>
            </a:xfrm>
            <a:custGeom>
              <a:rect b="b" l="l" r="r" t="t"/>
              <a:pathLst>
                <a:path extrusionOk="0" h="348" w="289">
                  <a:moveTo>
                    <a:pt x="206" y="1"/>
                  </a:moveTo>
                  <a:cubicBezTo>
                    <a:pt x="134" y="114"/>
                    <a:pt x="73" y="222"/>
                    <a:pt x="1" y="335"/>
                  </a:cubicBezTo>
                  <a:cubicBezTo>
                    <a:pt x="25" y="344"/>
                    <a:pt x="49" y="348"/>
                    <a:pt x="72" y="348"/>
                  </a:cubicBezTo>
                  <a:cubicBezTo>
                    <a:pt x="142" y="348"/>
                    <a:pt x="204" y="309"/>
                    <a:pt x="242" y="247"/>
                  </a:cubicBezTo>
                  <a:cubicBezTo>
                    <a:pt x="289" y="165"/>
                    <a:pt x="278" y="62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9" name="Google Shape;4019;p6"/>
            <p:cNvSpPr/>
            <p:nvPr/>
          </p:nvSpPr>
          <p:spPr>
            <a:xfrm>
              <a:off x="1993275" y="3856550"/>
              <a:ext cx="8900" cy="6000"/>
            </a:xfrm>
            <a:custGeom>
              <a:rect b="b" l="l" r="r" t="t"/>
              <a:pathLst>
                <a:path extrusionOk="0" h="240" w="356">
                  <a:moveTo>
                    <a:pt x="6" y="1"/>
                  </a:moveTo>
                  <a:cubicBezTo>
                    <a:pt x="1" y="109"/>
                    <a:pt x="52" y="186"/>
                    <a:pt x="134" y="222"/>
                  </a:cubicBezTo>
                  <a:cubicBezTo>
                    <a:pt x="161" y="234"/>
                    <a:pt x="188" y="239"/>
                    <a:pt x="214" y="239"/>
                  </a:cubicBezTo>
                  <a:cubicBezTo>
                    <a:pt x="269" y="239"/>
                    <a:pt x="320" y="214"/>
                    <a:pt x="355" y="165"/>
                  </a:cubicBezTo>
                  <a:cubicBezTo>
                    <a:pt x="242" y="109"/>
                    <a:pt x="129" y="57"/>
                    <a:pt x="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0" name="Google Shape;4020;p6"/>
            <p:cNvSpPr/>
            <p:nvPr/>
          </p:nvSpPr>
          <p:spPr>
            <a:xfrm>
              <a:off x="1705500" y="3834075"/>
              <a:ext cx="4775" cy="1675"/>
            </a:xfrm>
            <a:custGeom>
              <a:rect b="b" l="l" r="r" t="t"/>
              <a:pathLst>
                <a:path extrusionOk="0" h="67" w="191">
                  <a:moveTo>
                    <a:pt x="186" y="1"/>
                  </a:moveTo>
                  <a:cubicBezTo>
                    <a:pt x="124" y="11"/>
                    <a:pt x="63" y="32"/>
                    <a:pt x="1" y="52"/>
                  </a:cubicBezTo>
                  <a:cubicBezTo>
                    <a:pt x="26" y="62"/>
                    <a:pt x="49" y="67"/>
                    <a:pt x="70" y="67"/>
                  </a:cubicBezTo>
                  <a:cubicBezTo>
                    <a:pt x="116" y="67"/>
                    <a:pt x="156" y="46"/>
                    <a:pt x="191" y="11"/>
                  </a:cubicBezTo>
                  <a:cubicBezTo>
                    <a:pt x="191" y="11"/>
                    <a:pt x="186" y="6"/>
                    <a:pt x="18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1" name="Google Shape;4021;p6"/>
            <p:cNvSpPr/>
            <p:nvPr/>
          </p:nvSpPr>
          <p:spPr>
            <a:xfrm>
              <a:off x="2232100" y="4253650"/>
              <a:ext cx="800" cy="2350"/>
            </a:xfrm>
            <a:custGeom>
              <a:rect b="b" l="l" r="r" t="t"/>
              <a:pathLst>
                <a:path extrusionOk="0" h="94" w="32">
                  <a:moveTo>
                    <a:pt x="11" y="1"/>
                  </a:moveTo>
                  <a:cubicBezTo>
                    <a:pt x="6" y="26"/>
                    <a:pt x="6" y="57"/>
                    <a:pt x="1" y="83"/>
                  </a:cubicBezTo>
                  <a:cubicBezTo>
                    <a:pt x="6" y="93"/>
                    <a:pt x="11" y="93"/>
                    <a:pt x="26" y="93"/>
                  </a:cubicBezTo>
                  <a:cubicBezTo>
                    <a:pt x="26" y="57"/>
                    <a:pt x="31" y="32"/>
                    <a:pt x="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4022" name="Shape 4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3" name="Google Shape;4023;p7"/>
          <p:cNvSpPr txBox="1"/>
          <p:nvPr>
            <p:ph idx="1" type="body"/>
          </p:nvPr>
        </p:nvSpPr>
        <p:spPr>
          <a:xfrm>
            <a:off x="662100" y="1553550"/>
            <a:ext cx="4203300" cy="3015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●"/>
              <a:defRPr/>
            </a:lvl1pPr>
            <a:lvl2pPr indent="-330200" lvl="1" marL="914400" rtl="0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2pPr>
            <a:lvl3pPr indent="-323850" lvl="2" marL="1371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3pPr>
            <a:lvl4pPr indent="-323850" lvl="3" marL="1828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●"/>
              <a:defRPr/>
            </a:lvl4pPr>
            <a:lvl5pPr indent="-317500" lvl="4" marL="22860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5pPr>
            <a:lvl6pPr indent="-317500" lvl="5" marL="2743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6pPr>
            <a:lvl7pPr indent="-311150" lvl="6" marL="3200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●"/>
              <a:defRPr/>
            </a:lvl7pPr>
            <a:lvl8pPr indent="-311150" lvl="7" marL="3657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○"/>
              <a:defRPr/>
            </a:lvl8pPr>
            <a:lvl9pPr indent="-317500" lvl="8" marL="411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Nunito Light"/>
              <a:buChar char="■"/>
              <a:defRPr/>
            </a:lvl9pPr>
          </a:lstStyle>
          <a:p/>
        </p:txBody>
      </p:sp>
      <p:sp>
        <p:nvSpPr>
          <p:cNvPr id="4024" name="Google Shape;4024;p7"/>
          <p:cNvSpPr txBox="1"/>
          <p:nvPr>
            <p:ph type="title"/>
          </p:nvPr>
        </p:nvSpPr>
        <p:spPr>
          <a:xfrm>
            <a:off x="734975" y="399825"/>
            <a:ext cx="4310100" cy="1231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9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9pPr>
          </a:lstStyle>
          <a:p/>
        </p:txBody>
      </p:sp>
      <p:grpSp>
        <p:nvGrpSpPr>
          <p:cNvPr id="4025" name="Google Shape;4025;p7"/>
          <p:cNvGrpSpPr/>
          <p:nvPr/>
        </p:nvGrpSpPr>
        <p:grpSpPr>
          <a:xfrm flipH="1" rot="10800000">
            <a:off x="0" y="-1325"/>
            <a:ext cx="9143989" cy="5146143"/>
            <a:chOff x="0" y="0"/>
            <a:chExt cx="9143989" cy="5146143"/>
          </a:xfrm>
        </p:grpSpPr>
        <p:sp>
          <p:nvSpPr>
            <p:cNvPr id="4026" name="Google Shape;4026;p7"/>
            <p:cNvSpPr/>
            <p:nvPr/>
          </p:nvSpPr>
          <p:spPr>
            <a:xfrm>
              <a:off x="0" y="2403884"/>
              <a:ext cx="2577339" cy="2741846"/>
            </a:xfrm>
            <a:custGeom>
              <a:rect b="b" l="l" r="r" t="t"/>
              <a:pathLst>
                <a:path extrusionOk="0" h="27184" w="25553">
                  <a:moveTo>
                    <a:pt x="1" y="0"/>
                  </a:moveTo>
                  <a:lnTo>
                    <a:pt x="1" y="291"/>
                  </a:lnTo>
                  <a:cubicBezTo>
                    <a:pt x="1932" y="2226"/>
                    <a:pt x="4114" y="3064"/>
                    <a:pt x="6396" y="3936"/>
                  </a:cubicBezTo>
                  <a:cubicBezTo>
                    <a:pt x="10800" y="5624"/>
                    <a:pt x="15352" y="7368"/>
                    <a:pt x="19309" y="17000"/>
                  </a:cubicBezTo>
                  <a:cubicBezTo>
                    <a:pt x="21166" y="21525"/>
                    <a:pt x="23162" y="24918"/>
                    <a:pt x="25270" y="27183"/>
                  </a:cubicBezTo>
                  <a:lnTo>
                    <a:pt x="25552" y="27183"/>
                  </a:lnTo>
                  <a:cubicBezTo>
                    <a:pt x="23413" y="24949"/>
                    <a:pt x="21391" y="21521"/>
                    <a:pt x="19504" y="16926"/>
                  </a:cubicBezTo>
                  <a:cubicBezTo>
                    <a:pt x="18545" y="14601"/>
                    <a:pt x="17525" y="12661"/>
                    <a:pt x="16393" y="11008"/>
                  </a:cubicBezTo>
                  <a:cubicBezTo>
                    <a:pt x="15382" y="9537"/>
                    <a:pt x="14315" y="8335"/>
                    <a:pt x="13117" y="7320"/>
                  </a:cubicBezTo>
                  <a:cubicBezTo>
                    <a:pt x="10896" y="5446"/>
                    <a:pt x="8648" y="4582"/>
                    <a:pt x="6474" y="3745"/>
                  </a:cubicBezTo>
                  <a:cubicBezTo>
                    <a:pt x="4158" y="2855"/>
                    <a:pt x="1945" y="2009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7" name="Google Shape;4027;p7"/>
            <p:cNvSpPr/>
            <p:nvPr/>
          </p:nvSpPr>
          <p:spPr>
            <a:xfrm>
              <a:off x="4402196" y="3650459"/>
              <a:ext cx="2172377" cy="1495287"/>
            </a:xfrm>
            <a:custGeom>
              <a:rect b="b" l="l" r="r" t="t"/>
              <a:pathLst>
                <a:path extrusionOk="0" h="14825" w="21538">
                  <a:moveTo>
                    <a:pt x="14504" y="0"/>
                  </a:moveTo>
                  <a:cubicBezTo>
                    <a:pt x="13929" y="0"/>
                    <a:pt x="13335" y="82"/>
                    <a:pt x="12726" y="246"/>
                  </a:cubicBezTo>
                  <a:cubicBezTo>
                    <a:pt x="11520" y="571"/>
                    <a:pt x="10279" y="1205"/>
                    <a:pt x="9046" y="2133"/>
                  </a:cubicBezTo>
                  <a:cubicBezTo>
                    <a:pt x="6413" y="4112"/>
                    <a:pt x="3922" y="7340"/>
                    <a:pt x="1840" y="11466"/>
                  </a:cubicBezTo>
                  <a:cubicBezTo>
                    <a:pt x="1237" y="12659"/>
                    <a:pt x="625" y="13774"/>
                    <a:pt x="0" y="14815"/>
                  </a:cubicBezTo>
                  <a:lnTo>
                    <a:pt x="239" y="14815"/>
                  </a:lnTo>
                  <a:cubicBezTo>
                    <a:pt x="846" y="13796"/>
                    <a:pt x="1436" y="12711"/>
                    <a:pt x="2022" y="11557"/>
                  </a:cubicBezTo>
                  <a:cubicBezTo>
                    <a:pt x="4092" y="7461"/>
                    <a:pt x="6565" y="4263"/>
                    <a:pt x="9172" y="2298"/>
                  </a:cubicBezTo>
                  <a:cubicBezTo>
                    <a:pt x="10994" y="925"/>
                    <a:pt x="12844" y="210"/>
                    <a:pt x="14521" y="210"/>
                  </a:cubicBezTo>
                  <a:cubicBezTo>
                    <a:pt x="15048" y="210"/>
                    <a:pt x="15558" y="280"/>
                    <a:pt x="16045" y="424"/>
                  </a:cubicBezTo>
                  <a:cubicBezTo>
                    <a:pt x="17889" y="962"/>
                    <a:pt x="19334" y="2493"/>
                    <a:pt x="20236" y="4858"/>
                  </a:cubicBezTo>
                  <a:cubicBezTo>
                    <a:pt x="21195" y="7374"/>
                    <a:pt x="21499" y="10819"/>
                    <a:pt x="21121" y="14824"/>
                  </a:cubicBezTo>
                  <a:lnTo>
                    <a:pt x="21325" y="14824"/>
                  </a:lnTo>
                  <a:cubicBezTo>
                    <a:pt x="21516" y="12798"/>
                    <a:pt x="21538" y="10919"/>
                    <a:pt x="21386" y="9231"/>
                  </a:cubicBezTo>
                  <a:cubicBezTo>
                    <a:pt x="21234" y="7548"/>
                    <a:pt x="20913" y="6051"/>
                    <a:pt x="20427" y="4784"/>
                  </a:cubicBezTo>
                  <a:cubicBezTo>
                    <a:pt x="19503" y="2359"/>
                    <a:pt x="18006" y="779"/>
                    <a:pt x="16097" y="224"/>
                  </a:cubicBezTo>
                  <a:cubicBezTo>
                    <a:pt x="15587" y="75"/>
                    <a:pt x="15055" y="0"/>
                    <a:pt x="14504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8" name="Google Shape;4028;p7"/>
            <p:cNvSpPr/>
            <p:nvPr/>
          </p:nvSpPr>
          <p:spPr>
            <a:xfrm>
              <a:off x="3890514" y="2607427"/>
              <a:ext cx="3449498" cy="2537398"/>
            </a:xfrm>
            <a:custGeom>
              <a:rect b="b" l="l" r="r" t="t"/>
              <a:pathLst>
                <a:path extrusionOk="0" h="25157" w="34200">
                  <a:moveTo>
                    <a:pt x="23459" y="0"/>
                  </a:moveTo>
                  <a:cubicBezTo>
                    <a:pt x="22882" y="0"/>
                    <a:pt x="22296" y="57"/>
                    <a:pt x="21704" y="169"/>
                  </a:cubicBezTo>
                  <a:cubicBezTo>
                    <a:pt x="20242" y="451"/>
                    <a:pt x="18775" y="1072"/>
                    <a:pt x="17330" y="2009"/>
                  </a:cubicBezTo>
                  <a:cubicBezTo>
                    <a:pt x="14258" y="4018"/>
                    <a:pt x="11468" y="7402"/>
                    <a:pt x="9243" y="11802"/>
                  </a:cubicBezTo>
                  <a:cubicBezTo>
                    <a:pt x="6527" y="17186"/>
                    <a:pt x="3789" y="21325"/>
                    <a:pt x="1103" y="24093"/>
                  </a:cubicBezTo>
                  <a:cubicBezTo>
                    <a:pt x="734" y="24475"/>
                    <a:pt x="365" y="24831"/>
                    <a:pt x="1" y="25156"/>
                  </a:cubicBezTo>
                  <a:lnTo>
                    <a:pt x="305" y="25156"/>
                  </a:lnTo>
                  <a:cubicBezTo>
                    <a:pt x="621" y="24870"/>
                    <a:pt x="934" y="24562"/>
                    <a:pt x="1251" y="24237"/>
                  </a:cubicBezTo>
                  <a:cubicBezTo>
                    <a:pt x="3949" y="21447"/>
                    <a:pt x="6700" y="17294"/>
                    <a:pt x="9429" y="11893"/>
                  </a:cubicBezTo>
                  <a:cubicBezTo>
                    <a:pt x="11629" y="7519"/>
                    <a:pt x="14402" y="4161"/>
                    <a:pt x="17439" y="2178"/>
                  </a:cubicBezTo>
                  <a:cubicBezTo>
                    <a:pt x="19444" y="864"/>
                    <a:pt x="21478" y="197"/>
                    <a:pt x="23422" y="197"/>
                  </a:cubicBezTo>
                  <a:cubicBezTo>
                    <a:pt x="24233" y="197"/>
                    <a:pt x="25028" y="313"/>
                    <a:pt x="25800" y="547"/>
                  </a:cubicBezTo>
                  <a:cubicBezTo>
                    <a:pt x="28589" y="1380"/>
                    <a:pt x="30807" y="3666"/>
                    <a:pt x="32208" y="7146"/>
                  </a:cubicBezTo>
                  <a:cubicBezTo>
                    <a:pt x="33748" y="10986"/>
                    <a:pt x="34200" y="16149"/>
                    <a:pt x="33510" y="22085"/>
                  </a:cubicBezTo>
                  <a:cubicBezTo>
                    <a:pt x="33384" y="23135"/>
                    <a:pt x="33310" y="24167"/>
                    <a:pt x="33271" y="25156"/>
                  </a:cubicBezTo>
                  <a:lnTo>
                    <a:pt x="33475" y="25156"/>
                  </a:lnTo>
                  <a:cubicBezTo>
                    <a:pt x="33514" y="24172"/>
                    <a:pt x="33596" y="23156"/>
                    <a:pt x="33722" y="22102"/>
                  </a:cubicBezTo>
                  <a:cubicBezTo>
                    <a:pt x="34078" y="19034"/>
                    <a:pt x="34139" y="16162"/>
                    <a:pt x="33887" y="13567"/>
                  </a:cubicBezTo>
                  <a:cubicBezTo>
                    <a:pt x="33657" y="11133"/>
                    <a:pt x="33158" y="8947"/>
                    <a:pt x="32403" y="7077"/>
                  </a:cubicBezTo>
                  <a:cubicBezTo>
                    <a:pt x="31687" y="5293"/>
                    <a:pt x="30750" y="3805"/>
                    <a:pt x="29613" y="2655"/>
                  </a:cubicBezTo>
                  <a:cubicBezTo>
                    <a:pt x="28516" y="1545"/>
                    <a:pt x="27257" y="768"/>
                    <a:pt x="25869" y="351"/>
                  </a:cubicBezTo>
                  <a:cubicBezTo>
                    <a:pt x="25092" y="116"/>
                    <a:pt x="24285" y="0"/>
                    <a:pt x="23459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9" name="Google Shape;4029;p7"/>
            <p:cNvSpPr/>
            <p:nvPr/>
          </p:nvSpPr>
          <p:spPr>
            <a:xfrm>
              <a:off x="908" y="3142610"/>
              <a:ext cx="2010089" cy="2003533"/>
            </a:xfrm>
            <a:custGeom>
              <a:rect b="b" l="l" r="r" t="t"/>
              <a:pathLst>
                <a:path extrusionOk="0" h="19864" w="19929">
                  <a:moveTo>
                    <a:pt x="1" y="0"/>
                  </a:moveTo>
                  <a:lnTo>
                    <a:pt x="1" y="321"/>
                  </a:lnTo>
                  <a:cubicBezTo>
                    <a:pt x="2031" y="2526"/>
                    <a:pt x="4339" y="3766"/>
                    <a:pt x="6756" y="5072"/>
                  </a:cubicBezTo>
                  <a:cubicBezTo>
                    <a:pt x="11065" y="7394"/>
                    <a:pt x="15516" y="9797"/>
                    <a:pt x="18900" y="18024"/>
                  </a:cubicBezTo>
                  <a:cubicBezTo>
                    <a:pt x="19161" y="18657"/>
                    <a:pt x="19425" y="19273"/>
                    <a:pt x="19703" y="19863"/>
                  </a:cubicBezTo>
                  <a:lnTo>
                    <a:pt x="19929" y="19863"/>
                  </a:lnTo>
                  <a:cubicBezTo>
                    <a:pt x="19642" y="19252"/>
                    <a:pt x="19365" y="18610"/>
                    <a:pt x="19096" y="17950"/>
                  </a:cubicBezTo>
                  <a:cubicBezTo>
                    <a:pt x="18267" y="15954"/>
                    <a:pt x="17365" y="14249"/>
                    <a:pt x="16341" y="12730"/>
                  </a:cubicBezTo>
                  <a:cubicBezTo>
                    <a:pt x="15429" y="11381"/>
                    <a:pt x="14432" y="10218"/>
                    <a:pt x="13303" y="9173"/>
                  </a:cubicBezTo>
                  <a:cubicBezTo>
                    <a:pt x="11208" y="7238"/>
                    <a:pt x="8991" y="6044"/>
                    <a:pt x="6856" y="4890"/>
                  </a:cubicBezTo>
                  <a:cubicBezTo>
                    <a:pt x="4431" y="3580"/>
                    <a:pt x="2062" y="2309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0" name="Google Shape;4030;p7"/>
            <p:cNvSpPr/>
            <p:nvPr/>
          </p:nvSpPr>
          <p:spPr>
            <a:xfrm>
              <a:off x="0" y="3800746"/>
              <a:ext cx="1533614" cy="1344094"/>
            </a:xfrm>
            <a:custGeom>
              <a:rect b="b" l="l" r="r" t="t"/>
              <a:pathLst>
                <a:path extrusionOk="0" h="13326" w="15205">
                  <a:moveTo>
                    <a:pt x="1" y="1"/>
                  </a:moveTo>
                  <a:lnTo>
                    <a:pt x="1" y="352"/>
                  </a:lnTo>
                  <a:cubicBezTo>
                    <a:pt x="148" y="561"/>
                    <a:pt x="305" y="786"/>
                    <a:pt x="470" y="1021"/>
                  </a:cubicBezTo>
                  <a:cubicBezTo>
                    <a:pt x="1997" y="3246"/>
                    <a:pt x="4309" y="6600"/>
                    <a:pt x="9104" y="8787"/>
                  </a:cubicBezTo>
                  <a:cubicBezTo>
                    <a:pt x="11928" y="10080"/>
                    <a:pt x="13764" y="11759"/>
                    <a:pt x="14948" y="13325"/>
                  </a:cubicBezTo>
                  <a:lnTo>
                    <a:pt x="15204" y="13325"/>
                  </a:lnTo>
                  <a:cubicBezTo>
                    <a:pt x="14753" y="12731"/>
                    <a:pt x="14250" y="12154"/>
                    <a:pt x="13686" y="11612"/>
                  </a:cubicBezTo>
                  <a:cubicBezTo>
                    <a:pt x="12427" y="10405"/>
                    <a:pt x="10913" y="9394"/>
                    <a:pt x="9186" y="8605"/>
                  </a:cubicBezTo>
                  <a:cubicBezTo>
                    <a:pt x="4444" y="6440"/>
                    <a:pt x="2149" y="3108"/>
                    <a:pt x="639" y="908"/>
                  </a:cubicBezTo>
                  <a:cubicBezTo>
                    <a:pt x="409" y="578"/>
                    <a:pt x="205" y="274"/>
                    <a:pt x="1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1" name="Google Shape;4031;p7"/>
            <p:cNvSpPr/>
            <p:nvPr/>
          </p:nvSpPr>
          <p:spPr>
            <a:xfrm>
              <a:off x="5662992" y="4001061"/>
              <a:ext cx="682335" cy="1143781"/>
            </a:xfrm>
            <a:custGeom>
              <a:rect b="b" l="l" r="r" t="t"/>
              <a:pathLst>
                <a:path extrusionOk="0" h="11340" w="6765">
                  <a:moveTo>
                    <a:pt x="3803" y="1"/>
                  </a:moveTo>
                  <a:cubicBezTo>
                    <a:pt x="3748" y="1"/>
                    <a:pt x="3692" y="4"/>
                    <a:pt x="3636" y="11"/>
                  </a:cubicBezTo>
                  <a:cubicBezTo>
                    <a:pt x="2725" y="115"/>
                    <a:pt x="2148" y="610"/>
                    <a:pt x="1827" y="1551"/>
                  </a:cubicBezTo>
                  <a:cubicBezTo>
                    <a:pt x="1549" y="2388"/>
                    <a:pt x="1488" y="3482"/>
                    <a:pt x="1415" y="4753"/>
                  </a:cubicBezTo>
                  <a:cubicBezTo>
                    <a:pt x="1302" y="6840"/>
                    <a:pt x="1176" y="9244"/>
                    <a:pt x="0" y="11339"/>
                  </a:cubicBezTo>
                  <a:lnTo>
                    <a:pt x="230" y="11339"/>
                  </a:lnTo>
                  <a:cubicBezTo>
                    <a:pt x="447" y="10940"/>
                    <a:pt x="634" y="10515"/>
                    <a:pt x="794" y="10068"/>
                  </a:cubicBezTo>
                  <a:cubicBezTo>
                    <a:pt x="1428" y="8281"/>
                    <a:pt x="1532" y="6411"/>
                    <a:pt x="1619" y="4762"/>
                  </a:cubicBezTo>
                  <a:cubicBezTo>
                    <a:pt x="1684" y="3508"/>
                    <a:pt x="1740" y="2423"/>
                    <a:pt x="2018" y="1616"/>
                  </a:cubicBezTo>
                  <a:cubicBezTo>
                    <a:pt x="2313" y="753"/>
                    <a:pt x="2833" y="310"/>
                    <a:pt x="3649" y="210"/>
                  </a:cubicBezTo>
                  <a:cubicBezTo>
                    <a:pt x="3691" y="206"/>
                    <a:pt x="3733" y="204"/>
                    <a:pt x="3774" y="204"/>
                  </a:cubicBezTo>
                  <a:cubicBezTo>
                    <a:pt x="4653" y="204"/>
                    <a:pt x="5443" y="1207"/>
                    <a:pt x="5949" y="3009"/>
                  </a:cubicBezTo>
                  <a:cubicBezTo>
                    <a:pt x="6595" y="5291"/>
                    <a:pt x="6695" y="8359"/>
                    <a:pt x="6252" y="11339"/>
                  </a:cubicBezTo>
                  <a:lnTo>
                    <a:pt x="6465" y="11339"/>
                  </a:lnTo>
                  <a:cubicBezTo>
                    <a:pt x="6621" y="10255"/>
                    <a:pt x="6717" y="9153"/>
                    <a:pt x="6725" y="8068"/>
                  </a:cubicBezTo>
                  <a:cubicBezTo>
                    <a:pt x="6764" y="6155"/>
                    <a:pt x="6565" y="4389"/>
                    <a:pt x="6157" y="2957"/>
                  </a:cubicBezTo>
                  <a:cubicBezTo>
                    <a:pt x="5888" y="1998"/>
                    <a:pt x="5541" y="1252"/>
                    <a:pt x="5129" y="744"/>
                  </a:cubicBezTo>
                  <a:cubicBezTo>
                    <a:pt x="4728" y="254"/>
                    <a:pt x="4282" y="1"/>
                    <a:pt x="3803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2" name="Google Shape;4032;p7"/>
            <p:cNvSpPr/>
            <p:nvPr/>
          </p:nvSpPr>
          <p:spPr>
            <a:xfrm>
              <a:off x="1989032" y="0"/>
              <a:ext cx="1361543" cy="1154976"/>
            </a:xfrm>
            <a:custGeom>
              <a:rect b="b" l="l" r="r" t="t"/>
              <a:pathLst>
                <a:path extrusionOk="0" h="11451" w="13499">
                  <a:moveTo>
                    <a:pt x="1" y="0"/>
                  </a:moveTo>
                  <a:cubicBezTo>
                    <a:pt x="335" y="217"/>
                    <a:pt x="686" y="430"/>
                    <a:pt x="1055" y="630"/>
                  </a:cubicBezTo>
                  <a:cubicBezTo>
                    <a:pt x="5576" y="3137"/>
                    <a:pt x="7546" y="6617"/>
                    <a:pt x="8848" y="8921"/>
                  </a:cubicBezTo>
                  <a:cubicBezTo>
                    <a:pt x="9676" y="10388"/>
                    <a:pt x="10279" y="11451"/>
                    <a:pt x="11126" y="11451"/>
                  </a:cubicBezTo>
                  <a:cubicBezTo>
                    <a:pt x="11321" y="11451"/>
                    <a:pt x="11533" y="11390"/>
                    <a:pt x="11759" y="11268"/>
                  </a:cubicBezTo>
                  <a:cubicBezTo>
                    <a:pt x="12432" y="10913"/>
                    <a:pt x="12931" y="9897"/>
                    <a:pt x="13204" y="8348"/>
                  </a:cubicBezTo>
                  <a:cubicBezTo>
                    <a:pt x="13464" y="6843"/>
                    <a:pt x="13499" y="4942"/>
                    <a:pt x="13304" y="2842"/>
                  </a:cubicBezTo>
                  <a:cubicBezTo>
                    <a:pt x="13221" y="1914"/>
                    <a:pt x="13087" y="959"/>
                    <a:pt x="12917" y="5"/>
                  </a:cubicBezTo>
                  <a:lnTo>
                    <a:pt x="12705" y="5"/>
                  </a:lnTo>
                  <a:cubicBezTo>
                    <a:pt x="12878" y="955"/>
                    <a:pt x="13009" y="1914"/>
                    <a:pt x="13100" y="2860"/>
                  </a:cubicBezTo>
                  <a:cubicBezTo>
                    <a:pt x="13495" y="7112"/>
                    <a:pt x="12917" y="10414"/>
                    <a:pt x="11664" y="11086"/>
                  </a:cubicBezTo>
                  <a:cubicBezTo>
                    <a:pt x="11470" y="11188"/>
                    <a:pt x="11294" y="11240"/>
                    <a:pt x="11125" y="11240"/>
                  </a:cubicBezTo>
                  <a:cubicBezTo>
                    <a:pt x="10861" y="11240"/>
                    <a:pt x="10617" y="11113"/>
                    <a:pt x="10358" y="10852"/>
                  </a:cubicBezTo>
                  <a:cubicBezTo>
                    <a:pt x="9937" y="10435"/>
                    <a:pt x="9538" y="9719"/>
                    <a:pt x="9026" y="8813"/>
                  </a:cubicBezTo>
                  <a:cubicBezTo>
                    <a:pt x="7715" y="6487"/>
                    <a:pt x="5724" y="2977"/>
                    <a:pt x="1159" y="452"/>
                  </a:cubicBezTo>
                  <a:cubicBezTo>
                    <a:pt x="890" y="304"/>
                    <a:pt x="639" y="152"/>
                    <a:pt x="387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3" name="Google Shape;4033;p7"/>
            <p:cNvSpPr/>
            <p:nvPr/>
          </p:nvSpPr>
          <p:spPr>
            <a:xfrm>
              <a:off x="1730821" y="909488"/>
              <a:ext cx="1826822" cy="2581979"/>
            </a:xfrm>
            <a:custGeom>
              <a:rect b="b" l="l" r="r" t="t"/>
              <a:pathLst>
                <a:path extrusionOk="0" h="25599" w="18112">
                  <a:moveTo>
                    <a:pt x="1728" y="208"/>
                  </a:moveTo>
                  <a:cubicBezTo>
                    <a:pt x="2682" y="208"/>
                    <a:pt x="4058" y="767"/>
                    <a:pt x="5680" y="1843"/>
                  </a:cubicBezTo>
                  <a:cubicBezTo>
                    <a:pt x="8913" y="3978"/>
                    <a:pt x="12249" y="7540"/>
                    <a:pt x="14384" y="11137"/>
                  </a:cubicBezTo>
                  <a:cubicBezTo>
                    <a:pt x="16258" y="14283"/>
                    <a:pt x="18111" y="18930"/>
                    <a:pt x="16337" y="23221"/>
                  </a:cubicBezTo>
                  <a:cubicBezTo>
                    <a:pt x="15747" y="24653"/>
                    <a:pt x="14644" y="25412"/>
                    <a:pt x="13256" y="25412"/>
                  </a:cubicBezTo>
                  <a:cubicBezTo>
                    <a:pt x="12744" y="25412"/>
                    <a:pt x="12184" y="25308"/>
                    <a:pt x="11599" y="25091"/>
                  </a:cubicBezTo>
                  <a:cubicBezTo>
                    <a:pt x="8587" y="23984"/>
                    <a:pt x="6149" y="20405"/>
                    <a:pt x="7299" y="16843"/>
                  </a:cubicBezTo>
                  <a:cubicBezTo>
                    <a:pt x="7997" y="14678"/>
                    <a:pt x="7785" y="12582"/>
                    <a:pt x="6652" y="10421"/>
                  </a:cubicBezTo>
                  <a:cubicBezTo>
                    <a:pt x="5676" y="8569"/>
                    <a:pt x="4188" y="6976"/>
                    <a:pt x="2873" y="5575"/>
                  </a:cubicBezTo>
                  <a:cubicBezTo>
                    <a:pt x="1875" y="4503"/>
                    <a:pt x="1012" y="3588"/>
                    <a:pt x="552" y="2746"/>
                  </a:cubicBezTo>
                  <a:cubicBezTo>
                    <a:pt x="66" y="1843"/>
                    <a:pt x="109" y="1167"/>
                    <a:pt x="708" y="568"/>
                  </a:cubicBezTo>
                  <a:cubicBezTo>
                    <a:pt x="947" y="329"/>
                    <a:pt x="1290" y="208"/>
                    <a:pt x="1728" y="208"/>
                  </a:cubicBezTo>
                  <a:close/>
                  <a:moveTo>
                    <a:pt x="1727" y="1"/>
                  </a:moveTo>
                  <a:cubicBezTo>
                    <a:pt x="1234" y="1"/>
                    <a:pt x="839" y="139"/>
                    <a:pt x="561" y="420"/>
                  </a:cubicBezTo>
                  <a:cubicBezTo>
                    <a:pt x="214" y="772"/>
                    <a:pt x="36" y="1154"/>
                    <a:pt x="18" y="1574"/>
                  </a:cubicBezTo>
                  <a:cubicBezTo>
                    <a:pt x="1" y="1956"/>
                    <a:pt x="122" y="2368"/>
                    <a:pt x="374" y="2841"/>
                  </a:cubicBezTo>
                  <a:cubicBezTo>
                    <a:pt x="847" y="3700"/>
                    <a:pt x="1723" y="4629"/>
                    <a:pt x="2730" y="5705"/>
                  </a:cubicBezTo>
                  <a:cubicBezTo>
                    <a:pt x="5368" y="8517"/>
                    <a:pt x="8648" y="12022"/>
                    <a:pt x="7108" y="16769"/>
                  </a:cubicBezTo>
                  <a:cubicBezTo>
                    <a:pt x="6809" y="17684"/>
                    <a:pt x="6726" y="18626"/>
                    <a:pt x="6861" y="19572"/>
                  </a:cubicBezTo>
                  <a:cubicBezTo>
                    <a:pt x="6986" y="20435"/>
                    <a:pt x="7286" y="21268"/>
                    <a:pt x="7759" y="22062"/>
                  </a:cubicBezTo>
                  <a:cubicBezTo>
                    <a:pt x="8627" y="23520"/>
                    <a:pt x="10037" y="24718"/>
                    <a:pt x="11525" y="25273"/>
                  </a:cubicBezTo>
                  <a:cubicBezTo>
                    <a:pt x="12119" y="25490"/>
                    <a:pt x="12696" y="25598"/>
                    <a:pt x="13247" y="25598"/>
                  </a:cubicBezTo>
                  <a:cubicBezTo>
                    <a:pt x="13660" y="25598"/>
                    <a:pt x="14050" y="25538"/>
                    <a:pt x="14419" y="25412"/>
                  </a:cubicBezTo>
                  <a:cubicBezTo>
                    <a:pt x="15360" y="25091"/>
                    <a:pt x="16094" y="24358"/>
                    <a:pt x="16532" y="23290"/>
                  </a:cubicBezTo>
                  <a:cubicBezTo>
                    <a:pt x="17287" y="21464"/>
                    <a:pt x="17456" y="19407"/>
                    <a:pt x="17031" y="17185"/>
                  </a:cubicBezTo>
                  <a:cubicBezTo>
                    <a:pt x="16658" y="15216"/>
                    <a:pt x="15829" y="13146"/>
                    <a:pt x="14562" y="11029"/>
                  </a:cubicBezTo>
                  <a:cubicBezTo>
                    <a:pt x="12410" y="7406"/>
                    <a:pt x="9047" y="3822"/>
                    <a:pt x="5793" y="1670"/>
                  </a:cubicBezTo>
                  <a:cubicBezTo>
                    <a:pt x="4132" y="569"/>
                    <a:pt x="2727" y="1"/>
                    <a:pt x="172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4" name="Google Shape;4034;p7"/>
            <p:cNvSpPr/>
            <p:nvPr/>
          </p:nvSpPr>
          <p:spPr>
            <a:xfrm>
              <a:off x="0" y="1311"/>
              <a:ext cx="702507" cy="1375563"/>
            </a:xfrm>
            <a:custGeom>
              <a:rect b="b" l="l" r="r" t="t"/>
              <a:pathLst>
                <a:path extrusionOk="0" h="13638" w="6965">
                  <a:moveTo>
                    <a:pt x="6735" y="0"/>
                  </a:moveTo>
                  <a:lnTo>
                    <a:pt x="1" y="13190"/>
                  </a:lnTo>
                  <a:lnTo>
                    <a:pt x="1" y="13637"/>
                  </a:lnTo>
                  <a:lnTo>
                    <a:pt x="6965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5" name="Google Shape;4035;p7"/>
            <p:cNvSpPr/>
            <p:nvPr/>
          </p:nvSpPr>
          <p:spPr>
            <a:xfrm>
              <a:off x="0" y="285343"/>
              <a:ext cx="9143892" cy="3638514"/>
            </a:xfrm>
            <a:custGeom>
              <a:rect b="b" l="l" r="r" t="t"/>
              <a:pathLst>
                <a:path extrusionOk="0" h="36074" w="90657">
                  <a:moveTo>
                    <a:pt x="44023" y="1"/>
                  </a:moveTo>
                  <a:cubicBezTo>
                    <a:pt x="42210" y="1"/>
                    <a:pt x="40658" y="441"/>
                    <a:pt x="39393" y="1328"/>
                  </a:cubicBezTo>
                  <a:cubicBezTo>
                    <a:pt x="37506" y="2651"/>
                    <a:pt x="36317" y="4916"/>
                    <a:pt x="35857" y="8066"/>
                  </a:cubicBezTo>
                  <a:cubicBezTo>
                    <a:pt x="35401" y="11181"/>
                    <a:pt x="35675" y="15069"/>
                    <a:pt x="36660" y="19620"/>
                  </a:cubicBezTo>
                  <a:cubicBezTo>
                    <a:pt x="37553" y="23742"/>
                    <a:pt x="37640" y="27417"/>
                    <a:pt x="36920" y="30255"/>
                  </a:cubicBezTo>
                  <a:cubicBezTo>
                    <a:pt x="36247" y="32893"/>
                    <a:pt x="34915" y="34693"/>
                    <a:pt x="33071" y="35457"/>
                  </a:cubicBezTo>
                  <a:cubicBezTo>
                    <a:pt x="32422" y="35727"/>
                    <a:pt x="31726" y="35861"/>
                    <a:pt x="30994" y="35861"/>
                  </a:cubicBezTo>
                  <a:cubicBezTo>
                    <a:pt x="29598" y="35861"/>
                    <a:pt x="28071" y="35375"/>
                    <a:pt x="26481" y="34416"/>
                  </a:cubicBezTo>
                  <a:cubicBezTo>
                    <a:pt x="23838" y="32815"/>
                    <a:pt x="21122" y="29934"/>
                    <a:pt x="18632" y="26081"/>
                  </a:cubicBezTo>
                  <a:cubicBezTo>
                    <a:pt x="16185" y="22293"/>
                    <a:pt x="13590" y="19312"/>
                    <a:pt x="10909" y="17212"/>
                  </a:cubicBezTo>
                  <a:cubicBezTo>
                    <a:pt x="8761" y="15529"/>
                    <a:pt x="6553" y="14409"/>
                    <a:pt x="4357" y="13880"/>
                  </a:cubicBezTo>
                  <a:cubicBezTo>
                    <a:pt x="3290" y="13629"/>
                    <a:pt x="2322" y="13533"/>
                    <a:pt x="1511" y="13533"/>
                  </a:cubicBezTo>
                  <a:cubicBezTo>
                    <a:pt x="925" y="13533"/>
                    <a:pt x="422" y="13576"/>
                    <a:pt x="1" y="13637"/>
                  </a:cubicBezTo>
                  <a:lnTo>
                    <a:pt x="1" y="13845"/>
                  </a:lnTo>
                  <a:cubicBezTo>
                    <a:pt x="412" y="13791"/>
                    <a:pt x="914" y="13747"/>
                    <a:pt x="1493" y="13747"/>
                  </a:cubicBezTo>
                  <a:cubicBezTo>
                    <a:pt x="2301" y="13747"/>
                    <a:pt x="3258" y="13832"/>
                    <a:pt x="4327" y="14093"/>
                  </a:cubicBezTo>
                  <a:cubicBezTo>
                    <a:pt x="7737" y="14917"/>
                    <a:pt x="12957" y="17685"/>
                    <a:pt x="18458" y="26198"/>
                  </a:cubicBezTo>
                  <a:cubicBezTo>
                    <a:pt x="19751" y="28194"/>
                    <a:pt x="21092" y="29934"/>
                    <a:pt x="22463" y="31366"/>
                  </a:cubicBezTo>
                  <a:cubicBezTo>
                    <a:pt x="23756" y="32728"/>
                    <a:pt x="25071" y="33813"/>
                    <a:pt x="26372" y="34598"/>
                  </a:cubicBezTo>
                  <a:cubicBezTo>
                    <a:pt x="27617" y="35353"/>
                    <a:pt x="28841" y="35826"/>
                    <a:pt x="29999" y="35999"/>
                  </a:cubicBezTo>
                  <a:cubicBezTo>
                    <a:pt x="30342" y="36047"/>
                    <a:pt x="30672" y="36073"/>
                    <a:pt x="30997" y="36073"/>
                  </a:cubicBezTo>
                  <a:cubicBezTo>
                    <a:pt x="31757" y="36073"/>
                    <a:pt x="32477" y="35934"/>
                    <a:pt x="33149" y="35657"/>
                  </a:cubicBezTo>
                  <a:cubicBezTo>
                    <a:pt x="34091" y="35266"/>
                    <a:pt x="34902" y="34615"/>
                    <a:pt x="35575" y="33717"/>
                  </a:cubicBezTo>
                  <a:cubicBezTo>
                    <a:pt x="36252" y="32806"/>
                    <a:pt x="36772" y="31661"/>
                    <a:pt x="37119" y="30316"/>
                  </a:cubicBezTo>
                  <a:cubicBezTo>
                    <a:pt x="37853" y="27452"/>
                    <a:pt x="37766" y="23742"/>
                    <a:pt x="36859" y="19581"/>
                  </a:cubicBezTo>
                  <a:cubicBezTo>
                    <a:pt x="35879" y="15052"/>
                    <a:pt x="35605" y="11190"/>
                    <a:pt x="36061" y="8101"/>
                  </a:cubicBezTo>
                  <a:cubicBezTo>
                    <a:pt x="36512" y="5007"/>
                    <a:pt x="37679" y="2786"/>
                    <a:pt x="39510" y="1502"/>
                  </a:cubicBezTo>
                  <a:cubicBezTo>
                    <a:pt x="40743" y="639"/>
                    <a:pt x="42256" y="210"/>
                    <a:pt x="44028" y="210"/>
                  </a:cubicBezTo>
                  <a:cubicBezTo>
                    <a:pt x="47602" y="210"/>
                    <a:pt x="52223" y="1954"/>
                    <a:pt x="57694" y="5398"/>
                  </a:cubicBezTo>
                  <a:cubicBezTo>
                    <a:pt x="59655" y="6634"/>
                    <a:pt x="61499" y="7602"/>
                    <a:pt x="63335" y="8344"/>
                  </a:cubicBezTo>
                  <a:cubicBezTo>
                    <a:pt x="64962" y="9008"/>
                    <a:pt x="66532" y="9472"/>
                    <a:pt x="68142" y="9776"/>
                  </a:cubicBezTo>
                  <a:cubicBezTo>
                    <a:pt x="69937" y="10115"/>
                    <a:pt x="71591" y="10211"/>
                    <a:pt x="73172" y="10211"/>
                  </a:cubicBezTo>
                  <a:cubicBezTo>
                    <a:pt x="74221" y="10211"/>
                    <a:pt x="75238" y="10169"/>
                    <a:pt x="76243" y="10127"/>
                  </a:cubicBezTo>
                  <a:cubicBezTo>
                    <a:pt x="77216" y="10087"/>
                    <a:pt x="78182" y="10047"/>
                    <a:pt x="79159" y="10047"/>
                  </a:cubicBezTo>
                  <a:cubicBezTo>
                    <a:pt x="82579" y="10047"/>
                    <a:pt x="86137" y="10538"/>
                    <a:pt x="90656" y="13221"/>
                  </a:cubicBezTo>
                  <a:lnTo>
                    <a:pt x="90656" y="12969"/>
                  </a:lnTo>
                  <a:cubicBezTo>
                    <a:pt x="89402" y="12231"/>
                    <a:pt x="88179" y="11637"/>
                    <a:pt x="86959" y="11168"/>
                  </a:cubicBezTo>
                  <a:cubicBezTo>
                    <a:pt x="84109" y="10083"/>
                    <a:pt x="81634" y="9837"/>
                    <a:pt x="79201" y="9837"/>
                  </a:cubicBezTo>
                  <a:cubicBezTo>
                    <a:pt x="78211" y="9837"/>
                    <a:pt x="77228" y="9877"/>
                    <a:pt x="76230" y="9919"/>
                  </a:cubicBezTo>
                  <a:cubicBezTo>
                    <a:pt x="75223" y="9960"/>
                    <a:pt x="74210" y="10002"/>
                    <a:pt x="73168" y="10002"/>
                  </a:cubicBezTo>
                  <a:cubicBezTo>
                    <a:pt x="68974" y="10002"/>
                    <a:pt x="64320" y="9325"/>
                    <a:pt x="57803" y="5220"/>
                  </a:cubicBezTo>
                  <a:cubicBezTo>
                    <a:pt x="52303" y="1755"/>
                    <a:pt x="47642" y="1"/>
                    <a:pt x="44023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6" name="Google Shape;4036;p7"/>
            <p:cNvSpPr/>
            <p:nvPr/>
          </p:nvSpPr>
          <p:spPr>
            <a:xfrm>
              <a:off x="8204253" y="1311"/>
              <a:ext cx="939736" cy="1168089"/>
            </a:xfrm>
            <a:custGeom>
              <a:rect b="b" l="l" r="r" t="t"/>
              <a:pathLst>
                <a:path extrusionOk="0" h="11581" w="9317">
                  <a:moveTo>
                    <a:pt x="1" y="0"/>
                  </a:moveTo>
                  <a:lnTo>
                    <a:pt x="9316" y="11581"/>
                  </a:lnTo>
                  <a:lnTo>
                    <a:pt x="9316" y="11255"/>
                  </a:lnTo>
                  <a:lnTo>
                    <a:pt x="265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7" name="Google Shape;4037;p7"/>
            <p:cNvSpPr/>
            <p:nvPr/>
          </p:nvSpPr>
          <p:spPr>
            <a:xfrm>
              <a:off x="5358384" y="403"/>
              <a:ext cx="3123006" cy="874478"/>
            </a:xfrm>
            <a:custGeom>
              <a:rect b="b" l="l" r="r" t="t"/>
              <a:pathLst>
                <a:path extrusionOk="0" h="8670" w="30963">
                  <a:moveTo>
                    <a:pt x="24688" y="1"/>
                  </a:moveTo>
                  <a:cubicBezTo>
                    <a:pt x="25764" y="925"/>
                    <a:pt x="26754" y="1875"/>
                    <a:pt x="27626" y="2834"/>
                  </a:cubicBezTo>
                  <a:cubicBezTo>
                    <a:pt x="29708" y="5108"/>
                    <a:pt x="30737" y="6999"/>
                    <a:pt x="30372" y="7910"/>
                  </a:cubicBezTo>
                  <a:cubicBezTo>
                    <a:pt x="30216" y="8303"/>
                    <a:pt x="29929" y="8463"/>
                    <a:pt x="29511" y="8463"/>
                  </a:cubicBezTo>
                  <a:cubicBezTo>
                    <a:pt x="28871" y="8463"/>
                    <a:pt x="27926" y="8086"/>
                    <a:pt x="26684" y="7589"/>
                  </a:cubicBezTo>
                  <a:cubicBezTo>
                    <a:pt x="24363" y="6661"/>
                    <a:pt x="21022" y="5333"/>
                    <a:pt x="16718" y="5333"/>
                  </a:cubicBezTo>
                  <a:cubicBezTo>
                    <a:pt x="16015" y="5333"/>
                    <a:pt x="15286" y="5372"/>
                    <a:pt x="14535" y="5446"/>
                  </a:cubicBezTo>
                  <a:cubicBezTo>
                    <a:pt x="13879" y="5514"/>
                    <a:pt x="13225" y="5548"/>
                    <a:pt x="12576" y="5548"/>
                  </a:cubicBezTo>
                  <a:cubicBezTo>
                    <a:pt x="9362" y="5548"/>
                    <a:pt x="6283" y="4717"/>
                    <a:pt x="3749" y="3146"/>
                  </a:cubicBezTo>
                  <a:cubicBezTo>
                    <a:pt x="2317" y="2257"/>
                    <a:pt x="1124" y="1172"/>
                    <a:pt x="256" y="9"/>
                  </a:cubicBezTo>
                  <a:lnTo>
                    <a:pt x="0" y="9"/>
                  </a:lnTo>
                  <a:cubicBezTo>
                    <a:pt x="885" y="1237"/>
                    <a:pt x="2135" y="2387"/>
                    <a:pt x="3636" y="3320"/>
                  </a:cubicBezTo>
                  <a:cubicBezTo>
                    <a:pt x="5098" y="4231"/>
                    <a:pt x="6730" y="4899"/>
                    <a:pt x="8496" y="5307"/>
                  </a:cubicBezTo>
                  <a:cubicBezTo>
                    <a:pt x="9797" y="5611"/>
                    <a:pt x="11145" y="5761"/>
                    <a:pt x="12522" y="5761"/>
                  </a:cubicBezTo>
                  <a:cubicBezTo>
                    <a:pt x="13193" y="5761"/>
                    <a:pt x="13871" y="5725"/>
                    <a:pt x="14553" y="5654"/>
                  </a:cubicBezTo>
                  <a:cubicBezTo>
                    <a:pt x="15297" y="5576"/>
                    <a:pt x="16017" y="5541"/>
                    <a:pt x="16711" y="5541"/>
                  </a:cubicBezTo>
                  <a:cubicBezTo>
                    <a:pt x="20977" y="5541"/>
                    <a:pt x="24299" y="6867"/>
                    <a:pt x="26602" y="7785"/>
                  </a:cubicBezTo>
                  <a:cubicBezTo>
                    <a:pt x="27673" y="8210"/>
                    <a:pt x="28511" y="8544"/>
                    <a:pt x="29162" y="8644"/>
                  </a:cubicBezTo>
                  <a:cubicBezTo>
                    <a:pt x="29287" y="8665"/>
                    <a:pt x="29409" y="8670"/>
                    <a:pt x="29517" y="8670"/>
                  </a:cubicBezTo>
                  <a:cubicBezTo>
                    <a:pt x="30042" y="8670"/>
                    <a:pt x="30376" y="8448"/>
                    <a:pt x="30563" y="7984"/>
                  </a:cubicBezTo>
                  <a:cubicBezTo>
                    <a:pt x="30962" y="6986"/>
                    <a:pt x="29951" y="5055"/>
                    <a:pt x="27782" y="2691"/>
                  </a:cubicBezTo>
                  <a:cubicBezTo>
                    <a:pt x="26966" y="1801"/>
                    <a:pt x="26025" y="899"/>
                    <a:pt x="24996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38" name="Google Shape;4038;p7"/>
          <p:cNvGrpSpPr/>
          <p:nvPr/>
        </p:nvGrpSpPr>
        <p:grpSpPr>
          <a:xfrm>
            <a:off x="7044749" y="2308212"/>
            <a:ext cx="1945025" cy="1905581"/>
            <a:chOff x="1409400" y="3825350"/>
            <a:chExt cx="823500" cy="806800"/>
          </a:xfrm>
        </p:grpSpPr>
        <p:sp>
          <p:nvSpPr>
            <p:cNvPr id="4039" name="Google Shape;4039;p7"/>
            <p:cNvSpPr/>
            <p:nvPr/>
          </p:nvSpPr>
          <p:spPr>
            <a:xfrm>
              <a:off x="1860575" y="46214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2"/>
                    <a:pt x="93" y="423"/>
                    <a:pt x="212" y="423"/>
                  </a:cubicBezTo>
                  <a:cubicBezTo>
                    <a:pt x="215" y="423"/>
                    <a:pt x="218" y="422"/>
                    <a:pt x="221" y="422"/>
                  </a:cubicBezTo>
                  <a:cubicBezTo>
                    <a:pt x="334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0" name="Google Shape;4040;p7"/>
            <p:cNvSpPr/>
            <p:nvPr/>
          </p:nvSpPr>
          <p:spPr>
            <a:xfrm>
              <a:off x="1754450" y="46213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3"/>
                    <a:pt x="1" y="217"/>
                  </a:cubicBezTo>
                  <a:cubicBezTo>
                    <a:pt x="1" y="330"/>
                    <a:pt x="88" y="422"/>
                    <a:pt x="206" y="427"/>
                  </a:cubicBezTo>
                  <a:cubicBezTo>
                    <a:pt x="210" y="427"/>
                    <a:pt x="213" y="428"/>
                    <a:pt x="216" y="428"/>
                  </a:cubicBezTo>
                  <a:cubicBezTo>
                    <a:pt x="330" y="428"/>
                    <a:pt x="427" y="342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1" name="Google Shape;4041;p7"/>
            <p:cNvSpPr/>
            <p:nvPr/>
          </p:nvSpPr>
          <p:spPr>
            <a:xfrm>
              <a:off x="1807250" y="462157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31" y="1"/>
                  </a:moveTo>
                  <a:cubicBezTo>
                    <a:pt x="228" y="1"/>
                    <a:pt x="225" y="1"/>
                    <a:pt x="222" y="1"/>
                  </a:cubicBezTo>
                  <a:cubicBezTo>
                    <a:pt x="104" y="1"/>
                    <a:pt x="16" y="88"/>
                    <a:pt x="6" y="207"/>
                  </a:cubicBezTo>
                  <a:cubicBezTo>
                    <a:pt x="1" y="330"/>
                    <a:pt x="93" y="417"/>
                    <a:pt x="211" y="422"/>
                  </a:cubicBezTo>
                  <a:cubicBezTo>
                    <a:pt x="330" y="422"/>
                    <a:pt x="432" y="330"/>
                    <a:pt x="432" y="212"/>
                  </a:cubicBezTo>
                  <a:cubicBezTo>
                    <a:pt x="437" y="92"/>
                    <a:pt x="350" y="1"/>
                    <a:pt x="2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2" name="Google Shape;4042;p7"/>
            <p:cNvSpPr/>
            <p:nvPr/>
          </p:nvSpPr>
          <p:spPr>
            <a:xfrm>
              <a:off x="180752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24" y="427"/>
                    <a:pt x="421" y="335"/>
                    <a:pt x="427" y="217"/>
                  </a:cubicBezTo>
                  <a:cubicBezTo>
                    <a:pt x="427" y="9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3" name="Google Shape;4043;p7"/>
            <p:cNvSpPr/>
            <p:nvPr/>
          </p:nvSpPr>
          <p:spPr>
            <a:xfrm>
              <a:off x="1913625" y="40906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98"/>
                    <a:pt x="6" y="222"/>
                  </a:cubicBezTo>
                  <a:cubicBezTo>
                    <a:pt x="11" y="335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4" name="Google Shape;4044;p7"/>
            <p:cNvSpPr/>
            <p:nvPr/>
          </p:nvSpPr>
          <p:spPr>
            <a:xfrm>
              <a:off x="17543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5" name="Google Shape;4045;p7"/>
            <p:cNvSpPr/>
            <p:nvPr/>
          </p:nvSpPr>
          <p:spPr>
            <a:xfrm>
              <a:off x="186057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3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6" name="Google Shape;4046;p7"/>
            <p:cNvSpPr/>
            <p:nvPr/>
          </p:nvSpPr>
          <p:spPr>
            <a:xfrm>
              <a:off x="1568700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7" name="Google Shape;4047;p7"/>
            <p:cNvSpPr/>
            <p:nvPr/>
          </p:nvSpPr>
          <p:spPr>
            <a:xfrm>
              <a:off x="1568700" y="43294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87" y="1"/>
                    <a:pt x="0" y="103"/>
                    <a:pt x="5" y="222"/>
                  </a:cubicBezTo>
                  <a:cubicBezTo>
                    <a:pt x="5" y="332"/>
                    <a:pt x="98" y="427"/>
                    <a:pt x="212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32" y="329"/>
                    <a:pt x="432" y="211"/>
                  </a:cubicBezTo>
                  <a:cubicBezTo>
                    <a:pt x="421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8" name="Google Shape;4048;p7"/>
            <p:cNvSpPr/>
            <p:nvPr/>
          </p:nvSpPr>
          <p:spPr>
            <a:xfrm>
              <a:off x="1913625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9" name="Google Shape;4049;p7"/>
            <p:cNvSpPr/>
            <p:nvPr/>
          </p:nvSpPr>
          <p:spPr>
            <a:xfrm>
              <a:off x="2099400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0"/>
                    <a:pt x="98" y="422"/>
                    <a:pt x="211" y="422"/>
                  </a:cubicBezTo>
                  <a:cubicBezTo>
                    <a:pt x="329" y="422"/>
                    <a:pt x="427" y="32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0" name="Google Shape;4050;p7"/>
            <p:cNvSpPr/>
            <p:nvPr/>
          </p:nvSpPr>
          <p:spPr>
            <a:xfrm>
              <a:off x="1860450" y="41438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5" y="329"/>
                    <a:pt x="98" y="427"/>
                    <a:pt x="211" y="427"/>
                  </a:cubicBezTo>
                  <a:cubicBezTo>
                    <a:pt x="334" y="427"/>
                    <a:pt x="432" y="334"/>
                    <a:pt x="432" y="211"/>
                  </a:cubicBezTo>
                  <a:cubicBezTo>
                    <a:pt x="432" y="93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1" name="Google Shape;4051;p7"/>
            <p:cNvSpPr/>
            <p:nvPr/>
          </p:nvSpPr>
          <p:spPr>
            <a:xfrm>
              <a:off x="1754450" y="41438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02" y="1"/>
                  </a:moveTo>
                  <a:cubicBezTo>
                    <a:pt x="84" y="1"/>
                    <a:pt x="1" y="97"/>
                    <a:pt x="1" y="222"/>
                  </a:cubicBezTo>
                  <a:cubicBezTo>
                    <a:pt x="1" y="335"/>
                    <a:pt x="98" y="433"/>
                    <a:pt x="211" y="433"/>
                  </a:cubicBezTo>
                  <a:cubicBezTo>
                    <a:pt x="330" y="423"/>
                    <a:pt x="427" y="335"/>
                    <a:pt x="427" y="222"/>
                  </a:cubicBezTo>
                  <a:cubicBezTo>
                    <a:pt x="427" y="99"/>
                    <a:pt x="335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2" name="Google Shape;4052;p7"/>
            <p:cNvSpPr/>
            <p:nvPr/>
          </p:nvSpPr>
          <p:spPr>
            <a:xfrm>
              <a:off x="1568550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2" y="0"/>
                  </a:moveTo>
                  <a:cubicBezTo>
                    <a:pt x="93" y="0"/>
                    <a:pt x="1" y="87"/>
                    <a:pt x="1" y="206"/>
                  </a:cubicBezTo>
                  <a:cubicBezTo>
                    <a:pt x="1" y="329"/>
                    <a:pt x="93" y="421"/>
                    <a:pt x="212" y="421"/>
                  </a:cubicBezTo>
                  <a:cubicBezTo>
                    <a:pt x="335" y="421"/>
                    <a:pt x="427" y="329"/>
                    <a:pt x="427" y="211"/>
                  </a:cubicBezTo>
                  <a:cubicBezTo>
                    <a:pt x="427" y="87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3" name="Google Shape;4053;p7"/>
            <p:cNvSpPr/>
            <p:nvPr/>
          </p:nvSpPr>
          <p:spPr>
            <a:xfrm>
              <a:off x="2099275" y="4329575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32" y="335"/>
                    <a:pt x="432" y="217"/>
                  </a:cubicBezTo>
                  <a:cubicBezTo>
                    <a:pt x="437" y="96"/>
                    <a:pt x="34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4" name="Google Shape;4054;p7"/>
            <p:cNvSpPr/>
            <p:nvPr/>
          </p:nvSpPr>
          <p:spPr>
            <a:xfrm>
              <a:off x="1807525" y="4143800"/>
              <a:ext cx="10675" cy="10600"/>
            </a:xfrm>
            <a:custGeom>
              <a:rect b="b" l="l" r="r" t="t"/>
              <a:pathLst>
                <a:path extrusionOk="0" h="424" w="427">
                  <a:moveTo>
                    <a:pt x="211" y="1"/>
                  </a:moveTo>
                  <a:cubicBezTo>
                    <a:pt x="97" y="1"/>
                    <a:pt x="5" y="82"/>
                    <a:pt x="0" y="202"/>
                  </a:cubicBezTo>
                  <a:cubicBezTo>
                    <a:pt x="0" y="325"/>
                    <a:pt x="82" y="417"/>
                    <a:pt x="195" y="423"/>
                  </a:cubicBezTo>
                  <a:cubicBezTo>
                    <a:pt x="201" y="423"/>
                    <a:pt x="207" y="423"/>
                    <a:pt x="213" y="423"/>
                  </a:cubicBezTo>
                  <a:cubicBezTo>
                    <a:pt x="328" y="423"/>
                    <a:pt x="417" y="330"/>
                    <a:pt x="421" y="222"/>
                  </a:cubicBezTo>
                  <a:cubicBezTo>
                    <a:pt x="427" y="104"/>
                    <a:pt x="339" y="6"/>
                    <a:pt x="221" y="1"/>
                  </a:cubicBezTo>
                  <a:cubicBezTo>
                    <a:pt x="217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5" name="Google Shape;4055;p7"/>
            <p:cNvSpPr/>
            <p:nvPr/>
          </p:nvSpPr>
          <p:spPr>
            <a:xfrm>
              <a:off x="1621875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8" y="0"/>
                    <a:pt x="1" y="98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27"/>
                    <a:pt x="422" y="329"/>
                    <a:pt x="422" y="211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6" name="Google Shape;4056;p7"/>
            <p:cNvSpPr/>
            <p:nvPr/>
          </p:nvSpPr>
          <p:spPr>
            <a:xfrm>
              <a:off x="17012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6" y="334"/>
                    <a:pt x="103" y="422"/>
                    <a:pt x="22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7" name="Google Shape;4057;p7"/>
            <p:cNvSpPr/>
            <p:nvPr/>
          </p:nvSpPr>
          <p:spPr>
            <a:xfrm>
              <a:off x="2152575" y="443557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8" name="Google Shape;4058;p7"/>
            <p:cNvSpPr/>
            <p:nvPr/>
          </p:nvSpPr>
          <p:spPr>
            <a:xfrm>
              <a:off x="2099275" y="4435425"/>
              <a:ext cx="10925" cy="10825"/>
            </a:xfrm>
            <a:custGeom>
              <a:rect b="b" l="l" r="r" t="t"/>
              <a:pathLst>
                <a:path extrusionOk="0" h="433" w="43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87" y="6"/>
                    <a:pt x="0" y="104"/>
                    <a:pt x="5" y="227"/>
                  </a:cubicBezTo>
                  <a:cubicBezTo>
                    <a:pt x="10" y="340"/>
                    <a:pt x="108" y="433"/>
                    <a:pt x="226" y="433"/>
                  </a:cubicBezTo>
                  <a:cubicBezTo>
                    <a:pt x="339" y="433"/>
                    <a:pt x="437" y="335"/>
                    <a:pt x="432" y="207"/>
                  </a:cubicBezTo>
                  <a:cubicBezTo>
                    <a:pt x="432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9" name="Google Shape;4059;p7"/>
            <p:cNvSpPr/>
            <p:nvPr/>
          </p:nvSpPr>
          <p:spPr>
            <a:xfrm>
              <a:off x="1621625" y="44355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8" y="0"/>
                    <a:pt x="0" y="98"/>
                    <a:pt x="11" y="221"/>
                  </a:cubicBezTo>
                  <a:cubicBezTo>
                    <a:pt x="16" y="334"/>
                    <a:pt x="103" y="427"/>
                    <a:pt x="22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0" name="Google Shape;4060;p7"/>
            <p:cNvSpPr/>
            <p:nvPr/>
          </p:nvSpPr>
          <p:spPr>
            <a:xfrm>
              <a:off x="1568700" y="4435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6"/>
                  </a:cubicBezTo>
                  <a:cubicBezTo>
                    <a:pt x="0" y="329"/>
                    <a:pt x="87" y="427"/>
                    <a:pt x="206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1" name="Google Shape;4061;p7"/>
            <p:cNvSpPr/>
            <p:nvPr/>
          </p:nvSpPr>
          <p:spPr>
            <a:xfrm>
              <a:off x="1621625" y="432945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8"/>
                    <a:pt x="11" y="222"/>
                  </a:cubicBezTo>
                  <a:cubicBezTo>
                    <a:pt x="16" y="340"/>
                    <a:pt x="103" y="432"/>
                    <a:pt x="226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2" name="Google Shape;4062;p7"/>
            <p:cNvSpPr/>
            <p:nvPr/>
          </p:nvSpPr>
          <p:spPr>
            <a:xfrm>
              <a:off x="15155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6" y="335"/>
                    <a:pt x="103" y="427"/>
                    <a:pt x="227" y="427"/>
                  </a:cubicBezTo>
                  <a:cubicBezTo>
                    <a:pt x="340" y="427"/>
                    <a:pt x="432" y="329"/>
                    <a:pt x="432" y="211"/>
                  </a:cubicBezTo>
                  <a:cubicBezTo>
                    <a:pt x="432" y="93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3" name="Google Shape;4063;p7"/>
            <p:cNvSpPr/>
            <p:nvPr/>
          </p:nvSpPr>
          <p:spPr>
            <a:xfrm>
              <a:off x="1489175" y="41438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82" y="0"/>
                    <a:pt x="0" y="93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27" y="98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4" name="Google Shape;4064;p7"/>
            <p:cNvSpPr/>
            <p:nvPr/>
          </p:nvSpPr>
          <p:spPr>
            <a:xfrm>
              <a:off x="2046325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6" y="0"/>
                  </a:moveTo>
                  <a:cubicBezTo>
                    <a:pt x="223" y="0"/>
                    <a:pt x="220" y="0"/>
                    <a:pt x="217" y="0"/>
                  </a:cubicBez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30" y="427"/>
                    <a:pt x="427" y="334"/>
                    <a:pt x="427" y="211"/>
                  </a:cubicBezTo>
                  <a:cubicBezTo>
                    <a:pt x="427" y="96"/>
                    <a:pt x="344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5" name="Google Shape;4065;p7"/>
            <p:cNvSpPr/>
            <p:nvPr/>
          </p:nvSpPr>
          <p:spPr>
            <a:xfrm>
              <a:off x="1860575" y="4568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0"/>
                  </a:moveTo>
                  <a:cubicBezTo>
                    <a:pt x="103" y="0"/>
                    <a:pt x="0" y="93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217" y="427"/>
                    <a:pt x="223" y="428"/>
                    <a:pt x="230" y="428"/>
                  </a:cubicBezTo>
                  <a:cubicBezTo>
                    <a:pt x="343" y="428"/>
                    <a:pt x="427" y="338"/>
                    <a:pt x="427" y="211"/>
                  </a:cubicBezTo>
                  <a:cubicBezTo>
                    <a:pt x="427" y="93"/>
                    <a:pt x="334" y="6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6" name="Google Shape;4066;p7"/>
            <p:cNvSpPr/>
            <p:nvPr/>
          </p:nvSpPr>
          <p:spPr>
            <a:xfrm>
              <a:off x="18339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91"/>
                    <a:pt x="6" y="211"/>
                  </a:cubicBezTo>
                  <a:cubicBezTo>
                    <a:pt x="6" y="329"/>
                    <a:pt x="93" y="422"/>
                    <a:pt x="216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7" name="Google Shape;4067;p7"/>
            <p:cNvSpPr/>
            <p:nvPr/>
          </p:nvSpPr>
          <p:spPr>
            <a:xfrm>
              <a:off x="19136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3" y="1"/>
                    <a:pt x="6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7" y="422"/>
                    <a:pt x="223" y="423"/>
                    <a:pt x="229" y="423"/>
                  </a:cubicBezTo>
                  <a:cubicBezTo>
                    <a:pt x="344" y="423"/>
                    <a:pt x="432" y="329"/>
                    <a:pt x="427" y="216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8" name="Google Shape;4068;p7"/>
            <p:cNvSpPr/>
            <p:nvPr/>
          </p:nvSpPr>
          <p:spPr>
            <a:xfrm>
              <a:off x="2019875" y="41437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1"/>
                  </a:cubicBezTo>
                  <a:cubicBezTo>
                    <a:pt x="329" y="421"/>
                    <a:pt x="427" y="319"/>
                    <a:pt x="427" y="20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9" name="Google Shape;4069;p7"/>
            <p:cNvSpPr/>
            <p:nvPr/>
          </p:nvSpPr>
          <p:spPr>
            <a:xfrm>
              <a:off x="18072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11" y="88"/>
                    <a:pt x="1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220" y="422"/>
                    <a:pt x="224" y="422"/>
                    <a:pt x="227" y="422"/>
                  </a:cubicBezTo>
                  <a:cubicBezTo>
                    <a:pt x="350" y="422"/>
                    <a:pt x="432" y="336"/>
                    <a:pt x="432" y="216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0" name="Google Shape;4070;p7"/>
            <p:cNvSpPr/>
            <p:nvPr/>
          </p:nvSpPr>
          <p:spPr>
            <a:xfrm>
              <a:off x="1860450" y="40375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8" y="0"/>
                    <a:pt x="10" y="88"/>
                    <a:pt x="5" y="206"/>
                  </a:cubicBezTo>
                  <a:cubicBezTo>
                    <a:pt x="0" y="324"/>
                    <a:pt x="88" y="422"/>
                    <a:pt x="211" y="422"/>
                  </a:cubicBezTo>
                  <a:cubicBezTo>
                    <a:pt x="214" y="422"/>
                    <a:pt x="218" y="422"/>
                    <a:pt x="221" y="422"/>
                  </a:cubicBezTo>
                  <a:cubicBezTo>
                    <a:pt x="340" y="422"/>
                    <a:pt x="432" y="336"/>
                    <a:pt x="432" y="216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1" name="Google Shape;4071;p7"/>
            <p:cNvSpPr/>
            <p:nvPr/>
          </p:nvSpPr>
          <p:spPr>
            <a:xfrm>
              <a:off x="180752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87" y="0"/>
                    <a:pt x="0" y="98"/>
                    <a:pt x="5" y="221"/>
                  </a:cubicBezTo>
                  <a:cubicBezTo>
                    <a:pt x="10" y="334"/>
                    <a:pt x="103" y="427"/>
                    <a:pt x="216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2" name="Google Shape;4072;p7"/>
            <p:cNvSpPr/>
            <p:nvPr/>
          </p:nvSpPr>
          <p:spPr>
            <a:xfrm>
              <a:off x="191362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3" name="Google Shape;4073;p7"/>
            <p:cNvSpPr/>
            <p:nvPr/>
          </p:nvSpPr>
          <p:spPr>
            <a:xfrm>
              <a:off x="1754325" y="4037325"/>
              <a:ext cx="10800" cy="10800"/>
            </a:xfrm>
            <a:custGeom>
              <a:rect b="b" l="l" r="r" t="t"/>
              <a:pathLst>
                <a:path extrusionOk="0" h="432" w="432">
                  <a:moveTo>
                    <a:pt x="211" y="0"/>
                  </a:moveTo>
                  <a:cubicBezTo>
                    <a:pt x="98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1"/>
                    <a:pt x="422" y="216"/>
                  </a:cubicBezTo>
                  <a:cubicBezTo>
                    <a:pt x="422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4" name="Google Shape;4074;p7"/>
            <p:cNvSpPr/>
            <p:nvPr/>
          </p:nvSpPr>
          <p:spPr>
            <a:xfrm>
              <a:off x="1913750" y="419675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34"/>
                    <a:pt x="93" y="427"/>
                    <a:pt x="211" y="427"/>
                  </a:cubicBezTo>
                  <a:cubicBezTo>
                    <a:pt x="330" y="427"/>
                    <a:pt x="427" y="329"/>
                    <a:pt x="427" y="20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5" name="Google Shape;4075;p7"/>
            <p:cNvSpPr/>
            <p:nvPr/>
          </p:nvSpPr>
          <p:spPr>
            <a:xfrm>
              <a:off x="2046075" y="4329325"/>
              <a:ext cx="10950" cy="10825"/>
            </a:xfrm>
            <a:custGeom>
              <a:rect b="b" l="l" r="r" t="t"/>
              <a:pathLst>
                <a:path extrusionOk="0" h="433" w="438">
                  <a:moveTo>
                    <a:pt x="227" y="0"/>
                  </a:moveTo>
                  <a:cubicBezTo>
                    <a:pt x="109" y="0"/>
                    <a:pt x="11" y="88"/>
                    <a:pt x="6" y="206"/>
                  </a:cubicBezTo>
                  <a:cubicBezTo>
                    <a:pt x="1" y="329"/>
                    <a:pt x="98" y="42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2"/>
                    <a:pt x="432" y="227"/>
                  </a:cubicBezTo>
                  <a:cubicBezTo>
                    <a:pt x="437" y="103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6" name="Google Shape;4076;p7"/>
            <p:cNvSpPr/>
            <p:nvPr/>
          </p:nvSpPr>
          <p:spPr>
            <a:xfrm>
              <a:off x="2152450" y="432957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3"/>
                    <a:pt x="6" y="206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7" name="Google Shape;4077;p7"/>
            <p:cNvSpPr/>
            <p:nvPr/>
          </p:nvSpPr>
          <p:spPr>
            <a:xfrm>
              <a:off x="19137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104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210" y="422"/>
                    <a:pt x="213" y="422"/>
                    <a:pt x="217" y="422"/>
                  </a:cubicBezTo>
                  <a:cubicBezTo>
                    <a:pt x="335" y="422"/>
                    <a:pt x="427" y="336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8" name="Google Shape;4078;p7"/>
            <p:cNvSpPr/>
            <p:nvPr/>
          </p:nvSpPr>
          <p:spPr>
            <a:xfrm>
              <a:off x="15156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98" y="427"/>
                    <a:pt x="217" y="427"/>
                  </a:cubicBezTo>
                  <a:cubicBezTo>
                    <a:pt x="330" y="427"/>
                    <a:pt x="427" y="334"/>
                    <a:pt x="427" y="221"/>
                  </a:cubicBezTo>
                  <a:cubicBezTo>
                    <a:pt x="427" y="98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9" name="Google Shape;4079;p7"/>
            <p:cNvSpPr/>
            <p:nvPr/>
          </p:nvSpPr>
          <p:spPr>
            <a:xfrm>
              <a:off x="20463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2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0" name="Google Shape;4080;p7"/>
            <p:cNvSpPr/>
            <p:nvPr/>
          </p:nvSpPr>
          <p:spPr>
            <a:xfrm>
              <a:off x="1807525" y="41967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7" y="329"/>
                    <a:pt x="427" y="216"/>
                  </a:cubicBezTo>
                  <a:cubicBezTo>
                    <a:pt x="421" y="9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1" name="Google Shape;4081;p7"/>
            <p:cNvSpPr/>
            <p:nvPr/>
          </p:nvSpPr>
          <p:spPr>
            <a:xfrm>
              <a:off x="180737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9" y="0"/>
                    <a:pt x="1" y="93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1"/>
                    <a:pt x="427" y="221"/>
                  </a:cubicBezTo>
                  <a:cubicBezTo>
                    <a:pt x="433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2" name="Google Shape;4082;p7"/>
            <p:cNvSpPr/>
            <p:nvPr/>
          </p:nvSpPr>
          <p:spPr>
            <a:xfrm>
              <a:off x="191362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103" y="0"/>
                    <a:pt x="6" y="93"/>
                    <a:pt x="6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8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3" name="Google Shape;4083;p7"/>
            <p:cNvSpPr/>
            <p:nvPr/>
          </p:nvSpPr>
          <p:spPr>
            <a:xfrm>
              <a:off x="17543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8" y="1"/>
                    <a:pt x="11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3" y="423"/>
                    <a:pt x="422" y="333"/>
                    <a:pt x="432" y="216"/>
                  </a:cubicBezTo>
                  <a:cubicBezTo>
                    <a:pt x="43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4" name="Google Shape;4084;p7"/>
            <p:cNvSpPr/>
            <p:nvPr/>
          </p:nvSpPr>
          <p:spPr>
            <a:xfrm>
              <a:off x="180752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103" y="1"/>
                    <a:pt x="5" y="88"/>
                    <a:pt x="0" y="206"/>
                  </a:cubicBezTo>
                  <a:cubicBezTo>
                    <a:pt x="0" y="329"/>
                    <a:pt x="82" y="422"/>
                    <a:pt x="206" y="422"/>
                  </a:cubicBezTo>
                  <a:cubicBezTo>
                    <a:pt x="212" y="422"/>
                    <a:pt x="218" y="423"/>
                    <a:pt x="223" y="423"/>
                  </a:cubicBezTo>
                  <a:cubicBezTo>
                    <a:pt x="333" y="423"/>
                    <a:pt x="422" y="333"/>
                    <a:pt x="427" y="216"/>
                  </a:cubicBezTo>
                  <a:cubicBezTo>
                    <a:pt x="427" y="10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5" name="Google Shape;4085;p7"/>
            <p:cNvSpPr/>
            <p:nvPr/>
          </p:nvSpPr>
          <p:spPr>
            <a:xfrm>
              <a:off x="1833975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93" y="427"/>
                    <a:pt x="216" y="427"/>
                  </a:cubicBezTo>
                  <a:cubicBezTo>
                    <a:pt x="340" y="427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6" name="Google Shape;4086;p7"/>
            <p:cNvSpPr/>
            <p:nvPr/>
          </p:nvSpPr>
          <p:spPr>
            <a:xfrm>
              <a:off x="1966825" y="414380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6" y="1"/>
                  </a:moveTo>
                  <a:cubicBezTo>
                    <a:pt x="87" y="1"/>
                    <a:pt x="0" y="87"/>
                    <a:pt x="5" y="212"/>
                  </a:cubicBezTo>
                  <a:cubicBezTo>
                    <a:pt x="5" y="330"/>
                    <a:pt x="93" y="423"/>
                    <a:pt x="216" y="423"/>
                  </a:cubicBezTo>
                  <a:cubicBezTo>
                    <a:pt x="329" y="423"/>
                    <a:pt x="427" y="335"/>
                    <a:pt x="427" y="222"/>
                  </a:cubicBezTo>
                  <a:cubicBezTo>
                    <a:pt x="427" y="99"/>
                    <a:pt x="339" y="1"/>
                    <a:pt x="216" y="1"/>
                  </a:cubicBezTo>
                  <a:cubicBezTo>
                    <a:pt x="212" y="1"/>
                    <a:pt x="20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7" name="Google Shape;4087;p7"/>
            <p:cNvSpPr/>
            <p:nvPr/>
          </p:nvSpPr>
          <p:spPr>
            <a:xfrm>
              <a:off x="17012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3" y="0"/>
                    <a:pt x="0" y="98"/>
                    <a:pt x="11" y="221"/>
                  </a:cubicBezTo>
                  <a:cubicBezTo>
                    <a:pt x="11" y="334"/>
                    <a:pt x="103" y="427"/>
                    <a:pt x="221" y="427"/>
                  </a:cubicBezTo>
                  <a:cubicBezTo>
                    <a:pt x="345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8" name="Google Shape;4088;p7"/>
            <p:cNvSpPr/>
            <p:nvPr/>
          </p:nvSpPr>
          <p:spPr>
            <a:xfrm>
              <a:off x="1833975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34"/>
                    <a:pt x="93" y="421"/>
                    <a:pt x="216" y="421"/>
                  </a:cubicBezTo>
                  <a:cubicBezTo>
                    <a:pt x="340" y="421"/>
                    <a:pt x="43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9" name="Google Shape;4089;p7"/>
            <p:cNvSpPr/>
            <p:nvPr/>
          </p:nvSpPr>
          <p:spPr>
            <a:xfrm>
              <a:off x="175445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33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0" name="Google Shape;4090;p7"/>
            <p:cNvSpPr/>
            <p:nvPr/>
          </p:nvSpPr>
          <p:spPr>
            <a:xfrm>
              <a:off x="1833975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1" name="Google Shape;4091;p7"/>
            <p:cNvSpPr/>
            <p:nvPr/>
          </p:nvSpPr>
          <p:spPr>
            <a:xfrm>
              <a:off x="1701275" y="39845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9" y="427"/>
                    <a:pt x="427" y="334"/>
                    <a:pt x="427" y="211"/>
                  </a:cubicBezTo>
                  <a:cubicBezTo>
                    <a:pt x="432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2" name="Google Shape;4092;p7"/>
            <p:cNvSpPr/>
            <p:nvPr/>
          </p:nvSpPr>
          <p:spPr>
            <a:xfrm>
              <a:off x="186057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5"/>
                    <a:pt x="0" y="98"/>
                    <a:pt x="0" y="221"/>
                  </a:cubicBezTo>
                  <a:cubicBezTo>
                    <a:pt x="0" y="33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3" name="Google Shape;4093;p7"/>
            <p:cNvSpPr/>
            <p:nvPr/>
          </p:nvSpPr>
          <p:spPr>
            <a:xfrm>
              <a:off x="1833975" y="39580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3" y="422"/>
                    <a:pt x="211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4" name="Google Shape;4094;p7"/>
            <p:cNvSpPr/>
            <p:nvPr/>
          </p:nvSpPr>
          <p:spPr>
            <a:xfrm>
              <a:off x="18605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1" y="334"/>
                    <a:pt x="103" y="422"/>
                    <a:pt x="221" y="422"/>
                  </a:cubicBezTo>
                  <a:cubicBezTo>
                    <a:pt x="339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5" name="Google Shape;4095;p7"/>
            <p:cNvSpPr/>
            <p:nvPr/>
          </p:nvSpPr>
          <p:spPr>
            <a:xfrm>
              <a:off x="1436000" y="414380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0" y="1"/>
                  </a:moveTo>
                  <a:cubicBezTo>
                    <a:pt x="92" y="1"/>
                    <a:pt x="0" y="87"/>
                    <a:pt x="10" y="207"/>
                  </a:cubicBezTo>
                  <a:cubicBezTo>
                    <a:pt x="10" y="330"/>
                    <a:pt x="97" y="423"/>
                    <a:pt x="221" y="423"/>
                  </a:cubicBezTo>
                  <a:cubicBezTo>
                    <a:pt x="334" y="423"/>
                    <a:pt x="431" y="335"/>
                    <a:pt x="431" y="222"/>
                  </a:cubicBezTo>
                  <a:cubicBezTo>
                    <a:pt x="431" y="99"/>
                    <a:pt x="344" y="1"/>
                    <a:pt x="221" y="1"/>
                  </a:cubicBezTo>
                  <a:cubicBezTo>
                    <a:pt x="217" y="1"/>
                    <a:pt x="214" y="1"/>
                    <a:pt x="21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6" name="Google Shape;4096;p7"/>
            <p:cNvSpPr/>
            <p:nvPr/>
          </p:nvSpPr>
          <p:spPr>
            <a:xfrm>
              <a:off x="1833975" y="40112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6" y="1"/>
                  </a:moveTo>
                  <a:cubicBezTo>
                    <a:pt x="98" y="1"/>
                    <a:pt x="1" y="88"/>
                    <a:pt x="1" y="217"/>
                  </a:cubicBezTo>
                  <a:cubicBezTo>
                    <a:pt x="6" y="335"/>
                    <a:pt x="103" y="427"/>
                    <a:pt x="216" y="427"/>
                  </a:cubicBezTo>
                  <a:cubicBezTo>
                    <a:pt x="340" y="422"/>
                    <a:pt x="427" y="335"/>
                    <a:pt x="427" y="212"/>
                  </a:cubicBezTo>
                  <a:cubicBezTo>
                    <a:pt x="427" y="8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7" name="Google Shape;4097;p7"/>
            <p:cNvSpPr/>
            <p:nvPr/>
          </p:nvSpPr>
          <p:spPr>
            <a:xfrm>
              <a:off x="1674800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3" y="0"/>
                    <a:pt x="1" y="86"/>
                    <a:pt x="1" y="206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330" y="427"/>
                    <a:pt x="427" y="329"/>
                    <a:pt x="427" y="216"/>
                  </a:cubicBezTo>
                  <a:cubicBezTo>
                    <a:pt x="427" y="98"/>
                    <a:pt x="335" y="0"/>
                    <a:pt x="222" y="0"/>
                  </a:cubicBezTo>
                  <a:cubicBezTo>
                    <a:pt x="218" y="0"/>
                    <a:pt x="21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8" name="Google Shape;4098;p7"/>
            <p:cNvSpPr/>
            <p:nvPr/>
          </p:nvSpPr>
          <p:spPr>
            <a:xfrm>
              <a:off x="1754325" y="41968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199" y="1"/>
                  </a:moveTo>
                  <a:cubicBezTo>
                    <a:pt x="94" y="1"/>
                    <a:pt x="5" y="90"/>
                    <a:pt x="1" y="202"/>
                  </a:cubicBezTo>
                  <a:cubicBezTo>
                    <a:pt x="1" y="320"/>
                    <a:pt x="98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22" y="212"/>
                  </a:cubicBezTo>
                  <a:cubicBezTo>
                    <a:pt x="422" y="94"/>
                    <a:pt x="335" y="7"/>
                    <a:pt x="216" y="1"/>
                  </a:cubicBezTo>
                  <a:cubicBezTo>
                    <a:pt x="211" y="1"/>
                    <a:pt x="205" y="1"/>
                    <a:pt x="19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9" name="Google Shape;4099;p7"/>
            <p:cNvSpPr/>
            <p:nvPr/>
          </p:nvSpPr>
          <p:spPr>
            <a:xfrm>
              <a:off x="17012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98" y="422"/>
                    <a:pt x="211" y="427"/>
                  </a:cubicBezTo>
                  <a:cubicBezTo>
                    <a:pt x="214" y="427"/>
                    <a:pt x="218" y="427"/>
                    <a:pt x="221" y="427"/>
                  </a:cubicBezTo>
                  <a:cubicBezTo>
                    <a:pt x="335" y="427"/>
                    <a:pt x="432" y="342"/>
                    <a:pt x="432" y="222"/>
                  </a:cubicBezTo>
                  <a:cubicBezTo>
                    <a:pt x="432" y="9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0" name="Google Shape;4100;p7"/>
            <p:cNvSpPr/>
            <p:nvPr/>
          </p:nvSpPr>
          <p:spPr>
            <a:xfrm>
              <a:off x="2178925" y="41434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6" y="1"/>
                  </a:moveTo>
                  <a:cubicBezTo>
                    <a:pt x="103" y="1"/>
                    <a:pt x="5" y="93"/>
                    <a:pt x="5" y="217"/>
                  </a:cubicBezTo>
                  <a:cubicBezTo>
                    <a:pt x="0" y="330"/>
                    <a:pt x="103" y="432"/>
                    <a:pt x="216" y="432"/>
                  </a:cubicBezTo>
                  <a:cubicBezTo>
                    <a:pt x="334" y="432"/>
                    <a:pt x="432" y="345"/>
                    <a:pt x="432" y="227"/>
                  </a:cubicBezTo>
                  <a:cubicBezTo>
                    <a:pt x="432" y="109"/>
                    <a:pt x="339" y="16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1" name="Google Shape;4101;p7"/>
            <p:cNvSpPr/>
            <p:nvPr/>
          </p:nvSpPr>
          <p:spPr>
            <a:xfrm>
              <a:off x="175432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8"/>
                    <a:pt x="1" y="211"/>
                  </a:cubicBezTo>
                  <a:cubicBezTo>
                    <a:pt x="1" y="334"/>
                    <a:pt x="93" y="427"/>
                    <a:pt x="216" y="427"/>
                  </a:cubicBezTo>
                  <a:cubicBezTo>
                    <a:pt x="335" y="427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2" name="Google Shape;4102;p7"/>
            <p:cNvSpPr/>
            <p:nvPr/>
          </p:nvSpPr>
          <p:spPr>
            <a:xfrm>
              <a:off x="1966675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1" y="341"/>
                    <a:pt x="93" y="427"/>
                    <a:pt x="212" y="427"/>
                  </a:cubicBezTo>
                  <a:cubicBezTo>
                    <a:pt x="215" y="427"/>
                    <a:pt x="218" y="427"/>
                    <a:pt x="222" y="427"/>
                  </a:cubicBezTo>
                  <a:cubicBezTo>
                    <a:pt x="335" y="427"/>
                    <a:pt x="427" y="329"/>
                    <a:pt x="427" y="21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3" name="Google Shape;4103;p7"/>
            <p:cNvSpPr/>
            <p:nvPr/>
          </p:nvSpPr>
          <p:spPr>
            <a:xfrm>
              <a:off x="1648350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6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9"/>
                    <a:pt x="10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4" name="Google Shape;4104;p7"/>
            <p:cNvSpPr/>
            <p:nvPr/>
          </p:nvSpPr>
          <p:spPr>
            <a:xfrm>
              <a:off x="1966550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5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5" name="Google Shape;4105;p7"/>
            <p:cNvSpPr/>
            <p:nvPr/>
          </p:nvSpPr>
          <p:spPr>
            <a:xfrm>
              <a:off x="1701275" y="41438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2" y="1"/>
                  </a:moveTo>
                  <a:cubicBezTo>
                    <a:pt x="93" y="1"/>
                    <a:pt x="0" y="97"/>
                    <a:pt x="5" y="222"/>
                  </a:cubicBezTo>
                  <a:cubicBezTo>
                    <a:pt x="5" y="335"/>
                    <a:pt x="98" y="433"/>
                    <a:pt x="211" y="433"/>
                  </a:cubicBezTo>
                  <a:cubicBezTo>
                    <a:pt x="334" y="433"/>
                    <a:pt x="432" y="340"/>
                    <a:pt x="432" y="222"/>
                  </a:cubicBezTo>
                  <a:cubicBezTo>
                    <a:pt x="432" y="99"/>
                    <a:pt x="345" y="1"/>
                    <a:pt x="221" y="1"/>
                  </a:cubicBezTo>
                  <a:cubicBezTo>
                    <a:pt x="218" y="1"/>
                    <a:pt x="21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6" name="Google Shape;4106;p7"/>
            <p:cNvSpPr/>
            <p:nvPr/>
          </p:nvSpPr>
          <p:spPr>
            <a:xfrm>
              <a:off x="18605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0" y="216"/>
                  </a:cubicBezTo>
                  <a:cubicBezTo>
                    <a:pt x="0" y="329"/>
                    <a:pt x="93" y="422"/>
                    <a:pt x="206" y="427"/>
                  </a:cubicBezTo>
                  <a:cubicBezTo>
                    <a:pt x="209" y="427"/>
                    <a:pt x="213" y="427"/>
                    <a:pt x="216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7" name="Google Shape;4107;p7"/>
            <p:cNvSpPr/>
            <p:nvPr/>
          </p:nvSpPr>
          <p:spPr>
            <a:xfrm>
              <a:off x="1993275" y="390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8"/>
                    <a:pt x="6" y="211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8" name="Google Shape;4108;p7"/>
            <p:cNvSpPr/>
            <p:nvPr/>
          </p:nvSpPr>
          <p:spPr>
            <a:xfrm>
              <a:off x="1966825" y="4037325"/>
              <a:ext cx="10925" cy="10800"/>
            </a:xfrm>
            <a:custGeom>
              <a:rect b="b" l="l" r="r" t="t"/>
              <a:pathLst>
                <a:path extrusionOk="0" h="432" w="437">
                  <a:moveTo>
                    <a:pt x="216" y="0"/>
                  </a:moveTo>
                  <a:cubicBezTo>
                    <a:pt x="103" y="10"/>
                    <a:pt x="5" y="98"/>
                    <a:pt x="5" y="216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214" y="432"/>
                    <a:pt x="217" y="432"/>
                    <a:pt x="220" y="432"/>
                  </a:cubicBezTo>
                  <a:cubicBezTo>
                    <a:pt x="334" y="432"/>
                    <a:pt x="422" y="341"/>
                    <a:pt x="427" y="221"/>
                  </a:cubicBezTo>
                  <a:cubicBezTo>
                    <a:pt x="43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9" name="Google Shape;4109;p7"/>
            <p:cNvSpPr/>
            <p:nvPr/>
          </p:nvSpPr>
          <p:spPr>
            <a:xfrm>
              <a:off x="1435975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0" y="422"/>
                    <a:pt x="427" y="324"/>
                    <a:pt x="427" y="211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0" name="Google Shape;4110;p7"/>
            <p:cNvSpPr/>
            <p:nvPr/>
          </p:nvSpPr>
          <p:spPr>
            <a:xfrm>
              <a:off x="175432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0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1" name="Google Shape;4111;p7"/>
            <p:cNvSpPr/>
            <p:nvPr/>
          </p:nvSpPr>
          <p:spPr>
            <a:xfrm>
              <a:off x="1621625" y="4276650"/>
              <a:ext cx="10800" cy="10425"/>
            </a:xfrm>
            <a:custGeom>
              <a:rect b="b" l="l" r="r" t="t"/>
              <a:pathLst>
                <a:path extrusionOk="0" h="417" w="432">
                  <a:moveTo>
                    <a:pt x="216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93" y="417"/>
                    <a:pt x="216" y="417"/>
                  </a:cubicBezTo>
                  <a:cubicBezTo>
                    <a:pt x="334" y="417"/>
                    <a:pt x="432" y="319"/>
                    <a:pt x="427" y="211"/>
                  </a:cubicBezTo>
                  <a:cubicBezTo>
                    <a:pt x="427" y="9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2" name="Google Shape;4112;p7"/>
            <p:cNvSpPr/>
            <p:nvPr/>
          </p:nvSpPr>
          <p:spPr>
            <a:xfrm>
              <a:off x="151562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" y="319"/>
                    <a:pt x="93" y="421"/>
                    <a:pt x="206" y="421"/>
                  </a:cubicBezTo>
                  <a:cubicBezTo>
                    <a:pt x="330" y="421"/>
                    <a:pt x="427" y="329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3" name="Google Shape;4113;p7"/>
            <p:cNvSpPr/>
            <p:nvPr/>
          </p:nvSpPr>
          <p:spPr>
            <a:xfrm>
              <a:off x="1621875" y="43826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5"/>
                    <a:pt x="1" y="98"/>
                    <a:pt x="1" y="211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24" y="421"/>
                    <a:pt x="422" y="319"/>
                    <a:pt x="422" y="206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4" name="Google Shape;4114;p7"/>
            <p:cNvSpPr/>
            <p:nvPr/>
          </p:nvSpPr>
          <p:spPr>
            <a:xfrm>
              <a:off x="1860575" y="42499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3"/>
                    <a:pt x="11" y="222"/>
                  </a:cubicBezTo>
                  <a:cubicBezTo>
                    <a:pt x="11" y="335"/>
                    <a:pt x="103" y="432"/>
                    <a:pt x="221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3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5" name="Google Shape;4115;p7"/>
            <p:cNvSpPr/>
            <p:nvPr/>
          </p:nvSpPr>
          <p:spPr>
            <a:xfrm>
              <a:off x="2152575" y="43826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88" y="0"/>
                    <a:pt x="1" y="87"/>
                    <a:pt x="1" y="211"/>
                  </a:cubicBezTo>
                  <a:cubicBezTo>
                    <a:pt x="1" y="329"/>
                    <a:pt x="88" y="421"/>
                    <a:pt x="206" y="421"/>
                  </a:cubicBezTo>
                  <a:cubicBezTo>
                    <a:pt x="330" y="421"/>
                    <a:pt x="422" y="329"/>
                    <a:pt x="422" y="211"/>
                  </a:cubicBezTo>
                  <a:cubicBezTo>
                    <a:pt x="422" y="87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6" name="Google Shape;4116;p7"/>
            <p:cNvSpPr/>
            <p:nvPr/>
          </p:nvSpPr>
          <p:spPr>
            <a:xfrm>
              <a:off x="1435975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7" y="427"/>
                  </a:cubicBezTo>
                  <a:cubicBezTo>
                    <a:pt x="330" y="427"/>
                    <a:pt x="427" y="330"/>
                    <a:pt x="427" y="217"/>
                  </a:cubicBezTo>
                  <a:cubicBezTo>
                    <a:pt x="42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7" name="Google Shape;4117;p7"/>
            <p:cNvSpPr/>
            <p:nvPr/>
          </p:nvSpPr>
          <p:spPr>
            <a:xfrm>
              <a:off x="17012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8" name="Google Shape;4118;p7"/>
            <p:cNvSpPr/>
            <p:nvPr/>
          </p:nvSpPr>
          <p:spPr>
            <a:xfrm>
              <a:off x="1966825" y="409085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230" y="0"/>
                  </a:moveTo>
                  <a:cubicBezTo>
                    <a:pt x="222" y="0"/>
                    <a:pt x="214" y="1"/>
                    <a:pt x="206" y="2"/>
                  </a:cubicBezTo>
                  <a:cubicBezTo>
                    <a:pt x="87" y="2"/>
                    <a:pt x="0" y="94"/>
                    <a:pt x="0" y="218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24" y="418"/>
                    <a:pt x="421" y="321"/>
                    <a:pt x="421" y="208"/>
                  </a:cubicBezTo>
                  <a:cubicBezTo>
                    <a:pt x="421" y="93"/>
                    <a:pt x="337" y="0"/>
                    <a:pt x="23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9" name="Google Shape;4119;p7"/>
            <p:cNvSpPr/>
            <p:nvPr/>
          </p:nvSpPr>
          <p:spPr>
            <a:xfrm>
              <a:off x="215245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7" y="33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0" name="Google Shape;4120;p7"/>
            <p:cNvSpPr/>
            <p:nvPr/>
          </p:nvSpPr>
          <p:spPr>
            <a:xfrm>
              <a:off x="1833725" y="454192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7" y="1"/>
                  </a:moveTo>
                  <a:cubicBezTo>
                    <a:pt x="103" y="1"/>
                    <a:pt x="10" y="92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339" y="422"/>
                    <a:pt x="432" y="335"/>
                    <a:pt x="432" y="212"/>
                  </a:cubicBezTo>
                  <a:cubicBezTo>
                    <a:pt x="437" y="88"/>
                    <a:pt x="350" y="1"/>
                    <a:pt x="226" y="1"/>
                  </a:cubicBezTo>
                  <a:cubicBezTo>
                    <a:pt x="223" y="1"/>
                    <a:pt x="22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1" name="Google Shape;4121;p7"/>
            <p:cNvSpPr/>
            <p:nvPr/>
          </p:nvSpPr>
          <p:spPr>
            <a:xfrm>
              <a:off x="1701275" y="45682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2" y="0"/>
                  </a:moveTo>
                  <a:cubicBezTo>
                    <a:pt x="93" y="0"/>
                    <a:pt x="0" y="96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212" y="422"/>
                    <a:pt x="218" y="423"/>
                    <a:pt x="224" y="423"/>
                  </a:cubicBezTo>
                  <a:cubicBezTo>
                    <a:pt x="339" y="423"/>
                    <a:pt x="427" y="333"/>
                    <a:pt x="432" y="216"/>
                  </a:cubicBezTo>
                  <a:cubicBezTo>
                    <a:pt x="432" y="93"/>
                    <a:pt x="345" y="1"/>
                    <a:pt x="221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2" name="Google Shape;4122;p7"/>
            <p:cNvSpPr/>
            <p:nvPr/>
          </p:nvSpPr>
          <p:spPr>
            <a:xfrm>
              <a:off x="2046475" y="4382250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1"/>
                    <a:pt x="0" y="98"/>
                    <a:pt x="0" y="216"/>
                  </a:cubicBezTo>
                  <a:cubicBezTo>
                    <a:pt x="0" y="330"/>
                    <a:pt x="93" y="432"/>
                    <a:pt x="211" y="432"/>
                  </a:cubicBezTo>
                  <a:cubicBezTo>
                    <a:pt x="329" y="432"/>
                    <a:pt x="421" y="345"/>
                    <a:pt x="421" y="222"/>
                  </a:cubicBezTo>
                  <a:cubicBezTo>
                    <a:pt x="416" y="103"/>
                    <a:pt x="324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3" name="Google Shape;4123;p7"/>
            <p:cNvSpPr/>
            <p:nvPr/>
          </p:nvSpPr>
          <p:spPr>
            <a:xfrm>
              <a:off x="2099275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0"/>
                    <a:pt x="10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4" name="Google Shape;4124;p7"/>
            <p:cNvSpPr/>
            <p:nvPr/>
          </p:nvSpPr>
          <p:spPr>
            <a:xfrm>
              <a:off x="1966550" y="419685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08" y="1"/>
                  </a:moveTo>
                  <a:cubicBezTo>
                    <a:pt x="94" y="1"/>
                    <a:pt x="6" y="90"/>
                    <a:pt x="6" y="202"/>
                  </a:cubicBezTo>
                  <a:cubicBezTo>
                    <a:pt x="1" y="325"/>
                    <a:pt x="93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32" y="212"/>
                  </a:cubicBezTo>
                  <a:cubicBezTo>
                    <a:pt x="432" y="99"/>
                    <a:pt x="340" y="7"/>
                    <a:pt x="227" y="1"/>
                  </a:cubicBezTo>
                  <a:cubicBezTo>
                    <a:pt x="221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5" name="Google Shape;4125;p7"/>
            <p:cNvSpPr/>
            <p:nvPr/>
          </p:nvSpPr>
          <p:spPr>
            <a:xfrm>
              <a:off x="1966550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104" y="1"/>
                    <a:pt x="16" y="88"/>
                    <a:pt x="6" y="206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4" y="423"/>
                    <a:pt x="432" y="333"/>
                    <a:pt x="432" y="216"/>
                  </a:cubicBezTo>
                  <a:cubicBezTo>
                    <a:pt x="432" y="10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6" name="Google Shape;4126;p7"/>
            <p:cNvSpPr/>
            <p:nvPr/>
          </p:nvSpPr>
          <p:spPr>
            <a:xfrm>
              <a:off x="1568700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11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87" y="417"/>
                    <a:pt x="211" y="417"/>
                  </a:cubicBezTo>
                  <a:cubicBezTo>
                    <a:pt x="334" y="417"/>
                    <a:pt x="421" y="319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7" name="Google Shape;4127;p7"/>
            <p:cNvSpPr/>
            <p:nvPr/>
          </p:nvSpPr>
          <p:spPr>
            <a:xfrm>
              <a:off x="1833975" y="39047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98" y="1"/>
                    <a:pt x="1" y="93"/>
                    <a:pt x="1" y="212"/>
                  </a:cubicBezTo>
                  <a:cubicBezTo>
                    <a:pt x="1" y="330"/>
                    <a:pt x="98" y="433"/>
                    <a:pt x="211" y="433"/>
                  </a:cubicBezTo>
                  <a:cubicBezTo>
                    <a:pt x="214" y="433"/>
                    <a:pt x="217" y="433"/>
                    <a:pt x="221" y="433"/>
                  </a:cubicBezTo>
                  <a:cubicBezTo>
                    <a:pt x="339" y="433"/>
                    <a:pt x="432" y="337"/>
                    <a:pt x="432" y="217"/>
                  </a:cubicBezTo>
                  <a:cubicBezTo>
                    <a:pt x="432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8" name="Google Shape;4128;p7"/>
            <p:cNvSpPr/>
            <p:nvPr/>
          </p:nvSpPr>
          <p:spPr>
            <a:xfrm>
              <a:off x="2046475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20" y="0"/>
                  </a:moveTo>
                  <a:cubicBezTo>
                    <a:pt x="217" y="0"/>
                    <a:pt x="214" y="0"/>
                    <a:pt x="211" y="1"/>
                  </a:cubicBezTo>
                  <a:cubicBezTo>
                    <a:pt x="93" y="1"/>
                    <a:pt x="0" y="98"/>
                    <a:pt x="0" y="211"/>
                  </a:cubicBezTo>
                  <a:cubicBezTo>
                    <a:pt x="5" y="329"/>
                    <a:pt x="93" y="417"/>
                    <a:pt x="211" y="417"/>
                  </a:cubicBezTo>
                  <a:cubicBezTo>
                    <a:pt x="329" y="417"/>
                    <a:pt x="421" y="329"/>
                    <a:pt x="421" y="206"/>
                  </a:cubicBezTo>
                  <a:cubicBezTo>
                    <a:pt x="421" y="86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9" name="Google Shape;4129;p7"/>
            <p:cNvSpPr/>
            <p:nvPr/>
          </p:nvSpPr>
          <p:spPr>
            <a:xfrm>
              <a:off x="17012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3" y="0"/>
                  </a:moveTo>
                  <a:cubicBezTo>
                    <a:pt x="99" y="0"/>
                    <a:pt x="11" y="101"/>
                    <a:pt x="11" y="211"/>
                  </a:cubicBezTo>
                  <a:cubicBezTo>
                    <a:pt x="1" y="329"/>
                    <a:pt x="94" y="428"/>
                    <a:pt x="205" y="428"/>
                  </a:cubicBezTo>
                  <a:cubicBezTo>
                    <a:pt x="210" y="428"/>
                    <a:pt x="216" y="428"/>
                    <a:pt x="221" y="427"/>
                  </a:cubicBezTo>
                  <a:cubicBezTo>
                    <a:pt x="345" y="417"/>
                    <a:pt x="432" y="330"/>
                    <a:pt x="432" y="211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6" y="0"/>
                    <a:pt x="21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0" name="Google Shape;4130;p7"/>
            <p:cNvSpPr/>
            <p:nvPr/>
          </p:nvSpPr>
          <p:spPr>
            <a:xfrm>
              <a:off x="1913625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88" y="432"/>
                    <a:pt x="211" y="432"/>
                  </a:cubicBezTo>
                  <a:cubicBezTo>
                    <a:pt x="335" y="432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1" name="Google Shape;4131;p7"/>
            <p:cNvSpPr/>
            <p:nvPr/>
          </p:nvSpPr>
          <p:spPr>
            <a:xfrm>
              <a:off x="1488900" y="4037575"/>
              <a:ext cx="11075" cy="10550"/>
            </a:xfrm>
            <a:custGeom>
              <a:rect b="b" l="l" r="r" t="t"/>
              <a:pathLst>
                <a:path extrusionOk="0" h="422" w="443">
                  <a:moveTo>
                    <a:pt x="222" y="0"/>
                  </a:moveTo>
                  <a:cubicBezTo>
                    <a:pt x="88" y="6"/>
                    <a:pt x="1" y="113"/>
                    <a:pt x="11" y="216"/>
                  </a:cubicBezTo>
                  <a:cubicBezTo>
                    <a:pt x="11" y="340"/>
                    <a:pt x="104" y="422"/>
                    <a:pt x="222" y="422"/>
                  </a:cubicBezTo>
                  <a:cubicBezTo>
                    <a:pt x="345" y="422"/>
                    <a:pt x="443" y="324"/>
                    <a:pt x="443" y="211"/>
                  </a:cubicBezTo>
                  <a:cubicBezTo>
                    <a:pt x="443" y="9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2" name="Google Shape;4132;p7"/>
            <p:cNvSpPr/>
            <p:nvPr/>
          </p:nvSpPr>
          <p:spPr>
            <a:xfrm>
              <a:off x="20198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7" y="0"/>
                  </a:moveTo>
                  <a:cubicBezTo>
                    <a:pt x="93" y="0"/>
                    <a:pt x="0" y="96"/>
                    <a:pt x="0" y="216"/>
                  </a:cubicBezTo>
                  <a:cubicBezTo>
                    <a:pt x="0" y="345"/>
                    <a:pt x="93" y="427"/>
                    <a:pt x="21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3" name="Google Shape;4133;p7"/>
            <p:cNvSpPr/>
            <p:nvPr/>
          </p:nvSpPr>
          <p:spPr>
            <a:xfrm>
              <a:off x="1648350" y="4037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103" y="6"/>
                    <a:pt x="0" y="93"/>
                    <a:pt x="0" y="211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1" y="340"/>
                    <a:pt x="421" y="216"/>
                  </a:cubicBezTo>
                  <a:cubicBezTo>
                    <a:pt x="421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4" name="Google Shape;4134;p7"/>
            <p:cNvSpPr/>
            <p:nvPr/>
          </p:nvSpPr>
          <p:spPr>
            <a:xfrm>
              <a:off x="1648350" y="45684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20" y="0"/>
                  </a:moveTo>
                  <a:cubicBezTo>
                    <a:pt x="217" y="0"/>
                    <a:pt x="214" y="1"/>
                    <a:pt x="211" y="1"/>
                  </a:cubicBezTo>
                  <a:cubicBezTo>
                    <a:pt x="103" y="1"/>
                    <a:pt x="5" y="93"/>
                    <a:pt x="0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6"/>
                    <a:pt x="334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5" name="Google Shape;4135;p7"/>
            <p:cNvSpPr/>
            <p:nvPr/>
          </p:nvSpPr>
          <p:spPr>
            <a:xfrm>
              <a:off x="1833975" y="43294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8" y="6"/>
                    <a:pt x="1" y="103"/>
                    <a:pt x="1" y="222"/>
                  </a:cubicBezTo>
                  <a:cubicBezTo>
                    <a:pt x="1" y="340"/>
                    <a:pt x="98" y="432"/>
                    <a:pt x="216" y="432"/>
                  </a:cubicBezTo>
                  <a:cubicBezTo>
                    <a:pt x="340" y="427"/>
                    <a:pt x="432" y="335"/>
                    <a:pt x="43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6" name="Google Shape;4136;p7"/>
            <p:cNvSpPr/>
            <p:nvPr/>
          </p:nvSpPr>
          <p:spPr>
            <a:xfrm>
              <a:off x="1913625" y="4249900"/>
              <a:ext cx="10825" cy="10850"/>
            </a:xfrm>
            <a:custGeom>
              <a:rect b="b" l="l" r="r" t="t"/>
              <a:pathLst>
                <a:path extrusionOk="0" h="434" w="433">
                  <a:moveTo>
                    <a:pt x="226" y="1"/>
                  </a:moveTo>
                  <a:cubicBezTo>
                    <a:pt x="221" y="1"/>
                    <a:pt x="216" y="1"/>
                    <a:pt x="211" y="2"/>
                  </a:cubicBezTo>
                  <a:cubicBezTo>
                    <a:pt x="88" y="2"/>
                    <a:pt x="1" y="94"/>
                    <a:pt x="6" y="228"/>
                  </a:cubicBezTo>
                  <a:cubicBezTo>
                    <a:pt x="6" y="336"/>
                    <a:pt x="103" y="433"/>
                    <a:pt x="216" y="433"/>
                  </a:cubicBezTo>
                  <a:cubicBezTo>
                    <a:pt x="335" y="433"/>
                    <a:pt x="432" y="331"/>
                    <a:pt x="432" y="218"/>
                  </a:cubicBezTo>
                  <a:cubicBezTo>
                    <a:pt x="422" y="95"/>
                    <a:pt x="324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7" name="Google Shape;4137;p7"/>
            <p:cNvSpPr/>
            <p:nvPr/>
          </p:nvSpPr>
          <p:spPr>
            <a:xfrm>
              <a:off x="1701525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3" y="1"/>
                    <a:pt x="1" y="103"/>
                    <a:pt x="1" y="216"/>
                  </a:cubicBezTo>
                  <a:cubicBezTo>
                    <a:pt x="1" y="335"/>
                    <a:pt x="88" y="422"/>
                    <a:pt x="206" y="422"/>
                  </a:cubicBezTo>
                  <a:cubicBezTo>
                    <a:pt x="324" y="422"/>
                    <a:pt x="417" y="335"/>
                    <a:pt x="422" y="216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8" name="Google Shape;4138;p7"/>
            <p:cNvSpPr/>
            <p:nvPr/>
          </p:nvSpPr>
          <p:spPr>
            <a:xfrm>
              <a:off x="18075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9" name="Google Shape;4139;p7"/>
            <p:cNvSpPr/>
            <p:nvPr/>
          </p:nvSpPr>
          <p:spPr>
            <a:xfrm>
              <a:off x="1515625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5" y="422"/>
                    <a:pt x="427" y="32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0" name="Google Shape;4140;p7"/>
            <p:cNvSpPr/>
            <p:nvPr/>
          </p:nvSpPr>
          <p:spPr>
            <a:xfrm>
              <a:off x="18075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0" y="217"/>
                  </a:cubicBezTo>
                  <a:cubicBezTo>
                    <a:pt x="5" y="330"/>
                    <a:pt x="93" y="427"/>
                    <a:pt x="21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1" name="Google Shape;4141;p7"/>
            <p:cNvSpPr/>
            <p:nvPr/>
          </p:nvSpPr>
          <p:spPr>
            <a:xfrm>
              <a:off x="201987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7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3"/>
                    <a:pt x="84" y="423"/>
                    <a:pt x="198" y="423"/>
                  </a:cubicBezTo>
                  <a:cubicBezTo>
                    <a:pt x="204" y="423"/>
                    <a:pt x="210" y="422"/>
                    <a:pt x="216" y="422"/>
                  </a:cubicBezTo>
                  <a:cubicBezTo>
                    <a:pt x="329" y="422"/>
                    <a:pt x="427" y="329"/>
                    <a:pt x="427" y="211"/>
                  </a:cubicBezTo>
                  <a:cubicBezTo>
                    <a:pt x="422" y="93"/>
                    <a:pt x="329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2" name="Google Shape;4142;p7"/>
            <p:cNvSpPr/>
            <p:nvPr/>
          </p:nvSpPr>
          <p:spPr>
            <a:xfrm>
              <a:off x="1807650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5" y="0"/>
                  </a:moveTo>
                  <a:cubicBezTo>
                    <a:pt x="89" y="0"/>
                    <a:pt x="0" y="99"/>
                    <a:pt x="0" y="212"/>
                  </a:cubicBezTo>
                  <a:cubicBezTo>
                    <a:pt x="0" y="335"/>
                    <a:pt x="88" y="422"/>
                    <a:pt x="211" y="422"/>
                  </a:cubicBezTo>
                  <a:cubicBezTo>
                    <a:pt x="329" y="422"/>
                    <a:pt x="422" y="325"/>
                    <a:pt x="422" y="212"/>
                  </a:cubicBezTo>
                  <a:cubicBezTo>
                    <a:pt x="422" y="93"/>
                    <a:pt x="324" y="1"/>
                    <a:pt x="211" y="1"/>
                  </a:cubicBezTo>
                  <a:cubicBezTo>
                    <a:pt x="206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3" name="Google Shape;4143;p7"/>
            <p:cNvSpPr/>
            <p:nvPr/>
          </p:nvSpPr>
          <p:spPr>
            <a:xfrm>
              <a:off x="19137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0"/>
                  </a:moveTo>
                  <a:cubicBezTo>
                    <a:pt x="90" y="0"/>
                    <a:pt x="1" y="99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25"/>
                    <a:pt x="427" y="212"/>
                  </a:cubicBezTo>
                  <a:cubicBezTo>
                    <a:pt x="427" y="93"/>
                    <a:pt x="330" y="1"/>
                    <a:pt x="211" y="1"/>
                  </a:cubicBezTo>
                  <a:cubicBezTo>
                    <a:pt x="206" y="0"/>
                    <a:pt x="201" y="0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4" name="Google Shape;4144;p7"/>
            <p:cNvSpPr/>
            <p:nvPr/>
          </p:nvSpPr>
          <p:spPr>
            <a:xfrm>
              <a:off x="14627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8" y="0"/>
                  </a:moveTo>
                  <a:cubicBezTo>
                    <a:pt x="99" y="0"/>
                    <a:pt x="1" y="101"/>
                    <a:pt x="1" y="211"/>
                  </a:cubicBezTo>
                  <a:cubicBezTo>
                    <a:pt x="1" y="327"/>
                    <a:pt x="84" y="427"/>
                    <a:pt x="202" y="427"/>
                  </a:cubicBezTo>
                  <a:cubicBezTo>
                    <a:pt x="205" y="427"/>
                    <a:pt x="208" y="427"/>
                    <a:pt x="211" y="427"/>
                  </a:cubicBezTo>
                  <a:cubicBezTo>
                    <a:pt x="335" y="427"/>
                    <a:pt x="417" y="335"/>
                    <a:pt x="432" y="211"/>
                  </a:cubicBezTo>
                  <a:cubicBezTo>
                    <a:pt x="422" y="98"/>
                    <a:pt x="335" y="1"/>
                    <a:pt x="216" y="1"/>
                  </a:cubicBezTo>
                  <a:cubicBezTo>
                    <a:pt x="214" y="0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5" name="Google Shape;4145;p7"/>
            <p:cNvSpPr/>
            <p:nvPr/>
          </p:nvSpPr>
          <p:spPr>
            <a:xfrm>
              <a:off x="1462575" y="43293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0"/>
                  </a:moveTo>
                  <a:cubicBezTo>
                    <a:pt x="93" y="6"/>
                    <a:pt x="0" y="98"/>
                    <a:pt x="0" y="211"/>
                  </a:cubicBezTo>
                  <a:cubicBezTo>
                    <a:pt x="0" y="334"/>
                    <a:pt x="93" y="432"/>
                    <a:pt x="211" y="432"/>
                  </a:cubicBezTo>
                  <a:cubicBezTo>
                    <a:pt x="335" y="432"/>
                    <a:pt x="422" y="340"/>
                    <a:pt x="422" y="216"/>
                  </a:cubicBezTo>
                  <a:cubicBezTo>
                    <a:pt x="422" y="98"/>
                    <a:pt x="324" y="6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6" name="Google Shape;4146;p7"/>
            <p:cNvSpPr/>
            <p:nvPr/>
          </p:nvSpPr>
          <p:spPr>
            <a:xfrm>
              <a:off x="2178925" y="4197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218" y="0"/>
                    <a:pt x="214" y="0"/>
                    <a:pt x="211" y="1"/>
                  </a:cubicBezTo>
                  <a:cubicBezTo>
                    <a:pt x="98" y="1"/>
                    <a:pt x="0" y="93"/>
                    <a:pt x="0" y="211"/>
                  </a:cubicBezTo>
                  <a:cubicBezTo>
                    <a:pt x="0" y="329"/>
                    <a:pt x="103" y="422"/>
                    <a:pt x="216" y="422"/>
                  </a:cubicBezTo>
                  <a:cubicBezTo>
                    <a:pt x="339" y="422"/>
                    <a:pt x="432" y="329"/>
                    <a:pt x="432" y="206"/>
                  </a:cubicBezTo>
                  <a:cubicBezTo>
                    <a:pt x="432" y="86"/>
                    <a:pt x="340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7" name="Google Shape;4147;p7"/>
            <p:cNvSpPr/>
            <p:nvPr/>
          </p:nvSpPr>
          <p:spPr>
            <a:xfrm>
              <a:off x="170127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8" name="Google Shape;4148;p7"/>
            <p:cNvSpPr/>
            <p:nvPr/>
          </p:nvSpPr>
          <p:spPr>
            <a:xfrm>
              <a:off x="16748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3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9" name="Google Shape;4149;p7"/>
            <p:cNvSpPr/>
            <p:nvPr/>
          </p:nvSpPr>
          <p:spPr>
            <a:xfrm>
              <a:off x="1993275" y="4276525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0" name="Google Shape;4150;p7"/>
            <p:cNvSpPr/>
            <p:nvPr/>
          </p:nvSpPr>
          <p:spPr>
            <a:xfrm>
              <a:off x="1993275" y="43294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1" name="Google Shape;4151;p7"/>
            <p:cNvSpPr/>
            <p:nvPr/>
          </p:nvSpPr>
          <p:spPr>
            <a:xfrm>
              <a:off x="1674800" y="4117225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211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24"/>
                    <a:pt x="89" y="417"/>
                    <a:pt x="195" y="417"/>
                  </a:cubicBezTo>
                  <a:cubicBezTo>
                    <a:pt x="200" y="417"/>
                    <a:pt x="206" y="417"/>
                    <a:pt x="211" y="417"/>
                  </a:cubicBezTo>
                  <a:cubicBezTo>
                    <a:pt x="330" y="417"/>
                    <a:pt x="422" y="32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2" name="Google Shape;4152;p7"/>
            <p:cNvSpPr/>
            <p:nvPr/>
          </p:nvSpPr>
          <p:spPr>
            <a:xfrm>
              <a:off x="20198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2"/>
                  </a:cubicBezTo>
                  <a:cubicBezTo>
                    <a:pt x="329" y="417"/>
                    <a:pt x="427" y="324"/>
                    <a:pt x="427" y="211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3" name="Google Shape;4153;p7"/>
            <p:cNvSpPr/>
            <p:nvPr/>
          </p:nvSpPr>
          <p:spPr>
            <a:xfrm>
              <a:off x="1966675" y="387840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17" y="1"/>
                  </a:moveTo>
                  <a:cubicBezTo>
                    <a:pt x="99" y="1"/>
                    <a:pt x="1" y="98"/>
                    <a:pt x="1" y="216"/>
                  </a:cubicBezTo>
                  <a:cubicBezTo>
                    <a:pt x="1" y="331"/>
                    <a:pt x="99" y="424"/>
                    <a:pt x="199" y="424"/>
                  </a:cubicBezTo>
                  <a:cubicBezTo>
                    <a:pt x="207" y="424"/>
                    <a:pt x="214" y="423"/>
                    <a:pt x="222" y="422"/>
                  </a:cubicBezTo>
                  <a:cubicBezTo>
                    <a:pt x="345" y="417"/>
                    <a:pt x="433" y="329"/>
                    <a:pt x="427" y="206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4" name="Google Shape;4154;p7"/>
            <p:cNvSpPr/>
            <p:nvPr/>
          </p:nvSpPr>
          <p:spPr>
            <a:xfrm>
              <a:off x="2205500" y="43294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2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27" y="98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5" name="Google Shape;4155;p7"/>
            <p:cNvSpPr/>
            <p:nvPr/>
          </p:nvSpPr>
          <p:spPr>
            <a:xfrm>
              <a:off x="2019750" y="38784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1"/>
                  </a:moveTo>
                  <a:cubicBezTo>
                    <a:pt x="98" y="1"/>
                    <a:pt x="5" y="93"/>
                    <a:pt x="5" y="211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32" y="329"/>
                    <a:pt x="432" y="211"/>
                  </a:cubicBezTo>
                  <a:cubicBezTo>
                    <a:pt x="43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6" name="Google Shape;4156;p7"/>
            <p:cNvSpPr/>
            <p:nvPr/>
          </p:nvSpPr>
          <p:spPr>
            <a:xfrm>
              <a:off x="1833975" y="4276650"/>
              <a:ext cx="10825" cy="10425"/>
            </a:xfrm>
            <a:custGeom>
              <a:rect b="b" l="l" r="r" t="t"/>
              <a:pathLst>
                <a:path extrusionOk="0" h="417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29"/>
                    <a:pt x="93" y="417"/>
                    <a:pt x="216" y="417"/>
                  </a:cubicBezTo>
                  <a:cubicBezTo>
                    <a:pt x="340" y="412"/>
                    <a:pt x="43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7" name="Google Shape;4157;p7"/>
            <p:cNvSpPr/>
            <p:nvPr/>
          </p:nvSpPr>
          <p:spPr>
            <a:xfrm>
              <a:off x="1648200" y="42499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1" y="98"/>
                    <a:pt x="1" y="217"/>
                  </a:cubicBezTo>
                  <a:cubicBezTo>
                    <a:pt x="1" y="330"/>
                    <a:pt x="104" y="427"/>
                    <a:pt x="217" y="427"/>
                  </a:cubicBezTo>
                  <a:cubicBezTo>
                    <a:pt x="335" y="427"/>
                    <a:pt x="427" y="330"/>
                    <a:pt x="427" y="217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8" name="Google Shape;4158;p7"/>
            <p:cNvSpPr/>
            <p:nvPr/>
          </p:nvSpPr>
          <p:spPr>
            <a:xfrm>
              <a:off x="1648350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1"/>
                    <a:pt x="0" y="98"/>
                    <a:pt x="0" y="217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45"/>
                    <a:pt x="421" y="217"/>
                  </a:cubicBezTo>
                  <a:cubicBezTo>
                    <a:pt x="421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9" name="Google Shape;4159;p7"/>
            <p:cNvSpPr/>
            <p:nvPr/>
          </p:nvSpPr>
          <p:spPr>
            <a:xfrm>
              <a:off x="170127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1"/>
                  </a:moveTo>
                  <a:cubicBezTo>
                    <a:pt x="103" y="1"/>
                    <a:pt x="0" y="98"/>
                    <a:pt x="0" y="217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0" name="Google Shape;4160;p7"/>
            <p:cNvSpPr/>
            <p:nvPr/>
          </p:nvSpPr>
          <p:spPr>
            <a:xfrm>
              <a:off x="19668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1" y="335"/>
                    <a:pt x="427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1" name="Google Shape;4161;p7"/>
            <p:cNvSpPr/>
            <p:nvPr/>
          </p:nvSpPr>
          <p:spPr>
            <a:xfrm>
              <a:off x="14891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93"/>
                    <a:pt x="0" y="206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27" y="335"/>
                    <a:pt x="422" y="222"/>
                  </a:cubicBezTo>
                  <a:cubicBezTo>
                    <a:pt x="432" y="10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2" name="Google Shape;4162;p7"/>
            <p:cNvSpPr/>
            <p:nvPr/>
          </p:nvSpPr>
          <p:spPr>
            <a:xfrm>
              <a:off x="15155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11" y="329"/>
                    <a:pt x="103" y="422"/>
                    <a:pt x="222" y="422"/>
                  </a:cubicBezTo>
                  <a:cubicBezTo>
                    <a:pt x="227" y="422"/>
                    <a:pt x="233" y="423"/>
                    <a:pt x="238" y="423"/>
                  </a:cubicBezTo>
                  <a:cubicBezTo>
                    <a:pt x="344" y="423"/>
                    <a:pt x="432" y="329"/>
                    <a:pt x="432" y="211"/>
                  </a:cubicBezTo>
                  <a:cubicBezTo>
                    <a:pt x="432" y="88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3" name="Google Shape;4163;p7"/>
            <p:cNvSpPr/>
            <p:nvPr/>
          </p:nvSpPr>
          <p:spPr>
            <a:xfrm>
              <a:off x="1780800" y="4223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5" y="87"/>
                    <a:pt x="5" y="206"/>
                  </a:cubicBezTo>
                  <a:cubicBezTo>
                    <a:pt x="0" y="324"/>
                    <a:pt x="93" y="421"/>
                    <a:pt x="211" y="421"/>
                  </a:cubicBezTo>
                  <a:cubicBezTo>
                    <a:pt x="334" y="421"/>
                    <a:pt x="432" y="334"/>
                    <a:pt x="432" y="216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4" name="Google Shape;4164;p7"/>
            <p:cNvSpPr/>
            <p:nvPr/>
          </p:nvSpPr>
          <p:spPr>
            <a:xfrm>
              <a:off x="19668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2" y="0"/>
                  </a:moveTo>
                  <a:cubicBezTo>
                    <a:pt x="88" y="0"/>
                    <a:pt x="0" y="96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7" y="330"/>
                    <a:pt x="421" y="211"/>
                  </a:cubicBezTo>
                  <a:cubicBezTo>
                    <a:pt x="421" y="98"/>
                    <a:pt x="324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5" name="Google Shape;4165;p7"/>
            <p:cNvSpPr/>
            <p:nvPr/>
          </p:nvSpPr>
          <p:spPr>
            <a:xfrm>
              <a:off x="1489175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2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1" y="432"/>
                  </a:cubicBezTo>
                  <a:cubicBezTo>
                    <a:pt x="329" y="432"/>
                    <a:pt x="422" y="330"/>
                    <a:pt x="422" y="217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6" name="Google Shape;4166;p7"/>
            <p:cNvSpPr/>
            <p:nvPr/>
          </p:nvSpPr>
          <p:spPr>
            <a:xfrm>
              <a:off x="2046475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93" y="1"/>
                    <a:pt x="0" y="88"/>
                    <a:pt x="0" y="206"/>
                  </a:cubicBezTo>
                  <a:cubicBezTo>
                    <a:pt x="0" y="319"/>
                    <a:pt x="93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3" y="423"/>
                    <a:pt x="421" y="329"/>
                    <a:pt x="421" y="211"/>
                  </a:cubicBezTo>
                  <a:cubicBezTo>
                    <a:pt x="421" y="8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7" name="Google Shape;4167;p7"/>
            <p:cNvSpPr/>
            <p:nvPr/>
          </p:nvSpPr>
          <p:spPr>
            <a:xfrm>
              <a:off x="220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1"/>
                  </a:moveTo>
                  <a:cubicBezTo>
                    <a:pt x="93" y="1"/>
                    <a:pt x="1" y="88"/>
                    <a:pt x="1" y="216"/>
                  </a:cubicBezTo>
                  <a:cubicBezTo>
                    <a:pt x="11" y="335"/>
                    <a:pt x="98" y="422"/>
                    <a:pt x="217" y="422"/>
                  </a:cubicBezTo>
                  <a:cubicBezTo>
                    <a:pt x="335" y="422"/>
                    <a:pt x="432" y="329"/>
                    <a:pt x="432" y="211"/>
                  </a:cubicBezTo>
                  <a:cubicBezTo>
                    <a:pt x="432" y="8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8" name="Google Shape;4168;p7"/>
            <p:cNvSpPr/>
            <p:nvPr/>
          </p:nvSpPr>
          <p:spPr>
            <a:xfrm>
              <a:off x="148917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329" y="427"/>
                    <a:pt x="422" y="329"/>
                    <a:pt x="422" y="211"/>
                  </a:cubicBezTo>
                  <a:cubicBezTo>
                    <a:pt x="416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9" name="Google Shape;4169;p7"/>
            <p:cNvSpPr/>
            <p:nvPr/>
          </p:nvSpPr>
          <p:spPr>
            <a:xfrm>
              <a:off x="1674800" y="443580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1"/>
                  </a:moveTo>
                  <a:cubicBezTo>
                    <a:pt x="89" y="1"/>
                    <a:pt x="1" y="90"/>
                    <a:pt x="1" y="207"/>
                  </a:cubicBezTo>
                  <a:cubicBezTo>
                    <a:pt x="1" y="320"/>
                    <a:pt x="93" y="418"/>
                    <a:pt x="206" y="423"/>
                  </a:cubicBezTo>
                  <a:cubicBezTo>
                    <a:pt x="330" y="423"/>
                    <a:pt x="427" y="325"/>
                    <a:pt x="427" y="212"/>
                  </a:cubicBezTo>
                  <a:cubicBezTo>
                    <a:pt x="427" y="94"/>
                    <a:pt x="335" y="1"/>
                    <a:pt x="222" y="1"/>
                  </a:cubicBezTo>
                  <a:cubicBezTo>
                    <a:pt x="215" y="1"/>
                    <a:pt x="209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0" name="Google Shape;4170;p7"/>
            <p:cNvSpPr/>
            <p:nvPr/>
          </p:nvSpPr>
          <p:spPr>
            <a:xfrm>
              <a:off x="1833975" y="4435575"/>
              <a:ext cx="10825" cy="10800"/>
            </a:xfrm>
            <a:custGeom>
              <a:rect b="b" l="l" r="r" t="t"/>
              <a:pathLst>
                <a:path extrusionOk="0" h="432" w="433">
                  <a:moveTo>
                    <a:pt x="211" y="0"/>
                  </a:moveTo>
                  <a:cubicBezTo>
                    <a:pt x="88" y="5"/>
                    <a:pt x="1" y="103"/>
                    <a:pt x="1" y="221"/>
                  </a:cubicBezTo>
                  <a:cubicBezTo>
                    <a:pt x="1" y="344"/>
                    <a:pt x="98" y="432"/>
                    <a:pt x="216" y="432"/>
                  </a:cubicBezTo>
                  <a:cubicBezTo>
                    <a:pt x="340" y="427"/>
                    <a:pt x="432" y="334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1" name="Google Shape;4171;p7"/>
            <p:cNvSpPr/>
            <p:nvPr/>
          </p:nvSpPr>
          <p:spPr>
            <a:xfrm>
              <a:off x="1993150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3" y="0"/>
                    <a:pt x="0" y="103"/>
                    <a:pt x="6" y="221"/>
                  </a:cubicBezTo>
                  <a:cubicBezTo>
                    <a:pt x="6" y="334"/>
                    <a:pt x="10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2" name="Google Shape;4172;p7"/>
            <p:cNvSpPr/>
            <p:nvPr/>
          </p:nvSpPr>
          <p:spPr>
            <a:xfrm>
              <a:off x="1648350" y="41968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8" y="0"/>
                    <a:pt x="0" y="88"/>
                    <a:pt x="0" y="206"/>
                  </a:cubicBezTo>
                  <a:cubicBezTo>
                    <a:pt x="0" y="319"/>
                    <a:pt x="98" y="422"/>
                    <a:pt x="211" y="422"/>
                  </a:cubicBezTo>
                  <a:cubicBezTo>
                    <a:pt x="334" y="422"/>
                    <a:pt x="421" y="334"/>
                    <a:pt x="421" y="211"/>
                  </a:cubicBezTo>
                  <a:cubicBezTo>
                    <a:pt x="421" y="8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3" name="Google Shape;4173;p7"/>
            <p:cNvSpPr/>
            <p:nvPr/>
          </p:nvSpPr>
          <p:spPr>
            <a:xfrm>
              <a:off x="201987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29" y="416"/>
                    <a:pt x="427" y="329"/>
                    <a:pt x="427" y="211"/>
                  </a:cubicBezTo>
                  <a:cubicBezTo>
                    <a:pt x="432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4" name="Google Shape;4174;p7"/>
            <p:cNvSpPr/>
            <p:nvPr/>
          </p:nvSpPr>
          <p:spPr>
            <a:xfrm>
              <a:off x="1887175" y="42233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0"/>
                  </a:moveTo>
                  <a:cubicBezTo>
                    <a:pt x="98" y="0"/>
                    <a:pt x="5" y="87"/>
                    <a:pt x="0" y="206"/>
                  </a:cubicBezTo>
                  <a:cubicBezTo>
                    <a:pt x="0" y="324"/>
                    <a:pt x="82" y="421"/>
                    <a:pt x="206" y="421"/>
                  </a:cubicBezTo>
                  <a:cubicBezTo>
                    <a:pt x="212" y="422"/>
                    <a:pt x="218" y="422"/>
                    <a:pt x="223" y="422"/>
                  </a:cubicBezTo>
                  <a:cubicBezTo>
                    <a:pt x="333" y="422"/>
                    <a:pt x="421" y="333"/>
                    <a:pt x="416" y="216"/>
                  </a:cubicBezTo>
                  <a:cubicBezTo>
                    <a:pt x="421" y="10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5" name="Google Shape;4175;p7"/>
            <p:cNvSpPr/>
            <p:nvPr/>
          </p:nvSpPr>
          <p:spPr>
            <a:xfrm>
              <a:off x="1648200" y="44619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2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32"/>
                    <a:pt x="212" y="432"/>
                  </a:cubicBezTo>
                  <a:cubicBezTo>
                    <a:pt x="215" y="432"/>
                    <a:pt x="219" y="433"/>
                    <a:pt x="222" y="433"/>
                  </a:cubicBezTo>
                  <a:cubicBezTo>
                    <a:pt x="345" y="433"/>
                    <a:pt x="427" y="347"/>
                    <a:pt x="427" y="227"/>
                  </a:cubicBezTo>
                  <a:cubicBezTo>
                    <a:pt x="427" y="103"/>
                    <a:pt x="335" y="1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6" name="Google Shape;4176;p7"/>
            <p:cNvSpPr/>
            <p:nvPr/>
          </p:nvSpPr>
          <p:spPr>
            <a:xfrm>
              <a:off x="1701275" y="44619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5"/>
                    <a:pt x="98" y="432"/>
                    <a:pt x="221" y="432"/>
                  </a:cubicBezTo>
                  <a:cubicBezTo>
                    <a:pt x="345" y="432"/>
                    <a:pt x="432" y="335"/>
                    <a:pt x="427" y="206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7" name="Google Shape;4177;p7"/>
            <p:cNvSpPr/>
            <p:nvPr/>
          </p:nvSpPr>
          <p:spPr>
            <a:xfrm>
              <a:off x="1568700" y="401122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6" y="1"/>
                  </a:moveTo>
                  <a:cubicBezTo>
                    <a:pt x="87" y="1"/>
                    <a:pt x="0" y="83"/>
                    <a:pt x="5" y="212"/>
                  </a:cubicBezTo>
                  <a:cubicBezTo>
                    <a:pt x="5" y="325"/>
                    <a:pt x="103" y="422"/>
                    <a:pt x="216" y="422"/>
                  </a:cubicBezTo>
                  <a:cubicBezTo>
                    <a:pt x="334" y="422"/>
                    <a:pt x="432" y="325"/>
                    <a:pt x="432" y="212"/>
                  </a:cubicBezTo>
                  <a:cubicBezTo>
                    <a:pt x="432" y="8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8" name="Google Shape;4178;p7"/>
            <p:cNvSpPr/>
            <p:nvPr/>
          </p:nvSpPr>
          <p:spPr>
            <a:xfrm>
              <a:off x="1621875" y="40112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0" y="0"/>
                    <a:pt x="1" y="94"/>
                    <a:pt x="1" y="212"/>
                  </a:cubicBezTo>
                  <a:cubicBezTo>
                    <a:pt x="1" y="325"/>
                    <a:pt x="93" y="422"/>
                    <a:pt x="211" y="422"/>
                  </a:cubicBezTo>
                  <a:cubicBezTo>
                    <a:pt x="324" y="417"/>
                    <a:pt x="422" y="325"/>
                    <a:pt x="422" y="212"/>
                  </a:cubicBezTo>
                  <a:cubicBezTo>
                    <a:pt x="422" y="93"/>
                    <a:pt x="335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9" name="Google Shape;4179;p7"/>
            <p:cNvSpPr/>
            <p:nvPr/>
          </p:nvSpPr>
          <p:spPr>
            <a:xfrm>
              <a:off x="196682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35"/>
                    <a:pt x="87" y="422"/>
                    <a:pt x="211" y="422"/>
                  </a:cubicBezTo>
                  <a:cubicBezTo>
                    <a:pt x="329" y="422"/>
                    <a:pt x="427" y="335"/>
                    <a:pt x="421" y="212"/>
                  </a:cubicBezTo>
                  <a:cubicBezTo>
                    <a:pt x="421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0" name="Google Shape;4180;p7"/>
            <p:cNvSpPr/>
            <p:nvPr/>
          </p:nvSpPr>
          <p:spPr>
            <a:xfrm>
              <a:off x="1515625" y="44887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1"/>
                  </a:moveTo>
                  <a:cubicBezTo>
                    <a:pt x="98" y="1"/>
                    <a:pt x="1" y="98"/>
                    <a:pt x="1" y="211"/>
                  </a:cubicBezTo>
                  <a:cubicBezTo>
                    <a:pt x="1" y="327"/>
                    <a:pt x="94" y="422"/>
                    <a:pt x="208" y="422"/>
                  </a:cubicBezTo>
                  <a:cubicBezTo>
                    <a:pt x="211" y="422"/>
                    <a:pt x="214" y="422"/>
                    <a:pt x="217" y="422"/>
                  </a:cubicBezTo>
                  <a:cubicBezTo>
                    <a:pt x="335" y="422"/>
                    <a:pt x="427" y="330"/>
                    <a:pt x="427" y="206"/>
                  </a:cubicBezTo>
                  <a:cubicBezTo>
                    <a:pt x="422" y="93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1" name="Google Shape;4181;p7"/>
            <p:cNvSpPr/>
            <p:nvPr/>
          </p:nvSpPr>
          <p:spPr>
            <a:xfrm>
              <a:off x="2046200" y="44887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18" y="0"/>
                  </a:moveTo>
                  <a:cubicBezTo>
                    <a:pt x="99" y="0"/>
                    <a:pt x="11" y="96"/>
                    <a:pt x="11" y="206"/>
                  </a:cubicBezTo>
                  <a:cubicBezTo>
                    <a:pt x="1" y="324"/>
                    <a:pt x="98" y="427"/>
                    <a:pt x="222" y="427"/>
                  </a:cubicBezTo>
                  <a:cubicBezTo>
                    <a:pt x="335" y="427"/>
                    <a:pt x="432" y="335"/>
                    <a:pt x="432" y="222"/>
                  </a:cubicBezTo>
                  <a:cubicBezTo>
                    <a:pt x="438" y="98"/>
                    <a:pt x="350" y="1"/>
                    <a:pt x="227" y="1"/>
                  </a:cubicBezTo>
                  <a:cubicBezTo>
                    <a:pt x="224" y="1"/>
                    <a:pt x="221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2" name="Google Shape;4182;p7"/>
            <p:cNvSpPr/>
            <p:nvPr/>
          </p:nvSpPr>
          <p:spPr>
            <a:xfrm>
              <a:off x="164820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2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29"/>
                    <a:pt x="93" y="427"/>
                    <a:pt x="212" y="427"/>
                  </a:cubicBezTo>
                  <a:cubicBezTo>
                    <a:pt x="335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3" name="Google Shape;4183;p7"/>
            <p:cNvSpPr/>
            <p:nvPr/>
          </p:nvSpPr>
          <p:spPr>
            <a:xfrm>
              <a:off x="201987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0"/>
                    <a:pt x="427" y="211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4" name="Google Shape;4184;p7"/>
            <p:cNvSpPr/>
            <p:nvPr/>
          </p:nvSpPr>
          <p:spPr>
            <a:xfrm>
              <a:off x="14359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3" y="1"/>
                    <a:pt x="1" y="88"/>
                    <a:pt x="11" y="206"/>
                  </a:cubicBezTo>
                  <a:cubicBezTo>
                    <a:pt x="11" y="330"/>
                    <a:pt x="98" y="427"/>
                    <a:pt x="222" y="427"/>
                  </a:cubicBezTo>
                  <a:cubicBezTo>
                    <a:pt x="330" y="427"/>
                    <a:pt x="432" y="335"/>
                    <a:pt x="432" y="222"/>
                  </a:cubicBezTo>
                  <a:cubicBezTo>
                    <a:pt x="432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5" name="Google Shape;4185;p7"/>
            <p:cNvSpPr/>
            <p:nvPr/>
          </p:nvSpPr>
          <p:spPr>
            <a:xfrm>
              <a:off x="22055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8" y="421"/>
                    <a:pt x="206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10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6" name="Google Shape;4186;p7"/>
            <p:cNvSpPr/>
            <p:nvPr/>
          </p:nvSpPr>
          <p:spPr>
            <a:xfrm>
              <a:off x="1489175" y="4196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7"/>
                  </a:cubicBezTo>
                  <a:cubicBezTo>
                    <a:pt x="329" y="427"/>
                    <a:pt x="422" y="324"/>
                    <a:pt x="422" y="211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7" name="Google Shape;4187;p7"/>
            <p:cNvSpPr/>
            <p:nvPr/>
          </p:nvSpPr>
          <p:spPr>
            <a:xfrm>
              <a:off x="1993275" y="40112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2" y="0"/>
                  </a:moveTo>
                  <a:cubicBezTo>
                    <a:pt x="96" y="0"/>
                    <a:pt x="1" y="80"/>
                    <a:pt x="1" y="213"/>
                  </a:cubicBezTo>
                  <a:cubicBezTo>
                    <a:pt x="1" y="326"/>
                    <a:pt x="103" y="423"/>
                    <a:pt x="216" y="423"/>
                  </a:cubicBezTo>
                  <a:cubicBezTo>
                    <a:pt x="335" y="423"/>
                    <a:pt x="427" y="326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8" y="1"/>
                    <a:pt x="200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8" name="Google Shape;4188;p7"/>
            <p:cNvSpPr/>
            <p:nvPr/>
          </p:nvSpPr>
          <p:spPr>
            <a:xfrm>
              <a:off x="2099400" y="401120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33" y="0"/>
                  </a:moveTo>
                  <a:cubicBezTo>
                    <a:pt x="225" y="0"/>
                    <a:pt x="218" y="1"/>
                    <a:pt x="211" y="2"/>
                  </a:cubicBezTo>
                  <a:cubicBezTo>
                    <a:pt x="93" y="2"/>
                    <a:pt x="0" y="89"/>
                    <a:pt x="0" y="213"/>
                  </a:cubicBezTo>
                  <a:cubicBezTo>
                    <a:pt x="5" y="326"/>
                    <a:pt x="98" y="423"/>
                    <a:pt x="211" y="423"/>
                  </a:cubicBezTo>
                  <a:cubicBezTo>
                    <a:pt x="214" y="423"/>
                    <a:pt x="217" y="424"/>
                    <a:pt x="219" y="424"/>
                  </a:cubicBezTo>
                  <a:cubicBezTo>
                    <a:pt x="334" y="424"/>
                    <a:pt x="427" y="323"/>
                    <a:pt x="427" y="213"/>
                  </a:cubicBezTo>
                  <a:cubicBezTo>
                    <a:pt x="432" y="93"/>
                    <a:pt x="330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9" name="Google Shape;4189;p7"/>
            <p:cNvSpPr/>
            <p:nvPr/>
          </p:nvSpPr>
          <p:spPr>
            <a:xfrm>
              <a:off x="2019875" y="45152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93" y="0"/>
                    <a:pt x="0" y="98"/>
                    <a:pt x="0" y="221"/>
                  </a:cubicBezTo>
                  <a:cubicBezTo>
                    <a:pt x="0" y="334"/>
                    <a:pt x="93" y="427"/>
                    <a:pt x="20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0" name="Google Shape;4190;p7"/>
            <p:cNvSpPr/>
            <p:nvPr/>
          </p:nvSpPr>
          <p:spPr>
            <a:xfrm>
              <a:off x="1568700" y="454167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6" y="1"/>
                  </a:moveTo>
                  <a:cubicBezTo>
                    <a:pt x="87" y="11"/>
                    <a:pt x="0" y="98"/>
                    <a:pt x="0" y="217"/>
                  </a:cubicBezTo>
                  <a:cubicBezTo>
                    <a:pt x="0" y="340"/>
                    <a:pt x="98" y="432"/>
                    <a:pt x="211" y="432"/>
                  </a:cubicBezTo>
                  <a:cubicBezTo>
                    <a:pt x="329" y="432"/>
                    <a:pt x="421" y="330"/>
                    <a:pt x="421" y="217"/>
                  </a:cubicBezTo>
                  <a:cubicBezTo>
                    <a:pt x="421" y="93"/>
                    <a:pt x="319" y="6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1" name="Google Shape;4191;p7"/>
            <p:cNvSpPr/>
            <p:nvPr/>
          </p:nvSpPr>
          <p:spPr>
            <a:xfrm>
              <a:off x="1621875" y="454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9" y="1"/>
                  </a:moveTo>
                  <a:cubicBezTo>
                    <a:pt x="216" y="1"/>
                    <a:pt x="214" y="1"/>
                    <a:pt x="211" y="1"/>
                  </a:cubicBezTo>
                  <a:cubicBezTo>
                    <a:pt x="88" y="1"/>
                    <a:pt x="1" y="88"/>
                    <a:pt x="1" y="207"/>
                  </a:cubicBezTo>
                  <a:cubicBezTo>
                    <a:pt x="1" y="320"/>
                    <a:pt x="93" y="422"/>
                    <a:pt x="211" y="422"/>
                  </a:cubicBezTo>
                  <a:cubicBezTo>
                    <a:pt x="324" y="422"/>
                    <a:pt x="422" y="320"/>
                    <a:pt x="422" y="207"/>
                  </a:cubicBezTo>
                  <a:cubicBezTo>
                    <a:pt x="422" y="101"/>
                    <a:pt x="324" y="1"/>
                    <a:pt x="21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2" name="Google Shape;4192;p7"/>
            <p:cNvSpPr/>
            <p:nvPr/>
          </p:nvSpPr>
          <p:spPr>
            <a:xfrm>
              <a:off x="2152450" y="401120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194" y="0"/>
                  </a:moveTo>
                  <a:cubicBezTo>
                    <a:pt x="95" y="0"/>
                    <a:pt x="5" y="93"/>
                    <a:pt x="1" y="202"/>
                  </a:cubicBezTo>
                  <a:cubicBezTo>
                    <a:pt x="1" y="326"/>
                    <a:pt x="93" y="423"/>
                    <a:pt x="211" y="423"/>
                  </a:cubicBezTo>
                  <a:cubicBezTo>
                    <a:pt x="324" y="423"/>
                    <a:pt x="422" y="321"/>
                    <a:pt x="422" y="202"/>
                  </a:cubicBezTo>
                  <a:cubicBezTo>
                    <a:pt x="422" y="89"/>
                    <a:pt x="335" y="2"/>
                    <a:pt x="216" y="2"/>
                  </a:cubicBezTo>
                  <a:cubicBezTo>
                    <a:pt x="209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3" name="Google Shape;4193;p7"/>
            <p:cNvSpPr/>
            <p:nvPr/>
          </p:nvSpPr>
          <p:spPr>
            <a:xfrm>
              <a:off x="1993275" y="45419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5" y="0"/>
                  </a:moveTo>
                  <a:cubicBezTo>
                    <a:pt x="107" y="0"/>
                    <a:pt x="6" y="85"/>
                    <a:pt x="6" y="213"/>
                  </a:cubicBezTo>
                  <a:cubicBezTo>
                    <a:pt x="1" y="331"/>
                    <a:pt x="103" y="423"/>
                    <a:pt x="216" y="423"/>
                  </a:cubicBezTo>
                  <a:cubicBezTo>
                    <a:pt x="335" y="418"/>
                    <a:pt x="427" y="331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9" y="1"/>
                    <a:pt x="2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4" name="Google Shape;4194;p7"/>
            <p:cNvSpPr/>
            <p:nvPr/>
          </p:nvSpPr>
          <p:spPr>
            <a:xfrm>
              <a:off x="1462575" y="42765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4"/>
                    <a:pt x="88" y="422"/>
                    <a:pt x="206" y="422"/>
                  </a:cubicBezTo>
                  <a:cubicBezTo>
                    <a:pt x="335" y="422"/>
                    <a:pt x="422" y="334"/>
                    <a:pt x="422" y="216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5" name="Google Shape;4195;p7"/>
            <p:cNvSpPr/>
            <p:nvPr/>
          </p:nvSpPr>
          <p:spPr>
            <a:xfrm>
              <a:off x="2179050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103" y="427"/>
                    <a:pt x="22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6" name="Google Shape;4196;p7"/>
            <p:cNvSpPr/>
            <p:nvPr/>
          </p:nvSpPr>
          <p:spPr>
            <a:xfrm>
              <a:off x="16748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3" y="421"/>
                    <a:pt x="206" y="421"/>
                  </a:cubicBezTo>
                  <a:cubicBezTo>
                    <a:pt x="330" y="421"/>
                    <a:pt x="427" y="334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7" name="Google Shape;4197;p7"/>
            <p:cNvSpPr/>
            <p:nvPr/>
          </p:nvSpPr>
          <p:spPr>
            <a:xfrm>
              <a:off x="1993275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22" y="336"/>
                    <a:pt x="422" y="211"/>
                  </a:cubicBezTo>
                  <a:cubicBezTo>
                    <a:pt x="42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8" name="Google Shape;4198;p7"/>
            <p:cNvSpPr/>
            <p:nvPr/>
          </p:nvSpPr>
          <p:spPr>
            <a:xfrm>
              <a:off x="20198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29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9" name="Google Shape;4199;p7"/>
            <p:cNvSpPr/>
            <p:nvPr/>
          </p:nvSpPr>
          <p:spPr>
            <a:xfrm>
              <a:off x="19668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5" y="217"/>
                  </a:cubicBezTo>
                  <a:cubicBezTo>
                    <a:pt x="10" y="330"/>
                    <a:pt x="103" y="427"/>
                    <a:pt x="216" y="427"/>
                  </a:cubicBezTo>
                  <a:cubicBezTo>
                    <a:pt x="219" y="427"/>
                    <a:pt x="222" y="427"/>
                    <a:pt x="224" y="427"/>
                  </a:cubicBezTo>
                  <a:cubicBezTo>
                    <a:pt x="338" y="427"/>
                    <a:pt x="427" y="327"/>
                    <a:pt x="427" y="217"/>
                  </a:cubicBezTo>
                  <a:cubicBezTo>
                    <a:pt x="421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0" name="Google Shape;4200;p7"/>
            <p:cNvSpPr/>
            <p:nvPr/>
          </p:nvSpPr>
          <p:spPr>
            <a:xfrm>
              <a:off x="14625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8"/>
                    <a:pt x="0" y="206"/>
                  </a:cubicBezTo>
                  <a:cubicBezTo>
                    <a:pt x="0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1" name="Google Shape;4201;p7"/>
            <p:cNvSpPr/>
            <p:nvPr/>
          </p:nvSpPr>
          <p:spPr>
            <a:xfrm>
              <a:off x="1648200" y="40905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7" y="1"/>
                  </a:moveTo>
                  <a:cubicBezTo>
                    <a:pt x="104" y="1"/>
                    <a:pt x="6" y="98"/>
                    <a:pt x="6" y="211"/>
                  </a:cubicBezTo>
                  <a:cubicBezTo>
                    <a:pt x="1" y="335"/>
                    <a:pt x="104" y="432"/>
                    <a:pt x="217" y="432"/>
                  </a:cubicBezTo>
                  <a:cubicBezTo>
                    <a:pt x="340" y="432"/>
                    <a:pt x="427" y="340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2" name="Google Shape;4202;p7"/>
            <p:cNvSpPr/>
            <p:nvPr/>
          </p:nvSpPr>
          <p:spPr>
            <a:xfrm>
              <a:off x="19932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1" y="98"/>
                    <a:pt x="1" y="206"/>
                  </a:cubicBezTo>
                  <a:cubicBezTo>
                    <a:pt x="1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3" name="Google Shape;4203;p7"/>
            <p:cNvSpPr/>
            <p:nvPr/>
          </p:nvSpPr>
          <p:spPr>
            <a:xfrm>
              <a:off x="2179050" y="4090500"/>
              <a:ext cx="10675" cy="10825"/>
            </a:xfrm>
            <a:custGeom>
              <a:rect b="b" l="l" r="r" t="t"/>
              <a:pathLst>
                <a:path extrusionOk="0" h="433" w="427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35"/>
                    <a:pt x="98" y="432"/>
                    <a:pt x="211" y="432"/>
                  </a:cubicBezTo>
                  <a:cubicBezTo>
                    <a:pt x="334" y="432"/>
                    <a:pt x="427" y="340"/>
                    <a:pt x="427" y="222"/>
                  </a:cubicBezTo>
                  <a:cubicBezTo>
                    <a:pt x="427" y="98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4" name="Google Shape;4204;p7"/>
            <p:cNvSpPr/>
            <p:nvPr/>
          </p:nvSpPr>
          <p:spPr>
            <a:xfrm>
              <a:off x="20198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7"/>
                    <a:pt x="88" y="423"/>
                    <a:pt x="206" y="423"/>
                  </a:cubicBezTo>
                  <a:cubicBezTo>
                    <a:pt x="209" y="423"/>
                    <a:pt x="213" y="422"/>
                    <a:pt x="216" y="422"/>
                  </a:cubicBezTo>
                  <a:cubicBezTo>
                    <a:pt x="329" y="422"/>
                    <a:pt x="427" y="335"/>
                    <a:pt x="427" y="217"/>
                  </a:cubicBezTo>
                  <a:cubicBezTo>
                    <a:pt x="432" y="99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5" name="Google Shape;4205;p7"/>
            <p:cNvSpPr/>
            <p:nvPr/>
          </p:nvSpPr>
          <p:spPr>
            <a:xfrm>
              <a:off x="2205500" y="427652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98" y="0"/>
                    <a:pt x="11" y="88"/>
                    <a:pt x="11" y="206"/>
                  </a:cubicBezTo>
                  <a:cubicBezTo>
                    <a:pt x="1" y="334"/>
                    <a:pt x="93" y="422"/>
                    <a:pt x="217" y="422"/>
                  </a:cubicBezTo>
                  <a:cubicBezTo>
                    <a:pt x="335" y="422"/>
                    <a:pt x="427" y="324"/>
                    <a:pt x="438" y="211"/>
                  </a:cubicBezTo>
                  <a:cubicBezTo>
                    <a:pt x="438" y="93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6" name="Google Shape;4206;p7"/>
            <p:cNvSpPr/>
            <p:nvPr/>
          </p:nvSpPr>
          <p:spPr>
            <a:xfrm>
              <a:off x="1621625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29" y="427"/>
                    <a:pt x="432" y="330"/>
                    <a:pt x="432" y="211"/>
                  </a:cubicBezTo>
                  <a:cubicBezTo>
                    <a:pt x="432" y="93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7" name="Google Shape;4207;p7"/>
            <p:cNvSpPr/>
            <p:nvPr/>
          </p:nvSpPr>
          <p:spPr>
            <a:xfrm>
              <a:off x="1674800" y="44887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3" y="1"/>
                    <a:pt x="1" y="93"/>
                    <a:pt x="6" y="227"/>
                  </a:cubicBezTo>
                  <a:cubicBezTo>
                    <a:pt x="16" y="340"/>
                    <a:pt x="103" y="432"/>
                    <a:pt x="222" y="432"/>
                  </a:cubicBezTo>
                  <a:cubicBezTo>
                    <a:pt x="335" y="432"/>
                    <a:pt x="432" y="330"/>
                    <a:pt x="43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8" name="Google Shape;4208;p7"/>
            <p:cNvSpPr/>
            <p:nvPr/>
          </p:nvSpPr>
          <p:spPr>
            <a:xfrm>
              <a:off x="1993275" y="44887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88" y="1"/>
                    <a:pt x="1" y="98"/>
                    <a:pt x="1" y="227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330" y="432"/>
                    <a:pt x="422" y="335"/>
                    <a:pt x="42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9" name="Google Shape;4209;p7"/>
            <p:cNvSpPr/>
            <p:nvPr/>
          </p:nvSpPr>
          <p:spPr>
            <a:xfrm>
              <a:off x="2019875" y="40906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7" y="1"/>
                  </a:moveTo>
                  <a:cubicBezTo>
                    <a:pt x="88" y="1"/>
                    <a:pt x="0" y="96"/>
                    <a:pt x="0" y="217"/>
                  </a:cubicBezTo>
                  <a:cubicBezTo>
                    <a:pt x="0" y="335"/>
                    <a:pt x="93" y="427"/>
                    <a:pt x="216" y="432"/>
                  </a:cubicBezTo>
                  <a:cubicBezTo>
                    <a:pt x="329" y="427"/>
                    <a:pt x="427" y="335"/>
                    <a:pt x="427" y="222"/>
                  </a:cubicBezTo>
                  <a:cubicBezTo>
                    <a:pt x="432" y="103"/>
                    <a:pt x="329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0" name="Google Shape;4210;p7"/>
            <p:cNvSpPr/>
            <p:nvPr/>
          </p:nvSpPr>
          <p:spPr>
            <a:xfrm>
              <a:off x="1409400" y="42233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104"/>
                    <a:pt x="0" y="212"/>
                  </a:cubicBezTo>
                  <a:cubicBezTo>
                    <a:pt x="0" y="330"/>
                    <a:pt x="98" y="422"/>
                    <a:pt x="216" y="422"/>
                  </a:cubicBezTo>
                  <a:cubicBezTo>
                    <a:pt x="339" y="422"/>
                    <a:pt x="421" y="335"/>
                    <a:pt x="421" y="212"/>
                  </a:cubicBezTo>
                  <a:cubicBezTo>
                    <a:pt x="421" y="92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1" name="Google Shape;4211;p7"/>
            <p:cNvSpPr/>
            <p:nvPr/>
          </p:nvSpPr>
          <p:spPr>
            <a:xfrm>
              <a:off x="1940225" y="42233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9"/>
                    <a:pt x="11" y="212"/>
                  </a:cubicBezTo>
                  <a:cubicBezTo>
                    <a:pt x="0" y="330"/>
                    <a:pt x="98" y="422"/>
                    <a:pt x="221" y="422"/>
                  </a:cubicBezTo>
                  <a:cubicBezTo>
                    <a:pt x="345" y="422"/>
                    <a:pt x="427" y="335"/>
                    <a:pt x="427" y="212"/>
                  </a:cubicBezTo>
                  <a:cubicBezTo>
                    <a:pt x="422" y="92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2" name="Google Shape;4212;p7"/>
            <p:cNvSpPr/>
            <p:nvPr/>
          </p:nvSpPr>
          <p:spPr>
            <a:xfrm>
              <a:off x="220550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17" y="427"/>
                  </a:cubicBezTo>
                  <a:cubicBezTo>
                    <a:pt x="335" y="427"/>
                    <a:pt x="427" y="335"/>
                    <a:pt x="427" y="211"/>
                  </a:cubicBezTo>
                  <a:cubicBezTo>
                    <a:pt x="427" y="98"/>
                    <a:pt x="325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3" name="Google Shape;4213;p7"/>
            <p:cNvSpPr/>
            <p:nvPr/>
          </p:nvSpPr>
          <p:spPr>
            <a:xfrm>
              <a:off x="2046075" y="4011200"/>
              <a:ext cx="10950" cy="10725"/>
            </a:xfrm>
            <a:custGeom>
              <a:rect b="b" l="l" r="r" t="t"/>
              <a:pathLst>
                <a:path extrusionOk="0" h="429" w="438">
                  <a:moveTo>
                    <a:pt x="203" y="0"/>
                  </a:moveTo>
                  <a:cubicBezTo>
                    <a:pt x="108" y="0"/>
                    <a:pt x="15" y="85"/>
                    <a:pt x="6" y="213"/>
                  </a:cubicBezTo>
                  <a:cubicBezTo>
                    <a:pt x="1" y="326"/>
                    <a:pt x="103" y="428"/>
                    <a:pt x="222" y="428"/>
                  </a:cubicBezTo>
                  <a:cubicBezTo>
                    <a:pt x="335" y="423"/>
                    <a:pt x="432" y="336"/>
                    <a:pt x="432" y="218"/>
                  </a:cubicBezTo>
                  <a:cubicBezTo>
                    <a:pt x="437" y="89"/>
                    <a:pt x="350" y="2"/>
                    <a:pt x="227" y="2"/>
                  </a:cubicBezTo>
                  <a:cubicBezTo>
                    <a:pt x="219" y="1"/>
                    <a:pt x="211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4" name="Google Shape;4214;p7"/>
            <p:cNvSpPr/>
            <p:nvPr/>
          </p:nvSpPr>
          <p:spPr>
            <a:xfrm>
              <a:off x="1674800" y="40112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1" y="1"/>
                  </a:moveTo>
                  <a:cubicBezTo>
                    <a:pt x="93" y="1"/>
                    <a:pt x="1" y="83"/>
                    <a:pt x="1" y="212"/>
                  </a:cubicBezTo>
                  <a:cubicBezTo>
                    <a:pt x="1" y="325"/>
                    <a:pt x="93" y="422"/>
                    <a:pt x="206" y="422"/>
                  </a:cubicBezTo>
                  <a:cubicBezTo>
                    <a:pt x="209" y="422"/>
                    <a:pt x="212" y="423"/>
                    <a:pt x="215" y="423"/>
                  </a:cubicBezTo>
                  <a:cubicBezTo>
                    <a:pt x="329" y="423"/>
                    <a:pt x="427" y="322"/>
                    <a:pt x="427" y="212"/>
                  </a:cubicBezTo>
                  <a:cubicBezTo>
                    <a:pt x="427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5" name="Google Shape;4215;p7"/>
            <p:cNvSpPr/>
            <p:nvPr/>
          </p:nvSpPr>
          <p:spPr>
            <a:xfrm>
              <a:off x="1940225" y="41702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98" y="11"/>
                    <a:pt x="0" y="104"/>
                    <a:pt x="0" y="217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45" y="427"/>
                    <a:pt x="427" y="335"/>
                    <a:pt x="427" y="217"/>
                  </a:cubicBezTo>
                  <a:cubicBezTo>
                    <a:pt x="427" y="96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6" name="Google Shape;4216;p7"/>
            <p:cNvSpPr/>
            <p:nvPr/>
          </p:nvSpPr>
          <p:spPr>
            <a:xfrm>
              <a:off x="217892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9" y="427"/>
                    <a:pt x="432" y="335"/>
                    <a:pt x="432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1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7" name="Google Shape;4217;p7"/>
            <p:cNvSpPr/>
            <p:nvPr/>
          </p:nvSpPr>
          <p:spPr>
            <a:xfrm>
              <a:off x="1515500" y="40112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8" y="1"/>
                    <a:pt x="6" y="88"/>
                    <a:pt x="1" y="207"/>
                  </a:cubicBezTo>
                  <a:cubicBezTo>
                    <a:pt x="1" y="320"/>
                    <a:pt x="98" y="422"/>
                    <a:pt x="211" y="422"/>
                  </a:cubicBezTo>
                  <a:cubicBezTo>
                    <a:pt x="214" y="422"/>
                    <a:pt x="217" y="423"/>
                    <a:pt x="220" y="423"/>
                  </a:cubicBezTo>
                  <a:cubicBezTo>
                    <a:pt x="339" y="423"/>
                    <a:pt x="432" y="322"/>
                    <a:pt x="432" y="212"/>
                  </a:cubicBezTo>
                  <a:cubicBezTo>
                    <a:pt x="432" y="88"/>
                    <a:pt x="34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8" name="Google Shape;4218;p7"/>
            <p:cNvSpPr/>
            <p:nvPr/>
          </p:nvSpPr>
          <p:spPr>
            <a:xfrm>
              <a:off x="1648200" y="3984375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22" y="1"/>
                  </a:moveTo>
                  <a:cubicBezTo>
                    <a:pt x="109" y="1"/>
                    <a:pt x="6" y="88"/>
                    <a:pt x="6" y="212"/>
                  </a:cubicBezTo>
                  <a:cubicBezTo>
                    <a:pt x="1" y="335"/>
                    <a:pt x="104" y="433"/>
                    <a:pt x="217" y="433"/>
                  </a:cubicBezTo>
                  <a:cubicBezTo>
                    <a:pt x="335" y="433"/>
                    <a:pt x="427" y="340"/>
                    <a:pt x="427" y="227"/>
                  </a:cubicBezTo>
                  <a:cubicBezTo>
                    <a:pt x="427" y="104"/>
                    <a:pt x="340" y="6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9" name="Google Shape;4219;p7"/>
            <p:cNvSpPr/>
            <p:nvPr/>
          </p:nvSpPr>
          <p:spPr>
            <a:xfrm>
              <a:off x="14891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0" y="217"/>
                  </a:cubicBezTo>
                  <a:cubicBezTo>
                    <a:pt x="0" y="335"/>
                    <a:pt x="82" y="427"/>
                    <a:pt x="211" y="427"/>
                  </a:cubicBezTo>
                  <a:cubicBezTo>
                    <a:pt x="334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0" name="Google Shape;4220;p7"/>
            <p:cNvSpPr/>
            <p:nvPr/>
          </p:nvSpPr>
          <p:spPr>
            <a:xfrm>
              <a:off x="1674800" y="45419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29"/>
                    <a:pt x="98" y="416"/>
                    <a:pt x="206" y="421"/>
                  </a:cubicBezTo>
                  <a:cubicBezTo>
                    <a:pt x="211" y="422"/>
                    <a:pt x="217" y="422"/>
                    <a:pt x="222" y="422"/>
                  </a:cubicBezTo>
                  <a:cubicBezTo>
                    <a:pt x="329" y="422"/>
                    <a:pt x="422" y="323"/>
                    <a:pt x="422" y="211"/>
                  </a:cubicBezTo>
                  <a:cubicBezTo>
                    <a:pt x="43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1" name="Google Shape;4221;p7"/>
            <p:cNvSpPr/>
            <p:nvPr/>
          </p:nvSpPr>
          <p:spPr>
            <a:xfrm>
              <a:off x="16218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17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2" name="Google Shape;4222;p7"/>
            <p:cNvSpPr/>
            <p:nvPr/>
          </p:nvSpPr>
          <p:spPr>
            <a:xfrm>
              <a:off x="16748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2" y="0"/>
                  </a:moveTo>
                  <a:cubicBezTo>
                    <a:pt x="93" y="0"/>
                    <a:pt x="1" y="9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3" name="Google Shape;4223;p7"/>
            <p:cNvSpPr/>
            <p:nvPr/>
          </p:nvSpPr>
          <p:spPr>
            <a:xfrm>
              <a:off x="2046200" y="45419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1" y="329"/>
                    <a:pt x="98" y="421"/>
                    <a:pt x="217" y="421"/>
                  </a:cubicBezTo>
                  <a:cubicBezTo>
                    <a:pt x="222" y="422"/>
                    <a:pt x="228" y="422"/>
                    <a:pt x="233" y="422"/>
                  </a:cubicBezTo>
                  <a:cubicBezTo>
                    <a:pt x="339" y="422"/>
                    <a:pt x="427" y="328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4" name="Google Shape;4224;p7"/>
            <p:cNvSpPr/>
            <p:nvPr/>
          </p:nvSpPr>
          <p:spPr>
            <a:xfrm>
              <a:off x="1833725" y="4064175"/>
              <a:ext cx="11075" cy="10675"/>
            </a:xfrm>
            <a:custGeom>
              <a:rect b="b" l="l" r="r" t="t"/>
              <a:pathLst>
                <a:path extrusionOk="0" h="427" w="443">
                  <a:moveTo>
                    <a:pt x="226" y="0"/>
                  </a:moveTo>
                  <a:cubicBezTo>
                    <a:pt x="108" y="0"/>
                    <a:pt x="11" y="98"/>
                    <a:pt x="11" y="211"/>
                  </a:cubicBezTo>
                  <a:cubicBezTo>
                    <a:pt x="0" y="329"/>
                    <a:pt x="98" y="427"/>
                    <a:pt x="221" y="427"/>
                  </a:cubicBezTo>
                  <a:cubicBezTo>
                    <a:pt x="345" y="427"/>
                    <a:pt x="442" y="334"/>
                    <a:pt x="442" y="211"/>
                  </a:cubicBezTo>
                  <a:cubicBezTo>
                    <a:pt x="442" y="87"/>
                    <a:pt x="350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5" name="Google Shape;4225;p7"/>
            <p:cNvSpPr/>
            <p:nvPr/>
          </p:nvSpPr>
          <p:spPr>
            <a:xfrm>
              <a:off x="167480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330" y="422"/>
                    <a:pt x="427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6" name="Google Shape;4226;p7"/>
            <p:cNvSpPr/>
            <p:nvPr/>
          </p:nvSpPr>
          <p:spPr>
            <a:xfrm>
              <a:off x="1621875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1" y="88"/>
                    <a:pt x="1" y="211"/>
                  </a:cubicBezTo>
                  <a:cubicBezTo>
                    <a:pt x="1" y="329"/>
                    <a:pt x="93" y="422"/>
                    <a:pt x="216" y="422"/>
                  </a:cubicBezTo>
                  <a:cubicBezTo>
                    <a:pt x="324" y="422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7" name="Google Shape;4227;p7"/>
            <p:cNvSpPr/>
            <p:nvPr/>
          </p:nvSpPr>
          <p:spPr>
            <a:xfrm>
              <a:off x="1647950" y="435617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7" y="0"/>
                  </a:moveTo>
                  <a:cubicBezTo>
                    <a:pt x="109" y="0"/>
                    <a:pt x="16" y="88"/>
                    <a:pt x="1" y="211"/>
                  </a:cubicBezTo>
                  <a:cubicBezTo>
                    <a:pt x="1" y="324"/>
                    <a:pt x="103" y="422"/>
                    <a:pt x="222" y="422"/>
                  </a:cubicBezTo>
                  <a:cubicBezTo>
                    <a:pt x="345" y="422"/>
                    <a:pt x="432" y="334"/>
                    <a:pt x="432" y="216"/>
                  </a:cubicBezTo>
                  <a:cubicBezTo>
                    <a:pt x="437" y="88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8" name="Google Shape;4228;p7"/>
            <p:cNvSpPr/>
            <p:nvPr/>
          </p:nvSpPr>
          <p:spPr>
            <a:xfrm>
              <a:off x="148917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5" y="0"/>
                  </a:moveTo>
                  <a:cubicBezTo>
                    <a:pt x="89" y="0"/>
                    <a:pt x="0" y="94"/>
                    <a:pt x="0" y="212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27" y="325"/>
                    <a:pt x="422" y="212"/>
                  </a:cubicBezTo>
                  <a:cubicBezTo>
                    <a:pt x="422" y="93"/>
                    <a:pt x="329" y="1"/>
                    <a:pt x="211" y="1"/>
                  </a:cubicBezTo>
                  <a:cubicBezTo>
                    <a:pt x="205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9" name="Google Shape;4229;p7"/>
            <p:cNvSpPr/>
            <p:nvPr/>
          </p:nvSpPr>
          <p:spPr>
            <a:xfrm>
              <a:off x="2178925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8" y="0"/>
                    <a:pt x="0" y="93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0" name="Google Shape;4230;p7"/>
            <p:cNvSpPr/>
            <p:nvPr/>
          </p:nvSpPr>
          <p:spPr>
            <a:xfrm>
              <a:off x="2019750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6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32" y="335"/>
                    <a:pt x="427" y="217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1" name="Google Shape;4231;p7"/>
            <p:cNvSpPr/>
            <p:nvPr/>
          </p:nvSpPr>
          <p:spPr>
            <a:xfrm>
              <a:off x="21525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2" name="Google Shape;4232;p7"/>
            <p:cNvSpPr/>
            <p:nvPr/>
          </p:nvSpPr>
          <p:spPr>
            <a:xfrm>
              <a:off x="183397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3"/>
                    <a:pt x="6" y="216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3" name="Google Shape;4233;p7"/>
            <p:cNvSpPr/>
            <p:nvPr/>
          </p:nvSpPr>
          <p:spPr>
            <a:xfrm>
              <a:off x="1674800" y="38519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0"/>
                  </a:moveTo>
                  <a:cubicBezTo>
                    <a:pt x="89" y="0"/>
                    <a:pt x="1" y="89"/>
                    <a:pt x="1" y="207"/>
                  </a:cubicBezTo>
                  <a:cubicBezTo>
                    <a:pt x="1" y="325"/>
                    <a:pt x="93" y="417"/>
                    <a:pt x="206" y="422"/>
                  </a:cubicBezTo>
                  <a:cubicBezTo>
                    <a:pt x="324" y="422"/>
                    <a:pt x="427" y="325"/>
                    <a:pt x="427" y="212"/>
                  </a:cubicBezTo>
                  <a:cubicBezTo>
                    <a:pt x="427" y="104"/>
                    <a:pt x="335" y="6"/>
                    <a:pt x="222" y="1"/>
                  </a:cubicBezTo>
                  <a:cubicBezTo>
                    <a:pt x="215" y="0"/>
                    <a:pt x="209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4" name="Google Shape;4234;p7"/>
            <p:cNvSpPr/>
            <p:nvPr/>
          </p:nvSpPr>
          <p:spPr>
            <a:xfrm>
              <a:off x="1674800" y="438250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88"/>
                    <a:pt x="1" y="212"/>
                  </a:cubicBezTo>
                  <a:cubicBezTo>
                    <a:pt x="1" y="332"/>
                    <a:pt x="88" y="422"/>
                    <a:pt x="212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224" y="422"/>
                    <a:pt x="227" y="422"/>
                    <a:pt x="230" y="422"/>
                  </a:cubicBezTo>
                  <a:cubicBezTo>
                    <a:pt x="339" y="422"/>
                    <a:pt x="432" y="322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5" name="Google Shape;4235;p7"/>
            <p:cNvSpPr/>
            <p:nvPr/>
          </p:nvSpPr>
          <p:spPr>
            <a:xfrm>
              <a:off x="16483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0" y="98"/>
                    <a:pt x="0" y="211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6" name="Google Shape;4236;p7"/>
            <p:cNvSpPr/>
            <p:nvPr/>
          </p:nvSpPr>
          <p:spPr>
            <a:xfrm>
              <a:off x="20726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9" y="0"/>
                  </a:moveTo>
                  <a:cubicBezTo>
                    <a:pt x="103" y="0"/>
                    <a:pt x="11" y="89"/>
                    <a:pt x="11" y="206"/>
                  </a:cubicBezTo>
                  <a:cubicBezTo>
                    <a:pt x="0" y="325"/>
                    <a:pt x="93" y="417"/>
                    <a:pt x="206" y="422"/>
                  </a:cubicBezTo>
                  <a:cubicBezTo>
                    <a:pt x="210" y="422"/>
                    <a:pt x="214" y="423"/>
                    <a:pt x="217" y="423"/>
                  </a:cubicBezTo>
                  <a:cubicBezTo>
                    <a:pt x="340" y="423"/>
                    <a:pt x="427" y="342"/>
                    <a:pt x="432" y="222"/>
                  </a:cubicBezTo>
                  <a:cubicBezTo>
                    <a:pt x="432" y="104"/>
                    <a:pt x="345" y="6"/>
                    <a:pt x="226" y="1"/>
                  </a:cubicBezTo>
                  <a:cubicBezTo>
                    <a:pt x="221" y="0"/>
                    <a:pt x="215" y="0"/>
                    <a:pt x="20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7" name="Google Shape;4237;p7"/>
            <p:cNvSpPr/>
            <p:nvPr/>
          </p:nvSpPr>
          <p:spPr>
            <a:xfrm>
              <a:off x="21261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40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2"/>
                  </a:cubicBezTo>
                  <a:cubicBezTo>
                    <a:pt x="416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8" name="Google Shape;4238;p7"/>
            <p:cNvSpPr/>
            <p:nvPr/>
          </p:nvSpPr>
          <p:spPr>
            <a:xfrm>
              <a:off x="2125850" y="398437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40"/>
                    <a:pt x="93" y="433"/>
                    <a:pt x="217" y="433"/>
                  </a:cubicBezTo>
                  <a:cubicBezTo>
                    <a:pt x="335" y="433"/>
                    <a:pt x="432" y="335"/>
                    <a:pt x="427" y="212"/>
                  </a:cubicBezTo>
                  <a:cubicBezTo>
                    <a:pt x="422" y="88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9" name="Google Shape;4239;p7"/>
            <p:cNvSpPr/>
            <p:nvPr/>
          </p:nvSpPr>
          <p:spPr>
            <a:xfrm>
              <a:off x="1568550" y="44887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6" y="93"/>
                    <a:pt x="1" y="211"/>
                  </a:cubicBezTo>
                  <a:cubicBezTo>
                    <a:pt x="6" y="330"/>
                    <a:pt x="93" y="427"/>
                    <a:pt x="212" y="427"/>
                  </a:cubicBezTo>
                  <a:cubicBezTo>
                    <a:pt x="325" y="427"/>
                    <a:pt x="427" y="330"/>
                    <a:pt x="427" y="211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0" name="Google Shape;4240;p7"/>
            <p:cNvSpPr/>
            <p:nvPr/>
          </p:nvSpPr>
          <p:spPr>
            <a:xfrm>
              <a:off x="1993275" y="43822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98" y="11"/>
                    <a:pt x="1" y="98"/>
                    <a:pt x="1" y="216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2"/>
                    <a:pt x="422" y="222"/>
                  </a:cubicBezTo>
                  <a:cubicBezTo>
                    <a:pt x="422" y="103"/>
                    <a:pt x="330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1" name="Google Shape;4241;p7"/>
            <p:cNvSpPr/>
            <p:nvPr/>
          </p:nvSpPr>
          <p:spPr>
            <a:xfrm>
              <a:off x="17809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3" y="1"/>
                    <a:pt x="0" y="83"/>
                    <a:pt x="11" y="212"/>
                  </a:cubicBezTo>
                  <a:cubicBezTo>
                    <a:pt x="11" y="325"/>
                    <a:pt x="103" y="422"/>
                    <a:pt x="221" y="422"/>
                  </a:cubicBezTo>
                  <a:cubicBezTo>
                    <a:pt x="329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2" name="Google Shape;4242;p7"/>
            <p:cNvSpPr/>
            <p:nvPr/>
          </p:nvSpPr>
          <p:spPr>
            <a:xfrm>
              <a:off x="1940225" y="44887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1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3" name="Google Shape;4243;p7"/>
            <p:cNvSpPr/>
            <p:nvPr/>
          </p:nvSpPr>
          <p:spPr>
            <a:xfrm>
              <a:off x="1887175" y="4011225"/>
              <a:ext cx="10925" cy="10575"/>
            </a:xfrm>
            <a:custGeom>
              <a:rect b="b" l="l" r="r" t="t"/>
              <a:pathLst>
                <a:path extrusionOk="0" h="423" w="437">
                  <a:moveTo>
                    <a:pt x="210" y="0"/>
                  </a:moveTo>
                  <a:cubicBezTo>
                    <a:pt x="93" y="0"/>
                    <a:pt x="10" y="80"/>
                    <a:pt x="5" y="196"/>
                  </a:cubicBezTo>
                  <a:cubicBezTo>
                    <a:pt x="0" y="320"/>
                    <a:pt x="87" y="417"/>
                    <a:pt x="211" y="422"/>
                  </a:cubicBezTo>
                  <a:cubicBezTo>
                    <a:pt x="324" y="422"/>
                    <a:pt x="427" y="335"/>
                    <a:pt x="427" y="212"/>
                  </a:cubicBezTo>
                  <a:cubicBezTo>
                    <a:pt x="437" y="93"/>
                    <a:pt x="344" y="1"/>
                    <a:pt x="231" y="1"/>
                  </a:cubicBezTo>
                  <a:cubicBezTo>
                    <a:pt x="224" y="0"/>
                    <a:pt x="217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4" name="Google Shape;4244;p7"/>
            <p:cNvSpPr/>
            <p:nvPr/>
          </p:nvSpPr>
          <p:spPr>
            <a:xfrm>
              <a:off x="1542225" y="40373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3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6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5" name="Google Shape;4245;p7"/>
            <p:cNvSpPr/>
            <p:nvPr/>
          </p:nvSpPr>
          <p:spPr>
            <a:xfrm>
              <a:off x="2099400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103" y="427"/>
                    <a:pt x="221" y="427"/>
                  </a:cubicBezTo>
                  <a:cubicBezTo>
                    <a:pt x="334" y="417"/>
                    <a:pt x="432" y="330"/>
                    <a:pt x="432" y="211"/>
                  </a:cubicBezTo>
                  <a:cubicBezTo>
                    <a:pt x="432" y="98"/>
                    <a:pt x="33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6" name="Google Shape;4246;p7"/>
            <p:cNvSpPr/>
            <p:nvPr/>
          </p:nvSpPr>
          <p:spPr>
            <a:xfrm>
              <a:off x="1595150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7" name="Google Shape;4247;p7"/>
            <p:cNvSpPr/>
            <p:nvPr/>
          </p:nvSpPr>
          <p:spPr>
            <a:xfrm>
              <a:off x="207280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5" y="422"/>
                    <a:pt x="427" y="336"/>
                    <a:pt x="427" y="216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8" name="Google Shape;4248;p7"/>
            <p:cNvSpPr/>
            <p:nvPr/>
          </p:nvSpPr>
          <p:spPr>
            <a:xfrm>
              <a:off x="2072800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"/>
                    <a:pt x="6" y="98"/>
                    <a:pt x="1" y="227"/>
                  </a:cubicBezTo>
                  <a:cubicBezTo>
                    <a:pt x="6" y="345"/>
                    <a:pt x="93" y="432"/>
                    <a:pt x="211" y="432"/>
                  </a:cubicBezTo>
                  <a:cubicBezTo>
                    <a:pt x="324" y="432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9" name="Google Shape;4249;p7"/>
            <p:cNvSpPr/>
            <p:nvPr/>
          </p:nvSpPr>
          <p:spPr>
            <a:xfrm>
              <a:off x="1515625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0" name="Google Shape;4250;p7"/>
            <p:cNvSpPr/>
            <p:nvPr/>
          </p:nvSpPr>
          <p:spPr>
            <a:xfrm>
              <a:off x="1542225" y="42499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1" y="93"/>
                    <a:pt x="1" y="217"/>
                  </a:cubicBezTo>
                  <a:cubicBezTo>
                    <a:pt x="1" y="330"/>
                    <a:pt x="93" y="427"/>
                    <a:pt x="211" y="427"/>
                  </a:cubicBezTo>
                  <a:cubicBezTo>
                    <a:pt x="324" y="427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1" name="Google Shape;4251;p7"/>
            <p:cNvSpPr/>
            <p:nvPr/>
          </p:nvSpPr>
          <p:spPr>
            <a:xfrm>
              <a:off x="1754450" y="39313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103"/>
                    <a:pt x="1" y="222"/>
                  </a:cubicBezTo>
                  <a:cubicBezTo>
                    <a:pt x="1" y="342"/>
                    <a:pt x="93" y="427"/>
                    <a:pt x="207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40" y="427"/>
                    <a:pt x="432" y="330"/>
                    <a:pt x="427" y="206"/>
                  </a:cubicBezTo>
                  <a:cubicBezTo>
                    <a:pt x="427" y="93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2" name="Google Shape;4252;p7"/>
            <p:cNvSpPr/>
            <p:nvPr/>
          </p:nvSpPr>
          <p:spPr>
            <a:xfrm>
              <a:off x="2046200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32" y="334"/>
                    <a:pt x="427" y="211"/>
                  </a:cubicBezTo>
                  <a:cubicBezTo>
                    <a:pt x="427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3" name="Google Shape;4253;p7"/>
            <p:cNvSpPr/>
            <p:nvPr/>
          </p:nvSpPr>
          <p:spPr>
            <a:xfrm>
              <a:off x="1648350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8" y="6"/>
                    <a:pt x="0" y="93"/>
                    <a:pt x="0" y="211"/>
                  </a:cubicBezTo>
                  <a:cubicBezTo>
                    <a:pt x="0" y="329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1"/>
                  </a:cubicBezTo>
                  <a:cubicBezTo>
                    <a:pt x="421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4" name="Google Shape;4254;p7"/>
            <p:cNvSpPr/>
            <p:nvPr/>
          </p:nvSpPr>
          <p:spPr>
            <a:xfrm>
              <a:off x="194022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2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5" name="Google Shape;4255;p7"/>
            <p:cNvSpPr/>
            <p:nvPr/>
          </p:nvSpPr>
          <p:spPr>
            <a:xfrm>
              <a:off x="1940225" y="43295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93" y="427"/>
                    <a:pt x="20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6" name="Google Shape;4256;p7"/>
            <p:cNvSpPr/>
            <p:nvPr/>
          </p:nvSpPr>
          <p:spPr>
            <a:xfrm>
              <a:off x="1542225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7" name="Google Shape;4257;p7"/>
            <p:cNvSpPr/>
            <p:nvPr/>
          </p:nvSpPr>
          <p:spPr>
            <a:xfrm>
              <a:off x="1595150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93" y="432"/>
                    <a:pt x="211" y="432"/>
                  </a:cubicBezTo>
                  <a:cubicBezTo>
                    <a:pt x="335" y="432"/>
                    <a:pt x="427" y="340"/>
                    <a:pt x="432" y="211"/>
                  </a:cubicBezTo>
                  <a:cubicBezTo>
                    <a:pt x="43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8" name="Google Shape;4258;p7"/>
            <p:cNvSpPr/>
            <p:nvPr/>
          </p:nvSpPr>
          <p:spPr>
            <a:xfrm>
              <a:off x="1780925" y="45419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0"/>
                  </a:moveTo>
                  <a:cubicBezTo>
                    <a:pt x="93" y="0"/>
                    <a:pt x="0" y="82"/>
                    <a:pt x="0" y="206"/>
                  </a:cubicBezTo>
                  <a:cubicBezTo>
                    <a:pt x="0" y="329"/>
                    <a:pt x="98" y="421"/>
                    <a:pt x="216" y="421"/>
                  </a:cubicBezTo>
                  <a:cubicBezTo>
                    <a:pt x="329" y="421"/>
                    <a:pt x="427" y="329"/>
                    <a:pt x="427" y="206"/>
                  </a:cubicBezTo>
                  <a:cubicBezTo>
                    <a:pt x="427" y="82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9" name="Google Shape;4259;p7"/>
            <p:cNvSpPr/>
            <p:nvPr/>
          </p:nvSpPr>
          <p:spPr>
            <a:xfrm>
              <a:off x="1860575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3" y="1"/>
                  </a:moveTo>
                  <a:cubicBezTo>
                    <a:pt x="93" y="1"/>
                    <a:pt x="0" y="101"/>
                    <a:pt x="0" y="217"/>
                  </a:cubicBezTo>
                  <a:cubicBezTo>
                    <a:pt x="0" y="335"/>
                    <a:pt x="98" y="427"/>
                    <a:pt x="221" y="427"/>
                  </a:cubicBezTo>
                  <a:cubicBezTo>
                    <a:pt x="339" y="427"/>
                    <a:pt x="432" y="335"/>
                    <a:pt x="427" y="217"/>
                  </a:cubicBezTo>
                  <a:cubicBezTo>
                    <a:pt x="422" y="98"/>
                    <a:pt x="329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0" name="Google Shape;4260;p7"/>
            <p:cNvSpPr/>
            <p:nvPr/>
          </p:nvSpPr>
          <p:spPr>
            <a:xfrm>
              <a:off x="1886900" y="45419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98" y="0"/>
                    <a:pt x="11" y="82"/>
                    <a:pt x="11" y="206"/>
                  </a:cubicBezTo>
                  <a:cubicBezTo>
                    <a:pt x="1" y="319"/>
                    <a:pt x="98" y="421"/>
                    <a:pt x="217" y="421"/>
                  </a:cubicBezTo>
                  <a:cubicBezTo>
                    <a:pt x="222" y="422"/>
                    <a:pt x="228" y="422"/>
                    <a:pt x="234" y="422"/>
                  </a:cubicBezTo>
                  <a:cubicBezTo>
                    <a:pt x="344" y="422"/>
                    <a:pt x="432" y="328"/>
                    <a:pt x="432" y="211"/>
                  </a:cubicBezTo>
                  <a:cubicBezTo>
                    <a:pt x="438" y="87"/>
                    <a:pt x="35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1" name="Google Shape;4261;p7"/>
            <p:cNvSpPr/>
            <p:nvPr/>
          </p:nvSpPr>
          <p:spPr>
            <a:xfrm>
              <a:off x="2072925" y="39313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3" y="1"/>
                  </a:moveTo>
                  <a:cubicBezTo>
                    <a:pt x="93" y="1"/>
                    <a:pt x="1" y="96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17" y="217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2" name="Google Shape;4262;p7"/>
            <p:cNvSpPr/>
            <p:nvPr/>
          </p:nvSpPr>
          <p:spPr>
            <a:xfrm>
              <a:off x="1568700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87" y="1"/>
                    <a:pt x="0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7" y="423"/>
                    <a:pt x="421" y="324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3" name="Google Shape;4263;p7"/>
            <p:cNvSpPr/>
            <p:nvPr/>
          </p:nvSpPr>
          <p:spPr>
            <a:xfrm>
              <a:off x="148917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2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2"/>
                  </a:cubicBezTo>
                  <a:cubicBezTo>
                    <a:pt x="329" y="417"/>
                    <a:pt x="422" y="324"/>
                    <a:pt x="422" y="211"/>
                  </a:cubicBezTo>
                  <a:cubicBezTo>
                    <a:pt x="422" y="8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4" name="Google Shape;4264;p7"/>
            <p:cNvSpPr/>
            <p:nvPr/>
          </p:nvSpPr>
          <p:spPr>
            <a:xfrm>
              <a:off x="16748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3" y="1"/>
                    <a:pt x="1" y="88"/>
                    <a:pt x="1" y="211"/>
                  </a:cubicBezTo>
                  <a:cubicBezTo>
                    <a:pt x="1" y="329"/>
                    <a:pt x="94" y="423"/>
                    <a:pt x="200" y="423"/>
                  </a:cubicBezTo>
                  <a:cubicBezTo>
                    <a:pt x="206" y="423"/>
                    <a:pt x="211" y="422"/>
                    <a:pt x="217" y="422"/>
                  </a:cubicBezTo>
                  <a:cubicBezTo>
                    <a:pt x="330" y="422"/>
                    <a:pt x="422" y="319"/>
                    <a:pt x="42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5" name="Google Shape;4265;p7"/>
            <p:cNvSpPr/>
            <p:nvPr/>
          </p:nvSpPr>
          <p:spPr>
            <a:xfrm>
              <a:off x="15422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1" y="94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2" y="335"/>
                    <a:pt x="422" y="212"/>
                  </a:cubicBezTo>
                  <a:cubicBezTo>
                    <a:pt x="417" y="93"/>
                    <a:pt x="324" y="1"/>
                    <a:pt x="211" y="1"/>
                  </a:cubicBezTo>
                  <a:cubicBezTo>
                    <a:pt x="205" y="0"/>
                    <a:pt x="2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6" name="Google Shape;4266;p7"/>
            <p:cNvSpPr/>
            <p:nvPr/>
          </p:nvSpPr>
          <p:spPr>
            <a:xfrm>
              <a:off x="15951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35"/>
                    <a:pt x="417" y="212"/>
                  </a:cubicBezTo>
                  <a:cubicBezTo>
                    <a:pt x="417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7" name="Google Shape;4267;p7"/>
            <p:cNvSpPr/>
            <p:nvPr/>
          </p:nvSpPr>
          <p:spPr>
            <a:xfrm>
              <a:off x="201987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88" y="0"/>
                    <a:pt x="0" y="88"/>
                    <a:pt x="0" y="211"/>
                  </a:cubicBezTo>
                  <a:cubicBezTo>
                    <a:pt x="0" y="334"/>
                    <a:pt x="98" y="422"/>
                    <a:pt x="22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3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8" name="Google Shape;4268;p7"/>
            <p:cNvSpPr/>
            <p:nvPr/>
          </p:nvSpPr>
          <p:spPr>
            <a:xfrm>
              <a:off x="1940475" y="39580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1"/>
                  </a:moveTo>
                  <a:cubicBezTo>
                    <a:pt x="88" y="6"/>
                    <a:pt x="1" y="93"/>
                    <a:pt x="1" y="211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324" y="422"/>
                    <a:pt x="417" y="329"/>
                    <a:pt x="417" y="206"/>
                  </a:cubicBezTo>
                  <a:cubicBezTo>
                    <a:pt x="412" y="83"/>
                    <a:pt x="31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9" name="Google Shape;4269;p7"/>
            <p:cNvSpPr/>
            <p:nvPr/>
          </p:nvSpPr>
          <p:spPr>
            <a:xfrm>
              <a:off x="1754450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5" y="0"/>
                  </a:moveTo>
                  <a:cubicBezTo>
                    <a:pt x="94" y="0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7" y="335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ubicBezTo>
                    <a:pt x="216" y="0"/>
                    <a:pt x="211" y="0"/>
                    <a:pt x="20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0" name="Google Shape;4270;p7"/>
            <p:cNvSpPr/>
            <p:nvPr/>
          </p:nvSpPr>
          <p:spPr>
            <a:xfrm>
              <a:off x="1462575" y="43825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5" y="427"/>
                    <a:pt x="422" y="335"/>
                    <a:pt x="422" y="212"/>
                  </a:cubicBezTo>
                  <a:cubicBezTo>
                    <a:pt x="422" y="93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1" name="Google Shape;4271;p7"/>
            <p:cNvSpPr/>
            <p:nvPr/>
          </p:nvSpPr>
          <p:spPr>
            <a:xfrm>
              <a:off x="1860575" y="446215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8" y="1"/>
                    <a:pt x="0" y="93"/>
                    <a:pt x="0" y="212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34" y="422"/>
                    <a:pt x="427" y="335"/>
                    <a:pt x="432" y="212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2" name="Google Shape;4272;p7"/>
            <p:cNvSpPr/>
            <p:nvPr/>
          </p:nvSpPr>
          <p:spPr>
            <a:xfrm>
              <a:off x="1993275" y="3958050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1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8" y="422"/>
                    <a:pt x="211" y="422"/>
                  </a:cubicBezTo>
                  <a:cubicBezTo>
                    <a:pt x="217" y="422"/>
                    <a:pt x="223" y="423"/>
                    <a:pt x="228" y="423"/>
                  </a:cubicBezTo>
                  <a:cubicBezTo>
                    <a:pt x="338" y="423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3" name="Google Shape;4273;p7"/>
            <p:cNvSpPr/>
            <p:nvPr/>
          </p:nvSpPr>
          <p:spPr>
            <a:xfrm>
              <a:off x="2099400" y="39580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8"/>
                    <a:pt x="0" y="216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8" y="423"/>
                    <a:pt x="427" y="324"/>
                    <a:pt x="427" y="211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4" name="Google Shape;4274;p7"/>
            <p:cNvSpPr/>
            <p:nvPr/>
          </p:nvSpPr>
          <p:spPr>
            <a:xfrm>
              <a:off x="1595275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6"/>
                    <a:pt x="427" y="221"/>
                  </a:cubicBezTo>
                  <a:cubicBezTo>
                    <a:pt x="427" y="98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5" name="Google Shape;4275;p7"/>
            <p:cNvSpPr/>
            <p:nvPr/>
          </p:nvSpPr>
          <p:spPr>
            <a:xfrm>
              <a:off x="1568550" y="42233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109" y="0"/>
                    <a:pt x="11" y="87"/>
                    <a:pt x="6" y="206"/>
                  </a:cubicBezTo>
                  <a:cubicBezTo>
                    <a:pt x="1" y="324"/>
                    <a:pt x="88" y="421"/>
                    <a:pt x="212" y="421"/>
                  </a:cubicBezTo>
                  <a:cubicBezTo>
                    <a:pt x="218" y="422"/>
                    <a:pt x="224" y="422"/>
                    <a:pt x="230" y="422"/>
                  </a:cubicBezTo>
                  <a:cubicBezTo>
                    <a:pt x="344" y="422"/>
                    <a:pt x="428" y="333"/>
                    <a:pt x="438" y="216"/>
                  </a:cubicBezTo>
                  <a:cubicBezTo>
                    <a:pt x="438" y="10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6" name="Google Shape;4276;p7"/>
            <p:cNvSpPr/>
            <p:nvPr/>
          </p:nvSpPr>
          <p:spPr>
            <a:xfrm>
              <a:off x="1807650" y="38781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8" y="0"/>
                    <a:pt x="0" y="98"/>
                    <a:pt x="0" y="221"/>
                  </a:cubicBezTo>
                  <a:cubicBezTo>
                    <a:pt x="0" y="350"/>
                    <a:pt x="88" y="432"/>
                    <a:pt x="211" y="432"/>
                  </a:cubicBezTo>
                  <a:cubicBezTo>
                    <a:pt x="334" y="427"/>
                    <a:pt x="422" y="339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7" name="Google Shape;4277;p7"/>
            <p:cNvSpPr/>
            <p:nvPr/>
          </p:nvSpPr>
          <p:spPr>
            <a:xfrm>
              <a:off x="19932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86"/>
                    <a:pt x="1" y="211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2" y="335"/>
                    <a:pt x="422" y="216"/>
                  </a:cubicBezTo>
                  <a:cubicBezTo>
                    <a:pt x="427" y="9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8" name="Google Shape;4278;p7"/>
            <p:cNvSpPr/>
            <p:nvPr/>
          </p:nvSpPr>
          <p:spPr>
            <a:xfrm>
              <a:off x="14625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4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9" name="Google Shape;4279;p7"/>
            <p:cNvSpPr/>
            <p:nvPr/>
          </p:nvSpPr>
          <p:spPr>
            <a:xfrm>
              <a:off x="1701150" y="4303000"/>
              <a:ext cx="10925" cy="10550"/>
            </a:xfrm>
            <a:custGeom>
              <a:rect b="b" l="l" r="r" t="t"/>
              <a:pathLst>
                <a:path extrusionOk="0" h="422" w="437">
                  <a:moveTo>
                    <a:pt x="211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9"/>
                    <a:pt x="87" y="421"/>
                    <a:pt x="211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7" y="87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0" name="Google Shape;4280;p7"/>
            <p:cNvSpPr/>
            <p:nvPr/>
          </p:nvSpPr>
          <p:spPr>
            <a:xfrm>
              <a:off x="1435850" y="4356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0" y="1"/>
                  </a:moveTo>
                  <a:cubicBezTo>
                    <a:pt x="224" y="1"/>
                    <a:pt x="218" y="1"/>
                    <a:pt x="211" y="1"/>
                  </a:cubicBezTo>
                  <a:cubicBezTo>
                    <a:pt x="93" y="7"/>
                    <a:pt x="1" y="94"/>
                    <a:pt x="1" y="217"/>
                  </a:cubicBezTo>
                  <a:cubicBezTo>
                    <a:pt x="6" y="335"/>
                    <a:pt x="98" y="423"/>
                    <a:pt x="211" y="423"/>
                  </a:cubicBezTo>
                  <a:cubicBezTo>
                    <a:pt x="335" y="423"/>
                    <a:pt x="432" y="325"/>
                    <a:pt x="432" y="212"/>
                  </a:cubicBezTo>
                  <a:cubicBezTo>
                    <a:pt x="432" y="95"/>
                    <a:pt x="349" y="1"/>
                    <a:pt x="23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1" name="Google Shape;4281;p7"/>
            <p:cNvSpPr/>
            <p:nvPr/>
          </p:nvSpPr>
          <p:spPr>
            <a:xfrm>
              <a:off x="196682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87" y="0"/>
                    <a:pt x="0" y="88"/>
                    <a:pt x="5" y="216"/>
                  </a:cubicBezTo>
                  <a:cubicBezTo>
                    <a:pt x="10" y="334"/>
                    <a:pt x="103" y="422"/>
                    <a:pt x="216" y="422"/>
                  </a:cubicBezTo>
                  <a:cubicBezTo>
                    <a:pt x="334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2" name="Google Shape;4282;p7"/>
            <p:cNvSpPr/>
            <p:nvPr/>
          </p:nvSpPr>
          <p:spPr>
            <a:xfrm>
              <a:off x="1542100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6" y="98"/>
                    <a:pt x="0" y="221"/>
                  </a:cubicBezTo>
                  <a:cubicBezTo>
                    <a:pt x="0" y="334"/>
                    <a:pt x="98" y="427"/>
                    <a:pt x="221" y="427"/>
                  </a:cubicBezTo>
                  <a:cubicBezTo>
                    <a:pt x="340" y="427"/>
                    <a:pt x="427" y="329"/>
                    <a:pt x="427" y="211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3" name="Google Shape;4283;p7"/>
            <p:cNvSpPr/>
            <p:nvPr/>
          </p:nvSpPr>
          <p:spPr>
            <a:xfrm>
              <a:off x="1595150" y="42499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3" y="1"/>
                    <a:pt x="6" y="93"/>
                    <a:pt x="1" y="217"/>
                  </a:cubicBezTo>
                  <a:cubicBezTo>
                    <a:pt x="1" y="330"/>
                    <a:pt x="93" y="427"/>
                    <a:pt x="206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4" name="Google Shape;4284;p7"/>
            <p:cNvSpPr/>
            <p:nvPr/>
          </p:nvSpPr>
          <p:spPr>
            <a:xfrm>
              <a:off x="1542225" y="45152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34"/>
                    <a:pt x="88" y="427"/>
                    <a:pt x="211" y="427"/>
                  </a:cubicBezTo>
                  <a:cubicBezTo>
                    <a:pt x="335" y="427"/>
                    <a:pt x="422" y="329"/>
                    <a:pt x="422" y="206"/>
                  </a:cubicBezTo>
                  <a:cubicBezTo>
                    <a:pt x="417" y="9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5" name="Google Shape;4285;p7"/>
            <p:cNvSpPr/>
            <p:nvPr/>
          </p:nvSpPr>
          <p:spPr>
            <a:xfrm>
              <a:off x="2099400" y="42232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104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6" name="Google Shape;4286;p7"/>
            <p:cNvSpPr/>
            <p:nvPr/>
          </p:nvSpPr>
          <p:spPr>
            <a:xfrm>
              <a:off x="1780925" y="41701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11" y="98"/>
                    <a:pt x="11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219" y="427"/>
                    <a:pt x="222" y="427"/>
                    <a:pt x="225" y="427"/>
                  </a:cubicBezTo>
                  <a:cubicBezTo>
                    <a:pt x="339" y="427"/>
                    <a:pt x="427" y="336"/>
                    <a:pt x="432" y="211"/>
                  </a:cubicBezTo>
                  <a:cubicBezTo>
                    <a:pt x="432" y="109"/>
                    <a:pt x="360" y="6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7" name="Google Shape;4287;p7"/>
            <p:cNvSpPr/>
            <p:nvPr/>
          </p:nvSpPr>
          <p:spPr>
            <a:xfrm>
              <a:off x="18873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2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5"/>
                    <a:pt x="88" y="427"/>
                    <a:pt x="211" y="427"/>
                  </a:cubicBezTo>
                  <a:cubicBezTo>
                    <a:pt x="334" y="427"/>
                    <a:pt x="422" y="335"/>
                    <a:pt x="422" y="211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8" name="Google Shape;4288;p7"/>
            <p:cNvSpPr/>
            <p:nvPr/>
          </p:nvSpPr>
          <p:spPr>
            <a:xfrm>
              <a:off x="2125850" y="42499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93" y="1"/>
                    <a:pt x="1" y="93"/>
                    <a:pt x="11" y="227"/>
                  </a:cubicBezTo>
                  <a:cubicBezTo>
                    <a:pt x="16" y="335"/>
                    <a:pt x="104" y="432"/>
                    <a:pt x="222" y="432"/>
                  </a:cubicBezTo>
                  <a:cubicBezTo>
                    <a:pt x="335" y="432"/>
                    <a:pt x="432" y="335"/>
                    <a:pt x="432" y="217"/>
                  </a:cubicBezTo>
                  <a:cubicBezTo>
                    <a:pt x="427" y="93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9" name="Google Shape;4289;p7"/>
            <p:cNvSpPr/>
            <p:nvPr/>
          </p:nvSpPr>
          <p:spPr>
            <a:xfrm>
              <a:off x="2072925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6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0" name="Google Shape;4290;p7"/>
            <p:cNvSpPr/>
            <p:nvPr/>
          </p:nvSpPr>
          <p:spPr>
            <a:xfrm>
              <a:off x="21258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1" y="88"/>
                    <a:pt x="1" y="206"/>
                  </a:cubicBezTo>
                  <a:cubicBezTo>
                    <a:pt x="1" y="324"/>
                    <a:pt x="88" y="422"/>
                    <a:pt x="206" y="422"/>
                  </a:cubicBezTo>
                  <a:cubicBezTo>
                    <a:pt x="210" y="422"/>
                    <a:pt x="214" y="422"/>
                    <a:pt x="217" y="422"/>
                  </a:cubicBezTo>
                  <a:cubicBezTo>
                    <a:pt x="340" y="422"/>
                    <a:pt x="427" y="336"/>
                    <a:pt x="427" y="216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1" name="Google Shape;4291;p7"/>
            <p:cNvSpPr/>
            <p:nvPr/>
          </p:nvSpPr>
          <p:spPr>
            <a:xfrm>
              <a:off x="15951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93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0" y="422"/>
                    <a:pt x="427" y="336"/>
                    <a:pt x="432" y="216"/>
                  </a:cubicBezTo>
                  <a:cubicBezTo>
                    <a:pt x="43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2" name="Google Shape;4292;p7"/>
            <p:cNvSpPr/>
            <p:nvPr/>
          </p:nvSpPr>
          <p:spPr>
            <a:xfrm>
              <a:off x="19402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8" y="1"/>
                    <a:pt x="0" y="88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219" y="422"/>
                    <a:pt x="222" y="423"/>
                    <a:pt x="225" y="423"/>
                  </a:cubicBezTo>
                  <a:cubicBezTo>
                    <a:pt x="334" y="423"/>
                    <a:pt x="427" y="332"/>
                    <a:pt x="427" y="212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3" name="Google Shape;4293;p7"/>
            <p:cNvSpPr/>
            <p:nvPr/>
          </p:nvSpPr>
          <p:spPr>
            <a:xfrm>
              <a:off x="1542225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3" y="0"/>
                  </a:moveTo>
                  <a:cubicBezTo>
                    <a:pt x="89" y="0"/>
                    <a:pt x="1" y="101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17"/>
                    <a:pt x="422" y="335"/>
                    <a:pt x="422" y="211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4" name="Google Shape;4294;p7"/>
            <p:cNvSpPr/>
            <p:nvPr/>
          </p:nvSpPr>
          <p:spPr>
            <a:xfrm>
              <a:off x="1595275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2" y="1"/>
                  </a:moveTo>
                  <a:cubicBezTo>
                    <a:pt x="98" y="1"/>
                    <a:pt x="1" y="98"/>
                    <a:pt x="1" y="222"/>
                  </a:cubicBezTo>
                  <a:cubicBezTo>
                    <a:pt x="1" y="335"/>
                    <a:pt x="88" y="427"/>
                    <a:pt x="206" y="427"/>
                  </a:cubicBezTo>
                  <a:cubicBezTo>
                    <a:pt x="330" y="427"/>
                    <a:pt x="422" y="335"/>
                    <a:pt x="427" y="222"/>
                  </a:cubicBezTo>
                  <a:cubicBezTo>
                    <a:pt x="427" y="98"/>
                    <a:pt x="33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5" name="Google Shape;4295;p7"/>
            <p:cNvSpPr/>
            <p:nvPr/>
          </p:nvSpPr>
          <p:spPr>
            <a:xfrm>
              <a:off x="2072800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103" y="0"/>
                    <a:pt x="6" y="93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29" y="427"/>
                    <a:pt x="422" y="334"/>
                    <a:pt x="422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6" name="Google Shape;4296;p7"/>
            <p:cNvSpPr/>
            <p:nvPr/>
          </p:nvSpPr>
          <p:spPr>
            <a:xfrm>
              <a:off x="18076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"/>
                    <a:pt x="0" y="98"/>
                    <a:pt x="0" y="222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16" y="335"/>
                    <a:pt x="422" y="222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7" name="Google Shape;4297;p7"/>
            <p:cNvSpPr/>
            <p:nvPr/>
          </p:nvSpPr>
          <p:spPr>
            <a:xfrm>
              <a:off x="1913750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3" y="0"/>
                  </a:moveTo>
                  <a:cubicBezTo>
                    <a:pt x="94" y="0"/>
                    <a:pt x="1" y="10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17"/>
                    <a:pt x="427" y="330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9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8" name="Google Shape;4298;p7"/>
            <p:cNvSpPr/>
            <p:nvPr/>
          </p:nvSpPr>
          <p:spPr>
            <a:xfrm>
              <a:off x="2072925" y="440910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6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9" name="Google Shape;4299;p7"/>
            <p:cNvSpPr/>
            <p:nvPr/>
          </p:nvSpPr>
          <p:spPr>
            <a:xfrm>
              <a:off x="21261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0" y="93"/>
                    <a:pt x="0" y="211"/>
                  </a:cubicBezTo>
                  <a:cubicBezTo>
                    <a:pt x="0" y="335"/>
                    <a:pt x="82" y="427"/>
                    <a:pt x="195" y="427"/>
                  </a:cubicBezTo>
                  <a:cubicBezTo>
                    <a:pt x="319" y="427"/>
                    <a:pt x="416" y="340"/>
                    <a:pt x="421" y="227"/>
                  </a:cubicBezTo>
                  <a:cubicBezTo>
                    <a:pt x="427" y="103"/>
                    <a:pt x="33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0" name="Google Shape;4300;p7"/>
            <p:cNvSpPr/>
            <p:nvPr/>
          </p:nvSpPr>
          <p:spPr>
            <a:xfrm>
              <a:off x="1913750" y="38783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1"/>
                  </a:moveTo>
                  <a:cubicBezTo>
                    <a:pt x="90" y="1"/>
                    <a:pt x="1" y="100"/>
                    <a:pt x="1" y="212"/>
                  </a:cubicBezTo>
                  <a:cubicBezTo>
                    <a:pt x="1" y="336"/>
                    <a:pt x="93" y="423"/>
                    <a:pt x="211" y="423"/>
                  </a:cubicBezTo>
                  <a:cubicBezTo>
                    <a:pt x="335" y="418"/>
                    <a:pt x="427" y="330"/>
                    <a:pt x="427" y="212"/>
                  </a:cubicBezTo>
                  <a:cubicBezTo>
                    <a:pt x="417" y="94"/>
                    <a:pt x="330" y="2"/>
                    <a:pt x="211" y="2"/>
                  </a:cubicBezTo>
                  <a:cubicBezTo>
                    <a:pt x="206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1" name="Google Shape;4301;p7"/>
            <p:cNvSpPr/>
            <p:nvPr/>
          </p:nvSpPr>
          <p:spPr>
            <a:xfrm>
              <a:off x="15687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0"/>
                    <a:pt x="210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2" name="Google Shape;4302;p7"/>
            <p:cNvSpPr/>
            <p:nvPr/>
          </p:nvSpPr>
          <p:spPr>
            <a:xfrm>
              <a:off x="15422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6" y="1"/>
                  </a:moveTo>
                  <a:cubicBezTo>
                    <a:pt x="88" y="1"/>
                    <a:pt x="1" y="98"/>
                    <a:pt x="1" y="217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3" name="Google Shape;4303;p7"/>
            <p:cNvSpPr/>
            <p:nvPr/>
          </p:nvSpPr>
          <p:spPr>
            <a:xfrm>
              <a:off x="2072925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6" y="1"/>
                  </a:moveTo>
                  <a:cubicBezTo>
                    <a:pt x="88" y="1"/>
                    <a:pt x="1" y="98"/>
                    <a:pt x="1" y="211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0"/>
                    <a:pt x="422" y="211"/>
                  </a:cubicBezTo>
                  <a:cubicBezTo>
                    <a:pt x="41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4" name="Google Shape;4304;p7"/>
            <p:cNvSpPr/>
            <p:nvPr/>
          </p:nvSpPr>
          <p:spPr>
            <a:xfrm>
              <a:off x="1595150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8"/>
                    <a:pt x="6" y="217"/>
                  </a:cubicBezTo>
                  <a:cubicBezTo>
                    <a:pt x="6" y="335"/>
                    <a:pt x="98" y="427"/>
                    <a:pt x="211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5" name="Google Shape;4305;p7"/>
            <p:cNvSpPr/>
            <p:nvPr/>
          </p:nvSpPr>
          <p:spPr>
            <a:xfrm>
              <a:off x="1701275" y="43561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08" y="1"/>
                  </a:moveTo>
                  <a:cubicBezTo>
                    <a:pt x="94" y="1"/>
                    <a:pt x="10" y="90"/>
                    <a:pt x="5" y="207"/>
                  </a:cubicBezTo>
                  <a:cubicBezTo>
                    <a:pt x="0" y="320"/>
                    <a:pt x="93" y="418"/>
                    <a:pt x="211" y="423"/>
                  </a:cubicBezTo>
                  <a:cubicBezTo>
                    <a:pt x="214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22"/>
                  </a:cubicBezTo>
                  <a:cubicBezTo>
                    <a:pt x="432" y="104"/>
                    <a:pt x="350" y="7"/>
                    <a:pt x="226" y="1"/>
                  </a:cubicBezTo>
                  <a:cubicBezTo>
                    <a:pt x="220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6" name="Google Shape;4306;p7"/>
            <p:cNvSpPr/>
            <p:nvPr/>
          </p:nvSpPr>
          <p:spPr>
            <a:xfrm>
              <a:off x="186057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5"/>
                    <a:pt x="0" y="98"/>
                    <a:pt x="0" y="211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7" name="Google Shape;4307;p7"/>
            <p:cNvSpPr/>
            <p:nvPr/>
          </p:nvSpPr>
          <p:spPr>
            <a:xfrm>
              <a:off x="1860575" y="38783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5" y="1"/>
                  </a:moveTo>
                  <a:cubicBezTo>
                    <a:pt x="94" y="1"/>
                    <a:pt x="0" y="100"/>
                    <a:pt x="0" y="212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34" y="423"/>
                    <a:pt x="427" y="336"/>
                    <a:pt x="427" y="212"/>
                  </a:cubicBezTo>
                  <a:cubicBezTo>
                    <a:pt x="427" y="94"/>
                    <a:pt x="334" y="7"/>
                    <a:pt x="221" y="2"/>
                  </a:cubicBezTo>
                  <a:cubicBezTo>
                    <a:pt x="216" y="1"/>
                    <a:pt x="210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8" name="Google Shape;4308;p7"/>
            <p:cNvSpPr/>
            <p:nvPr/>
          </p:nvSpPr>
          <p:spPr>
            <a:xfrm>
              <a:off x="19932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5"/>
                    <a:pt x="1" y="92"/>
                    <a:pt x="1" y="211"/>
                  </a:cubicBezTo>
                  <a:cubicBezTo>
                    <a:pt x="1" y="329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9" name="Google Shape;4309;p7"/>
            <p:cNvSpPr/>
            <p:nvPr/>
          </p:nvSpPr>
          <p:spPr>
            <a:xfrm>
              <a:off x="1754325" y="38784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1"/>
                  </a:moveTo>
                  <a:cubicBezTo>
                    <a:pt x="98" y="6"/>
                    <a:pt x="1" y="93"/>
                    <a:pt x="1" y="211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40" y="422"/>
                    <a:pt x="432" y="335"/>
                    <a:pt x="422" y="211"/>
                  </a:cubicBezTo>
                  <a:cubicBezTo>
                    <a:pt x="42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0" name="Google Shape;4310;p7"/>
            <p:cNvSpPr/>
            <p:nvPr/>
          </p:nvSpPr>
          <p:spPr>
            <a:xfrm>
              <a:off x="1674800" y="40641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32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1" name="Google Shape;4311;p7"/>
            <p:cNvSpPr/>
            <p:nvPr/>
          </p:nvSpPr>
          <p:spPr>
            <a:xfrm>
              <a:off x="1833975" y="385180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32" y="1"/>
                  </a:moveTo>
                  <a:cubicBezTo>
                    <a:pt x="109" y="1"/>
                    <a:pt x="11" y="93"/>
                    <a:pt x="6" y="206"/>
                  </a:cubicBezTo>
                  <a:cubicBezTo>
                    <a:pt x="1" y="319"/>
                    <a:pt x="98" y="422"/>
                    <a:pt x="211" y="427"/>
                  </a:cubicBezTo>
                  <a:cubicBezTo>
                    <a:pt x="214" y="427"/>
                    <a:pt x="218" y="428"/>
                    <a:pt x="221" y="428"/>
                  </a:cubicBezTo>
                  <a:cubicBezTo>
                    <a:pt x="335" y="428"/>
                    <a:pt x="432" y="337"/>
                    <a:pt x="432" y="222"/>
                  </a:cubicBezTo>
                  <a:cubicBezTo>
                    <a:pt x="432" y="98"/>
                    <a:pt x="345" y="6"/>
                    <a:pt x="23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2" name="Google Shape;4312;p7"/>
            <p:cNvSpPr/>
            <p:nvPr/>
          </p:nvSpPr>
          <p:spPr>
            <a:xfrm>
              <a:off x="1462575" y="4064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7" y="1"/>
                  </a:moveTo>
                  <a:cubicBezTo>
                    <a:pt x="98" y="1"/>
                    <a:pt x="0" y="92"/>
                    <a:pt x="0" y="207"/>
                  </a:cubicBezTo>
                  <a:cubicBezTo>
                    <a:pt x="0" y="330"/>
                    <a:pt x="93" y="428"/>
                    <a:pt x="211" y="428"/>
                  </a:cubicBezTo>
                  <a:cubicBezTo>
                    <a:pt x="335" y="428"/>
                    <a:pt x="422" y="330"/>
                    <a:pt x="422" y="212"/>
                  </a:cubicBezTo>
                  <a:cubicBezTo>
                    <a:pt x="422" y="99"/>
                    <a:pt x="335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3" name="Google Shape;4313;p7"/>
            <p:cNvSpPr/>
            <p:nvPr/>
          </p:nvSpPr>
          <p:spPr>
            <a:xfrm>
              <a:off x="183397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98" y="0"/>
                    <a:pt x="1" y="87"/>
                    <a:pt x="6" y="206"/>
                  </a:cubicBezTo>
                  <a:cubicBezTo>
                    <a:pt x="6" y="319"/>
                    <a:pt x="103" y="421"/>
                    <a:pt x="216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87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4" name="Google Shape;4314;p7"/>
            <p:cNvSpPr/>
            <p:nvPr/>
          </p:nvSpPr>
          <p:spPr>
            <a:xfrm>
              <a:off x="1754450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1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5" name="Google Shape;4315;p7"/>
            <p:cNvSpPr/>
            <p:nvPr/>
          </p:nvSpPr>
          <p:spPr>
            <a:xfrm>
              <a:off x="2099400" y="4170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8"/>
                    <a:pt x="0" y="211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27" y="340"/>
                    <a:pt x="427" y="211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6" name="Google Shape;4316;p7"/>
            <p:cNvSpPr/>
            <p:nvPr/>
          </p:nvSpPr>
          <p:spPr>
            <a:xfrm>
              <a:off x="1727850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7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88" y="421"/>
                    <a:pt x="212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7" name="Google Shape;4317;p7"/>
            <p:cNvSpPr/>
            <p:nvPr/>
          </p:nvSpPr>
          <p:spPr>
            <a:xfrm>
              <a:off x="180752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5" y="211"/>
                  </a:cubicBezTo>
                  <a:cubicBezTo>
                    <a:pt x="5" y="334"/>
                    <a:pt x="93" y="421"/>
                    <a:pt x="216" y="421"/>
                  </a:cubicBezTo>
                  <a:cubicBezTo>
                    <a:pt x="329" y="421"/>
                    <a:pt x="421" y="334"/>
                    <a:pt x="427" y="216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8" name="Google Shape;4318;p7"/>
            <p:cNvSpPr/>
            <p:nvPr/>
          </p:nvSpPr>
          <p:spPr>
            <a:xfrm>
              <a:off x="1913750" y="430300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9" name="Google Shape;4319;p7"/>
            <p:cNvSpPr/>
            <p:nvPr/>
          </p:nvSpPr>
          <p:spPr>
            <a:xfrm>
              <a:off x="1966550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2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0" name="Google Shape;4320;p7"/>
            <p:cNvSpPr/>
            <p:nvPr/>
          </p:nvSpPr>
          <p:spPr>
            <a:xfrm>
              <a:off x="1435850" y="430300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103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1" name="Google Shape;4321;p7"/>
            <p:cNvSpPr/>
            <p:nvPr/>
          </p:nvSpPr>
          <p:spPr>
            <a:xfrm>
              <a:off x="1940100" y="45419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5" y="329"/>
                    <a:pt x="103" y="421"/>
                    <a:pt x="221" y="421"/>
                  </a:cubicBezTo>
                  <a:cubicBezTo>
                    <a:pt x="334" y="421"/>
                    <a:pt x="427" y="329"/>
                    <a:pt x="427" y="211"/>
                  </a:cubicBezTo>
                  <a:cubicBezTo>
                    <a:pt x="432" y="87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2" name="Google Shape;4322;p7"/>
            <p:cNvSpPr/>
            <p:nvPr/>
          </p:nvSpPr>
          <p:spPr>
            <a:xfrm>
              <a:off x="1860575" y="38253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2" y="0"/>
                  </a:moveTo>
                  <a:cubicBezTo>
                    <a:pt x="98" y="0"/>
                    <a:pt x="5" y="91"/>
                    <a:pt x="0" y="206"/>
                  </a:cubicBezTo>
                  <a:cubicBezTo>
                    <a:pt x="0" y="329"/>
                    <a:pt x="93" y="427"/>
                    <a:pt x="211" y="427"/>
                  </a:cubicBezTo>
                  <a:cubicBezTo>
                    <a:pt x="329" y="427"/>
                    <a:pt x="427" y="334"/>
                    <a:pt x="427" y="216"/>
                  </a:cubicBezTo>
                  <a:cubicBezTo>
                    <a:pt x="427" y="98"/>
                    <a:pt x="334" y="11"/>
                    <a:pt x="221" y="0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3" name="Google Shape;4323;p7"/>
            <p:cNvSpPr/>
            <p:nvPr/>
          </p:nvSpPr>
          <p:spPr>
            <a:xfrm>
              <a:off x="2125850" y="4196850"/>
              <a:ext cx="10950" cy="10600"/>
            </a:xfrm>
            <a:custGeom>
              <a:rect b="b" l="l" r="r" t="t"/>
              <a:pathLst>
                <a:path extrusionOk="0" h="424" w="438">
                  <a:moveTo>
                    <a:pt x="211" y="1"/>
                  </a:moveTo>
                  <a:cubicBezTo>
                    <a:pt x="99" y="1"/>
                    <a:pt x="16" y="80"/>
                    <a:pt x="11" y="197"/>
                  </a:cubicBezTo>
                  <a:cubicBezTo>
                    <a:pt x="1" y="325"/>
                    <a:pt x="88" y="418"/>
                    <a:pt x="212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17"/>
                  </a:cubicBezTo>
                  <a:cubicBezTo>
                    <a:pt x="438" y="99"/>
                    <a:pt x="350" y="7"/>
                    <a:pt x="232" y="1"/>
                  </a:cubicBezTo>
                  <a:cubicBezTo>
                    <a:pt x="225" y="1"/>
                    <a:pt x="218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4" name="Google Shape;4324;p7"/>
            <p:cNvSpPr/>
            <p:nvPr/>
          </p:nvSpPr>
          <p:spPr>
            <a:xfrm>
              <a:off x="1595150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6" y="0"/>
                  </a:moveTo>
                  <a:cubicBezTo>
                    <a:pt x="93" y="6"/>
                    <a:pt x="1" y="93"/>
                    <a:pt x="1" y="211"/>
                  </a:cubicBezTo>
                  <a:cubicBezTo>
                    <a:pt x="1" y="334"/>
                    <a:pt x="93" y="422"/>
                    <a:pt x="211" y="422"/>
                  </a:cubicBezTo>
                  <a:cubicBezTo>
                    <a:pt x="330" y="422"/>
                    <a:pt x="427" y="334"/>
                    <a:pt x="427" y="211"/>
                  </a:cubicBezTo>
                  <a:cubicBezTo>
                    <a:pt x="427" y="88"/>
                    <a:pt x="335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5" name="Google Shape;4325;p7"/>
            <p:cNvSpPr/>
            <p:nvPr/>
          </p:nvSpPr>
          <p:spPr>
            <a:xfrm>
              <a:off x="1754325" y="44089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7" y="0"/>
                  </a:moveTo>
                  <a:cubicBezTo>
                    <a:pt x="108" y="0"/>
                    <a:pt x="6" y="98"/>
                    <a:pt x="6" y="211"/>
                  </a:cubicBezTo>
                  <a:cubicBezTo>
                    <a:pt x="1" y="335"/>
                    <a:pt x="88" y="422"/>
                    <a:pt x="216" y="422"/>
                  </a:cubicBezTo>
                  <a:cubicBezTo>
                    <a:pt x="340" y="422"/>
                    <a:pt x="432" y="335"/>
                    <a:pt x="432" y="211"/>
                  </a:cubicBezTo>
                  <a:cubicBezTo>
                    <a:pt x="432" y="98"/>
                    <a:pt x="340" y="6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6" name="Google Shape;4326;p7"/>
            <p:cNvSpPr/>
            <p:nvPr/>
          </p:nvSpPr>
          <p:spPr>
            <a:xfrm>
              <a:off x="1754325" y="3825350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16"/>
                  </a:cubicBezTo>
                  <a:cubicBezTo>
                    <a:pt x="6" y="329"/>
                    <a:pt x="93" y="427"/>
                    <a:pt x="211" y="427"/>
                  </a:cubicBezTo>
                  <a:cubicBezTo>
                    <a:pt x="335" y="427"/>
                    <a:pt x="432" y="334"/>
                    <a:pt x="432" y="216"/>
                  </a:cubicBezTo>
                  <a:cubicBezTo>
                    <a:pt x="432" y="93"/>
                    <a:pt x="34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7" name="Google Shape;4327;p7"/>
            <p:cNvSpPr/>
            <p:nvPr/>
          </p:nvSpPr>
          <p:spPr>
            <a:xfrm>
              <a:off x="18605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0"/>
                    <a:pt x="98" y="427"/>
                    <a:pt x="221" y="427"/>
                  </a:cubicBezTo>
                  <a:cubicBezTo>
                    <a:pt x="339" y="417"/>
                    <a:pt x="432" y="330"/>
                    <a:pt x="427" y="206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8" name="Google Shape;4328;p7"/>
            <p:cNvSpPr/>
            <p:nvPr/>
          </p:nvSpPr>
          <p:spPr>
            <a:xfrm>
              <a:off x="1940225" y="41173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1"/>
                  </a:moveTo>
                  <a:cubicBezTo>
                    <a:pt x="98" y="1"/>
                    <a:pt x="0" y="98"/>
                    <a:pt x="0" y="211"/>
                  </a:cubicBezTo>
                  <a:cubicBezTo>
                    <a:pt x="11" y="329"/>
                    <a:pt x="98" y="422"/>
                    <a:pt x="216" y="422"/>
                  </a:cubicBezTo>
                  <a:cubicBezTo>
                    <a:pt x="329" y="422"/>
                    <a:pt x="427" y="335"/>
                    <a:pt x="427" y="211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9" name="Google Shape;4329;p7"/>
            <p:cNvSpPr/>
            <p:nvPr/>
          </p:nvSpPr>
          <p:spPr>
            <a:xfrm>
              <a:off x="1727850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7" y="1"/>
                  </a:moveTo>
                  <a:cubicBezTo>
                    <a:pt x="104" y="1"/>
                    <a:pt x="1" y="98"/>
                    <a:pt x="1" y="211"/>
                  </a:cubicBezTo>
                  <a:cubicBezTo>
                    <a:pt x="1" y="335"/>
                    <a:pt x="88" y="427"/>
                    <a:pt x="212" y="427"/>
                  </a:cubicBezTo>
                  <a:cubicBezTo>
                    <a:pt x="340" y="427"/>
                    <a:pt x="422" y="340"/>
                    <a:pt x="422" y="211"/>
                  </a:cubicBezTo>
                  <a:cubicBezTo>
                    <a:pt x="42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0" name="Google Shape;4330;p7"/>
            <p:cNvSpPr/>
            <p:nvPr/>
          </p:nvSpPr>
          <p:spPr>
            <a:xfrm>
              <a:off x="188717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5" y="87"/>
                    <a:pt x="0" y="206"/>
                  </a:cubicBezTo>
                  <a:cubicBezTo>
                    <a:pt x="0" y="329"/>
                    <a:pt x="87" y="427"/>
                    <a:pt x="211" y="427"/>
                  </a:cubicBezTo>
                  <a:cubicBezTo>
                    <a:pt x="324" y="427"/>
                    <a:pt x="421" y="334"/>
                    <a:pt x="421" y="221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1" name="Google Shape;4331;p7"/>
            <p:cNvSpPr/>
            <p:nvPr/>
          </p:nvSpPr>
          <p:spPr>
            <a:xfrm>
              <a:off x="1780925" y="43294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7"/>
                    <a:pt x="93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2" name="Google Shape;4332;p7"/>
            <p:cNvSpPr/>
            <p:nvPr/>
          </p:nvSpPr>
          <p:spPr>
            <a:xfrm>
              <a:off x="1674800" y="45948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8"/>
                    <a:pt x="6" y="221"/>
                  </a:cubicBezTo>
                  <a:cubicBezTo>
                    <a:pt x="16" y="334"/>
                    <a:pt x="103" y="427"/>
                    <a:pt x="222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3" name="Google Shape;4333;p7"/>
            <p:cNvSpPr/>
            <p:nvPr/>
          </p:nvSpPr>
          <p:spPr>
            <a:xfrm>
              <a:off x="1886900" y="43294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22" y="1"/>
                  </a:moveTo>
                  <a:cubicBezTo>
                    <a:pt x="104" y="1"/>
                    <a:pt x="16" y="88"/>
                    <a:pt x="11" y="206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32" y="337"/>
                    <a:pt x="432" y="222"/>
                  </a:cubicBezTo>
                  <a:cubicBezTo>
                    <a:pt x="438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4" name="Google Shape;4334;p7"/>
            <p:cNvSpPr/>
            <p:nvPr/>
          </p:nvSpPr>
          <p:spPr>
            <a:xfrm>
              <a:off x="1780800" y="3905000"/>
              <a:ext cx="10925" cy="10675"/>
            </a:xfrm>
            <a:custGeom>
              <a:rect b="b" l="l" r="r" t="t"/>
              <a:pathLst>
                <a:path extrusionOk="0" h="427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19"/>
                    <a:pt x="93" y="422"/>
                    <a:pt x="211" y="427"/>
                  </a:cubicBezTo>
                  <a:cubicBezTo>
                    <a:pt x="214" y="427"/>
                    <a:pt x="217" y="427"/>
                    <a:pt x="221" y="427"/>
                  </a:cubicBezTo>
                  <a:cubicBezTo>
                    <a:pt x="334" y="427"/>
                    <a:pt x="427" y="341"/>
                    <a:pt x="432" y="226"/>
                  </a:cubicBezTo>
                  <a:cubicBezTo>
                    <a:pt x="437" y="113"/>
                    <a:pt x="350" y="11"/>
                    <a:pt x="231" y="0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5" name="Google Shape;4335;p7"/>
            <p:cNvSpPr/>
            <p:nvPr/>
          </p:nvSpPr>
          <p:spPr>
            <a:xfrm>
              <a:off x="1727850" y="39048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7" y="1"/>
                  </a:moveTo>
                  <a:cubicBezTo>
                    <a:pt x="88" y="1"/>
                    <a:pt x="1" y="87"/>
                    <a:pt x="1" y="207"/>
                  </a:cubicBezTo>
                  <a:cubicBezTo>
                    <a:pt x="1" y="330"/>
                    <a:pt x="93" y="428"/>
                    <a:pt x="212" y="428"/>
                  </a:cubicBezTo>
                  <a:cubicBezTo>
                    <a:pt x="215" y="428"/>
                    <a:pt x="218" y="428"/>
                    <a:pt x="221" y="428"/>
                  </a:cubicBezTo>
                  <a:cubicBezTo>
                    <a:pt x="339" y="428"/>
                    <a:pt x="422" y="332"/>
                    <a:pt x="422" y="212"/>
                  </a:cubicBezTo>
                  <a:cubicBezTo>
                    <a:pt x="422" y="94"/>
                    <a:pt x="335" y="1"/>
                    <a:pt x="217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6" name="Google Shape;4336;p7"/>
            <p:cNvSpPr/>
            <p:nvPr/>
          </p:nvSpPr>
          <p:spPr>
            <a:xfrm>
              <a:off x="2125850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8"/>
                    <a:pt x="11" y="222"/>
                  </a:cubicBezTo>
                  <a:cubicBezTo>
                    <a:pt x="11" y="335"/>
                    <a:pt x="98" y="427"/>
                    <a:pt x="217" y="427"/>
                  </a:cubicBezTo>
                  <a:cubicBezTo>
                    <a:pt x="330" y="427"/>
                    <a:pt x="427" y="335"/>
                    <a:pt x="427" y="217"/>
                  </a:cubicBezTo>
                  <a:cubicBezTo>
                    <a:pt x="427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7" name="Google Shape;4337;p7"/>
            <p:cNvSpPr/>
            <p:nvPr/>
          </p:nvSpPr>
          <p:spPr>
            <a:xfrm>
              <a:off x="2099400" y="41172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93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8" name="Google Shape;4338;p7"/>
            <p:cNvSpPr/>
            <p:nvPr/>
          </p:nvSpPr>
          <p:spPr>
            <a:xfrm>
              <a:off x="1754450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25" y="1"/>
                  </a:moveTo>
                  <a:cubicBezTo>
                    <a:pt x="219" y="1"/>
                    <a:pt x="213" y="1"/>
                    <a:pt x="206" y="1"/>
                  </a:cubicBezTo>
                  <a:cubicBezTo>
                    <a:pt x="93" y="7"/>
                    <a:pt x="1" y="94"/>
                    <a:pt x="1" y="212"/>
                  </a:cubicBezTo>
                  <a:cubicBezTo>
                    <a:pt x="1" y="325"/>
                    <a:pt x="88" y="423"/>
                    <a:pt x="211" y="423"/>
                  </a:cubicBezTo>
                  <a:cubicBezTo>
                    <a:pt x="335" y="418"/>
                    <a:pt x="427" y="325"/>
                    <a:pt x="427" y="207"/>
                  </a:cubicBezTo>
                  <a:cubicBezTo>
                    <a:pt x="417" y="90"/>
                    <a:pt x="338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9" name="Google Shape;4339;p7"/>
            <p:cNvSpPr/>
            <p:nvPr/>
          </p:nvSpPr>
          <p:spPr>
            <a:xfrm>
              <a:off x="1807525" y="43559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10"/>
                    <a:pt x="0" y="98"/>
                    <a:pt x="0" y="221"/>
                  </a:cubicBezTo>
                  <a:cubicBezTo>
                    <a:pt x="5" y="334"/>
                    <a:pt x="93" y="427"/>
                    <a:pt x="211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0" name="Google Shape;4340;p7"/>
            <p:cNvSpPr/>
            <p:nvPr/>
          </p:nvSpPr>
          <p:spPr>
            <a:xfrm>
              <a:off x="1860450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8" y="0"/>
                    <a:pt x="5" y="88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1" name="Google Shape;4341;p7"/>
            <p:cNvSpPr/>
            <p:nvPr/>
          </p:nvSpPr>
          <p:spPr>
            <a:xfrm>
              <a:off x="1913625" y="43561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8" y="0"/>
                    <a:pt x="6" y="88"/>
                    <a:pt x="1" y="211"/>
                  </a:cubicBezTo>
                  <a:cubicBezTo>
                    <a:pt x="6" y="334"/>
                    <a:pt x="98" y="422"/>
                    <a:pt x="216" y="422"/>
                  </a:cubicBezTo>
                  <a:cubicBezTo>
                    <a:pt x="335" y="417"/>
                    <a:pt x="432" y="324"/>
                    <a:pt x="432" y="211"/>
                  </a:cubicBez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2" name="Google Shape;4342;p7"/>
            <p:cNvSpPr/>
            <p:nvPr/>
          </p:nvSpPr>
          <p:spPr>
            <a:xfrm>
              <a:off x="1621875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3" name="Google Shape;4343;p7"/>
            <p:cNvSpPr/>
            <p:nvPr/>
          </p:nvSpPr>
          <p:spPr>
            <a:xfrm>
              <a:off x="215245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1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27"/>
                    <a:pt x="216" y="427"/>
                  </a:cubicBezTo>
                  <a:cubicBezTo>
                    <a:pt x="340" y="427"/>
                    <a:pt x="427" y="335"/>
                    <a:pt x="422" y="211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4" name="Google Shape;4344;p7"/>
            <p:cNvSpPr/>
            <p:nvPr/>
          </p:nvSpPr>
          <p:spPr>
            <a:xfrm>
              <a:off x="1727725" y="39580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1"/>
                  </a:moveTo>
                  <a:cubicBezTo>
                    <a:pt x="98" y="1"/>
                    <a:pt x="1" y="88"/>
                    <a:pt x="16" y="211"/>
                  </a:cubicBezTo>
                  <a:cubicBezTo>
                    <a:pt x="16" y="335"/>
                    <a:pt x="114" y="422"/>
                    <a:pt x="227" y="422"/>
                  </a:cubicBezTo>
                  <a:cubicBezTo>
                    <a:pt x="345" y="422"/>
                    <a:pt x="433" y="329"/>
                    <a:pt x="433" y="211"/>
                  </a:cubicBezTo>
                  <a:cubicBezTo>
                    <a:pt x="433" y="8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5" name="Google Shape;4345;p7"/>
            <p:cNvSpPr/>
            <p:nvPr/>
          </p:nvSpPr>
          <p:spPr>
            <a:xfrm>
              <a:off x="1780800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16" y="88"/>
                    <a:pt x="5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6" name="Google Shape;4346;p7"/>
            <p:cNvSpPr/>
            <p:nvPr/>
          </p:nvSpPr>
          <p:spPr>
            <a:xfrm>
              <a:off x="1727850" y="4329325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7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34"/>
                    <a:pt x="88" y="432"/>
                    <a:pt x="212" y="432"/>
                  </a:cubicBezTo>
                  <a:cubicBezTo>
                    <a:pt x="335" y="432"/>
                    <a:pt x="422" y="340"/>
                    <a:pt x="422" y="211"/>
                  </a:cubicBezTo>
                  <a:cubicBezTo>
                    <a:pt x="422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7" name="Google Shape;4347;p7"/>
            <p:cNvSpPr/>
            <p:nvPr/>
          </p:nvSpPr>
          <p:spPr>
            <a:xfrm>
              <a:off x="1887175" y="42765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5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21" y="334"/>
                    <a:pt x="427" y="211"/>
                  </a:cubicBezTo>
                  <a:cubicBezTo>
                    <a:pt x="427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8" name="Google Shape;4348;p7"/>
            <p:cNvSpPr/>
            <p:nvPr/>
          </p:nvSpPr>
          <p:spPr>
            <a:xfrm>
              <a:off x="1940225" y="4276600"/>
              <a:ext cx="10675" cy="10475"/>
            </a:xfrm>
            <a:custGeom>
              <a:rect b="b" l="l" r="r" t="t"/>
              <a:pathLst>
                <a:path extrusionOk="0" h="419" w="427">
                  <a:moveTo>
                    <a:pt x="240" y="1"/>
                  </a:moveTo>
                  <a:cubicBezTo>
                    <a:pt x="232" y="1"/>
                    <a:pt x="224" y="2"/>
                    <a:pt x="216" y="3"/>
                  </a:cubicBezTo>
                  <a:cubicBezTo>
                    <a:pt x="98" y="3"/>
                    <a:pt x="0" y="90"/>
                    <a:pt x="0" y="208"/>
                  </a:cubicBezTo>
                  <a:cubicBezTo>
                    <a:pt x="0" y="321"/>
                    <a:pt x="93" y="419"/>
                    <a:pt x="216" y="419"/>
                  </a:cubicBezTo>
                  <a:cubicBezTo>
                    <a:pt x="334" y="419"/>
                    <a:pt x="427" y="331"/>
                    <a:pt x="427" y="208"/>
                  </a:cubicBezTo>
                  <a:cubicBezTo>
                    <a:pt x="422" y="93"/>
                    <a:pt x="342" y="1"/>
                    <a:pt x="24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9" name="Google Shape;4349;p7"/>
            <p:cNvSpPr/>
            <p:nvPr/>
          </p:nvSpPr>
          <p:spPr>
            <a:xfrm>
              <a:off x="15422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6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0" name="Google Shape;4350;p7"/>
            <p:cNvSpPr/>
            <p:nvPr/>
          </p:nvSpPr>
          <p:spPr>
            <a:xfrm>
              <a:off x="1727600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103" y="1"/>
                    <a:pt x="6" y="93"/>
                    <a:pt x="6" y="206"/>
                  </a:cubicBezTo>
                  <a:cubicBezTo>
                    <a:pt x="1" y="324"/>
                    <a:pt x="98" y="417"/>
                    <a:pt x="217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5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1" name="Google Shape;4351;p7"/>
            <p:cNvSpPr/>
            <p:nvPr/>
          </p:nvSpPr>
          <p:spPr>
            <a:xfrm>
              <a:off x="1648350" y="4303100"/>
              <a:ext cx="10550" cy="10450"/>
            </a:xfrm>
            <a:custGeom>
              <a:rect b="b" l="l" r="r" t="t"/>
              <a:pathLst>
                <a:path extrusionOk="0" h="418" w="422">
                  <a:moveTo>
                    <a:pt x="221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9"/>
                    <a:pt x="0" y="212"/>
                  </a:cubicBezTo>
                  <a:cubicBezTo>
                    <a:pt x="5" y="325"/>
                    <a:pt x="98" y="417"/>
                    <a:pt x="211" y="417"/>
                  </a:cubicBezTo>
                  <a:cubicBezTo>
                    <a:pt x="334" y="417"/>
                    <a:pt x="421" y="330"/>
                    <a:pt x="421" y="207"/>
                  </a:cubicBezTo>
                  <a:cubicBezTo>
                    <a:pt x="421" y="87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2" name="Google Shape;4352;p7"/>
            <p:cNvSpPr/>
            <p:nvPr/>
          </p:nvSpPr>
          <p:spPr>
            <a:xfrm>
              <a:off x="1727725" y="44355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1" y="334"/>
                    <a:pt x="98" y="427"/>
                    <a:pt x="222" y="427"/>
                  </a:cubicBezTo>
                  <a:cubicBezTo>
                    <a:pt x="345" y="427"/>
                    <a:pt x="433" y="329"/>
                    <a:pt x="427" y="206"/>
                  </a:cubicBezTo>
                  <a:cubicBezTo>
                    <a:pt x="422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3" name="Google Shape;4353;p7"/>
            <p:cNvSpPr/>
            <p:nvPr/>
          </p:nvSpPr>
          <p:spPr>
            <a:xfrm>
              <a:off x="1940225" y="43826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11" y="329"/>
                    <a:pt x="103" y="421"/>
                    <a:pt x="216" y="421"/>
                  </a:cubicBezTo>
                  <a:cubicBezTo>
                    <a:pt x="329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4" name="Google Shape;4354;p7"/>
            <p:cNvSpPr/>
            <p:nvPr/>
          </p:nvSpPr>
          <p:spPr>
            <a:xfrm>
              <a:off x="1940225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11" y="329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5" name="Google Shape;4355;p7"/>
            <p:cNvSpPr/>
            <p:nvPr/>
          </p:nvSpPr>
          <p:spPr>
            <a:xfrm>
              <a:off x="1807650" y="3825350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0"/>
                    <a:pt x="0" y="98"/>
                    <a:pt x="0" y="216"/>
                  </a:cubicBezTo>
                  <a:cubicBezTo>
                    <a:pt x="0" y="334"/>
                    <a:pt x="88" y="427"/>
                    <a:pt x="211" y="427"/>
                  </a:cubicBezTo>
                  <a:cubicBezTo>
                    <a:pt x="329" y="422"/>
                    <a:pt x="422" y="324"/>
                    <a:pt x="422" y="206"/>
                  </a:cubicBezTo>
                  <a:cubicBezTo>
                    <a:pt x="422" y="93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6" name="Google Shape;4356;p7"/>
            <p:cNvSpPr/>
            <p:nvPr/>
          </p:nvSpPr>
          <p:spPr>
            <a:xfrm>
              <a:off x="1940225" y="38518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93"/>
                    <a:pt x="32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7" name="Google Shape;4357;p7"/>
            <p:cNvSpPr/>
            <p:nvPr/>
          </p:nvSpPr>
          <p:spPr>
            <a:xfrm>
              <a:off x="1568550" y="406417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7" y="0"/>
                  </a:moveTo>
                  <a:cubicBezTo>
                    <a:pt x="104" y="0"/>
                    <a:pt x="6" y="93"/>
                    <a:pt x="6" y="206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7" y="329"/>
                    <a:pt x="427" y="211"/>
                  </a:cubicBezTo>
                  <a:cubicBezTo>
                    <a:pt x="43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8" name="Google Shape;4358;p7"/>
            <p:cNvSpPr/>
            <p:nvPr/>
          </p:nvSpPr>
          <p:spPr>
            <a:xfrm>
              <a:off x="2099400" y="4064175"/>
              <a:ext cx="10675" cy="10425"/>
            </a:xfrm>
            <a:custGeom>
              <a:rect b="b" l="l" r="r" t="t"/>
              <a:pathLst>
                <a:path extrusionOk="0" h="417" w="427">
                  <a:moveTo>
                    <a:pt x="211" y="0"/>
                  </a:moveTo>
                  <a:cubicBezTo>
                    <a:pt x="93" y="0"/>
                    <a:pt x="0" y="87"/>
                    <a:pt x="0" y="206"/>
                  </a:cubicBezTo>
                  <a:cubicBezTo>
                    <a:pt x="0" y="324"/>
                    <a:pt x="93" y="416"/>
                    <a:pt x="211" y="416"/>
                  </a:cubicBezTo>
                  <a:cubicBezTo>
                    <a:pt x="329" y="416"/>
                    <a:pt x="427" y="329"/>
                    <a:pt x="427" y="206"/>
                  </a:cubicBezTo>
                  <a:cubicBezTo>
                    <a:pt x="427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9" name="Google Shape;4359;p7"/>
            <p:cNvSpPr/>
            <p:nvPr/>
          </p:nvSpPr>
          <p:spPr>
            <a:xfrm>
              <a:off x="1568550" y="411735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17" y="1"/>
                  </a:moveTo>
                  <a:cubicBezTo>
                    <a:pt x="104" y="1"/>
                    <a:pt x="6" y="88"/>
                    <a:pt x="6" y="206"/>
                  </a:cubicBezTo>
                  <a:cubicBezTo>
                    <a:pt x="1" y="329"/>
                    <a:pt x="88" y="422"/>
                    <a:pt x="212" y="422"/>
                  </a:cubicBezTo>
                  <a:cubicBezTo>
                    <a:pt x="335" y="422"/>
                    <a:pt x="427" y="329"/>
                    <a:pt x="427" y="211"/>
                  </a:cubicBezTo>
                  <a:cubicBezTo>
                    <a:pt x="438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0" name="Google Shape;4360;p7"/>
            <p:cNvSpPr/>
            <p:nvPr/>
          </p:nvSpPr>
          <p:spPr>
            <a:xfrm>
              <a:off x="1727850" y="41173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17" y="0"/>
                  </a:moveTo>
                  <a:cubicBezTo>
                    <a:pt x="214" y="0"/>
                    <a:pt x="210" y="0"/>
                    <a:pt x="207" y="1"/>
                  </a:cubicBezTo>
                  <a:cubicBezTo>
                    <a:pt x="88" y="1"/>
                    <a:pt x="1" y="88"/>
                    <a:pt x="1" y="206"/>
                  </a:cubicBezTo>
                  <a:cubicBezTo>
                    <a:pt x="1" y="31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06"/>
                  </a:cubicBezTo>
                  <a:cubicBezTo>
                    <a:pt x="422" y="86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1" name="Google Shape;4361;p7"/>
            <p:cNvSpPr/>
            <p:nvPr/>
          </p:nvSpPr>
          <p:spPr>
            <a:xfrm>
              <a:off x="20726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1" y="0"/>
                  </a:moveTo>
                  <a:cubicBezTo>
                    <a:pt x="103" y="0"/>
                    <a:pt x="16" y="87"/>
                    <a:pt x="11" y="206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2" y="87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2" name="Google Shape;4362;p7"/>
            <p:cNvSpPr/>
            <p:nvPr/>
          </p:nvSpPr>
          <p:spPr>
            <a:xfrm>
              <a:off x="2178925" y="4303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5"/>
                    <a:pt x="5" y="98"/>
                    <a:pt x="5" y="211"/>
                  </a:cubicBezTo>
                  <a:cubicBezTo>
                    <a:pt x="0" y="329"/>
                    <a:pt x="103" y="421"/>
                    <a:pt x="216" y="421"/>
                  </a:cubicBezTo>
                  <a:cubicBezTo>
                    <a:pt x="339" y="421"/>
                    <a:pt x="432" y="334"/>
                    <a:pt x="432" y="211"/>
                  </a:cubicBezTo>
                  <a:cubicBezTo>
                    <a:pt x="432" y="87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3" name="Google Shape;4363;p7"/>
            <p:cNvSpPr/>
            <p:nvPr/>
          </p:nvSpPr>
          <p:spPr>
            <a:xfrm>
              <a:off x="1780800" y="4488750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24"/>
                    <a:pt x="93" y="417"/>
                    <a:pt x="211" y="427"/>
                  </a:cubicBezTo>
                  <a:cubicBezTo>
                    <a:pt x="214" y="427"/>
                    <a:pt x="217" y="427"/>
                    <a:pt x="220" y="427"/>
                  </a:cubicBezTo>
                  <a:cubicBezTo>
                    <a:pt x="334" y="427"/>
                    <a:pt x="432" y="332"/>
                    <a:pt x="432" y="222"/>
                  </a:cubicBezTo>
                  <a:cubicBezTo>
                    <a:pt x="437" y="98"/>
                    <a:pt x="350" y="6"/>
                    <a:pt x="231" y="1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4" name="Google Shape;4364;p7"/>
            <p:cNvSpPr/>
            <p:nvPr/>
          </p:nvSpPr>
          <p:spPr>
            <a:xfrm>
              <a:off x="1887175" y="385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4" y="0"/>
                  </a:moveTo>
                  <a:cubicBezTo>
                    <a:pt x="218" y="0"/>
                    <a:pt x="212" y="0"/>
                    <a:pt x="206" y="1"/>
                  </a:cubicBezTo>
                  <a:cubicBezTo>
                    <a:pt x="87" y="1"/>
                    <a:pt x="0" y="88"/>
                    <a:pt x="0" y="207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24" y="422"/>
                    <a:pt x="421" y="335"/>
                    <a:pt x="421" y="212"/>
                  </a:cubicBezTo>
                  <a:cubicBezTo>
                    <a:pt x="421" y="94"/>
                    <a:pt x="342" y="0"/>
                    <a:pt x="22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5" name="Google Shape;4365;p7"/>
            <p:cNvSpPr/>
            <p:nvPr/>
          </p:nvSpPr>
          <p:spPr>
            <a:xfrm>
              <a:off x="1780925" y="38519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1" y="1"/>
                  </a:moveTo>
                  <a:cubicBezTo>
                    <a:pt x="103" y="1"/>
                    <a:pt x="11" y="88"/>
                    <a:pt x="11" y="207"/>
                  </a:cubicBezTo>
                  <a:cubicBezTo>
                    <a:pt x="0" y="325"/>
                    <a:pt x="93" y="422"/>
                    <a:pt x="216" y="422"/>
                  </a:cubicBezTo>
                  <a:cubicBezTo>
                    <a:pt x="329" y="422"/>
                    <a:pt x="427" y="335"/>
                    <a:pt x="427" y="212"/>
                  </a:cubicBezTo>
                  <a:cubicBezTo>
                    <a:pt x="427" y="88"/>
                    <a:pt x="32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6" name="Google Shape;4366;p7"/>
            <p:cNvSpPr/>
            <p:nvPr/>
          </p:nvSpPr>
          <p:spPr>
            <a:xfrm>
              <a:off x="20726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1" y="0"/>
                  </a:moveTo>
                  <a:cubicBezTo>
                    <a:pt x="108" y="0"/>
                    <a:pt x="11" y="88"/>
                    <a:pt x="0" y="211"/>
                  </a:cubicBezTo>
                  <a:cubicBezTo>
                    <a:pt x="0" y="324"/>
                    <a:pt x="93" y="417"/>
                    <a:pt x="206" y="422"/>
                  </a:cubicBezTo>
                  <a:cubicBezTo>
                    <a:pt x="209" y="422"/>
                    <a:pt x="213" y="422"/>
                    <a:pt x="216" y="422"/>
                  </a:cubicBezTo>
                  <a:cubicBezTo>
                    <a:pt x="335" y="422"/>
                    <a:pt x="427" y="336"/>
                    <a:pt x="427" y="216"/>
                  </a:cubicBezTo>
                  <a:cubicBezTo>
                    <a:pt x="432" y="93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7" name="Google Shape;4367;p7"/>
            <p:cNvSpPr/>
            <p:nvPr/>
          </p:nvSpPr>
          <p:spPr>
            <a:xfrm>
              <a:off x="2126125" y="4356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2" y="1"/>
                  </a:moveTo>
                  <a:cubicBezTo>
                    <a:pt x="79" y="1"/>
                    <a:pt x="0" y="90"/>
                    <a:pt x="0" y="212"/>
                  </a:cubicBezTo>
                  <a:cubicBezTo>
                    <a:pt x="0" y="335"/>
                    <a:pt x="87" y="423"/>
                    <a:pt x="211" y="423"/>
                  </a:cubicBezTo>
                  <a:cubicBezTo>
                    <a:pt x="324" y="423"/>
                    <a:pt x="421" y="335"/>
                    <a:pt x="421" y="217"/>
                  </a:cubicBezTo>
                  <a:cubicBezTo>
                    <a:pt x="421" y="94"/>
                    <a:pt x="334" y="1"/>
                    <a:pt x="211" y="1"/>
                  </a:cubicBezTo>
                  <a:cubicBezTo>
                    <a:pt x="205" y="1"/>
                    <a:pt x="198" y="1"/>
                    <a:pt x="19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8" name="Google Shape;4368;p7"/>
            <p:cNvSpPr/>
            <p:nvPr/>
          </p:nvSpPr>
          <p:spPr>
            <a:xfrm>
              <a:off x="2152200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1"/>
                  </a:moveTo>
                  <a:cubicBezTo>
                    <a:pt x="103" y="1"/>
                    <a:pt x="11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334" y="422"/>
                    <a:pt x="432" y="335"/>
                    <a:pt x="432" y="211"/>
                  </a:cubicBezTo>
                  <a:cubicBezTo>
                    <a:pt x="432" y="8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9" name="Google Shape;4369;p7"/>
            <p:cNvSpPr/>
            <p:nvPr/>
          </p:nvSpPr>
          <p:spPr>
            <a:xfrm>
              <a:off x="1780800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98" y="0"/>
                    <a:pt x="5" y="98"/>
                    <a:pt x="0" y="221"/>
                  </a:cubicBezTo>
                  <a:cubicBezTo>
                    <a:pt x="5" y="334"/>
                    <a:pt x="98" y="427"/>
                    <a:pt x="211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0" name="Google Shape;4370;p7"/>
            <p:cNvSpPr/>
            <p:nvPr/>
          </p:nvSpPr>
          <p:spPr>
            <a:xfrm>
              <a:off x="1542225" y="41966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8" y="10"/>
                    <a:pt x="1" y="98"/>
                    <a:pt x="1" y="211"/>
                  </a:cubicBezTo>
                  <a:cubicBezTo>
                    <a:pt x="1" y="334"/>
                    <a:pt x="93" y="432"/>
                    <a:pt x="211" y="432"/>
                  </a:cubicBezTo>
                  <a:cubicBezTo>
                    <a:pt x="335" y="432"/>
                    <a:pt x="422" y="344"/>
                    <a:pt x="417" y="211"/>
                  </a:cubicBezTo>
                  <a:cubicBezTo>
                    <a:pt x="417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1" name="Google Shape;4371;p7"/>
            <p:cNvSpPr/>
            <p:nvPr/>
          </p:nvSpPr>
          <p:spPr>
            <a:xfrm>
              <a:off x="1489175" y="43029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2" y="1"/>
                    <a:pt x="0" y="87"/>
                    <a:pt x="0" y="207"/>
                  </a:cubicBezTo>
                  <a:cubicBezTo>
                    <a:pt x="0" y="335"/>
                    <a:pt x="82" y="422"/>
                    <a:pt x="211" y="422"/>
                  </a:cubicBezTo>
                  <a:cubicBezTo>
                    <a:pt x="334" y="422"/>
                    <a:pt x="432" y="330"/>
                    <a:pt x="432" y="212"/>
                  </a:cubicBezTo>
                  <a:cubicBezTo>
                    <a:pt x="432" y="99"/>
                    <a:pt x="334" y="1"/>
                    <a:pt x="221" y="1"/>
                  </a:cubicBezTo>
                  <a:cubicBezTo>
                    <a:pt x="218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2" name="Google Shape;4372;p7"/>
            <p:cNvSpPr/>
            <p:nvPr/>
          </p:nvSpPr>
          <p:spPr>
            <a:xfrm>
              <a:off x="1515625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27" y="336"/>
                    <a:pt x="427" y="211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3" name="Google Shape;4373;p7"/>
            <p:cNvSpPr/>
            <p:nvPr/>
          </p:nvSpPr>
          <p:spPr>
            <a:xfrm>
              <a:off x="20462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104" y="1"/>
                    <a:pt x="1" y="103"/>
                    <a:pt x="1" y="222"/>
                  </a:cubicBezTo>
                  <a:cubicBezTo>
                    <a:pt x="10" y="348"/>
                    <a:pt x="107" y="428"/>
                    <a:pt x="204" y="428"/>
                  </a:cubicBezTo>
                  <a:cubicBezTo>
                    <a:pt x="210" y="428"/>
                    <a:pt x="216" y="428"/>
                    <a:pt x="222" y="427"/>
                  </a:cubicBezTo>
                  <a:cubicBezTo>
                    <a:pt x="34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4" name="Google Shape;4374;p7"/>
            <p:cNvSpPr/>
            <p:nvPr/>
          </p:nvSpPr>
          <p:spPr>
            <a:xfrm>
              <a:off x="1728000" y="43826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29"/>
                    <a:pt x="98" y="421"/>
                    <a:pt x="211" y="421"/>
                  </a:cubicBezTo>
                  <a:cubicBezTo>
                    <a:pt x="329" y="421"/>
                    <a:pt x="416" y="329"/>
                    <a:pt x="416" y="211"/>
                  </a:cubicBezTo>
                  <a:cubicBezTo>
                    <a:pt x="416" y="87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5" name="Google Shape;4375;p7"/>
            <p:cNvSpPr/>
            <p:nvPr/>
          </p:nvSpPr>
          <p:spPr>
            <a:xfrm>
              <a:off x="1780925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1"/>
                    <a:pt x="0" y="99"/>
                    <a:pt x="0" y="212"/>
                  </a:cubicBezTo>
                  <a:cubicBezTo>
                    <a:pt x="0" y="335"/>
                    <a:pt x="98" y="422"/>
                    <a:pt x="216" y="422"/>
                  </a:cubicBezTo>
                  <a:cubicBezTo>
                    <a:pt x="334" y="422"/>
                    <a:pt x="427" y="33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6" name="Google Shape;4376;p7"/>
            <p:cNvSpPr/>
            <p:nvPr/>
          </p:nvSpPr>
          <p:spPr>
            <a:xfrm>
              <a:off x="1621625" y="40641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11" y="211"/>
                  </a:cubicBezTo>
                  <a:cubicBezTo>
                    <a:pt x="16" y="334"/>
                    <a:pt x="103" y="427"/>
                    <a:pt x="226" y="427"/>
                  </a:cubicBezTo>
                  <a:cubicBezTo>
                    <a:pt x="345" y="416"/>
                    <a:pt x="432" y="329"/>
                    <a:pt x="432" y="211"/>
                  </a:cubicBezTo>
                  <a:cubicBezTo>
                    <a:pt x="432" y="98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7" name="Google Shape;4377;p7"/>
            <p:cNvSpPr/>
            <p:nvPr/>
          </p:nvSpPr>
          <p:spPr>
            <a:xfrm>
              <a:off x="1727600" y="454180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2" y="0"/>
                  </a:moveTo>
                  <a:cubicBezTo>
                    <a:pt x="94" y="0"/>
                    <a:pt x="16" y="84"/>
                    <a:pt x="11" y="196"/>
                  </a:cubicBezTo>
                  <a:cubicBezTo>
                    <a:pt x="1" y="320"/>
                    <a:pt x="98" y="422"/>
                    <a:pt x="222" y="422"/>
                  </a:cubicBezTo>
                  <a:cubicBezTo>
                    <a:pt x="335" y="422"/>
                    <a:pt x="432" y="335"/>
                    <a:pt x="432" y="217"/>
                  </a:cubicBezTo>
                  <a:cubicBezTo>
                    <a:pt x="438" y="104"/>
                    <a:pt x="355" y="6"/>
                    <a:pt x="232" y="1"/>
                  </a:cubicBezTo>
                  <a:cubicBezTo>
                    <a:pt x="225" y="0"/>
                    <a:pt x="218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8" name="Google Shape;4378;p7"/>
            <p:cNvSpPr/>
            <p:nvPr/>
          </p:nvSpPr>
          <p:spPr>
            <a:xfrm>
              <a:off x="1887300" y="4382625"/>
              <a:ext cx="10425" cy="10575"/>
            </a:xfrm>
            <a:custGeom>
              <a:rect b="b" l="l" r="r" t="t"/>
              <a:pathLst>
                <a:path extrusionOk="0" h="423" w="417">
                  <a:moveTo>
                    <a:pt x="215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88" y="1"/>
                    <a:pt x="0" y="99"/>
                    <a:pt x="0" y="212"/>
                  </a:cubicBezTo>
                  <a:cubicBezTo>
                    <a:pt x="0" y="335"/>
                    <a:pt x="98" y="422"/>
                    <a:pt x="211" y="422"/>
                  </a:cubicBezTo>
                  <a:cubicBezTo>
                    <a:pt x="329" y="422"/>
                    <a:pt x="416" y="330"/>
                    <a:pt x="416" y="207"/>
                  </a:cubicBezTo>
                  <a:cubicBezTo>
                    <a:pt x="416" y="87"/>
                    <a:pt x="324" y="1"/>
                    <a:pt x="21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9" name="Google Shape;4379;p7"/>
            <p:cNvSpPr/>
            <p:nvPr/>
          </p:nvSpPr>
          <p:spPr>
            <a:xfrm>
              <a:off x="1887300" y="44887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0" y="93"/>
                    <a:pt x="0" y="211"/>
                  </a:cubicBezTo>
                  <a:cubicBezTo>
                    <a:pt x="0" y="330"/>
                    <a:pt x="98" y="427"/>
                    <a:pt x="211" y="427"/>
                  </a:cubicBezTo>
                  <a:cubicBezTo>
                    <a:pt x="329" y="417"/>
                    <a:pt x="422" y="330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0" name="Google Shape;4380;p7"/>
            <p:cNvSpPr/>
            <p:nvPr/>
          </p:nvSpPr>
          <p:spPr>
            <a:xfrm>
              <a:off x="2125850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22" y="0"/>
                  </a:moveTo>
                  <a:cubicBezTo>
                    <a:pt x="98" y="0"/>
                    <a:pt x="11" y="93"/>
                    <a:pt x="11" y="206"/>
                  </a:cubicBezTo>
                  <a:cubicBezTo>
                    <a:pt x="1" y="324"/>
                    <a:pt x="98" y="427"/>
                    <a:pt x="217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1" name="Google Shape;4381;p7"/>
            <p:cNvSpPr/>
            <p:nvPr/>
          </p:nvSpPr>
          <p:spPr>
            <a:xfrm>
              <a:off x="2073050" y="4143825"/>
              <a:ext cx="10450" cy="10675"/>
            </a:xfrm>
            <a:custGeom>
              <a:rect b="b" l="l" r="r" t="t"/>
              <a:pathLst>
                <a:path extrusionOk="0" h="427" w="418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19" y="427"/>
                    <a:pt x="417" y="334"/>
                    <a:pt x="417" y="211"/>
                  </a:cubicBezTo>
                  <a:cubicBezTo>
                    <a:pt x="417" y="9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2" name="Google Shape;4382;p7"/>
            <p:cNvSpPr/>
            <p:nvPr/>
          </p:nvSpPr>
          <p:spPr>
            <a:xfrm>
              <a:off x="1595025" y="414382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6" y="0"/>
                  </a:moveTo>
                  <a:cubicBezTo>
                    <a:pt x="98" y="0"/>
                    <a:pt x="6" y="93"/>
                    <a:pt x="6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3" name="Google Shape;4383;p7"/>
            <p:cNvSpPr/>
            <p:nvPr/>
          </p:nvSpPr>
          <p:spPr>
            <a:xfrm>
              <a:off x="1542225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8" y="0"/>
                    <a:pt x="1" y="93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16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4" name="Google Shape;4384;p7"/>
            <p:cNvSpPr/>
            <p:nvPr/>
          </p:nvSpPr>
          <p:spPr>
            <a:xfrm>
              <a:off x="1727850" y="42766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07" y="0"/>
                  </a:moveTo>
                  <a:cubicBezTo>
                    <a:pt x="88" y="0"/>
                    <a:pt x="1" y="86"/>
                    <a:pt x="1" y="206"/>
                  </a:cubicBezTo>
                  <a:cubicBezTo>
                    <a:pt x="1" y="32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11"/>
                  </a:cubicBezTo>
                  <a:cubicBezTo>
                    <a:pt x="422" y="88"/>
                    <a:pt x="335" y="1"/>
                    <a:pt x="217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5" name="Google Shape;4385;p7"/>
            <p:cNvSpPr/>
            <p:nvPr/>
          </p:nvSpPr>
          <p:spPr>
            <a:xfrm>
              <a:off x="204632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1"/>
                  </a:moveTo>
                  <a:cubicBezTo>
                    <a:pt x="99" y="1"/>
                    <a:pt x="1" y="98"/>
                    <a:pt x="1" y="211"/>
                  </a:cubicBezTo>
                  <a:cubicBezTo>
                    <a:pt x="1" y="329"/>
                    <a:pt x="93" y="417"/>
                    <a:pt x="206" y="422"/>
                  </a:cubicBezTo>
                  <a:cubicBezTo>
                    <a:pt x="330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6" name="Google Shape;4386;p7"/>
            <p:cNvSpPr/>
            <p:nvPr/>
          </p:nvSpPr>
          <p:spPr>
            <a:xfrm>
              <a:off x="20198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1"/>
                    <a:pt x="216" y="421"/>
                  </a:cubicBezTo>
                  <a:cubicBezTo>
                    <a:pt x="334" y="421"/>
                    <a:pt x="432" y="319"/>
                    <a:pt x="427" y="206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7" name="Google Shape;4387;p7"/>
            <p:cNvSpPr/>
            <p:nvPr/>
          </p:nvSpPr>
          <p:spPr>
            <a:xfrm>
              <a:off x="1515500" y="4064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7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0"/>
                    <a:pt x="103" y="428"/>
                    <a:pt x="222" y="428"/>
                  </a:cubicBezTo>
                  <a:cubicBezTo>
                    <a:pt x="340" y="417"/>
                    <a:pt x="432" y="330"/>
                    <a:pt x="432" y="207"/>
                  </a:cubicBezTo>
                  <a:cubicBezTo>
                    <a:pt x="427" y="87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8" name="Google Shape;4388;p7"/>
            <p:cNvSpPr/>
            <p:nvPr/>
          </p:nvSpPr>
          <p:spPr>
            <a:xfrm>
              <a:off x="1621625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6" y="0"/>
                  </a:moveTo>
                  <a:cubicBezTo>
                    <a:pt x="223" y="0"/>
                    <a:pt x="219" y="0"/>
                    <a:pt x="216" y="1"/>
                  </a:cubicBezTo>
                  <a:cubicBezTo>
                    <a:pt x="93" y="6"/>
                    <a:pt x="0" y="98"/>
                    <a:pt x="11" y="216"/>
                  </a:cubicBezTo>
                  <a:cubicBezTo>
                    <a:pt x="11" y="335"/>
                    <a:pt x="103" y="422"/>
                    <a:pt x="221" y="422"/>
                  </a:cubicBezTo>
                  <a:cubicBezTo>
                    <a:pt x="345" y="417"/>
                    <a:pt x="432" y="329"/>
                    <a:pt x="432" y="206"/>
                  </a:cubicBezTo>
                  <a:cubicBezTo>
                    <a:pt x="427" y="86"/>
                    <a:pt x="339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9" name="Google Shape;4389;p7"/>
            <p:cNvSpPr/>
            <p:nvPr/>
          </p:nvSpPr>
          <p:spPr>
            <a:xfrm>
              <a:off x="151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2" y="0"/>
                  </a:moveTo>
                  <a:cubicBezTo>
                    <a:pt x="98" y="0"/>
                    <a:pt x="6" y="86"/>
                    <a:pt x="1" y="206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7" y="335"/>
                    <a:pt x="427" y="216"/>
                  </a:cubicBezTo>
                  <a:cubicBezTo>
                    <a:pt x="432" y="98"/>
                    <a:pt x="340" y="1"/>
                    <a:pt x="222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0" name="Google Shape;4390;p7"/>
            <p:cNvSpPr/>
            <p:nvPr/>
          </p:nvSpPr>
          <p:spPr>
            <a:xfrm>
              <a:off x="21525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5"/>
                    <a:pt x="1" y="92"/>
                    <a:pt x="1" y="211"/>
                  </a:cubicBezTo>
                  <a:cubicBezTo>
                    <a:pt x="1" y="329"/>
                    <a:pt x="88" y="421"/>
                    <a:pt x="211" y="421"/>
                  </a:cubicBezTo>
                  <a:cubicBezTo>
                    <a:pt x="330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1" name="Google Shape;4391;p7"/>
            <p:cNvSpPr/>
            <p:nvPr/>
          </p:nvSpPr>
          <p:spPr>
            <a:xfrm>
              <a:off x="2046475" y="4064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5"/>
                    <a:pt x="0" y="92"/>
                    <a:pt x="0" y="211"/>
                  </a:cubicBezTo>
                  <a:cubicBezTo>
                    <a:pt x="0" y="329"/>
                    <a:pt x="93" y="421"/>
                    <a:pt x="211" y="421"/>
                  </a:cubicBezTo>
                  <a:cubicBezTo>
                    <a:pt x="329" y="421"/>
                    <a:pt x="421" y="334"/>
                    <a:pt x="421" y="211"/>
                  </a:cubicBezTo>
                  <a:cubicBezTo>
                    <a:pt x="416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2" name="Google Shape;4392;p7"/>
            <p:cNvSpPr/>
            <p:nvPr/>
          </p:nvSpPr>
          <p:spPr>
            <a:xfrm>
              <a:off x="1727850" y="4011225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2" y="1"/>
                  </a:moveTo>
                  <a:cubicBezTo>
                    <a:pt x="93" y="1"/>
                    <a:pt x="6" y="88"/>
                    <a:pt x="1" y="201"/>
                  </a:cubicBezTo>
                  <a:cubicBezTo>
                    <a:pt x="1" y="325"/>
                    <a:pt x="93" y="422"/>
                    <a:pt x="212" y="422"/>
                  </a:cubicBezTo>
                  <a:cubicBezTo>
                    <a:pt x="325" y="422"/>
                    <a:pt x="422" y="325"/>
                    <a:pt x="422" y="201"/>
                  </a:cubicBezTo>
                  <a:cubicBezTo>
                    <a:pt x="422" y="83"/>
                    <a:pt x="33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3" name="Google Shape;4393;p7"/>
            <p:cNvSpPr/>
            <p:nvPr/>
          </p:nvSpPr>
          <p:spPr>
            <a:xfrm>
              <a:off x="1887175" y="44354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334" y="432"/>
                    <a:pt x="421" y="339"/>
                    <a:pt x="416" y="211"/>
                  </a:cubicBezTo>
                  <a:cubicBezTo>
                    <a:pt x="416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4" name="Google Shape;4394;p7"/>
            <p:cNvSpPr/>
            <p:nvPr/>
          </p:nvSpPr>
          <p:spPr>
            <a:xfrm>
              <a:off x="1887300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0" y="88"/>
                    <a:pt x="0" y="211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329" y="417"/>
                    <a:pt x="422" y="329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5" name="Google Shape;4395;p7"/>
            <p:cNvSpPr/>
            <p:nvPr/>
          </p:nvSpPr>
          <p:spPr>
            <a:xfrm>
              <a:off x="1780925" y="39580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1"/>
                  </a:moveTo>
                  <a:cubicBezTo>
                    <a:pt x="93" y="6"/>
                    <a:pt x="0" y="93"/>
                    <a:pt x="0" y="211"/>
                  </a:cubicBezTo>
                  <a:cubicBezTo>
                    <a:pt x="0" y="329"/>
                    <a:pt x="98" y="422"/>
                    <a:pt x="216" y="422"/>
                  </a:cubicBezTo>
                  <a:cubicBezTo>
                    <a:pt x="329" y="422"/>
                    <a:pt x="427" y="319"/>
                    <a:pt x="427" y="206"/>
                  </a:cubicBezTo>
                  <a:cubicBezTo>
                    <a:pt x="427" y="88"/>
                    <a:pt x="32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6" name="Google Shape;4396;p7"/>
            <p:cNvSpPr/>
            <p:nvPr/>
          </p:nvSpPr>
          <p:spPr>
            <a:xfrm>
              <a:off x="1595275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8" y="1"/>
                  </a:moveTo>
                  <a:cubicBezTo>
                    <a:pt x="84" y="1"/>
                    <a:pt x="1" y="90"/>
                    <a:pt x="1" y="212"/>
                  </a:cubicBezTo>
                  <a:cubicBezTo>
                    <a:pt x="1" y="335"/>
                    <a:pt x="93" y="423"/>
                    <a:pt x="217" y="423"/>
                  </a:cubicBezTo>
                  <a:cubicBezTo>
                    <a:pt x="330" y="423"/>
                    <a:pt x="427" y="335"/>
                    <a:pt x="427" y="217"/>
                  </a:cubicBezTo>
                  <a:cubicBezTo>
                    <a:pt x="427" y="94"/>
                    <a:pt x="335" y="1"/>
                    <a:pt x="217" y="1"/>
                  </a:cubicBezTo>
                  <a:cubicBezTo>
                    <a:pt x="210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7" name="Google Shape;4397;p7"/>
            <p:cNvSpPr/>
            <p:nvPr/>
          </p:nvSpPr>
          <p:spPr>
            <a:xfrm>
              <a:off x="2072925" y="43559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88" y="1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8" name="Google Shape;4398;p7"/>
            <p:cNvSpPr/>
            <p:nvPr/>
          </p:nvSpPr>
          <p:spPr>
            <a:xfrm>
              <a:off x="1940225" y="40641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21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0" y="329"/>
                    <a:pt x="103" y="427"/>
                    <a:pt x="221" y="427"/>
                  </a:cubicBezTo>
                  <a:cubicBezTo>
                    <a:pt x="334" y="416"/>
                    <a:pt x="427" y="329"/>
                    <a:pt x="427" y="206"/>
                  </a:cubicBezTo>
                  <a:cubicBezTo>
                    <a:pt x="422" y="93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9" name="Google Shape;4399;p7"/>
            <p:cNvSpPr/>
            <p:nvPr/>
          </p:nvSpPr>
          <p:spPr>
            <a:xfrm>
              <a:off x="1595275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88" y="6"/>
                    <a:pt x="1" y="99"/>
                    <a:pt x="1" y="212"/>
                  </a:cubicBezTo>
                  <a:cubicBezTo>
                    <a:pt x="1" y="335"/>
                    <a:pt x="93" y="422"/>
                    <a:pt x="217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22" y="92"/>
                    <a:pt x="33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0" name="Google Shape;4400;p7"/>
            <p:cNvSpPr/>
            <p:nvPr/>
          </p:nvSpPr>
          <p:spPr>
            <a:xfrm>
              <a:off x="1727600" y="38519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6" y="0"/>
                  </a:moveTo>
                  <a:cubicBezTo>
                    <a:pt x="230" y="0"/>
                    <a:pt x="223" y="0"/>
                    <a:pt x="217" y="1"/>
                  </a:cubicBezTo>
                  <a:cubicBezTo>
                    <a:pt x="93" y="1"/>
                    <a:pt x="1" y="93"/>
                    <a:pt x="11" y="217"/>
                  </a:cubicBezTo>
                  <a:cubicBezTo>
                    <a:pt x="16" y="335"/>
                    <a:pt x="103" y="422"/>
                    <a:pt x="222" y="422"/>
                  </a:cubicBezTo>
                  <a:cubicBezTo>
                    <a:pt x="345" y="422"/>
                    <a:pt x="432" y="325"/>
                    <a:pt x="432" y="207"/>
                  </a:cubicBezTo>
                  <a:cubicBezTo>
                    <a:pt x="432" y="89"/>
                    <a:pt x="354" y="0"/>
                    <a:pt x="2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1" name="Google Shape;4401;p7"/>
            <p:cNvSpPr/>
            <p:nvPr/>
          </p:nvSpPr>
          <p:spPr>
            <a:xfrm>
              <a:off x="1940225" y="459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3"/>
                    <a:pt x="0" y="20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2" name="Google Shape;4402;p7"/>
            <p:cNvSpPr/>
            <p:nvPr/>
          </p:nvSpPr>
          <p:spPr>
            <a:xfrm>
              <a:off x="154222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88"/>
                    <a:pt x="6" y="211"/>
                  </a:cubicBezTo>
                  <a:cubicBezTo>
                    <a:pt x="6" y="334"/>
                    <a:pt x="93" y="422"/>
                    <a:pt x="216" y="422"/>
                  </a:cubicBezTo>
                  <a:cubicBezTo>
                    <a:pt x="335" y="417"/>
                    <a:pt x="422" y="32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3" name="Google Shape;4403;p7"/>
            <p:cNvSpPr/>
            <p:nvPr/>
          </p:nvSpPr>
          <p:spPr>
            <a:xfrm>
              <a:off x="21261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7" y="0"/>
                    <a:pt x="0" y="87"/>
                    <a:pt x="0" y="211"/>
                  </a:cubicBezTo>
                  <a:cubicBezTo>
                    <a:pt x="0" y="334"/>
                    <a:pt x="87" y="421"/>
                    <a:pt x="211" y="421"/>
                  </a:cubicBezTo>
                  <a:cubicBezTo>
                    <a:pt x="334" y="421"/>
                    <a:pt x="421" y="334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4" name="Google Shape;4404;p7"/>
            <p:cNvSpPr/>
            <p:nvPr/>
          </p:nvSpPr>
          <p:spPr>
            <a:xfrm>
              <a:off x="1727850" y="4595100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198" y="1"/>
                  </a:moveTo>
                  <a:cubicBezTo>
                    <a:pt x="84" y="1"/>
                    <a:pt x="1" y="90"/>
                    <a:pt x="1" y="207"/>
                  </a:cubicBezTo>
                  <a:cubicBezTo>
                    <a:pt x="1" y="320"/>
                    <a:pt x="88" y="418"/>
                    <a:pt x="212" y="418"/>
                  </a:cubicBezTo>
                  <a:cubicBezTo>
                    <a:pt x="335" y="418"/>
                    <a:pt x="422" y="325"/>
                    <a:pt x="422" y="212"/>
                  </a:cubicBezTo>
                  <a:cubicBezTo>
                    <a:pt x="422" y="89"/>
                    <a:pt x="335" y="2"/>
                    <a:pt x="217" y="2"/>
                  </a:cubicBezTo>
                  <a:cubicBezTo>
                    <a:pt x="211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5" name="Google Shape;4405;p7"/>
            <p:cNvSpPr/>
            <p:nvPr/>
          </p:nvSpPr>
          <p:spPr>
            <a:xfrm>
              <a:off x="1727850" y="40641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3" y="0"/>
                    <a:pt x="6" y="93"/>
                    <a:pt x="1" y="211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2" y="334"/>
                    <a:pt x="422" y="221"/>
                  </a:cubicBezTo>
                  <a:cubicBezTo>
                    <a:pt x="42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6" name="Google Shape;4406;p7"/>
            <p:cNvSpPr/>
            <p:nvPr/>
          </p:nvSpPr>
          <p:spPr>
            <a:xfrm>
              <a:off x="1780925" y="4064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213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5"/>
                    <a:pt x="93" y="428"/>
                    <a:pt x="216" y="428"/>
                  </a:cubicBezTo>
                  <a:cubicBezTo>
                    <a:pt x="334" y="417"/>
                    <a:pt x="427" y="330"/>
                    <a:pt x="427" y="207"/>
                  </a:cubicBezTo>
                  <a:cubicBezTo>
                    <a:pt x="427" y="87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7" name="Google Shape;4407;p7"/>
            <p:cNvSpPr/>
            <p:nvPr/>
          </p:nvSpPr>
          <p:spPr>
            <a:xfrm>
              <a:off x="188702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9" y="0"/>
                    <a:pt x="6" y="93"/>
                    <a:pt x="1" y="216"/>
                  </a:cubicBezTo>
                  <a:cubicBezTo>
                    <a:pt x="11" y="334"/>
                    <a:pt x="99" y="427"/>
                    <a:pt x="222" y="427"/>
                  </a:cubicBezTo>
                  <a:cubicBezTo>
                    <a:pt x="335" y="422"/>
                    <a:pt x="427" y="329"/>
                    <a:pt x="427" y="216"/>
                  </a:cubicBezTo>
                  <a:cubicBezTo>
                    <a:pt x="427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8" name="Google Shape;4408;p7"/>
            <p:cNvSpPr/>
            <p:nvPr/>
          </p:nvSpPr>
          <p:spPr>
            <a:xfrm>
              <a:off x="1887175" y="4064175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06" y="0"/>
                  </a:moveTo>
                  <a:cubicBezTo>
                    <a:pt x="87" y="0"/>
                    <a:pt x="0" y="87"/>
                    <a:pt x="0" y="206"/>
                  </a:cubicBezTo>
                  <a:cubicBezTo>
                    <a:pt x="0" y="324"/>
                    <a:pt x="87" y="416"/>
                    <a:pt x="211" y="416"/>
                  </a:cubicBezTo>
                  <a:cubicBezTo>
                    <a:pt x="334" y="416"/>
                    <a:pt x="421" y="329"/>
                    <a:pt x="421" y="206"/>
                  </a:cubicBezTo>
                  <a:cubicBezTo>
                    <a:pt x="421" y="93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9" name="Google Shape;4409;p7"/>
            <p:cNvSpPr/>
            <p:nvPr/>
          </p:nvSpPr>
          <p:spPr>
            <a:xfrm>
              <a:off x="1780800" y="45948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103" y="0"/>
                    <a:pt x="10" y="93"/>
                    <a:pt x="5" y="206"/>
                  </a:cubicBezTo>
                  <a:cubicBezTo>
                    <a:pt x="0" y="329"/>
                    <a:pt x="88" y="427"/>
                    <a:pt x="21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0" name="Google Shape;4410;p7"/>
            <p:cNvSpPr/>
            <p:nvPr/>
          </p:nvSpPr>
          <p:spPr>
            <a:xfrm>
              <a:off x="18871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0"/>
                    <a:pt x="0" y="88"/>
                    <a:pt x="0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24" y="422"/>
                    <a:pt x="421" y="334"/>
                    <a:pt x="421" y="211"/>
                  </a:cubicBezTo>
                  <a:cubicBezTo>
                    <a:pt x="421" y="88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1" name="Google Shape;4411;p7"/>
            <p:cNvSpPr/>
            <p:nvPr/>
          </p:nvSpPr>
          <p:spPr>
            <a:xfrm>
              <a:off x="178092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329" y="417"/>
                    <a:pt x="422" y="324"/>
                    <a:pt x="422" y="201"/>
                  </a:cubicBezTo>
                  <a:cubicBezTo>
                    <a:pt x="422" y="8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2" name="Google Shape;4412;p7"/>
            <p:cNvSpPr/>
            <p:nvPr/>
          </p:nvSpPr>
          <p:spPr>
            <a:xfrm>
              <a:off x="1913250" y="4621450"/>
              <a:ext cx="11200" cy="10125"/>
            </a:xfrm>
            <a:custGeom>
              <a:rect b="b" l="l" r="r" t="t"/>
              <a:pathLst>
                <a:path extrusionOk="0" h="405" w="448">
                  <a:moveTo>
                    <a:pt x="229" y="0"/>
                  </a:moveTo>
                  <a:cubicBezTo>
                    <a:pt x="157" y="0"/>
                    <a:pt x="91" y="37"/>
                    <a:pt x="52" y="104"/>
                  </a:cubicBezTo>
                  <a:cubicBezTo>
                    <a:pt x="0" y="181"/>
                    <a:pt x="16" y="289"/>
                    <a:pt x="77" y="361"/>
                  </a:cubicBezTo>
                  <a:cubicBezTo>
                    <a:pt x="107" y="387"/>
                    <a:pt x="137" y="405"/>
                    <a:pt x="175" y="405"/>
                  </a:cubicBezTo>
                  <a:cubicBezTo>
                    <a:pt x="189" y="405"/>
                    <a:pt x="204" y="402"/>
                    <a:pt x="221" y="397"/>
                  </a:cubicBezTo>
                  <a:cubicBezTo>
                    <a:pt x="252" y="386"/>
                    <a:pt x="288" y="376"/>
                    <a:pt x="324" y="371"/>
                  </a:cubicBezTo>
                  <a:cubicBezTo>
                    <a:pt x="406" y="350"/>
                    <a:pt x="447" y="309"/>
                    <a:pt x="447" y="217"/>
                  </a:cubicBezTo>
                  <a:cubicBezTo>
                    <a:pt x="447" y="119"/>
                    <a:pt x="386" y="32"/>
                    <a:pt x="298" y="11"/>
                  </a:cubicBezTo>
                  <a:cubicBezTo>
                    <a:pt x="275" y="4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3" name="Google Shape;4413;p7"/>
            <p:cNvSpPr/>
            <p:nvPr/>
          </p:nvSpPr>
          <p:spPr>
            <a:xfrm>
              <a:off x="1594650" y="4568225"/>
              <a:ext cx="11325" cy="10625"/>
            </a:xfrm>
            <a:custGeom>
              <a:rect b="b" l="l" r="r" t="t"/>
              <a:pathLst>
                <a:path extrusionOk="0" h="425" w="453">
                  <a:moveTo>
                    <a:pt x="237" y="0"/>
                  </a:moveTo>
                  <a:cubicBezTo>
                    <a:pt x="163" y="0"/>
                    <a:pt x="93" y="40"/>
                    <a:pt x="52" y="105"/>
                  </a:cubicBezTo>
                  <a:cubicBezTo>
                    <a:pt x="0" y="193"/>
                    <a:pt x="21" y="285"/>
                    <a:pt x="113" y="342"/>
                  </a:cubicBezTo>
                  <a:cubicBezTo>
                    <a:pt x="139" y="362"/>
                    <a:pt x="165" y="372"/>
                    <a:pt x="190" y="393"/>
                  </a:cubicBezTo>
                  <a:cubicBezTo>
                    <a:pt x="215" y="416"/>
                    <a:pt x="240" y="424"/>
                    <a:pt x="264" y="424"/>
                  </a:cubicBezTo>
                  <a:cubicBezTo>
                    <a:pt x="296" y="424"/>
                    <a:pt x="326" y="410"/>
                    <a:pt x="355" y="393"/>
                  </a:cubicBezTo>
                  <a:cubicBezTo>
                    <a:pt x="422" y="357"/>
                    <a:pt x="452" y="290"/>
                    <a:pt x="452" y="208"/>
                  </a:cubicBezTo>
                  <a:cubicBezTo>
                    <a:pt x="447" y="116"/>
                    <a:pt x="386" y="38"/>
                    <a:pt x="293" y="8"/>
                  </a:cubicBezTo>
                  <a:cubicBezTo>
                    <a:pt x="275" y="3"/>
                    <a:pt x="256" y="0"/>
                    <a:pt x="23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4" name="Google Shape;4414;p7"/>
            <p:cNvSpPr/>
            <p:nvPr/>
          </p:nvSpPr>
          <p:spPr>
            <a:xfrm>
              <a:off x="2178275" y="4037425"/>
              <a:ext cx="10950" cy="10775"/>
            </a:xfrm>
            <a:custGeom>
              <a:rect b="b" l="l" r="r" t="t"/>
              <a:pathLst>
                <a:path extrusionOk="0" h="431" w="438">
                  <a:moveTo>
                    <a:pt x="243" y="0"/>
                  </a:moveTo>
                  <a:cubicBezTo>
                    <a:pt x="227" y="0"/>
                    <a:pt x="207" y="6"/>
                    <a:pt x="180" y="17"/>
                  </a:cubicBezTo>
                  <a:cubicBezTo>
                    <a:pt x="139" y="37"/>
                    <a:pt x="103" y="63"/>
                    <a:pt x="78" y="94"/>
                  </a:cubicBezTo>
                  <a:cubicBezTo>
                    <a:pt x="0" y="191"/>
                    <a:pt x="26" y="325"/>
                    <a:pt x="129" y="397"/>
                  </a:cubicBezTo>
                  <a:cubicBezTo>
                    <a:pt x="160" y="419"/>
                    <a:pt x="201" y="430"/>
                    <a:pt x="243" y="430"/>
                  </a:cubicBezTo>
                  <a:cubicBezTo>
                    <a:pt x="321" y="430"/>
                    <a:pt x="404" y="391"/>
                    <a:pt x="437" y="304"/>
                  </a:cubicBezTo>
                  <a:cubicBezTo>
                    <a:pt x="391" y="227"/>
                    <a:pt x="355" y="145"/>
                    <a:pt x="314" y="68"/>
                  </a:cubicBezTo>
                  <a:cubicBezTo>
                    <a:pt x="290" y="21"/>
                    <a:pt x="273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5" name="Google Shape;4415;p7"/>
            <p:cNvSpPr/>
            <p:nvPr/>
          </p:nvSpPr>
          <p:spPr>
            <a:xfrm>
              <a:off x="1992775" y="4594800"/>
              <a:ext cx="11450" cy="9600"/>
            </a:xfrm>
            <a:custGeom>
              <a:rect b="b" l="l" r="r" t="t"/>
              <a:pathLst>
                <a:path extrusionOk="0" h="384" w="458">
                  <a:moveTo>
                    <a:pt x="238" y="1"/>
                  </a:moveTo>
                  <a:cubicBezTo>
                    <a:pt x="152" y="1"/>
                    <a:pt x="73" y="49"/>
                    <a:pt x="41" y="121"/>
                  </a:cubicBezTo>
                  <a:cubicBezTo>
                    <a:pt x="0" y="209"/>
                    <a:pt x="21" y="301"/>
                    <a:pt x="108" y="383"/>
                  </a:cubicBezTo>
                  <a:cubicBezTo>
                    <a:pt x="200" y="348"/>
                    <a:pt x="283" y="301"/>
                    <a:pt x="365" y="260"/>
                  </a:cubicBezTo>
                  <a:cubicBezTo>
                    <a:pt x="447" y="219"/>
                    <a:pt x="457" y="183"/>
                    <a:pt x="411" y="106"/>
                  </a:cubicBezTo>
                  <a:cubicBezTo>
                    <a:pt x="380" y="49"/>
                    <a:pt x="334" y="19"/>
                    <a:pt x="272" y="3"/>
                  </a:cubicBezTo>
                  <a:cubicBezTo>
                    <a:pt x="261" y="1"/>
                    <a:pt x="249" y="1"/>
                    <a:pt x="23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6" name="Google Shape;4416;p7"/>
            <p:cNvSpPr/>
            <p:nvPr/>
          </p:nvSpPr>
          <p:spPr>
            <a:xfrm>
              <a:off x="1411825" y="4276350"/>
              <a:ext cx="8625" cy="10575"/>
            </a:xfrm>
            <a:custGeom>
              <a:rect b="b" l="l" r="r" t="t"/>
              <a:pathLst>
                <a:path extrusionOk="0" h="423" w="345">
                  <a:moveTo>
                    <a:pt x="129" y="1"/>
                  </a:moveTo>
                  <a:cubicBezTo>
                    <a:pt x="87" y="1"/>
                    <a:pt x="43" y="15"/>
                    <a:pt x="1" y="43"/>
                  </a:cubicBezTo>
                  <a:cubicBezTo>
                    <a:pt x="11" y="167"/>
                    <a:pt x="32" y="290"/>
                    <a:pt x="42" y="408"/>
                  </a:cubicBezTo>
                  <a:cubicBezTo>
                    <a:pt x="74" y="418"/>
                    <a:pt x="103" y="422"/>
                    <a:pt x="131" y="422"/>
                  </a:cubicBezTo>
                  <a:cubicBezTo>
                    <a:pt x="210" y="422"/>
                    <a:pt x="271" y="385"/>
                    <a:pt x="309" y="316"/>
                  </a:cubicBezTo>
                  <a:cubicBezTo>
                    <a:pt x="345" y="228"/>
                    <a:pt x="335" y="121"/>
                    <a:pt x="263" y="59"/>
                  </a:cubicBezTo>
                  <a:cubicBezTo>
                    <a:pt x="224" y="20"/>
                    <a:pt x="178" y="1"/>
                    <a:pt x="12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7" name="Google Shape;4417;p7"/>
            <p:cNvSpPr/>
            <p:nvPr/>
          </p:nvSpPr>
          <p:spPr>
            <a:xfrm>
              <a:off x="1412475" y="4170325"/>
              <a:ext cx="8125" cy="10550"/>
            </a:xfrm>
            <a:custGeom>
              <a:rect b="b" l="l" r="r" t="t"/>
              <a:pathLst>
                <a:path extrusionOk="0" h="422" w="325">
                  <a:moveTo>
                    <a:pt x="119" y="0"/>
                  </a:moveTo>
                  <a:cubicBezTo>
                    <a:pt x="97" y="0"/>
                    <a:pt x="75" y="5"/>
                    <a:pt x="52" y="14"/>
                  </a:cubicBezTo>
                  <a:lnTo>
                    <a:pt x="11" y="261"/>
                  </a:lnTo>
                  <a:cubicBezTo>
                    <a:pt x="6" y="307"/>
                    <a:pt x="6" y="348"/>
                    <a:pt x="0" y="389"/>
                  </a:cubicBezTo>
                  <a:cubicBezTo>
                    <a:pt x="35" y="411"/>
                    <a:pt x="71" y="422"/>
                    <a:pt x="105" y="422"/>
                  </a:cubicBezTo>
                  <a:cubicBezTo>
                    <a:pt x="159" y="422"/>
                    <a:pt x="210" y="397"/>
                    <a:pt x="247" y="353"/>
                  </a:cubicBezTo>
                  <a:cubicBezTo>
                    <a:pt x="314" y="292"/>
                    <a:pt x="324" y="173"/>
                    <a:pt x="273" y="96"/>
                  </a:cubicBezTo>
                  <a:cubicBezTo>
                    <a:pt x="235" y="36"/>
                    <a:pt x="180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8" name="Google Shape;4418;p7"/>
            <p:cNvSpPr/>
            <p:nvPr/>
          </p:nvSpPr>
          <p:spPr>
            <a:xfrm>
              <a:off x="1464250" y="4435600"/>
              <a:ext cx="9025" cy="10275"/>
            </a:xfrm>
            <a:custGeom>
              <a:rect b="b" l="l" r="r" t="t"/>
              <a:pathLst>
                <a:path extrusionOk="0" h="411" w="361">
                  <a:moveTo>
                    <a:pt x="136" y="0"/>
                  </a:moveTo>
                  <a:cubicBezTo>
                    <a:pt x="89" y="0"/>
                    <a:pt x="43" y="18"/>
                    <a:pt x="0" y="61"/>
                  </a:cubicBezTo>
                  <a:cubicBezTo>
                    <a:pt x="77" y="179"/>
                    <a:pt x="144" y="297"/>
                    <a:pt x="216" y="410"/>
                  </a:cubicBezTo>
                  <a:cubicBezTo>
                    <a:pt x="319" y="369"/>
                    <a:pt x="360" y="302"/>
                    <a:pt x="355" y="205"/>
                  </a:cubicBezTo>
                  <a:cubicBezTo>
                    <a:pt x="350" y="117"/>
                    <a:pt x="298" y="40"/>
                    <a:pt x="216" y="15"/>
                  </a:cubicBezTo>
                  <a:cubicBezTo>
                    <a:pt x="189" y="6"/>
                    <a:pt x="162" y="0"/>
                    <a:pt x="1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9" name="Google Shape;4419;p7"/>
            <p:cNvSpPr/>
            <p:nvPr/>
          </p:nvSpPr>
          <p:spPr>
            <a:xfrm>
              <a:off x="1595800" y="3880450"/>
              <a:ext cx="10825" cy="8450"/>
            </a:xfrm>
            <a:custGeom>
              <a:rect b="b" l="l" r="r" t="t"/>
              <a:pathLst>
                <a:path extrusionOk="0" h="338" w="433">
                  <a:moveTo>
                    <a:pt x="350" y="1"/>
                  </a:moveTo>
                  <a:cubicBezTo>
                    <a:pt x="232" y="73"/>
                    <a:pt x="119" y="145"/>
                    <a:pt x="0" y="222"/>
                  </a:cubicBezTo>
                  <a:cubicBezTo>
                    <a:pt x="40" y="304"/>
                    <a:pt x="119" y="337"/>
                    <a:pt x="194" y="337"/>
                  </a:cubicBezTo>
                  <a:cubicBezTo>
                    <a:pt x="246" y="337"/>
                    <a:pt x="296" y="321"/>
                    <a:pt x="329" y="294"/>
                  </a:cubicBezTo>
                  <a:cubicBezTo>
                    <a:pt x="417" y="222"/>
                    <a:pt x="432" y="93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0" name="Google Shape;4420;p7"/>
            <p:cNvSpPr/>
            <p:nvPr/>
          </p:nvSpPr>
          <p:spPr>
            <a:xfrm>
              <a:off x="1701650" y="4621450"/>
              <a:ext cx="10825" cy="6850"/>
            </a:xfrm>
            <a:custGeom>
              <a:rect b="b" l="l" r="r" t="t"/>
              <a:pathLst>
                <a:path extrusionOk="0" h="274" w="433">
                  <a:moveTo>
                    <a:pt x="194" y="1"/>
                  </a:moveTo>
                  <a:cubicBezTo>
                    <a:pt x="105" y="1"/>
                    <a:pt x="30" y="57"/>
                    <a:pt x="1" y="160"/>
                  </a:cubicBezTo>
                  <a:cubicBezTo>
                    <a:pt x="134" y="196"/>
                    <a:pt x="263" y="237"/>
                    <a:pt x="396" y="273"/>
                  </a:cubicBezTo>
                  <a:cubicBezTo>
                    <a:pt x="432" y="145"/>
                    <a:pt x="381" y="42"/>
                    <a:pt x="263" y="11"/>
                  </a:cubicBezTo>
                  <a:cubicBezTo>
                    <a:pt x="239" y="4"/>
                    <a:pt x="216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1" name="Google Shape;4421;p7"/>
            <p:cNvSpPr/>
            <p:nvPr/>
          </p:nvSpPr>
          <p:spPr>
            <a:xfrm>
              <a:off x="1913500" y="3829575"/>
              <a:ext cx="10550" cy="6550"/>
            </a:xfrm>
            <a:custGeom>
              <a:rect b="b" l="l" r="r" t="t"/>
              <a:pathLst>
                <a:path extrusionOk="0" h="262" w="422">
                  <a:moveTo>
                    <a:pt x="16" y="1"/>
                  </a:moveTo>
                  <a:lnTo>
                    <a:pt x="16" y="1"/>
                  </a:lnTo>
                  <a:cubicBezTo>
                    <a:pt x="0" y="134"/>
                    <a:pt x="67" y="232"/>
                    <a:pt x="191" y="258"/>
                  </a:cubicBezTo>
                  <a:cubicBezTo>
                    <a:pt x="205" y="260"/>
                    <a:pt x="219" y="261"/>
                    <a:pt x="232" y="261"/>
                  </a:cubicBezTo>
                  <a:cubicBezTo>
                    <a:pt x="329" y="261"/>
                    <a:pt x="399" y="198"/>
                    <a:pt x="422" y="98"/>
                  </a:cubicBezTo>
                  <a:cubicBezTo>
                    <a:pt x="309" y="62"/>
                    <a:pt x="196" y="37"/>
                    <a:pt x="88" y="11"/>
                  </a:cubicBezTo>
                  <a:cubicBezTo>
                    <a:pt x="62" y="6"/>
                    <a:pt x="42" y="6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2" name="Google Shape;4422;p7"/>
            <p:cNvSpPr/>
            <p:nvPr/>
          </p:nvSpPr>
          <p:spPr>
            <a:xfrm>
              <a:off x="1466550" y="4012900"/>
              <a:ext cx="7225" cy="8700"/>
            </a:xfrm>
            <a:custGeom>
              <a:rect b="b" l="l" r="r" t="t"/>
              <a:pathLst>
                <a:path extrusionOk="0" h="348" w="289">
                  <a:moveTo>
                    <a:pt x="206" y="1"/>
                  </a:moveTo>
                  <a:cubicBezTo>
                    <a:pt x="134" y="114"/>
                    <a:pt x="73" y="222"/>
                    <a:pt x="1" y="335"/>
                  </a:cubicBezTo>
                  <a:cubicBezTo>
                    <a:pt x="25" y="344"/>
                    <a:pt x="49" y="348"/>
                    <a:pt x="72" y="348"/>
                  </a:cubicBezTo>
                  <a:cubicBezTo>
                    <a:pt x="142" y="348"/>
                    <a:pt x="204" y="309"/>
                    <a:pt x="242" y="247"/>
                  </a:cubicBezTo>
                  <a:cubicBezTo>
                    <a:pt x="289" y="165"/>
                    <a:pt x="278" y="62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3" name="Google Shape;4423;p7"/>
            <p:cNvSpPr/>
            <p:nvPr/>
          </p:nvSpPr>
          <p:spPr>
            <a:xfrm>
              <a:off x="1993275" y="3856550"/>
              <a:ext cx="8900" cy="6000"/>
            </a:xfrm>
            <a:custGeom>
              <a:rect b="b" l="l" r="r" t="t"/>
              <a:pathLst>
                <a:path extrusionOk="0" h="240" w="356">
                  <a:moveTo>
                    <a:pt x="6" y="1"/>
                  </a:moveTo>
                  <a:cubicBezTo>
                    <a:pt x="1" y="109"/>
                    <a:pt x="52" y="186"/>
                    <a:pt x="134" y="222"/>
                  </a:cubicBezTo>
                  <a:cubicBezTo>
                    <a:pt x="161" y="234"/>
                    <a:pt x="188" y="239"/>
                    <a:pt x="214" y="239"/>
                  </a:cubicBezTo>
                  <a:cubicBezTo>
                    <a:pt x="269" y="239"/>
                    <a:pt x="320" y="214"/>
                    <a:pt x="355" y="165"/>
                  </a:cubicBezTo>
                  <a:cubicBezTo>
                    <a:pt x="242" y="109"/>
                    <a:pt x="129" y="57"/>
                    <a:pt x="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4" name="Google Shape;4424;p7"/>
            <p:cNvSpPr/>
            <p:nvPr/>
          </p:nvSpPr>
          <p:spPr>
            <a:xfrm>
              <a:off x="1705500" y="3834075"/>
              <a:ext cx="4775" cy="1675"/>
            </a:xfrm>
            <a:custGeom>
              <a:rect b="b" l="l" r="r" t="t"/>
              <a:pathLst>
                <a:path extrusionOk="0" h="67" w="191">
                  <a:moveTo>
                    <a:pt x="186" y="1"/>
                  </a:moveTo>
                  <a:cubicBezTo>
                    <a:pt x="124" y="11"/>
                    <a:pt x="63" y="32"/>
                    <a:pt x="1" y="52"/>
                  </a:cubicBezTo>
                  <a:cubicBezTo>
                    <a:pt x="26" y="62"/>
                    <a:pt x="49" y="67"/>
                    <a:pt x="70" y="67"/>
                  </a:cubicBezTo>
                  <a:cubicBezTo>
                    <a:pt x="116" y="67"/>
                    <a:pt x="156" y="46"/>
                    <a:pt x="191" y="11"/>
                  </a:cubicBezTo>
                  <a:cubicBezTo>
                    <a:pt x="191" y="11"/>
                    <a:pt x="186" y="6"/>
                    <a:pt x="18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5" name="Google Shape;4425;p7"/>
            <p:cNvSpPr/>
            <p:nvPr/>
          </p:nvSpPr>
          <p:spPr>
            <a:xfrm>
              <a:off x="2232100" y="4253650"/>
              <a:ext cx="800" cy="2350"/>
            </a:xfrm>
            <a:custGeom>
              <a:rect b="b" l="l" r="r" t="t"/>
              <a:pathLst>
                <a:path extrusionOk="0" h="94" w="32">
                  <a:moveTo>
                    <a:pt x="11" y="1"/>
                  </a:moveTo>
                  <a:cubicBezTo>
                    <a:pt x="6" y="26"/>
                    <a:pt x="6" y="57"/>
                    <a:pt x="1" y="83"/>
                  </a:cubicBezTo>
                  <a:cubicBezTo>
                    <a:pt x="6" y="93"/>
                    <a:pt x="11" y="93"/>
                    <a:pt x="26" y="93"/>
                  </a:cubicBezTo>
                  <a:cubicBezTo>
                    <a:pt x="26" y="57"/>
                    <a:pt x="31" y="32"/>
                    <a:pt x="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26" name="Google Shape;4426;p7"/>
          <p:cNvGrpSpPr/>
          <p:nvPr/>
        </p:nvGrpSpPr>
        <p:grpSpPr>
          <a:xfrm flipH="1" rot="-5400000">
            <a:off x="7853598" y="3906326"/>
            <a:ext cx="1464096" cy="1116710"/>
            <a:chOff x="7707548" y="4051726"/>
            <a:chExt cx="1464096" cy="1116710"/>
          </a:xfrm>
        </p:grpSpPr>
        <p:sp>
          <p:nvSpPr>
            <p:cNvPr id="4427" name="Google Shape;4427;p7"/>
            <p:cNvSpPr/>
            <p:nvPr/>
          </p:nvSpPr>
          <p:spPr>
            <a:xfrm>
              <a:off x="7707548" y="4158472"/>
              <a:ext cx="1464096" cy="1009964"/>
            </a:xfrm>
            <a:custGeom>
              <a:rect b="b" l="l" r="r" t="t"/>
              <a:pathLst>
                <a:path extrusionOk="0" h="24410" w="35386">
                  <a:moveTo>
                    <a:pt x="35386" y="0"/>
                  </a:moveTo>
                  <a:cubicBezTo>
                    <a:pt x="33438" y="976"/>
                    <a:pt x="30962" y="1607"/>
                    <a:pt x="27822" y="1607"/>
                  </a:cubicBezTo>
                  <a:cubicBezTo>
                    <a:pt x="27474" y="1607"/>
                    <a:pt x="27117" y="1599"/>
                    <a:pt x="26753" y="1583"/>
                  </a:cubicBezTo>
                  <a:cubicBezTo>
                    <a:pt x="26375" y="1566"/>
                    <a:pt x="26012" y="1558"/>
                    <a:pt x="25664" y="1558"/>
                  </a:cubicBezTo>
                  <a:cubicBezTo>
                    <a:pt x="12098" y="1558"/>
                    <a:pt x="20902" y="14042"/>
                    <a:pt x="10961" y="14533"/>
                  </a:cubicBezTo>
                  <a:cubicBezTo>
                    <a:pt x="2996" y="14923"/>
                    <a:pt x="648" y="21537"/>
                    <a:pt x="0" y="24409"/>
                  </a:cubicBezTo>
                  <a:lnTo>
                    <a:pt x="35386" y="24409"/>
                  </a:lnTo>
                  <a:lnTo>
                    <a:pt x="353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8" name="Google Shape;4428;p7"/>
            <p:cNvSpPr/>
            <p:nvPr/>
          </p:nvSpPr>
          <p:spPr>
            <a:xfrm>
              <a:off x="7985834" y="4426991"/>
              <a:ext cx="321939" cy="321939"/>
            </a:xfrm>
            <a:custGeom>
              <a:rect b="b" l="l" r="r" t="t"/>
              <a:pathLst>
                <a:path extrusionOk="0" h="7781" w="7781">
                  <a:moveTo>
                    <a:pt x="3891" y="1"/>
                  </a:moveTo>
                  <a:cubicBezTo>
                    <a:pt x="1743" y="1"/>
                    <a:pt x="1" y="1743"/>
                    <a:pt x="1" y="3891"/>
                  </a:cubicBezTo>
                  <a:cubicBezTo>
                    <a:pt x="1" y="6039"/>
                    <a:pt x="1743" y="7781"/>
                    <a:pt x="3891" y="7781"/>
                  </a:cubicBezTo>
                  <a:cubicBezTo>
                    <a:pt x="6039" y="7781"/>
                    <a:pt x="7781" y="6039"/>
                    <a:pt x="7781" y="3891"/>
                  </a:cubicBezTo>
                  <a:cubicBezTo>
                    <a:pt x="7781" y="1743"/>
                    <a:pt x="6039" y="1"/>
                    <a:pt x="38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9" name="Google Shape;4429;p7"/>
            <p:cNvSpPr/>
            <p:nvPr/>
          </p:nvSpPr>
          <p:spPr>
            <a:xfrm>
              <a:off x="8288820" y="4363812"/>
              <a:ext cx="71289" cy="70338"/>
            </a:xfrm>
            <a:custGeom>
              <a:rect b="b" l="l" r="r" t="t"/>
              <a:pathLst>
                <a:path extrusionOk="0" h="1700" w="1723">
                  <a:moveTo>
                    <a:pt x="1077" y="1"/>
                  </a:moveTo>
                  <a:cubicBezTo>
                    <a:pt x="810" y="1"/>
                    <a:pt x="513" y="157"/>
                    <a:pt x="309" y="438"/>
                  </a:cubicBezTo>
                  <a:cubicBezTo>
                    <a:pt x="6" y="849"/>
                    <a:pt x="1" y="1373"/>
                    <a:pt x="309" y="1594"/>
                  </a:cubicBezTo>
                  <a:cubicBezTo>
                    <a:pt x="407" y="1666"/>
                    <a:pt x="523" y="1700"/>
                    <a:pt x="645" y="1700"/>
                  </a:cubicBezTo>
                  <a:cubicBezTo>
                    <a:pt x="910" y="1700"/>
                    <a:pt x="1207" y="1541"/>
                    <a:pt x="1414" y="1260"/>
                  </a:cubicBezTo>
                  <a:cubicBezTo>
                    <a:pt x="1712" y="849"/>
                    <a:pt x="1722" y="330"/>
                    <a:pt x="1414" y="104"/>
                  </a:cubicBezTo>
                  <a:cubicBezTo>
                    <a:pt x="1316" y="34"/>
                    <a:pt x="1200" y="1"/>
                    <a:pt x="10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0" name="Google Shape;4430;p7"/>
            <p:cNvSpPr/>
            <p:nvPr/>
          </p:nvSpPr>
          <p:spPr>
            <a:xfrm>
              <a:off x="8270946" y="4051726"/>
              <a:ext cx="249036" cy="219039"/>
            </a:xfrm>
            <a:custGeom>
              <a:rect b="b" l="l" r="r" t="t"/>
              <a:pathLst>
                <a:path extrusionOk="0" h="5294" w="6019">
                  <a:moveTo>
                    <a:pt x="3009" y="1"/>
                  </a:moveTo>
                  <a:cubicBezTo>
                    <a:pt x="1980" y="1"/>
                    <a:pt x="999" y="606"/>
                    <a:pt x="571" y="1614"/>
                  </a:cubicBezTo>
                  <a:cubicBezTo>
                    <a:pt x="1" y="2961"/>
                    <a:pt x="633" y="4513"/>
                    <a:pt x="1979" y="5083"/>
                  </a:cubicBezTo>
                  <a:cubicBezTo>
                    <a:pt x="2316" y="5226"/>
                    <a:pt x="2666" y="5294"/>
                    <a:pt x="3010" y="5294"/>
                  </a:cubicBezTo>
                  <a:cubicBezTo>
                    <a:pt x="4039" y="5294"/>
                    <a:pt x="5021" y="4689"/>
                    <a:pt x="5448" y="3680"/>
                  </a:cubicBezTo>
                  <a:cubicBezTo>
                    <a:pt x="6018" y="2334"/>
                    <a:pt x="5386" y="782"/>
                    <a:pt x="4040" y="211"/>
                  </a:cubicBezTo>
                  <a:cubicBezTo>
                    <a:pt x="3704" y="68"/>
                    <a:pt x="3354" y="1"/>
                    <a:pt x="30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1" name="Google Shape;4431;p7"/>
            <p:cNvSpPr/>
            <p:nvPr/>
          </p:nvSpPr>
          <p:spPr>
            <a:xfrm>
              <a:off x="8871829" y="4055367"/>
              <a:ext cx="166493" cy="127600"/>
            </a:xfrm>
            <a:custGeom>
              <a:rect b="b" l="l" r="r" t="t"/>
              <a:pathLst>
                <a:path extrusionOk="0" h="3084" w="4024">
                  <a:moveTo>
                    <a:pt x="2009" y="0"/>
                  </a:moveTo>
                  <a:cubicBezTo>
                    <a:pt x="899" y="0"/>
                    <a:pt x="0" y="689"/>
                    <a:pt x="0" y="1542"/>
                  </a:cubicBezTo>
                  <a:cubicBezTo>
                    <a:pt x="0" y="2395"/>
                    <a:pt x="899" y="3083"/>
                    <a:pt x="2009" y="3083"/>
                  </a:cubicBezTo>
                  <a:cubicBezTo>
                    <a:pt x="3119" y="3083"/>
                    <a:pt x="4024" y="2395"/>
                    <a:pt x="4024" y="1542"/>
                  </a:cubicBezTo>
                  <a:cubicBezTo>
                    <a:pt x="4024" y="689"/>
                    <a:pt x="3119" y="0"/>
                    <a:pt x="20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432" name="Google Shape;4432;p7"/>
          <p:cNvSpPr/>
          <p:nvPr/>
        </p:nvSpPr>
        <p:spPr>
          <a:xfrm flipH="1" rot="-5400000">
            <a:off x="8926806" y="1437568"/>
            <a:ext cx="321939" cy="321939"/>
          </a:xfrm>
          <a:custGeom>
            <a:rect b="b" l="l" r="r" t="t"/>
            <a:pathLst>
              <a:path extrusionOk="0" h="7781" w="7781">
                <a:moveTo>
                  <a:pt x="3891" y="1"/>
                </a:moveTo>
                <a:cubicBezTo>
                  <a:pt x="1743" y="1"/>
                  <a:pt x="1" y="1743"/>
                  <a:pt x="1" y="3891"/>
                </a:cubicBezTo>
                <a:cubicBezTo>
                  <a:pt x="1" y="6039"/>
                  <a:pt x="1743" y="7781"/>
                  <a:pt x="3891" y="7781"/>
                </a:cubicBezTo>
                <a:cubicBezTo>
                  <a:pt x="6039" y="7781"/>
                  <a:pt x="7781" y="6039"/>
                  <a:pt x="7781" y="3891"/>
                </a:cubicBezTo>
                <a:cubicBezTo>
                  <a:pt x="7781" y="1743"/>
                  <a:pt x="6039" y="1"/>
                  <a:pt x="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33" name="Google Shape;4433;p7"/>
          <p:cNvSpPr/>
          <p:nvPr/>
        </p:nvSpPr>
        <p:spPr>
          <a:xfrm flipH="1" rot="-5400000">
            <a:off x="6973927" y="404530"/>
            <a:ext cx="71289" cy="70338"/>
          </a:xfrm>
          <a:custGeom>
            <a:rect b="b" l="l" r="r" t="t"/>
            <a:pathLst>
              <a:path extrusionOk="0" h="1700" w="1723">
                <a:moveTo>
                  <a:pt x="1077" y="1"/>
                </a:moveTo>
                <a:cubicBezTo>
                  <a:pt x="810" y="1"/>
                  <a:pt x="513" y="157"/>
                  <a:pt x="309" y="438"/>
                </a:cubicBezTo>
                <a:cubicBezTo>
                  <a:pt x="6" y="849"/>
                  <a:pt x="1" y="1373"/>
                  <a:pt x="309" y="1594"/>
                </a:cubicBezTo>
                <a:cubicBezTo>
                  <a:pt x="407" y="1666"/>
                  <a:pt x="523" y="1700"/>
                  <a:pt x="645" y="1700"/>
                </a:cubicBezTo>
                <a:cubicBezTo>
                  <a:pt x="910" y="1700"/>
                  <a:pt x="1207" y="1541"/>
                  <a:pt x="1414" y="1260"/>
                </a:cubicBezTo>
                <a:cubicBezTo>
                  <a:pt x="1712" y="849"/>
                  <a:pt x="1722" y="330"/>
                  <a:pt x="1414" y="104"/>
                </a:cubicBezTo>
                <a:cubicBezTo>
                  <a:pt x="1316" y="34"/>
                  <a:pt x="1200" y="1"/>
                  <a:pt x="10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34" name="Google Shape;4434;p7"/>
          <p:cNvSpPr/>
          <p:nvPr/>
        </p:nvSpPr>
        <p:spPr>
          <a:xfrm flipH="1" rot="10619200">
            <a:off x="8853702" y="331881"/>
            <a:ext cx="71289" cy="70337"/>
          </a:xfrm>
          <a:custGeom>
            <a:rect b="b" l="l" r="r" t="t"/>
            <a:pathLst>
              <a:path extrusionOk="0" h="1700" w="1723">
                <a:moveTo>
                  <a:pt x="1077" y="1"/>
                </a:moveTo>
                <a:cubicBezTo>
                  <a:pt x="810" y="1"/>
                  <a:pt x="513" y="157"/>
                  <a:pt x="309" y="438"/>
                </a:cubicBezTo>
                <a:cubicBezTo>
                  <a:pt x="6" y="849"/>
                  <a:pt x="1" y="1373"/>
                  <a:pt x="309" y="1594"/>
                </a:cubicBezTo>
                <a:cubicBezTo>
                  <a:pt x="407" y="1666"/>
                  <a:pt x="523" y="1700"/>
                  <a:pt x="645" y="1700"/>
                </a:cubicBezTo>
                <a:cubicBezTo>
                  <a:pt x="910" y="1700"/>
                  <a:pt x="1207" y="1541"/>
                  <a:pt x="1414" y="1260"/>
                </a:cubicBezTo>
                <a:cubicBezTo>
                  <a:pt x="1712" y="849"/>
                  <a:pt x="1722" y="330"/>
                  <a:pt x="1414" y="104"/>
                </a:cubicBezTo>
                <a:cubicBezTo>
                  <a:pt x="1316" y="34"/>
                  <a:pt x="1200" y="1"/>
                  <a:pt x="10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35" name="Google Shape;4435;p7"/>
          <p:cNvSpPr/>
          <p:nvPr/>
        </p:nvSpPr>
        <p:spPr>
          <a:xfrm flipH="1" rot="-5400000">
            <a:off x="7705356" y="-75407"/>
            <a:ext cx="321939" cy="321939"/>
          </a:xfrm>
          <a:custGeom>
            <a:rect b="b" l="l" r="r" t="t"/>
            <a:pathLst>
              <a:path extrusionOk="0" h="7781" w="7781">
                <a:moveTo>
                  <a:pt x="3891" y="1"/>
                </a:moveTo>
                <a:cubicBezTo>
                  <a:pt x="1743" y="1"/>
                  <a:pt x="1" y="1743"/>
                  <a:pt x="1" y="3891"/>
                </a:cubicBezTo>
                <a:cubicBezTo>
                  <a:pt x="1" y="6039"/>
                  <a:pt x="1743" y="7781"/>
                  <a:pt x="3891" y="7781"/>
                </a:cubicBezTo>
                <a:cubicBezTo>
                  <a:pt x="6039" y="7781"/>
                  <a:pt x="7781" y="6039"/>
                  <a:pt x="7781" y="3891"/>
                </a:cubicBezTo>
                <a:cubicBezTo>
                  <a:pt x="7781" y="1743"/>
                  <a:pt x="6039" y="1"/>
                  <a:pt x="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436" name="Google Shape;4436;p7"/>
          <p:cNvGrpSpPr/>
          <p:nvPr/>
        </p:nvGrpSpPr>
        <p:grpSpPr>
          <a:xfrm>
            <a:off x="-481993" y="-377502"/>
            <a:ext cx="1201981" cy="1177605"/>
            <a:chOff x="1409400" y="3825350"/>
            <a:chExt cx="823500" cy="806800"/>
          </a:xfrm>
        </p:grpSpPr>
        <p:sp>
          <p:nvSpPr>
            <p:cNvPr id="4437" name="Google Shape;4437;p7"/>
            <p:cNvSpPr/>
            <p:nvPr/>
          </p:nvSpPr>
          <p:spPr>
            <a:xfrm>
              <a:off x="1860575" y="46214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2"/>
                    <a:pt x="93" y="423"/>
                    <a:pt x="212" y="423"/>
                  </a:cubicBezTo>
                  <a:cubicBezTo>
                    <a:pt x="215" y="423"/>
                    <a:pt x="218" y="422"/>
                    <a:pt x="221" y="422"/>
                  </a:cubicBezTo>
                  <a:cubicBezTo>
                    <a:pt x="334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8" name="Google Shape;4438;p7"/>
            <p:cNvSpPr/>
            <p:nvPr/>
          </p:nvSpPr>
          <p:spPr>
            <a:xfrm>
              <a:off x="1754450" y="46213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3"/>
                    <a:pt x="1" y="217"/>
                  </a:cubicBezTo>
                  <a:cubicBezTo>
                    <a:pt x="1" y="330"/>
                    <a:pt x="88" y="422"/>
                    <a:pt x="206" y="427"/>
                  </a:cubicBezTo>
                  <a:cubicBezTo>
                    <a:pt x="210" y="427"/>
                    <a:pt x="213" y="428"/>
                    <a:pt x="216" y="428"/>
                  </a:cubicBezTo>
                  <a:cubicBezTo>
                    <a:pt x="330" y="428"/>
                    <a:pt x="427" y="342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9" name="Google Shape;4439;p7"/>
            <p:cNvSpPr/>
            <p:nvPr/>
          </p:nvSpPr>
          <p:spPr>
            <a:xfrm>
              <a:off x="1807250" y="462157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31" y="1"/>
                  </a:moveTo>
                  <a:cubicBezTo>
                    <a:pt x="228" y="1"/>
                    <a:pt x="225" y="1"/>
                    <a:pt x="222" y="1"/>
                  </a:cubicBezTo>
                  <a:cubicBezTo>
                    <a:pt x="104" y="1"/>
                    <a:pt x="16" y="88"/>
                    <a:pt x="6" y="207"/>
                  </a:cubicBezTo>
                  <a:cubicBezTo>
                    <a:pt x="1" y="330"/>
                    <a:pt x="93" y="417"/>
                    <a:pt x="211" y="422"/>
                  </a:cubicBezTo>
                  <a:cubicBezTo>
                    <a:pt x="330" y="422"/>
                    <a:pt x="432" y="330"/>
                    <a:pt x="432" y="212"/>
                  </a:cubicBezTo>
                  <a:cubicBezTo>
                    <a:pt x="437" y="92"/>
                    <a:pt x="350" y="1"/>
                    <a:pt x="2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0" name="Google Shape;4440;p7"/>
            <p:cNvSpPr/>
            <p:nvPr/>
          </p:nvSpPr>
          <p:spPr>
            <a:xfrm>
              <a:off x="180752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24" y="427"/>
                    <a:pt x="421" y="335"/>
                    <a:pt x="427" y="217"/>
                  </a:cubicBezTo>
                  <a:cubicBezTo>
                    <a:pt x="427" y="9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1" name="Google Shape;4441;p7"/>
            <p:cNvSpPr/>
            <p:nvPr/>
          </p:nvSpPr>
          <p:spPr>
            <a:xfrm>
              <a:off x="1913625" y="40906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98"/>
                    <a:pt x="6" y="222"/>
                  </a:cubicBezTo>
                  <a:cubicBezTo>
                    <a:pt x="11" y="335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2" name="Google Shape;4442;p7"/>
            <p:cNvSpPr/>
            <p:nvPr/>
          </p:nvSpPr>
          <p:spPr>
            <a:xfrm>
              <a:off x="17543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3" name="Google Shape;4443;p7"/>
            <p:cNvSpPr/>
            <p:nvPr/>
          </p:nvSpPr>
          <p:spPr>
            <a:xfrm>
              <a:off x="186057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3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4" name="Google Shape;4444;p7"/>
            <p:cNvSpPr/>
            <p:nvPr/>
          </p:nvSpPr>
          <p:spPr>
            <a:xfrm>
              <a:off x="1568700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5" name="Google Shape;4445;p7"/>
            <p:cNvSpPr/>
            <p:nvPr/>
          </p:nvSpPr>
          <p:spPr>
            <a:xfrm>
              <a:off x="1568700" y="43294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87" y="1"/>
                    <a:pt x="0" y="103"/>
                    <a:pt x="5" y="222"/>
                  </a:cubicBezTo>
                  <a:cubicBezTo>
                    <a:pt x="5" y="332"/>
                    <a:pt x="98" y="427"/>
                    <a:pt x="212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32" y="329"/>
                    <a:pt x="432" y="211"/>
                  </a:cubicBezTo>
                  <a:cubicBezTo>
                    <a:pt x="421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6" name="Google Shape;4446;p7"/>
            <p:cNvSpPr/>
            <p:nvPr/>
          </p:nvSpPr>
          <p:spPr>
            <a:xfrm>
              <a:off x="1913625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7" name="Google Shape;4447;p7"/>
            <p:cNvSpPr/>
            <p:nvPr/>
          </p:nvSpPr>
          <p:spPr>
            <a:xfrm>
              <a:off x="2099400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0"/>
                    <a:pt x="98" y="422"/>
                    <a:pt x="211" y="422"/>
                  </a:cubicBezTo>
                  <a:cubicBezTo>
                    <a:pt x="329" y="422"/>
                    <a:pt x="427" y="32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8" name="Google Shape;4448;p7"/>
            <p:cNvSpPr/>
            <p:nvPr/>
          </p:nvSpPr>
          <p:spPr>
            <a:xfrm>
              <a:off x="1860450" y="41438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5" y="329"/>
                    <a:pt x="98" y="427"/>
                    <a:pt x="211" y="427"/>
                  </a:cubicBezTo>
                  <a:cubicBezTo>
                    <a:pt x="334" y="427"/>
                    <a:pt x="432" y="334"/>
                    <a:pt x="432" y="211"/>
                  </a:cubicBezTo>
                  <a:cubicBezTo>
                    <a:pt x="432" y="93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9" name="Google Shape;4449;p7"/>
            <p:cNvSpPr/>
            <p:nvPr/>
          </p:nvSpPr>
          <p:spPr>
            <a:xfrm>
              <a:off x="1754450" y="41438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02" y="1"/>
                  </a:moveTo>
                  <a:cubicBezTo>
                    <a:pt x="84" y="1"/>
                    <a:pt x="1" y="97"/>
                    <a:pt x="1" y="222"/>
                  </a:cubicBezTo>
                  <a:cubicBezTo>
                    <a:pt x="1" y="335"/>
                    <a:pt x="98" y="433"/>
                    <a:pt x="211" y="433"/>
                  </a:cubicBezTo>
                  <a:cubicBezTo>
                    <a:pt x="330" y="423"/>
                    <a:pt x="427" y="335"/>
                    <a:pt x="427" y="222"/>
                  </a:cubicBezTo>
                  <a:cubicBezTo>
                    <a:pt x="427" y="99"/>
                    <a:pt x="335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0" name="Google Shape;4450;p7"/>
            <p:cNvSpPr/>
            <p:nvPr/>
          </p:nvSpPr>
          <p:spPr>
            <a:xfrm>
              <a:off x="1568550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2" y="0"/>
                  </a:moveTo>
                  <a:cubicBezTo>
                    <a:pt x="93" y="0"/>
                    <a:pt x="1" y="87"/>
                    <a:pt x="1" y="206"/>
                  </a:cubicBezTo>
                  <a:cubicBezTo>
                    <a:pt x="1" y="329"/>
                    <a:pt x="93" y="421"/>
                    <a:pt x="212" y="421"/>
                  </a:cubicBezTo>
                  <a:cubicBezTo>
                    <a:pt x="335" y="421"/>
                    <a:pt x="427" y="329"/>
                    <a:pt x="427" y="211"/>
                  </a:cubicBezTo>
                  <a:cubicBezTo>
                    <a:pt x="427" y="87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1" name="Google Shape;4451;p7"/>
            <p:cNvSpPr/>
            <p:nvPr/>
          </p:nvSpPr>
          <p:spPr>
            <a:xfrm>
              <a:off x="2099275" y="4329575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32" y="335"/>
                    <a:pt x="432" y="217"/>
                  </a:cubicBezTo>
                  <a:cubicBezTo>
                    <a:pt x="437" y="96"/>
                    <a:pt x="34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2" name="Google Shape;4452;p7"/>
            <p:cNvSpPr/>
            <p:nvPr/>
          </p:nvSpPr>
          <p:spPr>
            <a:xfrm>
              <a:off x="1807525" y="4143800"/>
              <a:ext cx="10675" cy="10600"/>
            </a:xfrm>
            <a:custGeom>
              <a:rect b="b" l="l" r="r" t="t"/>
              <a:pathLst>
                <a:path extrusionOk="0" h="424" w="427">
                  <a:moveTo>
                    <a:pt x="211" y="1"/>
                  </a:moveTo>
                  <a:cubicBezTo>
                    <a:pt x="97" y="1"/>
                    <a:pt x="5" y="82"/>
                    <a:pt x="0" y="202"/>
                  </a:cubicBezTo>
                  <a:cubicBezTo>
                    <a:pt x="0" y="325"/>
                    <a:pt x="82" y="417"/>
                    <a:pt x="195" y="423"/>
                  </a:cubicBezTo>
                  <a:cubicBezTo>
                    <a:pt x="201" y="423"/>
                    <a:pt x="207" y="423"/>
                    <a:pt x="213" y="423"/>
                  </a:cubicBezTo>
                  <a:cubicBezTo>
                    <a:pt x="328" y="423"/>
                    <a:pt x="417" y="330"/>
                    <a:pt x="421" y="222"/>
                  </a:cubicBezTo>
                  <a:cubicBezTo>
                    <a:pt x="427" y="104"/>
                    <a:pt x="339" y="6"/>
                    <a:pt x="221" y="1"/>
                  </a:cubicBezTo>
                  <a:cubicBezTo>
                    <a:pt x="217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3" name="Google Shape;4453;p7"/>
            <p:cNvSpPr/>
            <p:nvPr/>
          </p:nvSpPr>
          <p:spPr>
            <a:xfrm>
              <a:off x="1621875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8" y="0"/>
                    <a:pt x="1" y="98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27"/>
                    <a:pt x="422" y="329"/>
                    <a:pt x="422" y="211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4" name="Google Shape;4454;p7"/>
            <p:cNvSpPr/>
            <p:nvPr/>
          </p:nvSpPr>
          <p:spPr>
            <a:xfrm>
              <a:off x="17012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6" y="334"/>
                    <a:pt x="103" y="422"/>
                    <a:pt x="22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5" name="Google Shape;4455;p7"/>
            <p:cNvSpPr/>
            <p:nvPr/>
          </p:nvSpPr>
          <p:spPr>
            <a:xfrm>
              <a:off x="2152575" y="443557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6" name="Google Shape;4456;p7"/>
            <p:cNvSpPr/>
            <p:nvPr/>
          </p:nvSpPr>
          <p:spPr>
            <a:xfrm>
              <a:off x="2099275" y="4435425"/>
              <a:ext cx="10925" cy="10825"/>
            </a:xfrm>
            <a:custGeom>
              <a:rect b="b" l="l" r="r" t="t"/>
              <a:pathLst>
                <a:path extrusionOk="0" h="433" w="43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87" y="6"/>
                    <a:pt x="0" y="104"/>
                    <a:pt x="5" y="227"/>
                  </a:cubicBezTo>
                  <a:cubicBezTo>
                    <a:pt x="10" y="340"/>
                    <a:pt x="108" y="433"/>
                    <a:pt x="226" y="433"/>
                  </a:cubicBezTo>
                  <a:cubicBezTo>
                    <a:pt x="339" y="433"/>
                    <a:pt x="437" y="335"/>
                    <a:pt x="432" y="207"/>
                  </a:cubicBezTo>
                  <a:cubicBezTo>
                    <a:pt x="432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7" name="Google Shape;4457;p7"/>
            <p:cNvSpPr/>
            <p:nvPr/>
          </p:nvSpPr>
          <p:spPr>
            <a:xfrm>
              <a:off x="1621625" y="44355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8" y="0"/>
                    <a:pt x="0" y="98"/>
                    <a:pt x="11" y="221"/>
                  </a:cubicBezTo>
                  <a:cubicBezTo>
                    <a:pt x="16" y="334"/>
                    <a:pt x="103" y="427"/>
                    <a:pt x="22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8" name="Google Shape;4458;p7"/>
            <p:cNvSpPr/>
            <p:nvPr/>
          </p:nvSpPr>
          <p:spPr>
            <a:xfrm>
              <a:off x="1568700" y="4435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6"/>
                  </a:cubicBezTo>
                  <a:cubicBezTo>
                    <a:pt x="0" y="329"/>
                    <a:pt x="87" y="427"/>
                    <a:pt x="206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9" name="Google Shape;4459;p7"/>
            <p:cNvSpPr/>
            <p:nvPr/>
          </p:nvSpPr>
          <p:spPr>
            <a:xfrm>
              <a:off x="1621625" y="432945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8"/>
                    <a:pt x="11" y="222"/>
                  </a:cubicBezTo>
                  <a:cubicBezTo>
                    <a:pt x="16" y="340"/>
                    <a:pt x="103" y="432"/>
                    <a:pt x="226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0" name="Google Shape;4460;p7"/>
            <p:cNvSpPr/>
            <p:nvPr/>
          </p:nvSpPr>
          <p:spPr>
            <a:xfrm>
              <a:off x="15155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6" y="335"/>
                    <a:pt x="103" y="427"/>
                    <a:pt x="227" y="427"/>
                  </a:cubicBezTo>
                  <a:cubicBezTo>
                    <a:pt x="340" y="427"/>
                    <a:pt x="432" y="329"/>
                    <a:pt x="432" y="211"/>
                  </a:cubicBezTo>
                  <a:cubicBezTo>
                    <a:pt x="432" y="93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1" name="Google Shape;4461;p7"/>
            <p:cNvSpPr/>
            <p:nvPr/>
          </p:nvSpPr>
          <p:spPr>
            <a:xfrm>
              <a:off x="1489175" y="41438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82" y="0"/>
                    <a:pt x="0" y="93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27" y="98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2" name="Google Shape;4462;p7"/>
            <p:cNvSpPr/>
            <p:nvPr/>
          </p:nvSpPr>
          <p:spPr>
            <a:xfrm>
              <a:off x="2046325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6" y="0"/>
                  </a:moveTo>
                  <a:cubicBezTo>
                    <a:pt x="223" y="0"/>
                    <a:pt x="220" y="0"/>
                    <a:pt x="217" y="0"/>
                  </a:cubicBez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30" y="427"/>
                    <a:pt x="427" y="334"/>
                    <a:pt x="427" y="211"/>
                  </a:cubicBezTo>
                  <a:cubicBezTo>
                    <a:pt x="427" y="96"/>
                    <a:pt x="344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3" name="Google Shape;4463;p7"/>
            <p:cNvSpPr/>
            <p:nvPr/>
          </p:nvSpPr>
          <p:spPr>
            <a:xfrm>
              <a:off x="1860575" y="4568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0"/>
                  </a:moveTo>
                  <a:cubicBezTo>
                    <a:pt x="103" y="0"/>
                    <a:pt x="0" y="93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217" y="427"/>
                    <a:pt x="223" y="428"/>
                    <a:pt x="230" y="428"/>
                  </a:cubicBezTo>
                  <a:cubicBezTo>
                    <a:pt x="343" y="428"/>
                    <a:pt x="427" y="338"/>
                    <a:pt x="427" y="211"/>
                  </a:cubicBezTo>
                  <a:cubicBezTo>
                    <a:pt x="427" y="93"/>
                    <a:pt x="334" y="6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4" name="Google Shape;4464;p7"/>
            <p:cNvSpPr/>
            <p:nvPr/>
          </p:nvSpPr>
          <p:spPr>
            <a:xfrm>
              <a:off x="18339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91"/>
                    <a:pt x="6" y="211"/>
                  </a:cubicBezTo>
                  <a:cubicBezTo>
                    <a:pt x="6" y="329"/>
                    <a:pt x="93" y="422"/>
                    <a:pt x="216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5" name="Google Shape;4465;p7"/>
            <p:cNvSpPr/>
            <p:nvPr/>
          </p:nvSpPr>
          <p:spPr>
            <a:xfrm>
              <a:off x="19136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3" y="1"/>
                    <a:pt x="6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7" y="422"/>
                    <a:pt x="223" y="423"/>
                    <a:pt x="229" y="423"/>
                  </a:cubicBezTo>
                  <a:cubicBezTo>
                    <a:pt x="344" y="423"/>
                    <a:pt x="432" y="329"/>
                    <a:pt x="427" y="216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6" name="Google Shape;4466;p7"/>
            <p:cNvSpPr/>
            <p:nvPr/>
          </p:nvSpPr>
          <p:spPr>
            <a:xfrm>
              <a:off x="2019875" y="41437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1"/>
                  </a:cubicBezTo>
                  <a:cubicBezTo>
                    <a:pt x="329" y="421"/>
                    <a:pt x="427" y="319"/>
                    <a:pt x="427" y="20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7" name="Google Shape;4467;p7"/>
            <p:cNvSpPr/>
            <p:nvPr/>
          </p:nvSpPr>
          <p:spPr>
            <a:xfrm>
              <a:off x="18072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11" y="88"/>
                    <a:pt x="1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220" y="422"/>
                    <a:pt x="224" y="422"/>
                    <a:pt x="227" y="422"/>
                  </a:cubicBezTo>
                  <a:cubicBezTo>
                    <a:pt x="350" y="422"/>
                    <a:pt x="432" y="336"/>
                    <a:pt x="432" y="216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8" name="Google Shape;4468;p7"/>
            <p:cNvSpPr/>
            <p:nvPr/>
          </p:nvSpPr>
          <p:spPr>
            <a:xfrm>
              <a:off x="1860450" y="40375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8" y="0"/>
                    <a:pt x="10" y="88"/>
                    <a:pt x="5" y="206"/>
                  </a:cubicBezTo>
                  <a:cubicBezTo>
                    <a:pt x="0" y="324"/>
                    <a:pt x="88" y="422"/>
                    <a:pt x="211" y="422"/>
                  </a:cubicBezTo>
                  <a:cubicBezTo>
                    <a:pt x="214" y="422"/>
                    <a:pt x="218" y="422"/>
                    <a:pt x="221" y="422"/>
                  </a:cubicBezTo>
                  <a:cubicBezTo>
                    <a:pt x="340" y="422"/>
                    <a:pt x="432" y="336"/>
                    <a:pt x="432" y="216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9" name="Google Shape;4469;p7"/>
            <p:cNvSpPr/>
            <p:nvPr/>
          </p:nvSpPr>
          <p:spPr>
            <a:xfrm>
              <a:off x="180752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87" y="0"/>
                    <a:pt x="0" y="98"/>
                    <a:pt x="5" y="221"/>
                  </a:cubicBezTo>
                  <a:cubicBezTo>
                    <a:pt x="10" y="334"/>
                    <a:pt x="103" y="427"/>
                    <a:pt x="216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0" name="Google Shape;4470;p7"/>
            <p:cNvSpPr/>
            <p:nvPr/>
          </p:nvSpPr>
          <p:spPr>
            <a:xfrm>
              <a:off x="191362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1" name="Google Shape;4471;p7"/>
            <p:cNvSpPr/>
            <p:nvPr/>
          </p:nvSpPr>
          <p:spPr>
            <a:xfrm>
              <a:off x="1754325" y="4037325"/>
              <a:ext cx="10800" cy="10800"/>
            </a:xfrm>
            <a:custGeom>
              <a:rect b="b" l="l" r="r" t="t"/>
              <a:pathLst>
                <a:path extrusionOk="0" h="432" w="432">
                  <a:moveTo>
                    <a:pt x="211" y="0"/>
                  </a:moveTo>
                  <a:cubicBezTo>
                    <a:pt x="98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1"/>
                    <a:pt x="422" y="216"/>
                  </a:cubicBezTo>
                  <a:cubicBezTo>
                    <a:pt x="422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2" name="Google Shape;4472;p7"/>
            <p:cNvSpPr/>
            <p:nvPr/>
          </p:nvSpPr>
          <p:spPr>
            <a:xfrm>
              <a:off x="1913750" y="419675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34"/>
                    <a:pt x="93" y="427"/>
                    <a:pt x="211" y="427"/>
                  </a:cubicBezTo>
                  <a:cubicBezTo>
                    <a:pt x="330" y="427"/>
                    <a:pt x="427" y="329"/>
                    <a:pt x="427" y="20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3" name="Google Shape;4473;p7"/>
            <p:cNvSpPr/>
            <p:nvPr/>
          </p:nvSpPr>
          <p:spPr>
            <a:xfrm>
              <a:off x="2046075" y="4329325"/>
              <a:ext cx="10950" cy="10825"/>
            </a:xfrm>
            <a:custGeom>
              <a:rect b="b" l="l" r="r" t="t"/>
              <a:pathLst>
                <a:path extrusionOk="0" h="433" w="438">
                  <a:moveTo>
                    <a:pt x="227" y="0"/>
                  </a:moveTo>
                  <a:cubicBezTo>
                    <a:pt x="109" y="0"/>
                    <a:pt x="11" y="88"/>
                    <a:pt x="6" y="206"/>
                  </a:cubicBezTo>
                  <a:cubicBezTo>
                    <a:pt x="1" y="329"/>
                    <a:pt x="98" y="42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2"/>
                    <a:pt x="432" y="227"/>
                  </a:cubicBezTo>
                  <a:cubicBezTo>
                    <a:pt x="437" y="103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4" name="Google Shape;4474;p7"/>
            <p:cNvSpPr/>
            <p:nvPr/>
          </p:nvSpPr>
          <p:spPr>
            <a:xfrm>
              <a:off x="2152450" y="432957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3"/>
                    <a:pt x="6" y="206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5" name="Google Shape;4475;p7"/>
            <p:cNvSpPr/>
            <p:nvPr/>
          </p:nvSpPr>
          <p:spPr>
            <a:xfrm>
              <a:off x="19137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104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210" y="422"/>
                    <a:pt x="213" y="422"/>
                    <a:pt x="217" y="422"/>
                  </a:cubicBezTo>
                  <a:cubicBezTo>
                    <a:pt x="335" y="422"/>
                    <a:pt x="427" y="336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6" name="Google Shape;4476;p7"/>
            <p:cNvSpPr/>
            <p:nvPr/>
          </p:nvSpPr>
          <p:spPr>
            <a:xfrm>
              <a:off x="15156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98" y="427"/>
                    <a:pt x="217" y="427"/>
                  </a:cubicBezTo>
                  <a:cubicBezTo>
                    <a:pt x="330" y="427"/>
                    <a:pt x="427" y="334"/>
                    <a:pt x="427" y="221"/>
                  </a:cubicBezTo>
                  <a:cubicBezTo>
                    <a:pt x="427" y="98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7" name="Google Shape;4477;p7"/>
            <p:cNvSpPr/>
            <p:nvPr/>
          </p:nvSpPr>
          <p:spPr>
            <a:xfrm>
              <a:off x="20463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2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8" name="Google Shape;4478;p7"/>
            <p:cNvSpPr/>
            <p:nvPr/>
          </p:nvSpPr>
          <p:spPr>
            <a:xfrm>
              <a:off x="1807525" y="41967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7" y="329"/>
                    <a:pt x="427" y="216"/>
                  </a:cubicBezTo>
                  <a:cubicBezTo>
                    <a:pt x="421" y="9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9" name="Google Shape;4479;p7"/>
            <p:cNvSpPr/>
            <p:nvPr/>
          </p:nvSpPr>
          <p:spPr>
            <a:xfrm>
              <a:off x="180737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9" y="0"/>
                    <a:pt x="1" y="93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1"/>
                    <a:pt x="427" y="221"/>
                  </a:cubicBezTo>
                  <a:cubicBezTo>
                    <a:pt x="433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0" name="Google Shape;4480;p7"/>
            <p:cNvSpPr/>
            <p:nvPr/>
          </p:nvSpPr>
          <p:spPr>
            <a:xfrm>
              <a:off x="191362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103" y="0"/>
                    <a:pt x="6" y="93"/>
                    <a:pt x="6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8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1" name="Google Shape;4481;p7"/>
            <p:cNvSpPr/>
            <p:nvPr/>
          </p:nvSpPr>
          <p:spPr>
            <a:xfrm>
              <a:off x="17543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8" y="1"/>
                    <a:pt x="11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3" y="423"/>
                    <a:pt x="422" y="333"/>
                    <a:pt x="432" y="216"/>
                  </a:cubicBezTo>
                  <a:cubicBezTo>
                    <a:pt x="43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2" name="Google Shape;4482;p7"/>
            <p:cNvSpPr/>
            <p:nvPr/>
          </p:nvSpPr>
          <p:spPr>
            <a:xfrm>
              <a:off x="180752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103" y="1"/>
                    <a:pt x="5" y="88"/>
                    <a:pt x="0" y="206"/>
                  </a:cubicBezTo>
                  <a:cubicBezTo>
                    <a:pt x="0" y="329"/>
                    <a:pt x="82" y="422"/>
                    <a:pt x="206" y="422"/>
                  </a:cubicBezTo>
                  <a:cubicBezTo>
                    <a:pt x="212" y="422"/>
                    <a:pt x="218" y="423"/>
                    <a:pt x="223" y="423"/>
                  </a:cubicBezTo>
                  <a:cubicBezTo>
                    <a:pt x="333" y="423"/>
                    <a:pt x="422" y="333"/>
                    <a:pt x="427" y="216"/>
                  </a:cubicBezTo>
                  <a:cubicBezTo>
                    <a:pt x="427" y="10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3" name="Google Shape;4483;p7"/>
            <p:cNvSpPr/>
            <p:nvPr/>
          </p:nvSpPr>
          <p:spPr>
            <a:xfrm>
              <a:off x="1833975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93" y="427"/>
                    <a:pt x="216" y="427"/>
                  </a:cubicBezTo>
                  <a:cubicBezTo>
                    <a:pt x="340" y="427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4" name="Google Shape;4484;p7"/>
            <p:cNvSpPr/>
            <p:nvPr/>
          </p:nvSpPr>
          <p:spPr>
            <a:xfrm>
              <a:off x="1966825" y="414380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6" y="1"/>
                  </a:moveTo>
                  <a:cubicBezTo>
                    <a:pt x="87" y="1"/>
                    <a:pt x="0" y="87"/>
                    <a:pt x="5" y="212"/>
                  </a:cubicBezTo>
                  <a:cubicBezTo>
                    <a:pt x="5" y="330"/>
                    <a:pt x="93" y="423"/>
                    <a:pt x="216" y="423"/>
                  </a:cubicBezTo>
                  <a:cubicBezTo>
                    <a:pt x="329" y="423"/>
                    <a:pt x="427" y="335"/>
                    <a:pt x="427" y="222"/>
                  </a:cubicBezTo>
                  <a:cubicBezTo>
                    <a:pt x="427" y="99"/>
                    <a:pt x="339" y="1"/>
                    <a:pt x="216" y="1"/>
                  </a:cubicBezTo>
                  <a:cubicBezTo>
                    <a:pt x="212" y="1"/>
                    <a:pt x="20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5" name="Google Shape;4485;p7"/>
            <p:cNvSpPr/>
            <p:nvPr/>
          </p:nvSpPr>
          <p:spPr>
            <a:xfrm>
              <a:off x="17012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3" y="0"/>
                    <a:pt x="0" y="98"/>
                    <a:pt x="11" y="221"/>
                  </a:cubicBezTo>
                  <a:cubicBezTo>
                    <a:pt x="11" y="334"/>
                    <a:pt x="103" y="427"/>
                    <a:pt x="221" y="427"/>
                  </a:cubicBezTo>
                  <a:cubicBezTo>
                    <a:pt x="345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6" name="Google Shape;4486;p7"/>
            <p:cNvSpPr/>
            <p:nvPr/>
          </p:nvSpPr>
          <p:spPr>
            <a:xfrm>
              <a:off x="1833975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34"/>
                    <a:pt x="93" y="421"/>
                    <a:pt x="216" y="421"/>
                  </a:cubicBezTo>
                  <a:cubicBezTo>
                    <a:pt x="340" y="421"/>
                    <a:pt x="43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7" name="Google Shape;4487;p7"/>
            <p:cNvSpPr/>
            <p:nvPr/>
          </p:nvSpPr>
          <p:spPr>
            <a:xfrm>
              <a:off x="175445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33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8" name="Google Shape;4488;p7"/>
            <p:cNvSpPr/>
            <p:nvPr/>
          </p:nvSpPr>
          <p:spPr>
            <a:xfrm>
              <a:off x="1833975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9" name="Google Shape;4489;p7"/>
            <p:cNvSpPr/>
            <p:nvPr/>
          </p:nvSpPr>
          <p:spPr>
            <a:xfrm>
              <a:off x="1701275" y="39845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9" y="427"/>
                    <a:pt x="427" y="334"/>
                    <a:pt x="427" y="211"/>
                  </a:cubicBezTo>
                  <a:cubicBezTo>
                    <a:pt x="432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0" name="Google Shape;4490;p7"/>
            <p:cNvSpPr/>
            <p:nvPr/>
          </p:nvSpPr>
          <p:spPr>
            <a:xfrm>
              <a:off x="186057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5"/>
                    <a:pt x="0" y="98"/>
                    <a:pt x="0" y="221"/>
                  </a:cubicBezTo>
                  <a:cubicBezTo>
                    <a:pt x="0" y="33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1" name="Google Shape;4491;p7"/>
            <p:cNvSpPr/>
            <p:nvPr/>
          </p:nvSpPr>
          <p:spPr>
            <a:xfrm>
              <a:off x="1833975" y="39580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3" y="422"/>
                    <a:pt x="211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2" name="Google Shape;4492;p7"/>
            <p:cNvSpPr/>
            <p:nvPr/>
          </p:nvSpPr>
          <p:spPr>
            <a:xfrm>
              <a:off x="18605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1" y="334"/>
                    <a:pt x="103" y="422"/>
                    <a:pt x="221" y="422"/>
                  </a:cubicBezTo>
                  <a:cubicBezTo>
                    <a:pt x="339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3" name="Google Shape;4493;p7"/>
            <p:cNvSpPr/>
            <p:nvPr/>
          </p:nvSpPr>
          <p:spPr>
            <a:xfrm>
              <a:off x="1436000" y="414380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0" y="1"/>
                  </a:moveTo>
                  <a:cubicBezTo>
                    <a:pt x="92" y="1"/>
                    <a:pt x="0" y="87"/>
                    <a:pt x="10" y="207"/>
                  </a:cubicBezTo>
                  <a:cubicBezTo>
                    <a:pt x="10" y="330"/>
                    <a:pt x="97" y="423"/>
                    <a:pt x="221" y="423"/>
                  </a:cubicBezTo>
                  <a:cubicBezTo>
                    <a:pt x="334" y="423"/>
                    <a:pt x="431" y="335"/>
                    <a:pt x="431" y="222"/>
                  </a:cubicBezTo>
                  <a:cubicBezTo>
                    <a:pt x="431" y="99"/>
                    <a:pt x="344" y="1"/>
                    <a:pt x="221" y="1"/>
                  </a:cubicBezTo>
                  <a:cubicBezTo>
                    <a:pt x="217" y="1"/>
                    <a:pt x="214" y="1"/>
                    <a:pt x="21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4" name="Google Shape;4494;p7"/>
            <p:cNvSpPr/>
            <p:nvPr/>
          </p:nvSpPr>
          <p:spPr>
            <a:xfrm>
              <a:off x="1833975" y="40112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6" y="1"/>
                  </a:moveTo>
                  <a:cubicBezTo>
                    <a:pt x="98" y="1"/>
                    <a:pt x="1" y="88"/>
                    <a:pt x="1" y="217"/>
                  </a:cubicBezTo>
                  <a:cubicBezTo>
                    <a:pt x="6" y="335"/>
                    <a:pt x="103" y="427"/>
                    <a:pt x="216" y="427"/>
                  </a:cubicBezTo>
                  <a:cubicBezTo>
                    <a:pt x="340" y="422"/>
                    <a:pt x="427" y="335"/>
                    <a:pt x="427" y="212"/>
                  </a:cubicBezTo>
                  <a:cubicBezTo>
                    <a:pt x="427" y="8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5" name="Google Shape;4495;p7"/>
            <p:cNvSpPr/>
            <p:nvPr/>
          </p:nvSpPr>
          <p:spPr>
            <a:xfrm>
              <a:off x="1674800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3" y="0"/>
                    <a:pt x="1" y="86"/>
                    <a:pt x="1" y="206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330" y="427"/>
                    <a:pt x="427" y="329"/>
                    <a:pt x="427" y="216"/>
                  </a:cubicBezTo>
                  <a:cubicBezTo>
                    <a:pt x="427" y="98"/>
                    <a:pt x="335" y="0"/>
                    <a:pt x="222" y="0"/>
                  </a:cubicBezTo>
                  <a:cubicBezTo>
                    <a:pt x="218" y="0"/>
                    <a:pt x="21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6" name="Google Shape;4496;p7"/>
            <p:cNvSpPr/>
            <p:nvPr/>
          </p:nvSpPr>
          <p:spPr>
            <a:xfrm>
              <a:off x="1754325" y="41968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199" y="1"/>
                  </a:moveTo>
                  <a:cubicBezTo>
                    <a:pt x="94" y="1"/>
                    <a:pt x="5" y="90"/>
                    <a:pt x="1" y="202"/>
                  </a:cubicBezTo>
                  <a:cubicBezTo>
                    <a:pt x="1" y="320"/>
                    <a:pt x="98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22" y="212"/>
                  </a:cubicBezTo>
                  <a:cubicBezTo>
                    <a:pt x="422" y="94"/>
                    <a:pt x="335" y="7"/>
                    <a:pt x="216" y="1"/>
                  </a:cubicBezTo>
                  <a:cubicBezTo>
                    <a:pt x="211" y="1"/>
                    <a:pt x="205" y="1"/>
                    <a:pt x="19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7" name="Google Shape;4497;p7"/>
            <p:cNvSpPr/>
            <p:nvPr/>
          </p:nvSpPr>
          <p:spPr>
            <a:xfrm>
              <a:off x="17012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98" y="422"/>
                    <a:pt x="211" y="427"/>
                  </a:cubicBezTo>
                  <a:cubicBezTo>
                    <a:pt x="214" y="427"/>
                    <a:pt x="218" y="427"/>
                    <a:pt x="221" y="427"/>
                  </a:cubicBezTo>
                  <a:cubicBezTo>
                    <a:pt x="335" y="427"/>
                    <a:pt x="432" y="342"/>
                    <a:pt x="432" y="222"/>
                  </a:cubicBezTo>
                  <a:cubicBezTo>
                    <a:pt x="432" y="9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8" name="Google Shape;4498;p7"/>
            <p:cNvSpPr/>
            <p:nvPr/>
          </p:nvSpPr>
          <p:spPr>
            <a:xfrm>
              <a:off x="2178925" y="41434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6" y="1"/>
                  </a:moveTo>
                  <a:cubicBezTo>
                    <a:pt x="103" y="1"/>
                    <a:pt x="5" y="93"/>
                    <a:pt x="5" y="217"/>
                  </a:cubicBezTo>
                  <a:cubicBezTo>
                    <a:pt x="0" y="330"/>
                    <a:pt x="103" y="432"/>
                    <a:pt x="216" y="432"/>
                  </a:cubicBezTo>
                  <a:cubicBezTo>
                    <a:pt x="334" y="432"/>
                    <a:pt x="432" y="345"/>
                    <a:pt x="432" y="227"/>
                  </a:cubicBezTo>
                  <a:cubicBezTo>
                    <a:pt x="432" y="109"/>
                    <a:pt x="339" y="16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9" name="Google Shape;4499;p7"/>
            <p:cNvSpPr/>
            <p:nvPr/>
          </p:nvSpPr>
          <p:spPr>
            <a:xfrm>
              <a:off x="175432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8"/>
                    <a:pt x="1" y="211"/>
                  </a:cubicBezTo>
                  <a:cubicBezTo>
                    <a:pt x="1" y="334"/>
                    <a:pt x="93" y="427"/>
                    <a:pt x="216" y="427"/>
                  </a:cubicBezTo>
                  <a:cubicBezTo>
                    <a:pt x="335" y="427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0" name="Google Shape;4500;p7"/>
            <p:cNvSpPr/>
            <p:nvPr/>
          </p:nvSpPr>
          <p:spPr>
            <a:xfrm>
              <a:off x="1966675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1" y="341"/>
                    <a:pt x="93" y="427"/>
                    <a:pt x="212" y="427"/>
                  </a:cubicBezTo>
                  <a:cubicBezTo>
                    <a:pt x="215" y="427"/>
                    <a:pt x="218" y="427"/>
                    <a:pt x="222" y="427"/>
                  </a:cubicBezTo>
                  <a:cubicBezTo>
                    <a:pt x="335" y="427"/>
                    <a:pt x="427" y="329"/>
                    <a:pt x="427" y="21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1" name="Google Shape;4501;p7"/>
            <p:cNvSpPr/>
            <p:nvPr/>
          </p:nvSpPr>
          <p:spPr>
            <a:xfrm>
              <a:off x="1648350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6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9"/>
                    <a:pt x="10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2" name="Google Shape;4502;p7"/>
            <p:cNvSpPr/>
            <p:nvPr/>
          </p:nvSpPr>
          <p:spPr>
            <a:xfrm>
              <a:off x="1966550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5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3" name="Google Shape;4503;p7"/>
            <p:cNvSpPr/>
            <p:nvPr/>
          </p:nvSpPr>
          <p:spPr>
            <a:xfrm>
              <a:off x="1701275" y="41438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2" y="1"/>
                  </a:moveTo>
                  <a:cubicBezTo>
                    <a:pt x="93" y="1"/>
                    <a:pt x="0" y="97"/>
                    <a:pt x="5" y="222"/>
                  </a:cubicBezTo>
                  <a:cubicBezTo>
                    <a:pt x="5" y="335"/>
                    <a:pt x="98" y="433"/>
                    <a:pt x="211" y="433"/>
                  </a:cubicBezTo>
                  <a:cubicBezTo>
                    <a:pt x="334" y="433"/>
                    <a:pt x="432" y="340"/>
                    <a:pt x="432" y="222"/>
                  </a:cubicBezTo>
                  <a:cubicBezTo>
                    <a:pt x="432" y="99"/>
                    <a:pt x="345" y="1"/>
                    <a:pt x="221" y="1"/>
                  </a:cubicBezTo>
                  <a:cubicBezTo>
                    <a:pt x="218" y="1"/>
                    <a:pt x="21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4" name="Google Shape;4504;p7"/>
            <p:cNvSpPr/>
            <p:nvPr/>
          </p:nvSpPr>
          <p:spPr>
            <a:xfrm>
              <a:off x="18605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0" y="216"/>
                  </a:cubicBezTo>
                  <a:cubicBezTo>
                    <a:pt x="0" y="329"/>
                    <a:pt x="93" y="422"/>
                    <a:pt x="206" y="427"/>
                  </a:cubicBezTo>
                  <a:cubicBezTo>
                    <a:pt x="209" y="427"/>
                    <a:pt x="213" y="427"/>
                    <a:pt x="216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5" name="Google Shape;4505;p7"/>
            <p:cNvSpPr/>
            <p:nvPr/>
          </p:nvSpPr>
          <p:spPr>
            <a:xfrm>
              <a:off x="1993275" y="390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8"/>
                    <a:pt x="6" y="211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6" name="Google Shape;4506;p7"/>
            <p:cNvSpPr/>
            <p:nvPr/>
          </p:nvSpPr>
          <p:spPr>
            <a:xfrm>
              <a:off x="1966825" y="4037325"/>
              <a:ext cx="10925" cy="10800"/>
            </a:xfrm>
            <a:custGeom>
              <a:rect b="b" l="l" r="r" t="t"/>
              <a:pathLst>
                <a:path extrusionOk="0" h="432" w="437">
                  <a:moveTo>
                    <a:pt x="216" y="0"/>
                  </a:moveTo>
                  <a:cubicBezTo>
                    <a:pt x="103" y="10"/>
                    <a:pt x="5" y="98"/>
                    <a:pt x="5" y="216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214" y="432"/>
                    <a:pt x="217" y="432"/>
                    <a:pt x="220" y="432"/>
                  </a:cubicBezTo>
                  <a:cubicBezTo>
                    <a:pt x="334" y="432"/>
                    <a:pt x="422" y="341"/>
                    <a:pt x="427" y="221"/>
                  </a:cubicBezTo>
                  <a:cubicBezTo>
                    <a:pt x="43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7" name="Google Shape;4507;p7"/>
            <p:cNvSpPr/>
            <p:nvPr/>
          </p:nvSpPr>
          <p:spPr>
            <a:xfrm>
              <a:off x="1435975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0" y="422"/>
                    <a:pt x="427" y="324"/>
                    <a:pt x="427" y="211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8" name="Google Shape;4508;p7"/>
            <p:cNvSpPr/>
            <p:nvPr/>
          </p:nvSpPr>
          <p:spPr>
            <a:xfrm>
              <a:off x="175432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0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9" name="Google Shape;4509;p7"/>
            <p:cNvSpPr/>
            <p:nvPr/>
          </p:nvSpPr>
          <p:spPr>
            <a:xfrm>
              <a:off x="1621625" y="4276650"/>
              <a:ext cx="10800" cy="10425"/>
            </a:xfrm>
            <a:custGeom>
              <a:rect b="b" l="l" r="r" t="t"/>
              <a:pathLst>
                <a:path extrusionOk="0" h="417" w="432">
                  <a:moveTo>
                    <a:pt x="216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93" y="417"/>
                    <a:pt x="216" y="417"/>
                  </a:cubicBezTo>
                  <a:cubicBezTo>
                    <a:pt x="334" y="417"/>
                    <a:pt x="432" y="319"/>
                    <a:pt x="427" y="211"/>
                  </a:cubicBezTo>
                  <a:cubicBezTo>
                    <a:pt x="427" y="9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0" name="Google Shape;4510;p7"/>
            <p:cNvSpPr/>
            <p:nvPr/>
          </p:nvSpPr>
          <p:spPr>
            <a:xfrm>
              <a:off x="151562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" y="319"/>
                    <a:pt x="93" y="421"/>
                    <a:pt x="206" y="421"/>
                  </a:cubicBezTo>
                  <a:cubicBezTo>
                    <a:pt x="330" y="421"/>
                    <a:pt x="427" y="329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1" name="Google Shape;4511;p7"/>
            <p:cNvSpPr/>
            <p:nvPr/>
          </p:nvSpPr>
          <p:spPr>
            <a:xfrm>
              <a:off x="1621875" y="43826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5"/>
                    <a:pt x="1" y="98"/>
                    <a:pt x="1" y="211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24" y="421"/>
                    <a:pt x="422" y="319"/>
                    <a:pt x="422" y="206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2" name="Google Shape;4512;p7"/>
            <p:cNvSpPr/>
            <p:nvPr/>
          </p:nvSpPr>
          <p:spPr>
            <a:xfrm>
              <a:off x="1860575" y="42499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3"/>
                    <a:pt x="11" y="222"/>
                  </a:cubicBezTo>
                  <a:cubicBezTo>
                    <a:pt x="11" y="335"/>
                    <a:pt x="103" y="432"/>
                    <a:pt x="221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3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3" name="Google Shape;4513;p7"/>
            <p:cNvSpPr/>
            <p:nvPr/>
          </p:nvSpPr>
          <p:spPr>
            <a:xfrm>
              <a:off x="2152575" y="43826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88" y="0"/>
                    <a:pt x="1" y="87"/>
                    <a:pt x="1" y="211"/>
                  </a:cubicBezTo>
                  <a:cubicBezTo>
                    <a:pt x="1" y="329"/>
                    <a:pt x="88" y="421"/>
                    <a:pt x="206" y="421"/>
                  </a:cubicBezTo>
                  <a:cubicBezTo>
                    <a:pt x="330" y="421"/>
                    <a:pt x="422" y="329"/>
                    <a:pt x="422" y="211"/>
                  </a:cubicBezTo>
                  <a:cubicBezTo>
                    <a:pt x="422" y="87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4" name="Google Shape;4514;p7"/>
            <p:cNvSpPr/>
            <p:nvPr/>
          </p:nvSpPr>
          <p:spPr>
            <a:xfrm>
              <a:off x="1435975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7" y="427"/>
                  </a:cubicBezTo>
                  <a:cubicBezTo>
                    <a:pt x="330" y="427"/>
                    <a:pt x="427" y="330"/>
                    <a:pt x="427" y="217"/>
                  </a:cubicBezTo>
                  <a:cubicBezTo>
                    <a:pt x="42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5" name="Google Shape;4515;p7"/>
            <p:cNvSpPr/>
            <p:nvPr/>
          </p:nvSpPr>
          <p:spPr>
            <a:xfrm>
              <a:off x="17012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6" name="Google Shape;4516;p7"/>
            <p:cNvSpPr/>
            <p:nvPr/>
          </p:nvSpPr>
          <p:spPr>
            <a:xfrm>
              <a:off x="1966825" y="409085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230" y="0"/>
                  </a:moveTo>
                  <a:cubicBezTo>
                    <a:pt x="222" y="0"/>
                    <a:pt x="214" y="1"/>
                    <a:pt x="206" y="2"/>
                  </a:cubicBezTo>
                  <a:cubicBezTo>
                    <a:pt x="87" y="2"/>
                    <a:pt x="0" y="94"/>
                    <a:pt x="0" y="218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24" y="418"/>
                    <a:pt x="421" y="321"/>
                    <a:pt x="421" y="208"/>
                  </a:cubicBezTo>
                  <a:cubicBezTo>
                    <a:pt x="421" y="93"/>
                    <a:pt x="337" y="0"/>
                    <a:pt x="23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7" name="Google Shape;4517;p7"/>
            <p:cNvSpPr/>
            <p:nvPr/>
          </p:nvSpPr>
          <p:spPr>
            <a:xfrm>
              <a:off x="215245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7" y="33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8" name="Google Shape;4518;p7"/>
            <p:cNvSpPr/>
            <p:nvPr/>
          </p:nvSpPr>
          <p:spPr>
            <a:xfrm>
              <a:off x="1833725" y="454192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7" y="1"/>
                  </a:moveTo>
                  <a:cubicBezTo>
                    <a:pt x="103" y="1"/>
                    <a:pt x="10" y="92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339" y="422"/>
                    <a:pt x="432" y="335"/>
                    <a:pt x="432" y="212"/>
                  </a:cubicBezTo>
                  <a:cubicBezTo>
                    <a:pt x="437" y="88"/>
                    <a:pt x="350" y="1"/>
                    <a:pt x="226" y="1"/>
                  </a:cubicBezTo>
                  <a:cubicBezTo>
                    <a:pt x="223" y="1"/>
                    <a:pt x="22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9" name="Google Shape;4519;p7"/>
            <p:cNvSpPr/>
            <p:nvPr/>
          </p:nvSpPr>
          <p:spPr>
            <a:xfrm>
              <a:off x="1701275" y="45682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2" y="0"/>
                  </a:moveTo>
                  <a:cubicBezTo>
                    <a:pt x="93" y="0"/>
                    <a:pt x="0" y="96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212" y="422"/>
                    <a:pt x="218" y="423"/>
                    <a:pt x="224" y="423"/>
                  </a:cubicBezTo>
                  <a:cubicBezTo>
                    <a:pt x="339" y="423"/>
                    <a:pt x="427" y="333"/>
                    <a:pt x="432" y="216"/>
                  </a:cubicBezTo>
                  <a:cubicBezTo>
                    <a:pt x="432" y="93"/>
                    <a:pt x="345" y="1"/>
                    <a:pt x="221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0" name="Google Shape;4520;p7"/>
            <p:cNvSpPr/>
            <p:nvPr/>
          </p:nvSpPr>
          <p:spPr>
            <a:xfrm>
              <a:off x="2046475" y="4382250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1"/>
                    <a:pt x="0" y="98"/>
                    <a:pt x="0" y="216"/>
                  </a:cubicBezTo>
                  <a:cubicBezTo>
                    <a:pt x="0" y="330"/>
                    <a:pt x="93" y="432"/>
                    <a:pt x="211" y="432"/>
                  </a:cubicBezTo>
                  <a:cubicBezTo>
                    <a:pt x="329" y="432"/>
                    <a:pt x="421" y="345"/>
                    <a:pt x="421" y="222"/>
                  </a:cubicBezTo>
                  <a:cubicBezTo>
                    <a:pt x="416" y="103"/>
                    <a:pt x="324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1" name="Google Shape;4521;p7"/>
            <p:cNvSpPr/>
            <p:nvPr/>
          </p:nvSpPr>
          <p:spPr>
            <a:xfrm>
              <a:off x="2099275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0"/>
                    <a:pt x="10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2" name="Google Shape;4522;p7"/>
            <p:cNvSpPr/>
            <p:nvPr/>
          </p:nvSpPr>
          <p:spPr>
            <a:xfrm>
              <a:off x="1966550" y="419685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08" y="1"/>
                  </a:moveTo>
                  <a:cubicBezTo>
                    <a:pt x="94" y="1"/>
                    <a:pt x="6" y="90"/>
                    <a:pt x="6" y="202"/>
                  </a:cubicBezTo>
                  <a:cubicBezTo>
                    <a:pt x="1" y="325"/>
                    <a:pt x="93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32" y="212"/>
                  </a:cubicBezTo>
                  <a:cubicBezTo>
                    <a:pt x="432" y="99"/>
                    <a:pt x="340" y="7"/>
                    <a:pt x="227" y="1"/>
                  </a:cubicBezTo>
                  <a:cubicBezTo>
                    <a:pt x="221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3" name="Google Shape;4523;p7"/>
            <p:cNvSpPr/>
            <p:nvPr/>
          </p:nvSpPr>
          <p:spPr>
            <a:xfrm>
              <a:off x="1966550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104" y="1"/>
                    <a:pt x="16" y="88"/>
                    <a:pt x="6" y="206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4" y="423"/>
                    <a:pt x="432" y="333"/>
                    <a:pt x="432" y="216"/>
                  </a:cubicBezTo>
                  <a:cubicBezTo>
                    <a:pt x="432" y="10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4" name="Google Shape;4524;p7"/>
            <p:cNvSpPr/>
            <p:nvPr/>
          </p:nvSpPr>
          <p:spPr>
            <a:xfrm>
              <a:off x="1568700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11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87" y="417"/>
                    <a:pt x="211" y="417"/>
                  </a:cubicBezTo>
                  <a:cubicBezTo>
                    <a:pt x="334" y="417"/>
                    <a:pt x="421" y="319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5" name="Google Shape;4525;p7"/>
            <p:cNvSpPr/>
            <p:nvPr/>
          </p:nvSpPr>
          <p:spPr>
            <a:xfrm>
              <a:off x="1833975" y="39047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98" y="1"/>
                    <a:pt x="1" y="93"/>
                    <a:pt x="1" y="212"/>
                  </a:cubicBezTo>
                  <a:cubicBezTo>
                    <a:pt x="1" y="330"/>
                    <a:pt x="98" y="433"/>
                    <a:pt x="211" y="433"/>
                  </a:cubicBezTo>
                  <a:cubicBezTo>
                    <a:pt x="214" y="433"/>
                    <a:pt x="217" y="433"/>
                    <a:pt x="221" y="433"/>
                  </a:cubicBezTo>
                  <a:cubicBezTo>
                    <a:pt x="339" y="433"/>
                    <a:pt x="432" y="337"/>
                    <a:pt x="432" y="217"/>
                  </a:cubicBezTo>
                  <a:cubicBezTo>
                    <a:pt x="432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6" name="Google Shape;4526;p7"/>
            <p:cNvSpPr/>
            <p:nvPr/>
          </p:nvSpPr>
          <p:spPr>
            <a:xfrm>
              <a:off x="2046475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20" y="0"/>
                  </a:moveTo>
                  <a:cubicBezTo>
                    <a:pt x="217" y="0"/>
                    <a:pt x="214" y="0"/>
                    <a:pt x="211" y="1"/>
                  </a:cubicBezTo>
                  <a:cubicBezTo>
                    <a:pt x="93" y="1"/>
                    <a:pt x="0" y="98"/>
                    <a:pt x="0" y="211"/>
                  </a:cubicBezTo>
                  <a:cubicBezTo>
                    <a:pt x="5" y="329"/>
                    <a:pt x="93" y="417"/>
                    <a:pt x="211" y="417"/>
                  </a:cubicBezTo>
                  <a:cubicBezTo>
                    <a:pt x="329" y="417"/>
                    <a:pt x="421" y="329"/>
                    <a:pt x="421" y="206"/>
                  </a:cubicBezTo>
                  <a:cubicBezTo>
                    <a:pt x="421" y="86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7" name="Google Shape;4527;p7"/>
            <p:cNvSpPr/>
            <p:nvPr/>
          </p:nvSpPr>
          <p:spPr>
            <a:xfrm>
              <a:off x="17012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3" y="0"/>
                  </a:moveTo>
                  <a:cubicBezTo>
                    <a:pt x="99" y="0"/>
                    <a:pt x="11" y="101"/>
                    <a:pt x="11" y="211"/>
                  </a:cubicBezTo>
                  <a:cubicBezTo>
                    <a:pt x="1" y="329"/>
                    <a:pt x="94" y="428"/>
                    <a:pt x="205" y="428"/>
                  </a:cubicBezTo>
                  <a:cubicBezTo>
                    <a:pt x="210" y="428"/>
                    <a:pt x="216" y="428"/>
                    <a:pt x="221" y="427"/>
                  </a:cubicBezTo>
                  <a:cubicBezTo>
                    <a:pt x="345" y="417"/>
                    <a:pt x="432" y="330"/>
                    <a:pt x="432" y="211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6" y="0"/>
                    <a:pt x="21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8" name="Google Shape;4528;p7"/>
            <p:cNvSpPr/>
            <p:nvPr/>
          </p:nvSpPr>
          <p:spPr>
            <a:xfrm>
              <a:off x="1913625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88" y="432"/>
                    <a:pt x="211" y="432"/>
                  </a:cubicBezTo>
                  <a:cubicBezTo>
                    <a:pt x="335" y="432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9" name="Google Shape;4529;p7"/>
            <p:cNvSpPr/>
            <p:nvPr/>
          </p:nvSpPr>
          <p:spPr>
            <a:xfrm>
              <a:off x="1488900" y="4037575"/>
              <a:ext cx="11075" cy="10550"/>
            </a:xfrm>
            <a:custGeom>
              <a:rect b="b" l="l" r="r" t="t"/>
              <a:pathLst>
                <a:path extrusionOk="0" h="422" w="443">
                  <a:moveTo>
                    <a:pt x="222" y="0"/>
                  </a:moveTo>
                  <a:cubicBezTo>
                    <a:pt x="88" y="6"/>
                    <a:pt x="1" y="113"/>
                    <a:pt x="11" y="216"/>
                  </a:cubicBezTo>
                  <a:cubicBezTo>
                    <a:pt x="11" y="340"/>
                    <a:pt x="104" y="422"/>
                    <a:pt x="222" y="422"/>
                  </a:cubicBezTo>
                  <a:cubicBezTo>
                    <a:pt x="345" y="422"/>
                    <a:pt x="443" y="324"/>
                    <a:pt x="443" y="211"/>
                  </a:cubicBezTo>
                  <a:cubicBezTo>
                    <a:pt x="443" y="9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0" name="Google Shape;4530;p7"/>
            <p:cNvSpPr/>
            <p:nvPr/>
          </p:nvSpPr>
          <p:spPr>
            <a:xfrm>
              <a:off x="20198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7" y="0"/>
                  </a:moveTo>
                  <a:cubicBezTo>
                    <a:pt x="93" y="0"/>
                    <a:pt x="0" y="96"/>
                    <a:pt x="0" y="216"/>
                  </a:cubicBezTo>
                  <a:cubicBezTo>
                    <a:pt x="0" y="345"/>
                    <a:pt x="93" y="427"/>
                    <a:pt x="21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1" name="Google Shape;4531;p7"/>
            <p:cNvSpPr/>
            <p:nvPr/>
          </p:nvSpPr>
          <p:spPr>
            <a:xfrm>
              <a:off x="1648350" y="4037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103" y="6"/>
                    <a:pt x="0" y="93"/>
                    <a:pt x="0" y="211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1" y="340"/>
                    <a:pt x="421" y="216"/>
                  </a:cubicBezTo>
                  <a:cubicBezTo>
                    <a:pt x="421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2" name="Google Shape;4532;p7"/>
            <p:cNvSpPr/>
            <p:nvPr/>
          </p:nvSpPr>
          <p:spPr>
            <a:xfrm>
              <a:off x="1648350" y="45684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20" y="0"/>
                  </a:moveTo>
                  <a:cubicBezTo>
                    <a:pt x="217" y="0"/>
                    <a:pt x="214" y="1"/>
                    <a:pt x="211" y="1"/>
                  </a:cubicBezTo>
                  <a:cubicBezTo>
                    <a:pt x="103" y="1"/>
                    <a:pt x="5" y="93"/>
                    <a:pt x="0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6"/>
                    <a:pt x="334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3" name="Google Shape;4533;p7"/>
            <p:cNvSpPr/>
            <p:nvPr/>
          </p:nvSpPr>
          <p:spPr>
            <a:xfrm>
              <a:off x="1833975" y="43294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8" y="6"/>
                    <a:pt x="1" y="103"/>
                    <a:pt x="1" y="222"/>
                  </a:cubicBezTo>
                  <a:cubicBezTo>
                    <a:pt x="1" y="340"/>
                    <a:pt x="98" y="432"/>
                    <a:pt x="216" y="432"/>
                  </a:cubicBezTo>
                  <a:cubicBezTo>
                    <a:pt x="340" y="427"/>
                    <a:pt x="432" y="335"/>
                    <a:pt x="43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4" name="Google Shape;4534;p7"/>
            <p:cNvSpPr/>
            <p:nvPr/>
          </p:nvSpPr>
          <p:spPr>
            <a:xfrm>
              <a:off x="1913625" y="4249900"/>
              <a:ext cx="10825" cy="10850"/>
            </a:xfrm>
            <a:custGeom>
              <a:rect b="b" l="l" r="r" t="t"/>
              <a:pathLst>
                <a:path extrusionOk="0" h="434" w="433">
                  <a:moveTo>
                    <a:pt x="226" y="1"/>
                  </a:moveTo>
                  <a:cubicBezTo>
                    <a:pt x="221" y="1"/>
                    <a:pt x="216" y="1"/>
                    <a:pt x="211" y="2"/>
                  </a:cubicBezTo>
                  <a:cubicBezTo>
                    <a:pt x="88" y="2"/>
                    <a:pt x="1" y="94"/>
                    <a:pt x="6" y="228"/>
                  </a:cubicBezTo>
                  <a:cubicBezTo>
                    <a:pt x="6" y="336"/>
                    <a:pt x="103" y="433"/>
                    <a:pt x="216" y="433"/>
                  </a:cubicBezTo>
                  <a:cubicBezTo>
                    <a:pt x="335" y="433"/>
                    <a:pt x="432" y="331"/>
                    <a:pt x="432" y="218"/>
                  </a:cubicBezTo>
                  <a:cubicBezTo>
                    <a:pt x="422" y="95"/>
                    <a:pt x="324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5" name="Google Shape;4535;p7"/>
            <p:cNvSpPr/>
            <p:nvPr/>
          </p:nvSpPr>
          <p:spPr>
            <a:xfrm>
              <a:off x="1701525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3" y="1"/>
                    <a:pt x="1" y="103"/>
                    <a:pt x="1" y="216"/>
                  </a:cubicBezTo>
                  <a:cubicBezTo>
                    <a:pt x="1" y="335"/>
                    <a:pt x="88" y="422"/>
                    <a:pt x="206" y="422"/>
                  </a:cubicBezTo>
                  <a:cubicBezTo>
                    <a:pt x="324" y="422"/>
                    <a:pt x="417" y="335"/>
                    <a:pt x="422" y="216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6" name="Google Shape;4536;p7"/>
            <p:cNvSpPr/>
            <p:nvPr/>
          </p:nvSpPr>
          <p:spPr>
            <a:xfrm>
              <a:off x="18075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7" name="Google Shape;4537;p7"/>
            <p:cNvSpPr/>
            <p:nvPr/>
          </p:nvSpPr>
          <p:spPr>
            <a:xfrm>
              <a:off x="1515625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5" y="422"/>
                    <a:pt x="427" y="32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8" name="Google Shape;4538;p7"/>
            <p:cNvSpPr/>
            <p:nvPr/>
          </p:nvSpPr>
          <p:spPr>
            <a:xfrm>
              <a:off x="18075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0" y="217"/>
                  </a:cubicBezTo>
                  <a:cubicBezTo>
                    <a:pt x="5" y="330"/>
                    <a:pt x="93" y="427"/>
                    <a:pt x="21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9" name="Google Shape;4539;p7"/>
            <p:cNvSpPr/>
            <p:nvPr/>
          </p:nvSpPr>
          <p:spPr>
            <a:xfrm>
              <a:off x="201987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7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3"/>
                    <a:pt x="84" y="423"/>
                    <a:pt x="198" y="423"/>
                  </a:cubicBezTo>
                  <a:cubicBezTo>
                    <a:pt x="204" y="423"/>
                    <a:pt x="210" y="422"/>
                    <a:pt x="216" y="422"/>
                  </a:cubicBezTo>
                  <a:cubicBezTo>
                    <a:pt x="329" y="422"/>
                    <a:pt x="427" y="329"/>
                    <a:pt x="427" y="211"/>
                  </a:cubicBezTo>
                  <a:cubicBezTo>
                    <a:pt x="422" y="93"/>
                    <a:pt x="329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0" name="Google Shape;4540;p7"/>
            <p:cNvSpPr/>
            <p:nvPr/>
          </p:nvSpPr>
          <p:spPr>
            <a:xfrm>
              <a:off x="1807650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5" y="0"/>
                  </a:moveTo>
                  <a:cubicBezTo>
                    <a:pt x="89" y="0"/>
                    <a:pt x="0" y="99"/>
                    <a:pt x="0" y="212"/>
                  </a:cubicBezTo>
                  <a:cubicBezTo>
                    <a:pt x="0" y="335"/>
                    <a:pt x="88" y="422"/>
                    <a:pt x="211" y="422"/>
                  </a:cubicBezTo>
                  <a:cubicBezTo>
                    <a:pt x="329" y="422"/>
                    <a:pt x="422" y="325"/>
                    <a:pt x="422" y="212"/>
                  </a:cubicBezTo>
                  <a:cubicBezTo>
                    <a:pt x="422" y="93"/>
                    <a:pt x="324" y="1"/>
                    <a:pt x="211" y="1"/>
                  </a:cubicBezTo>
                  <a:cubicBezTo>
                    <a:pt x="206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1" name="Google Shape;4541;p7"/>
            <p:cNvSpPr/>
            <p:nvPr/>
          </p:nvSpPr>
          <p:spPr>
            <a:xfrm>
              <a:off x="19137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0"/>
                  </a:moveTo>
                  <a:cubicBezTo>
                    <a:pt x="90" y="0"/>
                    <a:pt x="1" y="99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25"/>
                    <a:pt x="427" y="212"/>
                  </a:cubicBezTo>
                  <a:cubicBezTo>
                    <a:pt x="427" y="93"/>
                    <a:pt x="330" y="1"/>
                    <a:pt x="211" y="1"/>
                  </a:cubicBezTo>
                  <a:cubicBezTo>
                    <a:pt x="206" y="0"/>
                    <a:pt x="201" y="0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2" name="Google Shape;4542;p7"/>
            <p:cNvSpPr/>
            <p:nvPr/>
          </p:nvSpPr>
          <p:spPr>
            <a:xfrm>
              <a:off x="14627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8" y="0"/>
                  </a:moveTo>
                  <a:cubicBezTo>
                    <a:pt x="99" y="0"/>
                    <a:pt x="1" y="101"/>
                    <a:pt x="1" y="211"/>
                  </a:cubicBezTo>
                  <a:cubicBezTo>
                    <a:pt x="1" y="327"/>
                    <a:pt x="84" y="427"/>
                    <a:pt x="202" y="427"/>
                  </a:cubicBezTo>
                  <a:cubicBezTo>
                    <a:pt x="205" y="427"/>
                    <a:pt x="208" y="427"/>
                    <a:pt x="211" y="427"/>
                  </a:cubicBezTo>
                  <a:cubicBezTo>
                    <a:pt x="335" y="427"/>
                    <a:pt x="417" y="335"/>
                    <a:pt x="432" y="211"/>
                  </a:cubicBezTo>
                  <a:cubicBezTo>
                    <a:pt x="422" y="98"/>
                    <a:pt x="335" y="1"/>
                    <a:pt x="216" y="1"/>
                  </a:cubicBezTo>
                  <a:cubicBezTo>
                    <a:pt x="214" y="0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3" name="Google Shape;4543;p7"/>
            <p:cNvSpPr/>
            <p:nvPr/>
          </p:nvSpPr>
          <p:spPr>
            <a:xfrm>
              <a:off x="1462575" y="43293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0"/>
                  </a:moveTo>
                  <a:cubicBezTo>
                    <a:pt x="93" y="6"/>
                    <a:pt x="0" y="98"/>
                    <a:pt x="0" y="211"/>
                  </a:cubicBezTo>
                  <a:cubicBezTo>
                    <a:pt x="0" y="334"/>
                    <a:pt x="93" y="432"/>
                    <a:pt x="211" y="432"/>
                  </a:cubicBezTo>
                  <a:cubicBezTo>
                    <a:pt x="335" y="432"/>
                    <a:pt x="422" y="340"/>
                    <a:pt x="422" y="216"/>
                  </a:cubicBezTo>
                  <a:cubicBezTo>
                    <a:pt x="422" y="98"/>
                    <a:pt x="324" y="6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4" name="Google Shape;4544;p7"/>
            <p:cNvSpPr/>
            <p:nvPr/>
          </p:nvSpPr>
          <p:spPr>
            <a:xfrm>
              <a:off x="2178925" y="4197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218" y="0"/>
                    <a:pt x="214" y="0"/>
                    <a:pt x="211" y="1"/>
                  </a:cubicBezTo>
                  <a:cubicBezTo>
                    <a:pt x="98" y="1"/>
                    <a:pt x="0" y="93"/>
                    <a:pt x="0" y="211"/>
                  </a:cubicBezTo>
                  <a:cubicBezTo>
                    <a:pt x="0" y="329"/>
                    <a:pt x="103" y="422"/>
                    <a:pt x="216" y="422"/>
                  </a:cubicBezTo>
                  <a:cubicBezTo>
                    <a:pt x="339" y="422"/>
                    <a:pt x="432" y="329"/>
                    <a:pt x="432" y="206"/>
                  </a:cubicBezTo>
                  <a:cubicBezTo>
                    <a:pt x="432" y="86"/>
                    <a:pt x="340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5" name="Google Shape;4545;p7"/>
            <p:cNvSpPr/>
            <p:nvPr/>
          </p:nvSpPr>
          <p:spPr>
            <a:xfrm>
              <a:off x="170127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6" name="Google Shape;4546;p7"/>
            <p:cNvSpPr/>
            <p:nvPr/>
          </p:nvSpPr>
          <p:spPr>
            <a:xfrm>
              <a:off x="16748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3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7" name="Google Shape;4547;p7"/>
            <p:cNvSpPr/>
            <p:nvPr/>
          </p:nvSpPr>
          <p:spPr>
            <a:xfrm>
              <a:off x="1993275" y="4276525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8" name="Google Shape;4548;p7"/>
            <p:cNvSpPr/>
            <p:nvPr/>
          </p:nvSpPr>
          <p:spPr>
            <a:xfrm>
              <a:off x="1993275" y="43294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9" name="Google Shape;4549;p7"/>
            <p:cNvSpPr/>
            <p:nvPr/>
          </p:nvSpPr>
          <p:spPr>
            <a:xfrm>
              <a:off x="1674800" y="4117225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211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24"/>
                    <a:pt x="89" y="417"/>
                    <a:pt x="195" y="417"/>
                  </a:cubicBezTo>
                  <a:cubicBezTo>
                    <a:pt x="200" y="417"/>
                    <a:pt x="206" y="417"/>
                    <a:pt x="211" y="417"/>
                  </a:cubicBezTo>
                  <a:cubicBezTo>
                    <a:pt x="330" y="417"/>
                    <a:pt x="422" y="32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0" name="Google Shape;4550;p7"/>
            <p:cNvSpPr/>
            <p:nvPr/>
          </p:nvSpPr>
          <p:spPr>
            <a:xfrm>
              <a:off x="20198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2"/>
                  </a:cubicBezTo>
                  <a:cubicBezTo>
                    <a:pt x="329" y="417"/>
                    <a:pt x="427" y="324"/>
                    <a:pt x="427" y="211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1" name="Google Shape;4551;p7"/>
            <p:cNvSpPr/>
            <p:nvPr/>
          </p:nvSpPr>
          <p:spPr>
            <a:xfrm>
              <a:off x="1966675" y="387840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17" y="1"/>
                  </a:moveTo>
                  <a:cubicBezTo>
                    <a:pt x="99" y="1"/>
                    <a:pt x="1" y="98"/>
                    <a:pt x="1" y="216"/>
                  </a:cubicBezTo>
                  <a:cubicBezTo>
                    <a:pt x="1" y="331"/>
                    <a:pt x="99" y="424"/>
                    <a:pt x="199" y="424"/>
                  </a:cubicBezTo>
                  <a:cubicBezTo>
                    <a:pt x="207" y="424"/>
                    <a:pt x="214" y="423"/>
                    <a:pt x="222" y="422"/>
                  </a:cubicBezTo>
                  <a:cubicBezTo>
                    <a:pt x="345" y="417"/>
                    <a:pt x="433" y="329"/>
                    <a:pt x="427" y="206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2" name="Google Shape;4552;p7"/>
            <p:cNvSpPr/>
            <p:nvPr/>
          </p:nvSpPr>
          <p:spPr>
            <a:xfrm>
              <a:off x="2205500" y="43294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2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27" y="98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3" name="Google Shape;4553;p7"/>
            <p:cNvSpPr/>
            <p:nvPr/>
          </p:nvSpPr>
          <p:spPr>
            <a:xfrm>
              <a:off x="2019750" y="38784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1"/>
                  </a:moveTo>
                  <a:cubicBezTo>
                    <a:pt x="98" y="1"/>
                    <a:pt x="5" y="93"/>
                    <a:pt x="5" y="211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32" y="329"/>
                    <a:pt x="432" y="211"/>
                  </a:cubicBezTo>
                  <a:cubicBezTo>
                    <a:pt x="43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4" name="Google Shape;4554;p7"/>
            <p:cNvSpPr/>
            <p:nvPr/>
          </p:nvSpPr>
          <p:spPr>
            <a:xfrm>
              <a:off x="1833975" y="4276650"/>
              <a:ext cx="10825" cy="10425"/>
            </a:xfrm>
            <a:custGeom>
              <a:rect b="b" l="l" r="r" t="t"/>
              <a:pathLst>
                <a:path extrusionOk="0" h="417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29"/>
                    <a:pt x="93" y="417"/>
                    <a:pt x="216" y="417"/>
                  </a:cubicBezTo>
                  <a:cubicBezTo>
                    <a:pt x="340" y="412"/>
                    <a:pt x="43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5" name="Google Shape;4555;p7"/>
            <p:cNvSpPr/>
            <p:nvPr/>
          </p:nvSpPr>
          <p:spPr>
            <a:xfrm>
              <a:off x="1648200" y="42499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1" y="98"/>
                    <a:pt x="1" y="217"/>
                  </a:cubicBezTo>
                  <a:cubicBezTo>
                    <a:pt x="1" y="330"/>
                    <a:pt x="104" y="427"/>
                    <a:pt x="217" y="427"/>
                  </a:cubicBezTo>
                  <a:cubicBezTo>
                    <a:pt x="335" y="427"/>
                    <a:pt x="427" y="330"/>
                    <a:pt x="427" y="217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6" name="Google Shape;4556;p7"/>
            <p:cNvSpPr/>
            <p:nvPr/>
          </p:nvSpPr>
          <p:spPr>
            <a:xfrm>
              <a:off x="1648350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1"/>
                    <a:pt x="0" y="98"/>
                    <a:pt x="0" y="217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45"/>
                    <a:pt x="421" y="217"/>
                  </a:cubicBezTo>
                  <a:cubicBezTo>
                    <a:pt x="421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7" name="Google Shape;4557;p7"/>
            <p:cNvSpPr/>
            <p:nvPr/>
          </p:nvSpPr>
          <p:spPr>
            <a:xfrm>
              <a:off x="170127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1"/>
                  </a:moveTo>
                  <a:cubicBezTo>
                    <a:pt x="103" y="1"/>
                    <a:pt x="0" y="98"/>
                    <a:pt x="0" y="217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8" name="Google Shape;4558;p7"/>
            <p:cNvSpPr/>
            <p:nvPr/>
          </p:nvSpPr>
          <p:spPr>
            <a:xfrm>
              <a:off x="19668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1" y="335"/>
                    <a:pt x="427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9" name="Google Shape;4559;p7"/>
            <p:cNvSpPr/>
            <p:nvPr/>
          </p:nvSpPr>
          <p:spPr>
            <a:xfrm>
              <a:off x="14891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93"/>
                    <a:pt x="0" y="206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27" y="335"/>
                    <a:pt x="422" y="222"/>
                  </a:cubicBezTo>
                  <a:cubicBezTo>
                    <a:pt x="432" y="10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0" name="Google Shape;4560;p7"/>
            <p:cNvSpPr/>
            <p:nvPr/>
          </p:nvSpPr>
          <p:spPr>
            <a:xfrm>
              <a:off x="15155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11" y="329"/>
                    <a:pt x="103" y="422"/>
                    <a:pt x="222" y="422"/>
                  </a:cubicBezTo>
                  <a:cubicBezTo>
                    <a:pt x="227" y="422"/>
                    <a:pt x="233" y="423"/>
                    <a:pt x="238" y="423"/>
                  </a:cubicBezTo>
                  <a:cubicBezTo>
                    <a:pt x="344" y="423"/>
                    <a:pt x="432" y="329"/>
                    <a:pt x="432" y="211"/>
                  </a:cubicBezTo>
                  <a:cubicBezTo>
                    <a:pt x="432" y="88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1" name="Google Shape;4561;p7"/>
            <p:cNvSpPr/>
            <p:nvPr/>
          </p:nvSpPr>
          <p:spPr>
            <a:xfrm>
              <a:off x="1780800" y="4223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5" y="87"/>
                    <a:pt x="5" y="206"/>
                  </a:cubicBezTo>
                  <a:cubicBezTo>
                    <a:pt x="0" y="324"/>
                    <a:pt x="93" y="421"/>
                    <a:pt x="211" y="421"/>
                  </a:cubicBezTo>
                  <a:cubicBezTo>
                    <a:pt x="334" y="421"/>
                    <a:pt x="432" y="334"/>
                    <a:pt x="432" y="216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2" name="Google Shape;4562;p7"/>
            <p:cNvSpPr/>
            <p:nvPr/>
          </p:nvSpPr>
          <p:spPr>
            <a:xfrm>
              <a:off x="19668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2" y="0"/>
                  </a:moveTo>
                  <a:cubicBezTo>
                    <a:pt x="88" y="0"/>
                    <a:pt x="0" y="96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7" y="330"/>
                    <a:pt x="421" y="211"/>
                  </a:cubicBezTo>
                  <a:cubicBezTo>
                    <a:pt x="421" y="98"/>
                    <a:pt x="324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3" name="Google Shape;4563;p7"/>
            <p:cNvSpPr/>
            <p:nvPr/>
          </p:nvSpPr>
          <p:spPr>
            <a:xfrm>
              <a:off x="1489175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2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1" y="432"/>
                  </a:cubicBezTo>
                  <a:cubicBezTo>
                    <a:pt x="329" y="432"/>
                    <a:pt x="422" y="330"/>
                    <a:pt x="422" y="217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4" name="Google Shape;4564;p7"/>
            <p:cNvSpPr/>
            <p:nvPr/>
          </p:nvSpPr>
          <p:spPr>
            <a:xfrm>
              <a:off x="2046475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93" y="1"/>
                    <a:pt x="0" y="88"/>
                    <a:pt x="0" y="206"/>
                  </a:cubicBezTo>
                  <a:cubicBezTo>
                    <a:pt x="0" y="319"/>
                    <a:pt x="93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3" y="423"/>
                    <a:pt x="421" y="329"/>
                    <a:pt x="421" y="211"/>
                  </a:cubicBezTo>
                  <a:cubicBezTo>
                    <a:pt x="421" y="8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5" name="Google Shape;4565;p7"/>
            <p:cNvSpPr/>
            <p:nvPr/>
          </p:nvSpPr>
          <p:spPr>
            <a:xfrm>
              <a:off x="220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1"/>
                  </a:moveTo>
                  <a:cubicBezTo>
                    <a:pt x="93" y="1"/>
                    <a:pt x="1" y="88"/>
                    <a:pt x="1" y="216"/>
                  </a:cubicBezTo>
                  <a:cubicBezTo>
                    <a:pt x="11" y="335"/>
                    <a:pt x="98" y="422"/>
                    <a:pt x="217" y="422"/>
                  </a:cubicBezTo>
                  <a:cubicBezTo>
                    <a:pt x="335" y="422"/>
                    <a:pt x="432" y="329"/>
                    <a:pt x="432" y="211"/>
                  </a:cubicBezTo>
                  <a:cubicBezTo>
                    <a:pt x="432" y="8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6" name="Google Shape;4566;p7"/>
            <p:cNvSpPr/>
            <p:nvPr/>
          </p:nvSpPr>
          <p:spPr>
            <a:xfrm>
              <a:off x="148917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329" y="427"/>
                    <a:pt x="422" y="329"/>
                    <a:pt x="422" y="211"/>
                  </a:cubicBezTo>
                  <a:cubicBezTo>
                    <a:pt x="416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7" name="Google Shape;4567;p7"/>
            <p:cNvSpPr/>
            <p:nvPr/>
          </p:nvSpPr>
          <p:spPr>
            <a:xfrm>
              <a:off x="1674800" y="443580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1"/>
                  </a:moveTo>
                  <a:cubicBezTo>
                    <a:pt x="89" y="1"/>
                    <a:pt x="1" y="90"/>
                    <a:pt x="1" y="207"/>
                  </a:cubicBezTo>
                  <a:cubicBezTo>
                    <a:pt x="1" y="320"/>
                    <a:pt x="93" y="418"/>
                    <a:pt x="206" y="423"/>
                  </a:cubicBezTo>
                  <a:cubicBezTo>
                    <a:pt x="330" y="423"/>
                    <a:pt x="427" y="325"/>
                    <a:pt x="427" y="212"/>
                  </a:cubicBezTo>
                  <a:cubicBezTo>
                    <a:pt x="427" y="94"/>
                    <a:pt x="335" y="1"/>
                    <a:pt x="222" y="1"/>
                  </a:cubicBezTo>
                  <a:cubicBezTo>
                    <a:pt x="215" y="1"/>
                    <a:pt x="209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8" name="Google Shape;4568;p7"/>
            <p:cNvSpPr/>
            <p:nvPr/>
          </p:nvSpPr>
          <p:spPr>
            <a:xfrm>
              <a:off x="1833975" y="4435575"/>
              <a:ext cx="10825" cy="10800"/>
            </a:xfrm>
            <a:custGeom>
              <a:rect b="b" l="l" r="r" t="t"/>
              <a:pathLst>
                <a:path extrusionOk="0" h="432" w="433">
                  <a:moveTo>
                    <a:pt x="211" y="0"/>
                  </a:moveTo>
                  <a:cubicBezTo>
                    <a:pt x="88" y="5"/>
                    <a:pt x="1" y="103"/>
                    <a:pt x="1" y="221"/>
                  </a:cubicBezTo>
                  <a:cubicBezTo>
                    <a:pt x="1" y="344"/>
                    <a:pt x="98" y="432"/>
                    <a:pt x="216" y="432"/>
                  </a:cubicBezTo>
                  <a:cubicBezTo>
                    <a:pt x="340" y="427"/>
                    <a:pt x="432" y="334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9" name="Google Shape;4569;p7"/>
            <p:cNvSpPr/>
            <p:nvPr/>
          </p:nvSpPr>
          <p:spPr>
            <a:xfrm>
              <a:off x="1993150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3" y="0"/>
                    <a:pt x="0" y="103"/>
                    <a:pt x="6" y="221"/>
                  </a:cubicBezTo>
                  <a:cubicBezTo>
                    <a:pt x="6" y="334"/>
                    <a:pt x="10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0" name="Google Shape;4570;p7"/>
            <p:cNvSpPr/>
            <p:nvPr/>
          </p:nvSpPr>
          <p:spPr>
            <a:xfrm>
              <a:off x="1648350" y="41968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8" y="0"/>
                    <a:pt x="0" y="88"/>
                    <a:pt x="0" y="206"/>
                  </a:cubicBezTo>
                  <a:cubicBezTo>
                    <a:pt x="0" y="319"/>
                    <a:pt x="98" y="422"/>
                    <a:pt x="211" y="422"/>
                  </a:cubicBezTo>
                  <a:cubicBezTo>
                    <a:pt x="334" y="422"/>
                    <a:pt x="421" y="334"/>
                    <a:pt x="421" y="211"/>
                  </a:cubicBezTo>
                  <a:cubicBezTo>
                    <a:pt x="421" y="8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1" name="Google Shape;4571;p7"/>
            <p:cNvSpPr/>
            <p:nvPr/>
          </p:nvSpPr>
          <p:spPr>
            <a:xfrm>
              <a:off x="201987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29" y="416"/>
                    <a:pt x="427" y="329"/>
                    <a:pt x="427" y="211"/>
                  </a:cubicBezTo>
                  <a:cubicBezTo>
                    <a:pt x="432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2" name="Google Shape;4572;p7"/>
            <p:cNvSpPr/>
            <p:nvPr/>
          </p:nvSpPr>
          <p:spPr>
            <a:xfrm>
              <a:off x="1887175" y="42233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0"/>
                  </a:moveTo>
                  <a:cubicBezTo>
                    <a:pt x="98" y="0"/>
                    <a:pt x="5" y="87"/>
                    <a:pt x="0" y="206"/>
                  </a:cubicBezTo>
                  <a:cubicBezTo>
                    <a:pt x="0" y="324"/>
                    <a:pt x="82" y="421"/>
                    <a:pt x="206" y="421"/>
                  </a:cubicBezTo>
                  <a:cubicBezTo>
                    <a:pt x="212" y="422"/>
                    <a:pt x="218" y="422"/>
                    <a:pt x="223" y="422"/>
                  </a:cubicBezTo>
                  <a:cubicBezTo>
                    <a:pt x="333" y="422"/>
                    <a:pt x="421" y="333"/>
                    <a:pt x="416" y="216"/>
                  </a:cubicBezTo>
                  <a:cubicBezTo>
                    <a:pt x="421" y="10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3" name="Google Shape;4573;p7"/>
            <p:cNvSpPr/>
            <p:nvPr/>
          </p:nvSpPr>
          <p:spPr>
            <a:xfrm>
              <a:off x="1648200" y="44619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2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32"/>
                    <a:pt x="212" y="432"/>
                  </a:cubicBezTo>
                  <a:cubicBezTo>
                    <a:pt x="215" y="432"/>
                    <a:pt x="219" y="433"/>
                    <a:pt x="222" y="433"/>
                  </a:cubicBezTo>
                  <a:cubicBezTo>
                    <a:pt x="345" y="433"/>
                    <a:pt x="427" y="347"/>
                    <a:pt x="427" y="227"/>
                  </a:cubicBezTo>
                  <a:cubicBezTo>
                    <a:pt x="427" y="103"/>
                    <a:pt x="335" y="1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4" name="Google Shape;4574;p7"/>
            <p:cNvSpPr/>
            <p:nvPr/>
          </p:nvSpPr>
          <p:spPr>
            <a:xfrm>
              <a:off x="1701275" y="44619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5"/>
                    <a:pt x="98" y="432"/>
                    <a:pt x="221" y="432"/>
                  </a:cubicBezTo>
                  <a:cubicBezTo>
                    <a:pt x="345" y="432"/>
                    <a:pt x="432" y="335"/>
                    <a:pt x="427" y="206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5" name="Google Shape;4575;p7"/>
            <p:cNvSpPr/>
            <p:nvPr/>
          </p:nvSpPr>
          <p:spPr>
            <a:xfrm>
              <a:off x="1568700" y="401122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6" y="1"/>
                  </a:moveTo>
                  <a:cubicBezTo>
                    <a:pt x="87" y="1"/>
                    <a:pt x="0" y="83"/>
                    <a:pt x="5" y="212"/>
                  </a:cubicBezTo>
                  <a:cubicBezTo>
                    <a:pt x="5" y="325"/>
                    <a:pt x="103" y="422"/>
                    <a:pt x="216" y="422"/>
                  </a:cubicBezTo>
                  <a:cubicBezTo>
                    <a:pt x="334" y="422"/>
                    <a:pt x="432" y="325"/>
                    <a:pt x="432" y="212"/>
                  </a:cubicBezTo>
                  <a:cubicBezTo>
                    <a:pt x="432" y="8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6" name="Google Shape;4576;p7"/>
            <p:cNvSpPr/>
            <p:nvPr/>
          </p:nvSpPr>
          <p:spPr>
            <a:xfrm>
              <a:off x="1621875" y="40112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0" y="0"/>
                    <a:pt x="1" y="94"/>
                    <a:pt x="1" y="212"/>
                  </a:cubicBezTo>
                  <a:cubicBezTo>
                    <a:pt x="1" y="325"/>
                    <a:pt x="93" y="422"/>
                    <a:pt x="211" y="422"/>
                  </a:cubicBezTo>
                  <a:cubicBezTo>
                    <a:pt x="324" y="417"/>
                    <a:pt x="422" y="325"/>
                    <a:pt x="422" y="212"/>
                  </a:cubicBezTo>
                  <a:cubicBezTo>
                    <a:pt x="422" y="93"/>
                    <a:pt x="335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7" name="Google Shape;4577;p7"/>
            <p:cNvSpPr/>
            <p:nvPr/>
          </p:nvSpPr>
          <p:spPr>
            <a:xfrm>
              <a:off x="196682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35"/>
                    <a:pt x="87" y="422"/>
                    <a:pt x="211" y="422"/>
                  </a:cubicBezTo>
                  <a:cubicBezTo>
                    <a:pt x="329" y="422"/>
                    <a:pt x="427" y="335"/>
                    <a:pt x="421" y="212"/>
                  </a:cubicBezTo>
                  <a:cubicBezTo>
                    <a:pt x="421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8" name="Google Shape;4578;p7"/>
            <p:cNvSpPr/>
            <p:nvPr/>
          </p:nvSpPr>
          <p:spPr>
            <a:xfrm>
              <a:off x="1515625" y="44887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1"/>
                  </a:moveTo>
                  <a:cubicBezTo>
                    <a:pt x="98" y="1"/>
                    <a:pt x="1" y="98"/>
                    <a:pt x="1" y="211"/>
                  </a:cubicBezTo>
                  <a:cubicBezTo>
                    <a:pt x="1" y="327"/>
                    <a:pt x="94" y="422"/>
                    <a:pt x="208" y="422"/>
                  </a:cubicBezTo>
                  <a:cubicBezTo>
                    <a:pt x="211" y="422"/>
                    <a:pt x="214" y="422"/>
                    <a:pt x="217" y="422"/>
                  </a:cubicBezTo>
                  <a:cubicBezTo>
                    <a:pt x="335" y="422"/>
                    <a:pt x="427" y="330"/>
                    <a:pt x="427" y="206"/>
                  </a:cubicBezTo>
                  <a:cubicBezTo>
                    <a:pt x="422" y="93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9" name="Google Shape;4579;p7"/>
            <p:cNvSpPr/>
            <p:nvPr/>
          </p:nvSpPr>
          <p:spPr>
            <a:xfrm>
              <a:off x="2046200" y="44887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18" y="0"/>
                  </a:moveTo>
                  <a:cubicBezTo>
                    <a:pt x="99" y="0"/>
                    <a:pt x="11" y="96"/>
                    <a:pt x="11" y="206"/>
                  </a:cubicBezTo>
                  <a:cubicBezTo>
                    <a:pt x="1" y="324"/>
                    <a:pt x="98" y="427"/>
                    <a:pt x="222" y="427"/>
                  </a:cubicBezTo>
                  <a:cubicBezTo>
                    <a:pt x="335" y="427"/>
                    <a:pt x="432" y="335"/>
                    <a:pt x="432" y="222"/>
                  </a:cubicBezTo>
                  <a:cubicBezTo>
                    <a:pt x="438" y="98"/>
                    <a:pt x="350" y="1"/>
                    <a:pt x="227" y="1"/>
                  </a:cubicBezTo>
                  <a:cubicBezTo>
                    <a:pt x="224" y="1"/>
                    <a:pt x="221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0" name="Google Shape;4580;p7"/>
            <p:cNvSpPr/>
            <p:nvPr/>
          </p:nvSpPr>
          <p:spPr>
            <a:xfrm>
              <a:off x="164820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2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29"/>
                    <a:pt x="93" y="427"/>
                    <a:pt x="212" y="427"/>
                  </a:cubicBezTo>
                  <a:cubicBezTo>
                    <a:pt x="335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1" name="Google Shape;4581;p7"/>
            <p:cNvSpPr/>
            <p:nvPr/>
          </p:nvSpPr>
          <p:spPr>
            <a:xfrm>
              <a:off x="201987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0"/>
                    <a:pt x="427" y="211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2" name="Google Shape;4582;p7"/>
            <p:cNvSpPr/>
            <p:nvPr/>
          </p:nvSpPr>
          <p:spPr>
            <a:xfrm>
              <a:off x="14359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3" y="1"/>
                    <a:pt x="1" y="88"/>
                    <a:pt x="11" y="206"/>
                  </a:cubicBezTo>
                  <a:cubicBezTo>
                    <a:pt x="11" y="330"/>
                    <a:pt x="98" y="427"/>
                    <a:pt x="222" y="427"/>
                  </a:cubicBezTo>
                  <a:cubicBezTo>
                    <a:pt x="330" y="427"/>
                    <a:pt x="432" y="335"/>
                    <a:pt x="432" y="222"/>
                  </a:cubicBezTo>
                  <a:cubicBezTo>
                    <a:pt x="432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3" name="Google Shape;4583;p7"/>
            <p:cNvSpPr/>
            <p:nvPr/>
          </p:nvSpPr>
          <p:spPr>
            <a:xfrm>
              <a:off x="22055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8" y="421"/>
                    <a:pt x="206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10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4" name="Google Shape;4584;p7"/>
            <p:cNvSpPr/>
            <p:nvPr/>
          </p:nvSpPr>
          <p:spPr>
            <a:xfrm>
              <a:off x="1489175" y="4196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7"/>
                  </a:cubicBezTo>
                  <a:cubicBezTo>
                    <a:pt x="329" y="427"/>
                    <a:pt x="422" y="324"/>
                    <a:pt x="422" y="211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5" name="Google Shape;4585;p7"/>
            <p:cNvSpPr/>
            <p:nvPr/>
          </p:nvSpPr>
          <p:spPr>
            <a:xfrm>
              <a:off x="1993275" y="40112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2" y="0"/>
                  </a:moveTo>
                  <a:cubicBezTo>
                    <a:pt x="96" y="0"/>
                    <a:pt x="1" y="80"/>
                    <a:pt x="1" y="213"/>
                  </a:cubicBezTo>
                  <a:cubicBezTo>
                    <a:pt x="1" y="326"/>
                    <a:pt x="103" y="423"/>
                    <a:pt x="216" y="423"/>
                  </a:cubicBezTo>
                  <a:cubicBezTo>
                    <a:pt x="335" y="423"/>
                    <a:pt x="427" y="326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8" y="1"/>
                    <a:pt x="200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6" name="Google Shape;4586;p7"/>
            <p:cNvSpPr/>
            <p:nvPr/>
          </p:nvSpPr>
          <p:spPr>
            <a:xfrm>
              <a:off x="2099400" y="401120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33" y="0"/>
                  </a:moveTo>
                  <a:cubicBezTo>
                    <a:pt x="225" y="0"/>
                    <a:pt x="218" y="1"/>
                    <a:pt x="211" y="2"/>
                  </a:cubicBezTo>
                  <a:cubicBezTo>
                    <a:pt x="93" y="2"/>
                    <a:pt x="0" y="89"/>
                    <a:pt x="0" y="213"/>
                  </a:cubicBezTo>
                  <a:cubicBezTo>
                    <a:pt x="5" y="326"/>
                    <a:pt x="98" y="423"/>
                    <a:pt x="211" y="423"/>
                  </a:cubicBezTo>
                  <a:cubicBezTo>
                    <a:pt x="214" y="423"/>
                    <a:pt x="217" y="424"/>
                    <a:pt x="219" y="424"/>
                  </a:cubicBezTo>
                  <a:cubicBezTo>
                    <a:pt x="334" y="424"/>
                    <a:pt x="427" y="323"/>
                    <a:pt x="427" y="213"/>
                  </a:cubicBezTo>
                  <a:cubicBezTo>
                    <a:pt x="432" y="93"/>
                    <a:pt x="330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7" name="Google Shape;4587;p7"/>
            <p:cNvSpPr/>
            <p:nvPr/>
          </p:nvSpPr>
          <p:spPr>
            <a:xfrm>
              <a:off x="2019875" y="45152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93" y="0"/>
                    <a:pt x="0" y="98"/>
                    <a:pt x="0" y="221"/>
                  </a:cubicBezTo>
                  <a:cubicBezTo>
                    <a:pt x="0" y="334"/>
                    <a:pt x="93" y="427"/>
                    <a:pt x="20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8" name="Google Shape;4588;p7"/>
            <p:cNvSpPr/>
            <p:nvPr/>
          </p:nvSpPr>
          <p:spPr>
            <a:xfrm>
              <a:off x="1568700" y="454167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6" y="1"/>
                  </a:moveTo>
                  <a:cubicBezTo>
                    <a:pt x="87" y="11"/>
                    <a:pt x="0" y="98"/>
                    <a:pt x="0" y="217"/>
                  </a:cubicBezTo>
                  <a:cubicBezTo>
                    <a:pt x="0" y="340"/>
                    <a:pt x="98" y="432"/>
                    <a:pt x="211" y="432"/>
                  </a:cubicBezTo>
                  <a:cubicBezTo>
                    <a:pt x="329" y="432"/>
                    <a:pt x="421" y="330"/>
                    <a:pt x="421" y="217"/>
                  </a:cubicBezTo>
                  <a:cubicBezTo>
                    <a:pt x="421" y="93"/>
                    <a:pt x="319" y="6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9" name="Google Shape;4589;p7"/>
            <p:cNvSpPr/>
            <p:nvPr/>
          </p:nvSpPr>
          <p:spPr>
            <a:xfrm>
              <a:off x="1621875" y="454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9" y="1"/>
                  </a:moveTo>
                  <a:cubicBezTo>
                    <a:pt x="216" y="1"/>
                    <a:pt x="214" y="1"/>
                    <a:pt x="211" y="1"/>
                  </a:cubicBezTo>
                  <a:cubicBezTo>
                    <a:pt x="88" y="1"/>
                    <a:pt x="1" y="88"/>
                    <a:pt x="1" y="207"/>
                  </a:cubicBezTo>
                  <a:cubicBezTo>
                    <a:pt x="1" y="320"/>
                    <a:pt x="93" y="422"/>
                    <a:pt x="211" y="422"/>
                  </a:cubicBezTo>
                  <a:cubicBezTo>
                    <a:pt x="324" y="422"/>
                    <a:pt x="422" y="320"/>
                    <a:pt x="422" y="207"/>
                  </a:cubicBezTo>
                  <a:cubicBezTo>
                    <a:pt x="422" y="101"/>
                    <a:pt x="324" y="1"/>
                    <a:pt x="21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0" name="Google Shape;4590;p7"/>
            <p:cNvSpPr/>
            <p:nvPr/>
          </p:nvSpPr>
          <p:spPr>
            <a:xfrm>
              <a:off x="2152450" y="401120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194" y="0"/>
                  </a:moveTo>
                  <a:cubicBezTo>
                    <a:pt x="95" y="0"/>
                    <a:pt x="5" y="93"/>
                    <a:pt x="1" y="202"/>
                  </a:cubicBezTo>
                  <a:cubicBezTo>
                    <a:pt x="1" y="326"/>
                    <a:pt x="93" y="423"/>
                    <a:pt x="211" y="423"/>
                  </a:cubicBezTo>
                  <a:cubicBezTo>
                    <a:pt x="324" y="423"/>
                    <a:pt x="422" y="321"/>
                    <a:pt x="422" y="202"/>
                  </a:cubicBezTo>
                  <a:cubicBezTo>
                    <a:pt x="422" y="89"/>
                    <a:pt x="335" y="2"/>
                    <a:pt x="216" y="2"/>
                  </a:cubicBezTo>
                  <a:cubicBezTo>
                    <a:pt x="209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1" name="Google Shape;4591;p7"/>
            <p:cNvSpPr/>
            <p:nvPr/>
          </p:nvSpPr>
          <p:spPr>
            <a:xfrm>
              <a:off x="1993275" y="45419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5" y="0"/>
                  </a:moveTo>
                  <a:cubicBezTo>
                    <a:pt x="107" y="0"/>
                    <a:pt x="6" y="85"/>
                    <a:pt x="6" y="213"/>
                  </a:cubicBezTo>
                  <a:cubicBezTo>
                    <a:pt x="1" y="331"/>
                    <a:pt x="103" y="423"/>
                    <a:pt x="216" y="423"/>
                  </a:cubicBezTo>
                  <a:cubicBezTo>
                    <a:pt x="335" y="418"/>
                    <a:pt x="427" y="331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9" y="1"/>
                    <a:pt x="2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2" name="Google Shape;4592;p7"/>
            <p:cNvSpPr/>
            <p:nvPr/>
          </p:nvSpPr>
          <p:spPr>
            <a:xfrm>
              <a:off x="1462575" y="42765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4"/>
                    <a:pt x="88" y="422"/>
                    <a:pt x="206" y="422"/>
                  </a:cubicBezTo>
                  <a:cubicBezTo>
                    <a:pt x="335" y="422"/>
                    <a:pt x="422" y="334"/>
                    <a:pt x="422" y="216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3" name="Google Shape;4593;p7"/>
            <p:cNvSpPr/>
            <p:nvPr/>
          </p:nvSpPr>
          <p:spPr>
            <a:xfrm>
              <a:off x="2179050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103" y="427"/>
                    <a:pt x="22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4" name="Google Shape;4594;p7"/>
            <p:cNvSpPr/>
            <p:nvPr/>
          </p:nvSpPr>
          <p:spPr>
            <a:xfrm>
              <a:off x="16748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3" y="421"/>
                    <a:pt x="206" y="421"/>
                  </a:cubicBezTo>
                  <a:cubicBezTo>
                    <a:pt x="330" y="421"/>
                    <a:pt x="427" y="334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5" name="Google Shape;4595;p7"/>
            <p:cNvSpPr/>
            <p:nvPr/>
          </p:nvSpPr>
          <p:spPr>
            <a:xfrm>
              <a:off x="1993275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22" y="336"/>
                    <a:pt x="422" y="211"/>
                  </a:cubicBezTo>
                  <a:cubicBezTo>
                    <a:pt x="42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6" name="Google Shape;4596;p7"/>
            <p:cNvSpPr/>
            <p:nvPr/>
          </p:nvSpPr>
          <p:spPr>
            <a:xfrm>
              <a:off x="20198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29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7" name="Google Shape;4597;p7"/>
            <p:cNvSpPr/>
            <p:nvPr/>
          </p:nvSpPr>
          <p:spPr>
            <a:xfrm>
              <a:off x="19668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5" y="217"/>
                  </a:cubicBezTo>
                  <a:cubicBezTo>
                    <a:pt x="10" y="330"/>
                    <a:pt x="103" y="427"/>
                    <a:pt x="216" y="427"/>
                  </a:cubicBezTo>
                  <a:cubicBezTo>
                    <a:pt x="219" y="427"/>
                    <a:pt x="222" y="427"/>
                    <a:pt x="224" y="427"/>
                  </a:cubicBezTo>
                  <a:cubicBezTo>
                    <a:pt x="338" y="427"/>
                    <a:pt x="427" y="327"/>
                    <a:pt x="427" y="217"/>
                  </a:cubicBezTo>
                  <a:cubicBezTo>
                    <a:pt x="421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8" name="Google Shape;4598;p7"/>
            <p:cNvSpPr/>
            <p:nvPr/>
          </p:nvSpPr>
          <p:spPr>
            <a:xfrm>
              <a:off x="14625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8"/>
                    <a:pt x="0" y="206"/>
                  </a:cubicBezTo>
                  <a:cubicBezTo>
                    <a:pt x="0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9" name="Google Shape;4599;p7"/>
            <p:cNvSpPr/>
            <p:nvPr/>
          </p:nvSpPr>
          <p:spPr>
            <a:xfrm>
              <a:off x="1648200" y="40905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7" y="1"/>
                  </a:moveTo>
                  <a:cubicBezTo>
                    <a:pt x="104" y="1"/>
                    <a:pt x="6" y="98"/>
                    <a:pt x="6" y="211"/>
                  </a:cubicBezTo>
                  <a:cubicBezTo>
                    <a:pt x="1" y="335"/>
                    <a:pt x="104" y="432"/>
                    <a:pt x="217" y="432"/>
                  </a:cubicBezTo>
                  <a:cubicBezTo>
                    <a:pt x="340" y="432"/>
                    <a:pt x="427" y="340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0" name="Google Shape;4600;p7"/>
            <p:cNvSpPr/>
            <p:nvPr/>
          </p:nvSpPr>
          <p:spPr>
            <a:xfrm>
              <a:off x="19932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1" y="98"/>
                    <a:pt x="1" y="206"/>
                  </a:cubicBezTo>
                  <a:cubicBezTo>
                    <a:pt x="1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1" name="Google Shape;4601;p7"/>
            <p:cNvSpPr/>
            <p:nvPr/>
          </p:nvSpPr>
          <p:spPr>
            <a:xfrm>
              <a:off x="2179050" y="4090500"/>
              <a:ext cx="10675" cy="10825"/>
            </a:xfrm>
            <a:custGeom>
              <a:rect b="b" l="l" r="r" t="t"/>
              <a:pathLst>
                <a:path extrusionOk="0" h="433" w="427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35"/>
                    <a:pt x="98" y="432"/>
                    <a:pt x="211" y="432"/>
                  </a:cubicBezTo>
                  <a:cubicBezTo>
                    <a:pt x="334" y="432"/>
                    <a:pt x="427" y="340"/>
                    <a:pt x="427" y="222"/>
                  </a:cubicBezTo>
                  <a:cubicBezTo>
                    <a:pt x="427" y="98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2" name="Google Shape;4602;p7"/>
            <p:cNvSpPr/>
            <p:nvPr/>
          </p:nvSpPr>
          <p:spPr>
            <a:xfrm>
              <a:off x="20198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7"/>
                    <a:pt x="88" y="423"/>
                    <a:pt x="206" y="423"/>
                  </a:cubicBezTo>
                  <a:cubicBezTo>
                    <a:pt x="209" y="423"/>
                    <a:pt x="213" y="422"/>
                    <a:pt x="216" y="422"/>
                  </a:cubicBezTo>
                  <a:cubicBezTo>
                    <a:pt x="329" y="422"/>
                    <a:pt x="427" y="335"/>
                    <a:pt x="427" y="217"/>
                  </a:cubicBezTo>
                  <a:cubicBezTo>
                    <a:pt x="432" y="99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3" name="Google Shape;4603;p7"/>
            <p:cNvSpPr/>
            <p:nvPr/>
          </p:nvSpPr>
          <p:spPr>
            <a:xfrm>
              <a:off x="2205500" y="427652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98" y="0"/>
                    <a:pt x="11" y="88"/>
                    <a:pt x="11" y="206"/>
                  </a:cubicBezTo>
                  <a:cubicBezTo>
                    <a:pt x="1" y="334"/>
                    <a:pt x="93" y="422"/>
                    <a:pt x="217" y="422"/>
                  </a:cubicBezTo>
                  <a:cubicBezTo>
                    <a:pt x="335" y="422"/>
                    <a:pt x="427" y="324"/>
                    <a:pt x="438" y="211"/>
                  </a:cubicBezTo>
                  <a:cubicBezTo>
                    <a:pt x="438" y="93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4" name="Google Shape;4604;p7"/>
            <p:cNvSpPr/>
            <p:nvPr/>
          </p:nvSpPr>
          <p:spPr>
            <a:xfrm>
              <a:off x="1621625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29" y="427"/>
                    <a:pt x="432" y="330"/>
                    <a:pt x="432" y="211"/>
                  </a:cubicBezTo>
                  <a:cubicBezTo>
                    <a:pt x="432" y="93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5" name="Google Shape;4605;p7"/>
            <p:cNvSpPr/>
            <p:nvPr/>
          </p:nvSpPr>
          <p:spPr>
            <a:xfrm>
              <a:off x="1674800" y="44887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3" y="1"/>
                    <a:pt x="1" y="93"/>
                    <a:pt x="6" y="227"/>
                  </a:cubicBezTo>
                  <a:cubicBezTo>
                    <a:pt x="16" y="340"/>
                    <a:pt x="103" y="432"/>
                    <a:pt x="222" y="432"/>
                  </a:cubicBezTo>
                  <a:cubicBezTo>
                    <a:pt x="335" y="432"/>
                    <a:pt x="432" y="330"/>
                    <a:pt x="43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6" name="Google Shape;4606;p7"/>
            <p:cNvSpPr/>
            <p:nvPr/>
          </p:nvSpPr>
          <p:spPr>
            <a:xfrm>
              <a:off x="1993275" y="44887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88" y="1"/>
                    <a:pt x="1" y="98"/>
                    <a:pt x="1" y="227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330" y="432"/>
                    <a:pt x="422" y="335"/>
                    <a:pt x="42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7" name="Google Shape;4607;p7"/>
            <p:cNvSpPr/>
            <p:nvPr/>
          </p:nvSpPr>
          <p:spPr>
            <a:xfrm>
              <a:off x="2019875" y="40906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7" y="1"/>
                  </a:moveTo>
                  <a:cubicBezTo>
                    <a:pt x="88" y="1"/>
                    <a:pt x="0" y="96"/>
                    <a:pt x="0" y="217"/>
                  </a:cubicBezTo>
                  <a:cubicBezTo>
                    <a:pt x="0" y="335"/>
                    <a:pt x="93" y="427"/>
                    <a:pt x="216" y="432"/>
                  </a:cubicBezTo>
                  <a:cubicBezTo>
                    <a:pt x="329" y="427"/>
                    <a:pt x="427" y="335"/>
                    <a:pt x="427" y="222"/>
                  </a:cubicBezTo>
                  <a:cubicBezTo>
                    <a:pt x="432" y="103"/>
                    <a:pt x="329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8" name="Google Shape;4608;p7"/>
            <p:cNvSpPr/>
            <p:nvPr/>
          </p:nvSpPr>
          <p:spPr>
            <a:xfrm>
              <a:off x="1409400" y="42233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104"/>
                    <a:pt x="0" y="212"/>
                  </a:cubicBezTo>
                  <a:cubicBezTo>
                    <a:pt x="0" y="330"/>
                    <a:pt x="98" y="422"/>
                    <a:pt x="216" y="422"/>
                  </a:cubicBezTo>
                  <a:cubicBezTo>
                    <a:pt x="339" y="422"/>
                    <a:pt x="421" y="335"/>
                    <a:pt x="421" y="212"/>
                  </a:cubicBezTo>
                  <a:cubicBezTo>
                    <a:pt x="421" y="92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9" name="Google Shape;4609;p7"/>
            <p:cNvSpPr/>
            <p:nvPr/>
          </p:nvSpPr>
          <p:spPr>
            <a:xfrm>
              <a:off x="1940225" y="42233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9"/>
                    <a:pt x="11" y="212"/>
                  </a:cubicBezTo>
                  <a:cubicBezTo>
                    <a:pt x="0" y="330"/>
                    <a:pt x="98" y="422"/>
                    <a:pt x="221" y="422"/>
                  </a:cubicBezTo>
                  <a:cubicBezTo>
                    <a:pt x="345" y="422"/>
                    <a:pt x="427" y="335"/>
                    <a:pt x="427" y="212"/>
                  </a:cubicBezTo>
                  <a:cubicBezTo>
                    <a:pt x="422" y="92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0" name="Google Shape;4610;p7"/>
            <p:cNvSpPr/>
            <p:nvPr/>
          </p:nvSpPr>
          <p:spPr>
            <a:xfrm>
              <a:off x="220550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17" y="427"/>
                  </a:cubicBezTo>
                  <a:cubicBezTo>
                    <a:pt x="335" y="427"/>
                    <a:pt x="427" y="335"/>
                    <a:pt x="427" y="211"/>
                  </a:cubicBezTo>
                  <a:cubicBezTo>
                    <a:pt x="427" y="98"/>
                    <a:pt x="325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1" name="Google Shape;4611;p7"/>
            <p:cNvSpPr/>
            <p:nvPr/>
          </p:nvSpPr>
          <p:spPr>
            <a:xfrm>
              <a:off x="2046075" y="4011200"/>
              <a:ext cx="10950" cy="10725"/>
            </a:xfrm>
            <a:custGeom>
              <a:rect b="b" l="l" r="r" t="t"/>
              <a:pathLst>
                <a:path extrusionOk="0" h="429" w="438">
                  <a:moveTo>
                    <a:pt x="203" y="0"/>
                  </a:moveTo>
                  <a:cubicBezTo>
                    <a:pt x="108" y="0"/>
                    <a:pt x="15" y="85"/>
                    <a:pt x="6" y="213"/>
                  </a:cubicBezTo>
                  <a:cubicBezTo>
                    <a:pt x="1" y="326"/>
                    <a:pt x="103" y="428"/>
                    <a:pt x="222" y="428"/>
                  </a:cubicBezTo>
                  <a:cubicBezTo>
                    <a:pt x="335" y="423"/>
                    <a:pt x="432" y="336"/>
                    <a:pt x="432" y="218"/>
                  </a:cubicBezTo>
                  <a:cubicBezTo>
                    <a:pt x="437" y="89"/>
                    <a:pt x="350" y="2"/>
                    <a:pt x="227" y="2"/>
                  </a:cubicBezTo>
                  <a:cubicBezTo>
                    <a:pt x="219" y="1"/>
                    <a:pt x="211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2" name="Google Shape;4612;p7"/>
            <p:cNvSpPr/>
            <p:nvPr/>
          </p:nvSpPr>
          <p:spPr>
            <a:xfrm>
              <a:off x="1674800" y="40112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1" y="1"/>
                  </a:moveTo>
                  <a:cubicBezTo>
                    <a:pt x="93" y="1"/>
                    <a:pt x="1" y="83"/>
                    <a:pt x="1" y="212"/>
                  </a:cubicBezTo>
                  <a:cubicBezTo>
                    <a:pt x="1" y="325"/>
                    <a:pt x="93" y="422"/>
                    <a:pt x="206" y="422"/>
                  </a:cubicBezTo>
                  <a:cubicBezTo>
                    <a:pt x="209" y="422"/>
                    <a:pt x="212" y="423"/>
                    <a:pt x="215" y="423"/>
                  </a:cubicBezTo>
                  <a:cubicBezTo>
                    <a:pt x="329" y="423"/>
                    <a:pt x="427" y="322"/>
                    <a:pt x="427" y="212"/>
                  </a:cubicBezTo>
                  <a:cubicBezTo>
                    <a:pt x="427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3" name="Google Shape;4613;p7"/>
            <p:cNvSpPr/>
            <p:nvPr/>
          </p:nvSpPr>
          <p:spPr>
            <a:xfrm>
              <a:off x="1940225" y="41702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98" y="11"/>
                    <a:pt x="0" y="104"/>
                    <a:pt x="0" y="217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45" y="427"/>
                    <a:pt x="427" y="335"/>
                    <a:pt x="427" y="217"/>
                  </a:cubicBezTo>
                  <a:cubicBezTo>
                    <a:pt x="427" y="96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4" name="Google Shape;4614;p7"/>
            <p:cNvSpPr/>
            <p:nvPr/>
          </p:nvSpPr>
          <p:spPr>
            <a:xfrm>
              <a:off x="217892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9" y="427"/>
                    <a:pt x="432" y="335"/>
                    <a:pt x="432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1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5" name="Google Shape;4615;p7"/>
            <p:cNvSpPr/>
            <p:nvPr/>
          </p:nvSpPr>
          <p:spPr>
            <a:xfrm>
              <a:off x="1515500" y="40112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8" y="1"/>
                    <a:pt x="6" y="88"/>
                    <a:pt x="1" y="207"/>
                  </a:cubicBezTo>
                  <a:cubicBezTo>
                    <a:pt x="1" y="320"/>
                    <a:pt x="98" y="422"/>
                    <a:pt x="211" y="422"/>
                  </a:cubicBezTo>
                  <a:cubicBezTo>
                    <a:pt x="214" y="422"/>
                    <a:pt x="217" y="423"/>
                    <a:pt x="220" y="423"/>
                  </a:cubicBezTo>
                  <a:cubicBezTo>
                    <a:pt x="339" y="423"/>
                    <a:pt x="432" y="322"/>
                    <a:pt x="432" y="212"/>
                  </a:cubicBezTo>
                  <a:cubicBezTo>
                    <a:pt x="432" y="88"/>
                    <a:pt x="34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6" name="Google Shape;4616;p7"/>
            <p:cNvSpPr/>
            <p:nvPr/>
          </p:nvSpPr>
          <p:spPr>
            <a:xfrm>
              <a:off x="1648200" y="3984375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22" y="1"/>
                  </a:moveTo>
                  <a:cubicBezTo>
                    <a:pt x="109" y="1"/>
                    <a:pt x="6" y="88"/>
                    <a:pt x="6" y="212"/>
                  </a:cubicBezTo>
                  <a:cubicBezTo>
                    <a:pt x="1" y="335"/>
                    <a:pt x="104" y="433"/>
                    <a:pt x="217" y="433"/>
                  </a:cubicBezTo>
                  <a:cubicBezTo>
                    <a:pt x="335" y="433"/>
                    <a:pt x="427" y="340"/>
                    <a:pt x="427" y="227"/>
                  </a:cubicBezTo>
                  <a:cubicBezTo>
                    <a:pt x="427" y="104"/>
                    <a:pt x="340" y="6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7" name="Google Shape;4617;p7"/>
            <p:cNvSpPr/>
            <p:nvPr/>
          </p:nvSpPr>
          <p:spPr>
            <a:xfrm>
              <a:off x="14891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0" y="217"/>
                  </a:cubicBezTo>
                  <a:cubicBezTo>
                    <a:pt x="0" y="335"/>
                    <a:pt x="82" y="427"/>
                    <a:pt x="211" y="427"/>
                  </a:cubicBezTo>
                  <a:cubicBezTo>
                    <a:pt x="334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8" name="Google Shape;4618;p7"/>
            <p:cNvSpPr/>
            <p:nvPr/>
          </p:nvSpPr>
          <p:spPr>
            <a:xfrm>
              <a:off x="1674800" y="45419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29"/>
                    <a:pt x="98" y="416"/>
                    <a:pt x="206" y="421"/>
                  </a:cubicBezTo>
                  <a:cubicBezTo>
                    <a:pt x="211" y="422"/>
                    <a:pt x="217" y="422"/>
                    <a:pt x="222" y="422"/>
                  </a:cubicBezTo>
                  <a:cubicBezTo>
                    <a:pt x="329" y="422"/>
                    <a:pt x="422" y="323"/>
                    <a:pt x="422" y="211"/>
                  </a:cubicBezTo>
                  <a:cubicBezTo>
                    <a:pt x="43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9" name="Google Shape;4619;p7"/>
            <p:cNvSpPr/>
            <p:nvPr/>
          </p:nvSpPr>
          <p:spPr>
            <a:xfrm>
              <a:off x="16218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17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0" name="Google Shape;4620;p7"/>
            <p:cNvSpPr/>
            <p:nvPr/>
          </p:nvSpPr>
          <p:spPr>
            <a:xfrm>
              <a:off x="16748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2" y="0"/>
                  </a:moveTo>
                  <a:cubicBezTo>
                    <a:pt x="93" y="0"/>
                    <a:pt x="1" y="9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1" name="Google Shape;4621;p7"/>
            <p:cNvSpPr/>
            <p:nvPr/>
          </p:nvSpPr>
          <p:spPr>
            <a:xfrm>
              <a:off x="2046200" y="45419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1" y="329"/>
                    <a:pt x="98" y="421"/>
                    <a:pt x="217" y="421"/>
                  </a:cubicBezTo>
                  <a:cubicBezTo>
                    <a:pt x="222" y="422"/>
                    <a:pt x="228" y="422"/>
                    <a:pt x="233" y="422"/>
                  </a:cubicBezTo>
                  <a:cubicBezTo>
                    <a:pt x="339" y="422"/>
                    <a:pt x="427" y="328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2" name="Google Shape;4622;p7"/>
            <p:cNvSpPr/>
            <p:nvPr/>
          </p:nvSpPr>
          <p:spPr>
            <a:xfrm>
              <a:off x="1833725" y="4064175"/>
              <a:ext cx="11075" cy="10675"/>
            </a:xfrm>
            <a:custGeom>
              <a:rect b="b" l="l" r="r" t="t"/>
              <a:pathLst>
                <a:path extrusionOk="0" h="427" w="443">
                  <a:moveTo>
                    <a:pt x="226" y="0"/>
                  </a:moveTo>
                  <a:cubicBezTo>
                    <a:pt x="108" y="0"/>
                    <a:pt x="11" y="98"/>
                    <a:pt x="11" y="211"/>
                  </a:cubicBezTo>
                  <a:cubicBezTo>
                    <a:pt x="0" y="329"/>
                    <a:pt x="98" y="427"/>
                    <a:pt x="221" y="427"/>
                  </a:cubicBezTo>
                  <a:cubicBezTo>
                    <a:pt x="345" y="427"/>
                    <a:pt x="442" y="334"/>
                    <a:pt x="442" y="211"/>
                  </a:cubicBezTo>
                  <a:cubicBezTo>
                    <a:pt x="442" y="87"/>
                    <a:pt x="350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3" name="Google Shape;4623;p7"/>
            <p:cNvSpPr/>
            <p:nvPr/>
          </p:nvSpPr>
          <p:spPr>
            <a:xfrm>
              <a:off x="167480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330" y="422"/>
                    <a:pt x="427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4" name="Google Shape;4624;p7"/>
            <p:cNvSpPr/>
            <p:nvPr/>
          </p:nvSpPr>
          <p:spPr>
            <a:xfrm>
              <a:off x="1621875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1" y="88"/>
                    <a:pt x="1" y="211"/>
                  </a:cubicBezTo>
                  <a:cubicBezTo>
                    <a:pt x="1" y="329"/>
                    <a:pt x="93" y="422"/>
                    <a:pt x="216" y="422"/>
                  </a:cubicBezTo>
                  <a:cubicBezTo>
                    <a:pt x="324" y="422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5" name="Google Shape;4625;p7"/>
            <p:cNvSpPr/>
            <p:nvPr/>
          </p:nvSpPr>
          <p:spPr>
            <a:xfrm>
              <a:off x="1647950" y="435617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7" y="0"/>
                  </a:moveTo>
                  <a:cubicBezTo>
                    <a:pt x="109" y="0"/>
                    <a:pt x="16" y="88"/>
                    <a:pt x="1" y="211"/>
                  </a:cubicBezTo>
                  <a:cubicBezTo>
                    <a:pt x="1" y="324"/>
                    <a:pt x="103" y="422"/>
                    <a:pt x="222" y="422"/>
                  </a:cubicBezTo>
                  <a:cubicBezTo>
                    <a:pt x="345" y="422"/>
                    <a:pt x="432" y="334"/>
                    <a:pt x="432" y="216"/>
                  </a:cubicBezTo>
                  <a:cubicBezTo>
                    <a:pt x="437" y="88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6" name="Google Shape;4626;p7"/>
            <p:cNvSpPr/>
            <p:nvPr/>
          </p:nvSpPr>
          <p:spPr>
            <a:xfrm>
              <a:off x="148917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5" y="0"/>
                  </a:moveTo>
                  <a:cubicBezTo>
                    <a:pt x="89" y="0"/>
                    <a:pt x="0" y="94"/>
                    <a:pt x="0" y="212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27" y="325"/>
                    <a:pt x="422" y="212"/>
                  </a:cubicBezTo>
                  <a:cubicBezTo>
                    <a:pt x="422" y="93"/>
                    <a:pt x="329" y="1"/>
                    <a:pt x="211" y="1"/>
                  </a:cubicBezTo>
                  <a:cubicBezTo>
                    <a:pt x="205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7" name="Google Shape;4627;p7"/>
            <p:cNvSpPr/>
            <p:nvPr/>
          </p:nvSpPr>
          <p:spPr>
            <a:xfrm>
              <a:off x="2178925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8" y="0"/>
                    <a:pt x="0" y="93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8" name="Google Shape;4628;p7"/>
            <p:cNvSpPr/>
            <p:nvPr/>
          </p:nvSpPr>
          <p:spPr>
            <a:xfrm>
              <a:off x="2019750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6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32" y="335"/>
                    <a:pt x="427" y="217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9" name="Google Shape;4629;p7"/>
            <p:cNvSpPr/>
            <p:nvPr/>
          </p:nvSpPr>
          <p:spPr>
            <a:xfrm>
              <a:off x="21525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0" name="Google Shape;4630;p7"/>
            <p:cNvSpPr/>
            <p:nvPr/>
          </p:nvSpPr>
          <p:spPr>
            <a:xfrm>
              <a:off x="183397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3"/>
                    <a:pt x="6" y="216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1" name="Google Shape;4631;p7"/>
            <p:cNvSpPr/>
            <p:nvPr/>
          </p:nvSpPr>
          <p:spPr>
            <a:xfrm>
              <a:off x="1674800" y="38519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0"/>
                  </a:moveTo>
                  <a:cubicBezTo>
                    <a:pt x="89" y="0"/>
                    <a:pt x="1" y="89"/>
                    <a:pt x="1" y="207"/>
                  </a:cubicBezTo>
                  <a:cubicBezTo>
                    <a:pt x="1" y="325"/>
                    <a:pt x="93" y="417"/>
                    <a:pt x="206" y="422"/>
                  </a:cubicBezTo>
                  <a:cubicBezTo>
                    <a:pt x="324" y="422"/>
                    <a:pt x="427" y="325"/>
                    <a:pt x="427" y="212"/>
                  </a:cubicBezTo>
                  <a:cubicBezTo>
                    <a:pt x="427" y="104"/>
                    <a:pt x="335" y="6"/>
                    <a:pt x="222" y="1"/>
                  </a:cubicBezTo>
                  <a:cubicBezTo>
                    <a:pt x="215" y="0"/>
                    <a:pt x="209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2" name="Google Shape;4632;p7"/>
            <p:cNvSpPr/>
            <p:nvPr/>
          </p:nvSpPr>
          <p:spPr>
            <a:xfrm>
              <a:off x="1674800" y="438250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88"/>
                    <a:pt x="1" y="212"/>
                  </a:cubicBezTo>
                  <a:cubicBezTo>
                    <a:pt x="1" y="332"/>
                    <a:pt x="88" y="422"/>
                    <a:pt x="212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224" y="422"/>
                    <a:pt x="227" y="422"/>
                    <a:pt x="230" y="422"/>
                  </a:cubicBezTo>
                  <a:cubicBezTo>
                    <a:pt x="339" y="422"/>
                    <a:pt x="432" y="322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3" name="Google Shape;4633;p7"/>
            <p:cNvSpPr/>
            <p:nvPr/>
          </p:nvSpPr>
          <p:spPr>
            <a:xfrm>
              <a:off x="16483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0" y="98"/>
                    <a:pt x="0" y="211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4" name="Google Shape;4634;p7"/>
            <p:cNvSpPr/>
            <p:nvPr/>
          </p:nvSpPr>
          <p:spPr>
            <a:xfrm>
              <a:off x="20726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9" y="0"/>
                  </a:moveTo>
                  <a:cubicBezTo>
                    <a:pt x="103" y="0"/>
                    <a:pt x="11" y="89"/>
                    <a:pt x="11" y="206"/>
                  </a:cubicBezTo>
                  <a:cubicBezTo>
                    <a:pt x="0" y="325"/>
                    <a:pt x="93" y="417"/>
                    <a:pt x="206" y="422"/>
                  </a:cubicBezTo>
                  <a:cubicBezTo>
                    <a:pt x="210" y="422"/>
                    <a:pt x="214" y="423"/>
                    <a:pt x="217" y="423"/>
                  </a:cubicBezTo>
                  <a:cubicBezTo>
                    <a:pt x="340" y="423"/>
                    <a:pt x="427" y="342"/>
                    <a:pt x="432" y="222"/>
                  </a:cubicBezTo>
                  <a:cubicBezTo>
                    <a:pt x="432" y="104"/>
                    <a:pt x="345" y="6"/>
                    <a:pt x="226" y="1"/>
                  </a:cubicBezTo>
                  <a:cubicBezTo>
                    <a:pt x="221" y="0"/>
                    <a:pt x="215" y="0"/>
                    <a:pt x="20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5" name="Google Shape;4635;p7"/>
            <p:cNvSpPr/>
            <p:nvPr/>
          </p:nvSpPr>
          <p:spPr>
            <a:xfrm>
              <a:off x="21261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40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2"/>
                  </a:cubicBezTo>
                  <a:cubicBezTo>
                    <a:pt x="416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6" name="Google Shape;4636;p7"/>
            <p:cNvSpPr/>
            <p:nvPr/>
          </p:nvSpPr>
          <p:spPr>
            <a:xfrm>
              <a:off x="2125850" y="398437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40"/>
                    <a:pt x="93" y="433"/>
                    <a:pt x="217" y="433"/>
                  </a:cubicBezTo>
                  <a:cubicBezTo>
                    <a:pt x="335" y="433"/>
                    <a:pt x="432" y="335"/>
                    <a:pt x="427" y="212"/>
                  </a:cubicBezTo>
                  <a:cubicBezTo>
                    <a:pt x="422" y="88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7" name="Google Shape;4637;p7"/>
            <p:cNvSpPr/>
            <p:nvPr/>
          </p:nvSpPr>
          <p:spPr>
            <a:xfrm>
              <a:off x="1568550" y="44887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6" y="93"/>
                    <a:pt x="1" y="211"/>
                  </a:cubicBezTo>
                  <a:cubicBezTo>
                    <a:pt x="6" y="330"/>
                    <a:pt x="93" y="427"/>
                    <a:pt x="212" y="427"/>
                  </a:cubicBezTo>
                  <a:cubicBezTo>
                    <a:pt x="325" y="427"/>
                    <a:pt x="427" y="330"/>
                    <a:pt x="427" y="211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8" name="Google Shape;4638;p7"/>
            <p:cNvSpPr/>
            <p:nvPr/>
          </p:nvSpPr>
          <p:spPr>
            <a:xfrm>
              <a:off x="1993275" y="43822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98" y="11"/>
                    <a:pt x="1" y="98"/>
                    <a:pt x="1" y="216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2"/>
                    <a:pt x="422" y="222"/>
                  </a:cubicBezTo>
                  <a:cubicBezTo>
                    <a:pt x="422" y="103"/>
                    <a:pt x="330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9" name="Google Shape;4639;p7"/>
            <p:cNvSpPr/>
            <p:nvPr/>
          </p:nvSpPr>
          <p:spPr>
            <a:xfrm>
              <a:off x="17809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3" y="1"/>
                    <a:pt x="0" y="83"/>
                    <a:pt x="11" y="212"/>
                  </a:cubicBezTo>
                  <a:cubicBezTo>
                    <a:pt x="11" y="325"/>
                    <a:pt x="103" y="422"/>
                    <a:pt x="221" y="422"/>
                  </a:cubicBezTo>
                  <a:cubicBezTo>
                    <a:pt x="329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0" name="Google Shape;4640;p7"/>
            <p:cNvSpPr/>
            <p:nvPr/>
          </p:nvSpPr>
          <p:spPr>
            <a:xfrm>
              <a:off x="1940225" y="44887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1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1" name="Google Shape;4641;p7"/>
            <p:cNvSpPr/>
            <p:nvPr/>
          </p:nvSpPr>
          <p:spPr>
            <a:xfrm>
              <a:off x="1887175" y="4011225"/>
              <a:ext cx="10925" cy="10575"/>
            </a:xfrm>
            <a:custGeom>
              <a:rect b="b" l="l" r="r" t="t"/>
              <a:pathLst>
                <a:path extrusionOk="0" h="423" w="437">
                  <a:moveTo>
                    <a:pt x="210" y="0"/>
                  </a:moveTo>
                  <a:cubicBezTo>
                    <a:pt x="93" y="0"/>
                    <a:pt x="10" y="80"/>
                    <a:pt x="5" y="196"/>
                  </a:cubicBezTo>
                  <a:cubicBezTo>
                    <a:pt x="0" y="320"/>
                    <a:pt x="87" y="417"/>
                    <a:pt x="211" y="422"/>
                  </a:cubicBezTo>
                  <a:cubicBezTo>
                    <a:pt x="324" y="422"/>
                    <a:pt x="427" y="335"/>
                    <a:pt x="427" y="212"/>
                  </a:cubicBezTo>
                  <a:cubicBezTo>
                    <a:pt x="437" y="93"/>
                    <a:pt x="344" y="1"/>
                    <a:pt x="231" y="1"/>
                  </a:cubicBezTo>
                  <a:cubicBezTo>
                    <a:pt x="224" y="0"/>
                    <a:pt x="217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2" name="Google Shape;4642;p7"/>
            <p:cNvSpPr/>
            <p:nvPr/>
          </p:nvSpPr>
          <p:spPr>
            <a:xfrm>
              <a:off x="1542225" y="40373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3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6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3" name="Google Shape;4643;p7"/>
            <p:cNvSpPr/>
            <p:nvPr/>
          </p:nvSpPr>
          <p:spPr>
            <a:xfrm>
              <a:off x="2099400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103" y="427"/>
                    <a:pt x="221" y="427"/>
                  </a:cubicBezTo>
                  <a:cubicBezTo>
                    <a:pt x="334" y="417"/>
                    <a:pt x="432" y="330"/>
                    <a:pt x="432" y="211"/>
                  </a:cubicBezTo>
                  <a:cubicBezTo>
                    <a:pt x="432" y="98"/>
                    <a:pt x="33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4" name="Google Shape;4644;p7"/>
            <p:cNvSpPr/>
            <p:nvPr/>
          </p:nvSpPr>
          <p:spPr>
            <a:xfrm>
              <a:off x="1595150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5" name="Google Shape;4645;p7"/>
            <p:cNvSpPr/>
            <p:nvPr/>
          </p:nvSpPr>
          <p:spPr>
            <a:xfrm>
              <a:off x="207280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5" y="422"/>
                    <a:pt x="427" y="336"/>
                    <a:pt x="427" y="216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6" name="Google Shape;4646;p7"/>
            <p:cNvSpPr/>
            <p:nvPr/>
          </p:nvSpPr>
          <p:spPr>
            <a:xfrm>
              <a:off x="2072800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"/>
                    <a:pt x="6" y="98"/>
                    <a:pt x="1" y="227"/>
                  </a:cubicBezTo>
                  <a:cubicBezTo>
                    <a:pt x="6" y="345"/>
                    <a:pt x="93" y="432"/>
                    <a:pt x="211" y="432"/>
                  </a:cubicBezTo>
                  <a:cubicBezTo>
                    <a:pt x="324" y="432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7" name="Google Shape;4647;p7"/>
            <p:cNvSpPr/>
            <p:nvPr/>
          </p:nvSpPr>
          <p:spPr>
            <a:xfrm>
              <a:off x="1515625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8" name="Google Shape;4648;p7"/>
            <p:cNvSpPr/>
            <p:nvPr/>
          </p:nvSpPr>
          <p:spPr>
            <a:xfrm>
              <a:off x="1542225" y="42499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1" y="93"/>
                    <a:pt x="1" y="217"/>
                  </a:cubicBezTo>
                  <a:cubicBezTo>
                    <a:pt x="1" y="330"/>
                    <a:pt x="93" y="427"/>
                    <a:pt x="211" y="427"/>
                  </a:cubicBezTo>
                  <a:cubicBezTo>
                    <a:pt x="324" y="427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9" name="Google Shape;4649;p7"/>
            <p:cNvSpPr/>
            <p:nvPr/>
          </p:nvSpPr>
          <p:spPr>
            <a:xfrm>
              <a:off x="1754450" y="39313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103"/>
                    <a:pt x="1" y="222"/>
                  </a:cubicBezTo>
                  <a:cubicBezTo>
                    <a:pt x="1" y="342"/>
                    <a:pt x="93" y="427"/>
                    <a:pt x="207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40" y="427"/>
                    <a:pt x="432" y="330"/>
                    <a:pt x="427" y="206"/>
                  </a:cubicBezTo>
                  <a:cubicBezTo>
                    <a:pt x="427" y="93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0" name="Google Shape;4650;p7"/>
            <p:cNvSpPr/>
            <p:nvPr/>
          </p:nvSpPr>
          <p:spPr>
            <a:xfrm>
              <a:off x="2046200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32" y="334"/>
                    <a:pt x="427" y="211"/>
                  </a:cubicBezTo>
                  <a:cubicBezTo>
                    <a:pt x="427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1" name="Google Shape;4651;p7"/>
            <p:cNvSpPr/>
            <p:nvPr/>
          </p:nvSpPr>
          <p:spPr>
            <a:xfrm>
              <a:off x="1648350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8" y="6"/>
                    <a:pt x="0" y="93"/>
                    <a:pt x="0" y="211"/>
                  </a:cubicBezTo>
                  <a:cubicBezTo>
                    <a:pt x="0" y="329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1"/>
                  </a:cubicBezTo>
                  <a:cubicBezTo>
                    <a:pt x="421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2" name="Google Shape;4652;p7"/>
            <p:cNvSpPr/>
            <p:nvPr/>
          </p:nvSpPr>
          <p:spPr>
            <a:xfrm>
              <a:off x="194022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2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3" name="Google Shape;4653;p7"/>
            <p:cNvSpPr/>
            <p:nvPr/>
          </p:nvSpPr>
          <p:spPr>
            <a:xfrm>
              <a:off x="1940225" y="43295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93" y="427"/>
                    <a:pt x="20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4" name="Google Shape;4654;p7"/>
            <p:cNvSpPr/>
            <p:nvPr/>
          </p:nvSpPr>
          <p:spPr>
            <a:xfrm>
              <a:off x="1542225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5" name="Google Shape;4655;p7"/>
            <p:cNvSpPr/>
            <p:nvPr/>
          </p:nvSpPr>
          <p:spPr>
            <a:xfrm>
              <a:off x="1595150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93" y="432"/>
                    <a:pt x="211" y="432"/>
                  </a:cubicBezTo>
                  <a:cubicBezTo>
                    <a:pt x="335" y="432"/>
                    <a:pt x="427" y="340"/>
                    <a:pt x="432" y="211"/>
                  </a:cubicBezTo>
                  <a:cubicBezTo>
                    <a:pt x="43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6" name="Google Shape;4656;p7"/>
            <p:cNvSpPr/>
            <p:nvPr/>
          </p:nvSpPr>
          <p:spPr>
            <a:xfrm>
              <a:off x="1780925" y="45419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0"/>
                  </a:moveTo>
                  <a:cubicBezTo>
                    <a:pt x="93" y="0"/>
                    <a:pt x="0" y="82"/>
                    <a:pt x="0" y="206"/>
                  </a:cubicBezTo>
                  <a:cubicBezTo>
                    <a:pt x="0" y="329"/>
                    <a:pt x="98" y="421"/>
                    <a:pt x="216" y="421"/>
                  </a:cubicBezTo>
                  <a:cubicBezTo>
                    <a:pt x="329" y="421"/>
                    <a:pt x="427" y="329"/>
                    <a:pt x="427" y="206"/>
                  </a:cubicBezTo>
                  <a:cubicBezTo>
                    <a:pt x="427" y="82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7" name="Google Shape;4657;p7"/>
            <p:cNvSpPr/>
            <p:nvPr/>
          </p:nvSpPr>
          <p:spPr>
            <a:xfrm>
              <a:off x="1860575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3" y="1"/>
                  </a:moveTo>
                  <a:cubicBezTo>
                    <a:pt x="93" y="1"/>
                    <a:pt x="0" y="101"/>
                    <a:pt x="0" y="217"/>
                  </a:cubicBezTo>
                  <a:cubicBezTo>
                    <a:pt x="0" y="335"/>
                    <a:pt x="98" y="427"/>
                    <a:pt x="221" y="427"/>
                  </a:cubicBezTo>
                  <a:cubicBezTo>
                    <a:pt x="339" y="427"/>
                    <a:pt x="432" y="335"/>
                    <a:pt x="427" y="217"/>
                  </a:cubicBezTo>
                  <a:cubicBezTo>
                    <a:pt x="422" y="98"/>
                    <a:pt x="329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8" name="Google Shape;4658;p7"/>
            <p:cNvSpPr/>
            <p:nvPr/>
          </p:nvSpPr>
          <p:spPr>
            <a:xfrm>
              <a:off x="1886900" y="45419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98" y="0"/>
                    <a:pt x="11" y="82"/>
                    <a:pt x="11" y="206"/>
                  </a:cubicBezTo>
                  <a:cubicBezTo>
                    <a:pt x="1" y="319"/>
                    <a:pt x="98" y="421"/>
                    <a:pt x="217" y="421"/>
                  </a:cubicBezTo>
                  <a:cubicBezTo>
                    <a:pt x="222" y="422"/>
                    <a:pt x="228" y="422"/>
                    <a:pt x="234" y="422"/>
                  </a:cubicBezTo>
                  <a:cubicBezTo>
                    <a:pt x="344" y="422"/>
                    <a:pt x="432" y="328"/>
                    <a:pt x="432" y="211"/>
                  </a:cubicBezTo>
                  <a:cubicBezTo>
                    <a:pt x="438" y="87"/>
                    <a:pt x="35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9" name="Google Shape;4659;p7"/>
            <p:cNvSpPr/>
            <p:nvPr/>
          </p:nvSpPr>
          <p:spPr>
            <a:xfrm>
              <a:off x="2072925" y="39313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3" y="1"/>
                  </a:moveTo>
                  <a:cubicBezTo>
                    <a:pt x="93" y="1"/>
                    <a:pt x="1" y="96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17" y="217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0" name="Google Shape;4660;p7"/>
            <p:cNvSpPr/>
            <p:nvPr/>
          </p:nvSpPr>
          <p:spPr>
            <a:xfrm>
              <a:off x="1568700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87" y="1"/>
                    <a:pt x="0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7" y="423"/>
                    <a:pt x="421" y="324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1" name="Google Shape;4661;p7"/>
            <p:cNvSpPr/>
            <p:nvPr/>
          </p:nvSpPr>
          <p:spPr>
            <a:xfrm>
              <a:off x="148917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2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2"/>
                  </a:cubicBezTo>
                  <a:cubicBezTo>
                    <a:pt x="329" y="417"/>
                    <a:pt x="422" y="324"/>
                    <a:pt x="422" y="211"/>
                  </a:cubicBezTo>
                  <a:cubicBezTo>
                    <a:pt x="422" y="8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2" name="Google Shape;4662;p7"/>
            <p:cNvSpPr/>
            <p:nvPr/>
          </p:nvSpPr>
          <p:spPr>
            <a:xfrm>
              <a:off x="16748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3" y="1"/>
                    <a:pt x="1" y="88"/>
                    <a:pt x="1" y="211"/>
                  </a:cubicBezTo>
                  <a:cubicBezTo>
                    <a:pt x="1" y="329"/>
                    <a:pt x="94" y="423"/>
                    <a:pt x="200" y="423"/>
                  </a:cubicBezTo>
                  <a:cubicBezTo>
                    <a:pt x="206" y="423"/>
                    <a:pt x="211" y="422"/>
                    <a:pt x="217" y="422"/>
                  </a:cubicBezTo>
                  <a:cubicBezTo>
                    <a:pt x="330" y="422"/>
                    <a:pt x="422" y="319"/>
                    <a:pt x="42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3" name="Google Shape;4663;p7"/>
            <p:cNvSpPr/>
            <p:nvPr/>
          </p:nvSpPr>
          <p:spPr>
            <a:xfrm>
              <a:off x="15422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1" y="94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2" y="335"/>
                    <a:pt x="422" y="212"/>
                  </a:cubicBezTo>
                  <a:cubicBezTo>
                    <a:pt x="417" y="93"/>
                    <a:pt x="324" y="1"/>
                    <a:pt x="211" y="1"/>
                  </a:cubicBezTo>
                  <a:cubicBezTo>
                    <a:pt x="205" y="0"/>
                    <a:pt x="2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4" name="Google Shape;4664;p7"/>
            <p:cNvSpPr/>
            <p:nvPr/>
          </p:nvSpPr>
          <p:spPr>
            <a:xfrm>
              <a:off x="15951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35"/>
                    <a:pt x="417" y="212"/>
                  </a:cubicBezTo>
                  <a:cubicBezTo>
                    <a:pt x="417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5" name="Google Shape;4665;p7"/>
            <p:cNvSpPr/>
            <p:nvPr/>
          </p:nvSpPr>
          <p:spPr>
            <a:xfrm>
              <a:off x="201987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88" y="0"/>
                    <a:pt x="0" y="88"/>
                    <a:pt x="0" y="211"/>
                  </a:cubicBezTo>
                  <a:cubicBezTo>
                    <a:pt x="0" y="334"/>
                    <a:pt x="98" y="422"/>
                    <a:pt x="22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3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6" name="Google Shape;4666;p7"/>
            <p:cNvSpPr/>
            <p:nvPr/>
          </p:nvSpPr>
          <p:spPr>
            <a:xfrm>
              <a:off x="1940475" y="39580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1"/>
                  </a:moveTo>
                  <a:cubicBezTo>
                    <a:pt x="88" y="6"/>
                    <a:pt x="1" y="93"/>
                    <a:pt x="1" y="211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324" y="422"/>
                    <a:pt x="417" y="329"/>
                    <a:pt x="417" y="206"/>
                  </a:cubicBezTo>
                  <a:cubicBezTo>
                    <a:pt x="412" y="83"/>
                    <a:pt x="31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7" name="Google Shape;4667;p7"/>
            <p:cNvSpPr/>
            <p:nvPr/>
          </p:nvSpPr>
          <p:spPr>
            <a:xfrm>
              <a:off x="1754450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5" y="0"/>
                  </a:moveTo>
                  <a:cubicBezTo>
                    <a:pt x="94" y="0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7" y="335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ubicBezTo>
                    <a:pt x="216" y="0"/>
                    <a:pt x="211" y="0"/>
                    <a:pt x="20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8" name="Google Shape;4668;p7"/>
            <p:cNvSpPr/>
            <p:nvPr/>
          </p:nvSpPr>
          <p:spPr>
            <a:xfrm>
              <a:off x="1462575" y="43825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5" y="427"/>
                    <a:pt x="422" y="335"/>
                    <a:pt x="422" y="212"/>
                  </a:cubicBezTo>
                  <a:cubicBezTo>
                    <a:pt x="422" y="93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9" name="Google Shape;4669;p7"/>
            <p:cNvSpPr/>
            <p:nvPr/>
          </p:nvSpPr>
          <p:spPr>
            <a:xfrm>
              <a:off x="1860575" y="446215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8" y="1"/>
                    <a:pt x="0" y="93"/>
                    <a:pt x="0" y="212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34" y="422"/>
                    <a:pt x="427" y="335"/>
                    <a:pt x="432" y="212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0" name="Google Shape;4670;p7"/>
            <p:cNvSpPr/>
            <p:nvPr/>
          </p:nvSpPr>
          <p:spPr>
            <a:xfrm>
              <a:off x="1993275" y="3958050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1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8" y="422"/>
                    <a:pt x="211" y="422"/>
                  </a:cubicBezTo>
                  <a:cubicBezTo>
                    <a:pt x="217" y="422"/>
                    <a:pt x="223" y="423"/>
                    <a:pt x="228" y="423"/>
                  </a:cubicBezTo>
                  <a:cubicBezTo>
                    <a:pt x="338" y="423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1" name="Google Shape;4671;p7"/>
            <p:cNvSpPr/>
            <p:nvPr/>
          </p:nvSpPr>
          <p:spPr>
            <a:xfrm>
              <a:off x="2099400" y="39580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8"/>
                    <a:pt x="0" y="216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8" y="423"/>
                    <a:pt x="427" y="324"/>
                    <a:pt x="427" y="211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2" name="Google Shape;4672;p7"/>
            <p:cNvSpPr/>
            <p:nvPr/>
          </p:nvSpPr>
          <p:spPr>
            <a:xfrm>
              <a:off x="1595275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6"/>
                    <a:pt x="427" y="221"/>
                  </a:cubicBezTo>
                  <a:cubicBezTo>
                    <a:pt x="427" y="98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3" name="Google Shape;4673;p7"/>
            <p:cNvSpPr/>
            <p:nvPr/>
          </p:nvSpPr>
          <p:spPr>
            <a:xfrm>
              <a:off x="1568550" y="42233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109" y="0"/>
                    <a:pt x="11" y="87"/>
                    <a:pt x="6" y="206"/>
                  </a:cubicBezTo>
                  <a:cubicBezTo>
                    <a:pt x="1" y="324"/>
                    <a:pt x="88" y="421"/>
                    <a:pt x="212" y="421"/>
                  </a:cubicBezTo>
                  <a:cubicBezTo>
                    <a:pt x="218" y="422"/>
                    <a:pt x="224" y="422"/>
                    <a:pt x="230" y="422"/>
                  </a:cubicBezTo>
                  <a:cubicBezTo>
                    <a:pt x="344" y="422"/>
                    <a:pt x="428" y="333"/>
                    <a:pt x="438" y="216"/>
                  </a:cubicBezTo>
                  <a:cubicBezTo>
                    <a:pt x="438" y="10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4" name="Google Shape;4674;p7"/>
            <p:cNvSpPr/>
            <p:nvPr/>
          </p:nvSpPr>
          <p:spPr>
            <a:xfrm>
              <a:off x="1807650" y="38781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8" y="0"/>
                    <a:pt x="0" y="98"/>
                    <a:pt x="0" y="221"/>
                  </a:cubicBezTo>
                  <a:cubicBezTo>
                    <a:pt x="0" y="350"/>
                    <a:pt x="88" y="432"/>
                    <a:pt x="211" y="432"/>
                  </a:cubicBezTo>
                  <a:cubicBezTo>
                    <a:pt x="334" y="427"/>
                    <a:pt x="422" y="339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5" name="Google Shape;4675;p7"/>
            <p:cNvSpPr/>
            <p:nvPr/>
          </p:nvSpPr>
          <p:spPr>
            <a:xfrm>
              <a:off x="19932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86"/>
                    <a:pt x="1" y="211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2" y="335"/>
                    <a:pt x="422" y="216"/>
                  </a:cubicBezTo>
                  <a:cubicBezTo>
                    <a:pt x="427" y="9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6" name="Google Shape;4676;p7"/>
            <p:cNvSpPr/>
            <p:nvPr/>
          </p:nvSpPr>
          <p:spPr>
            <a:xfrm>
              <a:off x="14625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4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7" name="Google Shape;4677;p7"/>
            <p:cNvSpPr/>
            <p:nvPr/>
          </p:nvSpPr>
          <p:spPr>
            <a:xfrm>
              <a:off x="1701150" y="4303000"/>
              <a:ext cx="10925" cy="10550"/>
            </a:xfrm>
            <a:custGeom>
              <a:rect b="b" l="l" r="r" t="t"/>
              <a:pathLst>
                <a:path extrusionOk="0" h="422" w="437">
                  <a:moveTo>
                    <a:pt x="211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9"/>
                    <a:pt x="87" y="421"/>
                    <a:pt x="211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7" y="87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8" name="Google Shape;4678;p7"/>
            <p:cNvSpPr/>
            <p:nvPr/>
          </p:nvSpPr>
          <p:spPr>
            <a:xfrm>
              <a:off x="1435850" y="4356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0" y="1"/>
                  </a:moveTo>
                  <a:cubicBezTo>
                    <a:pt x="224" y="1"/>
                    <a:pt x="218" y="1"/>
                    <a:pt x="211" y="1"/>
                  </a:cubicBezTo>
                  <a:cubicBezTo>
                    <a:pt x="93" y="7"/>
                    <a:pt x="1" y="94"/>
                    <a:pt x="1" y="217"/>
                  </a:cubicBezTo>
                  <a:cubicBezTo>
                    <a:pt x="6" y="335"/>
                    <a:pt x="98" y="423"/>
                    <a:pt x="211" y="423"/>
                  </a:cubicBezTo>
                  <a:cubicBezTo>
                    <a:pt x="335" y="423"/>
                    <a:pt x="432" y="325"/>
                    <a:pt x="432" y="212"/>
                  </a:cubicBezTo>
                  <a:cubicBezTo>
                    <a:pt x="432" y="95"/>
                    <a:pt x="349" y="1"/>
                    <a:pt x="23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9" name="Google Shape;4679;p7"/>
            <p:cNvSpPr/>
            <p:nvPr/>
          </p:nvSpPr>
          <p:spPr>
            <a:xfrm>
              <a:off x="196682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87" y="0"/>
                    <a:pt x="0" y="88"/>
                    <a:pt x="5" y="216"/>
                  </a:cubicBezTo>
                  <a:cubicBezTo>
                    <a:pt x="10" y="334"/>
                    <a:pt x="103" y="422"/>
                    <a:pt x="216" y="422"/>
                  </a:cubicBezTo>
                  <a:cubicBezTo>
                    <a:pt x="334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0" name="Google Shape;4680;p7"/>
            <p:cNvSpPr/>
            <p:nvPr/>
          </p:nvSpPr>
          <p:spPr>
            <a:xfrm>
              <a:off x="1542100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6" y="98"/>
                    <a:pt x="0" y="221"/>
                  </a:cubicBezTo>
                  <a:cubicBezTo>
                    <a:pt x="0" y="334"/>
                    <a:pt x="98" y="427"/>
                    <a:pt x="221" y="427"/>
                  </a:cubicBezTo>
                  <a:cubicBezTo>
                    <a:pt x="340" y="427"/>
                    <a:pt x="427" y="329"/>
                    <a:pt x="427" y="211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1" name="Google Shape;4681;p7"/>
            <p:cNvSpPr/>
            <p:nvPr/>
          </p:nvSpPr>
          <p:spPr>
            <a:xfrm>
              <a:off x="1595150" y="42499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3" y="1"/>
                    <a:pt x="6" y="93"/>
                    <a:pt x="1" y="217"/>
                  </a:cubicBezTo>
                  <a:cubicBezTo>
                    <a:pt x="1" y="330"/>
                    <a:pt x="93" y="427"/>
                    <a:pt x="206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2" name="Google Shape;4682;p7"/>
            <p:cNvSpPr/>
            <p:nvPr/>
          </p:nvSpPr>
          <p:spPr>
            <a:xfrm>
              <a:off x="1542225" y="45152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34"/>
                    <a:pt x="88" y="427"/>
                    <a:pt x="211" y="427"/>
                  </a:cubicBezTo>
                  <a:cubicBezTo>
                    <a:pt x="335" y="427"/>
                    <a:pt x="422" y="329"/>
                    <a:pt x="422" y="206"/>
                  </a:cubicBezTo>
                  <a:cubicBezTo>
                    <a:pt x="417" y="9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3" name="Google Shape;4683;p7"/>
            <p:cNvSpPr/>
            <p:nvPr/>
          </p:nvSpPr>
          <p:spPr>
            <a:xfrm>
              <a:off x="2099400" y="42232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104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4" name="Google Shape;4684;p7"/>
            <p:cNvSpPr/>
            <p:nvPr/>
          </p:nvSpPr>
          <p:spPr>
            <a:xfrm>
              <a:off x="1780925" y="41701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11" y="98"/>
                    <a:pt x="11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219" y="427"/>
                    <a:pt x="222" y="427"/>
                    <a:pt x="225" y="427"/>
                  </a:cubicBezTo>
                  <a:cubicBezTo>
                    <a:pt x="339" y="427"/>
                    <a:pt x="427" y="336"/>
                    <a:pt x="432" y="211"/>
                  </a:cubicBezTo>
                  <a:cubicBezTo>
                    <a:pt x="432" y="109"/>
                    <a:pt x="360" y="6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5" name="Google Shape;4685;p7"/>
            <p:cNvSpPr/>
            <p:nvPr/>
          </p:nvSpPr>
          <p:spPr>
            <a:xfrm>
              <a:off x="18873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2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5"/>
                    <a:pt x="88" y="427"/>
                    <a:pt x="211" y="427"/>
                  </a:cubicBezTo>
                  <a:cubicBezTo>
                    <a:pt x="334" y="427"/>
                    <a:pt x="422" y="335"/>
                    <a:pt x="422" y="211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6" name="Google Shape;4686;p7"/>
            <p:cNvSpPr/>
            <p:nvPr/>
          </p:nvSpPr>
          <p:spPr>
            <a:xfrm>
              <a:off x="2125850" y="42499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93" y="1"/>
                    <a:pt x="1" y="93"/>
                    <a:pt x="11" y="227"/>
                  </a:cubicBezTo>
                  <a:cubicBezTo>
                    <a:pt x="16" y="335"/>
                    <a:pt x="104" y="432"/>
                    <a:pt x="222" y="432"/>
                  </a:cubicBezTo>
                  <a:cubicBezTo>
                    <a:pt x="335" y="432"/>
                    <a:pt x="432" y="335"/>
                    <a:pt x="432" y="217"/>
                  </a:cubicBezTo>
                  <a:cubicBezTo>
                    <a:pt x="427" y="93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7" name="Google Shape;4687;p7"/>
            <p:cNvSpPr/>
            <p:nvPr/>
          </p:nvSpPr>
          <p:spPr>
            <a:xfrm>
              <a:off x="2072925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6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8" name="Google Shape;4688;p7"/>
            <p:cNvSpPr/>
            <p:nvPr/>
          </p:nvSpPr>
          <p:spPr>
            <a:xfrm>
              <a:off x="21258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1" y="88"/>
                    <a:pt x="1" y="206"/>
                  </a:cubicBezTo>
                  <a:cubicBezTo>
                    <a:pt x="1" y="324"/>
                    <a:pt x="88" y="422"/>
                    <a:pt x="206" y="422"/>
                  </a:cubicBezTo>
                  <a:cubicBezTo>
                    <a:pt x="210" y="422"/>
                    <a:pt x="214" y="422"/>
                    <a:pt x="217" y="422"/>
                  </a:cubicBezTo>
                  <a:cubicBezTo>
                    <a:pt x="340" y="422"/>
                    <a:pt x="427" y="336"/>
                    <a:pt x="427" y="216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9" name="Google Shape;4689;p7"/>
            <p:cNvSpPr/>
            <p:nvPr/>
          </p:nvSpPr>
          <p:spPr>
            <a:xfrm>
              <a:off x="15951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93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0" y="422"/>
                    <a:pt x="427" y="336"/>
                    <a:pt x="432" y="216"/>
                  </a:cubicBezTo>
                  <a:cubicBezTo>
                    <a:pt x="43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0" name="Google Shape;4690;p7"/>
            <p:cNvSpPr/>
            <p:nvPr/>
          </p:nvSpPr>
          <p:spPr>
            <a:xfrm>
              <a:off x="19402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8" y="1"/>
                    <a:pt x="0" y="88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219" y="422"/>
                    <a:pt x="222" y="423"/>
                    <a:pt x="225" y="423"/>
                  </a:cubicBezTo>
                  <a:cubicBezTo>
                    <a:pt x="334" y="423"/>
                    <a:pt x="427" y="332"/>
                    <a:pt x="427" y="212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1" name="Google Shape;4691;p7"/>
            <p:cNvSpPr/>
            <p:nvPr/>
          </p:nvSpPr>
          <p:spPr>
            <a:xfrm>
              <a:off x="1542225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3" y="0"/>
                  </a:moveTo>
                  <a:cubicBezTo>
                    <a:pt x="89" y="0"/>
                    <a:pt x="1" y="101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17"/>
                    <a:pt x="422" y="335"/>
                    <a:pt x="422" y="211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2" name="Google Shape;4692;p7"/>
            <p:cNvSpPr/>
            <p:nvPr/>
          </p:nvSpPr>
          <p:spPr>
            <a:xfrm>
              <a:off x="1595275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2" y="1"/>
                  </a:moveTo>
                  <a:cubicBezTo>
                    <a:pt x="98" y="1"/>
                    <a:pt x="1" y="98"/>
                    <a:pt x="1" y="222"/>
                  </a:cubicBezTo>
                  <a:cubicBezTo>
                    <a:pt x="1" y="335"/>
                    <a:pt x="88" y="427"/>
                    <a:pt x="206" y="427"/>
                  </a:cubicBezTo>
                  <a:cubicBezTo>
                    <a:pt x="330" y="427"/>
                    <a:pt x="422" y="335"/>
                    <a:pt x="427" y="222"/>
                  </a:cubicBezTo>
                  <a:cubicBezTo>
                    <a:pt x="427" y="98"/>
                    <a:pt x="33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3" name="Google Shape;4693;p7"/>
            <p:cNvSpPr/>
            <p:nvPr/>
          </p:nvSpPr>
          <p:spPr>
            <a:xfrm>
              <a:off x="2072800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103" y="0"/>
                    <a:pt x="6" y="93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29" y="427"/>
                    <a:pt x="422" y="334"/>
                    <a:pt x="422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4" name="Google Shape;4694;p7"/>
            <p:cNvSpPr/>
            <p:nvPr/>
          </p:nvSpPr>
          <p:spPr>
            <a:xfrm>
              <a:off x="18076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"/>
                    <a:pt x="0" y="98"/>
                    <a:pt x="0" y="222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16" y="335"/>
                    <a:pt x="422" y="222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5" name="Google Shape;4695;p7"/>
            <p:cNvSpPr/>
            <p:nvPr/>
          </p:nvSpPr>
          <p:spPr>
            <a:xfrm>
              <a:off x="1913750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3" y="0"/>
                  </a:moveTo>
                  <a:cubicBezTo>
                    <a:pt x="94" y="0"/>
                    <a:pt x="1" y="10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17"/>
                    <a:pt x="427" y="330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9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6" name="Google Shape;4696;p7"/>
            <p:cNvSpPr/>
            <p:nvPr/>
          </p:nvSpPr>
          <p:spPr>
            <a:xfrm>
              <a:off x="2072925" y="440910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6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7" name="Google Shape;4697;p7"/>
            <p:cNvSpPr/>
            <p:nvPr/>
          </p:nvSpPr>
          <p:spPr>
            <a:xfrm>
              <a:off x="21261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0" y="93"/>
                    <a:pt x="0" y="211"/>
                  </a:cubicBezTo>
                  <a:cubicBezTo>
                    <a:pt x="0" y="335"/>
                    <a:pt x="82" y="427"/>
                    <a:pt x="195" y="427"/>
                  </a:cubicBezTo>
                  <a:cubicBezTo>
                    <a:pt x="319" y="427"/>
                    <a:pt x="416" y="340"/>
                    <a:pt x="421" y="227"/>
                  </a:cubicBezTo>
                  <a:cubicBezTo>
                    <a:pt x="427" y="103"/>
                    <a:pt x="33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8" name="Google Shape;4698;p7"/>
            <p:cNvSpPr/>
            <p:nvPr/>
          </p:nvSpPr>
          <p:spPr>
            <a:xfrm>
              <a:off x="1913750" y="38783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1"/>
                  </a:moveTo>
                  <a:cubicBezTo>
                    <a:pt x="90" y="1"/>
                    <a:pt x="1" y="100"/>
                    <a:pt x="1" y="212"/>
                  </a:cubicBezTo>
                  <a:cubicBezTo>
                    <a:pt x="1" y="336"/>
                    <a:pt x="93" y="423"/>
                    <a:pt x="211" y="423"/>
                  </a:cubicBezTo>
                  <a:cubicBezTo>
                    <a:pt x="335" y="418"/>
                    <a:pt x="427" y="330"/>
                    <a:pt x="427" y="212"/>
                  </a:cubicBezTo>
                  <a:cubicBezTo>
                    <a:pt x="417" y="94"/>
                    <a:pt x="330" y="2"/>
                    <a:pt x="211" y="2"/>
                  </a:cubicBezTo>
                  <a:cubicBezTo>
                    <a:pt x="206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9" name="Google Shape;4699;p7"/>
            <p:cNvSpPr/>
            <p:nvPr/>
          </p:nvSpPr>
          <p:spPr>
            <a:xfrm>
              <a:off x="15687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0"/>
                    <a:pt x="210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0" name="Google Shape;4700;p7"/>
            <p:cNvSpPr/>
            <p:nvPr/>
          </p:nvSpPr>
          <p:spPr>
            <a:xfrm>
              <a:off x="15422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6" y="1"/>
                  </a:moveTo>
                  <a:cubicBezTo>
                    <a:pt x="88" y="1"/>
                    <a:pt x="1" y="98"/>
                    <a:pt x="1" y="217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1" name="Google Shape;4701;p7"/>
            <p:cNvSpPr/>
            <p:nvPr/>
          </p:nvSpPr>
          <p:spPr>
            <a:xfrm>
              <a:off x="2072925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6" y="1"/>
                  </a:moveTo>
                  <a:cubicBezTo>
                    <a:pt x="88" y="1"/>
                    <a:pt x="1" y="98"/>
                    <a:pt x="1" y="211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0"/>
                    <a:pt x="422" y="211"/>
                  </a:cubicBezTo>
                  <a:cubicBezTo>
                    <a:pt x="41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2" name="Google Shape;4702;p7"/>
            <p:cNvSpPr/>
            <p:nvPr/>
          </p:nvSpPr>
          <p:spPr>
            <a:xfrm>
              <a:off x="1595150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8"/>
                    <a:pt x="6" y="217"/>
                  </a:cubicBezTo>
                  <a:cubicBezTo>
                    <a:pt x="6" y="335"/>
                    <a:pt x="98" y="427"/>
                    <a:pt x="211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3" name="Google Shape;4703;p7"/>
            <p:cNvSpPr/>
            <p:nvPr/>
          </p:nvSpPr>
          <p:spPr>
            <a:xfrm>
              <a:off x="1701275" y="43561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08" y="1"/>
                  </a:moveTo>
                  <a:cubicBezTo>
                    <a:pt x="94" y="1"/>
                    <a:pt x="10" y="90"/>
                    <a:pt x="5" y="207"/>
                  </a:cubicBezTo>
                  <a:cubicBezTo>
                    <a:pt x="0" y="320"/>
                    <a:pt x="93" y="418"/>
                    <a:pt x="211" y="423"/>
                  </a:cubicBezTo>
                  <a:cubicBezTo>
                    <a:pt x="214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22"/>
                  </a:cubicBezTo>
                  <a:cubicBezTo>
                    <a:pt x="432" y="104"/>
                    <a:pt x="350" y="7"/>
                    <a:pt x="226" y="1"/>
                  </a:cubicBezTo>
                  <a:cubicBezTo>
                    <a:pt x="220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4" name="Google Shape;4704;p7"/>
            <p:cNvSpPr/>
            <p:nvPr/>
          </p:nvSpPr>
          <p:spPr>
            <a:xfrm>
              <a:off x="186057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5"/>
                    <a:pt x="0" y="98"/>
                    <a:pt x="0" y="211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5" name="Google Shape;4705;p7"/>
            <p:cNvSpPr/>
            <p:nvPr/>
          </p:nvSpPr>
          <p:spPr>
            <a:xfrm>
              <a:off x="1860575" y="38783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5" y="1"/>
                  </a:moveTo>
                  <a:cubicBezTo>
                    <a:pt x="94" y="1"/>
                    <a:pt x="0" y="100"/>
                    <a:pt x="0" y="212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34" y="423"/>
                    <a:pt x="427" y="336"/>
                    <a:pt x="427" y="212"/>
                  </a:cubicBezTo>
                  <a:cubicBezTo>
                    <a:pt x="427" y="94"/>
                    <a:pt x="334" y="7"/>
                    <a:pt x="221" y="2"/>
                  </a:cubicBezTo>
                  <a:cubicBezTo>
                    <a:pt x="216" y="1"/>
                    <a:pt x="210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6" name="Google Shape;4706;p7"/>
            <p:cNvSpPr/>
            <p:nvPr/>
          </p:nvSpPr>
          <p:spPr>
            <a:xfrm>
              <a:off x="19932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5"/>
                    <a:pt x="1" y="92"/>
                    <a:pt x="1" y="211"/>
                  </a:cubicBezTo>
                  <a:cubicBezTo>
                    <a:pt x="1" y="329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7" name="Google Shape;4707;p7"/>
            <p:cNvSpPr/>
            <p:nvPr/>
          </p:nvSpPr>
          <p:spPr>
            <a:xfrm>
              <a:off x="1754325" y="38784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1"/>
                  </a:moveTo>
                  <a:cubicBezTo>
                    <a:pt x="98" y="6"/>
                    <a:pt x="1" y="93"/>
                    <a:pt x="1" y="211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40" y="422"/>
                    <a:pt x="432" y="335"/>
                    <a:pt x="422" y="211"/>
                  </a:cubicBezTo>
                  <a:cubicBezTo>
                    <a:pt x="42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8" name="Google Shape;4708;p7"/>
            <p:cNvSpPr/>
            <p:nvPr/>
          </p:nvSpPr>
          <p:spPr>
            <a:xfrm>
              <a:off x="1674800" y="40641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32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9" name="Google Shape;4709;p7"/>
            <p:cNvSpPr/>
            <p:nvPr/>
          </p:nvSpPr>
          <p:spPr>
            <a:xfrm>
              <a:off x="1833975" y="385180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32" y="1"/>
                  </a:moveTo>
                  <a:cubicBezTo>
                    <a:pt x="109" y="1"/>
                    <a:pt x="11" y="93"/>
                    <a:pt x="6" y="206"/>
                  </a:cubicBezTo>
                  <a:cubicBezTo>
                    <a:pt x="1" y="319"/>
                    <a:pt x="98" y="422"/>
                    <a:pt x="211" y="427"/>
                  </a:cubicBezTo>
                  <a:cubicBezTo>
                    <a:pt x="214" y="427"/>
                    <a:pt x="218" y="428"/>
                    <a:pt x="221" y="428"/>
                  </a:cubicBezTo>
                  <a:cubicBezTo>
                    <a:pt x="335" y="428"/>
                    <a:pt x="432" y="337"/>
                    <a:pt x="432" y="222"/>
                  </a:cubicBezTo>
                  <a:cubicBezTo>
                    <a:pt x="432" y="98"/>
                    <a:pt x="345" y="6"/>
                    <a:pt x="23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0" name="Google Shape;4710;p7"/>
            <p:cNvSpPr/>
            <p:nvPr/>
          </p:nvSpPr>
          <p:spPr>
            <a:xfrm>
              <a:off x="1462575" y="4064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7" y="1"/>
                  </a:moveTo>
                  <a:cubicBezTo>
                    <a:pt x="98" y="1"/>
                    <a:pt x="0" y="92"/>
                    <a:pt x="0" y="207"/>
                  </a:cubicBezTo>
                  <a:cubicBezTo>
                    <a:pt x="0" y="330"/>
                    <a:pt x="93" y="428"/>
                    <a:pt x="211" y="428"/>
                  </a:cubicBezTo>
                  <a:cubicBezTo>
                    <a:pt x="335" y="428"/>
                    <a:pt x="422" y="330"/>
                    <a:pt x="422" y="212"/>
                  </a:cubicBezTo>
                  <a:cubicBezTo>
                    <a:pt x="422" y="99"/>
                    <a:pt x="335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1" name="Google Shape;4711;p7"/>
            <p:cNvSpPr/>
            <p:nvPr/>
          </p:nvSpPr>
          <p:spPr>
            <a:xfrm>
              <a:off x="183397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98" y="0"/>
                    <a:pt x="1" y="87"/>
                    <a:pt x="6" y="206"/>
                  </a:cubicBezTo>
                  <a:cubicBezTo>
                    <a:pt x="6" y="319"/>
                    <a:pt x="103" y="421"/>
                    <a:pt x="216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87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2" name="Google Shape;4712;p7"/>
            <p:cNvSpPr/>
            <p:nvPr/>
          </p:nvSpPr>
          <p:spPr>
            <a:xfrm>
              <a:off x="1754450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1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3" name="Google Shape;4713;p7"/>
            <p:cNvSpPr/>
            <p:nvPr/>
          </p:nvSpPr>
          <p:spPr>
            <a:xfrm>
              <a:off x="2099400" y="4170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8"/>
                    <a:pt x="0" y="211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27" y="340"/>
                    <a:pt x="427" y="211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4" name="Google Shape;4714;p7"/>
            <p:cNvSpPr/>
            <p:nvPr/>
          </p:nvSpPr>
          <p:spPr>
            <a:xfrm>
              <a:off x="1727850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7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88" y="421"/>
                    <a:pt x="212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5" name="Google Shape;4715;p7"/>
            <p:cNvSpPr/>
            <p:nvPr/>
          </p:nvSpPr>
          <p:spPr>
            <a:xfrm>
              <a:off x="180752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5" y="211"/>
                  </a:cubicBezTo>
                  <a:cubicBezTo>
                    <a:pt x="5" y="334"/>
                    <a:pt x="93" y="421"/>
                    <a:pt x="216" y="421"/>
                  </a:cubicBezTo>
                  <a:cubicBezTo>
                    <a:pt x="329" y="421"/>
                    <a:pt x="421" y="334"/>
                    <a:pt x="427" y="216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6" name="Google Shape;4716;p7"/>
            <p:cNvSpPr/>
            <p:nvPr/>
          </p:nvSpPr>
          <p:spPr>
            <a:xfrm>
              <a:off x="1913750" y="430300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7" name="Google Shape;4717;p7"/>
            <p:cNvSpPr/>
            <p:nvPr/>
          </p:nvSpPr>
          <p:spPr>
            <a:xfrm>
              <a:off x="1966550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2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8" name="Google Shape;4718;p7"/>
            <p:cNvSpPr/>
            <p:nvPr/>
          </p:nvSpPr>
          <p:spPr>
            <a:xfrm>
              <a:off x="1435850" y="430300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103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9" name="Google Shape;4719;p7"/>
            <p:cNvSpPr/>
            <p:nvPr/>
          </p:nvSpPr>
          <p:spPr>
            <a:xfrm>
              <a:off x="1940100" y="45419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5" y="329"/>
                    <a:pt x="103" y="421"/>
                    <a:pt x="221" y="421"/>
                  </a:cubicBezTo>
                  <a:cubicBezTo>
                    <a:pt x="334" y="421"/>
                    <a:pt x="427" y="329"/>
                    <a:pt x="427" y="211"/>
                  </a:cubicBezTo>
                  <a:cubicBezTo>
                    <a:pt x="432" y="87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0" name="Google Shape;4720;p7"/>
            <p:cNvSpPr/>
            <p:nvPr/>
          </p:nvSpPr>
          <p:spPr>
            <a:xfrm>
              <a:off x="1860575" y="38253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2" y="0"/>
                  </a:moveTo>
                  <a:cubicBezTo>
                    <a:pt x="98" y="0"/>
                    <a:pt x="5" y="91"/>
                    <a:pt x="0" y="206"/>
                  </a:cubicBezTo>
                  <a:cubicBezTo>
                    <a:pt x="0" y="329"/>
                    <a:pt x="93" y="427"/>
                    <a:pt x="211" y="427"/>
                  </a:cubicBezTo>
                  <a:cubicBezTo>
                    <a:pt x="329" y="427"/>
                    <a:pt x="427" y="334"/>
                    <a:pt x="427" y="216"/>
                  </a:cubicBezTo>
                  <a:cubicBezTo>
                    <a:pt x="427" y="98"/>
                    <a:pt x="334" y="11"/>
                    <a:pt x="221" y="0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1" name="Google Shape;4721;p7"/>
            <p:cNvSpPr/>
            <p:nvPr/>
          </p:nvSpPr>
          <p:spPr>
            <a:xfrm>
              <a:off x="2125850" y="4196850"/>
              <a:ext cx="10950" cy="10600"/>
            </a:xfrm>
            <a:custGeom>
              <a:rect b="b" l="l" r="r" t="t"/>
              <a:pathLst>
                <a:path extrusionOk="0" h="424" w="438">
                  <a:moveTo>
                    <a:pt x="211" y="1"/>
                  </a:moveTo>
                  <a:cubicBezTo>
                    <a:pt x="99" y="1"/>
                    <a:pt x="16" y="80"/>
                    <a:pt x="11" y="197"/>
                  </a:cubicBezTo>
                  <a:cubicBezTo>
                    <a:pt x="1" y="325"/>
                    <a:pt x="88" y="418"/>
                    <a:pt x="212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17"/>
                  </a:cubicBezTo>
                  <a:cubicBezTo>
                    <a:pt x="438" y="99"/>
                    <a:pt x="350" y="7"/>
                    <a:pt x="232" y="1"/>
                  </a:cubicBezTo>
                  <a:cubicBezTo>
                    <a:pt x="225" y="1"/>
                    <a:pt x="218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2" name="Google Shape;4722;p7"/>
            <p:cNvSpPr/>
            <p:nvPr/>
          </p:nvSpPr>
          <p:spPr>
            <a:xfrm>
              <a:off x="1595150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6" y="0"/>
                  </a:moveTo>
                  <a:cubicBezTo>
                    <a:pt x="93" y="6"/>
                    <a:pt x="1" y="93"/>
                    <a:pt x="1" y="211"/>
                  </a:cubicBezTo>
                  <a:cubicBezTo>
                    <a:pt x="1" y="334"/>
                    <a:pt x="93" y="422"/>
                    <a:pt x="211" y="422"/>
                  </a:cubicBezTo>
                  <a:cubicBezTo>
                    <a:pt x="330" y="422"/>
                    <a:pt x="427" y="334"/>
                    <a:pt x="427" y="211"/>
                  </a:cubicBezTo>
                  <a:cubicBezTo>
                    <a:pt x="427" y="88"/>
                    <a:pt x="335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3" name="Google Shape;4723;p7"/>
            <p:cNvSpPr/>
            <p:nvPr/>
          </p:nvSpPr>
          <p:spPr>
            <a:xfrm>
              <a:off x="1754325" y="44089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7" y="0"/>
                  </a:moveTo>
                  <a:cubicBezTo>
                    <a:pt x="108" y="0"/>
                    <a:pt x="6" y="98"/>
                    <a:pt x="6" y="211"/>
                  </a:cubicBezTo>
                  <a:cubicBezTo>
                    <a:pt x="1" y="335"/>
                    <a:pt x="88" y="422"/>
                    <a:pt x="216" y="422"/>
                  </a:cubicBezTo>
                  <a:cubicBezTo>
                    <a:pt x="340" y="422"/>
                    <a:pt x="432" y="335"/>
                    <a:pt x="432" y="211"/>
                  </a:cubicBezTo>
                  <a:cubicBezTo>
                    <a:pt x="432" y="98"/>
                    <a:pt x="340" y="6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4" name="Google Shape;4724;p7"/>
            <p:cNvSpPr/>
            <p:nvPr/>
          </p:nvSpPr>
          <p:spPr>
            <a:xfrm>
              <a:off x="1754325" y="3825350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16"/>
                  </a:cubicBezTo>
                  <a:cubicBezTo>
                    <a:pt x="6" y="329"/>
                    <a:pt x="93" y="427"/>
                    <a:pt x="211" y="427"/>
                  </a:cubicBezTo>
                  <a:cubicBezTo>
                    <a:pt x="335" y="427"/>
                    <a:pt x="432" y="334"/>
                    <a:pt x="432" y="216"/>
                  </a:cubicBezTo>
                  <a:cubicBezTo>
                    <a:pt x="432" y="93"/>
                    <a:pt x="34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5" name="Google Shape;4725;p7"/>
            <p:cNvSpPr/>
            <p:nvPr/>
          </p:nvSpPr>
          <p:spPr>
            <a:xfrm>
              <a:off x="18605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0"/>
                    <a:pt x="98" y="427"/>
                    <a:pt x="221" y="427"/>
                  </a:cubicBezTo>
                  <a:cubicBezTo>
                    <a:pt x="339" y="417"/>
                    <a:pt x="432" y="330"/>
                    <a:pt x="427" y="206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6" name="Google Shape;4726;p7"/>
            <p:cNvSpPr/>
            <p:nvPr/>
          </p:nvSpPr>
          <p:spPr>
            <a:xfrm>
              <a:off x="1940225" y="41173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1"/>
                  </a:moveTo>
                  <a:cubicBezTo>
                    <a:pt x="98" y="1"/>
                    <a:pt x="0" y="98"/>
                    <a:pt x="0" y="211"/>
                  </a:cubicBezTo>
                  <a:cubicBezTo>
                    <a:pt x="11" y="329"/>
                    <a:pt x="98" y="422"/>
                    <a:pt x="216" y="422"/>
                  </a:cubicBezTo>
                  <a:cubicBezTo>
                    <a:pt x="329" y="422"/>
                    <a:pt x="427" y="335"/>
                    <a:pt x="427" y="211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7" name="Google Shape;4727;p7"/>
            <p:cNvSpPr/>
            <p:nvPr/>
          </p:nvSpPr>
          <p:spPr>
            <a:xfrm>
              <a:off x="1727850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7" y="1"/>
                  </a:moveTo>
                  <a:cubicBezTo>
                    <a:pt x="104" y="1"/>
                    <a:pt x="1" y="98"/>
                    <a:pt x="1" y="211"/>
                  </a:cubicBezTo>
                  <a:cubicBezTo>
                    <a:pt x="1" y="335"/>
                    <a:pt x="88" y="427"/>
                    <a:pt x="212" y="427"/>
                  </a:cubicBezTo>
                  <a:cubicBezTo>
                    <a:pt x="340" y="427"/>
                    <a:pt x="422" y="340"/>
                    <a:pt x="422" y="211"/>
                  </a:cubicBezTo>
                  <a:cubicBezTo>
                    <a:pt x="42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8" name="Google Shape;4728;p7"/>
            <p:cNvSpPr/>
            <p:nvPr/>
          </p:nvSpPr>
          <p:spPr>
            <a:xfrm>
              <a:off x="188717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5" y="87"/>
                    <a:pt x="0" y="206"/>
                  </a:cubicBezTo>
                  <a:cubicBezTo>
                    <a:pt x="0" y="329"/>
                    <a:pt x="87" y="427"/>
                    <a:pt x="211" y="427"/>
                  </a:cubicBezTo>
                  <a:cubicBezTo>
                    <a:pt x="324" y="427"/>
                    <a:pt x="421" y="334"/>
                    <a:pt x="421" y="221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9" name="Google Shape;4729;p7"/>
            <p:cNvSpPr/>
            <p:nvPr/>
          </p:nvSpPr>
          <p:spPr>
            <a:xfrm>
              <a:off x="1780925" y="43294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7"/>
                    <a:pt x="93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0" name="Google Shape;4730;p7"/>
            <p:cNvSpPr/>
            <p:nvPr/>
          </p:nvSpPr>
          <p:spPr>
            <a:xfrm>
              <a:off x="1674800" y="45948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8"/>
                    <a:pt x="6" y="221"/>
                  </a:cubicBezTo>
                  <a:cubicBezTo>
                    <a:pt x="16" y="334"/>
                    <a:pt x="103" y="427"/>
                    <a:pt x="222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1" name="Google Shape;4731;p7"/>
            <p:cNvSpPr/>
            <p:nvPr/>
          </p:nvSpPr>
          <p:spPr>
            <a:xfrm>
              <a:off x="1886900" y="43294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22" y="1"/>
                  </a:moveTo>
                  <a:cubicBezTo>
                    <a:pt x="104" y="1"/>
                    <a:pt x="16" y="88"/>
                    <a:pt x="11" y="206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32" y="337"/>
                    <a:pt x="432" y="222"/>
                  </a:cubicBezTo>
                  <a:cubicBezTo>
                    <a:pt x="438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2" name="Google Shape;4732;p7"/>
            <p:cNvSpPr/>
            <p:nvPr/>
          </p:nvSpPr>
          <p:spPr>
            <a:xfrm>
              <a:off x="1780800" y="3905000"/>
              <a:ext cx="10925" cy="10675"/>
            </a:xfrm>
            <a:custGeom>
              <a:rect b="b" l="l" r="r" t="t"/>
              <a:pathLst>
                <a:path extrusionOk="0" h="427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19"/>
                    <a:pt x="93" y="422"/>
                    <a:pt x="211" y="427"/>
                  </a:cubicBezTo>
                  <a:cubicBezTo>
                    <a:pt x="214" y="427"/>
                    <a:pt x="217" y="427"/>
                    <a:pt x="221" y="427"/>
                  </a:cubicBezTo>
                  <a:cubicBezTo>
                    <a:pt x="334" y="427"/>
                    <a:pt x="427" y="341"/>
                    <a:pt x="432" y="226"/>
                  </a:cubicBezTo>
                  <a:cubicBezTo>
                    <a:pt x="437" y="113"/>
                    <a:pt x="350" y="11"/>
                    <a:pt x="231" y="0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3" name="Google Shape;4733;p7"/>
            <p:cNvSpPr/>
            <p:nvPr/>
          </p:nvSpPr>
          <p:spPr>
            <a:xfrm>
              <a:off x="1727850" y="39048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7" y="1"/>
                  </a:moveTo>
                  <a:cubicBezTo>
                    <a:pt x="88" y="1"/>
                    <a:pt x="1" y="87"/>
                    <a:pt x="1" y="207"/>
                  </a:cubicBezTo>
                  <a:cubicBezTo>
                    <a:pt x="1" y="330"/>
                    <a:pt x="93" y="428"/>
                    <a:pt x="212" y="428"/>
                  </a:cubicBezTo>
                  <a:cubicBezTo>
                    <a:pt x="215" y="428"/>
                    <a:pt x="218" y="428"/>
                    <a:pt x="221" y="428"/>
                  </a:cubicBezTo>
                  <a:cubicBezTo>
                    <a:pt x="339" y="428"/>
                    <a:pt x="422" y="332"/>
                    <a:pt x="422" y="212"/>
                  </a:cubicBezTo>
                  <a:cubicBezTo>
                    <a:pt x="422" y="94"/>
                    <a:pt x="335" y="1"/>
                    <a:pt x="217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4" name="Google Shape;4734;p7"/>
            <p:cNvSpPr/>
            <p:nvPr/>
          </p:nvSpPr>
          <p:spPr>
            <a:xfrm>
              <a:off x="2125850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8"/>
                    <a:pt x="11" y="222"/>
                  </a:cubicBezTo>
                  <a:cubicBezTo>
                    <a:pt x="11" y="335"/>
                    <a:pt x="98" y="427"/>
                    <a:pt x="217" y="427"/>
                  </a:cubicBezTo>
                  <a:cubicBezTo>
                    <a:pt x="330" y="427"/>
                    <a:pt x="427" y="335"/>
                    <a:pt x="427" y="217"/>
                  </a:cubicBezTo>
                  <a:cubicBezTo>
                    <a:pt x="427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5" name="Google Shape;4735;p7"/>
            <p:cNvSpPr/>
            <p:nvPr/>
          </p:nvSpPr>
          <p:spPr>
            <a:xfrm>
              <a:off x="2099400" y="41172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93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6" name="Google Shape;4736;p7"/>
            <p:cNvSpPr/>
            <p:nvPr/>
          </p:nvSpPr>
          <p:spPr>
            <a:xfrm>
              <a:off x="1754450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25" y="1"/>
                  </a:moveTo>
                  <a:cubicBezTo>
                    <a:pt x="219" y="1"/>
                    <a:pt x="213" y="1"/>
                    <a:pt x="206" y="1"/>
                  </a:cubicBezTo>
                  <a:cubicBezTo>
                    <a:pt x="93" y="7"/>
                    <a:pt x="1" y="94"/>
                    <a:pt x="1" y="212"/>
                  </a:cubicBezTo>
                  <a:cubicBezTo>
                    <a:pt x="1" y="325"/>
                    <a:pt x="88" y="423"/>
                    <a:pt x="211" y="423"/>
                  </a:cubicBezTo>
                  <a:cubicBezTo>
                    <a:pt x="335" y="418"/>
                    <a:pt x="427" y="325"/>
                    <a:pt x="427" y="207"/>
                  </a:cubicBezTo>
                  <a:cubicBezTo>
                    <a:pt x="417" y="90"/>
                    <a:pt x="338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7" name="Google Shape;4737;p7"/>
            <p:cNvSpPr/>
            <p:nvPr/>
          </p:nvSpPr>
          <p:spPr>
            <a:xfrm>
              <a:off x="1807525" y="43559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10"/>
                    <a:pt x="0" y="98"/>
                    <a:pt x="0" y="221"/>
                  </a:cubicBezTo>
                  <a:cubicBezTo>
                    <a:pt x="5" y="334"/>
                    <a:pt x="93" y="427"/>
                    <a:pt x="211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8" name="Google Shape;4738;p7"/>
            <p:cNvSpPr/>
            <p:nvPr/>
          </p:nvSpPr>
          <p:spPr>
            <a:xfrm>
              <a:off x="1860450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8" y="0"/>
                    <a:pt x="5" y="88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9" name="Google Shape;4739;p7"/>
            <p:cNvSpPr/>
            <p:nvPr/>
          </p:nvSpPr>
          <p:spPr>
            <a:xfrm>
              <a:off x="1913625" y="43561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8" y="0"/>
                    <a:pt x="6" y="88"/>
                    <a:pt x="1" y="211"/>
                  </a:cubicBezTo>
                  <a:cubicBezTo>
                    <a:pt x="6" y="334"/>
                    <a:pt x="98" y="422"/>
                    <a:pt x="216" y="422"/>
                  </a:cubicBezTo>
                  <a:cubicBezTo>
                    <a:pt x="335" y="417"/>
                    <a:pt x="432" y="324"/>
                    <a:pt x="432" y="211"/>
                  </a:cubicBez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0" name="Google Shape;4740;p7"/>
            <p:cNvSpPr/>
            <p:nvPr/>
          </p:nvSpPr>
          <p:spPr>
            <a:xfrm>
              <a:off x="1621875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1" name="Google Shape;4741;p7"/>
            <p:cNvSpPr/>
            <p:nvPr/>
          </p:nvSpPr>
          <p:spPr>
            <a:xfrm>
              <a:off x="215245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1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27"/>
                    <a:pt x="216" y="427"/>
                  </a:cubicBezTo>
                  <a:cubicBezTo>
                    <a:pt x="340" y="427"/>
                    <a:pt x="427" y="335"/>
                    <a:pt x="422" y="211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2" name="Google Shape;4742;p7"/>
            <p:cNvSpPr/>
            <p:nvPr/>
          </p:nvSpPr>
          <p:spPr>
            <a:xfrm>
              <a:off x="1727725" y="39580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1"/>
                  </a:moveTo>
                  <a:cubicBezTo>
                    <a:pt x="98" y="1"/>
                    <a:pt x="1" y="88"/>
                    <a:pt x="16" y="211"/>
                  </a:cubicBezTo>
                  <a:cubicBezTo>
                    <a:pt x="16" y="335"/>
                    <a:pt x="114" y="422"/>
                    <a:pt x="227" y="422"/>
                  </a:cubicBezTo>
                  <a:cubicBezTo>
                    <a:pt x="345" y="422"/>
                    <a:pt x="433" y="329"/>
                    <a:pt x="433" y="211"/>
                  </a:cubicBezTo>
                  <a:cubicBezTo>
                    <a:pt x="433" y="8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3" name="Google Shape;4743;p7"/>
            <p:cNvSpPr/>
            <p:nvPr/>
          </p:nvSpPr>
          <p:spPr>
            <a:xfrm>
              <a:off x="1780800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16" y="88"/>
                    <a:pt x="5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4" name="Google Shape;4744;p7"/>
            <p:cNvSpPr/>
            <p:nvPr/>
          </p:nvSpPr>
          <p:spPr>
            <a:xfrm>
              <a:off x="1727850" y="4329325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7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34"/>
                    <a:pt x="88" y="432"/>
                    <a:pt x="212" y="432"/>
                  </a:cubicBezTo>
                  <a:cubicBezTo>
                    <a:pt x="335" y="432"/>
                    <a:pt x="422" y="340"/>
                    <a:pt x="422" y="211"/>
                  </a:cubicBezTo>
                  <a:cubicBezTo>
                    <a:pt x="422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5" name="Google Shape;4745;p7"/>
            <p:cNvSpPr/>
            <p:nvPr/>
          </p:nvSpPr>
          <p:spPr>
            <a:xfrm>
              <a:off x="1887175" y="42765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5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21" y="334"/>
                    <a:pt x="427" y="211"/>
                  </a:cubicBezTo>
                  <a:cubicBezTo>
                    <a:pt x="427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6" name="Google Shape;4746;p7"/>
            <p:cNvSpPr/>
            <p:nvPr/>
          </p:nvSpPr>
          <p:spPr>
            <a:xfrm>
              <a:off x="1940225" y="4276600"/>
              <a:ext cx="10675" cy="10475"/>
            </a:xfrm>
            <a:custGeom>
              <a:rect b="b" l="l" r="r" t="t"/>
              <a:pathLst>
                <a:path extrusionOk="0" h="419" w="427">
                  <a:moveTo>
                    <a:pt x="240" y="1"/>
                  </a:moveTo>
                  <a:cubicBezTo>
                    <a:pt x="232" y="1"/>
                    <a:pt x="224" y="2"/>
                    <a:pt x="216" y="3"/>
                  </a:cubicBezTo>
                  <a:cubicBezTo>
                    <a:pt x="98" y="3"/>
                    <a:pt x="0" y="90"/>
                    <a:pt x="0" y="208"/>
                  </a:cubicBezTo>
                  <a:cubicBezTo>
                    <a:pt x="0" y="321"/>
                    <a:pt x="93" y="419"/>
                    <a:pt x="216" y="419"/>
                  </a:cubicBezTo>
                  <a:cubicBezTo>
                    <a:pt x="334" y="419"/>
                    <a:pt x="427" y="331"/>
                    <a:pt x="427" y="208"/>
                  </a:cubicBezTo>
                  <a:cubicBezTo>
                    <a:pt x="422" y="93"/>
                    <a:pt x="342" y="1"/>
                    <a:pt x="24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7" name="Google Shape;4747;p7"/>
            <p:cNvSpPr/>
            <p:nvPr/>
          </p:nvSpPr>
          <p:spPr>
            <a:xfrm>
              <a:off x="15422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6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8" name="Google Shape;4748;p7"/>
            <p:cNvSpPr/>
            <p:nvPr/>
          </p:nvSpPr>
          <p:spPr>
            <a:xfrm>
              <a:off x="1727600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103" y="1"/>
                    <a:pt x="6" y="93"/>
                    <a:pt x="6" y="206"/>
                  </a:cubicBezTo>
                  <a:cubicBezTo>
                    <a:pt x="1" y="324"/>
                    <a:pt x="98" y="417"/>
                    <a:pt x="217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5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9" name="Google Shape;4749;p7"/>
            <p:cNvSpPr/>
            <p:nvPr/>
          </p:nvSpPr>
          <p:spPr>
            <a:xfrm>
              <a:off x="1648350" y="4303100"/>
              <a:ext cx="10550" cy="10450"/>
            </a:xfrm>
            <a:custGeom>
              <a:rect b="b" l="l" r="r" t="t"/>
              <a:pathLst>
                <a:path extrusionOk="0" h="418" w="422">
                  <a:moveTo>
                    <a:pt x="221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9"/>
                    <a:pt x="0" y="212"/>
                  </a:cubicBezTo>
                  <a:cubicBezTo>
                    <a:pt x="5" y="325"/>
                    <a:pt x="98" y="417"/>
                    <a:pt x="211" y="417"/>
                  </a:cubicBezTo>
                  <a:cubicBezTo>
                    <a:pt x="334" y="417"/>
                    <a:pt x="421" y="330"/>
                    <a:pt x="421" y="207"/>
                  </a:cubicBezTo>
                  <a:cubicBezTo>
                    <a:pt x="421" y="87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0" name="Google Shape;4750;p7"/>
            <p:cNvSpPr/>
            <p:nvPr/>
          </p:nvSpPr>
          <p:spPr>
            <a:xfrm>
              <a:off x="1727725" y="44355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1" y="334"/>
                    <a:pt x="98" y="427"/>
                    <a:pt x="222" y="427"/>
                  </a:cubicBezTo>
                  <a:cubicBezTo>
                    <a:pt x="345" y="427"/>
                    <a:pt x="433" y="329"/>
                    <a:pt x="427" y="206"/>
                  </a:cubicBezTo>
                  <a:cubicBezTo>
                    <a:pt x="422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1" name="Google Shape;4751;p7"/>
            <p:cNvSpPr/>
            <p:nvPr/>
          </p:nvSpPr>
          <p:spPr>
            <a:xfrm>
              <a:off x="1940225" y="43826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11" y="329"/>
                    <a:pt x="103" y="421"/>
                    <a:pt x="216" y="421"/>
                  </a:cubicBezTo>
                  <a:cubicBezTo>
                    <a:pt x="329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2" name="Google Shape;4752;p7"/>
            <p:cNvSpPr/>
            <p:nvPr/>
          </p:nvSpPr>
          <p:spPr>
            <a:xfrm>
              <a:off x="1940225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11" y="329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3" name="Google Shape;4753;p7"/>
            <p:cNvSpPr/>
            <p:nvPr/>
          </p:nvSpPr>
          <p:spPr>
            <a:xfrm>
              <a:off x="1807650" y="3825350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0"/>
                    <a:pt x="0" y="98"/>
                    <a:pt x="0" y="216"/>
                  </a:cubicBezTo>
                  <a:cubicBezTo>
                    <a:pt x="0" y="334"/>
                    <a:pt x="88" y="427"/>
                    <a:pt x="211" y="427"/>
                  </a:cubicBezTo>
                  <a:cubicBezTo>
                    <a:pt x="329" y="422"/>
                    <a:pt x="422" y="324"/>
                    <a:pt x="422" y="206"/>
                  </a:cubicBezTo>
                  <a:cubicBezTo>
                    <a:pt x="422" y="93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4" name="Google Shape;4754;p7"/>
            <p:cNvSpPr/>
            <p:nvPr/>
          </p:nvSpPr>
          <p:spPr>
            <a:xfrm>
              <a:off x="1940225" y="38518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93"/>
                    <a:pt x="32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5" name="Google Shape;4755;p7"/>
            <p:cNvSpPr/>
            <p:nvPr/>
          </p:nvSpPr>
          <p:spPr>
            <a:xfrm>
              <a:off x="1568550" y="406417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7" y="0"/>
                  </a:moveTo>
                  <a:cubicBezTo>
                    <a:pt x="104" y="0"/>
                    <a:pt x="6" y="93"/>
                    <a:pt x="6" y="206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7" y="329"/>
                    <a:pt x="427" y="211"/>
                  </a:cubicBezTo>
                  <a:cubicBezTo>
                    <a:pt x="43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6" name="Google Shape;4756;p7"/>
            <p:cNvSpPr/>
            <p:nvPr/>
          </p:nvSpPr>
          <p:spPr>
            <a:xfrm>
              <a:off x="2099400" y="4064175"/>
              <a:ext cx="10675" cy="10425"/>
            </a:xfrm>
            <a:custGeom>
              <a:rect b="b" l="l" r="r" t="t"/>
              <a:pathLst>
                <a:path extrusionOk="0" h="417" w="427">
                  <a:moveTo>
                    <a:pt x="211" y="0"/>
                  </a:moveTo>
                  <a:cubicBezTo>
                    <a:pt x="93" y="0"/>
                    <a:pt x="0" y="87"/>
                    <a:pt x="0" y="206"/>
                  </a:cubicBezTo>
                  <a:cubicBezTo>
                    <a:pt x="0" y="324"/>
                    <a:pt x="93" y="416"/>
                    <a:pt x="211" y="416"/>
                  </a:cubicBezTo>
                  <a:cubicBezTo>
                    <a:pt x="329" y="416"/>
                    <a:pt x="427" y="329"/>
                    <a:pt x="427" y="206"/>
                  </a:cubicBezTo>
                  <a:cubicBezTo>
                    <a:pt x="427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7" name="Google Shape;4757;p7"/>
            <p:cNvSpPr/>
            <p:nvPr/>
          </p:nvSpPr>
          <p:spPr>
            <a:xfrm>
              <a:off x="1568550" y="411735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17" y="1"/>
                  </a:moveTo>
                  <a:cubicBezTo>
                    <a:pt x="104" y="1"/>
                    <a:pt x="6" y="88"/>
                    <a:pt x="6" y="206"/>
                  </a:cubicBezTo>
                  <a:cubicBezTo>
                    <a:pt x="1" y="329"/>
                    <a:pt x="88" y="422"/>
                    <a:pt x="212" y="422"/>
                  </a:cubicBezTo>
                  <a:cubicBezTo>
                    <a:pt x="335" y="422"/>
                    <a:pt x="427" y="329"/>
                    <a:pt x="427" y="211"/>
                  </a:cubicBezTo>
                  <a:cubicBezTo>
                    <a:pt x="438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8" name="Google Shape;4758;p7"/>
            <p:cNvSpPr/>
            <p:nvPr/>
          </p:nvSpPr>
          <p:spPr>
            <a:xfrm>
              <a:off x="1727850" y="41173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17" y="0"/>
                  </a:moveTo>
                  <a:cubicBezTo>
                    <a:pt x="214" y="0"/>
                    <a:pt x="210" y="0"/>
                    <a:pt x="207" y="1"/>
                  </a:cubicBezTo>
                  <a:cubicBezTo>
                    <a:pt x="88" y="1"/>
                    <a:pt x="1" y="88"/>
                    <a:pt x="1" y="206"/>
                  </a:cubicBezTo>
                  <a:cubicBezTo>
                    <a:pt x="1" y="31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06"/>
                  </a:cubicBezTo>
                  <a:cubicBezTo>
                    <a:pt x="422" y="86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9" name="Google Shape;4759;p7"/>
            <p:cNvSpPr/>
            <p:nvPr/>
          </p:nvSpPr>
          <p:spPr>
            <a:xfrm>
              <a:off x="20726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1" y="0"/>
                  </a:moveTo>
                  <a:cubicBezTo>
                    <a:pt x="103" y="0"/>
                    <a:pt x="16" y="87"/>
                    <a:pt x="11" y="206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2" y="87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0" name="Google Shape;4760;p7"/>
            <p:cNvSpPr/>
            <p:nvPr/>
          </p:nvSpPr>
          <p:spPr>
            <a:xfrm>
              <a:off x="2178925" y="4303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5"/>
                    <a:pt x="5" y="98"/>
                    <a:pt x="5" y="211"/>
                  </a:cubicBezTo>
                  <a:cubicBezTo>
                    <a:pt x="0" y="329"/>
                    <a:pt x="103" y="421"/>
                    <a:pt x="216" y="421"/>
                  </a:cubicBezTo>
                  <a:cubicBezTo>
                    <a:pt x="339" y="421"/>
                    <a:pt x="432" y="334"/>
                    <a:pt x="432" y="211"/>
                  </a:cubicBezTo>
                  <a:cubicBezTo>
                    <a:pt x="432" y="87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1" name="Google Shape;4761;p7"/>
            <p:cNvSpPr/>
            <p:nvPr/>
          </p:nvSpPr>
          <p:spPr>
            <a:xfrm>
              <a:off x="1780800" y="4488750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24"/>
                    <a:pt x="93" y="417"/>
                    <a:pt x="211" y="427"/>
                  </a:cubicBezTo>
                  <a:cubicBezTo>
                    <a:pt x="214" y="427"/>
                    <a:pt x="217" y="427"/>
                    <a:pt x="220" y="427"/>
                  </a:cubicBezTo>
                  <a:cubicBezTo>
                    <a:pt x="334" y="427"/>
                    <a:pt x="432" y="332"/>
                    <a:pt x="432" y="222"/>
                  </a:cubicBezTo>
                  <a:cubicBezTo>
                    <a:pt x="437" y="98"/>
                    <a:pt x="350" y="6"/>
                    <a:pt x="231" y="1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2" name="Google Shape;4762;p7"/>
            <p:cNvSpPr/>
            <p:nvPr/>
          </p:nvSpPr>
          <p:spPr>
            <a:xfrm>
              <a:off x="1887175" y="385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4" y="0"/>
                  </a:moveTo>
                  <a:cubicBezTo>
                    <a:pt x="218" y="0"/>
                    <a:pt x="212" y="0"/>
                    <a:pt x="206" y="1"/>
                  </a:cubicBezTo>
                  <a:cubicBezTo>
                    <a:pt x="87" y="1"/>
                    <a:pt x="0" y="88"/>
                    <a:pt x="0" y="207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24" y="422"/>
                    <a:pt x="421" y="335"/>
                    <a:pt x="421" y="212"/>
                  </a:cubicBezTo>
                  <a:cubicBezTo>
                    <a:pt x="421" y="94"/>
                    <a:pt x="342" y="0"/>
                    <a:pt x="22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3" name="Google Shape;4763;p7"/>
            <p:cNvSpPr/>
            <p:nvPr/>
          </p:nvSpPr>
          <p:spPr>
            <a:xfrm>
              <a:off x="1780925" y="38519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1" y="1"/>
                  </a:moveTo>
                  <a:cubicBezTo>
                    <a:pt x="103" y="1"/>
                    <a:pt x="11" y="88"/>
                    <a:pt x="11" y="207"/>
                  </a:cubicBezTo>
                  <a:cubicBezTo>
                    <a:pt x="0" y="325"/>
                    <a:pt x="93" y="422"/>
                    <a:pt x="216" y="422"/>
                  </a:cubicBezTo>
                  <a:cubicBezTo>
                    <a:pt x="329" y="422"/>
                    <a:pt x="427" y="335"/>
                    <a:pt x="427" y="212"/>
                  </a:cubicBezTo>
                  <a:cubicBezTo>
                    <a:pt x="427" y="88"/>
                    <a:pt x="32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4" name="Google Shape;4764;p7"/>
            <p:cNvSpPr/>
            <p:nvPr/>
          </p:nvSpPr>
          <p:spPr>
            <a:xfrm>
              <a:off x="20726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1" y="0"/>
                  </a:moveTo>
                  <a:cubicBezTo>
                    <a:pt x="108" y="0"/>
                    <a:pt x="11" y="88"/>
                    <a:pt x="0" y="211"/>
                  </a:cubicBezTo>
                  <a:cubicBezTo>
                    <a:pt x="0" y="324"/>
                    <a:pt x="93" y="417"/>
                    <a:pt x="206" y="422"/>
                  </a:cubicBezTo>
                  <a:cubicBezTo>
                    <a:pt x="209" y="422"/>
                    <a:pt x="213" y="422"/>
                    <a:pt x="216" y="422"/>
                  </a:cubicBezTo>
                  <a:cubicBezTo>
                    <a:pt x="335" y="422"/>
                    <a:pt x="427" y="336"/>
                    <a:pt x="427" y="216"/>
                  </a:cubicBezTo>
                  <a:cubicBezTo>
                    <a:pt x="432" y="93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5" name="Google Shape;4765;p7"/>
            <p:cNvSpPr/>
            <p:nvPr/>
          </p:nvSpPr>
          <p:spPr>
            <a:xfrm>
              <a:off x="2126125" y="4356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2" y="1"/>
                  </a:moveTo>
                  <a:cubicBezTo>
                    <a:pt x="79" y="1"/>
                    <a:pt x="0" y="90"/>
                    <a:pt x="0" y="212"/>
                  </a:cubicBezTo>
                  <a:cubicBezTo>
                    <a:pt x="0" y="335"/>
                    <a:pt x="87" y="423"/>
                    <a:pt x="211" y="423"/>
                  </a:cubicBezTo>
                  <a:cubicBezTo>
                    <a:pt x="324" y="423"/>
                    <a:pt x="421" y="335"/>
                    <a:pt x="421" y="217"/>
                  </a:cubicBezTo>
                  <a:cubicBezTo>
                    <a:pt x="421" y="94"/>
                    <a:pt x="334" y="1"/>
                    <a:pt x="211" y="1"/>
                  </a:cubicBezTo>
                  <a:cubicBezTo>
                    <a:pt x="205" y="1"/>
                    <a:pt x="198" y="1"/>
                    <a:pt x="19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6" name="Google Shape;4766;p7"/>
            <p:cNvSpPr/>
            <p:nvPr/>
          </p:nvSpPr>
          <p:spPr>
            <a:xfrm>
              <a:off x="2152200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1"/>
                  </a:moveTo>
                  <a:cubicBezTo>
                    <a:pt x="103" y="1"/>
                    <a:pt x="11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334" y="422"/>
                    <a:pt x="432" y="335"/>
                    <a:pt x="432" y="211"/>
                  </a:cubicBezTo>
                  <a:cubicBezTo>
                    <a:pt x="432" y="8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7" name="Google Shape;4767;p7"/>
            <p:cNvSpPr/>
            <p:nvPr/>
          </p:nvSpPr>
          <p:spPr>
            <a:xfrm>
              <a:off x="1780800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98" y="0"/>
                    <a:pt x="5" y="98"/>
                    <a:pt x="0" y="221"/>
                  </a:cubicBezTo>
                  <a:cubicBezTo>
                    <a:pt x="5" y="334"/>
                    <a:pt x="98" y="427"/>
                    <a:pt x="211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8" name="Google Shape;4768;p7"/>
            <p:cNvSpPr/>
            <p:nvPr/>
          </p:nvSpPr>
          <p:spPr>
            <a:xfrm>
              <a:off x="1542225" y="41966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8" y="10"/>
                    <a:pt x="1" y="98"/>
                    <a:pt x="1" y="211"/>
                  </a:cubicBezTo>
                  <a:cubicBezTo>
                    <a:pt x="1" y="334"/>
                    <a:pt x="93" y="432"/>
                    <a:pt x="211" y="432"/>
                  </a:cubicBezTo>
                  <a:cubicBezTo>
                    <a:pt x="335" y="432"/>
                    <a:pt x="422" y="344"/>
                    <a:pt x="417" y="211"/>
                  </a:cubicBezTo>
                  <a:cubicBezTo>
                    <a:pt x="417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9" name="Google Shape;4769;p7"/>
            <p:cNvSpPr/>
            <p:nvPr/>
          </p:nvSpPr>
          <p:spPr>
            <a:xfrm>
              <a:off x="1489175" y="43029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2" y="1"/>
                    <a:pt x="0" y="87"/>
                    <a:pt x="0" y="207"/>
                  </a:cubicBezTo>
                  <a:cubicBezTo>
                    <a:pt x="0" y="335"/>
                    <a:pt x="82" y="422"/>
                    <a:pt x="211" y="422"/>
                  </a:cubicBezTo>
                  <a:cubicBezTo>
                    <a:pt x="334" y="422"/>
                    <a:pt x="432" y="330"/>
                    <a:pt x="432" y="212"/>
                  </a:cubicBezTo>
                  <a:cubicBezTo>
                    <a:pt x="432" y="99"/>
                    <a:pt x="334" y="1"/>
                    <a:pt x="221" y="1"/>
                  </a:cubicBezTo>
                  <a:cubicBezTo>
                    <a:pt x="218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0" name="Google Shape;4770;p7"/>
            <p:cNvSpPr/>
            <p:nvPr/>
          </p:nvSpPr>
          <p:spPr>
            <a:xfrm>
              <a:off x="1515625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27" y="336"/>
                    <a:pt x="427" y="211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1" name="Google Shape;4771;p7"/>
            <p:cNvSpPr/>
            <p:nvPr/>
          </p:nvSpPr>
          <p:spPr>
            <a:xfrm>
              <a:off x="20462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104" y="1"/>
                    <a:pt x="1" y="103"/>
                    <a:pt x="1" y="222"/>
                  </a:cubicBezTo>
                  <a:cubicBezTo>
                    <a:pt x="10" y="348"/>
                    <a:pt x="107" y="428"/>
                    <a:pt x="204" y="428"/>
                  </a:cubicBezTo>
                  <a:cubicBezTo>
                    <a:pt x="210" y="428"/>
                    <a:pt x="216" y="428"/>
                    <a:pt x="222" y="427"/>
                  </a:cubicBezTo>
                  <a:cubicBezTo>
                    <a:pt x="34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2" name="Google Shape;4772;p7"/>
            <p:cNvSpPr/>
            <p:nvPr/>
          </p:nvSpPr>
          <p:spPr>
            <a:xfrm>
              <a:off x="1728000" y="43826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29"/>
                    <a:pt x="98" y="421"/>
                    <a:pt x="211" y="421"/>
                  </a:cubicBezTo>
                  <a:cubicBezTo>
                    <a:pt x="329" y="421"/>
                    <a:pt x="416" y="329"/>
                    <a:pt x="416" y="211"/>
                  </a:cubicBezTo>
                  <a:cubicBezTo>
                    <a:pt x="416" y="87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3" name="Google Shape;4773;p7"/>
            <p:cNvSpPr/>
            <p:nvPr/>
          </p:nvSpPr>
          <p:spPr>
            <a:xfrm>
              <a:off x="1780925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1"/>
                    <a:pt x="0" y="99"/>
                    <a:pt x="0" y="212"/>
                  </a:cubicBezTo>
                  <a:cubicBezTo>
                    <a:pt x="0" y="335"/>
                    <a:pt x="98" y="422"/>
                    <a:pt x="216" y="422"/>
                  </a:cubicBezTo>
                  <a:cubicBezTo>
                    <a:pt x="334" y="422"/>
                    <a:pt x="427" y="33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4" name="Google Shape;4774;p7"/>
            <p:cNvSpPr/>
            <p:nvPr/>
          </p:nvSpPr>
          <p:spPr>
            <a:xfrm>
              <a:off x="1621625" y="40641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11" y="211"/>
                  </a:cubicBezTo>
                  <a:cubicBezTo>
                    <a:pt x="16" y="334"/>
                    <a:pt x="103" y="427"/>
                    <a:pt x="226" y="427"/>
                  </a:cubicBezTo>
                  <a:cubicBezTo>
                    <a:pt x="345" y="416"/>
                    <a:pt x="432" y="329"/>
                    <a:pt x="432" y="211"/>
                  </a:cubicBezTo>
                  <a:cubicBezTo>
                    <a:pt x="432" y="98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5" name="Google Shape;4775;p7"/>
            <p:cNvSpPr/>
            <p:nvPr/>
          </p:nvSpPr>
          <p:spPr>
            <a:xfrm>
              <a:off x="1727600" y="454180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2" y="0"/>
                  </a:moveTo>
                  <a:cubicBezTo>
                    <a:pt x="94" y="0"/>
                    <a:pt x="16" y="84"/>
                    <a:pt x="11" y="196"/>
                  </a:cubicBezTo>
                  <a:cubicBezTo>
                    <a:pt x="1" y="320"/>
                    <a:pt x="98" y="422"/>
                    <a:pt x="222" y="422"/>
                  </a:cubicBezTo>
                  <a:cubicBezTo>
                    <a:pt x="335" y="422"/>
                    <a:pt x="432" y="335"/>
                    <a:pt x="432" y="217"/>
                  </a:cubicBezTo>
                  <a:cubicBezTo>
                    <a:pt x="438" y="104"/>
                    <a:pt x="355" y="6"/>
                    <a:pt x="232" y="1"/>
                  </a:cubicBezTo>
                  <a:cubicBezTo>
                    <a:pt x="225" y="0"/>
                    <a:pt x="218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6" name="Google Shape;4776;p7"/>
            <p:cNvSpPr/>
            <p:nvPr/>
          </p:nvSpPr>
          <p:spPr>
            <a:xfrm>
              <a:off x="1887300" y="4382625"/>
              <a:ext cx="10425" cy="10575"/>
            </a:xfrm>
            <a:custGeom>
              <a:rect b="b" l="l" r="r" t="t"/>
              <a:pathLst>
                <a:path extrusionOk="0" h="423" w="417">
                  <a:moveTo>
                    <a:pt x="215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88" y="1"/>
                    <a:pt x="0" y="99"/>
                    <a:pt x="0" y="212"/>
                  </a:cubicBezTo>
                  <a:cubicBezTo>
                    <a:pt x="0" y="335"/>
                    <a:pt x="98" y="422"/>
                    <a:pt x="211" y="422"/>
                  </a:cubicBezTo>
                  <a:cubicBezTo>
                    <a:pt x="329" y="422"/>
                    <a:pt x="416" y="330"/>
                    <a:pt x="416" y="207"/>
                  </a:cubicBezTo>
                  <a:cubicBezTo>
                    <a:pt x="416" y="87"/>
                    <a:pt x="324" y="1"/>
                    <a:pt x="21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7" name="Google Shape;4777;p7"/>
            <p:cNvSpPr/>
            <p:nvPr/>
          </p:nvSpPr>
          <p:spPr>
            <a:xfrm>
              <a:off x="1887300" y="44887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0" y="93"/>
                    <a:pt x="0" y="211"/>
                  </a:cubicBezTo>
                  <a:cubicBezTo>
                    <a:pt x="0" y="330"/>
                    <a:pt x="98" y="427"/>
                    <a:pt x="211" y="427"/>
                  </a:cubicBezTo>
                  <a:cubicBezTo>
                    <a:pt x="329" y="417"/>
                    <a:pt x="422" y="330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8" name="Google Shape;4778;p7"/>
            <p:cNvSpPr/>
            <p:nvPr/>
          </p:nvSpPr>
          <p:spPr>
            <a:xfrm>
              <a:off x="2125850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22" y="0"/>
                  </a:moveTo>
                  <a:cubicBezTo>
                    <a:pt x="98" y="0"/>
                    <a:pt x="11" y="93"/>
                    <a:pt x="11" y="206"/>
                  </a:cubicBezTo>
                  <a:cubicBezTo>
                    <a:pt x="1" y="324"/>
                    <a:pt x="98" y="427"/>
                    <a:pt x="217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9" name="Google Shape;4779;p7"/>
            <p:cNvSpPr/>
            <p:nvPr/>
          </p:nvSpPr>
          <p:spPr>
            <a:xfrm>
              <a:off x="2073050" y="4143825"/>
              <a:ext cx="10450" cy="10675"/>
            </a:xfrm>
            <a:custGeom>
              <a:rect b="b" l="l" r="r" t="t"/>
              <a:pathLst>
                <a:path extrusionOk="0" h="427" w="418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19" y="427"/>
                    <a:pt x="417" y="334"/>
                    <a:pt x="417" y="211"/>
                  </a:cubicBezTo>
                  <a:cubicBezTo>
                    <a:pt x="417" y="9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0" name="Google Shape;4780;p7"/>
            <p:cNvSpPr/>
            <p:nvPr/>
          </p:nvSpPr>
          <p:spPr>
            <a:xfrm>
              <a:off x="1595025" y="414382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6" y="0"/>
                  </a:moveTo>
                  <a:cubicBezTo>
                    <a:pt x="98" y="0"/>
                    <a:pt x="6" y="93"/>
                    <a:pt x="6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1" name="Google Shape;4781;p7"/>
            <p:cNvSpPr/>
            <p:nvPr/>
          </p:nvSpPr>
          <p:spPr>
            <a:xfrm>
              <a:off x="1542225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8" y="0"/>
                    <a:pt x="1" y="93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16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2" name="Google Shape;4782;p7"/>
            <p:cNvSpPr/>
            <p:nvPr/>
          </p:nvSpPr>
          <p:spPr>
            <a:xfrm>
              <a:off x="1727850" y="42766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07" y="0"/>
                  </a:moveTo>
                  <a:cubicBezTo>
                    <a:pt x="88" y="0"/>
                    <a:pt x="1" y="86"/>
                    <a:pt x="1" y="206"/>
                  </a:cubicBezTo>
                  <a:cubicBezTo>
                    <a:pt x="1" y="32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11"/>
                  </a:cubicBezTo>
                  <a:cubicBezTo>
                    <a:pt x="422" y="88"/>
                    <a:pt x="335" y="1"/>
                    <a:pt x="217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3" name="Google Shape;4783;p7"/>
            <p:cNvSpPr/>
            <p:nvPr/>
          </p:nvSpPr>
          <p:spPr>
            <a:xfrm>
              <a:off x="204632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1"/>
                  </a:moveTo>
                  <a:cubicBezTo>
                    <a:pt x="99" y="1"/>
                    <a:pt x="1" y="98"/>
                    <a:pt x="1" y="211"/>
                  </a:cubicBezTo>
                  <a:cubicBezTo>
                    <a:pt x="1" y="329"/>
                    <a:pt x="93" y="417"/>
                    <a:pt x="206" y="422"/>
                  </a:cubicBezTo>
                  <a:cubicBezTo>
                    <a:pt x="330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4" name="Google Shape;4784;p7"/>
            <p:cNvSpPr/>
            <p:nvPr/>
          </p:nvSpPr>
          <p:spPr>
            <a:xfrm>
              <a:off x="20198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1"/>
                    <a:pt x="216" y="421"/>
                  </a:cubicBezTo>
                  <a:cubicBezTo>
                    <a:pt x="334" y="421"/>
                    <a:pt x="432" y="319"/>
                    <a:pt x="427" y="206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5" name="Google Shape;4785;p7"/>
            <p:cNvSpPr/>
            <p:nvPr/>
          </p:nvSpPr>
          <p:spPr>
            <a:xfrm>
              <a:off x="1515500" y="4064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7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0"/>
                    <a:pt x="103" y="428"/>
                    <a:pt x="222" y="428"/>
                  </a:cubicBezTo>
                  <a:cubicBezTo>
                    <a:pt x="340" y="417"/>
                    <a:pt x="432" y="330"/>
                    <a:pt x="432" y="207"/>
                  </a:cubicBezTo>
                  <a:cubicBezTo>
                    <a:pt x="427" y="87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6" name="Google Shape;4786;p7"/>
            <p:cNvSpPr/>
            <p:nvPr/>
          </p:nvSpPr>
          <p:spPr>
            <a:xfrm>
              <a:off x="1621625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6" y="0"/>
                  </a:moveTo>
                  <a:cubicBezTo>
                    <a:pt x="223" y="0"/>
                    <a:pt x="219" y="0"/>
                    <a:pt x="216" y="1"/>
                  </a:cubicBezTo>
                  <a:cubicBezTo>
                    <a:pt x="93" y="6"/>
                    <a:pt x="0" y="98"/>
                    <a:pt x="11" y="216"/>
                  </a:cubicBezTo>
                  <a:cubicBezTo>
                    <a:pt x="11" y="335"/>
                    <a:pt x="103" y="422"/>
                    <a:pt x="221" y="422"/>
                  </a:cubicBezTo>
                  <a:cubicBezTo>
                    <a:pt x="345" y="417"/>
                    <a:pt x="432" y="329"/>
                    <a:pt x="432" y="206"/>
                  </a:cubicBezTo>
                  <a:cubicBezTo>
                    <a:pt x="427" y="86"/>
                    <a:pt x="339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7" name="Google Shape;4787;p7"/>
            <p:cNvSpPr/>
            <p:nvPr/>
          </p:nvSpPr>
          <p:spPr>
            <a:xfrm>
              <a:off x="151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2" y="0"/>
                  </a:moveTo>
                  <a:cubicBezTo>
                    <a:pt x="98" y="0"/>
                    <a:pt x="6" y="86"/>
                    <a:pt x="1" y="206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7" y="335"/>
                    <a:pt x="427" y="216"/>
                  </a:cubicBezTo>
                  <a:cubicBezTo>
                    <a:pt x="432" y="98"/>
                    <a:pt x="340" y="1"/>
                    <a:pt x="222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8" name="Google Shape;4788;p7"/>
            <p:cNvSpPr/>
            <p:nvPr/>
          </p:nvSpPr>
          <p:spPr>
            <a:xfrm>
              <a:off x="21525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5"/>
                    <a:pt x="1" y="92"/>
                    <a:pt x="1" y="211"/>
                  </a:cubicBezTo>
                  <a:cubicBezTo>
                    <a:pt x="1" y="329"/>
                    <a:pt x="88" y="421"/>
                    <a:pt x="211" y="421"/>
                  </a:cubicBezTo>
                  <a:cubicBezTo>
                    <a:pt x="330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9" name="Google Shape;4789;p7"/>
            <p:cNvSpPr/>
            <p:nvPr/>
          </p:nvSpPr>
          <p:spPr>
            <a:xfrm>
              <a:off x="2046475" y="4064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5"/>
                    <a:pt x="0" y="92"/>
                    <a:pt x="0" y="211"/>
                  </a:cubicBezTo>
                  <a:cubicBezTo>
                    <a:pt x="0" y="329"/>
                    <a:pt x="93" y="421"/>
                    <a:pt x="211" y="421"/>
                  </a:cubicBezTo>
                  <a:cubicBezTo>
                    <a:pt x="329" y="421"/>
                    <a:pt x="421" y="334"/>
                    <a:pt x="421" y="211"/>
                  </a:cubicBezTo>
                  <a:cubicBezTo>
                    <a:pt x="416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0" name="Google Shape;4790;p7"/>
            <p:cNvSpPr/>
            <p:nvPr/>
          </p:nvSpPr>
          <p:spPr>
            <a:xfrm>
              <a:off x="1727850" y="4011225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2" y="1"/>
                  </a:moveTo>
                  <a:cubicBezTo>
                    <a:pt x="93" y="1"/>
                    <a:pt x="6" y="88"/>
                    <a:pt x="1" y="201"/>
                  </a:cubicBezTo>
                  <a:cubicBezTo>
                    <a:pt x="1" y="325"/>
                    <a:pt x="93" y="422"/>
                    <a:pt x="212" y="422"/>
                  </a:cubicBezTo>
                  <a:cubicBezTo>
                    <a:pt x="325" y="422"/>
                    <a:pt x="422" y="325"/>
                    <a:pt x="422" y="201"/>
                  </a:cubicBezTo>
                  <a:cubicBezTo>
                    <a:pt x="422" y="83"/>
                    <a:pt x="33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1" name="Google Shape;4791;p7"/>
            <p:cNvSpPr/>
            <p:nvPr/>
          </p:nvSpPr>
          <p:spPr>
            <a:xfrm>
              <a:off x="1887175" y="44354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334" y="432"/>
                    <a:pt x="421" y="339"/>
                    <a:pt x="416" y="211"/>
                  </a:cubicBezTo>
                  <a:cubicBezTo>
                    <a:pt x="416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2" name="Google Shape;4792;p7"/>
            <p:cNvSpPr/>
            <p:nvPr/>
          </p:nvSpPr>
          <p:spPr>
            <a:xfrm>
              <a:off x="1887300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0" y="88"/>
                    <a:pt x="0" y="211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329" y="417"/>
                    <a:pt x="422" y="329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3" name="Google Shape;4793;p7"/>
            <p:cNvSpPr/>
            <p:nvPr/>
          </p:nvSpPr>
          <p:spPr>
            <a:xfrm>
              <a:off x="1780925" y="39580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1"/>
                  </a:moveTo>
                  <a:cubicBezTo>
                    <a:pt x="93" y="6"/>
                    <a:pt x="0" y="93"/>
                    <a:pt x="0" y="211"/>
                  </a:cubicBezTo>
                  <a:cubicBezTo>
                    <a:pt x="0" y="329"/>
                    <a:pt x="98" y="422"/>
                    <a:pt x="216" y="422"/>
                  </a:cubicBezTo>
                  <a:cubicBezTo>
                    <a:pt x="329" y="422"/>
                    <a:pt x="427" y="319"/>
                    <a:pt x="427" y="206"/>
                  </a:cubicBezTo>
                  <a:cubicBezTo>
                    <a:pt x="427" y="88"/>
                    <a:pt x="32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4" name="Google Shape;4794;p7"/>
            <p:cNvSpPr/>
            <p:nvPr/>
          </p:nvSpPr>
          <p:spPr>
            <a:xfrm>
              <a:off x="1595275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8" y="1"/>
                  </a:moveTo>
                  <a:cubicBezTo>
                    <a:pt x="84" y="1"/>
                    <a:pt x="1" y="90"/>
                    <a:pt x="1" y="212"/>
                  </a:cubicBezTo>
                  <a:cubicBezTo>
                    <a:pt x="1" y="335"/>
                    <a:pt x="93" y="423"/>
                    <a:pt x="217" y="423"/>
                  </a:cubicBezTo>
                  <a:cubicBezTo>
                    <a:pt x="330" y="423"/>
                    <a:pt x="427" y="335"/>
                    <a:pt x="427" y="217"/>
                  </a:cubicBezTo>
                  <a:cubicBezTo>
                    <a:pt x="427" y="94"/>
                    <a:pt x="335" y="1"/>
                    <a:pt x="217" y="1"/>
                  </a:cubicBezTo>
                  <a:cubicBezTo>
                    <a:pt x="210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5" name="Google Shape;4795;p7"/>
            <p:cNvSpPr/>
            <p:nvPr/>
          </p:nvSpPr>
          <p:spPr>
            <a:xfrm>
              <a:off x="2072925" y="43559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88" y="1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6" name="Google Shape;4796;p7"/>
            <p:cNvSpPr/>
            <p:nvPr/>
          </p:nvSpPr>
          <p:spPr>
            <a:xfrm>
              <a:off x="1940225" y="40641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21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0" y="329"/>
                    <a:pt x="103" y="427"/>
                    <a:pt x="221" y="427"/>
                  </a:cubicBezTo>
                  <a:cubicBezTo>
                    <a:pt x="334" y="416"/>
                    <a:pt x="427" y="329"/>
                    <a:pt x="427" y="206"/>
                  </a:cubicBezTo>
                  <a:cubicBezTo>
                    <a:pt x="422" y="93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7" name="Google Shape;4797;p7"/>
            <p:cNvSpPr/>
            <p:nvPr/>
          </p:nvSpPr>
          <p:spPr>
            <a:xfrm>
              <a:off x="1595275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88" y="6"/>
                    <a:pt x="1" y="99"/>
                    <a:pt x="1" y="212"/>
                  </a:cubicBezTo>
                  <a:cubicBezTo>
                    <a:pt x="1" y="335"/>
                    <a:pt x="93" y="422"/>
                    <a:pt x="217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22" y="92"/>
                    <a:pt x="33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8" name="Google Shape;4798;p7"/>
            <p:cNvSpPr/>
            <p:nvPr/>
          </p:nvSpPr>
          <p:spPr>
            <a:xfrm>
              <a:off x="1727600" y="38519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6" y="0"/>
                  </a:moveTo>
                  <a:cubicBezTo>
                    <a:pt x="230" y="0"/>
                    <a:pt x="223" y="0"/>
                    <a:pt x="217" y="1"/>
                  </a:cubicBezTo>
                  <a:cubicBezTo>
                    <a:pt x="93" y="1"/>
                    <a:pt x="1" y="93"/>
                    <a:pt x="11" y="217"/>
                  </a:cubicBezTo>
                  <a:cubicBezTo>
                    <a:pt x="16" y="335"/>
                    <a:pt x="103" y="422"/>
                    <a:pt x="222" y="422"/>
                  </a:cubicBezTo>
                  <a:cubicBezTo>
                    <a:pt x="345" y="422"/>
                    <a:pt x="432" y="325"/>
                    <a:pt x="432" y="207"/>
                  </a:cubicBezTo>
                  <a:cubicBezTo>
                    <a:pt x="432" y="89"/>
                    <a:pt x="354" y="0"/>
                    <a:pt x="2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9" name="Google Shape;4799;p7"/>
            <p:cNvSpPr/>
            <p:nvPr/>
          </p:nvSpPr>
          <p:spPr>
            <a:xfrm>
              <a:off x="1940225" y="459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3"/>
                    <a:pt x="0" y="20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0" name="Google Shape;4800;p7"/>
            <p:cNvSpPr/>
            <p:nvPr/>
          </p:nvSpPr>
          <p:spPr>
            <a:xfrm>
              <a:off x="154222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88"/>
                    <a:pt x="6" y="211"/>
                  </a:cubicBezTo>
                  <a:cubicBezTo>
                    <a:pt x="6" y="334"/>
                    <a:pt x="93" y="422"/>
                    <a:pt x="216" y="422"/>
                  </a:cubicBezTo>
                  <a:cubicBezTo>
                    <a:pt x="335" y="417"/>
                    <a:pt x="422" y="32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1" name="Google Shape;4801;p7"/>
            <p:cNvSpPr/>
            <p:nvPr/>
          </p:nvSpPr>
          <p:spPr>
            <a:xfrm>
              <a:off x="21261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7" y="0"/>
                    <a:pt x="0" y="87"/>
                    <a:pt x="0" y="211"/>
                  </a:cubicBezTo>
                  <a:cubicBezTo>
                    <a:pt x="0" y="334"/>
                    <a:pt x="87" y="421"/>
                    <a:pt x="211" y="421"/>
                  </a:cubicBezTo>
                  <a:cubicBezTo>
                    <a:pt x="334" y="421"/>
                    <a:pt x="421" y="334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2" name="Google Shape;4802;p7"/>
            <p:cNvSpPr/>
            <p:nvPr/>
          </p:nvSpPr>
          <p:spPr>
            <a:xfrm>
              <a:off x="1727850" y="4595100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198" y="1"/>
                  </a:moveTo>
                  <a:cubicBezTo>
                    <a:pt x="84" y="1"/>
                    <a:pt x="1" y="90"/>
                    <a:pt x="1" y="207"/>
                  </a:cubicBezTo>
                  <a:cubicBezTo>
                    <a:pt x="1" y="320"/>
                    <a:pt x="88" y="418"/>
                    <a:pt x="212" y="418"/>
                  </a:cubicBezTo>
                  <a:cubicBezTo>
                    <a:pt x="335" y="418"/>
                    <a:pt x="422" y="325"/>
                    <a:pt x="422" y="212"/>
                  </a:cubicBezTo>
                  <a:cubicBezTo>
                    <a:pt x="422" y="89"/>
                    <a:pt x="335" y="2"/>
                    <a:pt x="217" y="2"/>
                  </a:cubicBezTo>
                  <a:cubicBezTo>
                    <a:pt x="211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3" name="Google Shape;4803;p7"/>
            <p:cNvSpPr/>
            <p:nvPr/>
          </p:nvSpPr>
          <p:spPr>
            <a:xfrm>
              <a:off x="1727850" y="40641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3" y="0"/>
                    <a:pt x="6" y="93"/>
                    <a:pt x="1" y="211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2" y="334"/>
                    <a:pt x="422" y="221"/>
                  </a:cubicBezTo>
                  <a:cubicBezTo>
                    <a:pt x="42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4" name="Google Shape;4804;p7"/>
            <p:cNvSpPr/>
            <p:nvPr/>
          </p:nvSpPr>
          <p:spPr>
            <a:xfrm>
              <a:off x="1780925" y="4064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213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5"/>
                    <a:pt x="93" y="428"/>
                    <a:pt x="216" y="428"/>
                  </a:cubicBezTo>
                  <a:cubicBezTo>
                    <a:pt x="334" y="417"/>
                    <a:pt x="427" y="330"/>
                    <a:pt x="427" y="207"/>
                  </a:cubicBezTo>
                  <a:cubicBezTo>
                    <a:pt x="427" y="87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5" name="Google Shape;4805;p7"/>
            <p:cNvSpPr/>
            <p:nvPr/>
          </p:nvSpPr>
          <p:spPr>
            <a:xfrm>
              <a:off x="188702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9" y="0"/>
                    <a:pt x="6" y="93"/>
                    <a:pt x="1" y="216"/>
                  </a:cubicBezTo>
                  <a:cubicBezTo>
                    <a:pt x="11" y="334"/>
                    <a:pt x="99" y="427"/>
                    <a:pt x="222" y="427"/>
                  </a:cubicBezTo>
                  <a:cubicBezTo>
                    <a:pt x="335" y="422"/>
                    <a:pt x="427" y="329"/>
                    <a:pt x="427" y="216"/>
                  </a:cubicBezTo>
                  <a:cubicBezTo>
                    <a:pt x="427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6" name="Google Shape;4806;p7"/>
            <p:cNvSpPr/>
            <p:nvPr/>
          </p:nvSpPr>
          <p:spPr>
            <a:xfrm>
              <a:off x="1887175" y="4064175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06" y="0"/>
                  </a:moveTo>
                  <a:cubicBezTo>
                    <a:pt x="87" y="0"/>
                    <a:pt x="0" y="87"/>
                    <a:pt x="0" y="206"/>
                  </a:cubicBezTo>
                  <a:cubicBezTo>
                    <a:pt x="0" y="324"/>
                    <a:pt x="87" y="416"/>
                    <a:pt x="211" y="416"/>
                  </a:cubicBezTo>
                  <a:cubicBezTo>
                    <a:pt x="334" y="416"/>
                    <a:pt x="421" y="329"/>
                    <a:pt x="421" y="206"/>
                  </a:cubicBezTo>
                  <a:cubicBezTo>
                    <a:pt x="421" y="93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7" name="Google Shape;4807;p7"/>
            <p:cNvSpPr/>
            <p:nvPr/>
          </p:nvSpPr>
          <p:spPr>
            <a:xfrm>
              <a:off x="1780800" y="45948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103" y="0"/>
                    <a:pt x="10" y="93"/>
                    <a:pt x="5" y="206"/>
                  </a:cubicBezTo>
                  <a:cubicBezTo>
                    <a:pt x="0" y="329"/>
                    <a:pt x="88" y="427"/>
                    <a:pt x="21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8" name="Google Shape;4808;p7"/>
            <p:cNvSpPr/>
            <p:nvPr/>
          </p:nvSpPr>
          <p:spPr>
            <a:xfrm>
              <a:off x="18871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0"/>
                    <a:pt x="0" y="88"/>
                    <a:pt x="0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24" y="422"/>
                    <a:pt x="421" y="334"/>
                    <a:pt x="421" y="211"/>
                  </a:cubicBezTo>
                  <a:cubicBezTo>
                    <a:pt x="421" y="88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9" name="Google Shape;4809;p7"/>
            <p:cNvSpPr/>
            <p:nvPr/>
          </p:nvSpPr>
          <p:spPr>
            <a:xfrm>
              <a:off x="178092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329" y="417"/>
                    <a:pt x="422" y="324"/>
                    <a:pt x="422" y="201"/>
                  </a:cubicBezTo>
                  <a:cubicBezTo>
                    <a:pt x="422" y="8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0" name="Google Shape;4810;p7"/>
            <p:cNvSpPr/>
            <p:nvPr/>
          </p:nvSpPr>
          <p:spPr>
            <a:xfrm>
              <a:off x="1913250" y="4621450"/>
              <a:ext cx="11200" cy="10125"/>
            </a:xfrm>
            <a:custGeom>
              <a:rect b="b" l="l" r="r" t="t"/>
              <a:pathLst>
                <a:path extrusionOk="0" h="405" w="448">
                  <a:moveTo>
                    <a:pt x="229" y="0"/>
                  </a:moveTo>
                  <a:cubicBezTo>
                    <a:pt x="157" y="0"/>
                    <a:pt x="91" y="37"/>
                    <a:pt x="52" y="104"/>
                  </a:cubicBezTo>
                  <a:cubicBezTo>
                    <a:pt x="0" y="181"/>
                    <a:pt x="16" y="289"/>
                    <a:pt x="77" y="361"/>
                  </a:cubicBezTo>
                  <a:cubicBezTo>
                    <a:pt x="107" y="387"/>
                    <a:pt x="137" y="405"/>
                    <a:pt x="175" y="405"/>
                  </a:cubicBezTo>
                  <a:cubicBezTo>
                    <a:pt x="189" y="405"/>
                    <a:pt x="204" y="402"/>
                    <a:pt x="221" y="397"/>
                  </a:cubicBezTo>
                  <a:cubicBezTo>
                    <a:pt x="252" y="386"/>
                    <a:pt x="288" y="376"/>
                    <a:pt x="324" y="371"/>
                  </a:cubicBezTo>
                  <a:cubicBezTo>
                    <a:pt x="406" y="350"/>
                    <a:pt x="447" y="309"/>
                    <a:pt x="447" y="217"/>
                  </a:cubicBezTo>
                  <a:cubicBezTo>
                    <a:pt x="447" y="119"/>
                    <a:pt x="386" y="32"/>
                    <a:pt x="298" y="11"/>
                  </a:cubicBezTo>
                  <a:cubicBezTo>
                    <a:pt x="275" y="4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1" name="Google Shape;4811;p7"/>
            <p:cNvSpPr/>
            <p:nvPr/>
          </p:nvSpPr>
          <p:spPr>
            <a:xfrm>
              <a:off x="1594650" y="4568225"/>
              <a:ext cx="11325" cy="10625"/>
            </a:xfrm>
            <a:custGeom>
              <a:rect b="b" l="l" r="r" t="t"/>
              <a:pathLst>
                <a:path extrusionOk="0" h="425" w="453">
                  <a:moveTo>
                    <a:pt x="237" y="0"/>
                  </a:moveTo>
                  <a:cubicBezTo>
                    <a:pt x="163" y="0"/>
                    <a:pt x="93" y="40"/>
                    <a:pt x="52" y="105"/>
                  </a:cubicBezTo>
                  <a:cubicBezTo>
                    <a:pt x="0" y="193"/>
                    <a:pt x="21" y="285"/>
                    <a:pt x="113" y="342"/>
                  </a:cubicBezTo>
                  <a:cubicBezTo>
                    <a:pt x="139" y="362"/>
                    <a:pt x="165" y="372"/>
                    <a:pt x="190" y="393"/>
                  </a:cubicBezTo>
                  <a:cubicBezTo>
                    <a:pt x="215" y="416"/>
                    <a:pt x="240" y="424"/>
                    <a:pt x="264" y="424"/>
                  </a:cubicBezTo>
                  <a:cubicBezTo>
                    <a:pt x="296" y="424"/>
                    <a:pt x="326" y="410"/>
                    <a:pt x="355" y="393"/>
                  </a:cubicBezTo>
                  <a:cubicBezTo>
                    <a:pt x="422" y="357"/>
                    <a:pt x="452" y="290"/>
                    <a:pt x="452" y="208"/>
                  </a:cubicBezTo>
                  <a:cubicBezTo>
                    <a:pt x="447" y="116"/>
                    <a:pt x="386" y="38"/>
                    <a:pt x="293" y="8"/>
                  </a:cubicBezTo>
                  <a:cubicBezTo>
                    <a:pt x="275" y="3"/>
                    <a:pt x="256" y="0"/>
                    <a:pt x="23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2" name="Google Shape;4812;p7"/>
            <p:cNvSpPr/>
            <p:nvPr/>
          </p:nvSpPr>
          <p:spPr>
            <a:xfrm>
              <a:off x="2178275" y="4037425"/>
              <a:ext cx="10950" cy="10775"/>
            </a:xfrm>
            <a:custGeom>
              <a:rect b="b" l="l" r="r" t="t"/>
              <a:pathLst>
                <a:path extrusionOk="0" h="431" w="438">
                  <a:moveTo>
                    <a:pt x="243" y="0"/>
                  </a:moveTo>
                  <a:cubicBezTo>
                    <a:pt x="227" y="0"/>
                    <a:pt x="207" y="6"/>
                    <a:pt x="180" y="17"/>
                  </a:cubicBezTo>
                  <a:cubicBezTo>
                    <a:pt x="139" y="37"/>
                    <a:pt x="103" y="63"/>
                    <a:pt x="78" y="94"/>
                  </a:cubicBezTo>
                  <a:cubicBezTo>
                    <a:pt x="0" y="191"/>
                    <a:pt x="26" y="325"/>
                    <a:pt x="129" y="397"/>
                  </a:cubicBezTo>
                  <a:cubicBezTo>
                    <a:pt x="160" y="419"/>
                    <a:pt x="201" y="430"/>
                    <a:pt x="243" y="430"/>
                  </a:cubicBezTo>
                  <a:cubicBezTo>
                    <a:pt x="321" y="430"/>
                    <a:pt x="404" y="391"/>
                    <a:pt x="437" y="304"/>
                  </a:cubicBezTo>
                  <a:cubicBezTo>
                    <a:pt x="391" y="227"/>
                    <a:pt x="355" y="145"/>
                    <a:pt x="314" y="68"/>
                  </a:cubicBezTo>
                  <a:cubicBezTo>
                    <a:pt x="290" y="21"/>
                    <a:pt x="273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3" name="Google Shape;4813;p7"/>
            <p:cNvSpPr/>
            <p:nvPr/>
          </p:nvSpPr>
          <p:spPr>
            <a:xfrm>
              <a:off x="1992775" y="4594800"/>
              <a:ext cx="11450" cy="9600"/>
            </a:xfrm>
            <a:custGeom>
              <a:rect b="b" l="l" r="r" t="t"/>
              <a:pathLst>
                <a:path extrusionOk="0" h="384" w="458">
                  <a:moveTo>
                    <a:pt x="238" y="1"/>
                  </a:moveTo>
                  <a:cubicBezTo>
                    <a:pt x="152" y="1"/>
                    <a:pt x="73" y="49"/>
                    <a:pt x="41" y="121"/>
                  </a:cubicBezTo>
                  <a:cubicBezTo>
                    <a:pt x="0" y="209"/>
                    <a:pt x="21" y="301"/>
                    <a:pt x="108" y="383"/>
                  </a:cubicBezTo>
                  <a:cubicBezTo>
                    <a:pt x="200" y="348"/>
                    <a:pt x="283" y="301"/>
                    <a:pt x="365" y="260"/>
                  </a:cubicBezTo>
                  <a:cubicBezTo>
                    <a:pt x="447" y="219"/>
                    <a:pt x="457" y="183"/>
                    <a:pt x="411" y="106"/>
                  </a:cubicBezTo>
                  <a:cubicBezTo>
                    <a:pt x="380" y="49"/>
                    <a:pt x="334" y="19"/>
                    <a:pt x="272" y="3"/>
                  </a:cubicBezTo>
                  <a:cubicBezTo>
                    <a:pt x="261" y="1"/>
                    <a:pt x="249" y="1"/>
                    <a:pt x="23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4" name="Google Shape;4814;p7"/>
            <p:cNvSpPr/>
            <p:nvPr/>
          </p:nvSpPr>
          <p:spPr>
            <a:xfrm>
              <a:off x="1411825" y="4276350"/>
              <a:ext cx="8625" cy="10575"/>
            </a:xfrm>
            <a:custGeom>
              <a:rect b="b" l="l" r="r" t="t"/>
              <a:pathLst>
                <a:path extrusionOk="0" h="423" w="345">
                  <a:moveTo>
                    <a:pt x="129" y="1"/>
                  </a:moveTo>
                  <a:cubicBezTo>
                    <a:pt x="87" y="1"/>
                    <a:pt x="43" y="15"/>
                    <a:pt x="1" y="43"/>
                  </a:cubicBezTo>
                  <a:cubicBezTo>
                    <a:pt x="11" y="167"/>
                    <a:pt x="32" y="290"/>
                    <a:pt x="42" y="408"/>
                  </a:cubicBezTo>
                  <a:cubicBezTo>
                    <a:pt x="74" y="418"/>
                    <a:pt x="103" y="422"/>
                    <a:pt x="131" y="422"/>
                  </a:cubicBezTo>
                  <a:cubicBezTo>
                    <a:pt x="210" y="422"/>
                    <a:pt x="271" y="385"/>
                    <a:pt x="309" y="316"/>
                  </a:cubicBezTo>
                  <a:cubicBezTo>
                    <a:pt x="345" y="228"/>
                    <a:pt x="335" y="121"/>
                    <a:pt x="263" y="59"/>
                  </a:cubicBezTo>
                  <a:cubicBezTo>
                    <a:pt x="224" y="20"/>
                    <a:pt x="178" y="1"/>
                    <a:pt x="12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5" name="Google Shape;4815;p7"/>
            <p:cNvSpPr/>
            <p:nvPr/>
          </p:nvSpPr>
          <p:spPr>
            <a:xfrm>
              <a:off x="1412475" y="4170325"/>
              <a:ext cx="8125" cy="10550"/>
            </a:xfrm>
            <a:custGeom>
              <a:rect b="b" l="l" r="r" t="t"/>
              <a:pathLst>
                <a:path extrusionOk="0" h="422" w="325">
                  <a:moveTo>
                    <a:pt x="119" y="0"/>
                  </a:moveTo>
                  <a:cubicBezTo>
                    <a:pt x="97" y="0"/>
                    <a:pt x="75" y="5"/>
                    <a:pt x="52" y="14"/>
                  </a:cubicBezTo>
                  <a:lnTo>
                    <a:pt x="11" y="261"/>
                  </a:lnTo>
                  <a:cubicBezTo>
                    <a:pt x="6" y="307"/>
                    <a:pt x="6" y="348"/>
                    <a:pt x="0" y="389"/>
                  </a:cubicBezTo>
                  <a:cubicBezTo>
                    <a:pt x="35" y="411"/>
                    <a:pt x="71" y="422"/>
                    <a:pt x="105" y="422"/>
                  </a:cubicBezTo>
                  <a:cubicBezTo>
                    <a:pt x="159" y="422"/>
                    <a:pt x="210" y="397"/>
                    <a:pt x="247" y="353"/>
                  </a:cubicBezTo>
                  <a:cubicBezTo>
                    <a:pt x="314" y="292"/>
                    <a:pt x="324" y="173"/>
                    <a:pt x="273" y="96"/>
                  </a:cubicBezTo>
                  <a:cubicBezTo>
                    <a:pt x="235" y="36"/>
                    <a:pt x="180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6" name="Google Shape;4816;p7"/>
            <p:cNvSpPr/>
            <p:nvPr/>
          </p:nvSpPr>
          <p:spPr>
            <a:xfrm>
              <a:off x="1464250" y="4435600"/>
              <a:ext cx="9025" cy="10275"/>
            </a:xfrm>
            <a:custGeom>
              <a:rect b="b" l="l" r="r" t="t"/>
              <a:pathLst>
                <a:path extrusionOk="0" h="411" w="361">
                  <a:moveTo>
                    <a:pt x="136" y="0"/>
                  </a:moveTo>
                  <a:cubicBezTo>
                    <a:pt x="89" y="0"/>
                    <a:pt x="43" y="18"/>
                    <a:pt x="0" y="61"/>
                  </a:cubicBezTo>
                  <a:cubicBezTo>
                    <a:pt x="77" y="179"/>
                    <a:pt x="144" y="297"/>
                    <a:pt x="216" y="410"/>
                  </a:cubicBezTo>
                  <a:cubicBezTo>
                    <a:pt x="319" y="369"/>
                    <a:pt x="360" y="302"/>
                    <a:pt x="355" y="205"/>
                  </a:cubicBezTo>
                  <a:cubicBezTo>
                    <a:pt x="350" y="117"/>
                    <a:pt x="298" y="40"/>
                    <a:pt x="216" y="15"/>
                  </a:cubicBezTo>
                  <a:cubicBezTo>
                    <a:pt x="189" y="6"/>
                    <a:pt x="162" y="0"/>
                    <a:pt x="1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7" name="Google Shape;4817;p7"/>
            <p:cNvSpPr/>
            <p:nvPr/>
          </p:nvSpPr>
          <p:spPr>
            <a:xfrm>
              <a:off x="1595800" y="3880450"/>
              <a:ext cx="10825" cy="8450"/>
            </a:xfrm>
            <a:custGeom>
              <a:rect b="b" l="l" r="r" t="t"/>
              <a:pathLst>
                <a:path extrusionOk="0" h="338" w="433">
                  <a:moveTo>
                    <a:pt x="350" y="1"/>
                  </a:moveTo>
                  <a:cubicBezTo>
                    <a:pt x="232" y="73"/>
                    <a:pt x="119" y="145"/>
                    <a:pt x="0" y="222"/>
                  </a:cubicBezTo>
                  <a:cubicBezTo>
                    <a:pt x="40" y="304"/>
                    <a:pt x="119" y="337"/>
                    <a:pt x="194" y="337"/>
                  </a:cubicBezTo>
                  <a:cubicBezTo>
                    <a:pt x="246" y="337"/>
                    <a:pt x="296" y="321"/>
                    <a:pt x="329" y="294"/>
                  </a:cubicBezTo>
                  <a:cubicBezTo>
                    <a:pt x="417" y="222"/>
                    <a:pt x="432" y="93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8" name="Google Shape;4818;p7"/>
            <p:cNvSpPr/>
            <p:nvPr/>
          </p:nvSpPr>
          <p:spPr>
            <a:xfrm>
              <a:off x="1701650" y="4621450"/>
              <a:ext cx="10825" cy="6850"/>
            </a:xfrm>
            <a:custGeom>
              <a:rect b="b" l="l" r="r" t="t"/>
              <a:pathLst>
                <a:path extrusionOk="0" h="274" w="433">
                  <a:moveTo>
                    <a:pt x="194" y="1"/>
                  </a:moveTo>
                  <a:cubicBezTo>
                    <a:pt x="105" y="1"/>
                    <a:pt x="30" y="57"/>
                    <a:pt x="1" y="160"/>
                  </a:cubicBezTo>
                  <a:cubicBezTo>
                    <a:pt x="134" y="196"/>
                    <a:pt x="263" y="237"/>
                    <a:pt x="396" y="273"/>
                  </a:cubicBezTo>
                  <a:cubicBezTo>
                    <a:pt x="432" y="145"/>
                    <a:pt x="381" y="42"/>
                    <a:pt x="263" y="11"/>
                  </a:cubicBezTo>
                  <a:cubicBezTo>
                    <a:pt x="239" y="4"/>
                    <a:pt x="216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9" name="Google Shape;4819;p7"/>
            <p:cNvSpPr/>
            <p:nvPr/>
          </p:nvSpPr>
          <p:spPr>
            <a:xfrm>
              <a:off x="1913500" y="3829575"/>
              <a:ext cx="10550" cy="6550"/>
            </a:xfrm>
            <a:custGeom>
              <a:rect b="b" l="l" r="r" t="t"/>
              <a:pathLst>
                <a:path extrusionOk="0" h="262" w="422">
                  <a:moveTo>
                    <a:pt x="16" y="1"/>
                  </a:moveTo>
                  <a:lnTo>
                    <a:pt x="16" y="1"/>
                  </a:lnTo>
                  <a:cubicBezTo>
                    <a:pt x="0" y="134"/>
                    <a:pt x="67" y="232"/>
                    <a:pt x="191" y="258"/>
                  </a:cubicBezTo>
                  <a:cubicBezTo>
                    <a:pt x="205" y="260"/>
                    <a:pt x="219" y="261"/>
                    <a:pt x="232" y="261"/>
                  </a:cubicBezTo>
                  <a:cubicBezTo>
                    <a:pt x="329" y="261"/>
                    <a:pt x="399" y="198"/>
                    <a:pt x="422" y="98"/>
                  </a:cubicBezTo>
                  <a:cubicBezTo>
                    <a:pt x="309" y="62"/>
                    <a:pt x="196" y="37"/>
                    <a:pt x="88" y="11"/>
                  </a:cubicBezTo>
                  <a:cubicBezTo>
                    <a:pt x="62" y="6"/>
                    <a:pt x="42" y="6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0" name="Google Shape;4820;p7"/>
            <p:cNvSpPr/>
            <p:nvPr/>
          </p:nvSpPr>
          <p:spPr>
            <a:xfrm>
              <a:off x="1466550" y="4012900"/>
              <a:ext cx="7225" cy="8700"/>
            </a:xfrm>
            <a:custGeom>
              <a:rect b="b" l="l" r="r" t="t"/>
              <a:pathLst>
                <a:path extrusionOk="0" h="348" w="289">
                  <a:moveTo>
                    <a:pt x="206" y="1"/>
                  </a:moveTo>
                  <a:cubicBezTo>
                    <a:pt x="134" y="114"/>
                    <a:pt x="73" y="222"/>
                    <a:pt x="1" y="335"/>
                  </a:cubicBezTo>
                  <a:cubicBezTo>
                    <a:pt x="25" y="344"/>
                    <a:pt x="49" y="348"/>
                    <a:pt x="72" y="348"/>
                  </a:cubicBezTo>
                  <a:cubicBezTo>
                    <a:pt x="142" y="348"/>
                    <a:pt x="204" y="309"/>
                    <a:pt x="242" y="247"/>
                  </a:cubicBezTo>
                  <a:cubicBezTo>
                    <a:pt x="289" y="165"/>
                    <a:pt x="278" y="62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1" name="Google Shape;4821;p7"/>
            <p:cNvSpPr/>
            <p:nvPr/>
          </p:nvSpPr>
          <p:spPr>
            <a:xfrm>
              <a:off x="1993275" y="3856550"/>
              <a:ext cx="8900" cy="6000"/>
            </a:xfrm>
            <a:custGeom>
              <a:rect b="b" l="l" r="r" t="t"/>
              <a:pathLst>
                <a:path extrusionOk="0" h="240" w="356">
                  <a:moveTo>
                    <a:pt x="6" y="1"/>
                  </a:moveTo>
                  <a:cubicBezTo>
                    <a:pt x="1" y="109"/>
                    <a:pt x="52" y="186"/>
                    <a:pt x="134" y="222"/>
                  </a:cubicBezTo>
                  <a:cubicBezTo>
                    <a:pt x="161" y="234"/>
                    <a:pt x="188" y="239"/>
                    <a:pt x="214" y="239"/>
                  </a:cubicBezTo>
                  <a:cubicBezTo>
                    <a:pt x="269" y="239"/>
                    <a:pt x="320" y="214"/>
                    <a:pt x="355" y="165"/>
                  </a:cubicBezTo>
                  <a:cubicBezTo>
                    <a:pt x="242" y="109"/>
                    <a:pt x="129" y="57"/>
                    <a:pt x="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2" name="Google Shape;4822;p7"/>
            <p:cNvSpPr/>
            <p:nvPr/>
          </p:nvSpPr>
          <p:spPr>
            <a:xfrm>
              <a:off x="1705500" y="3834075"/>
              <a:ext cx="4775" cy="1675"/>
            </a:xfrm>
            <a:custGeom>
              <a:rect b="b" l="l" r="r" t="t"/>
              <a:pathLst>
                <a:path extrusionOk="0" h="67" w="191">
                  <a:moveTo>
                    <a:pt x="186" y="1"/>
                  </a:moveTo>
                  <a:cubicBezTo>
                    <a:pt x="124" y="11"/>
                    <a:pt x="63" y="32"/>
                    <a:pt x="1" y="52"/>
                  </a:cubicBezTo>
                  <a:cubicBezTo>
                    <a:pt x="26" y="62"/>
                    <a:pt x="49" y="67"/>
                    <a:pt x="70" y="67"/>
                  </a:cubicBezTo>
                  <a:cubicBezTo>
                    <a:pt x="116" y="67"/>
                    <a:pt x="156" y="46"/>
                    <a:pt x="191" y="11"/>
                  </a:cubicBezTo>
                  <a:cubicBezTo>
                    <a:pt x="191" y="11"/>
                    <a:pt x="186" y="6"/>
                    <a:pt x="18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3" name="Google Shape;4823;p7"/>
            <p:cNvSpPr/>
            <p:nvPr/>
          </p:nvSpPr>
          <p:spPr>
            <a:xfrm>
              <a:off x="2232100" y="4253650"/>
              <a:ext cx="800" cy="2350"/>
            </a:xfrm>
            <a:custGeom>
              <a:rect b="b" l="l" r="r" t="t"/>
              <a:pathLst>
                <a:path extrusionOk="0" h="94" w="32">
                  <a:moveTo>
                    <a:pt x="11" y="1"/>
                  </a:moveTo>
                  <a:cubicBezTo>
                    <a:pt x="6" y="26"/>
                    <a:pt x="6" y="57"/>
                    <a:pt x="1" y="83"/>
                  </a:cubicBezTo>
                  <a:cubicBezTo>
                    <a:pt x="6" y="93"/>
                    <a:pt x="11" y="93"/>
                    <a:pt x="26" y="93"/>
                  </a:cubicBezTo>
                  <a:cubicBezTo>
                    <a:pt x="26" y="57"/>
                    <a:pt x="31" y="32"/>
                    <a:pt x="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spTree>
      <p:nvGrpSpPr>
        <p:cNvPr id="4824" name="Shape 48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25" name="Google Shape;4825;p8"/>
          <p:cNvSpPr txBox="1"/>
          <p:nvPr>
            <p:ph type="title"/>
          </p:nvPr>
        </p:nvSpPr>
        <p:spPr>
          <a:xfrm>
            <a:off x="1332075" y="1569750"/>
            <a:ext cx="6480000" cy="2004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8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  <p:grpSp>
        <p:nvGrpSpPr>
          <p:cNvPr id="4826" name="Google Shape;4826;p8"/>
          <p:cNvGrpSpPr/>
          <p:nvPr/>
        </p:nvGrpSpPr>
        <p:grpSpPr>
          <a:xfrm flipH="1" rot="10800000">
            <a:off x="0" y="-1325"/>
            <a:ext cx="9143989" cy="5146143"/>
            <a:chOff x="0" y="0"/>
            <a:chExt cx="9143989" cy="5146143"/>
          </a:xfrm>
        </p:grpSpPr>
        <p:sp>
          <p:nvSpPr>
            <p:cNvPr id="4827" name="Google Shape;4827;p8"/>
            <p:cNvSpPr/>
            <p:nvPr/>
          </p:nvSpPr>
          <p:spPr>
            <a:xfrm>
              <a:off x="0" y="2403884"/>
              <a:ext cx="2577339" cy="2741846"/>
            </a:xfrm>
            <a:custGeom>
              <a:rect b="b" l="l" r="r" t="t"/>
              <a:pathLst>
                <a:path extrusionOk="0" h="27184" w="25553">
                  <a:moveTo>
                    <a:pt x="1" y="0"/>
                  </a:moveTo>
                  <a:lnTo>
                    <a:pt x="1" y="291"/>
                  </a:lnTo>
                  <a:cubicBezTo>
                    <a:pt x="1932" y="2226"/>
                    <a:pt x="4114" y="3064"/>
                    <a:pt x="6396" y="3936"/>
                  </a:cubicBezTo>
                  <a:cubicBezTo>
                    <a:pt x="10800" y="5624"/>
                    <a:pt x="15352" y="7368"/>
                    <a:pt x="19309" y="17000"/>
                  </a:cubicBezTo>
                  <a:cubicBezTo>
                    <a:pt x="21166" y="21525"/>
                    <a:pt x="23162" y="24918"/>
                    <a:pt x="25270" y="27183"/>
                  </a:cubicBezTo>
                  <a:lnTo>
                    <a:pt x="25552" y="27183"/>
                  </a:lnTo>
                  <a:cubicBezTo>
                    <a:pt x="23413" y="24949"/>
                    <a:pt x="21391" y="21521"/>
                    <a:pt x="19504" y="16926"/>
                  </a:cubicBezTo>
                  <a:cubicBezTo>
                    <a:pt x="18545" y="14601"/>
                    <a:pt x="17525" y="12661"/>
                    <a:pt x="16393" y="11008"/>
                  </a:cubicBezTo>
                  <a:cubicBezTo>
                    <a:pt x="15382" y="9537"/>
                    <a:pt x="14315" y="8335"/>
                    <a:pt x="13117" y="7320"/>
                  </a:cubicBezTo>
                  <a:cubicBezTo>
                    <a:pt x="10896" y="5446"/>
                    <a:pt x="8648" y="4582"/>
                    <a:pt x="6474" y="3745"/>
                  </a:cubicBezTo>
                  <a:cubicBezTo>
                    <a:pt x="4158" y="2855"/>
                    <a:pt x="1945" y="2009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8" name="Google Shape;4828;p8"/>
            <p:cNvSpPr/>
            <p:nvPr/>
          </p:nvSpPr>
          <p:spPr>
            <a:xfrm>
              <a:off x="4402196" y="3650459"/>
              <a:ext cx="2172377" cy="1495287"/>
            </a:xfrm>
            <a:custGeom>
              <a:rect b="b" l="l" r="r" t="t"/>
              <a:pathLst>
                <a:path extrusionOk="0" h="14825" w="21538">
                  <a:moveTo>
                    <a:pt x="14504" y="0"/>
                  </a:moveTo>
                  <a:cubicBezTo>
                    <a:pt x="13929" y="0"/>
                    <a:pt x="13335" y="82"/>
                    <a:pt x="12726" y="246"/>
                  </a:cubicBezTo>
                  <a:cubicBezTo>
                    <a:pt x="11520" y="571"/>
                    <a:pt x="10279" y="1205"/>
                    <a:pt x="9046" y="2133"/>
                  </a:cubicBezTo>
                  <a:cubicBezTo>
                    <a:pt x="6413" y="4112"/>
                    <a:pt x="3922" y="7340"/>
                    <a:pt x="1840" y="11466"/>
                  </a:cubicBezTo>
                  <a:cubicBezTo>
                    <a:pt x="1237" y="12659"/>
                    <a:pt x="625" y="13774"/>
                    <a:pt x="0" y="14815"/>
                  </a:cubicBezTo>
                  <a:lnTo>
                    <a:pt x="239" y="14815"/>
                  </a:lnTo>
                  <a:cubicBezTo>
                    <a:pt x="846" y="13796"/>
                    <a:pt x="1436" y="12711"/>
                    <a:pt x="2022" y="11557"/>
                  </a:cubicBezTo>
                  <a:cubicBezTo>
                    <a:pt x="4092" y="7461"/>
                    <a:pt x="6565" y="4263"/>
                    <a:pt x="9172" y="2298"/>
                  </a:cubicBezTo>
                  <a:cubicBezTo>
                    <a:pt x="10994" y="925"/>
                    <a:pt x="12844" y="210"/>
                    <a:pt x="14521" y="210"/>
                  </a:cubicBezTo>
                  <a:cubicBezTo>
                    <a:pt x="15048" y="210"/>
                    <a:pt x="15558" y="280"/>
                    <a:pt x="16045" y="424"/>
                  </a:cubicBezTo>
                  <a:cubicBezTo>
                    <a:pt x="17889" y="962"/>
                    <a:pt x="19334" y="2493"/>
                    <a:pt x="20236" y="4858"/>
                  </a:cubicBezTo>
                  <a:cubicBezTo>
                    <a:pt x="21195" y="7374"/>
                    <a:pt x="21499" y="10819"/>
                    <a:pt x="21121" y="14824"/>
                  </a:cubicBezTo>
                  <a:lnTo>
                    <a:pt x="21325" y="14824"/>
                  </a:lnTo>
                  <a:cubicBezTo>
                    <a:pt x="21516" y="12798"/>
                    <a:pt x="21538" y="10919"/>
                    <a:pt x="21386" y="9231"/>
                  </a:cubicBezTo>
                  <a:cubicBezTo>
                    <a:pt x="21234" y="7548"/>
                    <a:pt x="20913" y="6051"/>
                    <a:pt x="20427" y="4784"/>
                  </a:cubicBezTo>
                  <a:cubicBezTo>
                    <a:pt x="19503" y="2359"/>
                    <a:pt x="18006" y="779"/>
                    <a:pt x="16097" y="224"/>
                  </a:cubicBezTo>
                  <a:cubicBezTo>
                    <a:pt x="15587" y="75"/>
                    <a:pt x="15055" y="0"/>
                    <a:pt x="14504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9" name="Google Shape;4829;p8"/>
            <p:cNvSpPr/>
            <p:nvPr/>
          </p:nvSpPr>
          <p:spPr>
            <a:xfrm>
              <a:off x="3890514" y="2607427"/>
              <a:ext cx="3449498" cy="2537398"/>
            </a:xfrm>
            <a:custGeom>
              <a:rect b="b" l="l" r="r" t="t"/>
              <a:pathLst>
                <a:path extrusionOk="0" h="25157" w="34200">
                  <a:moveTo>
                    <a:pt x="23459" y="0"/>
                  </a:moveTo>
                  <a:cubicBezTo>
                    <a:pt x="22882" y="0"/>
                    <a:pt x="22296" y="57"/>
                    <a:pt x="21704" y="169"/>
                  </a:cubicBezTo>
                  <a:cubicBezTo>
                    <a:pt x="20242" y="451"/>
                    <a:pt x="18775" y="1072"/>
                    <a:pt x="17330" y="2009"/>
                  </a:cubicBezTo>
                  <a:cubicBezTo>
                    <a:pt x="14258" y="4018"/>
                    <a:pt x="11468" y="7402"/>
                    <a:pt x="9243" y="11802"/>
                  </a:cubicBezTo>
                  <a:cubicBezTo>
                    <a:pt x="6527" y="17186"/>
                    <a:pt x="3789" y="21325"/>
                    <a:pt x="1103" y="24093"/>
                  </a:cubicBezTo>
                  <a:cubicBezTo>
                    <a:pt x="734" y="24475"/>
                    <a:pt x="365" y="24831"/>
                    <a:pt x="1" y="25156"/>
                  </a:cubicBezTo>
                  <a:lnTo>
                    <a:pt x="305" y="25156"/>
                  </a:lnTo>
                  <a:cubicBezTo>
                    <a:pt x="621" y="24870"/>
                    <a:pt x="934" y="24562"/>
                    <a:pt x="1251" y="24237"/>
                  </a:cubicBezTo>
                  <a:cubicBezTo>
                    <a:pt x="3949" y="21447"/>
                    <a:pt x="6700" y="17294"/>
                    <a:pt x="9429" y="11893"/>
                  </a:cubicBezTo>
                  <a:cubicBezTo>
                    <a:pt x="11629" y="7519"/>
                    <a:pt x="14402" y="4161"/>
                    <a:pt x="17439" y="2178"/>
                  </a:cubicBezTo>
                  <a:cubicBezTo>
                    <a:pt x="19444" y="864"/>
                    <a:pt x="21478" y="197"/>
                    <a:pt x="23422" y="197"/>
                  </a:cubicBezTo>
                  <a:cubicBezTo>
                    <a:pt x="24233" y="197"/>
                    <a:pt x="25028" y="313"/>
                    <a:pt x="25800" y="547"/>
                  </a:cubicBezTo>
                  <a:cubicBezTo>
                    <a:pt x="28589" y="1380"/>
                    <a:pt x="30807" y="3666"/>
                    <a:pt x="32208" y="7146"/>
                  </a:cubicBezTo>
                  <a:cubicBezTo>
                    <a:pt x="33748" y="10986"/>
                    <a:pt x="34200" y="16149"/>
                    <a:pt x="33510" y="22085"/>
                  </a:cubicBezTo>
                  <a:cubicBezTo>
                    <a:pt x="33384" y="23135"/>
                    <a:pt x="33310" y="24167"/>
                    <a:pt x="33271" y="25156"/>
                  </a:cubicBezTo>
                  <a:lnTo>
                    <a:pt x="33475" y="25156"/>
                  </a:lnTo>
                  <a:cubicBezTo>
                    <a:pt x="33514" y="24172"/>
                    <a:pt x="33596" y="23156"/>
                    <a:pt x="33722" y="22102"/>
                  </a:cubicBezTo>
                  <a:cubicBezTo>
                    <a:pt x="34078" y="19034"/>
                    <a:pt x="34139" y="16162"/>
                    <a:pt x="33887" y="13567"/>
                  </a:cubicBezTo>
                  <a:cubicBezTo>
                    <a:pt x="33657" y="11133"/>
                    <a:pt x="33158" y="8947"/>
                    <a:pt x="32403" y="7077"/>
                  </a:cubicBezTo>
                  <a:cubicBezTo>
                    <a:pt x="31687" y="5293"/>
                    <a:pt x="30750" y="3805"/>
                    <a:pt x="29613" y="2655"/>
                  </a:cubicBezTo>
                  <a:cubicBezTo>
                    <a:pt x="28516" y="1545"/>
                    <a:pt x="27257" y="768"/>
                    <a:pt x="25869" y="351"/>
                  </a:cubicBezTo>
                  <a:cubicBezTo>
                    <a:pt x="25092" y="116"/>
                    <a:pt x="24285" y="0"/>
                    <a:pt x="23459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0" name="Google Shape;4830;p8"/>
            <p:cNvSpPr/>
            <p:nvPr/>
          </p:nvSpPr>
          <p:spPr>
            <a:xfrm>
              <a:off x="908" y="3142610"/>
              <a:ext cx="2010089" cy="2003533"/>
            </a:xfrm>
            <a:custGeom>
              <a:rect b="b" l="l" r="r" t="t"/>
              <a:pathLst>
                <a:path extrusionOk="0" h="19864" w="19929">
                  <a:moveTo>
                    <a:pt x="1" y="0"/>
                  </a:moveTo>
                  <a:lnTo>
                    <a:pt x="1" y="321"/>
                  </a:lnTo>
                  <a:cubicBezTo>
                    <a:pt x="2031" y="2526"/>
                    <a:pt x="4339" y="3766"/>
                    <a:pt x="6756" y="5072"/>
                  </a:cubicBezTo>
                  <a:cubicBezTo>
                    <a:pt x="11065" y="7394"/>
                    <a:pt x="15516" y="9797"/>
                    <a:pt x="18900" y="18024"/>
                  </a:cubicBezTo>
                  <a:cubicBezTo>
                    <a:pt x="19161" y="18657"/>
                    <a:pt x="19425" y="19273"/>
                    <a:pt x="19703" y="19863"/>
                  </a:cubicBezTo>
                  <a:lnTo>
                    <a:pt x="19929" y="19863"/>
                  </a:lnTo>
                  <a:cubicBezTo>
                    <a:pt x="19642" y="19252"/>
                    <a:pt x="19365" y="18610"/>
                    <a:pt x="19096" y="17950"/>
                  </a:cubicBezTo>
                  <a:cubicBezTo>
                    <a:pt x="18267" y="15954"/>
                    <a:pt x="17365" y="14249"/>
                    <a:pt x="16341" y="12730"/>
                  </a:cubicBezTo>
                  <a:cubicBezTo>
                    <a:pt x="15429" y="11381"/>
                    <a:pt x="14432" y="10218"/>
                    <a:pt x="13303" y="9173"/>
                  </a:cubicBezTo>
                  <a:cubicBezTo>
                    <a:pt x="11208" y="7238"/>
                    <a:pt x="8991" y="6044"/>
                    <a:pt x="6856" y="4890"/>
                  </a:cubicBezTo>
                  <a:cubicBezTo>
                    <a:pt x="4431" y="3580"/>
                    <a:pt x="2062" y="2309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1" name="Google Shape;4831;p8"/>
            <p:cNvSpPr/>
            <p:nvPr/>
          </p:nvSpPr>
          <p:spPr>
            <a:xfrm>
              <a:off x="0" y="3800746"/>
              <a:ext cx="1533614" cy="1344094"/>
            </a:xfrm>
            <a:custGeom>
              <a:rect b="b" l="l" r="r" t="t"/>
              <a:pathLst>
                <a:path extrusionOk="0" h="13326" w="15205">
                  <a:moveTo>
                    <a:pt x="1" y="1"/>
                  </a:moveTo>
                  <a:lnTo>
                    <a:pt x="1" y="352"/>
                  </a:lnTo>
                  <a:cubicBezTo>
                    <a:pt x="148" y="561"/>
                    <a:pt x="305" y="786"/>
                    <a:pt x="470" y="1021"/>
                  </a:cubicBezTo>
                  <a:cubicBezTo>
                    <a:pt x="1997" y="3246"/>
                    <a:pt x="4309" y="6600"/>
                    <a:pt x="9104" y="8787"/>
                  </a:cubicBezTo>
                  <a:cubicBezTo>
                    <a:pt x="11928" y="10080"/>
                    <a:pt x="13764" y="11759"/>
                    <a:pt x="14948" y="13325"/>
                  </a:cubicBezTo>
                  <a:lnTo>
                    <a:pt x="15204" y="13325"/>
                  </a:lnTo>
                  <a:cubicBezTo>
                    <a:pt x="14753" y="12731"/>
                    <a:pt x="14250" y="12154"/>
                    <a:pt x="13686" y="11612"/>
                  </a:cubicBezTo>
                  <a:cubicBezTo>
                    <a:pt x="12427" y="10405"/>
                    <a:pt x="10913" y="9394"/>
                    <a:pt x="9186" y="8605"/>
                  </a:cubicBezTo>
                  <a:cubicBezTo>
                    <a:pt x="4444" y="6440"/>
                    <a:pt x="2149" y="3108"/>
                    <a:pt x="639" y="908"/>
                  </a:cubicBezTo>
                  <a:cubicBezTo>
                    <a:pt x="409" y="578"/>
                    <a:pt x="205" y="274"/>
                    <a:pt x="1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2" name="Google Shape;4832;p8"/>
            <p:cNvSpPr/>
            <p:nvPr/>
          </p:nvSpPr>
          <p:spPr>
            <a:xfrm>
              <a:off x="5662992" y="4001061"/>
              <a:ext cx="682335" cy="1143781"/>
            </a:xfrm>
            <a:custGeom>
              <a:rect b="b" l="l" r="r" t="t"/>
              <a:pathLst>
                <a:path extrusionOk="0" h="11340" w="6765">
                  <a:moveTo>
                    <a:pt x="3803" y="1"/>
                  </a:moveTo>
                  <a:cubicBezTo>
                    <a:pt x="3748" y="1"/>
                    <a:pt x="3692" y="4"/>
                    <a:pt x="3636" y="11"/>
                  </a:cubicBezTo>
                  <a:cubicBezTo>
                    <a:pt x="2725" y="115"/>
                    <a:pt x="2148" y="610"/>
                    <a:pt x="1827" y="1551"/>
                  </a:cubicBezTo>
                  <a:cubicBezTo>
                    <a:pt x="1549" y="2388"/>
                    <a:pt x="1488" y="3482"/>
                    <a:pt x="1415" y="4753"/>
                  </a:cubicBezTo>
                  <a:cubicBezTo>
                    <a:pt x="1302" y="6840"/>
                    <a:pt x="1176" y="9244"/>
                    <a:pt x="0" y="11339"/>
                  </a:cubicBezTo>
                  <a:lnTo>
                    <a:pt x="230" y="11339"/>
                  </a:lnTo>
                  <a:cubicBezTo>
                    <a:pt x="447" y="10940"/>
                    <a:pt x="634" y="10515"/>
                    <a:pt x="794" y="10068"/>
                  </a:cubicBezTo>
                  <a:cubicBezTo>
                    <a:pt x="1428" y="8281"/>
                    <a:pt x="1532" y="6411"/>
                    <a:pt x="1619" y="4762"/>
                  </a:cubicBezTo>
                  <a:cubicBezTo>
                    <a:pt x="1684" y="3508"/>
                    <a:pt x="1740" y="2423"/>
                    <a:pt x="2018" y="1616"/>
                  </a:cubicBezTo>
                  <a:cubicBezTo>
                    <a:pt x="2313" y="753"/>
                    <a:pt x="2833" y="310"/>
                    <a:pt x="3649" y="210"/>
                  </a:cubicBezTo>
                  <a:cubicBezTo>
                    <a:pt x="3691" y="206"/>
                    <a:pt x="3733" y="204"/>
                    <a:pt x="3774" y="204"/>
                  </a:cubicBezTo>
                  <a:cubicBezTo>
                    <a:pt x="4653" y="204"/>
                    <a:pt x="5443" y="1207"/>
                    <a:pt x="5949" y="3009"/>
                  </a:cubicBezTo>
                  <a:cubicBezTo>
                    <a:pt x="6595" y="5291"/>
                    <a:pt x="6695" y="8359"/>
                    <a:pt x="6252" y="11339"/>
                  </a:cubicBezTo>
                  <a:lnTo>
                    <a:pt x="6465" y="11339"/>
                  </a:lnTo>
                  <a:cubicBezTo>
                    <a:pt x="6621" y="10255"/>
                    <a:pt x="6717" y="9153"/>
                    <a:pt x="6725" y="8068"/>
                  </a:cubicBezTo>
                  <a:cubicBezTo>
                    <a:pt x="6764" y="6155"/>
                    <a:pt x="6565" y="4389"/>
                    <a:pt x="6157" y="2957"/>
                  </a:cubicBezTo>
                  <a:cubicBezTo>
                    <a:pt x="5888" y="1998"/>
                    <a:pt x="5541" y="1252"/>
                    <a:pt x="5129" y="744"/>
                  </a:cubicBezTo>
                  <a:cubicBezTo>
                    <a:pt x="4728" y="254"/>
                    <a:pt x="4282" y="1"/>
                    <a:pt x="3803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3" name="Google Shape;4833;p8"/>
            <p:cNvSpPr/>
            <p:nvPr/>
          </p:nvSpPr>
          <p:spPr>
            <a:xfrm>
              <a:off x="1989032" y="0"/>
              <a:ext cx="1361543" cy="1154976"/>
            </a:xfrm>
            <a:custGeom>
              <a:rect b="b" l="l" r="r" t="t"/>
              <a:pathLst>
                <a:path extrusionOk="0" h="11451" w="13499">
                  <a:moveTo>
                    <a:pt x="1" y="0"/>
                  </a:moveTo>
                  <a:cubicBezTo>
                    <a:pt x="335" y="217"/>
                    <a:pt x="686" y="430"/>
                    <a:pt x="1055" y="630"/>
                  </a:cubicBezTo>
                  <a:cubicBezTo>
                    <a:pt x="5576" y="3137"/>
                    <a:pt x="7546" y="6617"/>
                    <a:pt x="8848" y="8921"/>
                  </a:cubicBezTo>
                  <a:cubicBezTo>
                    <a:pt x="9676" y="10388"/>
                    <a:pt x="10279" y="11451"/>
                    <a:pt x="11126" y="11451"/>
                  </a:cubicBezTo>
                  <a:cubicBezTo>
                    <a:pt x="11321" y="11451"/>
                    <a:pt x="11533" y="11390"/>
                    <a:pt x="11759" y="11268"/>
                  </a:cubicBezTo>
                  <a:cubicBezTo>
                    <a:pt x="12432" y="10913"/>
                    <a:pt x="12931" y="9897"/>
                    <a:pt x="13204" y="8348"/>
                  </a:cubicBezTo>
                  <a:cubicBezTo>
                    <a:pt x="13464" y="6843"/>
                    <a:pt x="13499" y="4942"/>
                    <a:pt x="13304" y="2842"/>
                  </a:cubicBezTo>
                  <a:cubicBezTo>
                    <a:pt x="13221" y="1914"/>
                    <a:pt x="13087" y="959"/>
                    <a:pt x="12917" y="5"/>
                  </a:cubicBezTo>
                  <a:lnTo>
                    <a:pt x="12705" y="5"/>
                  </a:lnTo>
                  <a:cubicBezTo>
                    <a:pt x="12878" y="955"/>
                    <a:pt x="13009" y="1914"/>
                    <a:pt x="13100" y="2860"/>
                  </a:cubicBezTo>
                  <a:cubicBezTo>
                    <a:pt x="13495" y="7112"/>
                    <a:pt x="12917" y="10414"/>
                    <a:pt x="11664" y="11086"/>
                  </a:cubicBezTo>
                  <a:cubicBezTo>
                    <a:pt x="11470" y="11188"/>
                    <a:pt x="11294" y="11240"/>
                    <a:pt x="11125" y="11240"/>
                  </a:cubicBezTo>
                  <a:cubicBezTo>
                    <a:pt x="10861" y="11240"/>
                    <a:pt x="10617" y="11113"/>
                    <a:pt x="10358" y="10852"/>
                  </a:cubicBezTo>
                  <a:cubicBezTo>
                    <a:pt x="9937" y="10435"/>
                    <a:pt x="9538" y="9719"/>
                    <a:pt x="9026" y="8813"/>
                  </a:cubicBezTo>
                  <a:cubicBezTo>
                    <a:pt x="7715" y="6487"/>
                    <a:pt x="5724" y="2977"/>
                    <a:pt x="1159" y="452"/>
                  </a:cubicBezTo>
                  <a:cubicBezTo>
                    <a:pt x="890" y="304"/>
                    <a:pt x="639" y="152"/>
                    <a:pt x="387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4" name="Google Shape;4834;p8"/>
            <p:cNvSpPr/>
            <p:nvPr/>
          </p:nvSpPr>
          <p:spPr>
            <a:xfrm>
              <a:off x="1730821" y="909488"/>
              <a:ext cx="1826822" cy="2581979"/>
            </a:xfrm>
            <a:custGeom>
              <a:rect b="b" l="l" r="r" t="t"/>
              <a:pathLst>
                <a:path extrusionOk="0" h="25599" w="18112">
                  <a:moveTo>
                    <a:pt x="1728" y="208"/>
                  </a:moveTo>
                  <a:cubicBezTo>
                    <a:pt x="2682" y="208"/>
                    <a:pt x="4058" y="767"/>
                    <a:pt x="5680" y="1843"/>
                  </a:cubicBezTo>
                  <a:cubicBezTo>
                    <a:pt x="8913" y="3978"/>
                    <a:pt x="12249" y="7540"/>
                    <a:pt x="14384" y="11137"/>
                  </a:cubicBezTo>
                  <a:cubicBezTo>
                    <a:pt x="16258" y="14283"/>
                    <a:pt x="18111" y="18930"/>
                    <a:pt x="16337" y="23221"/>
                  </a:cubicBezTo>
                  <a:cubicBezTo>
                    <a:pt x="15747" y="24653"/>
                    <a:pt x="14644" y="25412"/>
                    <a:pt x="13256" y="25412"/>
                  </a:cubicBezTo>
                  <a:cubicBezTo>
                    <a:pt x="12744" y="25412"/>
                    <a:pt x="12184" y="25308"/>
                    <a:pt x="11599" y="25091"/>
                  </a:cubicBezTo>
                  <a:cubicBezTo>
                    <a:pt x="8587" y="23984"/>
                    <a:pt x="6149" y="20405"/>
                    <a:pt x="7299" y="16843"/>
                  </a:cubicBezTo>
                  <a:cubicBezTo>
                    <a:pt x="7997" y="14678"/>
                    <a:pt x="7785" y="12582"/>
                    <a:pt x="6652" y="10421"/>
                  </a:cubicBezTo>
                  <a:cubicBezTo>
                    <a:pt x="5676" y="8569"/>
                    <a:pt x="4188" y="6976"/>
                    <a:pt x="2873" y="5575"/>
                  </a:cubicBezTo>
                  <a:cubicBezTo>
                    <a:pt x="1875" y="4503"/>
                    <a:pt x="1012" y="3588"/>
                    <a:pt x="552" y="2746"/>
                  </a:cubicBezTo>
                  <a:cubicBezTo>
                    <a:pt x="66" y="1843"/>
                    <a:pt x="109" y="1167"/>
                    <a:pt x="708" y="568"/>
                  </a:cubicBezTo>
                  <a:cubicBezTo>
                    <a:pt x="947" y="329"/>
                    <a:pt x="1290" y="208"/>
                    <a:pt x="1728" y="208"/>
                  </a:cubicBezTo>
                  <a:close/>
                  <a:moveTo>
                    <a:pt x="1727" y="1"/>
                  </a:moveTo>
                  <a:cubicBezTo>
                    <a:pt x="1234" y="1"/>
                    <a:pt x="839" y="139"/>
                    <a:pt x="561" y="420"/>
                  </a:cubicBezTo>
                  <a:cubicBezTo>
                    <a:pt x="214" y="772"/>
                    <a:pt x="36" y="1154"/>
                    <a:pt x="18" y="1574"/>
                  </a:cubicBezTo>
                  <a:cubicBezTo>
                    <a:pt x="1" y="1956"/>
                    <a:pt x="122" y="2368"/>
                    <a:pt x="374" y="2841"/>
                  </a:cubicBezTo>
                  <a:cubicBezTo>
                    <a:pt x="847" y="3700"/>
                    <a:pt x="1723" y="4629"/>
                    <a:pt x="2730" y="5705"/>
                  </a:cubicBezTo>
                  <a:cubicBezTo>
                    <a:pt x="5368" y="8517"/>
                    <a:pt x="8648" y="12022"/>
                    <a:pt x="7108" y="16769"/>
                  </a:cubicBezTo>
                  <a:cubicBezTo>
                    <a:pt x="6809" y="17684"/>
                    <a:pt x="6726" y="18626"/>
                    <a:pt x="6861" y="19572"/>
                  </a:cubicBezTo>
                  <a:cubicBezTo>
                    <a:pt x="6986" y="20435"/>
                    <a:pt x="7286" y="21268"/>
                    <a:pt x="7759" y="22062"/>
                  </a:cubicBezTo>
                  <a:cubicBezTo>
                    <a:pt x="8627" y="23520"/>
                    <a:pt x="10037" y="24718"/>
                    <a:pt x="11525" y="25273"/>
                  </a:cubicBezTo>
                  <a:cubicBezTo>
                    <a:pt x="12119" y="25490"/>
                    <a:pt x="12696" y="25598"/>
                    <a:pt x="13247" y="25598"/>
                  </a:cubicBezTo>
                  <a:cubicBezTo>
                    <a:pt x="13660" y="25598"/>
                    <a:pt x="14050" y="25538"/>
                    <a:pt x="14419" y="25412"/>
                  </a:cubicBezTo>
                  <a:cubicBezTo>
                    <a:pt x="15360" y="25091"/>
                    <a:pt x="16094" y="24358"/>
                    <a:pt x="16532" y="23290"/>
                  </a:cubicBezTo>
                  <a:cubicBezTo>
                    <a:pt x="17287" y="21464"/>
                    <a:pt x="17456" y="19407"/>
                    <a:pt x="17031" y="17185"/>
                  </a:cubicBezTo>
                  <a:cubicBezTo>
                    <a:pt x="16658" y="15216"/>
                    <a:pt x="15829" y="13146"/>
                    <a:pt x="14562" y="11029"/>
                  </a:cubicBezTo>
                  <a:cubicBezTo>
                    <a:pt x="12410" y="7406"/>
                    <a:pt x="9047" y="3822"/>
                    <a:pt x="5793" y="1670"/>
                  </a:cubicBezTo>
                  <a:cubicBezTo>
                    <a:pt x="4132" y="569"/>
                    <a:pt x="2727" y="1"/>
                    <a:pt x="172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5" name="Google Shape;4835;p8"/>
            <p:cNvSpPr/>
            <p:nvPr/>
          </p:nvSpPr>
          <p:spPr>
            <a:xfrm>
              <a:off x="0" y="1311"/>
              <a:ext cx="702507" cy="1375563"/>
            </a:xfrm>
            <a:custGeom>
              <a:rect b="b" l="l" r="r" t="t"/>
              <a:pathLst>
                <a:path extrusionOk="0" h="13638" w="6965">
                  <a:moveTo>
                    <a:pt x="6735" y="0"/>
                  </a:moveTo>
                  <a:lnTo>
                    <a:pt x="1" y="13190"/>
                  </a:lnTo>
                  <a:lnTo>
                    <a:pt x="1" y="13637"/>
                  </a:lnTo>
                  <a:lnTo>
                    <a:pt x="6965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6" name="Google Shape;4836;p8"/>
            <p:cNvSpPr/>
            <p:nvPr/>
          </p:nvSpPr>
          <p:spPr>
            <a:xfrm>
              <a:off x="0" y="285343"/>
              <a:ext cx="9143892" cy="3638514"/>
            </a:xfrm>
            <a:custGeom>
              <a:rect b="b" l="l" r="r" t="t"/>
              <a:pathLst>
                <a:path extrusionOk="0" h="36074" w="90657">
                  <a:moveTo>
                    <a:pt x="44023" y="1"/>
                  </a:moveTo>
                  <a:cubicBezTo>
                    <a:pt x="42210" y="1"/>
                    <a:pt x="40658" y="441"/>
                    <a:pt x="39393" y="1328"/>
                  </a:cubicBezTo>
                  <a:cubicBezTo>
                    <a:pt x="37506" y="2651"/>
                    <a:pt x="36317" y="4916"/>
                    <a:pt x="35857" y="8066"/>
                  </a:cubicBezTo>
                  <a:cubicBezTo>
                    <a:pt x="35401" y="11181"/>
                    <a:pt x="35675" y="15069"/>
                    <a:pt x="36660" y="19620"/>
                  </a:cubicBezTo>
                  <a:cubicBezTo>
                    <a:pt x="37553" y="23742"/>
                    <a:pt x="37640" y="27417"/>
                    <a:pt x="36920" y="30255"/>
                  </a:cubicBezTo>
                  <a:cubicBezTo>
                    <a:pt x="36247" y="32893"/>
                    <a:pt x="34915" y="34693"/>
                    <a:pt x="33071" y="35457"/>
                  </a:cubicBezTo>
                  <a:cubicBezTo>
                    <a:pt x="32422" y="35727"/>
                    <a:pt x="31726" y="35861"/>
                    <a:pt x="30994" y="35861"/>
                  </a:cubicBezTo>
                  <a:cubicBezTo>
                    <a:pt x="29598" y="35861"/>
                    <a:pt x="28071" y="35375"/>
                    <a:pt x="26481" y="34416"/>
                  </a:cubicBezTo>
                  <a:cubicBezTo>
                    <a:pt x="23838" y="32815"/>
                    <a:pt x="21122" y="29934"/>
                    <a:pt x="18632" y="26081"/>
                  </a:cubicBezTo>
                  <a:cubicBezTo>
                    <a:pt x="16185" y="22293"/>
                    <a:pt x="13590" y="19312"/>
                    <a:pt x="10909" y="17212"/>
                  </a:cubicBezTo>
                  <a:cubicBezTo>
                    <a:pt x="8761" y="15529"/>
                    <a:pt x="6553" y="14409"/>
                    <a:pt x="4357" y="13880"/>
                  </a:cubicBezTo>
                  <a:cubicBezTo>
                    <a:pt x="3290" y="13629"/>
                    <a:pt x="2322" y="13533"/>
                    <a:pt x="1511" y="13533"/>
                  </a:cubicBezTo>
                  <a:cubicBezTo>
                    <a:pt x="925" y="13533"/>
                    <a:pt x="422" y="13576"/>
                    <a:pt x="1" y="13637"/>
                  </a:cubicBezTo>
                  <a:lnTo>
                    <a:pt x="1" y="13845"/>
                  </a:lnTo>
                  <a:cubicBezTo>
                    <a:pt x="412" y="13791"/>
                    <a:pt x="914" y="13747"/>
                    <a:pt x="1493" y="13747"/>
                  </a:cubicBezTo>
                  <a:cubicBezTo>
                    <a:pt x="2301" y="13747"/>
                    <a:pt x="3258" y="13832"/>
                    <a:pt x="4327" y="14093"/>
                  </a:cubicBezTo>
                  <a:cubicBezTo>
                    <a:pt x="7737" y="14917"/>
                    <a:pt x="12957" y="17685"/>
                    <a:pt x="18458" y="26198"/>
                  </a:cubicBezTo>
                  <a:cubicBezTo>
                    <a:pt x="19751" y="28194"/>
                    <a:pt x="21092" y="29934"/>
                    <a:pt x="22463" y="31366"/>
                  </a:cubicBezTo>
                  <a:cubicBezTo>
                    <a:pt x="23756" y="32728"/>
                    <a:pt x="25071" y="33813"/>
                    <a:pt x="26372" y="34598"/>
                  </a:cubicBezTo>
                  <a:cubicBezTo>
                    <a:pt x="27617" y="35353"/>
                    <a:pt x="28841" y="35826"/>
                    <a:pt x="29999" y="35999"/>
                  </a:cubicBezTo>
                  <a:cubicBezTo>
                    <a:pt x="30342" y="36047"/>
                    <a:pt x="30672" y="36073"/>
                    <a:pt x="30997" y="36073"/>
                  </a:cubicBezTo>
                  <a:cubicBezTo>
                    <a:pt x="31757" y="36073"/>
                    <a:pt x="32477" y="35934"/>
                    <a:pt x="33149" y="35657"/>
                  </a:cubicBezTo>
                  <a:cubicBezTo>
                    <a:pt x="34091" y="35266"/>
                    <a:pt x="34902" y="34615"/>
                    <a:pt x="35575" y="33717"/>
                  </a:cubicBezTo>
                  <a:cubicBezTo>
                    <a:pt x="36252" y="32806"/>
                    <a:pt x="36772" y="31661"/>
                    <a:pt x="37119" y="30316"/>
                  </a:cubicBezTo>
                  <a:cubicBezTo>
                    <a:pt x="37853" y="27452"/>
                    <a:pt x="37766" y="23742"/>
                    <a:pt x="36859" y="19581"/>
                  </a:cubicBezTo>
                  <a:cubicBezTo>
                    <a:pt x="35879" y="15052"/>
                    <a:pt x="35605" y="11190"/>
                    <a:pt x="36061" y="8101"/>
                  </a:cubicBezTo>
                  <a:cubicBezTo>
                    <a:pt x="36512" y="5007"/>
                    <a:pt x="37679" y="2786"/>
                    <a:pt x="39510" y="1502"/>
                  </a:cubicBezTo>
                  <a:cubicBezTo>
                    <a:pt x="40743" y="639"/>
                    <a:pt x="42256" y="210"/>
                    <a:pt x="44028" y="210"/>
                  </a:cubicBezTo>
                  <a:cubicBezTo>
                    <a:pt x="47602" y="210"/>
                    <a:pt x="52223" y="1954"/>
                    <a:pt x="57694" y="5398"/>
                  </a:cubicBezTo>
                  <a:cubicBezTo>
                    <a:pt x="59655" y="6634"/>
                    <a:pt x="61499" y="7602"/>
                    <a:pt x="63335" y="8344"/>
                  </a:cubicBezTo>
                  <a:cubicBezTo>
                    <a:pt x="64962" y="9008"/>
                    <a:pt x="66532" y="9472"/>
                    <a:pt x="68142" y="9776"/>
                  </a:cubicBezTo>
                  <a:cubicBezTo>
                    <a:pt x="69937" y="10115"/>
                    <a:pt x="71591" y="10211"/>
                    <a:pt x="73172" y="10211"/>
                  </a:cubicBezTo>
                  <a:cubicBezTo>
                    <a:pt x="74221" y="10211"/>
                    <a:pt x="75238" y="10169"/>
                    <a:pt x="76243" y="10127"/>
                  </a:cubicBezTo>
                  <a:cubicBezTo>
                    <a:pt x="77216" y="10087"/>
                    <a:pt x="78182" y="10047"/>
                    <a:pt x="79159" y="10047"/>
                  </a:cubicBezTo>
                  <a:cubicBezTo>
                    <a:pt x="82579" y="10047"/>
                    <a:pt x="86137" y="10538"/>
                    <a:pt x="90656" y="13221"/>
                  </a:cubicBezTo>
                  <a:lnTo>
                    <a:pt x="90656" y="12969"/>
                  </a:lnTo>
                  <a:cubicBezTo>
                    <a:pt x="89402" y="12231"/>
                    <a:pt x="88179" y="11637"/>
                    <a:pt x="86959" y="11168"/>
                  </a:cubicBezTo>
                  <a:cubicBezTo>
                    <a:pt x="84109" y="10083"/>
                    <a:pt x="81634" y="9837"/>
                    <a:pt x="79201" y="9837"/>
                  </a:cubicBezTo>
                  <a:cubicBezTo>
                    <a:pt x="78211" y="9837"/>
                    <a:pt x="77228" y="9877"/>
                    <a:pt x="76230" y="9919"/>
                  </a:cubicBezTo>
                  <a:cubicBezTo>
                    <a:pt x="75223" y="9960"/>
                    <a:pt x="74210" y="10002"/>
                    <a:pt x="73168" y="10002"/>
                  </a:cubicBezTo>
                  <a:cubicBezTo>
                    <a:pt x="68974" y="10002"/>
                    <a:pt x="64320" y="9325"/>
                    <a:pt x="57803" y="5220"/>
                  </a:cubicBezTo>
                  <a:cubicBezTo>
                    <a:pt x="52303" y="1755"/>
                    <a:pt x="47642" y="1"/>
                    <a:pt x="44023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7" name="Google Shape;4837;p8"/>
            <p:cNvSpPr/>
            <p:nvPr/>
          </p:nvSpPr>
          <p:spPr>
            <a:xfrm>
              <a:off x="8204253" y="1311"/>
              <a:ext cx="939736" cy="1168089"/>
            </a:xfrm>
            <a:custGeom>
              <a:rect b="b" l="l" r="r" t="t"/>
              <a:pathLst>
                <a:path extrusionOk="0" h="11581" w="9317">
                  <a:moveTo>
                    <a:pt x="1" y="0"/>
                  </a:moveTo>
                  <a:lnTo>
                    <a:pt x="9316" y="11581"/>
                  </a:lnTo>
                  <a:lnTo>
                    <a:pt x="9316" y="11255"/>
                  </a:lnTo>
                  <a:lnTo>
                    <a:pt x="265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8" name="Google Shape;4838;p8"/>
            <p:cNvSpPr/>
            <p:nvPr/>
          </p:nvSpPr>
          <p:spPr>
            <a:xfrm>
              <a:off x="5358384" y="403"/>
              <a:ext cx="3123006" cy="874478"/>
            </a:xfrm>
            <a:custGeom>
              <a:rect b="b" l="l" r="r" t="t"/>
              <a:pathLst>
                <a:path extrusionOk="0" h="8670" w="30963">
                  <a:moveTo>
                    <a:pt x="24688" y="1"/>
                  </a:moveTo>
                  <a:cubicBezTo>
                    <a:pt x="25764" y="925"/>
                    <a:pt x="26754" y="1875"/>
                    <a:pt x="27626" y="2834"/>
                  </a:cubicBezTo>
                  <a:cubicBezTo>
                    <a:pt x="29708" y="5108"/>
                    <a:pt x="30737" y="6999"/>
                    <a:pt x="30372" y="7910"/>
                  </a:cubicBezTo>
                  <a:cubicBezTo>
                    <a:pt x="30216" y="8303"/>
                    <a:pt x="29929" y="8463"/>
                    <a:pt x="29511" y="8463"/>
                  </a:cubicBezTo>
                  <a:cubicBezTo>
                    <a:pt x="28871" y="8463"/>
                    <a:pt x="27926" y="8086"/>
                    <a:pt x="26684" y="7589"/>
                  </a:cubicBezTo>
                  <a:cubicBezTo>
                    <a:pt x="24363" y="6661"/>
                    <a:pt x="21022" y="5333"/>
                    <a:pt x="16718" y="5333"/>
                  </a:cubicBezTo>
                  <a:cubicBezTo>
                    <a:pt x="16015" y="5333"/>
                    <a:pt x="15286" y="5372"/>
                    <a:pt x="14535" y="5446"/>
                  </a:cubicBezTo>
                  <a:cubicBezTo>
                    <a:pt x="13879" y="5514"/>
                    <a:pt x="13225" y="5548"/>
                    <a:pt x="12576" y="5548"/>
                  </a:cubicBezTo>
                  <a:cubicBezTo>
                    <a:pt x="9362" y="5548"/>
                    <a:pt x="6283" y="4717"/>
                    <a:pt x="3749" y="3146"/>
                  </a:cubicBezTo>
                  <a:cubicBezTo>
                    <a:pt x="2317" y="2257"/>
                    <a:pt x="1124" y="1172"/>
                    <a:pt x="256" y="9"/>
                  </a:cubicBezTo>
                  <a:lnTo>
                    <a:pt x="0" y="9"/>
                  </a:lnTo>
                  <a:cubicBezTo>
                    <a:pt x="885" y="1237"/>
                    <a:pt x="2135" y="2387"/>
                    <a:pt x="3636" y="3320"/>
                  </a:cubicBezTo>
                  <a:cubicBezTo>
                    <a:pt x="5098" y="4231"/>
                    <a:pt x="6730" y="4899"/>
                    <a:pt x="8496" y="5307"/>
                  </a:cubicBezTo>
                  <a:cubicBezTo>
                    <a:pt x="9797" y="5611"/>
                    <a:pt x="11145" y="5761"/>
                    <a:pt x="12522" y="5761"/>
                  </a:cubicBezTo>
                  <a:cubicBezTo>
                    <a:pt x="13193" y="5761"/>
                    <a:pt x="13871" y="5725"/>
                    <a:pt x="14553" y="5654"/>
                  </a:cubicBezTo>
                  <a:cubicBezTo>
                    <a:pt x="15297" y="5576"/>
                    <a:pt x="16017" y="5541"/>
                    <a:pt x="16711" y="5541"/>
                  </a:cubicBezTo>
                  <a:cubicBezTo>
                    <a:pt x="20977" y="5541"/>
                    <a:pt x="24299" y="6867"/>
                    <a:pt x="26602" y="7785"/>
                  </a:cubicBezTo>
                  <a:cubicBezTo>
                    <a:pt x="27673" y="8210"/>
                    <a:pt x="28511" y="8544"/>
                    <a:pt x="29162" y="8644"/>
                  </a:cubicBezTo>
                  <a:cubicBezTo>
                    <a:pt x="29287" y="8665"/>
                    <a:pt x="29409" y="8670"/>
                    <a:pt x="29517" y="8670"/>
                  </a:cubicBezTo>
                  <a:cubicBezTo>
                    <a:pt x="30042" y="8670"/>
                    <a:pt x="30376" y="8448"/>
                    <a:pt x="30563" y="7984"/>
                  </a:cubicBezTo>
                  <a:cubicBezTo>
                    <a:pt x="30962" y="6986"/>
                    <a:pt x="29951" y="5055"/>
                    <a:pt x="27782" y="2691"/>
                  </a:cubicBezTo>
                  <a:cubicBezTo>
                    <a:pt x="26966" y="1801"/>
                    <a:pt x="26025" y="899"/>
                    <a:pt x="24996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path path="circle">
                <a:fillToRect b="100%" l="100%"/>
              </a:path>
              <a:tileRect r="-100%" t="-100%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39" name="Google Shape;4839;p8"/>
          <p:cNvGrpSpPr/>
          <p:nvPr/>
        </p:nvGrpSpPr>
        <p:grpSpPr>
          <a:xfrm>
            <a:off x="7274411" y="3118747"/>
            <a:ext cx="2323752" cy="2276628"/>
            <a:chOff x="1409400" y="3825350"/>
            <a:chExt cx="823500" cy="806800"/>
          </a:xfrm>
        </p:grpSpPr>
        <p:sp>
          <p:nvSpPr>
            <p:cNvPr id="4840" name="Google Shape;4840;p8"/>
            <p:cNvSpPr/>
            <p:nvPr/>
          </p:nvSpPr>
          <p:spPr>
            <a:xfrm>
              <a:off x="1860575" y="46214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2"/>
                    <a:pt x="93" y="423"/>
                    <a:pt x="212" y="423"/>
                  </a:cubicBezTo>
                  <a:cubicBezTo>
                    <a:pt x="215" y="423"/>
                    <a:pt x="218" y="422"/>
                    <a:pt x="221" y="422"/>
                  </a:cubicBezTo>
                  <a:cubicBezTo>
                    <a:pt x="334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1" name="Google Shape;4841;p8"/>
            <p:cNvSpPr/>
            <p:nvPr/>
          </p:nvSpPr>
          <p:spPr>
            <a:xfrm>
              <a:off x="1754450" y="46213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3"/>
                    <a:pt x="1" y="217"/>
                  </a:cubicBezTo>
                  <a:cubicBezTo>
                    <a:pt x="1" y="330"/>
                    <a:pt x="88" y="422"/>
                    <a:pt x="206" y="427"/>
                  </a:cubicBezTo>
                  <a:cubicBezTo>
                    <a:pt x="210" y="427"/>
                    <a:pt x="213" y="428"/>
                    <a:pt x="216" y="428"/>
                  </a:cubicBezTo>
                  <a:cubicBezTo>
                    <a:pt x="330" y="428"/>
                    <a:pt x="427" y="342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2" name="Google Shape;4842;p8"/>
            <p:cNvSpPr/>
            <p:nvPr/>
          </p:nvSpPr>
          <p:spPr>
            <a:xfrm>
              <a:off x="1807250" y="462157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31" y="1"/>
                  </a:moveTo>
                  <a:cubicBezTo>
                    <a:pt x="228" y="1"/>
                    <a:pt x="225" y="1"/>
                    <a:pt x="222" y="1"/>
                  </a:cubicBezTo>
                  <a:cubicBezTo>
                    <a:pt x="104" y="1"/>
                    <a:pt x="16" y="88"/>
                    <a:pt x="6" y="207"/>
                  </a:cubicBezTo>
                  <a:cubicBezTo>
                    <a:pt x="1" y="330"/>
                    <a:pt x="93" y="417"/>
                    <a:pt x="211" y="422"/>
                  </a:cubicBezTo>
                  <a:cubicBezTo>
                    <a:pt x="330" y="422"/>
                    <a:pt x="432" y="330"/>
                    <a:pt x="432" y="212"/>
                  </a:cubicBezTo>
                  <a:cubicBezTo>
                    <a:pt x="437" y="92"/>
                    <a:pt x="350" y="1"/>
                    <a:pt x="2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3" name="Google Shape;4843;p8"/>
            <p:cNvSpPr/>
            <p:nvPr/>
          </p:nvSpPr>
          <p:spPr>
            <a:xfrm>
              <a:off x="180752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24" y="427"/>
                    <a:pt x="421" y="335"/>
                    <a:pt x="427" y="217"/>
                  </a:cubicBezTo>
                  <a:cubicBezTo>
                    <a:pt x="427" y="9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4" name="Google Shape;4844;p8"/>
            <p:cNvSpPr/>
            <p:nvPr/>
          </p:nvSpPr>
          <p:spPr>
            <a:xfrm>
              <a:off x="1913625" y="40906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98"/>
                    <a:pt x="6" y="222"/>
                  </a:cubicBezTo>
                  <a:cubicBezTo>
                    <a:pt x="11" y="335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5" name="Google Shape;4845;p8"/>
            <p:cNvSpPr/>
            <p:nvPr/>
          </p:nvSpPr>
          <p:spPr>
            <a:xfrm>
              <a:off x="17543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6" name="Google Shape;4846;p8"/>
            <p:cNvSpPr/>
            <p:nvPr/>
          </p:nvSpPr>
          <p:spPr>
            <a:xfrm>
              <a:off x="186057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3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7" name="Google Shape;4847;p8"/>
            <p:cNvSpPr/>
            <p:nvPr/>
          </p:nvSpPr>
          <p:spPr>
            <a:xfrm>
              <a:off x="1568700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8" name="Google Shape;4848;p8"/>
            <p:cNvSpPr/>
            <p:nvPr/>
          </p:nvSpPr>
          <p:spPr>
            <a:xfrm>
              <a:off x="1568700" y="43294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87" y="1"/>
                    <a:pt x="0" y="103"/>
                    <a:pt x="5" y="222"/>
                  </a:cubicBezTo>
                  <a:cubicBezTo>
                    <a:pt x="5" y="332"/>
                    <a:pt x="98" y="427"/>
                    <a:pt x="212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32" y="329"/>
                    <a:pt x="432" y="211"/>
                  </a:cubicBezTo>
                  <a:cubicBezTo>
                    <a:pt x="421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9" name="Google Shape;4849;p8"/>
            <p:cNvSpPr/>
            <p:nvPr/>
          </p:nvSpPr>
          <p:spPr>
            <a:xfrm>
              <a:off x="1913625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0" name="Google Shape;4850;p8"/>
            <p:cNvSpPr/>
            <p:nvPr/>
          </p:nvSpPr>
          <p:spPr>
            <a:xfrm>
              <a:off x="2099400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0"/>
                    <a:pt x="98" y="422"/>
                    <a:pt x="211" y="422"/>
                  </a:cubicBezTo>
                  <a:cubicBezTo>
                    <a:pt x="329" y="422"/>
                    <a:pt x="427" y="32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1" name="Google Shape;4851;p8"/>
            <p:cNvSpPr/>
            <p:nvPr/>
          </p:nvSpPr>
          <p:spPr>
            <a:xfrm>
              <a:off x="1860450" y="41438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5" y="329"/>
                    <a:pt x="98" y="427"/>
                    <a:pt x="211" y="427"/>
                  </a:cubicBezTo>
                  <a:cubicBezTo>
                    <a:pt x="334" y="427"/>
                    <a:pt x="432" y="334"/>
                    <a:pt x="432" y="211"/>
                  </a:cubicBezTo>
                  <a:cubicBezTo>
                    <a:pt x="432" y="93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2" name="Google Shape;4852;p8"/>
            <p:cNvSpPr/>
            <p:nvPr/>
          </p:nvSpPr>
          <p:spPr>
            <a:xfrm>
              <a:off x="1754450" y="41438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02" y="1"/>
                  </a:moveTo>
                  <a:cubicBezTo>
                    <a:pt x="84" y="1"/>
                    <a:pt x="1" y="97"/>
                    <a:pt x="1" y="222"/>
                  </a:cubicBezTo>
                  <a:cubicBezTo>
                    <a:pt x="1" y="335"/>
                    <a:pt x="98" y="433"/>
                    <a:pt x="211" y="433"/>
                  </a:cubicBezTo>
                  <a:cubicBezTo>
                    <a:pt x="330" y="423"/>
                    <a:pt x="427" y="335"/>
                    <a:pt x="427" y="222"/>
                  </a:cubicBezTo>
                  <a:cubicBezTo>
                    <a:pt x="427" y="99"/>
                    <a:pt x="335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3" name="Google Shape;4853;p8"/>
            <p:cNvSpPr/>
            <p:nvPr/>
          </p:nvSpPr>
          <p:spPr>
            <a:xfrm>
              <a:off x="1568550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2" y="0"/>
                  </a:moveTo>
                  <a:cubicBezTo>
                    <a:pt x="93" y="0"/>
                    <a:pt x="1" y="87"/>
                    <a:pt x="1" y="206"/>
                  </a:cubicBezTo>
                  <a:cubicBezTo>
                    <a:pt x="1" y="329"/>
                    <a:pt x="93" y="421"/>
                    <a:pt x="212" y="421"/>
                  </a:cubicBezTo>
                  <a:cubicBezTo>
                    <a:pt x="335" y="421"/>
                    <a:pt x="427" y="329"/>
                    <a:pt x="427" y="211"/>
                  </a:cubicBezTo>
                  <a:cubicBezTo>
                    <a:pt x="427" y="87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4" name="Google Shape;4854;p8"/>
            <p:cNvSpPr/>
            <p:nvPr/>
          </p:nvSpPr>
          <p:spPr>
            <a:xfrm>
              <a:off x="2099275" y="4329575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32" y="335"/>
                    <a:pt x="432" y="217"/>
                  </a:cubicBezTo>
                  <a:cubicBezTo>
                    <a:pt x="437" y="96"/>
                    <a:pt x="34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5" name="Google Shape;4855;p8"/>
            <p:cNvSpPr/>
            <p:nvPr/>
          </p:nvSpPr>
          <p:spPr>
            <a:xfrm>
              <a:off x="1807525" y="4143800"/>
              <a:ext cx="10675" cy="10600"/>
            </a:xfrm>
            <a:custGeom>
              <a:rect b="b" l="l" r="r" t="t"/>
              <a:pathLst>
                <a:path extrusionOk="0" h="424" w="427">
                  <a:moveTo>
                    <a:pt x="211" y="1"/>
                  </a:moveTo>
                  <a:cubicBezTo>
                    <a:pt x="97" y="1"/>
                    <a:pt x="5" y="82"/>
                    <a:pt x="0" y="202"/>
                  </a:cubicBezTo>
                  <a:cubicBezTo>
                    <a:pt x="0" y="325"/>
                    <a:pt x="82" y="417"/>
                    <a:pt x="195" y="423"/>
                  </a:cubicBezTo>
                  <a:cubicBezTo>
                    <a:pt x="201" y="423"/>
                    <a:pt x="207" y="423"/>
                    <a:pt x="213" y="423"/>
                  </a:cubicBezTo>
                  <a:cubicBezTo>
                    <a:pt x="328" y="423"/>
                    <a:pt x="417" y="330"/>
                    <a:pt x="421" y="222"/>
                  </a:cubicBezTo>
                  <a:cubicBezTo>
                    <a:pt x="427" y="104"/>
                    <a:pt x="339" y="6"/>
                    <a:pt x="221" y="1"/>
                  </a:cubicBezTo>
                  <a:cubicBezTo>
                    <a:pt x="217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6" name="Google Shape;4856;p8"/>
            <p:cNvSpPr/>
            <p:nvPr/>
          </p:nvSpPr>
          <p:spPr>
            <a:xfrm>
              <a:off x="1621875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8" y="0"/>
                    <a:pt x="1" y="98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27"/>
                    <a:pt x="422" y="329"/>
                    <a:pt x="422" y="211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7" name="Google Shape;4857;p8"/>
            <p:cNvSpPr/>
            <p:nvPr/>
          </p:nvSpPr>
          <p:spPr>
            <a:xfrm>
              <a:off x="17012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6" y="334"/>
                    <a:pt x="103" y="422"/>
                    <a:pt x="22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8" name="Google Shape;4858;p8"/>
            <p:cNvSpPr/>
            <p:nvPr/>
          </p:nvSpPr>
          <p:spPr>
            <a:xfrm>
              <a:off x="2152575" y="443557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9" name="Google Shape;4859;p8"/>
            <p:cNvSpPr/>
            <p:nvPr/>
          </p:nvSpPr>
          <p:spPr>
            <a:xfrm>
              <a:off x="2099275" y="4435425"/>
              <a:ext cx="10925" cy="10825"/>
            </a:xfrm>
            <a:custGeom>
              <a:rect b="b" l="l" r="r" t="t"/>
              <a:pathLst>
                <a:path extrusionOk="0" h="433" w="43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87" y="6"/>
                    <a:pt x="0" y="104"/>
                    <a:pt x="5" y="227"/>
                  </a:cubicBezTo>
                  <a:cubicBezTo>
                    <a:pt x="10" y="340"/>
                    <a:pt x="108" y="433"/>
                    <a:pt x="226" y="433"/>
                  </a:cubicBezTo>
                  <a:cubicBezTo>
                    <a:pt x="339" y="433"/>
                    <a:pt x="437" y="335"/>
                    <a:pt x="432" y="207"/>
                  </a:cubicBezTo>
                  <a:cubicBezTo>
                    <a:pt x="432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0" name="Google Shape;4860;p8"/>
            <p:cNvSpPr/>
            <p:nvPr/>
          </p:nvSpPr>
          <p:spPr>
            <a:xfrm>
              <a:off x="1621625" y="44355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8" y="0"/>
                    <a:pt x="0" y="98"/>
                    <a:pt x="11" y="221"/>
                  </a:cubicBezTo>
                  <a:cubicBezTo>
                    <a:pt x="16" y="334"/>
                    <a:pt x="103" y="427"/>
                    <a:pt x="22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1" name="Google Shape;4861;p8"/>
            <p:cNvSpPr/>
            <p:nvPr/>
          </p:nvSpPr>
          <p:spPr>
            <a:xfrm>
              <a:off x="1568700" y="4435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6"/>
                  </a:cubicBezTo>
                  <a:cubicBezTo>
                    <a:pt x="0" y="329"/>
                    <a:pt x="87" y="427"/>
                    <a:pt x="206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2" name="Google Shape;4862;p8"/>
            <p:cNvSpPr/>
            <p:nvPr/>
          </p:nvSpPr>
          <p:spPr>
            <a:xfrm>
              <a:off x="1621625" y="432945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8"/>
                    <a:pt x="11" y="222"/>
                  </a:cubicBezTo>
                  <a:cubicBezTo>
                    <a:pt x="16" y="340"/>
                    <a:pt x="103" y="432"/>
                    <a:pt x="226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3" name="Google Shape;4863;p8"/>
            <p:cNvSpPr/>
            <p:nvPr/>
          </p:nvSpPr>
          <p:spPr>
            <a:xfrm>
              <a:off x="15155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6" y="335"/>
                    <a:pt x="103" y="427"/>
                    <a:pt x="227" y="427"/>
                  </a:cubicBezTo>
                  <a:cubicBezTo>
                    <a:pt x="340" y="427"/>
                    <a:pt x="432" y="329"/>
                    <a:pt x="432" y="211"/>
                  </a:cubicBezTo>
                  <a:cubicBezTo>
                    <a:pt x="432" y="93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4" name="Google Shape;4864;p8"/>
            <p:cNvSpPr/>
            <p:nvPr/>
          </p:nvSpPr>
          <p:spPr>
            <a:xfrm>
              <a:off x="1489175" y="41438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82" y="0"/>
                    <a:pt x="0" y="93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27" y="98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5" name="Google Shape;4865;p8"/>
            <p:cNvSpPr/>
            <p:nvPr/>
          </p:nvSpPr>
          <p:spPr>
            <a:xfrm>
              <a:off x="2046325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6" y="0"/>
                  </a:moveTo>
                  <a:cubicBezTo>
                    <a:pt x="223" y="0"/>
                    <a:pt x="220" y="0"/>
                    <a:pt x="217" y="0"/>
                  </a:cubicBez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30" y="427"/>
                    <a:pt x="427" y="334"/>
                    <a:pt x="427" y="211"/>
                  </a:cubicBezTo>
                  <a:cubicBezTo>
                    <a:pt x="427" y="96"/>
                    <a:pt x="344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6" name="Google Shape;4866;p8"/>
            <p:cNvSpPr/>
            <p:nvPr/>
          </p:nvSpPr>
          <p:spPr>
            <a:xfrm>
              <a:off x="1860575" y="4568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0"/>
                  </a:moveTo>
                  <a:cubicBezTo>
                    <a:pt x="103" y="0"/>
                    <a:pt x="0" y="93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217" y="427"/>
                    <a:pt x="223" y="428"/>
                    <a:pt x="230" y="428"/>
                  </a:cubicBezTo>
                  <a:cubicBezTo>
                    <a:pt x="343" y="428"/>
                    <a:pt x="427" y="338"/>
                    <a:pt x="427" y="211"/>
                  </a:cubicBezTo>
                  <a:cubicBezTo>
                    <a:pt x="427" y="93"/>
                    <a:pt x="334" y="6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7" name="Google Shape;4867;p8"/>
            <p:cNvSpPr/>
            <p:nvPr/>
          </p:nvSpPr>
          <p:spPr>
            <a:xfrm>
              <a:off x="18339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91"/>
                    <a:pt x="6" y="211"/>
                  </a:cubicBezTo>
                  <a:cubicBezTo>
                    <a:pt x="6" y="329"/>
                    <a:pt x="93" y="422"/>
                    <a:pt x="216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8" name="Google Shape;4868;p8"/>
            <p:cNvSpPr/>
            <p:nvPr/>
          </p:nvSpPr>
          <p:spPr>
            <a:xfrm>
              <a:off x="19136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3" y="1"/>
                    <a:pt x="6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7" y="422"/>
                    <a:pt x="223" y="423"/>
                    <a:pt x="229" y="423"/>
                  </a:cubicBezTo>
                  <a:cubicBezTo>
                    <a:pt x="344" y="423"/>
                    <a:pt x="432" y="329"/>
                    <a:pt x="427" y="216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9" name="Google Shape;4869;p8"/>
            <p:cNvSpPr/>
            <p:nvPr/>
          </p:nvSpPr>
          <p:spPr>
            <a:xfrm>
              <a:off x="2019875" y="41437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1"/>
                  </a:cubicBezTo>
                  <a:cubicBezTo>
                    <a:pt x="329" y="421"/>
                    <a:pt x="427" y="319"/>
                    <a:pt x="427" y="20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0" name="Google Shape;4870;p8"/>
            <p:cNvSpPr/>
            <p:nvPr/>
          </p:nvSpPr>
          <p:spPr>
            <a:xfrm>
              <a:off x="18072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11" y="88"/>
                    <a:pt x="1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220" y="422"/>
                    <a:pt x="224" y="422"/>
                    <a:pt x="227" y="422"/>
                  </a:cubicBezTo>
                  <a:cubicBezTo>
                    <a:pt x="350" y="422"/>
                    <a:pt x="432" y="336"/>
                    <a:pt x="432" y="216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1" name="Google Shape;4871;p8"/>
            <p:cNvSpPr/>
            <p:nvPr/>
          </p:nvSpPr>
          <p:spPr>
            <a:xfrm>
              <a:off x="1860450" y="40375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8" y="0"/>
                    <a:pt x="10" y="88"/>
                    <a:pt x="5" y="206"/>
                  </a:cubicBezTo>
                  <a:cubicBezTo>
                    <a:pt x="0" y="324"/>
                    <a:pt x="88" y="422"/>
                    <a:pt x="211" y="422"/>
                  </a:cubicBezTo>
                  <a:cubicBezTo>
                    <a:pt x="214" y="422"/>
                    <a:pt x="218" y="422"/>
                    <a:pt x="221" y="422"/>
                  </a:cubicBezTo>
                  <a:cubicBezTo>
                    <a:pt x="340" y="422"/>
                    <a:pt x="432" y="336"/>
                    <a:pt x="432" y="216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2" name="Google Shape;4872;p8"/>
            <p:cNvSpPr/>
            <p:nvPr/>
          </p:nvSpPr>
          <p:spPr>
            <a:xfrm>
              <a:off x="180752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87" y="0"/>
                    <a:pt x="0" y="98"/>
                    <a:pt x="5" y="221"/>
                  </a:cubicBezTo>
                  <a:cubicBezTo>
                    <a:pt x="10" y="334"/>
                    <a:pt x="103" y="427"/>
                    <a:pt x="216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3" name="Google Shape;4873;p8"/>
            <p:cNvSpPr/>
            <p:nvPr/>
          </p:nvSpPr>
          <p:spPr>
            <a:xfrm>
              <a:off x="191362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4" name="Google Shape;4874;p8"/>
            <p:cNvSpPr/>
            <p:nvPr/>
          </p:nvSpPr>
          <p:spPr>
            <a:xfrm>
              <a:off x="1754325" y="4037325"/>
              <a:ext cx="10800" cy="10800"/>
            </a:xfrm>
            <a:custGeom>
              <a:rect b="b" l="l" r="r" t="t"/>
              <a:pathLst>
                <a:path extrusionOk="0" h="432" w="432">
                  <a:moveTo>
                    <a:pt x="211" y="0"/>
                  </a:moveTo>
                  <a:cubicBezTo>
                    <a:pt x="98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1"/>
                    <a:pt x="422" y="216"/>
                  </a:cubicBezTo>
                  <a:cubicBezTo>
                    <a:pt x="422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5" name="Google Shape;4875;p8"/>
            <p:cNvSpPr/>
            <p:nvPr/>
          </p:nvSpPr>
          <p:spPr>
            <a:xfrm>
              <a:off x="1913750" y="419675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34"/>
                    <a:pt x="93" y="427"/>
                    <a:pt x="211" y="427"/>
                  </a:cubicBezTo>
                  <a:cubicBezTo>
                    <a:pt x="330" y="427"/>
                    <a:pt x="427" y="329"/>
                    <a:pt x="427" y="20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6" name="Google Shape;4876;p8"/>
            <p:cNvSpPr/>
            <p:nvPr/>
          </p:nvSpPr>
          <p:spPr>
            <a:xfrm>
              <a:off x="2046075" y="4329325"/>
              <a:ext cx="10950" cy="10825"/>
            </a:xfrm>
            <a:custGeom>
              <a:rect b="b" l="l" r="r" t="t"/>
              <a:pathLst>
                <a:path extrusionOk="0" h="433" w="438">
                  <a:moveTo>
                    <a:pt x="227" y="0"/>
                  </a:moveTo>
                  <a:cubicBezTo>
                    <a:pt x="109" y="0"/>
                    <a:pt x="11" y="88"/>
                    <a:pt x="6" y="206"/>
                  </a:cubicBezTo>
                  <a:cubicBezTo>
                    <a:pt x="1" y="329"/>
                    <a:pt x="98" y="42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2"/>
                    <a:pt x="432" y="227"/>
                  </a:cubicBezTo>
                  <a:cubicBezTo>
                    <a:pt x="437" y="103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7" name="Google Shape;4877;p8"/>
            <p:cNvSpPr/>
            <p:nvPr/>
          </p:nvSpPr>
          <p:spPr>
            <a:xfrm>
              <a:off x="2152450" y="432957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3"/>
                    <a:pt x="6" y="206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8" name="Google Shape;4878;p8"/>
            <p:cNvSpPr/>
            <p:nvPr/>
          </p:nvSpPr>
          <p:spPr>
            <a:xfrm>
              <a:off x="19137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104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210" y="422"/>
                    <a:pt x="213" y="422"/>
                    <a:pt x="217" y="422"/>
                  </a:cubicBezTo>
                  <a:cubicBezTo>
                    <a:pt x="335" y="422"/>
                    <a:pt x="427" y="336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9" name="Google Shape;4879;p8"/>
            <p:cNvSpPr/>
            <p:nvPr/>
          </p:nvSpPr>
          <p:spPr>
            <a:xfrm>
              <a:off x="15156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98" y="427"/>
                    <a:pt x="217" y="427"/>
                  </a:cubicBezTo>
                  <a:cubicBezTo>
                    <a:pt x="330" y="427"/>
                    <a:pt x="427" y="334"/>
                    <a:pt x="427" y="221"/>
                  </a:cubicBezTo>
                  <a:cubicBezTo>
                    <a:pt x="427" y="98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0" name="Google Shape;4880;p8"/>
            <p:cNvSpPr/>
            <p:nvPr/>
          </p:nvSpPr>
          <p:spPr>
            <a:xfrm>
              <a:off x="20463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2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1" name="Google Shape;4881;p8"/>
            <p:cNvSpPr/>
            <p:nvPr/>
          </p:nvSpPr>
          <p:spPr>
            <a:xfrm>
              <a:off x="1807525" y="41967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7" y="329"/>
                    <a:pt x="427" y="216"/>
                  </a:cubicBezTo>
                  <a:cubicBezTo>
                    <a:pt x="421" y="9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2" name="Google Shape;4882;p8"/>
            <p:cNvSpPr/>
            <p:nvPr/>
          </p:nvSpPr>
          <p:spPr>
            <a:xfrm>
              <a:off x="180737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9" y="0"/>
                    <a:pt x="1" y="93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1"/>
                    <a:pt x="427" y="221"/>
                  </a:cubicBezTo>
                  <a:cubicBezTo>
                    <a:pt x="433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3" name="Google Shape;4883;p8"/>
            <p:cNvSpPr/>
            <p:nvPr/>
          </p:nvSpPr>
          <p:spPr>
            <a:xfrm>
              <a:off x="191362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103" y="0"/>
                    <a:pt x="6" y="93"/>
                    <a:pt x="6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8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4" name="Google Shape;4884;p8"/>
            <p:cNvSpPr/>
            <p:nvPr/>
          </p:nvSpPr>
          <p:spPr>
            <a:xfrm>
              <a:off x="17543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8" y="1"/>
                    <a:pt x="11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3" y="423"/>
                    <a:pt x="422" y="333"/>
                    <a:pt x="432" y="216"/>
                  </a:cubicBezTo>
                  <a:cubicBezTo>
                    <a:pt x="43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5" name="Google Shape;4885;p8"/>
            <p:cNvSpPr/>
            <p:nvPr/>
          </p:nvSpPr>
          <p:spPr>
            <a:xfrm>
              <a:off x="180752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103" y="1"/>
                    <a:pt x="5" y="88"/>
                    <a:pt x="0" y="206"/>
                  </a:cubicBezTo>
                  <a:cubicBezTo>
                    <a:pt x="0" y="329"/>
                    <a:pt x="82" y="422"/>
                    <a:pt x="206" y="422"/>
                  </a:cubicBezTo>
                  <a:cubicBezTo>
                    <a:pt x="212" y="422"/>
                    <a:pt x="218" y="423"/>
                    <a:pt x="223" y="423"/>
                  </a:cubicBezTo>
                  <a:cubicBezTo>
                    <a:pt x="333" y="423"/>
                    <a:pt x="422" y="333"/>
                    <a:pt x="427" y="216"/>
                  </a:cubicBezTo>
                  <a:cubicBezTo>
                    <a:pt x="427" y="10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6" name="Google Shape;4886;p8"/>
            <p:cNvSpPr/>
            <p:nvPr/>
          </p:nvSpPr>
          <p:spPr>
            <a:xfrm>
              <a:off x="1833975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93" y="427"/>
                    <a:pt x="216" y="427"/>
                  </a:cubicBezTo>
                  <a:cubicBezTo>
                    <a:pt x="340" y="427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7" name="Google Shape;4887;p8"/>
            <p:cNvSpPr/>
            <p:nvPr/>
          </p:nvSpPr>
          <p:spPr>
            <a:xfrm>
              <a:off x="1966825" y="414380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6" y="1"/>
                  </a:moveTo>
                  <a:cubicBezTo>
                    <a:pt x="87" y="1"/>
                    <a:pt x="0" y="87"/>
                    <a:pt x="5" y="212"/>
                  </a:cubicBezTo>
                  <a:cubicBezTo>
                    <a:pt x="5" y="330"/>
                    <a:pt x="93" y="423"/>
                    <a:pt x="216" y="423"/>
                  </a:cubicBezTo>
                  <a:cubicBezTo>
                    <a:pt x="329" y="423"/>
                    <a:pt x="427" y="335"/>
                    <a:pt x="427" y="222"/>
                  </a:cubicBezTo>
                  <a:cubicBezTo>
                    <a:pt x="427" y="99"/>
                    <a:pt x="339" y="1"/>
                    <a:pt x="216" y="1"/>
                  </a:cubicBezTo>
                  <a:cubicBezTo>
                    <a:pt x="212" y="1"/>
                    <a:pt x="20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8" name="Google Shape;4888;p8"/>
            <p:cNvSpPr/>
            <p:nvPr/>
          </p:nvSpPr>
          <p:spPr>
            <a:xfrm>
              <a:off x="17012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3" y="0"/>
                    <a:pt x="0" y="98"/>
                    <a:pt x="11" y="221"/>
                  </a:cubicBezTo>
                  <a:cubicBezTo>
                    <a:pt x="11" y="334"/>
                    <a:pt x="103" y="427"/>
                    <a:pt x="221" y="427"/>
                  </a:cubicBezTo>
                  <a:cubicBezTo>
                    <a:pt x="345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9" name="Google Shape;4889;p8"/>
            <p:cNvSpPr/>
            <p:nvPr/>
          </p:nvSpPr>
          <p:spPr>
            <a:xfrm>
              <a:off x="1833975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34"/>
                    <a:pt x="93" y="421"/>
                    <a:pt x="216" y="421"/>
                  </a:cubicBezTo>
                  <a:cubicBezTo>
                    <a:pt x="340" y="421"/>
                    <a:pt x="43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0" name="Google Shape;4890;p8"/>
            <p:cNvSpPr/>
            <p:nvPr/>
          </p:nvSpPr>
          <p:spPr>
            <a:xfrm>
              <a:off x="175445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33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1" name="Google Shape;4891;p8"/>
            <p:cNvSpPr/>
            <p:nvPr/>
          </p:nvSpPr>
          <p:spPr>
            <a:xfrm>
              <a:off x="1833975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2" name="Google Shape;4892;p8"/>
            <p:cNvSpPr/>
            <p:nvPr/>
          </p:nvSpPr>
          <p:spPr>
            <a:xfrm>
              <a:off x="1701275" y="39845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9" y="427"/>
                    <a:pt x="427" y="334"/>
                    <a:pt x="427" y="211"/>
                  </a:cubicBezTo>
                  <a:cubicBezTo>
                    <a:pt x="432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3" name="Google Shape;4893;p8"/>
            <p:cNvSpPr/>
            <p:nvPr/>
          </p:nvSpPr>
          <p:spPr>
            <a:xfrm>
              <a:off x="186057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5"/>
                    <a:pt x="0" y="98"/>
                    <a:pt x="0" y="221"/>
                  </a:cubicBezTo>
                  <a:cubicBezTo>
                    <a:pt x="0" y="33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4" name="Google Shape;4894;p8"/>
            <p:cNvSpPr/>
            <p:nvPr/>
          </p:nvSpPr>
          <p:spPr>
            <a:xfrm>
              <a:off x="1833975" y="39580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3" y="422"/>
                    <a:pt x="211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5" name="Google Shape;4895;p8"/>
            <p:cNvSpPr/>
            <p:nvPr/>
          </p:nvSpPr>
          <p:spPr>
            <a:xfrm>
              <a:off x="18605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1" y="334"/>
                    <a:pt x="103" y="422"/>
                    <a:pt x="221" y="422"/>
                  </a:cubicBezTo>
                  <a:cubicBezTo>
                    <a:pt x="339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6" name="Google Shape;4896;p8"/>
            <p:cNvSpPr/>
            <p:nvPr/>
          </p:nvSpPr>
          <p:spPr>
            <a:xfrm>
              <a:off x="1436000" y="414380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0" y="1"/>
                  </a:moveTo>
                  <a:cubicBezTo>
                    <a:pt x="92" y="1"/>
                    <a:pt x="0" y="87"/>
                    <a:pt x="10" y="207"/>
                  </a:cubicBezTo>
                  <a:cubicBezTo>
                    <a:pt x="10" y="330"/>
                    <a:pt x="97" y="423"/>
                    <a:pt x="221" y="423"/>
                  </a:cubicBezTo>
                  <a:cubicBezTo>
                    <a:pt x="334" y="423"/>
                    <a:pt x="431" y="335"/>
                    <a:pt x="431" y="222"/>
                  </a:cubicBezTo>
                  <a:cubicBezTo>
                    <a:pt x="431" y="99"/>
                    <a:pt x="344" y="1"/>
                    <a:pt x="221" y="1"/>
                  </a:cubicBezTo>
                  <a:cubicBezTo>
                    <a:pt x="217" y="1"/>
                    <a:pt x="214" y="1"/>
                    <a:pt x="21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7" name="Google Shape;4897;p8"/>
            <p:cNvSpPr/>
            <p:nvPr/>
          </p:nvSpPr>
          <p:spPr>
            <a:xfrm>
              <a:off x="1833975" y="40112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6" y="1"/>
                  </a:moveTo>
                  <a:cubicBezTo>
                    <a:pt x="98" y="1"/>
                    <a:pt x="1" y="88"/>
                    <a:pt x="1" y="217"/>
                  </a:cubicBezTo>
                  <a:cubicBezTo>
                    <a:pt x="6" y="335"/>
                    <a:pt x="103" y="427"/>
                    <a:pt x="216" y="427"/>
                  </a:cubicBezTo>
                  <a:cubicBezTo>
                    <a:pt x="340" y="422"/>
                    <a:pt x="427" y="335"/>
                    <a:pt x="427" y="212"/>
                  </a:cubicBezTo>
                  <a:cubicBezTo>
                    <a:pt x="427" y="8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8" name="Google Shape;4898;p8"/>
            <p:cNvSpPr/>
            <p:nvPr/>
          </p:nvSpPr>
          <p:spPr>
            <a:xfrm>
              <a:off x="1674800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3" y="0"/>
                    <a:pt x="1" y="86"/>
                    <a:pt x="1" y="206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330" y="427"/>
                    <a:pt x="427" y="329"/>
                    <a:pt x="427" y="216"/>
                  </a:cubicBezTo>
                  <a:cubicBezTo>
                    <a:pt x="427" y="98"/>
                    <a:pt x="335" y="0"/>
                    <a:pt x="222" y="0"/>
                  </a:cubicBezTo>
                  <a:cubicBezTo>
                    <a:pt x="218" y="0"/>
                    <a:pt x="21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9" name="Google Shape;4899;p8"/>
            <p:cNvSpPr/>
            <p:nvPr/>
          </p:nvSpPr>
          <p:spPr>
            <a:xfrm>
              <a:off x="1754325" y="41968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199" y="1"/>
                  </a:moveTo>
                  <a:cubicBezTo>
                    <a:pt x="94" y="1"/>
                    <a:pt x="5" y="90"/>
                    <a:pt x="1" y="202"/>
                  </a:cubicBezTo>
                  <a:cubicBezTo>
                    <a:pt x="1" y="320"/>
                    <a:pt x="98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22" y="212"/>
                  </a:cubicBezTo>
                  <a:cubicBezTo>
                    <a:pt x="422" y="94"/>
                    <a:pt x="335" y="7"/>
                    <a:pt x="216" y="1"/>
                  </a:cubicBezTo>
                  <a:cubicBezTo>
                    <a:pt x="211" y="1"/>
                    <a:pt x="205" y="1"/>
                    <a:pt x="19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0" name="Google Shape;4900;p8"/>
            <p:cNvSpPr/>
            <p:nvPr/>
          </p:nvSpPr>
          <p:spPr>
            <a:xfrm>
              <a:off x="17012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98" y="422"/>
                    <a:pt x="211" y="427"/>
                  </a:cubicBezTo>
                  <a:cubicBezTo>
                    <a:pt x="214" y="427"/>
                    <a:pt x="218" y="427"/>
                    <a:pt x="221" y="427"/>
                  </a:cubicBezTo>
                  <a:cubicBezTo>
                    <a:pt x="335" y="427"/>
                    <a:pt x="432" y="342"/>
                    <a:pt x="432" y="222"/>
                  </a:cubicBezTo>
                  <a:cubicBezTo>
                    <a:pt x="432" y="9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1" name="Google Shape;4901;p8"/>
            <p:cNvSpPr/>
            <p:nvPr/>
          </p:nvSpPr>
          <p:spPr>
            <a:xfrm>
              <a:off x="2178925" y="41434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6" y="1"/>
                  </a:moveTo>
                  <a:cubicBezTo>
                    <a:pt x="103" y="1"/>
                    <a:pt x="5" y="93"/>
                    <a:pt x="5" y="217"/>
                  </a:cubicBezTo>
                  <a:cubicBezTo>
                    <a:pt x="0" y="330"/>
                    <a:pt x="103" y="432"/>
                    <a:pt x="216" y="432"/>
                  </a:cubicBezTo>
                  <a:cubicBezTo>
                    <a:pt x="334" y="432"/>
                    <a:pt x="432" y="345"/>
                    <a:pt x="432" y="227"/>
                  </a:cubicBezTo>
                  <a:cubicBezTo>
                    <a:pt x="432" y="109"/>
                    <a:pt x="339" y="16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2" name="Google Shape;4902;p8"/>
            <p:cNvSpPr/>
            <p:nvPr/>
          </p:nvSpPr>
          <p:spPr>
            <a:xfrm>
              <a:off x="175432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8"/>
                    <a:pt x="1" y="211"/>
                  </a:cubicBezTo>
                  <a:cubicBezTo>
                    <a:pt x="1" y="334"/>
                    <a:pt x="93" y="427"/>
                    <a:pt x="216" y="427"/>
                  </a:cubicBezTo>
                  <a:cubicBezTo>
                    <a:pt x="335" y="427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3" name="Google Shape;4903;p8"/>
            <p:cNvSpPr/>
            <p:nvPr/>
          </p:nvSpPr>
          <p:spPr>
            <a:xfrm>
              <a:off x="1966675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1" y="341"/>
                    <a:pt x="93" y="427"/>
                    <a:pt x="212" y="427"/>
                  </a:cubicBezTo>
                  <a:cubicBezTo>
                    <a:pt x="215" y="427"/>
                    <a:pt x="218" y="427"/>
                    <a:pt x="222" y="427"/>
                  </a:cubicBezTo>
                  <a:cubicBezTo>
                    <a:pt x="335" y="427"/>
                    <a:pt x="427" y="329"/>
                    <a:pt x="427" y="21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4" name="Google Shape;4904;p8"/>
            <p:cNvSpPr/>
            <p:nvPr/>
          </p:nvSpPr>
          <p:spPr>
            <a:xfrm>
              <a:off x="1648350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6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9"/>
                    <a:pt x="10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5" name="Google Shape;4905;p8"/>
            <p:cNvSpPr/>
            <p:nvPr/>
          </p:nvSpPr>
          <p:spPr>
            <a:xfrm>
              <a:off x="1966550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5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6" name="Google Shape;4906;p8"/>
            <p:cNvSpPr/>
            <p:nvPr/>
          </p:nvSpPr>
          <p:spPr>
            <a:xfrm>
              <a:off x="1701275" y="41438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2" y="1"/>
                  </a:moveTo>
                  <a:cubicBezTo>
                    <a:pt x="93" y="1"/>
                    <a:pt x="0" y="97"/>
                    <a:pt x="5" y="222"/>
                  </a:cubicBezTo>
                  <a:cubicBezTo>
                    <a:pt x="5" y="335"/>
                    <a:pt x="98" y="433"/>
                    <a:pt x="211" y="433"/>
                  </a:cubicBezTo>
                  <a:cubicBezTo>
                    <a:pt x="334" y="433"/>
                    <a:pt x="432" y="340"/>
                    <a:pt x="432" y="222"/>
                  </a:cubicBezTo>
                  <a:cubicBezTo>
                    <a:pt x="432" y="99"/>
                    <a:pt x="345" y="1"/>
                    <a:pt x="221" y="1"/>
                  </a:cubicBezTo>
                  <a:cubicBezTo>
                    <a:pt x="218" y="1"/>
                    <a:pt x="21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7" name="Google Shape;4907;p8"/>
            <p:cNvSpPr/>
            <p:nvPr/>
          </p:nvSpPr>
          <p:spPr>
            <a:xfrm>
              <a:off x="18605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0" y="216"/>
                  </a:cubicBezTo>
                  <a:cubicBezTo>
                    <a:pt x="0" y="329"/>
                    <a:pt x="93" y="422"/>
                    <a:pt x="206" y="427"/>
                  </a:cubicBezTo>
                  <a:cubicBezTo>
                    <a:pt x="209" y="427"/>
                    <a:pt x="213" y="427"/>
                    <a:pt x="216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8" name="Google Shape;4908;p8"/>
            <p:cNvSpPr/>
            <p:nvPr/>
          </p:nvSpPr>
          <p:spPr>
            <a:xfrm>
              <a:off x="1993275" y="390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8"/>
                    <a:pt x="6" y="211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9" name="Google Shape;4909;p8"/>
            <p:cNvSpPr/>
            <p:nvPr/>
          </p:nvSpPr>
          <p:spPr>
            <a:xfrm>
              <a:off x="1966825" y="4037325"/>
              <a:ext cx="10925" cy="10800"/>
            </a:xfrm>
            <a:custGeom>
              <a:rect b="b" l="l" r="r" t="t"/>
              <a:pathLst>
                <a:path extrusionOk="0" h="432" w="437">
                  <a:moveTo>
                    <a:pt x="216" y="0"/>
                  </a:moveTo>
                  <a:cubicBezTo>
                    <a:pt x="103" y="10"/>
                    <a:pt x="5" y="98"/>
                    <a:pt x="5" y="216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214" y="432"/>
                    <a:pt x="217" y="432"/>
                    <a:pt x="220" y="432"/>
                  </a:cubicBezTo>
                  <a:cubicBezTo>
                    <a:pt x="334" y="432"/>
                    <a:pt x="422" y="341"/>
                    <a:pt x="427" y="221"/>
                  </a:cubicBezTo>
                  <a:cubicBezTo>
                    <a:pt x="43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0" name="Google Shape;4910;p8"/>
            <p:cNvSpPr/>
            <p:nvPr/>
          </p:nvSpPr>
          <p:spPr>
            <a:xfrm>
              <a:off x="1435975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0" y="422"/>
                    <a:pt x="427" y="324"/>
                    <a:pt x="427" y="211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1" name="Google Shape;4911;p8"/>
            <p:cNvSpPr/>
            <p:nvPr/>
          </p:nvSpPr>
          <p:spPr>
            <a:xfrm>
              <a:off x="175432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0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2" name="Google Shape;4912;p8"/>
            <p:cNvSpPr/>
            <p:nvPr/>
          </p:nvSpPr>
          <p:spPr>
            <a:xfrm>
              <a:off x="1621625" y="4276650"/>
              <a:ext cx="10800" cy="10425"/>
            </a:xfrm>
            <a:custGeom>
              <a:rect b="b" l="l" r="r" t="t"/>
              <a:pathLst>
                <a:path extrusionOk="0" h="417" w="432">
                  <a:moveTo>
                    <a:pt x="216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93" y="417"/>
                    <a:pt x="216" y="417"/>
                  </a:cubicBezTo>
                  <a:cubicBezTo>
                    <a:pt x="334" y="417"/>
                    <a:pt x="432" y="319"/>
                    <a:pt x="427" y="211"/>
                  </a:cubicBezTo>
                  <a:cubicBezTo>
                    <a:pt x="427" y="9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3" name="Google Shape;4913;p8"/>
            <p:cNvSpPr/>
            <p:nvPr/>
          </p:nvSpPr>
          <p:spPr>
            <a:xfrm>
              <a:off x="151562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" y="319"/>
                    <a:pt x="93" y="421"/>
                    <a:pt x="206" y="421"/>
                  </a:cubicBezTo>
                  <a:cubicBezTo>
                    <a:pt x="330" y="421"/>
                    <a:pt x="427" y="329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4" name="Google Shape;4914;p8"/>
            <p:cNvSpPr/>
            <p:nvPr/>
          </p:nvSpPr>
          <p:spPr>
            <a:xfrm>
              <a:off x="1621875" y="43826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5"/>
                    <a:pt x="1" y="98"/>
                    <a:pt x="1" y="211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24" y="421"/>
                    <a:pt x="422" y="319"/>
                    <a:pt x="422" y="206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5" name="Google Shape;4915;p8"/>
            <p:cNvSpPr/>
            <p:nvPr/>
          </p:nvSpPr>
          <p:spPr>
            <a:xfrm>
              <a:off x="1860575" y="42499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3"/>
                    <a:pt x="11" y="222"/>
                  </a:cubicBezTo>
                  <a:cubicBezTo>
                    <a:pt x="11" y="335"/>
                    <a:pt x="103" y="432"/>
                    <a:pt x="221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3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6" name="Google Shape;4916;p8"/>
            <p:cNvSpPr/>
            <p:nvPr/>
          </p:nvSpPr>
          <p:spPr>
            <a:xfrm>
              <a:off x="2152575" y="43826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88" y="0"/>
                    <a:pt x="1" y="87"/>
                    <a:pt x="1" y="211"/>
                  </a:cubicBezTo>
                  <a:cubicBezTo>
                    <a:pt x="1" y="329"/>
                    <a:pt x="88" y="421"/>
                    <a:pt x="206" y="421"/>
                  </a:cubicBezTo>
                  <a:cubicBezTo>
                    <a:pt x="330" y="421"/>
                    <a:pt x="422" y="329"/>
                    <a:pt x="422" y="211"/>
                  </a:cubicBezTo>
                  <a:cubicBezTo>
                    <a:pt x="422" y="87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7" name="Google Shape;4917;p8"/>
            <p:cNvSpPr/>
            <p:nvPr/>
          </p:nvSpPr>
          <p:spPr>
            <a:xfrm>
              <a:off x="1435975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7" y="427"/>
                  </a:cubicBezTo>
                  <a:cubicBezTo>
                    <a:pt x="330" y="427"/>
                    <a:pt x="427" y="330"/>
                    <a:pt x="427" y="217"/>
                  </a:cubicBezTo>
                  <a:cubicBezTo>
                    <a:pt x="42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8" name="Google Shape;4918;p8"/>
            <p:cNvSpPr/>
            <p:nvPr/>
          </p:nvSpPr>
          <p:spPr>
            <a:xfrm>
              <a:off x="17012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9" name="Google Shape;4919;p8"/>
            <p:cNvSpPr/>
            <p:nvPr/>
          </p:nvSpPr>
          <p:spPr>
            <a:xfrm>
              <a:off x="1966825" y="409085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230" y="0"/>
                  </a:moveTo>
                  <a:cubicBezTo>
                    <a:pt x="222" y="0"/>
                    <a:pt x="214" y="1"/>
                    <a:pt x="206" y="2"/>
                  </a:cubicBezTo>
                  <a:cubicBezTo>
                    <a:pt x="87" y="2"/>
                    <a:pt x="0" y="94"/>
                    <a:pt x="0" y="218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24" y="418"/>
                    <a:pt x="421" y="321"/>
                    <a:pt x="421" y="208"/>
                  </a:cubicBezTo>
                  <a:cubicBezTo>
                    <a:pt x="421" y="93"/>
                    <a:pt x="337" y="0"/>
                    <a:pt x="23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0" name="Google Shape;4920;p8"/>
            <p:cNvSpPr/>
            <p:nvPr/>
          </p:nvSpPr>
          <p:spPr>
            <a:xfrm>
              <a:off x="215245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7" y="33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1" name="Google Shape;4921;p8"/>
            <p:cNvSpPr/>
            <p:nvPr/>
          </p:nvSpPr>
          <p:spPr>
            <a:xfrm>
              <a:off x="1833725" y="454192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7" y="1"/>
                  </a:moveTo>
                  <a:cubicBezTo>
                    <a:pt x="103" y="1"/>
                    <a:pt x="10" y="92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339" y="422"/>
                    <a:pt x="432" y="335"/>
                    <a:pt x="432" y="212"/>
                  </a:cubicBezTo>
                  <a:cubicBezTo>
                    <a:pt x="437" y="88"/>
                    <a:pt x="350" y="1"/>
                    <a:pt x="226" y="1"/>
                  </a:cubicBezTo>
                  <a:cubicBezTo>
                    <a:pt x="223" y="1"/>
                    <a:pt x="22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2" name="Google Shape;4922;p8"/>
            <p:cNvSpPr/>
            <p:nvPr/>
          </p:nvSpPr>
          <p:spPr>
            <a:xfrm>
              <a:off x="1701275" y="45682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2" y="0"/>
                  </a:moveTo>
                  <a:cubicBezTo>
                    <a:pt x="93" y="0"/>
                    <a:pt x="0" y="96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212" y="422"/>
                    <a:pt x="218" y="423"/>
                    <a:pt x="224" y="423"/>
                  </a:cubicBezTo>
                  <a:cubicBezTo>
                    <a:pt x="339" y="423"/>
                    <a:pt x="427" y="333"/>
                    <a:pt x="432" y="216"/>
                  </a:cubicBezTo>
                  <a:cubicBezTo>
                    <a:pt x="432" y="93"/>
                    <a:pt x="345" y="1"/>
                    <a:pt x="221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3" name="Google Shape;4923;p8"/>
            <p:cNvSpPr/>
            <p:nvPr/>
          </p:nvSpPr>
          <p:spPr>
            <a:xfrm>
              <a:off x="2046475" y="4382250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1"/>
                    <a:pt x="0" y="98"/>
                    <a:pt x="0" y="216"/>
                  </a:cubicBezTo>
                  <a:cubicBezTo>
                    <a:pt x="0" y="330"/>
                    <a:pt x="93" y="432"/>
                    <a:pt x="211" y="432"/>
                  </a:cubicBezTo>
                  <a:cubicBezTo>
                    <a:pt x="329" y="432"/>
                    <a:pt x="421" y="345"/>
                    <a:pt x="421" y="222"/>
                  </a:cubicBezTo>
                  <a:cubicBezTo>
                    <a:pt x="416" y="103"/>
                    <a:pt x="324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4" name="Google Shape;4924;p8"/>
            <p:cNvSpPr/>
            <p:nvPr/>
          </p:nvSpPr>
          <p:spPr>
            <a:xfrm>
              <a:off x="2099275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0"/>
                    <a:pt x="10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5" name="Google Shape;4925;p8"/>
            <p:cNvSpPr/>
            <p:nvPr/>
          </p:nvSpPr>
          <p:spPr>
            <a:xfrm>
              <a:off x="1966550" y="419685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08" y="1"/>
                  </a:moveTo>
                  <a:cubicBezTo>
                    <a:pt x="94" y="1"/>
                    <a:pt x="6" y="90"/>
                    <a:pt x="6" y="202"/>
                  </a:cubicBezTo>
                  <a:cubicBezTo>
                    <a:pt x="1" y="325"/>
                    <a:pt x="93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32" y="212"/>
                  </a:cubicBezTo>
                  <a:cubicBezTo>
                    <a:pt x="432" y="99"/>
                    <a:pt x="340" y="7"/>
                    <a:pt x="227" y="1"/>
                  </a:cubicBezTo>
                  <a:cubicBezTo>
                    <a:pt x="221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6" name="Google Shape;4926;p8"/>
            <p:cNvSpPr/>
            <p:nvPr/>
          </p:nvSpPr>
          <p:spPr>
            <a:xfrm>
              <a:off x="1966550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104" y="1"/>
                    <a:pt x="16" y="88"/>
                    <a:pt x="6" y="206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4" y="423"/>
                    <a:pt x="432" y="333"/>
                    <a:pt x="432" y="216"/>
                  </a:cubicBezTo>
                  <a:cubicBezTo>
                    <a:pt x="432" y="10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7" name="Google Shape;4927;p8"/>
            <p:cNvSpPr/>
            <p:nvPr/>
          </p:nvSpPr>
          <p:spPr>
            <a:xfrm>
              <a:off x="1568700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11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87" y="417"/>
                    <a:pt x="211" y="417"/>
                  </a:cubicBezTo>
                  <a:cubicBezTo>
                    <a:pt x="334" y="417"/>
                    <a:pt x="421" y="319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8" name="Google Shape;4928;p8"/>
            <p:cNvSpPr/>
            <p:nvPr/>
          </p:nvSpPr>
          <p:spPr>
            <a:xfrm>
              <a:off x="1833975" y="39047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98" y="1"/>
                    <a:pt x="1" y="93"/>
                    <a:pt x="1" y="212"/>
                  </a:cubicBezTo>
                  <a:cubicBezTo>
                    <a:pt x="1" y="330"/>
                    <a:pt x="98" y="433"/>
                    <a:pt x="211" y="433"/>
                  </a:cubicBezTo>
                  <a:cubicBezTo>
                    <a:pt x="214" y="433"/>
                    <a:pt x="217" y="433"/>
                    <a:pt x="221" y="433"/>
                  </a:cubicBezTo>
                  <a:cubicBezTo>
                    <a:pt x="339" y="433"/>
                    <a:pt x="432" y="337"/>
                    <a:pt x="432" y="217"/>
                  </a:cubicBezTo>
                  <a:cubicBezTo>
                    <a:pt x="432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9" name="Google Shape;4929;p8"/>
            <p:cNvSpPr/>
            <p:nvPr/>
          </p:nvSpPr>
          <p:spPr>
            <a:xfrm>
              <a:off x="2046475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20" y="0"/>
                  </a:moveTo>
                  <a:cubicBezTo>
                    <a:pt x="217" y="0"/>
                    <a:pt x="214" y="0"/>
                    <a:pt x="211" y="1"/>
                  </a:cubicBezTo>
                  <a:cubicBezTo>
                    <a:pt x="93" y="1"/>
                    <a:pt x="0" y="98"/>
                    <a:pt x="0" y="211"/>
                  </a:cubicBezTo>
                  <a:cubicBezTo>
                    <a:pt x="5" y="329"/>
                    <a:pt x="93" y="417"/>
                    <a:pt x="211" y="417"/>
                  </a:cubicBezTo>
                  <a:cubicBezTo>
                    <a:pt x="329" y="417"/>
                    <a:pt x="421" y="329"/>
                    <a:pt x="421" y="206"/>
                  </a:cubicBezTo>
                  <a:cubicBezTo>
                    <a:pt x="421" y="86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0" name="Google Shape;4930;p8"/>
            <p:cNvSpPr/>
            <p:nvPr/>
          </p:nvSpPr>
          <p:spPr>
            <a:xfrm>
              <a:off x="17012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3" y="0"/>
                  </a:moveTo>
                  <a:cubicBezTo>
                    <a:pt x="99" y="0"/>
                    <a:pt x="11" y="101"/>
                    <a:pt x="11" y="211"/>
                  </a:cubicBezTo>
                  <a:cubicBezTo>
                    <a:pt x="1" y="329"/>
                    <a:pt x="94" y="428"/>
                    <a:pt x="205" y="428"/>
                  </a:cubicBezTo>
                  <a:cubicBezTo>
                    <a:pt x="210" y="428"/>
                    <a:pt x="216" y="428"/>
                    <a:pt x="221" y="427"/>
                  </a:cubicBezTo>
                  <a:cubicBezTo>
                    <a:pt x="345" y="417"/>
                    <a:pt x="432" y="330"/>
                    <a:pt x="432" y="211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6" y="0"/>
                    <a:pt x="21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1" name="Google Shape;4931;p8"/>
            <p:cNvSpPr/>
            <p:nvPr/>
          </p:nvSpPr>
          <p:spPr>
            <a:xfrm>
              <a:off x="1913625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88" y="432"/>
                    <a:pt x="211" y="432"/>
                  </a:cubicBezTo>
                  <a:cubicBezTo>
                    <a:pt x="335" y="432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2" name="Google Shape;4932;p8"/>
            <p:cNvSpPr/>
            <p:nvPr/>
          </p:nvSpPr>
          <p:spPr>
            <a:xfrm>
              <a:off x="1488900" y="4037575"/>
              <a:ext cx="11075" cy="10550"/>
            </a:xfrm>
            <a:custGeom>
              <a:rect b="b" l="l" r="r" t="t"/>
              <a:pathLst>
                <a:path extrusionOk="0" h="422" w="443">
                  <a:moveTo>
                    <a:pt x="222" y="0"/>
                  </a:moveTo>
                  <a:cubicBezTo>
                    <a:pt x="88" y="6"/>
                    <a:pt x="1" y="113"/>
                    <a:pt x="11" y="216"/>
                  </a:cubicBezTo>
                  <a:cubicBezTo>
                    <a:pt x="11" y="340"/>
                    <a:pt x="104" y="422"/>
                    <a:pt x="222" y="422"/>
                  </a:cubicBezTo>
                  <a:cubicBezTo>
                    <a:pt x="345" y="422"/>
                    <a:pt x="443" y="324"/>
                    <a:pt x="443" y="211"/>
                  </a:cubicBezTo>
                  <a:cubicBezTo>
                    <a:pt x="443" y="9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3" name="Google Shape;4933;p8"/>
            <p:cNvSpPr/>
            <p:nvPr/>
          </p:nvSpPr>
          <p:spPr>
            <a:xfrm>
              <a:off x="20198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7" y="0"/>
                  </a:moveTo>
                  <a:cubicBezTo>
                    <a:pt x="93" y="0"/>
                    <a:pt x="0" y="96"/>
                    <a:pt x="0" y="216"/>
                  </a:cubicBezTo>
                  <a:cubicBezTo>
                    <a:pt x="0" y="345"/>
                    <a:pt x="93" y="427"/>
                    <a:pt x="21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4" name="Google Shape;4934;p8"/>
            <p:cNvSpPr/>
            <p:nvPr/>
          </p:nvSpPr>
          <p:spPr>
            <a:xfrm>
              <a:off x="1648350" y="4037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103" y="6"/>
                    <a:pt x="0" y="93"/>
                    <a:pt x="0" y="211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1" y="340"/>
                    <a:pt x="421" y="216"/>
                  </a:cubicBezTo>
                  <a:cubicBezTo>
                    <a:pt x="421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5" name="Google Shape;4935;p8"/>
            <p:cNvSpPr/>
            <p:nvPr/>
          </p:nvSpPr>
          <p:spPr>
            <a:xfrm>
              <a:off x="1648350" y="45684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20" y="0"/>
                  </a:moveTo>
                  <a:cubicBezTo>
                    <a:pt x="217" y="0"/>
                    <a:pt x="214" y="1"/>
                    <a:pt x="211" y="1"/>
                  </a:cubicBezTo>
                  <a:cubicBezTo>
                    <a:pt x="103" y="1"/>
                    <a:pt x="5" y="93"/>
                    <a:pt x="0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6"/>
                    <a:pt x="334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6" name="Google Shape;4936;p8"/>
            <p:cNvSpPr/>
            <p:nvPr/>
          </p:nvSpPr>
          <p:spPr>
            <a:xfrm>
              <a:off x="1833975" y="43294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8" y="6"/>
                    <a:pt x="1" y="103"/>
                    <a:pt x="1" y="222"/>
                  </a:cubicBezTo>
                  <a:cubicBezTo>
                    <a:pt x="1" y="340"/>
                    <a:pt x="98" y="432"/>
                    <a:pt x="216" y="432"/>
                  </a:cubicBezTo>
                  <a:cubicBezTo>
                    <a:pt x="340" y="427"/>
                    <a:pt x="432" y="335"/>
                    <a:pt x="43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7" name="Google Shape;4937;p8"/>
            <p:cNvSpPr/>
            <p:nvPr/>
          </p:nvSpPr>
          <p:spPr>
            <a:xfrm>
              <a:off x="1913625" y="4249900"/>
              <a:ext cx="10825" cy="10850"/>
            </a:xfrm>
            <a:custGeom>
              <a:rect b="b" l="l" r="r" t="t"/>
              <a:pathLst>
                <a:path extrusionOk="0" h="434" w="433">
                  <a:moveTo>
                    <a:pt x="226" y="1"/>
                  </a:moveTo>
                  <a:cubicBezTo>
                    <a:pt x="221" y="1"/>
                    <a:pt x="216" y="1"/>
                    <a:pt x="211" y="2"/>
                  </a:cubicBezTo>
                  <a:cubicBezTo>
                    <a:pt x="88" y="2"/>
                    <a:pt x="1" y="94"/>
                    <a:pt x="6" y="228"/>
                  </a:cubicBezTo>
                  <a:cubicBezTo>
                    <a:pt x="6" y="336"/>
                    <a:pt x="103" y="433"/>
                    <a:pt x="216" y="433"/>
                  </a:cubicBezTo>
                  <a:cubicBezTo>
                    <a:pt x="335" y="433"/>
                    <a:pt x="432" y="331"/>
                    <a:pt x="432" y="218"/>
                  </a:cubicBezTo>
                  <a:cubicBezTo>
                    <a:pt x="422" y="95"/>
                    <a:pt x="324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8" name="Google Shape;4938;p8"/>
            <p:cNvSpPr/>
            <p:nvPr/>
          </p:nvSpPr>
          <p:spPr>
            <a:xfrm>
              <a:off x="1701525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3" y="1"/>
                    <a:pt x="1" y="103"/>
                    <a:pt x="1" y="216"/>
                  </a:cubicBezTo>
                  <a:cubicBezTo>
                    <a:pt x="1" y="335"/>
                    <a:pt x="88" y="422"/>
                    <a:pt x="206" y="422"/>
                  </a:cubicBezTo>
                  <a:cubicBezTo>
                    <a:pt x="324" y="422"/>
                    <a:pt x="417" y="335"/>
                    <a:pt x="422" y="216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9" name="Google Shape;4939;p8"/>
            <p:cNvSpPr/>
            <p:nvPr/>
          </p:nvSpPr>
          <p:spPr>
            <a:xfrm>
              <a:off x="18075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0" name="Google Shape;4940;p8"/>
            <p:cNvSpPr/>
            <p:nvPr/>
          </p:nvSpPr>
          <p:spPr>
            <a:xfrm>
              <a:off x="1515625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5" y="422"/>
                    <a:pt x="427" y="32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1" name="Google Shape;4941;p8"/>
            <p:cNvSpPr/>
            <p:nvPr/>
          </p:nvSpPr>
          <p:spPr>
            <a:xfrm>
              <a:off x="18075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0" y="217"/>
                  </a:cubicBezTo>
                  <a:cubicBezTo>
                    <a:pt x="5" y="330"/>
                    <a:pt x="93" y="427"/>
                    <a:pt x="21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2" name="Google Shape;4942;p8"/>
            <p:cNvSpPr/>
            <p:nvPr/>
          </p:nvSpPr>
          <p:spPr>
            <a:xfrm>
              <a:off x="201987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7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3"/>
                    <a:pt x="84" y="423"/>
                    <a:pt x="198" y="423"/>
                  </a:cubicBezTo>
                  <a:cubicBezTo>
                    <a:pt x="204" y="423"/>
                    <a:pt x="210" y="422"/>
                    <a:pt x="216" y="422"/>
                  </a:cubicBezTo>
                  <a:cubicBezTo>
                    <a:pt x="329" y="422"/>
                    <a:pt x="427" y="329"/>
                    <a:pt x="427" y="211"/>
                  </a:cubicBezTo>
                  <a:cubicBezTo>
                    <a:pt x="422" y="93"/>
                    <a:pt x="329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3" name="Google Shape;4943;p8"/>
            <p:cNvSpPr/>
            <p:nvPr/>
          </p:nvSpPr>
          <p:spPr>
            <a:xfrm>
              <a:off x="1807650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5" y="0"/>
                  </a:moveTo>
                  <a:cubicBezTo>
                    <a:pt x="89" y="0"/>
                    <a:pt x="0" y="99"/>
                    <a:pt x="0" y="212"/>
                  </a:cubicBezTo>
                  <a:cubicBezTo>
                    <a:pt x="0" y="335"/>
                    <a:pt x="88" y="422"/>
                    <a:pt x="211" y="422"/>
                  </a:cubicBezTo>
                  <a:cubicBezTo>
                    <a:pt x="329" y="422"/>
                    <a:pt x="422" y="325"/>
                    <a:pt x="422" y="212"/>
                  </a:cubicBezTo>
                  <a:cubicBezTo>
                    <a:pt x="422" y="93"/>
                    <a:pt x="324" y="1"/>
                    <a:pt x="211" y="1"/>
                  </a:cubicBezTo>
                  <a:cubicBezTo>
                    <a:pt x="206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4" name="Google Shape;4944;p8"/>
            <p:cNvSpPr/>
            <p:nvPr/>
          </p:nvSpPr>
          <p:spPr>
            <a:xfrm>
              <a:off x="19137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0"/>
                  </a:moveTo>
                  <a:cubicBezTo>
                    <a:pt x="90" y="0"/>
                    <a:pt x="1" y="99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25"/>
                    <a:pt x="427" y="212"/>
                  </a:cubicBezTo>
                  <a:cubicBezTo>
                    <a:pt x="427" y="93"/>
                    <a:pt x="330" y="1"/>
                    <a:pt x="211" y="1"/>
                  </a:cubicBezTo>
                  <a:cubicBezTo>
                    <a:pt x="206" y="0"/>
                    <a:pt x="201" y="0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5" name="Google Shape;4945;p8"/>
            <p:cNvSpPr/>
            <p:nvPr/>
          </p:nvSpPr>
          <p:spPr>
            <a:xfrm>
              <a:off x="14627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8" y="0"/>
                  </a:moveTo>
                  <a:cubicBezTo>
                    <a:pt x="99" y="0"/>
                    <a:pt x="1" y="101"/>
                    <a:pt x="1" y="211"/>
                  </a:cubicBezTo>
                  <a:cubicBezTo>
                    <a:pt x="1" y="327"/>
                    <a:pt x="84" y="427"/>
                    <a:pt x="202" y="427"/>
                  </a:cubicBezTo>
                  <a:cubicBezTo>
                    <a:pt x="205" y="427"/>
                    <a:pt x="208" y="427"/>
                    <a:pt x="211" y="427"/>
                  </a:cubicBezTo>
                  <a:cubicBezTo>
                    <a:pt x="335" y="427"/>
                    <a:pt x="417" y="335"/>
                    <a:pt x="432" y="211"/>
                  </a:cubicBezTo>
                  <a:cubicBezTo>
                    <a:pt x="422" y="98"/>
                    <a:pt x="335" y="1"/>
                    <a:pt x="216" y="1"/>
                  </a:cubicBezTo>
                  <a:cubicBezTo>
                    <a:pt x="214" y="0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6" name="Google Shape;4946;p8"/>
            <p:cNvSpPr/>
            <p:nvPr/>
          </p:nvSpPr>
          <p:spPr>
            <a:xfrm>
              <a:off x="1462575" y="43293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0"/>
                  </a:moveTo>
                  <a:cubicBezTo>
                    <a:pt x="93" y="6"/>
                    <a:pt x="0" y="98"/>
                    <a:pt x="0" y="211"/>
                  </a:cubicBezTo>
                  <a:cubicBezTo>
                    <a:pt x="0" y="334"/>
                    <a:pt x="93" y="432"/>
                    <a:pt x="211" y="432"/>
                  </a:cubicBezTo>
                  <a:cubicBezTo>
                    <a:pt x="335" y="432"/>
                    <a:pt x="422" y="340"/>
                    <a:pt x="422" y="216"/>
                  </a:cubicBezTo>
                  <a:cubicBezTo>
                    <a:pt x="422" y="98"/>
                    <a:pt x="324" y="6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7" name="Google Shape;4947;p8"/>
            <p:cNvSpPr/>
            <p:nvPr/>
          </p:nvSpPr>
          <p:spPr>
            <a:xfrm>
              <a:off x="2178925" y="4197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218" y="0"/>
                    <a:pt x="214" y="0"/>
                    <a:pt x="211" y="1"/>
                  </a:cubicBezTo>
                  <a:cubicBezTo>
                    <a:pt x="98" y="1"/>
                    <a:pt x="0" y="93"/>
                    <a:pt x="0" y="211"/>
                  </a:cubicBezTo>
                  <a:cubicBezTo>
                    <a:pt x="0" y="329"/>
                    <a:pt x="103" y="422"/>
                    <a:pt x="216" y="422"/>
                  </a:cubicBezTo>
                  <a:cubicBezTo>
                    <a:pt x="339" y="422"/>
                    <a:pt x="432" y="329"/>
                    <a:pt x="432" y="206"/>
                  </a:cubicBezTo>
                  <a:cubicBezTo>
                    <a:pt x="432" y="86"/>
                    <a:pt x="340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8" name="Google Shape;4948;p8"/>
            <p:cNvSpPr/>
            <p:nvPr/>
          </p:nvSpPr>
          <p:spPr>
            <a:xfrm>
              <a:off x="170127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9" name="Google Shape;4949;p8"/>
            <p:cNvSpPr/>
            <p:nvPr/>
          </p:nvSpPr>
          <p:spPr>
            <a:xfrm>
              <a:off x="16748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3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0" name="Google Shape;4950;p8"/>
            <p:cNvSpPr/>
            <p:nvPr/>
          </p:nvSpPr>
          <p:spPr>
            <a:xfrm>
              <a:off x="1993275" y="4276525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1" name="Google Shape;4951;p8"/>
            <p:cNvSpPr/>
            <p:nvPr/>
          </p:nvSpPr>
          <p:spPr>
            <a:xfrm>
              <a:off x="1993275" y="43294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2" name="Google Shape;4952;p8"/>
            <p:cNvSpPr/>
            <p:nvPr/>
          </p:nvSpPr>
          <p:spPr>
            <a:xfrm>
              <a:off x="1674800" y="4117225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211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24"/>
                    <a:pt x="89" y="417"/>
                    <a:pt x="195" y="417"/>
                  </a:cubicBezTo>
                  <a:cubicBezTo>
                    <a:pt x="200" y="417"/>
                    <a:pt x="206" y="417"/>
                    <a:pt x="211" y="417"/>
                  </a:cubicBezTo>
                  <a:cubicBezTo>
                    <a:pt x="330" y="417"/>
                    <a:pt x="422" y="32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3" name="Google Shape;4953;p8"/>
            <p:cNvSpPr/>
            <p:nvPr/>
          </p:nvSpPr>
          <p:spPr>
            <a:xfrm>
              <a:off x="20198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2"/>
                  </a:cubicBezTo>
                  <a:cubicBezTo>
                    <a:pt x="329" y="417"/>
                    <a:pt x="427" y="324"/>
                    <a:pt x="427" y="211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4" name="Google Shape;4954;p8"/>
            <p:cNvSpPr/>
            <p:nvPr/>
          </p:nvSpPr>
          <p:spPr>
            <a:xfrm>
              <a:off x="1966675" y="387840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17" y="1"/>
                  </a:moveTo>
                  <a:cubicBezTo>
                    <a:pt x="99" y="1"/>
                    <a:pt x="1" y="98"/>
                    <a:pt x="1" y="216"/>
                  </a:cubicBezTo>
                  <a:cubicBezTo>
                    <a:pt x="1" y="331"/>
                    <a:pt x="99" y="424"/>
                    <a:pt x="199" y="424"/>
                  </a:cubicBezTo>
                  <a:cubicBezTo>
                    <a:pt x="207" y="424"/>
                    <a:pt x="214" y="423"/>
                    <a:pt x="222" y="422"/>
                  </a:cubicBezTo>
                  <a:cubicBezTo>
                    <a:pt x="345" y="417"/>
                    <a:pt x="433" y="329"/>
                    <a:pt x="427" y="206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5" name="Google Shape;4955;p8"/>
            <p:cNvSpPr/>
            <p:nvPr/>
          </p:nvSpPr>
          <p:spPr>
            <a:xfrm>
              <a:off x="2205500" y="43294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2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27" y="98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6" name="Google Shape;4956;p8"/>
            <p:cNvSpPr/>
            <p:nvPr/>
          </p:nvSpPr>
          <p:spPr>
            <a:xfrm>
              <a:off x="2019750" y="38784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1"/>
                  </a:moveTo>
                  <a:cubicBezTo>
                    <a:pt x="98" y="1"/>
                    <a:pt x="5" y="93"/>
                    <a:pt x="5" y="211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32" y="329"/>
                    <a:pt x="432" y="211"/>
                  </a:cubicBezTo>
                  <a:cubicBezTo>
                    <a:pt x="43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7" name="Google Shape;4957;p8"/>
            <p:cNvSpPr/>
            <p:nvPr/>
          </p:nvSpPr>
          <p:spPr>
            <a:xfrm>
              <a:off x="1833975" y="4276650"/>
              <a:ext cx="10825" cy="10425"/>
            </a:xfrm>
            <a:custGeom>
              <a:rect b="b" l="l" r="r" t="t"/>
              <a:pathLst>
                <a:path extrusionOk="0" h="417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29"/>
                    <a:pt x="93" y="417"/>
                    <a:pt x="216" y="417"/>
                  </a:cubicBezTo>
                  <a:cubicBezTo>
                    <a:pt x="340" y="412"/>
                    <a:pt x="43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8" name="Google Shape;4958;p8"/>
            <p:cNvSpPr/>
            <p:nvPr/>
          </p:nvSpPr>
          <p:spPr>
            <a:xfrm>
              <a:off x="1648200" y="42499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1" y="98"/>
                    <a:pt x="1" y="217"/>
                  </a:cubicBezTo>
                  <a:cubicBezTo>
                    <a:pt x="1" y="330"/>
                    <a:pt x="104" y="427"/>
                    <a:pt x="217" y="427"/>
                  </a:cubicBezTo>
                  <a:cubicBezTo>
                    <a:pt x="335" y="427"/>
                    <a:pt x="427" y="330"/>
                    <a:pt x="427" y="217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9" name="Google Shape;4959;p8"/>
            <p:cNvSpPr/>
            <p:nvPr/>
          </p:nvSpPr>
          <p:spPr>
            <a:xfrm>
              <a:off x="1648350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1"/>
                    <a:pt x="0" y="98"/>
                    <a:pt x="0" y="217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45"/>
                    <a:pt x="421" y="217"/>
                  </a:cubicBezTo>
                  <a:cubicBezTo>
                    <a:pt x="421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0" name="Google Shape;4960;p8"/>
            <p:cNvSpPr/>
            <p:nvPr/>
          </p:nvSpPr>
          <p:spPr>
            <a:xfrm>
              <a:off x="170127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1"/>
                  </a:moveTo>
                  <a:cubicBezTo>
                    <a:pt x="103" y="1"/>
                    <a:pt x="0" y="98"/>
                    <a:pt x="0" y="217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1" name="Google Shape;4961;p8"/>
            <p:cNvSpPr/>
            <p:nvPr/>
          </p:nvSpPr>
          <p:spPr>
            <a:xfrm>
              <a:off x="19668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1" y="335"/>
                    <a:pt x="427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2" name="Google Shape;4962;p8"/>
            <p:cNvSpPr/>
            <p:nvPr/>
          </p:nvSpPr>
          <p:spPr>
            <a:xfrm>
              <a:off x="14891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93"/>
                    <a:pt x="0" y="206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27" y="335"/>
                    <a:pt x="422" y="222"/>
                  </a:cubicBezTo>
                  <a:cubicBezTo>
                    <a:pt x="432" y="10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3" name="Google Shape;4963;p8"/>
            <p:cNvSpPr/>
            <p:nvPr/>
          </p:nvSpPr>
          <p:spPr>
            <a:xfrm>
              <a:off x="15155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11" y="329"/>
                    <a:pt x="103" y="422"/>
                    <a:pt x="222" y="422"/>
                  </a:cubicBezTo>
                  <a:cubicBezTo>
                    <a:pt x="227" y="422"/>
                    <a:pt x="233" y="423"/>
                    <a:pt x="238" y="423"/>
                  </a:cubicBezTo>
                  <a:cubicBezTo>
                    <a:pt x="344" y="423"/>
                    <a:pt x="432" y="329"/>
                    <a:pt x="432" y="211"/>
                  </a:cubicBezTo>
                  <a:cubicBezTo>
                    <a:pt x="432" y="88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4" name="Google Shape;4964;p8"/>
            <p:cNvSpPr/>
            <p:nvPr/>
          </p:nvSpPr>
          <p:spPr>
            <a:xfrm>
              <a:off x="1780800" y="4223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5" y="87"/>
                    <a:pt x="5" y="206"/>
                  </a:cubicBezTo>
                  <a:cubicBezTo>
                    <a:pt x="0" y="324"/>
                    <a:pt x="93" y="421"/>
                    <a:pt x="211" y="421"/>
                  </a:cubicBezTo>
                  <a:cubicBezTo>
                    <a:pt x="334" y="421"/>
                    <a:pt x="432" y="334"/>
                    <a:pt x="432" y="216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5" name="Google Shape;4965;p8"/>
            <p:cNvSpPr/>
            <p:nvPr/>
          </p:nvSpPr>
          <p:spPr>
            <a:xfrm>
              <a:off x="19668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2" y="0"/>
                  </a:moveTo>
                  <a:cubicBezTo>
                    <a:pt x="88" y="0"/>
                    <a:pt x="0" y="96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7" y="330"/>
                    <a:pt x="421" y="211"/>
                  </a:cubicBezTo>
                  <a:cubicBezTo>
                    <a:pt x="421" y="98"/>
                    <a:pt x="324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6" name="Google Shape;4966;p8"/>
            <p:cNvSpPr/>
            <p:nvPr/>
          </p:nvSpPr>
          <p:spPr>
            <a:xfrm>
              <a:off x="1489175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2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1" y="432"/>
                  </a:cubicBezTo>
                  <a:cubicBezTo>
                    <a:pt x="329" y="432"/>
                    <a:pt x="422" y="330"/>
                    <a:pt x="422" y="217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7" name="Google Shape;4967;p8"/>
            <p:cNvSpPr/>
            <p:nvPr/>
          </p:nvSpPr>
          <p:spPr>
            <a:xfrm>
              <a:off x="2046475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93" y="1"/>
                    <a:pt x="0" y="88"/>
                    <a:pt x="0" y="206"/>
                  </a:cubicBezTo>
                  <a:cubicBezTo>
                    <a:pt x="0" y="319"/>
                    <a:pt x="93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3" y="423"/>
                    <a:pt x="421" y="329"/>
                    <a:pt x="421" y="211"/>
                  </a:cubicBezTo>
                  <a:cubicBezTo>
                    <a:pt x="421" y="8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8" name="Google Shape;4968;p8"/>
            <p:cNvSpPr/>
            <p:nvPr/>
          </p:nvSpPr>
          <p:spPr>
            <a:xfrm>
              <a:off x="220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1"/>
                  </a:moveTo>
                  <a:cubicBezTo>
                    <a:pt x="93" y="1"/>
                    <a:pt x="1" y="88"/>
                    <a:pt x="1" y="216"/>
                  </a:cubicBezTo>
                  <a:cubicBezTo>
                    <a:pt x="11" y="335"/>
                    <a:pt x="98" y="422"/>
                    <a:pt x="217" y="422"/>
                  </a:cubicBezTo>
                  <a:cubicBezTo>
                    <a:pt x="335" y="422"/>
                    <a:pt x="432" y="329"/>
                    <a:pt x="432" y="211"/>
                  </a:cubicBezTo>
                  <a:cubicBezTo>
                    <a:pt x="432" y="8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9" name="Google Shape;4969;p8"/>
            <p:cNvSpPr/>
            <p:nvPr/>
          </p:nvSpPr>
          <p:spPr>
            <a:xfrm>
              <a:off x="148917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329" y="427"/>
                    <a:pt x="422" y="329"/>
                    <a:pt x="422" y="211"/>
                  </a:cubicBezTo>
                  <a:cubicBezTo>
                    <a:pt x="416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0" name="Google Shape;4970;p8"/>
            <p:cNvSpPr/>
            <p:nvPr/>
          </p:nvSpPr>
          <p:spPr>
            <a:xfrm>
              <a:off x="1674800" y="443580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1"/>
                  </a:moveTo>
                  <a:cubicBezTo>
                    <a:pt x="89" y="1"/>
                    <a:pt x="1" y="90"/>
                    <a:pt x="1" y="207"/>
                  </a:cubicBezTo>
                  <a:cubicBezTo>
                    <a:pt x="1" y="320"/>
                    <a:pt x="93" y="418"/>
                    <a:pt x="206" y="423"/>
                  </a:cubicBezTo>
                  <a:cubicBezTo>
                    <a:pt x="330" y="423"/>
                    <a:pt x="427" y="325"/>
                    <a:pt x="427" y="212"/>
                  </a:cubicBezTo>
                  <a:cubicBezTo>
                    <a:pt x="427" y="94"/>
                    <a:pt x="335" y="1"/>
                    <a:pt x="222" y="1"/>
                  </a:cubicBezTo>
                  <a:cubicBezTo>
                    <a:pt x="215" y="1"/>
                    <a:pt x="209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1" name="Google Shape;4971;p8"/>
            <p:cNvSpPr/>
            <p:nvPr/>
          </p:nvSpPr>
          <p:spPr>
            <a:xfrm>
              <a:off x="1833975" y="4435575"/>
              <a:ext cx="10825" cy="10800"/>
            </a:xfrm>
            <a:custGeom>
              <a:rect b="b" l="l" r="r" t="t"/>
              <a:pathLst>
                <a:path extrusionOk="0" h="432" w="433">
                  <a:moveTo>
                    <a:pt x="211" y="0"/>
                  </a:moveTo>
                  <a:cubicBezTo>
                    <a:pt x="88" y="5"/>
                    <a:pt x="1" y="103"/>
                    <a:pt x="1" y="221"/>
                  </a:cubicBezTo>
                  <a:cubicBezTo>
                    <a:pt x="1" y="344"/>
                    <a:pt x="98" y="432"/>
                    <a:pt x="216" y="432"/>
                  </a:cubicBezTo>
                  <a:cubicBezTo>
                    <a:pt x="340" y="427"/>
                    <a:pt x="432" y="334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2" name="Google Shape;4972;p8"/>
            <p:cNvSpPr/>
            <p:nvPr/>
          </p:nvSpPr>
          <p:spPr>
            <a:xfrm>
              <a:off x="1993150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3" y="0"/>
                    <a:pt x="0" y="103"/>
                    <a:pt x="6" y="221"/>
                  </a:cubicBezTo>
                  <a:cubicBezTo>
                    <a:pt x="6" y="334"/>
                    <a:pt x="10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3" name="Google Shape;4973;p8"/>
            <p:cNvSpPr/>
            <p:nvPr/>
          </p:nvSpPr>
          <p:spPr>
            <a:xfrm>
              <a:off x="1648350" y="41968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8" y="0"/>
                    <a:pt x="0" y="88"/>
                    <a:pt x="0" y="206"/>
                  </a:cubicBezTo>
                  <a:cubicBezTo>
                    <a:pt x="0" y="319"/>
                    <a:pt x="98" y="422"/>
                    <a:pt x="211" y="422"/>
                  </a:cubicBezTo>
                  <a:cubicBezTo>
                    <a:pt x="334" y="422"/>
                    <a:pt x="421" y="334"/>
                    <a:pt x="421" y="211"/>
                  </a:cubicBezTo>
                  <a:cubicBezTo>
                    <a:pt x="421" y="8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4" name="Google Shape;4974;p8"/>
            <p:cNvSpPr/>
            <p:nvPr/>
          </p:nvSpPr>
          <p:spPr>
            <a:xfrm>
              <a:off x="201987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29" y="416"/>
                    <a:pt x="427" y="329"/>
                    <a:pt x="427" y="211"/>
                  </a:cubicBezTo>
                  <a:cubicBezTo>
                    <a:pt x="432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5" name="Google Shape;4975;p8"/>
            <p:cNvSpPr/>
            <p:nvPr/>
          </p:nvSpPr>
          <p:spPr>
            <a:xfrm>
              <a:off x="1887175" y="42233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0"/>
                  </a:moveTo>
                  <a:cubicBezTo>
                    <a:pt x="98" y="0"/>
                    <a:pt x="5" y="87"/>
                    <a:pt x="0" y="206"/>
                  </a:cubicBezTo>
                  <a:cubicBezTo>
                    <a:pt x="0" y="324"/>
                    <a:pt x="82" y="421"/>
                    <a:pt x="206" y="421"/>
                  </a:cubicBezTo>
                  <a:cubicBezTo>
                    <a:pt x="212" y="422"/>
                    <a:pt x="218" y="422"/>
                    <a:pt x="223" y="422"/>
                  </a:cubicBezTo>
                  <a:cubicBezTo>
                    <a:pt x="333" y="422"/>
                    <a:pt x="421" y="333"/>
                    <a:pt x="416" y="216"/>
                  </a:cubicBezTo>
                  <a:cubicBezTo>
                    <a:pt x="421" y="10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6" name="Google Shape;4976;p8"/>
            <p:cNvSpPr/>
            <p:nvPr/>
          </p:nvSpPr>
          <p:spPr>
            <a:xfrm>
              <a:off x="1648200" y="44619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2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32"/>
                    <a:pt x="212" y="432"/>
                  </a:cubicBezTo>
                  <a:cubicBezTo>
                    <a:pt x="215" y="432"/>
                    <a:pt x="219" y="433"/>
                    <a:pt x="222" y="433"/>
                  </a:cubicBezTo>
                  <a:cubicBezTo>
                    <a:pt x="345" y="433"/>
                    <a:pt x="427" y="347"/>
                    <a:pt x="427" y="227"/>
                  </a:cubicBezTo>
                  <a:cubicBezTo>
                    <a:pt x="427" y="103"/>
                    <a:pt x="335" y="1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7" name="Google Shape;4977;p8"/>
            <p:cNvSpPr/>
            <p:nvPr/>
          </p:nvSpPr>
          <p:spPr>
            <a:xfrm>
              <a:off x="1701275" y="44619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5"/>
                    <a:pt x="98" y="432"/>
                    <a:pt x="221" y="432"/>
                  </a:cubicBezTo>
                  <a:cubicBezTo>
                    <a:pt x="345" y="432"/>
                    <a:pt x="432" y="335"/>
                    <a:pt x="427" y="206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8" name="Google Shape;4978;p8"/>
            <p:cNvSpPr/>
            <p:nvPr/>
          </p:nvSpPr>
          <p:spPr>
            <a:xfrm>
              <a:off x="1568700" y="401122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6" y="1"/>
                  </a:moveTo>
                  <a:cubicBezTo>
                    <a:pt x="87" y="1"/>
                    <a:pt x="0" y="83"/>
                    <a:pt x="5" y="212"/>
                  </a:cubicBezTo>
                  <a:cubicBezTo>
                    <a:pt x="5" y="325"/>
                    <a:pt x="103" y="422"/>
                    <a:pt x="216" y="422"/>
                  </a:cubicBezTo>
                  <a:cubicBezTo>
                    <a:pt x="334" y="422"/>
                    <a:pt x="432" y="325"/>
                    <a:pt x="432" y="212"/>
                  </a:cubicBezTo>
                  <a:cubicBezTo>
                    <a:pt x="432" y="8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9" name="Google Shape;4979;p8"/>
            <p:cNvSpPr/>
            <p:nvPr/>
          </p:nvSpPr>
          <p:spPr>
            <a:xfrm>
              <a:off x="1621875" y="40112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0" y="0"/>
                    <a:pt x="1" y="94"/>
                    <a:pt x="1" y="212"/>
                  </a:cubicBezTo>
                  <a:cubicBezTo>
                    <a:pt x="1" y="325"/>
                    <a:pt x="93" y="422"/>
                    <a:pt x="211" y="422"/>
                  </a:cubicBezTo>
                  <a:cubicBezTo>
                    <a:pt x="324" y="417"/>
                    <a:pt x="422" y="325"/>
                    <a:pt x="422" y="212"/>
                  </a:cubicBezTo>
                  <a:cubicBezTo>
                    <a:pt x="422" y="93"/>
                    <a:pt x="335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0" name="Google Shape;4980;p8"/>
            <p:cNvSpPr/>
            <p:nvPr/>
          </p:nvSpPr>
          <p:spPr>
            <a:xfrm>
              <a:off x="196682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35"/>
                    <a:pt x="87" y="422"/>
                    <a:pt x="211" y="422"/>
                  </a:cubicBezTo>
                  <a:cubicBezTo>
                    <a:pt x="329" y="422"/>
                    <a:pt x="427" y="335"/>
                    <a:pt x="421" y="212"/>
                  </a:cubicBezTo>
                  <a:cubicBezTo>
                    <a:pt x="421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1" name="Google Shape;4981;p8"/>
            <p:cNvSpPr/>
            <p:nvPr/>
          </p:nvSpPr>
          <p:spPr>
            <a:xfrm>
              <a:off x="1515625" y="44887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1"/>
                  </a:moveTo>
                  <a:cubicBezTo>
                    <a:pt x="98" y="1"/>
                    <a:pt x="1" y="98"/>
                    <a:pt x="1" y="211"/>
                  </a:cubicBezTo>
                  <a:cubicBezTo>
                    <a:pt x="1" y="327"/>
                    <a:pt x="94" y="422"/>
                    <a:pt x="208" y="422"/>
                  </a:cubicBezTo>
                  <a:cubicBezTo>
                    <a:pt x="211" y="422"/>
                    <a:pt x="214" y="422"/>
                    <a:pt x="217" y="422"/>
                  </a:cubicBezTo>
                  <a:cubicBezTo>
                    <a:pt x="335" y="422"/>
                    <a:pt x="427" y="330"/>
                    <a:pt x="427" y="206"/>
                  </a:cubicBezTo>
                  <a:cubicBezTo>
                    <a:pt x="422" y="93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2" name="Google Shape;4982;p8"/>
            <p:cNvSpPr/>
            <p:nvPr/>
          </p:nvSpPr>
          <p:spPr>
            <a:xfrm>
              <a:off x="2046200" y="44887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18" y="0"/>
                  </a:moveTo>
                  <a:cubicBezTo>
                    <a:pt x="99" y="0"/>
                    <a:pt x="11" y="96"/>
                    <a:pt x="11" y="206"/>
                  </a:cubicBezTo>
                  <a:cubicBezTo>
                    <a:pt x="1" y="324"/>
                    <a:pt x="98" y="427"/>
                    <a:pt x="222" y="427"/>
                  </a:cubicBezTo>
                  <a:cubicBezTo>
                    <a:pt x="335" y="427"/>
                    <a:pt x="432" y="335"/>
                    <a:pt x="432" y="222"/>
                  </a:cubicBezTo>
                  <a:cubicBezTo>
                    <a:pt x="438" y="98"/>
                    <a:pt x="350" y="1"/>
                    <a:pt x="227" y="1"/>
                  </a:cubicBezTo>
                  <a:cubicBezTo>
                    <a:pt x="224" y="1"/>
                    <a:pt x="221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3" name="Google Shape;4983;p8"/>
            <p:cNvSpPr/>
            <p:nvPr/>
          </p:nvSpPr>
          <p:spPr>
            <a:xfrm>
              <a:off x="164820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2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29"/>
                    <a:pt x="93" y="427"/>
                    <a:pt x="212" y="427"/>
                  </a:cubicBezTo>
                  <a:cubicBezTo>
                    <a:pt x="335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4" name="Google Shape;4984;p8"/>
            <p:cNvSpPr/>
            <p:nvPr/>
          </p:nvSpPr>
          <p:spPr>
            <a:xfrm>
              <a:off x="201987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0"/>
                    <a:pt x="427" y="211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5" name="Google Shape;4985;p8"/>
            <p:cNvSpPr/>
            <p:nvPr/>
          </p:nvSpPr>
          <p:spPr>
            <a:xfrm>
              <a:off x="14359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3" y="1"/>
                    <a:pt x="1" y="88"/>
                    <a:pt x="11" y="206"/>
                  </a:cubicBezTo>
                  <a:cubicBezTo>
                    <a:pt x="11" y="330"/>
                    <a:pt x="98" y="427"/>
                    <a:pt x="222" y="427"/>
                  </a:cubicBezTo>
                  <a:cubicBezTo>
                    <a:pt x="330" y="427"/>
                    <a:pt x="432" y="335"/>
                    <a:pt x="432" y="222"/>
                  </a:cubicBezTo>
                  <a:cubicBezTo>
                    <a:pt x="432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6" name="Google Shape;4986;p8"/>
            <p:cNvSpPr/>
            <p:nvPr/>
          </p:nvSpPr>
          <p:spPr>
            <a:xfrm>
              <a:off x="22055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8" y="421"/>
                    <a:pt x="206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10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7" name="Google Shape;4987;p8"/>
            <p:cNvSpPr/>
            <p:nvPr/>
          </p:nvSpPr>
          <p:spPr>
            <a:xfrm>
              <a:off x="1489175" y="4196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7"/>
                  </a:cubicBezTo>
                  <a:cubicBezTo>
                    <a:pt x="329" y="427"/>
                    <a:pt x="422" y="324"/>
                    <a:pt x="422" y="211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8" name="Google Shape;4988;p8"/>
            <p:cNvSpPr/>
            <p:nvPr/>
          </p:nvSpPr>
          <p:spPr>
            <a:xfrm>
              <a:off x="1993275" y="40112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2" y="0"/>
                  </a:moveTo>
                  <a:cubicBezTo>
                    <a:pt x="96" y="0"/>
                    <a:pt x="1" y="80"/>
                    <a:pt x="1" y="213"/>
                  </a:cubicBezTo>
                  <a:cubicBezTo>
                    <a:pt x="1" y="326"/>
                    <a:pt x="103" y="423"/>
                    <a:pt x="216" y="423"/>
                  </a:cubicBezTo>
                  <a:cubicBezTo>
                    <a:pt x="335" y="423"/>
                    <a:pt x="427" y="326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8" y="1"/>
                    <a:pt x="200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9" name="Google Shape;4989;p8"/>
            <p:cNvSpPr/>
            <p:nvPr/>
          </p:nvSpPr>
          <p:spPr>
            <a:xfrm>
              <a:off x="2099400" y="401120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33" y="0"/>
                  </a:moveTo>
                  <a:cubicBezTo>
                    <a:pt x="225" y="0"/>
                    <a:pt x="218" y="1"/>
                    <a:pt x="211" y="2"/>
                  </a:cubicBezTo>
                  <a:cubicBezTo>
                    <a:pt x="93" y="2"/>
                    <a:pt x="0" y="89"/>
                    <a:pt x="0" y="213"/>
                  </a:cubicBezTo>
                  <a:cubicBezTo>
                    <a:pt x="5" y="326"/>
                    <a:pt x="98" y="423"/>
                    <a:pt x="211" y="423"/>
                  </a:cubicBezTo>
                  <a:cubicBezTo>
                    <a:pt x="214" y="423"/>
                    <a:pt x="217" y="424"/>
                    <a:pt x="219" y="424"/>
                  </a:cubicBezTo>
                  <a:cubicBezTo>
                    <a:pt x="334" y="424"/>
                    <a:pt x="427" y="323"/>
                    <a:pt x="427" y="213"/>
                  </a:cubicBezTo>
                  <a:cubicBezTo>
                    <a:pt x="432" y="93"/>
                    <a:pt x="330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0" name="Google Shape;4990;p8"/>
            <p:cNvSpPr/>
            <p:nvPr/>
          </p:nvSpPr>
          <p:spPr>
            <a:xfrm>
              <a:off x="2019875" y="45152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93" y="0"/>
                    <a:pt x="0" y="98"/>
                    <a:pt x="0" y="221"/>
                  </a:cubicBezTo>
                  <a:cubicBezTo>
                    <a:pt x="0" y="334"/>
                    <a:pt x="93" y="427"/>
                    <a:pt x="20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1" name="Google Shape;4991;p8"/>
            <p:cNvSpPr/>
            <p:nvPr/>
          </p:nvSpPr>
          <p:spPr>
            <a:xfrm>
              <a:off x="1568700" y="454167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6" y="1"/>
                  </a:moveTo>
                  <a:cubicBezTo>
                    <a:pt x="87" y="11"/>
                    <a:pt x="0" y="98"/>
                    <a:pt x="0" y="217"/>
                  </a:cubicBezTo>
                  <a:cubicBezTo>
                    <a:pt x="0" y="340"/>
                    <a:pt x="98" y="432"/>
                    <a:pt x="211" y="432"/>
                  </a:cubicBezTo>
                  <a:cubicBezTo>
                    <a:pt x="329" y="432"/>
                    <a:pt x="421" y="330"/>
                    <a:pt x="421" y="217"/>
                  </a:cubicBezTo>
                  <a:cubicBezTo>
                    <a:pt x="421" y="93"/>
                    <a:pt x="319" y="6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2" name="Google Shape;4992;p8"/>
            <p:cNvSpPr/>
            <p:nvPr/>
          </p:nvSpPr>
          <p:spPr>
            <a:xfrm>
              <a:off x="1621875" y="454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9" y="1"/>
                  </a:moveTo>
                  <a:cubicBezTo>
                    <a:pt x="216" y="1"/>
                    <a:pt x="214" y="1"/>
                    <a:pt x="211" y="1"/>
                  </a:cubicBezTo>
                  <a:cubicBezTo>
                    <a:pt x="88" y="1"/>
                    <a:pt x="1" y="88"/>
                    <a:pt x="1" y="207"/>
                  </a:cubicBezTo>
                  <a:cubicBezTo>
                    <a:pt x="1" y="320"/>
                    <a:pt x="93" y="422"/>
                    <a:pt x="211" y="422"/>
                  </a:cubicBezTo>
                  <a:cubicBezTo>
                    <a:pt x="324" y="422"/>
                    <a:pt x="422" y="320"/>
                    <a:pt x="422" y="207"/>
                  </a:cubicBezTo>
                  <a:cubicBezTo>
                    <a:pt x="422" y="101"/>
                    <a:pt x="324" y="1"/>
                    <a:pt x="21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3" name="Google Shape;4993;p8"/>
            <p:cNvSpPr/>
            <p:nvPr/>
          </p:nvSpPr>
          <p:spPr>
            <a:xfrm>
              <a:off x="2152450" y="401120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194" y="0"/>
                  </a:moveTo>
                  <a:cubicBezTo>
                    <a:pt x="95" y="0"/>
                    <a:pt x="5" y="93"/>
                    <a:pt x="1" y="202"/>
                  </a:cubicBezTo>
                  <a:cubicBezTo>
                    <a:pt x="1" y="326"/>
                    <a:pt x="93" y="423"/>
                    <a:pt x="211" y="423"/>
                  </a:cubicBezTo>
                  <a:cubicBezTo>
                    <a:pt x="324" y="423"/>
                    <a:pt x="422" y="321"/>
                    <a:pt x="422" y="202"/>
                  </a:cubicBezTo>
                  <a:cubicBezTo>
                    <a:pt x="422" y="89"/>
                    <a:pt x="335" y="2"/>
                    <a:pt x="216" y="2"/>
                  </a:cubicBezTo>
                  <a:cubicBezTo>
                    <a:pt x="209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4" name="Google Shape;4994;p8"/>
            <p:cNvSpPr/>
            <p:nvPr/>
          </p:nvSpPr>
          <p:spPr>
            <a:xfrm>
              <a:off x="1993275" y="45419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5" y="0"/>
                  </a:moveTo>
                  <a:cubicBezTo>
                    <a:pt x="107" y="0"/>
                    <a:pt x="6" y="85"/>
                    <a:pt x="6" y="213"/>
                  </a:cubicBezTo>
                  <a:cubicBezTo>
                    <a:pt x="1" y="331"/>
                    <a:pt x="103" y="423"/>
                    <a:pt x="216" y="423"/>
                  </a:cubicBezTo>
                  <a:cubicBezTo>
                    <a:pt x="335" y="418"/>
                    <a:pt x="427" y="331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9" y="1"/>
                    <a:pt x="2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5" name="Google Shape;4995;p8"/>
            <p:cNvSpPr/>
            <p:nvPr/>
          </p:nvSpPr>
          <p:spPr>
            <a:xfrm>
              <a:off x="1462575" y="42765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4"/>
                    <a:pt x="88" y="422"/>
                    <a:pt x="206" y="422"/>
                  </a:cubicBezTo>
                  <a:cubicBezTo>
                    <a:pt x="335" y="422"/>
                    <a:pt x="422" y="334"/>
                    <a:pt x="422" y="216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6" name="Google Shape;4996;p8"/>
            <p:cNvSpPr/>
            <p:nvPr/>
          </p:nvSpPr>
          <p:spPr>
            <a:xfrm>
              <a:off x="2179050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103" y="427"/>
                    <a:pt x="22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7" name="Google Shape;4997;p8"/>
            <p:cNvSpPr/>
            <p:nvPr/>
          </p:nvSpPr>
          <p:spPr>
            <a:xfrm>
              <a:off x="16748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3" y="421"/>
                    <a:pt x="206" y="421"/>
                  </a:cubicBezTo>
                  <a:cubicBezTo>
                    <a:pt x="330" y="421"/>
                    <a:pt x="427" y="334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8" name="Google Shape;4998;p8"/>
            <p:cNvSpPr/>
            <p:nvPr/>
          </p:nvSpPr>
          <p:spPr>
            <a:xfrm>
              <a:off x="1993275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22" y="336"/>
                    <a:pt x="422" y="211"/>
                  </a:cubicBezTo>
                  <a:cubicBezTo>
                    <a:pt x="42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9" name="Google Shape;4999;p8"/>
            <p:cNvSpPr/>
            <p:nvPr/>
          </p:nvSpPr>
          <p:spPr>
            <a:xfrm>
              <a:off x="20198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29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0" name="Google Shape;5000;p8"/>
            <p:cNvSpPr/>
            <p:nvPr/>
          </p:nvSpPr>
          <p:spPr>
            <a:xfrm>
              <a:off x="19668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5" y="217"/>
                  </a:cubicBezTo>
                  <a:cubicBezTo>
                    <a:pt x="10" y="330"/>
                    <a:pt x="103" y="427"/>
                    <a:pt x="216" y="427"/>
                  </a:cubicBezTo>
                  <a:cubicBezTo>
                    <a:pt x="219" y="427"/>
                    <a:pt x="222" y="427"/>
                    <a:pt x="224" y="427"/>
                  </a:cubicBezTo>
                  <a:cubicBezTo>
                    <a:pt x="338" y="427"/>
                    <a:pt x="427" y="327"/>
                    <a:pt x="427" y="217"/>
                  </a:cubicBezTo>
                  <a:cubicBezTo>
                    <a:pt x="421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1" name="Google Shape;5001;p8"/>
            <p:cNvSpPr/>
            <p:nvPr/>
          </p:nvSpPr>
          <p:spPr>
            <a:xfrm>
              <a:off x="14625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8"/>
                    <a:pt x="0" y="206"/>
                  </a:cubicBezTo>
                  <a:cubicBezTo>
                    <a:pt x="0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2" name="Google Shape;5002;p8"/>
            <p:cNvSpPr/>
            <p:nvPr/>
          </p:nvSpPr>
          <p:spPr>
            <a:xfrm>
              <a:off x="1648200" y="40905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7" y="1"/>
                  </a:moveTo>
                  <a:cubicBezTo>
                    <a:pt x="104" y="1"/>
                    <a:pt x="6" y="98"/>
                    <a:pt x="6" y="211"/>
                  </a:cubicBezTo>
                  <a:cubicBezTo>
                    <a:pt x="1" y="335"/>
                    <a:pt x="104" y="432"/>
                    <a:pt x="217" y="432"/>
                  </a:cubicBezTo>
                  <a:cubicBezTo>
                    <a:pt x="340" y="432"/>
                    <a:pt x="427" y="340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3" name="Google Shape;5003;p8"/>
            <p:cNvSpPr/>
            <p:nvPr/>
          </p:nvSpPr>
          <p:spPr>
            <a:xfrm>
              <a:off x="19932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1" y="98"/>
                    <a:pt x="1" y="206"/>
                  </a:cubicBezTo>
                  <a:cubicBezTo>
                    <a:pt x="1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4" name="Google Shape;5004;p8"/>
            <p:cNvSpPr/>
            <p:nvPr/>
          </p:nvSpPr>
          <p:spPr>
            <a:xfrm>
              <a:off x="2179050" y="4090500"/>
              <a:ext cx="10675" cy="10825"/>
            </a:xfrm>
            <a:custGeom>
              <a:rect b="b" l="l" r="r" t="t"/>
              <a:pathLst>
                <a:path extrusionOk="0" h="433" w="427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35"/>
                    <a:pt x="98" y="432"/>
                    <a:pt x="211" y="432"/>
                  </a:cubicBezTo>
                  <a:cubicBezTo>
                    <a:pt x="334" y="432"/>
                    <a:pt x="427" y="340"/>
                    <a:pt x="427" y="222"/>
                  </a:cubicBezTo>
                  <a:cubicBezTo>
                    <a:pt x="427" y="98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5" name="Google Shape;5005;p8"/>
            <p:cNvSpPr/>
            <p:nvPr/>
          </p:nvSpPr>
          <p:spPr>
            <a:xfrm>
              <a:off x="20198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7"/>
                    <a:pt x="88" y="423"/>
                    <a:pt x="206" y="423"/>
                  </a:cubicBezTo>
                  <a:cubicBezTo>
                    <a:pt x="209" y="423"/>
                    <a:pt x="213" y="422"/>
                    <a:pt x="216" y="422"/>
                  </a:cubicBezTo>
                  <a:cubicBezTo>
                    <a:pt x="329" y="422"/>
                    <a:pt x="427" y="335"/>
                    <a:pt x="427" y="217"/>
                  </a:cubicBezTo>
                  <a:cubicBezTo>
                    <a:pt x="432" y="99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6" name="Google Shape;5006;p8"/>
            <p:cNvSpPr/>
            <p:nvPr/>
          </p:nvSpPr>
          <p:spPr>
            <a:xfrm>
              <a:off x="2205500" y="427652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98" y="0"/>
                    <a:pt x="11" y="88"/>
                    <a:pt x="11" y="206"/>
                  </a:cubicBezTo>
                  <a:cubicBezTo>
                    <a:pt x="1" y="334"/>
                    <a:pt x="93" y="422"/>
                    <a:pt x="217" y="422"/>
                  </a:cubicBezTo>
                  <a:cubicBezTo>
                    <a:pt x="335" y="422"/>
                    <a:pt x="427" y="324"/>
                    <a:pt x="438" y="211"/>
                  </a:cubicBezTo>
                  <a:cubicBezTo>
                    <a:pt x="438" y="93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7" name="Google Shape;5007;p8"/>
            <p:cNvSpPr/>
            <p:nvPr/>
          </p:nvSpPr>
          <p:spPr>
            <a:xfrm>
              <a:off x="1621625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29" y="427"/>
                    <a:pt x="432" y="330"/>
                    <a:pt x="432" y="211"/>
                  </a:cubicBezTo>
                  <a:cubicBezTo>
                    <a:pt x="432" y="93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8" name="Google Shape;5008;p8"/>
            <p:cNvSpPr/>
            <p:nvPr/>
          </p:nvSpPr>
          <p:spPr>
            <a:xfrm>
              <a:off x="1674800" y="44887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3" y="1"/>
                    <a:pt x="1" y="93"/>
                    <a:pt x="6" y="227"/>
                  </a:cubicBezTo>
                  <a:cubicBezTo>
                    <a:pt x="16" y="340"/>
                    <a:pt x="103" y="432"/>
                    <a:pt x="222" y="432"/>
                  </a:cubicBezTo>
                  <a:cubicBezTo>
                    <a:pt x="335" y="432"/>
                    <a:pt x="432" y="330"/>
                    <a:pt x="43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9" name="Google Shape;5009;p8"/>
            <p:cNvSpPr/>
            <p:nvPr/>
          </p:nvSpPr>
          <p:spPr>
            <a:xfrm>
              <a:off x="1993275" y="44887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88" y="1"/>
                    <a:pt x="1" y="98"/>
                    <a:pt x="1" y="227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330" y="432"/>
                    <a:pt x="422" y="335"/>
                    <a:pt x="42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0" name="Google Shape;5010;p8"/>
            <p:cNvSpPr/>
            <p:nvPr/>
          </p:nvSpPr>
          <p:spPr>
            <a:xfrm>
              <a:off x="2019875" y="40906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7" y="1"/>
                  </a:moveTo>
                  <a:cubicBezTo>
                    <a:pt x="88" y="1"/>
                    <a:pt x="0" y="96"/>
                    <a:pt x="0" y="217"/>
                  </a:cubicBezTo>
                  <a:cubicBezTo>
                    <a:pt x="0" y="335"/>
                    <a:pt x="93" y="427"/>
                    <a:pt x="216" y="432"/>
                  </a:cubicBezTo>
                  <a:cubicBezTo>
                    <a:pt x="329" y="427"/>
                    <a:pt x="427" y="335"/>
                    <a:pt x="427" y="222"/>
                  </a:cubicBezTo>
                  <a:cubicBezTo>
                    <a:pt x="432" y="103"/>
                    <a:pt x="329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1" name="Google Shape;5011;p8"/>
            <p:cNvSpPr/>
            <p:nvPr/>
          </p:nvSpPr>
          <p:spPr>
            <a:xfrm>
              <a:off x="1409400" y="42233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104"/>
                    <a:pt x="0" y="212"/>
                  </a:cubicBezTo>
                  <a:cubicBezTo>
                    <a:pt x="0" y="330"/>
                    <a:pt x="98" y="422"/>
                    <a:pt x="216" y="422"/>
                  </a:cubicBezTo>
                  <a:cubicBezTo>
                    <a:pt x="339" y="422"/>
                    <a:pt x="421" y="335"/>
                    <a:pt x="421" y="212"/>
                  </a:cubicBezTo>
                  <a:cubicBezTo>
                    <a:pt x="421" y="92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2" name="Google Shape;5012;p8"/>
            <p:cNvSpPr/>
            <p:nvPr/>
          </p:nvSpPr>
          <p:spPr>
            <a:xfrm>
              <a:off x="1940225" y="42233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9"/>
                    <a:pt x="11" y="212"/>
                  </a:cubicBezTo>
                  <a:cubicBezTo>
                    <a:pt x="0" y="330"/>
                    <a:pt x="98" y="422"/>
                    <a:pt x="221" y="422"/>
                  </a:cubicBezTo>
                  <a:cubicBezTo>
                    <a:pt x="345" y="422"/>
                    <a:pt x="427" y="335"/>
                    <a:pt x="427" y="212"/>
                  </a:cubicBezTo>
                  <a:cubicBezTo>
                    <a:pt x="422" y="92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3" name="Google Shape;5013;p8"/>
            <p:cNvSpPr/>
            <p:nvPr/>
          </p:nvSpPr>
          <p:spPr>
            <a:xfrm>
              <a:off x="220550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17" y="427"/>
                  </a:cubicBezTo>
                  <a:cubicBezTo>
                    <a:pt x="335" y="427"/>
                    <a:pt x="427" y="335"/>
                    <a:pt x="427" y="211"/>
                  </a:cubicBezTo>
                  <a:cubicBezTo>
                    <a:pt x="427" y="98"/>
                    <a:pt x="325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4" name="Google Shape;5014;p8"/>
            <p:cNvSpPr/>
            <p:nvPr/>
          </p:nvSpPr>
          <p:spPr>
            <a:xfrm>
              <a:off x="2046075" y="4011200"/>
              <a:ext cx="10950" cy="10725"/>
            </a:xfrm>
            <a:custGeom>
              <a:rect b="b" l="l" r="r" t="t"/>
              <a:pathLst>
                <a:path extrusionOk="0" h="429" w="438">
                  <a:moveTo>
                    <a:pt x="203" y="0"/>
                  </a:moveTo>
                  <a:cubicBezTo>
                    <a:pt x="108" y="0"/>
                    <a:pt x="15" y="85"/>
                    <a:pt x="6" y="213"/>
                  </a:cubicBezTo>
                  <a:cubicBezTo>
                    <a:pt x="1" y="326"/>
                    <a:pt x="103" y="428"/>
                    <a:pt x="222" y="428"/>
                  </a:cubicBezTo>
                  <a:cubicBezTo>
                    <a:pt x="335" y="423"/>
                    <a:pt x="432" y="336"/>
                    <a:pt x="432" y="218"/>
                  </a:cubicBezTo>
                  <a:cubicBezTo>
                    <a:pt x="437" y="89"/>
                    <a:pt x="350" y="2"/>
                    <a:pt x="227" y="2"/>
                  </a:cubicBezTo>
                  <a:cubicBezTo>
                    <a:pt x="219" y="1"/>
                    <a:pt x="211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5" name="Google Shape;5015;p8"/>
            <p:cNvSpPr/>
            <p:nvPr/>
          </p:nvSpPr>
          <p:spPr>
            <a:xfrm>
              <a:off x="1674800" y="40112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1" y="1"/>
                  </a:moveTo>
                  <a:cubicBezTo>
                    <a:pt x="93" y="1"/>
                    <a:pt x="1" y="83"/>
                    <a:pt x="1" y="212"/>
                  </a:cubicBezTo>
                  <a:cubicBezTo>
                    <a:pt x="1" y="325"/>
                    <a:pt x="93" y="422"/>
                    <a:pt x="206" y="422"/>
                  </a:cubicBezTo>
                  <a:cubicBezTo>
                    <a:pt x="209" y="422"/>
                    <a:pt x="212" y="423"/>
                    <a:pt x="215" y="423"/>
                  </a:cubicBezTo>
                  <a:cubicBezTo>
                    <a:pt x="329" y="423"/>
                    <a:pt x="427" y="322"/>
                    <a:pt x="427" y="212"/>
                  </a:cubicBezTo>
                  <a:cubicBezTo>
                    <a:pt x="427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6" name="Google Shape;5016;p8"/>
            <p:cNvSpPr/>
            <p:nvPr/>
          </p:nvSpPr>
          <p:spPr>
            <a:xfrm>
              <a:off x="1940225" y="41702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98" y="11"/>
                    <a:pt x="0" y="104"/>
                    <a:pt x="0" y="217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45" y="427"/>
                    <a:pt x="427" y="335"/>
                    <a:pt x="427" y="217"/>
                  </a:cubicBezTo>
                  <a:cubicBezTo>
                    <a:pt x="427" y="96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7" name="Google Shape;5017;p8"/>
            <p:cNvSpPr/>
            <p:nvPr/>
          </p:nvSpPr>
          <p:spPr>
            <a:xfrm>
              <a:off x="217892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9" y="427"/>
                    <a:pt x="432" y="335"/>
                    <a:pt x="432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1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8" name="Google Shape;5018;p8"/>
            <p:cNvSpPr/>
            <p:nvPr/>
          </p:nvSpPr>
          <p:spPr>
            <a:xfrm>
              <a:off x="1515500" y="40112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8" y="1"/>
                    <a:pt x="6" y="88"/>
                    <a:pt x="1" y="207"/>
                  </a:cubicBezTo>
                  <a:cubicBezTo>
                    <a:pt x="1" y="320"/>
                    <a:pt x="98" y="422"/>
                    <a:pt x="211" y="422"/>
                  </a:cubicBezTo>
                  <a:cubicBezTo>
                    <a:pt x="214" y="422"/>
                    <a:pt x="217" y="423"/>
                    <a:pt x="220" y="423"/>
                  </a:cubicBezTo>
                  <a:cubicBezTo>
                    <a:pt x="339" y="423"/>
                    <a:pt x="432" y="322"/>
                    <a:pt x="432" y="212"/>
                  </a:cubicBezTo>
                  <a:cubicBezTo>
                    <a:pt x="432" y="88"/>
                    <a:pt x="34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9" name="Google Shape;5019;p8"/>
            <p:cNvSpPr/>
            <p:nvPr/>
          </p:nvSpPr>
          <p:spPr>
            <a:xfrm>
              <a:off x="1648200" y="3984375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22" y="1"/>
                  </a:moveTo>
                  <a:cubicBezTo>
                    <a:pt x="109" y="1"/>
                    <a:pt x="6" y="88"/>
                    <a:pt x="6" y="212"/>
                  </a:cubicBezTo>
                  <a:cubicBezTo>
                    <a:pt x="1" y="335"/>
                    <a:pt x="104" y="433"/>
                    <a:pt x="217" y="433"/>
                  </a:cubicBezTo>
                  <a:cubicBezTo>
                    <a:pt x="335" y="433"/>
                    <a:pt x="427" y="340"/>
                    <a:pt x="427" y="227"/>
                  </a:cubicBezTo>
                  <a:cubicBezTo>
                    <a:pt x="427" y="104"/>
                    <a:pt x="340" y="6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0" name="Google Shape;5020;p8"/>
            <p:cNvSpPr/>
            <p:nvPr/>
          </p:nvSpPr>
          <p:spPr>
            <a:xfrm>
              <a:off x="14891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0" y="217"/>
                  </a:cubicBezTo>
                  <a:cubicBezTo>
                    <a:pt x="0" y="335"/>
                    <a:pt x="82" y="427"/>
                    <a:pt x="211" y="427"/>
                  </a:cubicBezTo>
                  <a:cubicBezTo>
                    <a:pt x="334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1" name="Google Shape;5021;p8"/>
            <p:cNvSpPr/>
            <p:nvPr/>
          </p:nvSpPr>
          <p:spPr>
            <a:xfrm>
              <a:off x="1674800" y="45419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29"/>
                    <a:pt x="98" y="416"/>
                    <a:pt x="206" y="421"/>
                  </a:cubicBezTo>
                  <a:cubicBezTo>
                    <a:pt x="211" y="422"/>
                    <a:pt x="217" y="422"/>
                    <a:pt x="222" y="422"/>
                  </a:cubicBezTo>
                  <a:cubicBezTo>
                    <a:pt x="329" y="422"/>
                    <a:pt x="422" y="323"/>
                    <a:pt x="422" y="211"/>
                  </a:cubicBezTo>
                  <a:cubicBezTo>
                    <a:pt x="43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2" name="Google Shape;5022;p8"/>
            <p:cNvSpPr/>
            <p:nvPr/>
          </p:nvSpPr>
          <p:spPr>
            <a:xfrm>
              <a:off x="16218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17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3" name="Google Shape;5023;p8"/>
            <p:cNvSpPr/>
            <p:nvPr/>
          </p:nvSpPr>
          <p:spPr>
            <a:xfrm>
              <a:off x="16748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2" y="0"/>
                  </a:moveTo>
                  <a:cubicBezTo>
                    <a:pt x="93" y="0"/>
                    <a:pt x="1" y="9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4" name="Google Shape;5024;p8"/>
            <p:cNvSpPr/>
            <p:nvPr/>
          </p:nvSpPr>
          <p:spPr>
            <a:xfrm>
              <a:off x="2046200" y="45419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1" y="329"/>
                    <a:pt x="98" y="421"/>
                    <a:pt x="217" y="421"/>
                  </a:cubicBezTo>
                  <a:cubicBezTo>
                    <a:pt x="222" y="422"/>
                    <a:pt x="228" y="422"/>
                    <a:pt x="233" y="422"/>
                  </a:cubicBezTo>
                  <a:cubicBezTo>
                    <a:pt x="339" y="422"/>
                    <a:pt x="427" y="328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5" name="Google Shape;5025;p8"/>
            <p:cNvSpPr/>
            <p:nvPr/>
          </p:nvSpPr>
          <p:spPr>
            <a:xfrm>
              <a:off x="1833725" y="4064175"/>
              <a:ext cx="11075" cy="10675"/>
            </a:xfrm>
            <a:custGeom>
              <a:rect b="b" l="l" r="r" t="t"/>
              <a:pathLst>
                <a:path extrusionOk="0" h="427" w="443">
                  <a:moveTo>
                    <a:pt x="226" y="0"/>
                  </a:moveTo>
                  <a:cubicBezTo>
                    <a:pt x="108" y="0"/>
                    <a:pt x="11" y="98"/>
                    <a:pt x="11" y="211"/>
                  </a:cubicBezTo>
                  <a:cubicBezTo>
                    <a:pt x="0" y="329"/>
                    <a:pt x="98" y="427"/>
                    <a:pt x="221" y="427"/>
                  </a:cubicBezTo>
                  <a:cubicBezTo>
                    <a:pt x="345" y="427"/>
                    <a:pt x="442" y="334"/>
                    <a:pt x="442" y="211"/>
                  </a:cubicBezTo>
                  <a:cubicBezTo>
                    <a:pt x="442" y="87"/>
                    <a:pt x="350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6" name="Google Shape;5026;p8"/>
            <p:cNvSpPr/>
            <p:nvPr/>
          </p:nvSpPr>
          <p:spPr>
            <a:xfrm>
              <a:off x="167480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330" y="422"/>
                    <a:pt x="427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7" name="Google Shape;5027;p8"/>
            <p:cNvSpPr/>
            <p:nvPr/>
          </p:nvSpPr>
          <p:spPr>
            <a:xfrm>
              <a:off x="1621875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1" y="88"/>
                    <a:pt x="1" y="211"/>
                  </a:cubicBezTo>
                  <a:cubicBezTo>
                    <a:pt x="1" y="329"/>
                    <a:pt x="93" y="422"/>
                    <a:pt x="216" y="422"/>
                  </a:cubicBezTo>
                  <a:cubicBezTo>
                    <a:pt x="324" y="422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8" name="Google Shape;5028;p8"/>
            <p:cNvSpPr/>
            <p:nvPr/>
          </p:nvSpPr>
          <p:spPr>
            <a:xfrm>
              <a:off x="1647950" y="435617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7" y="0"/>
                  </a:moveTo>
                  <a:cubicBezTo>
                    <a:pt x="109" y="0"/>
                    <a:pt x="16" y="88"/>
                    <a:pt x="1" y="211"/>
                  </a:cubicBezTo>
                  <a:cubicBezTo>
                    <a:pt x="1" y="324"/>
                    <a:pt x="103" y="422"/>
                    <a:pt x="222" y="422"/>
                  </a:cubicBezTo>
                  <a:cubicBezTo>
                    <a:pt x="345" y="422"/>
                    <a:pt x="432" y="334"/>
                    <a:pt x="432" y="216"/>
                  </a:cubicBezTo>
                  <a:cubicBezTo>
                    <a:pt x="437" y="88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9" name="Google Shape;5029;p8"/>
            <p:cNvSpPr/>
            <p:nvPr/>
          </p:nvSpPr>
          <p:spPr>
            <a:xfrm>
              <a:off x="148917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5" y="0"/>
                  </a:moveTo>
                  <a:cubicBezTo>
                    <a:pt x="89" y="0"/>
                    <a:pt x="0" y="94"/>
                    <a:pt x="0" y="212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27" y="325"/>
                    <a:pt x="422" y="212"/>
                  </a:cubicBezTo>
                  <a:cubicBezTo>
                    <a:pt x="422" y="93"/>
                    <a:pt x="329" y="1"/>
                    <a:pt x="211" y="1"/>
                  </a:cubicBezTo>
                  <a:cubicBezTo>
                    <a:pt x="205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0" name="Google Shape;5030;p8"/>
            <p:cNvSpPr/>
            <p:nvPr/>
          </p:nvSpPr>
          <p:spPr>
            <a:xfrm>
              <a:off x="2178925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8" y="0"/>
                    <a:pt x="0" y="93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1" name="Google Shape;5031;p8"/>
            <p:cNvSpPr/>
            <p:nvPr/>
          </p:nvSpPr>
          <p:spPr>
            <a:xfrm>
              <a:off x="2019750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6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32" y="335"/>
                    <a:pt x="427" y="217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2" name="Google Shape;5032;p8"/>
            <p:cNvSpPr/>
            <p:nvPr/>
          </p:nvSpPr>
          <p:spPr>
            <a:xfrm>
              <a:off x="21525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3" name="Google Shape;5033;p8"/>
            <p:cNvSpPr/>
            <p:nvPr/>
          </p:nvSpPr>
          <p:spPr>
            <a:xfrm>
              <a:off x="183397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3"/>
                    <a:pt x="6" y="216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4" name="Google Shape;5034;p8"/>
            <p:cNvSpPr/>
            <p:nvPr/>
          </p:nvSpPr>
          <p:spPr>
            <a:xfrm>
              <a:off x="1674800" y="38519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0"/>
                  </a:moveTo>
                  <a:cubicBezTo>
                    <a:pt x="89" y="0"/>
                    <a:pt x="1" y="89"/>
                    <a:pt x="1" y="207"/>
                  </a:cubicBezTo>
                  <a:cubicBezTo>
                    <a:pt x="1" y="325"/>
                    <a:pt x="93" y="417"/>
                    <a:pt x="206" y="422"/>
                  </a:cubicBezTo>
                  <a:cubicBezTo>
                    <a:pt x="324" y="422"/>
                    <a:pt x="427" y="325"/>
                    <a:pt x="427" y="212"/>
                  </a:cubicBezTo>
                  <a:cubicBezTo>
                    <a:pt x="427" y="104"/>
                    <a:pt x="335" y="6"/>
                    <a:pt x="222" y="1"/>
                  </a:cubicBezTo>
                  <a:cubicBezTo>
                    <a:pt x="215" y="0"/>
                    <a:pt x="209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5" name="Google Shape;5035;p8"/>
            <p:cNvSpPr/>
            <p:nvPr/>
          </p:nvSpPr>
          <p:spPr>
            <a:xfrm>
              <a:off x="1674800" y="438250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88"/>
                    <a:pt x="1" y="212"/>
                  </a:cubicBezTo>
                  <a:cubicBezTo>
                    <a:pt x="1" y="332"/>
                    <a:pt x="88" y="422"/>
                    <a:pt x="212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224" y="422"/>
                    <a:pt x="227" y="422"/>
                    <a:pt x="230" y="422"/>
                  </a:cubicBezTo>
                  <a:cubicBezTo>
                    <a:pt x="339" y="422"/>
                    <a:pt x="432" y="322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6" name="Google Shape;5036;p8"/>
            <p:cNvSpPr/>
            <p:nvPr/>
          </p:nvSpPr>
          <p:spPr>
            <a:xfrm>
              <a:off x="16483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0" y="98"/>
                    <a:pt x="0" y="211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7" name="Google Shape;5037;p8"/>
            <p:cNvSpPr/>
            <p:nvPr/>
          </p:nvSpPr>
          <p:spPr>
            <a:xfrm>
              <a:off x="20726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9" y="0"/>
                  </a:moveTo>
                  <a:cubicBezTo>
                    <a:pt x="103" y="0"/>
                    <a:pt x="11" y="89"/>
                    <a:pt x="11" y="206"/>
                  </a:cubicBezTo>
                  <a:cubicBezTo>
                    <a:pt x="0" y="325"/>
                    <a:pt x="93" y="417"/>
                    <a:pt x="206" y="422"/>
                  </a:cubicBezTo>
                  <a:cubicBezTo>
                    <a:pt x="210" y="422"/>
                    <a:pt x="214" y="423"/>
                    <a:pt x="217" y="423"/>
                  </a:cubicBezTo>
                  <a:cubicBezTo>
                    <a:pt x="340" y="423"/>
                    <a:pt x="427" y="342"/>
                    <a:pt x="432" y="222"/>
                  </a:cubicBezTo>
                  <a:cubicBezTo>
                    <a:pt x="432" y="104"/>
                    <a:pt x="345" y="6"/>
                    <a:pt x="226" y="1"/>
                  </a:cubicBezTo>
                  <a:cubicBezTo>
                    <a:pt x="221" y="0"/>
                    <a:pt x="215" y="0"/>
                    <a:pt x="20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8" name="Google Shape;5038;p8"/>
            <p:cNvSpPr/>
            <p:nvPr/>
          </p:nvSpPr>
          <p:spPr>
            <a:xfrm>
              <a:off x="21261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40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2"/>
                  </a:cubicBezTo>
                  <a:cubicBezTo>
                    <a:pt x="416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9" name="Google Shape;5039;p8"/>
            <p:cNvSpPr/>
            <p:nvPr/>
          </p:nvSpPr>
          <p:spPr>
            <a:xfrm>
              <a:off x="2125850" y="398437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40"/>
                    <a:pt x="93" y="433"/>
                    <a:pt x="217" y="433"/>
                  </a:cubicBezTo>
                  <a:cubicBezTo>
                    <a:pt x="335" y="433"/>
                    <a:pt x="432" y="335"/>
                    <a:pt x="427" y="212"/>
                  </a:cubicBezTo>
                  <a:cubicBezTo>
                    <a:pt x="422" y="88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0" name="Google Shape;5040;p8"/>
            <p:cNvSpPr/>
            <p:nvPr/>
          </p:nvSpPr>
          <p:spPr>
            <a:xfrm>
              <a:off x="1568550" y="44887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6" y="93"/>
                    <a:pt x="1" y="211"/>
                  </a:cubicBezTo>
                  <a:cubicBezTo>
                    <a:pt x="6" y="330"/>
                    <a:pt x="93" y="427"/>
                    <a:pt x="212" y="427"/>
                  </a:cubicBezTo>
                  <a:cubicBezTo>
                    <a:pt x="325" y="427"/>
                    <a:pt x="427" y="330"/>
                    <a:pt x="427" y="211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1" name="Google Shape;5041;p8"/>
            <p:cNvSpPr/>
            <p:nvPr/>
          </p:nvSpPr>
          <p:spPr>
            <a:xfrm>
              <a:off x="1993275" y="43822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98" y="11"/>
                    <a:pt x="1" y="98"/>
                    <a:pt x="1" y="216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2"/>
                    <a:pt x="422" y="222"/>
                  </a:cubicBezTo>
                  <a:cubicBezTo>
                    <a:pt x="422" y="103"/>
                    <a:pt x="330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2" name="Google Shape;5042;p8"/>
            <p:cNvSpPr/>
            <p:nvPr/>
          </p:nvSpPr>
          <p:spPr>
            <a:xfrm>
              <a:off x="17809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3" y="1"/>
                    <a:pt x="0" y="83"/>
                    <a:pt x="11" y="212"/>
                  </a:cubicBezTo>
                  <a:cubicBezTo>
                    <a:pt x="11" y="325"/>
                    <a:pt x="103" y="422"/>
                    <a:pt x="221" y="422"/>
                  </a:cubicBezTo>
                  <a:cubicBezTo>
                    <a:pt x="329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3" name="Google Shape;5043;p8"/>
            <p:cNvSpPr/>
            <p:nvPr/>
          </p:nvSpPr>
          <p:spPr>
            <a:xfrm>
              <a:off x="1940225" y="44887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1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4" name="Google Shape;5044;p8"/>
            <p:cNvSpPr/>
            <p:nvPr/>
          </p:nvSpPr>
          <p:spPr>
            <a:xfrm>
              <a:off x="1887175" y="4011225"/>
              <a:ext cx="10925" cy="10575"/>
            </a:xfrm>
            <a:custGeom>
              <a:rect b="b" l="l" r="r" t="t"/>
              <a:pathLst>
                <a:path extrusionOk="0" h="423" w="437">
                  <a:moveTo>
                    <a:pt x="210" y="0"/>
                  </a:moveTo>
                  <a:cubicBezTo>
                    <a:pt x="93" y="0"/>
                    <a:pt x="10" y="80"/>
                    <a:pt x="5" y="196"/>
                  </a:cubicBezTo>
                  <a:cubicBezTo>
                    <a:pt x="0" y="320"/>
                    <a:pt x="87" y="417"/>
                    <a:pt x="211" y="422"/>
                  </a:cubicBezTo>
                  <a:cubicBezTo>
                    <a:pt x="324" y="422"/>
                    <a:pt x="427" y="335"/>
                    <a:pt x="427" y="212"/>
                  </a:cubicBezTo>
                  <a:cubicBezTo>
                    <a:pt x="437" y="93"/>
                    <a:pt x="344" y="1"/>
                    <a:pt x="231" y="1"/>
                  </a:cubicBezTo>
                  <a:cubicBezTo>
                    <a:pt x="224" y="0"/>
                    <a:pt x="217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5" name="Google Shape;5045;p8"/>
            <p:cNvSpPr/>
            <p:nvPr/>
          </p:nvSpPr>
          <p:spPr>
            <a:xfrm>
              <a:off x="1542225" y="40373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3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6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6" name="Google Shape;5046;p8"/>
            <p:cNvSpPr/>
            <p:nvPr/>
          </p:nvSpPr>
          <p:spPr>
            <a:xfrm>
              <a:off x="2099400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103" y="427"/>
                    <a:pt x="221" y="427"/>
                  </a:cubicBezTo>
                  <a:cubicBezTo>
                    <a:pt x="334" y="417"/>
                    <a:pt x="432" y="330"/>
                    <a:pt x="432" y="211"/>
                  </a:cubicBezTo>
                  <a:cubicBezTo>
                    <a:pt x="432" y="98"/>
                    <a:pt x="33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7" name="Google Shape;5047;p8"/>
            <p:cNvSpPr/>
            <p:nvPr/>
          </p:nvSpPr>
          <p:spPr>
            <a:xfrm>
              <a:off x="1595150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8" name="Google Shape;5048;p8"/>
            <p:cNvSpPr/>
            <p:nvPr/>
          </p:nvSpPr>
          <p:spPr>
            <a:xfrm>
              <a:off x="207280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5" y="422"/>
                    <a:pt x="427" y="336"/>
                    <a:pt x="427" y="216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9" name="Google Shape;5049;p8"/>
            <p:cNvSpPr/>
            <p:nvPr/>
          </p:nvSpPr>
          <p:spPr>
            <a:xfrm>
              <a:off x="2072800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"/>
                    <a:pt x="6" y="98"/>
                    <a:pt x="1" y="227"/>
                  </a:cubicBezTo>
                  <a:cubicBezTo>
                    <a:pt x="6" y="345"/>
                    <a:pt x="93" y="432"/>
                    <a:pt x="211" y="432"/>
                  </a:cubicBezTo>
                  <a:cubicBezTo>
                    <a:pt x="324" y="432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0" name="Google Shape;5050;p8"/>
            <p:cNvSpPr/>
            <p:nvPr/>
          </p:nvSpPr>
          <p:spPr>
            <a:xfrm>
              <a:off x="1515625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1" name="Google Shape;5051;p8"/>
            <p:cNvSpPr/>
            <p:nvPr/>
          </p:nvSpPr>
          <p:spPr>
            <a:xfrm>
              <a:off x="1542225" y="42499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1" y="93"/>
                    <a:pt x="1" y="217"/>
                  </a:cubicBezTo>
                  <a:cubicBezTo>
                    <a:pt x="1" y="330"/>
                    <a:pt x="93" y="427"/>
                    <a:pt x="211" y="427"/>
                  </a:cubicBezTo>
                  <a:cubicBezTo>
                    <a:pt x="324" y="427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2" name="Google Shape;5052;p8"/>
            <p:cNvSpPr/>
            <p:nvPr/>
          </p:nvSpPr>
          <p:spPr>
            <a:xfrm>
              <a:off x="1754450" y="39313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103"/>
                    <a:pt x="1" y="222"/>
                  </a:cubicBezTo>
                  <a:cubicBezTo>
                    <a:pt x="1" y="342"/>
                    <a:pt x="93" y="427"/>
                    <a:pt x="207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40" y="427"/>
                    <a:pt x="432" y="330"/>
                    <a:pt x="427" y="206"/>
                  </a:cubicBezTo>
                  <a:cubicBezTo>
                    <a:pt x="427" y="93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3" name="Google Shape;5053;p8"/>
            <p:cNvSpPr/>
            <p:nvPr/>
          </p:nvSpPr>
          <p:spPr>
            <a:xfrm>
              <a:off x="2046200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32" y="334"/>
                    <a:pt x="427" y="211"/>
                  </a:cubicBezTo>
                  <a:cubicBezTo>
                    <a:pt x="427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4" name="Google Shape;5054;p8"/>
            <p:cNvSpPr/>
            <p:nvPr/>
          </p:nvSpPr>
          <p:spPr>
            <a:xfrm>
              <a:off x="1648350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8" y="6"/>
                    <a:pt x="0" y="93"/>
                    <a:pt x="0" y="211"/>
                  </a:cubicBezTo>
                  <a:cubicBezTo>
                    <a:pt x="0" y="329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1"/>
                  </a:cubicBezTo>
                  <a:cubicBezTo>
                    <a:pt x="421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5" name="Google Shape;5055;p8"/>
            <p:cNvSpPr/>
            <p:nvPr/>
          </p:nvSpPr>
          <p:spPr>
            <a:xfrm>
              <a:off x="194022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2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6" name="Google Shape;5056;p8"/>
            <p:cNvSpPr/>
            <p:nvPr/>
          </p:nvSpPr>
          <p:spPr>
            <a:xfrm>
              <a:off x="1940225" y="43295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93" y="427"/>
                    <a:pt x="20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7" name="Google Shape;5057;p8"/>
            <p:cNvSpPr/>
            <p:nvPr/>
          </p:nvSpPr>
          <p:spPr>
            <a:xfrm>
              <a:off x="1542225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8" name="Google Shape;5058;p8"/>
            <p:cNvSpPr/>
            <p:nvPr/>
          </p:nvSpPr>
          <p:spPr>
            <a:xfrm>
              <a:off x="1595150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93" y="432"/>
                    <a:pt x="211" y="432"/>
                  </a:cubicBezTo>
                  <a:cubicBezTo>
                    <a:pt x="335" y="432"/>
                    <a:pt x="427" y="340"/>
                    <a:pt x="432" y="211"/>
                  </a:cubicBezTo>
                  <a:cubicBezTo>
                    <a:pt x="43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9" name="Google Shape;5059;p8"/>
            <p:cNvSpPr/>
            <p:nvPr/>
          </p:nvSpPr>
          <p:spPr>
            <a:xfrm>
              <a:off x="1780925" y="45419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0"/>
                  </a:moveTo>
                  <a:cubicBezTo>
                    <a:pt x="93" y="0"/>
                    <a:pt x="0" y="82"/>
                    <a:pt x="0" y="206"/>
                  </a:cubicBezTo>
                  <a:cubicBezTo>
                    <a:pt x="0" y="329"/>
                    <a:pt x="98" y="421"/>
                    <a:pt x="216" y="421"/>
                  </a:cubicBezTo>
                  <a:cubicBezTo>
                    <a:pt x="329" y="421"/>
                    <a:pt x="427" y="329"/>
                    <a:pt x="427" y="206"/>
                  </a:cubicBezTo>
                  <a:cubicBezTo>
                    <a:pt x="427" y="82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0" name="Google Shape;5060;p8"/>
            <p:cNvSpPr/>
            <p:nvPr/>
          </p:nvSpPr>
          <p:spPr>
            <a:xfrm>
              <a:off x="1860575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3" y="1"/>
                  </a:moveTo>
                  <a:cubicBezTo>
                    <a:pt x="93" y="1"/>
                    <a:pt x="0" y="101"/>
                    <a:pt x="0" y="217"/>
                  </a:cubicBezTo>
                  <a:cubicBezTo>
                    <a:pt x="0" y="335"/>
                    <a:pt x="98" y="427"/>
                    <a:pt x="221" y="427"/>
                  </a:cubicBezTo>
                  <a:cubicBezTo>
                    <a:pt x="339" y="427"/>
                    <a:pt x="432" y="335"/>
                    <a:pt x="427" y="217"/>
                  </a:cubicBezTo>
                  <a:cubicBezTo>
                    <a:pt x="422" y="98"/>
                    <a:pt x="329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1" name="Google Shape;5061;p8"/>
            <p:cNvSpPr/>
            <p:nvPr/>
          </p:nvSpPr>
          <p:spPr>
            <a:xfrm>
              <a:off x="1886900" y="45419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98" y="0"/>
                    <a:pt x="11" y="82"/>
                    <a:pt x="11" y="206"/>
                  </a:cubicBezTo>
                  <a:cubicBezTo>
                    <a:pt x="1" y="319"/>
                    <a:pt x="98" y="421"/>
                    <a:pt x="217" y="421"/>
                  </a:cubicBezTo>
                  <a:cubicBezTo>
                    <a:pt x="222" y="422"/>
                    <a:pt x="228" y="422"/>
                    <a:pt x="234" y="422"/>
                  </a:cubicBezTo>
                  <a:cubicBezTo>
                    <a:pt x="344" y="422"/>
                    <a:pt x="432" y="328"/>
                    <a:pt x="432" y="211"/>
                  </a:cubicBezTo>
                  <a:cubicBezTo>
                    <a:pt x="438" y="87"/>
                    <a:pt x="35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2" name="Google Shape;5062;p8"/>
            <p:cNvSpPr/>
            <p:nvPr/>
          </p:nvSpPr>
          <p:spPr>
            <a:xfrm>
              <a:off x="2072925" y="39313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3" y="1"/>
                  </a:moveTo>
                  <a:cubicBezTo>
                    <a:pt x="93" y="1"/>
                    <a:pt x="1" y="96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17" y="217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3" name="Google Shape;5063;p8"/>
            <p:cNvSpPr/>
            <p:nvPr/>
          </p:nvSpPr>
          <p:spPr>
            <a:xfrm>
              <a:off x="1568700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87" y="1"/>
                    <a:pt x="0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7" y="423"/>
                    <a:pt x="421" y="324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4" name="Google Shape;5064;p8"/>
            <p:cNvSpPr/>
            <p:nvPr/>
          </p:nvSpPr>
          <p:spPr>
            <a:xfrm>
              <a:off x="148917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2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2"/>
                  </a:cubicBezTo>
                  <a:cubicBezTo>
                    <a:pt x="329" y="417"/>
                    <a:pt x="422" y="324"/>
                    <a:pt x="422" y="211"/>
                  </a:cubicBezTo>
                  <a:cubicBezTo>
                    <a:pt x="422" y="8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5" name="Google Shape;5065;p8"/>
            <p:cNvSpPr/>
            <p:nvPr/>
          </p:nvSpPr>
          <p:spPr>
            <a:xfrm>
              <a:off x="16748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3" y="1"/>
                    <a:pt x="1" y="88"/>
                    <a:pt x="1" y="211"/>
                  </a:cubicBezTo>
                  <a:cubicBezTo>
                    <a:pt x="1" y="329"/>
                    <a:pt x="94" y="423"/>
                    <a:pt x="200" y="423"/>
                  </a:cubicBezTo>
                  <a:cubicBezTo>
                    <a:pt x="206" y="423"/>
                    <a:pt x="211" y="422"/>
                    <a:pt x="217" y="422"/>
                  </a:cubicBezTo>
                  <a:cubicBezTo>
                    <a:pt x="330" y="422"/>
                    <a:pt x="422" y="319"/>
                    <a:pt x="42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6" name="Google Shape;5066;p8"/>
            <p:cNvSpPr/>
            <p:nvPr/>
          </p:nvSpPr>
          <p:spPr>
            <a:xfrm>
              <a:off x="15422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1" y="94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2" y="335"/>
                    <a:pt x="422" y="212"/>
                  </a:cubicBezTo>
                  <a:cubicBezTo>
                    <a:pt x="417" y="93"/>
                    <a:pt x="324" y="1"/>
                    <a:pt x="211" y="1"/>
                  </a:cubicBezTo>
                  <a:cubicBezTo>
                    <a:pt x="205" y="0"/>
                    <a:pt x="2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7" name="Google Shape;5067;p8"/>
            <p:cNvSpPr/>
            <p:nvPr/>
          </p:nvSpPr>
          <p:spPr>
            <a:xfrm>
              <a:off x="15951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35"/>
                    <a:pt x="417" y="212"/>
                  </a:cubicBezTo>
                  <a:cubicBezTo>
                    <a:pt x="417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8" name="Google Shape;5068;p8"/>
            <p:cNvSpPr/>
            <p:nvPr/>
          </p:nvSpPr>
          <p:spPr>
            <a:xfrm>
              <a:off x="201987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88" y="0"/>
                    <a:pt x="0" y="88"/>
                    <a:pt x="0" y="211"/>
                  </a:cubicBezTo>
                  <a:cubicBezTo>
                    <a:pt x="0" y="334"/>
                    <a:pt x="98" y="422"/>
                    <a:pt x="22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3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9" name="Google Shape;5069;p8"/>
            <p:cNvSpPr/>
            <p:nvPr/>
          </p:nvSpPr>
          <p:spPr>
            <a:xfrm>
              <a:off x="1940475" y="39580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1"/>
                  </a:moveTo>
                  <a:cubicBezTo>
                    <a:pt x="88" y="6"/>
                    <a:pt x="1" y="93"/>
                    <a:pt x="1" y="211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324" y="422"/>
                    <a:pt x="417" y="329"/>
                    <a:pt x="417" y="206"/>
                  </a:cubicBezTo>
                  <a:cubicBezTo>
                    <a:pt x="412" y="83"/>
                    <a:pt x="31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0" name="Google Shape;5070;p8"/>
            <p:cNvSpPr/>
            <p:nvPr/>
          </p:nvSpPr>
          <p:spPr>
            <a:xfrm>
              <a:off x="1754450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5" y="0"/>
                  </a:moveTo>
                  <a:cubicBezTo>
                    <a:pt x="94" y="0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7" y="335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ubicBezTo>
                    <a:pt x="216" y="0"/>
                    <a:pt x="211" y="0"/>
                    <a:pt x="20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1" name="Google Shape;5071;p8"/>
            <p:cNvSpPr/>
            <p:nvPr/>
          </p:nvSpPr>
          <p:spPr>
            <a:xfrm>
              <a:off x="1462575" y="43825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5" y="427"/>
                    <a:pt x="422" y="335"/>
                    <a:pt x="422" y="212"/>
                  </a:cubicBezTo>
                  <a:cubicBezTo>
                    <a:pt x="422" y="93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2" name="Google Shape;5072;p8"/>
            <p:cNvSpPr/>
            <p:nvPr/>
          </p:nvSpPr>
          <p:spPr>
            <a:xfrm>
              <a:off x="1860575" y="446215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8" y="1"/>
                    <a:pt x="0" y="93"/>
                    <a:pt x="0" y="212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34" y="422"/>
                    <a:pt x="427" y="335"/>
                    <a:pt x="432" y="212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3" name="Google Shape;5073;p8"/>
            <p:cNvSpPr/>
            <p:nvPr/>
          </p:nvSpPr>
          <p:spPr>
            <a:xfrm>
              <a:off x="1993275" y="3958050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1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8" y="422"/>
                    <a:pt x="211" y="422"/>
                  </a:cubicBezTo>
                  <a:cubicBezTo>
                    <a:pt x="217" y="422"/>
                    <a:pt x="223" y="423"/>
                    <a:pt x="228" y="423"/>
                  </a:cubicBezTo>
                  <a:cubicBezTo>
                    <a:pt x="338" y="423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4" name="Google Shape;5074;p8"/>
            <p:cNvSpPr/>
            <p:nvPr/>
          </p:nvSpPr>
          <p:spPr>
            <a:xfrm>
              <a:off x="2099400" y="39580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8"/>
                    <a:pt x="0" y="216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8" y="423"/>
                    <a:pt x="427" y="324"/>
                    <a:pt x="427" y="211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5" name="Google Shape;5075;p8"/>
            <p:cNvSpPr/>
            <p:nvPr/>
          </p:nvSpPr>
          <p:spPr>
            <a:xfrm>
              <a:off x="1595275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6"/>
                    <a:pt x="427" y="221"/>
                  </a:cubicBezTo>
                  <a:cubicBezTo>
                    <a:pt x="427" y="98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6" name="Google Shape;5076;p8"/>
            <p:cNvSpPr/>
            <p:nvPr/>
          </p:nvSpPr>
          <p:spPr>
            <a:xfrm>
              <a:off x="1568550" y="42233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109" y="0"/>
                    <a:pt x="11" y="87"/>
                    <a:pt x="6" y="206"/>
                  </a:cubicBezTo>
                  <a:cubicBezTo>
                    <a:pt x="1" y="324"/>
                    <a:pt x="88" y="421"/>
                    <a:pt x="212" y="421"/>
                  </a:cubicBezTo>
                  <a:cubicBezTo>
                    <a:pt x="218" y="422"/>
                    <a:pt x="224" y="422"/>
                    <a:pt x="230" y="422"/>
                  </a:cubicBezTo>
                  <a:cubicBezTo>
                    <a:pt x="344" y="422"/>
                    <a:pt x="428" y="333"/>
                    <a:pt x="438" y="216"/>
                  </a:cubicBezTo>
                  <a:cubicBezTo>
                    <a:pt x="438" y="10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7" name="Google Shape;5077;p8"/>
            <p:cNvSpPr/>
            <p:nvPr/>
          </p:nvSpPr>
          <p:spPr>
            <a:xfrm>
              <a:off x="1807650" y="38781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8" y="0"/>
                    <a:pt x="0" y="98"/>
                    <a:pt x="0" y="221"/>
                  </a:cubicBezTo>
                  <a:cubicBezTo>
                    <a:pt x="0" y="350"/>
                    <a:pt x="88" y="432"/>
                    <a:pt x="211" y="432"/>
                  </a:cubicBezTo>
                  <a:cubicBezTo>
                    <a:pt x="334" y="427"/>
                    <a:pt x="422" y="339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8" name="Google Shape;5078;p8"/>
            <p:cNvSpPr/>
            <p:nvPr/>
          </p:nvSpPr>
          <p:spPr>
            <a:xfrm>
              <a:off x="19932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86"/>
                    <a:pt x="1" y="211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2" y="335"/>
                    <a:pt x="422" y="216"/>
                  </a:cubicBezTo>
                  <a:cubicBezTo>
                    <a:pt x="427" y="9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9" name="Google Shape;5079;p8"/>
            <p:cNvSpPr/>
            <p:nvPr/>
          </p:nvSpPr>
          <p:spPr>
            <a:xfrm>
              <a:off x="14625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4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0" name="Google Shape;5080;p8"/>
            <p:cNvSpPr/>
            <p:nvPr/>
          </p:nvSpPr>
          <p:spPr>
            <a:xfrm>
              <a:off x="1701150" y="4303000"/>
              <a:ext cx="10925" cy="10550"/>
            </a:xfrm>
            <a:custGeom>
              <a:rect b="b" l="l" r="r" t="t"/>
              <a:pathLst>
                <a:path extrusionOk="0" h="422" w="437">
                  <a:moveTo>
                    <a:pt x="211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9"/>
                    <a:pt x="87" y="421"/>
                    <a:pt x="211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7" y="87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1" name="Google Shape;5081;p8"/>
            <p:cNvSpPr/>
            <p:nvPr/>
          </p:nvSpPr>
          <p:spPr>
            <a:xfrm>
              <a:off x="1435850" y="4356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0" y="1"/>
                  </a:moveTo>
                  <a:cubicBezTo>
                    <a:pt x="224" y="1"/>
                    <a:pt x="218" y="1"/>
                    <a:pt x="211" y="1"/>
                  </a:cubicBezTo>
                  <a:cubicBezTo>
                    <a:pt x="93" y="7"/>
                    <a:pt x="1" y="94"/>
                    <a:pt x="1" y="217"/>
                  </a:cubicBezTo>
                  <a:cubicBezTo>
                    <a:pt x="6" y="335"/>
                    <a:pt x="98" y="423"/>
                    <a:pt x="211" y="423"/>
                  </a:cubicBezTo>
                  <a:cubicBezTo>
                    <a:pt x="335" y="423"/>
                    <a:pt x="432" y="325"/>
                    <a:pt x="432" y="212"/>
                  </a:cubicBezTo>
                  <a:cubicBezTo>
                    <a:pt x="432" y="95"/>
                    <a:pt x="349" y="1"/>
                    <a:pt x="23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2" name="Google Shape;5082;p8"/>
            <p:cNvSpPr/>
            <p:nvPr/>
          </p:nvSpPr>
          <p:spPr>
            <a:xfrm>
              <a:off x="196682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87" y="0"/>
                    <a:pt x="0" y="88"/>
                    <a:pt x="5" y="216"/>
                  </a:cubicBezTo>
                  <a:cubicBezTo>
                    <a:pt x="10" y="334"/>
                    <a:pt x="103" y="422"/>
                    <a:pt x="216" y="422"/>
                  </a:cubicBezTo>
                  <a:cubicBezTo>
                    <a:pt x="334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3" name="Google Shape;5083;p8"/>
            <p:cNvSpPr/>
            <p:nvPr/>
          </p:nvSpPr>
          <p:spPr>
            <a:xfrm>
              <a:off x="1542100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6" y="98"/>
                    <a:pt x="0" y="221"/>
                  </a:cubicBezTo>
                  <a:cubicBezTo>
                    <a:pt x="0" y="334"/>
                    <a:pt x="98" y="427"/>
                    <a:pt x="221" y="427"/>
                  </a:cubicBezTo>
                  <a:cubicBezTo>
                    <a:pt x="340" y="427"/>
                    <a:pt x="427" y="329"/>
                    <a:pt x="427" y="211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4" name="Google Shape;5084;p8"/>
            <p:cNvSpPr/>
            <p:nvPr/>
          </p:nvSpPr>
          <p:spPr>
            <a:xfrm>
              <a:off x="1595150" y="42499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3" y="1"/>
                    <a:pt x="6" y="93"/>
                    <a:pt x="1" y="217"/>
                  </a:cubicBezTo>
                  <a:cubicBezTo>
                    <a:pt x="1" y="330"/>
                    <a:pt x="93" y="427"/>
                    <a:pt x="206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5" name="Google Shape;5085;p8"/>
            <p:cNvSpPr/>
            <p:nvPr/>
          </p:nvSpPr>
          <p:spPr>
            <a:xfrm>
              <a:off x="1542225" y="45152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34"/>
                    <a:pt x="88" y="427"/>
                    <a:pt x="211" y="427"/>
                  </a:cubicBezTo>
                  <a:cubicBezTo>
                    <a:pt x="335" y="427"/>
                    <a:pt x="422" y="329"/>
                    <a:pt x="422" y="206"/>
                  </a:cubicBezTo>
                  <a:cubicBezTo>
                    <a:pt x="417" y="9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6" name="Google Shape;5086;p8"/>
            <p:cNvSpPr/>
            <p:nvPr/>
          </p:nvSpPr>
          <p:spPr>
            <a:xfrm>
              <a:off x="2099400" y="42232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104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7" name="Google Shape;5087;p8"/>
            <p:cNvSpPr/>
            <p:nvPr/>
          </p:nvSpPr>
          <p:spPr>
            <a:xfrm>
              <a:off x="1780925" y="41701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11" y="98"/>
                    <a:pt x="11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219" y="427"/>
                    <a:pt x="222" y="427"/>
                    <a:pt x="225" y="427"/>
                  </a:cubicBezTo>
                  <a:cubicBezTo>
                    <a:pt x="339" y="427"/>
                    <a:pt x="427" y="336"/>
                    <a:pt x="432" y="211"/>
                  </a:cubicBezTo>
                  <a:cubicBezTo>
                    <a:pt x="432" y="109"/>
                    <a:pt x="360" y="6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8" name="Google Shape;5088;p8"/>
            <p:cNvSpPr/>
            <p:nvPr/>
          </p:nvSpPr>
          <p:spPr>
            <a:xfrm>
              <a:off x="18873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2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5"/>
                    <a:pt x="88" y="427"/>
                    <a:pt x="211" y="427"/>
                  </a:cubicBezTo>
                  <a:cubicBezTo>
                    <a:pt x="334" y="427"/>
                    <a:pt x="422" y="335"/>
                    <a:pt x="422" y="211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9" name="Google Shape;5089;p8"/>
            <p:cNvSpPr/>
            <p:nvPr/>
          </p:nvSpPr>
          <p:spPr>
            <a:xfrm>
              <a:off x="2125850" y="42499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93" y="1"/>
                    <a:pt x="1" y="93"/>
                    <a:pt x="11" y="227"/>
                  </a:cubicBezTo>
                  <a:cubicBezTo>
                    <a:pt x="16" y="335"/>
                    <a:pt x="104" y="432"/>
                    <a:pt x="222" y="432"/>
                  </a:cubicBezTo>
                  <a:cubicBezTo>
                    <a:pt x="335" y="432"/>
                    <a:pt x="432" y="335"/>
                    <a:pt x="432" y="217"/>
                  </a:cubicBezTo>
                  <a:cubicBezTo>
                    <a:pt x="427" y="93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0" name="Google Shape;5090;p8"/>
            <p:cNvSpPr/>
            <p:nvPr/>
          </p:nvSpPr>
          <p:spPr>
            <a:xfrm>
              <a:off x="2072925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6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1" name="Google Shape;5091;p8"/>
            <p:cNvSpPr/>
            <p:nvPr/>
          </p:nvSpPr>
          <p:spPr>
            <a:xfrm>
              <a:off x="21258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1" y="88"/>
                    <a:pt x="1" y="206"/>
                  </a:cubicBezTo>
                  <a:cubicBezTo>
                    <a:pt x="1" y="324"/>
                    <a:pt x="88" y="422"/>
                    <a:pt x="206" y="422"/>
                  </a:cubicBezTo>
                  <a:cubicBezTo>
                    <a:pt x="210" y="422"/>
                    <a:pt x="214" y="422"/>
                    <a:pt x="217" y="422"/>
                  </a:cubicBezTo>
                  <a:cubicBezTo>
                    <a:pt x="340" y="422"/>
                    <a:pt x="427" y="336"/>
                    <a:pt x="427" y="216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2" name="Google Shape;5092;p8"/>
            <p:cNvSpPr/>
            <p:nvPr/>
          </p:nvSpPr>
          <p:spPr>
            <a:xfrm>
              <a:off x="15951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93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0" y="422"/>
                    <a:pt x="427" y="336"/>
                    <a:pt x="432" y="216"/>
                  </a:cubicBezTo>
                  <a:cubicBezTo>
                    <a:pt x="43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3" name="Google Shape;5093;p8"/>
            <p:cNvSpPr/>
            <p:nvPr/>
          </p:nvSpPr>
          <p:spPr>
            <a:xfrm>
              <a:off x="19402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8" y="1"/>
                    <a:pt x="0" y="88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219" y="422"/>
                    <a:pt x="222" y="423"/>
                    <a:pt x="225" y="423"/>
                  </a:cubicBezTo>
                  <a:cubicBezTo>
                    <a:pt x="334" y="423"/>
                    <a:pt x="427" y="332"/>
                    <a:pt x="427" y="212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4" name="Google Shape;5094;p8"/>
            <p:cNvSpPr/>
            <p:nvPr/>
          </p:nvSpPr>
          <p:spPr>
            <a:xfrm>
              <a:off x="1542225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3" y="0"/>
                  </a:moveTo>
                  <a:cubicBezTo>
                    <a:pt x="89" y="0"/>
                    <a:pt x="1" y="101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17"/>
                    <a:pt x="422" y="335"/>
                    <a:pt x="422" y="211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5" name="Google Shape;5095;p8"/>
            <p:cNvSpPr/>
            <p:nvPr/>
          </p:nvSpPr>
          <p:spPr>
            <a:xfrm>
              <a:off x="1595275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2" y="1"/>
                  </a:moveTo>
                  <a:cubicBezTo>
                    <a:pt x="98" y="1"/>
                    <a:pt x="1" y="98"/>
                    <a:pt x="1" y="222"/>
                  </a:cubicBezTo>
                  <a:cubicBezTo>
                    <a:pt x="1" y="335"/>
                    <a:pt x="88" y="427"/>
                    <a:pt x="206" y="427"/>
                  </a:cubicBezTo>
                  <a:cubicBezTo>
                    <a:pt x="330" y="427"/>
                    <a:pt x="422" y="335"/>
                    <a:pt x="427" y="222"/>
                  </a:cubicBezTo>
                  <a:cubicBezTo>
                    <a:pt x="427" y="98"/>
                    <a:pt x="33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6" name="Google Shape;5096;p8"/>
            <p:cNvSpPr/>
            <p:nvPr/>
          </p:nvSpPr>
          <p:spPr>
            <a:xfrm>
              <a:off x="2072800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103" y="0"/>
                    <a:pt x="6" y="93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29" y="427"/>
                    <a:pt x="422" y="334"/>
                    <a:pt x="422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7" name="Google Shape;5097;p8"/>
            <p:cNvSpPr/>
            <p:nvPr/>
          </p:nvSpPr>
          <p:spPr>
            <a:xfrm>
              <a:off x="18076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"/>
                    <a:pt x="0" y="98"/>
                    <a:pt x="0" y="222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16" y="335"/>
                    <a:pt x="422" y="222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8" name="Google Shape;5098;p8"/>
            <p:cNvSpPr/>
            <p:nvPr/>
          </p:nvSpPr>
          <p:spPr>
            <a:xfrm>
              <a:off x="1913750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3" y="0"/>
                  </a:moveTo>
                  <a:cubicBezTo>
                    <a:pt x="94" y="0"/>
                    <a:pt x="1" y="10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17"/>
                    <a:pt x="427" y="330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9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9" name="Google Shape;5099;p8"/>
            <p:cNvSpPr/>
            <p:nvPr/>
          </p:nvSpPr>
          <p:spPr>
            <a:xfrm>
              <a:off x="2072925" y="440910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6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0" name="Google Shape;5100;p8"/>
            <p:cNvSpPr/>
            <p:nvPr/>
          </p:nvSpPr>
          <p:spPr>
            <a:xfrm>
              <a:off x="21261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0" y="93"/>
                    <a:pt x="0" y="211"/>
                  </a:cubicBezTo>
                  <a:cubicBezTo>
                    <a:pt x="0" y="335"/>
                    <a:pt x="82" y="427"/>
                    <a:pt x="195" y="427"/>
                  </a:cubicBezTo>
                  <a:cubicBezTo>
                    <a:pt x="319" y="427"/>
                    <a:pt x="416" y="340"/>
                    <a:pt x="421" y="227"/>
                  </a:cubicBezTo>
                  <a:cubicBezTo>
                    <a:pt x="427" y="103"/>
                    <a:pt x="33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1" name="Google Shape;5101;p8"/>
            <p:cNvSpPr/>
            <p:nvPr/>
          </p:nvSpPr>
          <p:spPr>
            <a:xfrm>
              <a:off x="1913750" y="38783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1"/>
                  </a:moveTo>
                  <a:cubicBezTo>
                    <a:pt x="90" y="1"/>
                    <a:pt x="1" y="100"/>
                    <a:pt x="1" y="212"/>
                  </a:cubicBezTo>
                  <a:cubicBezTo>
                    <a:pt x="1" y="336"/>
                    <a:pt x="93" y="423"/>
                    <a:pt x="211" y="423"/>
                  </a:cubicBezTo>
                  <a:cubicBezTo>
                    <a:pt x="335" y="418"/>
                    <a:pt x="427" y="330"/>
                    <a:pt x="427" y="212"/>
                  </a:cubicBezTo>
                  <a:cubicBezTo>
                    <a:pt x="417" y="94"/>
                    <a:pt x="330" y="2"/>
                    <a:pt x="211" y="2"/>
                  </a:cubicBezTo>
                  <a:cubicBezTo>
                    <a:pt x="206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2" name="Google Shape;5102;p8"/>
            <p:cNvSpPr/>
            <p:nvPr/>
          </p:nvSpPr>
          <p:spPr>
            <a:xfrm>
              <a:off x="15687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0"/>
                    <a:pt x="210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3" name="Google Shape;5103;p8"/>
            <p:cNvSpPr/>
            <p:nvPr/>
          </p:nvSpPr>
          <p:spPr>
            <a:xfrm>
              <a:off x="15422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6" y="1"/>
                  </a:moveTo>
                  <a:cubicBezTo>
                    <a:pt x="88" y="1"/>
                    <a:pt x="1" y="98"/>
                    <a:pt x="1" y="217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4" name="Google Shape;5104;p8"/>
            <p:cNvSpPr/>
            <p:nvPr/>
          </p:nvSpPr>
          <p:spPr>
            <a:xfrm>
              <a:off x="2072925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6" y="1"/>
                  </a:moveTo>
                  <a:cubicBezTo>
                    <a:pt x="88" y="1"/>
                    <a:pt x="1" y="98"/>
                    <a:pt x="1" y="211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0"/>
                    <a:pt x="422" y="211"/>
                  </a:cubicBezTo>
                  <a:cubicBezTo>
                    <a:pt x="41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5" name="Google Shape;5105;p8"/>
            <p:cNvSpPr/>
            <p:nvPr/>
          </p:nvSpPr>
          <p:spPr>
            <a:xfrm>
              <a:off x="1595150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8"/>
                    <a:pt x="6" y="217"/>
                  </a:cubicBezTo>
                  <a:cubicBezTo>
                    <a:pt x="6" y="335"/>
                    <a:pt x="98" y="427"/>
                    <a:pt x="211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6" name="Google Shape;5106;p8"/>
            <p:cNvSpPr/>
            <p:nvPr/>
          </p:nvSpPr>
          <p:spPr>
            <a:xfrm>
              <a:off x="1701275" y="43561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08" y="1"/>
                  </a:moveTo>
                  <a:cubicBezTo>
                    <a:pt x="94" y="1"/>
                    <a:pt x="10" y="90"/>
                    <a:pt x="5" y="207"/>
                  </a:cubicBezTo>
                  <a:cubicBezTo>
                    <a:pt x="0" y="320"/>
                    <a:pt x="93" y="418"/>
                    <a:pt x="211" y="423"/>
                  </a:cubicBezTo>
                  <a:cubicBezTo>
                    <a:pt x="214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22"/>
                  </a:cubicBezTo>
                  <a:cubicBezTo>
                    <a:pt x="432" y="104"/>
                    <a:pt x="350" y="7"/>
                    <a:pt x="226" y="1"/>
                  </a:cubicBezTo>
                  <a:cubicBezTo>
                    <a:pt x="220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7" name="Google Shape;5107;p8"/>
            <p:cNvSpPr/>
            <p:nvPr/>
          </p:nvSpPr>
          <p:spPr>
            <a:xfrm>
              <a:off x="186057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5"/>
                    <a:pt x="0" y="98"/>
                    <a:pt x="0" y="211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8" name="Google Shape;5108;p8"/>
            <p:cNvSpPr/>
            <p:nvPr/>
          </p:nvSpPr>
          <p:spPr>
            <a:xfrm>
              <a:off x="1860575" y="38783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5" y="1"/>
                  </a:moveTo>
                  <a:cubicBezTo>
                    <a:pt x="94" y="1"/>
                    <a:pt x="0" y="100"/>
                    <a:pt x="0" y="212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34" y="423"/>
                    <a:pt x="427" y="336"/>
                    <a:pt x="427" y="212"/>
                  </a:cubicBezTo>
                  <a:cubicBezTo>
                    <a:pt x="427" y="94"/>
                    <a:pt x="334" y="7"/>
                    <a:pt x="221" y="2"/>
                  </a:cubicBezTo>
                  <a:cubicBezTo>
                    <a:pt x="216" y="1"/>
                    <a:pt x="210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9" name="Google Shape;5109;p8"/>
            <p:cNvSpPr/>
            <p:nvPr/>
          </p:nvSpPr>
          <p:spPr>
            <a:xfrm>
              <a:off x="19932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5"/>
                    <a:pt x="1" y="92"/>
                    <a:pt x="1" y="211"/>
                  </a:cubicBezTo>
                  <a:cubicBezTo>
                    <a:pt x="1" y="329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0" name="Google Shape;5110;p8"/>
            <p:cNvSpPr/>
            <p:nvPr/>
          </p:nvSpPr>
          <p:spPr>
            <a:xfrm>
              <a:off x="1754325" y="38784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1"/>
                  </a:moveTo>
                  <a:cubicBezTo>
                    <a:pt x="98" y="6"/>
                    <a:pt x="1" y="93"/>
                    <a:pt x="1" y="211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40" y="422"/>
                    <a:pt x="432" y="335"/>
                    <a:pt x="422" y="211"/>
                  </a:cubicBezTo>
                  <a:cubicBezTo>
                    <a:pt x="42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1" name="Google Shape;5111;p8"/>
            <p:cNvSpPr/>
            <p:nvPr/>
          </p:nvSpPr>
          <p:spPr>
            <a:xfrm>
              <a:off x="1674800" y="40641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32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2" name="Google Shape;5112;p8"/>
            <p:cNvSpPr/>
            <p:nvPr/>
          </p:nvSpPr>
          <p:spPr>
            <a:xfrm>
              <a:off x="1833975" y="385180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32" y="1"/>
                  </a:moveTo>
                  <a:cubicBezTo>
                    <a:pt x="109" y="1"/>
                    <a:pt x="11" y="93"/>
                    <a:pt x="6" y="206"/>
                  </a:cubicBezTo>
                  <a:cubicBezTo>
                    <a:pt x="1" y="319"/>
                    <a:pt x="98" y="422"/>
                    <a:pt x="211" y="427"/>
                  </a:cubicBezTo>
                  <a:cubicBezTo>
                    <a:pt x="214" y="427"/>
                    <a:pt x="218" y="428"/>
                    <a:pt x="221" y="428"/>
                  </a:cubicBezTo>
                  <a:cubicBezTo>
                    <a:pt x="335" y="428"/>
                    <a:pt x="432" y="337"/>
                    <a:pt x="432" y="222"/>
                  </a:cubicBezTo>
                  <a:cubicBezTo>
                    <a:pt x="432" y="98"/>
                    <a:pt x="345" y="6"/>
                    <a:pt x="23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3" name="Google Shape;5113;p8"/>
            <p:cNvSpPr/>
            <p:nvPr/>
          </p:nvSpPr>
          <p:spPr>
            <a:xfrm>
              <a:off x="1462575" y="4064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7" y="1"/>
                  </a:moveTo>
                  <a:cubicBezTo>
                    <a:pt x="98" y="1"/>
                    <a:pt x="0" y="92"/>
                    <a:pt x="0" y="207"/>
                  </a:cubicBezTo>
                  <a:cubicBezTo>
                    <a:pt x="0" y="330"/>
                    <a:pt x="93" y="428"/>
                    <a:pt x="211" y="428"/>
                  </a:cubicBezTo>
                  <a:cubicBezTo>
                    <a:pt x="335" y="428"/>
                    <a:pt x="422" y="330"/>
                    <a:pt x="422" y="212"/>
                  </a:cubicBezTo>
                  <a:cubicBezTo>
                    <a:pt x="422" y="99"/>
                    <a:pt x="335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4" name="Google Shape;5114;p8"/>
            <p:cNvSpPr/>
            <p:nvPr/>
          </p:nvSpPr>
          <p:spPr>
            <a:xfrm>
              <a:off x="183397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98" y="0"/>
                    <a:pt x="1" y="87"/>
                    <a:pt x="6" y="206"/>
                  </a:cubicBezTo>
                  <a:cubicBezTo>
                    <a:pt x="6" y="319"/>
                    <a:pt x="103" y="421"/>
                    <a:pt x="216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87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5" name="Google Shape;5115;p8"/>
            <p:cNvSpPr/>
            <p:nvPr/>
          </p:nvSpPr>
          <p:spPr>
            <a:xfrm>
              <a:off x="1754450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1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6" name="Google Shape;5116;p8"/>
            <p:cNvSpPr/>
            <p:nvPr/>
          </p:nvSpPr>
          <p:spPr>
            <a:xfrm>
              <a:off x="2099400" y="4170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8"/>
                    <a:pt x="0" y="211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27" y="340"/>
                    <a:pt x="427" y="211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7" name="Google Shape;5117;p8"/>
            <p:cNvSpPr/>
            <p:nvPr/>
          </p:nvSpPr>
          <p:spPr>
            <a:xfrm>
              <a:off x="1727850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7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88" y="421"/>
                    <a:pt x="212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8" name="Google Shape;5118;p8"/>
            <p:cNvSpPr/>
            <p:nvPr/>
          </p:nvSpPr>
          <p:spPr>
            <a:xfrm>
              <a:off x="180752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5" y="211"/>
                  </a:cubicBezTo>
                  <a:cubicBezTo>
                    <a:pt x="5" y="334"/>
                    <a:pt x="93" y="421"/>
                    <a:pt x="216" y="421"/>
                  </a:cubicBezTo>
                  <a:cubicBezTo>
                    <a:pt x="329" y="421"/>
                    <a:pt x="421" y="334"/>
                    <a:pt x="427" y="216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9" name="Google Shape;5119;p8"/>
            <p:cNvSpPr/>
            <p:nvPr/>
          </p:nvSpPr>
          <p:spPr>
            <a:xfrm>
              <a:off x="1913750" y="430300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0" name="Google Shape;5120;p8"/>
            <p:cNvSpPr/>
            <p:nvPr/>
          </p:nvSpPr>
          <p:spPr>
            <a:xfrm>
              <a:off x="1966550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2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1" name="Google Shape;5121;p8"/>
            <p:cNvSpPr/>
            <p:nvPr/>
          </p:nvSpPr>
          <p:spPr>
            <a:xfrm>
              <a:off x="1435850" y="430300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103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2" name="Google Shape;5122;p8"/>
            <p:cNvSpPr/>
            <p:nvPr/>
          </p:nvSpPr>
          <p:spPr>
            <a:xfrm>
              <a:off x="1940100" y="45419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5" y="329"/>
                    <a:pt x="103" y="421"/>
                    <a:pt x="221" y="421"/>
                  </a:cubicBezTo>
                  <a:cubicBezTo>
                    <a:pt x="334" y="421"/>
                    <a:pt x="427" y="329"/>
                    <a:pt x="427" y="211"/>
                  </a:cubicBezTo>
                  <a:cubicBezTo>
                    <a:pt x="432" y="87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3" name="Google Shape;5123;p8"/>
            <p:cNvSpPr/>
            <p:nvPr/>
          </p:nvSpPr>
          <p:spPr>
            <a:xfrm>
              <a:off x="1860575" y="38253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2" y="0"/>
                  </a:moveTo>
                  <a:cubicBezTo>
                    <a:pt x="98" y="0"/>
                    <a:pt x="5" y="91"/>
                    <a:pt x="0" y="206"/>
                  </a:cubicBezTo>
                  <a:cubicBezTo>
                    <a:pt x="0" y="329"/>
                    <a:pt x="93" y="427"/>
                    <a:pt x="211" y="427"/>
                  </a:cubicBezTo>
                  <a:cubicBezTo>
                    <a:pt x="329" y="427"/>
                    <a:pt x="427" y="334"/>
                    <a:pt x="427" y="216"/>
                  </a:cubicBezTo>
                  <a:cubicBezTo>
                    <a:pt x="427" y="98"/>
                    <a:pt x="334" y="11"/>
                    <a:pt x="221" y="0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4" name="Google Shape;5124;p8"/>
            <p:cNvSpPr/>
            <p:nvPr/>
          </p:nvSpPr>
          <p:spPr>
            <a:xfrm>
              <a:off x="2125850" y="4196850"/>
              <a:ext cx="10950" cy="10600"/>
            </a:xfrm>
            <a:custGeom>
              <a:rect b="b" l="l" r="r" t="t"/>
              <a:pathLst>
                <a:path extrusionOk="0" h="424" w="438">
                  <a:moveTo>
                    <a:pt x="211" y="1"/>
                  </a:moveTo>
                  <a:cubicBezTo>
                    <a:pt x="99" y="1"/>
                    <a:pt x="16" y="80"/>
                    <a:pt x="11" y="197"/>
                  </a:cubicBezTo>
                  <a:cubicBezTo>
                    <a:pt x="1" y="325"/>
                    <a:pt x="88" y="418"/>
                    <a:pt x="212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17"/>
                  </a:cubicBezTo>
                  <a:cubicBezTo>
                    <a:pt x="438" y="99"/>
                    <a:pt x="350" y="7"/>
                    <a:pt x="232" y="1"/>
                  </a:cubicBezTo>
                  <a:cubicBezTo>
                    <a:pt x="225" y="1"/>
                    <a:pt x="218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5" name="Google Shape;5125;p8"/>
            <p:cNvSpPr/>
            <p:nvPr/>
          </p:nvSpPr>
          <p:spPr>
            <a:xfrm>
              <a:off x="1595150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6" y="0"/>
                  </a:moveTo>
                  <a:cubicBezTo>
                    <a:pt x="93" y="6"/>
                    <a:pt x="1" y="93"/>
                    <a:pt x="1" y="211"/>
                  </a:cubicBezTo>
                  <a:cubicBezTo>
                    <a:pt x="1" y="334"/>
                    <a:pt x="93" y="422"/>
                    <a:pt x="211" y="422"/>
                  </a:cubicBezTo>
                  <a:cubicBezTo>
                    <a:pt x="330" y="422"/>
                    <a:pt x="427" y="334"/>
                    <a:pt x="427" y="211"/>
                  </a:cubicBezTo>
                  <a:cubicBezTo>
                    <a:pt x="427" y="88"/>
                    <a:pt x="335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6" name="Google Shape;5126;p8"/>
            <p:cNvSpPr/>
            <p:nvPr/>
          </p:nvSpPr>
          <p:spPr>
            <a:xfrm>
              <a:off x="1754325" y="44089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7" y="0"/>
                  </a:moveTo>
                  <a:cubicBezTo>
                    <a:pt x="108" y="0"/>
                    <a:pt x="6" y="98"/>
                    <a:pt x="6" y="211"/>
                  </a:cubicBezTo>
                  <a:cubicBezTo>
                    <a:pt x="1" y="335"/>
                    <a:pt x="88" y="422"/>
                    <a:pt x="216" y="422"/>
                  </a:cubicBezTo>
                  <a:cubicBezTo>
                    <a:pt x="340" y="422"/>
                    <a:pt x="432" y="335"/>
                    <a:pt x="432" y="211"/>
                  </a:cubicBezTo>
                  <a:cubicBezTo>
                    <a:pt x="432" y="98"/>
                    <a:pt x="340" y="6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7" name="Google Shape;5127;p8"/>
            <p:cNvSpPr/>
            <p:nvPr/>
          </p:nvSpPr>
          <p:spPr>
            <a:xfrm>
              <a:off x="1754325" y="3825350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16"/>
                  </a:cubicBezTo>
                  <a:cubicBezTo>
                    <a:pt x="6" y="329"/>
                    <a:pt x="93" y="427"/>
                    <a:pt x="211" y="427"/>
                  </a:cubicBezTo>
                  <a:cubicBezTo>
                    <a:pt x="335" y="427"/>
                    <a:pt x="432" y="334"/>
                    <a:pt x="432" y="216"/>
                  </a:cubicBezTo>
                  <a:cubicBezTo>
                    <a:pt x="432" y="93"/>
                    <a:pt x="34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8" name="Google Shape;5128;p8"/>
            <p:cNvSpPr/>
            <p:nvPr/>
          </p:nvSpPr>
          <p:spPr>
            <a:xfrm>
              <a:off x="18605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0"/>
                    <a:pt x="98" y="427"/>
                    <a:pt x="221" y="427"/>
                  </a:cubicBezTo>
                  <a:cubicBezTo>
                    <a:pt x="339" y="417"/>
                    <a:pt x="432" y="330"/>
                    <a:pt x="427" y="206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9" name="Google Shape;5129;p8"/>
            <p:cNvSpPr/>
            <p:nvPr/>
          </p:nvSpPr>
          <p:spPr>
            <a:xfrm>
              <a:off x="1940225" y="41173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1"/>
                  </a:moveTo>
                  <a:cubicBezTo>
                    <a:pt x="98" y="1"/>
                    <a:pt x="0" y="98"/>
                    <a:pt x="0" y="211"/>
                  </a:cubicBezTo>
                  <a:cubicBezTo>
                    <a:pt x="11" y="329"/>
                    <a:pt x="98" y="422"/>
                    <a:pt x="216" y="422"/>
                  </a:cubicBezTo>
                  <a:cubicBezTo>
                    <a:pt x="329" y="422"/>
                    <a:pt x="427" y="335"/>
                    <a:pt x="427" y="211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0" name="Google Shape;5130;p8"/>
            <p:cNvSpPr/>
            <p:nvPr/>
          </p:nvSpPr>
          <p:spPr>
            <a:xfrm>
              <a:off x="1727850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7" y="1"/>
                  </a:moveTo>
                  <a:cubicBezTo>
                    <a:pt x="104" y="1"/>
                    <a:pt x="1" y="98"/>
                    <a:pt x="1" y="211"/>
                  </a:cubicBezTo>
                  <a:cubicBezTo>
                    <a:pt x="1" y="335"/>
                    <a:pt x="88" y="427"/>
                    <a:pt x="212" y="427"/>
                  </a:cubicBezTo>
                  <a:cubicBezTo>
                    <a:pt x="340" y="427"/>
                    <a:pt x="422" y="340"/>
                    <a:pt x="422" y="211"/>
                  </a:cubicBezTo>
                  <a:cubicBezTo>
                    <a:pt x="42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1" name="Google Shape;5131;p8"/>
            <p:cNvSpPr/>
            <p:nvPr/>
          </p:nvSpPr>
          <p:spPr>
            <a:xfrm>
              <a:off x="188717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5" y="87"/>
                    <a:pt x="0" y="206"/>
                  </a:cubicBezTo>
                  <a:cubicBezTo>
                    <a:pt x="0" y="329"/>
                    <a:pt x="87" y="427"/>
                    <a:pt x="211" y="427"/>
                  </a:cubicBezTo>
                  <a:cubicBezTo>
                    <a:pt x="324" y="427"/>
                    <a:pt x="421" y="334"/>
                    <a:pt x="421" y="221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2" name="Google Shape;5132;p8"/>
            <p:cNvSpPr/>
            <p:nvPr/>
          </p:nvSpPr>
          <p:spPr>
            <a:xfrm>
              <a:off x="1780925" y="43294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7"/>
                    <a:pt x="93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3" name="Google Shape;5133;p8"/>
            <p:cNvSpPr/>
            <p:nvPr/>
          </p:nvSpPr>
          <p:spPr>
            <a:xfrm>
              <a:off x="1674800" y="45948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8"/>
                    <a:pt x="6" y="221"/>
                  </a:cubicBezTo>
                  <a:cubicBezTo>
                    <a:pt x="16" y="334"/>
                    <a:pt x="103" y="427"/>
                    <a:pt x="222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4" name="Google Shape;5134;p8"/>
            <p:cNvSpPr/>
            <p:nvPr/>
          </p:nvSpPr>
          <p:spPr>
            <a:xfrm>
              <a:off x="1886900" y="43294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22" y="1"/>
                  </a:moveTo>
                  <a:cubicBezTo>
                    <a:pt x="104" y="1"/>
                    <a:pt x="16" y="88"/>
                    <a:pt x="11" y="206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32" y="337"/>
                    <a:pt x="432" y="222"/>
                  </a:cubicBezTo>
                  <a:cubicBezTo>
                    <a:pt x="438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5" name="Google Shape;5135;p8"/>
            <p:cNvSpPr/>
            <p:nvPr/>
          </p:nvSpPr>
          <p:spPr>
            <a:xfrm>
              <a:off x="1780800" y="3905000"/>
              <a:ext cx="10925" cy="10675"/>
            </a:xfrm>
            <a:custGeom>
              <a:rect b="b" l="l" r="r" t="t"/>
              <a:pathLst>
                <a:path extrusionOk="0" h="427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19"/>
                    <a:pt x="93" y="422"/>
                    <a:pt x="211" y="427"/>
                  </a:cubicBezTo>
                  <a:cubicBezTo>
                    <a:pt x="214" y="427"/>
                    <a:pt x="217" y="427"/>
                    <a:pt x="221" y="427"/>
                  </a:cubicBezTo>
                  <a:cubicBezTo>
                    <a:pt x="334" y="427"/>
                    <a:pt x="427" y="341"/>
                    <a:pt x="432" y="226"/>
                  </a:cubicBezTo>
                  <a:cubicBezTo>
                    <a:pt x="437" y="113"/>
                    <a:pt x="350" y="11"/>
                    <a:pt x="231" y="0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6" name="Google Shape;5136;p8"/>
            <p:cNvSpPr/>
            <p:nvPr/>
          </p:nvSpPr>
          <p:spPr>
            <a:xfrm>
              <a:off x="1727850" y="39048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7" y="1"/>
                  </a:moveTo>
                  <a:cubicBezTo>
                    <a:pt x="88" y="1"/>
                    <a:pt x="1" y="87"/>
                    <a:pt x="1" y="207"/>
                  </a:cubicBezTo>
                  <a:cubicBezTo>
                    <a:pt x="1" y="330"/>
                    <a:pt x="93" y="428"/>
                    <a:pt x="212" y="428"/>
                  </a:cubicBezTo>
                  <a:cubicBezTo>
                    <a:pt x="215" y="428"/>
                    <a:pt x="218" y="428"/>
                    <a:pt x="221" y="428"/>
                  </a:cubicBezTo>
                  <a:cubicBezTo>
                    <a:pt x="339" y="428"/>
                    <a:pt x="422" y="332"/>
                    <a:pt x="422" y="212"/>
                  </a:cubicBezTo>
                  <a:cubicBezTo>
                    <a:pt x="422" y="94"/>
                    <a:pt x="335" y="1"/>
                    <a:pt x="217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7" name="Google Shape;5137;p8"/>
            <p:cNvSpPr/>
            <p:nvPr/>
          </p:nvSpPr>
          <p:spPr>
            <a:xfrm>
              <a:off x="2125850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8"/>
                    <a:pt x="11" y="222"/>
                  </a:cubicBezTo>
                  <a:cubicBezTo>
                    <a:pt x="11" y="335"/>
                    <a:pt x="98" y="427"/>
                    <a:pt x="217" y="427"/>
                  </a:cubicBezTo>
                  <a:cubicBezTo>
                    <a:pt x="330" y="427"/>
                    <a:pt x="427" y="335"/>
                    <a:pt x="427" y="217"/>
                  </a:cubicBezTo>
                  <a:cubicBezTo>
                    <a:pt x="427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8" name="Google Shape;5138;p8"/>
            <p:cNvSpPr/>
            <p:nvPr/>
          </p:nvSpPr>
          <p:spPr>
            <a:xfrm>
              <a:off x="2099400" y="41172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93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9" name="Google Shape;5139;p8"/>
            <p:cNvSpPr/>
            <p:nvPr/>
          </p:nvSpPr>
          <p:spPr>
            <a:xfrm>
              <a:off x="1754450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25" y="1"/>
                  </a:moveTo>
                  <a:cubicBezTo>
                    <a:pt x="219" y="1"/>
                    <a:pt x="213" y="1"/>
                    <a:pt x="206" y="1"/>
                  </a:cubicBezTo>
                  <a:cubicBezTo>
                    <a:pt x="93" y="7"/>
                    <a:pt x="1" y="94"/>
                    <a:pt x="1" y="212"/>
                  </a:cubicBezTo>
                  <a:cubicBezTo>
                    <a:pt x="1" y="325"/>
                    <a:pt x="88" y="423"/>
                    <a:pt x="211" y="423"/>
                  </a:cubicBezTo>
                  <a:cubicBezTo>
                    <a:pt x="335" y="418"/>
                    <a:pt x="427" y="325"/>
                    <a:pt x="427" y="207"/>
                  </a:cubicBezTo>
                  <a:cubicBezTo>
                    <a:pt x="417" y="90"/>
                    <a:pt x="338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0" name="Google Shape;5140;p8"/>
            <p:cNvSpPr/>
            <p:nvPr/>
          </p:nvSpPr>
          <p:spPr>
            <a:xfrm>
              <a:off x="1807525" y="43559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10"/>
                    <a:pt x="0" y="98"/>
                    <a:pt x="0" y="221"/>
                  </a:cubicBezTo>
                  <a:cubicBezTo>
                    <a:pt x="5" y="334"/>
                    <a:pt x="93" y="427"/>
                    <a:pt x="211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1" name="Google Shape;5141;p8"/>
            <p:cNvSpPr/>
            <p:nvPr/>
          </p:nvSpPr>
          <p:spPr>
            <a:xfrm>
              <a:off x="1860450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8" y="0"/>
                    <a:pt x="5" y="88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2" name="Google Shape;5142;p8"/>
            <p:cNvSpPr/>
            <p:nvPr/>
          </p:nvSpPr>
          <p:spPr>
            <a:xfrm>
              <a:off x="1913625" y="43561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8" y="0"/>
                    <a:pt x="6" y="88"/>
                    <a:pt x="1" y="211"/>
                  </a:cubicBezTo>
                  <a:cubicBezTo>
                    <a:pt x="6" y="334"/>
                    <a:pt x="98" y="422"/>
                    <a:pt x="216" y="422"/>
                  </a:cubicBezTo>
                  <a:cubicBezTo>
                    <a:pt x="335" y="417"/>
                    <a:pt x="432" y="324"/>
                    <a:pt x="432" y="211"/>
                  </a:cubicBez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3" name="Google Shape;5143;p8"/>
            <p:cNvSpPr/>
            <p:nvPr/>
          </p:nvSpPr>
          <p:spPr>
            <a:xfrm>
              <a:off x="1621875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4" name="Google Shape;5144;p8"/>
            <p:cNvSpPr/>
            <p:nvPr/>
          </p:nvSpPr>
          <p:spPr>
            <a:xfrm>
              <a:off x="215245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1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27"/>
                    <a:pt x="216" y="427"/>
                  </a:cubicBezTo>
                  <a:cubicBezTo>
                    <a:pt x="340" y="427"/>
                    <a:pt x="427" y="335"/>
                    <a:pt x="422" y="211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5" name="Google Shape;5145;p8"/>
            <p:cNvSpPr/>
            <p:nvPr/>
          </p:nvSpPr>
          <p:spPr>
            <a:xfrm>
              <a:off x="1727725" y="39580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1"/>
                  </a:moveTo>
                  <a:cubicBezTo>
                    <a:pt x="98" y="1"/>
                    <a:pt x="1" y="88"/>
                    <a:pt x="16" y="211"/>
                  </a:cubicBezTo>
                  <a:cubicBezTo>
                    <a:pt x="16" y="335"/>
                    <a:pt x="114" y="422"/>
                    <a:pt x="227" y="422"/>
                  </a:cubicBezTo>
                  <a:cubicBezTo>
                    <a:pt x="345" y="422"/>
                    <a:pt x="433" y="329"/>
                    <a:pt x="433" y="211"/>
                  </a:cubicBezTo>
                  <a:cubicBezTo>
                    <a:pt x="433" y="8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6" name="Google Shape;5146;p8"/>
            <p:cNvSpPr/>
            <p:nvPr/>
          </p:nvSpPr>
          <p:spPr>
            <a:xfrm>
              <a:off x="1780800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16" y="88"/>
                    <a:pt x="5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7" name="Google Shape;5147;p8"/>
            <p:cNvSpPr/>
            <p:nvPr/>
          </p:nvSpPr>
          <p:spPr>
            <a:xfrm>
              <a:off x="1727850" y="4329325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7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34"/>
                    <a:pt x="88" y="432"/>
                    <a:pt x="212" y="432"/>
                  </a:cubicBezTo>
                  <a:cubicBezTo>
                    <a:pt x="335" y="432"/>
                    <a:pt x="422" y="340"/>
                    <a:pt x="422" y="211"/>
                  </a:cubicBezTo>
                  <a:cubicBezTo>
                    <a:pt x="422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8" name="Google Shape;5148;p8"/>
            <p:cNvSpPr/>
            <p:nvPr/>
          </p:nvSpPr>
          <p:spPr>
            <a:xfrm>
              <a:off x="1887175" y="42765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5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21" y="334"/>
                    <a:pt x="427" y="211"/>
                  </a:cubicBezTo>
                  <a:cubicBezTo>
                    <a:pt x="427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9" name="Google Shape;5149;p8"/>
            <p:cNvSpPr/>
            <p:nvPr/>
          </p:nvSpPr>
          <p:spPr>
            <a:xfrm>
              <a:off x="1940225" y="4276600"/>
              <a:ext cx="10675" cy="10475"/>
            </a:xfrm>
            <a:custGeom>
              <a:rect b="b" l="l" r="r" t="t"/>
              <a:pathLst>
                <a:path extrusionOk="0" h="419" w="427">
                  <a:moveTo>
                    <a:pt x="240" y="1"/>
                  </a:moveTo>
                  <a:cubicBezTo>
                    <a:pt x="232" y="1"/>
                    <a:pt x="224" y="2"/>
                    <a:pt x="216" y="3"/>
                  </a:cubicBezTo>
                  <a:cubicBezTo>
                    <a:pt x="98" y="3"/>
                    <a:pt x="0" y="90"/>
                    <a:pt x="0" y="208"/>
                  </a:cubicBezTo>
                  <a:cubicBezTo>
                    <a:pt x="0" y="321"/>
                    <a:pt x="93" y="419"/>
                    <a:pt x="216" y="419"/>
                  </a:cubicBezTo>
                  <a:cubicBezTo>
                    <a:pt x="334" y="419"/>
                    <a:pt x="427" y="331"/>
                    <a:pt x="427" y="208"/>
                  </a:cubicBezTo>
                  <a:cubicBezTo>
                    <a:pt x="422" y="93"/>
                    <a:pt x="342" y="1"/>
                    <a:pt x="24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0" name="Google Shape;5150;p8"/>
            <p:cNvSpPr/>
            <p:nvPr/>
          </p:nvSpPr>
          <p:spPr>
            <a:xfrm>
              <a:off x="15422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6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1" name="Google Shape;5151;p8"/>
            <p:cNvSpPr/>
            <p:nvPr/>
          </p:nvSpPr>
          <p:spPr>
            <a:xfrm>
              <a:off x="1727600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103" y="1"/>
                    <a:pt x="6" y="93"/>
                    <a:pt x="6" y="206"/>
                  </a:cubicBezTo>
                  <a:cubicBezTo>
                    <a:pt x="1" y="324"/>
                    <a:pt x="98" y="417"/>
                    <a:pt x="217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5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2" name="Google Shape;5152;p8"/>
            <p:cNvSpPr/>
            <p:nvPr/>
          </p:nvSpPr>
          <p:spPr>
            <a:xfrm>
              <a:off x="1648350" y="4303100"/>
              <a:ext cx="10550" cy="10450"/>
            </a:xfrm>
            <a:custGeom>
              <a:rect b="b" l="l" r="r" t="t"/>
              <a:pathLst>
                <a:path extrusionOk="0" h="418" w="422">
                  <a:moveTo>
                    <a:pt x="221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9"/>
                    <a:pt x="0" y="212"/>
                  </a:cubicBezTo>
                  <a:cubicBezTo>
                    <a:pt x="5" y="325"/>
                    <a:pt x="98" y="417"/>
                    <a:pt x="211" y="417"/>
                  </a:cubicBezTo>
                  <a:cubicBezTo>
                    <a:pt x="334" y="417"/>
                    <a:pt x="421" y="330"/>
                    <a:pt x="421" y="207"/>
                  </a:cubicBezTo>
                  <a:cubicBezTo>
                    <a:pt x="421" y="87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3" name="Google Shape;5153;p8"/>
            <p:cNvSpPr/>
            <p:nvPr/>
          </p:nvSpPr>
          <p:spPr>
            <a:xfrm>
              <a:off x="1727725" y="44355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1" y="334"/>
                    <a:pt x="98" y="427"/>
                    <a:pt x="222" y="427"/>
                  </a:cubicBezTo>
                  <a:cubicBezTo>
                    <a:pt x="345" y="427"/>
                    <a:pt x="433" y="329"/>
                    <a:pt x="427" y="206"/>
                  </a:cubicBezTo>
                  <a:cubicBezTo>
                    <a:pt x="422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4" name="Google Shape;5154;p8"/>
            <p:cNvSpPr/>
            <p:nvPr/>
          </p:nvSpPr>
          <p:spPr>
            <a:xfrm>
              <a:off x="1940225" y="43826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11" y="329"/>
                    <a:pt x="103" y="421"/>
                    <a:pt x="216" y="421"/>
                  </a:cubicBezTo>
                  <a:cubicBezTo>
                    <a:pt x="329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5" name="Google Shape;5155;p8"/>
            <p:cNvSpPr/>
            <p:nvPr/>
          </p:nvSpPr>
          <p:spPr>
            <a:xfrm>
              <a:off x="1940225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11" y="329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6" name="Google Shape;5156;p8"/>
            <p:cNvSpPr/>
            <p:nvPr/>
          </p:nvSpPr>
          <p:spPr>
            <a:xfrm>
              <a:off x="1807650" y="3825350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0"/>
                    <a:pt x="0" y="98"/>
                    <a:pt x="0" y="216"/>
                  </a:cubicBezTo>
                  <a:cubicBezTo>
                    <a:pt x="0" y="334"/>
                    <a:pt x="88" y="427"/>
                    <a:pt x="211" y="427"/>
                  </a:cubicBezTo>
                  <a:cubicBezTo>
                    <a:pt x="329" y="422"/>
                    <a:pt x="422" y="324"/>
                    <a:pt x="422" y="206"/>
                  </a:cubicBezTo>
                  <a:cubicBezTo>
                    <a:pt x="422" y="93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7" name="Google Shape;5157;p8"/>
            <p:cNvSpPr/>
            <p:nvPr/>
          </p:nvSpPr>
          <p:spPr>
            <a:xfrm>
              <a:off x="1940225" y="38518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93"/>
                    <a:pt x="32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8" name="Google Shape;5158;p8"/>
            <p:cNvSpPr/>
            <p:nvPr/>
          </p:nvSpPr>
          <p:spPr>
            <a:xfrm>
              <a:off x="1568550" y="406417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7" y="0"/>
                  </a:moveTo>
                  <a:cubicBezTo>
                    <a:pt x="104" y="0"/>
                    <a:pt x="6" y="93"/>
                    <a:pt x="6" y="206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7" y="329"/>
                    <a:pt x="427" y="211"/>
                  </a:cubicBezTo>
                  <a:cubicBezTo>
                    <a:pt x="43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9" name="Google Shape;5159;p8"/>
            <p:cNvSpPr/>
            <p:nvPr/>
          </p:nvSpPr>
          <p:spPr>
            <a:xfrm>
              <a:off x="2099400" y="4064175"/>
              <a:ext cx="10675" cy="10425"/>
            </a:xfrm>
            <a:custGeom>
              <a:rect b="b" l="l" r="r" t="t"/>
              <a:pathLst>
                <a:path extrusionOk="0" h="417" w="427">
                  <a:moveTo>
                    <a:pt x="211" y="0"/>
                  </a:moveTo>
                  <a:cubicBezTo>
                    <a:pt x="93" y="0"/>
                    <a:pt x="0" y="87"/>
                    <a:pt x="0" y="206"/>
                  </a:cubicBezTo>
                  <a:cubicBezTo>
                    <a:pt x="0" y="324"/>
                    <a:pt x="93" y="416"/>
                    <a:pt x="211" y="416"/>
                  </a:cubicBezTo>
                  <a:cubicBezTo>
                    <a:pt x="329" y="416"/>
                    <a:pt x="427" y="329"/>
                    <a:pt x="427" y="206"/>
                  </a:cubicBezTo>
                  <a:cubicBezTo>
                    <a:pt x="427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0" name="Google Shape;5160;p8"/>
            <p:cNvSpPr/>
            <p:nvPr/>
          </p:nvSpPr>
          <p:spPr>
            <a:xfrm>
              <a:off x="1568550" y="411735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17" y="1"/>
                  </a:moveTo>
                  <a:cubicBezTo>
                    <a:pt x="104" y="1"/>
                    <a:pt x="6" y="88"/>
                    <a:pt x="6" y="206"/>
                  </a:cubicBezTo>
                  <a:cubicBezTo>
                    <a:pt x="1" y="329"/>
                    <a:pt x="88" y="422"/>
                    <a:pt x="212" y="422"/>
                  </a:cubicBezTo>
                  <a:cubicBezTo>
                    <a:pt x="335" y="422"/>
                    <a:pt x="427" y="329"/>
                    <a:pt x="427" y="211"/>
                  </a:cubicBezTo>
                  <a:cubicBezTo>
                    <a:pt x="438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1" name="Google Shape;5161;p8"/>
            <p:cNvSpPr/>
            <p:nvPr/>
          </p:nvSpPr>
          <p:spPr>
            <a:xfrm>
              <a:off x="1727850" y="41173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17" y="0"/>
                  </a:moveTo>
                  <a:cubicBezTo>
                    <a:pt x="214" y="0"/>
                    <a:pt x="210" y="0"/>
                    <a:pt x="207" y="1"/>
                  </a:cubicBezTo>
                  <a:cubicBezTo>
                    <a:pt x="88" y="1"/>
                    <a:pt x="1" y="88"/>
                    <a:pt x="1" y="206"/>
                  </a:cubicBezTo>
                  <a:cubicBezTo>
                    <a:pt x="1" y="31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06"/>
                  </a:cubicBezTo>
                  <a:cubicBezTo>
                    <a:pt x="422" y="86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2" name="Google Shape;5162;p8"/>
            <p:cNvSpPr/>
            <p:nvPr/>
          </p:nvSpPr>
          <p:spPr>
            <a:xfrm>
              <a:off x="20726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1" y="0"/>
                  </a:moveTo>
                  <a:cubicBezTo>
                    <a:pt x="103" y="0"/>
                    <a:pt x="16" y="87"/>
                    <a:pt x="11" y="206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2" y="87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3" name="Google Shape;5163;p8"/>
            <p:cNvSpPr/>
            <p:nvPr/>
          </p:nvSpPr>
          <p:spPr>
            <a:xfrm>
              <a:off x="2178925" y="4303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5"/>
                    <a:pt x="5" y="98"/>
                    <a:pt x="5" y="211"/>
                  </a:cubicBezTo>
                  <a:cubicBezTo>
                    <a:pt x="0" y="329"/>
                    <a:pt x="103" y="421"/>
                    <a:pt x="216" y="421"/>
                  </a:cubicBezTo>
                  <a:cubicBezTo>
                    <a:pt x="339" y="421"/>
                    <a:pt x="432" y="334"/>
                    <a:pt x="432" y="211"/>
                  </a:cubicBezTo>
                  <a:cubicBezTo>
                    <a:pt x="432" y="87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4" name="Google Shape;5164;p8"/>
            <p:cNvSpPr/>
            <p:nvPr/>
          </p:nvSpPr>
          <p:spPr>
            <a:xfrm>
              <a:off x="1780800" y="4488750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24"/>
                    <a:pt x="93" y="417"/>
                    <a:pt x="211" y="427"/>
                  </a:cubicBezTo>
                  <a:cubicBezTo>
                    <a:pt x="214" y="427"/>
                    <a:pt x="217" y="427"/>
                    <a:pt x="220" y="427"/>
                  </a:cubicBezTo>
                  <a:cubicBezTo>
                    <a:pt x="334" y="427"/>
                    <a:pt x="432" y="332"/>
                    <a:pt x="432" y="222"/>
                  </a:cubicBezTo>
                  <a:cubicBezTo>
                    <a:pt x="437" y="98"/>
                    <a:pt x="350" y="6"/>
                    <a:pt x="231" y="1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5" name="Google Shape;5165;p8"/>
            <p:cNvSpPr/>
            <p:nvPr/>
          </p:nvSpPr>
          <p:spPr>
            <a:xfrm>
              <a:off x="1887175" y="385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4" y="0"/>
                  </a:moveTo>
                  <a:cubicBezTo>
                    <a:pt x="218" y="0"/>
                    <a:pt x="212" y="0"/>
                    <a:pt x="206" y="1"/>
                  </a:cubicBezTo>
                  <a:cubicBezTo>
                    <a:pt x="87" y="1"/>
                    <a:pt x="0" y="88"/>
                    <a:pt x="0" y="207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24" y="422"/>
                    <a:pt x="421" y="335"/>
                    <a:pt x="421" y="212"/>
                  </a:cubicBezTo>
                  <a:cubicBezTo>
                    <a:pt x="421" y="94"/>
                    <a:pt x="342" y="0"/>
                    <a:pt x="22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6" name="Google Shape;5166;p8"/>
            <p:cNvSpPr/>
            <p:nvPr/>
          </p:nvSpPr>
          <p:spPr>
            <a:xfrm>
              <a:off x="1780925" y="38519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1" y="1"/>
                  </a:moveTo>
                  <a:cubicBezTo>
                    <a:pt x="103" y="1"/>
                    <a:pt x="11" y="88"/>
                    <a:pt x="11" y="207"/>
                  </a:cubicBezTo>
                  <a:cubicBezTo>
                    <a:pt x="0" y="325"/>
                    <a:pt x="93" y="422"/>
                    <a:pt x="216" y="422"/>
                  </a:cubicBezTo>
                  <a:cubicBezTo>
                    <a:pt x="329" y="422"/>
                    <a:pt x="427" y="335"/>
                    <a:pt x="427" y="212"/>
                  </a:cubicBezTo>
                  <a:cubicBezTo>
                    <a:pt x="427" y="88"/>
                    <a:pt x="32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7" name="Google Shape;5167;p8"/>
            <p:cNvSpPr/>
            <p:nvPr/>
          </p:nvSpPr>
          <p:spPr>
            <a:xfrm>
              <a:off x="20726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1" y="0"/>
                  </a:moveTo>
                  <a:cubicBezTo>
                    <a:pt x="108" y="0"/>
                    <a:pt x="11" y="88"/>
                    <a:pt x="0" y="211"/>
                  </a:cubicBezTo>
                  <a:cubicBezTo>
                    <a:pt x="0" y="324"/>
                    <a:pt x="93" y="417"/>
                    <a:pt x="206" y="422"/>
                  </a:cubicBezTo>
                  <a:cubicBezTo>
                    <a:pt x="209" y="422"/>
                    <a:pt x="213" y="422"/>
                    <a:pt x="216" y="422"/>
                  </a:cubicBezTo>
                  <a:cubicBezTo>
                    <a:pt x="335" y="422"/>
                    <a:pt x="427" y="336"/>
                    <a:pt x="427" y="216"/>
                  </a:cubicBezTo>
                  <a:cubicBezTo>
                    <a:pt x="432" y="93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8" name="Google Shape;5168;p8"/>
            <p:cNvSpPr/>
            <p:nvPr/>
          </p:nvSpPr>
          <p:spPr>
            <a:xfrm>
              <a:off x="2126125" y="4356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2" y="1"/>
                  </a:moveTo>
                  <a:cubicBezTo>
                    <a:pt x="79" y="1"/>
                    <a:pt x="0" y="90"/>
                    <a:pt x="0" y="212"/>
                  </a:cubicBezTo>
                  <a:cubicBezTo>
                    <a:pt x="0" y="335"/>
                    <a:pt x="87" y="423"/>
                    <a:pt x="211" y="423"/>
                  </a:cubicBezTo>
                  <a:cubicBezTo>
                    <a:pt x="324" y="423"/>
                    <a:pt x="421" y="335"/>
                    <a:pt x="421" y="217"/>
                  </a:cubicBezTo>
                  <a:cubicBezTo>
                    <a:pt x="421" y="94"/>
                    <a:pt x="334" y="1"/>
                    <a:pt x="211" y="1"/>
                  </a:cubicBezTo>
                  <a:cubicBezTo>
                    <a:pt x="205" y="1"/>
                    <a:pt x="198" y="1"/>
                    <a:pt x="19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9" name="Google Shape;5169;p8"/>
            <p:cNvSpPr/>
            <p:nvPr/>
          </p:nvSpPr>
          <p:spPr>
            <a:xfrm>
              <a:off x="2152200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1"/>
                  </a:moveTo>
                  <a:cubicBezTo>
                    <a:pt x="103" y="1"/>
                    <a:pt x="11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334" y="422"/>
                    <a:pt x="432" y="335"/>
                    <a:pt x="432" y="211"/>
                  </a:cubicBezTo>
                  <a:cubicBezTo>
                    <a:pt x="432" y="8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0" name="Google Shape;5170;p8"/>
            <p:cNvSpPr/>
            <p:nvPr/>
          </p:nvSpPr>
          <p:spPr>
            <a:xfrm>
              <a:off x="1780800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98" y="0"/>
                    <a:pt x="5" y="98"/>
                    <a:pt x="0" y="221"/>
                  </a:cubicBezTo>
                  <a:cubicBezTo>
                    <a:pt x="5" y="334"/>
                    <a:pt x="98" y="427"/>
                    <a:pt x="211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1" name="Google Shape;5171;p8"/>
            <p:cNvSpPr/>
            <p:nvPr/>
          </p:nvSpPr>
          <p:spPr>
            <a:xfrm>
              <a:off x="1542225" y="41966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8" y="10"/>
                    <a:pt x="1" y="98"/>
                    <a:pt x="1" y="211"/>
                  </a:cubicBezTo>
                  <a:cubicBezTo>
                    <a:pt x="1" y="334"/>
                    <a:pt x="93" y="432"/>
                    <a:pt x="211" y="432"/>
                  </a:cubicBezTo>
                  <a:cubicBezTo>
                    <a:pt x="335" y="432"/>
                    <a:pt x="422" y="344"/>
                    <a:pt x="417" y="211"/>
                  </a:cubicBezTo>
                  <a:cubicBezTo>
                    <a:pt x="417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2" name="Google Shape;5172;p8"/>
            <p:cNvSpPr/>
            <p:nvPr/>
          </p:nvSpPr>
          <p:spPr>
            <a:xfrm>
              <a:off x="1489175" y="43029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2" y="1"/>
                    <a:pt x="0" y="87"/>
                    <a:pt x="0" y="207"/>
                  </a:cubicBezTo>
                  <a:cubicBezTo>
                    <a:pt x="0" y="335"/>
                    <a:pt x="82" y="422"/>
                    <a:pt x="211" y="422"/>
                  </a:cubicBezTo>
                  <a:cubicBezTo>
                    <a:pt x="334" y="422"/>
                    <a:pt x="432" y="330"/>
                    <a:pt x="432" y="212"/>
                  </a:cubicBezTo>
                  <a:cubicBezTo>
                    <a:pt x="432" y="99"/>
                    <a:pt x="334" y="1"/>
                    <a:pt x="221" y="1"/>
                  </a:cubicBezTo>
                  <a:cubicBezTo>
                    <a:pt x="218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3" name="Google Shape;5173;p8"/>
            <p:cNvSpPr/>
            <p:nvPr/>
          </p:nvSpPr>
          <p:spPr>
            <a:xfrm>
              <a:off x="1515625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27" y="336"/>
                    <a:pt x="427" y="211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4" name="Google Shape;5174;p8"/>
            <p:cNvSpPr/>
            <p:nvPr/>
          </p:nvSpPr>
          <p:spPr>
            <a:xfrm>
              <a:off x="20462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104" y="1"/>
                    <a:pt x="1" y="103"/>
                    <a:pt x="1" y="222"/>
                  </a:cubicBezTo>
                  <a:cubicBezTo>
                    <a:pt x="10" y="348"/>
                    <a:pt x="107" y="428"/>
                    <a:pt x="204" y="428"/>
                  </a:cubicBezTo>
                  <a:cubicBezTo>
                    <a:pt x="210" y="428"/>
                    <a:pt x="216" y="428"/>
                    <a:pt x="222" y="427"/>
                  </a:cubicBezTo>
                  <a:cubicBezTo>
                    <a:pt x="34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5" name="Google Shape;5175;p8"/>
            <p:cNvSpPr/>
            <p:nvPr/>
          </p:nvSpPr>
          <p:spPr>
            <a:xfrm>
              <a:off x="1728000" y="43826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29"/>
                    <a:pt x="98" y="421"/>
                    <a:pt x="211" y="421"/>
                  </a:cubicBezTo>
                  <a:cubicBezTo>
                    <a:pt x="329" y="421"/>
                    <a:pt x="416" y="329"/>
                    <a:pt x="416" y="211"/>
                  </a:cubicBezTo>
                  <a:cubicBezTo>
                    <a:pt x="416" y="87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6" name="Google Shape;5176;p8"/>
            <p:cNvSpPr/>
            <p:nvPr/>
          </p:nvSpPr>
          <p:spPr>
            <a:xfrm>
              <a:off x="1780925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1"/>
                    <a:pt x="0" y="99"/>
                    <a:pt x="0" y="212"/>
                  </a:cubicBezTo>
                  <a:cubicBezTo>
                    <a:pt x="0" y="335"/>
                    <a:pt x="98" y="422"/>
                    <a:pt x="216" y="422"/>
                  </a:cubicBezTo>
                  <a:cubicBezTo>
                    <a:pt x="334" y="422"/>
                    <a:pt x="427" y="33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7" name="Google Shape;5177;p8"/>
            <p:cNvSpPr/>
            <p:nvPr/>
          </p:nvSpPr>
          <p:spPr>
            <a:xfrm>
              <a:off x="1621625" y="40641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11" y="211"/>
                  </a:cubicBezTo>
                  <a:cubicBezTo>
                    <a:pt x="16" y="334"/>
                    <a:pt x="103" y="427"/>
                    <a:pt x="226" y="427"/>
                  </a:cubicBezTo>
                  <a:cubicBezTo>
                    <a:pt x="345" y="416"/>
                    <a:pt x="432" y="329"/>
                    <a:pt x="432" y="211"/>
                  </a:cubicBezTo>
                  <a:cubicBezTo>
                    <a:pt x="432" y="98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8" name="Google Shape;5178;p8"/>
            <p:cNvSpPr/>
            <p:nvPr/>
          </p:nvSpPr>
          <p:spPr>
            <a:xfrm>
              <a:off x="1727600" y="454180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2" y="0"/>
                  </a:moveTo>
                  <a:cubicBezTo>
                    <a:pt x="94" y="0"/>
                    <a:pt x="16" y="84"/>
                    <a:pt x="11" y="196"/>
                  </a:cubicBezTo>
                  <a:cubicBezTo>
                    <a:pt x="1" y="320"/>
                    <a:pt x="98" y="422"/>
                    <a:pt x="222" y="422"/>
                  </a:cubicBezTo>
                  <a:cubicBezTo>
                    <a:pt x="335" y="422"/>
                    <a:pt x="432" y="335"/>
                    <a:pt x="432" y="217"/>
                  </a:cubicBezTo>
                  <a:cubicBezTo>
                    <a:pt x="438" y="104"/>
                    <a:pt x="355" y="6"/>
                    <a:pt x="232" y="1"/>
                  </a:cubicBezTo>
                  <a:cubicBezTo>
                    <a:pt x="225" y="0"/>
                    <a:pt x="218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9" name="Google Shape;5179;p8"/>
            <p:cNvSpPr/>
            <p:nvPr/>
          </p:nvSpPr>
          <p:spPr>
            <a:xfrm>
              <a:off x="1887300" y="4382625"/>
              <a:ext cx="10425" cy="10575"/>
            </a:xfrm>
            <a:custGeom>
              <a:rect b="b" l="l" r="r" t="t"/>
              <a:pathLst>
                <a:path extrusionOk="0" h="423" w="417">
                  <a:moveTo>
                    <a:pt x="215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88" y="1"/>
                    <a:pt x="0" y="99"/>
                    <a:pt x="0" y="212"/>
                  </a:cubicBezTo>
                  <a:cubicBezTo>
                    <a:pt x="0" y="335"/>
                    <a:pt x="98" y="422"/>
                    <a:pt x="211" y="422"/>
                  </a:cubicBezTo>
                  <a:cubicBezTo>
                    <a:pt x="329" y="422"/>
                    <a:pt x="416" y="330"/>
                    <a:pt x="416" y="207"/>
                  </a:cubicBezTo>
                  <a:cubicBezTo>
                    <a:pt x="416" y="87"/>
                    <a:pt x="324" y="1"/>
                    <a:pt x="21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0" name="Google Shape;5180;p8"/>
            <p:cNvSpPr/>
            <p:nvPr/>
          </p:nvSpPr>
          <p:spPr>
            <a:xfrm>
              <a:off x="1887300" y="44887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0" y="93"/>
                    <a:pt x="0" y="211"/>
                  </a:cubicBezTo>
                  <a:cubicBezTo>
                    <a:pt x="0" y="330"/>
                    <a:pt x="98" y="427"/>
                    <a:pt x="211" y="427"/>
                  </a:cubicBezTo>
                  <a:cubicBezTo>
                    <a:pt x="329" y="417"/>
                    <a:pt x="422" y="330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1" name="Google Shape;5181;p8"/>
            <p:cNvSpPr/>
            <p:nvPr/>
          </p:nvSpPr>
          <p:spPr>
            <a:xfrm>
              <a:off x="2125850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22" y="0"/>
                  </a:moveTo>
                  <a:cubicBezTo>
                    <a:pt x="98" y="0"/>
                    <a:pt x="11" y="93"/>
                    <a:pt x="11" y="206"/>
                  </a:cubicBezTo>
                  <a:cubicBezTo>
                    <a:pt x="1" y="324"/>
                    <a:pt x="98" y="427"/>
                    <a:pt x="217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2" name="Google Shape;5182;p8"/>
            <p:cNvSpPr/>
            <p:nvPr/>
          </p:nvSpPr>
          <p:spPr>
            <a:xfrm>
              <a:off x="2073050" y="4143825"/>
              <a:ext cx="10450" cy="10675"/>
            </a:xfrm>
            <a:custGeom>
              <a:rect b="b" l="l" r="r" t="t"/>
              <a:pathLst>
                <a:path extrusionOk="0" h="427" w="418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19" y="427"/>
                    <a:pt x="417" y="334"/>
                    <a:pt x="417" y="211"/>
                  </a:cubicBezTo>
                  <a:cubicBezTo>
                    <a:pt x="417" y="9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3" name="Google Shape;5183;p8"/>
            <p:cNvSpPr/>
            <p:nvPr/>
          </p:nvSpPr>
          <p:spPr>
            <a:xfrm>
              <a:off x="1595025" y="414382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6" y="0"/>
                  </a:moveTo>
                  <a:cubicBezTo>
                    <a:pt x="98" y="0"/>
                    <a:pt x="6" y="93"/>
                    <a:pt x="6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4" name="Google Shape;5184;p8"/>
            <p:cNvSpPr/>
            <p:nvPr/>
          </p:nvSpPr>
          <p:spPr>
            <a:xfrm>
              <a:off x="1542225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8" y="0"/>
                    <a:pt x="1" y="93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16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5" name="Google Shape;5185;p8"/>
            <p:cNvSpPr/>
            <p:nvPr/>
          </p:nvSpPr>
          <p:spPr>
            <a:xfrm>
              <a:off x="1727850" y="42766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07" y="0"/>
                  </a:moveTo>
                  <a:cubicBezTo>
                    <a:pt x="88" y="0"/>
                    <a:pt x="1" y="86"/>
                    <a:pt x="1" y="206"/>
                  </a:cubicBezTo>
                  <a:cubicBezTo>
                    <a:pt x="1" y="32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11"/>
                  </a:cubicBezTo>
                  <a:cubicBezTo>
                    <a:pt x="422" y="88"/>
                    <a:pt x="335" y="1"/>
                    <a:pt x="217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6" name="Google Shape;5186;p8"/>
            <p:cNvSpPr/>
            <p:nvPr/>
          </p:nvSpPr>
          <p:spPr>
            <a:xfrm>
              <a:off x="204632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1"/>
                  </a:moveTo>
                  <a:cubicBezTo>
                    <a:pt x="99" y="1"/>
                    <a:pt x="1" y="98"/>
                    <a:pt x="1" y="211"/>
                  </a:cubicBezTo>
                  <a:cubicBezTo>
                    <a:pt x="1" y="329"/>
                    <a:pt x="93" y="417"/>
                    <a:pt x="206" y="422"/>
                  </a:cubicBezTo>
                  <a:cubicBezTo>
                    <a:pt x="330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7" name="Google Shape;5187;p8"/>
            <p:cNvSpPr/>
            <p:nvPr/>
          </p:nvSpPr>
          <p:spPr>
            <a:xfrm>
              <a:off x="20198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1"/>
                    <a:pt x="216" y="421"/>
                  </a:cubicBezTo>
                  <a:cubicBezTo>
                    <a:pt x="334" y="421"/>
                    <a:pt x="432" y="319"/>
                    <a:pt x="427" y="206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8" name="Google Shape;5188;p8"/>
            <p:cNvSpPr/>
            <p:nvPr/>
          </p:nvSpPr>
          <p:spPr>
            <a:xfrm>
              <a:off x="1515500" y="4064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7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0"/>
                    <a:pt x="103" y="428"/>
                    <a:pt x="222" y="428"/>
                  </a:cubicBezTo>
                  <a:cubicBezTo>
                    <a:pt x="340" y="417"/>
                    <a:pt x="432" y="330"/>
                    <a:pt x="432" y="207"/>
                  </a:cubicBezTo>
                  <a:cubicBezTo>
                    <a:pt x="427" y="87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9" name="Google Shape;5189;p8"/>
            <p:cNvSpPr/>
            <p:nvPr/>
          </p:nvSpPr>
          <p:spPr>
            <a:xfrm>
              <a:off x="1621625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6" y="0"/>
                  </a:moveTo>
                  <a:cubicBezTo>
                    <a:pt x="223" y="0"/>
                    <a:pt x="219" y="0"/>
                    <a:pt x="216" y="1"/>
                  </a:cubicBezTo>
                  <a:cubicBezTo>
                    <a:pt x="93" y="6"/>
                    <a:pt x="0" y="98"/>
                    <a:pt x="11" y="216"/>
                  </a:cubicBezTo>
                  <a:cubicBezTo>
                    <a:pt x="11" y="335"/>
                    <a:pt x="103" y="422"/>
                    <a:pt x="221" y="422"/>
                  </a:cubicBezTo>
                  <a:cubicBezTo>
                    <a:pt x="345" y="417"/>
                    <a:pt x="432" y="329"/>
                    <a:pt x="432" y="206"/>
                  </a:cubicBezTo>
                  <a:cubicBezTo>
                    <a:pt x="427" y="86"/>
                    <a:pt x="339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0" name="Google Shape;5190;p8"/>
            <p:cNvSpPr/>
            <p:nvPr/>
          </p:nvSpPr>
          <p:spPr>
            <a:xfrm>
              <a:off x="151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2" y="0"/>
                  </a:moveTo>
                  <a:cubicBezTo>
                    <a:pt x="98" y="0"/>
                    <a:pt x="6" y="86"/>
                    <a:pt x="1" y="206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7" y="335"/>
                    <a:pt x="427" y="216"/>
                  </a:cubicBezTo>
                  <a:cubicBezTo>
                    <a:pt x="432" y="98"/>
                    <a:pt x="340" y="1"/>
                    <a:pt x="222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1" name="Google Shape;5191;p8"/>
            <p:cNvSpPr/>
            <p:nvPr/>
          </p:nvSpPr>
          <p:spPr>
            <a:xfrm>
              <a:off x="21525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5"/>
                    <a:pt x="1" y="92"/>
                    <a:pt x="1" y="211"/>
                  </a:cubicBezTo>
                  <a:cubicBezTo>
                    <a:pt x="1" y="329"/>
                    <a:pt x="88" y="421"/>
                    <a:pt x="211" y="421"/>
                  </a:cubicBezTo>
                  <a:cubicBezTo>
                    <a:pt x="330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2" name="Google Shape;5192;p8"/>
            <p:cNvSpPr/>
            <p:nvPr/>
          </p:nvSpPr>
          <p:spPr>
            <a:xfrm>
              <a:off x="2046475" y="4064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5"/>
                    <a:pt x="0" y="92"/>
                    <a:pt x="0" y="211"/>
                  </a:cubicBezTo>
                  <a:cubicBezTo>
                    <a:pt x="0" y="329"/>
                    <a:pt x="93" y="421"/>
                    <a:pt x="211" y="421"/>
                  </a:cubicBezTo>
                  <a:cubicBezTo>
                    <a:pt x="329" y="421"/>
                    <a:pt x="421" y="334"/>
                    <a:pt x="421" y="211"/>
                  </a:cubicBezTo>
                  <a:cubicBezTo>
                    <a:pt x="416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3" name="Google Shape;5193;p8"/>
            <p:cNvSpPr/>
            <p:nvPr/>
          </p:nvSpPr>
          <p:spPr>
            <a:xfrm>
              <a:off x="1727850" y="4011225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2" y="1"/>
                  </a:moveTo>
                  <a:cubicBezTo>
                    <a:pt x="93" y="1"/>
                    <a:pt x="6" y="88"/>
                    <a:pt x="1" y="201"/>
                  </a:cubicBezTo>
                  <a:cubicBezTo>
                    <a:pt x="1" y="325"/>
                    <a:pt x="93" y="422"/>
                    <a:pt x="212" y="422"/>
                  </a:cubicBezTo>
                  <a:cubicBezTo>
                    <a:pt x="325" y="422"/>
                    <a:pt x="422" y="325"/>
                    <a:pt x="422" y="201"/>
                  </a:cubicBezTo>
                  <a:cubicBezTo>
                    <a:pt x="422" y="83"/>
                    <a:pt x="33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4" name="Google Shape;5194;p8"/>
            <p:cNvSpPr/>
            <p:nvPr/>
          </p:nvSpPr>
          <p:spPr>
            <a:xfrm>
              <a:off x="1887175" y="44354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334" y="432"/>
                    <a:pt x="421" y="339"/>
                    <a:pt x="416" y="211"/>
                  </a:cubicBezTo>
                  <a:cubicBezTo>
                    <a:pt x="416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5" name="Google Shape;5195;p8"/>
            <p:cNvSpPr/>
            <p:nvPr/>
          </p:nvSpPr>
          <p:spPr>
            <a:xfrm>
              <a:off x="1887300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0" y="88"/>
                    <a:pt x="0" y="211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329" y="417"/>
                    <a:pt x="422" y="329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6" name="Google Shape;5196;p8"/>
            <p:cNvSpPr/>
            <p:nvPr/>
          </p:nvSpPr>
          <p:spPr>
            <a:xfrm>
              <a:off x="1780925" y="39580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1"/>
                  </a:moveTo>
                  <a:cubicBezTo>
                    <a:pt x="93" y="6"/>
                    <a:pt x="0" y="93"/>
                    <a:pt x="0" y="211"/>
                  </a:cubicBezTo>
                  <a:cubicBezTo>
                    <a:pt x="0" y="329"/>
                    <a:pt x="98" y="422"/>
                    <a:pt x="216" y="422"/>
                  </a:cubicBezTo>
                  <a:cubicBezTo>
                    <a:pt x="329" y="422"/>
                    <a:pt x="427" y="319"/>
                    <a:pt x="427" y="206"/>
                  </a:cubicBezTo>
                  <a:cubicBezTo>
                    <a:pt x="427" y="88"/>
                    <a:pt x="32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7" name="Google Shape;5197;p8"/>
            <p:cNvSpPr/>
            <p:nvPr/>
          </p:nvSpPr>
          <p:spPr>
            <a:xfrm>
              <a:off x="1595275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8" y="1"/>
                  </a:moveTo>
                  <a:cubicBezTo>
                    <a:pt x="84" y="1"/>
                    <a:pt x="1" y="90"/>
                    <a:pt x="1" y="212"/>
                  </a:cubicBezTo>
                  <a:cubicBezTo>
                    <a:pt x="1" y="335"/>
                    <a:pt x="93" y="423"/>
                    <a:pt x="217" y="423"/>
                  </a:cubicBezTo>
                  <a:cubicBezTo>
                    <a:pt x="330" y="423"/>
                    <a:pt x="427" y="335"/>
                    <a:pt x="427" y="217"/>
                  </a:cubicBezTo>
                  <a:cubicBezTo>
                    <a:pt x="427" y="94"/>
                    <a:pt x="335" y="1"/>
                    <a:pt x="217" y="1"/>
                  </a:cubicBezTo>
                  <a:cubicBezTo>
                    <a:pt x="210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8" name="Google Shape;5198;p8"/>
            <p:cNvSpPr/>
            <p:nvPr/>
          </p:nvSpPr>
          <p:spPr>
            <a:xfrm>
              <a:off x="2072925" y="43559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88" y="1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9" name="Google Shape;5199;p8"/>
            <p:cNvSpPr/>
            <p:nvPr/>
          </p:nvSpPr>
          <p:spPr>
            <a:xfrm>
              <a:off x="1940225" y="40641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21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0" y="329"/>
                    <a:pt x="103" y="427"/>
                    <a:pt x="221" y="427"/>
                  </a:cubicBezTo>
                  <a:cubicBezTo>
                    <a:pt x="334" y="416"/>
                    <a:pt x="427" y="329"/>
                    <a:pt x="427" y="206"/>
                  </a:cubicBezTo>
                  <a:cubicBezTo>
                    <a:pt x="422" y="93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0" name="Google Shape;5200;p8"/>
            <p:cNvSpPr/>
            <p:nvPr/>
          </p:nvSpPr>
          <p:spPr>
            <a:xfrm>
              <a:off x="1595275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88" y="6"/>
                    <a:pt x="1" y="99"/>
                    <a:pt x="1" y="212"/>
                  </a:cubicBezTo>
                  <a:cubicBezTo>
                    <a:pt x="1" y="335"/>
                    <a:pt x="93" y="422"/>
                    <a:pt x="217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22" y="92"/>
                    <a:pt x="33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1" name="Google Shape;5201;p8"/>
            <p:cNvSpPr/>
            <p:nvPr/>
          </p:nvSpPr>
          <p:spPr>
            <a:xfrm>
              <a:off x="1727600" y="38519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6" y="0"/>
                  </a:moveTo>
                  <a:cubicBezTo>
                    <a:pt x="230" y="0"/>
                    <a:pt x="223" y="0"/>
                    <a:pt x="217" y="1"/>
                  </a:cubicBezTo>
                  <a:cubicBezTo>
                    <a:pt x="93" y="1"/>
                    <a:pt x="1" y="93"/>
                    <a:pt x="11" y="217"/>
                  </a:cubicBezTo>
                  <a:cubicBezTo>
                    <a:pt x="16" y="335"/>
                    <a:pt x="103" y="422"/>
                    <a:pt x="222" y="422"/>
                  </a:cubicBezTo>
                  <a:cubicBezTo>
                    <a:pt x="345" y="422"/>
                    <a:pt x="432" y="325"/>
                    <a:pt x="432" y="207"/>
                  </a:cubicBezTo>
                  <a:cubicBezTo>
                    <a:pt x="432" y="89"/>
                    <a:pt x="354" y="0"/>
                    <a:pt x="2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2" name="Google Shape;5202;p8"/>
            <p:cNvSpPr/>
            <p:nvPr/>
          </p:nvSpPr>
          <p:spPr>
            <a:xfrm>
              <a:off x="1940225" y="459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3"/>
                    <a:pt x="0" y="20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3" name="Google Shape;5203;p8"/>
            <p:cNvSpPr/>
            <p:nvPr/>
          </p:nvSpPr>
          <p:spPr>
            <a:xfrm>
              <a:off x="154222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88"/>
                    <a:pt x="6" y="211"/>
                  </a:cubicBezTo>
                  <a:cubicBezTo>
                    <a:pt x="6" y="334"/>
                    <a:pt x="93" y="422"/>
                    <a:pt x="216" y="422"/>
                  </a:cubicBezTo>
                  <a:cubicBezTo>
                    <a:pt x="335" y="417"/>
                    <a:pt x="422" y="32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4" name="Google Shape;5204;p8"/>
            <p:cNvSpPr/>
            <p:nvPr/>
          </p:nvSpPr>
          <p:spPr>
            <a:xfrm>
              <a:off x="21261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7" y="0"/>
                    <a:pt x="0" y="87"/>
                    <a:pt x="0" y="211"/>
                  </a:cubicBezTo>
                  <a:cubicBezTo>
                    <a:pt x="0" y="334"/>
                    <a:pt x="87" y="421"/>
                    <a:pt x="211" y="421"/>
                  </a:cubicBezTo>
                  <a:cubicBezTo>
                    <a:pt x="334" y="421"/>
                    <a:pt x="421" y="334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5" name="Google Shape;5205;p8"/>
            <p:cNvSpPr/>
            <p:nvPr/>
          </p:nvSpPr>
          <p:spPr>
            <a:xfrm>
              <a:off x="1727850" y="4595100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198" y="1"/>
                  </a:moveTo>
                  <a:cubicBezTo>
                    <a:pt x="84" y="1"/>
                    <a:pt x="1" y="90"/>
                    <a:pt x="1" y="207"/>
                  </a:cubicBezTo>
                  <a:cubicBezTo>
                    <a:pt x="1" y="320"/>
                    <a:pt x="88" y="418"/>
                    <a:pt x="212" y="418"/>
                  </a:cubicBezTo>
                  <a:cubicBezTo>
                    <a:pt x="335" y="418"/>
                    <a:pt x="422" y="325"/>
                    <a:pt x="422" y="212"/>
                  </a:cubicBezTo>
                  <a:cubicBezTo>
                    <a:pt x="422" y="89"/>
                    <a:pt x="335" y="2"/>
                    <a:pt x="217" y="2"/>
                  </a:cubicBezTo>
                  <a:cubicBezTo>
                    <a:pt x="211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6" name="Google Shape;5206;p8"/>
            <p:cNvSpPr/>
            <p:nvPr/>
          </p:nvSpPr>
          <p:spPr>
            <a:xfrm>
              <a:off x="1727850" y="40641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3" y="0"/>
                    <a:pt x="6" y="93"/>
                    <a:pt x="1" y="211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2" y="334"/>
                    <a:pt x="422" y="221"/>
                  </a:cubicBezTo>
                  <a:cubicBezTo>
                    <a:pt x="42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7" name="Google Shape;5207;p8"/>
            <p:cNvSpPr/>
            <p:nvPr/>
          </p:nvSpPr>
          <p:spPr>
            <a:xfrm>
              <a:off x="1780925" y="4064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213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5"/>
                    <a:pt x="93" y="428"/>
                    <a:pt x="216" y="428"/>
                  </a:cubicBezTo>
                  <a:cubicBezTo>
                    <a:pt x="334" y="417"/>
                    <a:pt x="427" y="330"/>
                    <a:pt x="427" y="207"/>
                  </a:cubicBezTo>
                  <a:cubicBezTo>
                    <a:pt x="427" y="87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8" name="Google Shape;5208;p8"/>
            <p:cNvSpPr/>
            <p:nvPr/>
          </p:nvSpPr>
          <p:spPr>
            <a:xfrm>
              <a:off x="188702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9" y="0"/>
                    <a:pt x="6" y="93"/>
                    <a:pt x="1" y="216"/>
                  </a:cubicBezTo>
                  <a:cubicBezTo>
                    <a:pt x="11" y="334"/>
                    <a:pt x="99" y="427"/>
                    <a:pt x="222" y="427"/>
                  </a:cubicBezTo>
                  <a:cubicBezTo>
                    <a:pt x="335" y="422"/>
                    <a:pt x="427" y="329"/>
                    <a:pt x="427" y="216"/>
                  </a:cubicBezTo>
                  <a:cubicBezTo>
                    <a:pt x="427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9" name="Google Shape;5209;p8"/>
            <p:cNvSpPr/>
            <p:nvPr/>
          </p:nvSpPr>
          <p:spPr>
            <a:xfrm>
              <a:off x="1887175" y="4064175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06" y="0"/>
                  </a:moveTo>
                  <a:cubicBezTo>
                    <a:pt x="87" y="0"/>
                    <a:pt x="0" y="87"/>
                    <a:pt x="0" y="206"/>
                  </a:cubicBezTo>
                  <a:cubicBezTo>
                    <a:pt x="0" y="324"/>
                    <a:pt x="87" y="416"/>
                    <a:pt x="211" y="416"/>
                  </a:cubicBezTo>
                  <a:cubicBezTo>
                    <a:pt x="334" y="416"/>
                    <a:pt x="421" y="329"/>
                    <a:pt x="421" y="206"/>
                  </a:cubicBezTo>
                  <a:cubicBezTo>
                    <a:pt x="421" y="93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0" name="Google Shape;5210;p8"/>
            <p:cNvSpPr/>
            <p:nvPr/>
          </p:nvSpPr>
          <p:spPr>
            <a:xfrm>
              <a:off x="1780800" y="45948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103" y="0"/>
                    <a:pt x="10" y="93"/>
                    <a:pt x="5" y="206"/>
                  </a:cubicBezTo>
                  <a:cubicBezTo>
                    <a:pt x="0" y="329"/>
                    <a:pt x="88" y="427"/>
                    <a:pt x="21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1" name="Google Shape;5211;p8"/>
            <p:cNvSpPr/>
            <p:nvPr/>
          </p:nvSpPr>
          <p:spPr>
            <a:xfrm>
              <a:off x="18871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0"/>
                    <a:pt x="0" y="88"/>
                    <a:pt x="0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24" y="422"/>
                    <a:pt x="421" y="334"/>
                    <a:pt x="421" y="211"/>
                  </a:cubicBezTo>
                  <a:cubicBezTo>
                    <a:pt x="421" y="88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2" name="Google Shape;5212;p8"/>
            <p:cNvSpPr/>
            <p:nvPr/>
          </p:nvSpPr>
          <p:spPr>
            <a:xfrm>
              <a:off x="178092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329" y="417"/>
                    <a:pt x="422" y="324"/>
                    <a:pt x="422" y="201"/>
                  </a:cubicBezTo>
                  <a:cubicBezTo>
                    <a:pt x="422" y="8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3" name="Google Shape;5213;p8"/>
            <p:cNvSpPr/>
            <p:nvPr/>
          </p:nvSpPr>
          <p:spPr>
            <a:xfrm>
              <a:off x="1913250" y="4621450"/>
              <a:ext cx="11200" cy="10125"/>
            </a:xfrm>
            <a:custGeom>
              <a:rect b="b" l="l" r="r" t="t"/>
              <a:pathLst>
                <a:path extrusionOk="0" h="405" w="448">
                  <a:moveTo>
                    <a:pt x="229" y="0"/>
                  </a:moveTo>
                  <a:cubicBezTo>
                    <a:pt x="157" y="0"/>
                    <a:pt x="91" y="37"/>
                    <a:pt x="52" y="104"/>
                  </a:cubicBezTo>
                  <a:cubicBezTo>
                    <a:pt x="0" y="181"/>
                    <a:pt x="16" y="289"/>
                    <a:pt x="77" y="361"/>
                  </a:cubicBezTo>
                  <a:cubicBezTo>
                    <a:pt x="107" y="387"/>
                    <a:pt x="137" y="405"/>
                    <a:pt x="175" y="405"/>
                  </a:cubicBezTo>
                  <a:cubicBezTo>
                    <a:pt x="189" y="405"/>
                    <a:pt x="204" y="402"/>
                    <a:pt x="221" y="397"/>
                  </a:cubicBezTo>
                  <a:cubicBezTo>
                    <a:pt x="252" y="386"/>
                    <a:pt x="288" y="376"/>
                    <a:pt x="324" y="371"/>
                  </a:cubicBezTo>
                  <a:cubicBezTo>
                    <a:pt x="406" y="350"/>
                    <a:pt x="447" y="309"/>
                    <a:pt x="447" y="217"/>
                  </a:cubicBezTo>
                  <a:cubicBezTo>
                    <a:pt x="447" y="119"/>
                    <a:pt x="386" y="32"/>
                    <a:pt x="298" y="11"/>
                  </a:cubicBezTo>
                  <a:cubicBezTo>
                    <a:pt x="275" y="4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4" name="Google Shape;5214;p8"/>
            <p:cNvSpPr/>
            <p:nvPr/>
          </p:nvSpPr>
          <p:spPr>
            <a:xfrm>
              <a:off x="1594650" y="4568225"/>
              <a:ext cx="11325" cy="10625"/>
            </a:xfrm>
            <a:custGeom>
              <a:rect b="b" l="l" r="r" t="t"/>
              <a:pathLst>
                <a:path extrusionOk="0" h="425" w="453">
                  <a:moveTo>
                    <a:pt x="237" y="0"/>
                  </a:moveTo>
                  <a:cubicBezTo>
                    <a:pt x="163" y="0"/>
                    <a:pt x="93" y="40"/>
                    <a:pt x="52" y="105"/>
                  </a:cubicBezTo>
                  <a:cubicBezTo>
                    <a:pt x="0" y="193"/>
                    <a:pt x="21" y="285"/>
                    <a:pt x="113" y="342"/>
                  </a:cubicBezTo>
                  <a:cubicBezTo>
                    <a:pt x="139" y="362"/>
                    <a:pt x="165" y="372"/>
                    <a:pt x="190" y="393"/>
                  </a:cubicBezTo>
                  <a:cubicBezTo>
                    <a:pt x="215" y="416"/>
                    <a:pt x="240" y="424"/>
                    <a:pt x="264" y="424"/>
                  </a:cubicBezTo>
                  <a:cubicBezTo>
                    <a:pt x="296" y="424"/>
                    <a:pt x="326" y="410"/>
                    <a:pt x="355" y="393"/>
                  </a:cubicBezTo>
                  <a:cubicBezTo>
                    <a:pt x="422" y="357"/>
                    <a:pt x="452" y="290"/>
                    <a:pt x="452" y="208"/>
                  </a:cubicBezTo>
                  <a:cubicBezTo>
                    <a:pt x="447" y="116"/>
                    <a:pt x="386" y="38"/>
                    <a:pt x="293" y="8"/>
                  </a:cubicBezTo>
                  <a:cubicBezTo>
                    <a:pt x="275" y="3"/>
                    <a:pt x="256" y="0"/>
                    <a:pt x="23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5" name="Google Shape;5215;p8"/>
            <p:cNvSpPr/>
            <p:nvPr/>
          </p:nvSpPr>
          <p:spPr>
            <a:xfrm>
              <a:off x="2178275" y="4037425"/>
              <a:ext cx="10950" cy="10775"/>
            </a:xfrm>
            <a:custGeom>
              <a:rect b="b" l="l" r="r" t="t"/>
              <a:pathLst>
                <a:path extrusionOk="0" h="431" w="438">
                  <a:moveTo>
                    <a:pt x="243" y="0"/>
                  </a:moveTo>
                  <a:cubicBezTo>
                    <a:pt x="227" y="0"/>
                    <a:pt x="207" y="6"/>
                    <a:pt x="180" y="17"/>
                  </a:cubicBezTo>
                  <a:cubicBezTo>
                    <a:pt x="139" y="37"/>
                    <a:pt x="103" y="63"/>
                    <a:pt x="78" y="94"/>
                  </a:cubicBezTo>
                  <a:cubicBezTo>
                    <a:pt x="0" y="191"/>
                    <a:pt x="26" y="325"/>
                    <a:pt x="129" y="397"/>
                  </a:cubicBezTo>
                  <a:cubicBezTo>
                    <a:pt x="160" y="419"/>
                    <a:pt x="201" y="430"/>
                    <a:pt x="243" y="430"/>
                  </a:cubicBezTo>
                  <a:cubicBezTo>
                    <a:pt x="321" y="430"/>
                    <a:pt x="404" y="391"/>
                    <a:pt x="437" y="304"/>
                  </a:cubicBezTo>
                  <a:cubicBezTo>
                    <a:pt x="391" y="227"/>
                    <a:pt x="355" y="145"/>
                    <a:pt x="314" y="68"/>
                  </a:cubicBezTo>
                  <a:cubicBezTo>
                    <a:pt x="290" y="21"/>
                    <a:pt x="273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6" name="Google Shape;5216;p8"/>
            <p:cNvSpPr/>
            <p:nvPr/>
          </p:nvSpPr>
          <p:spPr>
            <a:xfrm>
              <a:off x="1992775" y="4594800"/>
              <a:ext cx="11450" cy="9600"/>
            </a:xfrm>
            <a:custGeom>
              <a:rect b="b" l="l" r="r" t="t"/>
              <a:pathLst>
                <a:path extrusionOk="0" h="384" w="458">
                  <a:moveTo>
                    <a:pt x="238" y="1"/>
                  </a:moveTo>
                  <a:cubicBezTo>
                    <a:pt x="152" y="1"/>
                    <a:pt x="73" y="49"/>
                    <a:pt x="41" y="121"/>
                  </a:cubicBezTo>
                  <a:cubicBezTo>
                    <a:pt x="0" y="209"/>
                    <a:pt x="21" y="301"/>
                    <a:pt x="108" y="383"/>
                  </a:cubicBezTo>
                  <a:cubicBezTo>
                    <a:pt x="200" y="348"/>
                    <a:pt x="283" y="301"/>
                    <a:pt x="365" y="260"/>
                  </a:cubicBezTo>
                  <a:cubicBezTo>
                    <a:pt x="447" y="219"/>
                    <a:pt x="457" y="183"/>
                    <a:pt x="411" y="106"/>
                  </a:cubicBezTo>
                  <a:cubicBezTo>
                    <a:pt x="380" y="49"/>
                    <a:pt x="334" y="19"/>
                    <a:pt x="272" y="3"/>
                  </a:cubicBezTo>
                  <a:cubicBezTo>
                    <a:pt x="261" y="1"/>
                    <a:pt x="249" y="1"/>
                    <a:pt x="23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7" name="Google Shape;5217;p8"/>
            <p:cNvSpPr/>
            <p:nvPr/>
          </p:nvSpPr>
          <p:spPr>
            <a:xfrm>
              <a:off x="1411825" y="4276350"/>
              <a:ext cx="8625" cy="10575"/>
            </a:xfrm>
            <a:custGeom>
              <a:rect b="b" l="l" r="r" t="t"/>
              <a:pathLst>
                <a:path extrusionOk="0" h="423" w="345">
                  <a:moveTo>
                    <a:pt x="129" y="1"/>
                  </a:moveTo>
                  <a:cubicBezTo>
                    <a:pt x="87" y="1"/>
                    <a:pt x="43" y="15"/>
                    <a:pt x="1" y="43"/>
                  </a:cubicBezTo>
                  <a:cubicBezTo>
                    <a:pt x="11" y="167"/>
                    <a:pt x="32" y="290"/>
                    <a:pt x="42" y="408"/>
                  </a:cubicBezTo>
                  <a:cubicBezTo>
                    <a:pt x="74" y="418"/>
                    <a:pt x="103" y="422"/>
                    <a:pt x="131" y="422"/>
                  </a:cubicBezTo>
                  <a:cubicBezTo>
                    <a:pt x="210" y="422"/>
                    <a:pt x="271" y="385"/>
                    <a:pt x="309" y="316"/>
                  </a:cubicBezTo>
                  <a:cubicBezTo>
                    <a:pt x="345" y="228"/>
                    <a:pt x="335" y="121"/>
                    <a:pt x="263" y="59"/>
                  </a:cubicBezTo>
                  <a:cubicBezTo>
                    <a:pt x="224" y="20"/>
                    <a:pt x="178" y="1"/>
                    <a:pt x="12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8" name="Google Shape;5218;p8"/>
            <p:cNvSpPr/>
            <p:nvPr/>
          </p:nvSpPr>
          <p:spPr>
            <a:xfrm>
              <a:off x="1412475" y="4170325"/>
              <a:ext cx="8125" cy="10550"/>
            </a:xfrm>
            <a:custGeom>
              <a:rect b="b" l="l" r="r" t="t"/>
              <a:pathLst>
                <a:path extrusionOk="0" h="422" w="325">
                  <a:moveTo>
                    <a:pt x="119" y="0"/>
                  </a:moveTo>
                  <a:cubicBezTo>
                    <a:pt x="97" y="0"/>
                    <a:pt x="75" y="5"/>
                    <a:pt x="52" y="14"/>
                  </a:cubicBezTo>
                  <a:lnTo>
                    <a:pt x="11" y="261"/>
                  </a:lnTo>
                  <a:cubicBezTo>
                    <a:pt x="6" y="307"/>
                    <a:pt x="6" y="348"/>
                    <a:pt x="0" y="389"/>
                  </a:cubicBezTo>
                  <a:cubicBezTo>
                    <a:pt x="35" y="411"/>
                    <a:pt x="71" y="422"/>
                    <a:pt x="105" y="422"/>
                  </a:cubicBezTo>
                  <a:cubicBezTo>
                    <a:pt x="159" y="422"/>
                    <a:pt x="210" y="397"/>
                    <a:pt x="247" y="353"/>
                  </a:cubicBezTo>
                  <a:cubicBezTo>
                    <a:pt x="314" y="292"/>
                    <a:pt x="324" y="173"/>
                    <a:pt x="273" y="96"/>
                  </a:cubicBezTo>
                  <a:cubicBezTo>
                    <a:pt x="235" y="36"/>
                    <a:pt x="180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9" name="Google Shape;5219;p8"/>
            <p:cNvSpPr/>
            <p:nvPr/>
          </p:nvSpPr>
          <p:spPr>
            <a:xfrm>
              <a:off x="1464250" y="4435600"/>
              <a:ext cx="9025" cy="10275"/>
            </a:xfrm>
            <a:custGeom>
              <a:rect b="b" l="l" r="r" t="t"/>
              <a:pathLst>
                <a:path extrusionOk="0" h="411" w="361">
                  <a:moveTo>
                    <a:pt x="136" y="0"/>
                  </a:moveTo>
                  <a:cubicBezTo>
                    <a:pt x="89" y="0"/>
                    <a:pt x="43" y="18"/>
                    <a:pt x="0" y="61"/>
                  </a:cubicBezTo>
                  <a:cubicBezTo>
                    <a:pt x="77" y="179"/>
                    <a:pt x="144" y="297"/>
                    <a:pt x="216" y="410"/>
                  </a:cubicBezTo>
                  <a:cubicBezTo>
                    <a:pt x="319" y="369"/>
                    <a:pt x="360" y="302"/>
                    <a:pt x="355" y="205"/>
                  </a:cubicBezTo>
                  <a:cubicBezTo>
                    <a:pt x="350" y="117"/>
                    <a:pt x="298" y="40"/>
                    <a:pt x="216" y="15"/>
                  </a:cubicBezTo>
                  <a:cubicBezTo>
                    <a:pt x="189" y="6"/>
                    <a:pt x="162" y="0"/>
                    <a:pt x="1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0" name="Google Shape;5220;p8"/>
            <p:cNvSpPr/>
            <p:nvPr/>
          </p:nvSpPr>
          <p:spPr>
            <a:xfrm>
              <a:off x="1595800" y="3880450"/>
              <a:ext cx="10825" cy="8450"/>
            </a:xfrm>
            <a:custGeom>
              <a:rect b="b" l="l" r="r" t="t"/>
              <a:pathLst>
                <a:path extrusionOk="0" h="338" w="433">
                  <a:moveTo>
                    <a:pt x="350" y="1"/>
                  </a:moveTo>
                  <a:cubicBezTo>
                    <a:pt x="232" y="73"/>
                    <a:pt x="119" y="145"/>
                    <a:pt x="0" y="222"/>
                  </a:cubicBezTo>
                  <a:cubicBezTo>
                    <a:pt x="40" y="304"/>
                    <a:pt x="119" y="337"/>
                    <a:pt x="194" y="337"/>
                  </a:cubicBezTo>
                  <a:cubicBezTo>
                    <a:pt x="246" y="337"/>
                    <a:pt x="296" y="321"/>
                    <a:pt x="329" y="294"/>
                  </a:cubicBezTo>
                  <a:cubicBezTo>
                    <a:pt x="417" y="222"/>
                    <a:pt x="432" y="93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1" name="Google Shape;5221;p8"/>
            <p:cNvSpPr/>
            <p:nvPr/>
          </p:nvSpPr>
          <p:spPr>
            <a:xfrm>
              <a:off x="1701650" y="4621450"/>
              <a:ext cx="10825" cy="6850"/>
            </a:xfrm>
            <a:custGeom>
              <a:rect b="b" l="l" r="r" t="t"/>
              <a:pathLst>
                <a:path extrusionOk="0" h="274" w="433">
                  <a:moveTo>
                    <a:pt x="194" y="1"/>
                  </a:moveTo>
                  <a:cubicBezTo>
                    <a:pt x="105" y="1"/>
                    <a:pt x="30" y="57"/>
                    <a:pt x="1" y="160"/>
                  </a:cubicBezTo>
                  <a:cubicBezTo>
                    <a:pt x="134" y="196"/>
                    <a:pt x="263" y="237"/>
                    <a:pt x="396" y="273"/>
                  </a:cubicBezTo>
                  <a:cubicBezTo>
                    <a:pt x="432" y="145"/>
                    <a:pt x="381" y="42"/>
                    <a:pt x="263" y="11"/>
                  </a:cubicBezTo>
                  <a:cubicBezTo>
                    <a:pt x="239" y="4"/>
                    <a:pt x="216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2" name="Google Shape;5222;p8"/>
            <p:cNvSpPr/>
            <p:nvPr/>
          </p:nvSpPr>
          <p:spPr>
            <a:xfrm>
              <a:off x="1913500" y="3829575"/>
              <a:ext cx="10550" cy="6550"/>
            </a:xfrm>
            <a:custGeom>
              <a:rect b="b" l="l" r="r" t="t"/>
              <a:pathLst>
                <a:path extrusionOk="0" h="262" w="422">
                  <a:moveTo>
                    <a:pt x="16" y="1"/>
                  </a:moveTo>
                  <a:lnTo>
                    <a:pt x="16" y="1"/>
                  </a:lnTo>
                  <a:cubicBezTo>
                    <a:pt x="0" y="134"/>
                    <a:pt x="67" y="232"/>
                    <a:pt x="191" y="258"/>
                  </a:cubicBezTo>
                  <a:cubicBezTo>
                    <a:pt x="205" y="260"/>
                    <a:pt x="219" y="261"/>
                    <a:pt x="232" y="261"/>
                  </a:cubicBezTo>
                  <a:cubicBezTo>
                    <a:pt x="329" y="261"/>
                    <a:pt x="399" y="198"/>
                    <a:pt x="422" y="98"/>
                  </a:cubicBezTo>
                  <a:cubicBezTo>
                    <a:pt x="309" y="62"/>
                    <a:pt x="196" y="37"/>
                    <a:pt x="88" y="11"/>
                  </a:cubicBezTo>
                  <a:cubicBezTo>
                    <a:pt x="62" y="6"/>
                    <a:pt x="42" y="6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3" name="Google Shape;5223;p8"/>
            <p:cNvSpPr/>
            <p:nvPr/>
          </p:nvSpPr>
          <p:spPr>
            <a:xfrm>
              <a:off x="1466550" y="4012900"/>
              <a:ext cx="7225" cy="8700"/>
            </a:xfrm>
            <a:custGeom>
              <a:rect b="b" l="l" r="r" t="t"/>
              <a:pathLst>
                <a:path extrusionOk="0" h="348" w="289">
                  <a:moveTo>
                    <a:pt x="206" y="1"/>
                  </a:moveTo>
                  <a:cubicBezTo>
                    <a:pt x="134" y="114"/>
                    <a:pt x="73" y="222"/>
                    <a:pt x="1" y="335"/>
                  </a:cubicBezTo>
                  <a:cubicBezTo>
                    <a:pt x="25" y="344"/>
                    <a:pt x="49" y="348"/>
                    <a:pt x="72" y="348"/>
                  </a:cubicBezTo>
                  <a:cubicBezTo>
                    <a:pt x="142" y="348"/>
                    <a:pt x="204" y="309"/>
                    <a:pt x="242" y="247"/>
                  </a:cubicBezTo>
                  <a:cubicBezTo>
                    <a:pt x="289" y="165"/>
                    <a:pt x="278" y="62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4" name="Google Shape;5224;p8"/>
            <p:cNvSpPr/>
            <p:nvPr/>
          </p:nvSpPr>
          <p:spPr>
            <a:xfrm>
              <a:off x="1993275" y="3856550"/>
              <a:ext cx="8900" cy="6000"/>
            </a:xfrm>
            <a:custGeom>
              <a:rect b="b" l="l" r="r" t="t"/>
              <a:pathLst>
                <a:path extrusionOk="0" h="240" w="356">
                  <a:moveTo>
                    <a:pt x="6" y="1"/>
                  </a:moveTo>
                  <a:cubicBezTo>
                    <a:pt x="1" y="109"/>
                    <a:pt x="52" y="186"/>
                    <a:pt x="134" y="222"/>
                  </a:cubicBezTo>
                  <a:cubicBezTo>
                    <a:pt x="161" y="234"/>
                    <a:pt x="188" y="239"/>
                    <a:pt x="214" y="239"/>
                  </a:cubicBezTo>
                  <a:cubicBezTo>
                    <a:pt x="269" y="239"/>
                    <a:pt x="320" y="214"/>
                    <a:pt x="355" y="165"/>
                  </a:cubicBezTo>
                  <a:cubicBezTo>
                    <a:pt x="242" y="109"/>
                    <a:pt x="129" y="57"/>
                    <a:pt x="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5" name="Google Shape;5225;p8"/>
            <p:cNvSpPr/>
            <p:nvPr/>
          </p:nvSpPr>
          <p:spPr>
            <a:xfrm>
              <a:off x="1705500" y="3834075"/>
              <a:ext cx="4775" cy="1675"/>
            </a:xfrm>
            <a:custGeom>
              <a:rect b="b" l="l" r="r" t="t"/>
              <a:pathLst>
                <a:path extrusionOk="0" h="67" w="191">
                  <a:moveTo>
                    <a:pt x="186" y="1"/>
                  </a:moveTo>
                  <a:cubicBezTo>
                    <a:pt x="124" y="11"/>
                    <a:pt x="63" y="32"/>
                    <a:pt x="1" y="52"/>
                  </a:cubicBezTo>
                  <a:cubicBezTo>
                    <a:pt x="26" y="62"/>
                    <a:pt x="49" y="67"/>
                    <a:pt x="70" y="67"/>
                  </a:cubicBezTo>
                  <a:cubicBezTo>
                    <a:pt x="116" y="67"/>
                    <a:pt x="156" y="46"/>
                    <a:pt x="191" y="11"/>
                  </a:cubicBezTo>
                  <a:cubicBezTo>
                    <a:pt x="191" y="11"/>
                    <a:pt x="186" y="6"/>
                    <a:pt x="18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6" name="Google Shape;5226;p8"/>
            <p:cNvSpPr/>
            <p:nvPr/>
          </p:nvSpPr>
          <p:spPr>
            <a:xfrm>
              <a:off x="2232100" y="4253650"/>
              <a:ext cx="800" cy="2350"/>
            </a:xfrm>
            <a:custGeom>
              <a:rect b="b" l="l" r="r" t="t"/>
              <a:pathLst>
                <a:path extrusionOk="0" h="94" w="32">
                  <a:moveTo>
                    <a:pt x="11" y="1"/>
                  </a:moveTo>
                  <a:cubicBezTo>
                    <a:pt x="6" y="26"/>
                    <a:pt x="6" y="57"/>
                    <a:pt x="1" y="83"/>
                  </a:cubicBezTo>
                  <a:cubicBezTo>
                    <a:pt x="6" y="93"/>
                    <a:pt x="11" y="93"/>
                    <a:pt x="26" y="93"/>
                  </a:cubicBezTo>
                  <a:cubicBezTo>
                    <a:pt x="26" y="57"/>
                    <a:pt x="31" y="32"/>
                    <a:pt x="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27" name="Google Shape;5227;p8"/>
          <p:cNvGrpSpPr/>
          <p:nvPr/>
        </p:nvGrpSpPr>
        <p:grpSpPr>
          <a:xfrm>
            <a:off x="-544198" y="-295962"/>
            <a:ext cx="2412855" cy="2363924"/>
            <a:chOff x="1409400" y="3825350"/>
            <a:chExt cx="823500" cy="806800"/>
          </a:xfrm>
        </p:grpSpPr>
        <p:sp>
          <p:nvSpPr>
            <p:cNvPr id="5228" name="Google Shape;5228;p8"/>
            <p:cNvSpPr/>
            <p:nvPr/>
          </p:nvSpPr>
          <p:spPr>
            <a:xfrm>
              <a:off x="1860575" y="46214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2"/>
                    <a:pt x="93" y="423"/>
                    <a:pt x="212" y="423"/>
                  </a:cubicBezTo>
                  <a:cubicBezTo>
                    <a:pt x="215" y="423"/>
                    <a:pt x="218" y="422"/>
                    <a:pt x="221" y="422"/>
                  </a:cubicBezTo>
                  <a:cubicBezTo>
                    <a:pt x="334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9" name="Google Shape;5229;p8"/>
            <p:cNvSpPr/>
            <p:nvPr/>
          </p:nvSpPr>
          <p:spPr>
            <a:xfrm>
              <a:off x="1754450" y="46213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3"/>
                    <a:pt x="1" y="217"/>
                  </a:cubicBezTo>
                  <a:cubicBezTo>
                    <a:pt x="1" y="330"/>
                    <a:pt x="88" y="422"/>
                    <a:pt x="206" y="427"/>
                  </a:cubicBezTo>
                  <a:cubicBezTo>
                    <a:pt x="210" y="427"/>
                    <a:pt x="213" y="428"/>
                    <a:pt x="216" y="428"/>
                  </a:cubicBezTo>
                  <a:cubicBezTo>
                    <a:pt x="330" y="428"/>
                    <a:pt x="427" y="342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0" name="Google Shape;5230;p8"/>
            <p:cNvSpPr/>
            <p:nvPr/>
          </p:nvSpPr>
          <p:spPr>
            <a:xfrm>
              <a:off x="1807250" y="462157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31" y="1"/>
                  </a:moveTo>
                  <a:cubicBezTo>
                    <a:pt x="228" y="1"/>
                    <a:pt x="225" y="1"/>
                    <a:pt x="222" y="1"/>
                  </a:cubicBezTo>
                  <a:cubicBezTo>
                    <a:pt x="104" y="1"/>
                    <a:pt x="16" y="88"/>
                    <a:pt x="6" y="207"/>
                  </a:cubicBezTo>
                  <a:cubicBezTo>
                    <a:pt x="1" y="330"/>
                    <a:pt x="93" y="417"/>
                    <a:pt x="211" y="422"/>
                  </a:cubicBezTo>
                  <a:cubicBezTo>
                    <a:pt x="330" y="422"/>
                    <a:pt x="432" y="330"/>
                    <a:pt x="432" y="212"/>
                  </a:cubicBezTo>
                  <a:cubicBezTo>
                    <a:pt x="437" y="92"/>
                    <a:pt x="350" y="1"/>
                    <a:pt x="2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1" name="Google Shape;5231;p8"/>
            <p:cNvSpPr/>
            <p:nvPr/>
          </p:nvSpPr>
          <p:spPr>
            <a:xfrm>
              <a:off x="180752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24" y="427"/>
                    <a:pt x="421" y="335"/>
                    <a:pt x="427" y="217"/>
                  </a:cubicBezTo>
                  <a:cubicBezTo>
                    <a:pt x="427" y="9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2" name="Google Shape;5232;p8"/>
            <p:cNvSpPr/>
            <p:nvPr/>
          </p:nvSpPr>
          <p:spPr>
            <a:xfrm>
              <a:off x="1913625" y="40906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98"/>
                    <a:pt x="6" y="222"/>
                  </a:cubicBezTo>
                  <a:cubicBezTo>
                    <a:pt x="11" y="335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3" name="Google Shape;5233;p8"/>
            <p:cNvSpPr/>
            <p:nvPr/>
          </p:nvSpPr>
          <p:spPr>
            <a:xfrm>
              <a:off x="17543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4" name="Google Shape;5234;p8"/>
            <p:cNvSpPr/>
            <p:nvPr/>
          </p:nvSpPr>
          <p:spPr>
            <a:xfrm>
              <a:off x="186057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3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5" name="Google Shape;5235;p8"/>
            <p:cNvSpPr/>
            <p:nvPr/>
          </p:nvSpPr>
          <p:spPr>
            <a:xfrm>
              <a:off x="1568700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6" name="Google Shape;5236;p8"/>
            <p:cNvSpPr/>
            <p:nvPr/>
          </p:nvSpPr>
          <p:spPr>
            <a:xfrm>
              <a:off x="1568700" y="43294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87" y="1"/>
                    <a:pt x="0" y="103"/>
                    <a:pt x="5" y="222"/>
                  </a:cubicBezTo>
                  <a:cubicBezTo>
                    <a:pt x="5" y="332"/>
                    <a:pt x="98" y="427"/>
                    <a:pt x="212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32" y="329"/>
                    <a:pt x="432" y="211"/>
                  </a:cubicBezTo>
                  <a:cubicBezTo>
                    <a:pt x="421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7" name="Google Shape;5237;p8"/>
            <p:cNvSpPr/>
            <p:nvPr/>
          </p:nvSpPr>
          <p:spPr>
            <a:xfrm>
              <a:off x="1913625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8" name="Google Shape;5238;p8"/>
            <p:cNvSpPr/>
            <p:nvPr/>
          </p:nvSpPr>
          <p:spPr>
            <a:xfrm>
              <a:off x="2099400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0"/>
                    <a:pt x="98" y="422"/>
                    <a:pt x="211" y="422"/>
                  </a:cubicBezTo>
                  <a:cubicBezTo>
                    <a:pt x="329" y="422"/>
                    <a:pt x="427" y="32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9" name="Google Shape;5239;p8"/>
            <p:cNvSpPr/>
            <p:nvPr/>
          </p:nvSpPr>
          <p:spPr>
            <a:xfrm>
              <a:off x="1860450" y="41438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5" y="329"/>
                    <a:pt x="98" y="427"/>
                    <a:pt x="211" y="427"/>
                  </a:cubicBezTo>
                  <a:cubicBezTo>
                    <a:pt x="334" y="427"/>
                    <a:pt x="432" y="334"/>
                    <a:pt x="432" y="211"/>
                  </a:cubicBezTo>
                  <a:cubicBezTo>
                    <a:pt x="432" y="93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0" name="Google Shape;5240;p8"/>
            <p:cNvSpPr/>
            <p:nvPr/>
          </p:nvSpPr>
          <p:spPr>
            <a:xfrm>
              <a:off x="1754450" y="41438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02" y="1"/>
                  </a:moveTo>
                  <a:cubicBezTo>
                    <a:pt x="84" y="1"/>
                    <a:pt x="1" y="97"/>
                    <a:pt x="1" y="222"/>
                  </a:cubicBezTo>
                  <a:cubicBezTo>
                    <a:pt x="1" y="335"/>
                    <a:pt x="98" y="433"/>
                    <a:pt x="211" y="433"/>
                  </a:cubicBezTo>
                  <a:cubicBezTo>
                    <a:pt x="330" y="423"/>
                    <a:pt x="427" y="335"/>
                    <a:pt x="427" y="222"/>
                  </a:cubicBezTo>
                  <a:cubicBezTo>
                    <a:pt x="427" y="99"/>
                    <a:pt x="335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1" name="Google Shape;5241;p8"/>
            <p:cNvSpPr/>
            <p:nvPr/>
          </p:nvSpPr>
          <p:spPr>
            <a:xfrm>
              <a:off x="1568550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2" y="0"/>
                  </a:moveTo>
                  <a:cubicBezTo>
                    <a:pt x="93" y="0"/>
                    <a:pt x="1" y="87"/>
                    <a:pt x="1" y="206"/>
                  </a:cubicBezTo>
                  <a:cubicBezTo>
                    <a:pt x="1" y="329"/>
                    <a:pt x="93" y="421"/>
                    <a:pt x="212" y="421"/>
                  </a:cubicBezTo>
                  <a:cubicBezTo>
                    <a:pt x="335" y="421"/>
                    <a:pt x="427" y="329"/>
                    <a:pt x="427" y="211"/>
                  </a:cubicBezTo>
                  <a:cubicBezTo>
                    <a:pt x="427" y="87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2" name="Google Shape;5242;p8"/>
            <p:cNvSpPr/>
            <p:nvPr/>
          </p:nvSpPr>
          <p:spPr>
            <a:xfrm>
              <a:off x="2099275" y="4329575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32" y="335"/>
                    <a:pt x="432" y="217"/>
                  </a:cubicBezTo>
                  <a:cubicBezTo>
                    <a:pt x="437" y="96"/>
                    <a:pt x="34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3" name="Google Shape;5243;p8"/>
            <p:cNvSpPr/>
            <p:nvPr/>
          </p:nvSpPr>
          <p:spPr>
            <a:xfrm>
              <a:off x="1807525" y="4143800"/>
              <a:ext cx="10675" cy="10600"/>
            </a:xfrm>
            <a:custGeom>
              <a:rect b="b" l="l" r="r" t="t"/>
              <a:pathLst>
                <a:path extrusionOk="0" h="424" w="427">
                  <a:moveTo>
                    <a:pt x="211" y="1"/>
                  </a:moveTo>
                  <a:cubicBezTo>
                    <a:pt x="97" y="1"/>
                    <a:pt x="5" y="82"/>
                    <a:pt x="0" y="202"/>
                  </a:cubicBezTo>
                  <a:cubicBezTo>
                    <a:pt x="0" y="325"/>
                    <a:pt x="82" y="417"/>
                    <a:pt x="195" y="423"/>
                  </a:cubicBezTo>
                  <a:cubicBezTo>
                    <a:pt x="201" y="423"/>
                    <a:pt x="207" y="423"/>
                    <a:pt x="213" y="423"/>
                  </a:cubicBezTo>
                  <a:cubicBezTo>
                    <a:pt x="328" y="423"/>
                    <a:pt x="417" y="330"/>
                    <a:pt x="421" y="222"/>
                  </a:cubicBezTo>
                  <a:cubicBezTo>
                    <a:pt x="427" y="104"/>
                    <a:pt x="339" y="6"/>
                    <a:pt x="221" y="1"/>
                  </a:cubicBezTo>
                  <a:cubicBezTo>
                    <a:pt x="217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4" name="Google Shape;5244;p8"/>
            <p:cNvSpPr/>
            <p:nvPr/>
          </p:nvSpPr>
          <p:spPr>
            <a:xfrm>
              <a:off x="1621875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8" y="0"/>
                    <a:pt x="1" y="98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27"/>
                    <a:pt x="422" y="329"/>
                    <a:pt x="422" y="211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5" name="Google Shape;5245;p8"/>
            <p:cNvSpPr/>
            <p:nvPr/>
          </p:nvSpPr>
          <p:spPr>
            <a:xfrm>
              <a:off x="17012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6" y="334"/>
                    <a:pt x="103" y="422"/>
                    <a:pt x="22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6" name="Google Shape;5246;p8"/>
            <p:cNvSpPr/>
            <p:nvPr/>
          </p:nvSpPr>
          <p:spPr>
            <a:xfrm>
              <a:off x="2152575" y="443557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7" name="Google Shape;5247;p8"/>
            <p:cNvSpPr/>
            <p:nvPr/>
          </p:nvSpPr>
          <p:spPr>
            <a:xfrm>
              <a:off x="2099275" y="4435425"/>
              <a:ext cx="10925" cy="10825"/>
            </a:xfrm>
            <a:custGeom>
              <a:rect b="b" l="l" r="r" t="t"/>
              <a:pathLst>
                <a:path extrusionOk="0" h="433" w="43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87" y="6"/>
                    <a:pt x="0" y="104"/>
                    <a:pt x="5" y="227"/>
                  </a:cubicBezTo>
                  <a:cubicBezTo>
                    <a:pt x="10" y="340"/>
                    <a:pt x="108" y="433"/>
                    <a:pt x="226" y="433"/>
                  </a:cubicBezTo>
                  <a:cubicBezTo>
                    <a:pt x="339" y="433"/>
                    <a:pt x="437" y="335"/>
                    <a:pt x="432" y="207"/>
                  </a:cubicBezTo>
                  <a:cubicBezTo>
                    <a:pt x="432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8" name="Google Shape;5248;p8"/>
            <p:cNvSpPr/>
            <p:nvPr/>
          </p:nvSpPr>
          <p:spPr>
            <a:xfrm>
              <a:off x="1621625" y="44355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8" y="0"/>
                    <a:pt x="0" y="98"/>
                    <a:pt x="11" y="221"/>
                  </a:cubicBezTo>
                  <a:cubicBezTo>
                    <a:pt x="16" y="334"/>
                    <a:pt x="103" y="427"/>
                    <a:pt x="22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9" name="Google Shape;5249;p8"/>
            <p:cNvSpPr/>
            <p:nvPr/>
          </p:nvSpPr>
          <p:spPr>
            <a:xfrm>
              <a:off x="1568700" y="4435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6"/>
                  </a:cubicBezTo>
                  <a:cubicBezTo>
                    <a:pt x="0" y="329"/>
                    <a:pt x="87" y="427"/>
                    <a:pt x="206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0" name="Google Shape;5250;p8"/>
            <p:cNvSpPr/>
            <p:nvPr/>
          </p:nvSpPr>
          <p:spPr>
            <a:xfrm>
              <a:off x="1621625" y="432945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8"/>
                    <a:pt x="11" y="222"/>
                  </a:cubicBezTo>
                  <a:cubicBezTo>
                    <a:pt x="16" y="340"/>
                    <a:pt x="103" y="432"/>
                    <a:pt x="226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1" name="Google Shape;5251;p8"/>
            <p:cNvSpPr/>
            <p:nvPr/>
          </p:nvSpPr>
          <p:spPr>
            <a:xfrm>
              <a:off x="15155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6" y="335"/>
                    <a:pt x="103" y="427"/>
                    <a:pt x="227" y="427"/>
                  </a:cubicBezTo>
                  <a:cubicBezTo>
                    <a:pt x="340" y="427"/>
                    <a:pt x="432" y="329"/>
                    <a:pt x="432" y="211"/>
                  </a:cubicBezTo>
                  <a:cubicBezTo>
                    <a:pt x="432" y="93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2" name="Google Shape;5252;p8"/>
            <p:cNvSpPr/>
            <p:nvPr/>
          </p:nvSpPr>
          <p:spPr>
            <a:xfrm>
              <a:off x="1489175" y="41438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82" y="0"/>
                    <a:pt x="0" y="93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27" y="98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3" name="Google Shape;5253;p8"/>
            <p:cNvSpPr/>
            <p:nvPr/>
          </p:nvSpPr>
          <p:spPr>
            <a:xfrm>
              <a:off x="2046325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6" y="0"/>
                  </a:moveTo>
                  <a:cubicBezTo>
                    <a:pt x="223" y="0"/>
                    <a:pt x="220" y="0"/>
                    <a:pt x="217" y="0"/>
                  </a:cubicBez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30" y="427"/>
                    <a:pt x="427" y="334"/>
                    <a:pt x="427" y="211"/>
                  </a:cubicBezTo>
                  <a:cubicBezTo>
                    <a:pt x="427" y="96"/>
                    <a:pt x="344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4" name="Google Shape;5254;p8"/>
            <p:cNvSpPr/>
            <p:nvPr/>
          </p:nvSpPr>
          <p:spPr>
            <a:xfrm>
              <a:off x="1860575" y="4568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0"/>
                  </a:moveTo>
                  <a:cubicBezTo>
                    <a:pt x="103" y="0"/>
                    <a:pt x="0" y="93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217" y="427"/>
                    <a:pt x="223" y="428"/>
                    <a:pt x="230" y="428"/>
                  </a:cubicBezTo>
                  <a:cubicBezTo>
                    <a:pt x="343" y="428"/>
                    <a:pt x="427" y="338"/>
                    <a:pt x="427" y="211"/>
                  </a:cubicBezTo>
                  <a:cubicBezTo>
                    <a:pt x="427" y="93"/>
                    <a:pt x="334" y="6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5" name="Google Shape;5255;p8"/>
            <p:cNvSpPr/>
            <p:nvPr/>
          </p:nvSpPr>
          <p:spPr>
            <a:xfrm>
              <a:off x="18339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91"/>
                    <a:pt x="6" y="211"/>
                  </a:cubicBezTo>
                  <a:cubicBezTo>
                    <a:pt x="6" y="329"/>
                    <a:pt x="93" y="422"/>
                    <a:pt x="216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6" name="Google Shape;5256;p8"/>
            <p:cNvSpPr/>
            <p:nvPr/>
          </p:nvSpPr>
          <p:spPr>
            <a:xfrm>
              <a:off x="19136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3" y="1"/>
                    <a:pt x="6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7" y="422"/>
                    <a:pt x="223" y="423"/>
                    <a:pt x="229" y="423"/>
                  </a:cubicBezTo>
                  <a:cubicBezTo>
                    <a:pt x="344" y="423"/>
                    <a:pt x="432" y="329"/>
                    <a:pt x="427" y="216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7" name="Google Shape;5257;p8"/>
            <p:cNvSpPr/>
            <p:nvPr/>
          </p:nvSpPr>
          <p:spPr>
            <a:xfrm>
              <a:off x="2019875" y="41437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1"/>
                  </a:cubicBezTo>
                  <a:cubicBezTo>
                    <a:pt x="329" y="421"/>
                    <a:pt x="427" y="319"/>
                    <a:pt x="427" y="20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8" name="Google Shape;5258;p8"/>
            <p:cNvSpPr/>
            <p:nvPr/>
          </p:nvSpPr>
          <p:spPr>
            <a:xfrm>
              <a:off x="18072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11" y="88"/>
                    <a:pt x="1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220" y="422"/>
                    <a:pt x="224" y="422"/>
                    <a:pt x="227" y="422"/>
                  </a:cubicBezTo>
                  <a:cubicBezTo>
                    <a:pt x="350" y="422"/>
                    <a:pt x="432" y="336"/>
                    <a:pt x="432" y="216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9" name="Google Shape;5259;p8"/>
            <p:cNvSpPr/>
            <p:nvPr/>
          </p:nvSpPr>
          <p:spPr>
            <a:xfrm>
              <a:off x="1860450" y="40375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8" y="0"/>
                    <a:pt x="10" y="88"/>
                    <a:pt x="5" y="206"/>
                  </a:cubicBezTo>
                  <a:cubicBezTo>
                    <a:pt x="0" y="324"/>
                    <a:pt x="88" y="422"/>
                    <a:pt x="211" y="422"/>
                  </a:cubicBezTo>
                  <a:cubicBezTo>
                    <a:pt x="214" y="422"/>
                    <a:pt x="218" y="422"/>
                    <a:pt x="221" y="422"/>
                  </a:cubicBezTo>
                  <a:cubicBezTo>
                    <a:pt x="340" y="422"/>
                    <a:pt x="432" y="336"/>
                    <a:pt x="432" y="216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0" name="Google Shape;5260;p8"/>
            <p:cNvSpPr/>
            <p:nvPr/>
          </p:nvSpPr>
          <p:spPr>
            <a:xfrm>
              <a:off x="180752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87" y="0"/>
                    <a:pt x="0" y="98"/>
                    <a:pt x="5" y="221"/>
                  </a:cubicBezTo>
                  <a:cubicBezTo>
                    <a:pt x="10" y="334"/>
                    <a:pt x="103" y="427"/>
                    <a:pt x="216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1" name="Google Shape;5261;p8"/>
            <p:cNvSpPr/>
            <p:nvPr/>
          </p:nvSpPr>
          <p:spPr>
            <a:xfrm>
              <a:off x="191362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2" name="Google Shape;5262;p8"/>
            <p:cNvSpPr/>
            <p:nvPr/>
          </p:nvSpPr>
          <p:spPr>
            <a:xfrm>
              <a:off x="1754325" y="4037325"/>
              <a:ext cx="10800" cy="10800"/>
            </a:xfrm>
            <a:custGeom>
              <a:rect b="b" l="l" r="r" t="t"/>
              <a:pathLst>
                <a:path extrusionOk="0" h="432" w="432">
                  <a:moveTo>
                    <a:pt x="211" y="0"/>
                  </a:moveTo>
                  <a:cubicBezTo>
                    <a:pt x="98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1"/>
                    <a:pt x="422" y="216"/>
                  </a:cubicBezTo>
                  <a:cubicBezTo>
                    <a:pt x="422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3" name="Google Shape;5263;p8"/>
            <p:cNvSpPr/>
            <p:nvPr/>
          </p:nvSpPr>
          <p:spPr>
            <a:xfrm>
              <a:off x="1913750" y="419675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34"/>
                    <a:pt x="93" y="427"/>
                    <a:pt x="211" y="427"/>
                  </a:cubicBezTo>
                  <a:cubicBezTo>
                    <a:pt x="330" y="427"/>
                    <a:pt x="427" y="329"/>
                    <a:pt x="427" y="20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4" name="Google Shape;5264;p8"/>
            <p:cNvSpPr/>
            <p:nvPr/>
          </p:nvSpPr>
          <p:spPr>
            <a:xfrm>
              <a:off x="2046075" y="4329325"/>
              <a:ext cx="10950" cy="10825"/>
            </a:xfrm>
            <a:custGeom>
              <a:rect b="b" l="l" r="r" t="t"/>
              <a:pathLst>
                <a:path extrusionOk="0" h="433" w="438">
                  <a:moveTo>
                    <a:pt x="227" y="0"/>
                  </a:moveTo>
                  <a:cubicBezTo>
                    <a:pt x="109" y="0"/>
                    <a:pt x="11" y="88"/>
                    <a:pt x="6" y="206"/>
                  </a:cubicBezTo>
                  <a:cubicBezTo>
                    <a:pt x="1" y="329"/>
                    <a:pt x="98" y="42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2"/>
                    <a:pt x="432" y="227"/>
                  </a:cubicBezTo>
                  <a:cubicBezTo>
                    <a:pt x="437" y="103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5" name="Google Shape;5265;p8"/>
            <p:cNvSpPr/>
            <p:nvPr/>
          </p:nvSpPr>
          <p:spPr>
            <a:xfrm>
              <a:off x="2152450" y="432957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3"/>
                    <a:pt x="6" y="206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6" name="Google Shape;5266;p8"/>
            <p:cNvSpPr/>
            <p:nvPr/>
          </p:nvSpPr>
          <p:spPr>
            <a:xfrm>
              <a:off x="19137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104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210" y="422"/>
                    <a:pt x="213" y="422"/>
                    <a:pt x="217" y="422"/>
                  </a:cubicBezTo>
                  <a:cubicBezTo>
                    <a:pt x="335" y="422"/>
                    <a:pt x="427" y="336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7" name="Google Shape;5267;p8"/>
            <p:cNvSpPr/>
            <p:nvPr/>
          </p:nvSpPr>
          <p:spPr>
            <a:xfrm>
              <a:off x="15156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98" y="427"/>
                    <a:pt x="217" y="427"/>
                  </a:cubicBezTo>
                  <a:cubicBezTo>
                    <a:pt x="330" y="427"/>
                    <a:pt x="427" y="334"/>
                    <a:pt x="427" y="221"/>
                  </a:cubicBezTo>
                  <a:cubicBezTo>
                    <a:pt x="427" y="98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8" name="Google Shape;5268;p8"/>
            <p:cNvSpPr/>
            <p:nvPr/>
          </p:nvSpPr>
          <p:spPr>
            <a:xfrm>
              <a:off x="20463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2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9" name="Google Shape;5269;p8"/>
            <p:cNvSpPr/>
            <p:nvPr/>
          </p:nvSpPr>
          <p:spPr>
            <a:xfrm>
              <a:off x="1807525" y="41967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7" y="329"/>
                    <a:pt x="427" y="216"/>
                  </a:cubicBezTo>
                  <a:cubicBezTo>
                    <a:pt x="421" y="9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0" name="Google Shape;5270;p8"/>
            <p:cNvSpPr/>
            <p:nvPr/>
          </p:nvSpPr>
          <p:spPr>
            <a:xfrm>
              <a:off x="180737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9" y="0"/>
                    <a:pt x="1" y="93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1"/>
                    <a:pt x="427" y="221"/>
                  </a:cubicBezTo>
                  <a:cubicBezTo>
                    <a:pt x="433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1" name="Google Shape;5271;p8"/>
            <p:cNvSpPr/>
            <p:nvPr/>
          </p:nvSpPr>
          <p:spPr>
            <a:xfrm>
              <a:off x="191362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103" y="0"/>
                    <a:pt x="6" y="93"/>
                    <a:pt x="6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8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2" name="Google Shape;5272;p8"/>
            <p:cNvSpPr/>
            <p:nvPr/>
          </p:nvSpPr>
          <p:spPr>
            <a:xfrm>
              <a:off x="17543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8" y="1"/>
                    <a:pt x="11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3" y="423"/>
                    <a:pt x="422" y="333"/>
                    <a:pt x="432" y="216"/>
                  </a:cubicBezTo>
                  <a:cubicBezTo>
                    <a:pt x="43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3" name="Google Shape;5273;p8"/>
            <p:cNvSpPr/>
            <p:nvPr/>
          </p:nvSpPr>
          <p:spPr>
            <a:xfrm>
              <a:off x="180752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103" y="1"/>
                    <a:pt x="5" y="88"/>
                    <a:pt x="0" y="206"/>
                  </a:cubicBezTo>
                  <a:cubicBezTo>
                    <a:pt x="0" y="329"/>
                    <a:pt x="82" y="422"/>
                    <a:pt x="206" y="422"/>
                  </a:cubicBezTo>
                  <a:cubicBezTo>
                    <a:pt x="212" y="422"/>
                    <a:pt x="218" y="423"/>
                    <a:pt x="223" y="423"/>
                  </a:cubicBezTo>
                  <a:cubicBezTo>
                    <a:pt x="333" y="423"/>
                    <a:pt x="422" y="333"/>
                    <a:pt x="427" y="216"/>
                  </a:cubicBezTo>
                  <a:cubicBezTo>
                    <a:pt x="427" y="10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4" name="Google Shape;5274;p8"/>
            <p:cNvSpPr/>
            <p:nvPr/>
          </p:nvSpPr>
          <p:spPr>
            <a:xfrm>
              <a:off x="1833975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93" y="427"/>
                    <a:pt x="216" y="427"/>
                  </a:cubicBezTo>
                  <a:cubicBezTo>
                    <a:pt x="340" y="427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5" name="Google Shape;5275;p8"/>
            <p:cNvSpPr/>
            <p:nvPr/>
          </p:nvSpPr>
          <p:spPr>
            <a:xfrm>
              <a:off x="1966825" y="414380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6" y="1"/>
                  </a:moveTo>
                  <a:cubicBezTo>
                    <a:pt x="87" y="1"/>
                    <a:pt x="0" y="87"/>
                    <a:pt x="5" y="212"/>
                  </a:cubicBezTo>
                  <a:cubicBezTo>
                    <a:pt x="5" y="330"/>
                    <a:pt x="93" y="423"/>
                    <a:pt x="216" y="423"/>
                  </a:cubicBezTo>
                  <a:cubicBezTo>
                    <a:pt x="329" y="423"/>
                    <a:pt x="427" y="335"/>
                    <a:pt x="427" y="222"/>
                  </a:cubicBezTo>
                  <a:cubicBezTo>
                    <a:pt x="427" y="99"/>
                    <a:pt x="339" y="1"/>
                    <a:pt x="216" y="1"/>
                  </a:cubicBezTo>
                  <a:cubicBezTo>
                    <a:pt x="212" y="1"/>
                    <a:pt x="20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6" name="Google Shape;5276;p8"/>
            <p:cNvSpPr/>
            <p:nvPr/>
          </p:nvSpPr>
          <p:spPr>
            <a:xfrm>
              <a:off x="17012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3" y="0"/>
                    <a:pt x="0" y="98"/>
                    <a:pt x="11" y="221"/>
                  </a:cubicBezTo>
                  <a:cubicBezTo>
                    <a:pt x="11" y="334"/>
                    <a:pt x="103" y="427"/>
                    <a:pt x="221" y="427"/>
                  </a:cubicBezTo>
                  <a:cubicBezTo>
                    <a:pt x="345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7" name="Google Shape;5277;p8"/>
            <p:cNvSpPr/>
            <p:nvPr/>
          </p:nvSpPr>
          <p:spPr>
            <a:xfrm>
              <a:off x="1833975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34"/>
                    <a:pt x="93" y="421"/>
                    <a:pt x="216" y="421"/>
                  </a:cubicBezTo>
                  <a:cubicBezTo>
                    <a:pt x="340" y="421"/>
                    <a:pt x="43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8" name="Google Shape;5278;p8"/>
            <p:cNvSpPr/>
            <p:nvPr/>
          </p:nvSpPr>
          <p:spPr>
            <a:xfrm>
              <a:off x="175445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33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9" name="Google Shape;5279;p8"/>
            <p:cNvSpPr/>
            <p:nvPr/>
          </p:nvSpPr>
          <p:spPr>
            <a:xfrm>
              <a:off x="1833975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0" name="Google Shape;5280;p8"/>
            <p:cNvSpPr/>
            <p:nvPr/>
          </p:nvSpPr>
          <p:spPr>
            <a:xfrm>
              <a:off x="1701275" y="39845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9" y="427"/>
                    <a:pt x="427" y="334"/>
                    <a:pt x="427" y="211"/>
                  </a:cubicBezTo>
                  <a:cubicBezTo>
                    <a:pt x="432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1" name="Google Shape;5281;p8"/>
            <p:cNvSpPr/>
            <p:nvPr/>
          </p:nvSpPr>
          <p:spPr>
            <a:xfrm>
              <a:off x="186057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5"/>
                    <a:pt x="0" y="98"/>
                    <a:pt x="0" y="221"/>
                  </a:cubicBezTo>
                  <a:cubicBezTo>
                    <a:pt x="0" y="33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2" name="Google Shape;5282;p8"/>
            <p:cNvSpPr/>
            <p:nvPr/>
          </p:nvSpPr>
          <p:spPr>
            <a:xfrm>
              <a:off x="1833975" y="39580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3" y="422"/>
                    <a:pt x="211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3" name="Google Shape;5283;p8"/>
            <p:cNvSpPr/>
            <p:nvPr/>
          </p:nvSpPr>
          <p:spPr>
            <a:xfrm>
              <a:off x="18605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1" y="334"/>
                    <a:pt x="103" y="422"/>
                    <a:pt x="221" y="422"/>
                  </a:cubicBezTo>
                  <a:cubicBezTo>
                    <a:pt x="339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4" name="Google Shape;5284;p8"/>
            <p:cNvSpPr/>
            <p:nvPr/>
          </p:nvSpPr>
          <p:spPr>
            <a:xfrm>
              <a:off x="1436000" y="414380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0" y="1"/>
                  </a:moveTo>
                  <a:cubicBezTo>
                    <a:pt x="92" y="1"/>
                    <a:pt x="0" y="87"/>
                    <a:pt x="10" y="207"/>
                  </a:cubicBezTo>
                  <a:cubicBezTo>
                    <a:pt x="10" y="330"/>
                    <a:pt x="97" y="423"/>
                    <a:pt x="221" y="423"/>
                  </a:cubicBezTo>
                  <a:cubicBezTo>
                    <a:pt x="334" y="423"/>
                    <a:pt x="431" y="335"/>
                    <a:pt x="431" y="222"/>
                  </a:cubicBezTo>
                  <a:cubicBezTo>
                    <a:pt x="431" y="99"/>
                    <a:pt x="344" y="1"/>
                    <a:pt x="221" y="1"/>
                  </a:cubicBezTo>
                  <a:cubicBezTo>
                    <a:pt x="217" y="1"/>
                    <a:pt x="214" y="1"/>
                    <a:pt x="21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5" name="Google Shape;5285;p8"/>
            <p:cNvSpPr/>
            <p:nvPr/>
          </p:nvSpPr>
          <p:spPr>
            <a:xfrm>
              <a:off x="1833975" y="40112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6" y="1"/>
                  </a:moveTo>
                  <a:cubicBezTo>
                    <a:pt x="98" y="1"/>
                    <a:pt x="1" y="88"/>
                    <a:pt x="1" y="217"/>
                  </a:cubicBezTo>
                  <a:cubicBezTo>
                    <a:pt x="6" y="335"/>
                    <a:pt x="103" y="427"/>
                    <a:pt x="216" y="427"/>
                  </a:cubicBezTo>
                  <a:cubicBezTo>
                    <a:pt x="340" y="422"/>
                    <a:pt x="427" y="335"/>
                    <a:pt x="427" y="212"/>
                  </a:cubicBezTo>
                  <a:cubicBezTo>
                    <a:pt x="427" y="8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6" name="Google Shape;5286;p8"/>
            <p:cNvSpPr/>
            <p:nvPr/>
          </p:nvSpPr>
          <p:spPr>
            <a:xfrm>
              <a:off x="1674800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3" y="0"/>
                    <a:pt x="1" y="86"/>
                    <a:pt x="1" y="206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330" y="427"/>
                    <a:pt x="427" y="329"/>
                    <a:pt x="427" y="216"/>
                  </a:cubicBezTo>
                  <a:cubicBezTo>
                    <a:pt x="427" y="98"/>
                    <a:pt x="335" y="0"/>
                    <a:pt x="222" y="0"/>
                  </a:cubicBezTo>
                  <a:cubicBezTo>
                    <a:pt x="218" y="0"/>
                    <a:pt x="21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7" name="Google Shape;5287;p8"/>
            <p:cNvSpPr/>
            <p:nvPr/>
          </p:nvSpPr>
          <p:spPr>
            <a:xfrm>
              <a:off x="1754325" y="41968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199" y="1"/>
                  </a:moveTo>
                  <a:cubicBezTo>
                    <a:pt x="94" y="1"/>
                    <a:pt x="5" y="90"/>
                    <a:pt x="1" y="202"/>
                  </a:cubicBezTo>
                  <a:cubicBezTo>
                    <a:pt x="1" y="320"/>
                    <a:pt x="98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22" y="212"/>
                  </a:cubicBezTo>
                  <a:cubicBezTo>
                    <a:pt x="422" y="94"/>
                    <a:pt x="335" y="7"/>
                    <a:pt x="216" y="1"/>
                  </a:cubicBezTo>
                  <a:cubicBezTo>
                    <a:pt x="211" y="1"/>
                    <a:pt x="205" y="1"/>
                    <a:pt x="19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8" name="Google Shape;5288;p8"/>
            <p:cNvSpPr/>
            <p:nvPr/>
          </p:nvSpPr>
          <p:spPr>
            <a:xfrm>
              <a:off x="17012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98" y="422"/>
                    <a:pt x="211" y="427"/>
                  </a:cubicBezTo>
                  <a:cubicBezTo>
                    <a:pt x="214" y="427"/>
                    <a:pt x="218" y="427"/>
                    <a:pt x="221" y="427"/>
                  </a:cubicBezTo>
                  <a:cubicBezTo>
                    <a:pt x="335" y="427"/>
                    <a:pt x="432" y="342"/>
                    <a:pt x="432" y="222"/>
                  </a:cubicBezTo>
                  <a:cubicBezTo>
                    <a:pt x="432" y="9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9" name="Google Shape;5289;p8"/>
            <p:cNvSpPr/>
            <p:nvPr/>
          </p:nvSpPr>
          <p:spPr>
            <a:xfrm>
              <a:off x="2178925" y="41434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6" y="1"/>
                  </a:moveTo>
                  <a:cubicBezTo>
                    <a:pt x="103" y="1"/>
                    <a:pt x="5" y="93"/>
                    <a:pt x="5" y="217"/>
                  </a:cubicBezTo>
                  <a:cubicBezTo>
                    <a:pt x="0" y="330"/>
                    <a:pt x="103" y="432"/>
                    <a:pt x="216" y="432"/>
                  </a:cubicBezTo>
                  <a:cubicBezTo>
                    <a:pt x="334" y="432"/>
                    <a:pt x="432" y="345"/>
                    <a:pt x="432" y="227"/>
                  </a:cubicBezTo>
                  <a:cubicBezTo>
                    <a:pt x="432" y="109"/>
                    <a:pt x="339" y="16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0" name="Google Shape;5290;p8"/>
            <p:cNvSpPr/>
            <p:nvPr/>
          </p:nvSpPr>
          <p:spPr>
            <a:xfrm>
              <a:off x="175432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8"/>
                    <a:pt x="1" y="211"/>
                  </a:cubicBezTo>
                  <a:cubicBezTo>
                    <a:pt x="1" y="334"/>
                    <a:pt x="93" y="427"/>
                    <a:pt x="216" y="427"/>
                  </a:cubicBezTo>
                  <a:cubicBezTo>
                    <a:pt x="335" y="427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1" name="Google Shape;5291;p8"/>
            <p:cNvSpPr/>
            <p:nvPr/>
          </p:nvSpPr>
          <p:spPr>
            <a:xfrm>
              <a:off x="1966675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1" y="341"/>
                    <a:pt x="93" y="427"/>
                    <a:pt x="212" y="427"/>
                  </a:cubicBezTo>
                  <a:cubicBezTo>
                    <a:pt x="215" y="427"/>
                    <a:pt x="218" y="427"/>
                    <a:pt x="222" y="427"/>
                  </a:cubicBezTo>
                  <a:cubicBezTo>
                    <a:pt x="335" y="427"/>
                    <a:pt x="427" y="329"/>
                    <a:pt x="427" y="21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2" name="Google Shape;5292;p8"/>
            <p:cNvSpPr/>
            <p:nvPr/>
          </p:nvSpPr>
          <p:spPr>
            <a:xfrm>
              <a:off x="1648350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6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9"/>
                    <a:pt x="10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3" name="Google Shape;5293;p8"/>
            <p:cNvSpPr/>
            <p:nvPr/>
          </p:nvSpPr>
          <p:spPr>
            <a:xfrm>
              <a:off x="1966550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5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4" name="Google Shape;5294;p8"/>
            <p:cNvSpPr/>
            <p:nvPr/>
          </p:nvSpPr>
          <p:spPr>
            <a:xfrm>
              <a:off x="1701275" y="41438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2" y="1"/>
                  </a:moveTo>
                  <a:cubicBezTo>
                    <a:pt x="93" y="1"/>
                    <a:pt x="0" y="97"/>
                    <a:pt x="5" y="222"/>
                  </a:cubicBezTo>
                  <a:cubicBezTo>
                    <a:pt x="5" y="335"/>
                    <a:pt x="98" y="433"/>
                    <a:pt x="211" y="433"/>
                  </a:cubicBezTo>
                  <a:cubicBezTo>
                    <a:pt x="334" y="433"/>
                    <a:pt x="432" y="340"/>
                    <a:pt x="432" y="222"/>
                  </a:cubicBezTo>
                  <a:cubicBezTo>
                    <a:pt x="432" y="99"/>
                    <a:pt x="345" y="1"/>
                    <a:pt x="221" y="1"/>
                  </a:cubicBezTo>
                  <a:cubicBezTo>
                    <a:pt x="218" y="1"/>
                    <a:pt x="21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5" name="Google Shape;5295;p8"/>
            <p:cNvSpPr/>
            <p:nvPr/>
          </p:nvSpPr>
          <p:spPr>
            <a:xfrm>
              <a:off x="18605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0" y="216"/>
                  </a:cubicBezTo>
                  <a:cubicBezTo>
                    <a:pt x="0" y="329"/>
                    <a:pt x="93" y="422"/>
                    <a:pt x="206" y="427"/>
                  </a:cubicBezTo>
                  <a:cubicBezTo>
                    <a:pt x="209" y="427"/>
                    <a:pt x="213" y="427"/>
                    <a:pt x="216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6" name="Google Shape;5296;p8"/>
            <p:cNvSpPr/>
            <p:nvPr/>
          </p:nvSpPr>
          <p:spPr>
            <a:xfrm>
              <a:off x="1993275" y="390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8"/>
                    <a:pt x="6" y="211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7" name="Google Shape;5297;p8"/>
            <p:cNvSpPr/>
            <p:nvPr/>
          </p:nvSpPr>
          <p:spPr>
            <a:xfrm>
              <a:off x="1966825" y="4037325"/>
              <a:ext cx="10925" cy="10800"/>
            </a:xfrm>
            <a:custGeom>
              <a:rect b="b" l="l" r="r" t="t"/>
              <a:pathLst>
                <a:path extrusionOk="0" h="432" w="437">
                  <a:moveTo>
                    <a:pt x="216" y="0"/>
                  </a:moveTo>
                  <a:cubicBezTo>
                    <a:pt x="103" y="10"/>
                    <a:pt x="5" y="98"/>
                    <a:pt x="5" y="216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214" y="432"/>
                    <a:pt x="217" y="432"/>
                    <a:pt x="220" y="432"/>
                  </a:cubicBezTo>
                  <a:cubicBezTo>
                    <a:pt x="334" y="432"/>
                    <a:pt x="422" y="341"/>
                    <a:pt x="427" y="221"/>
                  </a:cubicBezTo>
                  <a:cubicBezTo>
                    <a:pt x="43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8" name="Google Shape;5298;p8"/>
            <p:cNvSpPr/>
            <p:nvPr/>
          </p:nvSpPr>
          <p:spPr>
            <a:xfrm>
              <a:off x="1435975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0" y="422"/>
                    <a:pt x="427" y="324"/>
                    <a:pt x="427" y="211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9" name="Google Shape;5299;p8"/>
            <p:cNvSpPr/>
            <p:nvPr/>
          </p:nvSpPr>
          <p:spPr>
            <a:xfrm>
              <a:off x="175432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0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0" name="Google Shape;5300;p8"/>
            <p:cNvSpPr/>
            <p:nvPr/>
          </p:nvSpPr>
          <p:spPr>
            <a:xfrm>
              <a:off x="1621625" y="4276650"/>
              <a:ext cx="10800" cy="10425"/>
            </a:xfrm>
            <a:custGeom>
              <a:rect b="b" l="l" r="r" t="t"/>
              <a:pathLst>
                <a:path extrusionOk="0" h="417" w="432">
                  <a:moveTo>
                    <a:pt x="216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93" y="417"/>
                    <a:pt x="216" y="417"/>
                  </a:cubicBezTo>
                  <a:cubicBezTo>
                    <a:pt x="334" y="417"/>
                    <a:pt x="432" y="319"/>
                    <a:pt x="427" y="211"/>
                  </a:cubicBezTo>
                  <a:cubicBezTo>
                    <a:pt x="427" y="9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1" name="Google Shape;5301;p8"/>
            <p:cNvSpPr/>
            <p:nvPr/>
          </p:nvSpPr>
          <p:spPr>
            <a:xfrm>
              <a:off x="151562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" y="319"/>
                    <a:pt x="93" y="421"/>
                    <a:pt x="206" y="421"/>
                  </a:cubicBezTo>
                  <a:cubicBezTo>
                    <a:pt x="330" y="421"/>
                    <a:pt x="427" y="329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2" name="Google Shape;5302;p8"/>
            <p:cNvSpPr/>
            <p:nvPr/>
          </p:nvSpPr>
          <p:spPr>
            <a:xfrm>
              <a:off x="1621875" y="43826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5"/>
                    <a:pt x="1" y="98"/>
                    <a:pt x="1" y="211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24" y="421"/>
                    <a:pt x="422" y="319"/>
                    <a:pt x="422" y="206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3" name="Google Shape;5303;p8"/>
            <p:cNvSpPr/>
            <p:nvPr/>
          </p:nvSpPr>
          <p:spPr>
            <a:xfrm>
              <a:off x="1860575" y="42499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3"/>
                    <a:pt x="11" y="222"/>
                  </a:cubicBezTo>
                  <a:cubicBezTo>
                    <a:pt x="11" y="335"/>
                    <a:pt x="103" y="432"/>
                    <a:pt x="221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3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4" name="Google Shape;5304;p8"/>
            <p:cNvSpPr/>
            <p:nvPr/>
          </p:nvSpPr>
          <p:spPr>
            <a:xfrm>
              <a:off x="2152575" y="43826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88" y="0"/>
                    <a:pt x="1" y="87"/>
                    <a:pt x="1" y="211"/>
                  </a:cubicBezTo>
                  <a:cubicBezTo>
                    <a:pt x="1" y="329"/>
                    <a:pt x="88" y="421"/>
                    <a:pt x="206" y="421"/>
                  </a:cubicBezTo>
                  <a:cubicBezTo>
                    <a:pt x="330" y="421"/>
                    <a:pt x="422" y="329"/>
                    <a:pt x="422" y="211"/>
                  </a:cubicBezTo>
                  <a:cubicBezTo>
                    <a:pt x="422" y="87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5" name="Google Shape;5305;p8"/>
            <p:cNvSpPr/>
            <p:nvPr/>
          </p:nvSpPr>
          <p:spPr>
            <a:xfrm>
              <a:off x="1435975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7" y="427"/>
                  </a:cubicBezTo>
                  <a:cubicBezTo>
                    <a:pt x="330" y="427"/>
                    <a:pt x="427" y="330"/>
                    <a:pt x="427" y="217"/>
                  </a:cubicBezTo>
                  <a:cubicBezTo>
                    <a:pt x="42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6" name="Google Shape;5306;p8"/>
            <p:cNvSpPr/>
            <p:nvPr/>
          </p:nvSpPr>
          <p:spPr>
            <a:xfrm>
              <a:off x="17012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7" name="Google Shape;5307;p8"/>
            <p:cNvSpPr/>
            <p:nvPr/>
          </p:nvSpPr>
          <p:spPr>
            <a:xfrm>
              <a:off x="1966825" y="409085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230" y="0"/>
                  </a:moveTo>
                  <a:cubicBezTo>
                    <a:pt x="222" y="0"/>
                    <a:pt x="214" y="1"/>
                    <a:pt x="206" y="2"/>
                  </a:cubicBezTo>
                  <a:cubicBezTo>
                    <a:pt x="87" y="2"/>
                    <a:pt x="0" y="94"/>
                    <a:pt x="0" y="218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24" y="418"/>
                    <a:pt x="421" y="321"/>
                    <a:pt x="421" y="208"/>
                  </a:cubicBezTo>
                  <a:cubicBezTo>
                    <a:pt x="421" y="93"/>
                    <a:pt x="337" y="0"/>
                    <a:pt x="23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8" name="Google Shape;5308;p8"/>
            <p:cNvSpPr/>
            <p:nvPr/>
          </p:nvSpPr>
          <p:spPr>
            <a:xfrm>
              <a:off x="215245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7" y="33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9" name="Google Shape;5309;p8"/>
            <p:cNvSpPr/>
            <p:nvPr/>
          </p:nvSpPr>
          <p:spPr>
            <a:xfrm>
              <a:off x="1833725" y="454192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7" y="1"/>
                  </a:moveTo>
                  <a:cubicBezTo>
                    <a:pt x="103" y="1"/>
                    <a:pt x="10" y="92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339" y="422"/>
                    <a:pt x="432" y="335"/>
                    <a:pt x="432" y="212"/>
                  </a:cubicBezTo>
                  <a:cubicBezTo>
                    <a:pt x="437" y="88"/>
                    <a:pt x="350" y="1"/>
                    <a:pt x="226" y="1"/>
                  </a:cubicBezTo>
                  <a:cubicBezTo>
                    <a:pt x="223" y="1"/>
                    <a:pt x="22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0" name="Google Shape;5310;p8"/>
            <p:cNvSpPr/>
            <p:nvPr/>
          </p:nvSpPr>
          <p:spPr>
            <a:xfrm>
              <a:off x="1701275" y="45682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2" y="0"/>
                  </a:moveTo>
                  <a:cubicBezTo>
                    <a:pt x="93" y="0"/>
                    <a:pt x="0" y="96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212" y="422"/>
                    <a:pt x="218" y="423"/>
                    <a:pt x="224" y="423"/>
                  </a:cubicBezTo>
                  <a:cubicBezTo>
                    <a:pt x="339" y="423"/>
                    <a:pt x="427" y="333"/>
                    <a:pt x="432" y="216"/>
                  </a:cubicBezTo>
                  <a:cubicBezTo>
                    <a:pt x="432" y="93"/>
                    <a:pt x="345" y="1"/>
                    <a:pt x="221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1" name="Google Shape;5311;p8"/>
            <p:cNvSpPr/>
            <p:nvPr/>
          </p:nvSpPr>
          <p:spPr>
            <a:xfrm>
              <a:off x="2046475" y="4382250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1"/>
                    <a:pt x="0" y="98"/>
                    <a:pt x="0" y="216"/>
                  </a:cubicBezTo>
                  <a:cubicBezTo>
                    <a:pt x="0" y="330"/>
                    <a:pt x="93" y="432"/>
                    <a:pt x="211" y="432"/>
                  </a:cubicBezTo>
                  <a:cubicBezTo>
                    <a:pt x="329" y="432"/>
                    <a:pt x="421" y="345"/>
                    <a:pt x="421" y="222"/>
                  </a:cubicBezTo>
                  <a:cubicBezTo>
                    <a:pt x="416" y="103"/>
                    <a:pt x="324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2" name="Google Shape;5312;p8"/>
            <p:cNvSpPr/>
            <p:nvPr/>
          </p:nvSpPr>
          <p:spPr>
            <a:xfrm>
              <a:off x="2099275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0"/>
                    <a:pt x="10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3" name="Google Shape;5313;p8"/>
            <p:cNvSpPr/>
            <p:nvPr/>
          </p:nvSpPr>
          <p:spPr>
            <a:xfrm>
              <a:off x="1966550" y="419685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08" y="1"/>
                  </a:moveTo>
                  <a:cubicBezTo>
                    <a:pt x="94" y="1"/>
                    <a:pt x="6" y="90"/>
                    <a:pt x="6" y="202"/>
                  </a:cubicBezTo>
                  <a:cubicBezTo>
                    <a:pt x="1" y="325"/>
                    <a:pt x="93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32" y="212"/>
                  </a:cubicBezTo>
                  <a:cubicBezTo>
                    <a:pt x="432" y="99"/>
                    <a:pt x="340" y="7"/>
                    <a:pt x="227" y="1"/>
                  </a:cubicBezTo>
                  <a:cubicBezTo>
                    <a:pt x="221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4" name="Google Shape;5314;p8"/>
            <p:cNvSpPr/>
            <p:nvPr/>
          </p:nvSpPr>
          <p:spPr>
            <a:xfrm>
              <a:off x="1966550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104" y="1"/>
                    <a:pt x="16" y="88"/>
                    <a:pt x="6" y="206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4" y="423"/>
                    <a:pt x="432" y="333"/>
                    <a:pt x="432" y="216"/>
                  </a:cubicBezTo>
                  <a:cubicBezTo>
                    <a:pt x="432" y="10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5" name="Google Shape;5315;p8"/>
            <p:cNvSpPr/>
            <p:nvPr/>
          </p:nvSpPr>
          <p:spPr>
            <a:xfrm>
              <a:off x="1568700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11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87" y="417"/>
                    <a:pt x="211" y="417"/>
                  </a:cubicBezTo>
                  <a:cubicBezTo>
                    <a:pt x="334" y="417"/>
                    <a:pt x="421" y="319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6" name="Google Shape;5316;p8"/>
            <p:cNvSpPr/>
            <p:nvPr/>
          </p:nvSpPr>
          <p:spPr>
            <a:xfrm>
              <a:off x="1833975" y="39047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98" y="1"/>
                    <a:pt x="1" y="93"/>
                    <a:pt x="1" y="212"/>
                  </a:cubicBezTo>
                  <a:cubicBezTo>
                    <a:pt x="1" y="330"/>
                    <a:pt x="98" y="433"/>
                    <a:pt x="211" y="433"/>
                  </a:cubicBezTo>
                  <a:cubicBezTo>
                    <a:pt x="214" y="433"/>
                    <a:pt x="217" y="433"/>
                    <a:pt x="221" y="433"/>
                  </a:cubicBezTo>
                  <a:cubicBezTo>
                    <a:pt x="339" y="433"/>
                    <a:pt x="432" y="337"/>
                    <a:pt x="432" y="217"/>
                  </a:cubicBezTo>
                  <a:cubicBezTo>
                    <a:pt x="432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7" name="Google Shape;5317;p8"/>
            <p:cNvSpPr/>
            <p:nvPr/>
          </p:nvSpPr>
          <p:spPr>
            <a:xfrm>
              <a:off x="2046475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20" y="0"/>
                  </a:moveTo>
                  <a:cubicBezTo>
                    <a:pt x="217" y="0"/>
                    <a:pt x="214" y="0"/>
                    <a:pt x="211" y="1"/>
                  </a:cubicBezTo>
                  <a:cubicBezTo>
                    <a:pt x="93" y="1"/>
                    <a:pt x="0" y="98"/>
                    <a:pt x="0" y="211"/>
                  </a:cubicBezTo>
                  <a:cubicBezTo>
                    <a:pt x="5" y="329"/>
                    <a:pt x="93" y="417"/>
                    <a:pt x="211" y="417"/>
                  </a:cubicBezTo>
                  <a:cubicBezTo>
                    <a:pt x="329" y="417"/>
                    <a:pt x="421" y="329"/>
                    <a:pt x="421" y="206"/>
                  </a:cubicBezTo>
                  <a:cubicBezTo>
                    <a:pt x="421" y="86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8" name="Google Shape;5318;p8"/>
            <p:cNvSpPr/>
            <p:nvPr/>
          </p:nvSpPr>
          <p:spPr>
            <a:xfrm>
              <a:off x="17012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3" y="0"/>
                  </a:moveTo>
                  <a:cubicBezTo>
                    <a:pt x="99" y="0"/>
                    <a:pt x="11" y="101"/>
                    <a:pt x="11" y="211"/>
                  </a:cubicBezTo>
                  <a:cubicBezTo>
                    <a:pt x="1" y="329"/>
                    <a:pt x="94" y="428"/>
                    <a:pt x="205" y="428"/>
                  </a:cubicBezTo>
                  <a:cubicBezTo>
                    <a:pt x="210" y="428"/>
                    <a:pt x="216" y="428"/>
                    <a:pt x="221" y="427"/>
                  </a:cubicBezTo>
                  <a:cubicBezTo>
                    <a:pt x="345" y="417"/>
                    <a:pt x="432" y="330"/>
                    <a:pt x="432" y="211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6" y="0"/>
                    <a:pt x="21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9" name="Google Shape;5319;p8"/>
            <p:cNvSpPr/>
            <p:nvPr/>
          </p:nvSpPr>
          <p:spPr>
            <a:xfrm>
              <a:off x="1913625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88" y="432"/>
                    <a:pt x="211" y="432"/>
                  </a:cubicBezTo>
                  <a:cubicBezTo>
                    <a:pt x="335" y="432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0" name="Google Shape;5320;p8"/>
            <p:cNvSpPr/>
            <p:nvPr/>
          </p:nvSpPr>
          <p:spPr>
            <a:xfrm>
              <a:off x="1488900" y="4037575"/>
              <a:ext cx="11075" cy="10550"/>
            </a:xfrm>
            <a:custGeom>
              <a:rect b="b" l="l" r="r" t="t"/>
              <a:pathLst>
                <a:path extrusionOk="0" h="422" w="443">
                  <a:moveTo>
                    <a:pt x="222" y="0"/>
                  </a:moveTo>
                  <a:cubicBezTo>
                    <a:pt x="88" y="6"/>
                    <a:pt x="1" y="113"/>
                    <a:pt x="11" y="216"/>
                  </a:cubicBezTo>
                  <a:cubicBezTo>
                    <a:pt x="11" y="340"/>
                    <a:pt x="104" y="422"/>
                    <a:pt x="222" y="422"/>
                  </a:cubicBezTo>
                  <a:cubicBezTo>
                    <a:pt x="345" y="422"/>
                    <a:pt x="443" y="324"/>
                    <a:pt x="443" y="211"/>
                  </a:cubicBezTo>
                  <a:cubicBezTo>
                    <a:pt x="443" y="9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1" name="Google Shape;5321;p8"/>
            <p:cNvSpPr/>
            <p:nvPr/>
          </p:nvSpPr>
          <p:spPr>
            <a:xfrm>
              <a:off x="20198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7" y="0"/>
                  </a:moveTo>
                  <a:cubicBezTo>
                    <a:pt x="93" y="0"/>
                    <a:pt x="0" y="96"/>
                    <a:pt x="0" y="216"/>
                  </a:cubicBezTo>
                  <a:cubicBezTo>
                    <a:pt x="0" y="345"/>
                    <a:pt x="93" y="427"/>
                    <a:pt x="21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2" name="Google Shape;5322;p8"/>
            <p:cNvSpPr/>
            <p:nvPr/>
          </p:nvSpPr>
          <p:spPr>
            <a:xfrm>
              <a:off x="1648350" y="4037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103" y="6"/>
                    <a:pt x="0" y="93"/>
                    <a:pt x="0" y="211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1" y="340"/>
                    <a:pt x="421" y="216"/>
                  </a:cubicBezTo>
                  <a:cubicBezTo>
                    <a:pt x="421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3" name="Google Shape;5323;p8"/>
            <p:cNvSpPr/>
            <p:nvPr/>
          </p:nvSpPr>
          <p:spPr>
            <a:xfrm>
              <a:off x="1648350" y="45684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20" y="0"/>
                  </a:moveTo>
                  <a:cubicBezTo>
                    <a:pt x="217" y="0"/>
                    <a:pt x="214" y="1"/>
                    <a:pt x="211" y="1"/>
                  </a:cubicBezTo>
                  <a:cubicBezTo>
                    <a:pt x="103" y="1"/>
                    <a:pt x="5" y="93"/>
                    <a:pt x="0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6"/>
                    <a:pt x="334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4" name="Google Shape;5324;p8"/>
            <p:cNvSpPr/>
            <p:nvPr/>
          </p:nvSpPr>
          <p:spPr>
            <a:xfrm>
              <a:off x="1833975" y="43294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8" y="6"/>
                    <a:pt x="1" y="103"/>
                    <a:pt x="1" y="222"/>
                  </a:cubicBezTo>
                  <a:cubicBezTo>
                    <a:pt x="1" y="340"/>
                    <a:pt x="98" y="432"/>
                    <a:pt x="216" y="432"/>
                  </a:cubicBezTo>
                  <a:cubicBezTo>
                    <a:pt x="340" y="427"/>
                    <a:pt x="432" y="335"/>
                    <a:pt x="43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5" name="Google Shape;5325;p8"/>
            <p:cNvSpPr/>
            <p:nvPr/>
          </p:nvSpPr>
          <p:spPr>
            <a:xfrm>
              <a:off x="1913625" y="4249900"/>
              <a:ext cx="10825" cy="10850"/>
            </a:xfrm>
            <a:custGeom>
              <a:rect b="b" l="l" r="r" t="t"/>
              <a:pathLst>
                <a:path extrusionOk="0" h="434" w="433">
                  <a:moveTo>
                    <a:pt x="226" y="1"/>
                  </a:moveTo>
                  <a:cubicBezTo>
                    <a:pt x="221" y="1"/>
                    <a:pt x="216" y="1"/>
                    <a:pt x="211" y="2"/>
                  </a:cubicBezTo>
                  <a:cubicBezTo>
                    <a:pt x="88" y="2"/>
                    <a:pt x="1" y="94"/>
                    <a:pt x="6" y="228"/>
                  </a:cubicBezTo>
                  <a:cubicBezTo>
                    <a:pt x="6" y="336"/>
                    <a:pt x="103" y="433"/>
                    <a:pt x="216" y="433"/>
                  </a:cubicBezTo>
                  <a:cubicBezTo>
                    <a:pt x="335" y="433"/>
                    <a:pt x="432" y="331"/>
                    <a:pt x="432" y="218"/>
                  </a:cubicBezTo>
                  <a:cubicBezTo>
                    <a:pt x="422" y="95"/>
                    <a:pt x="324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6" name="Google Shape;5326;p8"/>
            <p:cNvSpPr/>
            <p:nvPr/>
          </p:nvSpPr>
          <p:spPr>
            <a:xfrm>
              <a:off x="1701525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3" y="1"/>
                    <a:pt x="1" y="103"/>
                    <a:pt x="1" y="216"/>
                  </a:cubicBezTo>
                  <a:cubicBezTo>
                    <a:pt x="1" y="335"/>
                    <a:pt x="88" y="422"/>
                    <a:pt x="206" y="422"/>
                  </a:cubicBezTo>
                  <a:cubicBezTo>
                    <a:pt x="324" y="422"/>
                    <a:pt x="417" y="335"/>
                    <a:pt x="422" y="216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7" name="Google Shape;5327;p8"/>
            <p:cNvSpPr/>
            <p:nvPr/>
          </p:nvSpPr>
          <p:spPr>
            <a:xfrm>
              <a:off x="18075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8" name="Google Shape;5328;p8"/>
            <p:cNvSpPr/>
            <p:nvPr/>
          </p:nvSpPr>
          <p:spPr>
            <a:xfrm>
              <a:off x="1515625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5" y="422"/>
                    <a:pt x="427" y="32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9" name="Google Shape;5329;p8"/>
            <p:cNvSpPr/>
            <p:nvPr/>
          </p:nvSpPr>
          <p:spPr>
            <a:xfrm>
              <a:off x="18075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0" y="217"/>
                  </a:cubicBezTo>
                  <a:cubicBezTo>
                    <a:pt x="5" y="330"/>
                    <a:pt x="93" y="427"/>
                    <a:pt x="21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0" name="Google Shape;5330;p8"/>
            <p:cNvSpPr/>
            <p:nvPr/>
          </p:nvSpPr>
          <p:spPr>
            <a:xfrm>
              <a:off x="201987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7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3"/>
                    <a:pt x="84" y="423"/>
                    <a:pt x="198" y="423"/>
                  </a:cubicBezTo>
                  <a:cubicBezTo>
                    <a:pt x="204" y="423"/>
                    <a:pt x="210" y="422"/>
                    <a:pt x="216" y="422"/>
                  </a:cubicBezTo>
                  <a:cubicBezTo>
                    <a:pt x="329" y="422"/>
                    <a:pt x="427" y="329"/>
                    <a:pt x="427" y="211"/>
                  </a:cubicBezTo>
                  <a:cubicBezTo>
                    <a:pt x="422" y="93"/>
                    <a:pt x="329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1" name="Google Shape;5331;p8"/>
            <p:cNvSpPr/>
            <p:nvPr/>
          </p:nvSpPr>
          <p:spPr>
            <a:xfrm>
              <a:off x="1807650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5" y="0"/>
                  </a:moveTo>
                  <a:cubicBezTo>
                    <a:pt x="89" y="0"/>
                    <a:pt x="0" y="99"/>
                    <a:pt x="0" y="212"/>
                  </a:cubicBezTo>
                  <a:cubicBezTo>
                    <a:pt x="0" y="335"/>
                    <a:pt x="88" y="422"/>
                    <a:pt x="211" y="422"/>
                  </a:cubicBezTo>
                  <a:cubicBezTo>
                    <a:pt x="329" y="422"/>
                    <a:pt x="422" y="325"/>
                    <a:pt x="422" y="212"/>
                  </a:cubicBezTo>
                  <a:cubicBezTo>
                    <a:pt x="422" y="93"/>
                    <a:pt x="324" y="1"/>
                    <a:pt x="211" y="1"/>
                  </a:cubicBezTo>
                  <a:cubicBezTo>
                    <a:pt x="206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2" name="Google Shape;5332;p8"/>
            <p:cNvSpPr/>
            <p:nvPr/>
          </p:nvSpPr>
          <p:spPr>
            <a:xfrm>
              <a:off x="19137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0"/>
                  </a:moveTo>
                  <a:cubicBezTo>
                    <a:pt x="90" y="0"/>
                    <a:pt x="1" y="99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25"/>
                    <a:pt x="427" y="212"/>
                  </a:cubicBezTo>
                  <a:cubicBezTo>
                    <a:pt x="427" y="93"/>
                    <a:pt x="330" y="1"/>
                    <a:pt x="211" y="1"/>
                  </a:cubicBezTo>
                  <a:cubicBezTo>
                    <a:pt x="206" y="0"/>
                    <a:pt x="201" y="0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3" name="Google Shape;5333;p8"/>
            <p:cNvSpPr/>
            <p:nvPr/>
          </p:nvSpPr>
          <p:spPr>
            <a:xfrm>
              <a:off x="14627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8" y="0"/>
                  </a:moveTo>
                  <a:cubicBezTo>
                    <a:pt x="99" y="0"/>
                    <a:pt x="1" y="101"/>
                    <a:pt x="1" y="211"/>
                  </a:cubicBezTo>
                  <a:cubicBezTo>
                    <a:pt x="1" y="327"/>
                    <a:pt x="84" y="427"/>
                    <a:pt x="202" y="427"/>
                  </a:cubicBezTo>
                  <a:cubicBezTo>
                    <a:pt x="205" y="427"/>
                    <a:pt x="208" y="427"/>
                    <a:pt x="211" y="427"/>
                  </a:cubicBezTo>
                  <a:cubicBezTo>
                    <a:pt x="335" y="427"/>
                    <a:pt x="417" y="335"/>
                    <a:pt x="432" y="211"/>
                  </a:cubicBezTo>
                  <a:cubicBezTo>
                    <a:pt x="422" y="98"/>
                    <a:pt x="335" y="1"/>
                    <a:pt x="216" y="1"/>
                  </a:cubicBezTo>
                  <a:cubicBezTo>
                    <a:pt x="214" y="0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4" name="Google Shape;5334;p8"/>
            <p:cNvSpPr/>
            <p:nvPr/>
          </p:nvSpPr>
          <p:spPr>
            <a:xfrm>
              <a:off x="1462575" y="43293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0"/>
                  </a:moveTo>
                  <a:cubicBezTo>
                    <a:pt x="93" y="6"/>
                    <a:pt x="0" y="98"/>
                    <a:pt x="0" y="211"/>
                  </a:cubicBezTo>
                  <a:cubicBezTo>
                    <a:pt x="0" y="334"/>
                    <a:pt x="93" y="432"/>
                    <a:pt x="211" y="432"/>
                  </a:cubicBezTo>
                  <a:cubicBezTo>
                    <a:pt x="335" y="432"/>
                    <a:pt x="422" y="340"/>
                    <a:pt x="422" y="216"/>
                  </a:cubicBezTo>
                  <a:cubicBezTo>
                    <a:pt x="422" y="98"/>
                    <a:pt x="324" y="6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5" name="Google Shape;5335;p8"/>
            <p:cNvSpPr/>
            <p:nvPr/>
          </p:nvSpPr>
          <p:spPr>
            <a:xfrm>
              <a:off x="2178925" y="4197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218" y="0"/>
                    <a:pt x="214" y="0"/>
                    <a:pt x="211" y="1"/>
                  </a:cubicBezTo>
                  <a:cubicBezTo>
                    <a:pt x="98" y="1"/>
                    <a:pt x="0" y="93"/>
                    <a:pt x="0" y="211"/>
                  </a:cubicBezTo>
                  <a:cubicBezTo>
                    <a:pt x="0" y="329"/>
                    <a:pt x="103" y="422"/>
                    <a:pt x="216" y="422"/>
                  </a:cubicBezTo>
                  <a:cubicBezTo>
                    <a:pt x="339" y="422"/>
                    <a:pt x="432" y="329"/>
                    <a:pt x="432" y="206"/>
                  </a:cubicBezTo>
                  <a:cubicBezTo>
                    <a:pt x="432" y="86"/>
                    <a:pt x="340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6" name="Google Shape;5336;p8"/>
            <p:cNvSpPr/>
            <p:nvPr/>
          </p:nvSpPr>
          <p:spPr>
            <a:xfrm>
              <a:off x="170127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7" name="Google Shape;5337;p8"/>
            <p:cNvSpPr/>
            <p:nvPr/>
          </p:nvSpPr>
          <p:spPr>
            <a:xfrm>
              <a:off x="16748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3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8" name="Google Shape;5338;p8"/>
            <p:cNvSpPr/>
            <p:nvPr/>
          </p:nvSpPr>
          <p:spPr>
            <a:xfrm>
              <a:off x="1993275" y="4276525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9" name="Google Shape;5339;p8"/>
            <p:cNvSpPr/>
            <p:nvPr/>
          </p:nvSpPr>
          <p:spPr>
            <a:xfrm>
              <a:off x="1993275" y="43294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0" name="Google Shape;5340;p8"/>
            <p:cNvSpPr/>
            <p:nvPr/>
          </p:nvSpPr>
          <p:spPr>
            <a:xfrm>
              <a:off x="1674800" y="4117225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211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24"/>
                    <a:pt x="89" y="417"/>
                    <a:pt x="195" y="417"/>
                  </a:cubicBezTo>
                  <a:cubicBezTo>
                    <a:pt x="200" y="417"/>
                    <a:pt x="206" y="417"/>
                    <a:pt x="211" y="417"/>
                  </a:cubicBezTo>
                  <a:cubicBezTo>
                    <a:pt x="330" y="417"/>
                    <a:pt x="422" y="32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1" name="Google Shape;5341;p8"/>
            <p:cNvSpPr/>
            <p:nvPr/>
          </p:nvSpPr>
          <p:spPr>
            <a:xfrm>
              <a:off x="20198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2"/>
                  </a:cubicBezTo>
                  <a:cubicBezTo>
                    <a:pt x="329" y="417"/>
                    <a:pt x="427" y="324"/>
                    <a:pt x="427" y="211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2" name="Google Shape;5342;p8"/>
            <p:cNvSpPr/>
            <p:nvPr/>
          </p:nvSpPr>
          <p:spPr>
            <a:xfrm>
              <a:off x="1966675" y="387840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17" y="1"/>
                  </a:moveTo>
                  <a:cubicBezTo>
                    <a:pt x="99" y="1"/>
                    <a:pt x="1" y="98"/>
                    <a:pt x="1" y="216"/>
                  </a:cubicBezTo>
                  <a:cubicBezTo>
                    <a:pt x="1" y="331"/>
                    <a:pt x="99" y="424"/>
                    <a:pt x="199" y="424"/>
                  </a:cubicBezTo>
                  <a:cubicBezTo>
                    <a:pt x="207" y="424"/>
                    <a:pt x="214" y="423"/>
                    <a:pt x="222" y="422"/>
                  </a:cubicBezTo>
                  <a:cubicBezTo>
                    <a:pt x="345" y="417"/>
                    <a:pt x="433" y="329"/>
                    <a:pt x="427" y="206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3" name="Google Shape;5343;p8"/>
            <p:cNvSpPr/>
            <p:nvPr/>
          </p:nvSpPr>
          <p:spPr>
            <a:xfrm>
              <a:off x="2205500" y="43294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2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27" y="98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4" name="Google Shape;5344;p8"/>
            <p:cNvSpPr/>
            <p:nvPr/>
          </p:nvSpPr>
          <p:spPr>
            <a:xfrm>
              <a:off x="2019750" y="38784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1"/>
                  </a:moveTo>
                  <a:cubicBezTo>
                    <a:pt x="98" y="1"/>
                    <a:pt x="5" y="93"/>
                    <a:pt x="5" y="211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32" y="329"/>
                    <a:pt x="432" y="211"/>
                  </a:cubicBezTo>
                  <a:cubicBezTo>
                    <a:pt x="43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5" name="Google Shape;5345;p8"/>
            <p:cNvSpPr/>
            <p:nvPr/>
          </p:nvSpPr>
          <p:spPr>
            <a:xfrm>
              <a:off x="1833975" y="4276650"/>
              <a:ext cx="10825" cy="10425"/>
            </a:xfrm>
            <a:custGeom>
              <a:rect b="b" l="l" r="r" t="t"/>
              <a:pathLst>
                <a:path extrusionOk="0" h="417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29"/>
                    <a:pt x="93" y="417"/>
                    <a:pt x="216" y="417"/>
                  </a:cubicBezTo>
                  <a:cubicBezTo>
                    <a:pt x="340" y="412"/>
                    <a:pt x="43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6" name="Google Shape;5346;p8"/>
            <p:cNvSpPr/>
            <p:nvPr/>
          </p:nvSpPr>
          <p:spPr>
            <a:xfrm>
              <a:off x="1648200" y="42499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1" y="98"/>
                    <a:pt x="1" y="217"/>
                  </a:cubicBezTo>
                  <a:cubicBezTo>
                    <a:pt x="1" y="330"/>
                    <a:pt x="104" y="427"/>
                    <a:pt x="217" y="427"/>
                  </a:cubicBezTo>
                  <a:cubicBezTo>
                    <a:pt x="335" y="427"/>
                    <a:pt x="427" y="330"/>
                    <a:pt x="427" y="217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7" name="Google Shape;5347;p8"/>
            <p:cNvSpPr/>
            <p:nvPr/>
          </p:nvSpPr>
          <p:spPr>
            <a:xfrm>
              <a:off x="1648350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1"/>
                    <a:pt x="0" y="98"/>
                    <a:pt x="0" y="217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45"/>
                    <a:pt x="421" y="217"/>
                  </a:cubicBezTo>
                  <a:cubicBezTo>
                    <a:pt x="421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8" name="Google Shape;5348;p8"/>
            <p:cNvSpPr/>
            <p:nvPr/>
          </p:nvSpPr>
          <p:spPr>
            <a:xfrm>
              <a:off x="170127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1"/>
                  </a:moveTo>
                  <a:cubicBezTo>
                    <a:pt x="103" y="1"/>
                    <a:pt x="0" y="98"/>
                    <a:pt x="0" y="217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9" name="Google Shape;5349;p8"/>
            <p:cNvSpPr/>
            <p:nvPr/>
          </p:nvSpPr>
          <p:spPr>
            <a:xfrm>
              <a:off x="19668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1" y="335"/>
                    <a:pt x="427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0" name="Google Shape;5350;p8"/>
            <p:cNvSpPr/>
            <p:nvPr/>
          </p:nvSpPr>
          <p:spPr>
            <a:xfrm>
              <a:off x="14891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93"/>
                    <a:pt x="0" y="206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27" y="335"/>
                    <a:pt x="422" y="222"/>
                  </a:cubicBezTo>
                  <a:cubicBezTo>
                    <a:pt x="432" y="10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1" name="Google Shape;5351;p8"/>
            <p:cNvSpPr/>
            <p:nvPr/>
          </p:nvSpPr>
          <p:spPr>
            <a:xfrm>
              <a:off x="15155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11" y="329"/>
                    <a:pt x="103" y="422"/>
                    <a:pt x="222" y="422"/>
                  </a:cubicBezTo>
                  <a:cubicBezTo>
                    <a:pt x="227" y="422"/>
                    <a:pt x="233" y="423"/>
                    <a:pt x="238" y="423"/>
                  </a:cubicBezTo>
                  <a:cubicBezTo>
                    <a:pt x="344" y="423"/>
                    <a:pt x="432" y="329"/>
                    <a:pt x="432" y="211"/>
                  </a:cubicBezTo>
                  <a:cubicBezTo>
                    <a:pt x="432" y="88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2" name="Google Shape;5352;p8"/>
            <p:cNvSpPr/>
            <p:nvPr/>
          </p:nvSpPr>
          <p:spPr>
            <a:xfrm>
              <a:off x="1780800" y="4223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5" y="87"/>
                    <a:pt x="5" y="206"/>
                  </a:cubicBezTo>
                  <a:cubicBezTo>
                    <a:pt x="0" y="324"/>
                    <a:pt x="93" y="421"/>
                    <a:pt x="211" y="421"/>
                  </a:cubicBezTo>
                  <a:cubicBezTo>
                    <a:pt x="334" y="421"/>
                    <a:pt x="432" y="334"/>
                    <a:pt x="432" y="216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3" name="Google Shape;5353;p8"/>
            <p:cNvSpPr/>
            <p:nvPr/>
          </p:nvSpPr>
          <p:spPr>
            <a:xfrm>
              <a:off x="19668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2" y="0"/>
                  </a:moveTo>
                  <a:cubicBezTo>
                    <a:pt x="88" y="0"/>
                    <a:pt x="0" y="96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7" y="330"/>
                    <a:pt x="421" y="211"/>
                  </a:cubicBezTo>
                  <a:cubicBezTo>
                    <a:pt x="421" y="98"/>
                    <a:pt x="324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4" name="Google Shape;5354;p8"/>
            <p:cNvSpPr/>
            <p:nvPr/>
          </p:nvSpPr>
          <p:spPr>
            <a:xfrm>
              <a:off x="1489175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2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1" y="432"/>
                  </a:cubicBezTo>
                  <a:cubicBezTo>
                    <a:pt x="329" y="432"/>
                    <a:pt x="422" y="330"/>
                    <a:pt x="422" y="217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5" name="Google Shape;5355;p8"/>
            <p:cNvSpPr/>
            <p:nvPr/>
          </p:nvSpPr>
          <p:spPr>
            <a:xfrm>
              <a:off x="2046475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93" y="1"/>
                    <a:pt x="0" y="88"/>
                    <a:pt x="0" y="206"/>
                  </a:cubicBezTo>
                  <a:cubicBezTo>
                    <a:pt x="0" y="319"/>
                    <a:pt x="93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3" y="423"/>
                    <a:pt x="421" y="329"/>
                    <a:pt x="421" y="211"/>
                  </a:cubicBezTo>
                  <a:cubicBezTo>
                    <a:pt x="421" y="8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6" name="Google Shape;5356;p8"/>
            <p:cNvSpPr/>
            <p:nvPr/>
          </p:nvSpPr>
          <p:spPr>
            <a:xfrm>
              <a:off x="220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1"/>
                  </a:moveTo>
                  <a:cubicBezTo>
                    <a:pt x="93" y="1"/>
                    <a:pt x="1" y="88"/>
                    <a:pt x="1" y="216"/>
                  </a:cubicBezTo>
                  <a:cubicBezTo>
                    <a:pt x="11" y="335"/>
                    <a:pt x="98" y="422"/>
                    <a:pt x="217" y="422"/>
                  </a:cubicBezTo>
                  <a:cubicBezTo>
                    <a:pt x="335" y="422"/>
                    <a:pt x="432" y="329"/>
                    <a:pt x="432" y="211"/>
                  </a:cubicBezTo>
                  <a:cubicBezTo>
                    <a:pt x="432" y="8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7" name="Google Shape;5357;p8"/>
            <p:cNvSpPr/>
            <p:nvPr/>
          </p:nvSpPr>
          <p:spPr>
            <a:xfrm>
              <a:off x="148917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329" y="427"/>
                    <a:pt x="422" y="329"/>
                    <a:pt x="422" y="211"/>
                  </a:cubicBezTo>
                  <a:cubicBezTo>
                    <a:pt x="416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8" name="Google Shape;5358;p8"/>
            <p:cNvSpPr/>
            <p:nvPr/>
          </p:nvSpPr>
          <p:spPr>
            <a:xfrm>
              <a:off x="1674800" y="443580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1"/>
                  </a:moveTo>
                  <a:cubicBezTo>
                    <a:pt x="89" y="1"/>
                    <a:pt x="1" y="90"/>
                    <a:pt x="1" y="207"/>
                  </a:cubicBezTo>
                  <a:cubicBezTo>
                    <a:pt x="1" y="320"/>
                    <a:pt x="93" y="418"/>
                    <a:pt x="206" y="423"/>
                  </a:cubicBezTo>
                  <a:cubicBezTo>
                    <a:pt x="330" y="423"/>
                    <a:pt x="427" y="325"/>
                    <a:pt x="427" y="212"/>
                  </a:cubicBezTo>
                  <a:cubicBezTo>
                    <a:pt x="427" y="94"/>
                    <a:pt x="335" y="1"/>
                    <a:pt x="222" y="1"/>
                  </a:cubicBezTo>
                  <a:cubicBezTo>
                    <a:pt x="215" y="1"/>
                    <a:pt x="209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9" name="Google Shape;5359;p8"/>
            <p:cNvSpPr/>
            <p:nvPr/>
          </p:nvSpPr>
          <p:spPr>
            <a:xfrm>
              <a:off x="1833975" y="4435575"/>
              <a:ext cx="10825" cy="10800"/>
            </a:xfrm>
            <a:custGeom>
              <a:rect b="b" l="l" r="r" t="t"/>
              <a:pathLst>
                <a:path extrusionOk="0" h="432" w="433">
                  <a:moveTo>
                    <a:pt x="211" y="0"/>
                  </a:moveTo>
                  <a:cubicBezTo>
                    <a:pt x="88" y="5"/>
                    <a:pt x="1" y="103"/>
                    <a:pt x="1" y="221"/>
                  </a:cubicBezTo>
                  <a:cubicBezTo>
                    <a:pt x="1" y="344"/>
                    <a:pt x="98" y="432"/>
                    <a:pt x="216" y="432"/>
                  </a:cubicBezTo>
                  <a:cubicBezTo>
                    <a:pt x="340" y="427"/>
                    <a:pt x="432" y="334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0" name="Google Shape;5360;p8"/>
            <p:cNvSpPr/>
            <p:nvPr/>
          </p:nvSpPr>
          <p:spPr>
            <a:xfrm>
              <a:off x="1993150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3" y="0"/>
                    <a:pt x="0" y="103"/>
                    <a:pt x="6" y="221"/>
                  </a:cubicBezTo>
                  <a:cubicBezTo>
                    <a:pt x="6" y="334"/>
                    <a:pt x="10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1" name="Google Shape;5361;p8"/>
            <p:cNvSpPr/>
            <p:nvPr/>
          </p:nvSpPr>
          <p:spPr>
            <a:xfrm>
              <a:off x="1648350" y="41968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8" y="0"/>
                    <a:pt x="0" y="88"/>
                    <a:pt x="0" y="206"/>
                  </a:cubicBezTo>
                  <a:cubicBezTo>
                    <a:pt x="0" y="319"/>
                    <a:pt x="98" y="422"/>
                    <a:pt x="211" y="422"/>
                  </a:cubicBezTo>
                  <a:cubicBezTo>
                    <a:pt x="334" y="422"/>
                    <a:pt x="421" y="334"/>
                    <a:pt x="421" y="211"/>
                  </a:cubicBezTo>
                  <a:cubicBezTo>
                    <a:pt x="421" y="8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2" name="Google Shape;5362;p8"/>
            <p:cNvSpPr/>
            <p:nvPr/>
          </p:nvSpPr>
          <p:spPr>
            <a:xfrm>
              <a:off x="201987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29" y="416"/>
                    <a:pt x="427" y="329"/>
                    <a:pt x="427" y="211"/>
                  </a:cubicBezTo>
                  <a:cubicBezTo>
                    <a:pt x="432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3" name="Google Shape;5363;p8"/>
            <p:cNvSpPr/>
            <p:nvPr/>
          </p:nvSpPr>
          <p:spPr>
            <a:xfrm>
              <a:off x="1887175" y="42233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0"/>
                  </a:moveTo>
                  <a:cubicBezTo>
                    <a:pt x="98" y="0"/>
                    <a:pt x="5" y="87"/>
                    <a:pt x="0" y="206"/>
                  </a:cubicBezTo>
                  <a:cubicBezTo>
                    <a:pt x="0" y="324"/>
                    <a:pt x="82" y="421"/>
                    <a:pt x="206" y="421"/>
                  </a:cubicBezTo>
                  <a:cubicBezTo>
                    <a:pt x="212" y="422"/>
                    <a:pt x="218" y="422"/>
                    <a:pt x="223" y="422"/>
                  </a:cubicBezTo>
                  <a:cubicBezTo>
                    <a:pt x="333" y="422"/>
                    <a:pt x="421" y="333"/>
                    <a:pt x="416" y="216"/>
                  </a:cubicBezTo>
                  <a:cubicBezTo>
                    <a:pt x="421" y="10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4" name="Google Shape;5364;p8"/>
            <p:cNvSpPr/>
            <p:nvPr/>
          </p:nvSpPr>
          <p:spPr>
            <a:xfrm>
              <a:off x="1648200" y="44619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2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32"/>
                    <a:pt x="212" y="432"/>
                  </a:cubicBezTo>
                  <a:cubicBezTo>
                    <a:pt x="215" y="432"/>
                    <a:pt x="219" y="433"/>
                    <a:pt x="222" y="433"/>
                  </a:cubicBezTo>
                  <a:cubicBezTo>
                    <a:pt x="345" y="433"/>
                    <a:pt x="427" y="347"/>
                    <a:pt x="427" y="227"/>
                  </a:cubicBezTo>
                  <a:cubicBezTo>
                    <a:pt x="427" y="103"/>
                    <a:pt x="335" y="1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5" name="Google Shape;5365;p8"/>
            <p:cNvSpPr/>
            <p:nvPr/>
          </p:nvSpPr>
          <p:spPr>
            <a:xfrm>
              <a:off x="1701275" y="44619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5"/>
                    <a:pt x="98" y="432"/>
                    <a:pt x="221" y="432"/>
                  </a:cubicBezTo>
                  <a:cubicBezTo>
                    <a:pt x="345" y="432"/>
                    <a:pt x="432" y="335"/>
                    <a:pt x="427" y="206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6" name="Google Shape;5366;p8"/>
            <p:cNvSpPr/>
            <p:nvPr/>
          </p:nvSpPr>
          <p:spPr>
            <a:xfrm>
              <a:off x="1568700" y="401122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6" y="1"/>
                  </a:moveTo>
                  <a:cubicBezTo>
                    <a:pt x="87" y="1"/>
                    <a:pt x="0" y="83"/>
                    <a:pt x="5" y="212"/>
                  </a:cubicBezTo>
                  <a:cubicBezTo>
                    <a:pt x="5" y="325"/>
                    <a:pt x="103" y="422"/>
                    <a:pt x="216" y="422"/>
                  </a:cubicBezTo>
                  <a:cubicBezTo>
                    <a:pt x="334" y="422"/>
                    <a:pt x="432" y="325"/>
                    <a:pt x="432" y="212"/>
                  </a:cubicBezTo>
                  <a:cubicBezTo>
                    <a:pt x="432" y="8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7" name="Google Shape;5367;p8"/>
            <p:cNvSpPr/>
            <p:nvPr/>
          </p:nvSpPr>
          <p:spPr>
            <a:xfrm>
              <a:off x="1621875" y="40112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0" y="0"/>
                    <a:pt x="1" y="94"/>
                    <a:pt x="1" y="212"/>
                  </a:cubicBezTo>
                  <a:cubicBezTo>
                    <a:pt x="1" y="325"/>
                    <a:pt x="93" y="422"/>
                    <a:pt x="211" y="422"/>
                  </a:cubicBezTo>
                  <a:cubicBezTo>
                    <a:pt x="324" y="417"/>
                    <a:pt x="422" y="325"/>
                    <a:pt x="422" y="212"/>
                  </a:cubicBezTo>
                  <a:cubicBezTo>
                    <a:pt x="422" y="93"/>
                    <a:pt x="335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8" name="Google Shape;5368;p8"/>
            <p:cNvSpPr/>
            <p:nvPr/>
          </p:nvSpPr>
          <p:spPr>
            <a:xfrm>
              <a:off x="196682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35"/>
                    <a:pt x="87" y="422"/>
                    <a:pt x="211" y="422"/>
                  </a:cubicBezTo>
                  <a:cubicBezTo>
                    <a:pt x="329" y="422"/>
                    <a:pt x="427" y="335"/>
                    <a:pt x="421" y="212"/>
                  </a:cubicBezTo>
                  <a:cubicBezTo>
                    <a:pt x="421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9" name="Google Shape;5369;p8"/>
            <p:cNvSpPr/>
            <p:nvPr/>
          </p:nvSpPr>
          <p:spPr>
            <a:xfrm>
              <a:off x="1515625" y="44887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1"/>
                  </a:moveTo>
                  <a:cubicBezTo>
                    <a:pt x="98" y="1"/>
                    <a:pt x="1" y="98"/>
                    <a:pt x="1" y="211"/>
                  </a:cubicBezTo>
                  <a:cubicBezTo>
                    <a:pt x="1" y="327"/>
                    <a:pt x="94" y="422"/>
                    <a:pt x="208" y="422"/>
                  </a:cubicBezTo>
                  <a:cubicBezTo>
                    <a:pt x="211" y="422"/>
                    <a:pt x="214" y="422"/>
                    <a:pt x="217" y="422"/>
                  </a:cubicBezTo>
                  <a:cubicBezTo>
                    <a:pt x="335" y="422"/>
                    <a:pt x="427" y="330"/>
                    <a:pt x="427" y="206"/>
                  </a:cubicBezTo>
                  <a:cubicBezTo>
                    <a:pt x="422" y="93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0" name="Google Shape;5370;p8"/>
            <p:cNvSpPr/>
            <p:nvPr/>
          </p:nvSpPr>
          <p:spPr>
            <a:xfrm>
              <a:off x="2046200" y="44887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18" y="0"/>
                  </a:moveTo>
                  <a:cubicBezTo>
                    <a:pt x="99" y="0"/>
                    <a:pt x="11" y="96"/>
                    <a:pt x="11" y="206"/>
                  </a:cubicBezTo>
                  <a:cubicBezTo>
                    <a:pt x="1" y="324"/>
                    <a:pt x="98" y="427"/>
                    <a:pt x="222" y="427"/>
                  </a:cubicBezTo>
                  <a:cubicBezTo>
                    <a:pt x="335" y="427"/>
                    <a:pt x="432" y="335"/>
                    <a:pt x="432" y="222"/>
                  </a:cubicBezTo>
                  <a:cubicBezTo>
                    <a:pt x="438" y="98"/>
                    <a:pt x="350" y="1"/>
                    <a:pt x="227" y="1"/>
                  </a:cubicBezTo>
                  <a:cubicBezTo>
                    <a:pt x="224" y="1"/>
                    <a:pt x="221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1" name="Google Shape;5371;p8"/>
            <p:cNvSpPr/>
            <p:nvPr/>
          </p:nvSpPr>
          <p:spPr>
            <a:xfrm>
              <a:off x="164820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2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29"/>
                    <a:pt x="93" y="427"/>
                    <a:pt x="212" y="427"/>
                  </a:cubicBezTo>
                  <a:cubicBezTo>
                    <a:pt x="335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2" name="Google Shape;5372;p8"/>
            <p:cNvSpPr/>
            <p:nvPr/>
          </p:nvSpPr>
          <p:spPr>
            <a:xfrm>
              <a:off x="201987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0"/>
                    <a:pt x="427" y="211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3" name="Google Shape;5373;p8"/>
            <p:cNvSpPr/>
            <p:nvPr/>
          </p:nvSpPr>
          <p:spPr>
            <a:xfrm>
              <a:off x="14359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3" y="1"/>
                    <a:pt x="1" y="88"/>
                    <a:pt x="11" y="206"/>
                  </a:cubicBezTo>
                  <a:cubicBezTo>
                    <a:pt x="11" y="330"/>
                    <a:pt x="98" y="427"/>
                    <a:pt x="222" y="427"/>
                  </a:cubicBezTo>
                  <a:cubicBezTo>
                    <a:pt x="330" y="427"/>
                    <a:pt x="432" y="335"/>
                    <a:pt x="432" y="222"/>
                  </a:cubicBezTo>
                  <a:cubicBezTo>
                    <a:pt x="432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4" name="Google Shape;5374;p8"/>
            <p:cNvSpPr/>
            <p:nvPr/>
          </p:nvSpPr>
          <p:spPr>
            <a:xfrm>
              <a:off x="22055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8" y="421"/>
                    <a:pt x="206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10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5" name="Google Shape;5375;p8"/>
            <p:cNvSpPr/>
            <p:nvPr/>
          </p:nvSpPr>
          <p:spPr>
            <a:xfrm>
              <a:off x="1489175" y="4196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7"/>
                  </a:cubicBezTo>
                  <a:cubicBezTo>
                    <a:pt x="329" y="427"/>
                    <a:pt x="422" y="324"/>
                    <a:pt x="422" y="211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6" name="Google Shape;5376;p8"/>
            <p:cNvSpPr/>
            <p:nvPr/>
          </p:nvSpPr>
          <p:spPr>
            <a:xfrm>
              <a:off x="1993275" y="40112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2" y="0"/>
                  </a:moveTo>
                  <a:cubicBezTo>
                    <a:pt x="96" y="0"/>
                    <a:pt x="1" y="80"/>
                    <a:pt x="1" y="213"/>
                  </a:cubicBezTo>
                  <a:cubicBezTo>
                    <a:pt x="1" y="326"/>
                    <a:pt x="103" y="423"/>
                    <a:pt x="216" y="423"/>
                  </a:cubicBezTo>
                  <a:cubicBezTo>
                    <a:pt x="335" y="423"/>
                    <a:pt x="427" y="326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8" y="1"/>
                    <a:pt x="200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7" name="Google Shape;5377;p8"/>
            <p:cNvSpPr/>
            <p:nvPr/>
          </p:nvSpPr>
          <p:spPr>
            <a:xfrm>
              <a:off x="2099400" y="401120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33" y="0"/>
                  </a:moveTo>
                  <a:cubicBezTo>
                    <a:pt x="225" y="0"/>
                    <a:pt x="218" y="1"/>
                    <a:pt x="211" y="2"/>
                  </a:cubicBezTo>
                  <a:cubicBezTo>
                    <a:pt x="93" y="2"/>
                    <a:pt x="0" y="89"/>
                    <a:pt x="0" y="213"/>
                  </a:cubicBezTo>
                  <a:cubicBezTo>
                    <a:pt x="5" y="326"/>
                    <a:pt x="98" y="423"/>
                    <a:pt x="211" y="423"/>
                  </a:cubicBezTo>
                  <a:cubicBezTo>
                    <a:pt x="214" y="423"/>
                    <a:pt x="217" y="424"/>
                    <a:pt x="219" y="424"/>
                  </a:cubicBezTo>
                  <a:cubicBezTo>
                    <a:pt x="334" y="424"/>
                    <a:pt x="427" y="323"/>
                    <a:pt x="427" y="213"/>
                  </a:cubicBezTo>
                  <a:cubicBezTo>
                    <a:pt x="432" y="93"/>
                    <a:pt x="330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8" name="Google Shape;5378;p8"/>
            <p:cNvSpPr/>
            <p:nvPr/>
          </p:nvSpPr>
          <p:spPr>
            <a:xfrm>
              <a:off x="2019875" y="45152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93" y="0"/>
                    <a:pt x="0" y="98"/>
                    <a:pt x="0" y="221"/>
                  </a:cubicBezTo>
                  <a:cubicBezTo>
                    <a:pt x="0" y="334"/>
                    <a:pt x="93" y="427"/>
                    <a:pt x="20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9" name="Google Shape;5379;p8"/>
            <p:cNvSpPr/>
            <p:nvPr/>
          </p:nvSpPr>
          <p:spPr>
            <a:xfrm>
              <a:off x="1568700" y="454167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6" y="1"/>
                  </a:moveTo>
                  <a:cubicBezTo>
                    <a:pt x="87" y="11"/>
                    <a:pt x="0" y="98"/>
                    <a:pt x="0" y="217"/>
                  </a:cubicBezTo>
                  <a:cubicBezTo>
                    <a:pt x="0" y="340"/>
                    <a:pt x="98" y="432"/>
                    <a:pt x="211" y="432"/>
                  </a:cubicBezTo>
                  <a:cubicBezTo>
                    <a:pt x="329" y="432"/>
                    <a:pt x="421" y="330"/>
                    <a:pt x="421" y="217"/>
                  </a:cubicBezTo>
                  <a:cubicBezTo>
                    <a:pt x="421" y="93"/>
                    <a:pt x="319" y="6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0" name="Google Shape;5380;p8"/>
            <p:cNvSpPr/>
            <p:nvPr/>
          </p:nvSpPr>
          <p:spPr>
            <a:xfrm>
              <a:off x="1621875" y="454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9" y="1"/>
                  </a:moveTo>
                  <a:cubicBezTo>
                    <a:pt x="216" y="1"/>
                    <a:pt x="214" y="1"/>
                    <a:pt x="211" y="1"/>
                  </a:cubicBezTo>
                  <a:cubicBezTo>
                    <a:pt x="88" y="1"/>
                    <a:pt x="1" y="88"/>
                    <a:pt x="1" y="207"/>
                  </a:cubicBezTo>
                  <a:cubicBezTo>
                    <a:pt x="1" y="320"/>
                    <a:pt x="93" y="422"/>
                    <a:pt x="211" y="422"/>
                  </a:cubicBezTo>
                  <a:cubicBezTo>
                    <a:pt x="324" y="422"/>
                    <a:pt x="422" y="320"/>
                    <a:pt x="422" y="207"/>
                  </a:cubicBezTo>
                  <a:cubicBezTo>
                    <a:pt x="422" y="101"/>
                    <a:pt x="324" y="1"/>
                    <a:pt x="21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1" name="Google Shape;5381;p8"/>
            <p:cNvSpPr/>
            <p:nvPr/>
          </p:nvSpPr>
          <p:spPr>
            <a:xfrm>
              <a:off x="2152450" y="401120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194" y="0"/>
                  </a:moveTo>
                  <a:cubicBezTo>
                    <a:pt x="95" y="0"/>
                    <a:pt x="5" y="93"/>
                    <a:pt x="1" y="202"/>
                  </a:cubicBezTo>
                  <a:cubicBezTo>
                    <a:pt x="1" y="326"/>
                    <a:pt x="93" y="423"/>
                    <a:pt x="211" y="423"/>
                  </a:cubicBezTo>
                  <a:cubicBezTo>
                    <a:pt x="324" y="423"/>
                    <a:pt x="422" y="321"/>
                    <a:pt x="422" y="202"/>
                  </a:cubicBezTo>
                  <a:cubicBezTo>
                    <a:pt x="422" y="89"/>
                    <a:pt x="335" y="2"/>
                    <a:pt x="216" y="2"/>
                  </a:cubicBezTo>
                  <a:cubicBezTo>
                    <a:pt x="209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2" name="Google Shape;5382;p8"/>
            <p:cNvSpPr/>
            <p:nvPr/>
          </p:nvSpPr>
          <p:spPr>
            <a:xfrm>
              <a:off x="1993275" y="45419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5" y="0"/>
                  </a:moveTo>
                  <a:cubicBezTo>
                    <a:pt x="107" y="0"/>
                    <a:pt x="6" y="85"/>
                    <a:pt x="6" y="213"/>
                  </a:cubicBezTo>
                  <a:cubicBezTo>
                    <a:pt x="1" y="331"/>
                    <a:pt x="103" y="423"/>
                    <a:pt x="216" y="423"/>
                  </a:cubicBezTo>
                  <a:cubicBezTo>
                    <a:pt x="335" y="418"/>
                    <a:pt x="427" y="331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9" y="1"/>
                    <a:pt x="2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3" name="Google Shape;5383;p8"/>
            <p:cNvSpPr/>
            <p:nvPr/>
          </p:nvSpPr>
          <p:spPr>
            <a:xfrm>
              <a:off x="1462575" y="42765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4"/>
                    <a:pt x="88" y="422"/>
                    <a:pt x="206" y="422"/>
                  </a:cubicBezTo>
                  <a:cubicBezTo>
                    <a:pt x="335" y="422"/>
                    <a:pt x="422" y="334"/>
                    <a:pt x="422" y="216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4" name="Google Shape;5384;p8"/>
            <p:cNvSpPr/>
            <p:nvPr/>
          </p:nvSpPr>
          <p:spPr>
            <a:xfrm>
              <a:off x="2179050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103" y="427"/>
                    <a:pt x="22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5" name="Google Shape;5385;p8"/>
            <p:cNvSpPr/>
            <p:nvPr/>
          </p:nvSpPr>
          <p:spPr>
            <a:xfrm>
              <a:off x="16748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3" y="421"/>
                    <a:pt x="206" y="421"/>
                  </a:cubicBezTo>
                  <a:cubicBezTo>
                    <a:pt x="330" y="421"/>
                    <a:pt x="427" y="334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6" name="Google Shape;5386;p8"/>
            <p:cNvSpPr/>
            <p:nvPr/>
          </p:nvSpPr>
          <p:spPr>
            <a:xfrm>
              <a:off x="1993275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22" y="336"/>
                    <a:pt x="422" y="211"/>
                  </a:cubicBezTo>
                  <a:cubicBezTo>
                    <a:pt x="42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7" name="Google Shape;5387;p8"/>
            <p:cNvSpPr/>
            <p:nvPr/>
          </p:nvSpPr>
          <p:spPr>
            <a:xfrm>
              <a:off x="20198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29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8" name="Google Shape;5388;p8"/>
            <p:cNvSpPr/>
            <p:nvPr/>
          </p:nvSpPr>
          <p:spPr>
            <a:xfrm>
              <a:off x="19668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5" y="217"/>
                  </a:cubicBezTo>
                  <a:cubicBezTo>
                    <a:pt x="10" y="330"/>
                    <a:pt x="103" y="427"/>
                    <a:pt x="216" y="427"/>
                  </a:cubicBezTo>
                  <a:cubicBezTo>
                    <a:pt x="219" y="427"/>
                    <a:pt x="222" y="427"/>
                    <a:pt x="224" y="427"/>
                  </a:cubicBezTo>
                  <a:cubicBezTo>
                    <a:pt x="338" y="427"/>
                    <a:pt x="427" y="327"/>
                    <a:pt x="427" y="217"/>
                  </a:cubicBezTo>
                  <a:cubicBezTo>
                    <a:pt x="421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9" name="Google Shape;5389;p8"/>
            <p:cNvSpPr/>
            <p:nvPr/>
          </p:nvSpPr>
          <p:spPr>
            <a:xfrm>
              <a:off x="14625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8"/>
                    <a:pt x="0" y="206"/>
                  </a:cubicBezTo>
                  <a:cubicBezTo>
                    <a:pt x="0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0" name="Google Shape;5390;p8"/>
            <p:cNvSpPr/>
            <p:nvPr/>
          </p:nvSpPr>
          <p:spPr>
            <a:xfrm>
              <a:off x="1648200" y="40905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7" y="1"/>
                  </a:moveTo>
                  <a:cubicBezTo>
                    <a:pt x="104" y="1"/>
                    <a:pt x="6" y="98"/>
                    <a:pt x="6" y="211"/>
                  </a:cubicBezTo>
                  <a:cubicBezTo>
                    <a:pt x="1" y="335"/>
                    <a:pt x="104" y="432"/>
                    <a:pt x="217" y="432"/>
                  </a:cubicBezTo>
                  <a:cubicBezTo>
                    <a:pt x="340" y="432"/>
                    <a:pt x="427" y="340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1" name="Google Shape;5391;p8"/>
            <p:cNvSpPr/>
            <p:nvPr/>
          </p:nvSpPr>
          <p:spPr>
            <a:xfrm>
              <a:off x="19932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1" y="98"/>
                    <a:pt x="1" y="206"/>
                  </a:cubicBezTo>
                  <a:cubicBezTo>
                    <a:pt x="1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2" name="Google Shape;5392;p8"/>
            <p:cNvSpPr/>
            <p:nvPr/>
          </p:nvSpPr>
          <p:spPr>
            <a:xfrm>
              <a:off x="2179050" y="4090500"/>
              <a:ext cx="10675" cy="10825"/>
            </a:xfrm>
            <a:custGeom>
              <a:rect b="b" l="l" r="r" t="t"/>
              <a:pathLst>
                <a:path extrusionOk="0" h="433" w="427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35"/>
                    <a:pt x="98" y="432"/>
                    <a:pt x="211" y="432"/>
                  </a:cubicBezTo>
                  <a:cubicBezTo>
                    <a:pt x="334" y="432"/>
                    <a:pt x="427" y="340"/>
                    <a:pt x="427" y="222"/>
                  </a:cubicBezTo>
                  <a:cubicBezTo>
                    <a:pt x="427" y="98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3" name="Google Shape;5393;p8"/>
            <p:cNvSpPr/>
            <p:nvPr/>
          </p:nvSpPr>
          <p:spPr>
            <a:xfrm>
              <a:off x="20198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7"/>
                    <a:pt x="88" y="423"/>
                    <a:pt x="206" y="423"/>
                  </a:cubicBezTo>
                  <a:cubicBezTo>
                    <a:pt x="209" y="423"/>
                    <a:pt x="213" y="422"/>
                    <a:pt x="216" y="422"/>
                  </a:cubicBezTo>
                  <a:cubicBezTo>
                    <a:pt x="329" y="422"/>
                    <a:pt x="427" y="335"/>
                    <a:pt x="427" y="217"/>
                  </a:cubicBezTo>
                  <a:cubicBezTo>
                    <a:pt x="432" y="99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4" name="Google Shape;5394;p8"/>
            <p:cNvSpPr/>
            <p:nvPr/>
          </p:nvSpPr>
          <p:spPr>
            <a:xfrm>
              <a:off x="2205500" y="427652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98" y="0"/>
                    <a:pt x="11" y="88"/>
                    <a:pt x="11" y="206"/>
                  </a:cubicBezTo>
                  <a:cubicBezTo>
                    <a:pt x="1" y="334"/>
                    <a:pt x="93" y="422"/>
                    <a:pt x="217" y="422"/>
                  </a:cubicBezTo>
                  <a:cubicBezTo>
                    <a:pt x="335" y="422"/>
                    <a:pt x="427" y="324"/>
                    <a:pt x="438" y="211"/>
                  </a:cubicBezTo>
                  <a:cubicBezTo>
                    <a:pt x="438" y="93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5" name="Google Shape;5395;p8"/>
            <p:cNvSpPr/>
            <p:nvPr/>
          </p:nvSpPr>
          <p:spPr>
            <a:xfrm>
              <a:off x="1621625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29" y="427"/>
                    <a:pt x="432" y="330"/>
                    <a:pt x="432" y="211"/>
                  </a:cubicBezTo>
                  <a:cubicBezTo>
                    <a:pt x="432" y="93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6" name="Google Shape;5396;p8"/>
            <p:cNvSpPr/>
            <p:nvPr/>
          </p:nvSpPr>
          <p:spPr>
            <a:xfrm>
              <a:off x="1674800" y="44887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3" y="1"/>
                    <a:pt x="1" y="93"/>
                    <a:pt x="6" y="227"/>
                  </a:cubicBezTo>
                  <a:cubicBezTo>
                    <a:pt x="16" y="340"/>
                    <a:pt x="103" y="432"/>
                    <a:pt x="222" y="432"/>
                  </a:cubicBezTo>
                  <a:cubicBezTo>
                    <a:pt x="335" y="432"/>
                    <a:pt x="432" y="330"/>
                    <a:pt x="43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7" name="Google Shape;5397;p8"/>
            <p:cNvSpPr/>
            <p:nvPr/>
          </p:nvSpPr>
          <p:spPr>
            <a:xfrm>
              <a:off x="1993275" y="44887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88" y="1"/>
                    <a:pt x="1" y="98"/>
                    <a:pt x="1" y="227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330" y="432"/>
                    <a:pt x="422" y="335"/>
                    <a:pt x="42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8" name="Google Shape;5398;p8"/>
            <p:cNvSpPr/>
            <p:nvPr/>
          </p:nvSpPr>
          <p:spPr>
            <a:xfrm>
              <a:off x="2019875" y="40906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7" y="1"/>
                  </a:moveTo>
                  <a:cubicBezTo>
                    <a:pt x="88" y="1"/>
                    <a:pt x="0" y="96"/>
                    <a:pt x="0" y="217"/>
                  </a:cubicBezTo>
                  <a:cubicBezTo>
                    <a:pt x="0" y="335"/>
                    <a:pt x="93" y="427"/>
                    <a:pt x="216" y="432"/>
                  </a:cubicBezTo>
                  <a:cubicBezTo>
                    <a:pt x="329" y="427"/>
                    <a:pt x="427" y="335"/>
                    <a:pt x="427" y="222"/>
                  </a:cubicBezTo>
                  <a:cubicBezTo>
                    <a:pt x="432" y="103"/>
                    <a:pt x="329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9" name="Google Shape;5399;p8"/>
            <p:cNvSpPr/>
            <p:nvPr/>
          </p:nvSpPr>
          <p:spPr>
            <a:xfrm>
              <a:off x="1409400" y="42233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104"/>
                    <a:pt x="0" y="212"/>
                  </a:cubicBezTo>
                  <a:cubicBezTo>
                    <a:pt x="0" y="330"/>
                    <a:pt x="98" y="422"/>
                    <a:pt x="216" y="422"/>
                  </a:cubicBezTo>
                  <a:cubicBezTo>
                    <a:pt x="339" y="422"/>
                    <a:pt x="421" y="335"/>
                    <a:pt x="421" y="212"/>
                  </a:cubicBezTo>
                  <a:cubicBezTo>
                    <a:pt x="421" y="92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0" name="Google Shape;5400;p8"/>
            <p:cNvSpPr/>
            <p:nvPr/>
          </p:nvSpPr>
          <p:spPr>
            <a:xfrm>
              <a:off x="1940225" y="42233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9"/>
                    <a:pt x="11" y="212"/>
                  </a:cubicBezTo>
                  <a:cubicBezTo>
                    <a:pt x="0" y="330"/>
                    <a:pt x="98" y="422"/>
                    <a:pt x="221" y="422"/>
                  </a:cubicBezTo>
                  <a:cubicBezTo>
                    <a:pt x="345" y="422"/>
                    <a:pt x="427" y="335"/>
                    <a:pt x="427" y="212"/>
                  </a:cubicBezTo>
                  <a:cubicBezTo>
                    <a:pt x="422" y="92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1" name="Google Shape;5401;p8"/>
            <p:cNvSpPr/>
            <p:nvPr/>
          </p:nvSpPr>
          <p:spPr>
            <a:xfrm>
              <a:off x="220550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17" y="427"/>
                  </a:cubicBezTo>
                  <a:cubicBezTo>
                    <a:pt x="335" y="427"/>
                    <a:pt x="427" y="335"/>
                    <a:pt x="427" y="211"/>
                  </a:cubicBezTo>
                  <a:cubicBezTo>
                    <a:pt x="427" y="98"/>
                    <a:pt x="325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2" name="Google Shape;5402;p8"/>
            <p:cNvSpPr/>
            <p:nvPr/>
          </p:nvSpPr>
          <p:spPr>
            <a:xfrm>
              <a:off x="2046075" y="4011200"/>
              <a:ext cx="10950" cy="10725"/>
            </a:xfrm>
            <a:custGeom>
              <a:rect b="b" l="l" r="r" t="t"/>
              <a:pathLst>
                <a:path extrusionOk="0" h="429" w="438">
                  <a:moveTo>
                    <a:pt x="203" y="0"/>
                  </a:moveTo>
                  <a:cubicBezTo>
                    <a:pt x="108" y="0"/>
                    <a:pt x="15" y="85"/>
                    <a:pt x="6" y="213"/>
                  </a:cubicBezTo>
                  <a:cubicBezTo>
                    <a:pt x="1" y="326"/>
                    <a:pt x="103" y="428"/>
                    <a:pt x="222" y="428"/>
                  </a:cubicBezTo>
                  <a:cubicBezTo>
                    <a:pt x="335" y="423"/>
                    <a:pt x="432" y="336"/>
                    <a:pt x="432" y="218"/>
                  </a:cubicBezTo>
                  <a:cubicBezTo>
                    <a:pt x="437" y="89"/>
                    <a:pt x="350" y="2"/>
                    <a:pt x="227" y="2"/>
                  </a:cubicBezTo>
                  <a:cubicBezTo>
                    <a:pt x="219" y="1"/>
                    <a:pt x="211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3" name="Google Shape;5403;p8"/>
            <p:cNvSpPr/>
            <p:nvPr/>
          </p:nvSpPr>
          <p:spPr>
            <a:xfrm>
              <a:off x="1674800" y="40112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1" y="1"/>
                  </a:moveTo>
                  <a:cubicBezTo>
                    <a:pt x="93" y="1"/>
                    <a:pt x="1" y="83"/>
                    <a:pt x="1" y="212"/>
                  </a:cubicBezTo>
                  <a:cubicBezTo>
                    <a:pt x="1" y="325"/>
                    <a:pt x="93" y="422"/>
                    <a:pt x="206" y="422"/>
                  </a:cubicBezTo>
                  <a:cubicBezTo>
                    <a:pt x="209" y="422"/>
                    <a:pt x="212" y="423"/>
                    <a:pt x="215" y="423"/>
                  </a:cubicBezTo>
                  <a:cubicBezTo>
                    <a:pt x="329" y="423"/>
                    <a:pt x="427" y="322"/>
                    <a:pt x="427" y="212"/>
                  </a:cubicBezTo>
                  <a:cubicBezTo>
                    <a:pt x="427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4" name="Google Shape;5404;p8"/>
            <p:cNvSpPr/>
            <p:nvPr/>
          </p:nvSpPr>
          <p:spPr>
            <a:xfrm>
              <a:off x="1940225" y="41702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98" y="11"/>
                    <a:pt x="0" y="104"/>
                    <a:pt x="0" y="217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45" y="427"/>
                    <a:pt x="427" y="335"/>
                    <a:pt x="427" y="217"/>
                  </a:cubicBezTo>
                  <a:cubicBezTo>
                    <a:pt x="427" y="96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5" name="Google Shape;5405;p8"/>
            <p:cNvSpPr/>
            <p:nvPr/>
          </p:nvSpPr>
          <p:spPr>
            <a:xfrm>
              <a:off x="217892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9" y="427"/>
                    <a:pt x="432" y="335"/>
                    <a:pt x="432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1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6" name="Google Shape;5406;p8"/>
            <p:cNvSpPr/>
            <p:nvPr/>
          </p:nvSpPr>
          <p:spPr>
            <a:xfrm>
              <a:off x="1515500" y="40112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8" y="1"/>
                    <a:pt x="6" y="88"/>
                    <a:pt x="1" y="207"/>
                  </a:cubicBezTo>
                  <a:cubicBezTo>
                    <a:pt x="1" y="320"/>
                    <a:pt x="98" y="422"/>
                    <a:pt x="211" y="422"/>
                  </a:cubicBezTo>
                  <a:cubicBezTo>
                    <a:pt x="214" y="422"/>
                    <a:pt x="217" y="423"/>
                    <a:pt x="220" y="423"/>
                  </a:cubicBezTo>
                  <a:cubicBezTo>
                    <a:pt x="339" y="423"/>
                    <a:pt x="432" y="322"/>
                    <a:pt x="432" y="212"/>
                  </a:cubicBezTo>
                  <a:cubicBezTo>
                    <a:pt x="432" y="88"/>
                    <a:pt x="34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7" name="Google Shape;5407;p8"/>
            <p:cNvSpPr/>
            <p:nvPr/>
          </p:nvSpPr>
          <p:spPr>
            <a:xfrm>
              <a:off x="1648200" y="3984375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22" y="1"/>
                  </a:moveTo>
                  <a:cubicBezTo>
                    <a:pt x="109" y="1"/>
                    <a:pt x="6" y="88"/>
                    <a:pt x="6" y="212"/>
                  </a:cubicBezTo>
                  <a:cubicBezTo>
                    <a:pt x="1" y="335"/>
                    <a:pt x="104" y="433"/>
                    <a:pt x="217" y="433"/>
                  </a:cubicBezTo>
                  <a:cubicBezTo>
                    <a:pt x="335" y="433"/>
                    <a:pt x="427" y="340"/>
                    <a:pt x="427" y="227"/>
                  </a:cubicBezTo>
                  <a:cubicBezTo>
                    <a:pt x="427" y="104"/>
                    <a:pt x="340" y="6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8" name="Google Shape;5408;p8"/>
            <p:cNvSpPr/>
            <p:nvPr/>
          </p:nvSpPr>
          <p:spPr>
            <a:xfrm>
              <a:off x="14891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0" y="217"/>
                  </a:cubicBezTo>
                  <a:cubicBezTo>
                    <a:pt x="0" y="335"/>
                    <a:pt x="82" y="427"/>
                    <a:pt x="211" y="427"/>
                  </a:cubicBezTo>
                  <a:cubicBezTo>
                    <a:pt x="334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9" name="Google Shape;5409;p8"/>
            <p:cNvSpPr/>
            <p:nvPr/>
          </p:nvSpPr>
          <p:spPr>
            <a:xfrm>
              <a:off x="1674800" y="45419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29"/>
                    <a:pt x="98" y="416"/>
                    <a:pt x="206" y="421"/>
                  </a:cubicBezTo>
                  <a:cubicBezTo>
                    <a:pt x="211" y="422"/>
                    <a:pt x="217" y="422"/>
                    <a:pt x="222" y="422"/>
                  </a:cubicBezTo>
                  <a:cubicBezTo>
                    <a:pt x="329" y="422"/>
                    <a:pt x="422" y="323"/>
                    <a:pt x="422" y="211"/>
                  </a:cubicBezTo>
                  <a:cubicBezTo>
                    <a:pt x="43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0" name="Google Shape;5410;p8"/>
            <p:cNvSpPr/>
            <p:nvPr/>
          </p:nvSpPr>
          <p:spPr>
            <a:xfrm>
              <a:off x="16218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17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1" name="Google Shape;5411;p8"/>
            <p:cNvSpPr/>
            <p:nvPr/>
          </p:nvSpPr>
          <p:spPr>
            <a:xfrm>
              <a:off x="16748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2" y="0"/>
                  </a:moveTo>
                  <a:cubicBezTo>
                    <a:pt x="93" y="0"/>
                    <a:pt x="1" y="9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2" name="Google Shape;5412;p8"/>
            <p:cNvSpPr/>
            <p:nvPr/>
          </p:nvSpPr>
          <p:spPr>
            <a:xfrm>
              <a:off x="2046200" y="45419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1" y="329"/>
                    <a:pt x="98" y="421"/>
                    <a:pt x="217" y="421"/>
                  </a:cubicBezTo>
                  <a:cubicBezTo>
                    <a:pt x="222" y="422"/>
                    <a:pt x="228" y="422"/>
                    <a:pt x="233" y="422"/>
                  </a:cubicBezTo>
                  <a:cubicBezTo>
                    <a:pt x="339" y="422"/>
                    <a:pt x="427" y="328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3" name="Google Shape;5413;p8"/>
            <p:cNvSpPr/>
            <p:nvPr/>
          </p:nvSpPr>
          <p:spPr>
            <a:xfrm>
              <a:off x="1833725" y="4064175"/>
              <a:ext cx="11075" cy="10675"/>
            </a:xfrm>
            <a:custGeom>
              <a:rect b="b" l="l" r="r" t="t"/>
              <a:pathLst>
                <a:path extrusionOk="0" h="427" w="443">
                  <a:moveTo>
                    <a:pt x="226" y="0"/>
                  </a:moveTo>
                  <a:cubicBezTo>
                    <a:pt x="108" y="0"/>
                    <a:pt x="11" y="98"/>
                    <a:pt x="11" y="211"/>
                  </a:cubicBezTo>
                  <a:cubicBezTo>
                    <a:pt x="0" y="329"/>
                    <a:pt x="98" y="427"/>
                    <a:pt x="221" y="427"/>
                  </a:cubicBezTo>
                  <a:cubicBezTo>
                    <a:pt x="345" y="427"/>
                    <a:pt x="442" y="334"/>
                    <a:pt x="442" y="211"/>
                  </a:cubicBezTo>
                  <a:cubicBezTo>
                    <a:pt x="442" y="87"/>
                    <a:pt x="350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4" name="Google Shape;5414;p8"/>
            <p:cNvSpPr/>
            <p:nvPr/>
          </p:nvSpPr>
          <p:spPr>
            <a:xfrm>
              <a:off x="167480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330" y="422"/>
                    <a:pt x="427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5" name="Google Shape;5415;p8"/>
            <p:cNvSpPr/>
            <p:nvPr/>
          </p:nvSpPr>
          <p:spPr>
            <a:xfrm>
              <a:off x="1621875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1" y="88"/>
                    <a:pt x="1" y="211"/>
                  </a:cubicBezTo>
                  <a:cubicBezTo>
                    <a:pt x="1" y="329"/>
                    <a:pt x="93" y="422"/>
                    <a:pt x="216" y="422"/>
                  </a:cubicBezTo>
                  <a:cubicBezTo>
                    <a:pt x="324" y="422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6" name="Google Shape;5416;p8"/>
            <p:cNvSpPr/>
            <p:nvPr/>
          </p:nvSpPr>
          <p:spPr>
            <a:xfrm>
              <a:off x="1647950" y="435617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7" y="0"/>
                  </a:moveTo>
                  <a:cubicBezTo>
                    <a:pt x="109" y="0"/>
                    <a:pt x="16" y="88"/>
                    <a:pt x="1" y="211"/>
                  </a:cubicBezTo>
                  <a:cubicBezTo>
                    <a:pt x="1" y="324"/>
                    <a:pt x="103" y="422"/>
                    <a:pt x="222" y="422"/>
                  </a:cubicBezTo>
                  <a:cubicBezTo>
                    <a:pt x="345" y="422"/>
                    <a:pt x="432" y="334"/>
                    <a:pt x="432" y="216"/>
                  </a:cubicBezTo>
                  <a:cubicBezTo>
                    <a:pt x="437" y="88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7" name="Google Shape;5417;p8"/>
            <p:cNvSpPr/>
            <p:nvPr/>
          </p:nvSpPr>
          <p:spPr>
            <a:xfrm>
              <a:off x="148917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5" y="0"/>
                  </a:moveTo>
                  <a:cubicBezTo>
                    <a:pt x="89" y="0"/>
                    <a:pt x="0" y="94"/>
                    <a:pt x="0" y="212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27" y="325"/>
                    <a:pt x="422" y="212"/>
                  </a:cubicBezTo>
                  <a:cubicBezTo>
                    <a:pt x="422" y="93"/>
                    <a:pt x="329" y="1"/>
                    <a:pt x="211" y="1"/>
                  </a:cubicBezTo>
                  <a:cubicBezTo>
                    <a:pt x="205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8" name="Google Shape;5418;p8"/>
            <p:cNvSpPr/>
            <p:nvPr/>
          </p:nvSpPr>
          <p:spPr>
            <a:xfrm>
              <a:off x="2178925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8" y="0"/>
                    <a:pt x="0" y="93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9" name="Google Shape;5419;p8"/>
            <p:cNvSpPr/>
            <p:nvPr/>
          </p:nvSpPr>
          <p:spPr>
            <a:xfrm>
              <a:off x="2019750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6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32" y="335"/>
                    <a:pt x="427" y="217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0" name="Google Shape;5420;p8"/>
            <p:cNvSpPr/>
            <p:nvPr/>
          </p:nvSpPr>
          <p:spPr>
            <a:xfrm>
              <a:off x="21525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1" name="Google Shape;5421;p8"/>
            <p:cNvSpPr/>
            <p:nvPr/>
          </p:nvSpPr>
          <p:spPr>
            <a:xfrm>
              <a:off x="183397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3"/>
                    <a:pt x="6" y="216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2" name="Google Shape;5422;p8"/>
            <p:cNvSpPr/>
            <p:nvPr/>
          </p:nvSpPr>
          <p:spPr>
            <a:xfrm>
              <a:off x="1674800" y="38519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0"/>
                  </a:moveTo>
                  <a:cubicBezTo>
                    <a:pt x="89" y="0"/>
                    <a:pt x="1" y="89"/>
                    <a:pt x="1" y="207"/>
                  </a:cubicBezTo>
                  <a:cubicBezTo>
                    <a:pt x="1" y="325"/>
                    <a:pt x="93" y="417"/>
                    <a:pt x="206" y="422"/>
                  </a:cubicBezTo>
                  <a:cubicBezTo>
                    <a:pt x="324" y="422"/>
                    <a:pt x="427" y="325"/>
                    <a:pt x="427" y="212"/>
                  </a:cubicBezTo>
                  <a:cubicBezTo>
                    <a:pt x="427" y="104"/>
                    <a:pt x="335" y="6"/>
                    <a:pt x="222" y="1"/>
                  </a:cubicBezTo>
                  <a:cubicBezTo>
                    <a:pt x="215" y="0"/>
                    <a:pt x="209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3" name="Google Shape;5423;p8"/>
            <p:cNvSpPr/>
            <p:nvPr/>
          </p:nvSpPr>
          <p:spPr>
            <a:xfrm>
              <a:off x="1674800" y="438250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88"/>
                    <a:pt x="1" y="212"/>
                  </a:cubicBezTo>
                  <a:cubicBezTo>
                    <a:pt x="1" y="332"/>
                    <a:pt x="88" y="422"/>
                    <a:pt x="212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224" y="422"/>
                    <a:pt x="227" y="422"/>
                    <a:pt x="230" y="422"/>
                  </a:cubicBezTo>
                  <a:cubicBezTo>
                    <a:pt x="339" y="422"/>
                    <a:pt x="432" y="322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4" name="Google Shape;5424;p8"/>
            <p:cNvSpPr/>
            <p:nvPr/>
          </p:nvSpPr>
          <p:spPr>
            <a:xfrm>
              <a:off x="16483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0" y="98"/>
                    <a:pt x="0" y="211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5" name="Google Shape;5425;p8"/>
            <p:cNvSpPr/>
            <p:nvPr/>
          </p:nvSpPr>
          <p:spPr>
            <a:xfrm>
              <a:off x="20726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9" y="0"/>
                  </a:moveTo>
                  <a:cubicBezTo>
                    <a:pt x="103" y="0"/>
                    <a:pt x="11" y="89"/>
                    <a:pt x="11" y="206"/>
                  </a:cubicBezTo>
                  <a:cubicBezTo>
                    <a:pt x="0" y="325"/>
                    <a:pt x="93" y="417"/>
                    <a:pt x="206" y="422"/>
                  </a:cubicBezTo>
                  <a:cubicBezTo>
                    <a:pt x="210" y="422"/>
                    <a:pt x="214" y="423"/>
                    <a:pt x="217" y="423"/>
                  </a:cubicBezTo>
                  <a:cubicBezTo>
                    <a:pt x="340" y="423"/>
                    <a:pt x="427" y="342"/>
                    <a:pt x="432" y="222"/>
                  </a:cubicBezTo>
                  <a:cubicBezTo>
                    <a:pt x="432" y="104"/>
                    <a:pt x="345" y="6"/>
                    <a:pt x="226" y="1"/>
                  </a:cubicBezTo>
                  <a:cubicBezTo>
                    <a:pt x="221" y="0"/>
                    <a:pt x="215" y="0"/>
                    <a:pt x="20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6" name="Google Shape;5426;p8"/>
            <p:cNvSpPr/>
            <p:nvPr/>
          </p:nvSpPr>
          <p:spPr>
            <a:xfrm>
              <a:off x="21261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40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2"/>
                  </a:cubicBezTo>
                  <a:cubicBezTo>
                    <a:pt x="416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7" name="Google Shape;5427;p8"/>
            <p:cNvSpPr/>
            <p:nvPr/>
          </p:nvSpPr>
          <p:spPr>
            <a:xfrm>
              <a:off x="2125850" y="398437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40"/>
                    <a:pt x="93" y="433"/>
                    <a:pt x="217" y="433"/>
                  </a:cubicBezTo>
                  <a:cubicBezTo>
                    <a:pt x="335" y="433"/>
                    <a:pt x="432" y="335"/>
                    <a:pt x="427" y="212"/>
                  </a:cubicBezTo>
                  <a:cubicBezTo>
                    <a:pt x="422" y="88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8" name="Google Shape;5428;p8"/>
            <p:cNvSpPr/>
            <p:nvPr/>
          </p:nvSpPr>
          <p:spPr>
            <a:xfrm>
              <a:off x="1568550" y="44887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6" y="93"/>
                    <a:pt x="1" y="211"/>
                  </a:cubicBezTo>
                  <a:cubicBezTo>
                    <a:pt x="6" y="330"/>
                    <a:pt x="93" y="427"/>
                    <a:pt x="212" y="427"/>
                  </a:cubicBezTo>
                  <a:cubicBezTo>
                    <a:pt x="325" y="427"/>
                    <a:pt x="427" y="330"/>
                    <a:pt x="427" y="211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9" name="Google Shape;5429;p8"/>
            <p:cNvSpPr/>
            <p:nvPr/>
          </p:nvSpPr>
          <p:spPr>
            <a:xfrm>
              <a:off x="1993275" y="43822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98" y="11"/>
                    <a:pt x="1" y="98"/>
                    <a:pt x="1" y="216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2"/>
                    <a:pt x="422" y="222"/>
                  </a:cubicBezTo>
                  <a:cubicBezTo>
                    <a:pt x="422" y="103"/>
                    <a:pt x="330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0" name="Google Shape;5430;p8"/>
            <p:cNvSpPr/>
            <p:nvPr/>
          </p:nvSpPr>
          <p:spPr>
            <a:xfrm>
              <a:off x="17809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3" y="1"/>
                    <a:pt x="0" y="83"/>
                    <a:pt x="11" y="212"/>
                  </a:cubicBezTo>
                  <a:cubicBezTo>
                    <a:pt x="11" y="325"/>
                    <a:pt x="103" y="422"/>
                    <a:pt x="221" y="422"/>
                  </a:cubicBezTo>
                  <a:cubicBezTo>
                    <a:pt x="329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1" name="Google Shape;5431;p8"/>
            <p:cNvSpPr/>
            <p:nvPr/>
          </p:nvSpPr>
          <p:spPr>
            <a:xfrm>
              <a:off x="1940225" y="44887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1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2" name="Google Shape;5432;p8"/>
            <p:cNvSpPr/>
            <p:nvPr/>
          </p:nvSpPr>
          <p:spPr>
            <a:xfrm>
              <a:off x="1887175" y="4011225"/>
              <a:ext cx="10925" cy="10575"/>
            </a:xfrm>
            <a:custGeom>
              <a:rect b="b" l="l" r="r" t="t"/>
              <a:pathLst>
                <a:path extrusionOk="0" h="423" w="437">
                  <a:moveTo>
                    <a:pt x="210" y="0"/>
                  </a:moveTo>
                  <a:cubicBezTo>
                    <a:pt x="93" y="0"/>
                    <a:pt x="10" y="80"/>
                    <a:pt x="5" y="196"/>
                  </a:cubicBezTo>
                  <a:cubicBezTo>
                    <a:pt x="0" y="320"/>
                    <a:pt x="87" y="417"/>
                    <a:pt x="211" y="422"/>
                  </a:cubicBezTo>
                  <a:cubicBezTo>
                    <a:pt x="324" y="422"/>
                    <a:pt x="427" y="335"/>
                    <a:pt x="427" y="212"/>
                  </a:cubicBezTo>
                  <a:cubicBezTo>
                    <a:pt x="437" y="93"/>
                    <a:pt x="344" y="1"/>
                    <a:pt x="231" y="1"/>
                  </a:cubicBezTo>
                  <a:cubicBezTo>
                    <a:pt x="224" y="0"/>
                    <a:pt x="217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3" name="Google Shape;5433;p8"/>
            <p:cNvSpPr/>
            <p:nvPr/>
          </p:nvSpPr>
          <p:spPr>
            <a:xfrm>
              <a:off x="1542225" y="40373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3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6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4" name="Google Shape;5434;p8"/>
            <p:cNvSpPr/>
            <p:nvPr/>
          </p:nvSpPr>
          <p:spPr>
            <a:xfrm>
              <a:off x="2099400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103" y="427"/>
                    <a:pt x="221" y="427"/>
                  </a:cubicBezTo>
                  <a:cubicBezTo>
                    <a:pt x="334" y="417"/>
                    <a:pt x="432" y="330"/>
                    <a:pt x="432" y="211"/>
                  </a:cubicBezTo>
                  <a:cubicBezTo>
                    <a:pt x="432" y="98"/>
                    <a:pt x="33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5" name="Google Shape;5435;p8"/>
            <p:cNvSpPr/>
            <p:nvPr/>
          </p:nvSpPr>
          <p:spPr>
            <a:xfrm>
              <a:off x="1595150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6" name="Google Shape;5436;p8"/>
            <p:cNvSpPr/>
            <p:nvPr/>
          </p:nvSpPr>
          <p:spPr>
            <a:xfrm>
              <a:off x="207280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5" y="422"/>
                    <a:pt x="427" y="336"/>
                    <a:pt x="427" y="216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7" name="Google Shape;5437;p8"/>
            <p:cNvSpPr/>
            <p:nvPr/>
          </p:nvSpPr>
          <p:spPr>
            <a:xfrm>
              <a:off x="2072800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"/>
                    <a:pt x="6" y="98"/>
                    <a:pt x="1" y="227"/>
                  </a:cubicBezTo>
                  <a:cubicBezTo>
                    <a:pt x="6" y="345"/>
                    <a:pt x="93" y="432"/>
                    <a:pt x="211" y="432"/>
                  </a:cubicBezTo>
                  <a:cubicBezTo>
                    <a:pt x="324" y="432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8" name="Google Shape;5438;p8"/>
            <p:cNvSpPr/>
            <p:nvPr/>
          </p:nvSpPr>
          <p:spPr>
            <a:xfrm>
              <a:off x="1515625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9" name="Google Shape;5439;p8"/>
            <p:cNvSpPr/>
            <p:nvPr/>
          </p:nvSpPr>
          <p:spPr>
            <a:xfrm>
              <a:off x="1542225" y="42499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1" y="93"/>
                    <a:pt x="1" y="217"/>
                  </a:cubicBezTo>
                  <a:cubicBezTo>
                    <a:pt x="1" y="330"/>
                    <a:pt x="93" y="427"/>
                    <a:pt x="211" y="427"/>
                  </a:cubicBezTo>
                  <a:cubicBezTo>
                    <a:pt x="324" y="427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0" name="Google Shape;5440;p8"/>
            <p:cNvSpPr/>
            <p:nvPr/>
          </p:nvSpPr>
          <p:spPr>
            <a:xfrm>
              <a:off x="1754450" y="39313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103"/>
                    <a:pt x="1" y="222"/>
                  </a:cubicBezTo>
                  <a:cubicBezTo>
                    <a:pt x="1" y="342"/>
                    <a:pt x="93" y="427"/>
                    <a:pt x="207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40" y="427"/>
                    <a:pt x="432" y="330"/>
                    <a:pt x="427" y="206"/>
                  </a:cubicBezTo>
                  <a:cubicBezTo>
                    <a:pt x="427" y="93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1" name="Google Shape;5441;p8"/>
            <p:cNvSpPr/>
            <p:nvPr/>
          </p:nvSpPr>
          <p:spPr>
            <a:xfrm>
              <a:off x="2046200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32" y="334"/>
                    <a:pt x="427" y="211"/>
                  </a:cubicBezTo>
                  <a:cubicBezTo>
                    <a:pt x="427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2" name="Google Shape;5442;p8"/>
            <p:cNvSpPr/>
            <p:nvPr/>
          </p:nvSpPr>
          <p:spPr>
            <a:xfrm>
              <a:off x="1648350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8" y="6"/>
                    <a:pt x="0" y="93"/>
                    <a:pt x="0" y="211"/>
                  </a:cubicBezTo>
                  <a:cubicBezTo>
                    <a:pt x="0" y="329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1"/>
                  </a:cubicBezTo>
                  <a:cubicBezTo>
                    <a:pt x="421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3" name="Google Shape;5443;p8"/>
            <p:cNvSpPr/>
            <p:nvPr/>
          </p:nvSpPr>
          <p:spPr>
            <a:xfrm>
              <a:off x="194022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2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4" name="Google Shape;5444;p8"/>
            <p:cNvSpPr/>
            <p:nvPr/>
          </p:nvSpPr>
          <p:spPr>
            <a:xfrm>
              <a:off x="1940225" y="43295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93" y="427"/>
                    <a:pt x="20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5" name="Google Shape;5445;p8"/>
            <p:cNvSpPr/>
            <p:nvPr/>
          </p:nvSpPr>
          <p:spPr>
            <a:xfrm>
              <a:off x="1542225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6" name="Google Shape;5446;p8"/>
            <p:cNvSpPr/>
            <p:nvPr/>
          </p:nvSpPr>
          <p:spPr>
            <a:xfrm>
              <a:off x="1595150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93" y="432"/>
                    <a:pt x="211" y="432"/>
                  </a:cubicBezTo>
                  <a:cubicBezTo>
                    <a:pt x="335" y="432"/>
                    <a:pt x="427" y="340"/>
                    <a:pt x="432" y="211"/>
                  </a:cubicBezTo>
                  <a:cubicBezTo>
                    <a:pt x="43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7" name="Google Shape;5447;p8"/>
            <p:cNvSpPr/>
            <p:nvPr/>
          </p:nvSpPr>
          <p:spPr>
            <a:xfrm>
              <a:off x="1780925" y="45419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0"/>
                  </a:moveTo>
                  <a:cubicBezTo>
                    <a:pt x="93" y="0"/>
                    <a:pt x="0" y="82"/>
                    <a:pt x="0" y="206"/>
                  </a:cubicBezTo>
                  <a:cubicBezTo>
                    <a:pt x="0" y="329"/>
                    <a:pt x="98" y="421"/>
                    <a:pt x="216" y="421"/>
                  </a:cubicBezTo>
                  <a:cubicBezTo>
                    <a:pt x="329" y="421"/>
                    <a:pt x="427" y="329"/>
                    <a:pt x="427" y="206"/>
                  </a:cubicBezTo>
                  <a:cubicBezTo>
                    <a:pt x="427" y="82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8" name="Google Shape;5448;p8"/>
            <p:cNvSpPr/>
            <p:nvPr/>
          </p:nvSpPr>
          <p:spPr>
            <a:xfrm>
              <a:off x="1860575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3" y="1"/>
                  </a:moveTo>
                  <a:cubicBezTo>
                    <a:pt x="93" y="1"/>
                    <a:pt x="0" y="101"/>
                    <a:pt x="0" y="217"/>
                  </a:cubicBezTo>
                  <a:cubicBezTo>
                    <a:pt x="0" y="335"/>
                    <a:pt x="98" y="427"/>
                    <a:pt x="221" y="427"/>
                  </a:cubicBezTo>
                  <a:cubicBezTo>
                    <a:pt x="339" y="427"/>
                    <a:pt x="432" y="335"/>
                    <a:pt x="427" y="217"/>
                  </a:cubicBezTo>
                  <a:cubicBezTo>
                    <a:pt x="422" y="98"/>
                    <a:pt x="329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9" name="Google Shape;5449;p8"/>
            <p:cNvSpPr/>
            <p:nvPr/>
          </p:nvSpPr>
          <p:spPr>
            <a:xfrm>
              <a:off x="1886900" y="45419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98" y="0"/>
                    <a:pt x="11" y="82"/>
                    <a:pt x="11" y="206"/>
                  </a:cubicBezTo>
                  <a:cubicBezTo>
                    <a:pt x="1" y="319"/>
                    <a:pt x="98" y="421"/>
                    <a:pt x="217" y="421"/>
                  </a:cubicBezTo>
                  <a:cubicBezTo>
                    <a:pt x="222" y="422"/>
                    <a:pt x="228" y="422"/>
                    <a:pt x="234" y="422"/>
                  </a:cubicBezTo>
                  <a:cubicBezTo>
                    <a:pt x="344" y="422"/>
                    <a:pt x="432" y="328"/>
                    <a:pt x="432" y="211"/>
                  </a:cubicBezTo>
                  <a:cubicBezTo>
                    <a:pt x="438" y="87"/>
                    <a:pt x="35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0" name="Google Shape;5450;p8"/>
            <p:cNvSpPr/>
            <p:nvPr/>
          </p:nvSpPr>
          <p:spPr>
            <a:xfrm>
              <a:off x="2072925" y="39313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3" y="1"/>
                  </a:moveTo>
                  <a:cubicBezTo>
                    <a:pt x="93" y="1"/>
                    <a:pt x="1" y="96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17" y="217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1" name="Google Shape;5451;p8"/>
            <p:cNvSpPr/>
            <p:nvPr/>
          </p:nvSpPr>
          <p:spPr>
            <a:xfrm>
              <a:off x="1568700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87" y="1"/>
                    <a:pt x="0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7" y="423"/>
                    <a:pt x="421" y="324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2" name="Google Shape;5452;p8"/>
            <p:cNvSpPr/>
            <p:nvPr/>
          </p:nvSpPr>
          <p:spPr>
            <a:xfrm>
              <a:off x="148917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2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2"/>
                  </a:cubicBezTo>
                  <a:cubicBezTo>
                    <a:pt x="329" y="417"/>
                    <a:pt x="422" y="324"/>
                    <a:pt x="422" y="211"/>
                  </a:cubicBezTo>
                  <a:cubicBezTo>
                    <a:pt x="422" y="8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3" name="Google Shape;5453;p8"/>
            <p:cNvSpPr/>
            <p:nvPr/>
          </p:nvSpPr>
          <p:spPr>
            <a:xfrm>
              <a:off x="16748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3" y="1"/>
                    <a:pt x="1" y="88"/>
                    <a:pt x="1" y="211"/>
                  </a:cubicBezTo>
                  <a:cubicBezTo>
                    <a:pt x="1" y="329"/>
                    <a:pt x="94" y="423"/>
                    <a:pt x="200" y="423"/>
                  </a:cubicBezTo>
                  <a:cubicBezTo>
                    <a:pt x="206" y="423"/>
                    <a:pt x="211" y="422"/>
                    <a:pt x="217" y="422"/>
                  </a:cubicBezTo>
                  <a:cubicBezTo>
                    <a:pt x="330" y="422"/>
                    <a:pt x="422" y="319"/>
                    <a:pt x="42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4" name="Google Shape;5454;p8"/>
            <p:cNvSpPr/>
            <p:nvPr/>
          </p:nvSpPr>
          <p:spPr>
            <a:xfrm>
              <a:off x="15422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1" y="94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2" y="335"/>
                    <a:pt x="422" y="212"/>
                  </a:cubicBezTo>
                  <a:cubicBezTo>
                    <a:pt x="417" y="93"/>
                    <a:pt x="324" y="1"/>
                    <a:pt x="211" y="1"/>
                  </a:cubicBezTo>
                  <a:cubicBezTo>
                    <a:pt x="205" y="0"/>
                    <a:pt x="2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5" name="Google Shape;5455;p8"/>
            <p:cNvSpPr/>
            <p:nvPr/>
          </p:nvSpPr>
          <p:spPr>
            <a:xfrm>
              <a:off x="15951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35"/>
                    <a:pt x="417" y="212"/>
                  </a:cubicBezTo>
                  <a:cubicBezTo>
                    <a:pt x="417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6" name="Google Shape;5456;p8"/>
            <p:cNvSpPr/>
            <p:nvPr/>
          </p:nvSpPr>
          <p:spPr>
            <a:xfrm>
              <a:off x="201987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88" y="0"/>
                    <a:pt x="0" y="88"/>
                    <a:pt x="0" y="211"/>
                  </a:cubicBezTo>
                  <a:cubicBezTo>
                    <a:pt x="0" y="334"/>
                    <a:pt x="98" y="422"/>
                    <a:pt x="22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3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7" name="Google Shape;5457;p8"/>
            <p:cNvSpPr/>
            <p:nvPr/>
          </p:nvSpPr>
          <p:spPr>
            <a:xfrm>
              <a:off x="1940475" y="39580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1"/>
                  </a:moveTo>
                  <a:cubicBezTo>
                    <a:pt x="88" y="6"/>
                    <a:pt x="1" y="93"/>
                    <a:pt x="1" y="211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324" y="422"/>
                    <a:pt x="417" y="329"/>
                    <a:pt x="417" y="206"/>
                  </a:cubicBezTo>
                  <a:cubicBezTo>
                    <a:pt x="412" y="83"/>
                    <a:pt x="31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8" name="Google Shape;5458;p8"/>
            <p:cNvSpPr/>
            <p:nvPr/>
          </p:nvSpPr>
          <p:spPr>
            <a:xfrm>
              <a:off x="1754450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5" y="0"/>
                  </a:moveTo>
                  <a:cubicBezTo>
                    <a:pt x="94" y="0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7" y="335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ubicBezTo>
                    <a:pt x="216" y="0"/>
                    <a:pt x="211" y="0"/>
                    <a:pt x="20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9" name="Google Shape;5459;p8"/>
            <p:cNvSpPr/>
            <p:nvPr/>
          </p:nvSpPr>
          <p:spPr>
            <a:xfrm>
              <a:off x="1462575" y="43825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5" y="427"/>
                    <a:pt x="422" y="335"/>
                    <a:pt x="422" y="212"/>
                  </a:cubicBezTo>
                  <a:cubicBezTo>
                    <a:pt x="422" y="93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0" name="Google Shape;5460;p8"/>
            <p:cNvSpPr/>
            <p:nvPr/>
          </p:nvSpPr>
          <p:spPr>
            <a:xfrm>
              <a:off x="1860575" y="446215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8" y="1"/>
                    <a:pt x="0" y="93"/>
                    <a:pt x="0" y="212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34" y="422"/>
                    <a:pt x="427" y="335"/>
                    <a:pt x="432" y="212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1" name="Google Shape;5461;p8"/>
            <p:cNvSpPr/>
            <p:nvPr/>
          </p:nvSpPr>
          <p:spPr>
            <a:xfrm>
              <a:off x="1993275" y="3958050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1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8" y="422"/>
                    <a:pt x="211" y="422"/>
                  </a:cubicBezTo>
                  <a:cubicBezTo>
                    <a:pt x="217" y="422"/>
                    <a:pt x="223" y="423"/>
                    <a:pt x="228" y="423"/>
                  </a:cubicBezTo>
                  <a:cubicBezTo>
                    <a:pt x="338" y="423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2" name="Google Shape;5462;p8"/>
            <p:cNvSpPr/>
            <p:nvPr/>
          </p:nvSpPr>
          <p:spPr>
            <a:xfrm>
              <a:off x="2099400" y="39580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8"/>
                    <a:pt x="0" y="216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8" y="423"/>
                    <a:pt x="427" y="324"/>
                    <a:pt x="427" y="211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3" name="Google Shape;5463;p8"/>
            <p:cNvSpPr/>
            <p:nvPr/>
          </p:nvSpPr>
          <p:spPr>
            <a:xfrm>
              <a:off x="1595275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6"/>
                    <a:pt x="427" y="221"/>
                  </a:cubicBezTo>
                  <a:cubicBezTo>
                    <a:pt x="427" y="98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4" name="Google Shape;5464;p8"/>
            <p:cNvSpPr/>
            <p:nvPr/>
          </p:nvSpPr>
          <p:spPr>
            <a:xfrm>
              <a:off x="1568550" y="42233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109" y="0"/>
                    <a:pt x="11" y="87"/>
                    <a:pt x="6" y="206"/>
                  </a:cubicBezTo>
                  <a:cubicBezTo>
                    <a:pt x="1" y="324"/>
                    <a:pt x="88" y="421"/>
                    <a:pt x="212" y="421"/>
                  </a:cubicBezTo>
                  <a:cubicBezTo>
                    <a:pt x="218" y="422"/>
                    <a:pt x="224" y="422"/>
                    <a:pt x="230" y="422"/>
                  </a:cubicBezTo>
                  <a:cubicBezTo>
                    <a:pt x="344" y="422"/>
                    <a:pt x="428" y="333"/>
                    <a:pt x="438" y="216"/>
                  </a:cubicBezTo>
                  <a:cubicBezTo>
                    <a:pt x="438" y="10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5" name="Google Shape;5465;p8"/>
            <p:cNvSpPr/>
            <p:nvPr/>
          </p:nvSpPr>
          <p:spPr>
            <a:xfrm>
              <a:off x="1807650" y="38781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8" y="0"/>
                    <a:pt x="0" y="98"/>
                    <a:pt x="0" y="221"/>
                  </a:cubicBezTo>
                  <a:cubicBezTo>
                    <a:pt x="0" y="350"/>
                    <a:pt x="88" y="432"/>
                    <a:pt x="211" y="432"/>
                  </a:cubicBezTo>
                  <a:cubicBezTo>
                    <a:pt x="334" y="427"/>
                    <a:pt x="422" y="339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6" name="Google Shape;5466;p8"/>
            <p:cNvSpPr/>
            <p:nvPr/>
          </p:nvSpPr>
          <p:spPr>
            <a:xfrm>
              <a:off x="19932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86"/>
                    <a:pt x="1" y="211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2" y="335"/>
                    <a:pt x="422" y="216"/>
                  </a:cubicBezTo>
                  <a:cubicBezTo>
                    <a:pt x="427" y="9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7" name="Google Shape;5467;p8"/>
            <p:cNvSpPr/>
            <p:nvPr/>
          </p:nvSpPr>
          <p:spPr>
            <a:xfrm>
              <a:off x="14625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4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8" name="Google Shape;5468;p8"/>
            <p:cNvSpPr/>
            <p:nvPr/>
          </p:nvSpPr>
          <p:spPr>
            <a:xfrm>
              <a:off x="1701150" y="4303000"/>
              <a:ext cx="10925" cy="10550"/>
            </a:xfrm>
            <a:custGeom>
              <a:rect b="b" l="l" r="r" t="t"/>
              <a:pathLst>
                <a:path extrusionOk="0" h="422" w="437">
                  <a:moveTo>
                    <a:pt x="211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9"/>
                    <a:pt x="87" y="421"/>
                    <a:pt x="211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7" y="87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9" name="Google Shape;5469;p8"/>
            <p:cNvSpPr/>
            <p:nvPr/>
          </p:nvSpPr>
          <p:spPr>
            <a:xfrm>
              <a:off x="1435850" y="4356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0" y="1"/>
                  </a:moveTo>
                  <a:cubicBezTo>
                    <a:pt x="224" y="1"/>
                    <a:pt x="218" y="1"/>
                    <a:pt x="211" y="1"/>
                  </a:cubicBezTo>
                  <a:cubicBezTo>
                    <a:pt x="93" y="7"/>
                    <a:pt x="1" y="94"/>
                    <a:pt x="1" y="217"/>
                  </a:cubicBezTo>
                  <a:cubicBezTo>
                    <a:pt x="6" y="335"/>
                    <a:pt x="98" y="423"/>
                    <a:pt x="211" y="423"/>
                  </a:cubicBezTo>
                  <a:cubicBezTo>
                    <a:pt x="335" y="423"/>
                    <a:pt x="432" y="325"/>
                    <a:pt x="432" y="212"/>
                  </a:cubicBezTo>
                  <a:cubicBezTo>
                    <a:pt x="432" y="95"/>
                    <a:pt x="349" y="1"/>
                    <a:pt x="23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0" name="Google Shape;5470;p8"/>
            <p:cNvSpPr/>
            <p:nvPr/>
          </p:nvSpPr>
          <p:spPr>
            <a:xfrm>
              <a:off x="196682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87" y="0"/>
                    <a:pt x="0" y="88"/>
                    <a:pt x="5" y="216"/>
                  </a:cubicBezTo>
                  <a:cubicBezTo>
                    <a:pt x="10" y="334"/>
                    <a:pt x="103" y="422"/>
                    <a:pt x="216" y="422"/>
                  </a:cubicBezTo>
                  <a:cubicBezTo>
                    <a:pt x="334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1" name="Google Shape;5471;p8"/>
            <p:cNvSpPr/>
            <p:nvPr/>
          </p:nvSpPr>
          <p:spPr>
            <a:xfrm>
              <a:off x="1542100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6" y="98"/>
                    <a:pt x="0" y="221"/>
                  </a:cubicBezTo>
                  <a:cubicBezTo>
                    <a:pt x="0" y="334"/>
                    <a:pt x="98" y="427"/>
                    <a:pt x="221" y="427"/>
                  </a:cubicBezTo>
                  <a:cubicBezTo>
                    <a:pt x="340" y="427"/>
                    <a:pt x="427" y="329"/>
                    <a:pt x="427" y="211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2" name="Google Shape;5472;p8"/>
            <p:cNvSpPr/>
            <p:nvPr/>
          </p:nvSpPr>
          <p:spPr>
            <a:xfrm>
              <a:off x="1595150" y="42499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3" y="1"/>
                    <a:pt x="6" y="93"/>
                    <a:pt x="1" y="217"/>
                  </a:cubicBezTo>
                  <a:cubicBezTo>
                    <a:pt x="1" y="330"/>
                    <a:pt x="93" y="427"/>
                    <a:pt x="206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3" name="Google Shape;5473;p8"/>
            <p:cNvSpPr/>
            <p:nvPr/>
          </p:nvSpPr>
          <p:spPr>
            <a:xfrm>
              <a:off x="1542225" y="45152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34"/>
                    <a:pt x="88" y="427"/>
                    <a:pt x="211" y="427"/>
                  </a:cubicBezTo>
                  <a:cubicBezTo>
                    <a:pt x="335" y="427"/>
                    <a:pt x="422" y="329"/>
                    <a:pt x="422" y="206"/>
                  </a:cubicBezTo>
                  <a:cubicBezTo>
                    <a:pt x="417" y="9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4" name="Google Shape;5474;p8"/>
            <p:cNvSpPr/>
            <p:nvPr/>
          </p:nvSpPr>
          <p:spPr>
            <a:xfrm>
              <a:off x="2099400" y="42232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104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5" name="Google Shape;5475;p8"/>
            <p:cNvSpPr/>
            <p:nvPr/>
          </p:nvSpPr>
          <p:spPr>
            <a:xfrm>
              <a:off x="1780925" y="41701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11" y="98"/>
                    <a:pt x="11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219" y="427"/>
                    <a:pt x="222" y="427"/>
                    <a:pt x="225" y="427"/>
                  </a:cubicBezTo>
                  <a:cubicBezTo>
                    <a:pt x="339" y="427"/>
                    <a:pt x="427" y="336"/>
                    <a:pt x="432" y="211"/>
                  </a:cubicBezTo>
                  <a:cubicBezTo>
                    <a:pt x="432" y="109"/>
                    <a:pt x="360" y="6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6" name="Google Shape;5476;p8"/>
            <p:cNvSpPr/>
            <p:nvPr/>
          </p:nvSpPr>
          <p:spPr>
            <a:xfrm>
              <a:off x="18873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2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5"/>
                    <a:pt x="88" y="427"/>
                    <a:pt x="211" y="427"/>
                  </a:cubicBezTo>
                  <a:cubicBezTo>
                    <a:pt x="334" y="427"/>
                    <a:pt x="422" y="335"/>
                    <a:pt x="422" y="211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7" name="Google Shape;5477;p8"/>
            <p:cNvSpPr/>
            <p:nvPr/>
          </p:nvSpPr>
          <p:spPr>
            <a:xfrm>
              <a:off x="2125850" y="42499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93" y="1"/>
                    <a:pt x="1" y="93"/>
                    <a:pt x="11" y="227"/>
                  </a:cubicBezTo>
                  <a:cubicBezTo>
                    <a:pt x="16" y="335"/>
                    <a:pt x="104" y="432"/>
                    <a:pt x="222" y="432"/>
                  </a:cubicBezTo>
                  <a:cubicBezTo>
                    <a:pt x="335" y="432"/>
                    <a:pt x="432" y="335"/>
                    <a:pt x="432" y="217"/>
                  </a:cubicBezTo>
                  <a:cubicBezTo>
                    <a:pt x="427" y="93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8" name="Google Shape;5478;p8"/>
            <p:cNvSpPr/>
            <p:nvPr/>
          </p:nvSpPr>
          <p:spPr>
            <a:xfrm>
              <a:off x="2072925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6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9" name="Google Shape;5479;p8"/>
            <p:cNvSpPr/>
            <p:nvPr/>
          </p:nvSpPr>
          <p:spPr>
            <a:xfrm>
              <a:off x="21258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1" y="88"/>
                    <a:pt x="1" y="206"/>
                  </a:cubicBezTo>
                  <a:cubicBezTo>
                    <a:pt x="1" y="324"/>
                    <a:pt x="88" y="422"/>
                    <a:pt x="206" y="422"/>
                  </a:cubicBezTo>
                  <a:cubicBezTo>
                    <a:pt x="210" y="422"/>
                    <a:pt x="214" y="422"/>
                    <a:pt x="217" y="422"/>
                  </a:cubicBezTo>
                  <a:cubicBezTo>
                    <a:pt x="340" y="422"/>
                    <a:pt x="427" y="336"/>
                    <a:pt x="427" y="216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0" name="Google Shape;5480;p8"/>
            <p:cNvSpPr/>
            <p:nvPr/>
          </p:nvSpPr>
          <p:spPr>
            <a:xfrm>
              <a:off x="15951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93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0" y="422"/>
                    <a:pt x="427" y="336"/>
                    <a:pt x="432" y="216"/>
                  </a:cubicBezTo>
                  <a:cubicBezTo>
                    <a:pt x="43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1" name="Google Shape;5481;p8"/>
            <p:cNvSpPr/>
            <p:nvPr/>
          </p:nvSpPr>
          <p:spPr>
            <a:xfrm>
              <a:off x="19402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8" y="1"/>
                    <a:pt x="0" y="88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219" y="422"/>
                    <a:pt x="222" y="423"/>
                    <a:pt x="225" y="423"/>
                  </a:cubicBezTo>
                  <a:cubicBezTo>
                    <a:pt x="334" y="423"/>
                    <a:pt x="427" y="332"/>
                    <a:pt x="427" y="212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2" name="Google Shape;5482;p8"/>
            <p:cNvSpPr/>
            <p:nvPr/>
          </p:nvSpPr>
          <p:spPr>
            <a:xfrm>
              <a:off x="1542225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3" y="0"/>
                  </a:moveTo>
                  <a:cubicBezTo>
                    <a:pt x="89" y="0"/>
                    <a:pt x="1" y="101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17"/>
                    <a:pt x="422" y="335"/>
                    <a:pt x="422" y="211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3" name="Google Shape;5483;p8"/>
            <p:cNvSpPr/>
            <p:nvPr/>
          </p:nvSpPr>
          <p:spPr>
            <a:xfrm>
              <a:off x="1595275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2" y="1"/>
                  </a:moveTo>
                  <a:cubicBezTo>
                    <a:pt x="98" y="1"/>
                    <a:pt x="1" y="98"/>
                    <a:pt x="1" y="222"/>
                  </a:cubicBezTo>
                  <a:cubicBezTo>
                    <a:pt x="1" y="335"/>
                    <a:pt x="88" y="427"/>
                    <a:pt x="206" y="427"/>
                  </a:cubicBezTo>
                  <a:cubicBezTo>
                    <a:pt x="330" y="427"/>
                    <a:pt x="422" y="335"/>
                    <a:pt x="427" y="222"/>
                  </a:cubicBezTo>
                  <a:cubicBezTo>
                    <a:pt x="427" y="98"/>
                    <a:pt x="33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4" name="Google Shape;5484;p8"/>
            <p:cNvSpPr/>
            <p:nvPr/>
          </p:nvSpPr>
          <p:spPr>
            <a:xfrm>
              <a:off x="2072800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103" y="0"/>
                    <a:pt x="6" y="93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29" y="427"/>
                    <a:pt x="422" y="334"/>
                    <a:pt x="422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5" name="Google Shape;5485;p8"/>
            <p:cNvSpPr/>
            <p:nvPr/>
          </p:nvSpPr>
          <p:spPr>
            <a:xfrm>
              <a:off x="18076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"/>
                    <a:pt x="0" y="98"/>
                    <a:pt x="0" y="222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16" y="335"/>
                    <a:pt x="422" y="222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6" name="Google Shape;5486;p8"/>
            <p:cNvSpPr/>
            <p:nvPr/>
          </p:nvSpPr>
          <p:spPr>
            <a:xfrm>
              <a:off x="1913750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3" y="0"/>
                  </a:moveTo>
                  <a:cubicBezTo>
                    <a:pt x="94" y="0"/>
                    <a:pt x="1" y="10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17"/>
                    <a:pt x="427" y="330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9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7" name="Google Shape;5487;p8"/>
            <p:cNvSpPr/>
            <p:nvPr/>
          </p:nvSpPr>
          <p:spPr>
            <a:xfrm>
              <a:off x="2072925" y="440910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6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8" name="Google Shape;5488;p8"/>
            <p:cNvSpPr/>
            <p:nvPr/>
          </p:nvSpPr>
          <p:spPr>
            <a:xfrm>
              <a:off x="21261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0" y="93"/>
                    <a:pt x="0" y="211"/>
                  </a:cubicBezTo>
                  <a:cubicBezTo>
                    <a:pt x="0" y="335"/>
                    <a:pt x="82" y="427"/>
                    <a:pt x="195" y="427"/>
                  </a:cubicBezTo>
                  <a:cubicBezTo>
                    <a:pt x="319" y="427"/>
                    <a:pt x="416" y="340"/>
                    <a:pt x="421" y="227"/>
                  </a:cubicBezTo>
                  <a:cubicBezTo>
                    <a:pt x="427" y="103"/>
                    <a:pt x="33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9" name="Google Shape;5489;p8"/>
            <p:cNvSpPr/>
            <p:nvPr/>
          </p:nvSpPr>
          <p:spPr>
            <a:xfrm>
              <a:off x="1913750" y="38783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1"/>
                  </a:moveTo>
                  <a:cubicBezTo>
                    <a:pt x="90" y="1"/>
                    <a:pt x="1" y="100"/>
                    <a:pt x="1" y="212"/>
                  </a:cubicBezTo>
                  <a:cubicBezTo>
                    <a:pt x="1" y="336"/>
                    <a:pt x="93" y="423"/>
                    <a:pt x="211" y="423"/>
                  </a:cubicBezTo>
                  <a:cubicBezTo>
                    <a:pt x="335" y="418"/>
                    <a:pt x="427" y="330"/>
                    <a:pt x="427" y="212"/>
                  </a:cubicBezTo>
                  <a:cubicBezTo>
                    <a:pt x="417" y="94"/>
                    <a:pt x="330" y="2"/>
                    <a:pt x="211" y="2"/>
                  </a:cubicBezTo>
                  <a:cubicBezTo>
                    <a:pt x="206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0" name="Google Shape;5490;p8"/>
            <p:cNvSpPr/>
            <p:nvPr/>
          </p:nvSpPr>
          <p:spPr>
            <a:xfrm>
              <a:off x="15687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0"/>
                    <a:pt x="210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1" name="Google Shape;5491;p8"/>
            <p:cNvSpPr/>
            <p:nvPr/>
          </p:nvSpPr>
          <p:spPr>
            <a:xfrm>
              <a:off x="15422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6" y="1"/>
                  </a:moveTo>
                  <a:cubicBezTo>
                    <a:pt x="88" y="1"/>
                    <a:pt x="1" y="98"/>
                    <a:pt x="1" y="217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2" name="Google Shape;5492;p8"/>
            <p:cNvSpPr/>
            <p:nvPr/>
          </p:nvSpPr>
          <p:spPr>
            <a:xfrm>
              <a:off x="2072925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6" y="1"/>
                  </a:moveTo>
                  <a:cubicBezTo>
                    <a:pt x="88" y="1"/>
                    <a:pt x="1" y="98"/>
                    <a:pt x="1" y="211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0"/>
                    <a:pt x="422" y="211"/>
                  </a:cubicBezTo>
                  <a:cubicBezTo>
                    <a:pt x="41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3" name="Google Shape;5493;p8"/>
            <p:cNvSpPr/>
            <p:nvPr/>
          </p:nvSpPr>
          <p:spPr>
            <a:xfrm>
              <a:off x="1595150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8"/>
                    <a:pt x="6" y="217"/>
                  </a:cubicBezTo>
                  <a:cubicBezTo>
                    <a:pt x="6" y="335"/>
                    <a:pt x="98" y="427"/>
                    <a:pt x="211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4" name="Google Shape;5494;p8"/>
            <p:cNvSpPr/>
            <p:nvPr/>
          </p:nvSpPr>
          <p:spPr>
            <a:xfrm>
              <a:off x="1701275" y="43561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08" y="1"/>
                  </a:moveTo>
                  <a:cubicBezTo>
                    <a:pt x="94" y="1"/>
                    <a:pt x="10" y="90"/>
                    <a:pt x="5" y="207"/>
                  </a:cubicBezTo>
                  <a:cubicBezTo>
                    <a:pt x="0" y="320"/>
                    <a:pt x="93" y="418"/>
                    <a:pt x="211" y="423"/>
                  </a:cubicBezTo>
                  <a:cubicBezTo>
                    <a:pt x="214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22"/>
                  </a:cubicBezTo>
                  <a:cubicBezTo>
                    <a:pt x="432" y="104"/>
                    <a:pt x="350" y="7"/>
                    <a:pt x="226" y="1"/>
                  </a:cubicBezTo>
                  <a:cubicBezTo>
                    <a:pt x="220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5" name="Google Shape;5495;p8"/>
            <p:cNvSpPr/>
            <p:nvPr/>
          </p:nvSpPr>
          <p:spPr>
            <a:xfrm>
              <a:off x="186057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5"/>
                    <a:pt x="0" y="98"/>
                    <a:pt x="0" y="211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6" name="Google Shape;5496;p8"/>
            <p:cNvSpPr/>
            <p:nvPr/>
          </p:nvSpPr>
          <p:spPr>
            <a:xfrm>
              <a:off x="1860575" y="38783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5" y="1"/>
                  </a:moveTo>
                  <a:cubicBezTo>
                    <a:pt x="94" y="1"/>
                    <a:pt x="0" y="100"/>
                    <a:pt x="0" y="212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34" y="423"/>
                    <a:pt x="427" y="336"/>
                    <a:pt x="427" y="212"/>
                  </a:cubicBezTo>
                  <a:cubicBezTo>
                    <a:pt x="427" y="94"/>
                    <a:pt x="334" y="7"/>
                    <a:pt x="221" y="2"/>
                  </a:cubicBezTo>
                  <a:cubicBezTo>
                    <a:pt x="216" y="1"/>
                    <a:pt x="210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7" name="Google Shape;5497;p8"/>
            <p:cNvSpPr/>
            <p:nvPr/>
          </p:nvSpPr>
          <p:spPr>
            <a:xfrm>
              <a:off x="19932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5"/>
                    <a:pt x="1" y="92"/>
                    <a:pt x="1" y="211"/>
                  </a:cubicBezTo>
                  <a:cubicBezTo>
                    <a:pt x="1" y="329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8" name="Google Shape;5498;p8"/>
            <p:cNvSpPr/>
            <p:nvPr/>
          </p:nvSpPr>
          <p:spPr>
            <a:xfrm>
              <a:off x="1754325" y="38784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1"/>
                  </a:moveTo>
                  <a:cubicBezTo>
                    <a:pt x="98" y="6"/>
                    <a:pt x="1" y="93"/>
                    <a:pt x="1" y="211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40" y="422"/>
                    <a:pt x="432" y="335"/>
                    <a:pt x="422" y="211"/>
                  </a:cubicBezTo>
                  <a:cubicBezTo>
                    <a:pt x="42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9" name="Google Shape;5499;p8"/>
            <p:cNvSpPr/>
            <p:nvPr/>
          </p:nvSpPr>
          <p:spPr>
            <a:xfrm>
              <a:off x="1674800" y="40641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32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0" name="Google Shape;5500;p8"/>
            <p:cNvSpPr/>
            <p:nvPr/>
          </p:nvSpPr>
          <p:spPr>
            <a:xfrm>
              <a:off x="1833975" y="385180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32" y="1"/>
                  </a:moveTo>
                  <a:cubicBezTo>
                    <a:pt x="109" y="1"/>
                    <a:pt x="11" y="93"/>
                    <a:pt x="6" y="206"/>
                  </a:cubicBezTo>
                  <a:cubicBezTo>
                    <a:pt x="1" y="319"/>
                    <a:pt x="98" y="422"/>
                    <a:pt x="211" y="427"/>
                  </a:cubicBezTo>
                  <a:cubicBezTo>
                    <a:pt x="214" y="427"/>
                    <a:pt x="218" y="428"/>
                    <a:pt x="221" y="428"/>
                  </a:cubicBezTo>
                  <a:cubicBezTo>
                    <a:pt x="335" y="428"/>
                    <a:pt x="432" y="337"/>
                    <a:pt x="432" y="222"/>
                  </a:cubicBezTo>
                  <a:cubicBezTo>
                    <a:pt x="432" y="98"/>
                    <a:pt x="345" y="6"/>
                    <a:pt x="23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1" name="Google Shape;5501;p8"/>
            <p:cNvSpPr/>
            <p:nvPr/>
          </p:nvSpPr>
          <p:spPr>
            <a:xfrm>
              <a:off x="1462575" y="4064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7" y="1"/>
                  </a:moveTo>
                  <a:cubicBezTo>
                    <a:pt x="98" y="1"/>
                    <a:pt x="0" y="92"/>
                    <a:pt x="0" y="207"/>
                  </a:cubicBezTo>
                  <a:cubicBezTo>
                    <a:pt x="0" y="330"/>
                    <a:pt x="93" y="428"/>
                    <a:pt x="211" y="428"/>
                  </a:cubicBezTo>
                  <a:cubicBezTo>
                    <a:pt x="335" y="428"/>
                    <a:pt x="422" y="330"/>
                    <a:pt x="422" y="212"/>
                  </a:cubicBezTo>
                  <a:cubicBezTo>
                    <a:pt x="422" y="99"/>
                    <a:pt x="335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2" name="Google Shape;5502;p8"/>
            <p:cNvSpPr/>
            <p:nvPr/>
          </p:nvSpPr>
          <p:spPr>
            <a:xfrm>
              <a:off x="183397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98" y="0"/>
                    <a:pt x="1" y="87"/>
                    <a:pt x="6" y="206"/>
                  </a:cubicBezTo>
                  <a:cubicBezTo>
                    <a:pt x="6" y="319"/>
                    <a:pt x="103" y="421"/>
                    <a:pt x="216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87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3" name="Google Shape;5503;p8"/>
            <p:cNvSpPr/>
            <p:nvPr/>
          </p:nvSpPr>
          <p:spPr>
            <a:xfrm>
              <a:off x="1754450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1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4" name="Google Shape;5504;p8"/>
            <p:cNvSpPr/>
            <p:nvPr/>
          </p:nvSpPr>
          <p:spPr>
            <a:xfrm>
              <a:off x="2099400" y="4170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8"/>
                    <a:pt x="0" y="211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27" y="340"/>
                    <a:pt x="427" y="211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5" name="Google Shape;5505;p8"/>
            <p:cNvSpPr/>
            <p:nvPr/>
          </p:nvSpPr>
          <p:spPr>
            <a:xfrm>
              <a:off x="1727850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7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88" y="421"/>
                    <a:pt x="212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6" name="Google Shape;5506;p8"/>
            <p:cNvSpPr/>
            <p:nvPr/>
          </p:nvSpPr>
          <p:spPr>
            <a:xfrm>
              <a:off x="180752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5" y="211"/>
                  </a:cubicBezTo>
                  <a:cubicBezTo>
                    <a:pt x="5" y="334"/>
                    <a:pt x="93" y="421"/>
                    <a:pt x="216" y="421"/>
                  </a:cubicBezTo>
                  <a:cubicBezTo>
                    <a:pt x="329" y="421"/>
                    <a:pt x="421" y="334"/>
                    <a:pt x="427" y="216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7" name="Google Shape;5507;p8"/>
            <p:cNvSpPr/>
            <p:nvPr/>
          </p:nvSpPr>
          <p:spPr>
            <a:xfrm>
              <a:off x="1913750" y="430300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8" name="Google Shape;5508;p8"/>
            <p:cNvSpPr/>
            <p:nvPr/>
          </p:nvSpPr>
          <p:spPr>
            <a:xfrm>
              <a:off x="1966550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2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9" name="Google Shape;5509;p8"/>
            <p:cNvSpPr/>
            <p:nvPr/>
          </p:nvSpPr>
          <p:spPr>
            <a:xfrm>
              <a:off x="1435850" y="430300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103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0" name="Google Shape;5510;p8"/>
            <p:cNvSpPr/>
            <p:nvPr/>
          </p:nvSpPr>
          <p:spPr>
            <a:xfrm>
              <a:off x="1940100" y="45419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5" y="329"/>
                    <a:pt x="103" y="421"/>
                    <a:pt x="221" y="421"/>
                  </a:cubicBezTo>
                  <a:cubicBezTo>
                    <a:pt x="334" y="421"/>
                    <a:pt x="427" y="329"/>
                    <a:pt x="427" y="211"/>
                  </a:cubicBezTo>
                  <a:cubicBezTo>
                    <a:pt x="432" y="87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1" name="Google Shape;5511;p8"/>
            <p:cNvSpPr/>
            <p:nvPr/>
          </p:nvSpPr>
          <p:spPr>
            <a:xfrm>
              <a:off x="1860575" y="38253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2" y="0"/>
                  </a:moveTo>
                  <a:cubicBezTo>
                    <a:pt x="98" y="0"/>
                    <a:pt x="5" y="91"/>
                    <a:pt x="0" y="206"/>
                  </a:cubicBezTo>
                  <a:cubicBezTo>
                    <a:pt x="0" y="329"/>
                    <a:pt x="93" y="427"/>
                    <a:pt x="211" y="427"/>
                  </a:cubicBezTo>
                  <a:cubicBezTo>
                    <a:pt x="329" y="427"/>
                    <a:pt x="427" y="334"/>
                    <a:pt x="427" y="216"/>
                  </a:cubicBezTo>
                  <a:cubicBezTo>
                    <a:pt x="427" y="98"/>
                    <a:pt x="334" y="11"/>
                    <a:pt x="221" y="0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2" name="Google Shape;5512;p8"/>
            <p:cNvSpPr/>
            <p:nvPr/>
          </p:nvSpPr>
          <p:spPr>
            <a:xfrm>
              <a:off x="2125850" y="4196850"/>
              <a:ext cx="10950" cy="10600"/>
            </a:xfrm>
            <a:custGeom>
              <a:rect b="b" l="l" r="r" t="t"/>
              <a:pathLst>
                <a:path extrusionOk="0" h="424" w="438">
                  <a:moveTo>
                    <a:pt x="211" y="1"/>
                  </a:moveTo>
                  <a:cubicBezTo>
                    <a:pt x="99" y="1"/>
                    <a:pt x="16" y="80"/>
                    <a:pt x="11" y="197"/>
                  </a:cubicBezTo>
                  <a:cubicBezTo>
                    <a:pt x="1" y="325"/>
                    <a:pt x="88" y="418"/>
                    <a:pt x="212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17"/>
                  </a:cubicBezTo>
                  <a:cubicBezTo>
                    <a:pt x="438" y="99"/>
                    <a:pt x="350" y="7"/>
                    <a:pt x="232" y="1"/>
                  </a:cubicBezTo>
                  <a:cubicBezTo>
                    <a:pt x="225" y="1"/>
                    <a:pt x="218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3" name="Google Shape;5513;p8"/>
            <p:cNvSpPr/>
            <p:nvPr/>
          </p:nvSpPr>
          <p:spPr>
            <a:xfrm>
              <a:off x="1595150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6" y="0"/>
                  </a:moveTo>
                  <a:cubicBezTo>
                    <a:pt x="93" y="6"/>
                    <a:pt x="1" y="93"/>
                    <a:pt x="1" y="211"/>
                  </a:cubicBezTo>
                  <a:cubicBezTo>
                    <a:pt x="1" y="334"/>
                    <a:pt x="93" y="422"/>
                    <a:pt x="211" y="422"/>
                  </a:cubicBezTo>
                  <a:cubicBezTo>
                    <a:pt x="330" y="422"/>
                    <a:pt x="427" y="334"/>
                    <a:pt x="427" y="211"/>
                  </a:cubicBezTo>
                  <a:cubicBezTo>
                    <a:pt x="427" y="88"/>
                    <a:pt x="335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4" name="Google Shape;5514;p8"/>
            <p:cNvSpPr/>
            <p:nvPr/>
          </p:nvSpPr>
          <p:spPr>
            <a:xfrm>
              <a:off x="1754325" y="44089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7" y="0"/>
                  </a:moveTo>
                  <a:cubicBezTo>
                    <a:pt x="108" y="0"/>
                    <a:pt x="6" y="98"/>
                    <a:pt x="6" y="211"/>
                  </a:cubicBezTo>
                  <a:cubicBezTo>
                    <a:pt x="1" y="335"/>
                    <a:pt x="88" y="422"/>
                    <a:pt x="216" y="422"/>
                  </a:cubicBezTo>
                  <a:cubicBezTo>
                    <a:pt x="340" y="422"/>
                    <a:pt x="432" y="335"/>
                    <a:pt x="432" y="211"/>
                  </a:cubicBezTo>
                  <a:cubicBezTo>
                    <a:pt x="432" y="98"/>
                    <a:pt x="340" y="6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5" name="Google Shape;5515;p8"/>
            <p:cNvSpPr/>
            <p:nvPr/>
          </p:nvSpPr>
          <p:spPr>
            <a:xfrm>
              <a:off x="1754325" y="3825350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16"/>
                  </a:cubicBezTo>
                  <a:cubicBezTo>
                    <a:pt x="6" y="329"/>
                    <a:pt x="93" y="427"/>
                    <a:pt x="211" y="427"/>
                  </a:cubicBezTo>
                  <a:cubicBezTo>
                    <a:pt x="335" y="427"/>
                    <a:pt x="432" y="334"/>
                    <a:pt x="432" y="216"/>
                  </a:cubicBezTo>
                  <a:cubicBezTo>
                    <a:pt x="432" y="93"/>
                    <a:pt x="34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6" name="Google Shape;5516;p8"/>
            <p:cNvSpPr/>
            <p:nvPr/>
          </p:nvSpPr>
          <p:spPr>
            <a:xfrm>
              <a:off x="18605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0"/>
                    <a:pt x="98" y="427"/>
                    <a:pt x="221" y="427"/>
                  </a:cubicBezTo>
                  <a:cubicBezTo>
                    <a:pt x="339" y="417"/>
                    <a:pt x="432" y="330"/>
                    <a:pt x="427" y="206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7" name="Google Shape;5517;p8"/>
            <p:cNvSpPr/>
            <p:nvPr/>
          </p:nvSpPr>
          <p:spPr>
            <a:xfrm>
              <a:off x="1940225" y="41173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1"/>
                  </a:moveTo>
                  <a:cubicBezTo>
                    <a:pt x="98" y="1"/>
                    <a:pt x="0" y="98"/>
                    <a:pt x="0" y="211"/>
                  </a:cubicBezTo>
                  <a:cubicBezTo>
                    <a:pt x="11" y="329"/>
                    <a:pt x="98" y="422"/>
                    <a:pt x="216" y="422"/>
                  </a:cubicBezTo>
                  <a:cubicBezTo>
                    <a:pt x="329" y="422"/>
                    <a:pt x="427" y="335"/>
                    <a:pt x="427" y="211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8" name="Google Shape;5518;p8"/>
            <p:cNvSpPr/>
            <p:nvPr/>
          </p:nvSpPr>
          <p:spPr>
            <a:xfrm>
              <a:off x="1727850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7" y="1"/>
                  </a:moveTo>
                  <a:cubicBezTo>
                    <a:pt x="104" y="1"/>
                    <a:pt x="1" y="98"/>
                    <a:pt x="1" y="211"/>
                  </a:cubicBezTo>
                  <a:cubicBezTo>
                    <a:pt x="1" y="335"/>
                    <a:pt x="88" y="427"/>
                    <a:pt x="212" y="427"/>
                  </a:cubicBezTo>
                  <a:cubicBezTo>
                    <a:pt x="340" y="427"/>
                    <a:pt x="422" y="340"/>
                    <a:pt x="422" y="211"/>
                  </a:cubicBezTo>
                  <a:cubicBezTo>
                    <a:pt x="42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9" name="Google Shape;5519;p8"/>
            <p:cNvSpPr/>
            <p:nvPr/>
          </p:nvSpPr>
          <p:spPr>
            <a:xfrm>
              <a:off x="188717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5" y="87"/>
                    <a:pt x="0" y="206"/>
                  </a:cubicBezTo>
                  <a:cubicBezTo>
                    <a:pt x="0" y="329"/>
                    <a:pt x="87" y="427"/>
                    <a:pt x="211" y="427"/>
                  </a:cubicBezTo>
                  <a:cubicBezTo>
                    <a:pt x="324" y="427"/>
                    <a:pt x="421" y="334"/>
                    <a:pt x="421" y="221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0" name="Google Shape;5520;p8"/>
            <p:cNvSpPr/>
            <p:nvPr/>
          </p:nvSpPr>
          <p:spPr>
            <a:xfrm>
              <a:off x="1780925" y="43294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7"/>
                    <a:pt x="93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1" name="Google Shape;5521;p8"/>
            <p:cNvSpPr/>
            <p:nvPr/>
          </p:nvSpPr>
          <p:spPr>
            <a:xfrm>
              <a:off x="1674800" y="45948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8"/>
                    <a:pt x="6" y="221"/>
                  </a:cubicBezTo>
                  <a:cubicBezTo>
                    <a:pt x="16" y="334"/>
                    <a:pt x="103" y="427"/>
                    <a:pt x="222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2" name="Google Shape;5522;p8"/>
            <p:cNvSpPr/>
            <p:nvPr/>
          </p:nvSpPr>
          <p:spPr>
            <a:xfrm>
              <a:off x="1886900" y="43294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22" y="1"/>
                  </a:moveTo>
                  <a:cubicBezTo>
                    <a:pt x="104" y="1"/>
                    <a:pt x="16" y="88"/>
                    <a:pt x="11" y="206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32" y="337"/>
                    <a:pt x="432" y="222"/>
                  </a:cubicBezTo>
                  <a:cubicBezTo>
                    <a:pt x="438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3" name="Google Shape;5523;p8"/>
            <p:cNvSpPr/>
            <p:nvPr/>
          </p:nvSpPr>
          <p:spPr>
            <a:xfrm>
              <a:off x="1780800" y="3905000"/>
              <a:ext cx="10925" cy="10675"/>
            </a:xfrm>
            <a:custGeom>
              <a:rect b="b" l="l" r="r" t="t"/>
              <a:pathLst>
                <a:path extrusionOk="0" h="427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19"/>
                    <a:pt x="93" y="422"/>
                    <a:pt x="211" y="427"/>
                  </a:cubicBezTo>
                  <a:cubicBezTo>
                    <a:pt x="214" y="427"/>
                    <a:pt x="217" y="427"/>
                    <a:pt x="221" y="427"/>
                  </a:cubicBezTo>
                  <a:cubicBezTo>
                    <a:pt x="334" y="427"/>
                    <a:pt x="427" y="341"/>
                    <a:pt x="432" y="226"/>
                  </a:cubicBezTo>
                  <a:cubicBezTo>
                    <a:pt x="437" y="113"/>
                    <a:pt x="350" y="11"/>
                    <a:pt x="231" y="0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4" name="Google Shape;5524;p8"/>
            <p:cNvSpPr/>
            <p:nvPr/>
          </p:nvSpPr>
          <p:spPr>
            <a:xfrm>
              <a:off x="1727850" y="39048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7" y="1"/>
                  </a:moveTo>
                  <a:cubicBezTo>
                    <a:pt x="88" y="1"/>
                    <a:pt x="1" y="87"/>
                    <a:pt x="1" y="207"/>
                  </a:cubicBezTo>
                  <a:cubicBezTo>
                    <a:pt x="1" y="330"/>
                    <a:pt x="93" y="428"/>
                    <a:pt x="212" y="428"/>
                  </a:cubicBezTo>
                  <a:cubicBezTo>
                    <a:pt x="215" y="428"/>
                    <a:pt x="218" y="428"/>
                    <a:pt x="221" y="428"/>
                  </a:cubicBezTo>
                  <a:cubicBezTo>
                    <a:pt x="339" y="428"/>
                    <a:pt x="422" y="332"/>
                    <a:pt x="422" y="212"/>
                  </a:cubicBezTo>
                  <a:cubicBezTo>
                    <a:pt x="422" y="94"/>
                    <a:pt x="335" y="1"/>
                    <a:pt x="217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5" name="Google Shape;5525;p8"/>
            <p:cNvSpPr/>
            <p:nvPr/>
          </p:nvSpPr>
          <p:spPr>
            <a:xfrm>
              <a:off x="2125850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8"/>
                    <a:pt x="11" y="222"/>
                  </a:cubicBezTo>
                  <a:cubicBezTo>
                    <a:pt x="11" y="335"/>
                    <a:pt x="98" y="427"/>
                    <a:pt x="217" y="427"/>
                  </a:cubicBezTo>
                  <a:cubicBezTo>
                    <a:pt x="330" y="427"/>
                    <a:pt x="427" y="335"/>
                    <a:pt x="427" y="217"/>
                  </a:cubicBezTo>
                  <a:cubicBezTo>
                    <a:pt x="427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6" name="Google Shape;5526;p8"/>
            <p:cNvSpPr/>
            <p:nvPr/>
          </p:nvSpPr>
          <p:spPr>
            <a:xfrm>
              <a:off x="2099400" y="41172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93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7" name="Google Shape;5527;p8"/>
            <p:cNvSpPr/>
            <p:nvPr/>
          </p:nvSpPr>
          <p:spPr>
            <a:xfrm>
              <a:off x="1754450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25" y="1"/>
                  </a:moveTo>
                  <a:cubicBezTo>
                    <a:pt x="219" y="1"/>
                    <a:pt x="213" y="1"/>
                    <a:pt x="206" y="1"/>
                  </a:cubicBezTo>
                  <a:cubicBezTo>
                    <a:pt x="93" y="7"/>
                    <a:pt x="1" y="94"/>
                    <a:pt x="1" y="212"/>
                  </a:cubicBezTo>
                  <a:cubicBezTo>
                    <a:pt x="1" y="325"/>
                    <a:pt x="88" y="423"/>
                    <a:pt x="211" y="423"/>
                  </a:cubicBezTo>
                  <a:cubicBezTo>
                    <a:pt x="335" y="418"/>
                    <a:pt x="427" y="325"/>
                    <a:pt x="427" y="207"/>
                  </a:cubicBezTo>
                  <a:cubicBezTo>
                    <a:pt x="417" y="90"/>
                    <a:pt x="338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8" name="Google Shape;5528;p8"/>
            <p:cNvSpPr/>
            <p:nvPr/>
          </p:nvSpPr>
          <p:spPr>
            <a:xfrm>
              <a:off x="1807525" y="43559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10"/>
                    <a:pt x="0" y="98"/>
                    <a:pt x="0" y="221"/>
                  </a:cubicBezTo>
                  <a:cubicBezTo>
                    <a:pt x="5" y="334"/>
                    <a:pt x="93" y="427"/>
                    <a:pt x="211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9" name="Google Shape;5529;p8"/>
            <p:cNvSpPr/>
            <p:nvPr/>
          </p:nvSpPr>
          <p:spPr>
            <a:xfrm>
              <a:off x="1860450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8" y="0"/>
                    <a:pt x="5" y="88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0" name="Google Shape;5530;p8"/>
            <p:cNvSpPr/>
            <p:nvPr/>
          </p:nvSpPr>
          <p:spPr>
            <a:xfrm>
              <a:off x="1913625" y="43561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8" y="0"/>
                    <a:pt x="6" y="88"/>
                    <a:pt x="1" y="211"/>
                  </a:cubicBezTo>
                  <a:cubicBezTo>
                    <a:pt x="6" y="334"/>
                    <a:pt x="98" y="422"/>
                    <a:pt x="216" y="422"/>
                  </a:cubicBezTo>
                  <a:cubicBezTo>
                    <a:pt x="335" y="417"/>
                    <a:pt x="432" y="324"/>
                    <a:pt x="432" y="211"/>
                  </a:cubicBez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1" name="Google Shape;5531;p8"/>
            <p:cNvSpPr/>
            <p:nvPr/>
          </p:nvSpPr>
          <p:spPr>
            <a:xfrm>
              <a:off x="1621875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2" name="Google Shape;5532;p8"/>
            <p:cNvSpPr/>
            <p:nvPr/>
          </p:nvSpPr>
          <p:spPr>
            <a:xfrm>
              <a:off x="215245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1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27"/>
                    <a:pt x="216" y="427"/>
                  </a:cubicBezTo>
                  <a:cubicBezTo>
                    <a:pt x="340" y="427"/>
                    <a:pt x="427" y="335"/>
                    <a:pt x="422" y="211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3" name="Google Shape;5533;p8"/>
            <p:cNvSpPr/>
            <p:nvPr/>
          </p:nvSpPr>
          <p:spPr>
            <a:xfrm>
              <a:off x="1727725" y="39580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1"/>
                  </a:moveTo>
                  <a:cubicBezTo>
                    <a:pt x="98" y="1"/>
                    <a:pt x="1" y="88"/>
                    <a:pt x="16" y="211"/>
                  </a:cubicBezTo>
                  <a:cubicBezTo>
                    <a:pt x="16" y="335"/>
                    <a:pt x="114" y="422"/>
                    <a:pt x="227" y="422"/>
                  </a:cubicBezTo>
                  <a:cubicBezTo>
                    <a:pt x="345" y="422"/>
                    <a:pt x="433" y="329"/>
                    <a:pt x="433" y="211"/>
                  </a:cubicBezTo>
                  <a:cubicBezTo>
                    <a:pt x="433" y="8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4" name="Google Shape;5534;p8"/>
            <p:cNvSpPr/>
            <p:nvPr/>
          </p:nvSpPr>
          <p:spPr>
            <a:xfrm>
              <a:off x="1780800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16" y="88"/>
                    <a:pt x="5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5" name="Google Shape;5535;p8"/>
            <p:cNvSpPr/>
            <p:nvPr/>
          </p:nvSpPr>
          <p:spPr>
            <a:xfrm>
              <a:off x="1727850" y="4329325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7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34"/>
                    <a:pt x="88" y="432"/>
                    <a:pt x="212" y="432"/>
                  </a:cubicBezTo>
                  <a:cubicBezTo>
                    <a:pt x="335" y="432"/>
                    <a:pt x="422" y="340"/>
                    <a:pt x="422" y="211"/>
                  </a:cubicBezTo>
                  <a:cubicBezTo>
                    <a:pt x="422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6" name="Google Shape;5536;p8"/>
            <p:cNvSpPr/>
            <p:nvPr/>
          </p:nvSpPr>
          <p:spPr>
            <a:xfrm>
              <a:off x="1887175" y="42765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5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21" y="334"/>
                    <a:pt x="427" y="211"/>
                  </a:cubicBezTo>
                  <a:cubicBezTo>
                    <a:pt x="427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7" name="Google Shape;5537;p8"/>
            <p:cNvSpPr/>
            <p:nvPr/>
          </p:nvSpPr>
          <p:spPr>
            <a:xfrm>
              <a:off x="1940225" y="4276600"/>
              <a:ext cx="10675" cy="10475"/>
            </a:xfrm>
            <a:custGeom>
              <a:rect b="b" l="l" r="r" t="t"/>
              <a:pathLst>
                <a:path extrusionOk="0" h="419" w="427">
                  <a:moveTo>
                    <a:pt x="240" y="1"/>
                  </a:moveTo>
                  <a:cubicBezTo>
                    <a:pt x="232" y="1"/>
                    <a:pt x="224" y="2"/>
                    <a:pt x="216" y="3"/>
                  </a:cubicBezTo>
                  <a:cubicBezTo>
                    <a:pt x="98" y="3"/>
                    <a:pt x="0" y="90"/>
                    <a:pt x="0" y="208"/>
                  </a:cubicBezTo>
                  <a:cubicBezTo>
                    <a:pt x="0" y="321"/>
                    <a:pt x="93" y="419"/>
                    <a:pt x="216" y="419"/>
                  </a:cubicBezTo>
                  <a:cubicBezTo>
                    <a:pt x="334" y="419"/>
                    <a:pt x="427" y="331"/>
                    <a:pt x="427" y="208"/>
                  </a:cubicBezTo>
                  <a:cubicBezTo>
                    <a:pt x="422" y="93"/>
                    <a:pt x="342" y="1"/>
                    <a:pt x="24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8" name="Google Shape;5538;p8"/>
            <p:cNvSpPr/>
            <p:nvPr/>
          </p:nvSpPr>
          <p:spPr>
            <a:xfrm>
              <a:off x="15422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6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9" name="Google Shape;5539;p8"/>
            <p:cNvSpPr/>
            <p:nvPr/>
          </p:nvSpPr>
          <p:spPr>
            <a:xfrm>
              <a:off x="1727600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103" y="1"/>
                    <a:pt x="6" y="93"/>
                    <a:pt x="6" y="206"/>
                  </a:cubicBezTo>
                  <a:cubicBezTo>
                    <a:pt x="1" y="324"/>
                    <a:pt x="98" y="417"/>
                    <a:pt x="217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5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0" name="Google Shape;5540;p8"/>
            <p:cNvSpPr/>
            <p:nvPr/>
          </p:nvSpPr>
          <p:spPr>
            <a:xfrm>
              <a:off x="1648350" y="4303100"/>
              <a:ext cx="10550" cy="10450"/>
            </a:xfrm>
            <a:custGeom>
              <a:rect b="b" l="l" r="r" t="t"/>
              <a:pathLst>
                <a:path extrusionOk="0" h="418" w="422">
                  <a:moveTo>
                    <a:pt x="221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9"/>
                    <a:pt x="0" y="212"/>
                  </a:cubicBezTo>
                  <a:cubicBezTo>
                    <a:pt x="5" y="325"/>
                    <a:pt x="98" y="417"/>
                    <a:pt x="211" y="417"/>
                  </a:cubicBezTo>
                  <a:cubicBezTo>
                    <a:pt x="334" y="417"/>
                    <a:pt x="421" y="330"/>
                    <a:pt x="421" y="207"/>
                  </a:cubicBezTo>
                  <a:cubicBezTo>
                    <a:pt x="421" y="87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1" name="Google Shape;5541;p8"/>
            <p:cNvSpPr/>
            <p:nvPr/>
          </p:nvSpPr>
          <p:spPr>
            <a:xfrm>
              <a:off x="1727725" y="44355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1" y="334"/>
                    <a:pt x="98" y="427"/>
                    <a:pt x="222" y="427"/>
                  </a:cubicBezTo>
                  <a:cubicBezTo>
                    <a:pt x="345" y="427"/>
                    <a:pt x="433" y="329"/>
                    <a:pt x="427" y="206"/>
                  </a:cubicBezTo>
                  <a:cubicBezTo>
                    <a:pt x="422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2" name="Google Shape;5542;p8"/>
            <p:cNvSpPr/>
            <p:nvPr/>
          </p:nvSpPr>
          <p:spPr>
            <a:xfrm>
              <a:off x="1940225" y="43826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11" y="329"/>
                    <a:pt x="103" y="421"/>
                    <a:pt x="216" y="421"/>
                  </a:cubicBezTo>
                  <a:cubicBezTo>
                    <a:pt x="329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3" name="Google Shape;5543;p8"/>
            <p:cNvSpPr/>
            <p:nvPr/>
          </p:nvSpPr>
          <p:spPr>
            <a:xfrm>
              <a:off x="1940225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11" y="329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4" name="Google Shape;5544;p8"/>
            <p:cNvSpPr/>
            <p:nvPr/>
          </p:nvSpPr>
          <p:spPr>
            <a:xfrm>
              <a:off x="1807650" y="3825350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0"/>
                    <a:pt x="0" y="98"/>
                    <a:pt x="0" y="216"/>
                  </a:cubicBezTo>
                  <a:cubicBezTo>
                    <a:pt x="0" y="334"/>
                    <a:pt x="88" y="427"/>
                    <a:pt x="211" y="427"/>
                  </a:cubicBezTo>
                  <a:cubicBezTo>
                    <a:pt x="329" y="422"/>
                    <a:pt x="422" y="324"/>
                    <a:pt x="422" y="206"/>
                  </a:cubicBezTo>
                  <a:cubicBezTo>
                    <a:pt x="422" y="93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5" name="Google Shape;5545;p8"/>
            <p:cNvSpPr/>
            <p:nvPr/>
          </p:nvSpPr>
          <p:spPr>
            <a:xfrm>
              <a:off x="1940225" y="38518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93"/>
                    <a:pt x="32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6" name="Google Shape;5546;p8"/>
            <p:cNvSpPr/>
            <p:nvPr/>
          </p:nvSpPr>
          <p:spPr>
            <a:xfrm>
              <a:off x="1568550" y="406417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7" y="0"/>
                  </a:moveTo>
                  <a:cubicBezTo>
                    <a:pt x="104" y="0"/>
                    <a:pt x="6" y="93"/>
                    <a:pt x="6" y="206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7" y="329"/>
                    <a:pt x="427" y="211"/>
                  </a:cubicBezTo>
                  <a:cubicBezTo>
                    <a:pt x="43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7" name="Google Shape;5547;p8"/>
            <p:cNvSpPr/>
            <p:nvPr/>
          </p:nvSpPr>
          <p:spPr>
            <a:xfrm>
              <a:off x="2099400" y="4064175"/>
              <a:ext cx="10675" cy="10425"/>
            </a:xfrm>
            <a:custGeom>
              <a:rect b="b" l="l" r="r" t="t"/>
              <a:pathLst>
                <a:path extrusionOk="0" h="417" w="427">
                  <a:moveTo>
                    <a:pt x="211" y="0"/>
                  </a:moveTo>
                  <a:cubicBezTo>
                    <a:pt x="93" y="0"/>
                    <a:pt x="0" y="87"/>
                    <a:pt x="0" y="206"/>
                  </a:cubicBezTo>
                  <a:cubicBezTo>
                    <a:pt x="0" y="324"/>
                    <a:pt x="93" y="416"/>
                    <a:pt x="211" y="416"/>
                  </a:cubicBezTo>
                  <a:cubicBezTo>
                    <a:pt x="329" y="416"/>
                    <a:pt x="427" y="329"/>
                    <a:pt x="427" y="206"/>
                  </a:cubicBezTo>
                  <a:cubicBezTo>
                    <a:pt x="427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8" name="Google Shape;5548;p8"/>
            <p:cNvSpPr/>
            <p:nvPr/>
          </p:nvSpPr>
          <p:spPr>
            <a:xfrm>
              <a:off x="1568550" y="411735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17" y="1"/>
                  </a:moveTo>
                  <a:cubicBezTo>
                    <a:pt x="104" y="1"/>
                    <a:pt x="6" y="88"/>
                    <a:pt x="6" y="206"/>
                  </a:cubicBezTo>
                  <a:cubicBezTo>
                    <a:pt x="1" y="329"/>
                    <a:pt x="88" y="422"/>
                    <a:pt x="212" y="422"/>
                  </a:cubicBezTo>
                  <a:cubicBezTo>
                    <a:pt x="335" y="422"/>
                    <a:pt x="427" y="329"/>
                    <a:pt x="427" y="211"/>
                  </a:cubicBezTo>
                  <a:cubicBezTo>
                    <a:pt x="438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9" name="Google Shape;5549;p8"/>
            <p:cNvSpPr/>
            <p:nvPr/>
          </p:nvSpPr>
          <p:spPr>
            <a:xfrm>
              <a:off x="1727850" y="41173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17" y="0"/>
                  </a:moveTo>
                  <a:cubicBezTo>
                    <a:pt x="214" y="0"/>
                    <a:pt x="210" y="0"/>
                    <a:pt x="207" y="1"/>
                  </a:cubicBezTo>
                  <a:cubicBezTo>
                    <a:pt x="88" y="1"/>
                    <a:pt x="1" y="88"/>
                    <a:pt x="1" y="206"/>
                  </a:cubicBezTo>
                  <a:cubicBezTo>
                    <a:pt x="1" y="31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06"/>
                  </a:cubicBezTo>
                  <a:cubicBezTo>
                    <a:pt x="422" y="86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0" name="Google Shape;5550;p8"/>
            <p:cNvSpPr/>
            <p:nvPr/>
          </p:nvSpPr>
          <p:spPr>
            <a:xfrm>
              <a:off x="20726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1" y="0"/>
                  </a:moveTo>
                  <a:cubicBezTo>
                    <a:pt x="103" y="0"/>
                    <a:pt x="16" y="87"/>
                    <a:pt x="11" y="206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2" y="87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1" name="Google Shape;5551;p8"/>
            <p:cNvSpPr/>
            <p:nvPr/>
          </p:nvSpPr>
          <p:spPr>
            <a:xfrm>
              <a:off x="2178925" y="4303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5"/>
                    <a:pt x="5" y="98"/>
                    <a:pt x="5" y="211"/>
                  </a:cubicBezTo>
                  <a:cubicBezTo>
                    <a:pt x="0" y="329"/>
                    <a:pt x="103" y="421"/>
                    <a:pt x="216" y="421"/>
                  </a:cubicBezTo>
                  <a:cubicBezTo>
                    <a:pt x="339" y="421"/>
                    <a:pt x="432" y="334"/>
                    <a:pt x="432" y="211"/>
                  </a:cubicBezTo>
                  <a:cubicBezTo>
                    <a:pt x="432" y="87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2" name="Google Shape;5552;p8"/>
            <p:cNvSpPr/>
            <p:nvPr/>
          </p:nvSpPr>
          <p:spPr>
            <a:xfrm>
              <a:off x="1780800" y="4488750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24"/>
                    <a:pt x="93" y="417"/>
                    <a:pt x="211" y="427"/>
                  </a:cubicBezTo>
                  <a:cubicBezTo>
                    <a:pt x="214" y="427"/>
                    <a:pt x="217" y="427"/>
                    <a:pt x="220" y="427"/>
                  </a:cubicBezTo>
                  <a:cubicBezTo>
                    <a:pt x="334" y="427"/>
                    <a:pt x="432" y="332"/>
                    <a:pt x="432" y="222"/>
                  </a:cubicBezTo>
                  <a:cubicBezTo>
                    <a:pt x="437" y="98"/>
                    <a:pt x="350" y="6"/>
                    <a:pt x="231" y="1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3" name="Google Shape;5553;p8"/>
            <p:cNvSpPr/>
            <p:nvPr/>
          </p:nvSpPr>
          <p:spPr>
            <a:xfrm>
              <a:off x="1887175" y="385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4" y="0"/>
                  </a:moveTo>
                  <a:cubicBezTo>
                    <a:pt x="218" y="0"/>
                    <a:pt x="212" y="0"/>
                    <a:pt x="206" y="1"/>
                  </a:cubicBezTo>
                  <a:cubicBezTo>
                    <a:pt x="87" y="1"/>
                    <a:pt x="0" y="88"/>
                    <a:pt x="0" y="207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24" y="422"/>
                    <a:pt x="421" y="335"/>
                    <a:pt x="421" y="212"/>
                  </a:cubicBezTo>
                  <a:cubicBezTo>
                    <a:pt x="421" y="94"/>
                    <a:pt x="342" y="0"/>
                    <a:pt x="22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4" name="Google Shape;5554;p8"/>
            <p:cNvSpPr/>
            <p:nvPr/>
          </p:nvSpPr>
          <p:spPr>
            <a:xfrm>
              <a:off x="1780925" y="38519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1" y="1"/>
                  </a:moveTo>
                  <a:cubicBezTo>
                    <a:pt x="103" y="1"/>
                    <a:pt x="11" y="88"/>
                    <a:pt x="11" y="207"/>
                  </a:cubicBezTo>
                  <a:cubicBezTo>
                    <a:pt x="0" y="325"/>
                    <a:pt x="93" y="422"/>
                    <a:pt x="216" y="422"/>
                  </a:cubicBezTo>
                  <a:cubicBezTo>
                    <a:pt x="329" y="422"/>
                    <a:pt x="427" y="335"/>
                    <a:pt x="427" y="212"/>
                  </a:cubicBezTo>
                  <a:cubicBezTo>
                    <a:pt x="427" y="88"/>
                    <a:pt x="32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5" name="Google Shape;5555;p8"/>
            <p:cNvSpPr/>
            <p:nvPr/>
          </p:nvSpPr>
          <p:spPr>
            <a:xfrm>
              <a:off x="20726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1" y="0"/>
                  </a:moveTo>
                  <a:cubicBezTo>
                    <a:pt x="108" y="0"/>
                    <a:pt x="11" y="88"/>
                    <a:pt x="0" y="211"/>
                  </a:cubicBezTo>
                  <a:cubicBezTo>
                    <a:pt x="0" y="324"/>
                    <a:pt x="93" y="417"/>
                    <a:pt x="206" y="422"/>
                  </a:cubicBezTo>
                  <a:cubicBezTo>
                    <a:pt x="209" y="422"/>
                    <a:pt x="213" y="422"/>
                    <a:pt x="216" y="422"/>
                  </a:cubicBezTo>
                  <a:cubicBezTo>
                    <a:pt x="335" y="422"/>
                    <a:pt x="427" y="336"/>
                    <a:pt x="427" y="216"/>
                  </a:cubicBezTo>
                  <a:cubicBezTo>
                    <a:pt x="432" y="93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6" name="Google Shape;5556;p8"/>
            <p:cNvSpPr/>
            <p:nvPr/>
          </p:nvSpPr>
          <p:spPr>
            <a:xfrm>
              <a:off x="2126125" y="4356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2" y="1"/>
                  </a:moveTo>
                  <a:cubicBezTo>
                    <a:pt x="79" y="1"/>
                    <a:pt x="0" y="90"/>
                    <a:pt x="0" y="212"/>
                  </a:cubicBezTo>
                  <a:cubicBezTo>
                    <a:pt x="0" y="335"/>
                    <a:pt x="87" y="423"/>
                    <a:pt x="211" y="423"/>
                  </a:cubicBezTo>
                  <a:cubicBezTo>
                    <a:pt x="324" y="423"/>
                    <a:pt x="421" y="335"/>
                    <a:pt x="421" y="217"/>
                  </a:cubicBezTo>
                  <a:cubicBezTo>
                    <a:pt x="421" y="94"/>
                    <a:pt x="334" y="1"/>
                    <a:pt x="211" y="1"/>
                  </a:cubicBezTo>
                  <a:cubicBezTo>
                    <a:pt x="205" y="1"/>
                    <a:pt x="198" y="1"/>
                    <a:pt x="19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7" name="Google Shape;5557;p8"/>
            <p:cNvSpPr/>
            <p:nvPr/>
          </p:nvSpPr>
          <p:spPr>
            <a:xfrm>
              <a:off x="2152200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1"/>
                  </a:moveTo>
                  <a:cubicBezTo>
                    <a:pt x="103" y="1"/>
                    <a:pt x="11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334" y="422"/>
                    <a:pt x="432" y="335"/>
                    <a:pt x="432" y="211"/>
                  </a:cubicBezTo>
                  <a:cubicBezTo>
                    <a:pt x="432" y="8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8" name="Google Shape;5558;p8"/>
            <p:cNvSpPr/>
            <p:nvPr/>
          </p:nvSpPr>
          <p:spPr>
            <a:xfrm>
              <a:off x="1780800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98" y="0"/>
                    <a:pt x="5" y="98"/>
                    <a:pt x="0" y="221"/>
                  </a:cubicBezTo>
                  <a:cubicBezTo>
                    <a:pt x="5" y="334"/>
                    <a:pt x="98" y="427"/>
                    <a:pt x="211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9" name="Google Shape;5559;p8"/>
            <p:cNvSpPr/>
            <p:nvPr/>
          </p:nvSpPr>
          <p:spPr>
            <a:xfrm>
              <a:off x="1542225" y="41966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8" y="10"/>
                    <a:pt x="1" y="98"/>
                    <a:pt x="1" y="211"/>
                  </a:cubicBezTo>
                  <a:cubicBezTo>
                    <a:pt x="1" y="334"/>
                    <a:pt x="93" y="432"/>
                    <a:pt x="211" y="432"/>
                  </a:cubicBezTo>
                  <a:cubicBezTo>
                    <a:pt x="335" y="432"/>
                    <a:pt x="422" y="344"/>
                    <a:pt x="417" y="211"/>
                  </a:cubicBezTo>
                  <a:cubicBezTo>
                    <a:pt x="417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0" name="Google Shape;5560;p8"/>
            <p:cNvSpPr/>
            <p:nvPr/>
          </p:nvSpPr>
          <p:spPr>
            <a:xfrm>
              <a:off x="1489175" y="43029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2" y="1"/>
                    <a:pt x="0" y="87"/>
                    <a:pt x="0" y="207"/>
                  </a:cubicBezTo>
                  <a:cubicBezTo>
                    <a:pt x="0" y="335"/>
                    <a:pt x="82" y="422"/>
                    <a:pt x="211" y="422"/>
                  </a:cubicBezTo>
                  <a:cubicBezTo>
                    <a:pt x="334" y="422"/>
                    <a:pt x="432" y="330"/>
                    <a:pt x="432" y="212"/>
                  </a:cubicBezTo>
                  <a:cubicBezTo>
                    <a:pt x="432" y="99"/>
                    <a:pt x="334" y="1"/>
                    <a:pt x="221" y="1"/>
                  </a:cubicBezTo>
                  <a:cubicBezTo>
                    <a:pt x="218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1" name="Google Shape;5561;p8"/>
            <p:cNvSpPr/>
            <p:nvPr/>
          </p:nvSpPr>
          <p:spPr>
            <a:xfrm>
              <a:off x="1515625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27" y="336"/>
                    <a:pt x="427" y="211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2" name="Google Shape;5562;p8"/>
            <p:cNvSpPr/>
            <p:nvPr/>
          </p:nvSpPr>
          <p:spPr>
            <a:xfrm>
              <a:off x="20462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104" y="1"/>
                    <a:pt x="1" y="103"/>
                    <a:pt x="1" y="222"/>
                  </a:cubicBezTo>
                  <a:cubicBezTo>
                    <a:pt x="10" y="348"/>
                    <a:pt x="107" y="428"/>
                    <a:pt x="204" y="428"/>
                  </a:cubicBezTo>
                  <a:cubicBezTo>
                    <a:pt x="210" y="428"/>
                    <a:pt x="216" y="428"/>
                    <a:pt x="222" y="427"/>
                  </a:cubicBezTo>
                  <a:cubicBezTo>
                    <a:pt x="34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3" name="Google Shape;5563;p8"/>
            <p:cNvSpPr/>
            <p:nvPr/>
          </p:nvSpPr>
          <p:spPr>
            <a:xfrm>
              <a:off x="1728000" y="43826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29"/>
                    <a:pt x="98" y="421"/>
                    <a:pt x="211" y="421"/>
                  </a:cubicBezTo>
                  <a:cubicBezTo>
                    <a:pt x="329" y="421"/>
                    <a:pt x="416" y="329"/>
                    <a:pt x="416" y="211"/>
                  </a:cubicBezTo>
                  <a:cubicBezTo>
                    <a:pt x="416" y="87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4" name="Google Shape;5564;p8"/>
            <p:cNvSpPr/>
            <p:nvPr/>
          </p:nvSpPr>
          <p:spPr>
            <a:xfrm>
              <a:off x="1780925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1"/>
                    <a:pt x="0" y="99"/>
                    <a:pt x="0" y="212"/>
                  </a:cubicBezTo>
                  <a:cubicBezTo>
                    <a:pt x="0" y="335"/>
                    <a:pt x="98" y="422"/>
                    <a:pt x="216" y="422"/>
                  </a:cubicBezTo>
                  <a:cubicBezTo>
                    <a:pt x="334" y="422"/>
                    <a:pt x="427" y="33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5" name="Google Shape;5565;p8"/>
            <p:cNvSpPr/>
            <p:nvPr/>
          </p:nvSpPr>
          <p:spPr>
            <a:xfrm>
              <a:off x="1621625" y="40641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11" y="211"/>
                  </a:cubicBezTo>
                  <a:cubicBezTo>
                    <a:pt x="16" y="334"/>
                    <a:pt x="103" y="427"/>
                    <a:pt x="226" y="427"/>
                  </a:cubicBezTo>
                  <a:cubicBezTo>
                    <a:pt x="345" y="416"/>
                    <a:pt x="432" y="329"/>
                    <a:pt x="432" y="211"/>
                  </a:cubicBezTo>
                  <a:cubicBezTo>
                    <a:pt x="432" y="98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6" name="Google Shape;5566;p8"/>
            <p:cNvSpPr/>
            <p:nvPr/>
          </p:nvSpPr>
          <p:spPr>
            <a:xfrm>
              <a:off x="1727600" y="454180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2" y="0"/>
                  </a:moveTo>
                  <a:cubicBezTo>
                    <a:pt x="94" y="0"/>
                    <a:pt x="16" y="84"/>
                    <a:pt x="11" y="196"/>
                  </a:cubicBezTo>
                  <a:cubicBezTo>
                    <a:pt x="1" y="320"/>
                    <a:pt x="98" y="422"/>
                    <a:pt x="222" y="422"/>
                  </a:cubicBezTo>
                  <a:cubicBezTo>
                    <a:pt x="335" y="422"/>
                    <a:pt x="432" y="335"/>
                    <a:pt x="432" y="217"/>
                  </a:cubicBezTo>
                  <a:cubicBezTo>
                    <a:pt x="438" y="104"/>
                    <a:pt x="355" y="6"/>
                    <a:pt x="232" y="1"/>
                  </a:cubicBezTo>
                  <a:cubicBezTo>
                    <a:pt x="225" y="0"/>
                    <a:pt x="218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7" name="Google Shape;5567;p8"/>
            <p:cNvSpPr/>
            <p:nvPr/>
          </p:nvSpPr>
          <p:spPr>
            <a:xfrm>
              <a:off x="1887300" y="4382625"/>
              <a:ext cx="10425" cy="10575"/>
            </a:xfrm>
            <a:custGeom>
              <a:rect b="b" l="l" r="r" t="t"/>
              <a:pathLst>
                <a:path extrusionOk="0" h="423" w="417">
                  <a:moveTo>
                    <a:pt x="215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88" y="1"/>
                    <a:pt x="0" y="99"/>
                    <a:pt x="0" y="212"/>
                  </a:cubicBezTo>
                  <a:cubicBezTo>
                    <a:pt x="0" y="335"/>
                    <a:pt x="98" y="422"/>
                    <a:pt x="211" y="422"/>
                  </a:cubicBezTo>
                  <a:cubicBezTo>
                    <a:pt x="329" y="422"/>
                    <a:pt x="416" y="330"/>
                    <a:pt x="416" y="207"/>
                  </a:cubicBezTo>
                  <a:cubicBezTo>
                    <a:pt x="416" y="87"/>
                    <a:pt x="324" y="1"/>
                    <a:pt x="21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8" name="Google Shape;5568;p8"/>
            <p:cNvSpPr/>
            <p:nvPr/>
          </p:nvSpPr>
          <p:spPr>
            <a:xfrm>
              <a:off x="1887300" y="44887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0" y="93"/>
                    <a:pt x="0" y="211"/>
                  </a:cubicBezTo>
                  <a:cubicBezTo>
                    <a:pt x="0" y="330"/>
                    <a:pt x="98" y="427"/>
                    <a:pt x="211" y="427"/>
                  </a:cubicBezTo>
                  <a:cubicBezTo>
                    <a:pt x="329" y="417"/>
                    <a:pt x="422" y="330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9" name="Google Shape;5569;p8"/>
            <p:cNvSpPr/>
            <p:nvPr/>
          </p:nvSpPr>
          <p:spPr>
            <a:xfrm>
              <a:off x="2125850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22" y="0"/>
                  </a:moveTo>
                  <a:cubicBezTo>
                    <a:pt x="98" y="0"/>
                    <a:pt x="11" y="93"/>
                    <a:pt x="11" y="206"/>
                  </a:cubicBezTo>
                  <a:cubicBezTo>
                    <a:pt x="1" y="324"/>
                    <a:pt x="98" y="427"/>
                    <a:pt x="217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0" name="Google Shape;5570;p8"/>
            <p:cNvSpPr/>
            <p:nvPr/>
          </p:nvSpPr>
          <p:spPr>
            <a:xfrm>
              <a:off x="2073050" y="4143825"/>
              <a:ext cx="10450" cy="10675"/>
            </a:xfrm>
            <a:custGeom>
              <a:rect b="b" l="l" r="r" t="t"/>
              <a:pathLst>
                <a:path extrusionOk="0" h="427" w="418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19" y="427"/>
                    <a:pt x="417" y="334"/>
                    <a:pt x="417" y="211"/>
                  </a:cubicBezTo>
                  <a:cubicBezTo>
                    <a:pt x="417" y="9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1" name="Google Shape;5571;p8"/>
            <p:cNvSpPr/>
            <p:nvPr/>
          </p:nvSpPr>
          <p:spPr>
            <a:xfrm>
              <a:off x="1595025" y="414382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6" y="0"/>
                  </a:moveTo>
                  <a:cubicBezTo>
                    <a:pt x="98" y="0"/>
                    <a:pt x="6" y="93"/>
                    <a:pt x="6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2" name="Google Shape;5572;p8"/>
            <p:cNvSpPr/>
            <p:nvPr/>
          </p:nvSpPr>
          <p:spPr>
            <a:xfrm>
              <a:off x="1542225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8" y="0"/>
                    <a:pt x="1" y="93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16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3" name="Google Shape;5573;p8"/>
            <p:cNvSpPr/>
            <p:nvPr/>
          </p:nvSpPr>
          <p:spPr>
            <a:xfrm>
              <a:off x="1727850" y="42766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07" y="0"/>
                  </a:moveTo>
                  <a:cubicBezTo>
                    <a:pt x="88" y="0"/>
                    <a:pt x="1" y="86"/>
                    <a:pt x="1" y="206"/>
                  </a:cubicBezTo>
                  <a:cubicBezTo>
                    <a:pt x="1" y="32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11"/>
                  </a:cubicBezTo>
                  <a:cubicBezTo>
                    <a:pt x="422" y="88"/>
                    <a:pt x="335" y="1"/>
                    <a:pt x="217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4" name="Google Shape;5574;p8"/>
            <p:cNvSpPr/>
            <p:nvPr/>
          </p:nvSpPr>
          <p:spPr>
            <a:xfrm>
              <a:off x="204632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1"/>
                  </a:moveTo>
                  <a:cubicBezTo>
                    <a:pt x="99" y="1"/>
                    <a:pt x="1" y="98"/>
                    <a:pt x="1" y="211"/>
                  </a:cubicBezTo>
                  <a:cubicBezTo>
                    <a:pt x="1" y="329"/>
                    <a:pt x="93" y="417"/>
                    <a:pt x="206" y="422"/>
                  </a:cubicBezTo>
                  <a:cubicBezTo>
                    <a:pt x="330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5" name="Google Shape;5575;p8"/>
            <p:cNvSpPr/>
            <p:nvPr/>
          </p:nvSpPr>
          <p:spPr>
            <a:xfrm>
              <a:off x="20198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1"/>
                    <a:pt x="216" y="421"/>
                  </a:cubicBezTo>
                  <a:cubicBezTo>
                    <a:pt x="334" y="421"/>
                    <a:pt x="432" y="319"/>
                    <a:pt x="427" y="206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6" name="Google Shape;5576;p8"/>
            <p:cNvSpPr/>
            <p:nvPr/>
          </p:nvSpPr>
          <p:spPr>
            <a:xfrm>
              <a:off x="1515500" y="4064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7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0"/>
                    <a:pt x="103" y="428"/>
                    <a:pt x="222" y="428"/>
                  </a:cubicBezTo>
                  <a:cubicBezTo>
                    <a:pt x="340" y="417"/>
                    <a:pt x="432" y="330"/>
                    <a:pt x="432" y="207"/>
                  </a:cubicBezTo>
                  <a:cubicBezTo>
                    <a:pt x="427" y="87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7" name="Google Shape;5577;p8"/>
            <p:cNvSpPr/>
            <p:nvPr/>
          </p:nvSpPr>
          <p:spPr>
            <a:xfrm>
              <a:off x="1621625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6" y="0"/>
                  </a:moveTo>
                  <a:cubicBezTo>
                    <a:pt x="223" y="0"/>
                    <a:pt x="219" y="0"/>
                    <a:pt x="216" y="1"/>
                  </a:cubicBezTo>
                  <a:cubicBezTo>
                    <a:pt x="93" y="6"/>
                    <a:pt x="0" y="98"/>
                    <a:pt x="11" y="216"/>
                  </a:cubicBezTo>
                  <a:cubicBezTo>
                    <a:pt x="11" y="335"/>
                    <a:pt x="103" y="422"/>
                    <a:pt x="221" y="422"/>
                  </a:cubicBezTo>
                  <a:cubicBezTo>
                    <a:pt x="345" y="417"/>
                    <a:pt x="432" y="329"/>
                    <a:pt x="432" y="206"/>
                  </a:cubicBezTo>
                  <a:cubicBezTo>
                    <a:pt x="427" y="86"/>
                    <a:pt x="339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8" name="Google Shape;5578;p8"/>
            <p:cNvSpPr/>
            <p:nvPr/>
          </p:nvSpPr>
          <p:spPr>
            <a:xfrm>
              <a:off x="151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2" y="0"/>
                  </a:moveTo>
                  <a:cubicBezTo>
                    <a:pt x="98" y="0"/>
                    <a:pt x="6" y="86"/>
                    <a:pt x="1" y="206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7" y="335"/>
                    <a:pt x="427" y="216"/>
                  </a:cubicBezTo>
                  <a:cubicBezTo>
                    <a:pt x="432" y="98"/>
                    <a:pt x="340" y="1"/>
                    <a:pt x="222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9" name="Google Shape;5579;p8"/>
            <p:cNvSpPr/>
            <p:nvPr/>
          </p:nvSpPr>
          <p:spPr>
            <a:xfrm>
              <a:off x="21525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5"/>
                    <a:pt x="1" y="92"/>
                    <a:pt x="1" y="211"/>
                  </a:cubicBezTo>
                  <a:cubicBezTo>
                    <a:pt x="1" y="329"/>
                    <a:pt x="88" y="421"/>
                    <a:pt x="211" y="421"/>
                  </a:cubicBezTo>
                  <a:cubicBezTo>
                    <a:pt x="330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0" name="Google Shape;5580;p8"/>
            <p:cNvSpPr/>
            <p:nvPr/>
          </p:nvSpPr>
          <p:spPr>
            <a:xfrm>
              <a:off x="2046475" y="4064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5"/>
                    <a:pt x="0" y="92"/>
                    <a:pt x="0" y="211"/>
                  </a:cubicBezTo>
                  <a:cubicBezTo>
                    <a:pt x="0" y="329"/>
                    <a:pt x="93" y="421"/>
                    <a:pt x="211" y="421"/>
                  </a:cubicBezTo>
                  <a:cubicBezTo>
                    <a:pt x="329" y="421"/>
                    <a:pt x="421" y="334"/>
                    <a:pt x="421" y="211"/>
                  </a:cubicBezTo>
                  <a:cubicBezTo>
                    <a:pt x="416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1" name="Google Shape;5581;p8"/>
            <p:cNvSpPr/>
            <p:nvPr/>
          </p:nvSpPr>
          <p:spPr>
            <a:xfrm>
              <a:off x="1727850" y="4011225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2" y="1"/>
                  </a:moveTo>
                  <a:cubicBezTo>
                    <a:pt x="93" y="1"/>
                    <a:pt x="6" y="88"/>
                    <a:pt x="1" y="201"/>
                  </a:cubicBezTo>
                  <a:cubicBezTo>
                    <a:pt x="1" y="325"/>
                    <a:pt x="93" y="422"/>
                    <a:pt x="212" y="422"/>
                  </a:cubicBezTo>
                  <a:cubicBezTo>
                    <a:pt x="325" y="422"/>
                    <a:pt x="422" y="325"/>
                    <a:pt x="422" y="201"/>
                  </a:cubicBezTo>
                  <a:cubicBezTo>
                    <a:pt x="422" y="83"/>
                    <a:pt x="33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2" name="Google Shape;5582;p8"/>
            <p:cNvSpPr/>
            <p:nvPr/>
          </p:nvSpPr>
          <p:spPr>
            <a:xfrm>
              <a:off x="1887175" y="44354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334" y="432"/>
                    <a:pt x="421" y="339"/>
                    <a:pt x="416" y="211"/>
                  </a:cubicBezTo>
                  <a:cubicBezTo>
                    <a:pt x="416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3" name="Google Shape;5583;p8"/>
            <p:cNvSpPr/>
            <p:nvPr/>
          </p:nvSpPr>
          <p:spPr>
            <a:xfrm>
              <a:off x="1887300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0" y="88"/>
                    <a:pt x="0" y="211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329" y="417"/>
                    <a:pt x="422" y="329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4" name="Google Shape;5584;p8"/>
            <p:cNvSpPr/>
            <p:nvPr/>
          </p:nvSpPr>
          <p:spPr>
            <a:xfrm>
              <a:off x="1780925" y="39580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1"/>
                  </a:moveTo>
                  <a:cubicBezTo>
                    <a:pt x="93" y="6"/>
                    <a:pt x="0" y="93"/>
                    <a:pt x="0" y="211"/>
                  </a:cubicBezTo>
                  <a:cubicBezTo>
                    <a:pt x="0" y="329"/>
                    <a:pt x="98" y="422"/>
                    <a:pt x="216" y="422"/>
                  </a:cubicBezTo>
                  <a:cubicBezTo>
                    <a:pt x="329" y="422"/>
                    <a:pt x="427" y="319"/>
                    <a:pt x="427" y="206"/>
                  </a:cubicBezTo>
                  <a:cubicBezTo>
                    <a:pt x="427" y="88"/>
                    <a:pt x="32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5" name="Google Shape;5585;p8"/>
            <p:cNvSpPr/>
            <p:nvPr/>
          </p:nvSpPr>
          <p:spPr>
            <a:xfrm>
              <a:off x="1595275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8" y="1"/>
                  </a:moveTo>
                  <a:cubicBezTo>
                    <a:pt x="84" y="1"/>
                    <a:pt x="1" y="90"/>
                    <a:pt x="1" y="212"/>
                  </a:cubicBezTo>
                  <a:cubicBezTo>
                    <a:pt x="1" y="335"/>
                    <a:pt x="93" y="423"/>
                    <a:pt x="217" y="423"/>
                  </a:cubicBezTo>
                  <a:cubicBezTo>
                    <a:pt x="330" y="423"/>
                    <a:pt x="427" y="335"/>
                    <a:pt x="427" y="217"/>
                  </a:cubicBezTo>
                  <a:cubicBezTo>
                    <a:pt x="427" y="94"/>
                    <a:pt x="335" y="1"/>
                    <a:pt x="217" y="1"/>
                  </a:cubicBezTo>
                  <a:cubicBezTo>
                    <a:pt x="210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6" name="Google Shape;5586;p8"/>
            <p:cNvSpPr/>
            <p:nvPr/>
          </p:nvSpPr>
          <p:spPr>
            <a:xfrm>
              <a:off x="2072925" y="43559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88" y="1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7" name="Google Shape;5587;p8"/>
            <p:cNvSpPr/>
            <p:nvPr/>
          </p:nvSpPr>
          <p:spPr>
            <a:xfrm>
              <a:off x="1940225" y="40641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21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0" y="329"/>
                    <a:pt x="103" y="427"/>
                    <a:pt x="221" y="427"/>
                  </a:cubicBezTo>
                  <a:cubicBezTo>
                    <a:pt x="334" y="416"/>
                    <a:pt x="427" y="329"/>
                    <a:pt x="427" y="206"/>
                  </a:cubicBezTo>
                  <a:cubicBezTo>
                    <a:pt x="422" y="93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8" name="Google Shape;5588;p8"/>
            <p:cNvSpPr/>
            <p:nvPr/>
          </p:nvSpPr>
          <p:spPr>
            <a:xfrm>
              <a:off x="1595275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88" y="6"/>
                    <a:pt x="1" y="99"/>
                    <a:pt x="1" y="212"/>
                  </a:cubicBezTo>
                  <a:cubicBezTo>
                    <a:pt x="1" y="335"/>
                    <a:pt x="93" y="422"/>
                    <a:pt x="217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22" y="92"/>
                    <a:pt x="33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9" name="Google Shape;5589;p8"/>
            <p:cNvSpPr/>
            <p:nvPr/>
          </p:nvSpPr>
          <p:spPr>
            <a:xfrm>
              <a:off x="1727600" y="38519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6" y="0"/>
                  </a:moveTo>
                  <a:cubicBezTo>
                    <a:pt x="230" y="0"/>
                    <a:pt x="223" y="0"/>
                    <a:pt x="217" y="1"/>
                  </a:cubicBezTo>
                  <a:cubicBezTo>
                    <a:pt x="93" y="1"/>
                    <a:pt x="1" y="93"/>
                    <a:pt x="11" y="217"/>
                  </a:cubicBezTo>
                  <a:cubicBezTo>
                    <a:pt x="16" y="335"/>
                    <a:pt x="103" y="422"/>
                    <a:pt x="222" y="422"/>
                  </a:cubicBezTo>
                  <a:cubicBezTo>
                    <a:pt x="345" y="422"/>
                    <a:pt x="432" y="325"/>
                    <a:pt x="432" y="207"/>
                  </a:cubicBezTo>
                  <a:cubicBezTo>
                    <a:pt x="432" y="89"/>
                    <a:pt x="354" y="0"/>
                    <a:pt x="2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0" name="Google Shape;5590;p8"/>
            <p:cNvSpPr/>
            <p:nvPr/>
          </p:nvSpPr>
          <p:spPr>
            <a:xfrm>
              <a:off x="1940225" y="459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3"/>
                    <a:pt x="0" y="20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1" name="Google Shape;5591;p8"/>
            <p:cNvSpPr/>
            <p:nvPr/>
          </p:nvSpPr>
          <p:spPr>
            <a:xfrm>
              <a:off x="154222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88"/>
                    <a:pt x="6" y="211"/>
                  </a:cubicBezTo>
                  <a:cubicBezTo>
                    <a:pt x="6" y="334"/>
                    <a:pt x="93" y="422"/>
                    <a:pt x="216" y="422"/>
                  </a:cubicBezTo>
                  <a:cubicBezTo>
                    <a:pt x="335" y="417"/>
                    <a:pt x="422" y="32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2" name="Google Shape;5592;p8"/>
            <p:cNvSpPr/>
            <p:nvPr/>
          </p:nvSpPr>
          <p:spPr>
            <a:xfrm>
              <a:off x="21261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7" y="0"/>
                    <a:pt x="0" y="87"/>
                    <a:pt x="0" y="211"/>
                  </a:cubicBezTo>
                  <a:cubicBezTo>
                    <a:pt x="0" y="334"/>
                    <a:pt x="87" y="421"/>
                    <a:pt x="211" y="421"/>
                  </a:cubicBezTo>
                  <a:cubicBezTo>
                    <a:pt x="334" y="421"/>
                    <a:pt x="421" y="334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3" name="Google Shape;5593;p8"/>
            <p:cNvSpPr/>
            <p:nvPr/>
          </p:nvSpPr>
          <p:spPr>
            <a:xfrm>
              <a:off x="1727850" y="4595100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198" y="1"/>
                  </a:moveTo>
                  <a:cubicBezTo>
                    <a:pt x="84" y="1"/>
                    <a:pt x="1" y="90"/>
                    <a:pt x="1" y="207"/>
                  </a:cubicBezTo>
                  <a:cubicBezTo>
                    <a:pt x="1" y="320"/>
                    <a:pt x="88" y="418"/>
                    <a:pt x="212" y="418"/>
                  </a:cubicBezTo>
                  <a:cubicBezTo>
                    <a:pt x="335" y="418"/>
                    <a:pt x="422" y="325"/>
                    <a:pt x="422" y="212"/>
                  </a:cubicBezTo>
                  <a:cubicBezTo>
                    <a:pt x="422" y="89"/>
                    <a:pt x="335" y="2"/>
                    <a:pt x="217" y="2"/>
                  </a:cubicBezTo>
                  <a:cubicBezTo>
                    <a:pt x="211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4" name="Google Shape;5594;p8"/>
            <p:cNvSpPr/>
            <p:nvPr/>
          </p:nvSpPr>
          <p:spPr>
            <a:xfrm>
              <a:off x="1727850" y="40641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3" y="0"/>
                    <a:pt x="6" y="93"/>
                    <a:pt x="1" y="211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2" y="334"/>
                    <a:pt x="422" y="221"/>
                  </a:cubicBezTo>
                  <a:cubicBezTo>
                    <a:pt x="42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5" name="Google Shape;5595;p8"/>
            <p:cNvSpPr/>
            <p:nvPr/>
          </p:nvSpPr>
          <p:spPr>
            <a:xfrm>
              <a:off x="1780925" y="4064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213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5"/>
                    <a:pt x="93" y="428"/>
                    <a:pt x="216" y="428"/>
                  </a:cubicBezTo>
                  <a:cubicBezTo>
                    <a:pt x="334" y="417"/>
                    <a:pt x="427" y="330"/>
                    <a:pt x="427" y="207"/>
                  </a:cubicBezTo>
                  <a:cubicBezTo>
                    <a:pt x="427" y="87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6" name="Google Shape;5596;p8"/>
            <p:cNvSpPr/>
            <p:nvPr/>
          </p:nvSpPr>
          <p:spPr>
            <a:xfrm>
              <a:off x="188702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9" y="0"/>
                    <a:pt x="6" y="93"/>
                    <a:pt x="1" y="216"/>
                  </a:cubicBezTo>
                  <a:cubicBezTo>
                    <a:pt x="11" y="334"/>
                    <a:pt x="99" y="427"/>
                    <a:pt x="222" y="427"/>
                  </a:cubicBezTo>
                  <a:cubicBezTo>
                    <a:pt x="335" y="422"/>
                    <a:pt x="427" y="329"/>
                    <a:pt x="427" y="216"/>
                  </a:cubicBezTo>
                  <a:cubicBezTo>
                    <a:pt x="427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7" name="Google Shape;5597;p8"/>
            <p:cNvSpPr/>
            <p:nvPr/>
          </p:nvSpPr>
          <p:spPr>
            <a:xfrm>
              <a:off x="1887175" y="4064175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06" y="0"/>
                  </a:moveTo>
                  <a:cubicBezTo>
                    <a:pt x="87" y="0"/>
                    <a:pt x="0" y="87"/>
                    <a:pt x="0" y="206"/>
                  </a:cubicBezTo>
                  <a:cubicBezTo>
                    <a:pt x="0" y="324"/>
                    <a:pt x="87" y="416"/>
                    <a:pt x="211" y="416"/>
                  </a:cubicBezTo>
                  <a:cubicBezTo>
                    <a:pt x="334" y="416"/>
                    <a:pt x="421" y="329"/>
                    <a:pt x="421" y="206"/>
                  </a:cubicBezTo>
                  <a:cubicBezTo>
                    <a:pt x="421" y="93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8" name="Google Shape;5598;p8"/>
            <p:cNvSpPr/>
            <p:nvPr/>
          </p:nvSpPr>
          <p:spPr>
            <a:xfrm>
              <a:off x="1780800" y="45948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103" y="0"/>
                    <a:pt x="10" y="93"/>
                    <a:pt x="5" y="206"/>
                  </a:cubicBezTo>
                  <a:cubicBezTo>
                    <a:pt x="0" y="329"/>
                    <a:pt x="88" y="427"/>
                    <a:pt x="21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9" name="Google Shape;5599;p8"/>
            <p:cNvSpPr/>
            <p:nvPr/>
          </p:nvSpPr>
          <p:spPr>
            <a:xfrm>
              <a:off x="18871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0"/>
                    <a:pt x="0" y="88"/>
                    <a:pt x="0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24" y="422"/>
                    <a:pt x="421" y="334"/>
                    <a:pt x="421" y="211"/>
                  </a:cubicBezTo>
                  <a:cubicBezTo>
                    <a:pt x="421" y="88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0" name="Google Shape;5600;p8"/>
            <p:cNvSpPr/>
            <p:nvPr/>
          </p:nvSpPr>
          <p:spPr>
            <a:xfrm>
              <a:off x="178092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329" y="417"/>
                    <a:pt x="422" y="324"/>
                    <a:pt x="422" y="201"/>
                  </a:cubicBezTo>
                  <a:cubicBezTo>
                    <a:pt x="422" y="8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1" name="Google Shape;5601;p8"/>
            <p:cNvSpPr/>
            <p:nvPr/>
          </p:nvSpPr>
          <p:spPr>
            <a:xfrm>
              <a:off x="1913250" y="4621450"/>
              <a:ext cx="11200" cy="10125"/>
            </a:xfrm>
            <a:custGeom>
              <a:rect b="b" l="l" r="r" t="t"/>
              <a:pathLst>
                <a:path extrusionOk="0" h="405" w="448">
                  <a:moveTo>
                    <a:pt x="229" y="0"/>
                  </a:moveTo>
                  <a:cubicBezTo>
                    <a:pt x="157" y="0"/>
                    <a:pt x="91" y="37"/>
                    <a:pt x="52" y="104"/>
                  </a:cubicBezTo>
                  <a:cubicBezTo>
                    <a:pt x="0" y="181"/>
                    <a:pt x="16" y="289"/>
                    <a:pt x="77" y="361"/>
                  </a:cubicBezTo>
                  <a:cubicBezTo>
                    <a:pt x="107" y="387"/>
                    <a:pt x="137" y="405"/>
                    <a:pt x="175" y="405"/>
                  </a:cubicBezTo>
                  <a:cubicBezTo>
                    <a:pt x="189" y="405"/>
                    <a:pt x="204" y="402"/>
                    <a:pt x="221" y="397"/>
                  </a:cubicBezTo>
                  <a:cubicBezTo>
                    <a:pt x="252" y="386"/>
                    <a:pt x="288" y="376"/>
                    <a:pt x="324" y="371"/>
                  </a:cubicBezTo>
                  <a:cubicBezTo>
                    <a:pt x="406" y="350"/>
                    <a:pt x="447" y="309"/>
                    <a:pt x="447" y="217"/>
                  </a:cubicBezTo>
                  <a:cubicBezTo>
                    <a:pt x="447" y="119"/>
                    <a:pt x="386" y="32"/>
                    <a:pt x="298" y="11"/>
                  </a:cubicBezTo>
                  <a:cubicBezTo>
                    <a:pt x="275" y="4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2" name="Google Shape;5602;p8"/>
            <p:cNvSpPr/>
            <p:nvPr/>
          </p:nvSpPr>
          <p:spPr>
            <a:xfrm>
              <a:off x="1594650" y="4568225"/>
              <a:ext cx="11325" cy="10625"/>
            </a:xfrm>
            <a:custGeom>
              <a:rect b="b" l="l" r="r" t="t"/>
              <a:pathLst>
                <a:path extrusionOk="0" h="425" w="453">
                  <a:moveTo>
                    <a:pt x="237" y="0"/>
                  </a:moveTo>
                  <a:cubicBezTo>
                    <a:pt x="163" y="0"/>
                    <a:pt x="93" y="40"/>
                    <a:pt x="52" y="105"/>
                  </a:cubicBezTo>
                  <a:cubicBezTo>
                    <a:pt x="0" y="193"/>
                    <a:pt x="21" y="285"/>
                    <a:pt x="113" y="342"/>
                  </a:cubicBezTo>
                  <a:cubicBezTo>
                    <a:pt x="139" y="362"/>
                    <a:pt x="165" y="372"/>
                    <a:pt x="190" y="393"/>
                  </a:cubicBezTo>
                  <a:cubicBezTo>
                    <a:pt x="215" y="416"/>
                    <a:pt x="240" y="424"/>
                    <a:pt x="264" y="424"/>
                  </a:cubicBezTo>
                  <a:cubicBezTo>
                    <a:pt x="296" y="424"/>
                    <a:pt x="326" y="410"/>
                    <a:pt x="355" y="393"/>
                  </a:cubicBezTo>
                  <a:cubicBezTo>
                    <a:pt x="422" y="357"/>
                    <a:pt x="452" y="290"/>
                    <a:pt x="452" y="208"/>
                  </a:cubicBezTo>
                  <a:cubicBezTo>
                    <a:pt x="447" y="116"/>
                    <a:pt x="386" y="38"/>
                    <a:pt x="293" y="8"/>
                  </a:cubicBezTo>
                  <a:cubicBezTo>
                    <a:pt x="275" y="3"/>
                    <a:pt x="256" y="0"/>
                    <a:pt x="23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3" name="Google Shape;5603;p8"/>
            <p:cNvSpPr/>
            <p:nvPr/>
          </p:nvSpPr>
          <p:spPr>
            <a:xfrm>
              <a:off x="2178275" y="4037425"/>
              <a:ext cx="10950" cy="10775"/>
            </a:xfrm>
            <a:custGeom>
              <a:rect b="b" l="l" r="r" t="t"/>
              <a:pathLst>
                <a:path extrusionOk="0" h="431" w="438">
                  <a:moveTo>
                    <a:pt x="243" y="0"/>
                  </a:moveTo>
                  <a:cubicBezTo>
                    <a:pt x="227" y="0"/>
                    <a:pt x="207" y="6"/>
                    <a:pt x="180" y="17"/>
                  </a:cubicBezTo>
                  <a:cubicBezTo>
                    <a:pt x="139" y="37"/>
                    <a:pt x="103" y="63"/>
                    <a:pt x="78" y="94"/>
                  </a:cubicBezTo>
                  <a:cubicBezTo>
                    <a:pt x="0" y="191"/>
                    <a:pt x="26" y="325"/>
                    <a:pt x="129" y="397"/>
                  </a:cubicBezTo>
                  <a:cubicBezTo>
                    <a:pt x="160" y="419"/>
                    <a:pt x="201" y="430"/>
                    <a:pt x="243" y="430"/>
                  </a:cubicBezTo>
                  <a:cubicBezTo>
                    <a:pt x="321" y="430"/>
                    <a:pt x="404" y="391"/>
                    <a:pt x="437" y="304"/>
                  </a:cubicBezTo>
                  <a:cubicBezTo>
                    <a:pt x="391" y="227"/>
                    <a:pt x="355" y="145"/>
                    <a:pt x="314" y="68"/>
                  </a:cubicBezTo>
                  <a:cubicBezTo>
                    <a:pt x="290" y="21"/>
                    <a:pt x="273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4" name="Google Shape;5604;p8"/>
            <p:cNvSpPr/>
            <p:nvPr/>
          </p:nvSpPr>
          <p:spPr>
            <a:xfrm>
              <a:off x="1992775" y="4594800"/>
              <a:ext cx="11450" cy="9600"/>
            </a:xfrm>
            <a:custGeom>
              <a:rect b="b" l="l" r="r" t="t"/>
              <a:pathLst>
                <a:path extrusionOk="0" h="384" w="458">
                  <a:moveTo>
                    <a:pt x="238" y="1"/>
                  </a:moveTo>
                  <a:cubicBezTo>
                    <a:pt x="152" y="1"/>
                    <a:pt x="73" y="49"/>
                    <a:pt x="41" y="121"/>
                  </a:cubicBezTo>
                  <a:cubicBezTo>
                    <a:pt x="0" y="209"/>
                    <a:pt x="21" y="301"/>
                    <a:pt x="108" y="383"/>
                  </a:cubicBezTo>
                  <a:cubicBezTo>
                    <a:pt x="200" y="348"/>
                    <a:pt x="283" y="301"/>
                    <a:pt x="365" y="260"/>
                  </a:cubicBezTo>
                  <a:cubicBezTo>
                    <a:pt x="447" y="219"/>
                    <a:pt x="457" y="183"/>
                    <a:pt x="411" y="106"/>
                  </a:cubicBezTo>
                  <a:cubicBezTo>
                    <a:pt x="380" y="49"/>
                    <a:pt x="334" y="19"/>
                    <a:pt x="272" y="3"/>
                  </a:cubicBezTo>
                  <a:cubicBezTo>
                    <a:pt x="261" y="1"/>
                    <a:pt x="249" y="1"/>
                    <a:pt x="23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5" name="Google Shape;5605;p8"/>
            <p:cNvSpPr/>
            <p:nvPr/>
          </p:nvSpPr>
          <p:spPr>
            <a:xfrm>
              <a:off x="1411825" y="4276350"/>
              <a:ext cx="8625" cy="10575"/>
            </a:xfrm>
            <a:custGeom>
              <a:rect b="b" l="l" r="r" t="t"/>
              <a:pathLst>
                <a:path extrusionOk="0" h="423" w="345">
                  <a:moveTo>
                    <a:pt x="129" y="1"/>
                  </a:moveTo>
                  <a:cubicBezTo>
                    <a:pt x="87" y="1"/>
                    <a:pt x="43" y="15"/>
                    <a:pt x="1" y="43"/>
                  </a:cubicBezTo>
                  <a:cubicBezTo>
                    <a:pt x="11" y="167"/>
                    <a:pt x="32" y="290"/>
                    <a:pt x="42" y="408"/>
                  </a:cubicBezTo>
                  <a:cubicBezTo>
                    <a:pt x="74" y="418"/>
                    <a:pt x="103" y="422"/>
                    <a:pt x="131" y="422"/>
                  </a:cubicBezTo>
                  <a:cubicBezTo>
                    <a:pt x="210" y="422"/>
                    <a:pt x="271" y="385"/>
                    <a:pt x="309" y="316"/>
                  </a:cubicBezTo>
                  <a:cubicBezTo>
                    <a:pt x="345" y="228"/>
                    <a:pt x="335" y="121"/>
                    <a:pt x="263" y="59"/>
                  </a:cubicBezTo>
                  <a:cubicBezTo>
                    <a:pt x="224" y="20"/>
                    <a:pt x="178" y="1"/>
                    <a:pt x="12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6" name="Google Shape;5606;p8"/>
            <p:cNvSpPr/>
            <p:nvPr/>
          </p:nvSpPr>
          <p:spPr>
            <a:xfrm>
              <a:off x="1412475" y="4170325"/>
              <a:ext cx="8125" cy="10550"/>
            </a:xfrm>
            <a:custGeom>
              <a:rect b="b" l="l" r="r" t="t"/>
              <a:pathLst>
                <a:path extrusionOk="0" h="422" w="325">
                  <a:moveTo>
                    <a:pt x="119" y="0"/>
                  </a:moveTo>
                  <a:cubicBezTo>
                    <a:pt x="97" y="0"/>
                    <a:pt x="75" y="5"/>
                    <a:pt x="52" y="14"/>
                  </a:cubicBezTo>
                  <a:lnTo>
                    <a:pt x="11" y="261"/>
                  </a:lnTo>
                  <a:cubicBezTo>
                    <a:pt x="6" y="307"/>
                    <a:pt x="6" y="348"/>
                    <a:pt x="0" y="389"/>
                  </a:cubicBezTo>
                  <a:cubicBezTo>
                    <a:pt x="35" y="411"/>
                    <a:pt x="71" y="422"/>
                    <a:pt x="105" y="422"/>
                  </a:cubicBezTo>
                  <a:cubicBezTo>
                    <a:pt x="159" y="422"/>
                    <a:pt x="210" y="397"/>
                    <a:pt x="247" y="353"/>
                  </a:cubicBezTo>
                  <a:cubicBezTo>
                    <a:pt x="314" y="292"/>
                    <a:pt x="324" y="173"/>
                    <a:pt x="273" y="96"/>
                  </a:cubicBezTo>
                  <a:cubicBezTo>
                    <a:pt x="235" y="36"/>
                    <a:pt x="180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7" name="Google Shape;5607;p8"/>
            <p:cNvSpPr/>
            <p:nvPr/>
          </p:nvSpPr>
          <p:spPr>
            <a:xfrm>
              <a:off x="1464250" y="4435600"/>
              <a:ext cx="9025" cy="10275"/>
            </a:xfrm>
            <a:custGeom>
              <a:rect b="b" l="l" r="r" t="t"/>
              <a:pathLst>
                <a:path extrusionOk="0" h="411" w="361">
                  <a:moveTo>
                    <a:pt x="136" y="0"/>
                  </a:moveTo>
                  <a:cubicBezTo>
                    <a:pt x="89" y="0"/>
                    <a:pt x="43" y="18"/>
                    <a:pt x="0" y="61"/>
                  </a:cubicBezTo>
                  <a:cubicBezTo>
                    <a:pt x="77" y="179"/>
                    <a:pt x="144" y="297"/>
                    <a:pt x="216" y="410"/>
                  </a:cubicBezTo>
                  <a:cubicBezTo>
                    <a:pt x="319" y="369"/>
                    <a:pt x="360" y="302"/>
                    <a:pt x="355" y="205"/>
                  </a:cubicBezTo>
                  <a:cubicBezTo>
                    <a:pt x="350" y="117"/>
                    <a:pt x="298" y="40"/>
                    <a:pt x="216" y="15"/>
                  </a:cubicBezTo>
                  <a:cubicBezTo>
                    <a:pt x="189" y="6"/>
                    <a:pt x="162" y="0"/>
                    <a:pt x="1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8" name="Google Shape;5608;p8"/>
            <p:cNvSpPr/>
            <p:nvPr/>
          </p:nvSpPr>
          <p:spPr>
            <a:xfrm>
              <a:off x="1595800" y="3880450"/>
              <a:ext cx="10825" cy="8450"/>
            </a:xfrm>
            <a:custGeom>
              <a:rect b="b" l="l" r="r" t="t"/>
              <a:pathLst>
                <a:path extrusionOk="0" h="338" w="433">
                  <a:moveTo>
                    <a:pt x="350" y="1"/>
                  </a:moveTo>
                  <a:cubicBezTo>
                    <a:pt x="232" y="73"/>
                    <a:pt x="119" y="145"/>
                    <a:pt x="0" y="222"/>
                  </a:cubicBezTo>
                  <a:cubicBezTo>
                    <a:pt x="40" y="304"/>
                    <a:pt x="119" y="337"/>
                    <a:pt x="194" y="337"/>
                  </a:cubicBezTo>
                  <a:cubicBezTo>
                    <a:pt x="246" y="337"/>
                    <a:pt x="296" y="321"/>
                    <a:pt x="329" y="294"/>
                  </a:cubicBezTo>
                  <a:cubicBezTo>
                    <a:pt x="417" y="222"/>
                    <a:pt x="432" y="93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9" name="Google Shape;5609;p8"/>
            <p:cNvSpPr/>
            <p:nvPr/>
          </p:nvSpPr>
          <p:spPr>
            <a:xfrm>
              <a:off x="1701650" y="4621450"/>
              <a:ext cx="10825" cy="6850"/>
            </a:xfrm>
            <a:custGeom>
              <a:rect b="b" l="l" r="r" t="t"/>
              <a:pathLst>
                <a:path extrusionOk="0" h="274" w="433">
                  <a:moveTo>
                    <a:pt x="194" y="1"/>
                  </a:moveTo>
                  <a:cubicBezTo>
                    <a:pt x="105" y="1"/>
                    <a:pt x="30" y="57"/>
                    <a:pt x="1" y="160"/>
                  </a:cubicBezTo>
                  <a:cubicBezTo>
                    <a:pt x="134" y="196"/>
                    <a:pt x="263" y="237"/>
                    <a:pt x="396" y="273"/>
                  </a:cubicBezTo>
                  <a:cubicBezTo>
                    <a:pt x="432" y="145"/>
                    <a:pt x="381" y="42"/>
                    <a:pt x="263" y="11"/>
                  </a:cubicBezTo>
                  <a:cubicBezTo>
                    <a:pt x="239" y="4"/>
                    <a:pt x="216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0" name="Google Shape;5610;p8"/>
            <p:cNvSpPr/>
            <p:nvPr/>
          </p:nvSpPr>
          <p:spPr>
            <a:xfrm>
              <a:off x="1913500" y="3829575"/>
              <a:ext cx="10550" cy="6550"/>
            </a:xfrm>
            <a:custGeom>
              <a:rect b="b" l="l" r="r" t="t"/>
              <a:pathLst>
                <a:path extrusionOk="0" h="262" w="422">
                  <a:moveTo>
                    <a:pt x="16" y="1"/>
                  </a:moveTo>
                  <a:lnTo>
                    <a:pt x="16" y="1"/>
                  </a:lnTo>
                  <a:cubicBezTo>
                    <a:pt x="0" y="134"/>
                    <a:pt x="67" y="232"/>
                    <a:pt x="191" y="258"/>
                  </a:cubicBezTo>
                  <a:cubicBezTo>
                    <a:pt x="205" y="260"/>
                    <a:pt x="219" y="261"/>
                    <a:pt x="232" y="261"/>
                  </a:cubicBezTo>
                  <a:cubicBezTo>
                    <a:pt x="329" y="261"/>
                    <a:pt x="399" y="198"/>
                    <a:pt x="422" y="98"/>
                  </a:cubicBezTo>
                  <a:cubicBezTo>
                    <a:pt x="309" y="62"/>
                    <a:pt x="196" y="37"/>
                    <a:pt x="88" y="11"/>
                  </a:cubicBezTo>
                  <a:cubicBezTo>
                    <a:pt x="62" y="6"/>
                    <a:pt x="42" y="6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1" name="Google Shape;5611;p8"/>
            <p:cNvSpPr/>
            <p:nvPr/>
          </p:nvSpPr>
          <p:spPr>
            <a:xfrm>
              <a:off x="1466550" y="4012900"/>
              <a:ext cx="7225" cy="8700"/>
            </a:xfrm>
            <a:custGeom>
              <a:rect b="b" l="l" r="r" t="t"/>
              <a:pathLst>
                <a:path extrusionOk="0" h="348" w="289">
                  <a:moveTo>
                    <a:pt x="206" y="1"/>
                  </a:moveTo>
                  <a:cubicBezTo>
                    <a:pt x="134" y="114"/>
                    <a:pt x="73" y="222"/>
                    <a:pt x="1" y="335"/>
                  </a:cubicBezTo>
                  <a:cubicBezTo>
                    <a:pt x="25" y="344"/>
                    <a:pt x="49" y="348"/>
                    <a:pt x="72" y="348"/>
                  </a:cubicBezTo>
                  <a:cubicBezTo>
                    <a:pt x="142" y="348"/>
                    <a:pt x="204" y="309"/>
                    <a:pt x="242" y="247"/>
                  </a:cubicBezTo>
                  <a:cubicBezTo>
                    <a:pt x="289" y="165"/>
                    <a:pt x="278" y="62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2" name="Google Shape;5612;p8"/>
            <p:cNvSpPr/>
            <p:nvPr/>
          </p:nvSpPr>
          <p:spPr>
            <a:xfrm>
              <a:off x="1993275" y="3856550"/>
              <a:ext cx="8900" cy="6000"/>
            </a:xfrm>
            <a:custGeom>
              <a:rect b="b" l="l" r="r" t="t"/>
              <a:pathLst>
                <a:path extrusionOk="0" h="240" w="356">
                  <a:moveTo>
                    <a:pt x="6" y="1"/>
                  </a:moveTo>
                  <a:cubicBezTo>
                    <a:pt x="1" y="109"/>
                    <a:pt x="52" y="186"/>
                    <a:pt x="134" y="222"/>
                  </a:cubicBezTo>
                  <a:cubicBezTo>
                    <a:pt x="161" y="234"/>
                    <a:pt x="188" y="239"/>
                    <a:pt x="214" y="239"/>
                  </a:cubicBezTo>
                  <a:cubicBezTo>
                    <a:pt x="269" y="239"/>
                    <a:pt x="320" y="214"/>
                    <a:pt x="355" y="165"/>
                  </a:cubicBezTo>
                  <a:cubicBezTo>
                    <a:pt x="242" y="109"/>
                    <a:pt x="129" y="57"/>
                    <a:pt x="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3" name="Google Shape;5613;p8"/>
            <p:cNvSpPr/>
            <p:nvPr/>
          </p:nvSpPr>
          <p:spPr>
            <a:xfrm>
              <a:off x="1705500" y="3834075"/>
              <a:ext cx="4775" cy="1675"/>
            </a:xfrm>
            <a:custGeom>
              <a:rect b="b" l="l" r="r" t="t"/>
              <a:pathLst>
                <a:path extrusionOk="0" h="67" w="191">
                  <a:moveTo>
                    <a:pt x="186" y="1"/>
                  </a:moveTo>
                  <a:cubicBezTo>
                    <a:pt x="124" y="11"/>
                    <a:pt x="63" y="32"/>
                    <a:pt x="1" y="52"/>
                  </a:cubicBezTo>
                  <a:cubicBezTo>
                    <a:pt x="26" y="62"/>
                    <a:pt x="49" y="67"/>
                    <a:pt x="70" y="67"/>
                  </a:cubicBezTo>
                  <a:cubicBezTo>
                    <a:pt x="116" y="67"/>
                    <a:pt x="156" y="46"/>
                    <a:pt x="191" y="11"/>
                  </a:cubicBezTo>
                  <a:cubicBezTo>
                    <a:pt x="191" y="11"/>
                    <a:pt x="186" y="6"/>
                    <a:pt x="18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4" name="Google Shape;5614;p8"/>
            <p:cNvSpPr/>
            <p:nvPr/>
          </p:nvSpPr>
          <p:spPr>
            <a:xfrm>
              <a:off x="2232100" y="4253650"/>
              <a:ext cx="800" cy="2350"/>
            </a:xfrm>
            <a:custGeom>
              <a:rect b="b" l="l" r="r" t="t"/>
              <a:pathLst>
                <a:path extrusionOk="0" h="94" w="32">
                  <a:moveTo>
                    <a:pt x="11" y="1"/>
                  </a:moveTo>
                  <a:cubicBezTo>
                    <a:pt x="6" y="26"/>
                    <a:pt x="6" y="57"/>
                    <a:pt x="1" y="83"/>
                  </a:cubicBezTo>
                  <a:cubicBezTo>
                    <a:pt x="6" y="93"/>
                    <a:pt x="11" y="93"/>
                    <a:pt x="26" y="93"/>
                  </a:cubicBezTo>
                  <a:cubicBezTo>
                    <a:pt x="26" y="57"/>
                    <a:pt x="31" y="32"/>
                    <a:pt x="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615" name="Google Shape;5615;p8"/>
          <p:cNvSpPr/>
          <p:nvPr/>
        </p:nvSpPr>
        <p:spPr>
          <a:xfrm rot="10295564">
            <a:off x="-993594" y="3679314"/>
            <a:ext cx="2963687" cy="1925283"/>
          </a:xfrm>
          <a:custGeom>
            <a:rect b="b" l="l" r="r" t="t"/>
            <a:pathLst>
              <a:path extrusionOk="0" h="20660" w="31803">
                <a:moveTo>
                  <a:pt x="11677" y="0"/>
                </a:moveTo>
                <a:cubicBezTo>
                  <a:pt x="10140" y="0"/>
                  <a:pt x="8469" y="405"/>
                  <a:pt x="7325" y="1822"/>
                </a:cubicBezTo>
                <a:cubicBezTo>
                  <a:pt x="4658" y="5132"/>
                  <a:pt x="11148" y="9453"/>
                  <a:pt x="4447" y="12758"/>
                </a:cubicBezTo>
                <a:cubicBezTo>
                  <a:pt x="1" y="14952"/>
                  <a:pt x="1873" y="20660"/>
                  <a:pt x="6279" y="20660"/>
                </a:cubicBezTo>
                <a:cubicBezTo>
                  <a:pt x="6558" y="20660"/>
                  <a:pt x="6847" y="20637"/>
                  <a:pt x="7145" y="20589"/>
                </a:cubicBezTo>
                <a:cubicBezTo>
                  <a:pt x="11576" y="19874"/>
                  <a:pt x="10219" y="17764"/>
                  <a:pt x="15310" y="17764"/>
                </a:cubicBezTo>
                <a:cubicBezTo>
                  <a:pt x="16766" y="17764"/>
                  <a:pt x="18750" y="17936"/>
                  <a:pt x="21549" y="18364"/>
                </a:cubicBezTo>
                <a:cubicBezTo>
                  <a:pt x="21761" y="18396"/>
                  <a:pt x="21971" y="18411"/>
                  <a:pt x="22179" y="18411"/>
                </a:cubicBezTo>
                <a:cubicBezTo>
                  <a:pt x="28065" y="18411"/>
                  <a:pt x="31802" y="5880"/>
                  <a:pt x="15526" y="717"/>
                </a:cubicBezTo>
                <a:cubicBezTo>
                  <a:pt x="15526" y="717"/>
                  <a:pt x="13721" y="0"/>
                  <a:pt x="1167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16" name="Google Shape;5616;p8"/>
          <p:cNvSpPr/>
          <p:nvPr/>
        </p:nvSpPr>
        <p:spPr>
          <a:xfrm rot="1829134">
            <a:off x="7330901" y="-421623"/>
            <a:ext cx="2963735" cy="1925314"/>
          </a:xfrm>
          <a:custGeom>
            <a:rect b="b" l="l" r="r" t="t"/>
            <a:pathLst>
              <a:path extrusionOk="0" h="20660" w="31803">
                <a:moveTo>
                  <a:pt x="11677" y="0"/>
                </a:moveTo>
                <a:cubicBezTo>
                  <a:pt x="10140" y="0"/>
                  <a:pt x="8469" y="405"/>
                  <a:pt x="7325" y="1822"/>
                </a:cubicBezTo>
                <a:cubicBezTo>
                  <a:pt x="4658" y="5132"/>
                  <a:pt x="11148" y="9453"/>
                  <a:pt x="4447" y="12758"/>
                </a:cubicBezTo>
                <a:cubicBezTo>
                  <a:pt x="1" y="14952"/>
                  <a:pt x="1873" y="20660"/>
                  <a:pt x="6279" y="20660"/>
                </a:cubicBezTo>
                <a:cubicBezTo>
                  <a:pt x="6558" y="20660"/>
                  <a:pt x="6847" y="20637"/>
                  <a:pt x="7145" y="20589"/>
                </a:cubicBezTo>
                <a:cubicBezTo>
                  <a:pt x="11576" y="19874"/>
                  <a:pt x="10219" y="17764"/>
                  <a:pt x="15310" y="17764"/>
                </a:cubicBezTo>
                <a:cubicBezTo>
                  <a:pt x="16766" y="17764"/>
                  <a:pt x="18750" y="17936"/>
                  <a:pt x="21549" y="18364"/>
                </a:cubicBezTo>
                <a:cubicBezTo>
                  <a:pt x="21761" y="18396"/>
                  <a:pt x="21971" y="18411"/>
                  <a:pt x="22179" y="18411"/>
                </a:cubicBezTo>
                <a:cubicBezTo>
                  <a:pt x="28065" y="18411"/>
                  <a:pt x="31802" y="5880"/>
                  <a:pt x="15526" y="717"/>
                </a:cubicBezTo>
                <a:cubicBezTo>
                  <a:pt x="15526" y="717"/>
                  <a:pt x="13721" y="0"/>
                  <a:pt x="1167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17" name="Google Shape;5617;p8"/>
          <p:cNvSpPr/>
          <p:nvPr/>
        </p:nvSpPr>
        <p:spPr>
          <a:xfrm>
            <a:off x="7047369" y="170660"/>
            <a:ext cx="370356" cy="370356"/>
          </a:xfrm>
          <a:custGeom>
            <a:rect b="b" l="l" r="r" t="t"/>
            <a:pathLst>
              <a:path extrusionOk="0" h="7781" w="7781">
                <a:moveTo>
                  <a:pt x="3891" y="1"/>
                </a:moveTo>
                <a:cubicBezTo>
                  <a:pt x="1743" y="1"/>
                  <a:pt x="1" y="1743"/>
                  <a:pt x="1" y="3891"/>
                </a:cubicBezTo>
                <a:cubicBezTo>
                  <a:pt x="1" y="6039"/>
                  <a:pt x="1743" y="7781"/>
                  <a:pt x="3891" y="7781"/>
                </a:cubicBezTo>
                <a:cubicBezTo>
                  <a:pt x="6039" y="7781"/>
                  <a:pt x="7781" y="6039"/>
                  <a:pt x="7781" y="3891"/>
                </a:cubicBezTo>
                <a:cubicBezTo>
                  <a:pt x="7781" y="1743"/>
                  <a:pt x="6039" y="1"/>
                  <a:pt x="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18" name="Google Shape;5618;p8"/>
          <p:cNvSpPr/>
          <p:nvPr/>
        </p:nvSpPr>
        <p:spPr>
          <a:xfrm rot="-1422808">
            <a:off x="6278819" y="361917"/>
            <a:ext cx="191538" cy="146795"/>
          </a:xfrm>
          <a:custGeom>
            <a:rect b="b" l="l" r="r" t="t"/>
            <a:pathLst>
              <a:path extrusionOk="0" h="3084" w="4024">
                <a:moveTo>
                  <a:pt x="2009" y="0"/>
                </a:moveTo>
                <a:cubicBezTo>
                  <a:pt x="899" y="0"/>
                  <a:pt x="0" y="689"/>
                  <a:pt x="0" y="1542"/>
                </a:cubicBezTo>
                <a:cubicBezTo>
                  <a:pt x="0" y="2395"/>
                  <a:pt x="899" y="3083"/>
                  <a:pt x="2009" y="3083"/>
                </a:cubicBezTo>
                <a:cubicBezTo>
                  <a:pt x="3119" y="3083"/>
                  <a:pt x="4024" y="2395"/>
                  <a:pt x="4024" y="1542"/>
                </a:cubicBezTo>
                <a:cubicBezTo>
                  <a:pt x="4024" y="689"/>
                  <a:pt x="3119" y="0"/>
                  <a:pt x="200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19" name="Google Shape;5619;p8"/>
          <p:cNvSpPr/>
          <p:nvPr/>
        </p:nvSpPr>
        <p:spPr>
          <a:xfrm>
            <a:off x="1549794" y="4892735"/>
            <a:ext cx="370356" cy="370356"/>
          </a:xfrm>
          <a:custGeom>
            <a:rect b="b" l="l" r="r" t="t"/>
            <a:pathLst>
              <a:path extrusionOk="0" h="7781" w="7781">
                <a:moveTo>
                  <a:pt x="3891" y="1"/>
                </a:moveTo>
                <a:cubicBezTo>
                  <a:pt x="1743" y="1"/>
                  <a:pt x="1" y="1743"/>
                  <a:pt x="1" y="3891"/>
                </a:cubicBezTo>
                <a:cubicBezTo>
                  <a:pt x="1" y="6039"/>
                  <a:pt x="1743" y="7781"/>
                  <a:pt x="3891" y="7781"/>
                </a:cubicBezTo>
                <a:cubicBezTo>
                  <a:pt x="6039" y="7781"/>
                  <a:pt x="7781" y="6039"/>
                  <a:pt x="7781" y="3891"/>
                </a:cubicBezTo>
                <a:cubicBezTo>
                  <a:pt x="7781" y="1743"/>
                  <a:pt x="6039" y="1"/>
                  <a:pt x="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20" name="Google Shape;5620;p8"/>
          <p:cNvSpPr/>
          <p:nvPr/>
        </p:nvSpPr>
        <p:spPr>
          <a:xfrm rot="-1422808">
            <a:off x="1881944" y="4713617"/>
            <a:ext cx="191538" cy="146795"/>
          </a:xfrm>
          <a:custGeom>
            <a:rect b="b" l="l" r="r" t="t"/>
            <a:pathLst>
              <a:path extrusionOk="0" h="3084" w="4024">
                <a:moveTo>
                  <a:pt x="2009" y="0"/>
                </a:moveTo>
                <a:cubicBezTo>
                  <a:pt x="899" y="0"/>
                  <a:pt x="0" y="689"/>
                  <a:pt x="0" y="1542"/>
                </a:cubicBezTo>
                <a:cubicBezTo>
                  <a:pt x="0" y="2395"/>
                  <a:pt x="899" y="3083"/>
                  <a:pt x="2009" y="3083"/>
                </a:cubicBezTo>
                <a:cubicBezTo>
                  <a:pt x="3119" y="3083"/>
                  <a:pt x="4024" y="2395"/>
                  <a:pt x="4024" y="1542"/>
                </a:cubicBezTo>
                <a:cubicBezTo>
                  <a:pt x="4024" y="689"/>
                  <a:pt x="3119" y="0"/>
                  <a:pt x="200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21" name="Google Shape;5621;p8"/>
          <p:cNvSpPr/>
          <p:nvPr/>
        </p:nvSpPr>
        <p:spPr>
          <a:xfrm>
            <a:off x="-175431" y="3309135"/>
            <a:ext cx="370356" cy="370356"/>
          </a:xfrm>
          <a:custGeom>
            <a:rect b="b" l="l" r="r" t="t"/>
            <a:pathLst>
              <a:path extrusionOk="0" h="7781" w="7781">
                <a:moveTo>
                  <a:pt x="3891" y="1"/>
                </a:moveTo>
                <a:cubicBezTo>
                  <a:pt x="1743" y="1"/>
                  <a:pt x="1" y="1743"/>
                  <a:pt x="1" y="3891"/>
                </a:cubicBezTo>
                <a:cubicBezTo>
                  <a:pt x="1" y="6039"/>
                  <a:pt x="1743" y="7781"/>
                  <a:pt x="3891" y="7781"/>
                </a:cubicBezTo>
                <a:cubicBezTo>
                  <a:pt x="6039" y="7781"/>
                  <a:pt x="7781" y="6039"/>
                  <a:pt x="7781" y="3891"/>
                </a:cubicBezTo>
                <a:cubicBezTo>
                  <a:pt x="7781" y="1743"/>
                  <a:pt x="6039" y="1"/>
                  <a:pt x="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22" name="Google Shape;5622;p8"/>
          <p:cNvSpPr/>
          <p:nvPr/>
        </p:nvSpPr>
        <p:spPr>
          <a:xfrm>
            <a:off x="8946394" y="1831510"/>
            <a:ext cx="370356" cy="370356"/>
          </a:xfrm>
          <a:custGeom>
            <a:rect b="b" l="l" r="r" t="t"/>
            <a:pathLst>
              <a:path extrusionOk="0" h="7781" w="7781">
                <a:moveTo>
                  <a:pt x="3891" y="1"/>
                </a:moveTo>
                <a:cubicBezTo>
                  <a:pt x="1743" y="1"/>
                  <a:pt x="1" y="1743"/>
                  <a:pt x="1" y="3891"/>
                </a:cubicBezTo>
                <a:cubicBezTo>
                  <a:pt x="1" y="6039"/>
                  <a:pt x="1743" y="7781"/>
                  <a:pt x="3891" y="7781"/>
                </a:cubicBezTo>
                <a:cubicBezTo>
                  <a:pt x="6039" y="7781"/>
                  <a:pt x="7781" y="6039"/>
                  <a:pt x="7781" y="3891"/>
                </a:cubicBezTo>
                <a:cubicBezTo>
                  <a:pt x="7781" y="1743"/>
                  <a:pt x="6039" y="1"/>
                  <a:pt x="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623" name="Google Shape;5623;p8"/>
          <p:cNvGrpSpPr/>
          <p:nvPr/>
        </p:nvGrpSpPr>
        <p:grpSpPr>
          <a:xfrm rot="-394917">
            <a:off x="7636769" y="3596840"/>
            <a:ext cx="2053620" cy="1897068"/>
            <a:chOff x="7035740" y="1570651"/>
            <a:chExt cx="1634683" cy="1509948"/>
          </a:xfrm>
        </p:grpSpPr>
        <p:sp>
          <p:nvSpPr>
            <p:cNvPr id="5624" name="Google Shape;5624;p8"/>
            <p:cNvSpPr/>
            <p:nvPr/>
          </p:nvSpPr>
          <p:spPr>
            <a:xfrm>
              <a:off x="7035740" y="1570651"/>
              <a:ext cx="1634683" cy="1509948"/>
            </a:xfrm>
            <a:custGeom>
              <a:rect b="b" l="l" r="r" t="t"/>
              <a:pathLst>
                <a:path extrusionOk="0" h="62221" w="67361">
                  <a:moveTo>
                    <a:pt x="15021" y="0"/>
                  </a:moveTo>
                  <a:cubicBezTo>
                    <a:pt x="14467" y="0"/>
                    <a:pt x="13838" y="97"/>
                    <a:pt x="13129" y="328"/>
                  </a:cubicBezTo>
                  <a:cubicBezTo>
                    <a:pt x="12404" y="554"/>
                    <a:pt x="11725" y="962"/>
                    <a:pt x="11182" y="1460"/>
                  </a:cubicBezTo>
                  <a:cubicBezTo>
                    <a:pt x="10503" y="2003"/>
                    <a:pt x="9462" y="2863"/>
                    <a:pt x="8783" y="3225"/>
                  </a:cubicBezTo>
                  <a:cubicBezTo>
                    <a:pt x="8692" y="3248"/>
                    <a:pt x="8602" y="3259"/>
                    <a:pt x="8522" y="3259"/>
                  </a:cubicBezTo>
                  <a:cubicBezTo>
                    <a:pt x="8443" y="3259"/>
                    <a:pt x="8375" y="3248"/>
                    <a:pt x="8330" y="3225"/>
                  </a:cubicBezTo>
                  <a:cubicBezTo>
                    <a:pt x="8058" y="3180"/>
                    <a:pt x="7651" y="2863"/>
                    <a:pt x="8104" y="2139"/>
                  </a:cubicBezTo>
                  <a:cubicBezTo>
                    <a:pt x="8104" y="2139"/>
                    <a:pt x="9721" y="95"/>
                    <a:pt x="7838" y="95"/>
                  </a:cubicBezTo>
                  <a:cubicBezTo>
                    <a:pt x="7779" y="95"/>
                    <a:pt x="7717" y="97"/>
                    <a:pt x="7651" y="102"/>
                  </a:cubicBezTo>
                  <a:cubicBezTo>
                    <a:pt x="8149" y="102"/>
                    <a:pt x="8421" y="735"/>
                    <a:pt x="8058" y="1097"/>
                  </a:cubicBezTo>
                  <a:cubicBezTo>
                    <a:pt x="7515" y="1641"/>
                    <a:pt x="6746" y="2637"/>
                    <a:pt x="7289" y="3361"/>
                  </a:cubicBezTo>
                  <a:cubicBezTo>
                    <a:pt x="7289" y="3361"/>
                    <a:pt x="7702" y="3971"/>
                    <a:pt x="8448" y="3971"/>
                  </a:cubicBezTo>
                  <a:cubicBezTo>
                    <a:pt x="8887" y="3971"/>
                    <a:pt x="9442" y="3760"/>
                    <a:pt x="10096" y="3089"/>
                  </a:cubicBezTo>
                  <a:cubicBezTo>
                    <a:pt x="10096" y="3089"/>
                    <a:pt x="10820" y="2184"/>
                    <a:pt x="11816" y="1912"/>
                  </a:cubicBezTo>
                  <a:cubicBezTo>
                    <a:pt x="12003" y="1837"/>
                    <a:pt x="12214" y="1793"/>
                    <a:pt x="12435" y="1793"/>
                  </a:cubicBezTo>
                  <a:cubicBezTo>
                    <a:pt x="12748" y="1793"/>
                    <a:pt x="13082" y="1881"/>
                    <a:pt x="13400" y="2093"/>
                  </a:cubicBezTo>
                  <a:cubicBezTo>
                    <a:pt x="13400" y="2093"/>
                    <a:pt x="14034" y="2456"/>
                    <a:pt x="14306" y="3044"/>
                  </a:cubicBezTo>
                  <a:cubicBezTo>
                    <a:pt x="14622" y="3678"/>
                    <a:pt x="14441" y="4402"/>
                    <a:pt x="13853" y="4809"/>
                  </a:cubicBezTo>
                  <a:cubicBezTo>
                    <a:pt x="13536" y="5036"/>
                    <a:pt x="12857" y="5307"/>
                    <a:pt x="11770" y="5489"/>
                  </a:cubicBezTo>
                  <a:cubicBezTo>
                    <a:pt x="11725" y="5489"/>
                    <a:pt x="11589" y="5534"/>
                    <a:pt x="11544" y="5534"/>
                  </a:cubicBezTo>
                  <a:lnTo>
                    <a:pt x="11499" y="5534"/>
                  </a:lnTo>
                  <a:cubicBezTo>
                    <a:pt x="10594" y="5805"/>
                    <a:pt x="6700" y="7073"/>
                    <a:pt x="4030" y="11011"/>
                  </a:cubicBezTo>
                  <a:cubicBezTo>
                    <a:pt x="3396" y="11871"/>
                    <a:pt x="2898" y="12822"/>
                    <a:pt x="2490" y="13954"/>
                  </a:cubicBezTo>
                  <a:cubicBezTo>
                    <a:pt x="2490" y="13954"/>
                    <a:pt x="1" y="20744"/>
                    <a:pt x="2445" y="24049"/>
                  </a:cubicBezTo>
                  <a:cubicBezTo>
                    <a:pt x="2445" y="24049"/>
                    <a:pt x="4611" y="27365"/>
                    <a:pt x="8835" y="27365"/>
                  </a:cubicBezTo>
                  <a:cubicBezTo>
                    <a:pt x="10039" y="27365"/>
                    <a:pt x="11411" y="27096"/>
                    <a:pt x="12947" y="26403"/>
                  </a:cubicBezTo>
                  <a:cubicBezTo>
                    <a:pt x="12947" y="26403"/>
                    <a:pt x="18063" y="24275"/>
                    <a:pt x="20372" y="22736"/>
                  </a:cubicBezTo>
                  <a:cubicBezTo>
                    <a:pt x="20598" y="22645"/>
                    <a:pt x="20779" y="22464"/>
                    <a:pt x="21005" y="22329"/>
                  </a:cubicBezTo>
                  <a:cubicBezTo>
                    <a:pt x="21322" y="22057"/>
                    <a:pt x="22409" y="21514"/>
                    <a:pt x="23812" y="20971"/>
                  </a:cubicBezTo>
                  <a:cubicBezTo>
                    <a:pt x="24853" y="20608"/>
                    <a:pt x="26030" y="20291"/>
                    <a:pt x="27388" y="20156"/>
                  </a:cubicBezTo>
                  <a:cubicBezTo>
                    <a:pt x="27826" y="20108"/>
                    <a:pt x="28262" y="20085"/>
                    <a:pt x="28694" y="20085"/>
                  </a:cubicBezTo>
                  <a:cubicBezTo>
                    <a:pt x="30321" y="20085"/>
                    <a:pt x="31907" y="20417"/>
                    <a:pt x="33409" y="21061"/>
                  </a:cubicBezTo>
                  <a:cubicBezTo>
                    <a:pt x="35808" y="22102"/>
                    <a:pt x="37845" y="23913"/>
                    <a:pt x="39113" y="26358"/>
                  </a:cubicBezTo>
                  <a:cubicBezTo>
                    <a:pt x="40245" y="28530"/>
                    <a:pt x="40878" y="31337"/>
                    <a:pt x="39837" y="34778"/>
                  </a:cubicBezTo>
                  <a:lnTo>
                    <a:pt x="39837" y="34868"/>
                  </a:lnTo>
                  <a:cubicBezTo>
                    <a:pt x="39792" y="35185"/>
                    <a:pt x="35446" y="50078"/>
                    <a:pt x="20870" y="50124"/>
                  </a:cubicBezTo>
                  <a:cubicBezTo>
                    <a:pt x="20870" y="50124"/>
                    <a:pt x="26936" y="57050"/>
                    <a:pt x="30738" y="60219"/>
                  </a:cubicBezTo>
                  <a:cubicBezTo>
                    <a:pt x="31689" y="60943"/>
                    <a:pt x="32911" y="61441"/>
                    <a:pt x="34133" y="61622"/>
                  </a:cubicBezTo>
                  <a:cubicBezTo>
                    <a:pt x="34269" y="61622"/>
                    <a:pt x="34405" y="61667"/>
                    <a:pt x="34586" y="61713"/>
                  </a:cubicBezTo>
                  <a:cubicBezTo>
                    <a:pt x="34767" y="61803"/>
                    <a:pt x="34993" y="61848"/>
                    <a:pt x="35174" y="61894"/>
                  </a:cubicBezTo>
                  <a:cubicBezTo>
                    <a:pt x="35978" y="62110"/>
                    <a:pt x="36807" y="62221"/>
                    <a:pt x="37638" y="62221"/>
                  </a:cubicBezTo>
                  <a:cubicBezTo>
                    <a:pt x="39242" y="62221"/>
                    <a:pt x="40850" y="61808"/>
                    <a:pt x="42282" y="60943"/>
                  </a:cubicBezTo>
                  <a:cubicBezTo>
                    <a:pt x="45496" y="58996"/>
                    <a:pt x="49298" y="55058"/>
                    <a:pt x="51154" y="46955"/>
                  </a:cubicBezTo>
                  <a:cubicBezTo>
                    <a:pt x="51426" y="45778"/>
                    <a:pt x="52241" y="44737"/>
                    <a:pt x="53327" y="44193"/>
                  </a:cubicBezTo>
                  <a:cubicBezTo>
                    <a:pt x="53961" y="43831"/>
                    <a:pt x="54776" y="43514"/>
                    <a:pt x="55862" y="43288"/>
                  </a:cubicBezTo>
                  <a:cubicBezTo>
                    <a:pt x="55862" y="43288"/>
                    <a:pt x="67361" y="40527"/>
                    <a:pt x="62698" y="24909"/>
                  </a:cubicBezTo>
                  <a:cubicBezTo>
                    <a:pt x="62517" y="24366"/>
                    <a:pt x="62381" y="23913"/>
                    <a:pt x="62155" y="23460"/>
                  </a:cubicBezTo>
                  <a:cubicBezTo>
                    <a:pt x="60706" y="20880"/>
                    <a:pt x="55817" y="12958"/>
                    <a:pt x="44998" y="11419"/>
                  </a:cubicBezTo>
                  <a:cubicBezTo>
                    <a:pt x="43860" y="11217"/>
                    <a:pt x="42638" y="11127"/>
                    <a:pt x="41346" y="11127"/>
                  </a:cubicBezTo>
                  <a:cubicBezTo>
                    <a:pt x="40325" y="11127"/>
                    <a:pt x="39261" y="11183"/>
                    <a:pt x="38162" y="11283"/>
                  </a:cubicBezTo>
                  <a:cubicBezTo>
                    <a:pt x="38162" y="11283"/>
                    <a:pt x="28067" y="12279"/>
                    <a:pt x="22363" y="15674"/>
                  </a:cubicBezTo>
                  <a:cubicBezTo>
                    <a:pt x="22182" y="15765"/>
                    <a:pt x="21956" y="15900"/>
                    <a:pt x="21775" y="15991"/>
                  </a:cubicBezTo>
                  <a:cubicBezTo>
                    <a:pt x="20757" y="16500"/>
                    <a:pt x="16397" y="18577"/>
                    <a:pt x="12724" y="18577"/>
                  </a:cubicBezTo>
                  <a:cubicBezTo>
                    <a:pt x="10188" y="18577"/>
                    <a:pt x="7979" y="17587"/>
                    <a:pt x="7425" y="14407"/>
                  </a:cubicBezTo>
                  <a:cubicBezTo>
                    <a:pt x="7425" y="14407"/>
                    <a:pt x="7017" y="9427"/>
                    <a:pt x="11997" y="6982"/>
                  </a:cubicBezTo>
                  <a:cubicBezTo>
                    <a:pt x="12857" y="6620"/>
                    <a:pt x="13808" y="6303"/>
                    <a:pt x="14758" y="6168"/>
                  </a:cubicBezTo>
                  <a:cubicBezTo>
                    <a:pt x="15980" y="5941"/>
                    <a:pt x="18380" y="5353"/>
                    <a:pt x="18742" y="3678"/>
                  </a:cubicBezTo>
                  <a:cubicBezTo>
                    <a:pt x="18878" y="3225"/>
                    <a:pt x="18787" y="2772"/>
                    <a:pt x="18606" y="2320"/>
                  </a:cubicBezTo>
                  <a:cubicBezTo>
                    <a:pt x="18315" y="1628"/>
                    <a:pt x="17292" y="0"/>
                    <a:pt x="150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5" name="Google Shape;5625;p8"/>
            <p:cNvSpPr/>
            <p:nvPr/>
          </p:nvSpPr>
          <p:spPr>
            <a:xfrm>
              <a:off x="7544387" y="2053719"/>
              <a:ext cx="741542" cy="1021152"/>
            </a:xfrm>
            <a:custGeom>
              <a:rect b="b" l="l" r="r" t="t"/>
              <a:pathLst>
                <a:path extrusionOk="0" h="42079" w="30557">
                  <a:moveTo>
                    <a:pt x="16841" y="0"/>
                  </a:moveTo>
                  <a:cubicBezTo>
                    <a:pt x="15949" y="0"/>
                    <a:pt x="15018" y="242"/>
                    <a:pt x="14169" y="567"/>
                  </a:cubicBezTo>
                  <a:lnTo>
                    <a:pt x="12494" y="1246"/>
                  </a:lnTo>
                  <a:cubicBezTo>
                    <a:pt x="14939" y="2332"/>
                    <a:pt x="16976" y="4143"/>
                    <a:pt x="18198" y="6542"/>
                  </a:cubicBezTo>
                  <a:cubicBezTo>
                    <a:pt x="19330" y="8715"/>
                    <a:pt x="19964" y="11522"/>
                    <a:pt x="18922" y="15007"/>
                  </a:cubicBezTo>
                  <a:lnTo>
                    <a:pt x="18922" y="15053"/>
                  </a:lnTo>
                  <a:cubicBezTo>
                    <a:pt x="18877" y="15369"/>
                    <a:pt x="14531" y="30263"/>
                    <a:pt x="0" y="30308"/>
                  </a:cubicBezTo>
                  <a:cubicBezTo>
                    <a:pt x="0" y="30308"/>
                    <a:pt x="6066" y="37234"/>
                    <a:pt x="9823" y="40403"/>
                  </a:cubicBezTo>
                  <a:cubicBezTo>
                    <a:pt x="10774" y="41128"/>
                    <a:pt x="11996" y="41625"/>
                    <a:pt x="13219" y="41807"/>
                  </a:cubicBezTo>
                  <a:cubicBezTo>
                    <a:pt x="13354" y="41807"/>
                    <a:pt x="13490" y="41852"/>
                    <a:pt x="13671" y="41942"/>
                  </a:cubicBezTo>
                  <a:cubicBezTo>
                    <a:pt x="13852" y="41988"/>
                    <a:pt x="14079" y="42033"/>
                    <a:pt x="14260" y="42078"/>
                  </a:cubicBezTo>
                  <a:cubicBezTo>
                    <a:pt x="14531" y="41761"/>
                    <a:pt x="14622" y="41354"/>
                    <a:pt x="14531" y="40811"/>
                  </a:cubicBezTo>
                  <a:cubicBezTo>
                    <a:pt x="14350" y="40177"/>
                    <a:pt x="13988" y="39588"/>
                    <a:pt x="13852" y="38909"/>
                  </a:cubicBezTo>
                  <a:cubicBezTo>
                    <a:pt x="13671" y="37959"/>
                    <a:pt x="14260" y="37053"/>
                    <a:pt x="14939" y="36329"/>
                  </a:cubicBezTo>
                  <a:cubicBezTo>
                    <a:pt x="15573" y="35650"/>
                    <a:pt x="16297" y="34926"/>
                    <a:pt x="16116" y="34066"/>
                  </a:cubicBezTo>
                  <a:cubicBezTo>
                    <a:pt x="16025" y="33341"/>
                    <a:pt x="15256" y="32798"/>
                    <a:pt x="14712" y="32345"/>
                  </a:cubicBezTo>
                  <a:cubicBezTo>
                    <a:pt x="11544" y="29901"/>
                    <a:pt x="16614" y="28950"/>
                    <a:pt x="18108" y="28226"/>
                  </a:cubicBezTo>
                  <a:cubicBezTo>
                    <a:pt x="19194" y="27728"/>
                    <a:pt x="19511" y="26415"/>
                    <a:pt x="19466" y="25238"/>
                  </a:cubicBezTo>
                  <a:cubicBezTo>
                    <a:pt x="19420" y="23654"/>
                    <a:pt x="18832" y="21436"/>
                    <a:pt x="19873" y="20032"/>
                  </a:cubicBezTo>
                  <a:cubicBezTo>
                    <a:pt x="20416" y="19308"/>
                    <a:pt x="21367" y="18946"/>
                    <a:pt x="22363" y="18855"/>
                  </a:cubicBezTo>
                  <a:cubicBezTo>
                    <a:pt x="26890" y="18221"/>
                    <a:pt x="30556" y="15460"/>
                    <a:pt x="30059" y="10390"/>
                  </a:cubicBezTo>
                  <a:cubicBezTo>
                    <a:pt x="29832" y="8126"/>
                    <a:pt x="28519" y="6089"/>
                    <a:pt x="26754" y="4686"/>
                  </a:cubicBezTo>
                  <a:cubicBezTo>
                    <a:pt x="25894" y="4007"/>
                    <a:pt x="24898" y="3464"/>
                    <a:pt x="23811" y="3056"/>
                  </a:cubicBezTo>
                  <a:cubicBezTo>
                    <a:pt x="22680" y="2649"/>
                    <a:pt x="21503" y="2649"/>
                    <a:pt x="20552" y="1925"/>
                  </a:cubicBezTo>
                  <a:cubicBezTo>
                    <a:pt x="19964" y="1517"/>
                    <a:pt x="19511" y="974"/>
                    <a:pt x="18877" y="567"/>
                  </a:cubicBezTo>
                  <a:cubicBezTo>
                    <a:pt x="18268" y="160"/>
                    <a:pt x="17567" y="0"/>
                    <a:pt x="16841" y="0"/>
                  </a:cubicBezTo>
                  <a:close/>
                </a:path>
              </a:pathLst>
            </a:custGeom>
            <a:solidFill>
              <a:srgbClr val="FFBD00">
                <a:alpha val="43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26" name="Google Shape;5626;p8"/>
          <p:cNvGrpSpPr/>
          <p:nvPr/>
        </p:nvGrpSpPr>
        <p:grpSpPr>
          <a:xfrm rot="10404268">
            <a:off x="-629366" y="-329823"/>
            <a:ext cx="2053676" cy="1897120"/>
            <a:chOff x="7035740" y="1570651"/>
            <a:chExt cx="1634683" cy="1509948"/>
          </a:xfrm>
        </p:grpSpPr>
        <p:sp>
          <p:nvSpPr>
            <p:cNvPr id="5627" name="Google Shape;5627;p8"/>
            <p:cNvSpPr/>
            <p:nvPr/>
          </p:nvSpPr>
          <p:spPr>
            <a:xfrm>
              <a:off x="7035740" y="1570651"/>
              <a:ext cx="1634683" cy="1509948"/>
            </a:xfrm>
            <a:custGeom>
              <a:rect b="b" l="l" r="r" t="t"/>
              <a:pathLst>
                <a:path extrusionOk="0" h="62221" w="67361">
                  <a:moveTo>
                    <a:pt x="15021" y="0"/>
                  </a:moveTo>
                  <a:cubicBezTo>
                    <a:pt x="14467" y="0"/>
                    <a:pt x="13838" y="97"/>
                    <a:pt x="13129" y="328"/>
                  </a:cubicBezTo>
                  <a:cubicBezTo>
                    <a:pt x="12404" y="554"/>
                    <a:pt x="11725" y="962"/>
                    <a:pt x="11182" y="1460"/>
                  </a:cubicBezTo>
                  <a:cubicBezTo>
                    <a:pt x="10503" y="2003"/>
                    <a:pt x="9462" y="2863"/>
                    <a:pt x="8783" y="3225"/>
                  </a:cubicBezTo>
                  <a:cubicBezTo>
                    <a:pt x="8692" y="3248"/>
                    <a:pt x="8602" y="3259"/>
                    <a:pt x="8522" y="3259"/>
                  </a:cubicBezTo>
                  <a:cubicBezTo>
                    <a:pt x="8443" y="3259"/>
                    <a:pt x="8375" y="3248"/>
                    <a:pt x="8330" y="3225"/>
                  </a:cubicBezTo>
                  <a:cubicBezTo>
                    <a:pt x="8058" y="3180"/>
                    <a:pt x="7651" y="2863"/>
                    <a:pt x="8104" y="2139"/>
                  </a:cubicBezTo>
                  <a:cubicBezTo>
                    <a:pt x="8104" y="2139"/>
                    <a:pt x="9721" y="95"/>
                    <a:pt x="7838" y="95"/>
                  </a:cubicBezTo>
                  <a:cubicBezTo>
                    <a:pt x="7779" y="95"/>
                    <a:pt x="7717" y="97"/>
                    <a:pt x="7651" y="102"/>
                  </a:cubicBezTo>
                  <a:cubicBezTo>
                    <a:pt x="8149" y="102"/>
                    <a:pt x="8421" y="735"/>
                    <a:pt x="8058" y="1097"/>
                  </a:cubicBezTo>
                  <a:cubicBezTo>
                    <a:pt x="7515" y="1641"/>
                    <a:pt x="6746" y="2637"/>
                    <a:pt x="7289" y="3361"/>
                  </a:cubicBezTo>
                  <a:cubicBezTo>
                    <a:pt x="7289" y="3361"/>
                    <a:pt x="7702" y="3971"/>
                    <a:pt x="8448" y="3971"/>
                  </a:cubicBezTo>
                  <a:cubicBezTo>
                    <a:pt x="8887" y="3971"/>
                    <a:pt x="9442" y="3760"/>
                    <a:pt x="10096" y="3089"/>
                  </a:cubicBezTo>
                  <a:cubicBezTo>
                    <a:pt x="10096" y="3089"/>
                    <a:pt x="10820" y="2184"/>
                    <a:pt x="11816" y="1912"/>
                  </a:cubicBezTo>
                  <a:cubicBezTo>
                    <a:pt x="12003" y="1837"/>
                    <a:pt x="12214" y="1793"/>
                    <a:pt x="12435" y="1793"/>
                  </a:cubicBezTo>
                  <a:cubicBezTo>
                    <a:pt x="12748" y="1793"/>
                    <a:pt x="13082" y="1881"/>
                    <a:pt x="13400" y="2093"/>
                  </a:cubicBezTo>
                  <a:cubicBezTo>
                    <a:pt x="13400" y="2093"/>
                    <a:pt x="14034" y="2456"/>
                    <a:pt x="14306" y="3044"/>
                  </a:cubicBezTo>
                  <a:cubicBezTo>
                    <a:pt x="14622" y="3678"/>
                    <a:pt x="14441" y="4402"/>
                    <a:pt x="13853" y="4809"/>
                  </a:cubicBezTo>
                  <a:cubicBezTo>
                    <a:pt x="13536" y="5036"/>
                    <a:pt x="12857" y="5307"/>
                    <a:pt x="11770" y="5489"/>
                  </a:cubicBezTo>
                  <a:cubicBezTo>
                    <a:pt x="11725" y="5489"/>
                    <a:pt x="11589" y="5534"/>
                    <a:pt x="11544" y="5534"/>
                  </a:cubicBezTo>
                  <a:lnTo>
                    <a:pt x="11499" y="5534"/>
                  </a:lnTo>
                  <a:cubicBezTo>
                    <a:pt x="10594" y="5805"/>
                    <a:pt x="6700" y="7073"/>
                    <a:pt x="4030" y="11011"/>
                  </a:cubicBezTo>
                  <a:cubicBezTo>
                    <a:pt x="3396" y="11871"/>
                    <a:pt x="2898" y="12822"/>
                    <a:pt x="2490" y="13954"/>
                  </a:cubicBezTo>
                  <a:cubicBezTo>
                    <a:pt x="2490" y="13954"/>
                    <a:pt x="1" y="20744"/>
                    <a:pt x="2445" y="24049"/>
                  </a:cubicBezTo>
                  <a:cubicBezTo>
                    <a:pt x="2445" y="24049"/>
                    <a:pt x="4611" y="27365"/>
                    <a:pt x="8835" y="27365"/>
                  </a:cubicBezTo>
                  <a:cubicBezTo>
                    <a:pt x="10039" y="27365"/>
                    <a:pt x="11411" y="27096"/>
                    <a:pt x="12947" y="26403"/>
                  </a:cubicBezTo>
                  <a:cubicBezTo>
                    <a:pt x="12947" y="26403"/>
                    <a:pt x="18063" y="24275"/>
                    <a:pt x="20372" y="22736"/>
                  </a:cubicBezTo>
                  <a:cubicBezTo>
                    <a:pt x="20598" y="22645"/>
                    <a:pt x="20779" y="22464"/>
                    <a:pt x="21005" y="22329"/>
                  </a:cubicBezTo>
                  <a:cubicBezTo>
                    <a:pt x="21322" y="22057"/>
                    <a:pt x="22409" y="21514"/>
                    <a:pt x="23812" y="20971"/>
                  </a:cubicBezTo>
                  <a:cubicBezTo>
                    <a:pt x="24853" y="20608"/>
                    <a:pt x="26030" y="20291"/>
                    <a:pt x="27388" y="20156"/>
                  </a:cubicBezTo>
                  <a:cubicBezTo>
                    <a:pt x="27826" y="20108"/>
                    <a:pt x="28262" y="20085"/>
                    <a:pt x="28694" y="20085"/>
                  </a:cubicBezTo>
                  <a:cubicBezTo>
                    <a:pt x="30321" y="20085"/>
                    <a:pt x="31907" y="20417"/>
                    <a:pt x="33409" y="21061"/>
                  </a:cubicBezTo>
                  <a:cubicBezTo>
                    <a:pt x="35808" y="22102"/>
                    <a:pt x="37845" y="23913"/>
                    <a:pt x="39113" y="26358"/>
                  </a:cubicBezTo>
                  <a:cubicBezTo>
                    <a:pt x="40245" y="28530"/>
                    <a:pt x="40878" y="31337"/>
                    <a:pt x="39837" y="34778"/>
                  </a:cubicBezTo>
                  <a:lnTo>
                    <a:pt x="39837" y="34868"/>
                  </a:lnTo>
                  <a:cubicBezTo>
                    <a:pt x="39792" y="35185"/>
                    <a:pt x="35446" y="50078"/>
                    <a:pt x="20870" y="50124"/>
                  </a:cubicBezTo>
                  <a:cubicBezTo>
                    <a:pt x="20870" y="50124"/>
                    <a:pt x="26936" y="57050"/>
                    <a:pt x="30738" y="60219"/>
                  </a:cubicBezTo>
                  <a:cubicBezTo>
                    <a:pt x="31689" y="60943"/>
                    <a:pt x="32911" y="61441"/>
                    <a:pt x="34133" y="61622"/>
                  </a:cubicBezTo>
                  <a:cubicBezTo>
                    <a:pt x="34269" y="61622"/>
                    <a:pt x="34405" y="61667"/>
                    <a:pt x="34586" y="61713"/>
                  </a:cubicBezTo>
                  <a:cubicBezTo>
                    <a:pt x="34767" y="61803"/>
                    <a:pt x="34993" y="61848"/>
                    <a:pt x="35174" y="61894"/>
                  </a:cubicBezTo>
                  <a:cubicBezTo>
                    <a:pt x="35978" y="62110"/>
                    <a:pt x="36807" y="62221"/>
                    <a:pt x="37638" y="62221"/>
                  </a:cubicBezTo>
                  <a:cubicBezTo>
                    <a:pt x="39242" y="62221"/>
                    <a:pt x="40850" y="61808"/>
                    <a:pt x="42282" y="60943"/>
                  </a:cubicBezTo>
                  <a:cubicBezTo>
                    <a:pt x="45496" y="58996"/>
                    <a:pt x="49298" y="55058"/>
                    <a:pt x="51154" y="46955"/>
                  </a:cubicBezTo>
                  <a:cubicBezTo>
                    <a:pt x="51426" y="45778"/>
                    <a:pt x="52241" y="44737"/>
                    <a:pt x="53327" y="44193"/>
                  </a:cubicBezTo>
                  <a:cubicBezTo>
                    <a:pt x="53961" y="43831"/>
                    <a:pt x="54776" y="43514"/>
                    <a:pt x="55862" y="43288"/>
                  </a:cubicBezTo>
                  <a:cubicBezTo>
                    <a:pt x="55862" y="43288"/>
                    <a:pt x="67361" y="40527"/>
                    <a:pt x="62698" y="24909"/>
                  </a:cubicBezTo>
                  <a:cubicBezTo>
                    <a:pt x="62517" y="24366"/>
                    <a:pt x="62381" y="23913"/>
                    <a:pt x="62155" y="23460"/>
                  </a:cubicBezTo>
                  <a:cubicBezTo>
                    <a:pt x="60706" y="20880"/>
                    <a:pt x="55817" y="12958"/>
                    <a:pt x="44998" y="11419"/>
                  </a:cubicBezTo>
                  <a:cubicBezTo>
                    <a:pt x="43860" y="11217"/>
                    <a:pt x="42638" y="11127"/>
                    <a:pt x="41346" y="11127"/>
                  </a:cubicBezTo>
                  <a:cubicBezTo>
                    <a:pt x="40325" y="11127"/>
                    <a:pt x="39261" y="11183"/>
                    <a:pt x="38162" y="11283"/>
                  </a:cubicBezTo>
                  <a:cubicBezTo>
                    <a:pt x="38162" y="11283"/>
                    <a:pt x="28067" y="12279"/>
                    <a:pt x="22363" y="15674"/>
                  </a:cubicBezTo>
                  <a:cubicBezTo>
                    <a:pt x="22182" y="15765"/>
                    <a:pt x="21956" y="15900"/>
                    <a:pt x="21775" y="15991"/>
                  </a:cubicBezTo>
                  <a:cubicBezTo>
                    <a:pt x="20757" y="16500"/>
                    <a:pt x="16397" y="18577"/>
                    <a:pt x="12724" y="18577"/>
                  </a:cubicBezTo>
                  <a:cubicBezTo>
                    <a:pt x="10188" y="18577"/>
                    <a:pt x="7979" y="17587"/>
                    <a:pt x="7425" y="14407"/>
                  </a:cubicBezTo>
                  <a:cubicBezTo>
                    <a:pt x="7425" y="14407"/>
                    <a:pt x="7017" y="9427"/>
                    <a:pt x="11997" y="6982"/>
                  </a:cubicBezTo>
                  <a:cubicBezTo>
                    <a:pt x="12857" y="6620"/>
                    <a:pt x="13808" y="6303"/>
                    <a:pt x="14758" y="6168"/>
                  </a:cubicBezTo>
                  <a:cubicBezTo>
                    <a:pt x="15980" y="5941"/>
                    <a:pt x="18380" y="5353"/>
                    <a:pt x="18742" y="3678"/>
                  </a:cubicBezTo>
                  <a:cubicBezTo>
                    <a:pt x="18878" y="3225"/>
                    <a:pt x="18787" y="2772"/>
                    <a:pt x="18606" y="2320"/>
                  </a:cubicBezTo>
                  <a:cubicBezTo>
                    <a:pt x="18315" y="1628"/>
                    <a:pt x="17292" y="0"/>
                    <a:pt x="150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8" name="Google Shape;5628;p8"/>
            <p:cNvSpPr/>
            <p:nvPr/>
          </p:nvSpPr>
          <p:spPr>
            <a:xfrm>
              <a:off x="7544387" y="2053719"/>
              <a:ext cx="741542" cy="1021152"/>
            </a:xfrm>
            <a:custGeom>
              <a:rect b="b" l="l" r="r" t="t"/>
              <a:pathLst>
                <a:path extrusionOk="0" h="42079" w="30557">
                  <a:moveTo>
                    <a:pt x="16841" y="0"/>
                  </a:moveTo>
                  <a:cubicBezTo>
                    <a:pt x="15949" y="0"/>
                    <a:pt x="15018" y="242"/>
                    <a:pt x="14169" y="567"/>
                  </a:cubicBezTo>
                  <a:lnTo>
                    <a:pt x="12494" y="1246"/>
                  </a:lnTo>
                  <a:cubicBezTo>
                    <a:pt x="14939" y="2332"/>
                    <a:pt x="16976" y="4143"/>
                    <a:pt x="18198" y="6542"/>
                  </a:cubicBezTo>
                  <a:cubicBezTo>
                    <a:pt x="19330" y="8715"/>
                    <a:pt x="19964" y="11522"/>
                    <a:pt x="18922" y="15007"/>
                  </a:cubicBezTo>
                  <a:lnTo>
                    <a:pt x="18922" y="15053"/>
                  </a:lnTo>
                  <a:cubicBezTo>
                    <a:pt x="18877" y="15369"/>
                    <a:pt x="14531" y="30263"/>
                    <a:pt x="0" y="30308"/>
                  </a:cubicBezTo>
                  <a:cubicBezTo>
                    <a:pt x="0" y="30308"/>
                    <a:pt x="6066" y="37234"/>
                    <a:pt x="9823" y="40403"/>
                  </a:cubicBezTo>
                  <a:cubicBezTo>
                    <a:pt x="10774" y="41128"/>
                    <a:pt x="11996" y="41625"/>
                    <a:pt x="13219" y="41807"/>
                  </a:cubicBezTo>
                  <a:cubicBezTo>
                    <a:pt x="13354" y="41807"/>
                    <a:pt x="13490" y="41852"/>
                    <a:pt x="13671" y="41942"/>
                  </a:cubicBezTo>
                  <a:cubicBezTo>
                    <a:pt x="13852" y="41988"/>
                    <a:pt x="14079" y="42033"/>
                    <a:pt x="14260" y="42078"/>
                  </a:cubicBezTo>
                  <a:cubicBezTo>
                    <a:pt x="14531" y="41761"/>
                    <a:pt x="14622" y="41354"/>
                    <a:pt x="14531" y="40811"/>
                  </a:cubicBezTo>
                  <a:cubicBezTo>
                    <a:pt x="14350" y="40177"/>
                    <a:pt x="13988" y="39588"/>
                    <a:pt x="13852" y="38909"/>
                  </a:cubicBezTo>
                  <a:cubicBezTo>
                    <a:pt x="13671" y="37959"/>
                    <a:pt x="14260" y="37053"/>
                    <a:pt x="14939" y="36329"/>
                  </a:cubicBezTo>
                  <a:cubicBezTo>
                    <a:pt x="15573" y="35650"/>
                    <a:pt x="16297" y="34926"/>
                    <a:pt x="16116" y="34066"/>
                  </a:cubicBezTo>
                  <a:cubicBezTo>
                    <a:pt x="16025" y="33341"/>
                    <a:pt x="15256" y="32798"/>
                    <a:pt x="14712" y="32345"/>
                  </a:cubicBezTo>
                  <a:cubicBezTo>
                    <a:pt x="11544" y="29901"/>
                    <a:pt x="16614" y="28950"/>
                    <a:pt x="18108" y="28226"/>
                  </a:cubicBezTo>
                  <a:cubicBezTo>
                    <a:pt x="19194" y="27728"/>
                    <a:pt x="19511" y="26415"/>
                    <a:pt x="19466" y="25238"/>
                  </a:cubicBezTo>
                  <a:cubicBezTo>
                    <a:pt x="19420" y="23654"/>
                    <a:pt x="18832" y="21436"/>
                    <a:pt x="19873" y="20032"/>
                  </a:cubicBezTo>
                  <a:cubicBezTo>
                    <a:pt x="20416" y="19308"/>
                    <a:pt x="21367" y="18946"/>
                    <a:pt x="22363" y="18855"/>
                  </a:cubicBezTo>
                  <a:cubicBezTo>
                    <a:pt x="26890" y="18221"/>
                    <a:pt x="30556" y="15460"/>
                    <a:pt x="30059" y="10390"/>
                  </a:cubicBezTo>
                  <a:cubicBezTo>
                    <a:pt x="29832" y="8126"/>
                    <a:pt x="28519" y="6089"/>
                    <a:pt x="26754" y="4686"/>
                  </a:cubicBezTo>
                  <a:cubicBezTo>
                    <a:pt x="25894" y="4007"/>
                    <a:pt x="24898" y="3464"/>
                    <a:pt x="23811" y="3056"/>
                  </a:cubicBezTo>
                  <a:cubicBezTo>
                    <a:pt x="22680" y="2649"/>
                    <a:pt x="21503" y="2649"/>
                    <a:pt x="20552" y="1925"/>
                  </a:cubicBezTo>
                  <a:cubicBezTo>
                    <a:pt x="19964" y="1517"/>
                    <a:pt x="19511" y="974"/>
                    <a:pt x="18877" y="567"/>
                  </a:cubicBezTo>
                  <a:cubicBezTo>
                    <a:pt x="18268" y="160"/>
                    <a:pt x="17567" y="0"/>
                    <a:pt x="16841" y="0"/>
                  </a:cubicBezTo>
                  <a:close/>
                </a:path>
              </a:pathLst>
            </a:custGeom>
            <a:solidFill>
              <a:srgbClr val="FFBD00">
                <a:alpha val="43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bg>
      <p:bgPr>
        <a:solidFill>
          <a:schemeClr val="accent3"/>
        </a:solidFill>
      </p:bgPr>
    </p:bg>
    <p:spTree>
      <p:nvGrpSpPr>
        <p:cNvPr id="5629" name="Shape 56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0" name="Google Shape;5630;p9"/>
          <p:cNvSpPr txBox="1"/>
          <p:nvPr>
            <p:ph idx="1" type="subTitle"/>
          </p:nvPr>
        </p:nvSpPr>
        <p:spPr>
          <a:xfrm>
            <a:off x="4468300" y="2255100"/>
            <a:ext cx="3852000" cy="1568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631" name="Google Shape;5631;p9"/>
          <p:cNvSpPr txBox="1"/>
          <p:nvPr>
            <p:ph type="title"/>
          </p:nvPr>
        </p:nvSpPr>
        <p:spPr>
          <a:xfrm>
            <a:off x="4468300" y="1521975"/>
            <a:ext cx="3852000" cy="59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900"/>
              <a:buNone/>
              <a:defRPr sz="33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9pPr>
          </a:lstStyle>
          <a:p/>
        </p:txBody>
      </p:sp>
      <p:grpSp>
        <p:nvGrpSpPr>
          <p:cNvPr id="5632" name="Google Shape;5632;p9"/>
          <p:cNvGrpSpPr/>
          <p:nvPr/>
        </p:nvGrpSpPr>
        <p:grpSpPr>
          <a:xfrm>
            <a:off x="0" y="-1325"/>
            <a:ext cx="9143989" cy="5146143"/>
            <a:chOff x="0" y="0"/>
            <a:chExt cx="9143989" cy="5146143"/>
          </a:xfrm>
        </p:grpSpPr>
        <p:sp>
          <p:nvSpPr>
            <p:cNvPr id="5633" name="Google Shape;5633;p9"/>
            <p:cNvSpPr/>
            <p:nvPr/>
          </p:nvSpPr>
          <p:spPr>
            <a:xfrm>
              <a:off x="0" y="2403884"/>
              <a:ext cx="2577339" cy="2741846"/>
            </a:xfrm>
            <a:custGeom>
              <a:rect b="b" l="l" r="r" t="t"/>
              <a:pathLst>
                <a:path extrusionOk="0" h="27184" w="25553">
                  <a:moveTo>
                    <a:pt x="1" y="0"/>
                  </a:moveTo>
                  <a:lnTo>
                    <a:pt x="1" y="291"/>
                  </a:lnTo>
                  <a:cubicBezTo>
                    <a:pt x="1932" y="2226"/>
                    <a:pt x="4114" y="3064"/>
                    <a:pt x="6396" y="3936"/>
                  </a:cubicBezTo>
                  <a:cubicBezTo>
                    <a:pt x="10800" y="5624"/>
                    <a:pt x="15352" y="7368"/>
                    <a:pt x="19309" y="17000"/>
                  </a:cubicBezTo>
                  <a:cubicBezTo>
                    <a:pt x="21166" y="21525"/>
                    <a:pt x="23162" y="24918"/>
                    <a:pt x="25270" y="27183"/>
                  </a:cubicBezTo>
                  <a:lnTo>
                    <a:pt x="25552" y="27183"/>
                  </a:lnTo>
                  <a:cubicBezTo>
                    <a:pt x="23413" y="24949"/>
                    <a:pt x="21391" y="21521"/>
                    <a:pt x="19504" y="16926"/>
                  </a:cubicBezTo>
                  <a:cubicBezTo>
                    <a:pt x="18545" y="14601"/>
                    <a:pt x="17525" y="12661"/>
                    <a:pt x="16393" y="11008"/>
                  </a:cubicBezTo>
                  <a:cubicBezTo>
                    <a:pt x="15382" y="9537"/>
                    <a:pt x="14315" y="8335"/>
                    <a:pt x="13117" y="7320"/>
                  </a:cubicBezTo>
                  <a:cubicBezTo>
                    <a:pt x="10896" y="5446"/>
                    <a:pt x="8648" y="4582"/>
                    <a:pt x="6474" y="3745"/>
                  </a:cubicBezTo>
                  <a:cubicBezTo>
                    <a:pt x="4158" y="2855"/>
                    <a:pt x="1945" y="2009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0025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4" name="Google Shape;5634;p9"/>
            <p:cNvSpPr/>
            <p:nvPr/>
          </p:nvSpPr>
          <p:spPr>
            <a:xfrm>
              <a:off x="4402196" y="3650459"/>
              <a:ext cx="2172377" cy="1495287"/>
            </a:xfrm>
            <a:custGeom>
              <a:rect b="b" l="l" r="r" t="t"/>
              <a:pathLst>
                <a:path extrusionOk="0" h="14825" w="21538">
                  <a:moveTo>
                    <a:pt x="14504" y="0"/>
                  </a:moveTo>
                  <a:cubicBezTo>
                    <a:pt x="13929" y="0"/>
                    <a:pt x="13335" y="82"/>
                    <a:pt x="12726" y="246"/>
                  </a:cubicBezTo>
                  <a:cubicBezTo>
                    <a:pt x="11520" y="571"/>
                    <a:pt x="10279" y="1205"/>
                    <a:pt x="9046" y="2133"/>
                  </a:cubicBezTo>
                  <a:cubicBezTo>
                    <a:pt x="6413" y="4112"/>
                    <a:pt x="3922" y="7340"/>
                    <a:pt x="1840" y="11466"/>
                  </a:cubicBezTo>
                  <a:cubicBezTo>
                    <a:pt x="1237" y="12659"/>
                    <a:pt x="625" y="13774"/>
                    <a:pt x="0" y="14815"/>
                  </a:cubicBezTo>
                  <a:lnTo>
                    <a:pt x="239" y="14815"/>
                  </a:lnTo>
                  <a:cubicBezTo>
                    <a:pt x="846" y="13796"/>
                    <a:pt x="1436" y="12711"/>
                    <a:pt x="2022" y="11557"/>
                  </a:cubicBezTo>
                  <a:cubicBezTo>
                    <a:pt x="4092" y="7461"/>
                    <a:pt x="6565" y="4263"/>
                    <a:pt x="9172" y="2298"/>
                  </a:cubicBezTo>
                  <a:cubicBezTo>
                    <a:pt x="10994" y="925"/>
                    <a:pt x="12844" y="210"/>
                    <a:pt x="14521" y="210"/>
                  </a:cubicBezTo>
                  <a:cubicBezTo>
                    <a:pt x="15048" y="210"/>
                    <a:pt x="15558" y="280"/>
                    <a:pt x="16045" y="424"/>
                  </a:cubicBezTo>
                  <a:cubicBezTo>
                    <a:pt x="17889" y="962"/>
                    <a:pt x="19334" y="2493"/>
                    <a:pt x="20236" y="4858"/>
                  </a:cubicBezTo>
                  <a:cubicBezTo>
                    <a:pt x="21195" y="7374"/>
                    <a:pt x="21499" y="10819"/>
                    <a:pt x="21121" y="14824"/>
                  </a:cubicBezTo>
                  <a:lnTo>
                    <a:pt x="21325" y="14824"/>
                  </a:lnTo>
                  <a:cubicBezTo>
                    <a:pt x="21516" y="12798"/>
                    <a:pt x="21538" y="10919"/>
                    <a:pt x="21386" y="9231"/>
                  </a:cubicBezTo>
                  <a:cubicBezTo>
                    <a:pt x="21234" y="7548"/>
                    <a:pt x="20913" y="6051"/>
                    <a:pt x="20427" y="4784"/>
                  </a:cubicBezTo>
                  <a:cubicBezTo>
                    <a:pt x="19503" y="2359"/>
                    <a:pt x="18006" y="779"/>
                    <a:pt x="16097" y="224"/>
                  </a:cubicBezTo>
                  <a:cubicBezTo>
                    <a:pt x="15587" y="75"/>
                    <a:pt x="15055" y="0"/>
                    <a:pt x="14504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0025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5" name="Google Shape;5635;p9"/>
            <p:cNvSpPr/>
            <p:nvPr/>
          </p:nvSpPr>
          <p:spPr>
            <a:xfrm>
              <a:off x="3890514" y="2607427"/>
              <a:ext cx="3449498" cy="2537398"/>
            </a:xfrm>
            <a:custGeom>
              <a:rect b="b" l="l" r="r" t="t"/>
              <a:pathLst>
                <a:path extrusionOk="0" h="25157" w="34200">
                  <a:moveTo>
                    <a:pt x="23459" y="0"/>
                  </a:moveTo>
                  <a:cubicBezTo>
                    <a:pt x="22882" y="0"/>
                    <a:pt x="22296" y="57"/>
                    <a:pt x="21704" y="169"/>
                  </a:cubicBezTo>
                  <a:cubicBezTo>
                    <a:pt x="20242" y="451"/>
                    <a:pt x="18775" y="1072"/>
                    <a:pt x="17330" y="2009"/>
                  </a:cubicBezTo>
                  <a:cubicBezTo>
                    <a:pt x="14258" y="4018"/>
                    <a:pt x="11468" y="7402"/>
                    <a:pt x="9243" y="11802"/>
                  </a:cubicBezTo>
                  <a:cubicBezTo>
                    <a:pt x="6527" y="17186"/>
                    <a:pt x="3789" y="21325"/>
                    <a:pt x="1103" y="24093"/>
                  </a:cubicBezTo>
                  <a:cubicBezTo>
                    <a:pt x="734" y="24475"/>
                    <a:pt x="365" y="24831"/>
                    <a:pt x="1" y="25156"/>
                  </a:cubicBezTo>
                  <a:lnTo>
                    <a:pt x="305" y="25156"/>
                  </a:lnTo>
                  <a:cubicBezTo>
                    <a:pt x="621" y="24870"/>
                    <a:pt x="934" y="24562"/>
                    <a:pt x="1251" y="24237"/>
                  </a:cubicBezTo>
                  <a:cubicBezTo>
                    <a:pt x="3949" y="21447"/>
                    <a:pt x="6700" y="17294"/>
                    <a:pt x="9429" y="11893"/>
                  </a:cubicBezTo>
                  <a:cubicBezTo>
                    <a:pt x="11629" y="7519"/>
                    <a:pt x="14402" y="4161"/>
                    <a:pt x="17439" y="2178"/>
                  </a:cubicBezTo>
                  <a:cubicBezTo>
                    <a:pt x="19444" y="864"/>
                    <a:pt x="21478" y="197"/>
                    <a:pt x="23422" y="197"/>
                  </a:cubicBezTo>
                  <a:cubicBezTo>
                    <a:pt x="24233" y="197"/>
                    <a:pt x="25028" y="313"/>
                    <a:pt x="25800" y="547"/>
                  </a:cubicBezTo>
                  <a:cubicBezTo>
                    <a:pt x="28589" y="1380"/>
                    <a:pt x="30807" y="3666"/>
                    <a:pt x="32208" y="7146"/>
                  </a:cubicBezTo>
                  <a:cubicBezTo>
                    <a:pt x="33748" y="10986"/>
                    <a:pt x="34200" y="16149"/>
                    <a:pt x="33510" y="22085"/>
                  </a:cubicBezTo>
                  <a:cubicBezTo>
                    <a:pt x="33384" y="23135"/>
                    <a:pt x="33310" y="24167"/>
                    <a:pt x="33271" y="25156"/>
                  </a:cubicBezTo>
                  <a:lnTo>
                    <a:pt x="33475" y="25156"/>
                  </a:lnTo>
                  <a:cubicBezTo>
                    <a:pt x="33514" y="24172"/>
                    <a:pt x="33596" y="23156"/>
                    <a:pt x="33722" y="22102"/>
                  </a:cubicBezTo>
                  <a:cubicBezTo>
                    <a:pt x="34078" y="19034"/>
                    <a:pt x="34139" y="16162"/>
                    <a:pt x="33887" y="13567"/>
                  </a:cubicBezTo>
                  <a:cubicBezTo>
                    <a:pt x="33657" y="11133"/>
                    <a:pt x="33158" y="8947"/>
                    <a:pt x="32403" y="7077"/>
                  </a:cubicBezTo>
                  <a:cubicBezTo>
                    <a:pt x="31687" y="5293"/>
                    <a:pt x="30750" y="3805"/>
                    <a:pt x="29613" y="2655"/>
                  </a:cubicBezTo>
                  <a:cubicBezTo>
                    <a:pt x="28516" y="1545"/>
                    <a:pt x="27257" y="768"/>
                    <a:pt x="25869" y="351"/>
                  </a:cubicBezTo>
                  <a:cubicBezTo>
                    <a:pt x="25092" y="116"/>
                    <a:pt x="24285" y="0"/>
                    <a:pt x="23459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0025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6" name="Google Shape;5636;p9"/>
            <p:cNvSpPr/>
            <p:nvPr/>
          </p:nvSpPr>
          <p:spPr>
            <a:xfrm>
              <a:off x="908" y="3142610"/>
              <a:ext cx="2010089" cy="2003533"/>
            </a:xfrm>
            <a:custGeom>
              <a:rect b="b" l="l" r="r" t="t"/>
              <a:pathLst>
                <a:path extrusionOk="0" h="19864" w="19929">
                  <a:moveTo>
                    <a:pt x="1" y="0"/>
                  </a:moveTo>
                  <a:lnTo>
                    <a:pt x="1" y="321"/>
                  </a:lnTo>
                  <a:cubicBezTo>
                    <a:pt x="2031" y="2526"/>
                    <a:pt x="4339" y="3766"/>
                    <a:pt x="6756" y="5072"/>
                  </a:cubicBezTo>
                  <a:cubicBezTo>
                    <a:pt x="11065" y="7394"/>
                    <a:pt x="15516" y="9797"/>
                    <a:pt x="18900" y="18024"/>
                  </a:cubicBezTo>
                  <a:cubicBezTo>
                    <a:pt x="19161" y="18657"/>
                    <a:pt x="19425" y="19273"/>
                    <a:pt x="19703" y="19863"/>
                  </a:cubicBezTo>
                  <a:lnTo>
                    <a:pt x="19929" y="19863"/>
                  </a:lnTo>
                  <a:cubicBezTo>
                    <a:pt x="19642" y="19252"/>
                    <a:pt x="19365" y="18610"/>
                    <a:pt x="19096" y="17950"/>
                  </a:cubicBezTo>
                  <a:cubicBezTo>
                    <a:pt x="18267" y="15954"/>
                    <a:pt x="17365" y="14249"/>
                    <a:pt x="16341" y="12730"/>
                  </a:cubicBezTo>
                  <a:cubicBezTo>
                    <a:pt x="15429" y="11381"/>
                    <a:pt x="14432" y="10218"/>
                    <a:pt x="13303" y="9173"/>
                  </a:cubicBezTo>
                  <a:cubicBezTo>
                    <a:pt x="11208" y="7238"/>
                    <a:pt x="8991" y="6044"/>
                    <a:pt x="6856" y="4890"/>
                  </a:cubicBezTo>
                  <a:cubicBezTo>
                    <a:pt x="4431" y="3580"/>
                    <a:pt x="2062" y="2309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0025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7" name="Google Shape;5637;p9"/>
            <p:cNvSpPr/>
            <p:nvPr/>
          </p:nvSpPr>
          <p:spPr>
            <a:xfrm>
              <a:off x="0" y="3800746"/>
              <a:ext cx="1533614" cy="1344094"/>
            </a:xfrm>
            <a:custGeom>
              <a:rect b="b" l="l" r="r" t="t"/>
              <a:pathLst>
                <a:path extrusionOk="0" h="13326" w="15205">
                  <a:moveTo>
                    <a:pt x="1" y="1"/>
                  </a:moveTo>
                  <a:lnTo>
                    <a:pt x="1" y="352"/>
                  </a:lnTo>
                  <a:cubicBezTo>
                    <a:pt x="148" y="561"/>
                    <a:pt x="305" y="786"/>
                    <a:pt x="470" y="1021"/>
                  </a:cubicBezTo>
                  <a:cubicBezTo>
                    <a:pt x="1997" y="3246"/>
                    <a:pt x="4309" y="6600"/>
                    <a:pt x="9104" y="8787"/>
                  </a:cubicBezTo>
                  <a:cubicBezTo>
                    <a:pt x="11928" y="10080"/>
                    <a:pt x="13764" y="11759"/>
                    <a:pt x="14948" y="13325"/>
                  </a:cubicBezTo>
                  <a:lnTo>
                    <a:pt x="15204" y="13325"/>
                  </a:lnTo>
                  <a:cubicBezTo>
                    <a:pt x="14753" y="12731"/>
                    <a:pt x="14250" y="12154"/>
                    <a:pt x="13686" y="11612"/>
                  </a:cubicBezTo>
                  <a:cubicBezTo>
                    <a:pt x="12427" y="10405"/>
                    <a:pt x="10913" y="9394"/>
                    <a:pt x="9186" y="8605"/>
                  </a:cubicBezTo>
                  <a:cubicBezTo>
                    <a:pt x="4444" y="6440"/>
                    <a:pt x="2149" y="3108"/>
                    <a:pt x="639" y="908"/>
                  </a:cubicBezTo>
                  <a:cubicBezTo>
                    <a:pt x="409" y="578"/>
                    <a:pt x="205" y="274"/>
                    <a:pt x="1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0025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8" name="Google Shape;5638;p9"/>
            <p:cNvSpPr/>
            <p:nvPr/>
          </p:nvSpPr>
          <p:spPr>
            <a:xfrm>
              <a:off x="5662992" y="4001061"/>
              <a:ext cx="682335" cy="1143781"/>
            </a:xfrm>
            <a:custGeom>
              <a:rect b="b" l="l" r="r" t="t"/>
              <a:pathLst>
                <a:path extrusionOk="0" h="11340" w="6765">
                  <a:moveTo>
                    <a:pt x="3803" y="1"/>
                  </a:moveTo>
                  <a:cubicBezTo>
                    <a:pt x="3748" y="1"/>
                    <a:pt x="3692" y="4"/>
                    <a:pt x="3636" y="11"/>
                  </a:cubicBezTo>
                  <a:cubicBezTo>
                    <a:pt x="2725" y="115"/>
                    <a:pt x="2148" y="610"/>
                    <a:pt x="1827" y="1551"/>
                  </a:cubicBezTo>
                  <a:cubicBezTo>
                    <a:pt x="1549" y="2388"/>
                    <a:pt x="1488" y="3482"/>
                    <a:pt x="1415" y="4753"/>
                  </a:cubicBezTo>
                  <a:cubicBezTo>
                    <a:pt x="1302" y="6840"/>
                    <a:pt x="1176" y="9244"/>
                    <a:pt x="0" y="11339"/>
                  </a:cubicBezTo>
                  <a:lnTo>
                    <a:pt x="230" y="11339"/>
                  </a:lnTo>
                  <a:cubicBezTo>
                    <a:pt x="447" y="10940"/>
                    <a:pt x="634" y="10515"/>
                    <a:pt x="794" y="10068"/>
                  </a:cubicBezTo>
                  <a:cubicBezTo>
                    <a:pt x="1428" y="8281"/>
                    <a:pt x="1532" y="6411"/>
                    <a:pt x="1619" y="4762"/>
                  </a:cubicBezTo>
                  <a:cubicBezTo>
                    <a:pt x="1684" y="3508"/>
                    <a:pt x="1740" y="2423"/>
                    <a:pt x="2018" y="1616"/>
                  </a:cubicBezTo>
                  <a:cubicBezTo>
                    <a:pt x="2313" y="753"/>
                    <a:pt x="2833" y="310"/>
                    <a:pt x="3649" y="210"/>
                  </a:cubicBezTo>
                  <a:cubicBezTo>
                    <a:pt x="3691" y="206"/>
                    <a:pt x="3733" y="204"/>
                    <a:pt x="3774" y="204"/>
                  </a:cubicBezTo>
                  <a:cubicBezTo>
                    <a:pt x="4653" y="204"/>
                    <a:pt x="5443" y="1207"/>
                    <a:pt x="5949" y="3009"/>
                  </a:cubicBezTo>
                  <a:cubicBezTo>
                    <a:pt x="6595" y="5291"/>
                    <a:pt x="6695" y="8359"/>
                    <a:pt x="6252" y="11339"/>
                  </a:cubicBezTo>
                  <a:lnTo>
                    <a:pt x="6465" y="11339"/>
                  </a:lnTo>
                  <a:cubicBezTo>
                    <a:pt x="6621" y="10255"/>
                    <a:pt x="6717" y="9153"/>
                    <a:pt x="6725" y="8068"/>
                  </a:cubicBezTo>
                  <a:cubicBezTo>
                    <a:pt x="6764" y="6155"/>
                    <a:pt x="6565" y="4389"/>
                    <a:pt x="6157" y="2957"/>
                  </a:cubicBezTo>
                  <a:cubicBezTo>
                    <a:pt x="5888" y="1998"/>
                    <a:pt x="5541" y="1252"/>
                    <a:pt x="5129" y="744"/>
                  </a:cubicBezTo>
                  <a:cubicBezTo>
                    <a:pt x="4728" y="254"/>
                    <a:pt x="4282" y="1"/>
                    <a:pt x="3803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0025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9" name="Google Shape;5639;p9"/>
            <p:cNvSpPr/>
            <p:nvPr/>
          </p:nvSpPr>
          <p:spPr>
            <a:xfrm>
              <a:off x="1989032" y="0"/>
              <a:ext cx="1361543" cy="1154976"/>
            </a:xfrm>
            <a:custGeom>
              <a:rect b="b" l="l" r="r" t="t"/>
              <a:pathLst>
                <a:path extrusionOk="0" h="11451" w="13499">
                  <a:moveTo>
                    <a:pt x="1" y="0"/>
                  </a:moveTo>
                  <a:cubicBezTo>
                    <a:pt x="335" y="217"/>
                    <a:pt x="686" y="430"/>
                    <a:pt x="1055" y="630"/>
                  </a:cubicBezTo>
                  <a:cubicBezTo>
                    <a:pt x="5576" y="3137"/>
                    <a:pt x="7546" y="6617"/>
                    <a:pt x="8848" y="8921"/>
                  </a:cubicBezTo>
                  <a:cubicBezTo>
                    <a:pt x="9676" y="10388"/>
                    <a:pt x="10279" y="11451"/>
                    <a:pt x="11126" y="11451"/>
                  </a:cubicBezTo>
                  <a:cubicBezTo>
                    <a:pt x="11321" y="11451"/>
                    <a:pt x="11533" y="11390"/>
                    <a:pt x="11759" y="11268"/>
                  </a:cubicBezTo>
                  <a:cubicBezTo>
                    <a:pt x="12432" y="10913"/>
                    <a:pt x="12931" y="9897"/>
                    <a:pt x="13204" y="8348"/>
                  </a:cubicBezTo>
                  <a:cubicBezTo>
                    <a:pt x="13464" y="6843"/>
                    <a:pt x="13499" y="4942"/>
                    <a:pt x="13304" y="2842"/>
                  </a:cubicBezTo>
                  <a:cubicBezTo>
                    <a:pt x="13221" y="1914"/>
                    <a:pt x="13087" y="959"/>
                    <a:pt x="12917" y="5"/>
                  </a:cubicBezTo>
                  <a:lnTo>
                    <a:pt x="12705" y="5"/>
                  </a:lnTo>
                  <a:cubicBezTo>
                    <a:pt x="12878" y="955"/>
                    <a:pt x="13009" y="1914"/>
                    <a:pt x="13100" y="2860"/>
                  </a:cubicBezTo>
                  <a:cubicBezTo>
                    <a:pt x="13495" y="7112"/>
                    <a:pt x="12917" y="10414"/>
                    <a:pt x="11664" y="11086"/>
                  </a:cubicBezTo>
                  <a:cubicBezTo>
                    <a:pt x="11470" y="11188"/>
                    <a:pt x="11294" y="11240"/>
                    <a:pt x="11125" y="11240"/>
                  </a:cubicBezTo>
                  <a:cubicBezTo>
                    <a:pt x="10861" y="11240"/>
                    <a:pt x="10617" y="11113"/>
                    <a:pt x="10358" y="10852"/>
                  </a:cubicBezTo>
                  <a:cubicBezTo>
                    <a:pt x="9937" y="10435"/>
                    <a:pt x="9538" y="9719"/>
                    <a:pt x="9026" y="8813"/>
                  </a:cubicBezTo>
                  <a:cubicBezTo>
                    <a:pt x="7715" y="6487"/>
                    <a:pt x="5724" y="2977"/>
                    <a:pt x="1159" y="452"/>
                  </a:cubicBezTo>
                  <a:cubicBezTo>
                    <a:pt x="890" y="304"/>
                    <a:pt x="639" y="152"/>
                    <a:pt x="387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0025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0" name="Google Shape;5640;p9"/>
            <p:cNvSpPr/>
            <p:nvPr/>
          </p:nvSpPr>
          <p:spPr>
            <a:xfrm>
              <a:off x="1730821" y="909488"/>
              <a:ext cx="1826822" cy="2581979"/>
            </a:xfrm>
            <a:custGeom>
              <a:rect b="b" l="l" r="r" t="t"/>
              <a:pathLst>
                <a:path extrusionOk="0" h="25599" w="18112">
                  <a:moveTo>
                    <a:pt x="1728" y="208"/>
                  </a:moveTo>
                  <a:cubicBezTo>
                    <a:pt x="2682" y="208"/>
                    <a:pt x="4058" y="767"/>
                    <a:pt x="5680" y="1843"/>
                  </a:cubicBezTo>
                  <a:cubicBezTo>
                    <a:pt x="8913" y="3978"/>
                    <a:pt x="12249" y="7540"/>
                    <a:pt x="14384" y="11137"/>
                  </a:cubicBezTo>
                  <a:cubicBezTo>
                    <a:pt x="16258" y="14283"/>
                    <a:pt x="18111" y="18930"/>
                    <a:pt x="16337" y="23221"/>
                  </a:cubicBezTo>
                  <a:cubicBezTo>
                    <a:pt x="15747" y="24653"/>
                    <a:pt x="14644" y="25412"/>
                    <a:pt x="13256" y="25412"/>
                  </a:cubicBezTo>
                  <a:cubicBezTo>
                    <a:pt x="12744" y="25412"/>
                    <a:pt x="12184" y="25308"/>
                    <a:pt x="11599" y="25091"/>
                  </a:cubicBezTo>
                  <a:cubicBezTo>
                    <a:pt x="8587" y="23984"/>
                    <a:pt x="6149" y="20405"/>
                    <a:pt x="7299" y="16843"/>
                  </a:cubicBezTo>
                  <a:cubicBezTo>
                    <a:pt x="7997" y="14678"/>
                    <a:pt x="7785" y="12582"/>
                    <a:pt x="6652" y="10421"/>
                  </a:cubicBezTo>
                  <a:cubicBezTo>
                    <a:pt x="5676" y="8569"/>
                    <a:pt x="4188" y="6976"/>
                    <a:pt x="2873" y="5575"/>
                  </a:cubicBezTo>
                  <a:cubicBezTo>
                    <a:pt x="1875" y="4503"/>
                    <a:pt x="1012" y="3588"/>
                    <a:pt x="552" y="2746"/>
                  </a:cubicBezTo>
                  <a:cubicBezTo>
                    <a:pt x="66" y="1843"/>
                    <a:pt x="109" y="1167"/>
                    <a:pt x="708" y="568"/>
                  </a:cubicBezTo>
                  <a:cubicBezTo>
                    <a:pt x="947" y="329"/>
                    <a:pt x="1290" y="208"/>
                    <a:pt x="1728" y="208"/>
                  </a:cubicBezTo>
                  <a:close/>
                  <a:moveTo>
                    <a:pt x="1727" y="1"/>
                  </a:moveTo>
                  <a:cubicBezTo>
                    <a:pt x="1234" y="1"/>
                    <a:pt x="839" y="139"/>
                    <a:pt x="561" y="420"/>
                  </a:cubicBezTo>
                  <a:cubicBezTo>
                    <a:pt x="214" y="772"/>
                    <a:pt x="36" y="1154"/>
                    <a:pt x="18" y="1574"/>
                  </a:cubicBezTo>
                  <a:cubicBezTo>
                    <a:pt x="1" y="1956"/>
                    <a:pt x="122" y="2368"/>
                    <a:pt x="374" y="2841"/>
                  </a:cubicBezTo>
                  <a:cubicBezTo>
                    <a:pt x="847" y="3700"/>
                    <a:pt x="1723" y="4629"/>
                    <a:pt x="2730" y="5705"/>
                  </a:cubicBezTo>
                  <a:cubicBezTo>
                    <a:pt x="5368" y="8517"/>
                    <a:pt x="8648" y="12022"/>
                    <a:pt x="7108" y="16769"/>
                  </a:cubicBezTo>
                  <a:cubicBezTo>
                    <a:pt x="6809" y="17684"/>
                    <a:pt x="6726" y="18626"/>
                    <a:pt x="6861" y="19572"/>
                  </a:cubicBezTo>
                  <a:cubicBezTo>
                    <a:pt x="6986" y="20435"/>
                    <a:pt x="7286" y="21268"/>
                    <a:pt x="7759" y="22062"/>
                  </a:cubicBezTo>
                  <a:cubicBezTo>
                    <a:pt x="8627" y="23520"/>
                    <a:pt x="10037" y="24718"/>
                    <a:pt x="11525" y="25273"/>
                  </a:cubicBezTo>
                  <a:cubicBezTo>
                    <a:pt x="12119" y="25490"/>
                    <a:pt x="12696" y="25598"/>
                    <a:pt x="13247" y="25598"/>
                  </a:cubicBezTo>
                  <a:cubicBezTo>
                    <a:pt x="13660" y="25598"/>
                    <a:pt x="14050" y="25538"/>
                    <a:pt x="14419" y="25412"/>
                  </a:cubicBezTo>
                  <a:cubicBezTo>
                    <a:pt x="15360" y="25091"/>
                    <a:pt x="16094" y="24358"/>
                    <a:pt x="16532" y="23290"/>
                  </a:cubicBezTo>
                  <a:cubicBezTo>
                    <a:pt x="17287" y="21464"/>
                    <a:pt x="17456" y="19407"/>
                    <a:pt x="17031" y="17185"/>
                  </a:cubicBezTo>
                  <a:cubicBezTo>
                    <a:pt x="16658" y="15216"/>
                    <a:pt x="15829" y="13146"/>
                    <a:pt x="14562" y="11029"/>
                  </a:cubicBezTo>
                  <a:cubicBezTo>
                    <a:pt x="12410" y="7406"/>
                    <a:pt x="9047" y="3822"/>
                    <a:pt x="5793" y="1670"/>
                  </a:cubicBezTo>
                  <a:cubicBezTo>
                    <a:pt x="4132" y="569"/>
                    <a:pt x="2727" y="1"/>
                    <a:pt x="172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0025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1" name="Google Shape;5641;p9"/>
            <p:cNvSpPr/>
            <p:nvPr/>
          </p:nvSpPr>
          <p:spPr>
            <a:xfrm>
              <a:off x="0" y="1311"/>
              <a:ext cx="702507" cy="1375563"/>
            </a:xfrm>
            <a:custGeom>
              <a:rect b="b" l="l" r="r" t="t"/>
              <a:pathLst>
                <a:path extrusionOk="0" h="13638" w="6965">
                  <a:moveTo>
                    <a:pt x="6735" y="0"/>
                  </a:moveTo>
                  <a:lnTo>
                    <a:pt x="1" y="13190"/>
                  </a:lnTo>
                  <a:lnTo>
                    <a:pt x="1" y="13637"/>
                  </a:lnTo>
                  <a:lnTo>
                    <a:pt x="6965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0025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2" name="Google Shape;5642;p9"/>
            <p:cNvSpPr/>
            <p:nvPr/>
          </p:nvSpPr>
          <p:spPr>
            <a:xfrm>
              <a:off x="0" y="285343"/>
              <a:ext cx="9143892" cy="3638514"/>
            </a:xfrm>
            <a:custGeom>
              <a:rect b="b" l="l" r="r" t="t"/>
              <a:pathLst>
                <a:path extrusionOk="0" h="36074" w="90657">
                  <a:moveTo>
                    <a:pt x="44023" y="1"/>
                  </a:moveTo>
                  <a:cubicBezTo>
                    <a:pt x="42210" y="1"/>
                    <a:pt x="40658" y="441"/>
                    <a:pt x="39393" y="1328"/>
                  </a:cubicBezTo>
                  <a:cubicBezTo>
                    <a:pt x="37506" y="2651"/>
                    <a:pt x="36317" y="4916"/>
                    <a:pt x="35857" y="8066"/>
                  </a:cubicBezTo>
                  <a:cubicBezTo>
                    <a:pt x="35401" y="11181"/>
                    <a:pt x="35675" y="15069"/>
                    <a:pt x="36660" y="19620"/>
                  </a:cubicBezTo>
                  <a:cubicBezTo>
                    <a:pt x="37553" y="23742"/>
                    <a:pt x="37640" y="27417"/>
                    <a:pt x="36920" y="30255"/>
                  </a:cubicBezTo>
                  <a:cubicBezTo>
                    <a:pt x="36247" y="32893"/>
                    <a:pt x="34915" y="34693"/>
                    <a:pt x="33071" y="35457"/>
                  </a:cubicBezTo>
                  <a:cubicBezTo>
                    <a:pt x="32422" y="35727"/>
                    <a:pt x="31726" y="35861"/>
                    <a:pt x="30994" y="35861"/>
                  </a:cubicBezTo>
                  <a:cubicBezTo>
                    <a:pt x="29598" y="35861"/>
                    <a:pt x="28071" y="35375"/>
                    <a:pt x="26481" y="34416"/>
                  </a:cubicBezTo>
                  <a:cubicBezTo>
                    <a:pt x="23838" y="32815"/>
                    <a:pt x="21122" y="29934"/>
                    <a:pt x="18632" y="26081"/>
                  </a:cubicBezTo>
                  <a:cubicBezTo>
                    <a:pt x="16185" y="22293"/>
                    <a:pt x="13590" y="19312"/>
                    <a:pt x="10909" y="17212"/>
                  </a:cubicBezTo>
                  <a:cubicBezTo>
                    <a:pt x="8761" y="15529"/>
                    <a:pt x="6553" y="14409"/>
                    <a:pt x="4357" y="13880"/>
                  </a:cubicBezTo>
                  <a:cubicBezTo>
                    <a:pt x="3290" y="13629"/>
                    <a:pt x="2322" y="13533"/>
                    <a:pt x="1511" y="13533"/>
                  </a:cubicBezTo>
                  <a:cubicBezTo>
                    <a:pt x="925" y="13533"/>
                    <a:pt x="422" y="13576"/>
                    <a:pt x="1" y="13637"/>
                  </a:cubicBezTo>
                  <a:lnTo>
                    <a:pt x="1" y="13845"/>
                  </a:lnTo>
                  <a:cubicBezTo>
                    <a:pt x="412" y="13791"/>
                    <a:pt x="914" y="13747"/>
                    <a:pt x="1493" y="13747"/>
                  </a:cubicBezTo>
                  <a:cubicBezTo>
                    <a:pt x="2301" y="13747"/>
                    <a:pt x="3258" y="13832"/>
                    <a:pt x="4327" y="14093"/>
                  </a:cubicBezTo>
                  <a:cubicBezTo>
                    <a:pt x="7737" y="14917"/>
                    <a:pt x="12957" y="17685"/>
                    <a:pt x="18458" y="26198"/>
                  </a:cubicBezTo>
                  <a:cubicBezTo>
                    <a:pt x="19751" y="28194"/>
                    <a:pt x="21092" y="29934"/>
                    <a:pt x="22463" y="31366"/>
                  </a:cubicBezTo>
                  <a:cubicBezTo>
                    <a:pt x="23756" y="32728"/>
                    <a:pt x="25071" y="33813"/>
                    <a:pt x="26372" y="34598"/>
                  </a:cubicBezTo>
                  <a:cubicBezTo>
                    <a:pt x="27617" y="35353"/>
                    <a:pt x="28841" y="35826"/>
                    <a:pt x="29999" y="35999"/>
                  </a:cubicBezTo>
                  <a:cubicBezTo>
                    <a:pt x="30342" y="36047"/>
                    <a:pt x="30672" y="36073"/>
                    <a:pt x="30997" y="36073"/>
                  </a:cubicBezTo>
                  <a:cubicBezTo>
                    <a:pt x="31757" y="36073"/>
                    <a:pt x="32477" y="35934"/>
                    <a:pt x="33149" y="35657"/>
                  </a:cubicBezTo>
                  <a:cubicBezTo>
                    <a:pt x="34091" y="35266"/>
                    <a:pt x="34902" y="34615"/>
                    <a:pt x="35575" y="33717"/>
                  </a:cubicBezTo>
                  <a:cubicBezTo>
                    <a:pt x="36252" y="32806"/>
                    <a:pt x="36772" y="31661"/>
                    <a:pt x="37119" y="30316"/>
                  </a:cubicBezTo>
                  <a:cubicBezTo>
                    <a:pt x="37853" y="27452"/>
                    <a:pt x="37766" y="23742"/>
                    <a:pt x="36859" y="19581"/>
                  </a:cubicBezTo>
                  <a:cubicBezTo>
                    <a:pt x="35879" y="15052"/>
                    <a:pt x="35605" y="11190"/>
                    <a:pt x="36061" y="8101"/>
                  </a:cubicBezTo>
                  <a:cubicBezTo>
                    <a:pt x="36512" y="5007"/>
                    <a:pt x="37679" y="2786"/>
                    <a:pt x="39510" y="1502"/>
                  </a:cubicBezTo>
                  <a:cubicBezTo>
                    <a:pt x="40743" y="639"/>
                    <a:pt x="42256" y="210"/>
                    <a:pt x="44028" y="210"/>
                  </a:cubicBezTo>
                  <a:cubicBezTo>
                    <a:pt x="47602" y="210"/>
                    <a:pt x="52223" y="1954"/>
                    <a:pt x="57694" y="5398"/>
                  </a:cubicBezTo>
                  <a:cubicBezTo>
                    <a:pt x="59655" y="6634"/>
                    <a:pt x="61499" y="7602"/>
                    <a:pt x="63335" y="8344"/>
                  </a:cubicBezTo>
                  <a:cubicBezTo>
                    <a:pt x="64962" y="9008"/>
                    <a:pt x="66532" y="9472"/>
                    <a:pt x="68142" y="9776"/>
                  </a:cubicBezTo>
                  <a:cubicBezTo>
                    <a:pt x="69937" y="10115"/>
                    <a:pt x="71591" y="10211"/>
                    <a:pt x="73172" y="10211"/>
                  </a:cubicBezTo>
                  <a:cubicBezTo>
                    <a:pt x="74221" y="10211"/>
                    <a:pt x="75238" y="10169"/>
                    <a:pt x="76243" y="10127"/>
                  </a:cubicBezTo>
                  <a:cubicBezTo>
                    <a:pt x="77216" y="10087"/>
                    <a:pt x="78182" y="10047"/>
                    <a:pt x="79159" y="10047"/>
                  </a:cubicBezTo>
                  <a:cubicBezTo>
                    <a:pt x="82579" y="10047"/>
                    <a:pt x="86137" y="10538"/>
                    <a:pt x="90656" y="13221"/>
                  </a:cubicBezTo>
                  <a:lnTo>
                    <a:pt x="90656" y="12969"/>
                  </a:lnTo>
                  <a:cubicBezTo>
                    <a:pt x="89402" y="12231"/>
                    <a:pt x="88179" y="11637"/>
                    <a:pt x="86959" y="11168"/>
                  </a:cubicBezTo>
                  <a:cubicBezTo>
                    <a:pt x="84109" y="10083"/>
                    <a:pt x="81634" y="9837"/>
                    <a:pt x="79201" y="9837"/>
                  </a:cubicBezTo>
                  <a:cubicBezTo>
                    <a:pt x="78211" y="9837"/>
                    <a:pt x="77228" y="9877"/>
                    <a:pt x="76230" y="9919"/>
                  </a:cubicBezTo>
                  <a:cubicBezTo>
                    <a:pt x="75223" y="9960"/>
                    <a:pt x="74210" y="10002"/>
                    <a:pt x="73168" y="10002"/>
                  </a:cubicBezTo>
                  <a:cubicBezTo>
                    <a:pt x="68974" y="10002"/>
                    <a:pt x="64320" y="9325"/>
                    <a:pt x="57803" y="5220"/>
                  </a:cubicBezTo>
                  <a:cubicBezTo>
                    <a:pt x="52303" y="1755"/>
                    <a:pt x="47642" y="1"/>
                    <a:pt x="44023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0025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3" name="Google Shape;5643;p9"/>
            <p:cNvSpPr/>
            <p:nvPr/>
          </p:nvSpPr>
          <p:spPr>
            <a:xfrm>
              <a:off x="8204253" y="1311"/>
              <a:ext cx="939736" cy="1168089"/>
            </a:xfrm>
            <a:custGeom>
              <a:rect b="b" l="l" r="r" t="t"/>
              <a:pathLst>
                <a:path extrusionOk="0" h="11581" w="9317">
                  <a:moveTo>
                    <a:pt x="1" y="0"/>
                  </a:moveTo>
                  <a:lnTo>
                    <a:pt x="9316" y="11581"/>
                  </a:lnTo>
                  <a:lnTo>
                    <a:pt x="9316" y="11255"/>
                  </a:lnTo>
                  <a:lnTo>
                    <a:pt x="265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0025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4" name="Google Shape;5644;p9"/>
            <p:cNvSpPr/>
            <p:nvPr/>
          </p:nvSpPr>
          <p:spPr>
            <a:xfrm>
              <a:off x="5358384" y="403"/>
              <a:ext cx="3123006" cy="874478"/>
            </a:xfrm>
            <a:custGeom>
              <a:rect b="b" l="l" r="r" t="t"/>
              <a:pathLst>
                <a:path extrusionOk="0" h="8670" w="30963">
                  <a:moveTo>
                    <a:pt x="24688" y="1"/>
                  </a:moveTo>
                  <a:cubicBezTo>
                    <a:pt x="25764" y="925"/>
                    <a:pt x="26754" y="1875"/>
                    <a:pt x="27626" y="2834"/>
                  </a:cubicBezTo>
                  <a:cubicBezTo>
                    <a:pt x="29708" y="5108"/>
                    <a:pt x="30737" y="6999"/>
                    <a:pt x="30372" y="7910"/>
                  </a:cubicBezTo>
                  <a:cubicBezTo>
                    <a:pt x="30216" y="8303"/>
                    <a:pt x="29929" y="8463"/>
                    <a:pt x="29511" y="8463"/>
                  </a:cubicBezTo>
                  <a:cubicBezTo>
                    <a:pt x="28871" y="8463"/>
                    <a:pt x="27926" y="8086"/>
                    <a:pt x="26684" y="7589"/>
                  </a:cubicBezTo>
                  <a:cubicBezTo>
                    <a:pt x="24363" y="6661"/>
                    <a:pt x="21022" y="5333"/>
                    <a:pt x="16718" y="5333"/>
                  </a:cubicBezTo>
                  <a:cubicBezTo>
                    <a:pt x="16015" y="5333"/>
                    <a:pt x="15286" y="5372"/>
                    <a:pt x="14535" y="5446"/>
                  </a:cubicBezTo>
                  <a:cubicBezTo>
                    <a:pt x="13879" y="5514"/>
                    <a:pt x="13225" y="5548"/>
                    <a:pt x="12576" y="5548"/>
                  </a:cubicBezTo>
                  <a:cubicBezTo>
                    <a:pt x="9362" y="5548"/>
                    <a:pt x="6283" y="4717"/>
                    <a:pt x="3749" y="3146"/>
                  </a:cubicBezTo>
                  <a:cubicBezTo>
                    <a:pt x="2317" y="2257"/>
                    <a:pt x="1124" y="1172"/>
                    <a:pt x="256" y="9"/>
                  </a:cubicBezTo>
                  <a:lnTo>
                    <a:pt x="0" y="9"/>
                  </a:lnTo>
                  <a:cubicBezTo>
                    <a:pt x="885" y="1237"/>
                    <a:pt x="2135" y="2387"/>
                    <a:pt x="3636" y="3320"/>
                  </a:cubicBezTo>
                  <a:cubicBezTo>
                    <a:pt x="5098" y="4231"/>
                    <a:pt x="6730" y="4899"/>
                    <a:pt x="8496" y="5307"/>
                  </a:cubicBezTo>
                  <a:cubicBezTo>
                    <a:pt x="9797" y="5611"/>
                    <a:pt x="11145" y="5761"/>
                    <a:pt x="12522" y="5761"/>
                  </a:cubicBezTo>
                  <a:cubicBezTo>
                    <a:pt x="13193" y="5761"/>
                    <a:pt x="13871" y="5725"/>
                    <a:pt x="14553" y="5654"/>
                  </a:cubicBezTo>
                  <a:cubicBezTo>
                    <a:pt x="15297" y="5576"/>
                    <a:pt x="16017" y="5541"/>
                    <a:pt x="16711" y="5541"/>
                  </a:cubicBezTo>
                  <a:cubicBezTo>
                    <a:pt x="20977" y="5541"/>
                    <a:pt x="24299" y="6867"/>
                    <a:pt x="26602" y="7785"/>
                  </a:cubicBezTo>
                  <a:cubicBezTo>
                    <a:pt x="27673" y="8210"/>
                    <a:pt x="28511" y="8544"/>
                    <a:pt x="29162" y="8644"/>
                  </a:cubicBezTo>
                  <a:cubicBezTo>
                    <a:pt x="29287" y="8665"/>
                    <a:pt x="29409" y="8670"/>
                    <a:pt x="29517" y="8670"/>
                  </a:cubicBezTo>
                  <a:cubicBezTo>
                    <a:pt x="30042" y="8670"/>
                    <a:pt x="30376" y="8448"/>
                    <a:pt x="30563" y="7984"/>
                  </a:cubicBezTo>
                  <a:cubicBezTo>
                    <a:pt x="30962" y="6986"/>
                    <a:pt x="29951" y="5055"/>
                    <a:pt x="27782" y="2691"/>
                  </a:cubicBezTo>
                  <a:cubicBezTo>
                    <a:pt x="26966" y="1801"/>
                    <a:pt x="26025" y="899"/>
                    <a:pt x="24996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5490"/>
                    <a:alpha val="2670"/>
                  </a:srgbClr>
                </a:gs>
                <a:gs pos="100000">
                  <a:schemeClr val="accent3">
                    <a:alpha val="2670"/>
                  </a:schemeClr>
                </a:gs>
              </a:gsLst>
              <a:lin ang="10800025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45" name="Google Shape;5645;p9"/>
          <p:cNvGrpSpPr/>
          <p:nvPr/>
        </p:nvGrpSpPr>
        <p:grpSpPr>
          <a:xfrm>
            <a:off x="7629093" y="-173006"/>
            <a:ext cx="1828746" cy="1791661"/>
            <a:chOff x="1409400" y="3825350"/>
            <a:chExt cx="823500" cy="806800"/>
          </a:xfrm>
        </p:grpSpPr>
        <p:sp>
          <p:nvSpPr>
            <p:cNvPr id="5646" name="Google Shape;5646;p9"/>
            <p:cNvSpPr/>
            <p:nvPr/>
          </p:nvSpPr>
          <p:spPr>
            <a:xfrm>
              <a:off x="1860575" y="46214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2"/>
                    <a:pt x="93" y="423"/>
                    <a:pt x="212" y="423"/>
                  </a:cubicBezTo>
                  <a:cubicBezTo>
                    <a:pt x="215" y="423"/>
                    <a:pt x="218" y="422"/>
                    <a:pt x="221" y="422"/>
                  </a:cubicBezTo>
                  <a:cubicBezTo>
                    <a:pt x="334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7" name="Google Shape;5647;p9"/>
            <p:cNvSpPr/>
            <p:nvPr/>
          </p:nvSpPr>
          <p:spPr>
            <a:xfrm>
              <a:off x="1754450" y="46213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3"/>
                    <a:pt x="1" y="217"/>
                  </a:cubicBezTo>
                  <a:cubicBezTo>
                    <a:pt x="1" y="330"/>
                    <a:pt x="88" y="422"/>
                    <a:pt x="206" y="427"/>
                  </a:cubicBezTo>
                  <a:cubicBezTo>
                    <a:pt x="210" y="427"/>
                    <a:pt x="213" y="428"/>
                    <a:pt x="216" y="428"/>
                  </a:cubicBezTo>
                  <a:cubicBezTo>
                    <a:pt x="330" y="428"/>
                    <a:pt x="427" y="342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8" name="Google Shape;5648;p9"/>
            <p:cNvSpPr/>
            <p:nvPr/>
          </p:nvSpPr>
          <p:spPr>
            <a:xfrm>
              <a:off x="1807250" y="462157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31" y="1"/>
                  </a:moveTo>
                  <a:cubicBezTo>
                    <a:pt x="228" y="1"/>
                    <a:pt x="225" y="1"/>
                    <a:pt x="222" y="1"/>
                  </a:cubicBezTo>
                  <a:cubicBezTo>
                    <a:pt x="104" y="1"/>
                    <a:pt x="16" y="88"/>
                    <a:pt x="6" y="207"/>
                  </a:cubicBezTo>
                  <a:cubicBezTo>
                    <a:pt x="1" y="330"/>
                    <a:pt x="93" y="417"/>
                    <a:pt x="211" y="422"/>
                  </a:cubicBezTo>
                  <a:cubicBezTo>
                    <a:pt x="330" y="422"/>
                    <a:pt x="432" y="330"/>
                    <a:pt x="432" y="212"/>
                  </a:cubicBezTo>
                  <a:cubicBezTo>
                    <a:pt x="437" y="92"/>
                    <a:pt x="350" y="1"/>
                    <a:pt x="2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9" name="Google Shape;5649;p9"/>
            <p:cNvSpPr/>
            <p:nvPr/>
          </p:nvSpPr>
          <p:spPr>
            <a:xfrm>
              <a:off x="180752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24" y="427"/>
                    <a:pt x="421" y="335"/>
                    <a:pt x="427" y="217"/>
                  </a:cubicBezTo>
                  <a:cubicBezTo>
                    <a:pt x="427" y="9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0" name="Google Shape;5650;p9"/>
            <p:cNvSpPr/>
            <p:nvPr/>
          </p:nvSpPr>
          <p:spPr>
            <a:xfrm>
              <a:off x="1913625" y="40906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98"/>
                    <a:pt x="6" y="222"/>
                  </a:cubicBezTo>
                  <a:cubicBezTo>
                    <a:pt x="11" y="335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1" name="Google Shape;5651;p9"/>
            <p:cNvSpPr/>
            <p:nvPr/>
          </p:nvSpPr>
          <p:spPr>
            <a:xfrm>
              <a:off x="17543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2" name="Google Shape;5652;p9"/>
            <p:cNvSpPr/>
            <p:nvPr/>
          </p:nvSpPr>
          <p:spPr>
            <a:xfrm>
              <a:off x="186057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3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3" name="Google Shape;5653;p9"/>
            <p:cNvSpPr/>
            <p:nvPr/>
          </p:nvSpPr>
          <p:spPr>
            <a:xfrm>
              <a:off x="1568700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4" name="Google Shape;5654;p9"/>
            <p:cNvSpPr/>
            <p:nvPr/>
          </p:nvSpPr>
          <p:spPr>
            <a:xfrm>
              <a:off x="1568700" y="43294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87" y="1"/>
                    <a:pt x="0" y="103"/>
                    <a:pt x="5" y="222"/>
                  </a:cubicBezTo>
                  <a:cubicBezTo>
                    <a:pt x="5" y="332"/>
                    <a:pt x="98" y="427"/>
                    <a:pt x="212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32" y="329"/>
                    <a:pt x="432" y="211"/>
                  </a:cubicBezTo>
                  <a:cubicBezTo>
                    <a:pt x="421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5" name="Google Shape;5655;p9"/>
            <p:cNvSpPr/>
            <p:nvPr/>
          </p:nvSpPr>
          <p:spPr>
            <a:xfrm>
              <a:off x="1913625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6" name="Google Shape;5656;p9"/>
            <p:cNvSpPr/>
            <p:nvPr/>
          </p:nvSpPr>
          <p:spPr>
            <a:xfrm>
              <a:off x="2099400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0"/>
                    <a:pt x="98" y="422"/>
                    <a:pt x="211" y="422"/>
                  </a:cubicBezTo>
                  <a:cubicBezTo>
                    <a:pt x="329" y="422"/>
                    <a:pt x="427" y="32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7" name="Google Shape;5657;p9"/>
            <p:cNvSpPr/>
            <p:nvPr/>
          </p:nvSpPr>
          <p:spPr>
            <a:xfrm>
              <a:off x="1860450" y="41438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5" y="329"/>
                    <a:pt x="98" y="427"/>
                    <a:pt x="211" y="427"/>
                  </a:cubicBezTo>
                  <a:cubicBezTo>
                    <a:pt x="334" y="427"/>
                    <a:pt x="432" y="334"/>
                    <a:pt x="432" y="211"/>
                  </a:cubicBezTo>
                  <a:cubicBezTo>
                    <a:pt x="432" y="93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8" name="Google Shape;5658;p9"/>
            <p:cNvSpPr/>
            <p:nvPr/>
          </p:nvSpPr>
          <p:spPr>
            <a:xfrm>
              <a:off x="1754450" y="41438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02" y="1"/>
                  </a:moveTo>
                  <a:cubicBezTo>
                    <a:pt x="84" y="1"/>
                    <a:pt x="1" y="97"/>
                    <a:pt x="1" y="222"/>
                  </a:cubicBezTo>
                  <a:cubicBezTo>
                    <a:pt x="1" y="335"/>
                    <a:pt x="98" y="433"/>
                    <a:pt x="211" y="433"/>
                  </a:cubicBezTo>
                  <a:cubicBezTo>
                    <a:pt x="330" y="423"/>
                    <a:pt x="427" y="335"/>
                    <a:pt x="427" y="222"/>
                  </a:cubicBezTo>
                  <a:cubicBezTo>
                    <a:pt x="427" y="99"/>
                    <a:pt x="335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9" name="Google Shape;5659;p9"/>
            <p:cNvSpPr/>
            <p:nvPr/>
          </p:nvSpPr>
          <p:spPr>
            <a:xfrm>
              <a:off x="1568550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2" y="0"/>
                  </a:moveTo>
                  <a:cubicBezTo>
                    <a:pt x="93" y="0"/>
                    <a:pt x="1" y="87"/>
                    <a:pt x="1" y="206"/>
                  </a:cubicBezTo>
                  <a:cubicBezTo>
                    <a:pt x="1" y="329"/>
                    <a:pt x="93" y="421"/>
                    <a:pt x="212" y="421"/>
                  </a:cubicBezTo>
                  <a:cubicBezTo>
                    <a:pt x="335" y="421"/>
                    <a:pt x="427" y="329"/>
                    <a:pt x="427" y="211"/>
                  </a:cubicBezTo>
                  <a:cubicBezTo>
                    <a:pt x="427" y="87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0" name="Google Shape;5660;p9"/>
            <p:cNvSpPr/>
            <p:nvPr/>
          </p:nvSpPr>
          <p:spPr>
            <a:xfrm>
              <a:off x="2099275" y="4329575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32" y="335"/>
                    <a:pt x="432" y="217"/>
                  </a:cubicBezTo>
                  <a:cubicBezTo>
                    <a:pt x="437" y="96"/>
                    <a:pt x="34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1" name="Google Shape;5661;p9"/>
            <p:cNvSpPr/>
            <p:nvPr/>
          </p:nvSpPr>
          <p:spPr>
            <a:xfrm>
              <a:off x="1807525" y="4143800"/>
              <a:ext cx="10675" cy="10600"/>
            </a:xfrm>
            <a:custGeom>
              <a:rect b="b" l="l" r="r" t="t"/>
              <a:pathLst>
                <a:path extrusionOk="0" h="424" w="427">
                  <a:moveTo>
                    <a:pt x="211" y="1"/>
                  </a:moveTo>
                  <a:cubicBezTo>
                    <a:pt x="97" y="1"/>
                    <a:pt x="5" y="82"/>
                    <a:pt x="0" y="202"/>
                  </a:cubicBezTo>
                  <a:cubicBezTo>
                    <a:pt x="0" y="325"/>
                    <a:pt x="82" y="417"/>
                    <a:pt x="195" y="423"/>
                  </a:cubicBezTo>
                  <a:cubicBezTo>
                    <a:pt x="201" y="423"/>
                    <a:pt x="207" y="423"/>
                    <a:pt x="213" y="423"/>
                  </a:cubicBezTo>
                  <a:cubicBezTo>
                    <a:pt x="328" y="423"/>
                    <a:pt x="417" y="330"/>
                    <a:pt x="421" y="222"/>
                  </a:cubicBezTo>
                  <a:cubicBezTo>
                    <a:pt x="427" y="104"/>
                    <a:pt x="339" y="6"/>
                    <a:pt x="221" y="1"/>
                  </a:cubicBezTo>
                  <a:cubicBezTo>
                    <a:pt x="217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2" name="Google Shape;5662;p9"/>
            <p:cNvSpPr/>
            <p:nvPr/>
          </p:nvSpPr>
          <p:spPr>
            <a:xfrm>
              <a:off x="1621875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8" y="0"/>
                    <a:pt x="1" y="98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27"/>
                    <a:pt x="422" y="329"/>
                    <a:pt x="422" y="211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3" name="Google Shape;5663;p9"/>
            <p:cNvSpPr/>
            <p:nvPr/>
          </p:nvSpPr>
          <p:spPr>
            <a:xfrm>
              <a:off x="17012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6" y="334"/>
                    <a:pt x="103" y="422"/>
                    <a:pt x="22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4" name="Google Shape;5664;p9"/>
            <p:cNvSpPr/>
            <p:nvPr/>
          </p:nvSpPr>
          <p:spPr>
            <a:xfrm>
              <a:off x="2152575" y="443557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5" name="Google Shape;5665;p9"/>
            <p:cNvSpPr/>
            <p:nvPr/>
          </p:nvSpPr>
          <p:spPr>
            <a:xfrm>
              <a:off x="2099275" y="4435425"/>
              <a:ext cx="10925" cy="10825"/>
            </a:xfrm>
            <a:custGeom>
              <a:rect b="b" l="l" r="r" t="t"/>
              <a:pathLst>
                <a:path extrusionOk="0" h="433" w="43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87" y="6"/>
                    <a:pt x="0" y="104"/>
                    <a:pt x="5" y="227"/>
                  </a:cubicBezTo>
                  <a:cubicBezTo>
                    <a:pt x="10" y="340"/>
                    <a:pt x="108" y="433"/>
                    <a:pt x="226" y="433"/>
                  </a:cubicBezTo>
                  <a:cubicBezTo>
                    <a:pt x="339" y="433"/>
                    <a:pt x="437" y="335"/>
                    <a:pt x="432" y="207"/>
                  </a:cubicBezTo>
                  <a:cubicBezTo>
                    <a:pt x="432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6" name="Google Shape;5666;p9"/>
            <p:cNvSpPr/>
            <p:nvPr/>
          </p:nvSpPr>
          <p:spPr>
            <a:xfrm>
              <a:off x="1621625" y="44355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8" y="0"/>
                    <a:pt x="0" y="98"/>
                    <a:pt x="11" y="221"/>
                  </a:cubicBezTo>
                  <a:cubicBezTo>
                    <a:pt x="16" y="334"/>
                    <a:pt x="103" y="427"/>
                    <a:pt x="22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7" name="Google Shape;5667;p9"/>
            <p:cNvSpPr/>
            <p:nvPr/>
          </p:nvSpPr>
          <p:spPr>
            <a:xfrm>
              <a:off x="1568700" y="4435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6"/>
                  </a:cubicBezTo>
                  <a:cubicBezTo>
                    <a:pt x="0" y="329"/>
                    <a:pt x="87" y="427"/>
                    <a:pt x="206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8" name="Google Shape;5668;p9"/>
            <p:cNvSpPr/>
            <p:nvPr/>
          </p:nvSpPr>
          <p:spPr>
            <a:xfrm>
              <a:off x="1621625" y="432945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8"/>
                    <a:pt x="11" y="222"/>
                  </a:cubicBezTo>
                  <a:cubicBezTo>
                    <a:pt x="16" y="340"/>
                    <a:pt x="103" y="432"/>
                    <a:pt x="226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9" name="Google Shape;5669;p9"/>
            <p:cNvSpPr/>
            <p:nvPr/>
          </p:nvSpPr>
          <p:spPr>
            <a:xfrm>
              <a:off x="15155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6" y="335"/>
                    <a:pt x="103" y="427"/>
                    <a:pt x="227" y="427"/>
                  </a:cubicBezTo>
                  <a:cubicBezTo>
                    <a:pt x="340" y="427"/>
                    <a:pt x="432" y="329"/>
                    <a:pt x="432" y="211"/>
                  </a:cubicBezTo>
                  <a:cubicBezTo>
                    <a:pt x="432" y="93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0" name="Google Shape;5670;p9"/>
            <p:cNvSpPr/>
            <p:nvPr/>
          </p:nvSpPr>
          <p:spPr>
            <a:xfrm>
              <a:off x="1489175" y="41438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82" y="0"/>
                    <a:pt x="0" y="93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27" y="98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1" name="Google Shape;5671;p9"/>
            <p:cNvSpPr/>
            <p:nvPr/>
          </p:nvSpPr>
          <p:spPr>
            <a:xfrm>
              <a:off x="2046325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6" y="0"/>
                  </a:moveTo>
                  <a:cubicBezTo>
                    <a:pt x="223" y="0"/>
                    <a:pt x="220" y="0"/>
                    <a:pt x="217" y="0"/>
                  </a:cubicBez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30" y="427"/>
                    <a:pt x="427" y="334"/>
                    <a:pt x="427" y="211"/>
                  </a:cubicBezTo>
                  <a:cubicBezTo>
                    <a:pt x="427" y="96"/>
                    <a:pt x="344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2" name="Google Shape;5672;p9"/>
            <p:cNvSpPr/>
            <p:nvPr/>
          </p:nvSpPr>
          <p:spPr>
            <a:xfrm>
              <a:off x="1860575" y="4568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0"/>
                  </a:moveTo>
                  <a:cubicBezTo>
                    <a:pt x="103" y="0"/>
                    <a:pt x="0" y="93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217" y="427"/>
                    <a:pt x="223" y="428"/>
                    <a:pt x="230" y="428"/>
                  </a:cubicBezTo>
                  <a:cubicBezTo>
                    <a:pt x="343" y="428"/>
                    <a:pt x="427" y="338"/>
                    <a:pt x="427" y="211"/>
                  </a:cubicBezTo>
                  <a:cubicBezTo>
                    <a:pt x="427" y="93"/>
                    <a:pt x="334" y="6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3" name="Google Shape;5673;p9"/>
            <p:cNvSpPr/>
            <p:nvPr/>
          </p:nvSpPr>
          <p:spPr>
            <a:xfrm>
              <a:off x="18339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91"/>
                    <a:pt x="6" y="211"/>
                  </a:cubicBezTo>
                  <a:cubicBezTo>
                    <a:pt x="6" y="329"/>
                    <a:pt x="93" y="422"/>
                    <a:pt x="216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4" name="Google Shape;5674;p9"/>
            <p:cNvSpPr/>
            <p:nvPr/>
          </p:nvSpPr>
          <p:spPr>
            <a:xfrm>
              <a:off x="19136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3" y="1"/>
                    <a:pt x="6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7" y="422"/>
                    <a:pt x="223" y="423"/>
                    <a:pt x="229" y="423"/>
                  </a:cubicBezTo>
                  <a:cubicBezTo>
                    <a:pt x="344" y="423"/>
                    <a:pt x="432" y="329"/>
                    <a:pt x="427" y="216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5" name="Google Shape;5675;p9"/>
            <p:cNvSpPr/>
            <p:nvPr/>
          </p:nvSpPr>
          <p:spPr>
            <a:xfrm>
              <a:off x="2019875" y="41437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1"/>
                  </a:cubicBezTo>
                  <a:cubicBezTo>
                    <a:pt x="329" y="421"/>
                    <a:pt x="427" y="319"/>
                    <a:pt x="427" y="20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6" name="Google Shape;5676;p9"/>
            <p:cNvSpPr/>
            <p:nvPr/>
          </p:nvSpPr>
          <p:spPr>
            <a:xfrm>
              <a:off x="18072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11" y="88"/>
                    <a:pt x="1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220" y="422"/>
                    <a:pt x="224" y="422"/>
                    <a:pt x="227" y="422"/>
                  </a:cubicBezTo>
                  <a:cubicBezTo>
                    <a:pt x="350" y="422"/>
                    <a:pt x="432" y="336"/>
                    <a:pt x="432" y="216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7" name="Google Shape;5677;p9"/>
            <p:cNvSpPr/>
            <p:nvPr/>
          </p:nvSpPr>
          <p:spPr>
            <a:xfrm>
              <a:off x="1860450" y="40375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8" y="0"/>
                    <a:pt x="10" y="88"/>
                    <a:pt x="5" y="206"/>
                  </a:cubicBezTo>
                  <a:cubicBezTo>
                    <a:pt x="0" y="324"/>
                    <a:pt x="88" y="422"/>
                    <a:pt x="211" y="422"/>
                  </a:cubicBezTo>
                  <a:cubicBezTo>
                    <a:pt x="214" y="422"/>
                    <a:pt x="218" y="422"/>
                    <a:pt x="221" y="422"/>
                  </a:cubicBezTo>
                  <a:cubicBezTo>
                    <a:pt x="340" y="422"/>
                    <a:pt x="432" y="336"/>
                    <a:pt x="432" y="216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8" name="Google Shape;5678;p9"/>
            <p:cNvSpPr/>
            <p:nvPr/>
          </p:nvSpPr>
          <p:spPr>
            <a:xfrm>
              <a:off x="180752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87" y="0"/>
                    <a:pt x="0" y="98"/>
                    <a:pt x="5" y="221"/>
                  </a:cubicBezTo>
                  <a:cubicBezTo>
                    <a:pt x="10" y="334"/>
                    <a:pt x="103" y="427"/>
                    <a:pt x="216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9" name="Google Shape;5679;p9"/>
            <p:cNvSpPr/>
            <p:nvPr/>
          </p:nvSpPr>
          <p:spPr>
            <a:xfrm>
              <a:off x="191362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0" name="Google Shape;5680;p9"/>
            <p:cNvSpPr/>
            <p:nvPr/>
          </p:nvSpPr>
          <p:spPr>
            <a:xfrm>
              <a:off x="1754325" y="4037325"/>
              <a:ext cx="10800" cy="10800"/>
            </a:xfrm>
            <a:custGeom>
              <a:rect b="b" l="l" r="r" t="t"/>
              <a:pathLst>
                <a:path extrusionOk="0" h="432" w="432">
                  <a:moveTo>
                    <a:pt x="211" y="0"/>
                  </a:moveTo>
                  <a:cubicBezTo>
                    <a:pt x="98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1"/>
                    <a:pt x="422" y="216"/>
                  </a:cubicBezTo>
                  <a:cubicBezTo>
                    <a:pt x="422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1" name="Google Shape;5681;p9"/>
            <p:cNvSpPr/>
            <p:nvPr/>
          </p:nvSpPr>
          <p:spPr>
            <a:xfrm>
              <a:off x="1913750" y="419675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34"/>
                    <a:pt x="93" y="427"/>
                    <a:pt x="211" y="427"/>
                  </a:cubicBezTo>
                  <a:cubicBezTo>
                    <a:pt x="330" y="427"/>
                    <a:pt x="427" y="329"/>
                    <a:pt x="427" y="20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2" name="Google Shape;5682;p9"/>
            <p:cNvSpPr/>
            <p:nvPr/>
          </p:nvSpPr>
          <p:spPr>
            <a:xfrm>
              <a:off x="2046075" y="4329325"/>
              <a:ext cx="10950" cy="10825"/>
            </a:xfrm>
            <a:custGeom>
              <a:rect b="b" l="l" r="r" t="t"/>
              <a:pathLst>
                <a:path extrusionOk="0" h="433" w="438">
                  <a:moveTo>
                    <a:pt x="227" y="0"/>
                  </a:moveTo>
                  <a:cubicBezTo>
                    <a:pt x="109" y="0"/>
                    <a:pt x="11" y="88"/>
                    <a:pt x="6" y="206"/>
                  </a:cubicBezTo>
                  <a:cubicBezTo>
                    <a:pt x="1" y="329"/>
                    <a:pt x="98" y="42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2"/>
                    <a:pt x="432" y="227"/>
                  </a:cubicBezTo>
                  <a:cubicBezTo>
                    <a:pt x="437" y="103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3" name="Google Shape;5683;p9"/>
            <p:cNvSpPr/>
            <p:nvPr/>
          </p:nvSpPr>
          <p:spPr>
            <a:xfrm>
              <a:off x="2152450" y="432957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3"/>
                    <a:pt x="6" y="206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4" name="Google Shape;5684;p9"/>
            <p:cNvSpPr/>
            <p:nvPr/>
          </p:nvSpPr>
          <p:spPr>
            <a:xfrm>
              <a:off x="19137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104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210" y="422"/>
                    <a:pt x="213" y="422"/>
                    <a:pt x="217" y="422"/>
                  </a:cubicBezTo>
                  <a:cubicBezTo>
                    <a:pt x="335" y="422"/>
                    <a:pt x="427" y="336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5" name="Google Shape;5685;p9"/>
            <p:cNvSpPr/>
            <p:nvPr/>
          </p:nvSpPr>
          <p:spPr>
            <a:xfrm>
              <a:off x="15156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98" y="427"/>
                    <a:pt x="217" y="427"/>
                  </a:cubicBezTo>
                  <a:cubicBezTo>
                    <a:pt x="330" y="427"/>
                    <a:pt x="427" y="334"/>
                    <a:pt x="427" y="221"/>
                  </a:cubicBezTo>
                  <a:cubicBezTo>
                    <a:pt x="427" y="98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6" name="Google Shape;5686;p9"/>
            <p:cNvSpPr/>
            <p:nvPr/>
          </p:nvSpPr>
          <p:spPr>
            <a:xfrm>
              <a:off x="20463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2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7" name="Google Shape;5687;p9"/>
            <p:cNvSpPr/>
            <p:nvPr/>
          </p:nvSpPr>
          <p:spPr>
            <a:xfrm>
              <a:off x="1807525" y="41967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7" y="329"/>
                    <a:pt x="427" y="216"/>
                  </a:cubicBezTo>
                  <a:cubicBezTo>
                    <a:pt x="421" y="9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8" name="Google Shape;5688;p9"/>
            <p:cNvSpPr/>
            <p:nvPr/>
          </p:nvSpPr>
          <p:spPr>
            <a:xfrm>
              <a:off x="180737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9" y="0"/>
                    <a:pt x="1" y="93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1"/>
                    <a:pt x="427" y="221"/>
                  </a:cubicBezTo>
                  <a:cubicBezTo>
                    <a:pt x="433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9" name="Google Shape;5689;p9"/>
            <p:cNvSpPr/>
            <p:nvPr/>
          </p:nvSpPr>
          <p:spPr>
            <a:xfrm>
              <a:off x="191362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103" y="0"/>
                    <a:pt x="6" y="93"/>
                    <a:pt x="6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8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0" name="Google Shape;5690;p9"/>
            <p:cNvSpPr/>
            <p:nvPr/>
          </p:nvSpPr>
          <p:spPr>
            <a:xfrm>
              <a:off x="17543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8" y="1"/>
                    <a:pt x="11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3" y="423"/>
                    <a:pt x="422" y="333"/>
                    <a:pt x="432" y="216"/>
                  </a:cubicBezTo>
                  <a:cubicBezTo>
                    <a:pt x="43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1" name="Google Shape;5691;p9"/>
            <p:cNvSpPr/>
            <p:nvPr/>
          </p:nvSpPr>
          <p:spPr>
            <a:xfrm>
              <a:off x="180752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103" y="1"/>
                    <a:pt x="5" y="88"/>
                    <a:pt x="0" y="206"/>
                  </a:cubicBezTo>
                  <a:cubicBezTo>
                    <a:pt x="0" y="329"/>
                    <a:pt x="82" y="422"/>
                    <a:pt x="206" y="422"/>
                  </a:cubicBezTo>
                  <a:cubicBezTo>
                    <a:pt x="212" y="422"/>
                    <a:pt x="218" y="423"/>
                    <a:pt x="223" y="423"/>
                  </a:cubicBezTo>
                  <a:cubicBezTo>
                    <a:pt x="333" y="423"/>
                    <a:pt x="422" y="333"/>
                    <a:pt x="427" y="216"/>
                  </a:cubicBezTo>
                  <a:cubicBezTo>
                    <a:pt x="427" y="10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2" name="Google Shape;5692;p9"/>
            <p:cNvSpPr/>
            <p:nvPr/>
          </p:nvSpPr>
          <p:spPr>
            <a:xfrm>
              <a:off x="1833975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93" y="427"/>
                    <a:pt x="216" y="427"/>
                  </a:cubicBezTo>
                  <a:cubicBezTo>
                    <a:pt x="340" y="427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3" name="Google Shape;5693;p9"/>
            <p:cNvSpPr/>
            <p:nvPr/>
          </p:nvSpPr>
          <p:spPr>
            <a:xfrm>
              <a:off x="1966825" y="414380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6" y="1"/>
                  </a:moveTo>
                  <a:cubicBezTo>
                    <a:pt x="87" y="1"/>
                    <a:pt x="0" y="87"/>
                    <a:pt x="5" y="212"/>
                  </a:cubicBezTo>
                  <a:cubicBezTo>
                    <a:pt x="5" y="330"/>
                    <a:pt x="93" y="423"/>
                    <a:pt x="216" y="423"/>
                  </a:cubicBezTo>
                  <a:cubicBezTo>
                    <a:pt x="329" y="423"/>
                    <a:pt x="427" y="335"/>
                    <a:pt x="427" y="222"/>
                  </a:cubicBezTo>
                  <a:cubicBezTo>
                    <a:pt x="427" y="99"/>
                    <a:pt x="339" y="1"/>
                    <a:pt x="216" y="1"/>
                  </a:cubicBezTo>
                  <a:cubicBezTo>
                    <a:pt x="212" y="1"/>
                    <a:pt x="20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4" name="Google Shape;5694;p9"/>
            <p:cNvSpPr/>
            <p:nvPr/>
          </p:nvSpPr>
          <p:spPr>
            <a:xfrm>
              <a:off x="17012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3" y="0"/>
                    <a:pt x="0" y="98"/>
                    <a:pt x="11" y="221"/>
                  </a:cubicBezTo>
                  <a:cubicBezTo>
                    <a:pt x="11" y="334"/>
                    <a:pt x="103" y="427"/>
                    <a:pt x="221" y="427"/>
                  </a:cubicBezTo>
                  <a:cubicBezTo>
                    <a:pt x="345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5" name="Google Shape;5695;p9"/>
            <p:cNvSpPr/>
            <p:nvPr/>
          </p:nvSpPr>
          <p:spPr>
            <a:xfrm>
              <a:off x="1833975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34"/>
                    <a:pt x="93" y="421"/>
                    <a:pt x="216" y="421"/>
                  </a:cubicBezTo>
                  <a:cubicBezTo>
                    <a:pt x="340" y="421"/>
                    <a:pt x="43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6" name="Google Shape;5696;p9"/>
            <p:cNvSpPr/>
            <p:nvPr/>
          </p:nvSpPr>
          <p:spPr>
            <a:xfrm>
              <a:off x="175445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33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7" name="Google Shape;5697;p9"/>
            <p:cNvSpPr/>
            <p:nvPr/>
          </p:nvSpPr>
          <p:spPr>
            <a:xfrm>
              <a:off x="1833975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8" name="Google Shape;5698;p9"/>
            <p:cNvSpPr/>
            <p:nvPr/>
          </p:nvSpPr>
          <p:spPr>
            <a:xfrm>
              <a:off x="1701275" y="39845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9" y="427"/>
                    <a:pt x="427" y="334"/>
                    <a:pt x="427" y="211"/>
                  </a:cubicBezTo>
                  <a:cubicBezTo>
                    <a:pt x="432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9" name="Google Shape;5699;p9"/>
            <p:cNvSpPr/>
            <p:nvPr/>
          </p:nvSpPr>
          <p:spPr>
            <a:xfrm>
              <a:off x="186057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5"/>
                    <a:pt x="0" y="98"/>
                    <a:pt x="0" y="221"/>
                  </a:cubicBezTo>
                  <a:cubicBezTo>
                    <a:pt x="0" y="33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0" name="Google Shape;5700;p9"/>
            <p:cNvSpPr/>
            <p:nvPr/>
          </p:nvSpPr>
          <p:spPr>
            <a:xfrm>
              <a:off x="1833975" y="39580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3" y="422"/>
                    <a:pt x="211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1" name="Google Shape;5701;p9"/>
            <p:cNvSpPr/>
            <p:nvPr/>
          </p:nvSpPr>
          <p:spPr>
            <a:xfrm>
              <a:off x="18605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1" y="334"/>
                    <a:pt x="103" y="422"/>
                    <a:pt x="221" y="422"/>
                  </a:cubicBezTo>
                  <a:cubicBezTo>
                    <a:pt x="339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2" name="Google Shape;5702;p9"/>
            <p:cNvSpPr/>
            <p:nvPr/>
          </p:nvSpPr>
          <p:spPr>
            <a:xfrm>
              <a:off x="1436000" y="414380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0" y="1"/>
                  </a:moveTo>
                  <a:cubicBezTo>
                    <a:pt x="92" y="1"/>
                    <a:pt x="0" y="87"/>
                    <a:pt x="10" y="207"/>
                  </a:cubicBezTo>
                  <a:cubicBezTo>
                    <a:pt x="10" y="330"/>
                    <a:pt x="97" y="423"/>
                    <a:pt x="221" y="423"/>
                  </a:cubicBezTo>
                  <a:cubicBezTo>
                    <a:pt x="334" y="423"/>
                    <a:pt x="431" y="335"/>
                    <a:pt x="431" y="222"/>
                  </a:cubicBezTo>
                  <a:cubicBezTo>
                    <a:pt x="431" y="99"/>
                    <a:pt x="344" y="1"/>
                    <a:pt x="221" y="1"/>
                  </a:cubicBezTo>
                  <a:cubicBezTo>
                    <a:pt x="217" y="1"/>
                    <a:pt x="214" y="1"/>
                    <a:pt x="21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3" name="Google Shape;5703;p9"/>
            <p:cNvSpPr/>
            <p:nvPr/>
          </p:nvSpPr>
          <p:spPr>
            <a:xfrm>
              <a:off x="1833975" y="40112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6" y="1"/>
                  </a:moveTo>
                  <a:cubicBezTo>
                    <a:pt x="98" y="1"/>
                    <a:pt x="1" y="88"/>
                    <a:pt x="1" y="217"/>
                  </a:cubicBezTo>
                  <a:cubicBezTo>
                    <a:pt x="6" y="335"/>
                    <a:pt x="103" y="427"/>
                    <a:pt x="216" y="427"/>
                  </a:cubicBezTo>
                  <a:cubicBezTo>
                    <a:pt x="340" y="422"/>
                    <a:pt x="427" y="335"/>
                    <a:pt x="427" y="212"/>
                  </a:cubicBezTo>
                  <a:cubicBezTo>
                    <a:pt x="427" y="8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4" name="Google Shape;5704;p9"/>
            <p:cNvSpPr/>
            <p:nvPr/>
          </p:nvSpPr>
          <p:spPr>
            <a:xfrm>
              <a:off x="1674800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3" y="0"/>
                    <a:pt x="1" y="86"/>
                    <a:pt x="1" y="206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330" y="427"/>
                    <a:pt x="427" y="329"/>
                    <a:pt x="427" y="216"/>
                  </a:cubicBezTo>
                  <a:cubicBezTo>
                    <a:pt x="427" y="98"/>
                    <a:pt x="335" y="0"/>
                    <a:pt x="222" y="0"/>
                  </a:cubicBezTo>
                  <a:cubicBezTo>
                    <a:pt x="218" y="0"/>
                    <a:pt x="21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5" name="Google Shape;5705;p9"/>
            <p:cNvSpPr/>
            <p:nvPr/>
          </p:nvSpPr>
          <p:spPr>
            <a:xfrm>
              <a:off x="1754325" y="41968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199" y="1"/>
                  </a:moveTo>
                  <a:cubicBezTo>
                    <a:pt x="94" y="1"/>
                    <a:pt x="5" y="90"/>
                    <a:pt x="1" y="202"/>
                  </a:cubicBezTo>
                  <a:cubicBezTo>
                    <a:pt x="1" y="320"/>
                    <a:pt x="98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22" y="212"/>
                  </a:cubicBezTo>
                  <a:cubicBezTo>
                    <a:pt x="422" y="94"/>
                    <a:pt x="335" y="7"/>
                    <a:pt x="216" y="1"/>
                  </a:cubicBezTo>
                  <a:cubicBezTo>
                    <a:pt x="211" y="1"/>
                    <a:pt x="205" y="1"/>
                    <a:pt x="19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6" name="Google Shape;5706;p9"/>
            <p:cNvSpPr/>
            <p:nvPr/>
          </p:nvSpPr>
          <p:spPr>
            <a:xfrm>
              <a:off x="17012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98" y="422"/>
                    <a:pt x="211" y="427"/>
                  </a:cubicBezTo>
                  <a:cubicBezTo>
                    <a:pt x="214" y="427"/>
                    <a:pt x="218" y="427"/>
                    <a:pt x="221" y="427"/>
                  </a:cubicBezTo>
                  <a:cubicBezTo>
                    <a:pt x="335" y="427"/>
                    <a:pt x="432" y="342"/>
                    <a:pt x="432" y="222"/>
                  </a:cubicBezTo>
                  <a:cubicBezTo>
                    <a:pt x="432" y="9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7" name="Google Shape;5707;p9"/>
            <p:cNvSpPr/>
            <p:nvPr/>
          </p:nvSpPr>
          <p:spPr>
            <a:xfrm>
              <a:off x="2178925" y="41434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6" y="1"/>
                  </a:moveTo>
                  <a:cubicBezTo>
                    <a:pt x="103" y="1"/>
                    <a:pt x="5" y="93"/>
                    <a:pt x="5" y="217"/>
                  </a:cubicBezTo>
                  <a:cubicBezTo>
                    <a:pt x="0" y="330"/>
                    <a:pt x="103" y="432"/>
                    <a:pt x="216" y="432"/>
                  </a:cubicBezTo>
                  <a:cubicBezTo>
                    <a:pt x="334" y="432"/>
                    <a:pt x="432" y="345"/>
                    <a:pt x="432" y="227"/>
                  </a:cubicBezTo>
                  <a:cubicBezTo>
                    <a:pt x="432" y="109"/>
                    <a:pt x="339" y="16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8" name="Google Shape;5708;p9"/>
            <p:cNvSpPr/>
            <p:nvPr/>
          </p:nvSpPr>
          <p:spPr>
            <a:xfrm>
              <a:off x="175432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8"/>
                    <a:pt x="1" y="211"/>
                  </a:cubicBezTo>
                  <a:cubicBezTo>
                    <a:pt x="1" y="334"/>
                    <a:pt x="93" y="427"/>
                    <a:pt x="216" y="427"/>
                  </a:cubicBezTo>
                  <a:cubicBezTo>
                    <a:pt x="335" y="427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9" name="Google Shape;5709;p9"/>
            <p:cNvSpPr/>
            <p:nvPr/>
          </p:nvSpPr>
          <p:spPr>
            <a:xfrm>
              <a:off x="1966675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1" y="341"/>
                    <a:pt x="93" y="427"/>
                    <a:pt x="212" y="427"/>
                  </a:cubicBezTo>
                  <a:cubicBezTo>
                    <a:pt x="215" y="427"/>
                    <a:pt x="218" y="427"/>
                    <a:pt x="222" y="427"/>
                  </a:cubicBezTo>
                  <a:cubicBezTo>
                    <a:pt x="335" y="427"/>
                    <a:pt x="427" y="329"/>
                    <a:pt x="427" y="21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0" name="Google Shape;5710;p9"/>
            <p:cNvSpPr/>
            <p:nvPr/>
          </p:nvSpPr>
          <p:spPr>
            <a:xfrm>
              <a:off x="1648350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6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9"/>
                    <a:pt x="10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1" name="Google Shape;5711;p9"/>
            <p:cNvSpPr/>
            <p:nvPr/>
          </p:nvSpPr>
          <p:spPr>
            <a:xfrm>
              <a:off x="1966550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5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2" name="Google Shape;5712;p9"/>
            <p:cNvSpPr/>
            <p:nvPr/>
          </p:nvSpPr>
          <p:spPr>
            <a:xfrm>
              <a:off x="1701275" y="41438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2" y="1"/>
                  </a:moveTo>
                  <a:cubicBezTo>
                    <a:pt x="93" y="1"/>
                    <a:pt x="0" y="97"/>
                    <a:pt x="5" y="222"/>
                  </a:cubicBezTo>
                  <a:cubicBezTo>
                    <a:pt x="5" y="335"/>
                    <a:pt x="98" y="433"/>
                    <a:pt x="211" y="433"/>
                  </a:cubicBezTo>
                  <a:cubicBezTo>
                    <a:pt x="334" y="433"/>
                    <a:pt x="432" y="340"/>
                    <a:pt x="432" y="222"/>
                  </a:cubicBezTo>
                  <a:cubicBezTo>
                    <a:pt x="432" y="99"/>
                    <a:pt x="345" y="1"/>
                    <a:pt x="221" y="1"/>
                  </a:cubicBezTo>
                  <a:cubicBezTo>
                    <a:pt x="218" y="1"/>
                    <a:pt x="21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3" name="Google Shape;5713;p9"/>
            <p:cNvSpPr/>
            <p:nvPr/>
          </p:nvSpPr>
          <p:spPr>
            <a:xfrm>
              <a:off x="18605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0" y="216"/>
                  </a:cubicBezTo>
                  <a:cubicBezTo>
                    <a:pt x="0" y="329"/>
                    <a:pt x="93" y="422"/>
                    <a:pt x="206" y="427"/>
                  </a:cubicBezTo>
                  <a:cubicBezTo>
                    <a:pt x="209" y="427"/>
                    <a:pt x="213" y="427"/>
                    <a:pt x="216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4" name="Google Shape;5714;p9"/>
            <p:cNvSpPr/>
            <p:nvPr/>
          </p:nvSpPr>
          <p:spPr>
            <a:xfrm>
              <a:off x="1993275" y="390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8"/>
                    <a:pt x="6" y="211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5" name="Google Shape;5715;p9"/>
            <p:cNvSpPr/>
            <p:nvPr/>
          </p:nvSpPr>
          <p:spPr>
            <a:xfrm>
              <a:off x="1966825" y="4037325"/>
              <a:ext cx="10925" cy="10800"/>
            </a:xfrm>
            <a:custGeom>
              <a:rect b="b" l="l" r="r" t="t"/>
              <a:pathLst>
                <a:path extrusionOk="0" h="432" w="437">
                  <a:moveTo>
                    <a:pt x="216" y="0"/>
                  </a:moveTo>
                  <a:cubicBezTo>
                    <a:pt x="103" y="10"/>
                    <a:pt x="5" y="98"/>
                    <a:pt x="5" y="216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214" y="432"/>
                    <a:pt x="217" y="432"/>
                    <a:pt x="220" y="432"/>
                  </a:cubicBezTo>
                  <a:cubicBezTo>
                    <a:pt x="334" y="432"/>
                    <a:pt x="422" y="341"/>
                    <a:pt x="427" y="221"/>
                  </a:cubicBezTo>
                  <a:cubicBezTo>
                    <a:pt x="43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6" name="Google Shape;5716;p9"/>
            <p:cNvSpPr/>
            <p:nvPr/>
          </p:nvSpPr>
          <p:spPr>
            <a:xfrm>
              <a:off x="1435975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0" y="422"/>
                    <a:pt x="427" y="324"/>
                    <a:pt x="427" y="211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7" name="Google Shape;5717;p9"/>
            <p:cNvSpPr/>
            <p:nvPr/>
          </p:nvSpPr>
          <p:spPr>
            <a:xfrm>
              <a:off x="175432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0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8" name="Google Shape;5718;p9"/>
            <p:cNvSpPr/>
            <p:nvPr/>
          </p:nvSpPr>
          <p:spPr>
            <a:xfrm>
              <a:off x="1621625" y="4276650"/>
              <a:ext cx="10800" cy="10425"/>
            </a:xfrm>
            <a:custGeom>
              <a:rect b="b" l="l" r="r" t="t"/>
              <a:pathLst>
                <a:path extrusionOk="0" h="417" w="432">
                  <a:moveTo>
                    <a:pt x="216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93" y="417"/>
                    <a:pt x="216" y="417"/>
                  </a:cubicBezTo>
                  <a:cubicBezTo>
                    <a:pt x="334" y="417"/>
                    <a:pt x="432" y="319"/>
                    <a:pt x="427" y="211"/>
                  </a:cubicBezTo>
                  <a:cubicBezTo>
                    <a:pt x="427" y="9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9" name="Google Shape;5719;p9"/>
            <p:cNvSpPr/>
            <p:nvPr/>
          </p:nvSpPr>
          <p:spPr>
            <a:xfrm>
              <a:off x="151562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" y="319"/>
                    <a:pt x="93" y="421"/>
                    <a:pt x="206" y="421"/>
                  </a:cubicBezTo>
                  <a:cubicBezTo>
                    <a:pt x="330" y="421"/>
                    <a:pt x="427" y="329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0" name="Google Shape;5720;p9"/>
            <p:cNvSpPr/>
            <p:nvPr/>
          </p:nvSpPr>
          <p:spPr>
            <a:xfrm>
              <a:off x="1621875" y="43826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5"/>
                    <a:pt x="1" y="98"/>
                    <a:pt x="1" y="211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24" y="421"/>
                    <a:pt x="422" y="319"/>
                    <a:pt x="422" y="206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1" name="Google Shape;5721;p9"/>
            <p:cNvSpPr/>
            <p:nvPr/>
          </p:nvSpPr>
          <p:spPr>
            <a:xfrm>
              <a:off x="1860575" y="42499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3"/>
                    <a:pt x="11" y="222"/>
                  </a:cubicBezTo>
                  <a:cubicBezTo>
                    <a:pt x="11" y="335"/>
                    <a:pt x="103" y="432"/>
                    <a:pt x="221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3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2" name="Google Shape;5722;p9"/>
            <p:cNvSpPr/>
            <p:nvPr/>
          </p:nvSpPr>
          <p:spPr>
            <a:xfrm>
              <a:off x="2152575" y="43826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88" y="0"/>
                    <a:pt x="1" y="87"/>
                    <a:pt x="1" y="211"/>
                  </a:cubicBezTo>
                  <a:cubicBezTo>
                    <a:pt x="1" y="329"/>
                    <a:pt x="88" y="421"/>
                    <a:pt x="206" y="421"/>
                  </a:cubicBezTo>
                  <a:cubicBezTo>
                    <a:pt x="330" y="421"/>
                    <a:pt x="422" y="329"/>
                    <a:pt x="422" y="211"/>
                  </a:cubicBezTo>
                  <a:cubicBezTo>
                    <a:pt x="422" y="87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3" name="Google Shape;5723;p9"/>
            <p:cNvSpPr/>
            <p:nvPr/>
          </p:nvSpPr>
          <p:spPr>
            <a:xfrm>
              <a:off x="1435975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7" y="427"/>
                  </a:cubicBezTo>
                  <a:cubicBezTo>
                    <a:pt x="330" y="427"/>
                    <a:pt x="427" y="330"/>
                    <a:pt x="427" y="217"/>
                  </a:cubicBezTo>
                  <a:cubicBezTo>
                    <a:pt x="42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4" name="Google Shape;5724;p9"/>
            <p:cNvSpPr/>
            <p:nvPr/>
          </p:nvSpPr>
          <p:spPr>
            <a:xfrm>
              <a:off x="17012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5" name="Google Shape;5725;p9"/>
            <p:cNvSpPr/>
            <p:nvPr/>
          </p:nvSpPr>
          <p:spPr>
            <a:xfrm>
              <a:off x="1966825" y="409085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230" y="0"/>
                  </a:moveTo>
                  <a:cubicBezTo>
                    <a:pt x="222" y="0"/>
                    <a:pt x="214" y="1"/>
                    <a:pt x="206" y="2"/>
                  </a:cubicBezTo>
                  <a:cubicBezTo>
                    <a:pt x="87" y="2"/>
                    <a:pt x="0" y="94"/>
                    <a:pt x="0" y="218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24" y="418"/>
                    <a:pt x="421" y="321"/>
                    <a:pt x="421" y="208"/>
                  </a:cubicBezTo>
                  <a:cubicBezTo>
                    <a:pt x="421" y="93"/>
                    <a:pt x="337" y="0"/>
                    <a:pt x="23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6" name="Google Shape;5726;p9"/>
            <p:cNvSpPr/>
            <p:nvPr/>
          </p:nvSpPr>
          <p:spPr>
            <a:xfrm>
              <a:off x="215245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7" y="33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7" name="Google Shape;5727;p9"/>
            <p:cNvSpPr/>
            <p:nvPr/>
          </p:nvSpPr>
          <p:spPr>
            <a:xfrm>
              <a:off x="1833725" y="454192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7" y="1"/>
                  </a:moveTo>
                  <a:cubicBezTo>
                    <a:pt x="103" y="1"/>
                    <a:pt x="10" y="92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339" y="422"/>
                    <a:pt x="432" y="335"/>
                    <a:pt x="432" y="212"/>
                  </a:cubicBezTo>
                  <a:cubicBezTo>
                    <a:pt x="437" y="88"/>
                    <a:pt x="350" y="1"/>
                    <a:pt x="226" y="1"/>
                  </a:cubicBezTo>
                  <a:cubicBezTo>
                    <a:pt x="223" y="1"/>
                    <a:pt x="22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8" name="Google Shape;5728;p9"/>
            <p:cNvSpPr/>
            <p:nvPr/>
          </p:nvSpPr>
          <p:spPr>
            <a:xfrm>
              <a:off x="1701275" y="45682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2" y="0"/>
                  </a:moveTo>
                  <a:cubicBezTo>
                    <a:pt x="93" y="0"/>
                    <a:pt x="0" y="96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212" y="422"/>
                    <a:pt x="218" y="423"/>
                    <a:pt x="224" y="423"/>
                  </a:cubicBezTo>
                  <a:cubicBezTo>
                    <a:pt x="339" y="423"/>
                    <a:pt x="427" y="333"/>
                    <a:pt x="432" y="216"/>
                  </a:cubicBezTo>
                  <a:cubicBezTo>
                    <a:pt x="432" y="93"/>
                    <a:pt x="345" y="1"/>
                    <a:pt x="221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9" name="Google Shape;5729;p9"/>
            <p:cNvSpPr/>
            <p:nvPr/>
          </p:nvSpPr>
          <p:spPr>
            <a:xfrm>
              <a:off x="2046475" y="4382250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1"/>
                    <a:pt x="0" y="98"/>
                    <a:pt x="0" y="216"/>
                  </a:cubicBezTo>
                  <a:cubicBezTo>
                    <a:pt x="0" y="330"/>
                    <a:pt x="93" y="432"/>
                    <a:pt x="211" y="432"/>
                  </a:cubicBezTo>
                  <a:cubicBezTo>
                    <a:pt x="329" y="432"/>
                    <a:pt x="421" y="345"/>
                    <a:pt x="421" y="222"/>
                  </a:cubicBezTo>
                  <a:cubicBezTo>
                    <a:pt x="416" y="103"/>
                    <a:pt x="324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0" name="Google Shape;5730;p9"/>
            <p:cNvSpPr/>
            <p:nvPr/>
          </p:nvSpPr>
          <p:spPr>
            <a:xfrm>
              <a:off x="2099275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0"/>
                    <a:pt x="10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1" name="Google Shape;5731;p9"/>
            <p:cNvSpPr/>
            <p:nvPr/>
          </p:nvSpPr>
          <p:spPr>
            <a:xfrm>
              <a:off x="1966550" y="419685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08" y="1"/>
                  </a:moveTo>
                  <a:cubicBezTo>
                    <a:pt x="94" y="1"/>
                    <a:pt x="6" y="90"/>
                    <a:pt x="6" y="202"/>
                  </a:cubicBezTo>
                  <a:cubicBezTo>
                    <a:pt x="1" y="325"/>
                    <a:pt x="93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32" y="212"/>
                  </a:cubicBezTo>
                  <a:cubicBezTo>
                    <a:pt x="432" y="99"/>
                    <a:pt x="340" y="7"/>
                    <a:pt x="227" y="1"/>
                  </a:cubicBezTo>
                  <a:cubicBezTo>
                    <a:pt x="221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2" name="Google Shape;5732;p9"/>
            <p:cNvSpPr/>
            <p:nvPr/>
          </p:nvSpPr>
          <p:spPr>
            <a:xfrm>
              <a:off x="1966550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104" y="1"/>
                    <a:pt x="16" y="88"/>
                    <a:pt x="6" y="206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4" y="423"/>
                    <a:pt x="432" y="333"/>
                    <a:pt x="432" y="216"/>
                  </a:cubicBezTo>
                  <a:cubicBezTo>
                    <a:pt x="432" y="10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3" name="Google Shape;5733;p9"/>
            <p:cNvSpPr/>
            <p:nvPr/>
          </p:nvSpPr>
          <p:spPr>
            <a:xfrm>
              <a:off x="1568700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11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87" y="417"/>
                    <a:pt x="211" y="417"/>
                  </a:cubicBezTo>
                  <a:cubicBezTo>
                    <a:pt x="334" y="417"/>
                    <a:pt x="421" y="319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4" name="Google Shape;5734;p9"/>
            <p:cNvSpPr/>
            <p:nvPr/>
          </p:nvSpPr>
          <p:spPr>
            <a:xfrm>
              <a:off x="1833975" y="39047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98" y="1"/>
                    <a:pt x="1" y="93"/>
                    <a:pt x="1" y="212"/>
                  </a:cubicBezTo>
                  <a:cubicBezTo>
                    <a:pt x="1" y="330"/>
                    <a:pt x="98" y="433"/>
                    <a:pt x="211" y="433"/>
                  </a:cubicBezTo>
                  <a:cubicBezTo>
                    <a:pt x="214" y="433"/>
                    <a:pt x="217" y="433"/>
                    <a:pt x="221" y="433"/>
                  </a:cubicBezTo>
                  <a:cubicBezTo>
                    <a:pt x="339" y="433"/>
                    <a:pt x="432" y="337"/>
                    <a:pt x="432" y="217"/>
                  </a:cubicBezTo>
                  <a:cubicBezTo>
                    <a:pt x="432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5" name="Google Shape;5735;p9"/>
            <p:cNvSpPr/>
            <p:nvPr/>
          </p:nvSpPr>
          <p:spPr>
            <a:xfrm>
              <a:off x="2046475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20" y="0"/>
                  </a:moveTo>
                  <a:cubicBezTo>
                    <a:pt x="217" y="0"/>
                    <a:pt x="214" y="0"/>
                    <a:pt x="211" y="1"/>
                  </a:cubicBezTo>
                  <a:cubicBezTo>
                    <a:pt x="93" y="1"/>
                    <a:pt x="0" y="98"/>
                    <a:pt x="0" y="211"/>
                  </a:cubicBezTo>
                  <a:cubicBezTo>
                    <a:pt x="5" y="329"/>
                    <a:pt x="93" y="417"/>
                    <a:pt x="211" y="417"/>
                  </a:cubicBezTo>
                  <a:cubicBezTo>
                    <a:pt x="329" y="417"/>
                    <a:pt x="421" y="329"/>
                    <a:pt x="421" y="206"/>
                  </a:cubicBezTo>
                  <a:cubicBezTo>
                    <a:pt x="421" y="86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6" name="Google Shape;5736;p9"/>
            <p:cNvSpPr/>
            <p:nvPr/>
          </p:nvSpPr>
          <p:spPr>
            <a:xfrm>
              <a:off x="17012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3" y="0"/>
                  </a:moveTo>
                  <a:cubicBezTo>
                    <a:pt x="99" y="0"/>
                    <a:pt x="11" y="101"/>
                    <a:pt x="11" y="211"/>
                  </a:cubicBezTo>
                  <a:cubicBezTo>
                    <a:pt x="1" y="329"/>
                    <a:pt x="94" y="428"/>
                    <a:pt x="205" y="428"/>
                  </a:cubicBezTo>
                  <a:cubicBezTo>
                    <a:pt x="210" y="428"/>
                    <a:pt x="216" y="428"/>
                    <a:pt x="221" y="427"/>
                  </a:cubicBezTo>
                  <a:cubicBezTo>
                    <a:pt x="345" y="417"/>
                    <a:pt x="432" y="330"/>
                    <a:pt x="432" y="211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6" y="0"/>
                    <a:pt x="21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7" name="Google Shape;5737;p9"/>
            <p:cNvSpPr/>
            <p:nvPr/>
          </p:nvSpPr>
          <p:spPr>
            <a:xfrm>
              <a:off x="1913625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88" y="432"/>
                    <a:pt x="211" y="432"/>
                  </a:cubicBezTo>
                  <a:cubicBezTo>
                    <a:pt x="335" y="432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8" name="Google Shape;5738;p9"/>
            <p:cNvSpPr/>
            <p:nvPr/>
          </p:nvSpPr>
          <p:spPr>
            <a:xfrm>
              <a:off x="1488900" y="4037575"/>
              <a:ext cx="11075" cy="10550"/>
            </a:xfrm>
            <a:custGeom>
              <a:rect b="b" l="l" r="r" t="t"/>
              <a:pathLst>
                <a:path extrusionOk="0" h="422" w="443">
                  <a:moveTo>
                    <a:pt x="222" y="0"/>
                  </a:moveTo>
                  <a:cubicBezTo>
                    <a:pt x="88" y="6"/>
                    <a:pt x="1" y="113"/>
                    <a:pt x="11" y="216"/>
                  </a:cubicBezTo>
                  <a:cubicBezTo>
                    <a:pt x="11" y="340"/>
                    <a:pt x="104" y="422"/>
                    <a:pt x="222" y="422"/>
                  </a:cubicBezTo>
                  <a:cubicBezTo>
                    <a:pt x="345" y="422"/>
                    <a:pt x="443" y="324"/>
                    <a:pt x="443" y="211"/>
                  </a:cubicBezTo>
                  <a:cubicBezTo>
                    <a:pt x="443" y="9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9" name="Google Shape;5739;p9"/>
            <p:cNvSpPr/>
            <p:nvPr/>
          </p:nvSpPr>
          <p:spPr>
            <a:xfrm>
              <a:off x="20198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7" y="0"/>
                  </a:moveTo>
                  <a:cubicBezTo>
                    <a:pt x="93" y="0"/>
                    <a:pt x="0" y="96"/>
                    <a:pt x="0" y="216"/>
                  </a:cubicBezTo>
                  <a:cubicBezTo>
                    <a:pt x="0" y="345"/>
                    <a:pt x="93" y="427"/>
                    <a:pt x="21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0" name="Google Shape;5740;p9"/>
            <p:cNvSpPr/>
            <p:nvPr/>
          </p:nvSpPr>
          <p:spPr>
            <a:xfrm>
              <a:off x="1648350" y="4037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103" y="6"/>
                    <a:pt x="0" y="93"/>
                    <a:pt x="0" y="211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1" y="340"/>
                    <a:pt x="421" y="216"/>
                  </a:cubicBezTo>
                  <a:cubicBezTo>
                    <a:pt x="421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1" name="Google Shape;5741;p9"/>
            <p:cNvSpPr/>
            <p:nvPr/>
          </p:nvSpPr>
          <p:spPr>
            <a:xfrm>
              <a:off x="1648350" y="45684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20" y="0"/>
                  </a:moveTo>
                  <a:cubicBezTo>
                    <a:pt x="217" y="0"/>
                    <a:pt x="214" y="1"/>
                    <a:pt x="211" y="1"/>
                  </a:cubicBezTo>
                  <a:cubicBezTo>
                    <a:pt x="103" y="1"/>
                    <a:pt x="5" y="93"/>
                    <a:pt x="0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6"/>
                    <a:pt x="334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2" name="Google Shape;5742;p9"/>
            <p:cNvSpPr/>
            <p:nvPr/>
          </p:nvSpPr>
          <p:spPr>
            <a:xfrm>
              <a:off x="1833975" y="43294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8" y="6"/>
                    <a:pt x="1" y="103"/>
                    <a:pt x="1" y="222"/>
                  </a:cubicBezTo>
                  <a:cubicBezTo>
                    <a:pt x="1" y="340"/>
                    <a:pt x="98" y="432"/>
                    <a:pt x="216" y="432"/>
                  </a:cubicBezTo>
                  <a:cubicBezTo>
                    <a:pt x="340" y="427"/>
                    <a:pt x="432" y="335"/>
                    <a:pt x="43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3" name="Google Shape;5743;p9"/>
            <p:cNvSpPr/>
            <p:nvPr/>
          </p:nvSpPr>
          <p:spPr>
            <a:xfrm>
              <a:off x="1913625" y="4249900"/>
              <a:ext cx="10825" cy="10850"/>
            </a:xfrm>
            <a:custGeom>
              <a:rect b="b" l="l" r="r" t="t"/>
              <a:pathLst>
                <a:path extrusionOk="0" h="434" w="433">
                  <a:moveTo>
                    <a:pt x="226" y="1"/>
                  </a:moveTo>
                  <a:cubicBezTo>
                    <a:pt x="221" y="1"/>
                    <a:pt x="216" y="1"/>
                    <a:pt x="211" y="2"/>
                  </a:cubicBezTo>
                  <a:cubicBezTo>
                    <a:pt x="88" y="2"/>
                    <a:pt x="1" y="94"/>
                    <a:pt x="6" y="228"/>
                  </a:cubicBezTo>
                  <a:cubicBezTo>
                    <a:pt x="6" y="336"/>
                    <a:pt x="103" y="433"/>
                    <a:pt x="216" y="433"/>
                  </a:cubicBezTo>
                  <a:cubicBezTo>
                    <a:pt x="335" y="433"/>
                    <a:pt x="432" y="331"/>
                    <a:pt x="432" y="218"/>
                  </a:cubicBezTo>
                  <a:cubicBezTo>
                    <a:pt x="422" y="95"/>
                    <a:pt x="324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4" name="Google Shape;5744;p9"/>
            <p:cNvSpPr/>
            <p:nvPr/>
          </p:nvSpPr>
          <p:spPr>
            <a:xfrm>
              <a:off x="1701525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3" y="1"/>
                    <a:pt x="1" y="103"/>
                    <a:pt x="1" y="216"/>
                  </a:cubicBezTo>
                  <a:cubicBezTo>
                    <a:pt x="1" y="335"/>
                    <a:pt x="88" y="422"/>
                    <a:pt x="206" y="422"/>
                  </a:cubicBezTo>
                  <a:cubicBezTo>
                    <a:pt x="324" y="422"/>
                    <a:pt x="417" y="335"/>
                    <a:pt x="422" y="216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5" name="Google Shape;5745;p9"/>
            <p:cNvSpPr/>
            <p:nvPr/>
          </p:nvSpPr>
          <p:spPr>
            <a:xfrm>
              <a:off x="18075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6" name="Google Shape;5746;p9"/>
            <p:cNvSpPr/>
            <p:nvPr/>
          </p:nvSpPr>
          <p:spPr>
            <a:xfrm>
              <a:off x="1515625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5" y="422"/>
                    <a:pt x="427" y="32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7" name="Google Shape;5747;p9"/>
            <p:cNvSpPr/>
            <p:nvPr/>
          </p:nvSpPr>
          <p:spPr>
            <a:xfrm>
              <a:off x="18075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0" y="217"/>
                  </a:cubicBezTo>
                  <a:cubicBezTo>
                    <a:pt x="5" y="330"/>
                    <a:pt x="93" y="427"/>
                    <a:pt x="21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8" name="Google Shape;5748;p9"/>
            <p:cNvSpPr/>
            <p:nvPr/>
          </p:nvSpPr>
          <p:spPr>
            <a:xfrm>
              <a:off x="201987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7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3"/>
                    <a:pt x="84" y="423"/>
                    <a:pt x="198" y="423"/>
                  </a:cubicBezTo>
                  <a:cubicBezTo>
                    <a:pt x="204" y="423"/>
                    <a:pt x="210" y="422"/>
                    <a:pt x="216" y="422"/>
                  </a:cubicBezTo>
                  <a:cubicBezTo>
                    <a:pt x="329" y="422"/>
                    <a:pt x="427" y="329"/>
                    <a:pt x="427" y="211"/>
                  </a:cubicBezTo>
                  <a:cubicBezTo>
                    <a:pt x="422" y="93"/>
                    <a:pt x="329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9" name="Google Shape;5749;p9"/>
            <p:cNvSpPr/>
            <p:nvPr/>
          </p:nvSpPr>
          <p:spPr>
            <a:xfrm>
              <a:off x="1807650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5" y="0"/>
                  </a:moveTo>
                  <a:cubicBezTo>
                    <a:pt x="89" y="0"/>
                    <a:pt x="0" y="99"/>
                    <a:pt x="0" y="212"/>
                  </a:cubicBezTo>
                  <a:cubicBezTo>
                    <a:pt x="0" y="335"/>
                    <a:pt x="88" y="422"/>
                    <a:pt x="211" y="422"/>
                  </a:cubicBezTo>
                  <a:cubicBezTo>
                    <a:pt x="329" y="422"/>
                    <a:pt x="422" y="325"/>
                    <a:pt x="422" y="212"/>
                  </a:cubicBezTo>
                  <a:cubicBezTo>
                    <a:pt x="422" y="93"/>
                    <a:pt x="324" y="1"/>
                    <a:pt x="211" y="1"/>
                  </a:cubicBezTo>
                  <a:cubicBezTo>
                    <a:pt x="206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0" name="Google Shape;5750;p9"/>
            <p:cNvSpPr/>
            <p:nvPr/>
          </p:nvSpPr>
          <p:spPr>
            <a:xfrm>
              <a:off x="19137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0"/>
                  </a:moveTo>
                  <a:cubicBezTo>
                    <a:pt x="90" y="0"/>
                    <a:pt x="1" y="99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25"/>
                    <a:pt x="427" y="212"/>
                  </a:cubicBezTo>
                  <a:cubicBezTo>
                    <a:pt x="427" y="93"/>
                    <a:pt x="330" y="1"/>
                    <a:pt x="211" y="1"/>
                  </a:cubicBezTo>
                  <a:cubicBezTo>
                    <a:pt x="206" y="0"/>
                    <a:pt x="201" y="0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1" name="Google Shape;5751;p9"/>
            <p:cNvSpPr/>
            <p:nvPr/>
          </p:nvSpPr>
          <p:spPr>
            <a:xfrm>
              <a:off x="14627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8" y="0"/>
                  </a:moveTo>
                  <a:cubicBezTo>
                    <a:pt x="99" y="0"/>
                    <a:pt x="1" y="101"/>
                    <a:pt x="1" y="211"/>
                  </a:cubicBezTo>
                  <a:cubicBezTo>
                    <a:pt x="1" y="327"/>
                    <a:pt x="84" y="427"/>
                    <a:pt x="202" y="427"/>
                  </a:cubicBezTo>
                  <a:cubicBezTo>
                    <a:pt x="205" y="427"/>
                    <a:pt x="208" y="427"/>
                    <a:pt x="211" y="427"/>
                  </a:cubicBezTo>
                  <a:cubicBezTo>
                    <a:pt x="335" y="427"/>
                    <a:pt x="417" y="335"/>
                    <a:pt x="432" y="211"/>
                  </a:cubicBezTo>
                  <a:cubicBezTo>
                    <a:pt x="422" y="98"/>
                    <a:pt x="335" y="1"/>
                    <a:pt x="216" y="1"/>
                  </a:cubicBezTo>
                  <a:cubicBezTo>
                    <a:pt x="214" y="0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2" name="Google Shape;5752;p9"/>
            <p:cNvSpPr/>
            <p:nvPr/>
          </p:nvSpPr>
          <p:spPr>
            <a:xfrm>
              <a:off x="1462575" y="43293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0"/>
                  </a:moveTo>
                  <a:cubicBezTo>
                    <a:pt x="93" y="6"/>
                    <a:pt x="0" y="98"/>
                    <a:pt x="0" y="211"/>
                  </a:cubicBezTo>
                  <a:cubicBezTo>
                    <a:pt x="0" y="334"/>
                    <a:pt x="93" y="432"/>
                    <a:pt x="211" y="432"/>
                  </a:cubicBezTo>
                  <a:cubicBezTo>
                    <a:pt x="335" y="432"/>
                    <a:pt x="422" y="340"/>
                    <a:pt x="422" y="216"/>
                  </a:cubicBezTo>
                  <a:cubicBezTo>
                    <a:pt x="422" y="98"/>
                    <a:pt x="324" y="6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3" name="Google Shape;5753;p9"/>
            <p:cNvSpPr/>
            <p:nvPr/>
          </p:nvSpPr>
          <p:spPr>
            <a:xfrm>
              <a:off x="2178925" y="4197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218" y="0"/>
                    <a:pt x="214" y="0"/>
                    <a:pt x="211" y="1"/>
                  </a:cubicBezTo>
                  <a:cubicBezTo>
                    <a:pt x="98" y="1"/>
                    <a:pt x="0" y="93"/>
                    <a:pt x="0" y="211"/>
                  </a:cubicBezTo>
                  <a:cubicBezTo>
                    <a:pt x="0" y="329"/>
                    <a:pt x="103" y="422"/>
                    <a:pt x="216" y="422"/>
                  </a:cubicBezTo>
                  <a:cubicBezTo>
                    <a:pt x="339" y="422"/>
                    <a:pt x="432" y="329"/>
                    <a:pt x="432" y="206"/>
                  </a:cubicBezTo>
                  <a:cubicBezTo>
                    <a:pt x="432" y="86"/>
                    <a:pt x="340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4" name="Google Shape;5754;p9"/>
            <p:cNvSpPr/>
            <p:nvPr/>
          </p:nvSpPr>
          <p:spPr>
            <a:xfrm>
              <a:off x="170127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5" name="Google Shape;5755;p9"/>
            <p:cNvSpPr/>
            <p:nvPr/>
          </p:nvSpPr>
          <p:spPr>
            <a:xfrm>
              <a:off x="16748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3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6" name="Google Shape;5756;p9"/>
            <p:cNvSpPr/>
            <p:nvPr/>
          </p:nvSpPr>
          <p:spPr>
            <a:xfrm>
              <a:off x="1993275" y="4276525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7" name="Google Shape;5757;p9"/>
            <p:cNvSpPr/>
            <p:nvPr/>
          </p:nvSpPr>
          <p:spPr>
            <a:xfrm>
              <a:off x="1993275" y="43294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8" name="Google Shape;5758;p9"/>
            <p:cNvSpPr/>
            <p:nvPr/>
          </p:nvSpPr>
          <p:spPr>
            <a:xfrm>
              <a:off x="1674800" y="4117225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211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24"/>
                    <a:pt x="89" y="417"/>
                    <a:pt x="195" y="417"/>
                  </a:cubicBezTo>
                  <a:cubicBezTo>
                    <a:pt x="200" y="417"/>
                    <a:pt x="206" y="417"/>
                    <a:pt x="211" y="417"/>
                  </a:cubicBezTo>
                  <a:cubicBezTo>
                    <a:pt x="330" y="417"/>
                    <a:pt x="422" y="32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9" name="Google Shape;5759;p9"/>
            <p:cNvSpPr/>
            <p:nvPr/>
          </p:nvSpPr>
          <p:spPr>
            <a:xfrm>
              <a:off x="20198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2"/>
                  </a:cubicBezTo>
                  <a:cubicBezTo>
                    <a:pt x="329" y="417"/>
                    <a:pt x="427" y="324"/>
                    <a:pt x="427" y="211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0" name="Google Shape;5760;p9"/>
            <p:cNvSpPr/>
            <p:nvPr/>
          </p:nvSpPr>
          <p:spPr>
            <a:xfrm>
              <a:off x="1966675" y="387840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17" y="1"/>
                  </a:moveTo>
                  <a:cubicBezTo>
                    <a:pt x="99" y="1"/>
                    <a:pt x="1" y="98"/>
                    <a:pt x="1" y="216"/>
                  </a:cubicBezTo>
                  <a:cubicBezTo>
                    <a:pt x="1" y="331"/>
                    <a:pt x="99" y="424"/>
                    <a:pt x="199" y="424"/>
                  </a:cubicBezTo>
                  <a:cubicBezTo>
                    <a:pt x="207" y="424"/>
                    <a:pt x="214" y="423"/>
                    <a:pt x="222" y="422"/>
                  </a:cubicBezTo>
                  <a:cubicBezTo>
                    <a:pt x="345" y="417"/>
                    <a:pt x="433" y="329"/>
                    <a:pt x="427" y="206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1" name="Google Shape;5761;p9"/>
            <p:cNvSpPr/>
            <p:nvPr/>
          </p:nvSpPr>
          <p:spPr>
            <a:xfrm>
              <a:off x="2205500" y="43294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2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27" y="98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2" name="Google Shape;5762;p9"/>
            <p:cNvSpPr/>
            <p:nvPr/>
          </p:nvSpPr>
          <p:spPr>
            <a:xfrm>
              <a:off x="2019750" y="38784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1"/>
                  </a:moveTo>
                  <a:cubicBezTo>
                    <a:pt x="98" y="1"/>
                    <a:pt x="5" y="93"/>
                    <a:pt x="5" y="211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32" y="329"/>
                    <a:pt x="432" y="211"/>
                  </a:cubicBezTo>
                  <a:cubicBezTo>
                    <a:pt x="43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3" name="Google Shape;5763;p9"/>
            <p:cNvSpPr/>
            <p:nvPr/>
          </p:nvSpPr>
          <p:spPr>
            <a:xfrm>
              <a:off x="1833975" y="4276650"/>
              <a:ext cx="10825" cy="10425"/>
            </a:xfrm>
            <a:custGeom>
              <a:rect b="b" l="l" r="r" t="t"/>
              <a:pathLst>
                <a:path extrusionOk="0" h="417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29"/>
                    <a:pt x="93" y="417"/>
                    <a:pt x="216" y="417"/>
                  </a:cubicBezTo>
                  <a:cubicBezTo>
                    <a:pt x="340" y="412"/>
                    <a:pt x="43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4" name="Google Shape;5764;p9"/>
            <p:cNvSpPr/>
            <p:nvPr/>
          </p:nvSpPr>
          <p:spPr>
            <a:xfrm>
              <a:off x="1648200" y="42499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1" y="98"/>
                    <a:pt x="1" y="217"/>
                  </a:cubicBezTo>
                  <a:cubicBezTo>
                    <a:pt x="1" y="330"/>
                    <a:pt x="104" y="427"/>
                    <a:pt x="217" y="427"/>
                  </a:cubicBezTo>
                  <a:cubicBezTo>
                    <a:pt x="335" y="427"/>
                    <a:pt x="427" y="330"/>
                    <a:pt x="427" y="217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5" name="Google Shape;5765;p9"/>
            <p:cNvSpPr/>
            <p:nvPr/>
          </p:nvSpPr>
          <p:spPr>
            <a:xfrm>
              <a:off x="1648350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1"/>
                    <a:pt x="0" y="98"/>
                    <a:pt x="0" y="217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45"/>
                    <a:pt x="421" y="217"/>
                  </a:cubicBezTo>
                  <a:cubicBezTo>
                    <a:pt x="421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6" name="Google Shape;5766;p9"/>
            <p:cNvSpPr/>
            <p:nvPr/>
          </p:nvSpPr>
          <p:spPr>
            <a:xfrm>
              <a:off x="170127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1"/>
                  </a:moveTo>
                  <a:cubicBezTo>
                    <a:pt x="103" y="1"/>
                    <a:pt x="0" y="98"/>
                    <a:pt x="0" y="217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7" name="Google Shape;5767;p9"/>
            <p:cNvSpPr/>
            <p:nvPr/>
          </p:nvSpPr>
          <p:spPr>
            <a:xfrm>
              <a:off x="19668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1" y="335"/>
                    <a:pt x="427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8" name="Google Shape;5768;p9"/>
            <p:cNvSpPr/>
            <p:nvPr/>
          </p:nvSpPr>
          <p:spPr>
            <a:xfrm>
              <a:off x="14891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93"/>
                    <a:pt x="0" y="206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27" y="335"/>
                    <a:pt x="422" y="222"/>
                  </a:cubicBezTo>
                  <a:cubicBezTo>
                    <a:pt x="432" y="10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9" name="Google Shape;5769;p9"/>
            <p:cNvSpPr/>
            <p:nvPr/>
          </p:nvSpPr>
          <p:spPr>
            <a:xfrm>
              <a:off x="15155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11" y="329"/>
                    <a:pt x="103" y="422"/>
                    <a:pt x="222" y="422"/>
                  </a:cubicBezTo>
                  <a:cubicBezTo>
                    <a:pt x="227" y="422"/>
                    <a:pt x="233" y="423"/>
                    <a:pt x="238" y="423"/>
                  </a:cubicBezTo>
                  <a:cubicBezTo>
                    <a:pt x="344" y="423"/>
                    <a:pt x="432" y="329"/>
                    <a:pt x="432" y="211"/>
                  </a:cubicBezTo>
                  <a:cubicBezTo>
                    <a:pt x="432" y="88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0" name="Google Shape;5770;p9"/>
            <p:cNvSpPr/>
            <p:nvPr/>
          </p:nvSpPr>
          <p:spPr>
            <a:xfrm>
              <a:off x="1780800" y="4223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5" y="87"/>
                    <a:pt x="5" y="206"/>
                  </a:cubicBezTo>
                  <a:cubicBezTo>
                    <a:pt x="0" y="324"/>
                    <a:pt x="93" y="421"/>
                    <a:pt x="211" y="421"/>
                  </a:cubicBezTo>
                  <a:cubicBezTo>
                    <a:pt x="334" y="421"/>
                    <a:pt x="432" y="334"/>
                    <a:pt x="432" y="216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1" name="Google Shape;5771;p9"/>
            <p:cNvSpPr/>
            <p:nvPr/>
          </p:nvSpPr>
          <p:spPr>
            <a:xfrm>
              <a:off x="19668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2" y="0"/>
                  </a:moveTo>
                  <a:cubicBezTo>
                    <a:pt x="88" y="0"/>
                    <a:pt x="0" y="96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7" y="330"/>
                    <a:pt x="421" y="211"/>
                  </a:cubicBezTo>
                  <a:cubicBezTo>
                    <a:pt x="421" y="98"/>
                    <a:pt x="324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2" name="Google Shape;5772;p9"/>
            <p:cNvSpPr/>
            <p:nvPr/>
          </p:nvSpPr>
          <p:spPr>
            <a:xfrm>
              <a:off x="1489175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2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1" y="432"/>
                  </a:cubicBezTo>
                  <a:cubicBezTo>
                    <a:pt x="329" y="432"/>
                    <a:pt x="422" y="330"/>
                    <a:pt x="422" y="217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3" name="Google Shape;5773;p9"/>
            <p:cNvSpPr/>
            <p:nvPr/>
          </p:nvSpPr>
          <p:spPr>
            <a:xfrm>
              <a:off x="2046475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93" y="1"/>
                    <a:pt x="0" y="88"/>
                    <a:pt x="0" y="206"/>
                  </a:cubicBezTo>
                  <a:cubicBezTo>
                    <a:pt x="0" y="319"/>
                    <a:pt x="93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3" y="423"/>
                    <a:pt x="421" y="329"/>
                    <a:pt x="421" y="211"/>
                  </a:cubicBezTo>
                  <a:cubicBezTo>
                    <a:pt x="421" y="8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4" name="Google Shape;5774;p9"/>
            <p:cNvSpPr/>
            <p:nvPr/>
          </p:nvSpPr>
          <p:spPr>
            <a:xfrm>
              <a:off x="220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1"/>
                  </a:moveTo>
                  <a:cubicBezTo>
                    <a:pt x="93" y="1"/>
                    <a:pt x="1" y="88"/>
                    <a:pt x="1" y="216"/>
                  </a:cubicBezTo>
                  <a:cubicBezTo>
                    <a:pt x="11" y="335"/>
                    <a:pt x="98" y="422"/>
                    <a:pt x="217" y="422"/>
                  </a:cubicBezTo>
                  <a:cubicBezTo>
                    <a:pt x="335" y="422"/>
                    <a:pt x="432" y="329"/>
                    <a:pt x="432" y="211"/>
                  </a:cubicBezTo>
                  <a:cubicBezTo>
                    <a:pt x="432" y="8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5" name="Google Shape;5775;p9"/>
            <p:cNvSpPr/>
            <p:nvPr/>
          </p:nvSpPr>
          <p:spPr>
            <a:xfrm>
              <a:off x="148917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329" y="427"/>
                    <a:pt x="422" y="329"/>
                    <a:pt x="422" y="211"/>
                  </a:cubicBezTo>
                  <a:cubicBezTo>
                    <a:pt x="416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6" name="Google Shape;5776;p9"/>
            <p:cNvSpPr/>
            <p:nvPr/>
          </p:nvSpPr>
          <p:spPr>
            <a:xfrm>
              <a:off x="1674800" y="443580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1"/>
                  </a:moveTo>
                  <a:cubicBezTo>
                    <a:pt x="89" y="1"/>
                    <a:pt x="1" y="90"/>
                    <a:pt x="1" y="207"/>
                  </a:cubicBezTo>
                  <a:cubicBezTo>
                    <a:pt x="1" y="320"/>
                    <a:pt x="93" y="418"/>
                    <a:pt x="206" y="423"/>
                  </a:cubicBezTo>
                  <a:cubicBezTo>
                    <a:pt x="330" y="423"/>
                    <a:pt x="427" y="325"/>
                    <a:pt x="427" y="212"/>
                  </a:cubicBezTo>
                  <a:cubicBezTo>
                    <a:pt x="427" y="94"/>
                    <a:pt x="335" y="1"/>
                    <a:pt x="222" y="1"/>
                  </a:cubicBezTo>
                  <a:cubicBezTo>
                    <a:pt x="215" y="1"/>
                    <a:pt x="209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7" name="Google Shape;5777;p9"/>
            <p:cNvSpPr/>
            <p:nvPr/>
          </p:nvSpPr>
          <p:spPr>
            <a:xfrm>
              <a:off x="1833975" y="4435575"/>
              <a:ext cx="10825" cy="10800"/>
            </a:xfrm>
            <a:custGeom>
              <a:rect b="b" l="l" r="r" t="t"/>
              <a:pathLst>
                <a:path extrusionOk="0" h="432" w="433">
                  <a:moveTo>
                    <a:pt x="211" y="0"/>
                  </a:moveTo>
                  <a:cubicBezTo>
                    <a:pt x="88" y="5"/>
                    <a:pt x="1" y="103"/>
                    <a:pt x="1" y="221"/>
                  </a:cubicBezTo>
                  <a:cubicBezTo>
                    <a:pt x="1" y="344"/>
                    <a:pt x="98" y="432"/>
                    <a:pt x="216" y="432"/>
                  </a:cubicBezTo>
                  <a:cubicBezTo>
                    <a:pt x="340" y="427"/>
                    <a:pt x="432" y="334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8" name="Google Shape;5778;p9"/>
            <p:cNvSpPr/>
            <p:nvPr/>
          </p:nvSpPr>
          <p:spPr>
            <a:xfrm>
              <a:off x="1993150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3" y="0"/>
                    <a:pt x="0" y="103"/>
                    <a:pt x="6" y="221"/>
                  </a:cubicBezTo>
                  <a:cubicBezTo>
                    <a:pt x="6" y="334"/>
                    <a:pt x="10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9" name="Google Shape;5779;p9"/>
            <p:cNvSpPr/>
            <p:nvPr/>
          </p:nvSpPr>
          <p:spPr>
            <a:xfrm>
              <a:off x="1648350" y="41968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8" y="0"/>
                    <a:pt x="0" y="88"/>
                    <a:pt x="0" y="206"/>
                  </a:cubicBezTo>
                  <a:cubicBezTo>
                    <a:pt x="0" y="319"/>
                    <a:pt x="98" y="422"/>
                    <a:pt x="211" y="422"/>
                  </a:cubicBezTo>
                  <a:cubicBezTo>
                    <a:pt x="334" y="422"/>
                    <a:pt x="421" y="334"/>
                    <a:pt x="421" y="211"/>
                  </a:cubicBezTo>
                  <a:cubicBezTo>
                    <a:pt x="421" y="8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0" name="Google Shape;5780;p9"/>
            <p:cNvSpPr/>
            <p:nvPr/>
          </p:nvSpPr>
          <p:spPr>
            <a:xfrm>
              <a:off x="201987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29" y="416"/>
                    <a:pt x="427" y="329"/>
                    <a:pt x="427" y="211"/>
                  </a:cubicBezTo>
                  <a:cubicBezTo>
                    <a:pt x="432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1" name="Google Shape;5781;p9"/>
            <p:cNvSpPr/>
            <p:nvPr/>
          </p:nvSpPr>
          <p:spPr>
            <a:xfrm>
              <a:off x="1887175" y="42233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0"/>
                  </a:moveTo>
                  <a:cubicBezTo>
                    <a:pt x="98" y="0"/>
                    <a:pt x="5" y="87"/>
                    <a:pt x="0" y="206"/>
                  </a:cubicBezTo>
                  <a:cubicBezTo>
                    <a:pt x="0" y="324"/>
                    <a:pt x="82" y="421"/>
                    <a:pt x="206" y="421"/>
                  </a:cubicBezTo>
                  <a:cubicBezTo>
                    <a:pt x="212" y="422"/>
                    <a:pt x="218" y="422"/>
                    <a:pt x="223" y="422"/>
                  </a:cubicBezTo>
                  <a:cubicBezTo>
                    <a:pt x="333" y="422"/>
                    <a:pt x="421" y="333"/>
                    <a:pt x="416" y="216"/>
                  </a:cubicBezTo>
                  <a:cubicBezTo>
                    <a:pt x="421" y="10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2" name="Google Shape;5782;p9"/>
            <p:cNvSpPr/>
            <p:nvPr/>
          </p:nvSpPr>
          <p:spPr>
            <a:xfrm>
              <a:off x="1648200" y="44619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2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32"/>
                    <a:pt x="212" y="432"/>
                  </a:cubicBezTo>
                  <a:cubicBezTo>
                    <a:pt x="215" y="432"/>
                    <a:pt x="219" y="433"/>
                    <a:pt x="222" y="433"/>
                  </a:cubicBezTo>
                  <a:cubicBezTo>
                    <a:pt x="345" y="433"/>
                    <a:pt x="427" y="347"/>
                    <a:pt x="427" y="227"/>
                  </a:cubicBezTo>
                  <a:cubicBezTo>
                    <a:pt x="427" y="103"/>
                    <a:pt x="335" y="1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3" name="Google Shape;5783;p9"/>
            <p:cNvSpPr/>
            <p:nvPr/>
          </p:nvSpPr>
          <p:spPr>
            <a:xfrm>
              <a:off x="1701275" y="44619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5"/>
                    <a:pt x="98" y="432"/>
                    <a:pt x="221" y="432"/>
                  </a:cubicBezTo>
                  <a:cubicBezTo>
                    <a:pt x="345" y="432"/>
                    <a:pt x="432" y="335"/>
                    <a:pt x="427" y="206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4" name="Google Shape;5784;p9"/>
            <p:cNvSpPr/>
            <p:nvPr/>
          </p:nvSpPr>
          <p:spPr>
            <a:xfrm>
              <a:off x="1568700" y="401122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6" y="1"/>
                  </a:moveTo>
                  <a:cubicBezTo>
                    <a:pt x="87" y="1"/>
                    <a:pt x="0" y="83"/>
                    <a:pt x="5" y="212"/>
                  </a:cubicBezTo>
                  <a:cubicBezTo>
                    <a:pt x="5" y="325"/>
                    <a:pt x="103" y="422"/>
                    <a:pt x="216" y="422"/>
                  </a:cubicBezTo>
                  <a:cubicBezTo>
                    <a:pt x="334" y="422"/>
                    <a:pt x="432" y="325"/>
                    <a:pt x="432" y="212"/>
                  </a:cubicBezTo>
                  <a:cubicBezTo>
                    <a:pt x="432" y="8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5" name="Google Shape;5785;p9"/>
            <p:cNvSpPr/>
            <p:nvPr/>
          </p:nvSpPr>
          <p:spPr>
            <a:xfrm>
              <a:off x="1621875" y="40112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0" y="0"/>
                    <a:pt x="1" y="94"/>
                    <a:pt x="1" y="212"/>
                  </a:cubicBezTo>
                  <a:cubicBezTo>
                    <a:pt x="1" y="325"/>
                    <a:pt x="93" y="422"/>
                    <a:pt x="211" y="422"/>
                  </a:cubicBezTo>
                  <a:cubicBezTo>
                    <a:pt x="324" y="417"/>
                    <a:pt x="422" y="325"/>
                    <a:pt x="422" y="212"/>
                  </a:cubicBezTo>
                  <a:cubicBezTo>
                    <a:pt x="422" y="93"/>
                    <a:pt x="335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6" name="Google Shape;5786;p9"/>
            <p:cNvSpPr/>
            <p:nvPr/>
          </p:nvSpPr>
          <p:spPr>
            <a:xfrm>
              <a:off x="196682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35"/>
                    <a:pt x="87" y="422"/>
                    <a:pt x="211" y="422"/>
                  </a:cubicBezTo>
                  <a:cubicBezTo>
                    <a:pt x="329" y="422"/>
                    <a:pt x="427" y="335"/>
                    <a:pt x="421" y="212"/>
                  </a:cubicBezTo>
                  <a:cubicBezTo>
                    <a:pt x="421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7" name="Google Shape;5787;p9"/>
            <p:cNvSpPr/>
            <p:nvPr/>
          </p:nvSpPr>
          <p:spPr>
            <a:xfrm>
              <a:off x="1515625" y="44887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1"/>
                  </a:moveTo>
                  <a:cubicBezTo>
                    <a:pt x="98" y="1"/>
                    <a:pt x="1" y="98"/>
                    <a:pt x="1" y="211"/>
                  </a:cubicBezTo>
                  <a:cubicBezTo>
                    <a:pt x="1" y="327"/>
                    <a:pt x="94" y="422"/>
                    <a:pt x="208" y="422"/>
                  </a:cubicBezTo>
                  <a:cubicBezTo>
                    <a:pt x="211" y="422"/>
                    <a:pt x="214" y="422"/>
                    <a:pt x="217" y="422"/>
                  </a:cubicBezTo>
                  <a:cubicBezTo>
                    <a:pt x="335" y="422"/>
                    <a:pt x="427" y="330"/>
                    <a:pt x="427" y="206"/>
                  </a:cubicBezTo>
                  <a:cubicBezTo>
                    <a:pt x="422" y="93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8" name="Google Shape;5788;p9"/>
            <p:cNvSpPr/>
            <p:nvPr/>
          </p:nvSpPr>
          <p:spPr>
            <a:xfrm>
              <a:off x="2046200" y="44887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18" y="0"/>
                  </a:moveTo>
                  <a:cubicBezTo>
                    <a:pt x="99" y="0"/>
                    <a:pt x="11" y="96"/>
                    <a:pt x="11" y="206"/>
                  </a:cubicBezTo>
                  <a:cubicBezTo>
                    <a:pt x="1" y="324"/>
                    <a:pt x="98" y="427"/>
                    <a:pt x="222" y="427"/>
                  </a:cubicBezTo>
                  <a:cubicBezTo>
                    <a:pt x="335" y="427"/>
                    <a:pt x="432" y="335"/>
                    <a:pt x="432" y="222"/>
                  </a:cubicBezTo>
                  <a:cubicBezTo>
                    <a:pt x="438" y="98"/>
                    <a:pt x="350" y="1"/>
                    <a:pt x="227" y="1"/>
                  </a:cubicBezTo>
                  <a:cubicBezTo>
                    <a:pt x="224" y="1"/>
                    <a:pt x="221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9" name="Google Shape;5789;p9"/>
            <p:cNvSpPr/>
            <p:nvPr/>
          </p:nvSpPr>
          <p:spPr>
            <a:xfrm>
              <a:off x="164820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2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29"/>
                    <a:pt x="93" y="427"/>
                    <a:pt x="212" y="427"/>
                  </a:cubicBezTo>
                  <a:cubicBezTo>
                    <a:pt x="335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0" name="Google Shape;5790;p9"/>
            <p:cNvSpPr/>
            <p:nvPr/>
          </p:nvSpPr>
          <p:spPr>
            <a:xfrm>
              <a:off x="201987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0"/>
                    <a:pt x="427" y="211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1" name="Google Shape;5791;p9"/>
            <p:cNvSpPr/>
            <p:nvPr/>
          </p:nvSpPr>
          <p:spPr>
            <a:xfrm>
              <a:off x="14359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3" y="1"/>
                    <a:pt x="1" y="88"/>
                    <a:pt x="11" y="206"/>
                  </a:cubicBezTo>
                  <a:cubicBezTo>
                    <a:pt x="11" y="330"/>
                    <a:pt x="98" y="427"/>
                    <a:pt x="222" y="427"/>
                  </a:cubicBezTo>
                  <a:cubicBezTo>
                    <a:pt x="330" y="427"/>
                    <a:pt x="432" y="335"/>
                    <a:pt x="432" y="222"/>
                  </a:cubicBezTo>
                  <a:cubicBezTo>
                    <a:pt x="432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2" name="Google Shape;5792;p9"/>
            <p:cNvSpPr/>
            <p:nvPr/>
          </p:nvSpPr>
          <p:spPr>
            <a:xfrm>
              <a:off x="22055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8" y="421"/>
                    <a:pt x="206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10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3" name="Google Shape;5793;p9"/>
            <p:cNvSpPr/>
            <p:nvPr/>
          </p:nvSpPr>
          <p:spPr>
            <a:xfrm>
              <a:off x="1489175" y="4196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7"/>
                  </a:cubicBezTo>
                  <a:cubicBezTo>
                    <a:pt x="329" y="427"/>
                    <a:pt x="422" y="324"/>
                    <a:pt x="422" y="211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4" name="Google Shape;5794;p9"/>
            <p:cNvSpPr/>
            <p:nvPr/>
          </p:nvSpPr>
          <p:spPr>
            <a:xfrm>
              <a:off x="1993275" y="40112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2" y="0"/>
                  </a:moveTo>
                  <a:cubicBezTo>
                    <a:pt x="96" y="0"/>
                    <a:pt x="1" y="80"/>
                    <a:pt x="1" y="213"/>
                  </a:cubicBezTo>
                  <a:cubicBezTo>
                    <a:pt x="1" y="326"/>
                    <a:pt x="103" y="423"/>
                    <a:pt x="216" y="423"/>
                  </a:cubicBezTo>
                  <a:cubicBezTo>
                    <a:pt x="335" y="423"/>
                    <a:pt x="427" y="326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8" y="1"/>
                    <a:pt x="200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5" name="Google Shape;5795;p9"/>
            <p:cNvSpPr/>
            <p:nvPr/>
          </p:nvSpPr>
          <p:spPr>
            <a:xfrm>
              <a:off x="2099400" y="401120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33" y="0"/>
                  </a:moveTo>
                  <a:cubicBezTo>
                    <a:pt x="225" y="0"/>
                    <a:pt x="218" y="1"/>
                    <a:pt x="211" y="2"/>
                  </a:cubicBezTo>
                  <a:cubicBezTo>
                    <a:pt x="93" y="2"/>
                    <a:pt x="0" y="89"/>
                    <a:pt x="0" y="213"/>
                  </a:cubicBezTo>
                  <a:cubicBezTo>
                    <a:pt x="5" y="326"/>
                    <a:pt x="98" y="423"/>
                    <a:pt x="211" y="423"/>
                  </a:cubicBezTo>
                  <a:cubicBezTo>
                    <a:pt x="214" y="423"/>
                    <a:pt x="217" y="424"/>
                    <a:pt x="219" y="424"/>
                  </a:cubicBezTo>
                  <a:cubicBezTo>
                    <a:pt x="334" y="424"/>
                    <a:pt x="427" y="323"/>
                    <a:pt x="427" y="213"/>
                  </a:cubicBezTo>
                  <a:cubicBezTo>
                    <a:pt x="432" y="93"/>
                    <a:pt x="330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6" name="Google Shape;5796;p9"/>
            <p:cNvSpPr/>
            <p:nvPr/>
          </p:nvSpPr>
          <p:spPr>
            <a:xfrm>
              <a:off x="2019875" y="45152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93" y="0"/>
                    <a:pt x="0" y="98"/>
                    <a:pt x="0" y="221"/>
                  </a:cubicBezTo>
                  <a:cubicBezTo>
                    <a:pt x="0" y="334"/>
                    <a:pt x="93" y="427"/>
                    <a:pt x="20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7" name="Google Shape;5797;p9"/>
            <p:cNvSpPr/>
            <p:nvPr/>
          </p:nvSpPr>
          <p:spPr>
            <a:xfrm>
              <a:off x="1568700" y="454167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6" y="1"/>
                  </a:moveTo>
                  <a:cubicBezTo>
                    <a:pt x="87" y="11"/>
                    <a:pt x="0" y="98"/>
                    <a:pt x="0" y="217"/>
                  </a:cubicBezTo>
                  <a:cubicBezTo>
                    <a:pt x="0" y="340"/>
                    <a:pt x="98" y="432"/>
                    <a:pt x="211" y="432"/>
                  </a:cubicBezTo>
                  <a:cubicBezTo>
                    <a:pt x="329" y="432"/>
                    <a:pt x="421" y="330"/>
                    <a:pt x="421" y="217"/>
                  </a:cubicBezTo>
                  <a:cubicBezTo>
                    <a:pt x="421" y="93"/>
                    <a:pt x="319" y="6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8" name="Google Shape;5798;p9"/>
            <p:cNvSpPr/>
            <p:nvPr/>
          </p:nvSpPr>
          <p:spPr>
            <a:xfrm>
              <a:off x="1621875" y="454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9" y="1"/>
                  </a:moveTo>
                  <a:cubicBezTo>
                    <a:pt x="216" y="1"/>
                    <a:pt x="214" y="1"/>
                    <a:pt x="211" y="1"/>
                  </a:cubicBezTo>
                  <a:cubicBezTo>
                    <a:pt x="88" y="1"/>
                    <a:pt x="1" y="88"/>
                    <a:pt x="1" y="207"/>
                  </a:cubicBezTo>
                  <a:cubicBezTo>
                    <a:pt x="1" y="320"/>
                    <a:pt x="93" y="422"/>
                    <a:pt x="211" y="422"/>
                  </a:cubicBezTo>
                  <a:cubicBezTo>
                    <a:pt x="324" y="422"/>
                    <a:pt x="422" y="320"/>
                    <a:pt x="422" y="207"/>
                  </a:cubicBezTo>
                  <a:cubicBezTo>
                    <a:pt x="422" y="101"/>
                    <a:pt x="324" y="1"/>
                    <a:pt x="21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9" name="Google Shape;5799;p9"/>
            <p:cNvSpPr/>
            <p:nvPr/>
          </p:nvSpPr>
          <p:spPr>
            <a:xfrm>
              <a:off x="2152450" y="401120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194" y="0"/>
                  </a:moveTo>
                  <a:cubicBezTo>
                    <a:pt x="95" y="0"/>
                    <a:pt x="5" y="93"/>
                    <a:pt x="1" y="202"/>
                  </a:cubicBezTo>
                  <a:cubicBezTo>
                    <a:pt x="1" y="326"/>
                    <a:pt x="93" y="423"/>
                    <a:pt x="211" y="423"/>
                  </a:cubicBezTo>
                  <a:cubicBezTo>
                    <a:pt x="324" y="423"/>
                    <a:pt x="422" y="321"/>
                    <a:pt x="422" y="202"/>
                  </a:cubicBezTo>
                  <a:cubicBezTo>
                    <a:pt x="422" y="89"/>
                    <a:pt x="335" y="2"/>
                    <a:pt x="216" y="2"/>
                  </a:cubicBezTo>
                  <a:cubicBezTo>
                    <a:pt x="209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0" name="Google Shape;5800;p9"/>
            <p:cNvSpPr/>
            <p:nvPr/>
          </p:nvSpPr>
          <p:spPr>
            <a:xfrm>
              <a:off x="1993275" y="45419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5" y="0"/>
                  </a:moveTo>
                  <a:cubicBezTo>
                    <a:pt x="107" y="0"/>
                    <a:pt x="6" y="85"/>
                    <a:pt x="6" y="213"/>
                  </a:cubicBezTo>
                  <a:cubicBezTo>
                    <a:pt x="1" y="331"/>
                    <a:pt x="103" y="423"/>
                    <a:pt x="216" y="423"/>
                  </a:cubicBezTo>
                  <a:cubicBezTo>
                    <a:pt x="335" y="418"/>
                    <a:pt x="427" y="331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9" y="1"/>
                    <a:pt x="2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1" name="Google Shape;5801;p9"/>
            <p:cNvSpPr/>
            <p:nvPr/>
          </p:nvSpPr>
          <p:spPr>
            <a:xfrm>
              <a:off x="1462575" y="42765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4"/>
                    <a:pt x="88" y="422"/>
                    <a:pt x="206" y="422"/>
                  </a:cubicBezTo>
                  <a:cubicBezTo>
                    <a:pt x="335" y="422"/>
                    <a:pt x="422" y="334"/>
                    <a:pt x="422" y="216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2" name="Google Shape;5802;p9"/>
            <p:cNvSpPr/>
            <p:nvPr/>
          </p:nvSpPr>
          <p:spPr>
            <a:xfrm>
              <a:off x="2179050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103" y="427"/>
                    <a:pt x="22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3" name="Google Shape;5803;p9"/>
            <p:cNvSpPr/>
            <p:nvPr/>
          </p:nvSpPr>
          <p:spPr>
            <a:xfrm>
              <a:off x="16748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3" y="421"/>
                    <a:pt x="206" y="421"/>
                  </a:cubicBezTo>
                  <a:cubicBezTo>
                    <a:pt x="330" y="421"/>
                    <a:pt x="427" y="334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4" name="Google Shape;5804;p9"/>
            <p:cNvSpPr/>
            <p:nvPr/>
          </p:nvSpPr>
          <p:spPr>
            <a:xfrm>
              <a:off x="1993275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22" y="336"/>
                    <a:pt x="422" y="211"/>
                  </a:cubicBezTo>
                  <a:cubicBezTo>
                    <a:pt x="42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5" name="Google Shape;5805;p9"/>
            <p:cNvSpPr/>
            <p:nvPr/>
          </p:nvSpPr>
          <p:spPr>
            <a:xfrm>
              <a:off x="20198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29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6" name="Google Shape;5806;p9"/>
            <p:cNvSpPr/>
            <p:nvPr/>
          </p:nvSpPr>
          <p:spPr>
            <a:xfrm>
              <a:off x="19668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5" y="217"/>
                  </a:cubicBezTo>
                  <a:cubicBezTo>
                    <a:pt x="10" y="330"/>
                    <a:pt x="103" y="427"/>
                    <a:pt x="216" y="427"/>
                  </a:cubicBezTo>
                  <a:cubicBezTo>
                    <a:pt x="219" y="427"/>
                    <a:pt x="222" y="427"/>
                    <a:pt x="224" y="427"/>
                  </a:cubicBezTo>
                  <a:cubicBezTo>
                    <a:pt x="338" y="427"/>
                    <a:pt x="427" y="327"/>
                    <a:pt x="427" y="217"/>
                  </a:cubicBezTo>
                  <a:cubicBezTo>
                    <a:pt x="421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7" name="Google Shape;5807;p9"/>
            <p:cNvSpPr/>
            <p:nvPr/>
          </p:nvSpPr>
          <p:spPr>
            <a:xfrm>
              <a:off x="14625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8"/>
                    <a:pt x="0" y="206"/>
                  </a:cubicBezTo>
                  <a:cubicBezTo>
                    <a:pt x="0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8" name="Google Shape;5808;p9"/>
            <p:cNvSpPr/>
            <p:nvPr/>
          </p:nvSpPr>
          <p:spPr>
            <a:xfrm>
              <a:off x="1648200" y="40905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7" y="1"/>
                  </a:moveTo>
                  <a:cubicBezTo>
                    <a:pt x="104" y="1"/>
                    <a:pt x="6" y="98"/>
                    <a:pt x="6" y="211"/>
                  </a:cubicBezTo>
                  <a:cubicBezTo>
                    <a:pt x="1" y="335"/>
                    <a:pt x="104" y="432"/>
                    <a:pt x="217" y="432"/>
                  </a:cubicBezTo>
                  <a:cubicBezTo>
                    <a:pt x="340" y="432"/>
                    <a:pt x="427" y="340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9" name="Google Shape;5809;p9"/>
            <p:cNvSpPr/>
            <p:nvPr/>
          </p:nvSpPr>
          <p:spPr>
            <a:xfrm>
              <a:off x="19932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1" y="98"/>
                    <a:pt x="1" y="206"/>
                  </a:cubicBezTo>
                  <a:cubicBezTo>
                    <a:pt x="1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0" name="Google Shape;5810;p9"/>
            <p:cNvSpPr/>
            <p:nvPr/>
          </p:nvSpPr>
          <p:spPr>
            <a:xfrm>
              <a:off x="2179050" y="4090500"/>
              <a:ext cx="10675" cy="10825"/>
            </a:xfrm>
            <a:custGeom>
              <a:rect b="b" l="l" r="r" t="t"/>
              <a:pathLst>
                <a:path extrusionOk="0" h="433" w="427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35"/>
                    <a:pt x="98" y="432"/>
                    <a:pt x="211" y="432"/>
                  </a:cubicBezTo>
                  <a:cubicBezTo>
                    <a:pt x="334" y="432"/>
                    <a:pt x="427" y="340"/>
                    <a:pt x="427" y="222"/>
                  </a:cubicBezTo>
                  <a:cubicBezTo>
                    <a:pt x="427" y="98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1" name="Google Shape;5811;p9"/>
            <p:cNvSpPr/>
            <p:nvPr/>
          </p:nvSpPr>
          <p:spPr>
            <a:xfrm>
              <a:off x="20198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7"/>
                    <a:pt x="88" y="423"/>
                    <a:pt x="206" y="423"/>
                  </a:cubicBezTo>
                  <a:cubicBezTo>
                    <a:pt x="209" y="423"/>
                    <a:pt x="213" y="422"/>
                    <a:pt x="216" y="422"/>
                  </a:cubicBezTo>
                  <a:cubicBezTo>
                    <a:pt x="329" y="422"/>
                    <a:pt x="427" y="335"/>
                    <a:pt x="427" y="217"/>
                  </a:cubicBezTo>
                  <a:cubicBezTo>
                    <a:pt x="432" y="99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2" name="Google Shape;5812;p9"/>
            <p:cNvSpPr/>
            <p:nvPr/>
          </p:nvSpPr>
          <p:spPr>
            <a:xfrm>
              <a:off x="2205500" y="427652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98" y="0"/>
                    <a:pt x="11" y="88"/>
                    <a:pt x="11" y="206"/>
                  </a:cubicBezTo>
                  <a:cubicBezTo>
                    <a:pt x="1" y="334"/>
                    <a:pt x="93" y="422"/>
                    <a:pt x="217" y="422"/>
                  </a:cubicBezTo>
                  <a:cubicBezTo>
                    <a:pt x="335" y="422"/>
                    <a:pt x="427" y="324"/>
                    <a:pt x="438" y="211"/>
                  </a:cubicBezTo>
                  <a:cubicBezTo>
                    <a:pt x="438" y="93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3" name="Google Shape;5813;p9"/>
            <p:cNvSpPr/>
            <p:nvPr/>
          </p:nvSpPr>
          <p:spPr>
            <a:xfrm>
              <a:off x="1621625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29" y="427"/>
                    <a:pt x="432" y="330"/>
                    <a:pt x="432" y="211"/>
                  </a:cubicBezTo>
                  <a:cubicBezTo>
                    <a:pt x="432" y="93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4" name="Google Shape;5814;p9"/>
            <p:cNvSpPr/>
            <p:nvPr/>
          </p:nvSpPr>
          <p:spPr>
            <a:xfrm>
              <a:off x="1674800" y="44887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3" y="1"/>
                    <a:pt x="1" y="93"/>
                    <a:pt x="6" y="227"/>
                  </a:cubicBezTo>
                  <a:cubicBezTo>
                    <a:pt x="16" y="340"/>
                    <a:pt x="103" y="432"/>
                    <a:pt x="222" y="432"/>
                  </a:cubicBezTo>
                  <a:cubicBezTo>
                    <a:pt x="335" y="432"/>
                    <a:pt x="432" y="330"/>
                    <a:pt x="43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5" name="Google Shape;5815;p9"/>
            <p:cNvSpPr/>
            <p:nvPr/>
          </p:nvSpPr>
          <p:spPr>
            <a:xfrm>
              <a:off x="1993275" y="44887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88" y="1"/>
                    <a:pt x="1" y="98"/>
                    <a:pt x="1" y="227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330" y="432"/>
                    <a:pt x="422" y="335"/>
                    <a:pt x="42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6" name="Google Shape;5816;p9"/>
            <p:cNvSpPr/>
            <p:nvPr/>
          </p:nvSpPr>
          <p:spPr>
            <a:xfrm>
              <a:off x="2019875" y="40906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7" y="1"/>
                  </a:moveTo>
                  <a:cubicBezTo>
                    <a:pt x="88" y="1"/>
                    <a:pt x="0" y="96"/>
                    <a:pt x="0" y="217"/>
                  </a:cubicBezTo>
                  <a:cubicBezTo>
                    <a:pt x="0" y="335"/>
                    <a:pt x="93" y="427"/>
                    <a:pt x="216" y="432"/>
                  </a:cubicBezTo>
                  <a:cubicBezTo>
                    <a:pt x="329" y="427"/>
                    <a:pt x="427" y="335"/>
                    <a:pt x="427" y="222"/>
                  </a:cubicBezTo>
                  <a:cubicBezTo>
                    <a:pt x="432" y="103"/>
                    <a:pt x="329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7" name="Google Shape;5817;p9"/>
            <p:cNvSpPr/>
            <p:nvPr/>
          </p:nvSpPr>
          <p:spPr>
            <a:xfrm>
              <a:off x="1409400" y="42233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104"/>
                    <a:pt x="0" y="212"/>
                  </a:cubicBezTo>
                  <a:cubicBezTo>
                    <a:pt x="0" y="330"/>
                    <a:pt x="98" y="422"/>
                    <a:pt x="216" y="422"/>
                  </a:cubicBezTo>
                  <a:cubicBezTo>
                    <a:pt x="339" y="422"/>
                    <a:pt x="421" y="335"/>
                    <a:pt x="421" y="212"/>
                  </a:cubicBezTo>
                  <a:cubicBezTo>
                    <a:pt x="421" y="92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8" name="Google Shape;5818;p9"/>
            <p:cNvSpPr/>
            <p:nvPr/>
          </p:nvSpPr>
          <p:spPr>
            <a:xfrm>
              <a:off x="1940225" y="42233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9"/>
                    <a:pt x="11" y="212"/>
                  </a:cubicBezTo>
                  <a:cubicBezTo>
                    <a:pt x="0" y="330"/>
                    <a:pt x="98" y="422"/>
                    <a:pt x="221" y="422"/>
                  </a:cubicBezTo>
                  <a:cubicBezTo>
                    <a:pt x="345" y="422"/>
                    <a:pt x="427" y="335"/>
                    <a:pt x="427" y="212"/>
                  </a:cubicBezTo>
                  <a:cubicBezTo>
                    <a:pt x="422" y="92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9" name="Google Shape;5819;p9"/>
            <p:cNvSpPr/>
            <p:nvPr/>
          </p:nvSpPr>
          <p:spPr>
            <a:xfrm>
              <a:off x="220550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17" y="427"/>
                  </a:cubicBezTo>
                  <a:cubicBezTo>
                    <a:pt x="335" y="427"/>
                    <a:pt x="427" y="335"/>
                    <a:pt x="427" y="211"/>
                  </a:cubicBezTo>
                  <a:cubicBezTo>
                    <a:pt x="427" y="98"/>
                    <a:pt x="325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0" name="Google Shape;5820;p9"/>
            <p:cNvSpPr/>
            <p:nvPr/>
          </p:nvSpPr>
          <p:spPr>
            <a:xfrm>
              <a:off x="2046075" y="4011200"/>
              <a:ext cx="10950" cy="10725"/>
            </a:xfrm>
            <a:custGeom>
              <a:rect b="b" l="l" r="r" t="t"/>
              <a:pathLst>
                <a:path extrusionOk="0" h="429" w="438">
                  <a:moveTo>
                    <a:pt x="203" y="0"/>
                  </a:moveTo>
                  <a:cubicBezTo>
                    <a:pt x="108" y="0"/>
                    <a:pt x="15" y="85"/>
                    <a:pt x="6" y="213"/>
                  </a:cubicBezTo>
                  <a:cubicBezTo>
                    <a:pt x="1" y="326"/>
                    <a:pt x="103" y="428"/>
                    <a:pt x="222" y="428"/>
                  </a:cubicBezTo>
                  <a:cubicBezTo>
                    <a:pt x="335" y="423"/>
                    <a:pt x="432" y="336"/>
                    <a:pt x="432" y="218"/>
                  </a:cubicBezTo>
                  <a:cubicBezTo>
                    <a:pt x="437" y="89"/>
                    <a:pt x="350" y="2"/>
                    <a:pt x="227" y="2"/>
                  </a:cubicBezTo>
                  <a:cubicBezTo>
                    <a:pt x="219" y="1"/>
                    <a:pt x="211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1" name="Google Shape;5821;p9"/>
            <p:cNvSpPr/>
            <p:nvPr/>
          </p:nvSpPr>
          <p:spPr>
            <a:xfrm>
              <a:off x="1674800" y="40112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1" y="1"/>
                  </a:moveTo>
                  <a:cubicBezTo>
                    <a:pt x="93" y="1"/>
                    <a:pt x="1" y="83"/>
                    <a:pt x="1" y="212"/>
                  </a:cubicBezTo>
                  <a:cubicBezTo>
                    <a:pt x="1" y="325"/>
                    <a:pt x="93" y="422"/>
                    <a:pt x="206" y="422"/>
                  </a:cubicBezTo>
                  <a:cubicBezTo>
                    <a:pt x="209" y="422"/>
                    <a:pt x="212" y="423"/>
                    <a:pt x="215" y="423"/>
                  </a:cubicBezTo>
                  <a:cubicBezTo>
                    <a:pt x="329" y="423"/>
                    <a:pt x="427" y="322"/>
                    <a:pt x="427" y="212"/>
                  </a:cubicBezTo>
                  <a:cubicBezTo>
                    <a:pt x="427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2" name="Google Shape;5822;p9"/>
            <p:cNvSpPr/>
            <p:nvPr/>
          </p:nvSpPr>
          <p:spPr>
            <a:xfrm>
              <a:off x="1940225" y="41702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98" y="11"/>
                    <a:pt x="0" y="104"/>
                    <a:pt x="0" y="217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45" y="427"/>
                    <a:pt x="427" y="335"/>
                    <a:pt x="427" y="217"/>
                  </a:cubicBezTo>
                  <a:cubicBezTo>
                    <a:pt x="427" y="96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3" name="Google Shape;5823;p9"/>
            <p:cNvSpPr/>
            <p:nvPr/>
          </p:nvSpPr>
          <p:spPr>
            <a:xfrm>
              <a:off x="217892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9" y="427"/>
                    <a:pt x="432" y="335"/>
                    <a:pt x="432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1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4" name="Google Shape;5824;p9"/>
            <p:cNvSpPr/>
            <p:nvPr/>
          </p:nvSpPr>
          <p:spPr>
            <a:xfrm>
              <a:off x="1515500" y="40112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8" y="1"/>
                    <a:pt x="6" y="88"/>
                    <a:pt x="1" y="207"/>
                  </a:cubicBezTo>
                  <a:cubicBezTo>
                    <a:pt x="1" y="320"/>
                    <a:pt x="98" y="422"/>
                    <a:pt x="211" y="422"/>
                  </a:cubicBezTo>
                  <a:cubicBezTo>
                    <a:pt x="214" y="422"/>
                    <a:pt x="217" y="423"/>
                    <a:pt x="220" y="423"/>
                  </a:cubicBezTo>
                  <a:cubicBezTo>
                    <a:pt x="339" y="423"/>
                    <a:pt x="432" y="322"/>
                    <a:pt x="432" y="212"/>
                  </a:cubicBezTo>
                  <a:cubicBezTo>
                    <a:pt x="432" y="88"/>
                    <a:pt x="34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5" name="Google Shape;5825;p9"/>
            <p:cNvSpPr/>
            <p:nvPr/>
          </p:nvSpPr>
          <p:spPr>
            <a:xfrm>
              <a:off x="1648200" y="3984375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22" y="1"/>
                  </a:moveTo>
                  <a:cubicBezTo>
                    <a:pt x="109" y="1"/>
                    <a:pt x="6" y="88"/>
                    <a:pt x="6" y="212"/>
                  </a:cubicBezTo>
                  <a:cubicBezTo>
                    <a:pt x="1" y="335"/>
                    <a:pt x="104" y="433"/>
                    <a:pt x="217" y="433"/>
                  </a:cubicBezTo>
                  <a:cubicBezTo>
                    <a:pt x="335" y="433"/>
                    <a:pt x="427" y="340"/>
                    <a:pt x="427" y="227"/>
                  </a:cubicBezTo>
                  <a:cubicBezTo>
                    <a:pt x="427" y="104"/>
                    <a:pt x="340" y="6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6" name="Google Shape;5826;p9"/>
            <p:cNvSpPr/>
            <p:nvPr/>
          </p:nvSpPr>
          <p:spPr>
            <a:xfrm>
              <a:off x="14891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0" y="217"/>
                  </a:cubicBezTo>
                  <a:cubicBezTo>
                    <a:pt x="0" y="335"/>
                    <a:pt x="82" y="427"/>
                    <a:pt x="211" y="427"/>
                  </a:cubicBezTo>
                  <a:cubicBezTo>
                    <a:pt x="334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7" name="Google Shape;5827;p9"/>
            <p:cNvSpPr/>
            <p:nvPr/>
          </p:nvSpPr>
          <p:spPr>
            <a:xfrm>
              <a:off x="1674800" y="45419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29"/>
                    <a:pt x="98" y="416"/>
                    <a:pt x="206" y="421"/>
                  </a:cubicBezTo>
                  <a:cubicBezTo>
                    <a:pt x="211" y="422"/>
                    <a:pt x="217" y="422"/>
                    <a:pt x="222" y="422"/>
                  </a:cubicBezTo>
                  <a:cubicBezTo>
                    <a:pt x="329" y="422"/>
                    <a:pt x="422" y="323"/>
                    <a:pt x="422" y="211"/>
                  </a:cubicBezTo>
                  <a:cubicBezTo>
                    <a:pt x="43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8" name="Google Shape;5828;p9"/>
            <p:cNvSpPr/>
            <p:nvPr/>
          </p:nvSpPr>
          <p:spPr>
            <a:xfrm>
              <a:off x="16218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17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9" name="Google Shape;5829;p9"/>
            <p:cNvSpPr/>
            <p:nvPr/>
          </p:nvSpPr>
          <p:spPr>
            <a:xfrm>
              <a:off x="16748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2" y="0"/>
                  </a:moveTo>
                  <a:cubicBezTo>
                    <a:pt x="93" y="0"/>
                    <a:pt x="1" y="9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0" name="Google Shape;5830;p9"/>
            <p:cNvSpPr/>
            <p:nvPr/>
          </p:nvSpPr>
          <p:spPr>
            <a:xfrm>
              <a:off x="2046200" y="45419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1" y="329"/>
                    <a:pt x="98" y="421"/>
                    <a:pt x="217" y="421"/>
                  </a:cubicBezTo>
                  <a:cubicBezTo>
                    <a:pt x="222" y="422"/>
                    <a:pt x="228" y="422"/>
                    <a:pt x="233" y="422"/>
                  </a:cubicBezTo>
                  <a:cubicBezTo>
                    <a:pt x="339" y="422"/>
                    <a:pt x="427" y="328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1" name="Google Shape;5831;p9"/>
            <p:cNvSpPr/>
            <p:nvPr/>
          </p:nvSpPr>
          <p:spPr>
            <a:xfrm>
              <a:off x="1833725" y="4064175"/>
              <a:ext cx="11075" cy="10675"/>
            </a:xfrm>
            <a:custGeom>
              <a:rect b="b" l="l" r="r" t="t"/>
              <a:pathLst>
                <a:path extrusionOk="0" h="427" w="443">
                  <a:moveTo>
                    <a:pt x="226" y="0"/>
                  </a:moveTo>
                  <a:cubicBezTo>
                    <a:pt x="108" y="0"/>
                    <a:pt x="11" y="98"/>
                    <a:pt x="11" y="211"/>
                  </a:cubicBezTo>
                  <a:cubicBezTo>
                    <a:pt x="0" y="329"/>
                    <a:pt x="98" y="427"/>
                    <a:pt x="221" y="427"/>
                  </a:cubicBezTo>
                  <a:cubicBezTo>
                    <a:pt x="345" y="427"/>
                    <a:pt x="442" y="334"/>
                    <a:pt x="442" y="211"/>
                  </a:cubicBezTo>
                  <a:cubicBezTo>
                    <a:pt x="442" y="87"/>
                    <a:pt x="350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2" name="Google Shape;5832;p9"/>
            <p:cNvSpPr/>
            <p:nvPr/>
          </p:nvSpPr>
          <p:spPr>
            <a:xfrm>
              <a:off x="167480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330" y="422"/>
                    <a:pt x="427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3" name="Google Shape;5833;p9"/>
            <p:cNvSpPr/>
            <p:nvPr/>
          </p:nvSpPr>
          <p:spPr>
            <a:xfrm>
              <a:off x="1621875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1" y="88"/>
                    <a:pt x="1" y="211"/>
                  </a:cubicBezTo>
                  <a:cubicBezTo>
                    <a:pt x="1" y="329"/>
                    <a:pt x="93" y="422"/>
                    <a:pt x="216" y="422"/>
                  </a:cubicBezTo>
                  <a:cubicBezTo>
                    <a:pt x="324" y="422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4" name="Google Shape;5834;p9"/>
            <p:cNvSpPr/>
            <p:nvPr/>
          </p:nvSpPr>
          <p:spPr>
            <a:xfrm>
              <a:off x="1647950" y="435617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7" y="0"/>
                  </a:moveTo>
                  <a:cubicBezTo>
                    <a:pt x="109" y="0"/>
                    <a:pt x="16" y="88"/>
                    <a:pt x="1" y="211"/>
                  </a:cubicBezTo>
                  <a:cubicBezTo>
                    <a:pt x="1" y="324"/>
                    <a:pt x="103" y="422"/>
                    <a:pt x="222" y="422"/>
                  </a:cubicBezTo>
                  <a:cubicBezTo>
                    <a:pt x="345" y="422"/>
                    <a:pt x="432" y="334"/>
                    <a:pt x="432" y="216"/>
                  </a:cubicBezTo>
                  <a:cubicBezTo>
                    <a:pt x="437" y="88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5" name="Google Shape;5835;p9"/>
            <p:cNvSpPr/>
            <p:nvPr/>
          </p:nvSpPr>
          <p:spPr>
            <a:xfrm>
              <a:off x="148917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5" y="0"/>
                  </a:moveTo>
                  <a:cubicBezTo>
                    <a:pt x="89" y="0"/>
                    <a:pt x="0" y="94"/>
                    <a:pt x="0" y="212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27" y="325"/>
                    <a:pt x="422" y="212"/>
                  </a:cubicBezTo>
                  <a:cubicBezTo>
                    <a:pt x="422" y="93"/>
                    <a:pt x="329" y="1"/>
                    <a:pt x="211" y="1"/>
                  </a:cubicBezTo>
                  <a:cubicBezTo>
                    <a:pt x="205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6" name="Google Shape;5836;p9"/>
            <p:cNvSpPr/>
            <p:nvPr/>
          </p:nvSpPr>
          <p:spPr>
            <a:xfrm>
              <a:off x="2178925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8" y="0"/>
                    <a:pt x="0" y="93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7" name="Google Shape;5837;p9"/>
            <p:cNvSpPr/>
            <p:nvPr/>
          </p:nvSpPr>
          <p:spPr>
            <a:xfrm>
              <a:off x="2019750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6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32" y="335"/>
                    <a:pt x="427" y="217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8" name="Google Shape;5838;p9"/>
            <p:cNvSpPr/>
            <p:nvPr/>
          </p:nvSpPr>
          <p:spPr>
            <a:xfrm>
              <a:off x="21525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9" name="Google Shape;5839;p9"/>
            <p:cNvSpPr/>
            <p:nvPr/>
          </p:nvSpPr>
          <p:spPr>
            <a:xfrm>
              <a:off x="183397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3"/>
                    <a:pt x="6" y="216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0" name="Google Shape;5840;p9"/>
            <p:cNvSpPr/>
            <p:nvPr/>
          </p:nvSpPr>
          <p:spPr>
            <a:xfrm>
              <a:off x="1674800" y="38519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0"/>
                  </a:moveTo>
                  <a:cubicBezTo>
                    <a:pt x="89" y="0"/>
                    <a:pt x="1" y="89"/>
                    <a:pt x="1" y="207"/>
                  </a:cubicBezTo>
                  <a:cubicBezTo>
                    <a:pt x="1" y="325"/>
                    <a:pt x="93" y="417"/>
                    <a:pt x="206" y="422"/>
                  </a:cubicBezTo>
                  <a:cubicBezTo>
                    <a:pt x="324" y="422"/>
                    <a:pt x="427" y="325"/>
                    <a:pt x="427" y="212"/>
                  </a:cubicBezTo>
                  <a:cubicBezTo>
                    <a:pt x="427" y="104"/>
                    <a:pt x="335" y="6"/>
                    <a:pt x="222" y="1"/>
                  </a:cubicBezTo>
                  <a:cubicBezTo>
                    <a:pt x="215" y="0"/>
                    <a:pt x="209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1" name="Google Shape;5841;p9"/>
            <p:cNvSpPr/>
            <p:nvPr/>
          </p:nvSpPr>
          <p:spPr>
            <a:xfrm>
              <a:off x="1674800" y="438250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88"/>
                    <a:pt x="1" y="212"/>
                  </a:cubicBezTo>
                  <a:cubicBezTo>
                    <a:pt x="1" y="332"/>
                    <a:pt x="88" y="422"/>
                    <a:pt x="212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224" y="422"/>
                    <a:pt x="227" y="422"/>
                    <a:pt x="230" y="422"/>
                  </a:cubicBezTo>
                  <a:cubicBezTo>
                    <a:pt x="339" y="422"/>
                    <a:pt x="432" y="322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2" name="Google Shape;5842;p9"/>
            <p:cNvSpPr/>
            <p:nvPr/>
          </p:nvSpPr>
          <p:spPr>
            <a:xfrm>
              <a:off x="16483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0" y="98"/>
                    <a:pt x="0" y="211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3" name="Google Shape;5843;p9"/>
            <p:cNvSpPr/>
            <p:nvPr/>
          </p:nvSpPr>
          <p:spPr>
            <a:xfrm>
              <a:off x="20726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9" y="0"/>
                  </a:moveTo>
                  <a:cubicBezTo>
                    <a:pt x="103" y="0"/>
                    <a:pt x="11" y="89"/>
                    <a:pt x="11" y="206"/>
                  </a:cubicBezTo>
                  <a:cubicBezTo>
                    <a:pt x="0" y="325"/>
                    <a:pt x="93" y="417"/>
                    <a:pt x="206" y="422"/>
                  </a:cubicBezTo>
                  <a:cubicBezTo>
                    <a:pt x="210" y="422"/>
                    <a:pt x="214" y="423"/>
                    <a:pt x="217" y="423"/>
                  </a:cubicBezTo>
                  <a:cubicBezTo>
                    <a:pt x="340" y="423"/>
                    <a:pt x="427" y="342"/>
                    <a:pt x="432" y="222"/>
                  </a:cubicBezTo>
                  <a:cubicBezTo>
                    <a:pt x="432" y="104"/>
                    <a:pt x="345" y="6"/>
                    <a:pt x="226" y="1"/>
                  </a:cubicBezTo>
                  <a:cubicBezTo>
                    <a:pt x="221" y="0"/>
                    <a:pt x="215" y="0"/>
                    <a:pt x="20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4" name="Google Shape;5844;p9"/>
            <p:cNvSpPr/>
            <p:nvPr/>
          </p:nvSpPr>
          <p:spPr>
            <a:xfrm>
              <a:off x="21261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40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2"/>
                  </a:cubicBezTo>
                  <a:cubicBezTo>
                    <a:pt x="416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5" name="Google Shape;5845;p9"/>
            <p:cNvSpPr/>
            <p:nvPr/>
          </p:nvSpPr>
          <p:spPr>
            <a:xfrm>
              <a:off x="2125850" y="398437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40"/>
                    <a:pt x="93" y="433"/>
                    <a:pt x="217" y="433"/>
                  </a:cubicBezTo>
                  <a:cubicBezTo>
                    <a:pt x="335" y="433"/>
                    <a:pt x="432" y="335"/>
                    <a:pt x="427" y="212"/>
                  </a:cubicBezTo>
                  <a:cubicBezTo>
                    <a:pt x="422" y="88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6" name="Google Shape;5846;p9"/>
            <p:cNvSpPr/>
            <p:nvPr/>
          </p:nvSpPr>
          <p:spPr>
            <a:xfrm>
              <a:off x="1568550" y="44887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6" y="93"/>
                    <a:pt x="1" y="211"/>
                  </a:cubicBezTo>
                  <a:cubicBezTo>
                    <a:pt x="6" y="330"/>
                    <a:pt x="93" y="427"/>
                    <a:pt x="212" y="427"/>
                  </a:cubicBezTo>
                  <a:cubicBezTo>
                    <a:pt x="325" y="427"/>
                    <a:pt x="427" y="330"/>
                    <a:pt x="427" y="211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7" name="Google Shape;5847;p9"/>
            <p:cNvSpPr/>
            <p:nvPr/>
          </p:nvSpPr>
          <p:spPr>
            <a:xfrm>
              <a:off x="1993275" y="43822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98" y="11"/>
                    <a:pt x="1" y="98"/>
                    <a:pt x="1" y="216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2"/>
                    <a:pt x="422" y="222"/>
                  </a:cubicBezTo>
                  <a:cubicBezTo>
                    <a:pt x="422" y="103"/>
                    <a:pt x="330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8" name="Google Shape;5848;p9"/>
            <p:cNvSpPr/>
            <p:nvPr/>
          </p:nvSpPr>
          <p:spPr>
            <a:xfrm>
              <a:off x="17809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3" y="1"/>
                    <a:pt x="0" y="83"/>
                    <a:pt x="11" y="212"/>
                  </a:cubicBezTo>
                  <a:cubicBezTo>
                    <a:pt x="11" y="325"/>
                    <a:pt x="103" y="422"/>
                    <a:pt x="221" y="422"/>
                  </a:cubicBezTo>
                  <a:cubicBezTo>
                    <a:pt x="329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9" name="Google Shape;5849;p9"/>
            <p:cNvSpPr/>
            <p:nvPr/>
          </p:nvSpPr>
          <p:spPr>
            <a:xfrm>
              <a:off x="1940225" y="44887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1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0" name="Google Shape;5850;p9"/>
            <p:cNvSpPr/>
            <p:nvPr/>
          </p:nvSpPr>
          <p:spPr>
            <a:xfrm>
              <a:off x="1887175" y="4011225"/>
              <a:ext cx="10925" cy="10575"/>
            </a:xfrm>
            <a:custGeom>
              <a:rect b="b" l="l" r="r" t="t"/>
              <a:pathLst>
                <a:path extrusionOk="0" h="423" w="437">
                  <a:moveTo>
                    <a:pt x="210" y="0"/>
                  </a:moveTo>
                  <a:cubicBezTo>
                    <a:pt x="93" y="0"/>
                    <a:pt x="10" y="80"/>
                    <a:pt x="5" y="196"/>
                  </a:cubicBezTo>
                  <a:cubicBezTo>
                    <a:pt x="0" y="320"/>
                    <a:pt x="87" y="417"/>
                    <a:pt x="211" y="422"/>
                  </a:cubicBezTo>
                  <a:cubicBezTo>
                    <a:pt x="324" y="422"/>
                    <a:pt x="427" y="335"/>
                    <a:pt x="427" y="212"/>
                  </a:cubicBezTo>
                  <a:cubicBezTo>
                    <a:pt x="437" y="93"/>
                    <a:pt x="344" y="1"/>
                    <a:pt x="231" y="1"/>
                  </a:cubicBezTo>
                  <a:cubicBezTo>
                    <a:pt x="224" y="0"/>
                    <a:pt x="217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1" name="Google Shape;5851;p9"/>
            <p:cNvSpPr/>
            <p:nvPr/>
          </p:nvSpPr>
          <p:spPr>
            <a:xfrm>
              <a:off x="1542225" y="40373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3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6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2" name="Google Shape;5852;p9"/>
            <p:cNvSpPr/>
            <p:nvPr/>
          </p:nvSpPr>
          <p:spPr>
            <a:xfrm>
              <a:off x="2099400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103" y="427"/>
                    <a:pt x="221" y="427"/>
                  </a:cubicBezTo>
                  <a:cubicBezTo>
                    <a:pt x="334" y="417"/>
                    <a:pt x="432" y="330"/>
                    <a:pt x="432" y="211"/>
                  </a:cubicBezTo>
                  <a:cubicBezTo>
                    <a:pt x="432" y="98"/>
                    <a:pt x="33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3" name="Google Shape;5853;p9"/>
            <p:cNvSpPr/>
            <p:nvPr/>
          </p:nvSpPr>
          <p:spPr>
            <a:xfrm>
              <a:off x="1595150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4" name="Google Shape;5854;p9"/>
            <p:cNvSpPr/>
            <p:nvPr/>
          </p:nvSpPr>
          <p:spPr>
            <a:xfrm>
              <a:off x="207280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5" y="422"/>
                    <a:pt x="427" y="336"/>
                    <a:pt x="427" y="216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5" name="Google Shape;5855;p9"/>
            <p:cNvSpPr/>
            <p:nvPr/>
          </p:nvSpPr>
          <p:spPr>
            <a:xfrm>
              <a:off x="2072800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"/>
                    <a:pt x="6" y="98"/>
                    <a:pt x="1" y="227"/>
                  </a:cubicBezTo>
                  <a:cubicBezTo>
                    <a:pt x="6" y="345"/>
                    <a:pt x="93" y="432"/>
                    <a:pt x="211" y="432"/>
                  </a:cubicBezTo>
                  <a:cubicBezTo>
                    <a:pt x="324" y="432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6" name="Google Shape;5856;p9"/>
            <p:cNvSpPr/>
            <p:nvPr/>
          </p:nvSpPr>
          <p:spPr>
            <a:xfrm>
              <a:off x="1515625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7" name="Google Shape;5857;p9"/>
            <p:cNvSpPr/>
            <p:nvPr/>
          </p:nvSpPr>
          <p:spPr>
            <a:xfrm>
              <a:off x="1542225" y="42499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1" y="93"/>
                    <a:pt x="1" y="217"/>
                  </a:cubicBezTo>
                  <a:cubicBezTo>
                    <a:pt x="1" y="330"/>
                    <a:pt x="93" y="427"/>
                    <a:pt x="211" y="427"/>
                  </a:cubicBezTo>
                  <a:cubicBezTo>
                    <a:pt x="324" y="427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8" name="Google Shape;5858;p9"/>
            <p:cNvSpPr/>
            <p:nvPr/>
          </p:nvSpPr>
          <p:spPr>
            <a:xfrm>
              <a:off x="1754450" y="39313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103"/>
                    <a:pt x="1" y="222"/>
                  </a:cubicBezTo>
                  <a:cubicBezTo>
                    <a:pt x="1" y="342"/>
                    <a:pt x="93" y="427"/>
                    <a:pt x="207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40" y="427"/>
                    <a:pt x="432" y="330"/>
                    <a:pt x="427" y="206"/>
                  </a:cubicBezTo>
                  <a:cubicBezTo>
                    <a:pt x="427" y="93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9" name="Google Shape;5859;p9"/>
            <p:cNvSpPr/>
            <p:nvPr/>
          </p:nvSpPr>
          <p:spPr>
            <a:xfrm>
              <a:off x="2046200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32" y="334"/>
                    <a:pt x="427" y="211"/>
                  </a:cubicBezTo>
                  <a:cubicBezTo>
                    <a:pt x="427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0" name="Google Shape;5860;p9"/>
            <p:cNvSpPr/>
            <p:nvPr/>
          </p:nvSpPr>
          <p:spPr>
            <a:xfrm>
              <a:off x="1648350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8" y="6"/>
                    <a:pt x="0" y="93"/>
                    <a:pt x="0" y="211"/>
                  </a:cubicBezTo>
                  <a:cubicBezTo>
                    <a:pt x="0" y="329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1"/>
                  </a:cubicBezTo>
                  <a:cubicBezTo>
                    <a:pt x="421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1" name="Google Shape;5861;p9"/>
            <p:cNvSpPr/>
            <p:nvPr/>
          </p:nvSpPr>
          <p:spPr>
            <a:xfrm>
              <a:off x="194022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2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2" name="Google Shape;5862;p9"/>
            <p:cNvSpPr/>
            <p:nvPr/>
          </p:nvSpPr>
          <p:spPr>
            <a:xfrm>
              <a:off x="1940225" y="43295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93" y="427"/>
                    <a:pt x="20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3" name="Google Shape;5863;p9"/>
            <p:cNvSpPr/>
            <p:nvPr/>
          </p:nvSpPr>
          <p:spPr>
            <a:xfrm>
              <a:off x="1542225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4" name="Google Shape;5864;p9"/>
            <p:cNvSpPr/>
            <p:nvPr/>
          </p:nvSpPr>
          <p:spPr>
            <a:xfrm>
              <a:off x="1595150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93" y="432"/>
                    <a:pt x="211" y="432"/>
                  </a:cubicBezTo>
                  <a:cubicBezTo>
                    <a:pt x="335" y="432"/>
                    <a:pt x="427" y="340"/>
                    <a:pt x="432" y="211"/>
                  </a:cubicBezTo>
                  <a:cubicBezTo>
                    <a:pt x="43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5" name="Google Shape;5865;p9"/>
            <p:cNvSpPr/>
            <p:nvPr/>
          </p:nvSpPr>
          <p:spPr>
            <a:xfrm>
              <a:off x="1780925" y="45419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0"/>
                  </a:moveTo>
                  <a:cubicBezTo>
                    <a:pt x="93" y="0"/>
                    <a:pt x="0" y="82"/>
                    <a:pt x="0" y="206"/>
                  </a:cubicBezTo>
                  <a:cubicBezTo>
                    <a:pt x="0" y="329"/>
                    <a:pt x="98" y="421"/>
                    <a:pt x="216" y="421"/>
                  </a:cubicBezTo>
                  <a:cubicBezTo>
                    <a:pt x="329" y="421"/>
                    <a:pt x="427" y="329"/>
                    <a:pt x="427" y="206"/>
                  </a:cubicBezTo>
                  <a:cubicBezTo>
                    <a:pt x="427" y="82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6" name="Google Shape;5866;p9"/>
            <p:cNvSpPr/>
            <p:nvPr/>
          </p:nvSpPr>
          <p:spPr>
            <a:xfrm>
              <a:off x="1860575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3" y="1"/>
                  </a:moveTo>
                  <a:cubicBezTo>
                    <a:pt x="93" y="1"/>
                    <a:pt x="0" y="101"/>
                    <a:pt x="0" y="217"/>
                  </a:cubicBezTo>
                  <a:cubicBezTo>
                    <a:pt x="0" y="335"/>
                    <a:pt x="98" y="427"/>
                    <a:pt x="221" y="427"/>
                  </a:cubicBezTo>
                  <a:cubicBezTo>
                    <a:pt x="339" y="427"/>
                    <a:pt x="432" y="335"/>
                    <a:pt x="427" y="217"/>
                  </a:cubicBezTo>
                  <a:cubicBezTo>
                    <a:pt x="422" y="98"/>
                    <a:pt x="329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7" name="Google Shape;5867;p9"/>
            <p:cNvSpPr/>
            <p:nvPr/>
          </p:nvSpPr>
          <p:spPr>
            <a:xfrm>
              <a:off x="1886900" y="45419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98" y="0"/>
                    <a:pt x="11" y="82"/>
                    <a:pt x="11" y="206"/>
                  </a:cubicBezTo>
                  <a:cubicBezTo>
                    <a:pt x="1" y="319"/>
                    <a:pt x="98" y="421"/>
                    <a:pt x="217" y="421"/>
                  </a:cubicBezTo>
                  <a:cubicBezTo>
                    <a:pt x="222" y="422"/>
                    <a:pt x="228" y="422"/>
                    <a:pt x="234" y="422"/>
                  </a:cubicBezTo>
                  <a:cubicBezTo>
                    <a:pt x="344" y="422"/>
                    <a:pt x="432" y="328"/>
                    <a:pt x="432" y="211"/>
                  </a:cubicBezTo>
                  <a:cubicBezTo>
                    <a:pt x="438" y="87"/>
                    <a:pt x="35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8" name="Google Shape;5868;p9"/>
            <p:cNvSpPr/>
            <p:nvPr/>
          </p:nvSpPr>
          <p:spPr>
            <a:xfrm>
              <a:off x="2072925" y="39313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3" y="1"/>
                  </a:moveTo>
                  <a:cubicBezTo>
                    <a:pt x="93" y="1"/>
                    <a:pt x="1" y="96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17" y="217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9" name="Google Shape;5869;p9"/>
            <p:cNvSpPr/>
            <p:nvPr/>
          </p:nvSpPr>
          <p:spPr>
            <a:xfrm>
              <a:off x="1568700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87" y="1"/>
                    <a:pt x="0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7" y="423"/>
                    <a:pt x="421" y="324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0" name="Google Shape;5870;p9"/>
            <p:cNvSpPr/>
            <p:nvPr/>
          </p:nvSpPr>
          <p:spPr>
            <a:xfrm>
              <a:off x="148917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2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2"/>
                  </a:cubicBezTo>
                  <a:cubicBezTo>
                    <a:pt x="329" y="417"/>
                    <a:pt x="422" y="324"/>
                    <a:pt x="422" y="211"/>
                  </a:cubicBezTo>
                  <a:cubicBezTo>
                    <a:pt x="422" y="8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1" name="Google Shape;5871;p9"/>
            <p:cNvSpPr/>
            <p:nvPr/>
          </p:nvSpPr>
          <p:spPr>
            <a:xfrm>
              <a:off x="16748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3" y="1"/>
                    <a:pt x="1" y="88"/>
                    <a:pt x="1" y="211"/>
                  </a:cubicBezTo>
                  <a:cubicBezTo>
                    <a:pt x="1" y="329"/>
                    <a:pt x="94" y="423"/>
                    <a:pt x="200" y="423"/>
                  </a:cubicBezTo>
                  <a:cubicBezTo>
                    <a:pt x="206" y="423"/>
                    <a:pt x="211" y="422"/>
                    <a:pt x="217" y="422"/>
                  </a:cubicBezTo>
                  <a:cubicBezTo>
                    <a:pt x="330" y="422"/>
                    <a:pt x="422" y="319"/>
                    <a:pt x="42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2" name="Google Shape;5872;p9"/>
            <p:cNvSpPr/>
            <p:nvPr/>
          </p:nvSpPr>
          <p:spPr>
            <a:xfrm>
              <a:off x="15422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1" y="94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2" y="335"/>
                    <a:pt x="422" y="212"/>
                  </a:cubicBezTo>
                  <a:cubicBezTo>
                    <a:pt x="417" y="93"/>
                    <a:pt x="324" y="1"/>
                    <a:pt x="211" y="1"/>
                  </a:cubicBezTo>
                  <a:cubicBezTo>
                    <a:pt x="205" y="0"/>
                    <a:pt x="2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3" name="Google Shape;5873;p9"/>
            <p:cNvSpPr/>
            <p:nvPr/>
          </p:nvSpPr>
          <p:spPr>
            <a:xfrm>
              <a:off x="15951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35"/>
                    <a:pt x="417" y="212"/>
                  </a:cubicBezTo>
                  <a:cubicBezTo>
                    <a:pt x="417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4" name="Google Shape;5874;p9"/>
            <p:cNvSpPr/>
            <p:nvPr/>
          </p:nvSpPr>
          <p:spPr>
            <a:xfrm>
              <a:off x="201987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88" y="0"/>
                    <a:pt x="0" y="88"/>
                    <a:pt x="0" y="211"/>
                  </a:cubicBezTo>
                  <a:cubicBezTo>
                    <a:pt x="0" y="334"/>
                    <a:pt x="98" y="422"/>
                    <a:pt x="22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3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5" name="Google Shape;5875;p9"/>
            <p:cNvSpPr/>
            <p:nvPr/>
          </p:nvSpPr>
          <p:spPr>
            <a:xfrm>
              <a:off x="1940475" y="39580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1"/>
                  </a:moveTo>
                  <a:cubicBezTo>
                    <a:pt x="88" y="6"/>
                    <a:pt x="1" y="93"/>
                    <a:pt x="1" y="211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324" y="422"/>
                    <a:pt x="417" y="329"/>
                    <a:pt x="417" y="206"/>
                  </a:cubicBezTo>
                  <a:cubicBezTo>
                    <a:pt x="412" y="83"/>
                    <a:pt x="31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6" name="Google Shape;5876;p9"/>
            <p:cNvSpPr/>
            <p:nvPr/>
          </p:nvSpPr>
          <p:spPr>
            <a:xfrm>
              <a:off x="1754450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5" y="0"/>
                  </a:moveTo>
                  <a:cubicBezTo>
                    <a:pt x="94" y="0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7" y="335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ubicBezTo>
                    <a:pt x="216" y="0"/>
                    <a:pt x="211" y="0"/>
                    <a:pt x="20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7" name="Google Shape;5877;p9"/>
            <p:cNvSpPr/>
            <p:nvPr/>
          </p:nvSpPr>
          <p:spPr>
            <a:xfrm>
              <a:off x="1462575" y="43825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5" y="427"/>
                    <a:pt x="422" y="335"/>
                    <a:pt x="422" y="212"/>
                  </a:cubicBezTo>
                  <a:cubicBezTo>
                    <a:pt x="422" y="93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8" name="Google Shape;5878;p9"/>
            <p:cNvSpPr/>
            <p:nvPr/>
          </p:nvSpPr>
          <p:spPr>
            <a:xfrm>
              <a:off x="1860575" y="446215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8" y="1"/>
                    <a:pt x="0" y="93"/>
                    <a:pt x="0" y="212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34" y="422"/>
                    <a:pt x="427" y="335"/>
                    <a:pt x="432" y="212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9" name="Google Shape;5879;p9"/>
            <p:cNvSpPr/>
            <p:nvPr/>
          </p:nvSpPr>
          <p:spPr>
            <a:xfrm>
              <a:off x="1993275" y="3958050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1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8" y="422"/>
                    <a:pt x="211" y="422"/>
                  </a:cubicBezTo>
                  <a:cubicBezTo>
                    <a:pt x="217" y="422"/>
                    <a:pt x="223" y="423"/>
                    <a:pt x="228" y="423"/>
                  </a:cubicBezTo>
                  <a:cubicBezTo>
                    <a:pt x="338" y="423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0" name="Google Shape;5880;p9"/>
            <p:cNvSpPr/>
            <p:nvPr/>
          </p:nvSpPr>
          <p:spPr>
            <a:xfrm>
              <a:off x="2099400" y="39580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8"/>
                    <a:pt x="0" y="216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8" y="423"/>
                    <a:pt x="427" y="324"/>
                    <a:pt x="427" y="211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1" name="Google Shape;5881;p9"/>
            <p:cNvSpPr/>
            <p:nvPr/>
          </p:nvSpPr>
          <p:spPr>
            <a:xfrm>
              <a:off x="1595275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6"/>
                    <a:pt x="427" y="221"/>
                  </a:cubicBezTo>
                  <a:cubicBezTo>
                    <a:pt x="427" y="98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2" name="Google Shape;5882;p9"/>
            <p:cNvSpPr/>
            <p:nvPr/>
          </p:nvSpPr>
          <p:spPr>
            <a:xfrm>
              <a:off x="1568550" y="42233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109" y="0"/>
                    <a:pt x="11" y="87"/>
                    <a:pt x="6" y="206"/>
                  </a:cubicBezTo>
                  <a:cubicBezTo>
                    <a:pt x="1" y="324"/>
                    <a:pt x="88" y="421"/>
                    <a:pt x="212" y="421"/>
                  </a:cubicBezTo>
                  <a:cubicBezTo>
                    <a:pt x="218" y="422"/>
                    <a:pt x="224" y="422"/>
                    <a:pt x="230" y="422"/>
                  </a:cubicBezTo>
                  <a:cubicBezTo>
                    <a:pt x="344" y="422"/>
                    <a:pt x="428" y="333"/>
                    <a:pt x="438" y="216"/>
                  </a:cubicBezTo>
                  <a:cubicBezTo>
                    <a:pt x="438" y="10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3" name="Google Shape;5883;p9"/>
            <p:cNvSpPr/>
            <p:nvPr/>
          </p:nvSpPr>
          <p:spPr>
            <a:xfrm>
              <a:off x="1807650" y="38781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8" y="0"/>
                    <a:pt x="0" y="98"/>
                    <a:pt x="0" y="221"/>
                  </a:cubicBezTo>
                  <a:cubicBezTo>
                    <a:pt x="0" y="350"/>
                    <a:pt x="88" y="432"/>
                    <a:pt x="211" y="432"/>
                  </a:cubicBezTo>
                  <a:cubicBezTo>
                    <a:pt x="334" y="427"/>
                    <a:pt x="422" y="339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4" name="Google Shape;5884;p9"/>
            <p:cNvSpPr/>
            <p:nvPr/>
          </p:nvSpPr>
          <p:spPr>
            <a:xfrm>
              <a:off x="19932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86"/>
                    <a:pt x="1" y="211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2" y="335"/>
                    <a:pt x="422" y="216"/>
                  </a:cubicBezTo>
                  <a:cubicBezTo>
                    <a:pt x="427" y="9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5" name="Google Shape;5885;p9"/>
            <p:cNvSpPr/>
            <p:nvPr/>
          </p:nvSpPr>
          <p:spPr>
            <a:xfrm>
              <a:off x="14625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4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6" name="Google Shape;5886;p9"/>
            <p:cNvSpPr/>
            <p:nvPr/>
          </p:nvSpPr>
          <p:spPr>
            <a:xfrm>
              <a:off x="1701150" y="4303000"/>
              <a:ext cx="10925" cy="10550"/>
            </a:xfrm>
            <a:custGeom>
              <a:rect b="b" l="l" r="r" t="t"/>
              <a:pathLst>
                <a:path extrusionOk="0" h="422" w="437">
                  <a:moveTo>
                    <a:pt x="211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9"/>
                    <a:pt x="87" y="421"/>
                    <a:pt x="211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7" y="87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7" name="Google Shape;5887;p9"/>
            <p:cNvSpPr/>
            <p:nvPr/>
          </p:nvSpPr>
          <p:spPr>
            <a:xfrm>
              <a:off x="1435850" y="4356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0" y="1"/>
                  </a:moveTo>
                  <a:cubicBezTo>
                    <a:pt x="224" y="1"/>
                    <a:pt x="218" y="1"/>
                    <a:pt x="211" y="1"/>
                  </a:cubicBezTo>
                  <a:cubicBezTo>
                    <a:pt x="93" y="7"/>
                    <a:pt x="1" y="94"/>
                    <a:pt x="1" y="217"/>
                  </a:cubicBezTo>
                  <a:cubicBezTo>
                    <a:pt x="6" y="335"/>
                    <a:pt x="98" y="423"/>
                    <a:pt x="211" y="423"/>
                  </a:cubicBezTo>
                  <a:cubicBezTo>
                    <a:pt x="335" y="423"/>
                    <a:pt x="432" y="325"/>
                    <a:pt x="432" y="212"/>
                  </a:cubicBezTo>
                  <a:cubicBezTo>
                    <a:pt x="432" y="95"/>
                    <a:pt x="349" y="1"/>
                    <a:pt x="23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8" name="Google Shape;5888;p9"/>
            <p:cNvSpPr/>
            <p:nvPr/>
          </p:nvSpPr>
          <p:spPr>
            <a:xfrm>
              <a:off x="196682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87" y="0"/>
                    <a:pt x="0" y="88"/>
                    <a:pt x="5" y="216"/>
                  </a:cubicBezTo>
                  <a:cubicBezTo>
                    <a:pt x="10" y="334"/>
                    <a:pt x="103" y="422"/>
                    <a:pt x="216" y="422"/>
                  </a:cubicBezTo>
                  <a:cubicBezTo>
                    <a:pt x="334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9" name="Google Shape;5889;p9"/>
            <p:cNvSpPr/>
            <p:nvPr/>
          </p:nvSpPr>
          <p:spPr>
            <a:xfrm>
              <a:off x="1542100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6" y="98"/>
                    <a:pt x="0" y="221"/>
                  </a:cubicBezTo>
                  <a:cubicBezTo>
                    <a:pt x="0" y="334"/>
                    <a:pt x="98" y="427"/>
                    <a:pt x="221" y="427"/>
                  </a:cubicBezTo>
                  <a:cubicBezTo>
                    <a:pt x="340" y="427"/>
                    <a:pt x="427" y="329"/>
                    <a:pt x="427" y="211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0" name="Google Shape;5890;p9"/>
            <p:cNvSpPr/>
            <p:nvPr/>
          </p:nvSpPr>
          <p:spPr>
            <a:xfrm>
              <a:off x="1595150" y="42499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3" y="1"/>
                    <a:pt x="6" y="93"/>
                    <a:pt x="1" y="217"/>
                  </a:cubicBezTo>
                  <a:cubicBezTo>
                    <a:pt x="1" y="330"/>
                    <a:pt x="93" y="427"/>
                    <a:pt x="206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1" name="Google Shape;5891;p9"/>
            <p:cNvSpPr/>
            <p:nvPr/>
          </p:nvSpPr>
          <p:spPr>
            <a:xfrm>
              <a:off x="1542225" y="45152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34"/>
                    <a:pt x="88" y="427"/>
                    <a:pt x="211" y="427"/>
                  </a:cubicBezTo>
                  <a:cubicBezTo>
                    <a:pt x="335" y="427"/>
                    <a:pt x="422" y="329"/>
                    <a:pt x="422" y="206"/>
                  </a:cubicBezTo>
                  <a:cubicBezTo>
                    <a:pt x="417" y="9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2" name="Google Shape;5892;p9"/>
            <p:cNvSpPr/>
            <p:nvPr/>
          </p:nvSpPr>
          <p:spPr>
            <a:xfrm>
              <a:off x="2099400" y="42232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104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3" name="Google Shape;5893;p9"/>
            <p:cNvSpPr/>
            <p:nvPr/>
          </p:nvSpPr>
          <p:spPr>
            <a:xfrm>
              <a:off x="1780925" y="41701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11" y="98"/>
                    <a:pt x="11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219" y="427"/>
                    <a:pt x="222" y="427"/>
                    <a:pt x="225" y="427"/>
                  </a:cubicBezTo>
                  <a:cubicBezTo>
                    <a:pt x="339" y="427"/>
                    <a:pt x="427" y="336"/>
                    <a:pt x="432" y="211"/>
                  </a:cubicBezTo>
                  <a:cubicBezTo>
                    <a:pt x="432" y="109"/>
                    <a:pt x="360" y="6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4" name="Google Shape;5894;p9"/>
            <p:cNvSpPr/>
            <p:nvPr/>
          </p:nvSpPr>
          <p:spPr>
            <a:xfrm>
              <a:off x="18873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2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5"/>
                    <a:pt x="88" y="427"/>
                    <a:pt x="211" y="427"/>
                  </a:cubicBezTo>
                  <a:cubicBezTo>
                    <a:pt x="334" y="427"/>
                    <a:pt x="422" y="335"/>
                    <a:pt x="422" y="211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5" name="Google Shape;5895;p9"/>
            <p:cNvSpPr/>
            <p:nvPr/>
          </p:nvSpPr>
          <p:spPr>
            <a:xfrm>
              <a:off x="2125850" y="42499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93" y="1"/>
                    <a:pt x="1" y="93"/>
                    <a:pt x="11" y="227"/>
                  </a:cubicBezTo>
                  <a:cubicBezTo>
                    <a:pt x="16" y="335"/>
                    <a:pt x="104" y="432"/>
                    <a:pt x="222" y="432"/>
                  </a:cubicBezTo>
                  <a:cubicBezTo>
                    <a:pt x="335" y="432"/>
                    <a:pt x="432" y="335"/>
                    <a:pt x="432" y="217"/>
                  </a:cubicBezTo>
                  <a:cubicBezTo>
                    <a:pt x="427" y="93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6" name="Google Shape;5896;p9"/>
            <p:cNvSpPr/>
            <p:nvPr/>
          </p:nvSpPr>
          <p:spPr>
            <a:xfrm>
              <a:off x="2072925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6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7" name="Google Shape;5897;p9"/>
            <p:cNvSpPr/>
            <p:nvPr/>
          </p:nvSpPr>
          <p:spPr>
            <a:xfrm>
              <a:off x="21258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1" y="88"/>
                    <a:pt x="1" y="206"/>
                  </a:cubicBezTo>
                  <a:cubicBezTo>
                    <a:pt x="1" y="324"/>
                    <a:pt x="88" y="422"/>
                    <a:pt x="206" y="422"/>
                  </a:cubicBezTo>
                  <a:cubicBezTo>
                    <a:pt x="210" y="422"/>
                    <a:pt x="214" y="422"/>
                    <a:pt x="217" y="422"/>
                  </a:cubicBezTo>
                  <a:cubicBezTo>
                    <a:pt x="340" y="422"/>
                    <a:pt x="427" y="336"/>
                    <a:pt x="427" y="216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8" name="Google Shape;5898;p9"/>
            <p:cNvSpPr/>
            <p:nvPr/>
          </p:nvSpPr>
          <p:spPr>
            <a:xfrm>
              <a:off x="15951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93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0" y="422"/>
                    <a:pt x="427" y="336"/>
                    <a:pt x="432" y="216"/>
                  </a:cubicBezTo>
                  <a:cubicBezTo>
                    <a:pt x="43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9" name="Google Shape;5899;p9"/>
            <p:cNvSpPr/>
            <p:nvPr/>
          </p:nvSpPr>
          <p:spPr>
            <a:xfrm>
              <a:off x="19402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8" y="1"/>
                    <a:pt x="0" y="88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219" y="422"/>
                    <a:pt x="222" y="423"/>
                    <a:pt x="225" y="423"/>
                  </a:cubicBezTo>
                  <a:cubicBezTo>
                    <a:pt x="334" y="423"/>
                    <a:pt x="427" y="332"/>
                    <a:pt x="427" y="212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0" name="Google Shape;5900;p9"/>
            <p:cNvSpPr/>
            <p:nvPr/>
          </p:nvSpPr>
          <p:spPr>
            <a:xfrm>
              <a:off x="1542225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3" y="0"/>
                  </a:moveTo>
                  <a:cubicBezTo>
                    <a:pt x="89" y="0"/>
                    <a:pt x="1" y="101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17"/>
                    <a:pt x="422" y="335"/>
                    <a:pt x="422" y="211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1" name="Google Shape;5901;p9"/>
            <p:cNvSpPr/>
            <p:nvPr/>
          </p:nvSpPr>
          <p:spPr>
            <a:xfrm>
              <a:off x="1595275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2" y="1"/>
                  </a:moveTo>
                  <a:cubicBezTo>
                    <a:pt x="98" y="1"/>
                    <a:pt x="1" y="98"/>
                    <a:pt x="1" y="222"/>
                  </a:cubicBezTo>
                  <a:cubicBezTo>
                    <a:pt x="1" y="335"/>
                    <a:pt x="88" y="427"/>
                    <a:pt x="206" y="427"/>
                  </a:cubicBezTo>
                  <a:cubicBezTo>
                    <a:pt x="330" y="427"/>
                    <a:pt x="422" y="335"/>
                    <a:pt x="427" y="222"/>
                  </a:cubicBezTo>
                  <a:cubicBezTo>
                    <a:pt x="427" y="98"/>
                    <a:pt x="33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2" name="Google Shape;5902;p9"/>
            <p:cNvSpPr/>
            <p:nvPr/>
          </p:nvSpPr>
          <p:spPr>
            <a:xfrm>
              <a:off x="2072800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103" y="0"/>
                    <a:pt x="6" y="93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29" y="427"/>
                    <a:pt x="422" y="334"/>
                    <a:pt x="422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3" name="Google Shape;5903;p9"/>
            <p:cNvSpPr/>
            <p:nvPr/>
          </p:nvSpPr>
          <p:spPr>
            <a:xfrm>
              <a:off x="18076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"/>
                    <a:pt x="0" y="98"/>
                    <a:pt x="0" y="222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16" y="335"/>
                    <a:pt x="422" y="222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4" name="Google Shape;5904;p9"/>
            <p:cNvSpPr/>
            <p:nvPr/>
          </p:nvSpPr>
          <p:spPr>
            <a:xfrm>
              <a:off x="1913750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3" y="0"/>
                  </a:moveTo>
                  <a:cubicBezTo>
                    <a:pt x="94" y="0"/>
                    <a:pt x="1" y="10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17"/>
                    <a:pt x="427" y="330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9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5" name="Google Shape;5905;p9"/>
            <p:cNvSpPr/>
            <p:nvPr/>
          </p:nvSpPr>
          <p:spPr>
            <a:xfrm>
              <a:off x="2072925" y="440910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6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6" name="Google Shape;5906;p9"/>
            <p:cNvSpPr/>
            <p:nvPr/>
          </p:nvSpPr>
          <p:spPr>
            <a:xfrm>
              <a:off x="21261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0" y="93"/>
                    <a:pt x="0" y="211"/>
                  </a:cubicBezTo>
                  <a:cubicBezTo>
                    <a:pt x="0" y="335"/>
                    <a:pt x="82" y="427"/>
                    <a:pt x="195" y="427"/>
                  </a:cubicBezTo>
                  <a:cubicBezTo>
                    <a:pt x="319" y="427"/>
                    <a:pt x="416" y="340"/>
                    <a:pt x="421" y="227"/>
                  </a:cubicBezTo>
                  <a:cubicBezTo>
                    <a:pt x="427" y="103"/>
                    <a:pt x="33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7" name="Google Shape;5907;p9"/>
            <p:cNvSpPr/>
            <p:nvPr/>
          </p:nvSpPr>
          <p:spPr>
            <a:xfrm>
              <a:off x="1913750" y="38783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1"/>
                  </a:moveTo>
                  <a:cubicBezTo>
                    <a:pt x="90" y="1"/>
                    <a:pt x="1" y="100"/>
                    <a:pt x="1" y="212"/>
                  </a:cubicBezTo>
                  <a:cubicBezTo>
                    <a:pt x="1" y="336"/>
                    <a:pt x="93" y="423"/>
                    <a:pt x="211" y="423"/>
                  </a:cubicBezTo>
                  <a:cubicBezTo>
                    <a:pt x="335" y="418"/>
                    <a:pt x="427" y="330"/>
                    <a:pt x="427" y="212"/>
                  </a:cubicBezTo>
                  <a:cubicBezTo>
                    <a:pt x="417" y="94"/>
                    <a:pt x="330" y="2"/>
                    <a:pt x="211" y="2"/>
                  </a:cubicBezTo>
                  <a:cubicBezTo>
                    <a:pt x="206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8" name="Google Shape;5908;p9"/>
            <p:cNvSpPr/>
            <p:nvPr/>
          </p:nvSpPr>
          <p:spPr>
            <a:xfrm>
              <a:off x="15687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0"/>
                    <a:pt x="210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9" name="Google Shape;5909;p9"/>
            <p:cNvSpPr/>
            <p:nvPr/>
          </p:nvSpPr>
          <p:spPr>
            <a:xfrm>
              <a:off x="15422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6" y="1"/>
                  </a:moveTo>
                  <a:cubicBezTo>
                    <a:pt x="88" y="1"/>
                    <a:pt x="1" y="98"/>
                    <a:pt x="1" y="217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0" name="Google Shape;5910;p9"/>
            <p:cNvSpPr/>
            <p:nvPr/>
          </p:nvSpPr>
          <p:spPr>
            <a:xfrm>
              <a:off x="2072925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6" y="1"/>
                  </a:moveTo>
                  <a:cubicBezTo>
                    <a:pt x="88" y="1"/>
                    <a:pt x="1" y="98"/>
                    <a:pt x="1" y="211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0"/>
                    <a:pt x="422" y="211"/>
                  </a:cubicBezTo>
                  <a:cubicBezTo>
                    <a:pt x="41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1" name="Google Shape;5911;p9"/>
            <p:cNvSpPr/>
            <p:nvPr/>
          </p:nvSpPr>
          <p:spPr>
            <a:xfrm>
              <a:off x="1595150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8"/>
                    <a:pt x="6" y="217"/>
                  </a:cubicBezTo>
                  <a:cubicBezTo>
                    <a:pt x="6" y="335"/>
                    <a:pt x="98" y="427"/>
                    <a:pt x="211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2" name="Google Shape;5912;p9"/>
            <p:cNvSpPr/>
            <p:nvPr/>
          </p:nvSpPr>
          <p:spPr>
            <a:xfrm>
              <a:off x="1701275" y="43561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08" y="1"/>
                  </a:moveTo>
                  <a:cubicBezTo>
                    <a:pt x="94" y="1"/>
                    <a:pt x="10" y="90"/>
                    <a:pt x="5" y="207"/>
                  </a:cubicBezTo>
                  <a:cubicBezTo>
                    <a:pt x="0" y="320"/>
                    <a:pt x="93" y="418"/>
                    <a:pt x="211" y="423"/>
                  </a:cubicBezTo>
                  <a:cubicBezTo>
                    <a:pt x="214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22"/>
                  </a:cubicBezTo>
                  <a:cubicBezTo>
                    <a:pt x="432" y="104"/>
                    <a:pt x="350" y="7"/>
                    <a:pt x="226" y="1"/>
                  </a:cubicBezTo>
                  <a:cubicBezTo>
                    <a:pt x="220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3" name="Google Shape;5913;p9"/>
            <p:cNvSpPr/>
            <p:nvPr/>
          </p:nvSpPr>
          <p:spPr>
            <a:xfrm>
              <a:off x="186057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5"/>
                    <a:pt x="0" y="98"/>
                    <a:pt x="0" y="211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4" name="Google Shape;5914;p9"/>
            <p:cNvSpPr/>
            <p:nvPr/>
          </p:nvSpPr>
          <p:spPr>
            <a:xfrm>
              <a:off x="1860575" y="38783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5" y="1"/>
                  </a:moveTo>
                  <a:cubicBezTo>
                    <a:pt x="94" y="1"/>
                    <a:pt x="0" y="100"/>
                    <a:pt x="0" y="212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34" y="423"/>
                    <a:pt x="427" y="336"/>
                    <a:pt x="427" y="212"/>
                  </a:cubicBezTo>
                  <a:cubicBezTo>
                    <a:pt x="427" y="94"/>
                    <a:pt x="334" y="7"/>
                    <a:pt x="221" y="2"/>
                  </a:cubicBezTo>
                  <a:cubicBezTo>
                    <a:pt x="216" y="1"/>
                    <a:pt x="210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5" name="Google Shape;5915;p9"/>
            <p:cNvSpPr/>
            <p:nvPr/>
          </p:nvSpPr>
          <p:spPr>
            <a:xfrm>
              <a:off x="19932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5"/>
                    <a:pt x="1" y="92"/>
                    <a:pt x="1" y="211"/>
                  </a:cubicBezTo>
                  <a:cubicBezTo>
                    <a:pt x="1" y="329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6" name="Google Shape;5916;p9"/>
            <p:cNvSpPr/>
            <p:nvPr/>
          </p:nvSpPr>
          <p:spPr>
            <a:xfrm>
              <a:off x="1754325" y="38784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1"/>
                  </a:moveTo>
                  <a:cubicBezTo>
                    <a:pt x="98" y="6"/>
                    <a:pt x="1" y="93"/>
                    <a:pt x="1" y="211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40" y="422"/>
                    <a:pt x="432" y="335"/>
                    <a:pt x="422" y="211"/>
                  </a:cubicBezTo>
                  <a:cubicBezTo>
                    <a:pt x="42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7" name="Google Shape;5917;p9"/>
            <p:cNvSpPr/>
            <p:nvPr/>
          </p:nvSpPr>
          <p:spPr>
            <a:xfrm>
              <a:off x="1674800" y="40641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32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8" name="Google Shape;5918;p9"/>
            <p:cNvSpPr/>
            <p:nvPr/>
          </p:nvSpPr>
          <p:spPr>
            <a:xfrm>
              <a:off x="1833975" y="385180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32" y="1"/>
                  </a:moveTo>
                  <a:cubicBezTo>
                    <a:pt x="109" y="1"/>
                    <a:pt x="11" y="93"/>
                    <a:pt x="6" y="206"/>
                  </a:cubicBezTo>
                  <a:cubicBezTo>
                    <a:pt x="1" y="319"/>
                    <a:pt x="98" y="422"/>
                    <a:pt x="211" y="427"/>
                  </a:cubicBezTo>
                  <a:cubicBezTo>
                    <a:pt x="214" y="427"/>
                    <a:pt x="218" y="428"/>
                    <a:pt x="221" y="428"/>
                  </a:cubicBezTo>
                  <a:cubicBezTo>
                    <a:pt x="335" y="428"/>
                    <a:pt x="432" y="337"/>
                    <a:pt x="432" y="222"/>
                  </a:cubicBezTo>
                  <a:cubicBezTo>
                    <a:pt x="432" y="98"/>
                    <a:pt x="345" y="6"/>
                    <a:pt x="23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9" name="Google Shape;5919;p9"/>
            <p:cNvSpPr/>
            <p:nvPr/>
          </p:nvSpPr>
          <p:spPr>
            <a:xfrm>
              <a:off x="1462575" y="4064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7" y="1"/>
                  </a:moveTo>
                  <a:cubicBezTo>
                    <a:pt x="98" y="1"/>
                    <a:pt x="0" y="92"/>
                    <a:pt x="0" y="207"/>
                  </a:cubicBezTo>
                  <a:cubicBezTo>
                    <a:pt x="0" y="330"/>
                    <a:pt x="93" y="428"/>
                    <a:pt x="211" y="428"/>
                  </a:cubicBezTo>
                  <a:cubicBezTo>
                    <a:pt x="335" y="428"/>
                    <a:pt x="422" y="330"/>
                    <a:pt x="422" y="212"/>
                  </a:cubicBezTo>
                  <a:cubicBezTo>
                    <a:pt x="422" y="99"/>
                    <a:pt x="335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0" name="Google Shape;5920;p9"/>
            <p:cNvSpPr/>
            <p:nvPr/>
          </p:nvSpPr>
          <p:spPr>
            <a:xfrm>
              <a:off x="183397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98" y="0"/>
                    <a:pt x="1" y="87"/>
                    <a:pt x="6" y="206"/>
                  </a:cubicBezTo>
                  <a:cubicBezTo>
                    <a:pt x="6" y="319"/>
                    <a:pt x="103" y="421"/>
                    <a:pt x="216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87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1" name="Google Shape;5921;p9"/>
            <p:cNvSpPr/>
            <p:nvPr/>
          </p:nvSpPr>
          <p:spPr>
            <a:xfrm>
              <a:off x="1754450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1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2" name="Google Shape;5922;p9"/>
            <p:cNvSpPr/>
            <p:nvPr/>
          </p:nvSpPr>
          <p:spPr>
            <a:xfrm>
              <a:off x="2099400" y="4170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8"/>
                    <a:pt x="0" y="211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27" y="340"/>
                    <a:pt x="427" y="211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3" name="Google Shape;5923;p9"/>
            <p:cNvSpPr/>
            <p:nvPr/>
          </p:nvSpPr>
          <p:spPr>
            <a:xfrm>
              <a:off x="1727850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7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88" y="421"/>
                    <a:pt x="212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4" name="Google Shape;5924;p9"/>
            <p:cNvSpPr/>
            <p:nvPr/>
          </p:nvSpPr>
          <p:spPr>
            <a:xfrm>
              <a:off x="180752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5" y="211"/>
                  </a:cubicBezTo>
                  <a:cubicBezTo>
                    <a:pt x="5" y="334"/>
                    <a:pt x="93" y="421"/>
                    <a:pt x="216" y="421"/>
                  </a:cubicBezTo>
                  <a:cubicBezTo>
                    <a:pt x="329" y="421"/>
                    <a:pt x="421" y="334"/>
                    <a:pt x="427" y="216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5" name="Google Shape;5925;p9"/>
            <p:cNvSpPr/>
            <p:nvPr/>
          </p:nvSpPr>
          <p:spPr>
            <a:xfrm>
              <a:off x="1913750" y="430300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6" name="Google Shape;5926;p9"/>
            <p:cNvSpPr/>
            <p:nvPr/>
          </p:nvSpPr>
          <p:spPr>
            <a:xfrm>
              <a:off x="1966550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2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7" name="Google Shape;5927;p9"/>
            <p:cNvSpPr/>
            <p:nvPr/>
          </p:nvSpPr>
          <p:spPr>
            <a:xfrm>
              <a:off x="1435850" y="430300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103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8" name="Google Shape;5928;p9"/>
            <p:cNvSpPr/>
            <p:nvPr/>
          </p:nvSpPr>
          <p:spPr>
            <a:xfrm>
              <a:off x="1940100" y="45419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5" y="329"/>
                    <a:pt x="103" y="421"/>
                    <a:pt x="221" y="421"/>
                  </a:cubicBezTo>
                  <a:cubicBezTo>
                    <a:pt x="334" y="421"/>
                    <a:pt x="427" y="329"/>
                    <a:pt x="427" y="211"/>
                  </a:cubicBezTo>
                  <a:cubicBezTo>
                    <a:pt x="432" y="87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9" name="Google Shape;5929;p9"/>
            <p:cNvSpPr/>
            <p:nvPr/>
          </p:nvSpPr>
          <p:spPr>
            <a:xfrm>
              <a:off x="1860575" y="38253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2" y="0"/>
                  </a:moveTo>
                  <a:cubicBezTo>
                    <a:pt x="98" y="0"/>
                    <a:pt x="5" y="91"/>
                    <a:pt x="0" y="206"/>
                  </a:cubicBezTo>
                  <a:cubicBezTo>
                    <a:pt x="0" y="329"/>
                    <a:pt x="93" y="427"/>
                    <a:pt x="211" y="427"/>
                  </a:cubicBezTo>
                  <a:cubicBezTo>
                    <a:pt x="329" y="427"/>
                    <a:pt x="427" y="334"/>
                    <a:pt x="427" y="216"/>
                  </a:cubicBezTo>
                  <a:cubicBezTo>
                    <a:pt x="427" y="98"/>
                    <a:pt x="334" y="11"/>
                    <a:pt x="221" y="0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0" name="Google Shape;5930;p9"/>
            <p:cNvSpPr/>
            <p:nvPr/>
          </p:nvSpPr>
          <p:spPr>
            <a:xfrm>
              <a:off x="2125850" y="4196850"/>
              <a:ext cx="10950" cy="10600"/>
            </a:xfrm>
            <a:custGeom>
              <a:rect b="b" l="l" r="r" t="t"/>
              <a:pathLst>
                <a:path extrusionOk="0" h="424" w="438">
                  <a:moveTo>
                    <a:pt x="211" y="1"/>
                  </a:moveTo>
                  <a:cubicBezTo>
                    <a:pt x="99" y="1"/>
                    <a:pt x="16" y="80"/>
                    <a:pt x="11" y="197"/>
                  </a:cubicBezTo>
                  <a:cubicBezTo>
                    <a:pt x="1" y="325"/>
                    <a:pt x="88" y="418"/>
                    <a:pt x="212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17"/>
                  </a:cubicBezTo>
                  <a:cubicBezTo>
                    <a:pt x="438" y="99"/>
                    <a:pt x="350" y="7"/>
                    <a:pt x="232" y="1"/>
                  </a:cubicBezTo>
                  <a:cubicBezTo>
                    <a:pt x="225" y="1"/>
                    <a:pt x="218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1" name="Google Shape;5931;p9"/>
            <p:cNvSpPr/>
            <p:nvPr/>
          </p:nvSpPr>
          <p:spPr>
            <a:xfrm>
              <a:off x="1595150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6" y="0"/>
                  </a:moveTo>
                  <a:cubicBezTo>
                    <a:pt x="93" y="6"/>
                    <a:pt x="1" y="93"/>
                    <a:pt x="1" y="211"/>
                  </a:cubicBezTo>
                  <a:cubicBezTo>
                    <a:pt x="1" y="334"/>
                    <a:pt x="93" y="422"/>
                    <a:pt x="211" y="422"/>
                  </a:cubicBezTo>
                  <a:cubicBezTo>
                    <a:pt x="330" y="422"/>
                    <a:pt x="427" y="334"/>
                    <a:pt x="427" y="211"/>
                  </a:cubicBezTo>
                  <a:cubicBezTo>
                    <a:pt x="427" y="88"/>
                    <a:pt x="335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2" name="Google Shape;5932;p9"/>
            <p:cNvSpPr/>
            <p:nvPr/>
          </p:nvSpPr>
          <p:spPr>
            <a:xfrm>
              <a:off x="1754325" y="44089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7" y="0"/>
                  </a:moveTo>
                  <a:cubicBezTo>
                    <a:pt x="108" y="0"/>
                    <a:pt x="6" y="98"/>
                    <a:pt x="6" y="211"/>
                  </a:cubicBezTo>
                  <a:cubicBezTo>
                    <a:pt x="1" y="335"/>
                    <a:pt x="88" y="422"/>
                    <a:pt x="216" y="422"/>
                  </a:cubicBezTo>
                  <a:cubicBezTo>
                    <a:pt x="340" y="422"/>
                    <a:pt x="432" y="335"/>
                    <a:pt x="432" y="211"/>
                  </a:cubicBezTo>
                  <a:cubicBezTo>
                    <a:pt x="432" y="98"/>
                    <a:pt x="340" y="6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3" name="Google Shape;5933;p9"/>
            <p:cNvSpPr/>
            <p:nvPr/>
          </p:nvSpPr>
          <p:spPr>
            <a:xfrm>
              <a:off x="1754325" y="3825350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16"/>
                  </a:cubicBezTo>
                  <a:cubicBezTo>
                    <a:pt x="6" y="329"/>
                    <a:pt x="93" y="427"/>
                    <a:pt x="211" y="427"/>
                  </a:cubicBezTo>
                  <a:cubicBezTo>
                    <a:pt x="335" y="427"/>
                    <a:pt x="432" y="334"/>
                    <a:pt x="432" y="216"/>
                  </a:cubicBezTo>
                  <a:cubicBezTo>
                    <a:pt x="432" y="93"/>
                    <a:pt x="34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4" name="Google Shape;5934;p9"/>
            <p:cNvSpPr/>
            <p:nvPr/>
          </p:nvSpPr>
          <p:spPr>
            <a:xfrm>
              <a:off x="18605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0"/>
                    <a:pt x="98" y="427"/>
                    <a:pt x="221" y="427"/>
                  </a:cubicBezTo>
                  <a:cubicBezTo>
                    <a:pt x="339" y="417"/>
                    <a:pt x="432" y="330"/>
                    <a:pt x="427" y="206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5" name="Google Shape;5935;p9"/>
            <p:cNvSpPr/>
            <p:nvPr/>
          </p:nvSpPr>
          <p:spPr>
            <a:xfrm>
              <a:off x="1940225" y="41173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1"/>
                  </a:moveTo>
                  <a:cubicBezTo>
                    <a:pt x="98" y="1"/>
                    <a:pt x="0" y="98"/>
                    <a:pt x="0" y="211"/>
                  </a:cubicBezTo>
                  <a:cubicBezTo>
                    <a:pt x="11" y="329"/>
                    <a:pt x="98" y="422"/>
                    <a:pt x="216" y="422"/>
                  </a:cubicBezTo>
                  <a:cubicBezTo>
                    <a:pt x="329" y="422"/>
                    <a:pt x="427" y="335"/>
                    <a:pt x="427" y="211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6" name="Google Shape;5936;p9"/>
            <p:cNvSpPr/>
            <p:nvPr/>
          </p:nvSpPr>
          <p:spPr>
            <a:xfrm>
              <a:off x="1727850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7" y="1"/>
                  </a:moveTo>
                  <a:cubicBezTo>
                    <a:pt x="104" y="1"/>
                    <a:pt x="1" y="98"/>
                    <a:pt x="1" y="211"/>
                  </a:cubicBezTo>
                  <a:cubicBezTo>
                    <a:pt x="1" y="335"/>
                    <a:pt x="88" y="427"/>
                    <a:pt x="212" y="427"/>
                  </a:cubicBezTo>
                  <a:cubicBezTo>
                    <a:pt x="340" y="427"/>
                    <a:pt x="422" y="340"/>
                    <a:pt x="422" y="211"/>
                  </a:cubicBezTo>
                  <a:cubicBezTo>
                    <a:pt x="42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7" name="Google Shape;5937;p9"/>
            <p:cNvSpPr/>
            <p:nvPr/>
          </p:nvSpPr>
          <p:spPr>
            <a:xfrm>
              <a:off x="188717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5" y="87"/>
                    <a:pt x="0" y="206"/>
                  </a:cubicBezTo>
                  <a:cubicBezTo>
                    <a:pt x="0" y="329"/>
                    <a:pt x="87" y="427"/>
                    <a:pt x="211" y="427"/>
                  </a:cubicBezTo>
                  <a:cubicBezTo>
                    <a:pt x="324" y="427"/>
                    <a:pt x="421" y="334"/>
                    <a:pt x="421" y="221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8" name="Google Shape;5938;p9"/>
            <p:cNvSpPr/>
            <p:nvPr/>
          </p:nvSpPr>
          <p:spPr>
            <a:xfrm>
              <a:off x="1780925" y="43294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7"/>
                    <a:pt x="93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9" name="Google Shape;5939;p9"/>
            <p:cNvSpPr/>
            <p:nvPr/>
          </p:nvSpPr>
          <p:spPr>
            <a:xfrm>
              <a:off x="1674800" y="45948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8"/>
                    <a:pt x="6" y="221"/>
                  </a:cubicBezTo>
                  <a:cubicBezTo>
                    <a:pt x="16" y="334"/>
                    <a:pt x="103" y="427"/>
                    <a:pt x="222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0" name="Google Shape;5940;p9"/>
            <p:cNvSpPr/>
            <p:nvPr/>
          </p:nvSpPr>
          <p:spPr>
            <a:xfrm>
              <a:off x="1886900" y="43294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22" y="1"/>
                  </a:moveTo>
                  <a:cubicBezTo>
                    <a:pt x="104" y="1"/>
                    <a:pt x="16" y="88"/>
                    <a:pt x="11" y="206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32" y="337"/>
                    <a:pt x="432" y="222"/>
                  </a:cubicBezTo>
                  <a:cubicBezTo>
                    <a:pt x="438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1" name="Google Shape;5941;p9"/>
            <p:cNvSpPr/>
            <p:nvPr/>
          </p:nvSpPr>
          <p:spPr>
            <a:xfrm>
              <a:off x="1780800" y="3905000"/>
              <a:ext cx="10925" cy="10675"/>
            </a:xfrm>
            <a:custGeom>
              <a:rect b="b" l="l" r="r" t="t"/>
              <a:pathLst>
                <a:path extrusionOk="0" h="427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19"/>
                    <a:pt x="93" y="422"/>
                    <a:pt x="211" y="427"/>
                  </a:cubicBezTo>
                  <a:cubicBezTo>
                    <a:pt x="214" y="427"/>
                    <a:pt x="217" y="427"/>
                    <a:pt x="221" y="427"/>
                  </a:cubicBezTo>
                  <a:cubicBezTo>
                    <a:pt x="334" y="427"/>
                    <a:pt x="427" y="341"/>
                    <a:pt x="432" y="226"/>
                  </a:cubicBezTo>
                  <a:cubicBezTo>
                    <a:pt x="437" y="113"/>
                    <a:pt x="350" y="11"/>
                    <a:pt x="231" y="0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2" name="Google Shape;5942;p9"/>
            <p:cNvSpPr/>
            <p:nvPr/>
          </p:nvSpPr>
          <p:spPr>
            <a:xfrm>
              <a:off x="1727850" y="39048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7" y="1"/>
                  </a:moveTo>
                  <a:cubicBezTo>
                    <a:pt x="88" y="1"/>
                    <a:pt x="1" y="87"/>
                    <a:pt x="1" y="207"/>
                  </a:cubicBezTo>
                  <a:cubicBezTo>
                    <a:pt x="1" y="330"/>
                    <a:pt x="93" y="428"/>
                    <a:pt x="212" y="428"/>
                  </a:cubicBezTo>
                  <a:cubicBezTo>
                    <a:pt x="215" y="428"/>
                    <a:pt x="218" y="428"/>
                    <a:pt x="221" y="428"/>
                  </a:cubicBezTo>
                  <a:cubicBezTo>
                    <a:pt x="339" y="428"/>
                    <a:pt x="422" y="332"/>
                    <a:pt x="422" y="212"/>
                  </a:cubicBezTo>
                  <a:cubicBezTo>
                    <a:pt x="422" y="94"/>
                    <a:pt x="335" y="1"/>
                    <a:pt x="217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3" name="Google Shape;5943;p9"/>
            <p:cNvSpPr/>
            <p:nvPr/>
          </p:nvSpPr>
          <p:spPr>
            <a:xfrm>
              <a:off x="2125850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8"/>
                    <a:pt x="11" y="222"/>
                  </a:cubicBezTo>
                  <a:cubicBezTo>
                    <a:pt x="11" y="335"/>
                    <a:pt x="98" y="427"/>
                    <a:pt x="217" y="427"/>
                  </a:cubicBezTo>
                  <a:cubicBezTo>
                    <a:pt x="330" y="427"/>
                    <a:pt x="427" y="335"/>
                    <a:pt x="427" y="217"/>
                  </a:cubicBezTo>
                  <a:cubicBezTo>
                    <a:pt x="427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4" name="Google Shape;5944;p9"/>
            <p:cNvSpPr/>
            <p:nvPr/>
          </p:nvSpPr>
          <p:spPr>
            <a:xfrm>
              <a:off x="2099400" y="41172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93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5" name="Google Shape;5945;p9"/>
            <p:cNvSpPr/>
            <p:nvPr/>
          </p:nvSpPr>
          <p:spPr>
            <a:xfrm>
              <a:off x="1754450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25" y="1"/>
                  </a:moveTo>
                  <a:cubicBezTo>
                    <a:pt x="219" y="1"/>
                    <a:pt x="213" y="1"/>
                    <a:pt x="206" y="1"/>
                  </a:cubicBezTo>
                  <a:cubicBezTo>
                    <a:pt x="93" y="7"/>
                    <a:pt x="1" y="94"/>
                    <a:pt x="1" y="212"/>
                  </a:cubicBezTo>
                  <a:cubicBezTo>
                    <a:pt x="1" y="325"/>
                    <a:pt x="88" y="423"/>
                    <a:pt x="211" y="423"/>
                  </a:cubicBezTo>
                  <a:cubicBezTo>
                    <a:pt x="335" y="418"/>
                    <a:pt x="427" y="325"/>
                    <a:pt x="427" y="207"/>
                  </a:cubicBezTo>
                  <a:cubicBezTo>
                    <a:pt x="417" y="90"/>
                    <a:pt x="338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6" name="Google Shape;5946;p9"/>
            <p:cNvSpPr/>
            <p:nvPr/>
          </p:nvSpPr>
          <p:spPr>
            <a:xfrm>
              <a:off x="1807525" y="43559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10"/>
                    <a:pt x="0" y="98"/>
                    <a:pt x="0" y="221"/>
                  </a:cubicBezTo>
                  <a:cubicBezTo>
                    <a:pt x="5" y="334"/>
                    <a:pt x="93" y="427"/>
                    <a:pt x="211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7" name="Google Shape;5947;p9"/>
            <p:cNvSpPr/>
            <p:nvPr/>
          </p:nvSpPr>
          <p:spPr>
            <a:xfrm>
              <a:off x="1860450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8" y="0"/>
                    <a:pt x="5" y="88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8" name="Google Shape;5948;p9"/>
            <p:cNvSpPr/>
            <p:nvPr/>
          </p:nvSpPr>
          <p:spPr>
            <a:xfrm>
              <a:off x="1913625" y="43561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8" y="0"/>
                    <a:pt x="6" y="88"/>
                    <a:pt x="1" y="211"/>
                  </a:cubicBezTo>
                  <a:cubicBezTo>
                    <a:pt x="6" y="334"/>
                    <a:pt x="98" y="422"/>
                    <a:pt x="216" y="422"/>
                  </a:cubicBezTo>
                  <a:cubicBezTo>
                    <a:pt x="335" y="417"/>
                    <a:pt x="432" y="324"/>
                    <a:pt x="432" y="211"/>
                  </a:cubicBez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9" name="Google Shape;5949;p9"/>
            <p:cNvSpPr/>
            <p:nvPr/>
          </p:nvSpPr>
          <p:spPr>
            <a:xfrm>
              <a:off x="1621875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0" name="Google Shape;5950;p9"/>
            <p:cNvSpPr/>
            <p:nvPr/>
          </p:nvSpPr>
          <p:spPr>
            <a:xfrm>
              <a:off x="215245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1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27"/>
                    <a:pt x="216" y="427"/>
                  </a:cubicBezTo>
                  <a:cubicBezTo>
                    <a:pt x="340" y="427"/>
                    <a:pt x="427" y="335"/>
                    <a:pt x="422" y="211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1" name="Google Shape;5951;p9"/>
            <p:cNvSpPr/>
            <p:nvPr/>
          </p:nvSpPr>
          <p:spPr>
            <a:xfrm>
              <a:off x="1727725" y="39580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1"/>
                  </a:moveTo>
                  <a:cubicBezTo>
                    <a:pt x="98" y="1"/>
                    <a:pt x="1" y="88"/>
                    <a:pt x="16" y="211"/>
                  </a:cubicBezTo>
                  <a:cubicBezTo>
                    <a:pt x="16" y="335"/>
                    <a:pt x="114" y="422"/>
                    <a:pt x="227" y="422"/>
                  </a:cubicBezTo>
                  <a:cubicBezTo>
                    <a:pt x="345" y="422"/>
                    <a:pt x="433" y="329"/>
                    <a:pt x="433" y="211"/>
                  </a:cubicBezTo>
                  <a:cubicBezTo>
                    <a:pt x="433" y="8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2" name="Google Shape;5952;p9"/>
            <p:cNvSpPr/>
            <p:nvPr/>
          </p:nvSpPr>
          <p:spPr>
            <a:xfrm>
              <a:off x="1780800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16" y="88"/>
                    <a:pt x="5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3" name="Google Shape;5953;p9"/>
            <p:cNvSpPr/>
            <p:nvPr/>
          </p:nvSpPr>
          <p:spPr>
            <a:xfrm>
              <a:off x="1727850" y="4329325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7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34"/>
                    <a:pt x="88" y="432"/>
                    <a:pt x="212" y="432"/>
                  </a:cubicBezTo>
                  <a:cubicBezTo>
                    <a:pt x="335" y="432"/>
                    <a:pt x="422" y="340"/>
                    <a:pt x="422" y="211"/>
                  </a:cubicBezTo>
                  <a:cubicBezTo>
                    <a:pt x="422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4" name="Google Shape;5954;p9"/>
            <p:cNvSpPr/>
            <p:nvPr/>
          </p:nvSpPr>
          <p:spPr>
            <a:xfrm>
              <a:off x="1887175" y="42765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5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21" y="334"/>
                    <a:pt x="427" y="211"/>
                  </a:cubicBezTo>
                  <a:cubicBezTo>
                    <a:pt x="427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5" name="Google Shape;5955;p9"/>
            <p:cNvSpPr/>
            <p:nvPr/>
          </p:nvSpPr>
          <p:spPr>
            <a:xfrm>
              <a:off x="1940225" y="4276600"/>
              <a:ext cx="10675" cy="10475"/>
            </a:xfrm>
            <a:custGeom>
              <a:rect b="b" l="l" r="r" t="t"/>
              <a:pathLst>
                <a:path extrusionOk="0" h="419" w="427">
                  <a:moveTo>
                    <a:pt x="240" y="1"/>
                  </a:moveTo>
                  <a:cubicBezTo>
                    <a:pt x="232" y="1"/>
                    <a:pt x="224" y="2"/>
                    <a:pt x="216" y="3"/>
                  </a:cubicBezTo>
                  <a:cubicBezTo>
                    <a:pt x="98" y="3"/>
                    <a:pt x="0" y="90"/>
                    <a:pt x="0" y="208"/>
                  </a:cubicBezTo>
                  <a:cubicBezTo>
                    <a:pt x="0" y="321"/>
                    <a:pt x="93" y="419"/>
                    <a:pt x="216" y="419"/>
                  </a:cubicBezTo>
                  <a:cubicBezTo>
                    <a:pt x="334" y="419"/>
                    <a:pt x="427" y="331"/>
                    <a:pt x="427" y="208"/>
                  </a:cubicBezTo>
                  <a:cubicBezTo>
                    <a:pt x="422" y="93"/>
                    <a:pt x="342" y="1"/>
                    <a:pt x="24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6" name="Google Shape;5956;p9"/>
            <p:cNvSpPr/>
            <p:nvPr/>
          </p:nvSpPr>
          <p:spPr>
            <a:xfrm>
              <a:off x="15422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6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7" name="Google Shape;5957;p9"/>
            <p:cNvSpPr/>
            <p:nvPr/>
          </p:nvSpPr>
          <p:spPr>
            <a:xfrm>
              <a:off x="1727600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103" y="1"/>
                    <a:pt x="6" y="93"/>
                    <a:pt x="6" y="206"/>
                  </a:cubicBezTo>
                  <a:cubicBezTo>
                    <a:pt x="1" y="324"/>
                    <a:pt x="98" y="417"/>
                    <a:pt x="217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5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8" name="Google Shape;5958;p9"/>
            <p:cNvSpPr/>
            <p:nvPr/>
          </p:nvSpPr>
          <p:spPr>
            <a:xfrm>
              <a:off x="1648350" y="4303100"/>
              <a:ext cx="10550" cy="10450"/>
            </a:xfrm>
            <a:custGeom>
              <a:rect b="b" l="l" r="r" t="t"/>
              <a:pathLst>
                <a:path extrusionOk="0" h="418" w="422">
                  <a:moveTo>
                    <a:pt x="221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9"/>
                    <a:pt x="0" y="212"/>
                  </a:cubicBezTo>
                  <a:cubicBezTo>
                    <a:pt x="5" y="325"/>
                    <a:pt x="98" y="417"/>
                    <a:pt x="211" y="417"/>
                  </a:cubicBezTo>
                  <a:cubicBezTo>
                    <a:pt x="334" y="417"/>
                    <a:pt x="421" y="330"/>
                    <a:pt x="421" y="207"/>
                  </a:cubicBezTo>
                  <a:cubicBezTo>
                    <a:pt x="421" y="87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9" name="Google Shape;5959;p9"/>
            <p:cNvSpPr/>
            <p:nvPr/>
          </p:nvSpPr>
          <p:spPr>
            <a:xfrm>
              <a:off x="1727725" y="44355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1" y="334"/>
                    <a:pt x="98" y="427"/>
                    <a:pt x="222" y="427"/>
                  </a:cubicBezTo>
                  <a:cubicBezTo>
                    <a:pt x="345" y="427"/>
                    <a:pt x="433" y="329"/>
                    <a:pt x="427" y="206"/>
                  </a:cubicBezTo>
                  <a:cubicBezTo>
                    <a:pt x="422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0" name="Google Shape;5960;p9"/>
            <p:cNvSpPr/>
            <p:nvPr/>
          </p:nvSpPr>
          <p:spPr>
            <a:xfrm>
              <a:off x="1940225" y="43826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11" y="329"/>
                    <a:pt x="103" y="421"/>
                    <a:pt x="216" y="421"/>
                  </a:cubicBezTo>
                  <a:cubicBezTo>
                    <a:pt x="329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1" name="Google Shape;5961;p9"/>
            <p:cNvSpPr/>
            <p:nvPr/>
          </p:nvSpPr>
          <p:spPr>
            <a:xfrm>
              <a:off x="1940225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11" y="329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2" name="Google Shape;5962;p9"/>
            <p:cNvSpPr/>
            <p:nvPr/>
          </p:nvSpPr>
          <p:spPr>
            <a:xfrm>
              <a:off x="1807650" y="3825350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0"/>
                    <a:pt x="0" y="98"/>
                    <a:pt x="0" y="216"/>
                  </a:cubicBezTo>
                  <a:cubicBezTo>
                    <a:pt x="0" y="334"/>
                    <a:pt x="88" y="427"/>
                    <a:pt x="211" y="427"/>
                  </a:cubicBezTo>
                  <a:cubicBezTo>
                    <a:pt x="329" y="422"/>
                    <a:pt x="422" y="324"/>
                    <a:pt x="422" y="206"/>
                  </a:cubicBezTo>
                  <a:cubicBezTo>
                    <a:pt x="422" y="93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3" name="Google Shape;5963;p9"/>
            <p:cNvSpPr/>
            <p:nvPr/>
          </p:nvSpPr>
          <p:spPr>
            <a:xfrm>
              <a:off x="1940225" y="38518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93"/>
                    <a:pt x="32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4" name="Google Shape;5964;p9"/>
            <p:cNvSpPr/>
            <p:nvPr/>
          </p:nvSpPr>
          <p:spPr>
            <a:xfrm>
              <a:off x="1568550" y="406417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7" y="0"/>
                  </a:moveTo>
                  <a:cubicBezTo>
                    <a:pt x="104" y="0"/>
                    <a:pt x="6" y="93"/>
                    <a:pt x="6" y="206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7" y="329"/>
                    <a:pt x="427" y="211"/>
                  </a:cubicBezTo>
                  <a:cubicBezTo>
                    <a:pt x="43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5" name="Google Shape;5965;p9"/>
            <p:cNvSpPr/>
            <p:nvPr/>
          </p:nvSpPr>
          <p:spPr>
            <a:xfrm>
              <a:off x="2099400" y="4064175"/>
              <a:ext cx="10675" cy="10425"/>
            </a:xfrm>
            <a:custGeom>
              <a:rect b="b" l="l" r="r" t="t"/>
              <a:pathLst>
                <a:path extrusionOk="0" h="417" w="427">
                  <a:moveTo>
                    <a:pt x="211" y="0"/>
                  </a:moveTo>
                  <a:cubicBezTo>
                    <a:pt x="93" y="0"/>
                    <a:pt x="0" y="87"/>
                    <a:pt x="0" y="206"/>
                  </a:cubicBezTo>
                  <a:cubicBezTo>
                    <a:pt x="0" y="324"/>
                    <a:pt x="93" y="416"/>
                    <a:pt x="211" y="416"/>
                  </a:cubicBezTo>
                  <a:cubicBezTo>
                    <a:pt x="329" y="416"/>
                    <a:pt x="427" y="329"/>
                    <a:pt x="427" y="206"/>
                  </a:cubicBezTo>
                  <a:cubicBezTo>
                    <a:pt x="427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6" name="Google Shape;5966;p9"/>
            <p:cNvSpPr/>
            <p:nvPr/>
          </p:nvSpPr>
          <p:spPr>
            <a:xfrm>
              <a:off x="1568550" y="411735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17" y="1"/>
                  </a:moveTo>
                  <a:cubicBezTo>
                    <a:pt x="104" y="1"/>
                    <a:pt x="6" y="88"/>
                    <a:pt x="6" y="206"/>
                  </a:cubicBezTo>
                  <a:cubicBezTo>
                    <a:pt x="1" y="329"/>
                    <a:pt x="88" y="422"/>
                    <a:pt x="212" y="422"/>
                  </a:cubicBezTo>
                  <a:cubicBezTo>
                    <a:pt x="335" y="422"/>
                    <a:pt x="427" y="329"/>
                    <a:pt x="427" y="211"/>
                  </a:cubicBezTo>
                  <a:cubicBezTo>
                    <a:pt x="438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7" name="Google Shape;5967;p9"/>
            <p:cNvSpPr/>
            <p:nvPr/>
          </p:nvSpPr>
          <p:spPr>
            <a:xfrm>
              <a:off x="1727850" y="41173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17" y="0"/>
                  </a:moveTo>
                  <a:cubicBezTo>
                    <a:pt x="214" y="0"/>
                    <a:pt x="210" y="0"/>
                    <a:pt x="207" y="1"/>
                  </a:cubicBezTo>
                  <a:cubicBezTo>
                    <a:pt x="88" y="1"/>
                    <a:pt x="1" y="88"/>
                    <a:pt x="1" y="206"/>
                  </a:cubicBezTo>
                  <a:cubicBezTo>
                    <a:pt x="1" y="31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06"/>
                  </a:cubicBezTo>
                  <a:cubicBezTo>
                    <a:pt x="422" y="86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8" name="Google Shape;5968;p9"/>
            <p:cNvSpPr/>
            <p:nvPr/>
          </p:nvSpPr>
          <p:spPr>
            <a:xfrm>
              <a:off x="20726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1" y="0"/>
                  </a:moveTo>
                  <a:cubicBezTo>
                    <a:pt x="103" y="0"/>
                    <a:pt x="16" y="87"/>
                    <a:pt x="11" y="206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2" y="87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9" name="Google Shape;5969;p9"/>
            <p:cNvSpPr/>
            <p:nvPr/>
          </p:nvSpPr>
          <p:spPr>
            <a:xfrm>
              <a:off x="2178925" y="4303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5"/>
                    <a:pt x="5" y="98"/>
                    <a:pt x="5" y="211"/>
                  </a:cubicBezTo>
                  <a:cubicBezTo>
                    <a:pt x="0" y="329"/>
                    <a:pt x="103" y="421"/>
                    <a:pt x="216" y="421"/>
                  </a:cubicBezTo>
                  <a:cubicBezTo>
                    <a:pt x="339" y="421"/>
                    <a:pt x="432" y="334"/>
                    <a:pt x="432" y="211"/>
                  </a:cubicBezTo>
                  <a:cubicBezTo>
                    <a:pt x="432" y="87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0" name="Google Shape;5970;p9"/>
            <p:cNvSpPr/>
            <p:nvPr/>
          </p:nvSpPr>
          <p:spPr>
            <a:xfrm>
              <a:off x="1780800" y="4488750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24"/>
                    <a:pt x="93" y="417"/>
                    <a:pt x="211" y="427"/>
                  </a:cubicBezTo>
                  <a:cubicBezTo>
                    <a:pt x="214" y="427"/>
                    <a:pt x="217" y="427"/>
                    <a:pt x="220" y="427"/>
                  </a:cubicBezTo>
                  <a:cubicBezTo>
                    <a:pt x="334" y="427"/>
                    <a:pt x="432" y="332"/>
                    <a:pt x="432" y="222"/>
                  </a:cubicBezTo>
                  <a:cubicBezTo>
                    <a:pt x="437" y="98"/>
                    <a:pt x="350" y="6"/>
                    <a:pt x="231" y="1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1" name="Google Shape;5971;p9"/>
            <p:cNvSpPr/>
            <p:nvPr/>
          </p:nvSpPr>
          <p:spPr>
            <a:xfrm>
              <a:off x="1887175" y="385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4" y="0"/>
                  </a:moveTo>
                  <a:cubicBezTo>
                    <a:pt x="218" y="0"/>
                    <a:pt x="212" y="0"/>
                    <a:pt x="206" y="1"/>
                  </a:cubicBezTo>
                  <a:cubicBezTo>
                    <a:pt x="87" y="1"/>
                    <a:pt x="0" y="88"/>
                    <a:pt x="0" y="207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24" y="422"/>
                    <a:pt x="421" y="335"/>
                    <a:pt x="421" y="212"/>
                  </a:cubicBezTo>
                  <a:cubicBezTo>
                    <a:pt x="421" y="94"/>
                    <a:pt x="342" y="0"/>
                    <a:pt x="22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2" name="Google Shape;5972;p9"/>
            <p:cNvSpPr/>
            <p:nvPr/>
          </p:nvSpPr>
          <p:spPr>
            <a:xfrm>
              <a:off x="1780925" y="38519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1" y="1"/>
                  </a:moveTo>
                  <a:cubicBezTo>
                    <a:pt x="103" y="1"/>
                    <a:pt x="11" y="88"/>
                    <a:pt x="11" y="207"/>
                  </a:cubicBezTo>
                  <a:cubicBezTo>
                    <a:pt x="0" y="325"/>
                    <a:pt x="93" y="422"/>
                    <a:pt x="216" y="422"/>
                  </a:cubicBezTo>
                  <a:cubicBezTo>
                    <a:pt x="329" y="422"/>
                    <a:pt x="427" y="335"/>
                    <a:pt x="427" y="212"/>
                  </a:cubicBezTo>
                  <a:cubicBezTo>
                    <a:pt x="427" y="88"/>
                    <a:pt x="32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3" name="Google Shape;5973;p9"/>
            <p:cNvSpPr/>
            <p:nvPr/>
          </p:nvSpPr>
          <p:spPr>
            <a:xfrm>
              <a:off x="20726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1" y="0"/>
                  </a:moveTo>
                  <a:cubicBezTo>
                    <a:pt x="108" y="0"/>
                    <a:pt x="11" y="88"/>
                    <a:pt x="0" y="211"/>
                  </a:cubicBezTo>
                  <a:cubicBezTo>
                    <a:pt x="0" y="324"/>
                    <a:pt x="93" y="417"/>
                    <a:pt x="206" y="422"/>
                  </a:cubicBezTo>
                  <a:cubicBezTo>
                    <a:pt x="209" y="422"/>
                    <a:pt x="213" y="422"/>
                    <a:pt x="216" y="422"/>
                  </a:cubicBezTo>
                  <a:cubicBezTo>
                    <a:pt x="335" y="422"/>
                    <a:pt x="427" y="336"/>
                    <a:pt x="427" y="216"/>
                  </a:cubicBezTo>
                  <a:cubicBezTo>
                    <a:pt x="432" y="93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4" name="Google Shape;5974;p9"/>
            <p:cNvSpPr/>
            <p:nvPr/>
          </p:nvSpPr>
          <p:spPr>
            <a:xfrm>
              <a:off x="2126125" y="4356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2" y="1"/>
                  </a:moveTo>
                  <a:cubicBezTo>
                    <a:pt x="79" y="1"/>
                    <a:pt x="0" y="90"/>
                    <a:pt x="0" y="212"/>
                  </a:cubicBezTo>
                  <a:cubicBezTo>
                    <a:pt x="0" y="335"/>
                    <a:pt x="87" y="423"/>
                    <a:pt x="211" y="423"/>
                  </a:cubicBezTo>
                  <a:cubicBezTo>
                    <a:pt x="324" y="423"/>
                    <a:pt x="421" y="335"/>
                    <a:pt x="421" y="217"/>
                  </a:cubicBezTo>
                  <a:cubicBezTo>
                    <a:pt x="421" y="94"/>
                    <a:pt x="334" y="1"/>
                    <a:pt x="211" y="1"/>
                  </a:cubicBezTo>
                  <a:cubicBezTo>
                    <a:pt x="205" y="1"/>
                    <a:pt x="198" y="1"/>
                    <a:pt x="19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5" name="Google Shape;5975;p9"/>
            <p:cNvSpPr/>
            <p:nvPr/>
          </p:nvSpPr>
          <p:spPr>
            <a:xfrm>
              <a:off x="2152200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1"/>
                  </a:moveTo>
                  <a:cubicBezTo>
                    <a:pt x="103" y="1"/>
                    <a:pt x="11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334" y="422"/>
                    <a:pt x="432" y="335"/>
                    <a:pt x="432" y="211"/>
                  </a:cubicBezTo>
                  <a:cubicBezTo>
                    <a:pt x="432" y="8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6" name="Google Shape;5976;p9"/>
            <p:cNvSpPr/>
            <p:nvPr/>
          </p:nvSpPr>
          <p:spPr>
            <a:xfrm>
              <a:off x="1780800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98" y="0"/>
                    <a:pt x="5" y="98"/>
                    <a:pt x="0" y="221"/>
                  </a:cubicBezTo>
                  <a:cubicBezTo>
                    <a:pt x="5" y="334"/>
                    <a:pt x="98" y="427"/>
                    <a:pt x="211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7" name="Google Shape;5977;p9"/>
            <p:cNvSpPr/>
            <p:nvPr/>
          </p:nvSpPr>
          <p:spPr>
            <a:xfrm>
              <a:off x="1542225" y="41966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8" y="10"/>
                    <a:pt x="1" y="98"/>
                    <a:pt x="1" y="211"/>
                  </a:cubicBezTo>
                  <a:cubicBezTo>
                    <a:pt x="1" y="334"/>
                    <a:pt x="93" y="432"/>
                    <a:pt x="211" y="432"/>
                  </a:cubicBezTo>
                  <a:cubicBezTo>
                    <a:pt x="335" y="432"/>
                    <a:pt x="422" y="344"/>
                    <a:pt x="417" y="211"/>
                  </a:cubicBezTo>
                  <a:cubicBezTo>
                    <a:pt x="417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8" name="Google Shape;5978;p9"/>
            <p:cNvSpPr/>
            <p:nvPr/>
          </p:nvSpPr>
          <p:spPr>
            <a:xfrm>
              <a:off x="1489175" y="43029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2" y="1"/>
                    <a:pt x="0" y="87"/>
                    <a:pt x="0" y="207"/>
                  </a:cubicBezTo>
                  <a:cubicBezTo>
                    <a:pt x="0" y="335"/>
                    <a:pt x="82" y="422"/>
                    <a:pt x="211" y="422"/>
                  </a:cubicBezTo>
                  <a:cubicBezTo>
                    <a:pt x="334" y="422"/>
                    <a:pt x="432" y="330"/>
                    <a:pt x="432" y="212"/>
                  </a:cubicBezTo>
                  <a:cubicBezTo>
                    <a:pt x="432" y="99"/>
                    <a:pt x="334" y="1"/>
                    <a:pt x="221" y="1"/>
                  </a:cubicBezTo>
                  <a:cubicBezTo>
                    <a:pt x="218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9" name="Google Shape;5979;p9"/>
            <p:cNvSpPr/>
            <p:nvPr/>
          </p:nvSpPr>
          <p:spPr>
            <a:xfrm>
              <a:off x="1515625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27" y="336"/>
                    <a:pt x="427" y="211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0" name="Google Shape;5980;p9"/>
            <p:cNvSpPr/>
            <p:nvPr/>
          </p:nvSpPr>
          <p:spPr>
            <a:xfrm>
              <a:off x="20462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104" y="1"/>
                    <a:pt x="1" y="103"/>
                    <a:pt x="1" y="222"/>
                  </a:cubicBezTo>
                  <a:cubicBezTo>
                    <a:pt x="10" y="348"/>
                    <a:pt x="107" y="428"/>
                    <a:pt x="204" y="428"/>
                  </a:cubicBezTo>
                  <a:cubicBezTo>
                    <a:pt x="210" y="428"/>
                    <a:pt x="216" y="428"/>
                    <a:pt x="222" y="427"/>
                  </a:cubicBezTo>
                  <a:cubicBezTo>
                    <a:pt x="34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1" name="Google Shape;5981;p9"/>
            <p:cNvSpPr/>
            <p:nvPr/>
          </p:nvSpPr>
          <p:spPr>
            <a:xfrm>
              <a:off x="1728000" y="43826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29"/>
                    <a:pt x="98" y="421"/>
                    <a:pt x="211" y="421"/>
                  </a:cubicBezTo>
                  <a:cubicBezTo>
                    <a:pt x="329" y="421"/>
                    <a:pt x="416" y="329"/>
                    <a:pt x="416" y="211"/>
                  </a:cubicBezTo>
                  <a:cubicBezTo>
                    <a:pt x="416" y="87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2" name="Google Shape;5982;p9"/>
            <p:cNvSpPr/>
            <p:nvPr/>
          </p:nvSpPr>
          <p:spPr>
            <a:xfrm>
              <a:off x="1780925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1"/>
                    <a:pt x="0" y="99"/>
                    <a:pt x="0" y="212"/>
                  </a:cubicBezTo>
                  <a:cubicBezTo>
                    <a:pt x="0" y="335"/>
                    <a:pt x="98" y="422"/>
                    <a:pt x="216" y="422"/>
                  </a:cubicBezTo>
                  <a:cubicBezTo>
                    <a:pt x="334" y="422"/>
                    <a:pt x="427" y="33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3" name="Google Shape;5983;p9"/>
            <p:cNvSpPr/>
            <p:nvPr/>
          </p:nvSpPr>
          <p:spPr>
            <a:xfrm>
              <a:off x="1621625" y="40641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11" y="211"/>
                  </a:cubicBezTo>
                  <a:cubicBezTo>
                    <a:pt x="16" y="334"/>
                    <a:pt x="103" y="427"/>
                    <a:pt x="226" y="427"/>
                  </a:cubicBezTo>
                  <a:cubicBezTo>
                    <a:pt x="345" y="416"/>
                    <a:pt x="432" y="329"/>
                    <a:pt x="432" y="211"/>
                  </a:cubicBezTo>
                  <a:cubicBezTo>
                    <a:pt x="432" y="98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4" name="Google Shape;5984;p9"/>
            <p:cNvSpPr/>
            <p:nvPr/>
          </p:nvSpPr>
          <p:spPr>
            <a:xfrm>
              <a:off x="1727600" y="454180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2" y="0"/>
                  </a:moveTo>
                  <a:cubicBezTo>
                    <a:pt x="94" y="0"/>
                    <a:pt x="16" y="84"/>
                    <a:pt x="11" y="196"/>
                  </a:cubicBezTo>
                  <a:cubicBezTo>
                    <a:pt x="1" y="320"/>
                    <a:pt x="98" y="422"/>
                    <a:pt x="222" y="422"/>
                  </a:cubicBezTo>
                  <a:cubicBezTo>
                    <a:pt x="335" y="422"/>
                    <a:pt x="432" y="335"/>
                    <a:pt x="432" y="217"/>
                  </a:cubicBezTo>
                  <a:cubicBezTo>
                    <a:pt x="438" y="104"/>
                    <a:pt x="355" y="6"/>
                    <a:pt x="232" y="1"/>
                  </a:cubicBezTo>
                  <a:cubicBezTo>
                    <a:pt x="225" y="0"/>
                    <a:pt x="218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5" name="Google Shape;5985;p9"/>
            <p:cNvSpPr/>
            <p:nvPr/>
          </p:nvSpPr>
          <p:spPr>
            <a:xfrm>
              <a:off x="1887300" y="4382625"/>
              <a:ext cx="10425" cy="10575"/>
            </a:xfrm>
            <a:custGeom>
              <a:rect b="b" l="l" r="r" t="t"/>
              <a:pathLst>
                <a:path extrusionOk="0" h="423" w="417">
                  <a:moveTo>
                    <a:pt x="215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88" y="1"/>
                    <a:pt x="0" y="99"/>
                    <a:pt x="0" y="212"/>
                  </a:cubicBezTo>
                  <a:cubicBezTo>
                    <a:pt x="0" y="335"/>
                    <a:pt x="98" y="422"/>
                    <a:pt x="211" y="422"/>
                  </a:cubicBezTo>
                  <a:cubicBezTo>
                    <a:pt x="329" y="422"/>
                    <a:pt x="416" y="330"/>
                    <a:pt x="416" y="207"/>
                  </a:cubicBezTo>
                  <a:cubicBezTo>
                    <a:pt x="416" y="87"/>
                    <a:pt x="324" y="1"/>
                    <a:pt x="21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6" name="Google Shape;5986;p9"/>
            <p:cNvSpPr/>
            <p:nvPr/>
          </p:nvSpPr>
          <p:spPr>
            <a:xfrm>
              <a:off x="1887300" y="44887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0" y="93"/>
                    <a:pt x="0" y="211"/>
                  </a:cubicBezTo>
                  <a:cubicBezTo>
                    <a:pt x="0" y="330"/>
                    <a:pt x="98" y="427"/>
                    <a:pt x="211" y="427"/>
                  </a:cubicBezTo>
                  <a:cubicBezTo>
                    <a:pt x="329" y="417"/>
                    <a:pt x="422" y="330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7" name="Google Shape;5987;p9"/>
            <p:cNvSpPr/>
            <p:nvPr/>
          </p:nvSpPr>
          <p:spPr>
            <a:xfrm>
              <a:off x="2125850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22" y="0"/>
                  </a:moveTo>
                  <a:cubicBezTo>
                    <a:pt x="98" y="0"/>
                    <a:pt x="11" y="93"/>
                    <a:pt x="11" y="206"/>
                  </a:cubicBezTo>
                  <a:cubicBezTo>
                    <a:pt x="1" y="324"/>
                    <a:pt x="98" y="427"/>
                    <a:pt x="217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8" name="Google Shape;5988;p9"/>
            <p:cNvSpPr/>
            <p:nvPr/>
          </p:nvSpPr>
          <p:spPr>
            <a:xfrm>
              <a:off x="2073050" y="4143825"/>
              <a:ext cx="10450" cy="10675"/>
            </a:xfrm>
            <a:custGeom>
              <a:rect b="b" l="l" r="r" t="t"/>
              <a:pathLst>
                <a:path extrusionOk="0" h="427" w="418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19" y="427"/>
                    <a:pt x="417" y="334"/>
                    <a:pt x="417" y="211"/>
                  </a:cubicBezTo>
                  <a:cubicBezTo>
                    <a:pt x="417" y="9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9" name="Google Shape;5989;p9"/>
            <p:cNvSpPr/>
            <p:nvPr/>
          </p:nvSpPr>
          <p:spPr>
            <a:xfrm>
              <a:off x="1595025" y="414382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6" y="0"/>
                  </a:moveTo>
                  <a:cubicBezTo>
                    <a:pt x="98" y="0"/>
                    <a:pt x="6" y="93"/>
                    <a:pt x="6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0" name="Google Shape;5990;p9"/>
            <p:cNvSpPr/>
            <p:nvPr/>
          </p:nvSpPr>
          <p:spPr>
            <a:xfrm>
              <a:off x="1542225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8" y="0"/>
                    <a:pt x="1" y="93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16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1" name="Google Shape;5991;p9"/>
            <p:cNvSpPr/>
            <p:nvPr/>
          </p:nvSpPr>
          <p:spPr>
            <a:xfrm>
              <a:off x="1727850" y="42766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07" y="0"/>
                  </a:moveTo>
                  <a:cubicBezTo>
                    <a:pt x="88" y="0"/>
                    <a:pt x="1" y="86"/>
                    <a:pt x="1" y="206"/>
                  </a:cubicBezTo>
                  <a:cubicBezTo>
                    <a:pt x="1" y="32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11"/>
                  </a:cubicBezTo>
                  <a:cubicBezTo>
                    <a:pt x="422" y="88"/>
                    <a:pt x="335" y="1"/>
                    <a:pt x="217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2" name="Google Shape;5992;p9"/>
            <p:cNvSpPr/>
            <p:nvPr/>
          </p:nvSpPr>
          <p:spPr>
            <a:xfrm>
              <a:off x="204632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1"/>
                  </a:moveTo>
                  <a:cubicBezTo>
                    <a:pt x="99" y="1"/>
                    <a:pt x="1" y="98"/>
                    <a:pt x="1" y="211"/>
                  </a:cubicBezTo>
                  <a:cubicBezTo>
                    <a:pt x="1" y="329"/>
                    <a:pt x="93" y="417"/>
                    <a:pt x="206" y="422"/>
                  </a:cubicBezTo>
                  <a:cubicBezTo>
                    <a:pt x="330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3" name="Google Shape;5993;p9"/>
            <p:cNvSpPr/>
            <p:nvPr/>
          </p:nvSpPr>
          <p:spPr>
            <a:xfrm>
              <a:off x="20198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1"/>
                    <a:pt x="216" y="421"/>
                  </a:cubicBezTo>
                  <a:cubicBezTo>
                    <a:pt x="334" y="421"/>
                    <a:pt x="432" y="319"/>
                    <a:pt x="427" y="206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4" name="Google Shape;5994;p9"/>
            <p:cNvSpPr/>
            <p:nvPr/>
          </p:nvSpPr>
          <p:spPr>
            <a:xfrm>
              <a:off x="1515500" y="4064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7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0"/>
                    <a:pt x="103" y="428"/>
                    <a:pt x="222" y="428"/>
                  </a:cubicBezTo>
                  <a:cubicBezTo>
                    <a:pt x="340" y="417"/>
                    <a:pt x="432" y="330"/>
                    <a:pt x="432" y="207"/>
                  </a:cubicBezTo>
                  <a:cubicBezTo>
                    <a:pt x="427" y="87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5" name="Google Shape;5995;p9"/>
            <p:cNvSpPr/>
            <p:nvPr/>
          </p:nvSpPr>
          <p:spPr>
            <a:xfrm>
              <a:off x="1621625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6" y="0"/>
                  </a:moveTo>
                  <a:cubicBezTo>
                    <a:pt x="223" y="0"/>
                    <a:pt x="219" y="0"/>
                    <a:pt x="216" y="1"/>
                  </a:cubicBezTo>
                  <a:cubicBezTo>
                    <a:pt x="93" y="6"/>
                    <a:pt x="0" y="98"/>
                    <a:pt x="11" y="216"/>
                  </a:cubicBezTo>
                  <a:cubicBezTo>
                    <a:pt x="11" y="335"/>
                    <a:pt x="103" y="422"/>
                    <a:pt x="221" y="422"/>
                  </a:cubicBezTo>
                  <a:cubicBezTo>
                    <a:pt x="345" y="417"/>
                    <a:pt x="432" y="329"/>
                    <a:pt x="432" y="206"/>
                  </a:cubicBezTo>
                  <a:cubicBezTo>
                    <a:pt x="427" y="86"/>
                    <a:pt x="339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6" name="Google Shape;5996;p9"/>
            <p:cNvSpPr/>
            <p:nvPr/>
          </p:nvSpPr>
          <p:spPr>
            <a:xfrm>
              <a:off x="151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2" y="0"/>
                  </a:moveTo>
                  <a:cubicBezTo>
                    <a:pt x="98" y="0"/>
                    <a:pt x="6" y="86"/>
                    <a:pt x="1" y="206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7" y="335"/>
                    <a:pt x="427" y="216"/>
                  </a:cubicBezTo>
                  <a:cubicBezTo>
                    <a:pt x="432" y="98"/>
                    <a:pt x="340" y="1"/>
                    <a:pt x="222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7" name="Google Shape;5997;p9"/>
            <p:cNvSpPr/>
            <p:nvPr/>
          </p:nvSpPr>
          <p:spPr>
            <a:xfrm>
              <a:off x="21525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5"/>
                    <a:pt x="1" y="92"/>
                    <a:pt x="1" y="211"/>
                  </a:cubicBezTo>
                  <a:cubicBezTo>
                    <a:pt x="1" y="329"/>
                    <a:pt x="88" y="421"/>
                    <a:pt x="211" y="421"/>
                  </a:cubicBezTo>
                  <a:cubicBezTo>
                    <a:pt x="330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8" name="Google Shape;5998;p9"/>
            <p:cNvSpPr/>
            <p:nvPr/>
          </p:nvSpPr>
          <p:spPr>
            <a:xfrm>
              <a:off x="2046475" y="4064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5"/>
                    <a:pt x="0" y="92"/>
                    <a:pt x="0" y="211"/>
                  </a:cubicBezTo>
                  <a:cubicBezTo>
                    <a:pt x="0" y="329"/>
                    <a:pt x="93" y="421"/>
                    <a:pt x="211" y="421"/>
                  </a:cubicBezTo>
                  <a:cubicBezTo>
                    <a:pt x="329" y="421"/>
                    <a:pt x="421" y="334"/>
                    <a:pt x="421" y="211"/>
                  </a:cubicBezTo>
                  <a:cubicBezTo>
                    <a:pt x="416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9" name="Google Shape;5999;p9"/>
            <p:cNvSpPr/>
            <p:nvPr/>
          </p:nvSpPr>
          <p:spPr>
            <a:xfrm>
              <a:off x="1727850" y="4011225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2" y="1"/>
                  </a:moveTo>
                  <a:cubicBezTo>
                    <a:pt x="93" y="1"/>
                    <a:pt x="6" y="88"/>
                    <a:pt x="1" y="201"/>
                  </a:cubicBezTo>
                  <a:cubicBezTo>
                    <a:pt x="1" y="325"/>
                    <a:pt x="93" y="422"/>
                    <a:pt x="212" y="422"/>
                  </a:cubicBezTo>
                  <a:cubicBezTo>
                    <a:pt x="325" y="422"/>
                    <a:pt x="422" y="325"/>
                    <a:pt x="422" y="201"/>
                  </a:cubicBezTo>
                  <a:cubicBezTo>
                    <a:pt x="422" y="83"/>
                    <a:pt x="33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0" name="Google Shape;6000;p9"/>
            <p:cNvSpPr/>
            <p:nvPr/>
          </p:nvSpPr>
          <p:spPr>
            <a:xfrm>
              <a:off x="1887175" y="44354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334" y="432"/>
                    <a:pt x="421" y="339"/>
                    <a:pt x="416" y="211"/>
                  </a:cubicBezTo>
                  <a:cubicBezTo>
                    <a:pt x="416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1" name="Google Shape;6001;p9"/>
            <p:cNvSpPr/>
            <p:nvPr/>
          </p:nvSpPr>
          <p:spPr>
            <a:xfrm>
              <a:off x="1887300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0" y="88"/>
                    <a:pt x="0" y="211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329" y="417"/>
                    <a:pt x="422" y="329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2" name="Google Shape;6002;p9"/>
            <p:cNvSpPr/>
            <p:nvPr/>
          </p:nvSpPr>
          <p:spPr>
            <a:xfrm>
              <a:off x="1780925" y="39580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1"/>
                  </a:moveTo>
                  <a:cubicBezTo>
                    <a:pt x="93" y="6"/>
                    <a:pt x="0" y="93"/>
                    <a:pt x="0" y="211"/>
                  </a:cubicBezTo>
                  <a:cubicBezTo>
                    <a:pt x="0" y="329"/>
                    <a:pt x="98" y="422"/>
                    <a:pt x="216" y="422"/>
                  </a:cubicBezTo>
                  <a:cubicBezTo>
                    <a:pt x="329" y="422"/>
                    <a:pt x="427" y="319"/>
                    <a:pt x="427" y="206"/>
                  </a:cubicBezTo>
                  <a:cubicBezTo>
                    <a:pt x="427" y="88"/>
                    <a:pt x="32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3" name="Google Shape;6003;p9"/>
            <p:cNvSpPr/>
            <p:nvPr/>
          </p:nvSpPr>
          <p:spPr>
            <a:xfrm>
              <a:off x="1595275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8" y="1"/>
                  </a:moveTo>
                  <a:cubicBezTo>
                    <a:pt x="84" y="1"/>
                    <a:pt x="1" y="90"/>
                    <a:pt x="1" y="212"/>
                  </a:cubicBezTo>
                  <a:cubicBezTo>
                    <a:pt x="1" y="335"/>
                    <a:pt x="93" y="423"/>
                    <a:pt x="217" y="423"/>
                  </a:cubicBezTo>
                  <a:cubicBezTo>
                    <a:pt x="330" y="423"/>
                    <a:pt x="427" y="335"/>
                    <a:pt x="427" y="217"/>
                  </a:cubicBezTo>
                  <a:cubicBezTo>
                    <a:pt x="427" y="94"/>
                    <a:pt x="335" y="1"/>
                    <a:pt x="217" y="1"/>
                  </a:cubicBezTo>
                  <a:cubicBezTo>
                    <a:pt x="210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4" name="Google Shape;6004;p9"/>
            <p:cNvSpPr/>
            <p:nvPr/>
          </p:nvSpPr>
          <p:spPr>
            <a:xfrm>
              <a:off x="2072925" y="43559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88" y="1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5" name="Google Shape;6005;p9"/>
            <p:cNvSpPr/>
            <p:nvPr/>
          </p:nvSpPr>
          <p:spPr>
            <a:xfrm>
              <a:off x="1940225" y="40641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21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0" y="329"/>
                    <a:pt x="103" y="427"/>
                    <a:pt x="221" y="427"/>
                  </a:cubicBezTo>
                  <a:cubicBezTo>
                    <a:pt x="334" y="416"/>
                    <a:pt x="427" y="329"/>
                    <a:pt x="427" y="206"/>
                  </a:cubicBezTo>
                  <a:cubicBezTo>
                    <a:pt x="422" y="93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6" name="Google Shape;6006;p9"/>
            <p:cNvSpPr/>
            <p:nvPr/>
          </p:nvSpPr>
          <p:spPr>
            <a:xfrm>
              <a:off x="1595275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88" y="6"/>
                    <a:pt x="1" y="99"/>
                    <a:pt x="1" y="212"/>
                  </a:cubicBezTo>
                  <a:cubicBezTo>
                    <a:pt x="1" y="335"/>
                    <a:pt x="93" y="422"/>
                    <a:pt x="217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22" y="92"/>
                    <a:pt x="33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7" name="Google Shape;6007;p9"/>
            <p:cNvSpPr/>
            <p:nvPr/>
          </p:nvSpPr>
          <p:spPr>
            <a:xfrm>
              <a:off x="1727600" y="38519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6" y="0"/>
                  </a:moveTo>
                  <a:cubicBezTo>
                    <a:pt x="230" y="0"/>
                    <a:pt x="223" y="0"/>
                    <a:pt x="217" y="1"/>
                  </a:cubicBezTo>
                  <a:cubicBezTo>
                    <a:pt x="93" y="1"/>
                    <a:pt x="1" y="93"/>
                    <a:pt x="11" y="217"/>
                  </a:cubicBezTo>
                  <a:cubicBezTo>
                    <a:pt x="16" y="335"/>
                    <a:pt x="103" y="422"/>
                    <a:pt x="222" y="422"/>
                  </a:cubicBezTo>
                  <a:cubicBezTo>
                    <a:pt x="345" y="422"/>
                    <a:pt x="432" y="325"/>
                    <a:pt x="432" y="207"/>
                  </a:cubicBezTo>
                  <a:cubicBezTo>
                    <a:pt x="432" y="89"/>
                    <a:pt x="354" y="0"/>
                    <a:pt x="2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8" name="Google Shape;6008;p9"/>
            <p:cNvSpPr/>
            <p:nvPr/>
          </p:nvSpPr>
          <p:spPr>
            <a:xfrm>
              <a:off x="1940225" y="459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3"/>
                    <a:pt x="0" y="20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9" name="Google Shape;6009;p9"/>
            <p:cNvSpPr/>
            <p:nvPr/>
          </p:nvSpPr>
          <p:spPr>
            <a:xfrm>
              <a:off x="154222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88"/>
                    <a:pt x="6" y="211"/>
                  </a:cubicBezTo>
                  <a:cubicBezTo>
                    <a:pt x="6" y="334"/>
                    <a:pt x="93" y="422"/>
                    <a:pt x="216" y="422"/>
                  </a:cubicBezTo>
                  <a:cubicBezTo>
                    <a:pt x="335" y="417"/>
                    <a:pt x="422" y="32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0" name="Google Shape;6010;p9"/>
            <p:cNvSpPr/>
            <p:nvPr/>
          </p:nvSpPr>
          <p:spPr>
            <a:xfrm>
              <a:off x="21261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7" y="0"/>
                    <a:pt x="0" y="87"/>
                    <a:pt x="0" y="211"/>
                  </a:cubicBezTo>
                  <a:cubicBezTo>
                    <a:pt x="0" y="334"/>
                    <a:pt x="87" y="421"/>
                    <a:pt x="211" y="421"/>
                  </a:cubicBezTo>
                  <a:cubicBezTo>
                    <a:pt x="334" y="421"/>
                    <a:pt x="421" y="334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1" name="Google Shape;6011;p9"/>
            <p:cNvSpPr/>
            <p:nvPr/>
          </p:nvSpPr>
          <p:spPr>
            <a:xfrm>
              <a:off x="1727850" y="4595100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198" y="1"/>
                  </a:moveTo>
                  <a:cubicBezTo>
                    <a:pt x="84" y="1"/>
                    <a:pt x="1" y="90"/>
                    <a:pt x="1" y="207"/>
                  </a:cubicBezTo>
                  <a:cubicBezTo>
                    <a:pt x="1" y="320"/>
                    <a:pt x="88" y="418"/>
                    <a:pt x="212" y="418"/>
                  </a:cubicBezTo>
                  <a:cubicBezTo>
                    <a:pt x="335" y="418"/>
                    <a:pt x="422" y="325"/>
                    <a:pt x="422" y="212"/>
                  </a:cubicBezTo>
                  <a:cubicBezTo>
                    <a:pt x="422" y="89"/>
                    <a:pt x="335" y="2"/>
                    <a:pt x="217" y="2"/>
                  </a:cubicBezTo>
                  <a:cubicBezTo>
                    <a:pt x="211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2" name="Google Shape;6012;p9"/>
            <p:cNvSpPr/>
            <p:nvPr/>
          </p:nvSpPr>
          <p:spPr>
            <a:xfrm>
              <a:off x="1727850" y="40641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3" y="0"/>
                    <a:pt x="6" y="93"/>
                    <a:pt x="1" y="211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2" y="334"/>
                    <a:pt x="422" y="221"/>
                  </a:cubicBezTo>
                  <a:cubicBezTo>
                    <a:pt x="42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3" name="Google Shape;6013;p9"/>
            <p:cNvSpPr/>
            <p:nvPr/>
          </p:nvSpPr>
          <p:spPr>
            <a:xfrm>
              <a:off x="1780925" y="4064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213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5"/>
                    <a:pt x="93" y="428"/>
                    <a:pt x="216" y="428"/>
                  </a:cubicBezTo>
                  <a:cubicBezTo>
                    <a:pt x="334" y="417"/>
                    <a:pt x="427" y="330"/>
                    <a:pt x="427" y="207"/>
                  </a:cubicBezTo>
                  <a:cubicBezTo>
                    <a:pt x="427" y="87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4" name="Google Shape;6014;p9"/>
            <p:cNvSpPr/>
            <p:nvPr/>
          </p:nvSpPr>
          <p:spPr>
            <a:xfrm>
              <a:off x="188702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9" y="0"/>
                    <a:pt x="6" y="93"/>
                    <a:pt x="1" y="216"/>
                  </a:cubicBezTo>
                  <a:cubicBezTo>
                    <a:pt x="11" y="334"/>
                    <a:pt x="99" y="427"/>
                    <a:pt x="222" y="427"/>
                  </a:cubicBezTo>
                  <a:cubicBezTo>
                    <a:pt x="335" y="422"/>
                    <a:pt x="427" y="329"/>
                    <a:pt x="427" y="216"/>
                  </a:cubicBezTo>
                  <a:cubicBezTo>
                    <a:pt x="427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5" name="Google Shape;6015;p9"/>
            <p:cNvSpPr/>
            <p:nvPr/>
          </p:nvSpPr>
          <p:spPr>
            <a:xfrm>
              <a:off x="1887175" y="4064175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06" y="0"/>
                  </a:moveTo>
                  <a:cubicBezTo>
                    <a:pt x="87" y="0"/>
                    <a:pt x="0" y="87"/>
                    <a:pt x="0" y="206"/>
                  </a:cubicBezTo>
                  <a:cubicBezTo>
                    <a:pt x="0" y="324"/>
                    <a:pt x="87" y="416"/>
                    <a:pt x="211" y="416"/>
                  </a:cubicBezTo>
                  <a:cubicBezTo>
                    <a:pt x="334" y="416"/>
                    <a:pt x="421" y="329"/>
                    <a:pt x="421" y="206"/>
                  </a:cubicBezTo>
                  <a:cubicBezTo>
                    <a:pt x="421" y="93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6" name="Google Shape;6016;p9"/>
            <p:cNvSpPr/>
            <p:nvPr/>
          </p:nvSpPr>
          <p:spPr>
            <a:xfrm>
              <a:off x="1780800" y="45948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103" y="0"/>
                    <a:pt x="10" y="93"/>
                    <a:pt x="5" y="206"/>
                  </a:cubicBezTo>
                  <a:cubicBezTo>
                    <a:pt x="0" y="329"/>
                    <a:pt x="88" y="427"/>
                    <a:pt x="21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7" name="Google Shape;6017;p9"/>
            <p:cNvSpPr/>
            <p:nvPr/>
          </p:nvSpPr>
          <p:spPr>
            <a:xfrm>
              <a:off x="18871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0"/>
                    <a:pt x="0" y="88"/>
                    <a:pt x="0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24" y="422"/>
                    <a:pt x="421" y="334"/>
                    <a:pt x="421" y="211"/>
                  </a:cubicBezTo>
                  <a:cubicBezTo>
                    <a:pt x="421" y="88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8" name="Google Shape;6018;p9"/>
            <p:cNvSpPr/>
            <p:nvPr/>
          </p:nvSpPr>
          <p:spPr>
            <a:xfrm>
              <a:off x="178092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329" y="417"/>
                    <a:pt x="422" y="324"/>
                    <a:pt x="422" y="201"/>
                  </a:cubicBezTo>
                  <a:cubicBezTo>
                    <a:pt x="422" y="8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9" name="Google Shape;6019;p9"/>
            <p:cNvSpPr/>
            <p:nvPr/>
          </p:nvSpPr>
          <p:spPr>
            <a:xfrm>
              <a:off x="1913250" y="4621450"/>
              <a:ext cx="11200" cy="10125"/>
            </a:xfrm>
            <a:custGeom>
              <a:rect b="b" l="l" r="r" t="t"/>
              <a:pathLst>
                <a:path extrusionOk="0" h="405" w="448">
                  <a:moveTo>
                    <a:pt x="229" y="0"/>
                  </a:moveTo>
                  <a:cubicBezTo>
                    <a:pt x="157" y="0"/>
                    <a:pt x="91" y="37"/>
                    <a:pt x="52" y="104"/>
                  </a:cubicBezTo>
                  <a:cubicBezTo>
                    <a:pt x="0" y="181"/>
                    <a:pt x="16" y="289"/>
                    <a:pt x="77" y="361"/>
                  </a:cubicBezTo>
                  <a:cubicBezTo>
                    <a:pt x="107" y="387"/>
                    <a:pt x="137" y="405"/>
                    <a:pt x="175" y="405"/>
                  </a:cubicBezTo>
                  <a:cubicBezTo>
                    <a:pt x="189" y="405"/>
                    <a:pt x="204" y="402"/>
                    <a:pt x="221" y="397"/>
                  </a:cubicBezTo>
                  <a:cubicBezTo>
                    <a:pt x="252" y="386"/>
                    <a:pt x="288" y="376"/>
                    <a:pt x="324" y="371"/>
                  </a:cubicBezTo>
                  <a:cubicBezTo>
                    <a:pt x="406" y="350"/>
                    <a:pt x="447" y="309"/>
                    <a:pt x="447" y="217"/>
                  </a:cubicBezTo>
                  <a:cubicBezTo>
                    <a:pt x="447" y="119"/>
                    <a:pt x="386" y="32"/>
                    <a:pt x="298" y="11"/>
                  </a:cubicBezTo>
                  <a:cubicBezTo>
                    <a:pt x="275" y="4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0" name="Google Shape;6020;p9"/>
            <p:cNvSpPr/>
            <p:nvPr/>
          </p:nvSpPr>
          <p:spPr>
            <a:xfrm>
              <a:off x="1594650" y="4568225"/>
              <a:ext cx="11325" cy="10625"/>
            </a:xfrm>
            <a:custGeom>
              <a:rect b="b" l="l" r="r" t="t"/>
              <a:pathLst>
                <a:path extrusionOk="0" h="425" w="453">
                  <a:moveTo>
                    <a:pt x="237" y="0"/>
                  </a:moveTo>
                  <a:cubicBezTo>
                    <a:pt x="163" y="0"/>
                    <a:pt x="93" y="40"/>
                    <a:pt x="52" y="105"/>
                  </a:cubicBezTo>
                  <a:cubicBezTo>
                    <a:pt x="0" y="193"/>
                    <a:pt x="21" y="285"/>
                    <a:pt x="113" y="342"/>
                  </a:cubicBezTo>
                  <a:cubicBezTo>
                    <a:pt x="139" y="362"/>
                    <a:pt x="165" y="372"/>
                    <a:pt x="190" y="393"/>
                  </a:cubicBezTo>
                  <a:cubicBezTo>
                    <a:pt x="215" y="416"/>
                    <a:pt x="240" y="424"/>
                    <a:pt x="264" y="424"/>
                  </a:cubicBezTo>
                  <a:cubicBezTo>
                    <a:pt x="296" y="424"/>
                    <a:pt x="326" y="410"/>
                    <a:pt x="355" y="393"/>
                  </a:cubicBezTo>
                  <a:cubicBezTo>
                    <a:pt x="422" y="357"/>
                    <a:pt x="452" y="290"/>
                    <a:pt x="452" y="208"/>
                  </a:cubicBezTo>
                  <a:cubicBezTo>
                    <a:pt x="447" y="116"/>
                    <a:pt x="386" y="38"/>
                    <a:pt x="293" y="8"/>
                  </a:cubicBezTo>
                  <a:cubicBezTo>
                    <a:pt x="275" y="3"/>
                    <a:pt x="256" y="0"/>
                    <a:pt x="23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1" name="Google Shape;6021;p9"/>
            <p:cNvSpPr/>
            <p:nvPr/>
          </p:nvSpPr>
          <p:spPr>
            <a:xfrm>
              <a:off x="2178275" y="4037425"/>
              <a:ext cx="10950" cy="10775"/>
            </a:xfrm>
            <a:custGeom>
              <a:rect b="b" l="l" r="r" t="t"/>
              <a:pathLst>
                <a:path extrusionOk="0" h="431" w="438">
                  <a:moveTo>
                    <a:pt x="243" y="0"/>
                  </a:moveTo>
                  <a:cubicBezTo>
                    <a:pt x="227" y="0"/>
                    <a:pt x="207" y="6"/>
                    <a:pt x="180" y="17"/>
                  </a:cubicBezTo>
                  <a:cubicBezTo>
                    <a:pt x="139" y="37"/>
                    <a:pt x="103" y="63"/>
                    <a:pt x="78" y="94"/>
                  </a:cubicBezTo>
                  <a:cubicBezTo>
                    <a:pt x="0" y="191"/>
                    <a:pt x="26" y="325"/>
                    <a:pt x="129" y="397"/>
                  </a:cubicBezTo>
                  <a:cubicBezTo>
                    <a:pt x="160" y="419"/>
                    <a:pt x="201" y="430"/>
                    <a:pt x="243" y="430"/>
                  </a:cubicBezTo>
                  <a:cubicBezTo>
                    <a:pt x="321" y="430"/>
                    <a:pt x="404" y="391"/>
                    <a:pt x="437" y="304"/>
                  </a:cubicBezTo>
                  <a:cubicBezTo>
                    <a:pt x="391" y="227"/>
                    <a:pt x="355" y="145"/>
                    <a:pt x="314" y="68"/>
                  </a:cubicBezTo>
                  <a:cubicBezTo>
                    <a:pt x="290" y="21"/>
                    <a:pt x="273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2" name="Google Shape;6022;p9"/>
            <p:cNvSpPr/>
            <p:nvPr/>
          </p:nvSpPr>
          <p:spPr>
            <a:xfrm>
              <a:off x="1992775" y="4594800"/>
              <a:ext cx="11450" cy="9600"/>
            </a:xfrm>
            <a:custGeom>
              <a:rect b="b" l="l" r="r" t="t"/>
              <a:pathLst>
                <a:path extrusionOk="0" h="384" w="458">
                  <a:moveTo>
                    <a:pt x="238" y="1"/>
                  </a:moveTo>
                  <a:cubicBezTo>
                    <a:pt x="152" y="1"/>
                    <a:pt x="73" y="49"/>
                    <a:pt x="41" y="121"/>
                  </a:cubicBezTo>
                  <a:cubicBezTo>
                    <a:pt x="0" y="209"/>
                    <a:pt x="21" y="301"/>
                    <a:pt x="108" y="383"/>
                  </a:cubicBezTo>
                  <a:cubicBezTo>
                    <a:pt x="200" y="348"/>
                    <a:pt x="283" y="301"/>
                    <a:pt x="365" y="260"/>
                  </a:cubicBezTo>
                  <a:cubicBezTo>
                    <a:pt x="447" y="219"/>
                    <a:pt x="457" y="183"/>
                    <a:pt x="411" y="106"/>
                  </a:cubicBezTo>
                  <a:cubicBezTo>
                    <a:pt x="380" y="49"/>
                    <a:pt x="334" y="19"/>
                    <a:pt x="272" y="3"/>
                  </a:cubicBezTo>
                  <a:cubicBezTo>
                    <a:pt x="261" y="1"/>
                    <a:pt x="249" y="1"/>
                    <a:pt x="23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3" name="Google Shape;6023;p9"/>
            <p:cNvSpPr/>
            <p:nvPr/>
          </p:nvSpPr>
          <p:spPr>
            <a:xfrm>
              <a:off x="1411825" y="4276350"/>
              <a:ext cx="8625" cy="10575"/>
            </a:xfrm>
            <a:custGeom>
              <a:rect b="b" l="l" r="r" t="t"/>
              <a:pathLst>
                <a:path extrusionOk="0" h="423" w="345">
                  <a:moveTo>
                    <a:pt x="129" y="1"/>
                  </a:moveTo>
                  <a:cubicBezTo>
                    <a:pt x="87" y="1"/>
                    <a:pt x="43" y="15"/>
                    <a:pt x="1" y="43"/>
                  </a:cubicBezTo>
                  <a:cubicBezTo>
                    <a:pt x="11" y="167"/>
                    <a:pt x="32" y="290"/>
                    <a:pt x="42" y="408"/>
                  </a:cubicBezTo>
                  <a:cubicBezTo>
                    <a:pt x="74" y="418"/>
                    <a:pt x="103" y="422"/>
                    <a:pt x="131" y="422"/>
                  </a:cubicBezTo>
                  <a:cubicBezTo>
                    <a:pt x="210" y="422"/>
                    <a:pt x="271" y="385"/>
                    <a:pt x="309" y="316"/>
                  </a:cubicBezTo>
                  <a:cubicBezTo>
                    <a:pt x="345" y="228"/>
                    <a:pt x="335" y="121"/>
                    <a:pt x="263" y="59"/>
                  </a:cubicBezTo>
                  <a:cubicBezTo>
                    <a:pt x="224" y="20"/>
                    <a:pt x="178" y="1"/>
                    <a:pt x="12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4" name="Google Shape;6024;p9"/>
            <p:cNvSpPr/>
            <p:nvPr/>
          </p:nvSpPr>
          <p:spPr>
            <a:xfrm>
              <a:off x="1412475" y="4170325"/>
              <a:ext cx="8125" cy="10550"/>
            </a:xfrm>
            <a:custGeom>
              <a:rect b="b" l="l" r="r" t="t"/>
              <a:pathLst>
                <a:path extrusionOk="0" h="422" w="325">
                  <a:moveTo>
                    <a:pt x="119" y="0"/>
                  </a:moveTo>
                  <a:cubicBezTo>
                    <a:pt x="97" y="0"/>
                    <a:pt x="75" y="5"/>
                    <a:pt x="52" y="14"/>
                  </a:cubicBezTo>
                  <a:lnTo>
                    <a:pt x="11" y="261"/>
                  </a:lnTo>
                  <a:cubicBezTo>
                    <a:pt x="6" y="307"/>
                    <a:pt x="6" y="348"/>
                    <a:pt x="0" y="389"/>
                  </a:cubicBezTo>
                  <a:cubicBezTo>
                    <a:pt x="35" y="411"/>
                    <a:pt x="71" y="422"/>
                    <a:pt x="105" y="422"/>
                  </a:cubicBezTo>
                  <a:cubicBezTo>
                    <a:pt x="159" y="422"/>
                    <a:pt x="210" y="397"/>
                    <a:pt x="247" y="353"/>
                  </a:cubicBezTo>
                  <a:cubicBezTo>
                    <a:pt x="314" y="292"/>
                    <a:pt x="324" y="173"/>
                    <a:pt x="273" y="96"/>
                  </a:cubicBezTo>
                  <a:cubicBezTo>
                    <a:pt x="235" y="36"/>
                    <a:pt x="180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5" name="Google Shape;6025;p9"/>
            <p:cNvSpPr/>
            <p:nvPr/>
          </p:nvSpPr>
          <p:spPr>
            <a:xfrm>
              <a:off x="1464250" y="4435600"/>
              <a:ext cx="9025" cy="10275"/>
            </a:xfrm>
            <a:custGeom>
              <a:rect b="b" l="l" r="r" t="t"/>
              <a:pathLst>
                <a:path extrusionOk="0" h="411" w="361">
                  <a:moveTo>
                    <a:pt x="136" y="0"/>
                  </a:moveTo>
                  <a:cubicBezTo>
                    <a:pt x="89" y="0"/>
                    <a:pt x="43" y="18"/>
                    <a:pt x="0" y="61"/>
                  </a:cubicBezTo>
                  <a:cubicBezTo>
                    <a:pt x="77" y="179"/>
                    <a:pt x="144" y="297"/>
                    <a:pt x="216" y="410"/>
                  </a:cubicBezTo>
                  <a:cubicBezTo>
                    <a:pt x="319" y="369"/>
                    <a:pt x="360" y="302"/>
                    <a:pt x="355" y="205"/>
                  </a:cubicBezTo>
                  <a:cubicBezTo>
                    <a:pt x="350" y="117"/>
                    <a:pt x="298" y="40"/>
                    <a:pt x="216" y="15"/>
                  </a:cubicBezTo>
                  <a:cubicBezTo>
                    <a:pt x="189" y="6"/>
                    <a:pt x="162" y="0"/>
                    <a:pt x="1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6" name="Google Shape;6026;p9"/>
            <p:cNvSpPr/>
            <p:nvPr/>
          </p:nvSpPr>
          <p:spPr>
            <a:xfrm>
              <a:off x="1595800" y="3880450"/>
              <a:ext cx="10825" cy="8450"/>
            </a:xfrm>
            <a:custGeom>
              <a:rect b="b" l="l" r="r" t="t"/>
              <a:pathLst>
                <a:path extrusionOk="0" h="338" w="433">
                  <a:moveTo>
                    <a:pt x="350" y="1"/>
                  </a:moveTo>
                  <a:cubicBezTo>
                    <a:pt x="232" y="73"/>
                    <a:pt x="119" y="145"/>
                    <a:pt x="0" y="222"/>
                  </a:cubicBezTo>
                  <a:cubicBezTo>
                    <a:pt x="40" y="304"/>
                    <a:pt x="119" y="337"/>
                    <a:pt x="194" y="337"/>
                  </a:cubicBezTo>
                  <a:cubicBezTo>
                    <a:pt x="246" y="337"/>
                    <a:pt x="296" y="321"/>
                    <a:pt x="329" y="294"/>
                  </a:cubicBezTo>
                  <a:cubicBezTo>
                    <a:pt x="417" y="222"/>
                    <a:pt x="432" y="93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7" name="Google Shape;6027;p9"/>
            <p:cNvSpPr/>
            <p:nvPr/>
          </p:nvSpPr>
          <p:spPr>
            <a:xfrm>
              <a:off x="1701650" y="4621450"/>
              <a:ext cx="10825" cy="6850"/>
            </a:xfrm>
            <a:custGeom>
              <a:rect b="b" l="l" r="r" t="t"/>
              <a:pathLst>
                <a:path extrusionOk="0" h="274" w="433">
                  <a:moveTo>
                    <a:pt x="194" y="1"/>
                  </a:moveTo>
                  <a:cubicBezTo>
                    <a:pt x="105" y="1"/>
                    <a:pt x="30" y="57"/>
                    <a:pt x="1" y="160"/>
                  </a:cubicBezTo>
                  <a:cubicBezTo>
                    <a:pt x="134" y="196"/>
                    <a:pt x="263" y="237"/>
                    <a:pt x="396" y="273"/>
                  </a:cubicBezTo>
                  <a:cubicBezTo>
                    <a:pt x="432" y="145"/>
                    <a:pt x="381" y="42"/>
                    <a:pt x="263" y="11"/>
                  </a:cubicBezTo>
                  <a:cubicBezTo>
                    <a:pt x="239" y="4"/>
                    <a:pt x="216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8" name="Google Shape;6028;p9"/>
            <p:cNvSpPr/>
            <p:nvPr/>
          </p:nvSpPr>
          <p:spPr>
            <a:xfrm>
              <a:off x="1913500" y="3829575"/>
              <a:ext cx="10550" cy="6550"/>
            </a:xfrm>
            <a:custGeom>
              <a:rect b="b" l="l" r="r" t="t"/>
              <a:pathLst>
                <a:path extrusionOk="0" h="262" w="422">
                  <a:moveTo>
                    <a:pt x="16" y="1"/>
                  </a:moveTo>
                  <a:lnTo>
                    <a:pt x="16" y="1"/>
                  </a:lnTo>
                  <a:cubicBezTo>
                    <a:pt x="0" y="134"/>
                    <a:pt x="67" y="232"/>
                    <a:pt x="191" y="258"/>
                  </a:cubicBezTo>
                  <a:cubicBezTo>
                    <a:pt x="205" y="260"/>
                    <a:pt x="219" y="261"/>
                    <a:pt x="232" y="261"/>
                  </a:cubicBezTo>
                  <a:cubicBezTo>
                    <a:pt x="329" y="261"/>
                    <a:pt x="399" y="198"/>
                    <a:pt x="422" y="98"/>
                  </a:cubicBezTo>
                  <a:cubicBezTo>
                    <a:pt x="309" y="62"/>
                    <a:pt x="196" y="37"/>
                    <a:pt x="88" y="11"/>
                  </a:cubicBezTo>
                  <a:cubicBezTo>
                    <a:pt x="62" y="6"/>
                    <a:pt x="42" y="6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9" name="Google Shape;6029;p9"/>
            <p:cNvSpPr/>
            <p:nvPr/>
          </p:nvSpPr>
          <p:spPr>
            <a:xfrm>
              <a:off x="1466550" y="4012900"/>
              <a:ext cx="7225" cy="8700"/>
            </a:xfrm>
            <a:custGeom>
              <a:rect b="b" l="l" r="r" t="t"/>
              <a:pathLst>
                <a:path extrusionOk="0" h="348" w="289">
                  <a:moveTo>
                    <a:pt x="206" y="1"/>
                  </a:moveTo>
                  <a:cubicBezTo>
                    <a:pt x="134" y="114"/>
                    <a:pt x="73" y="222"/>
                    <a:pt x="1" y="335"/>
                  </a:cubicBezTo>
                  <a:cubicBezTo>
                    <a:pt x="25" y="344"/>
                    <a:pt x="49" y="348"/>
                    <a:pt x="72" y="348"/>
                  </a:cubicBezTo>
                  <a:cubicBezTo>
                    <a:pt x="142" y="348"/>
                    <a:pt x="204" y="309"/>
                    <a:pt x="242" y="247"/>
                  </a:cubicBezTo>
                  <a:cubicBezTo>
                    <a:pt x="289" y="165"/>
                    <a:pt x="278" y="62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0" name="Google Shape;6030;p9"/>
            <p:cNvSpPr/>
            <p:nvPr/>
          </p:nvSpPr>
          <p:spPr>
            <a:xfrm>
              <a:off x="1993275" y="3856550"/>
              <a:ext cx="8900" cy="6000"/>
            </a:xfrm>
            <a:custGeom>
              <a:rect b="b" l="l" r="r" t="t"/>
              <a:pathLst>
                <a:path extrusionOk="0" h="240" w="356">
                  <a:moveTo>
                    <a:pt x="6" y="1"/>
                  </a:moveTo>
                  <a:cubicBezTo>
                    <a:pt x="1" y="109"/>
                    <a:pt x="52" y="186"/>
                    <a:pt x="134" y="222"/>
                  </a:cubicBezTo>
                  <a:cubicBezTo>
                    <a:pt x="161" y="234"/>
                    <a:pt x="188" y="239"/>
                    <a:pt x="214" y="239"/>
                  </a:cubicBezTo>
                  <a:cubicBezTo>
                    <a:pt x="269" y="239"/>
                    <a:pt x="320" y="214"/>
                    <a:pt x="355" y="165"/>
                  </a:cubicBezTo>
                  <a:cubicBezTo>
                    <a:pt x="242" y="109"/>
                    <a:pt x="129" y="57"/>
                    <a:pt x="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1" name="Google Shape;6031;p9"/>
            <p:cNvSpPr/>
            <p:nvPr/>
          </p:nvSpPr>
          <p:spPr>
            <a:xfrm>
              <a:off x="1705500" y="3834075"/>
              <a:ext cx="4775" cy="1675"/>
            </a:xfrm>
            <a:custGeom>
              <a:rect b="b" l="l" r="r" t="t"/>
              <a:pathLst>
                <a:path extrusionOk="0" h="67" w="191">
                  <a:moveTo>
                    <a:pt x="186" y="1"/>
                  </a:moveTo>
                  <a:cubicBezTo>
                    <a:pt x="124" y="11"/>
                    <a:pt x="63" y="32"/>
                    <a:pt x="1" y="52"/>
                  </a:cubicBezTo>
                  <a:cubicBezTo>
                    <a:pt x="26" y="62"/>
                    <a:pt x="49" y="67"/>
                    <a:pt x="70" y="67"/>
                  </a:cubicBezTo>
                  <a:cubicBezTo>
                    <a:pt x="116" y="67"/>
                    <a:pt x="156" y="46"/>
                    <a:pt x="191" y="11"/>
                  </a:cubicBezTo>
                  <a:cubicBezTo>
                    <a:pt x="191" y="11"/>
                    <a:pt x="186" y="6"/>
                    <a:pt x="18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2" name="Google Shape;6032;p9"/>
            <p:cNvSpPr/>
            <p:nvPr/>
          </p:nvSpPr>
          <p:spPr>
            <a:xfrm>
              <a:off x="2232100" y="4253650"/>
              <a:ext cx="800" cy="2350"/>
            </a:xfrm>
            <a:custGeom>
              <a:rect b="b" l="l" r="r" t="t"/>
              <a:pathLst>
                <a:path extrusionOk="0" h="94" w="32">
                  <a:moveTo>
                    <a:pt x="11" y="1"/>
                  </a:moveTo>
                  <a:cubicBezTo>
                    <a:pt x="6" y="26"/>
                    <a:pt x="6" y="57"/>
                    <a:pt x="1" y="83"/>
                  </a:cubicBezTo>
                  <a:cubicBezTo>
                    <a:pt x="6" y="93"/>
                    <a:pt x="11" y="93"/>
                    <a:pt x="26" y="93"/>
                  </a:cubicBezTo>
                  <a:cubicBezTo>
                    <a:pt x="26" y="57"/>
                    <a:pt x="31" y="32"/>
                    <a:pt x="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33" name="Google Shape;6033;p9"/>
          <p:cNvGrpSpPr/>
          <p:nvPr/>
        </p:nvGrpSpPr>
        <p:grpSpPr>
          <a:xfrm>
            <a:off x="7091587" y="3701543"/>
            <a:ext cx="2052388" cy="1467149"/>
            <a:chOff x="7387579" y="3893097"/>
            <a:chExt cx="1784064" cy="1275338"/>
          </a:xfrm>
        </p:grpSpPr>
        <p:sp>
          <p:nvSpPr>
            <p:cNvPr id="6034" name="Google Shape;6034;p9"/>
            <p:cNvSpPr/>
            <p:nvPr/>
          </p:nvSpPr>
          <p:spPr>
            <a:xfrm>
              <a:off x="7707548" y="4158472"/>
              <a:ext cx="1464096" cy="1009964"/>
            </a:xfrm>
            <a:custGeom>
              <a:rect b="b" l="l" r="r" t="t"/>
              <a:pathLst>
                <a:path extrusionOk="0" h="24410" w="35386">
                  <a:moveTo>
                    <a:pt x="35386" y="0"/>
                  </a:moveTo>
                  <a:cubicBezTo>
                    <a:pt x="33438" y="976"/>
                    <a:pt x="30962" y="1607"/>
                    <a:pt x="27822" y="1607"/>
                  </a:cubicBezTo>
                  <a:cubicBezTo>
                    <a:pt x="27474" y="1607"/>
                    <a:pt x="27117" y="1599"/>
                    <a:pt x="26753" y="1583"/>
                  </a:cubicBezTo>
                  <a:cubicBezTo>
                    <a:pt x="26375" y="1566"/>
                    <a:pt x="26012" y="1558"/>
                    <a:pt x="25664" y="1558"/>
                  </a:cubicBezTo>
                  <a:cubicBezTo>
                    <a:pt x="12098" y="1558"/>
                    <a:pt x="20902" y="14042"/>
                    <a:pt x="10961" y="14533"/>
                  </a:cubicBezTo>
                  <a:cubicBezTo>
                    <a:pt x="2996" y="14923"/>
                    <a:pt x="648" y="21537"/>
                    <a:pt x="0" y="24409"/>
                  </a:cubicBezTo>
                  <a:lnTo>
                    <a:pt x="35386" y="24409"/>
                  </a:lnTo>
                  <a:lnTo>
                    <a:pt x="353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5" name="Google Shape;6035;p9"/>
            <p:cNvSpPr/>
            <p:nvPr/>
          </p:nvSpPr>
          <p:spPr>
            <a:xfrm>
              <a:off x="7733421" y="4572832"/>
              <a:ext cx="321939" cy="321939"/>
            </a:xfrm>
            <a:custGeom>
              <a:rect b="b" l="l" r="r" t="t"/>
              <a:pathLst>
                <a:path extrusionOk="0" h="7781" w="7781">
                  <a:moveTo>
                    <a:pt x="3891" y="1"/>
                  </a:moveTo>
                  <a:cubicBezTo>
                    <a:pt x="1743" y="1"/>
                    <a:pt x="1" y="1743"/>
                    <a:pt x="1" y="3891"/>
                  </a:cubicBezTo>
                  <a:cubicBezTo>
                    <a:pt x="1" y="6039"/>
                    <a:pt x="1743" y="7781"/>
                    <a:pt x="3891" y="7781"/>
                  </a:cubicBezTo>
                  <a:cubicBezTo>
                    <a:pt x="6039" y="7781"/>
                    <a:pt x="7781" y="6039"/>
                    <a:pt x="7781" y="3891"/>
                  </a:cubicBezTo>
                  <a:cubicBezTo>
                    <a:pt x="7781" y="1743"/>
                    <a:pt x="6039" y="1"/>
                    <a:pt x="38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6" name="Google Shape;6036;p9"/>
            <p:cNvSpPr/>
            <p:nvPr/>
          </p:nvSpPr>
          <p:spPr>
            <a:xfrm>
              <a:off x="8210695" y="4450934"/>
              <a:ext cx="71289" cy="70338"/>
            </a:xfrm>
            <a:custGeom>
              <a:rect b="b" l="l" r="r" t="t"/>
              <a:pathLst>
                <a:path extrusionOk="0" h="1700" w="1723">
                  <a:moveTo>
                    <a:pt x="1077" y="1"/>
                  </a:moveTo>
                  <a:cubicBezTo>
                    <a:pt x="810" y="1"/>
                    <a:pt x="513" y="157"/>
                    <a:pt x="309" y="438"/>
                  </a:cubicBezTo>
                  <a:cubicBezTo>
                    <a:pt x="6" y="849"/>
                    <a:pt x="1" y="1373"/>
                    <a:pt x="309" y="1594"/>
                  </a:cubicBezTo>
                  <a:cubicBezTo>
                    <a:pt x="407" y="1666"/>
                    <a:pt x="523" y="1700"/>
                    <a:pt x="645" y="1700"/>
                  </a:cubicBezTo>
                  <a:cubicBezTo>
                    <a:pt x="910" y="1700"/>
                    <a:pt x="1207" y="1541"/>
                    <a:pt x="1414" y="1260"/>
                  </a:cubicBezTo>
                  <a:cubicBezTo>
                    <a:pt x="1712" y="849"/>
                    <a:pt x="1722" y="330"/>
                    <a:pt x="1414" y="104"/>
                  </a:cubicBezTo>
                  <a:cubicBezTo>
                    <a:pt x="1316" y="34"/>
                    <a:pt x="1200" y="1"/>
                    <a:pt x="10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7" name="Google Shape;6037;p9"/>
            <p:cNvSpPr/>
            <p:nvPr/>
          </p:nvSpPr>
          <p:spPr>
            <a:xfrm>
              <a:off x="7387579" y="4740997"/>
              <a:ext cx="249036" cy="219039"/>
            </a:xfrm>
            <a:custGeom>
              <a:rect b="b" l="l" r="r" t="t"/>
              <a:pathLst>
                <a:path extrusionOk="0" h="5294" w="6019">
                  <a:moveTo>
                    <a:pt x="3009" y="1"/>
                  </a:moveTo>
                  <a:cubicBezTo>
                    <a:pt x="1980" y="1"/>
                    <a:pt x="999" y="606"/>
                    <a:pt x="571" y="1614"/>
                  </a:cubicBezTo>
                  <a:cubicBezTo>
                    <a:pt x="1" y="2961"/>
                    <a:pt x="633" y="4513"/>
                    <a:pt x="1979" y="5083"/>
                  </a:cubicBezTo>
                  <a:cubicBezTo>
                    <a:pt x="2316" y="5226"/>
                    <a:pt x="2666" y="5294"/>
                    <a:pt x="3010" y="5294"/>
                  </a:cubicBezTo>
                  <a:cubicBezTo>
                    <a:pt x="4039" y="5294"/>
                    <a:pt x="5021" y="4689"/>
                    <a:pt x="5448" y="3680"/>
                  </a:cubicBezTo>
                  <a:cubicBezTo>
                    <a:pt x="6018" y="2334"/>
                    <a:pt x="5386" y="782"/>
                    <a:pt x="4040" y="211"/>
                  </a:cubicBezTo>
                  <a:cubicBezTo>
                    <a:pt x="3704" y="68"/>
                    <a:pt x="3354" y="1"/>
                    <a:pt x="30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8" name="Google Shape;6038;p9"/>
            <p:cNvSpPr/>
            <p:nvPr/>
          </p:nvSpPr>
          <p:spPr>
            <a:xfrm>
              <a:off x="8943956" y="3893097"/>
              <a:ext cx="166493" cy="127600"/>
            </a:xfrm>
            <a:custGeom>
              <a:rect b="b" l="l" r="r" t="t"/>
              <a:pathLst>
                <a:path extrusionOk="0" h="3084" w="4024">
                  <a:moveTo>
                    <a:pt x="2009" y="0"/>
                  </a:moveTo>
                  <a:cubicBezTo>
                    <a:pt x="899" y="0"/>
                    <a:pt x="0" y="689"/>
                    <a:pt x="0" y="1542"/>
                  </a:cubicBezTo>
                  <a:cubicBezTo>
                    <a:pt x="0" y="2395"/>
                    <a:pt x="899" y="3083"/>
                    <a:pt x="2009" y="3083"/>
                  </a:cubicBezTo>
                  <a:cubicBezTo>
                    <a:pt x="3119" y="3083"/>
                    <a:pt x="4024" y="2395"/>
                    <a:pt x="4024" y="1542"/>
                  </a:cubicBezTo>
                  <a:cubicBezTo>
                    <a:pt x="4024" y="689"/>
                    <a:pt x="3119" y="0"/>
                    <a:pt x="20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039" name="Google Shape;6039;p9"/>
          <p:cNvSpPr/>
          <p:nvPr/>
        </p:nvSpPr>
        <p:spPr>
          <a:xfrm rot="10800000">
            <a:off x="6878318" y="40"/>
            <a:ext cx="2265694" cy="1671760"/>
          </a:xfrm>
          <a:custGeom>
            <a:rect b="b" l="l" r="r" t="t"/>
            <a:pathLst>
              <a:path extrusionOk="0" h="34289" w="46471">
                <a:moveTo>
                  <a:pt x="2103" y="1"/>
                </a:moveTo>
                <a:cubicBezTo>
                  <a:pt x="1323" y="1"/>
                  <a:pt x="600" y="128"/>
                  <a:pt x="1" y="362"/>
                </a:cubicBezTo>
                <a:lnTo>
                  <a:pt x="1" y="34288"/>
                </a:lnTo>
                <a:lnTo>
                  <a:pt x="46471" y="34288"/>
                </a:lnTo>
                <a:cubicBezTo>
                  <a:pt x="40412" y="22228"/>
                  <a:pt x="21471" y="24545"/>
                  <a:pt x="13639" y="22161"/>
                </a:cubicBezTo>
                <a:cubicBezTo>
                  <a:pt x="5808" y="19787"/>
                  <a:pt x="12776" y="10034"/>
                  <a:pt x="8778" y="3687"/>
                </a:cubicBezTo>
                <a:cubicBezTo>
                  <a:pt x="7119" y="1070"/>
                  <a:pt x="4367" y="1"/>
                  <a:pt x="210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40" name="Google Shape;6040;p9"/>
          <p:cNvSpPr/>
          <p:nvPr/>
        </p:nvSpPr>
        <p:spPr>
          <a:xfrm>
            <a:off x="6977869" y="294060"/>
            <a:ext cx="370356" cy="370356"/>
          </a:xfrm>
          <a:custGeom>
            <a:rect b="b" l="l" r="r" t="t"/>
            <a:pathLst>
              <a:path extrusionOk="0" h="7781" w="7781">
                <a:moveTo>
                  <a:pt x="3891" y="1"/>
                </a:moveTo>
                <a:cubicBezTo>
                  <a:pt x="1743" y="1"/>
                  <a:pt x="1" y="1743"/>
                  <a:pt x="1" y="3891"/>
                </a:cubicBezTo>
                <a:cubicBezTo>
                  <a:pt x="1" y="6039"/>
                  <a:pt x="1743" y="7781"/>
                  <a:pt x="3891" y="7781"/>
                </a:cubicBezTo>
                <a:cubicBezTo>
                  <a:pt x="6039" y="7781"/>
                  <a:pt x="7781" y="6039"/>
                  <a:pt x="7781" y="3891"/>
                </a:cubicBezTo>
                <a:cubicBezTo>
                  <a:pt x="7781" y="1743"/>
                  <a:pt x="6039" y="1"/>
                  <a:pt x="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41" name="Google Shape;6041;p9"/>
          <p:cNvSpPr/>
          <p:nvPr/>
        </p:nvSpPr>
        <p:spPr>
          <a:xfrm rot="-1422808">
            <a:off x="6227319" y="114942"/>
            <a:ext cx="191538" cy="146795"/>
          </a:xfrm>
          <a:custGeom>
            <a:rect b="b" l="l" r="r" t="t"/>
            <a:pathLst>
              <a:path extrusionOk="0" h="3084" w="4024">
                <a:moveTo>
                  <a:pt x="2009" y="0"/>
                </a:moveTo>
                <a:cubicBezTo>
                  <a:pt x="899" y="0"/>
                  <a:pt x="0" y="689"/>
                  <a:pt x="0" y="1542"/>
                </a:cubicBezTo>
                <a:cubicBezTo>
                  <a:pt x="0" y="2395"/>
                  <a:pt x="899" y="3083"/>
                  <a:pt x="2009" y="3083"/>
                </a:cubicBezTo>
                <a:cubicBezTo>
                  <a:pt x="3119" y="3083"/>
                  <a:pt x="4024" y="2395"/>
                  <a:pt x="4024" y="1542"/>
                </a:cubicBezTo>
                <a:cubicBezTo>
                  <a:pt x="4024" y="689"/>
                  <a:pt x="3119" y="0"/>
                  <a:pt x="200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042" name="Google Shape;6042;p9"/>
          <p:cNvGrpSpPr/>
          <p:nvPr/>
        </p:nvGrpSpPr>
        <p:grpSpPr>
          <a:xfrm>
            <a:off x="249218" y="3034444"/>
            <a:ext cx="1828746" cy="1791661"/>
            <a:chOff x="1409400" y="3825350"/>
            <a:chExt cx="823500" cy="806800"/>
          </a:xfrm>
        </p:grpSpPr>
        <p:sp>
          <p:nvSpPr>
            <p:cNvPr id="6043" name="Google Shape;6043;p9"/>
            <p:cNvSpPr/>
            <p:nvPr/>
          </p:nvSpPr>
          <p:spPr>
            <a:xfrm>
              <a:off x="1860575" y="46214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2"/>
                    <a:pt x="93" y="423"/>
                    <a:pt x="212" y="423"/>
                  </a:cubicBezTo>
                  <a:cubicBezTo>
                    <a:pt x="215" y="423"/>
                    <a:pt x="218" y="422"/>
                    <a:pt x="221" y="422"/>
                  </a:cubicBezTo>
                  <a:cubicBezTo>
                    <a:pt x="334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4" name="Google Shape;6044;p9"/>
            <p:cNvSpPr/>
            <p:nvPr/>
          </p:nvSpPr>
          <p:spPr>
            <a:xfrm>
              <a:off x="1754450" y="46213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3"/>
                    <a:pt x="1" y="217"/>
                  </a:cubicBezTo>
                  <a:cubicBezTo>
                    <a:pt x="1" y="330"/>
                    <a:pt x="88" y="422"/>
                    <a:pt x="206" y="427"/>
                  </a:cubicBezTo>
                  <a:cubicBezTo>
                    <a:pt x="210" y="427"/>
                    <a:pt x="213" y="428"/>
                    <a:pt x="216" y="428"/>
                  </a:cubicBezTo>
                  <a:cubicBezTo>
                    <a:pt x="330" y="428"/>
                    <a:pt x="427" y="342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5" name="Google Shape;6045;p9"/>
            <p:cNvSpPr/>
            <p:nvPr/>
          </p:nvSpPr>
          <p:spPr>
            <a:xfrm>
              <a:off x="1807250" y="462157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31" y="1"/>
                  </a:moveTo>
                  <a:cubicBezTo>
                    <a:pt x="228" y="1"/>
                    <a:pt x="225" y="1"/>
                    <a:pt x="222" y="1"/>
                  </a:cubicBezTo>
                  <a:cubicBezTo>
                    <a:pt x="104" y="1"/>
                    <a:pt x="16" y="88"/>
                    <a:pt x="6" y="207"/>
                  </a:cubicBezTo>
                  <a:cubicBezTo>
                    <a:pt x="1" y="330"/>
                    <a:pt x="93" y="417"/>
                    <a:pt x="211" y="422"/>
                  </a:cubicBezTo>
                  <a:cubicBezTo>
                    <a:pt x="330" y="422"/>
                    <a:pt x="432" y="330"/>
                    <a:pt x="432" y="212"/>
                  </a:cubicBezTo>
                  <a:cubicBezTo>
                    <a:pt x="437" y="92"/>
                    <a:pt x="350" y="1"/>
                    <a:pt x="2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6" name="Google Shape;6046;p9"/>
            <p:cNvSpPr/>
            <p:nvPr/>
          </p:nvSpPr>
          <p:spPr>
            <a:xfrm>
              <a:off x="180752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24" y="427"/>
                    <a:pt x="421" y="335"/>
                    <a:pt x="427" y="217"/>
                  </a:cubicBezTo>
                  <a:cubicBezTo>
                    <a:pt x="427" y="9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7" name="Google Shape;6047;p9"/>
            <p:cNvSpPr/>
            <p:nvPr/>
          </p:nvSpPr>
          <p:spPr>
            <a:xfrm>
              <a:off x="1913625" y="40906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98"/>
                    <a:pt x="6" y="222"/>
                  </a:cubicBezTo>
                  <a:cubicBezTo>
                    <a:pt x="11" y="335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8" name="Google Shape;6048;p9"/>
            <p:cNvSpPr/>
            <p:nvPr/>
          </p:nvSpPr>
          <p:spPr>
            <a:xfrm>
              <a:off x="17543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9" name="Google Shape;6049;p9"/>
            <p:cNvSpPr/>
            <p:nvPr/>
          </p:nvSpPr>
          <p:spPr>
            <a:xfrm>
              <a:off x="1860575" y="40906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3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0" name="Google Shape;6050;p9"/>
            <p:cNvSpPr/>
            <p:nvPr/>
          </p:nvSpPr>
          <p:spPr>
            <a:xfrm>
              <a:off x="1568700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1" name="Google Shape;6051;p9"/>
            <p:cNvSpPr/>
            <p:nvPr/>
          </p:nvSpPr>
          <p:spPr>
            <a:xfrm>
              <a:off x="1568700" y="43294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87" y="1"/>
                    <a:pt x="0" y="103"/>
                    <a:pt x="5" y="222"/>
                  </a:cubicBezTo>
                  <a:cubicBezTo>
                    <a:pt x="5" y="332"/>
                    <a:pt x="98" y="427"/>
                    <a:pt x="212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32" y="329"/>
                    <a:pt x="432" y="211"/>
                  </a:cubicBezTo>
                  <a:cubicBezTo>
                    <a:pt x="421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2" name="Google Shape;6052;p9"/>
            <p:cNvSpPr/>
            <p:nvPr/>
          </p:nvSpPr>
          <p:spPr>
            <a:xfrm>
              <a:off x="1913625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3" name="Google Shape;6053;p9"/>
            <p:cNvSpPr/>
            <p:nvPr/>
          </p:nvSpPr>
          <p:spPr>
            <a:xfrm>
              <a:off x="2099400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0"/>
                    <a:pt x="98" y="422"/>
                    <a:pt x="211" y="422"/>
                  </a:cubicBezTo>
                  <a:cubicBezTo>
                    <a:pt x="329" y="422"/>
                    <a:pt x="427" y="32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4" name="Google Shape;6054;p9"/>
            <p:cNvSpPr/>
            <p:nvPr/>
          </p:nvSpPr>
          <p:spPr>
            <a:xfrm>
              <a:off x="1860450" y="41438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5" y="329"/>
                    <a:pt x="98" y="427"/>
                    <a:pt x="211" y="427"/>
                  </a:cubicBezTo>
                  <a:cubicBezTo>
                    <a:pt x="334" y="427"/>
                    <a:pt x="432" y="334"/>
                    <a:pt x="432" y="211"/>
                  </a:cubicBezTo>
                  <a:cubicBezTo>
                    <a:pt x="432" y="93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5" name="Google Shape;6055;p9"/>
            <p:cNvSpPr/>
            <p:nvPr/>
          </p:nvSpPr>
          <p:spPr>
            <a:xfrm>
              <a:off x="1754450" y="41438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02" y="1"/>
                  </a:moveTo>
                  <a:cubicBezTo>
                    <a:pt x="84" y="1"/>
                    <a:pt x="1" y="97"/>
                    <a:pt x="1" y="222"/>
                  </a:cubicBezTo>
                  <a:cubicBezTo>
                    <a:pt x="1" y="335"/>
                    <a:pt x="98" y="433"/>
                    <a:pt x="211" y="433"/>
                  </a:cubicBezTo>
                  <a:cubicBezTo>
                    <a:pt x="330" y="423"/>
                    <a:pt x="427" y="335"/>
                    <a:pt x="427" y="222"/>
                  </a:cubicBezTo>
                  <a:cubicBezTo>
                    <a:pt x="427" y="99"/>
                    <a:pt x="335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6" name="Google Shape;6056;p9"/>
            <p:cNvSpPr/>
            <p:nvPr/>
          </p:nvSpPr>
          <p:spPr>
            <a:xfrm>
              <a:off x="1568550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2" y="0"/>
                  </a:moveTo>
                  <a:cubicBezTo>
                    <a:pt x="93" y="0"/>
                    <a:pt x="1" y="87"/>
                    <a:pt x="1" y="206"/>
                  </a:cubicBezTo>
                  <a:cubicBezTo>
                    <a:pt x="1" y="329"/>
                    <a:pt x="93" y="421"/>
                    <a:pt x="212" y="421"/>
                  </a:cubicBezTo>
                  <a:cubicBezTo>
                    <a:pt x="335" y="421"/>
                    <a:pt x="427" y="329"/>
                    <a:pt x="427" y="211"/>
                  </a:cubicBezTo>
                  <a:cubicBezTo>
                    <a:pt x="427" y="87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7" name="Google Shape;6057;p9"/>
            <p:cNvSpPr/>
            <p:nvPr/>
          </p:nvSpPr>
          <p:spPr>
            <a:xfrm>
              <a:off x="2099275" y="4329575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5" y="93"/>
                    <a:pt x="5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32" y="335"/>
                    <a:pt x="432" y="217"/>
                  </a:cubicBezTo>
                  <a:cubicBezTo>
                    <a:pt x="437" y="96"/>
                    <a:pt x="34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8" name="Google Shape;6058;p9"/>
            <p:cNvSpPr/>
            <p:nvPr/>
          </p:nvSpPr>
          <p:spPr>
            <a:xfrm>
              <a:off x="1807525" y="4143800"/>
              <a:ext cx="10675" cy="10600"/>
            </a:xfrm>
            <a:custGeom>
              <a:rect b="b" l="l" r="r" t="t"/>
              <a:pathLst>
                <a:path extrusionOk="0" h="424" w="427">
                  <a:moveTo>
                    <a:pt x="211" y="1"/>
                  </a:moveTo>
                  <a:cubicBezTo>
                    <a:pt x="97" y="1"/>
                    <a:pt x="5" y="82"/>
                    <a:pt x="0" y="202"/>
                  </a:cubicBezTo>
                  <a:cubicBezTo>
                    <a:pt x="0" y="325"/>
                    <a:pt x="82" y="417"/>
                    <a:pt x="195" y="423"/>
                  </a:cubicBezTo>
                  <a:cubicBezTo>
                    <a:pt x="201" y="423"/>
                    <a:pt x="207" y="423"/>
                    <a:pt x="213" y="423"/>
                  </a:cubicBezTo>
                  <a:cubicBezTo>
                    <a:pt x="328" y="423"/>
                    <a:pt x="417" y="330"/>
                    <a:pt x="421" y="222"/>
                  </a:cubicBezTo>
                  <a:cubicBezTo>
                    <a:pt x="427" y="104"/>
                    <a:pt x="339" y="6"/>
                    <a:pt x="221" y="1"/>
                  </a:cubicBezTo>
                  <a:cubicBezTo>
                    <a:pt x="217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9" name="Google Shape;6059;p9"/>
            <p:cNvSpPr/>
            <p:nvPr/>
          </p:nvSpPr>
          <p:spPr>
            <a:xfrm>
              <a:off x="1621875" y="3904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8" y="0"/>
                    <a:pt x="1" y="98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27"/>
                    <a:pt x="422" y="329"/>
                    <a:pt x="422" y="211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0" name="Google Shape;6060;p9"/>
            <p:cNvSpPr/>
            <p:nvPr/>
          </p:nvSpPr>
          <p:spPr>
            <a:xfrm>
              <a:off x="17012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6" y="334"/>
                    <a:pt x="103" y="422"/>
                    <a:pt x="22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1" name="Google Shape;6061;p9"/>
            <p:cNvSpPr/>
            <p:nvPr/>
          </p:nvSpPr>
          <p:spPr>
            <a:xfrm>
              <a:off x="2152575" y="443557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2" name="Google Shape;6062;p9"/>
            <p:cNvSpPr/>
            <p:nvPr/>
          </p:nvSpPr>
          <p:spPr>
            <a:xfrm>
              <a:off x="2099275" y="4435425"/>
              <a:ext cx="10925" cy="10825"/>
            </a:xfrm>
            <a:custGeom>
              <a:rect b="b" l="l" r="r" t="t"/>
              <a:pathLst>
                <a:path extrusionOk="0" h="433" w="43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87" y="6"/>
                    <a:pt x="0" y="104"/>
                    <a:pt x="5" y="227"/>
                  </a:cubicBezTo>
                  <a:cubicBezTo>
                    <a:pt x="10" y="340"/>
                    <a:pt x="108" y="433"/>
                    <a:pt x="226" y="433"/>
                  </a:cubicBezTo>
                  <a:cubicBezTo>
                    <a:pt x="339" y="433"/>
                    <a:pt x="437" y="335"/>
                    <a:pt x="432" y="207"/>
                  </a:cubicBezTo>
                  <a:cubicBezTo>
                    <a:pt x="432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3" name="Google Shape;6063;p9"/>
            <p:cNvSpPr/>
            <p:nvPr/>
          </p:nvSpPr>
          <p:spPr>
            <a:xfrm>
              <a:off x="1621625" y="44355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8" y="0"/>
                    <a:pt x="0" y="98"/>
                    <a:pt x="11" y="221"/>
                  </a:cubicBezTo>
                  <a:cubicBezTo>
                    <a:pt x="16" y="334"/>
                    <a:pt x="103" y="427"/>
                    <a:pt x="22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4" name="Google Shape;6064;p9"/>
            <p:cNvSpPr/>
            <p:nvPr/>
          </p:nvSpPr>
          <p:spPr>
            <a:xfrm>
              <a:off x="1568700" y="4435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7" y="0"/>
                    <a:pt x="0" y="98"/>
                    <a:pt x="0" y="216"/>
                  </a:cubicBezTo>
                  <a:cubicBezTo>
                    <a:pt x="0" y="329"/>
                    <a:pt x="87" y="427"/>
                    <a:pt x="206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5" name="Google Shape;6065;p9"/>
            <p:cNvSpPr/>
            <p:nvPr/>
          </p:nvSpPr>
          <p:spPr>
            <a:xfrm>
              <a:off x="1621625" y="432945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8"/>
                    <a:pt x="11" y="222"/>
                  </a:cubicBezTo>
                  <a:cubicBezTo>
                    <a:pt x="16" y="340"/>
                    <a:pt x="103" y="432"/>
                    <a:pt x="226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6" name="Google Shape;6066;p9"/>
            <p:cNvSpPr/>
            <p:nvPr/>
          </p:nvSpPr>
          <p:spPr>
            <a:xfrm>
              <a:off x="15155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6" y="335"/>
                    <a:pt x="103" y="427"/>
                    <a:pt x="227" y="427"/>
                  </a:cubicBezTo>
                  <a:cubicBezTo>
                    <a:pt x="340" y="427"/>
                    <a:pt x="432" y="329"/>
                    <a:pt x="432" y="211"/>
                  </a:cubicBezTo>
                  <a:cubicBezTo>
                    <a:pt x="432" y="93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7" name="Google Shape;6067;p9"/>
            <p:cNvSpPr/>
            <p:nvPr/>
          </p:nvSpPr>
          <p:spPr>
            <a:xfrm>
              <a:off x="1489175" y="41438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82" y="0"/>
                    <a:pt x="0" y="93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27" y="98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8" name="Google Shape;6068;p9"/>
            <p:cNvSpPr/>
            <p:nvPr/>
          </p:nvSpPr>
          <p:spPr>
            <a:xfrm>
              <a:off x="2046325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6" y="0"/>
                  </a:moveTo>
                  <a:cubicBezTo>
                    <a:pt x="223" y="0"/>
                    <a:pt x="220" y="0"/>
                    <a:pt x="217" y="0"/>
                  </a:cubicBez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30" y="427"/>
                    <a:pt x="427" y="334"/>
                    <a:pt x="427" y="211"/>
                  </a:cubicBezTo>
                  <a:cubicBezTo>
                    <a:pt x="427" y="96"/>
                    <a:pt x="344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9" name="Google Shape;6069;p9"/>
            <p:cNvSpPr/>
            <p:nvPr/>
          </p:nvSpPr>
          <p:spPr>
            <a:xfrm>
              <a:off x="1860575" y="4568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0"/>
                  </a:moveTo>
                  <a:cubicBezTo>
                    <a:pt x="103" y="0"/>
                    <a:pt x="0" y="93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217" y="427"/>
                    <a:pt x="223" y="428"/>
                    <a:pt x="230" y="428"/>
                  </a:cubicBezTo>
                  <a:cubicBezTo>
                    <a:pt x="343" y="428"/>
                    <a:pt x="427" y="338"/>
                    <a:pt x="427" y="211"/>
                  </a:cubicBezTo>
                  <a:cubicBezTo>
                    <a:pt x="427" y="93"/>
                    <a:pt x="334" y="6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0" name="Google Shape;6070;p9"/>
            <p:cNvSpPr/>
            <p:nvPr/>
          </p:nvSpPr>
          <p:spPr>
            <a:xfrm>
              <a:off x="18339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91"/>
                    <a:pt x="6" y="211"/>
                  </a:cubicBezTo>
                  <a:cubicBezTo>
                    <a:pt x="6" y="329"/>
                    <a:pt x="93" y="422"/>
                    <a:pt x="216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1" name="Google Shape;6071;p9"/>
            <p:cNvSpPr/>
            <p:nvPr/>
          </p:nvSpPr>
          <p:spPr>
            <a:xfrm>
              <a:off x="19136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3" y="1"/>
                    <a:pt x="6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7" y="422"/>
                    <a:pt x="223" y="423"/>
                    <a:pt x="229" y="423"/>
                  </a:cubicBezTo>
                  <a:cubicBezTo>
                    <a:pt x="344" y="423"/>
                    <a:pt x="432" y="329"/>
                    <a:pt x="427" y="216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2" name="Google Shape;6072;p9"/>
            <p:cNvSpPr/>
            <p:nvPr/>
          </p:nvSpPr>
          <p:spPr>
            <a:xfrm>
              <a:off x="2019875" y="41437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1"/>
                  </a:cubicBezTo>
                  <a:cubicBezTo>
                    <a:pt x="329" y="421"/>
                    <a:pt x="427" y="319"/>
                    <a:pt x="427" y="20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3" name="Google Shape;6073;p9"/>
            <p:cNvSpPr/>
            <p:nvPr/>
          </p:nvSpPr>
          <p:spPr>
            <a:xfrm>
              <a:off x="18072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11" y="88"/>
                    <a:pt x="1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220" y="422"/>
                    <a:pt x="224" y="422"/>
                    <a:pt x="227" y="422"/>
                  </a:cubicBezTo>
                  <a:cubicBezTo>
                    <a:pt x="350" y="422"/>
                    <a:pt x="432" y="336"/>
                    <a:pt x="432" y="216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4" name="Google Shape;6074;p9"/>
            <p:cNvSpPr/>
            <p:nvPr/>
          </p:nvSpPr>
          <p:spPr>
            <a:xfrm>
              <a:off x="1860450" y="40375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8" y="0"/>
                    <a:pt x="10" y="88"/>
                    <a:pt x="5" y="206"/>
                  </a:cubicBezTo>
                  <a:cubicBezTo>
                    <a:pt x="0" y="324"/>
                    <a:pt x="88" y="422"/>
                    <a:pt x="211" y="422"/>
                  </a:cubicBezTo>
                  <a:cubicBezTo>
                    <a:pt x="214" y="422"/>
                    <a:pt x="218" y="422"/>
                    <a:pt x="221" y="422"/>
                  </a:cubicBezTo>
                  <a:cubicBezTo>
                    <a:pt x="340" y="422"/>
                    <a:pt x="432" y="336"/>
                    <a:pt x="432" y="216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5" name="Google Shape;6075;p9"/>
            <p:cNvSpPr/>
            <p:nvPr/>
          </p:nvSpPr>
          <p:spPr>
            <a:xfrm>
              <a:off x="180752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87" y="0"/>
                    <a:pt x="0" y="98"/>
                    <a:pt x="5" y="221"/>
                  </a:cubicBezTo>
                  <a:cubicBezTo>
                    <a:pt x="10" y="334"/>
                    <a:pt x="103" y="427"/>
                    <a:pt x="216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6" name="Google Shape;6076;p9"/>
            <p:cNvSpPr/>
            <p:nvPr/>
          </p:nvSpPr>
          <p:spPr>
            <a:xfrm>
              <a:off x="191362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7" name="Google Shape;6077;p9"/>
            <p:cNvSpPr/>
            <p:nvPr/>
          </p:nvSpPr>
          <p:spPr>
            <a:xfrm>
              <a:off x="1754325" y="4037325"/>
              <a:ext cx="10800" cy="10800"/>
            </a:xfrm>
            <a:custGeom>
              <a:rect b="b" l="l" r="r" t="t"/>
              <a:pathLst>
                <a:path extrusionOk="0" h="432" w="432">
                  <a:moveTo>
                    <a:pt x="211" y="0"/>
                  </a:moveTo>
                  <a:cubicBezTo>
                    <a:pt x="98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1"/>
                    <a:pt x="422" y="216"/>
                  </a:cubicBezTo>
                  <a:cubicBezTo>
                    <a:pt x="422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8" name="Google Shape;6078;p9"/>
            <p:cNvSpPr/>
            <p:nvPr/>
          </p:nvSpPr>
          <p:spPr>
            <a:xfrm>
              <a:off x="1913750" y="419675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34"/>
                    <a:pt x="93" y="427"/>
                    <a:pt x="211" y="427"/>
                  </a:cubicBezTo>
                  <a:cubicBezTo>
                    <a:pt x="330" y="427"/>
                    <a:pt x="427" y="329"/>
                    <a:pt x="427" y="20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9" name="Google Shape;6079;p9"/>
            <p:cNvSpPr/>
            <p:nvPr/>
          </p:nvSpPr>
          <p:spPr>
            <a:xfrm>
              <a:off x="2046075" y="4329325"/>
              <a:ext cx="10950" cy="10825"/>
            </a:xfrm>
            <a:custGeom>
              <a:rect b="b" l="l" r="r" t="t"/>
              <a:pathLst>
                <a:path extrusionOk="0" h="433" w="438">
                  <a:moveTo>
                    <a:pt x="227" y="0"/>
                  </a:moveTo>
                  <a:cubicBezTo>
                    <a:pt x="109" y="0"/>
                    <a:pt x="11" y="88"/>
                    <a:pt x="6" y="206"/>
                  </a:cubicBezTo>
                  <a:cubicBezTo>
                    <a:pt x="1" y="329"/>
                    <a:pt x="98" y="42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40" y="432"/>
                    <a:pt x="432" y="342"/>
                    <a:pt x="432" y="227"/>
                  </a:cubicBezTo>
                  <a:cubicBezTo>
                    <a:pt x="437" y="103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0" name="Google Shape;6080;p9"/>
            <p:cNvSpPr/>
            <p:nvPr/>
          </p:nvSpPr>
          <p:spPr>
            <a:xfrm>
              <a:off x="2152450" y="432957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3"/>
                    <a:pt x="6" y="206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1" name="Google Shape;6081;p9"/>
            <p:cNvSpPr/>
            <p:nvPr/>
          </p:nvSpPr>
          <p:spPr>
            <a:xfrm>
              <a:off x="19137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104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210" y="422"/>
                    <a:pt x="213" y="422"/>
                    <a:pt x="217" y="422"/>
                  </a:cubicBezTo>
                  <a:cubicBezTo>
                    <a:pt x="335" y="422"/>
                    <a:pt x="427" y="336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2" name="Google Shape;6082;p9"/>
            <p:cNvSpPr/>
            <p:nvPr/>
          </p:nvSpPr>
          <p:spPr>
            <a:xfrm>
              <a:off x="15156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8" y="0"/>
                    <a:pt x="1" y="93"/>
                    <a:pt x="1" y="206"/>
                  </a:cubicBezTo>
                  <a:cubicBezTo>
                    <a:pt x="1" y="329"/>
                    <a:pt x="98" y="427"/>
                    <a:pt x="217" y="427"/>
                  </a:cubicBezTo>
                  <a:cubicBezTo>
                    <a:pt x="330" y="427"/>
                    <a:pt x="427" y="334"/>
                    <a:pt x="427" y="221"/>
                  </a:cubicBezTo>
                  <a:cubicBezTo>
                    <a:pt x="427" y="98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3" name="Google Shape;6083;p9"/>
            <p:cNvSpPr/>
            <p:nvPr/>
          </p:nvSpPr>
          <p:spPr>
            <a:xfrm>
              <a:off x="2046325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22" y="0"/>
                  </a:moveTo>
                  <a:cubicBezTo>
                    <a:pt x="99" y="0"/>
                    <a:pt x="1" y="98"/>
                    <a:pt x="1" y="211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2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4" name="Google Shape;6084;p9"/>
            <p:cNvSpPr/>
            <p:nvPr/>
          </p:nvSpPr>
          <p:spPr>
            <a:xfrm>
              <a:off x="1807525" y="41967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7" y="329"/>
                    <a:pt x="427" y="216"/>
                  </a:cubicBezTo>
                  <a:cubicBezTo>
                    <a:pt x="421" y="98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5" name="Google Shape;6085;p9"/>
            <p:cNvSpPr/>
            <p:nvPr/>
          </p:nvSpPr>
          <p:spPr>
            <a:xfrm>
              <a:off x="180737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9" y="0"/>
                    <a:pt x="1" y="93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1"/>
                    <a:pt x="427" y="221"/>
                  </a:cubicBezTo>
                  <a:cubicBezTo>
                    <a:pt x="433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6" name="Google Shape;6086;p9"/>
            <p:cNvSpPr/>
            <p:nvPr/>
          </p:nvSpPr>
          <p:spPr>
            <a:xfrm>
              <a:off x="1913625" y="45152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103" y="0"/>
                    <a:pt x="6" y="93"/>
                    <a:pt x="6" y="20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8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7" name="Google Shape;6087;p9"/>
            <p:cNvSpPr/>
            <p:nvPr/>
          </p:nvSpPr>
          <p:spPr>
            <a:xfrm>
              <a:off x="1754325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108" y="1"/>
                    <a:pt x="11" y="88"/>
                    <a:pt x="6" y="206"/>
                  </a:cubicBezTo>
                  <a:cubicBezTo>
                    <a:pt x="1" y="329"/>
                    <a:pt x="88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3" y="423"/>
                    <a:pt x="422" y="333"/>
                    <a:pt x="432" y="216"/>
                  </a:cubicBezTo>
                  <a:cubicBezTo>
                    <a:pt x="43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8" name="Google Shape;6088;p9"/>
            <p:cNvSpPr/>
            <p:nvPr/>
          </p:nvSpPr>
          <p:spPr>
            <a:xfrm>
              <a:off x="180752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103" y="1"/>
                    <a:pt x="5" y="88"/>
                    <a:pt x="0" y="206"/>
                  </a:cubicBezTo>
                  <a:cubicBezTo>
                    <a:pt x="0" y="329"/>
                    <a:pt x="82" y="422"/>
                    <a:pt x="206" y="422"/>
                  </a:cubicBezTo>
                  <a:cubicBezTo>
                    <a:pt x="212" y="422"/>
                    <a:pt x="218" y="423"/>
                    <a:pt x="223" y="423"/>
                  </a:cubicBezTo>
                  <a:cubicBezTo>
                    <a:pt x="333" y="423"/>
                    <a:pt x="422" y="333"/>
                    <a:pt x="427" y="216"/>
                  </a:cubicBezTo>
                  <a:cubicBezTo>
                    <a:pt x="427" y="10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9" name="Google Shape;6089;p9"/>
            <p:cNvSpPr/>
            <p:nvPr/>
          </p:nvSpPr>
          <p:spPr>
            <a:xfrm>
              <a:off x="1833975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93" y="427"/>
                    <a:pt x="216" y="427"/>
                  </a:cubicBezTo>
                  <a:cubicBezTo>
                    <a:pt x="340" y="427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0" name="Google Shape;6090;p9"/>
            <p:cNvSpPr/>
            <p:nvPr/>
          </p:nvSpPr>
          <p:spPr>
            <a:xfrm>
              <a:off x="1966825" y="414380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6" y="1"/>
                  </a:moveTo>
                  <a:cubicBezTo>
                    <a:pt x="87" y="1"/>
                    <a:pt x="0" y="87"/>
                    <a:pt x="5" y="212"/>
                  </a:cubicBezTo>
                  <a:cubicBezTo>
                    <a:pt x="5" y="330"/>
                    <a:pt x="93" y="423"/>
                    <a:pt x="216" y="423"/>
                  </a:cubicBezTo>
                  <a:cubicBezTo>
                    <a:pt x="329" y="423"/>
                    <a:pt x="427" y="335"/>
                    <a:pt x="427" y="222"/>
                  </a:cubicBezTo>
                  <a:cubicBezTo>
                    <a:pt x="427" y="99"/>
                    <a:pt x="339" y="1"/>
                    <a:pt x="216" y="1"/>
                  </a:cubicBezTo>
                  <a:cubicBezTo>
                    <a:pt x="212" y="1"/>
                    <a:pt x="20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1" name="Google Shape;6091;p9"/>
            <p:cNvSpPr/>
            <p:nvPr/>
          </p:nvSpPr>
          <p:spPr>
            <a:xfrm>
              <a:off x="17012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93" y="0"/>
                    <a:pt x="0" y="98"/>
                    <a:pt x="11" y="221"/>
                  </a:cubicBezTo>
                  <a:cubicBezTo>
                    <a:pt x="11" y="334"/>
                    <a:pt x="103" y="427"/>
                    <a:pt x="221" y="427"/>
                  </a:cubicBezTo>
                  <a:cubicBezTo>
                    <a:pt x="345" y="427"/>
                    <a:pt x="432" y="334"/>
                    <a:pt x="432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2" name="Google Shape;6092;p9"/>
            <p:cNvSpPr/>
            <p:nvPr/>
          </p:nvSpPr>
          <p:spPr>
            <a:xfrm>
              <a:off x="1833975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34"/>
                    <a:pt x="93" y="421"/>
                    <a:pt x="216" y="421"/>
                  </a:cubicBezTo>
                  <a:cubicBezTo>
                    <a:pt x="340" y="421"/>
                    <a:pt x="43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3" name="Google Shape;6093;p9"/>
            <p:cNvSpPr/>
            <p:nvPr/>
          </p:nvSpPr>
          <p:spPr>
            <a:xfrm>
              <a:off x="175445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33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4" name="Google Shape;6094;p9"/>
            <p:cNvSpPr/>
            <p:nvPr/>
          </p:nvSpPr>
          <p:spPr>
            <a:xfrm>
              <a:off x="1833975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5" name="Google Shape;6095;p9"/>
            <p:cNvSpPr/>
            <p:nvPr/>
          </p:nvSpPr>
          <p:spPr>
            <a:xfrm>
              <a:off x="1701275" y="39845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0" y="329"/>
                    <a:pt x="93" y="427"/>
                    <a:pt x="206" y="427"/>
                  </a:cubicBezTo>
                  <a:cubicBezTo>
                    <a:pt x="329" y="427"/>
                    <a:pt x="427" y="334"/>
                    <a:pt x="427" y="211"/>
                  </a:cubicBezTo>
                  <a:cubicBezTo>
                    <a:pt x="432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6" name="Google Shape;6096;p9"/>
            <p:cNvSpPr/>
            <p:nvPr/>
          </p:nvSpPr>
          <p:spPr>
            <a:xfrm>
              <a:off x="1860575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5"/>
                    <a:pt x="0" y="98"/>
                    <a:pt x="0" y="221"/>
                  </a:cubicBezTo>
                  <a:cubicBezTo>
                    <a:pt x="0" y="33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7" name="Google Shape;6097;p9"/>
            <p:cNvSpPr/>
            <p:nvPr/>
          </p:nvSpPr>
          <p:spPr>
            <a:xfrm>
              <a:off x="1833975" y="39580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3" y="422"/>
                    <a:pt x="211" y="422"/>
                  </a:cubicBezTo>
                  <a:cubicBezTo>
                    <a:pt x="335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8" name="Google Shape;6098;p9"/>
            <p:cNvSpPr/>
            <p:nvPr/>
          </p:nvSpPr>
          <p:spPr>
            <a:xfrm>
              <a:off x="1860575" y="41968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3" y="0"/>
                    <a:pt x="0" y="93"/>
                    <a:pt x="11" y="216"/>
                  </a:cubicBezTo>
                  <a:cubicBezTo>
                    <a:pt x="11" y="334"/>
                    <a:pt x="103" y="422"/>
                    <a:pt x="221" y="422"/>
                  </a:cubicBezTo>
                  <a:cubicBezTo>
                    <a:pt x="339" y="422"/>
                    <a:pt x="432" y="334"/>
                    <a:pt x="432" y="211"/>
                  </a:cubicBezTo>
                  <a:cubicBezTo>
                    <a:pt x="432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9" name="Google Shape;6099;p9"/>
            <p:cNvSpPr/>
            <p:nvPr/>
          </p:nvSpPr>
          <p:spPr>
            <a:xfrm>
              <a:off x="1436000" y="414380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0" y="1"/>
                  </a:moveTo>
                  <a:cubicBezTo>
                    <a:pt x="92" y="1"/>
                    <a:pt x="0" y="87"/>
                    <a:pt x="10" y="207"/>
                  </a:cubicBezTo>
                  <a:cubicBezTo>
                    <a:pt x="10" y="330"/>
                    <a:pt x="97" y="423"/>
                    <a:pt x="221" y="423"/>
                  </a:cubicBezTo>
                  <a:cubicBezTo>
                    <a:pt x="334" y="423"/>
                    <a:pt x="431" y="335"/>
                    <a:pt x="431" y="222"/>
                  </a:cubicBezTo>
                  <a:cubicBezTo>
                    <a:pt x="431" y="99"/>
                    <a:pt x="344" y="1"/>
                    <a:pt x="221" y="1"/>
                  </a:cubicBezTo>
                  <a:cubicBezTo>
                    <a:pt x="217" y="1"/>
                    <a:pt x="214" y="1"/>
                    <a:pt x="21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0" name="Google Shape;6100;p9"/>
            <p:cNvSpPr/>
            <p:nvPr/>
          </p:nvSpPr>
          <p:spPr>
            <a:xfrm>
              <a:off x="1833975" y="40112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6" y="1"/>
                  </a:moveTo>
                  <a:cubicBezTo>
                    <a:pt x="98" y="1"/>
                    <a:pt x="1" y="88"/>
                    <a:pt x="1" y="217"/>
                  </a:cubicBezTo>
                  <a:cubicBezTo>
                    <a:pt x="6" y="335"/>
                    <a:pt x="103" y="427"/>
                    <a:pt x="216" y="427"/>
                  </a:cubicBezTo>
                  <a:cubicBezTo>
                    <a:pt x="340" y="422"/>
                    <a:pt x="427" y="335"/>
                    <a:pt x="427" y="212"/>
                  </a:cubicBezTo>
                  <a:cubicBezTo>
                    <a:pt x="427" y="8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1" name="Google Shape;6101;p9"/>
            <p:cNvSpPr/>
            <p:nvPr/>
          </p:nvSpPr>
          <p:spPr>
            <a:xfrm>
              <a:off x="1674800" y="3905000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1" y="0"/>
                  </a:moveTo>
                  <a:cubicBezTo>
                    <a:pt x="93" y="0"/>
                    <a:pt x="1" y="86"/>
                    <a:pt x="1" y="206"/>
                  </a:cubicBezTo>
                  <a:cubicBezTo>
                    <a:pt x="1" y="329"/>
                    <a:pt x="93" y="422"/>
                    <a:pt x="206" y="427"/>
                  </a:cubicBezTo>
                  <a:cubicBezTo>
                    <a:pt x="330" y="427"/>
                    <a:pt x="427" y="329"/>
                    <a:pt x="427" y="216"/>
                  </a:cubicBezTo>
                  <a:cubicBezTo>
                    <a:pt x="427" y="98"/>
                    <a:pt x="335" y="0"/>
                    <a:pt x="222" y="0"/>
                  </a:cubicBezTo>
                  <a:cubicBezTo>
                    <a:pt x="218" y="0"/>
                    <a:pt x="21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2" name="Google Shape;6102;p9"/>
            <p:cNvSpPr/>
            <p:nvPr/>
          </p:nvSpPr>
          <p:spPr>
            <a:xfrm>
              <a:off x="1754325" y="41968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199" y="1"/>
                  </a:moveTo>
                  <a:cubicBezTo>
                    <a:pt x="94" y="1"/>
                    <a:pt x="5" y="90"/>
                    <a:pt x="1" y="202"/>
                  </a:cubicBezTo>
                  <a:cubicBezTo>
                    <a:pt x="1" y="320"/>
                    <a:pt x="98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22" y="212"/>
                  </a:cubicBezTo>
                  <a:cubicBezTo>
                    <a:pt x="422" y="94"/>
                    <a:pt x="335" y="7"/>
                    <a:pt x="216" y="1"/>
                  </a:cubicBezTo>
                  <a:cubicBezTo>
                    <a:pt x="211" y="1"/>
                    <a:pt x="205" y="1"/>
                    <a:pt x="19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3" name="Google Shape;6103;p9"/>
            <p:cNvSpPr/>
            <p:nvPr/>
          </p:nvSpPr>
          <p:spPr>
            <a:xfrm>
              <a:off x="17012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98" y="422"/>
                    <a:pt x="211" y="427"/>
                  </a:cubicBezTo>
                  <a:cubicBezTo>
                    <a:pt x="214" y="427"/>
                    <a:pt x="218" y="427"/>
                    <a:pt x="221" y="427"/>
                  </a:cubicBezTo>
                  <a:cubicBezTo>
                    <a:pt x="335" y="427"/>
                    <a:pt x="432" y="342"/>
                    <a:pt x="432" y="222"/>
                  </a:cubicBezTo>
                  <a:cubicBezTo>
                    <a:pt x="432" y="9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4" name="Google Shape;6104;p9"/>
            <p:cNvSpPr/>
            <p:nvPr/>
          </p:nvSpPr>
          <p:spPr>
            <a:xfrm>
              <a:off x="2178925" y="41434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6" y="1"/>
                  </a:moveTo>
                  <a:cubicBezTo>
                    <a:pt x="103" y="1"/>
                    <a:pt x="5" y="93"/>
                    <a:pt x="5" y="217"/>
                  </a:cubicBezTo>
                  <a:cubicBezTo>
                    <a:pt x="0" y="330"/>
                    <a:pt x="103" y="432"/>
                    <a:pt x="216" y="432"/>
                  </a:cubicBezTo>
                  <a:cubicBezTo>
                    <a:pt x="334" y="432"/>
                    <a:pt x="432" y="345"/>
                    <a:pt x="432" y="227"/>
                  </a:cubicBezTo>
                  <a:cubicBezTo>
                    <a:pt x="432" y="109"/>
                    <a:pt x="339" y="16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5" name="Google Shape;6105;p9"/>
            <p:cNvSpPr/>
            <p:nvPr/>
          </p:nvSpPr>
          <p:spPr>
            <a:xfrm>
              <a:off x="175432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8"/>
                    <a:pt x="1" y="211"/>
                  </a:cubicBezTo>
                  <a:cubicBezTo>
                    <a:pt x="1" y="334"/>
                    <a:pt x="93" y="427"/>
                    <a:pt x="216" y="427"/>
                  </a:cubicBezTo>
                  <a:cubicBezTo>
                    <a:pt x="335" y="427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6" name="Google Shape;6106;p9"/>
            <p:cNvSpPr/>
            <p:nvPr/>
          </p:nvSpPr>
          <p:spPr>
            <a:xfrm>
              <a:off x="1966675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06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1" y="341"/>
                    <a:pt x="93" y="427"/>
                    <a:pt x="212" y="427"/>
                  </a:cubicBezTo>
                  <a:cubicBezTo>
                    <a:pt x="215" y="427"/>
                    <a:pt x="218" y="427"/>
                    <a:pt x="222" y="427"/>
                  </a:cubicBezTo>
                  <a:cubicBezTo>
                    <a:pt x="335" y="427"/>
                    <a:pt x="427" y="329"/>
                    <a:pt x="427" y="216"/>
                  </a:cubicBezTo>
                  <a:cubicBezTo>
                    <a:pt x="427" y="93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7" name="Google Shape;6107;p9"/>
            <p:cNvSpPr/>
            <p:nvPr/>
          </p:nvSpPr>
          <p:spPr>
            <a:xfrm>
              <a:off x="1648350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6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9"/>
                    <a:pt x="103" y="427"/>
                    <a:pt x="216" y="427"/>
                  </a:cubicBezTo>
                  <a:cubicBezTo>
                    <a:pt x="334" y="427"/>
                    <a:pt x="421" y="329"/>
                    <a:pt x="421" y="211"/>
                  </a:cubicBezTo>
                  <a:cubicBezTo>
                    <a:pt x="421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8" name="Google Shape;6108;p9"/>
            <p:cNvSpPr/>
            <p:nvPr/>
          </p:nvSpPr>
          <p:spPr>
            <a:xfrm>
              <a:off x="1966550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5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32" y="329"/>
                    <a:pt x="432" y="211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9" name="Google Shape;6109;p9"/>
            <p:cNvSpPr/>
            <p:nvPr/>
          </p:nvSpPr>
          <p:spPr>
            <a:xfrm>
              <a:off x="1701275" y="41438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2" y="1"/>
                  </a:moveTo>
                  <a:cubicBezTo>
                    <a:pt x="93" y="1"/>
                    <a:pt x="0" y="97"/>
                    <a:pt x="5" y="222"/>
                  </a:cubicBezTo>
                  <a:cubicBezTo>
                    <a:pt x="5" y="335"/>
                    <a:pt x="98" y="433"/>
                    <a:pt x="211" y="433"/>
                  </a:cubicBezTo>
                  <a:cubicBezTo>
                    <a:pt x="334" y="433"/>
                    <a:pt x="432" y="340"/>
                    <a:pt x="432" y="222"/>
                  </a:cubicBezTo>
                  <a:cubicBezTo>
                    <a:pt x="432" y="99"/>
                    <a:pt x="345" y="1"/>
                    <a:pt x="221" y="1"/>
                  </a:cubicBezTo>
                  <a:cubicBezTo>
                    <a:pt x="218" y="1"/>
                    <a:pt x="21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0" name="Google Shape;6110;p9"/>
            <p:cNvSpPr/>
            <p:nvPr/>
          </p:nvSpPr>
          <p:spPr>
            <a:xfrm>
              <a:off x="1860575" y="451522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0" y="216"/>
                  </a:cubicBezTo>
                  <a:cubicBezTo>
                    <a:pt x="0" y="329"/>
                    <a:pt x="93" y="422"/>
                    <a:pt x="206" y="427"/>
                  </a:cubicBezTo>
                  <a:cubicBezTo>
                    <a:pt x="209" y="427"/>
                    <a:pt x="213" y="427"/>
                    <a:pt x="216" y="427"/>
                  </a:cubicBezTo>
                  <a:cubicBezTo>
                    <a:pt x="335" y="427"/>
                    <a:pt x="427" y="341"/>
                    <a:pt x="427" y="221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1" name="Google Shape;6111;p9"/>
            <p:cNvSpPr/>
            <p:nvPr/>
          </p:nvSpPr>
          <p:spPr>
            <a:xfrm>
              <a:off x="1993275" y="390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8"/>
                    <a:pt x="6" y="211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2" name="Google Shape;6112;p9"/>
            <p:cNvSpPr/>
            <p:nvPr/>
          </p:nvSpPr>
          <p:spPr>
            <a:xfrm>
              <a:off x="1966825" y="4037325"/>
              <a:ext cx="10925" cy="10800"/>
            </a:xfrm>
            <a:custGeom>
              <a:rect b="b" l="l" r="r" t="t"/>
              <a:pathLst>
                <a:path extrusionOk="0" h="432" w="437">
                  <a:moveTo>
                    <a:pt x="216" y="0"/>
                  </a:moveTo>
                  <a:cubicBezTo>
                    <a:pt x="103" y="10"/>
                    <a:pt x="5" y="98"/>
                    <a:pt x="5" y="216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214" y="432"/>
                    <a:pt x="217" y="432"/>
                    <a:pt x="220" y="432"/>
                  </a:cubicBezTo>
                  <a:cubicBezTo>
                    <a:pt x="334" y="432"/>
                    <a:pt x="422" y="341"/>
                    <a:pt x="427" y="221"/>
                  </a:cubicBezTo>
                  <a:cubicBezTo>
                    <a:pt x="43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3" name="Google Shape;6113;p9"/>
            <p:cNvSpPr/>
            <p:nvPr/>
          </p:nvSpPr>
          <p:spPr>
            <a:xfrm>
              <a:off x="1435975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0" y="422"/>
                    <a:pt x="427" y="324"/>
                    <a:pt x="427" y="211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4" name="Google Shape;6114;p9"/>
            <p:cNvSpPr/>
            <p:nvPr/>
          </p:nvSpPr>
          <p:spPr>
            <a:xfrm>
              <a:off x="175432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0"/>
                    <a:pt x="103" y="427"/>
                    <a:pt x="216" y="427"/>
                  </a:cubicBezTo>
                  <a:cubicBezTo>
                    <a:pt x="335" y="427"/>
                    <a:pt x="432" y="330"/>
                    <a:pt x="432" y="217"/>
                  </a:cubicBez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5" name="Google Shape;6115;p9"/>
            <p:cNvSpPr/>
            <p:nvPr/>
          </p:nvSpPr>
          <p:spPr>
            <a:xfrm>
              <a:off x="1621625" y="4276650"/>
              <a:ext cx="10800" cy="10425"/>
            </a:xfrm>
            <a:custGeom>
              <a:rect b="b" l="l" r="r" t="t"/>
              <a:pathLst>
                <a:path extrusionOk="0" h="417" w="432">
                  <a:moveTo>
                    <a:pt x="216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93" y="417"/>
                    <a:pt x="216" y="417"/>
                  </a:cubicBezTo>
                  <a:cubicBezTo>
                    <a:pt x="334" y="417"/>
                    <a:pt x="432" y="319"/>
                    <a:pt x="427" y="211"/>
                  </a:cubicBezTo>
                  <a:cubicBezTo>
                    <a:pt x="427" y="9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6" name="Google Shape;6116;p9"/>
            <p:cNvSpPr/>
            <p:nvPr/>
          </p:nvSpPr>
          <p:spPr>
            <a:xfrm>
              <a:off x="151562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" y="319"/>
                    <a:pt x="93" y="421"/>
                    <a:pt x="206" y="421"/>
                  </a:cubicBezTo>
                  <a:cubicBezTo>
                    <a:pt x="330" y="421"/>
                    <a:pt x="427" y="329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7" name="Google Shape;6117;p9"/>
            <p:cNvSpPr/>
            <p:nvPr/>
          </p:nvSpPr>
          <p:spPr>
            <a:xfrm>
              <a:off x="1621875" y="43826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5"/>
                    <a:pt x="1" y="98"/>
                    <a:pt x="1" y="211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24" y="421"/>
                    <a:pt x="422" y="319"/>
                    <a:pt x="422" y="206"/>
                  </a:cubicBezTo>
                  <a:cubicBezTo>
                    <a:pt x="422" y="87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8" name="Google Shape;6118;p9"/>
            <p:cNvSpPr/>
            <p:nvPr/>
          </p:nvSpPr>
          <p:spPr>
            <a:xfrm>
              <a:off x="1860575" y="4249925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21" y="1"/>
                  </a:moveTo>
                  <a:cubicBezTo>
                    <a:pt x="98" y="1"/>
                    <a:pt x="0" y="93"/>
                    <a:pt x="11" y="222"/>
                  </a:cubicBezTo>
                  <a:cubicBezTo>
                    <a:pt x="11" y="335"/>
                    <a:pt x="103" y="432"/>
                    <a:pt x="221" y="432"/>
                  </a:cubicBezTo>
                  <a:cubicBezTo>
                    <a:pt x="334" y="432"/>
                    <a:pt x="432" y="335"/>
                    <a:pt x="432" y="222"/>
                  </a:cubicBezTo>
                  <a:cubicBezTo>
                    <a:pt x="432" y="93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9" name="Google Shape;6119;p9"/>
            <p:cNvSpPr/>
            <p:nvPr/>
          </p:nvSpPr>
          <p:spPr>
            <a:xfrm>
              <a:off x="2152575" y="43826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88" y="0"/>
                    <a:pt x="1" y="87"/>
                    <a:pt x="1" y="211"/>
                  </a:cubicBezTo>
                  <a:cubicBezTo>
                    <a:pt x="1" y="329"/>
                    <a:pt x="88" y="421"/>
                    <a:pt x="206" y="421"/>
                  </a:cubicBezTo>
                  <a:cubicBezTo>
                    <a:pt x="330" y="421"/>
                    <a:pt x="422" y="329"/>
                    <a:pt x="422" y="211"/>
                  </a:cubicBezTo>
                  <a:cubicBezTo>
                    <a:pt x="422" y="87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0" name="Google Shape;6120;p9"/>
            <p:cNvSpPr/>
            <p:nvPr/>
          </p:nvSpPr>
          <p:spPr>
            <a:xfrm>
              <a:off x="1435975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22"/>
                  </a:cubicBezTo>
                  <a:cubicBezTo>
                    <a:pt x="1" y="335"/>
                    <a:pt x="98" y="427"/>
                    <a:pt x="217" y="427"/>
                  </a:cubicBezTo>
                  <a:cubicBezTo>
                    <a:pt x="330" y="427"/>
                    <a:pt x="427" y="330"/>
                    <a:pt x="427" y="217"/>
                  </a:cubicBezTo>
                  <a:cubicBezTo>
                    <a:pt x="42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1" name="Google Shape;6121;p9"/>
            <p:cNvSpPr/>
            <p:nvPr/>
          </p:nvSpPr>
          <p:spPr>
            <a:xfrm>
              <a:off x="17012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2" name="Google Shape;6122;p9"/>
            <p:cNvSpPr/>
            <p:nvPr/>
          </p:nvSpPr>
          <p:spPr>
            <a:xfrm>
              <a:off x="1966825" y="409085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230" y="0"/>
                  </a:moveTo>
                  <a:cubicBezTo>
                    <a:pt x="222" y="0"/>
                    <a:pt x="214" y="1"/>
                    <a:pt x="206" y="2"/>
                  </a:cubicBezTo>
                  <a:cubicBezTo>
                    <a:pt x="87" y="2"/>
                    <a:pt x="0" y="94"/>
                    <a:pt x="0" y="218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24" y="418"/>
                    <a:pt x="421" y="321"/>
                    <a:pt x="421" y="208"/>
                  </a:cubicBezTo>
                  <a:cubicBezTo>
                    <a:pt x="421" y="93"/>
                    <a:pt x="337" y="0"/>
                    <a:pt x="23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3" name="Google Shape;6123;p9"/>
            <p:cNvSpPr/>
            <p:nvPr/>
          </p:nvSpPr>
          <p:spPr>
            <a:xfrm>
              <a:off x="215245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7" y="33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4" name="Google Shape;6124;p9"/>
            <p:cNvSpPr/>
            <p:nvPr/>
          </p:nvSpPr>
          <p:spPr>
            <a:xfrm>
              <a:off x="1833725" y="4541925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7" y="1"/>
                  </a:moveTo>
                  <a:cubicBezTo>
                    <a:pt x="103" y="1"/>
                    <a:pt x="10" y="92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339" y="422"/>
                    <a:pt x="432" y="335"/>
                    <a:pt x="432" y="212"/>
                  </a:cubicBezTo>
                  <a:cubicBezTo>
                    <a:pt x="437" y="88"/>
                    <a:pt x="350" y="1"/>
                    <a:pt x="226" y="1"/>
                  </a:cubicBezTo>
                  <a:cubicBezTo>
                    <a:pt x="223" y="1"/>
                    <a:pt x="22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5" name="Google Shape;6125;p9"/>
            <p:cNvSpPr/>
            <p:nvPr/>
          </p:nvSpPr>
          <p:spPr>
            <a:xfrm>
              <a:off x="1701275" y="45682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2" y="0"/>
                  </a:moveTo>
                  <a:cubicBezTo>
                    <a:pt x="93" y="0"/>
                    <a:pt x="0" y="96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212" y="422"/>
                    <a:pt x="218" y="423"/>
                    <a:pt x="224" y="423"/>
                  </a:cubicBezTo>
                  <a:cubicBezTo>
                    <a:pt x="339" y="423"/>
                    <a:pt x="427" y="333"/>
                    <a:pt x="432" y="216"/>
                  </a:cubicBezTo>
                  <a:cubicBezTo>
                    <a:pt x="432" y="93"/>
                    <a:pt x="345" y="1"/>
                    <a:pt x="221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6" name="Google Shape;6126;p9"/>
            <p:cNvSpPr/>
            <p:nvPr/>
          </p:nvSpPr>
          <p:spPr>
            <a:xfrm>
              <a:off x="2046475" y="4382250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1"/>
                    <a:pt x="0" y="98"/>
                    <a:pt x="0" y="216"/>
                  </a:cubicBezTo>
                  <a:cubicBezTo>
                    <a:pt x="0" y="330"/>
                    <a:pt x="93" y="432"/>
                    <a:pt x="211" y="432"/>
                  </a:cubicBezTo>
                  <a:cubicBezTo>
                    <a:pt x="329" y="432"/>
                    <a:pt x="421" y="345"/>
                    <a:pt x="421" y="222"/>
                  </a:cubicBezTo>
                  <a:cubicBezTo>
                    <a:pt x="416" y="103"/>
                    <a:pt x="324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7" name="Google Shape;6127;p9"/>
            <p:cNvSpPr/>
            <p:nvPr/>
          </p:nvSpPr>
          <p:spPr>
            <a:xfrm>
              <a:off x="2099275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0"/>
                    <a:pt x="10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8" name="Google Shape;6128;p9"/>
            <p:cNvSpPr/>
            <p:nvPr/>
          </p:nvSpPr>
          <p:spPr>
            <a:xfrm>
              <a:off x="1966550" y="419685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08" y="1"/>
                  </a:moveTo>
                  <a:cubicBezTo>
                    <a:pt x="94" y="1"/>
                    <a:pt x="6" y="90"/>
                    <a:pt x="6" y="202"/>
                  </a:cubicBezTo>
                  <a:cubicBezTo>
                    <a:pt x="1" y="325"/>
                    <a:pt x="93" y="423"/>
                    <a:pt x="211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40" y="423"/>
                    <a:pt x="432" y="332"/>
                    <a:pt x="432" y="212"/>
                  </a:cubicBezTo>
                  <a:cubicBezTo>
                    <a:pt x="432" y="99"/>
                    <a:pt x="340" y="7"/>
                    <a:pt x="227" y="1"/>
                  </a:cubicBezTo>
                  <a:cubicBezTo>
                    <a:pt x="221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9" name="Google Shape;6129;p9"/>
            <p:cNvSpPr/>
            <p:nvPr/>
          </p:nvSpPr>
          <p:spPr>
            <a:xfrm>
              <a:off x="1966550" y="45682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104" y="1"/>
                    <a:pt x="16" y="88"/>
                    <a:pt x="6" y="206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218" y="422"/>
                    <a:pt x="224" y="423"/>
                    <a:pt x="230" y="423"/>
                  </a:cubicBezTo>
                  <a:cubicBezTo>
                    <a:pt x="344" y="423"/>
                    <a:pt x="432" y="333"/>
                    <a:pt x="432" y="216"/>
                  </a:cubicBezTo>
                  <a:cubicBezTo>
                    <a:pt x="432" y="10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0" name="Google Shape;6130;p9"/>
            <p:cNvSpPr/>
            <p:nvPr/>
          </p:nvSpPr>
          <p:spPr>
            <a:xfrm>
              <a:off x="1568700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11" y="1"/>
                  </a:moveTo>
                  <a:cubicBezTo>
                    <a:pt x="98" y="1"/>
                    <a:pt x="0" y="88"/>
                    <a:pt x="0" y="206"/>
                  </a:cubicBezTo>
                  <a:cubicBezTo>
                    <a:pt x="0" y="319"/>
                    <a:pt x="87" y="417"/>
                    <a:pt x="211" y="417"/>
                  </a:cubicBezTo>
                  <a:cubicBezTo>
                    <a:pt x="334" y="417"/>
                    <a:pt x="421" y="319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1" name="Google Shape;6131;p9"/>
            <p:cNvSpPr/>
            <p:nvPr/>
          </p:nvSpPr>
          <p:spPr>
            <a:xfrm>
              <a:off x="1833975" y="39047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98" y="1"/>
                    <a:pt x="1" y="93"/>
                    <a:pt x="1" y="212"/>
                  </a:cubicBezTo>
                  <a:cubicBezTo>
                    <a:pt x="1" y="330"/>
                    <a:pt x="98" y="433"/>
                    <a:pt x="211" y="433"/>
                  </a:cubicBezTo>
                  <a:cubicBezTo>
                    <a:pt x="214" y="433"/>
                    <a:pt x="217" y="433"/>
                    <a:pt x="221" y="433"/>
                  </a:cubicBezTo>
                  <a:cubicBezTo>
                    <a:pt x="339" y="433"/>
                    <a:pt x="432" y="337"/>
                    <a:pt x="432" y="217"/>
                  </a:cubicBezTo>
                  <a:cubicBezTo>
                    <a:pt x="432" y="88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2" name="Google Shape;6132;p9"/>
            <p:cNvSpPr/>
            <p:nvPr/>
          </p:nvSpPr>
          <p:spPr>
            <a:xfrm>
              <a:off x="2046475" y="4276650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20" y="0"/>
                  </a:moveTo>
                  <a:cubicBezTo>
                    <a:pt x="217" y="0"/>
                    <a:pt x="214" y="0"/>
                    <a:pt x="211" y="1"/>
                  </a:cubicBezTo>
                  <a:cubicBezTo>
                    <a:pt x="93" y="1"/>
                    <a:pt x="0" y="98"/>
                    <a:pt x="0" y="211"/>
                  </a:cubicBezTo>
                  <a:cubicBezTo>
                    <a:pt x="5" y="329"/>
                    <a:pt x="93" y="417"/>
                    <a:pt x="211" y="417"/>
                  </a:cubicBezTo>
                  <a:cubicBezTo>
                    <a:pt x="329" y="417"/>
                    <a:pt x="421" y="329"/>
                    <a:pt x="421" y="206"/>
                  </a:cubicBezTo>
                  <a:cubicBezTo>
                    <a:pt x="421" y="86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3" name="Google Shape;6133;p9"/>
            <p:cNvSpPr/>
            <p:nvPr/>
          </p:nvSpPr>
          <p:spPr>
            <a:xfrm>
              <a:off x="17012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3" y="0"/>
                  </a:moveTo>
                  <a:cubicBezTo>
                    <a:pt x="99" y="0"/>
                    <a:pt x="11" y="101"/>
                    <a:pt x="11" y="211"/>
                  </a:cubicBezTo>
                  <a:cubicBezTo>
                    <a:pt x="1" y="329"/>
                    <a:pt x="94" y="428"/>
                    <a:pt x="205" y="428"/>
                  </a:cubicBezTo>
                  <a:cubicBezTo>
                    <a:pt x="210" y="428"/>
                    <a:pt x="216" y="428"/>
                    <a:pt x="221" y="427"/>
                  </a:cubicBezTo>
                  <a:cubicBezTo>
                    <a:pt x="345" y="417"/>
                    <a:pt x="432" y="330"/>
                    <a:pt x="432" y="211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6" y="0"/>
                    <a:pt x="21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4" name="Google Shape;6134;p9"/>
            <p:cNvSpPr/>
            <p:nvPr/>
          </p:nvSpPr>
          <p:spPr>
            <a:xfrm>
              <a:off x="1913625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6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88" y="432"/>
                    <a:pt x="211" y="432"/>
                  </a:cubicBezTo>
                  <a:cubicBezTo>
                    <a:pt x="335" y="432"/>
                    <a:pt x="432" y="340"/>
                    <a:pt x="427" y="211"/>
                  </a:cubicBezTo>
                  <a:cubicBezTo>
                    <a:pt x="427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5" name="Google Shape;6135;p9"/>
            <p:cNvSpPr/>
            <p:nvPr/>
          </p:nvSpPr>
          <p:spPr>
            <a:xfrm>
              <a:off x="1488900" y="4037575"/>
              <a:ext cx="11075" cy="10550"/>
            </a:xfrm>
            <a:custGeom>
              <a:rect b="b" l="l" r="r" t="t"/>
              <a:pathLst>
                <a:path extrusionOk="0" h="422" w="443">
                  <a:moveTo>
                    <a:pt x="222" y="0"/>
                  </a:moveTo>
                  <a:cubicBezTo>
                    <a:pt x="88" y="6"/>
                    <a:pt x="1" y="113"/>
                    <a:pt x="11" y="216"/>
                  </a:cubicBezTo>
                  <a:cubicBezTo>
                    <a:pt x="11" y="340"/>
                    <a:pt x="104" y="422"/>
                    <a:pt x="222" y="422"/>
                  </a:cubicBezTo>
                  <a:cubicBezTo>
                    <a:pt x="345" y="422"/>
                    <a:pt x="443" y="324"/>
                    <a:pt x="443" y="211"/>
                  </a:cubicBezTo>
                  <a:cubicBezTo>
                    <a:pt x="443" y="9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6" name="Google Shape;6136;p9"/>
            <p:cNvSpPr/>
            <p:nvPr/>
          </p:nvSpPr>
          <p:spPr>
            <a:xfrm>
              <a:off x="2019875" y="40374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7" y="0"/>
                  </a:moveTo>
                  <a:cubicBezTo>
                    <a:pt x="93" y="0"/>
                    <a:pt x="0" y="96"/>
                    <a:pt x="0" y="216"/>
                  </a:cubicBezTo>
                  <a:cubicBezTo>
                    <a:pt x="0" y="345"/>
                    <a:pt x="93" y="427"/>
                    <a:pt x="21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9" y="0"/>
                    <a:pt x="216" y="0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7" name="Google Shape;6137;p9"/>
            <p:cNvSpPr/>
            <p:nvPr/>
          </p:nvSpPr>
          <p:spPr>
            <a:xfrm>
              <a:off x="1648350" y="40375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103" y="6"/>
                    <a:pt x="0" y="93"/>
                    <a:pt x="0" y="211"/>
                  </a:cubicBezTo>
                  <a:cubicBezTo>
                    <a:pt x="0" y="334"/>
                    <a:pt x="87" y="427"/>
                    <a:pt x="211" y="427"/>
                  </a:cubicBezTo>
                  <a:cubicBezTo>
                    <a:pt x="334" y="427"/>
                    <a:pt x="421" y="340"/>
                    <a:pt x="421" y="216"/>
                  </a:cubicBezTo>
                  <a:cubicBezTo>
                    <a:pt x="421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8" name="Google Shape;6138;p9"/>
            <p:cNvSpPr/>
            <p:nvPr/>
          </p:nvSpPr>
          <p:spPr>
            <a:xfrm>
              <a:off x="1648350" y="45684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20" y="0"/>
                  </a:moveTo>
                  <a:cubicBezTo>
                    <a:pt x="217" y="0"/>
                    <a:pt x="214" y="1"/>
                    <a:pt x="211" y="1"/>
                  </a:cubicBezTo>
                  <a:cubicBezTo>
                    <a:pt x="103" y="1"/>
                    <a:pt x="5" y="93"/>
                    <a:pt x="0" y="206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6"/>
                    <a:pt x="334" y="0"/>
                    <a:pt x="22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9" name="Google Shape;6139;p9"/>
            <p:cNvSpPr/>
            <p:nvPr/>
          </p:nvSpPr>
          <p:spPr>
            <a:xfrm>
              <a:off x="1833975" y="43294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8" y="6"/>
                    <a:pt x="1" y="103"/>
                    <a:pt x="1" y="222"/>
                  </a:cubicBezTo>
                  <a:cubicBezTo>
                    <a:pt x="1" y="340"/>
                    <a:pt x="98" y="432"/>
                    <a:pt x="216" y="432"/>
                  </a:cubicBezTo>
                  <a:cubicBezTo>
                    <a:pt x="340" y="427"/>
                    <a:pt x="432" y="335"/>
                    <a:pt x="43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0" name="Google Shape;6140;p9"/>
            <p:cNvSpPr/>
            <p:nvPr/>
          </p:nvSpPr>
          <p:spPr>
            <a:xfrm>
              <a:off x="1913625" y="4249900"/>
              <a:ext cx="10825" cy="10850"/>
            </a:xfrm>
            <a:custGeom>
              <a:rect b="b" l="l" r="r" t="t"/>
              <a:pathLst>
                <a:path extrusionOk="0" h="434" w="433">
                  <a:moveTo>
                    <a:pt x="226" y="1"/>
                  </a:moveTo>
                  <a:cubicBezTo>
                    <a:pt x="221" y="1"/>
                    <a:pt x="216" y="1"/>
                    <a:pt x="211" y="2"/>
                  </a:cubicBezTo>
                  <a:cubicBezTo>
                    <a:pt x="88" y="2"/>
                    <a:pt x="1" y="94"/>
                    <a:pt x="6" y="228"/>
                  </a:cubicBezTo>
                  <a:cubicBezTo>
                    <a:pt x="6" y="336"/>
                    <a:pt x="103" y="433"/>
                    <a:pt x="216" y="433"/>
                  </a:cubicBezTo>
                  <a:cubicBezTo>
                    <a:pt x="335" y="433"/>
                    <a:pt x="432" y="331"/>
                    <a:pt x="432" y="218"/>
                  </a:cubicBezTo>
                  <a:cubicBezTo>
                    <a:pt x="422" y="95"/>
                    <a:pt x="324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1" name="Google Shape;6141;p9"/>
            <p:cNvSpPr/>
            <p:nvPr/>
          </p:nvSpPr>
          <p:spPr>
            <a:xfrm>
              <a:off x="1701525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3" y="1"/>
                    <a:pt x="1" y="103"/>
                    <a:pt x="1" y="216"/>
                  </a:cubicBezTo>
                  <a:cubicBezTo>
                    <a:pt x="1" y="335"/>
                    <a:pt x="88" y="422"/>
                    <a:pt x="206" y="422"/>
                  </a:cubicBezTo>
                  <a:cubicBezTo>
                    <a:pt x="324" y="422"/>
                    <a:pt x="417" y="335"/>
                    <a:pt x="422" y="216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2" name="Google Shape;6142;p9"/>
            <p:cNvSpPr/>
            <p:nvPr/>
          </p:nvSpPr>
          <p:spPr>
            <a:xfrm>
              <a:off x="18075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3" name="Google Shape;6143;p9"/>
            <p:cNvSpPr/>
            <p:nvPr/>
          </p:nvSpPr>
          <p:spPr>
            <a:xfrm>
              <a:off x="1515625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2"/>
                    <a:pt x="217" y="422"/>
                  </a:cubicBezTo>
                  <a:cubicBezTo>
                    <a:pt x="335" y="422"/>
                    <a:pt x="427" y="32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4" name="Google Shape;6144;p9"/>
            <p:cNvSpPr/>
            <p:nvPr/>
          </p:nvSpPr>
          <p:spPr>
            <a:xfrm>
              <a:off x="18075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0" y="217"/>
                  </a:cubicBezTo>
                  <a:cubicBezTo>
                    <a:pt x="5" y="330"/>
                    <a:pt x="93" y="427"/>
                    <a:pt x="21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5" name="Google Shape;6145;p9"/>
            <p:cNvSpPr/>
            <p:nvPr/>
          </p:nvSpPr>
          <p:spPr>
            <a:xfrm>
              <a:off x="2019875" y="45682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7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3"/>
                    <a:pt x="84" y="423"/>
                    <a:pt x="198" y="423"/>
                  </a:cubicBezTo>
                  <a:cubicBezTo>
                    <a:pt x="204" y="423"/>
                    <a:pt x="210" y="422"/>
                    <a:pt x="216" y="422"/>
                  </a:cubicBezTo>
                  <a:cubicBezTo>
                    <a:pt x="329" y="422"/>
                    <a:pt x="427" y="329"/>
                    <a:pt x="427" y="211"/>
                  </a:cubicBezTo>
                  <a:cubicBezTo>
                    <a:pt x="422" y="93"/>
                    <a:pt x="329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6" name="Google Shape;6146;p9"/>
            <p:cNvSpPr/>
            <p:nvPr/>
          </p:nvSpPr>
          <p:spPr>
            <a:xfrm>
              <a:off x="1807650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5" y="0"/>
                  </a:moveTo>
                  <a:cubicBezTo>
                    <a:pt x="89" y="0"/>
                    <a:pt x="0" y="99"/>
                    <a:pt x="0" y="212"/>
                  </a:cubicBezTo>
                  <a:cubicBezTo>
                    <a:pt x="0" y="335"/>
                    <a:pt x="88" y="422"/>
                    <a:pt x="211" y="422"/>
                  </a:cubicBezTo>
                  <a:cubicBezTo>
                    <a:pt x="329" y="422"/>
                    <a:pt x="422" y="325"/>
                    <a:pt x="422" y="212"/>
                  </a:cubicBezTo>
                  <a:cubicBezTo>
                    <a:pt x="422" y="93"/>
                    <a:pt x="324" y="1"/>
                    <a:pt x="211" y="1"/>
                  </a:cubicBezTo>
                  <a:cubicBezTo>
                    <a:pt x="206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7" name="Google Shape;6147;p9"/>
            <p:cNvSpPr/>
            <p:nvPr/>
          </p:nvSpPr>
          <p:spPr>
            <a:xfrm>
              <a:off x="19137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0"/>
                  </a:moveTo>
                  <a:cubicBezTo>
                    <a:pt x="90" y="0"/>
                    <a:pt x="1" y="99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25"/>
                    <a:pt x="427" y="212"/>
                  </a:cubicBezTo>
                  <a:cubicBezTo>
                    <a:pt x="427" y="93"/>
                    <a:pt x="330" y="1"/>
                    <a:pt x="211" y="1"/>
                  </a:cubicBezTo>
                  <a:cubicBezTo>
                    <a:pt x="206" y="0"/>
                    <a:pt x="201" y="0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8" name="Google Shape;6148;p9"/>
            <p:cNvSpPr/>
            <p:nvPr/>
          </p:nvSpPr>
          <p:spPr>
            <a:xfrm>
              <a:off x="14627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8" y="0"/>
                  </a:moveTo>
                  <a:cubicBezTo>
                    <a:pt x="99" y="0"/>
                    <a:pt x="1" y="101"/>
                    <a:pt x="1" y="211"/>
                  </a:cubicBezTo>
                  <a:cubicBezTo>
                    <a:pt x="1" y="327"/>
                    <a:pt x="84" y="427"/>
                    <a:pt x="202" y="427"/>
                  </a:cubicBezTo>
                  <a:cubicBezTo>
                    <a:pt x="205" y="427"/>
                    <a:pt x="208" y="427"/>
                    <a:pt x="211" y="427"/>
                  </a:cubicBezTo>
                  <a:cubicBezTo>
                    <a:pt x="335" y="427"/>
                    <a:pt x="417" y="335"/>
                    <a:pt x="432" y="211"/>
                  </a:cubicBezTo>
                  <a:cubicBezTo>
                    <a:pt x="422" y="98"/>
                    <a:pt x="335" y="1"/>
                    <a:pt x="216" y="1"/>
                  </a:cubicBezTo>
                  <a:cubicBezTo>
                    <a:pt x="214" y="0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9" name="Google Shape;6149;p9"/>
            <p:cNvSpPr/>
            <p:nvPr/>
          </p:nvSpPr>
          <p:spPr>
            <a:xfrm>
              <a:off x="1462575" y="43293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0"/>
                  </a:moveTo>
                  <a:cubicBezTo>
                    <a:pt x="93" y="6"/>
                    <a:pt x="0" y="98"/>
                    <a:pt x="0" y="211"/>
                  </a:cubicBezTo>
                  <a:cubicBezTo>
                    <a:pt x="0" y="334"/>
                    <a:pt x="93" y="432"/>
                    <a:pt x="211" y="432"/>
                  </a:cubicBezTo>
                  <a:cubicBezTo>
                    <a:pt x="335" y="432"/>
                    <a:pt x="422" y="340"/>
                    <a:pt x="422" y="216"/>
                  </a:cubicBezTo>
                  <a:cubicBezTo>
                    <a:pt x="422" y="98"/>
                    <a:pt x="324" y="6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0" name="Google Shape;6150;p9"/>
            <p:cNvSpPr/>
            <p:nvPr/>
          </p:nvSpPr>
          <p:spPr>
            <a:xfrm>
              <a:off x="2178925" y="4197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218" y="0"/>
                    <a:pt x="214" y="0"/>
                    <a:pt x="211" y="1"/>
                  </a:cubicBezTo>
                  <a:cubicBezTo>
                    <a:pt x="98" y="1"/>
                    <a:pt x="0" y="93"/>
                    <a:pt x="0" y="211"/>
                  </a:cubicBezTo>
                  <a:cubicBezTo>
                    <a:pt x="0" y="329"/>
                    <a:pt x="103" y="422"/>
                    <a:pt x="216" y="422"/>
                  </a:cubicBezTo>
                  <a:cubicBezTo>
                    <a:pt x="339" y="422"/>
                    <a:pt x="432" y="329"/>
                    <a:pt x="432" y="206"/>
                  </a:cubicBezTo>
                  <a:cubicBezTo>
                    <a:pt x="432" y="86"/>
                    <a:pt x="340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1" name="Google Shape;6151;p9"/>
            <p:cNvSpPr/>
            <p:nvPr/>
          </p:nvSpPr>
          <p:spPr>
            <a:xfrm>
              <a:off x="170127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2" name="Google Shape;6152;p9"/>
            <p:cNvSpPr/>
            <p:nvPr/>
          </p:nvSpPr>
          <p:spPr>
            <a:xfrm>
              <a:off x="1674800" y="43294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3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3" name="Google Shape;6153;p9"/>
            <p:cNvSpPr/>
            <p:nvPr/>
          </p:nvSpPr>
          <p:spPr>
            <a:xfrm>
              <a:off x="1993275" y="4276525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335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4" name="Google Shape;6154;p9"/>
            <p:cNvSpPr/>
            <p:nvPr/>
          </p:nvSpPr>
          <p:spPr>
            <a:xfrm>
              <a:off x="1993275" y="43294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3"/>
                    <a:pt x="1" y="206"/>
                  </a:cubicBezTo>
                  <a:cubicBezTo>
                    <a:pt x="1" y="329"/>
                    <a:pt x="9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5" name="Google Shape;6155;p9"/>
            <p:cNvSpPr/>
            <p:nvPr/>
          </p:nvSpPr>
          <p:spPr>
            <a:xfrm>
              <a:off x="1674800" y="4117225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211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24"/>
                    <a:pt x="89" y="417"/>
                    <a:pt x="195" y="417"/>
                  </a:cubicBezTo>
                  <a:cubicBezTo>
                    <a:pt x="200" y="417"/>
                    <a:pt x="206" y="417"/>
                    <a:pt x="211" y="417"/>
                  </a:cubicBezTo>
                  <a:cubicBezTo>
                    <a:pt x="330" y="417"/>
                    <a:pt x="422" y="324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6" name="Google Shape;6156;p9"/>
            <p:cNvSpPr/>
            <p:nvPr/>
          </p:nvSpPr>
          <p:spPr>
            <a:xfrm>
              <a:off x="20198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1"/>
                    <a:pt x="88" y="422"/>
                    <a:pt x="206" y="422"/>
                  </a:cubicBezTo>
                  <a:cubicBezTo>
                    <a:pt x="210" y="422"/>
                    <a:pt x="213" y="422"/>
                    <a:pt x="216" y="422"/>
                  </a:cubicBezTo>
                  <a:cubicBezTo>
                    <a:pt x="329" y="417"/>
                    <a:pt x="427" y="324"/>
                    <a:pt x="427" y="211"/>
                  </a:cubicBezTo>
                  <a:cubicBezTo>
                    <a:pt x="432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7" name="Google Shape;6157;p9"/>
            <p:cNvSpPr/>
            <p:nvPr/>
          </p:nvSpPr>
          <p:spPr>
            <a:xfrm>
              <a:off x="1966675" y="3878400"/>
              <a:ext cx="10825" cy="10600"/>
            </a:xfrm>
            <a:custGeom>
              <a:rect b="b" l="l" r="r" t="t"/>
              <a:pathLst>
                <a:path extrusionOk="0" h="424" w="433">
                  <a:moveTo>
                    <a:pt x="217" y="1"/>
                  </a:moveTo>
                  <a:cubicBezTo>
                    <a:pt x="99" y="1"/>
                    <a:pt x="1" y="98"/>
                    <a:pt x="1" y="216"/>
                  </a:cubicBezTo>
                  <a:cubicBezTo>
                    <a:pt x="1" y="331"/>
                    <a:pt x="99" y="424"/>
                    <a:pt x="199" y="424"/>
                  </a:cubicBezTo>
                  <a:cubicBezTo>
                    <a:pt x="207" y="424"/>
                    <a:pt x="214" y="423"/>
                    <a:pt x="222" y="422"/>
                  </a:cubicBezTo>
                  <a:cubicBezTo>
                    <a:pt x="345" y="417"/>
                    <a:pt x="433" y="329"/>
                    <a:pt x="427" y="206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8" name="Google Shape;6158;p9"/>
            <p:cNvSpPr/>
            <p:nvPr/>
          </p:nvSpPr>
          <p:spPr>
            <a:xfrm>
              <a:off x="2205500" y="43294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22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93" y="427"/>
                    <a:pt x="206" y="427"/>
                  </a:cubicBezTo>
                  <a:cubicBezTo>
                    <a:pt x="330" y="427"/>
                    <a:pt x="427" y="329"/>
                    <a:pt x="427" y="211"/>
                  </a:cubicBezTo>
                  <a:cubicBezTo>
                    <a:pt x="427" y="98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9" name="Google Shape;6159;p9"/>
            <p:cNvSpPr/>
            <p:nvPr/>
          </p:nvSpPr>
          <p:spPr>
            <a:xfrm>
              <a:off x="2019750" y="38784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1"/>
                  </a:moveTo>
                  <a:cubicBezTo>
                    <a:pt x="98" y="1"/>
                    <a:pt x="5" y="93"/>
                    <a:pt x="5" y="211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32" y="329"/>
                    <a:pt x="432" y="211"/>
                  </a:cubicBezTo>
                  <a:cubicBezTo>
                    <a:pt x="43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0" name="Google Shape;6160;p9"/>
            <p:cNvSpPr/>
            <p:nvPr/>
          </p:nvSpPr>
          <p:spPr>
            <a:xfrm>
              <a:off x="1833975" y="4276650"/>
              <a:ext cx="10825" cy="10425"/>
            </a:xfrm>
            <a:custGeom>
              <a:rect b="b" l="l" r="r" t="t"/>
              <a:pathLst>
                <a:path extrusionOk="0" h="417" w="433">
                  <a:moveTo>
                    <a:pt x="211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29"/>
                    <a:pt x="93" y="417"/>
                    <a:pt x="216" y="417"/>
                  </a:cubicBezTo>
                  <a:cubicBezTo>
                    <a:pt x="340" y="412"/>
                    <a:pt x="43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1" name="Google Shape;6161;p9"/>
            <p:cNvSpPr/>
            <p:nvPr/>
          </p:nvSpPr>
          <p:spPr>
            <a:xfrm>
              <a:off x="1648200" y="42499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1" y="98"/>
                    <a:pt x="1" y="217"/>
                  </a:cubicBezTo>
                  <a:cubicBezTo>
                    <a:pt x="1" y="330"/>
                    <a:pt x="104" y="427"/>
                    <a:pt x="217" y="427"/>
                  </a:cubicBezTo>
                  <a:cubicBezTo>
                    <a:pt x="335" y="427"/>
                    <a:pt x="427" y="330"/>
                    <a:pt x="427" y="217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2" name="Google Shape;6162;p9"/>
            <p:cNvSpPr/>
            <p:nvPr/>
          </p:nvSpPr>
          <p:spPr>
            <a:xfrm>
              <a:off x="1648350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1"/>
                    <a:pt x="0" y="98"/>
                    <a:pt x="0" y="217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45"/>
                    <a:pt x="421" y="217"/>
                  </a:cubicBezTo>
                  <a:cubicBezTo>
                    <a:pt x="421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3" name="Google Shape;6163;p9"/>
            <p:cNvSpPr/>
            <p:nvPr/>
          </p:nvSpPr>
          <p:spPr>
            <a:xfrm>
              <a:off x="170127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1" y="1"/>
                  </a:moveTo>
                  <a:cubicBezTo>
                    <a:pt x="103" y="1"/>
                    <a:pt x="0" y="98"/>
                    <a:pt x="0" y="217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5"/>
                    <a:pt x="427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4" name="Google Shape;6164;p9"/>
            <p:cNvSpPr/>
            <p:nvPr/>
          </p:nvSpPr>
          <p:spPr>
            <a:xfrm>
              <a:off x="1966825" y="39313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1" y="335"/>
                    <a:pt x="427" y="217"/>
                  </a:cubicBezTo>
                  <a:cubicBezTo>
                    <a:pt x="427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5" name="Google Shape;6165;p9"/>
            <p:cNvSpPr/>
            <p:nvPr/>
          </p:nvSpPr>
          <p:spPr>
            <a:xfrm>
              <a:off x="14891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93"/>
                    <a:pt x="0" y="206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27" y="335"/>
                    <a:pt x="422" y="222"/>
                  </a:cubicBezTo>
                  <a:cubicBezTo>
                    <a:pt x="432" y="10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6" name="Google Shape;6166;p9"/>
            <p:cNvSpPr/>
            <p:nvPr/>
          </p:nvSpPr>
          <p:spPr>
            <a:xfrm>
              <a:off x="15155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98"/>
                    <a:pt x="6" y="211"/>
                  </a:cubicBezTo>
                  <a:cubicBezTo>
                    <a:pt x="11" y="329"/>
                    <a:pt x="103" y="422"/>
                    <a:pt x="222" y="422"/>
                  </a:cubicBezTo>
                  <a:cubicBezTo>
                    <a:pt x="227" y="422"/>
                    <a:pt x="233" y="423"/>
                    <a:pt x="238" y="423"/>
                  </a:cubicBezTo>
                  <a:cubicBezTo>
                    <a:pt x="344" y="423"/>
                    <a:pt x="432" y="329"/>
                    <a:pt x="432" y="211"/>
                  </a:cubicBezTo>
                  <a:cubicBezTo>
                    <a:pt x="432" y="88"/>
                    <a:pt x="34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7" name="Google Shape;6167;p9"/>
            <p:cNvSpPr/>
            <p:nvPr/>
          </p:nvSpPr>
          <p:spPr>
            <a:xfrm>
              <a:off x="1780800" y="4223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5" y="87"/>
                    <a:pt x="5" y="206"/>
                  </a:cubicBezTo>
                  <a:cubicBezTo>
                    <a:pt x="0" y="324"/>
                    <a:pt x="93" y="421"/>
                    <a:pt x="211" y="421"/>
                  </a:cubicBezTo>
                  <a:cubicBezTo>
                    <a:pt x="334" y="421"/>
                    <a:pt x="432" y="334"/>
                    <a:pt x="432" y="216"/>
                  </a:cubicBezTo>
                  <a:cubicBezTo>
                    <a:pt x="432" y="98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8" name="Google Shape;6168;p9"/>
            <p:cNvSpPr/>
            <p:nvPr/>
          </p:nvSpPr>
          <p:spPr>
            <a:xfrm>
              <a:off x="19668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2" y="0"/>
                  </a:moveTo>
                  <a:cubicBezTo>
                    <a:pt x="88" y="0"/>
                    <a:pt x="0" y="96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29" y="427"/>
                    <a:pt x="427" y="330"/>
                    <a:pt x="421" y="211"/>
                  </a:cubicBezTo>
                  <a:cubicBezTo>
                    <a:pt x="421" y="98"/>
                    <a:pt x="324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9" name="Google Shape;6169;p9"/>
            <p:cNvSpPr/>
            <p:nvPr/>
          </p:nvSpPr>
          <p:spPr>
            <a:xfrm>
              <a:off x="1489175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2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1" y="432"/>
                  </a:cubicBezTo>
                  <a:cubicBezTo>
                    <a:pt x="329" y="432"/>
                    <a:pt x="422" y="330"/>
                    <a:pt x="422" y="217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1"/>
                    <a:pt x="205" y="1"/>
                    <a:pt x="20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0" name="Google Shape;6170;p9"/>
            <p:cNvSpPr/>
            <p:nvPr/>
          </p:nvSpPr>
          <p:spPr>
            <a:xfrm>
              <a:off x="2046475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93" y="1"/>
                    <a:pt x="0" y="88"/>
                    <a:pt x="0" y="206"/>
                  </a:cubicBezTo>
                  <a:cubicBezTo>
                    <a:pt x="0" y="319"/>
                    <a:pt x="93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3" y="423"/>
                    <a:pt x="421" y="329"/>
                    <a:pt x="421" y="211"/>
                  </a:cubicBezTo>
                  <a:cubicBezTo>
                    <a:pt x="421" y="8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1" name="Google Shape;6171;p9"/>
            <p:cNvSpPr/>
            <p:nvPr/>
          </p:nvSpPr>
          <p:spPr>
            <a:xfrm>
              <a:off x="220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1"/>
                  </a:moveTo>
                  <a:cubicBezTo>
                    <a:pt x="93" y="1"/>
                    <a:pt x="1" y="88"/>
                    <a:pt x="1" y="216"/>
                  </a:cubicBezTo>
                  <a:cubicBezTo>
                    <a:pt x="11" y="335"/>
                    <a:pt x="98" y="422"/>
                    <a:pt x="217" y="422"/>
                  </a:cubicBezTo>
                  <a:cubicBezTo>
                    <a:pt x="335" y="422"/>
                    <a:pt x="432" y="329"/>
                    <a:pt x="432" y="211"/>
                  </a:cubicBezTo>
                  <a:cubicBezTo>
                    <a:pt x="432" y="8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2" name="Google Shape;6172;p9"/>
            <p:cNvSpPr/>
            <p:nvPr/>
          </p:nvSpPr>
          <p:spPr>
            <a:xfrm>
              <a:off x="1489175" y="39845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1" y="427"/>
                  </a:cubicBezTo>
                  <a:cubicBezTo>
                    <a:pt x="329" y="427"/>
                    <a:pt x="422" y="329"/>
                    <a:pt x="422" y="211"/>
                  </a:cubicBezTo>
                  <a:cubicBezTo>
                    <a:pt x="416" y="9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3" name="Google Shape;6173;p9"/>
            <p:cNvSpPr/>
            <p:nvPr/>
          </p:nvSpPr>
          <p:spPr>
            <a:xfrm>
              <a:off x="1674800" y="443580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1"/>
                  </a:moveTo>
                  <a:cubicBezTo>
                    <a:pt x="89" y="1"/>
                    <a:pt x="1" y="90"/>
                    <a:pt x="1" y="207"/>
                  </a:cubicBezTo>
                  <a:cubicBezTo>
                    <a:pt x="1" y="320"/>
                    <a:pt x="93" y="418"/>
                    <a:pt x="206" y="423"/>
                  </a:cubicBezTo>
                  <a:cubicBezTo>
                    <a:pt x="330" y="423"/>
                    <a:pt x="427" y="325"/>
                    <a:pt x="427" y="212"/>
                  </a:cubicBezTo>
                  <a:cubicBezTo>
                    <a:pt x="427" y="94"/>
                    <a:pt x="335" y="1"/>
                    <a:pt x="222" y="1"/>
                  </a:cubicBezTo>
                  <a:cubicBezTo>
                    <a:pt x="215" y="1"/>
                    <a:pt x="209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4" name="Google Shape;6174;p9"/>
            <p:cNvSpPr/>
            <p:nvPr/>
          </p:nvSpPr>
          <p:spPr>
            <a:xfrm>
              <a:off x="1833975" y="4435575"/>
              <a:ext cx="10825" cy="10800"/>
            </a:xfrm>
            <a:custGeom>
              <a:rect b="b" l="l" r="r" t="t"/>
              <a:pathLst>
                <a:path extrusionOk="0" h="432" w="433">
                  <a:moveTo>
                    <a:pt x="211" y="0"/>
                  </a:moveTo>
                  <a:cubicBezTo>
                    <a:pt x="88" y="5"/>
                    <a:pt x="1" y="103"/>
                    <a:pt x="1" y="221"/>
                  </a:cubicBezTo>
                  <a:cubicBezTo>
                    <a:pt x="1" y="344"/>
                    <a:pt x="98" y="432"/>
                    <a:pt x="216" y="432"/>
                  </a:cubicBezTo>
                  <a:cubicBezTo>
                    <a:pt x="340" y="427"/>
                    <a:pt x="432" y="334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5" name="Google Shape;6175;p9"/>
            <p:cNvSpPr/>
            <p:nvPr/>
          </p:nvSpPr>
          <p:spPr>
            <a:xfrm>
              <a:off x="1993150" y="44355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3" y="0"/>
                    <a:pt x="0" y="103"/>
                    <a:pt x="6" y="221"/>
                  </a:cubicBezTo>
                  <a:cubicBezTo>
                    <a:pt x="6" y="334"/>
                    <a:pt x="10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6" name="Google Shape;6176;p9"/>
            <p:cNvSpPr/>
            <p:nvPr/>
          </p:nvSpPr>
          <p:spPr>
            <a:xfrm>
              <a:off x="1648350" y="41968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8" y="0"/>
                    <a:pt x="0" y="88"/>
                    <a:pt x="0" y="206"/>
                  </a:cubicBezTo>
                  <a:cubicBezTo>
                    <a:pt x="0" y="319"/>
                    <a:pt x="98" y="422"/>
                    <a:pt x="211" y="422"/>
                  </a:cubicBezTo>
                  <a:cubicBezTo>
                    <a:pt x="334" y="422"/>
                    <a:pt x="421" y="334"/>
                    <a:pt x="421" y="211"/>
                  </a:cubicBezTo>
                  <a:cubicBezTo>
                    <a:pt x="421" y="88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7" name="Google Shape;6177;p9"/>
            <p:cNvSpPr/>
            <p:nvPr/>
          </p:nvSpPr>
          <p:spPr>
            <a:xfrm>
              <a:off x="2019875" y="39845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7"/>
                    <a:pt x="216" y="427"/>
                  </a:cubicBezTo>
                  <a:cubicBezTo>
                    <a:pt x="329" y="416"/>
                    <a:pt x="427" y="329"/>
                    <a:pt x="427" y="211"/>
                  </a:cubicBezTo>
                  <a:cubicBezTo>
                    <a:pt x="432" y="9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8" name="Google Shape;6178;p9"/>
            <p:cNvSpPr/>
            <p:nvPr/>
          </p:nvSpPr>
          <p:spPr>
            <a:xfrm>
              <a:off x="1887175" y="42233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0"/>
                  </a:moveTo>
                  <a:cubicBezTo>
                    <a:pt x="98" y="0"/>
                    <a:pt x="5" y="87"/>
                    <a:pt x="0" y="206"/>
                  </a:cubicBezTo>
                  <a:cubicBezTo>
                    <a:pt x="0" y="324"/>
                    <a:pt x="82" y="421"/>
                    <a:pt x="206" y="421"/>
                  </a:cubicBezTo>
                  <a:cubicBezTo>
                    <a:pt x="212" y="422"/>
                    <a:pt x="218" y="422"/>
                    <a:pt x="223" y="422"/>
                  </a:cubicBezTo>
                  <a:cubicBezTo>
                    <a:pt x="333" y="422"/>
                    <a:pt x="421" y="333"/>
                    <a:pt x="416" y="216"/>
                  </a:cubicBezTo>
                  <a:cubicBezTo>
                    <a:pt x="421" y="10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9" name="Google Shape;6179;p9"/>
            <p:cNvSpPr/>
            <p:nvPr/>
          </p:nvSpPr>
          <p:spPr>
            <a:xfrm>
              <a:off x="1648200" y="44619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2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32"/>
                    <a:pt x="212" y="432"/>
                  </a:cubicBezTo>
                  <a:cubicBezTo>
                    <a:pt x="215" y="432"/>
                    <a:pt x="219" y="433"/>
                    <a:pt x="222" y="433"/>
                  </a:cubicBezTo>
                  <a:cubicBezTo>
                    <a:pt x="345" y="433"/>
                    <a:pt x="427" y="347"/>
                    <a:pt x="427" y="227"/>
                  </a:cubicBezTo>
                  <a:cubicBezTo>
                    <a:pt x="427" y="103"/>
                    <a:pt x="335" y="1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0" name="Google Shape;6180;p9"/>
            <p:cNvSpPr/>
            <p:nvPr/>
          </p:nvSpPr>
          <p:spPr>
            <a:xfrm>
              <a:off x="1701275" y="4461900"/>
              <a:ext cx="10800" cy="10825"/>
            </a:xfrm>
            <a:custGeom>
              <a:rect b="b" l="l" r="r" t="t"/>
              <a:pathLst>
                <a:path extrusionOk="0" h="433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5"/>
                    <a:pt x="98" y="432"/>
                    <a:pt x="221" y="432"/>
                  </a:cubicBezTo>
                  <a:cubicBezTo>
                    <a:pt x="345" y="432"/>
                    <a:pt x="432" y="335"/>
                    <a:pt x="427" y="206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1" name="Google Shape;6181;p9"/>
            <p:cNvSpPr/>
            <p:nvPr/>
          </p:nvSpPr>
          <p:spPr>
            <a:xfrm>
              <a:off x="1568700" y="401122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6" y="1"/>
                  </a:moveTo>
                  <a:cubicBezTo>
                    <a:pt x="87" y="1"/>
                    <a:pt x="0" y="83"/>
                    <a:pt x="5" y="212"/>
                  </a:cubicBezTo>
                  <a:cubicBezTo>
                    <a:pt x="5" y="325"/>
                    <a:pt x="103" y="422"/>
                    <a:pt x="216" y="422"/>
                  </a:cubicBezTo>
                  <a:cubicBezTo>
                    <a:pt x="334" y="422"/>
                    <a:pt x="432" y="325"/>
                    <a:pt x="432" y="212"/>
                  </a:cubicBezTo>
                  <a:cubicBezTo>
                    <a:pt x="432" y="88"/>
                    <a:pt x="33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2" name="Google Shape;6182;p9"/>
            <p:cNvSpPr/>
            <p:nvPr/>
          </p:nvSpPr>
          <p:spPr>
            <a:xfrm>
              <a:off x="1621875" y="40112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0" y="0"/>
                    <a:pt x="1" y="94"/>
                    <a:pt x="1" y="212"/>
                  </a:cubicBezTo>
                  <a:cubicBezTo>
                    <a:pt x="1" y="325"/>
                    <a:pt x="93" y="422"/>
                    <a:pt x="211" y="422"/>
                  </a:cubicBezTo>
                  <a:cubicBezTo>
                    <a:pt x="324" y="417"/>
                    <a:pt x="422" y="325"/>
                    <a:pt x="422" y="212"/>
                  </a:cubicBezTo>
                  <a:cubicBezTo>
                    <a:pt x="422" y="93"/>
                    <a:pt x="335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3" name="Google Shape;6183;p9"/>
            <p:cNvSpPr/>
            <p:nvPr/>
          </p:nvSpPr>
          <p:spPr>
            <a:xfrm>
              <a:off x="196682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35"/>
                    <a:pt x="87" y="422"/>
                    <a:pt x="211" y="422"/>
                  </a:cubicBezTo>
                  <a:cubicBezTo>
                    <a:pt x="329" y="422"/>
                    <a:pt x="427" y="335"/>
                    <a:pt x="421" y="212"/>
                  </a:cubicBezTo>
                  <a:cubicBezTo>
                    <a:pt x="421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4" name="Google Shape;6184;p9"/>
            <p:cNvSpPr/>
            <p:nvPr/>
          </p:nvSpPr>
          <p:spPr>
            <a:xfrm>
              <a:off x="1515625" y="44887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1"/>
                  </a:moveTo>
                  <a:cubicBezTo>
                    <a:pt x="98" y="1"/>
                    <a:pt x="1" y="98"/>
                    <a:pt x="1" y="211"/>
                  </a:cubicBezTo>
                  <a:cubicBezTo>
                    <a:pt x="1" y="327"/>
                    <a:pt x="94" y="422"/>
                    <a:pt x="208" y="422"/>
                  </a:cubicBezTo>
                  <a:cubicBezTo>
                    <a:pt x="211" y="422"/>
                    <a:pt x="214" y="422"/>
                    <a:pt x="217" y="422"/>
                  </a:cubicBezTo>
                  <a:cubicBezTo>
                    <a:pt x="335" y="422"/>
                    <a:pt x="427" y="330"/>
                    <a:pt x="427" y="206"/>
                  </a:cubicBezTo>
                  <a:cubicBezTo>
                    <a:pt x="422" y="93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5" name="Google Shape;6185;p9"/>
            <p:cNvSpPr/>
            <p:nvPr/>
          </p:nvSpPr>
          <p:spPr>
            <a:xfrm>
              <a:off x="2046200" y="44887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18" y="0"/>
                  </a:moveTo>
                  <a:cubicBezTo>
                    <a:pt x="99" y="0"/>
                    <a:pt x="11" y="96"/>
                    <a:pt x="11" y="206"/>
                  </a:cubicBezTo>
                  <a:cubicBezTo>
                    <a:pt x="1" y="324"/>
                    <a:pt x="98" y="427"/>
                    <a:pt x="222" y="427"/>
                  </a:cubicBezTo>
                  <a:cubicBezTo>
                    <a:pt x="335" y="427"/>
                    <a:pt x="432" y="335"/>
                    <a:pt x="432" y="222"/>
                  </a:cubicBezTo>
                  <a:cubicBezTo>
                    <a:pt x="438" y="98"/>
                    <a:pt x="350" y="1"/>
                    <a:pt x="227" y="1"/>
                  </a:cubicBezTo>
                  <a:cubicBezTo>
                    <a:pt x="224" y="1"/>
                    <a:pt x="221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6" name="Google Shape;6186;p9"/>
            <p:cNvSpPr/>
            <p:nvPr/>
          </p:nvSpPr>
          <p:spPr>
            <a:xfrm>
              <a:off x="1648200" y="45152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2" y="0"/>
                  </a:moveTo>
                  <a:cubicBezTo>
                    <a:pt x="93" y="0"/>
                    <a:pt x="1" y="98"/>
                    <a:pt x="1" y="216"/>
                  </a:cubicBezTo>
                  <a:cubicBezTo>
                    <a:pt x="1" y="329"/>
                    <a:pt x="93" y="427"/>
                    <a:pt x="212" y="427"/>
                  </a:cubicBezTo>
                  <a:cubicBezTo>
                    <a:pt x="335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7" name="Google Shape;6187;p9"/>
            <p:cNvSpPr/>
            <p:nvPr/>
          </p:nvSpPr>
          <p:spPr>
            <a:xfrm>
              <a:off x="201987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334" y="427"/>
                    <a:pt x="427" y="330"/>
                    <a:pt x="427" y="211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8" name="Google Shape;6188;p9"/>
            <p:cNvSpPr/>
            <p:nvPr/>
          </p:nvSpPr>
          <p:spPr>
            <a:xfrm>
              <a:off x="14359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93" y="1"/>
                    <a:pt x="1" y="88"/>
                    <a:pt x="11" y="206"/>
                  </a:cubicBezTo>
                  <a:cubicBezTo>
                    <a:pt x="11" y="330"/>
                    <a:pt x="98" y="427"/>
                    <a:pt x="222" y="427"/>
                  </a:cubicBezTo>
                  <a:cubicBezTo>
                    <a:pt x="330" y="427"/>
                    <a:pt x="432" y="335"/>
                    <a:pt x="432" y="222"/>
                  </a:cubicBezTo>
                  <a:cubicBezTo>
                    <a:pt x="432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9" name="Google Shape;6189;p9"/>
            <p:cNvSpPr/>
            <p:nvPr/>
          </p:nvSpPr>
          <p:spPr>
            <a:xfrm>
              <a:off x="22055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8" y="421"/>
                    <a:pt x="206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10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0" name="Google Shape;6190;p9"/>
            <p:cNvSpPr/>
            <p:nvPr/>
          </p:nvSpPr>
          <p:spPr>
            <a:xfrm>
              <a:off x="1489175" y="419687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7"/>
                  </a:cubicBezTo>
                  <a:cubicBezTo>
                    <a:pt x="329" y="427"/>
                    <a:pt x="422" y="324"/>
                    <a:pt x="422" y="211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1" name="Google Shape;6191;p9"/>
            <p:cNvSpPr/>
            <p:nvPr/>
          </p:nvSpPr>
          <p:spPr>
            <a:xfrm>
              <a:off x="1993275" y="40112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2" y="0"/>
                  </a:moveTo>
                  <a:cubicBezTo>
                    <a:pt x="96" y="0"/>
                    <a:pt x="1" y="80"/>
                    <a:pt x="1" y="213"/>
                  </a:cubicBezTo>
                  <a:cubicBezTo>
                    <a:pt x="1" y="326"/>
                    <a:pt x="103" y="423"/>
                    <a:pt x="216" y="423"/>
                  </a:cubicBezTo>
                  <a:cubicBezTo>
                    <a:pt x="335" y="423"/>
                    <a:pt x="427" y="326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8" y="1"/>
                    <a:pt x="200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2" name="Google Shape;6192;p9"/>
            <p:cNvSpPr/>
            <p:nvPr/>
          </p:nvSpPr>
          <p:spPr>
            <a:xfrm>
              <a:off x="2099400" y="401120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33" y="0"/>
                  </a:moveTo>
                  <a:cubicBezTo>
                    <a:pt x="225" y="0"/>
                    <a:pt x="218" y="1"/>
                    <a:pt x="211" y="2"/>
                  </a:cubicBezTo>
                  <a:cubicBezTo>
                    <a:pt x="93" y="2"/>
                    <a:pt x="0" y="89"/>
                    <a:pt x="0" y="213"/>
                  </a:cubicBezTo>
                  <a:cubicBezTo>
                    <a:pt x="5" y="326"/>
                    <a:pt x="98" y="423"/>
                    <a:pt x="211" y="423"/>
                  </a:cubicBezTo>
                  <a:cubicBezTo>
                    <a:pt x="214" y="423"/>
                    <a:pt x="217" y="424"/>
                    <a:pt x="219" y="424"/>
                  </a:cubicBezTo>
                  <a:cubicBezTo>
                    <a:pt x="334" y="424"/>
                    <a:pt x="427" y="323"/>
                    <a:pt x="427" y="213"/>
                  </a:cubicBezTo>
                  <a:cubicBezTo>
                    <a:pt x="432" y="93"/>
                    <a:pt x="330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3" name="Google Shape;6193;p9"/>
            <p:cNvSpPr/>
            <p:nvPr/>
          </p:nvSpPr>
          <p:spPr>
            <a:xfrm>
              <a:off x="2019875" y="45152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06" y="0"/>
                  </a:moveTo>
                  <a:cubicBezTo>
                    <a:pt x="93" y="0"/>
                    <a:pt x="0" y="98"/>
                    <a:pt x="0" y="221"/>
                  </a:cubicBezTo>
                  <a:cubicBezTo>
                    <a:pt x="0" y="334"/>
                    <a:pt x="93" y="427"/>
                    <a:pt x="206" y="427"/>
                  </a:cubicBezTo>
                  <a:cubicBezTo>
                    <a:pt x="329" y="427"/>
                    <a:pt x="427" y="329"/>
                    <a:pt x="427" y="216"/>
                  </a:cubicBezTo>
                  <a:cubicBezTo>
                    <a:pt x="427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4" name="Google Shape;6194;p9"/>
            <p:cNvSpPr/>
            <p:nvPr/>
          </p:nvSpPr>
          <p:spPr>
            <a:xfrm>
              <a:off x="1568700" y="454167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06" y="1"/>
                  </a:moveTo>
                  <a:cubicBezTo>
                    <a:pt x="87" y="11"/>
                    <a:pt x="0" y="98"/>
                    <a:pt x="0" y="217"/>
                  </a:cubicBezTo>
                  <a:cubicBezTo>
                    <a:pt x="0" y="340"/>
                    <a:pt x="98" y="432"/>
                    <a:pt x="211" y="432"/>
                  </a:cubicBezTo>
                  <a:cubicBezTo>
                    <a:pt x="329" y="432"/>
                    <a:pt x="421" y="330"/>
                    <a:pt x="421" y="217"/>
                  </a:cubicBezTo>
                  <a:cubicBezTo>
                    <a:pt x="421" y="93"/>
                    <a:pt x="319" y="6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5" name="Google Shape;6195;p9"/>
            <p:cNvSpPr/>
            <p:nvPr/>
          </p:nvSpPr>
          <p:spPr>
            <a:xfrm>
              <a:off x="1621875" y="454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9" y="1"/>
                  </a:moveTo>
                  <a:cubicBezTo>
                    <a:pt x="216" y="1"/>
                    <a:pt x="214" y="1"/>
                    <a:pt x="211" y="1"/>
                  </a:cubicBezTo>
                  <a:cubicBezTo>
                    <a:pt x="88" y="1"/>
                    <a:pt x="1" y="88"/>
                    <a:pt x="1" y="207"/>
                  </a:cubicBezTo>
                  <a:cubicBezTo>
                    <a:pt x="1" y="320"/>
                    <a:pt x="93" y="422"/>
                    <a:pt x="211" y="422"/>
                  </a:cubicBezTo>
                  <a:cubicBezTo>
                    <a:pt x="324" y="422"/>
                    <a:pt x="422" y="320"/>
                    <a:pt x="422" y="207"/>
                  </a:cubicBezTo>
                  <a:cubicBezTo>
                    <a:pt x="422" y="101"/>
                    <a:pt x="324" y="1"/>
                    <a:pt x="21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6" name="Google Shape;6196;p9"/>
            <p:cNvSpPr/>
            <p:nvPr/>
          </p:nvSpPr>
          <p:spPr>
            <a:xfrm>
              <a:off x="2152450" y="4011200"/>
              <a:ext cx="10550" cy="10600"/>
            </a:xfrm>
            <a:custGeom>
              <a:rect b="b" l="l" r="r" t="t"/>
              <a:pathLst>
                <a:path extrusionOk="0" h="424" w="422">
                  <a:moveTo>
                    <a:pt x="194" y="0"/>
                  </a:moveTo>
                  <a:cubicBezTo>
                    <a:pt x="95" y="0"/>
                    <a:pt x="5" y="93"/>
                    <a:pt x="1" y="202"/>
                  </a:cubicBezTo>
                  <a:cubicBezTo>
                    <a:pt x="1" y="326"/>
                    <a:pt x="93" y="423"/>
                    <a:pt x="211" y="423"/>
                  </a:cubicBezTo>
                  <a:cubicBezTo>
                    <a:pt x="324" y="423"/>
                    <a:pt x="422" y="321"/>
                    <a:pt x="422" y="202"/>
                  </a:cubicBezTo>
                  <a:cubicBezTo>
                    <a:pt x="422" y="89"/>
                    <a:pt x="335" y="2"/>
                    <a:pt x="216" y="2"/>
                  </a:cubicBezTo>
                  <a:cubicBezTo>
                    <a:pt x="209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7" name="Google Shape;6197;p9"/>
            <p:cNvSpPr/>
            <p:nvPr/>
          </p:nvSpPr>
          <p:spPr>
            <a:xfrm>
              <a:off x="1993275" y="4541900"/>
              <a:ext cx="10700" cy="10600"/>
            </a:xfrm>
            <a:custGeom>
              <a:rect b="b" l="l" r="r" t="t"/>
              <a:pathLst>
                <a:path extrusionOk="0" h="424" w="428">
                  <a:moveTo>
                    <a:pt x="195" y="0"/>
                  </a:moveTo>
                  <a:cubicBezTo>
                    <a:pt x="107" y="0"/>
                    <a:pt x="6" y="85"/>
                    <a:pt x="6" y="213"/>
                  </a:cubicBezTo>
                  <a:cubicBezTo>
                    <a:pt x="1" y="331"/>
                    <a:pt x="103" y="423"/>
                    <a:pt x="216" y="423"/>
                  </a:cubicBezTo>
                  <a:cubicBezTo>
                    <a:pt x="335" y="418"/>
                    <a:pt x="427" y="331"/>
                    <a:pt x="427" y="213"/>
                  </a:cubicBezTo>
                  <a:cubicBezTo>
                    <a:pt x="427" y="89"/>
                    <a:pt x="340" y="2"/>
                    <a:pt x="216" y="2"/>
                  </a:cubicBezTo>
                  <a:cubicBezTo>
                    <a:pt x="209" y="1"/>
                    <a:pt x="2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8" name="Google Shape;6198;p9"/>
            <p:cNvSpPr/>
            <p:nvPr/>
          </p:nvSpPr>
          <p:spPr>
            <a:xfrm>
              <a:off x="1462575" y="42765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3"/>
                    <a:pt x="0" y="211"/>
                  </a:cubicBezTo>
                  <a:cubicBezTo>
                    <a:pt x="0" y="324"/>
                    <a:pt x="88" y="422"/>
                    <a:pt x="206" y="422"/>
                  </a:cubicBezTo>
                  <a:cubicBezTo>
                    <a:pt x="335" y="422"/>
                    <a:pt x="422" y="334"/>
                    <a:pt x="422" y="216"/>
                  </a:cubicBezTo>
                  <a:cubicBezTo>
                    <a:pt x="422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9" name="Google Shape;6199;p9"/>
            <p:cNvSpPr/>
            <p:nvPr/>
          </p:nvSpPr>
          <p:spPr>
            <a:xfrm>
              <a:off x="2179050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103" y="427"/>
                    <a:pt x="221" y="427"/>
                  </a:cubicBezTo>
                  <a:cubicBezTo>
                    <a:pt x="334" y="427"/>
                    <a:pt x="427" y="330"/>
                    <a:pt x="427" y="217"/>
                  </a:cubicBezTo>
                  <a:cubicBezTo>
                    <a:pt x="427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0" name="Google Shape;6200;p9"/>
            <p:cNvSpPr/>
            <p:nvPr/>
          </p:nvSpPr>
          <p:spPr>
            <a:xfrm>
              <a:off x="1674800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1" y="87"/>
                    <a:pt x="1" y="206"/>
                  </a:cubicBezTo>
                  <a:cubicBezTo>
                    <a:pt x="1" y="324"/>
                    <a:pt x="83" y="421"/>
                    <a:pt x="206" y="421"/>
                  </a:cubicBezTo>
                  <a:cubicBezTo>
                    <a:pt x="330" y="421"/>
                    <a:pt x="427" y="334"/>
                    <a:pt x="422" y="216"/>
                  </a:cubicBezTo>
                  <a:cubicBezTo>
                    <a:pt x="422" y="10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1" name="Google Shape;6201;p9"/>
            <p:cNvSpPr/>
            <p:nvPr/>
          </p:nvSpPr>
          <p:spPr>
            <a:xfrm>
              <a:off x="1993275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9" y="427"/>
                    <a:pt x="422" y="336"/>
                    <a:pt x="422" y="211"/>
                  </a:cubicBezTo>
                  <a:cubicBezTo>
                    <a:pt x="422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2" name="Google Shape;6202;p9"/>
            <p:cNvSpPr/>
            <p:nvPr/>
          </p:nvSpPr>
          <p:spPr>
            <a:xfrm>
              <a:off x="2019875" y="42499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88" y="1"/>
                    <a:pt x="0" y="91"/>
                    <a:pt x="0" y="206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29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ubicBezTo>
                    <a:pt x="218" y="1"/>
                    <a:pt x="21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3" name="Google Shape;6203;p9"/>
            <p:cNvSpPr/>
            <p:nvPr/>
          </p:nvSpPr>
          <p:spPr>
            <a:xfrm>
              <a:off x="1966825" y="424992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87" y="1"/>
                    <a:pt x="0" y="93"/>
                    <a:pt x="5" y="217"/>
                  </a:cubicBezTo>
                  <a:cubicBezTo>
                    <a:pt x="10" y="330"/>
                    <a:pt x="103" y="427"/>
                    <a:pt x="216" y="427"/>
                  </a:cubicBezTo>
                  <a:cubicBezTo>
                    <a:pt x="219" y="427"/>
                    <a:pt x="222" y="427"/>
                    <a:pt x="224" y="427"/>
                  </a:cubicBezTo>
                  <a:cubicBezTo>
                    <a:pt x="338" y="427"/>
                    <a:pt x="427" y="327"/>
                    <a:pt x="427" y="217"/>
                  </a:cubicBezTo>
                  <a:cubicBezTo>
                    <a:pt x="421" y="93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4" name="Google Shape;6204;p9"/>
            <p:cNvSpPr/>
            <p:nvPr/>
          </p:nvSpPr>
          <p:spPr>
            <a:xfrm>
              <a:off x="14625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93" y="0"/>
                    <a:pt x="0" y="98"/>
                    <a:pt x="0" y="206"/>
                  </a:cubicBezTo>
                  <a:cubicBezTo>
                    <a:pt x="0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5" name="Google Shape;6205;p9"/>
            <p:cNvSpPr/>
            <p:nvPr/>
          </p:nvSpPr>
          <p:spPr>
            <a:xfrm>
              <a:off x="1648200" y="4090500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17" y="1"/>
                  </a:moveTo>
                  <a:cubicBezTo>
                    <a:pt x="104" y="1"/>
                    <a:pt x="6" y="98"/>
                    <a:pt x="6" y="211"/>
                  </a:cubicBezTo>
                  <a:cubicBezTo>
                    <a:pt x="1" y="335"/>
                    <a:pt x="104" y="432"/>
                    <a:pt x="217" y="432"/>
                  </a:cubicBezTo>
                  <a:cubicBezTo>
                    <a:pt x="340" y="432"/>
                    <a:pt x="427" y="340"/>
                    <a:pt x="427" y="222"/>
                  </a:cubicBezTo>
                  <a:cubicBezTo>
                    <a:pt x="427" y="98"/>
                    <a:pt x="335" y="6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6" name="Google Shape;6206;p9"/>
            <p:cNvSpPr/>
            <p:nvPr/>
          </p:nvSpPr>
          <p:spPr>
            <a:xfrm>
              <a:off x="19932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0"/>
                    <a:pt x="1" y="98"/>
                    <a:pt x="1" y="206"/>
                  </a:cubicBezTo>
                  <a:cubicBezTo>
                    <a:pt x="1" y="324"/>
                    <a:pt x="8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7" name="Google Shape;6207;p9"/>
            <p:cNvSpPr/>
            <p:nvPr/>
          </p:nvSpPr>
          <p:spPr>
            <a:xfrm>
              <a:off x="2179050" y="4090500"/>
              <a:ext cx="10675" cy="10825"/>
            </a:xfrm>
            <a:custGeom>
              <a:rect b="b" l="l" r="r" t="t"/>
              <a:pathLst>
                <a:path extrusionOk="0" h="433" w="427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35"/>
                    <a:pt x="98" y="432"/>
                    <a:pt x="211" y="432"/>
                  </a:cubicBezTo>
                  <a:cubicBezTo>
                    <a:pt x="334" y="432"/>
                    <a:pt x="427" y="340"/>
                    <a:pt x="427" y="222"/>
                  </a:cubicBezTo>
                  <a:cubicBezTo>
                    <a:pt x="427" y="98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8" name="Google Shape;6208;p9"/>
            <p:cNvSpPr/>
            <p:nvPr/>
          </p:nvSpPr>
          <p:spPr>
            <a:xfrm>
              <a:off x="20198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37"/>
                    <a:pt x="88" y="423"/>
                    <a:pt x="206" y="423"/>
                  </a:cubicBezTo>
                  <a:cubicBezTo>
                    <a:pt x="209" y="423"/>
                    <a:pt x="213" y="422"/>
                    <a:pt x="216" y="422"/>
                  </a:cubicBezTo>
                  <a:cubicBezTo>
                    <a:pt x="329" y="422"/>
                    <a:pt x="427" y="335"/>
                    <a:pt x="427" y="217"/>
                  </a:cubicBezTo>
                  <a:cubicBezTo>
                    <a:pt x="432" y="99"/>
                    <a:pt x="329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9" name="Google Shape;6209;p9"/>
            <p:cNvSpPr/>
            <p:nvPr/>
          </p:nvSpPr>
          <p:spPr>
            <a:xfrm>
              <a:off x="2205500" y="427652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98" y="0"/>
                    <a:pt x="11" y="88"/>
                    <a:pt x="11" y="206"/>
                  </a:cubicBezTo>
                  <a:cubicBezTo>
                    <a:pt x="1" y="334"/>
                    <a:pt x="93" y="422"/>
                    <a:pt x="217" y="422"/>
                  </a:cubicBezTo>
                  <a:cubicBezTo>
                    <a:pt x="335" y="422"/>
                    <a:pt x="427" y="324"/>
                    <a:pt x="438" y="211"/>
                  </a:cubicBezTo>
                  <a:cubicBezTo>
                    <a:pt x="438" y="93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0" name="Google Shape;6210;p9"/>
            <p:cNvSpPr/>
            <p:nvPr/>
          </p:nvSpPr>
          <p:spPr>
            <a:xfrm>
              <a:off x="1621625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5" y="93"/>
                    <a:pt x="5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29" y="427"/>
                    <a:pt x="432" y="330"/>
                    <a:pt x="432" y="211"/>
                  </a:cubicBezTo>
                  <a:cubicBezTo>
                    <a:pt x="432" y="93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1" name="Google Shape;6211;p9"/>
            <p:cNvSpPr/>
            <p:nvPr/>
          </p:nvSpPr>
          <p:spPr>
            <a:xfrm>
              <a:off x="1674800" y="448875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1" y="1"/>
                  </a:moveTo>
                  <a:cubicBezTo>
                    <a:pt x="93" y="1"/>
                    <a:pt x="1" y="93"/>
                    <a:pt x="6" y="227"/>
                  </a:cubicBezTo>
                  <a:cubicBezTo>
                    <a:pt x="16" y="340"/>
                    <a:pt x="103" y="432"/>
                    <a:pt x="222" y="432"/>
                  </a:cubicBezTo>
                  <a:cubicBezTo>
                    <a:pt x="335" y="432"/>
                    <a:pt x="432" y="330"/>
                    <a:pt x="43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2" name="Google Shape;6212;p9"/>
            <p:cNvSpPr/>
            <p:nvPr/>
          </p:nvSpPr>
          <p:spPr>
            <a:xfrm>
              <a:off x="1993275" y="44887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88" y="1"/>
                    <a:pt x="1" y="98"/>
                    <a:pt x="1" y="227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330" y="432"/>
                    <a:pt x="422" y="335"/>
                    <a:pt x="422" y="211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3" name="Google Shape;6213;p9"/>
            <p:cNvSpPr/>
            <p:nvPr/>
          </p:nvSpPr>
          <p:spPr>
            <a:xfrm>
              <a:off x="2019875" y="40906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7" y="1"/>
                  </a:moveTo>
                  <a:cubicBezTo>
                    <a:pt x="88" y="1"/>
                    <a:pt x="0" y="96"/>
                    <a:pt x="0" y="217"/>
                  </a:cubicBezTo>
                  <a:cubicBezTo>
                    <a:pt x="0" y="335"/>
                    <a:pt x="93" y="427"/>
                    <a:pt x="216" y="432"/>
                  </a:cubicBezTo>
                  <a:cubicBezTo>
                    <a:pt x="329" y="427"/>
                    <a:pt x="427" y="335"/>
                    <a:pt x="427" y="222"/>
                  </a:cubicBezTo>
                  <a:cubicBezTo>
                    <a:pt x="432" y="103"/>
                    <a:pt x="329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4" name="Google Shape;6214;p9"/>
            <p:cNvSpPr/>
            <p:nvPr/>
          </p:nvSpPr>
          <p:spPr>
            <a:xfrm>
              <a:off x="1409400" y="42233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104"/>
                    <a:pt x="0" y="212"/>
                  </a:cubicBezTo>
                  <a:cubicBezTo>
                    <a:pt x="0" y="330"/>
                    <a:pt x="98" y="422"/>
                    <a:pt x="216" y="422"/>
                  </a:cubicBezTo>
                  <a:cubicBezTo>
                    <a:pt x="339" y="422"/>
                    <a:pt x="421" y="335"/>
                    <a:pt x="421" y="212"/>
                  </a:cubicBezTo>
                  <a:cubicBezTo>
                    <a:pt x="421" y="92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5" name="Google Shape;6215;p9"/>
            <p:cNvSpPr/>
            <p:nvPr/>
          </p:nvSpPr>
          <p:spPr>
            <a:xfrm>
              <a:off x="1940225" y="42233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103" y="1"/>
                    <a:pt x="11" y="99"/>
                    <a:pt x="11" y="212"/>
                  </a:cubicBezTo>
                  <a:cubicBezTo>
                    <a:pt x="0" y="330"/>
                    <a:pt x="98" y="422"/>
                    <a:pt x="221" y="422"/>
                  </a:cubicBezTo>
                  <a:cubicBezTo>
                    <a:pt x="345" y="422"/>
                    <a:pt x="427" y="335"/>
                    <a:pt x="427" y="212"/>
                  </a:cubicBezTo>
                  <a:cubicBezTo>
                    <a:pt x="422" y="92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6" name="Google Shape;6216;p9"/>
            <p:cNvSpPr/>
            <p:nvPr/>
          </p:nvSpPr>
          <p:spPr>
            <a:xfrm>
              <a:off x="220550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6" y="1"/>
                  </a:moveTo>
                  <a:cubicBezTo>
                    <a:pt x="93" y="1"/>
                    <a:pt x="1" y="98"/>
                    <a:pt x="1" y="211"/>
                  </a:cubicBezTo>
                  <a:cubicBezTo>
                    <a:pt x="1" y="335"/>
                    <a:pt x="93" y="427"/>
                    <a:pt x="217" y="427"/>
                  </a:cubicBezTo>
                  <a:cubicBezTo>
                    <a:pt x="335" y="427"/>
                    <a:pt x="427" y="335"/>
                    <a:pt x="427" y="211"/>
                  </a:cubicBezTo>
                  <a:cubicBezTo>
                    <a:pt x="427" y="98"/>
                    <a:pt x="325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7" name="Google Shape;6217;p9"/>
            <p:cNvSpPr/>
            <p:nvPr/>
          </p:nvSpPr>
          <p:spPr>
            <a:xfrm>
              <a:off x="2046075" y="4011200"/>
              <a:ext cx="10950" cy="10725"/>
            </a:xfrm>
            <a:custGeom>
              <a:rect b="b" l="l" r="r" t="t"/>
              <a:pathLst>
                <a:path extrusionOk="0" h="429" w="438">
                  <a:moveTo>
                    <a:pt x="203" y="0"/>
                  </a:moveTo>
                  <a:cubicBezTo>
                    <a:pt x="108" y="0"/>
                    <a:pt x="15" y="85"/>
                    <a:pt x="6" y="213"/>
                  </a:cubicBezTo>
                  <a:cubicBezTo>
                    <a:pt x="1" y="326"/>
                    <a:pt x="103" y="428"/>
                    <a:pt x="222" y="428"/>
                  </a:cubicBezTo>
                  <a:cubicBezTo>
                    <a:pt x="335" y="423"/>
                    <a:pt x="432" y="336"/>
                    <a:pt x="432" y="218"/>
                  </a:cubicBezTo>
                  <a:cubicBezTo>
                    <a:pt x="437" y="89"/>
                    <a:pt x="350" y="2"/>
                    <a:pt x="227" y="2"/>
                  </a:cubicBezTo>
                  <a:cubicBezTo>
                    <a:pt x="219" y="1"/>
                    <a:pt x="211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8" name="Google Shape;6218;p9"/>
            <p:cNvSpPr/>
            <p:nvPr/>
          </p:nvSpPr>
          <p:spPr>
            <a:xfrm>
              <a:off x="1674800" y="40112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1" y="1"/>
                  </a:moveTo>
                  <a:cubicBezTo>
                    <a:pt x="93" y="1"/>
                    <a:pt x="1" y="83"/>
                    <a:pt x="1" y="212"/>
                  </a:cubicBezTo>
                  <a:cubicBezTo>
                    <a:pt x="1" y="325"/>
                    <a:pt x="93" y="422"/>
                    <a:pt x="206" y="422"/>
                  </a:cubicBezTo>
                  <a:cubicBezTo>
                    <a:pt x="209" y="422"/>
                    <a:pt x="212" y="423"/>
                    <a:pt x="215" y="423"/>
                  </a:cubicBezTo>
                  <a:cubicBezTo>
                    <a:pt x="329" y="423"/>
                    <a:pt x="427" y="322"/>
                    <a:pt x="427" y="212"/>
                  </a:cubicBezTo>
                  <a:cubicBezTo>
                    <a:pt x="427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9" name="Google Shape;6219;p9"/>
            <p:cNvSpPr/>
            <p:nvPr/>
          </p:nvSpPr>
          <p:spPr>
            <a:xfrm>
              <a:off x="1940225" y="41702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5" y="1"/>
                  </a:moveTo>
                  <a:cubicBezTo>
                    <a:pt x="222" y="1"/>
                    <a:pt x="219" y="1"/>
                    <a:pt x="216" y="1"/>
                  </a:cubicBezTo>
                  <a:cubicBezTo>
                    <a:pt x="98" y="11"/>
                    <a:pt x="0" y="104"/>
                    <a:pt x="0" y="217"/>
                  </a:cubicBezTo>
                  <a:cubicBezTo>
                    <a:pt x="0" y="330"/>
                    <a:pt x="93" y="427"/>
                    <a:pt x="216" y="427"/>
                  </a:cubicBezTo>
                  <a:cubicBezTo>
                    <a:pt x="345" y="427"/>
                    <a:pt x="427" y="335"/>
                    <a:pt x="427" y="217"/>
                  </a:cubicBezTo>
                  <a:cubicBezTo>
                    <a:pt x="427" y="96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0" name="Google Shape;6220;p9"/>
            <p:cNvSpPr/>
            <p:nvPr/>
          </p:nvSpPr>
          <p:spPr>
            <a:xfrm>
              <a:off x="217892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98" y="427"/>
                    <a:pt x="216" y="427"/>
                  </a:cubicBezTo>
                  <a:cubicBezTo>
                    <a:pt x="339" y="427"/>
                    <a:pt x="432" y="335"/>
                    <a:pt x="432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1"/>
                    <a:pt x="211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1" name="Google Shape;6221;p9"/>
            <p:cNvSpPr/>
            <p:nvPr/>
          </p:nvSpPr>
          <p:spPr>
            <a:xfrm>
              <a:off x="1515500" y="40112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8" y="1"/>
                    <a:pt x="6" y="88"/>
                    <a:pt x="1" y="207"/>
                  </a:cubicBezTo>
                  <a:cubicBezTo>
                    <a:pt x="1" y="320"/>
                    <a:pt x="98" y="422"/>
                    <a:pt x="211" y="422"/>
                  </a:cubicBezTo>
                  <a:cubicBezTo>
                    <a:pt x="214" y="422"/>
                    <a:pt x="217" y="423"/>
                    <a:pt x="220" y="423"/>
                  </a:cubicBezTo>
                  <a:cubicBezTo>
                    <a:pt x="339" y="423"/>
                    <a:pt x="432" y="322"/>
                    <a:pt x="432" y="212"/>
                  </a:cubicBezTo>
                  <a:cubicBezTo>
                    <a:pt x="432" y="88"/>
                    <a:pt x="34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2" name="Google Shape;6222;p9"/>
            <p:cNvSpPr/>
            <p:nvPr/>
          </p:nvSpPr>
          <p:spPr>
            <a:xfrm>
              <a:off x="1648200" y="3984375"/>
              <a:ext cx="10700" cy="10825"/>
            </a:xfrm>
            <a:custGeom>
              <a:rect b="b" l="l" r="r" t="t"/>
              <a:pathLst>
                <a:path extrusionOk="0" h="433" w="428">
                  <a:moveTo>
                    <a:pt x="222" y="1"/>
                  </a:moveTo>
                  <a:cubicBezTo>
                    <a:pt x="109" y="1"/>
                    <a:pt x="6" y="88"/>
                    <a:pt x="6" y="212"/>
                  </a:cubicBezTo>
                  <a:cubicBezTo>
                    <a:pt x="1" y="335"/>
                    <a:pt x="104" y="433"/>
                    <a:pt x="217" y="433"/>
                  </a:cubicBezTo>
                  <a:cubicBezTo>
                    <a:pt x="335" y="433"/>
                    <a:pt x="427" y="340"/>
                    <a:pt x="427" y="227"/>
                  </a:cubicBezTo>
                  <a:cubicBezTo>
                    <a:pt x="427" y="104"/>
                    <a:pt x="340" y="6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3" name="Google Shape;6223;p9"/>
            <p:cNvSpPr/>
            <p:nvPr/>
          </p:nvSpPr>
          <p:spPr>
            <a:xfrm>
              <a:off x="1489175" y="40906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0" y="217"/>
                  </a:cubicBezTo>
                  <a:cubicBezTo>
                    <a:pt x="0" y="335"/>
                    <a:pt x="82" y="427"/>
                    <a:pt x="211" y="427"/>
                  </a:cubicBezTo>
                  <a:cubicBezTo>
                    <a:pt x="334" y="427"/>
                    <a:pt x="432" y="330"/>
                    <a:pt x="432" y="217"/>
                  </a:cubicBezTo>
                  <a:cubicBezTo>
                    <a:pt x="427" y="98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4" name="Google Shape;6224;p9"/>
            <p:cNvSpPr/>
            <p:nvPr/>
          </p:nvSpPr>
          <p:spPr>
            <a:xfrm>
              <a:off x="1674800" y="45419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29"/>
                    <a:pt x="98" y="416"/>
                    <a:pt x="206" y="421"/>
                  </a:cubicBezTo>
                  <a:cubicBezTo>
                    <a:pt x="211" y="422"/>
                    <a:pt x="217" y="422"/>
                    <a:pt x="222" y="422"/>
                  </a:cubicBezTo>
                  <a:cubicBezTo>
                    <a:pt x="329" y="422"/>
                    <a:pt x="422" y="323"/>
                    <a:pt x="422" y="211"/>
                  </a:cubicBezTo>
                  <a:cubicBezTo>
                    <a:pt x="43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5" name="Google Shape;6225;p9"/>
            <p:cNvSpPr/>
            <p:nvPr/>
          </p:nvSpPr>
          <p:spPr>
            <a:xfrm>
              <a:off x="1621875" y="42233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17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6" name="Google Shape;6226;p9"/>
            <p:cNvSpPr/>
            <p:nvPr/>
          </p:nvSpPr>
          <p:spPr>
            <a:xfrm>
              <a:off x="16748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02" y="0"/>
                  </a:moveTo>
                  <a:cubicBezTo>
                    <a:pt x="93" y="0"/>
                    <a:pt x="1" y="9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7" name="Google Shape;6227;p9"/>
            <p:cNvSpPr/>
            <p:nvPr/>
          </p:nvSpPr>
          <p:spPr>
            <a:xfrm>
              <a:off x="2046200" y="45419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7" y="0"/>
                  </a:moveTo>
                  <a:cubicBezTo>
                    <a:pt x="98" y="0"/>
                    <a:pt x="1" y="98"/>
                    <a:pt x="1" y="211"/>
                  </a:cubicBezTo>
                  <a:cubicBezTo>
                    <a:pt x="11" y="329"/>
                    <a:pt x="98" y="421"/>
                    <a:pt x="217" y="421"/>
                  </a:cubicBezTo>
                  <a:cubicBezTo>
                    <a:pt x="222" y="422"/>
                    <a:pt x="228" y="422"/>
                    <a:pt x="233" y="422"/>
                  </a:cubicBezTo>
                  <a:cubicBezTo>
                    <a:pt x="339" y="422"/>
                    <a:pt x="427" y="328"/>
                    <a:pt x="427" y="211"/>
                  </a:cubicBezTo>
                  <a:cubicBezTo>
                    <a:pt x="427" y="87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8" name="Google Shape;6228;p9"/>
            <p:cNvSpPr/>
            <p:nvPr/>
          </p:nvSpPr>
          <p:spPr>
            <a:xfrm>
              <a:off x="1833725" y="4064175"/>
              <a:ext cx="11075" cy="10675"/>
            </a:xfrm>
            <a:custGeom>
              <a:rect b="b" l="l" r="r" t="t"/>
              <a:pathLst>
                <a:path extrusionOk="0" h="427" w="443">
                  <a:moveTo>
                    <a:pt x="226" y="0"/>
                  </a:moveTo>
                  <a:cubicBezTo>
                    <a:pt x="108" y="0"/>
                    <a:pt x="11" y="98"/>
                    <a:pt x="11" y="211"/>
                  </a:cubicBezTo>
                  <a:cubicBezTo>
                    <a:pt x="0" y="329"/>
                    <a:pt x="98" y="427"/>
                    <a:pt x="221" y="427"/>
                  </a:cubicBezTo>
                  <a:cubicBezTo>
                    <a:pt x="345" y="427"/>
                    <a:pt x="442" y="334"/>
                    <a:pt x="442" y="211"/>
                  </a:cubicBezTo>
                  <a:cubicBezTo>
                    <a:pt x="442" y="87"/>
                    <a:pt x="350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9" name="Google Shape;6229;p9"/>
            <p:cNvSpPr/>
            <p:nvPr/>
          </p:nvSpPr>
          <p:spPr>
            <a:xfrm>
              <a:off x="1674800" y="427652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8" y="0"/>
                    <a:pt x="6" y="88"/>
                    <a:pt x="1" y="206"/>
                  </a:cubicBezTo>
                  <a:cubicBezTo>
                    <a:pt x="1" y="324"/>
                    <a:pt x="83" y="422"/>
                    <a:pt x="206" y="422"/>
                  </a:cubicBezTo>
                  <a:cubicBezTo>
                    <a:pt x="330" y="422"/>
                    <a:pt x="427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0" name="Google Shape;6230;p9"/>
            <p:cNvSpPr/>
            <p:nvPr/>
          </p:nvSpPr>
          <p:spPr>
            <a:xfrm>
              <a:off x="1621875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1" y="88"/>
                    <a:pt x="1" y="211"/>
                  </a:cubicBezTo>
                  <a:cubicBezTo>
                    <a:pt x="1" y="329"/>
                    <a:pt x="93" y="422"/>
                    <a:pt x="216" y="422"/>
                  </a:cubicBezTo>
                  <a:cubicBezTo>
                    <a:pt x="324" y="422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1" name="Google Shape;6231;p9"/>
            <p:cNvSpPr/>
            <p:nvPr/>
          </p:nvSpPr>
          <p:spPr>
            <a:xfrm>
              <a:off x="1647950" y="4356175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7" y="0"/>
                  </a:moveTo>
                  <a:cubicBezTo>
                    <a:pt x="109" y="0"/>
                    <a:pt x="16" y="88"/>
                    <a:pt x="1" y="211"/>
                  </a:cubicBezTo>
                  <a:cubicBezTo>
                    <a:pt x="1" y="324"/>
                    <a:pt x="103" y="422"/>
                    <a:pt x="222" y="422"/>
                  </a:cubicBezTo>
                  <a:cubicBezTo>
                    <a:pt x="345" y="422"/>
                    <a:pt x="432" y="334"/>
                    <a:pt x="432" y="216"/>
                  </a:cubicBezTo>
                  <a:cubicBezTo>
                    <a:pt x="437" y="88"/>
                    <a:pt x="350" y="0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2" name="Google Shape;6232;p9"/>
            <p:cNvSpPr/>
            <p:nvPr/>
          </p:nvSpPr>
          <p:spPr>
            <a:xfrm>
              <a:off x="1489175" y="44621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195" y="0"/>
                  </a:moveTo>
                  <a:cubicBezTo>
                    <a:pt x="89" y="0"/>
                    <a:pt x="0" y="94"/>
                    <a:pt x="0" y="212"/>
                  </a:cubicBezTo>
                  <a:cubicBezTo>
                    <a:pt x="0" y="335"/>
                    <a:pt x="93" y="422"/>
                    <a:pt x="211" y="422"/>
                  </a:cubicBezTo>
                  <a:cubicBezTo>
                    <a:pt x="334" y="422"/>
                    <a:pt x="427" y="325"/>
                    <a:pt x="422" y="212"/>
                  </a:cubicBezTo>
                  <a:cubicBezTo>
                    <a:pt x="422" y="93"/>
                    <a:pt x="329" y="1"/>
                    <a:pt x="211" y="1"/>
                  </a:cubicBezTo>
                  <a:cubicBezTo>
                    <a:pt x="205" y="0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3" name="Google Shape;6233;p9"/>
            <p:cNvSpPr/>
            <p:nvPr/>
          </p:nvSpPr>
          <p:spPr>
            <a:xfrm>
              <a:off x="2178925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1" y="0"/>
                  </a:moveTo>
                  <a:cubicBezTo>
                    <a:pt x="98" y="0"/>
                    <a:pt x="0" y="93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4" name="Google Shape;6234;p9"/>
            <p:cNvSpPr/>
            <p:nvPr/>
          </p:nvSpPr>
          <p:spPr>
            <a:xfrm>
              <a:off x="2019750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6" y="1"/>
                  </a:moveTo>
                  <a:cubicBezTo>
                    <a:pt x="93" y="1"/>
                    <a:pt x="0" y="98"/>
                    <a:pt x="0" y="217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32" y="335"/>
                    <a:pt x="427" y="217"/>
                  </a:cubicBezTo>
                  <a:cubicBezTo>
                    <a:pt x="427" y="98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5" name="Google Shape;6235;p9"/>
            <p:cNvSpPr/>
            <p:nvPr/>
          </p:nvSpPr>
          <p:spPr>
            <a:xfrm>
              <a:off x="2152575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1" y="334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6" name="Google Shape;6236;p9"/>
            <p:cNvSpPr/>
            <p:nvPr/>
          </p:nvSpPr>
          <p:spPr>
            <a:xfrm>
              <a:off x="183397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98" y="0"/>
                    <a:pt x="1" y="93"/>
                    <a:pt x="6" y="216"/>
                  </a:cubicBezTo>
                  <a:cubicBezTo>
                    <a:pt x="1" y="329"/>
                    <a:pt x="93" y="427"/>
                    <a:pt x="216" y="427"/>
                  </a:cubicBezTo>
                  <a:cubicBezTo>
                    <a:pt x="340" y="427"/>
                    <a:pt x="427" y="334"/>
                    <a:pt x="427" y="216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7" name="Google Shape;6237;p9"/>
            <p:cNvSpPr/>
            <p:nvPr/>
          </p:nvSpPr>
          <p:spPr>
            <a:xfrm>
              <a:off x="1674800" y="385192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3" y="0"/>
                  </a:moveTo>
                  <a:cubicBezTo>
                    <a:pt x="89" y="0"/>
                    <a:pt x="1" y="89"/>
                    <a:pt x="1" y="207"/>
                  </a:cubicBezTo>
                  <a:cubicBezTo>
                    <a:pt x="1" y="325"/>
                    <a:pt x="93" y="417"/>
                    <a:pt x="206" y="422"/>
                  </a:cubicBezTo>
                  <a:cubicBezTo>
                    <a:pt x="324" y="422"/>
                    <a:pt x="427" y="325"/>
                    <a:pt x="427" y="212"/>
                  </a:cubicBezTo>
                  <a:cubicBezTo>
                    <a:pt x="427" y="104"/>
                    <a:pt x="335" y="6"/>
                    <a:pt x="222" y="1"/>
                  </a:cubicBezTo>
                  <a:cubicBezTo>
                    <a:pt x="215" y="0"/>
                    <a:pt x="209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8" name="Google Shape;6238;p9"/>
            <p:cNvSpPr/>
            <p:nvPr/>
          </p:nvSpPr>
          <p:spPr>
            <a:xfrm>
              <a:off x="1674800" y="438250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2" y="1"/>
                  </a:moveTo>
                  <a:cubicBezTo>
                    <a:pt x="98" y="1"/>
                    <a:pt x="1" y="88"/>
                    <a:pt x="1" y="212"/>
                  </a:cubicBezTo>
                  <a:cubicBezTo>
                    <a:pt x="1" y="332"/>
                    <a:pt x="88" y="422"/>
                    <a:pt x="212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224" y="422"/>
                    <a:pt x="227" y="422"/>
                    <a:pt x="230" y="422"/>
                  </a:cubicBezTo>
                  <a:cubicBezTo>
                    <a:pt x="339" y="422"/>
                    <a:pt x="432" y="322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9" name="Google Shape;6239;p9"/>
            <p:cNvSpPr/>
            <p:nvPr/>
          </p:nvSpPr>
          <p:spPr>
            <a:xfrm>
              <a:off x="16483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0" y="98"/>
                    <a:pt x="0" y="211"/>
                  </a:cubicBezTo>
                  <a:cubicBezTo>
                    <a:pt x="0" y="330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0" name="Google Shape;6240;p9"/>
            <p:cNvSpPr/>
            <p:nvPr/>
          </p:nvSpPr>
          <p:spPr>
            <a:xfrm>
              <a:off x="2072675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9" y="0"/>
                  </a:moveTo>
                  <a:cubicBezTo>
                    <a:pt x="103" y="0"/>
                    <a:pt x="11" y="89"/>
                    <a:pt x="11" y="206"/>
                  </a:cubicBezTo>
                  <a:cubicBezTo>
                    <a:pt x="0" y="325"/>
                    <a:pt x="93" y="417"/>
                    <a:pt x="206" y="422"/>
                  </a:cubicBezTo>
                  <a:cubicBezTo>
                    <a:pt x="210" y="422"/>
                    <a:pt x="214" y="423"/>
                    <a:pt x="217" y="423"/>
                  </a:cubicBezTo>
                  <a:cubicBezTo>
                    <a:pt x="340" y="423"/>
                    <a:pt x="427" y="342"/>
                    <a:pt x="432" y="222"/>
                  </a:cubicBezTo>
                  <a:cubicBezTo>
                    <a:pt x="432" y="104"/>
                    <a:pt x="345" y="6"/>
                    <a:pt x="226" y="1"/>
                  </a:cubicBezTo>
                  <a:cubicBezTo>
                    <a:pt x="221" y="0"/>
                    <a:pt x="215" y="0"/>
                    <a:pt x="20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1" name="Google Shape;6241;p9"/>
            <p:cNvSpPr/>
            <p:nvPr/>
          </p:nvSpPr>
          <p:spPr>
            <a:xfrm>
              <a:off x="21261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0" y="94"/>
                    <a:pt x="0" y="212"/>
                  </a:cubicBezTo>
                  <a:cubicBezTo>
                    <a:pt x="0" y="340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2"/>
                  </a:cubicBezTo>
                  <a:cubicBezTo>
                    <a:pt x="416" y="93"/>
                    <a:pt x="324" y="1"/>
                    <a:pt x="211" y="1"/>
                  </a:cubicBezTo>
                  <a:cubicBezTo>
                    <a:pt x="205" y="0"/>
                    <a:pt x="199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2" name="Google Shape;6242;p9"/>
            <p:cNvSpPr/>
            <p:nvPr/>
          </p:nvSpPr>
          <p:spPr>
            <a:xfrm>
              <a:off x="2125850" y="398437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40"/>
                    <a:pt x="93" y="433"/>
                    <a:pt x="217" y="433"/>
                  </a:cubicBezTo>
                  <a:cubicBezTo>
                    <a:pt x="335" y="433"/>
                    <a:pt x="432" y="335"/>
                    <a:pt x="427" y="212"/>
                  </a:cubicBezTo>
                  <a:cubicBezTo>
                    <a:pt x="422" y="88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3" name="Google Shape;6243;p9"/>
            <p:cNvSpPr/>
            <p:nvPr/>
          </p:nvSpPr>
          <p:spPr>
            <a:xfrm>
              <a:off x="1568550" y="44887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3" y="1"/>
                    <a:pt x="6" y="93"/>
                    <a:pt x="1" y="211"/>
                  </a:cubicBezTo>
                  <a:cubicBezTo>
                    <a:pt x="6" y="330"/>
                    <a:pt x="93" y="427"/>
                    <a:pt x="212" y="427"/>
                  </a:cubicBezTo>
                  <a:cubicBezTo>
                    <a:pt x="325" y="427"/>
                    <a:pt x="427" y="330"/>
                    <a:pt x="427" y="211"/>
                  </a:cubicBezTo>
                  <a:cubicBezTo>
                    <a:pt x="427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4" name="Google Shape;6244;p9"/>
            <p:cNvSpPr/>
            <p:nvPr/>
          </p:nvSpPr>
          <p:spPr>
            <a:xfrm>
              <a:off x="1993275" y="4382250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1" y="1"/>
                  </a:moveTo>
                  <a:cubicBezTo>
                    <a:pt x="98" y="11"/>
                    <a:pt x="1" y="98"/>
                    <a:pt x="1" y="216"/>
                  </a:cubicBezTo>
                  <a:cubicBezTo>
                    <a:pt x="1" y="335"/>
                    <a:pt x="9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2"/>
                    <a:pt x="422" y="222"/>
                  </a:cubicBezTo>
                  <a:cubicBezTo>
                    <a:pt x="422" y="103"/>
                    <a:pt x="330" y="1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5" name="Google Shape;6245;p9"/>
            <p:cNvSpPr/>
            <p:nvPr/>
          </p:nvSpPr>
          <p:spPr>
            <a:xfrm>
              <a:off x="17809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3" y="1"/>
                    <a:pt x="0" y="83"/>
                    <a:pt x="11" y="212"/>
                  </a:cubicBezTo>
                  <a:cubicBezTo>
                    <a:pt x="11" y="325"/>
                    <a:pt x="103" y="422"/>
                    <a:pt x="221" y="422"/>
                  </a:cubicBezTo>
                  <a:cubicBezTo>
                    <a:pt x="329" y="422"/>
                    <a:pt x="427" y="325"/>
                    <a:pt x="427" y="212"/>
                  </a:cubicBezTo>
                  <a:cubicBezTo>
                    <a:pt x="427" y="88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6" name="Google Shape;6246;p9"/>
            <p:cNvSpPr/>
            <p:nvPr/>
          </p:nvSpPr>
          <p:spPr>
            <a:xfrm>
              <a:off x="1940225" y="44887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3" y="1"/>
                    <a:pt x="0" y="98"/>
                    <a:pt x="0" y="211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35"/>
                    <a:pt x="427" y="211"/>
                  </a:cubicBezTo>
                  <a:cubicBezTo>
                    <a:pt x="427" y="9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7" name="Google Shape;6247;p9"/>
            <p:cNvSpPr/>
            <p:nvPr/>
          </p:nvSpPr>
          <p:spPr>
            <a:xfrm>
              <a:off x="1887175" y="4011225"/>
              <a:ext cx="10925" cy="10575"/>
            </a:xfrm>
            <a:custGeom>
              <a:rect b="b" l="l" r="r" t="t"/>
              <a:pathLst>
                <a:path extrusionOk="0" h="423" w="437">
                  <a:moveTo>
                    <a:pt x="210" y="0"/>
                  </a:moveTo>
                  <a:cubicBezTo>
                    <a:pt x="93" y="0"/>
                    <a:pt x="10" y="80"/>
                    <a:pt x="5" y="196"/>
                  </a:cubicBezTo>
                  <a:cubicBezTo>
                    <a:pt x="0" y="320"/>
                    <a:pt x="87" y="417"/>
                    <a:pt x="211" y="422"/>
                  </a:cubicBezTo>
                  <a:cubicBezTo>
                    <a:pt x="324" y="422"/>
                    <a:pt x="427" y="335"/>
                    <a:pt x="427" y="212"/>
                  </a:cubicBezTo>
                  <a:cubicBezTo>
                    <a:pt x="437" y="93"/>
                    <a:pt x="344" y="1"/>
                    <a:pt x="231" y="1"/>
                  </a:cubicBezTo>
                  <a:cubicBezTo>
                    <a:pt x="224" y="0"/>
                    <a:pt x="217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8" name="Google Shape;6248;p9"/>
            <p:cNvSpPr/>
            <p:nvPr/>
          </p:nvSpPr>
          <p:spPr>
            <a:xfrm>
              <a:off x="1542225" y="40373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3" y="10"/>
                    <a:pt x="1" y="98"/>
                    <a:pt x="1" y="216"/>
                  </a:cubicBezTo>
                  <a:cubicBezTo>
                    <a:pt x="1" y="334"/>
                    <a:pt x="88" y="432"/>
                    <a:pt x="211" y="432"/>
                  </a:cubicBezTo>
                  <a:cubicBezTo>
                    <a:pt x="215" y="432"/>
                    <a:pt x="218" y="432"/>
                    <a:pt x="221" y="432"/>
                  </a:cubicBezTo>
                  <a:cubicBezTo>
                    <a:pt x="339" y="432"/>
                    <a:pt x="422" y="346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9" name="Google Shape;6249;p9"/>
            <p:cNvSpPr/>
            <p:nvPr/>
          </p:nvSpPr>
          <p:spPr>
            <a:xfrm>
              <a:off x="2099400" y="44887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98" y="1"/>
                    <a:pt x="0" y="93"/>
                    <a:pt x="5" y="211"/>
                  </a:cubicBezTo>
                  <a:cubicBezTo>
                    <a:pt x="5" y="330"/>
                    <a:pt x="103" y="427"/>
                    <a:pt x="221" y="427"/>
                  </a:cubicBezTo>
                  <a:cubicBezTo>
                    <a:pt x="334" y="417"/>
                    <a:pt x="432" y="330"/>
                    <a:pt x="432" y="211"/>
                  </a:cubicBezTo>
                  <a:cubicBezTo>
                    <a:pt x="432" y="98"/>
                    <a:pt x="33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0" name="Google Shape;6250;p9"/>
            <p:cNvSpPr/>
            <p:nvPr/>
          </p:nvSpPr>
          <p:spPr>
            <a:xfrm>
              <a:off x="1595150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93" y="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0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1" name="Google Shape;6251;p9"/>
            <p:cNvSpPr/>
            <p:nvPr/>
          </p:nvSpPr>
          <p:spPr>
            <a:xfrm>
              <a:off x="207280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88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5" y="422"/>
                    <a:pt x="427" y="336"/>
                    <a:pt x="427" y="216"/>
                  </a:cubicBezTo>
                  <a:cubicBezTo>
                    <a:pt x="427" y="93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2" name="Google Shape;6252;p9"/>
            <p:cNvSpPr/>
            <p:nvPr/>
          </p:nvSpPr>
          <p:spPr>
            <a:xfrm>
              <a:off x="2072800" y="4249925"/>
              <a:ext cx="10550" cy="10825"/>
            </a:xfrm>
            <a:custGeom>
              <a:rect b="b" l="l" r="r" t="t"/>
              <a:pathLst>
                <a:path extrusionOk="0" h="433" w="422">
                  <a:moveTo>
                    <a:pt x="211" y="1"/>
                  </a:moveTo>
                  <a:cubicBezTo>
                    <a:pt x="93" y="1"/>
                    <a:pt x="6" y="98"/>
                    <a:pt x="1" y="227"/>
                  </a:cubicBezTo>
                  <a:cubicBezTo>
                    <a:pt x="6" y="345"/>
                    <a:pt x="93" y="432"/>
                    <a:pt x="211" y="432"/>
                  </a:cubicBezTo>
                  <a:cubicBezTo>
                    <a:pt x="324" y="432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3" name="Google Shape;6253;p9"/>
            <p:cNvSpPr/>
            <p:nvPr/>
          </p:nvSpPr>
          <p:spPr>
            <a:xfrm>
              <a:off x="1515625" y="4223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22" y="0"/>
                  </a:moveTo>
                  <a:cubicBezTo>
                    <a:pt x="104" y="0"/>
                    <a:pt x="1" y="93"/>
                    <a:pt x="1" y="211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4" name="Google Shape;6254;p9"/>
            <p:cNvSpPr/>
            <p:nvPr/>
          </p:nvSpPr>
          <p:spPr>
            <a:xfrm>
              <a:off x="1542225" y="42499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1" y="93"/>
                    <a:pt x="1" y="217"/>
                  </a:cubicBezTo>
                  <a:cubicBezTo>
                    <a:pt x="1" y="330"/>
                    <a:pt x="93" y="427"/>
                    <a:pt x="211" y="427"/>
                  </a:cubicBezTo>
                  <a:cubicBezTo>
                    <a:pt x="324" y="427"/>
                    <a:pt x="422" y="330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5" name="Google Shape;6255;p9"/>
            <p:cNvSpPr/>
            <p:nvPr/>
          </p:nvSpPr>
          <p:spPr>
            <a:xfrm>
              <a:off x="1754450" y="3931325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98" y="1"/>
                    <a:pt x="1" y="103"/>
                    <a:pt x="1" y="222"/>
                  </a:cubicBezTo>
                  <a:cubicBezTo>
                    <a:pt x="1" y="342"/>
                    <a:pt x="93" y="427"/>
                    <a:pt x="207" y="427"/>
                  </a:cubicBezTo>
                  <a:cubicBezTo>
                    <a:pt x="210" y="427"/>
                    <a:pt x="213" y="427"/>
                    <a:pt x="217" y="427"/>
                  </a:cubicBezTo>
                  <a:cubicBezTo>
                    <a:pt x="340" y="427"/>
                    <a:pt x="432" y="330"/>
                    <a:pt x="427" y="206"/>
                  </a:cubicBezTo>
                  <a:cubicBezTo>
                    <a:pt x="427" y="93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6" name="Google Shape;6256;p9"/>
            <p:cNvSpPr/>
            <p:nvPr/>
          </p:nvSpPr>
          <p:spPr>
            <a:xfrm>
              <a:off x="2046200" y="4223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4"/>
                    <a:pt x="93" y="421"/>
                    <a:pt x="217" y="421"/>
                  </a:cubicBezTo>
                  <a:cubicBezTo>
                    <a:pt x="335" y="421"/>
                    <a:pt x="432" y="334"/>
                    <a:pt x="427" y="211"/>
                  </a:cubicBezTo>
                  <a:cubicBezTo>
                    <a:pt x="427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7" name="Google Shape;6257;p9"/>
            <p:cNvSpPr/>
            <p:nvPr/>
          </p:nvSpPr>
          <p:spPr>
            <a:xfrm>
              <a:off x="1648350" y="38784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98" y="6"/>
                    <a:pt x="0" y="93"/>
                    <a:pt x="0" y="211"/>
                  </a:cubicBezTo>
                  <a:cubicBezTo>
                    <a:pt x="0" y="329"/>
                    <a:pt x="87" y="422"/>
                    <a:pt x="211" y="422"/>
                  </a:cubicBezTo>
                  <a:cubicBezTo>
                    <a:pt x="334" y="422"/>
                    <a:pt x="421" y="335"/>
                    <a:pt x="421" y="211"/>
                  </a:cubicBezTo>
                  <a:cubicBezTo>
                    <a:pt x="421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8" name="Google Shape;6258;p9"/>
            <p:cNvSpPr/>
            <p:nvPr/>
          </p:nvSpPr>
          <p:spPr>
            <a:xfrm>
              <a:off x="194022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4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1"/>
                  </a:cubicBezTo>
                  <a:cubicBezTo>
                    <a:pt x="422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9" name="Google Shape;6259;p9"/>
            <p:cNvSpPr/>
            <p:nvPr/>
          </p:nvSpPr>
          <p:spPr>
            <a:xfrm>
              <a:off x="1940225" y="4329575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20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8"/>
                    <a:pt x="0" y="217"/>
                  </a:cubicBezTo>
                  <a:cubicBezTo>
                    <a:pt x="0" y="330"/>
                    <a:pt x="93" y="427"/>
                    <a:pt x="206" y="427"/>
                  </a:cubicBezTo>
                  <a:cubicBezTo>
                    <a:pt x="329" y="427"/>
                    <a:pt x="427" y="335"/>
                    <a:pt x="427" y="217"/>
                  </a:cubicBezTo>
                  <a:cubicBezTo>
                    <a:pt x="427" y="96"/>
                    <a:pt x="339" y="1"/>
                    <a:pt x="22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0" name="Google Shape;6260;p9"/>
            <p:cNvSpPr/>
            <p:nvPr/>
          </p:nvSpPr>
          <p:spPr>
            <a:xfrm>
              <a:off x="1542225" y="39313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1" name="Google Shape;6261;p9"/>
            <p:cNvSpPr/>
            <p:nvPr/>
          </p:nvSpPr>
          <p:spPr>
            <a:xfrm>
              <a:off x="1595150" y="3931200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103" y="6"/>
                    <a:pt x="6" y="98"/>
                    <a:pt x="6" y="211"/>
                  </a:cubicBezTo>
                  <a:cubicBezTo>
                    <a:pt x="1" y="340"/>
                    <a:pt x="93" y="432"/>
                    <a:pt x="211" y="432"/>
                  </a:cubicBezTo>
                  <a:cubicBezTo>
                    <a:pt x="335" y="432"/>
                    <a:pt x="427" y="340"/>
                    <a:pt x="432" y="211"/>
                  </a:cubicBezTo>
                  <a:cubicBezTo>
                    <a:pt x="43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2" name="Google Shape;6262;p9"/>
            <p:cNvSpPr/>
            <p:nvPr/>
          </p:nvSpPr>
          <p:spPr>
            <a:xfrm>
              <a:off x="1780925" y="45419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0"/>
                  </a:moveTo>
                  <a:cubicBezTo>
                    <a:pt x="93" y="0"/>
                    <a:pt x="0" y="82"/>
                    <a:pt x="0" y="206"/>
                  </a:cubicBezTo>
                  <a:cubicBezTo>
                    <a:pt x="0" y="329"/>
                    <a:pt x="98" y="421"/>
                    <a:pt x="216" y="421"/>
                  </a:cubicBezTo>
                  <a:cubicBezTo>
                    <a:pt x="329" y="421"/>
                    <a:pt x="427" y="329"/>
                    <a:pt x="427" y="206"/>
                  </a:cubicBezTo>
                  <a:cubicBezTo>
                    <a:pt x="427" y="82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3" name="Google Shape;6263;p9"/>
            <p:cNvSpPr/>
            <p:nvPr/>
          </p:nvSpPr>
          <p:spPr>
            <a:xfrm>
              <a:off x="1860575" y="3931325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03" y="1"/>
                  </a:moveTo>
                  <a:cubicBezTo>
                    <a:pt x="93" y="1"/>
                    <a:pt x="0" y="101"/>
                    <a:pt x="0" y="217"/>
                  </a:cubicBezTo>
                  <a:cubicBezTo>
                    <a:pt x="0" y="335"/>
                    <a:pt x="98" y="427"/>
                    <a:pt x="221" y="427"/>
                  </a:cubicBezTo>
                  <a:cubicBezTo>
                    <a:pt x="339" y="427"/>
                    <a:pt x="432" y="335"/>
                    <a:pt x="427" y="217"/>
                  </a:cubicBezTo>
                  <a:cubicBezTo>
                    <a:pt x="422" y="98"/>
                    <a:pt x="329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4" name="Google Shape;6264;p9"/>
            <p:cNvSpPr/>
            <p:nvPr/>
          </p:nvSpPr>
          <p:spPr>
            <a:xfrm>
              <a:off x="1886900" y="45419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98" y="0"/>
                    <a:pt x="11" y="82"/>
                    <a:pt x="11" y="206"/>
                  </a:cubicBezTo>
                  <a:cubicBezTo>
                    <a:pt x="1" y="319"/>
                    <a:pt x="98" y="421"/>
                    <a:pt x="217" y="421"/>
                  </a:cubicBezTo>
                  <a:cubicBezTo>
                    <a:pt x="222" y="422"/>
                    <a:pt x="228" y="422"/>
                    <a:pt x="234" y="422"/>
                  </a:cubicBezTo>
                  <a:cubicBezTo>
                    <a:pt x="344" y="422"/>
                    <a:pt x="432" y="328"/>
                    <a:pt x="432" y="211"/>
                  </a:cubicBezTo>
                  <a:cubicBezTo>
                    <a:pt x="438" y="87"/>
                    <a:pt x="35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5" name="Google Shape;6265;p9"/>
            <p:cNvSpPr/>
            <p:nvPr/>
          </p:nvSpPr>
          <p:spPr>
            <a:xfrm>
              <a:off x="2072925" y="39313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3" y="1"/>
                  </a:moveTo>
                  <a:cubicBezTo>
                    <a:pt x="93" y="1"/>
                    <a:pt x="1" y="96"/>
                    <a:pt x="1" y="217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17" y="217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1"/>
                    <a:pt x="203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6" name="Google Shape;6266;p9"/>
            <p:cNvSpPr/>
            <p:nvPr/>
          </p:nvSpPr>
          <p:spPr>
            <a:xfrm>
              <a:off x="1568700" y="39580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11" y="1"/>
                  </a:moveTo>
                  <a:cubicBezTo>
                    <a:pt x="87" y="1"/>
                    <a:pt x="0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7" y="423"/>
                    <a:pt x="421" y="324"/>
                    <a:pt x="421" y="211"/>
                  </a:cubicBezTo>
                  <a:cubicBezTo>
                    <a:pt x="421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7" name="Google Shape;6267;p9"/>
            <p:cNvSpPr/>
            <p:nvPr/>
          </p:nvSpPr>
          <p:spPr>
            <a:xfrm>
              <a:off x="148917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2" y="0"/>
                    <a:pt x="0" y="88"/>
                    <a:pt x="0" y="211"/>
                  </a:cubicBezTo>
                  <a:cubicBezTo>
                    <a:pt x="0" y="334"/>
                    <a:pt x="93" y="422"/>
                    <a:pt x="211" y="422"/>
                  </a:cubicBezTo>
                  <a:cubicBezTo>
                    <a:pt x="329" y="417"/>
                    <a:pt x="422" y="324"/>
                    <a:pt x="422" y="211"/>
                  </a:cubicBezTo>
                  <a:cubicBezTo>
                    <a:pt x="422" y="8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8" name="Google Shape;6268;p9"/>
            <p:cNvSpPr/>
            <p:nvPr/>
          </p:nvSpPr>
          <p:spPr>
            <a:xfrm>
              <a:off x="1674800" y="39580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11" y="1"/>
                  </a:moveTo>
                  <a:cubicBezTo>
                    <a:pt x="93" y="1"/>
                    <a:pt x="1" y="88"/>
                    <a:pt x="1" y="211"/>
                  </a:cubicBezTo>
                  <a:cubicBezTo>
                    <a:pt x="1" y="329"/>
                    <a:pt x="94" y="423"/>
                    <a:pt x="200" y="423"/>
                  </a:cubicBezTo>
                  <a:cubicBezTo>
                    <a:pt x="206" y="423"/>
                    <a:pt x="211" y="422"/>
                    <a:pt x="217" y="422"/>
                  </a:cubicBezTo>
                  <a:cubicBezTo>
                    <a:pt x="330" y="422"/>
                    <a:pt x="422" y="319"/>
                    <a:pt x="422" y="211"/>
                  </a:cubicBezTo>
                  <a:cubicBezTo>
                    <a:pt x="43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9" name="Google Shape;6269;p9"/>
            <p:cNvSpPr/>
            <p:nvPr/>
          </p:nvSpPr>
          <p:spPr>
            <a:xfrm>
              <a:off x="1542225" y="4462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4" y="0"/>
                  </a:moveTo>
                  <a:cubicBezTo>
                    <a:pt x="84" y="0"/>
                    <a:pt x="1" y="94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2" y="335"/>
                    <a:pt x="422" y="212"/>
                  </a:cubicBezTo>
                  <a:cubicBezTo>
                    <a:pt x="417" y="93"/>
                    <a:pt x="324" y="1"/>
                    <a:pt x="211" y="1"/>
                  </a:cubicBezTo>
                  <a:cubicBezTo>
                    <a:pt x="205" y="0"/>
                    <a:pt x="2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0" name="Google Shape;6270;p9"/>
            <p:cNvSpPr/>
            <p:nvPr/>
          </p:nvSpPr>
          <p:spPr>
            <a:xfrm>
              <a:off x="1595150" y="4462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06" y="1"/>
                  </a:moveTo>
                  <a:cubicBezTo>
                    <a:pt x="93" y="6"/>
                    <a:pt x="1" y="93"/>
                    <a:pt x="1" y="212"/>
                  </a:cubicBezTo>
                  <a:cubicBezTo>
                    <a:pt x="1" y="335"/>
                    <a:pt x="93" y="422"/>
                    <a:pt x="211" y="422"/>
                  </a:cubicBezTo>
                  <a:cubicBezTo>
                    <a:pt x="335" y="422"/>
                    <a:pt x="427" y="335"/>
                    <a:pt x="417" y="212"/>
                  </a:cubicBezTo>
                  <a:cubicBezTo>
                    <a:pt x="417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1" name="Google Shape;6271;p9"/>
            <p:cNvSpPr/>
            <p:nvPr/>
          </p:nvSpPr>
          <p:spPr>
            <a:xfrm>
              <a:off x="201987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88" y="0"/>
                    <a:pt x="0" y="88"/>
                    <a:pt x="0" y="211"/>
                  </a:cubicBezTo>
                  <a:cubicBezTo>
                    <a:pt x="0" y="334"/>
                    <a:pt x="98" y="422"/>
                    <a:pt x="22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3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2" name="Google Shape;6272;p9"/>
            <p:cNvSpPr/>
            <p:nvPr/>
          </p:nvSpPr>
          <p:spPr>
            <a:xfrm>
              <a:off x="1940475" y="39580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1"/>
                  </a:moveTo>
                  <a:cubicBezTo>
                    <a:pt x="88" y="6"/>
                    <a:pt x="1" y="93"/>
                    <a:pt x="1" y="211"/>
                  </a:cubicBezTo>
                  <a:cubicBezTo>
                    <a:pt x="1" y="329"/>
                    <a:pt x="93" y="422"/>
                    <a:pt x="211" y="422"/>
                  </a:cubicBezTo>
                  <a:cubicBezTo>
                    <a:pt x="324" y="422"/>
                    <a:pt x="417" y="329"/>
                    <a:pt x="417" y="206"/>
                  </a:cubicBezTo>
                  <a:cubicBezTo>
                    <a:pt x="412" y="83"/>
                    <a:pt x="31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3" name="Google Shape;6273;p9"/>
            <p:cNvSpPr/>
            <p:nvPr/>
          </p:nvSpPr>
          <p:spPr>
            <a:xfrm>
              <a:off x="1754450" y="4462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05" y="0"/>
                  </a:moveTo>
                  <a:cubicBezTo>
                    <a:pt x="94" y="0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22"/>
                    <a:pt x="427" y="335"/>
                    <a:pt x="432" y="212"/>
                  </a:cubicBezTo>
                  <a:cubicBezTo>
                    <a:pt x="427" y="93"/>
                    <a:pt x="335" y="1"/>
                    <a:pt x="222" y="1"/>
                  </a:cubicBezTo>
                  <a:cubicBezTo>
                    <a:pt x="216" y="0"/>
                    <a:pt x="211" y="0"/>
                    <a:pt x="205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4" name="Google Shape;6274;p9"/>
            <p:cNvSpPr/>
            <p:nvPr/>
          </p:nvSpPr>
          <p:spPr>
            <a:xfrm>
              <a:off x="1462575" y="43825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93" y="1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5" y="427"/>
                    <a:pt x="422" y="335"/>
                    <a:pt x="422" y="212"/>
                  </a:cubicBezTo>
                  <a:cubicBezTo>
                    <a:pt x="422" y="93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5" name="Google Shape;6275;p9"/>
            <p:cNvSpPr/>
            <p:nvPr/>
          </p:nvSpPr>
          <p:spPr>
            <a:xfrm>
              <a:off x="1860575" y="4462150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8" y="1"/>
                    <a:pt x="0" y="93"/>
                    <a:pt x="0" y="212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34" y="422"/>
                    <a:pt x="427" y="335"/>
                    <a:pt x="432" y="212"/>
                  </a:cubicBezTo>
                  <a:cubicBezTo>
                    <a:pt x="427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6" name="Google Shape;6276;p9"/>
            <p:cNvSpPr/>
            <p:nvPr/>
          </p:nvSpPr>
          <p:spPr>
            <a:xfrm>
              <a:off x="1993275" y="3958050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1" y="1"/>
                  </a:moveTo>
                  <a:cubicBezTo>
                    <a:pt x="98" y="1"/>
                    <a:pt x="1" y="88"/>
                    <a:pt x="1" y="206"/>
                  </a:cubicBezTo>
                  <a:cubicBezTo>
                    <a:pt x="1" y="319"/>
                    <a:pt x="98" y="422"/>
                    <a:pt x="211" y="422"/>
                  </a:cubicBezTo>
                  <a:cubicBezTo>
                    <a:pt x="217" y="422"/>
                    <a:pt x="223" y="423"/>
                    <a:pt x="228" y="423"/>
                  </a:cubicBezTo>
                  <a:cubicBezTo>
                    <a:pt x="338" y="423"/>
                    <a:pt x="422" y="329"/>
                    <a:pt x="422" y="211"/>
                  </a:cubicBezTo>
                  <a:cubicBezTo>
                    <a:pt x="422" y="8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7" name="Google Shape;6277;p9"/>
            <p:cNvSpPr/>
            <p:nvPr/>
          </p:nvSpPr>
          <p:spPr>
            <a:xfrm>
              <a:off x="2099400" y="3958050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1" y="1"/>
                  </a:moveTo>
                  <a:cubicBezTo>
                    <a:pt x="93" y="1"/>
                    <a:pt x="0" y="98"/>
                    <a:pt x="0" y="216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216" y="422"/>
                    <a:pt x="222" y="423"/>
                    <a:pt x="227" y="423"/>
                  </a:cubicBezTo>
                  <a:cubicBezTo>
                    <a:pt x="338" y="423"/>
                    <a:pt x="427" y="324"/>
                    <a:pt x="427" y="211"/>
                  </a:cubicBezTo>
                  <a:cubicBezTo>
                    <a:pt x="427" y="8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8" name="Google Shape;6278;p9"/>
            <p:cNvSpPr/>
            <p:nvPr/>
          </p:nvSpPr>
          <p:spPr>
            <a:xfrm>
              <a:off x="1595275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8" y="0"/>
                    <a:pt x="11" y="87"/>
                    <a:pt x="1" y="206"/>
                  </a:cubicBezTo>
                  <a:cubicBezTo>
                    <a:pt x="1" y="329"/>
                    <a:pt x="88" y="427"/>
                    <a:pt x="206" y="427"/>
                  </a:cubicBezTo>
                  <a:cubicBezTo>
                    <a:pt x="210" y="427"/>
                    <a:pt x="213" y="427"/>
                    <a:pt x="216" y="427"/>
                  </a:cubicBezTo>
                  <a:cubicBezTo>
                    <a:pt x="335" y="427"/>
                    <a:pt x="427" y="336"/>
                    <a:pt x="427" y="221"/>
                  </a:cubicBezTo>
                  <a:cubicBezTo>
                    <a:pt x="427" y="98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9" name="Google Shape;6279;p9"/>
            <p:cNvSpPr/>
            <p:nvPr/>
          </p:nvSpPr>
          <p:spPr>
            <a:xfrm>
              <a:off x="1568550" y="422335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22" y="0"/>
                  </a:moveTo>
                  <a:cubicBezTo>
                    <a:pt x="109" y="0"/>
                    <a:pt x="11" y="87"/>
                    <a:pt x="6" y="206"/>
                  </a:cubicBezTo>
                  <a:cubicBezTo>
                    <a:pt x="1" y="324"/>
                    <a:pt x="88" y="421"/>
                    <a:pt x="212" y="421"/>
                  </a:cubicBezTo>
                  <a:cubicBezTo>
                    <a:pt x="218" y="422"/>
                    <a:pt x="224" y="422"/>
                    <a:pt x="230" y="422"/>
                  </a:cubicBezTo>
                  <a:cubicBezTo>
                    <a:pt x="344" y="422"/>
                    <a:pt x="428" y="333"/>
                    <a:pt x="438" y="216"/>
                  </a:cubicBezTo>
                  <a:cubicBezTo>
                    <a:pt x="438" y="103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0" name="Google Shape;6280;p9"/>
            <p:cNvSpPr/>
            <p:nvPr/>
          </p:nvSpPr>
          <p:spPr>
            <a:xfrm>
              <a:off x="1807650" y="38781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11" y="0"/>
                  </a:moveTo>
                  <a:cubicBezTo>
                    <a:pt x="98" y="0"/>
                    <a:pt x="0" y="98"/>
                    <a:pt x="0" y="221"/>
                  </a:cubicBezTo>
                  <a:cubicBezTo>
                    <a:pt x="0" y="350"/>
                    <a:pt x="88" y="432"/>
                    <a:pt x="211" y="432"/>
                  </a:cubicBezTo>
                  <a:cubicBezTo>
                    <a:pt x="334" y="427"/>
                    <a:pt x="422" y="339"/>
                    <a:pt x="422" y="216"/>
                  </a:cubicBezTo>
                  <a:cubicBezTo>
                    <a:pt x="422" y="98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1" name="Google Shape;6281;p9"/>
            <p:cNvSpPr/>
            <p:nvPr/>
          </p:nvSpPr>
          <p:spPr>
            <a:xfrm>
              <a:off x="199327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7" y="0"/>
                  </a:moveTo>
                  <a:cubicBezTo>
                    <a:pt x="93" y="0"/>
                    <a:pt x="1" y="86"/>
                    <a:pt x="1" y="211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2" y="335"/>
                    <a:pt x="422" y="216"/>
                  </a:cubicBezTo>
                  <a:cubicBezTo>
                    <a:pt x="427" y="98"/>
                    <a:pt x="340" y="1"/>
                    <a:pt x="216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2" name="Google Shape;6282;p9"/>
            <p:cNvSpPr/>
            <p:nvPr/>
          </p:nvSpPr>
          <p:spPr>
            <a:xfrm>
              <a:off x="14625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4" y="422"/>
                    <a:pt x="422" y="33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3" name="Google Shape;6283;p9"/>
            <p:cNvSpPr/>
            <p:nvPr/>
          </p:nvSpPr>
          <p:spPr>
            <a:xfrm>
              <a:off x="1701150" y="4303000"/>
              <a:ext cx="10925" cy="10550"/>
            </a:xfrm>
            <a:custGeom>
              <a:rect b="b" l="l" r="r" t="t"/>
              <a:pathLst>
                <a:path extrusionOk="0" h="422" w="437">
                  <a:moveTo>
                    <a:pt x="211" y="0"/>
                  </a:moveTo>
                  <a:cubicBezTo>
                    <a:pt x="98" y="0"/>
                    <a:pt x="0" y="87"/>
                    <a:pt x="0" y="206"/>
                  </a:cubicBezTo>
                  <a:cubicBezTo>
                    <a:pt x="0" y="329"/>
                    <a:pt x="87" y="421"/>
                    <a:pt x="211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7" y="87"/>
                    <a:pt x="33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4" name="Google Shape;6284;p9"/>
            <p:cNvSpPr/>
            <p:nvPr/>
          </p:nvSpPr>
          <p:spPr>
            <a:xfrm>
              <a:off x="1435850" y="4356150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0" y="1"/>
                  </a:moveTo>
                  <a:cubicBezTo>
                    <a:pt x="224" y="1"/>
                    <a:pt x="218" y="1"/>
                    <a:pt x="211" y="1"/>
                  </a:cubicBezTo>
                  <a:cubicBezTo>
                    <a:pt x="93" y="7"/>
                    <a:pt x="1" y="94"/>
                    <a:pt x="1" y="217"/>
                  </a:cubicBezTo>
                  <a:cubicBezTo>
                    <a:pt x="6" y="335"/>
                    <a:pt x="98" y="423"/>
                    <a:pt x="211" y="423"/>
                  </a:cubicBezTo>
                  <a:cubicBezTo>
                    <a:pt x="335" y="423"/>
                    <a:pt x="432" y="325"/>
                    <a:pt x="432" y="212"/>
                  </a:cubicBezTo>
                  <a:cubicBezTo>
                    <a:pt x="432" y="95"/>
                    <a:pt x="349" y="1"/>
                    <a:pt x="23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5" name="Google Shape;6285;p9"/>
            <p:cNvSpPr/>
            <p:nvPr/>
          </p:nvSpPr>
          <p:spPr>
            <a:xfrm>
              <a:off x="1966825" y="435617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87" y="0"/>
                    <a:pt x="0" y="88"/>
                    <a:pt x="5" y="216"/>
                  </a:cubicBezTo>
                  <a:cubicBezTo>
                    <a:pt x="10" y="334"/>
                    <a:pt x="103" y="422"/>
                    <a:pt x="216" y="422"/>
                  </a:cubicBezTo>
                  <a:cubicBezTo>
                    <a:pt x="334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6" name="Google Shape;6286;p9"/>
            <p:cNvSpPr/>
            <p:nvPr/>
          </p:nvSpPr>
          <p:spPr>
            <a:xfrm>
              <a:off x="1542100" y="398452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6" y="98"/>
                    <a:pt x="0" y="221"/>
                  </a:cubicBezTo>
                  <a:cubicBezTo>
                    <a:pt x="0" y="334"/>
                    <a:pt x="98" y="427"/>
                    <a:pt x="221" y="427"/>
                  </a:cubicBezTo>
                  <a:cubicBezTo>
                    <a:pt x="340" y="427"/>
                    <a:pt x="427" y="329"/>
                    <a:pt x="427" y="211"/>
                  </a:cubicBezTo>
                  <a:cubicBezTo>
                    <a:pt x="42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7" name="Google Shape;6287;p9"/>
            <p:cNvSpPr/>
            <p:nvPr/>
          </p:nvSpPr>
          <p:spPr>
            <a:xfrm>
              <a:off x="1595150" y="42499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3" y="1"/>
                    <a:pt x="6" y="93"/>
                    <a:pt x="1" y="217"/>
                  </a:cubicBezTo>
                  <a:cubicBezTo>
                    <a:pt x="1" y="330"/>
                    <a:pt x="93" y="427"/>
                    <a:pt x="206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3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8" name="Google Shape;6288;p9"/>
            <p:cNvSpPr/>
            <p:nvPr/>
          </p:nvSpPr>
          <p:spPr>
            <a:xfrm>
              <a:off x="1542225" y="45152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34"/>
                    <a:pt x="88" y="427"/>
                    <a:pt x="211" y="427"/>
                  </a:cubicBezTo>
                  <a:cubicBezTo>
                    <a:pt x="335" y="427"/>
                    <a:pt x="422" y="329"/>
                    <a:pt x="422" y="206"/>
                  </a:cubicBezTo>
                  <a:cubicBezTo>
                    <a:pt x="417" y="93"/>
                    <a:pt x="32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9" name="Google Shape;6289;p9"/>
            <p:cNvSpPr/>
            <p:nvPr/>
          </p:nvSpPr>
          <p:spPr>
            <a:xfrm>
              <a:off x="2099400" y="42232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3"/>
                    <a:pt x="0" y="212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104"/>
                    <a:pt x="329" y="6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0" name="Google Shape;6290;p9"/>
            <p:cNvSpPr/>
            <p:nvPr/>
          </p:nvSpPr>
          <p:spPr>
            <a:xfrm>
              <a:off x="1780925" y="417015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21" y="1"/>
                  </a:moveTo>
                  <a:cubicBezTo>
                    <a:pt x="103" y="1"/>
                    <a:pt x="11" y="98"/>
                    <a:pt x="11" y="211"/>
                  </a:cubicBezTo>
                  <a:cubicBezTo>
                    <a:pt x="0" y="335"/>
                    <a:pt x="93" y="427"/>
                    <a:pt x="216" y="427"/>
                  </a:cubicBezTo>
                  <a:cubicBezTo>
                    <a:pt x="219" y="427"/>
                    <a:pt x="222" y="427"/>
                    <a:pt x="225" y="427"/>
                  </a:cubicBezTo>
                  <a:cubicBezTo>
                    <a:pt x="339" y="427"/>
                    <a:pt x="427" y="336"/>
                    <a:pt x="432" y="211"/>
                  </a:cubicBezTo>
                  <a:cubicBezTo>
                    <a:pt x="432" y="109"/>
                    <a:pt x="360" y="6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1" name="Google Shape;6291;p9"/>
            <p:cNvSpPr/>
            <p:nvPr/>
          </p:nvSpPr>
          <p:spPr>
            <a:xfrm>
              <a:off x="18873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2" y="0"/>
                  </a:moveTo>
                  <a:cubicBezTo>
                    <a:pt x="93" y="0"/>
                    <a:pt x="0" y="91"/>
                    <a:pt x="0" y="211"/>
                  </a:cubicBezTo>
                  <a:cubicBezTo>
                    <a:pt x="0" y="335"/>
                    <a:pt x="88" y="427"/>
                    <a:pt x="211" y="427"/>
                  </a:cubicBezTo>
                  <a:cubicBezTo>
                    <a:pt x="334" y="427"/>
                    <a:pt x="422" y="335"/>
                    <a:pt x="422" y="211"/>
                  </a:cubicBezTo>
                  <a:cubicBezTo>
                    <a:pt x="416" y="98"/>
                    <a:pt x="329" y="1"/>
                    <a:pt x="211" y="1"/>
                  </a:cubicBezTo>
                  <a:cubicBezTo>
                    <a:pt x="208" y="0"/>
                    <a:pt x="205" y="0"/>
                    <a:pt x="20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2" name="Google Shape;6292;p9"/>
            <p:cNvSpPr/>
            <p:nvPr/>
          </p:nvSpPr>
          <p:spPr>
            <a:xfrm>
              <a:off x="2125850" y="4249925"/>
              <a:ext cx="10825" cy="10825"/>
            </a:xfrm>
            <a:custGeom>
              <a:rect b="b" l="l" r="r" t="t"/>
              <a:pathLst>
                <a:path extrusionOk="0" h="433" w="433">
                  <a:moveTo>
                    <a:pt x="217" y="1"/>
                  </a:moveTo>
                  <a:cubicBezTo>
                    <a:pt x="93" y="1"/>
                    <a:pt x="1" y="93"/>
                    <a:pt x="11" y="227"/>
                  </a:cubicBezTo>
                  <a:cubicBezTo>
                    <a:pt x="16" y="335"/>
                    <a:pt x="104" y="432"/>
                    <a:pt x="222" y="432"/>
                  </a:cubicBezTo>
                  <a:cubicBezTo>
                    <a:pt x="335" y="432"/>
                    <a:pt x="432" y="335"/>
                    <a:pt x="432" y="217"/>
                  </a:cubicBezTo>
                  <a:cubicBezTo>
                    <a:pt x="427" y="93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3" name="Google Shape;6293;p9"/>
            <p:cNvSpPr/>
            <p:nvPr/>
          </p:nvSpPr>
          <p:spPr>
            <a:xfrm>
              <a:off x="2072925" y="45152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6" y="0"/>
                  </a:moveTo>
                  <a:cubicBezTo>
                    <a:pt x="98" y="0"/>
                    <a:pt x="1" y="93"/>
                    <a:pt x="1" y="216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4" name="Google Shape;6294;p9"/>
            <p:cNvSpPr/>
            <p:nvPr/>
          </p:nvSpPr>
          <p:spPr>
            <a:xfrm>
              <a:off x="2125850" y="40375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0"/>
                  </a:moveTo>
                  <a:cubicBezTo>
                    <a:pt x="98" y="0"/>
                    <a:pt x="11" y="88"/>
                    <a:pt x="1" y="206"/>
                  </a:cubicBezTo>
                  <a:cubicBezTo>
                    <a:pt x="1" y="324"/>
                    <a:pt x="88" y="422"/>
                    <a:pt x="206" y="422"/>
                  </a:cubicBezTo>
                  <a:cubicBezTo>
                    <a:pt x="210" y="422"/>
                    <a:pt x="214" y="422"/>
                    <a:pt x="217" y="422"/>
                  </a:cubicBezTo>
                  <a:cubicBezTo>
                    <a:pt x="340" y="422"/>
                    <a:pt x="427" y="336"/>
                    <a:pt x="427" y="216"/>
                  </a:cubicBezTo>
                  <a:cubicBezTo>
                    <a:pt x="427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5" name="Google Shape;6295;p9"/>
            <p:cNvSpPr/>
            <p:nvPr/>
          </p:nvSpPr>
          <p:spPr>
            <a:xfrm>
              <a:off x="1595150" y="40375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7" y="0"/>
                  </a:moveTo>
                  <a:cubicBezTo>
                    <a:pt x="103" y="0"/>
                    <a:pt x="6" y="88"/>
                    <a:pt x="6" y="206"/>
                  </a:cubicBezTo>
                  <a:cubicBezTo>
                    <a:pt x="1" y="324"/>
                    <a:pt x="93" y="422"/>
                    <a:pt x="211" y="422"/>
                  </a:cubicBezTo>
                  <a:cubicBezTo>
                    <a:pt x="215" y="422"/>
                    <a:pt x="218" y="422"/>
                    <a:pt x="222" y="422"/>
                  </a:cubicBezTo>
                  <a:cubicBezTo>
                    <a:pt x="340" y="422"/>
                    <a:pt x="427" y="336"/>
                    <a:pt x="432" y="216"/>
                  </a:cubicBezTo>
                  <a:cubicBezTo>
                    <a:pt x="43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6" name="Google Shape;6296;p9"/>
            <p:cNvSpPr/>
            <p:nvPr/>
          </p:nvSpPr>
          <p:spPr>
            <a:xfrm>
              <a:off x="1940225" y="40112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98" y="1"/>
                    <a:pt x="0" y="88"/>
                    <a:pt x="0" y="207"/>
                  </a:cubicBezTo>
                  <a:cubicBezTo>
                    <a:pt x="0" y="320"/>
                    <a:pt x="98" y="422"/>
                    <a:pt x="216" y="422"/>
                  </a:cubicBezTo>
                  <a:cubicBezTo>
                    <a:pt x="219" y="422"/>
                    <a:pt x="222" y="423"/>
                    <a:pt x="225" y="423"/>
                  </a:cubicBezTo>
                  <a:cubicBezTo>
                    <a:pt x="334" y="423"/>
                    <a:pt x="427" y="332"/>
                    <a:pt x="427" y="212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7" name="Google Shape;6297;p9"/>
            <p:cNvSpPr/>
            <p:nvPr/>
          </p:nvSpPr>
          <p:spPr>
            <a:xfrm>
              <a:off x="1542225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3" y="0"/>
                  </a:moveTo>
                  <a:cubicBezTo>
                    <a:pt x="89" y="0"/>
                    <a:pt x="1" y="101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17"/>
                    <a:pt x="422" y="335"/>
                    <a:pt x="422" y="211"/>
                  </a:cubicBezTo>
                  <a:cubicBezTo>
                    <a:pt x="417" y="98"/>
                    <a:pt x="324" y="1"/>
                    <a:pt x="211" y="1"/>
                  </a:cubicBezTo>
                  <a:cubicBezTo>
                    <a:pt x="208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8" name="Google Shape;6298;p9"/>
            <p:cNvSpPr/>
            <p:nvPr/>
          </p:nvSpPr>
          <p:spPr>
            <a:xfrm>
              <a:off x="1595275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2" y="1"/>
                  </a:moveTo>
                  <a:cubicBezTo>
                    <a:pt x="98" y="1"/>
                    <a:pt x="1" y="98"/>
                    <a:pt x="1" y="222"/>
                  </a:cubicBezTo>
                  <a:cubicBezTo>
                    <a:pt x="1" y="335"/>
                    <a:pt x="88" y="427"/>
                    <a:pt x="206" y="427"/>
                  </a:cubicBezTo>
                  <a:cubicBezTo>
                    <a:pt x="330" y="427"/>
                    <a:pt x="422" y="335"/>
                    <a:pt x="427" y="222"/>
                  </a:cubicBezTo>
                  <a:cubicBezTo>
                    <a:pt x="427" y="98"/>
                    <a:pt x="33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9" name="Google Shape;6299;p9"/>
            <p:cNvSpPr/>
            <p:nvPr/>
          </p:nvSpPr>
          <p:spPr>
            <a:xfrm>
              <a:off x="2072800" y="398452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6" y="0"/>
                  </a:moveTo>
                  <a:cubicBezTo>
                    <a:pt x="103" y="0"/>
                    <a:pt x="6" y="93"/>
                    <a:pt x="1" y="211"/>
                  </a:cubicBezTo>
                  <a:cubicBezTo>
                    <a:pt x="1" y="329"/>
                    <a:pt x="88" y="427"/>
                    <a:pt x="211" y="427"/>
                  </a:cubicBezTo>
                  <a:cubicBezTo>
                    <a:pt x="329" y="427"/>
                    <a:pt x="422" y="334"/>
                    <a:pt x="422" y="221"/>
                  </a:cubicBezTo>
                  <a:cubicBezTo>
                    <a:pt x="427" y="98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0" name="Google Shape;6300;p9"/>
            <p:cNvSpPr/>
            <p:nvPr/>
          </p:nvSpPr>
          <p:spPr>
            <a:xfrm>
              <a:off x="1807650" y="440910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98" y="1"/>
                    <a:pt x="0" y="98"/>
                    <a:pt x="0" y="222"/>
                  </a:cubicBezTo>
                  <a:cubicBezTo>
                    <a:pt x="0" y="335"/>
                    <a:pt x="82" y="427"/>
                    <a:pt x="206" y="427"/>
                  </a:cubicBezTo>
                  <a:cubicBezTo>
                    <a:pt x="329" y="427"/>
                    <a:pt x="416" y="335"/>
                    <a:pt x="422" y="222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1" name="Google Shape;6301;p9"/>
            <p:cNvSpPr/>
            <p:nvPr/>
          </p:nvSpPr>
          <p:spPr>
            <a:xfrm>
              <a:off x="1913750" y="440910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03" y="0"/>
                  </a:moveTo>
                  <a:cubicBezTo>
                    <a:pt x="94" y="0"/>
                    <a:pt x="1" y="101"/>
                    <a:pt x="1" y="211"/>
                  </a:cubicBezTo>
                  <a:cubicBezTo>
                    <a:pt x="1" y="335"/>
                    <a:pt x="93" y="427"/>
                    <a:pt x="211" y="427"/>
                  </a:cubicBezTo>
                  <a:cubicBezTo>
                    <a:pt x="335" y="417"/>
                    <a:pt x="427" y="330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ubicBezTo>
                    <a:pt x="209" y="1"/>
                    <a:pt x="20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2" name="Google Shape;6302;p9"/>
            <p:cNvSpPr/>
            <p:nvPr/>
          </p:nvSpPr>
          <p:spPr>
            <a:xfrm>
              <a:off x="2072925" y="440910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6" y="1"/>
                  </a:moveTo>
                  <a:cubicBezTo>
                    <a:pt x="98" y="1"/>
                    <a:pt x="1" y="93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3" name="Google Shape;6303;p9"/>
            <p:cNvSpPr/>
            <p:nvPr/>
          </p:nvSpPr>
          <p:spPr>
            <a:xfrm>
              <a:off x="2126125" y="44091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103" y="1"/>
                    <a:pt x="0" y="93"/>
                    <a:pt x="0" y="211"/>
                  </a:cubicBezTo>
                  <a:cubicBezTo>
                    <a:pt x="0" y="335"/>
                    <a:pt x="82" y="427"/>
                    <a:pt x="195" y="427"/>
                  </a:cubicBezTo>
                  <a:cubicBezTo>
                    <a:pt x="319" y="427"/>
                    <a:pt x="416" y="340"/>
                    <a:pt x="421" y="227"/>
                  </a:cubicBezTo>
                  <a:cubicBezTo>
                    <a:pt x="427" y="103"/>
                    <a:pt x="33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4" name="Google Shape;6304;p9"/>
            <p:cNvSpPr/>
            <p:nvPr/>
          </p:nvSpPr>
          <p:spPr>
            <a:xfrm>
              <a:off x="1913750" y="38783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6" y="1"/>
                  </a:moveTo>
                  <a:cubicBezTo>
                    <a:pt x="90" y="1"/>
                    <a:pt x="1" y="100"/>
                    <a:pt x="1" y="212"/>
                  </a:cubicBezTo>
                  <a:cubicBezTo>
                    <a:pt x="1" y="336"/>
                    <a:pt x="93" y="423"/>
                    <a:pt x="211" y="423"/>
                  </a:cubicBezTo>
                  <a:cubicBezTo>
                    <a:pt x="335" y="418"/>
                    <a:pt x="427" y="330"/>
                    <a:pt x="427" y="212"/>
                  </a:cubicBezTo>
                  <a:cubicBezTo>
                    <a:pt x="417" y="94"/>
                    <a:pt x="330" y="2"/>
                    <a:pt x="211" y="2"/>
                  </a:cubicBezTo>
                  <a:cubicBezTo>
                    <a:pt x="206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5" name="Google Shape;6305;p9"/>
            <p:cNvSpPr/>
            <p:nvPr/>
          </p:nvSpPr>
          <p:spPr>
            <a:xfrm>
              <a:off x="1568700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8" y="0"/>
                  </a:moveTo>
                  <a:cubicBezTo>
                    <a:pt x="98" y="0"/>
                    <a:pt x="0" y="101"/>
                    <a:pt x="0" y="211"/>
                  </a:cubicBezTo>
                  <a:cubicBezTo>
                    <a:pt x="0" y="335"/>
                    <a:pt x="87" y="427"/>
                    <a:pt x="211" y="427"/>
                  </a:cubicBezTo>
                  <a:cubicBezTo>
                    <a:pt x="334" y="427"/>
                    <a:pt x="421" y="335"/>
                    <a:pt x="421" y="211"/>
                  </a:cubicBezTo>
                  <a:cubicBezTo>
                    <a:pt x="421" y="98"/>
                    <a:pt x="334" y="1"/>
                    <a:pt x="216" y="1"/>
                  </a:cubicBezTo>
                  <a:cubicBezTo>
                    <a:pt x="213" y="0"/>
                    <a:pt x="210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6" name="Google Shape;6306;p9"/>
            <p:cNvSpPr/>
            <p:nvPr/>
          </p:nvSpPr>
          <p:spPr>
            <a:xfrm>
              <a:off x="1542225" y="4090625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6" y="1"/>
                  </a:moveTo>
                  <a:cubicBezTo>
                    <a:pt x="88" y="1"/>
                    <a:pt x="1" y="98"/>
                    <a:pt x="1" y="217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7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7" name="Google Shape;6307;p9"/>
            <p:cNvSpPr/>
            <p:nvPr/>
          </p:nvSpPr>
          <p:spPr>
            <a:xfrm>
              <a:off x="2072925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6" y="1"/>
                  </a:moveTo>
                  <a:cubicBezTo>
                    <a:pt x="88" y="1"/>
                    <a:pt x="1" y="98"/>
                    <a:pt x="1" y="211"/>
                  </a:cubicBezTo>
                  <a:cubicBezTo>
                    <a:pt x="1" y="330"/>
                    <a:pt x="88" y="427"/>
                    <a:pt x="211" y="427"/>
                  </a:cubicBezTo>
                  <a:cubicBezTo>
                    <a:pt x="335" y="427"/>
                    <a:pt x="422" y="330"/>
                    <a:pt x="422" y="211"/>
                  </a:cubicBezTo>
                  <a:cubicBezTo>
                    <a:pt x="417" y="93"/>
                    <a:pt x="33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8" name="Google Shape;6308;p9"/>
            <p:cNvSpPr/>
            <p:nvPr/>
          </p:nvSpPr>
          <p:spPr>
            <a:xfrm>
              <a:off x="1595150" y="4090625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1" y="1"/>
                  </a:moveTo>
                  <a:cubicBezTo>
                    <a:pt x="98" y="1"/>
                    <a:pt x="1" y="98"/>
                    <a:pt x="6" y="217"/>
                  </a:cubicBezTo>
                  <a:cubicBezTo>
                    <a:pt x="6" y="335"/>
                    <a:pt x="98" y="427"/>
                    <a:pt x="211" y="427"/>
                  </a:cubicBezTo>
                  <a:cubicBezTo>
                    <a:pt x="330" y="427"/>
                    <a:pt x="422" y="335"/>
                    <a:pt x="422" y="217"/>
                  </a:cubicBezTo>
                  <a:cubicBezTo>
                    <a:pt x="422" y="98"/>
                    <a:pt x="335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9" name="Google Shape;6309;p9"/>
            <p:cNvSpPr/>
            <p:nvPr/>
          </p:nvSpPr>
          <p:spPr>
            <a:xfrm>
              <a:off x="1701275" y="4356150"/>
              <a:ext cx="10800" cy="10600"/>
            </a:xfrm>
            <a:custGeom>
              <a:rect b="b" l="l" r="r" t="t"/>
              <a:pathLst>
                <a:path extrusionOk="0" h="424" w="432">
                  <a:moveTo>
                    <a:pt x="208" y="1"/>
                  </a:moveTo>
                  <a:cubicBezTo>
                    <a:pt x="94" y="1"/>
                    <a:pt x="10" y="90"/>
                    <a:pt x="5" y="207"/>
                  </a:cubicBezTo>
                  <a:cubicBezTo>
                    <a:pt x="0" y="320"/>
                    <a:pt x="93" y="418"/>
                    <a:pt x="211" y="423"/>
                  </a:cubicBezTo>
                  <a:cubicBezTo>
                    <a:pt x="214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22"/>
                  </a:cubicBezTo>
                  <a:cubicBezTo>
                    <a:pt x="432" y="104"/>
                    <a:pt x="350" y="7"/>
                    <a:pt x="226" y="1"/>
                  </a:cubicBezTo>
                  <a:cubicBezTo>
                    <a:pt x="220" y="1"/>
                    <a:pt x="214" y="1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0" name="Google Shape;6310;p9"/>
            <p:cNvSpPr/>
            <p:nvPr/>
          </p:nvSpPr>
          <p:spPr>
            <a:xfrm>
              <a:off x="186057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5"/>
                    <a:pt x="0" y="98"/>
                    <a:pt x="0" y="211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1" name="Google Shape;6311;p9"/>
            <p:cNvSpPr/>
            <p:nvPr/>
          </p:nvSpPr>
          <p:spPr>
            <a:xfrm>
              <a:off x="1860575" y="387837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05" y="1"/>
                  </a:moveTo>
                  <a:cubicBezTo>
                    <a:pt x="94" y="1"/>
                    <a:pt x="0" y="100"/>
                    <a:pt x="0" y="212"/>
                  </a:cubicBezTo>
                  <a:cubicBezTo>
                    <a:pt x="0" y="336"/>
                    <a:pt x="93" y="423"/>
                    <a:pt x="211" y="423"/>
                  </a:cubicBezTo>
                  <a:cubicBezTo>
                    <a:pt x="334" y="423"/>
                    <a:pt x="427" y="336"/>
                    <a:pt x="427" y="212"/>
                  </a:cubicBezTo>
                  <a:cubicBezTo>
                    <a:pt x="427" y="94"/>
                    <a:pt x="334" y="7"/>
                    <a:pt x="221" y="2"/>
                  </a:cubicBezTo>
                  <a:cubicBezTo>
                    <a:pt x="216" y="1"/>
                    <a:pt x="210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2" name="Google Shape;6312;p9"/>
            <p:cNvSpPr/>
            <p:nvPr/>
          </p:nvSpPr>
          <p:spPr>
            <a:xfrm>
              <a:off x="19932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1" y="0"/>
                  </a:moveTo>
                  <a:cubicBezTo>
                    <a:pt x="98" y="5"/>
                    <a:pt x="1" y="92"/>
                    <a:pt x="1" y="211"/>
                  </a:cubicBezTo>
                  <a:cubicBezTo>
                    <a:pt x="1" y="329"/>
                    <a:pt x="98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3" name="Google Shape;6313;p9"/>
            <p:cNvSpPr/>
            <p:nvPr/>
          </p:nvSpPr>
          <p:spPr>
            <a:xfrm>
              <a:off x="1754325" y="38784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1" y="1"/>
                  </a:moveTo>
                  <a:cubicBezTo>
                    <a:pt x="98" y="6"/>
                    <a:pt x="1" y="93"/>
                    <a:pt x="1" y="211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40" y="422"/>
                    <a:pt x="432" y="335"/>
                    <a:pt x="422" y="211"/>
                  </a:cubicBezTo>
                  <a:cubicBezTo>
                    <a:pt x="422" y="93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4" name="Google Shape;6314;p9"/>
            <p:cNvSpPr/>
            <p:nvPr/>
          </p:nvSpPr>
          <p:spPr>
            <a:xfrm>
              <a:off x="1674800" y="40641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24" y="427"/>
                    <a:pt x="427" y="329"/>
                    <a:pt x="427" y="211"/>
                  </a:cubicBezTo>
                  <a:cubicBezTo>
                    <a:pt x="432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5" name="Google Shape;6315;p9"/>
            <p:cNvSpPr/>
            <p:nvPr/>
          </p:nvSpPr>
          <p:spPr>
            <a:xfrm>
              <a:off x="1833975" y="385180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32" y="1"/>
                  </a:moveTo>
                  <a:cubicBezTo>
                    <a:pt x="109" y="1"/>
                    <a:pt x="11" y="93"/>
                    <a:pt x="6" y="206"/>
                  </a:cubicBezTo>
                  <a:cubicBezTo>
                    <a:pt x="1" y="319"/>
                    <a:pt x="98" y="422"/>
                    <a:pt x="211" y="427"/>
                  </a:cubicBezTo>
                  <a:cubicBezTo>
                    <a:pt x="214" y="427"/>
                    <a:pt x="218" y="428"/>
                    <a:pt x="221" y="428"/>
                  </a:cubicBezTo>
                  <a:cubicBezTo>
                    <a:pt x="335" y="428"/>
                    <a:pt x="432" y="337"/>
                    <a:pt x="432" y="222"/>
                  </a:cubicBezTo>
                  <a:cubicBezTo>
                    <a:pt x="432" y="98"/>
                    <a:pt x="345" y="6"/>
                    <a:pt x="23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6" name="Google Shape;6316;p9"/>
            <p:cNvSpPr/>
            <p:nvPr/>
          </p:nvSpPr>
          <p:spPr>
            <a:xfrm>
              <a:off x="1462575" y="4064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07" y="1"/>
                  </a:moveTo>
                  <a:cubicBezTo>
                    <a:pt x="98" y="1"/>
                    <a:pt x="0" y="92"/>
                    <a:pt x="0" y="207"/>
                  </a:cubicBezTo>
                  <a:cubicBezTo>
                    <a:pt x="0" y="330"/>
                    <a:pt x="93" y="428"/>
                    <a:pt x="211" y="428"/>
                  </a:cubicBezTo>
                  <a:cubicBezTo>
                    <a:pt x="335" y="428"/>
                    <a:pt x="422" y="330"/>
                    <a:pt x="422" y="212"/>
                  </a:cubicBezTo>
                  <a:cubicBezTo>
                    <a:pt x="422" y="99"/>
                    <a:pt x="335" y="1"/>
                    <a:pt x="216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7" name="Google Shape;6317;p9"/>
            <p:cNvSpPr/>
            <p:nvPr/>
          </p:nvSpPr>
          <p:spPr>
            <a:xfrm>
              <a:off x="1833975" y="43826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6" y="0"/>
                  </a:moveTo>
                  <a:cubicBezTo>
                    <a:pt x="98" y="0"/>
                    <a:pt x="1" y="87"/>
                    <a:pt x="6" y="206"/>
                  </a:cubicBezTo>
                  <a:cubicBezTo>
                    <a:pt x="6" y="319"/>
                    <a:pt x="103" y="421"/>
                    <a:pt x="216" y="421"/>
                  </a:cubicBezTo>
                  <a:cubicBezTo>
                    <a:pt x="335" y="421"/>
                    <a:pt x="427" y="334"/>
                    <a:pt x="427" y="211"/>
                  </a:cubicBezTo>
                  <a:cubicBezTo>
                    <a:pt x="427" y="87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8" name="Google Shape;6318;p9"/>
            <p:cNvSpPr/>
            <p:nvPr/>
          </p:nvSpPr>
          <p:spPr>
            <a:xfrm>
              <a:off x="1754450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5"/>
                    <a:pt x="88" y="422"/>
                    <a:pt x="211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1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9" name="Google Shape;6319;p9"/>
            <p:cNvSpPr/>
            <p:nvPr/>
          </p:nvSpPr>
          <p:spPr>
            <a:xfrm>
              <a:off x="2099400" y="4170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1" y="1"/>
                  </a:moveTo>
                  <a:cubicBezTo>
                    <a:pt x="98" y="6"/>
                    <a:pt x="0" y="98"/>
                    <a:pt x="0" y="211"/>
                  </a:cubicBezTo>
                  <a:cubicBezTo>
                    <a:pt x="0" y="335"/>
                    <a:pt x="93" y="427"/>
                    <a:pt x="211" y="427"/>
                  </a:cubicBezTo>
                  <a:cubicBezTo>
                    <a:pt x="334" y="427"/>
                    <a:pt x="427" y="340"/>
                    <a:pt x="427" y="211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0" name="Google Shape;6320;p9"/>
            <p:cNvSpPr/>
            <p:nvPr/>
          </p:nvSpPr>
          <p:spPr>
            <a:xfrm>
              <a:off x="1727850" y="42233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17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88" y="421"/>
                    <a:pt x="212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93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1" name="Google Shape;6321;p9"/>
            <p:cNvSpPr/>
            <p:nvPr/>
          </p:nvSpPr>
          <p:spPr>
            <a:xfrm>
              <a:off x="1807525" y="430300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0" y="87"/>
                    <a:pt x="5" y="211"/>
                  </a:cubicBezTo>
                  <a:cubicBezTo>
                    <a:pt x="5" y="334"/>
                    <a:pt x="93" y="421"/>
                    <a:pt x="216" y="421"/>
                  </a:cubicBezTo>
                  <a:cubicBezTo>
                    <a:pt x="329" y="421"/>
                    <a:pt x="421" y="334"/>
                    <a:pt x="427" y="216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2" name="Google Shape;6322;p9"/>
            <p:cNvSpPr/>
            <p:nvPr/>
          </p:nvSpPr>
          <p:spPr>
            <a:xfrm>
              <a:off x="1913750" y="430300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1" y="0"/>
                  </a:moveTo>
                  <a:cubicBezTo>
                    <a:pt x="93" y="0"/>
                    <a:pt x="1" y="87"/>
                    <a:pt x="1" y="211"/>
                  </a:cubicBezTo>
                  <a:cubicBezTo>
                    <a:pt x="1" y="334"/>
                    <a:pt x="93" y="421"/>
                    <a:pt x="211" y="421"/>
                  </a:cubicBezTo>
                  <a:cubicBezTo>
                    <a:pt x="330" y="421"/>
                    <a:pt x="427" y="334"/>
                    <a:pt x="427" y="216"/>
                  </a:cubicBezTo>
                  <a:cubicBezTo>
                    <a:pt x="427" y="9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3" name="Google Shape;6323;p9"/>
            <p:cNvSpPr/>
            <p:nvPr/>
          </p:nvSpPr>
          <p:spPr>
            <a:xfrm>
              <a:off x="1966550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0"/>
                  </a:moveTo>
                  <a:cubicBezTo>
                    <a:pt x="104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2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4" name="Google Shape;6324;p9"/>
            <p:cNvSpPr/>
            <p:nvPr/>
          </p:nvSpPr>
          <p:spPr>
            <a:xfrm>
              <a:off x="1435850" y="430300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22" y="0"/>
                  </a:moveTo>
                  <a:cubicBezTo>
                    <a:pt x="103" y="0"/>
                    <a:pt x="6" y="87"/>
                    <a:pt x="6" y="206"/>
                  </a:cubicBezTo>
                  <a:cubicBezTo>
                    <a:pt x="1" y="329"/>
                    <a:pt x="93" y="421"/>
                    <a:pt x="211" y="421"/>
                  </a:cubicBezTo>
                  <a:cubicBezTo>
                    <a:pt x="335" y="421"/>
                    <a:pt x="432" y="334"/>
                    <a:pt x="432" y="211"/>
                  </a:cubicBezTo>
                  <a:cubicBezTo>
                    <a:pt x="437" y="98"/>
                    <a:pt x="340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5" name="Google Shape;6325;p9"/>
            <p:cNvSpPr/>
            <p:nvPr/>
          </p:nvSpPr>
          <p:spPr>
            <a:xfrm>
              <a:off x="1940100" y="45419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98" y="0"/>
                    <a:pt x="0" y="87"/>
                    <a:pt x="0" y="211"/>
                  </a:cubicBezTo>
                  <a:cubicBezTo>
                    <a:pt x="5" y="329"/>
                    <a:pt x="103" y="421"/>
                    <a:pt x="221" y="421"/>
                  </a:cubicBezTo>
                  <a:cubicBezTo>
                    <a:pt x="334" y="421"/>
                    <a:pt x="427" y="329"/>
                    <a:pt x="427" y="211"/>
                  </a:cubicBezTo>
                  <a:cubicBezTo>
                    <a:pt x="432" y="87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6" name="Google Shape;6326;p9"/>
            <p:cNvSpPr/>
            <p:nvPr/>
          </p:nvSpPr>
          <p:spPr>
            <a:xfrm>
              <a:off x="1860575" y="3825350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2" y="0"/>
                  </a:moveTo>
                  <a:cubicBezTo>
                    <a:pt x="98" y="0"/>
                    <a:pt x="5" y="91"/>
                    <a:pt x="0" y="206"/>
                  </a:cubicBezTo>
                  <a:cubicBezTo>
                    <a:pt x="0" y="329"/>
                    <a:pt x="93" y="427"/>
                    <a:pt x="211" y="427"/>
                  </a:cubicBezTo>
                  <a:cubicBezTo>
                    <a:pt x="329" y="427"/>
                    <a:pt x="427" y="334"/>
                    <a:pt x="427" y="216"/>
                  </a:cubicBezTo>
                  <a:cubicBezTo>
                    <a:pt x="427" y="98"/>
                    <a:pt x="334" y="11"/>
                    <a:pt x="221" y="0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7" name="Google Shape;6327;p9"/>
            <p:cNvSpPr/>
            <p:nvPr/>
          </p:nvSpPr>
          <p:spPr>
            <a:xfrm>
              <a:off x="2125850" y="4196850"/>
              <a:ext cx="10950" cy="10600"/>
            </a:xfrm>
            <a:custGeom>
              <a:rect b="b" l="l" r="r" t="t"/>
              <a:pathLst>
                <a:path extrusionOk="0" h="424" w="438">
                  <a:moveTo>
                    <a:pt x="211" y="1"/>
                  </a:moveTo>
                  <a:cubicBezTo>
                    <a:pt x="99" y="1"/>
                    <a:pt x="16" y="80"/>
                    <a:pt x="11" y="197"/>
                  </a:cubicBezTo>
                  <a:cubicBezTo>
                    <a:pt x="1" y="325"/>
                    <a:pt x="88" y="418"/>
                    <a:pt x="212" y="423"/>
                  </a:cubicBezTo>
                  <a:cubicBezTo>
                    <a:pt x="215" y="423"/>
                    <a:pt x="218" y="423"/>
                    <a:pt x="221" y="423"/>
                  </a:cubicBezTo>
                  <a:cubicBezTo>
                    <a:pt x="335" y="423"/>
                    <a:pt x="427" y="337"/>
                    <a:pt x="432" y="217"/>
                  </a:cubicBezTo>
                  <a:cubicBezTo>
                    <a:pt x="438" y="99"/>
                    <a:pt x="350" y="7"/>
                    <a:pt x="232" y="1"/>
                  </a:cubicBezTo>
                  <a:cubicBezTo>
                    <a:pt x="225" y="1"/>
                    <a:pt x="218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8" name="Google Shape;6328;p9"/>
            <p:cNvSpPr/>
            <p:nvPr/>
          </p:nvSpPr>
          <p:spPr>
            <a:xfrm>
              <a:off x="1595150" y="4196875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06" y="0"/>
                  </a:moveTo>
                  <a:cubicBezTo>
                    <a:pt x="93" y="6"/>
                    <a:pt x="1" y="93"/>
                    <a:pt x="1" y="211"/>
                  </a:cubicBezTo>
                  <a:cubicBezTo>
                    <a:pt x="1" y="334"/>
                    <a:pt x="93" y="422"/>
                    <a:pt x="211" y="422"/>
                  </a:cubicBezTo>
                  <a:cubicBezTo>
                    <a:pt x="330" y="422"/>
                    <a:pt x="427" y="334"/>
                    <a:pt x="427" y="211"/>
                  </a:cubicBezTo>
                  <a:cubicBezTo>
                    <a:pt x="427" y="88"/>
                    <a:pt x="335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9" name="Google Shape;6329;p9"/>
            <p:cNvSpPr/>
            <p:nvPr/>
          </p:nvSpPr>
          <p:spPr>
            <a:xfrm>
              <a:off x="1754325" y="44089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7" y="0"/>
                  </a:moveTo>
                  <a:cubicBezTo>
                    <a:pt x="108" y="0"/>
                    <a:pt x="6" y="98"/>
                    <a:pt x="6" y="211"/>
                  </a:cubicBezTo>
                  <a:cubicBezTo>
                    <a:pt x="1" y="335"/>
                    <a:pt x="88" y="422"/>
                    <a:pt x="216" y="422"/>
                  </a:cubicBezTo>
                  <a:cubicBezTo>
                    <a:pt x="340" y="422"/>
                    <a:pt x="432" y="335"/>
                    <a:pt x="432" y="211"/>
                  </a:cubicBezTo>
                  <a:cubicBezTo>
                    <a:pt x="432" y="98"/>
                    <a:pt x="340" y="6"/>
                    <a:pt x="22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0" name="Google Shape;6330;p9"/>
            <p:cNvSpPr/>
            <p:nvPr/>
          </p:nvSpPr>
          <p:spPr>
            <a:xfrm>
              <a:off x="1754325" y="3825350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88" y="0"/>
                    <a:pt x="1" y="93"/>
                    <a:pt x="1" y="216"/>
                  </a:cubicBezTo>
                  <a:cubicBezTo>
                    <a:pt x="6" y="329"/>
                    <a:pt x="93" y="427"/>
                    <a:pt x="211" y="427"/>
                  </a:cubicBezTo>
                  <a:cubicBezTo>
                    <a:pt x="335" y="427"/>
                    <a:pt x="432" y="334"/>
                    <a:pt x="432" y="216"/>
                  </a:cubicBezTo>
                  <a:cubicBezTo>
                    <a:pt x="432" y="93"/>
                    <a:pt x="34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1" name="Google Shape;6331;p9"/>
            <p:cNvSpPr/>
            <p:nvPr/>
          </p:nvSpPr>
          <p:spPr>
            <a:xfrm>
              <a:off x="1860575" y="4409100"/>
              <a:ext cx="10800" cy="10700"/>
            </a:xfrm>
            <a:custGeom>
              <a:rect b="b" l="l" r="r" t="t"/>
              <a:pathLst>
                <a:path extrusionOk="0" h="428" w="432">
                  <a:moveTo>
                    <a:pt x="211" y="1"/>
                  </a:moveTo>
                  <a:cubicBezTo>
                    <a:pt x="98" y="1"/>
                    <a:pt x="0" y="103"/>
                    <a:pt x="0" y="222"/>
                  </a:cubicBezTo>
                  <a:cubicBezTo>
                    <a:pt x="0" y="340"/>
                    <a:pt x="98" y="427"/>
                    <a:pt x="221" y="427"/>
                  </a:cubicBezTo>
                  <a:cubicBezTo>
                    <a:pt x="339" y="417"/>
                    <a:pt x="432" y="330"/>
                    <a:pt x="427" y="206"/>
                  </a:cubicBezTo>
                  <a:cubicBezTo>
                    <a:pt x="427" y="98"/>
                    <a:pt x="329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2" name="Google Shape;6332;p9"/>
            <p:cNvSpPr/>
            <p:nvPr/>
          </p:nvSpPr>
          <p:spPr>
            <a:xfrm>
              <a:off x="1940225" y="41173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1"/>
                  </a:moveTo>
                  <a:cubicBezTo>
                    <a:pt x="98" y="1"/>
                    <a:pt x="0" y="98"/>
                    <a:pt x="0" y="211"/>
                  </a:cubicBezTo>
                  <a:cubicBezTo>
                    <a:pt x="11" y="329"/>
                    <a:pt x="98" y="422"/>
                    <a:pt x="216" y="422"/>
                  </a:cubicBezTo>
                  <a:cubicBezTo>
                    <a:pt x="329" y="422"/>
                    <a:pt x="427" y="335"/>
                    <a:pt x="427" y="211"/>
                  </a:cubicBezTo>
                  <a:cubicBezTo>
                    <a:pt x="427" y="83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3" name="Google Shape;6333;p9"/>
            <p:cNvSpPr/>
            <p:nvPr/>
          </p:nvSpPr>
          <p:spPr>
            <a:xfrm>
              <a:off x="1727850" y="41701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17" y="1"/>
                  </a:moveTo>
                  <a:cubicBezTo>
                    <a:pt x="104" y="1"/>
                    <a:pt x="1" y="98"/>
                    <a:pt x="1" y="211"/>
                  </a:cubicBezTo>
                  <a:cubicBezTo>
                    <a:pt x="1" y="335"/>
                    <a:pt x="88" y="427"/>
                    <a:pt x="212" y="427"/>
                  </a:cubicBezTo>
                  <a:cubicBezTo>
                    <a:pt x="340" y="427"/>
                    <a:pt x="422" y="340"/>
                    <a:pt x="422" y="211"/>
                  </a:cubicBezTo>
                  <a:cubicBezTo>
                    <a:pt x="422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4" name="Google Shape;6334;p9"/>
            <p:cNvSpPr/>
            <p:nvPr/>
          </p:nvSpPr>
          <p:spPr>
            <a:xfrm>
              <a:off x="1887175" y="390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3" y="0"/>
                    <a:pt x="5" y="87"/>
                    <a:pt x="0" y="206"/>
                  </a:cubicBezTo>
                  <a:cubicBezTo>
                    <a:pt x="0" y="329"/>
                    <a:pt x="87" y="427"/>
                    <a:pt x="211" y="427"/>
                  </a:cubicBezTo>
                  <a:cubicBezTo>
                    <a:pt x="324" y="427"/>
                    <a:pt x="421" y="334"/>
                    <a:pt x="421" y="221"/>
                  </a:cubicBezTo>
                  <a:cubicBezTo>
                    <a:pt x="427" y="9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5" name="Google Shape;6335;p9"/>
            <p:cNvSpPr/>
            <p:nvPr/>
          </p:nvSpPr>
          <p:spPr>
            <a:xfrm>
              <a:off x="1780925" y="43294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06" y="1"/>
                  </a:moveTo>
                  <a:cubicBezTo>
                    <a:pt x="93" y="1"/>
                    <a:pt x="0" y="98"/>
                    <a:pt x="0" y="222"/>
                  </a:cubicBezTo>
                  <a:cubicBezTo>
                    <a:pt x="0" y="337"/>
                    <a:pt x="93" y="427"/>
                    <a:pt x="211" y="427"/>
                  </a:cubicBezTo>
                  <a:cubicBezTo>
                    <a:pt x="215" y="427"/>
                    <a:pt x="218" y="427"/>
                    <a:pt x="221" y="427"/>
                  </a:cubicBezTo>
                  <a:cubicBezTo>
                    <a:pt x="334" y="427"/>
                    <a:pt x="427" y="329"/>
                    <a:pt x="427" y="211"/>
                  </a:cubicBezTo>
                  <a:cubicBezTo>
                    <a:pt x="422" y="93"/>
                    <a:pt x="324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6" name="Google Shape;6336;p9"/>
            <p:cNvSpPr/>
            <p:nvPr/>
          </p:nvSpPr>
          <p:spPr>
            <a:xfrm>
              <a:off x="1674800" y="45948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1" y="0"/>
                  </a:moveTo>
                  <a:cubicBezTo>
                    <a:pt x="93" y="0"/>
                    <a:pt x="1" y="98"/>
                    <a:pt x="6" y="221"/>
                  </a:cubicBezTo>
                  <a:cubicBezTo>
                    <a:pt x="16" y="334"/>
                    <a:pt x="103" y="427"/>
                    <a:pt x="222" y="427"/>
                  </a:cubicBezTo>
                  <a:cubicBezTo>
                    <a:pt x="335" y="427"/>
                    <a:pt x="432" y="329"/>
                    <a:pt x="432" y="216"/>
                  </a:cubicBezTo>
                  <a:cubicBezTo>
                    <a:pt x="43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7" name="Google Shape;6337;p9"/>
            <p:cNvSpPr/>
            <p:nvPr/>
          </p:nvSpPr>
          <p:spPr>
            <a:xfrm>
              <a:off x="1886900" y="4329450"/>
              <a:ext cx="10950" cy="10700"/>
            </a:xfrm>
            <a:custGeom>
              <a:rect b="b" l="l" r="r" t="t"/>
              <a:pathLst>
                <a:path extrusionOk="0" h="428" w="438">
                  <a:moveTo>
                    <a:pt x="222" y="1"/>
                  </a:moveTo>
                  <a:cubicBezTo>
                    <a:pt x="104" y="1"/>
                    <a:pt x="16" y="88"/>
                    <a:pt x="11" y="206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32" y="337"/>
                    <a:pt x="432" y="222"/>
                  </a:cubicBezTo>
                  <a:cubicBezTo>
                    <a:pt x="438" y="9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8" name="Google Shape;6338;p9"/>
            <p:cNvSpPr/>
            <p:nvPr/>
          </p:nvSpPr>
          <p:spPr>
            <a:xfrm>
              <a:off x="1780800" y="3905000"/>
              <a:ext cx="10925" cy="10675"/>
            </a:xfrm>
            <a:custGeom>
              <a:rect b="b" l="l" r="r" t="t"/>
              <a:pathLst>
                <a:path extrusionOk="0" h="427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19"/>
                    <a:pt x="93" y="422"/>
                    <a:pt x="211" y="427"/>
                  </a:cubicBezTo>
                  <a:cubicBezTo>
                    <a:pt x="214" y="427"/>
                    <a:pt x="217" y="427"/>
                    <a:pt x="221" y="427"/>
                  </a:cubicBezTo>
                  <a:cubicBezTo>
                    <a:pt x="334" y="427"/>
                    <a:pt x="427" y="341"/>
                    <a:pt x="432" y="226"/>
                  </a:cubicBezTo>
                  <a:cubicBezTo>
                    <a:pt x="437" y="113"/>
                    <a:pt x="350" y="11"/>
                    <a:pt x="231" y="0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9" name="Google Shape;6339;p9"/>
            <p:cNvSpPr/>
            <p:nvPr/>
          </p:nvSpPr>
          <p:spPr>
            <a:xfrm>
              <a:off x="1727850" y="3904850"/>
              <a:ext cx="10575" cy="10700"/>
            </a:xfrm>
            <a:custGeom>
              <a:rect b="b" l="l" r="r" t="t"/>
              <a:pathLst>
                <a:path extrusionOk="0" h="428" w="423">
                  <a:moveTo>
                    <a:pt x="207" y="1"/>
                  </a:moveTo>
                  <a:cubicBezTo>
                    <a:pt x="88" y="1"/>
                    <a:pt x="1" y="87"/>
                    <a:pt x="1" y="207"/>
                  </a:cubicBezTo>
                  <a:cubicBezTo>
                    <a:pt x="1" y="330"/>
                    <a:pt x="93" y="428"/>
                    <a:pt x="212" y="428"/>
                  </a:cubicBezTo>
                  <a:cubicBezTo>
                    <a:pt x="215" y="428"/>
                    <a:pt x="218" y="428"/>
                    <a:pt x="221" y="428"/>
                  </a:cubicBezTo>
                  <a:cubicBezTo>
                    <a:pt x="339" y="428"/>
                    <a:pt x="422" y="332"/>
                    <a:pt x="422" y="212"/>
                  </a:cubicBezTo>
                  <a:cubicBezTo>
                    <a:pt x="422" y="94"/>
                    <a:pt x="335" y="1"/>
                    <a:pt x="217" y="1"/>
                  </a:cubicBezTo>
                  <a:cubicBezTo>
                    <a:pt x="213" y="1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0" name="Google Shape;6340;p9"/>
            <p:cNvSpPr/>
            <p:nvPr/>
          </p:nvSpPr>
          <p:spPr>
            <a:xfrm>
              <a:off x="2125850" y="4090625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1"/>
                    <a:pt x="1" y="98"/>
                    <a:pt x="11" y="222"/>
                  </a:cubicBezTo>
                  <a:cubicBezTo>
                    <a:pt x="11" y="335"/>
                    <a:pt x="98" y="427"/>
                    <a:pt x="217" y="427"/>
                  </a:cubicBezTo>
                  <a:cubicBezTo>
                    <a:pt x="330" y="427"/>
                    <a:pt x="427" y="335"/>
                    <a:pt x="427" y="217"/>
                  </a:cubicBezTo>
                  <a:cubicBezTo>
                    <a:pt x="427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1" name="Google Shape;6341;p9"/>
            <p:cNvSpPr/>
            <p:nvPr/>
          </p:nvSpPr>
          <p:spPr>
            <a:xfrm>
              <a:off x="2099400" y="41172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1" y="0"/>
                  </a:moveTo>
                  <a:cubicBezTo>
                    <a:pt x="93" y="0"/>
                    <a:pt x="0" y="88"/>
                    <a:pt x="0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29" y="422"/>
                    <a:pt x="427" y="324"/>
                    <a:pt x="427" y="211"/>
                  </a:cubicBezTo>
                  <a:cubicBezTo>
                    <a:pt x="427" y="8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2" name="Google Shape;6342;p9"/>
            <p:cNvSpPr/>
            <p:nvPr/>
          </p:nvSpPr>
          <p:spPr>
            <a:xfrm>
              <a:off x="1754450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25" y="1"/>
                  </a:moveTo>
                  <a:cubicBezTo>
                    <a:pt x="219" y="1"/>
                    <a:pt x="213" y="1"/>
                    <a:pt x="206" y="1"/>
                  </a:cubicBezTo>
                  <a:cubicBezTo>
                    <a:pt x="93" y="7"/>
                    <a:pt x="1" y="94"/>
                    <a:pt x="1" y="212"/>
                  </a:cubicBezTo>
                  <a:cubicBezTo>
                    <a:pt x="1" y="325"/>
                    <a:pt x="88" y="423"/>
                    <a:pt x="211" y="423"/>
                  </a:cubicBezTo>
                  <a:cubicBezTo>
                    <a:pt x="335" y="418"/>
                    <a:pt x="427" y="325"/>
                    <a:pt x="427" y="207"/>
                  </a:cubicBezTo>
                  <a:cubicBezTo>
                    <a:pt x="417" y="90"/>
                    <a:pt x="338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3" name="Google Shape;6343;p9"/>
            <p:cNvSpPr/>
            <p:nvPr/>
          </p:nvSpPr>
          <p:spPr>
            <a:xfrm>
              <a:off x="1807525" y="43559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10"/>
                    <a:pt x="0" y="98"/>
                    <a:pt x="0" y="221"/>
                  </a:cubicBezTo>
                  <a:cubicBezTo>
                    <a:pt x="5" y="334"/>
                    <a:pt x="93" y="427"/>
                    <a:pt x="211" y="427"/>
                  </a:cubicBezTo>
                  <a:cubicBezTo>
                    <a:pt x="324" y="427"/>
                    <a:pt x="421" y="329"/>
                    <a:pt x="421" y="216"/>
                  </a:cubicBezTo>
                  <a:cubicBezTo>
                    <a:pt x="421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4" name="Google Shape;6344;p9"/>
            <p:cNvSpPr/>
            <p:nvPr/>
          </p:nvSpPr>
          <p:spPr>
            <a:xfrm>
              <a:off x="1860450" y="435617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98" y="0"/>
                    <a:pt x="5" y="88"/>
                    <a:pt x="0" y="211"/>
                  </a:cubicBezTo>
                  <a:cubicBezTo>
                    <a:pt x="5" y="324"/>
                    <a:pt x="98" y="422"/>
                    <a:pt x="211" y="422"/>
                  </a:cubicBezTo>
                  <a:cubicBezTo>
                    <a:pt x="334" y="422"/>
                    <a:pt x="432" y="334"/>
                    <a:pt x="432" y="211"/>
                  </a:cubicBezTo>
                  <a:cubicBezTo>
                    <a:pt x="432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5" name="Google Shape;6345;p9"/>
            <p:cNvSpPr/>
            <p:nvPr/>
          </p:nvSpPr>
          <p:spPr>
            <a:xfrm>
              <a:off x="1913625" y="4356175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8" y="0"/>
                    <a:pt x="6" y="88"/>
                    <a:pt x="1" y="211"/>
                  </a:cubicBezTo>
                  <a:cubicBezTo>
                    <a:pt x="6" y="334"/>
                    <a:pt x="98" y="422"/>
                    <a:pt x="216" y="422"/>
                  </a:cubicBezTo>
                  <a:cubicBezTo>
                    <a:pt x="335" y="417"/>
                    <a:pt x="432" y="324"/>
                    <a:pt x="432" y="211"/>
                  </a:cubicBez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6" name="Google Shape;6346;p9"/>
            <p:cNvSpPr/>
            <p:nvPr/>
          </p:nvSpPr>
          <p:spPr>
            <a:xfrm>
              <a:off x="1621875" y="41701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6" y="1"/>
                  </a:moveTo>
                  <a:cubicBezTo>
                    <a:pt x="103" y="1"/>
                    <a:pt x="1" y="98"/>
                    <a:pt x="1" y="211"/>
                  </a:cubicBezTo>
                  <a:cubicBezTo>
                    <a:pt x="1" y="335"/>
                    <a:pt x="88" y="427"/>
                    <a:pt x="211" y="427"/>
                  </a:cubicBezTo>
                  <a:cubicBezTo>
                    <a:pt x="335" y="427"/>
                    <a:pt x="422" y="335"/>
                    <a:pt x="422" y="211"/>
                  </a:cubicBezTo>
                  <a:cubicBezTo>
                    <a:pt x="422" y="98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7" name="Google Shape;6347;p9"/>
            <p:cNvSpPr/>
            <p:nvPr/>
          </p:nvSpPr>
          <p:spPr>
            <a:xfrm>
              <a:off x="2152450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1" y="1"/>
                  </a:moveTo>
                  <a:cubicBezTo>
                    <a:pt x="93" y="1"/>
                    <a:pt x="1" y="103"/>
                    <a:pt x="1" y="222"/>
                  </a:cubicBezTo>
                  <a:cubicBezTo>
                    <a:pt x="6" y="335"/>
                    <a:pt x="93" y="427"/>
                    <a:pt x="216" y="427"/>
                  </a:cubicBezTo>
                  <a:cubicBezTo>
                    <a:pt x="340" y="427"/>
                    <a:pt x="427" y="335"/>
                    <a:pt x="422" y="211"/>
                  </a:cubicBezTo>
                  <a:cubicBezTo>
                    <a:pt x="422" y="98"/>
                    <a:pt x="32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8" name="Google Shape;6348;p9"/>
            <p:cNvSpPr/>
            <p:nvPr/>
          </p:nvSpPr>
          <p:spPr>
            <a:xfrm>
              <a:off x="1727725" y="39580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2" y="1"/>
                  </a:moveTo>
                  <a:cubicBezTo>
                    <a:pt x="98" y="1"/>
                    <a:pt x="1" y="88"/>
                    <a:pt x="16" y="211"/>
                  </a:cubicBezTo>
                  <a:cubicBezTo>
                    <a:pt x="16" y="335"/>
                    <a:pt x="114" y="422"/>
                    <a:pt x="227" y="422"/>
                  </a:cubicBezTo>
                  <a:cubicBezTo>
                    <a:pt x="345" y="422"/>
                    <a:pt x="433" y="329"/>
                    <a:pt x="433" y="211"/>
                  </a:cubicBezTo>
                  <a:cubicBezTo>
                    <a:pt x="433" y="88"/>
                    <a:pt x="345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9" name="Google Shape;6349;p9"/>
            <p:cNvSpPr/>
            <p:nvPr/>
          </p:nvSpPr>
          <p:spPr>
            <a:xfrm>
              <a:off x="1780800" y="4276525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0"/>
                  </a:moveTo>
                  <a:cubicBezTo>
                    <a:pt x="103" y="0"/>
                    <a:pt x="16" y="88"/>
                    <a:pt x="5" y="206"/>
                  </a:cubicBezTo>
                  <a:cubicBezTo>
                    <a:pt x="0" y="324"/>
                    <a:pt x="93" y="422"/>
                    <a:pt x="211" y="422"/>
                  </a:cubicBezTo>
                  <a:cubicBezTo>
                    <a:pt x="334" y="422"/>
                    <a:pt x="432" y="334"/>
                    <a:pt x="432" y="216"/>
                  </a:cubicBezTo>
                  <a:cubicBezTo>
                    <a:pt x="432" y="93"/>
                    <a:pt x="339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0" name="Google Shape;6350;p9"/>
            <p:cNvSpPr/>
            <p:nvPr/>
          </p:nvSpPr>
          <p:spPr>
            <a:xfrm>
              <a:off x="1727850" y="4329325"/>
              <a:ext cx="10575" cy="10825"/>
            </a:xfrm>
            <a:custGeom>
              <a:rect b="b" l="l" r="r" t="t"/>
              <a:pathLst>
                <a:path extrusionOk="0" h="433" w="423">
                  <a:moveTo>
                    <a:pt x="217" y="0"/>
                  </a:moveTo>
                  <a:cubicBezTo>
                    <a:pt x="93" y="0"/>
                    <a:pt x="1" y="88"/>
                    <a:pt x="1" y="211"/>
                  </a:cubicBezTo>
                  <a:cubicBezTo>
                    <a:pt x="1" y="334"/>
                    <a:pt x="88" y="432"/>
                    <a:pt x="212" y="432"/>
                  </a:cubicBezTo>
                  <a:cubicBezTo>
                    <a:pt x="335" y="432"/>
                    <a:pt x="422" y="340"/>
                    <a:pt x="422" y="211"/>
                  </a:cubicBezTo>
                  <a:cubicBezTo>
                    <a:pt x="422" y="98"/>
                    <a:pt x="335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1" name="Google Shape;6351;p9"/>
            <p:cNvSpPr/>
            <p:nvPr/>
          </p:nvSpPr>
          <p:spPr>
            <a:xfrm>
              <a:off x="1887175" y="4276525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3" y="0"/>
                    <a:pt x="5" y="88"/>
                    <a:pt x="5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34" y="422"/>
                    <a:pt x="421" y="334"/>
                    <a:pt x="427" y="211"/>
                  </a:cubicBezTo>
                  <a:cubicBezTo>
                    <a:pt x="427" y="88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2" name="Google Shape;6352;p9"/>
            <p:cNvSpPr/>
            <p:nvPr/>
          </p:nvSpPr>
          <p:spPr>
            <a:xfrm>
              <a:off x="1940225" y="4276600"/>
              <a:ext cx="10675" cy="10475"/>
            </a:xfrm>
            <a:custGeom>
              <a:rect b="b" l="l" r="r" t="t"/>
              <a:pathLst>
                <a:path extrusionOk="0" h="419" w="427">
                  <a:moveTo>
                    <a:pt x="240" y="1"/>
                  </a:moveTo>
                  <a:cubicBezTo>
                    <a:pt x="232" y="1"/>
                    <a:pt x="224" y="2"/>
                    <a:pt x="216" y="3"/>
                  </a:cubicBezTo>
                  <a:cubicBezTo>
                    <a:pt x="98" y="3"/>
                    <a:pt x="0" y="90"/>
                    <a:pt x="0" y="208"/>
                  </a:cubicBezTo>
                  <a:cubicBezTo>
                    <a:pt x="0" y="321"/>
                    <a:pt x="93" y="419"/>
                    <a:pt x="216" y="419"/>
                  </a:cubicBezTo>
                  <a:cubicBezTo>
                    <a:pt x="334" y="419"/>
                    <a:pt x="427" y="331"/>
                    <a:pt x="427" y="208"/>
                  </a:cubicBezTo>
                  <a:cubicBezTo>
                    <a:pt x="422" y="93"/>
                    <a:pt x="342" y="1"/>
                    <a:pt x="24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3" name="Google Shape;6353;p9"/>
            <p:cNvSpPr/>
            <p:nvPr/>
          </p:nvSpPr>
          <p:spPr>
            <a:xfrm>
              <a:off x="15422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98"/>
                    <a:pt x="1" y="216"/>
                  </a:cubicBezTo>
                  <a:cubicBezTo>
                    <a:pt x="6" y="334"/>
                    <a:pt x="93" y="421"/>
                    <a:pt x="211" y="421"/>
                  </a:cubicBezTo>
                  <a:cubicBezTo>
                    <a:pt x="335" y="421"/>
                    <a:pt x="422" y="334"/>
                    <a:pt x="422" y="211"/>
                  </a:cubicBezTo>
                  <a:cubicBezTo>
                    <a:pt x="422" y="87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4" name="Google Shape;6354;p9"/>
            <p:cNvSpPr/>
            <p:nvPr/>
          </p:nvSpPr>
          <p:spPr>
            <a:xfrm>
              <a:off x="1727600" y="44887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22" y="1"/>
                  </a:moveTo>
                  <a:cubicBezTo>
                    <a:pt x="103" y="1"/>
                    <a:pt x="6" y="93"/>
                    <a:pt x="6" y="206"/>
                  </a:cubicBezTo>
                  <a:cubicBezTo>
                    <a:pt x="1" y="324"/>
                    <a:pt x="98" y="417"/>
                    <a:pt x="217" y="427"/>
                  </a:cubicBezTo>
                  <a:cubicBezTo>
                    <a:pt x="335" y="427"/>
                    <a:pt x="432" y="335"/>
                    <a:pt x="432" y="211"/>
                  </a:cubicBezTo>
                  <a:cubicBezTo>
                    <a:pt x="432" y="93"/>
                    <a:pt x="350" y="1"/>
                    <a:pt x="22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5" name="Google Shape;6355;p9"/>
            <p:cNvSpPr/>
            <p:nvPr/>
          </p:nvSpPr>
          <p:spPr>
            <a:xfrm>
              <a:off x="1648350" y="4303100"/>
              <a:ext cx="10550" cy="10450"/>
            </a:xfrm>
            <a:custGeom>
              <a:rect b="b" l="l" r="r" t="t"/>
              <a:pathLst>
                <a:path extrusionOk="0" h="418" w="422">
                  <a:moveTo>
                    <a:pt x="221" y="1"/>
                  </a:moveTo>
                  <a:cubicBezTo>
                    <a:pt x="217" y="1"/>
                    <a:pt x="214" y="1"/>
                    <a:pt x="211" y="1"/>
                  </a:cubicBezTo>
                  <a:cubicBezTo>
                    <a:pt x="98" y="1"/>
                    <a:pt x="0" y="99"/>
                    <a:pt x="0" y="212"/>
                  </a:cubicBezTo>
                  <a:cubicBezTo>
                    <a:pt x="5" y="325"/>
                    <a:pt x="98" y="417"/>
                    <a:pt x="211" y="417"/>
                  </a:cubicBezTo>
                  <a:cubicBezTo>
                    <a:pt x="334" y="417"/>
                    <a:pt x="421" y="330"/>
                    <a:pt x="421" y="207"/>
                  </a:cubicBezTo>
                  <a:cubicBezTo>
                    <a:pt x="421" y="87"/>
                    <a:pt x="334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6" name="Google Shape;6356;p9"/>
            <p:cNvSpPr/>
            <p:nvPr/>
          </p:nvSpPr>
          <p:spPr>
            <a:xfrm>
              <a:off x="1727725" y="443557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1" y="334"/>
                    <a:pt x="98" y="427"/>
                    <a:pt x="222" y="427"/>
                  </a:cubicBezTo>
                  <a:cubicBezTo>
                    <a:pt x="345" y="427"/>
                    <a:pt x="433" y="329"/>
                    <a:pt x="427" y="206"/>
                  </a:cubicBezTo>
                  <a:cubicBezTo>
                    <a:pt x="422" y="93"/>
                    <a:pt x="33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7" name="Google Shape;6357;p9"/>
            <p:cNvSpPr/>
            <p:nvPr/>
          </p:nvSpPr>
          <p:spPr>
            <a:xfrm>
              <a:off x="1940225" y="43826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16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11" y="329"/>
                    <a:pt x="103" y="421"/>
                    <a:pt x="216" y="421"/>
                  </a:cubicBezTo>
                  <a:cubicBezTo>
                    <a:pt x="329" y="421"/>
                    <a:pt x="427" y="334"/>
                    <a:pt x="427" y="211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8" name="Google Shape;6358;p9"/>
            <p:cNvSpPr/>
            <p:nvPr/>
          </p:nvSpPr>
          <p:spPr>
            <a:xfrm>
              <a:off x="1940225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11" y="329"/>
                    <a:pt x="98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9" name="Google Shape;6359;p9"/>
            <p:cNvSpPr/>
            <p:nvPr/>
          </p:nvSpPr>
          <p:spPr>
            <a:xfrm>
              <a:off x="1807650" y="3825350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06" y="0"/>
                  </a:moveTo>
                  <a:cubicBezTo>
                    <a:pt x="82" y="0"/>
                    <a:pt x="0" y="98"/>
                    <a:pt x="0" y="216"/>
                  </a:cubicBezTo>
                  <a:cubicBezTo>
                    <a:pt x="0" y="334"/>
                    <a:pt x="88" y="427"/>
                    <a:pt x="211" y="427"/>
                  </a:cubicBezTo>
                  <a:cubicBezTo>
                    <a:pt x="329" y="422"/>
                    <a:pt x="422" y="324"/>
                    <a:pt x="422" y="206"/>
                  </a:cubicBezTo>
                  <a:cubicBezTo>
                    <a:pt x="422" y="93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0" name="Google Shape;6360;p9"/>
            <p:cNvSpPr/>
            <p:nvPr/>
          </p:nvSpPr>
          <p:spPr>
            <a:xfrm>
              <a:off x="1940225" y="385180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98" y="1"/>
                    <a:pt x="0" y="98"/>
                    <a:pt x="0" y="217"/>
                  </a:cubicBezTo>
                  <a:cubicBezTo>
                    <a:pt x="11" y="330"/>
                    <a:pt x="98" y="427"/>
                    <a:pt x="216" y="427"/>
                  </a:cubicBezTo>
                  <a:cubicBezTo>
                    <a:pt x="329" y="427"/>
                    <a:pt x="427" y="340"/>
                    <a:pt x="427" y="217"/>
                  </a:cubicBezTo>
                  <a:cubicBezTo>
                    <a:pt x="427" y="93"/>
                    <a:pt x="329" y="6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1" name="Google Shape;6361;p9"/>
            <p:cNvSpPr/>
            <p:nvPr/>
          </p:nvSpPr>
          <p:spPr>
            <a:xfrm>
              <a:off x="1568550" y="406417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7" y="0"/>
                  </a:moveTo>
                  <a:cubicBezTo>
                    <a:pt x="104" y="0"/>
                    <a:pt x="6" y="93"/>
                    <a:pt x="6" y="206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7" y="329"/>
                    <a:pt x="427" y="211"/>
                  </a:cubicBezTo>
                  <a:cubicBezTo>
                    <a:pt x="43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2" name="Google Shape;6362;p9"/>
            <p:cNvSpPr/>
            <p:nvPr/>
          </p:nvSpPr>
          <p:spPr>
            <a:xfrm>
              <a:off x="2099400" y="4064175"/>
              <a:ext cx="10675" cy="10425"/>
            </a:xfrm>
            <a:custGeom>
              <a:rect b="b" l="l" r="r" t="t"/>
              <a:pathLst>
                <a:path extrusionOk="0" h="417" w="427">
                  <a:moveTo>
                    <a:pt x="211" y="0"/>
                  </a:moveTo>
                  <a:cubicBezTo>
                    <a:pt x="93" y="0"/>
                    <a:pt x="0" y="87"/>
                    <a:pt x="0" y="206"/>
                  </a:cubicBezTo>
                  <a:cubicBezTo>
                    <a:pt x="0" y="324"/>
                    <a:pt x="93" y="416"/>
                    <a:pt x="211" y="416"/>
                  </a:cubicBezTo>
                  <a:cubicBezTo>
                    <a:pt x="329" y="416"/>
                    <a:pt x="427" y="329"/>
                    <a:pt x="427" y="206"/>
                  </a:cubicBezTo>
                  <a:cubicBezTo>
                    <a:pt x="427" y="93"/>
                    <a:pt x="329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3" name="Google Shape;6363;p9"/>
            <p:cNvSpPr/>
            <p:nvPr/>
          </p:nvSpPr>
          <p:spPr>
            <a:xfrm>
              <a:off x="1568550" y="4117350"/>
              <a:ext cx="10950" cy="10550"/>
            </a:xfrm>
            <a:custGeom>
              <a:rect b="b" l="l" r="r" t="t"/>
              <a:pathLst>
                <a:path extrusionOk="0" h="422" w="438">
                  <a:moveTo>
                    <a:pt x="217" y="1"/>
                  </a:moveTo>
                  <a:cubicBezTo>
                    <a:pt x="104" y="1"/>
                    <a:pt x="6" y="88"/>
                    <a:pt x="6" y="206"/>
                  </a:cubicBezTo>
                  <a:cubicBezTo>
                    <a:pt x="1" y="329"/>
                    <a:pt x="88" y="422"/>
                    <a:pt x="212" y="422"/>
                  </a:cubicBezTo>
                  <a:cubicBezTo>
                    <a:pt x="335" y="422"/>
                    <a:pt x="427" y="329"/>
                    <a:pt x="427" y="211"/>
                  </a:cubicBezTo>
                  <a:cubicBezTo>
                    <a:pt x="438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4" name="Google Shape;6364;p9"/>
            <p:cNvSpPr/>
            <p:nvPr/>
          </p:nvSpPr>
          <p:spPr>
            <a:xfrm>
              <a:off x="1727850" y="41173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17" y="0"/>
                  </a:moveTo>
                  <a:cubicBezTo>
                    <a:pt x="214" y="0"/>
                    <a:pt x="210" y="0"/>
                    <a:pt x="207" y="1"/>
                  </a:cubicBezTo>
                  <a:cubicBezTo>
                    <a:pt x="88" y="1"/>
                    <a:pt x="1" y="88"/>
                    <a:pt x="1" y="206"/>
                  </a:cubicBezTo>
                  <a:cubicBezTo>
                    <a:pt x="1" y="31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06"/>
                  </a:cubicBezTo>
                  <a:cubicBezTo>
                    <a:pt x="422" y="86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5" name="Google Shape;6365;p9"/>
            <p:cNvSpPr/>
            <p:nvPr/>
          </p:nvSpPr>
          <p:spPr>
            <a:xfrm>
              <a:off x="20726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21" y="0"/>
                  </a:moveTo>
                  <a:cubicBezTo>
                    <a:pt x="103" y="0"/>
                    <a:pt x="16" y="87"/>
                    <a:pt x="11" y="206"/>
                  </a:cubicBezTo>
                  <a:cubicBezTo>
                    <a:pt x="0" y="329"/>
                    <a:pt x="93" y="421"/>
                    <a:pt x="216" y="421"/>
                  </a:cubicBezTo>
                  <a:cubicBezTo>
                    <a:pt x="334" y="421"/>
                    <a:pt x="432" y="334"/>
                    <a:pt x="432" y="211"/>
                  </a:cubicBezTo>
                  <a:cubicBezTo>
                    <a:pt x="432" y="87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6" name="Google Shape;6366;p9"/>
            <p:cNvSpPr/>
            <p:nvPr/>
          </p:nvSpPr>
          <p:spPr>
            <a:xfrm>
              <a:off x="2178925" y="430300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16" y="0"/>
                  </a:moveTo>
                  <a:cubicBezTo>
                    <a:pt x="103" y="5"/>
                    <a:pt x="5" y="98"/>
                    <a:pt x="5" y="211"/>
                  </a:cubicBezTo>
                  <a:cubicBezTo>
                    <a:pt x="0" y="329"/>
                    <a:pt x="103" y="421"/>
                    <a:pt x="216" y="421"/>
                  </a:cubicBezTo>
                  <a:cubicBezTo>
                    <a:pt x="339" y="421"/>
                    <a:pt x="432" y="334"/>
                    <a:pt x="432" y="211"/>
                  </a:cubicBezTo>
                  <a:cubicBezTo>
                    <a:pt x="432" y="87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7" name="Google Shape;6367;p9"/>
            <p:cNvSpPr/>
            <p:nvPr/>
          </p:nvSpPr>
          <p:spPr>
            <a:xfrm>
              <a:off x="1780800" y="4488750"/>
              <a:ext cx="10925" cy="10700"/>
            </a:xfrm>
            <a:custGeom>
              <a:rect b="b" l="l" r="r" t="t"/>
              <a:pathLst>
                <a:path extrusionOk="0" h="428" w="437">
                  <a:moveTo>
                    <a:pt x="221" y="0"/>
                  </a:moveTo>
                  <a:cubicBezTo>
                    <a:pt x="103" y="0"/>
                    <a:pt x="15" y="81"/>
                    <a:pt x="5" y="201"/>
                  </a:cubicBezTo>
                  <a:cubicBezTo>
                    <a:pt x="0" y="324"/>
                    <a:pt x="93" y="417"/>
                    <a:pt x="211" y="427"/>
                  </a:cubicBezTo>
                  <a:cubicBezTo>
                    <a:pt x="214" y="427"/>
                    <a:pt x="217" y="427"/>
                    <a:pt x="220" y="427"/>
                  </a:cubicBezTo>
                  <a:cubicBezTo>
                    <a:pt x="334" y="427"/>
                    <a:pt x="432" y="332"/>
                    <a:pt x="432" y="222"/>
                  </a:cubicBezTo>
                  <a:cubicBezTo>
                    <a:pt x="437" y="98"/>
                    <a:pt x="350" y="6"/>
                    <a:pt x="231" y="1"/>
                  </a:cubicBezTo>
                  <a:cubicBezTo>
                    <a:pt x="228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8" name="Google Shape;6368;p9"/>
            <p:cNvSpPr/>
            <p:nvPr/>
          </p:nvSpPr>
          <p:spPr>
            <a:xfrm>
              <a:off x="1887175" y="3851925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224" y="0"/>
                  </a:moveTo>
                  <a:cubicBezTo>
                    <a:pt x="218" y="0"/>
                    <a:pt x="212" y="0"/>
                    <a:pt x="206" y="1"/>
                  </a:cubicBezTo>
                  <a:cubicBezTo>
                    <a:pt x="87" y="1"/>
                    <a:pt x="0" y="88"/>
                    <a:pt x="0" y="207"/>
                  </a:cubicBezTo>
                  <a:cubicBezTo>
                    <a:pt x="0" y="325"/>
                    <a:pt x="93" y="422"/>
                    <a:pt x="211" y="422"/>
                  </a:cubicBezTo>
                  <a:cubicBezTo>
                    <a:pt x="324" y="422"/>
                    <a:pt x="421" y="335"/>
                    <a:pt x="421" y="212"/>
                  </a:cubicBezTo>
                  <a:cubicBezTo>
                    <a:pt x="421" y="94"/>
                    <a:pt x="342" y="0"/>
                    <a:pt x="224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9" name="Google Shape;6369;p9"/>
            <p:cNvSpPr/>
            <p:nvPr/>
          </p:nvSpPr>
          <p:spPr>
            <a:xfrm>
              <a:off x="1780925" y="38519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21" y="1"/>
                  </a:moveTo>
                  <a:cubicBezTo>
                    <a:pt x="103" y="1"/>
                    <a:pt x="11" y="88"/>
                    <a:pt x="11" y="207"/>
                  </a:cubicBezTo>
                  <a:cubicBezTo>
                    <a:pt x="0" y="325"/>
                    <a:pt x="93" y="422"/>
                    <a:pt x="216" y="422"/>
                  </a:cubicBezTo>
                  <a:cubicBezTo>
                    <a:pt x="329" y="422"/>
                    <a:pt x="427" y="335"/>
                    <a:pt x="427" y="212"/>
                  </a:cubicBezTo>
                  <a:cubicBezTo>
                    <a:pt x="427" y="88"/>
                    <a:pt x="329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0" name="Google Shape;6370;p9"/>
            <p:cNvSpPr/>
            <p:nvPr/>
          </p:nvSpPr>
          <p:spPr>
            <a:xfrm>
              <a:off x="2072675" y="419687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21" y="0"/>
                  </a:moveTo>
                  <a:cubicBezTo>
                    <a:pt x="108" y="0"/>
                    <a:pt x="11" y="88"/>
                    <a:pt x="0" y="211"/>
                  </a:cubicBezTo>
                  <a:cubicBezTo>
                    <a:pt x="0" y="324"/>
                    <a:pt x="93" y="417"/>
                    <a:pt x="206" y="422"/>
                  </a:cubicBezTo>
                  <a:cubicBezTo>
                    <a:pt x="209" y="422"/>
                    <a:pt x="213" y="422"/>
                    <a:pt x="216" y="422"/>
                  </a:cubicBezTo>
                  <a:cubicBezTo>
                    <a:pt x="335" y="422"/>
                    <a:pt x="427" y="336"/>
                    <a:pt x="427" y="216"/>
                  </a:cubicBezTo>
                  <a:cubicBezTo>
                    <a:pt x="432" y="93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1" name="Google Shape;6371;p9"/>
            <p:cNvSpPr/>
            <p:nvPr/>
          </p:nvSpPr>
          <p:spPr>
            <a:xfrm>
              <a:off x="2126125" y="4356150"/>
              <a:ext cx="10550" cy="10575"/>
            </a:xfrm>
            <a:custGeom>
              <a:rect b="b" l="l" r="r" t="t"/>
              <a:pathLst>
                <a:path extrusionOk="0" h="423" w="422">
                  <a:moveTo>
                    <a:pt x="192" y="1"/>
                  </a:moveTo>
                  <a:cubicBezTo>
                    <a:pt x="79" y="1"/>
                    <a:pt x="0" y="90"/>
                    <a:pt x="0" y="212"/>
                  </a:cubicBezTo>
                  <a:cubicBezTo>
                    <a:pt x="0" y="335"/>
                    <a:pt x="87" y="423"/>
                    <a:pt x="211" y="423"/>
                  </a:cubicBezTo>
                  <a:cubicBezTo>
                    <a:pt x="324" y="423"/>
                    <a:pt x="421" y="335"/>
                    <a:pt x="421" y="217"/>
                  </a:cubicBezTo>
                  <a:cubicBezTo>
                    <a:pt x="421" y="94"/>
                    <a:pt x="334" y="1"/>
                    <a:pt x="211" y="1"/>
                  </a:cubicBezTo>
                  <a:cubicBezTo>
                    <a:pt x="205" y="1"/>
                    <a:pt x="198" y="1"/>
                    <a:pt x="19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2" name="Google Shape;6372;p9"/>
            <p:cNvSpPr/>
            <p:nvPr/>
          </p:nvSpPr>
          <p:spPr>
            <a:xfrm>
              <a:off x="2152200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1" y="1"/>
                  </a:moveTo>
                  <a:cubicBezTo>
                    <a:pt x="103" y="1"/>
                    <a:pt x="11" y="88"/>
                    <a:pt x="0" y="211"/>
                  </a:cubicBezTo>
                  <a:cubicBezTo>
                    <a:pt x="5" y="329"/>
                    <a:pt x="98" y="422"/>
                    <a:pt x="211" y="422"/>
                  </a:cubicBezTo>
                  <a:cubicBezTo>
                    <a:pt x="334" y="422"/>
                    <a:pt x="432" y="335"/>
                    <a:pt x="432" y="211"/>
                  </a:cubicBezTo>
                  <a:cubicBezTo>
                    <a:pt x="432" y="88"/>
                    <a:pt x="345" y="1"/>
                    <a:pt x="22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3" name="Google Shape;6373;p9"/>
            <p:cNvSpPr/>
            <p:nvPr/>
          </p:nvSpPr>
          <p:spPr>
            <a:xfrm>
              <a:off x="1780800" y="44355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1" y="0"/>
                  </a:moveTo>
                  <a:cubicBezTo>
                    <a:pt x="98" y="0"/>
                    <a:pt x="5" y="98"/>
                    <a:pt x="0" y="221"/>
                  </a:cubicBezTo>
                  <a:cubicBezTo>
                    <a:pt x="5" y="334"/>
                    <a:pt x="98" y="427"/>
                    <a:pt x="211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4" name="Google Shape;6374;p9"/>
            <p:cNvSpPr/>
            <p:nvPr/>
          </p:nvSpPr>
          <p:spPr>
            <a:xfrm>
              <a:off x="1542225" y="4196625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8" y="10"/>
                    <a:pt x="1" y="98"/>
                    <a:pt x="1" y="211"/>
                  </a:cubicBezTo>
                  <a:cubicBezTo>
                    <a:pt x="1" y="334"/>
                    <a:pt x="93" y="432"/>
                    <a:pt x="211" y="432"/>
                  </a:cubicBezTo>
                  <a:cubicBezTo>
                    <a:pt x="335" y="432"/>
                    <a:pt x="422" y="344"/>
                    <a:pt x="417" y="211"/>
                  </a:cubicBezTo>
                  <a:cubicBezTo>
                    <a:pt x="417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5" name="Google Shape;6375;p9"/>
            <p:cNvSpPr/>
            <p:nvPr/>
          </p:nvSpPr>
          <p:spPr>
            <a:xfrm>
              <a:off x="1489175" y="4302975"/>
              <a:ext cx="10800" cy="10575"/>
            </a:xfrm>
            <a:custGeom>
              <a:rect b="b" l="l" r="r" t="t"/>
              <a:pathLst>
                <a:path extrusionOk="0" h="423" w="432">
                  <a:moveTo>
                    <a:pt x="211" y="1"/>
                  </a:moveTo>
                  <a:cubicBezTo>
                    <a:pt x="92" y="1"/>
                    <a:pt x="0" y="87"/>
                    <a:pt x="0" y="207"/>
                  </a:cubicBezTo>
                  <a:cubicBezTo>
                    <a:pt x="0" y="335"/>
                    <a:pt x="82" y="422"/>
                    <a:pt x="211" y="422"/>
                  </a:cubicBezTo>
                  <a:cubicBezTo>
                    <a:pt x="334" y="422"/>
                    <a:pt x="432" y="330"/>
                    <a:pt x="432" y="212"/>
                  </a:cubicBezTo>
                  <a:cubicBezTo>
                    <a:pt x="432" y="99"/>
                    <a:pt x="334" y="1"/>
                    <a:pt x="221" y="1"/>
                  </a:cubicBezTo>
                  <a:cubicBezTo>
                    <a:pt x="218" y="1"/>
                    <a:pt x="21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6" name="Google Shape;6376;p9"/>
            <p:cNvSpPr/>
            <p:nvPr/>
          </p:nvSpPr>
          <p:spPr>
            <a:xfrm>
              <a:off x="1515625" y="4170150"/>
              <a:ext cx="10700" cy="10700"/>
            </a:xfrm>
            <a:custGeom>
              <a:rect b="b" l="l" r="r" t="t"/>
              <a:pathLst>
                <a:path extrusionOk="0" h="428" w="428">
                  <a:moveTo>
                    <a:pt x="217" y="1"/>
                  </a:moveTo>
                  <a:cubicBezTo>
                    <a:pt x="98" y="6"/>
                    <a:pt x="1" y="98"/>
                    <a:pt x="1" y="211"/>
                  </a:cubicBezTo>
                  <a:cubicBezTo>
                    <a:pt x="1" y="329"/>
                    <a:pt x="93" y="427"/>
                    <a:pt x="217" y="427"/>
                  </a:cubicBezTo>
                  <a:cubicBezTo>
                    <a:pt x="220" y="427"/>
                    <a:pt x="223" y="427"/>
                    <a:pt x="226" y="427"/>
                  </a:cubicBezTo>
                  <a:cubicBezTo>
                    <a:pt x="340" y="427"/>
                    <a:pt x="427" y="336"/>
                    <a:pt x="427" y="211"/>
                  </a:cubicBezTo>
                  <a:cubicBezTo>
                    <a:pt x="427" y="98"/>
                    <a:pt x="33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7" name="Google Shape;6377;p9"/>
            <p:cNvSpPr/>
            <p:nvPr/>
          </p:nvSpPr>
          <p:spPr>
            <a:xfrm>
              <a:off x="2046200" y="4170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1" y="1"/>
                  </a:moveTo>
                  <a:cubicBezTo>
                    <a:pt x="104" y="1"/>
                    <a:pt x="1" y="103"/>
                    <a:pt x="1" y="222"/>
                  </a:cubicBezTo>
                  <a:cubicBezTo>
                    <a:pt x="10" y="348"/>
                    <a:pt x="107" y="428"/>
                    <a:pt x="204" y="428"/>
                  </a:cubicBezTo>
                  <a:cubicBezTo>
                    <a:pt x="210" y="428"/>
                    <a:pt x="216" y="428"/>
                    <a:pt x="222" y="427"/>
                  </a:cubicBezTo>
                  <a:cubicBezTo>
                    <a:pt x="345" y="427"/>
                    <a:pt x="432" y="335"/>
                    <a:pt x="427" y="211"/>
                  </a:cubicBezTo>
                  <a:cubicBezTo>
                    <a:pt x="417" y="98"/>
                    <a:pt x="330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8" name="Google Shape;6378;p9"/>
            <p:cNvSpPr/>
            <p:nvPr/>
          </p:nvSpPr>
          <p:spPr>
            <a:xfrm>
              <a:off x="1728000" y="4382650"/>
              <a:ext cx="10425" cy="10550"/>
            </a:xfrm>
            <a:custGeom>
              <a:rect b="b" l="l" r="r" t="t"/>
              <a:pathLst>
                <a:path extrusionOk="0" h="422" w="417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29"/>
                    <a:pt x="98" y="421"/>
                    <a:pt x="211" y="421"/>
                  </a:cubicBezTo>
                  <a:cubicBezTo>
                    <a:pt x="329" y="421"/>
                    <a:pt x="416" y="329"/>
                    <a:pt x="416" y="211"/>
                  </a:cubicBezTo>
                  <a:cubicBezTo>
                    <a:pt x="416" y="87"/>
                    <a:pt x="3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9" name="Google Shape;6379;p9"/>
            <p:cNvSpPr/>
            <p:nvPr/>
          </p:nvSpPr>
          <p:spPr>
            <a:xfrm>
              <a:off x="1780925" y="4382625"/>
              <a:ext cx="10675" cy="10575"/>
            </a:xfrm>
            <a:custGeom>
              <a:rect b="b" l="l" r="r" t="t"/>
              <a:pathLst>
                <a:path extrusionOk="0" h="423" w="427">
                  <a:moveTo>
                    <a:pt x="216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93" y="1"/>
                    <a:pt x="0" y="99"/>
                    <a:pt x="0" y="212"/>
                  </a:cubicBezTo>
                  <a:cubicBezTo>
                    <a:pt x="0" y="335"/>
                    <a:pt x="98" y="422"/>
                    <a:pt x="216" y="422"/>
                  </a:cubicBezTo>
                  <a:cubicBezTo>
                    <a:pt x="334" y="422"/>
                    <a:pt x="427" y="330"/>
                    <a:pt x="427" y="207"/>
                  </a:cubicBezTo>
                  <a:cubicBezTo>
                    <a:pt x="427" y="92"/>
                    <a:pt x="334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0" name="Google Shape;6380;p9"/>
            <p:cNvSpPr/>
            <p:nvPr/>
          </p:nvSpPr>
          <p:spPr>
            <a:xfrm>
              <a:off x="1621625" y="40641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21" y="0"/>
                  </a:moveTo>
                  <a:cubicBezTo>
                    <a:pt x="98" y="0"/>
                    <a:pt x="0" y="93"/>
                    <a:pt x="11" y="211"/>
                  </a:cubicBezTo>
                  <a:cubicBezTo>
                    <a:pt x="16" y="334"/>
                    <a:pt x="103" y="427"/>
                    <a:pt x="226" y="427"/>
                  </a:cubicBezTo>
                  <a:cubicBezTo>
                    <a:pt x="345" y="416"/>
                    <a:pt x="432" y="329"/>
                    <a:pt x="432" y="211"/>
                  </a:cubicBezTo>
                  <a:cubicBezTo>
                    <a:pt x="432" y="98"/>
                    <a:pt x="345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1" name="Google Shape;6381;p9"/>
            <p:cNvSpPr/>
            <p:nvPr/>
          </p:nvSpPr>
          <p:spPr>
            <a:xfrm>
              <a:off x="1727600" y="4541800"/>
              <a:ext cx="10950" cy="10575"/>
            </a:xfrm>
            <a:custGeom>
              <a:rect b="b" l="l" r="r" t="t"/>
              <a:pathLst>
                <a:path extrusionOk="0" h="423" w="438">
                  <a:moveTo>
                    <a:pt x="212" y="0"/>
                  </a:moveTo>
                  <a:cubicBezTo>
                    <a:pt x="94" y="0"/>
                    <a:pt x="16" y="84"/>
                    <a:pt x="11" y="196"/>
                  </a:cubicBezTo>
                  <a:cubicBezTo>
                    <a:pt x="1" y="320"/>
                    <a:pt x="98" y="422"/>
                    <a:pt x="222" y="422"/>
                  </a:cubicBezTo>
                  <a:cubicBezTo>
                    <a:pt x="335" y="422"/>
                    <a:pt x="432" y="335"/>
                    <a:pt x="432" y="217"/>
                  </a:cubicBezTo>
                  <a:cubicBezTo>
                    <a:pt x="438" y="104"/>
                    <a:pt x="355" y="6"/>
                    <a:pt x="232" y="1"/>
                  </a:cubicBezTo>
                  <a:cubicBezTo>
                    <a:pt x="225" y="0"/>
                    <a:pt x="218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2" name="Google Shape;6382;p9"/>
            <p:cNvSpPr/>
            <p:nvPr/>
          </p:nvSpPr>
          <p:spPr>
            <a:xfrm>
              <a:off x="1887300" y="4382625"/>
              <a:ext cx="10425" cy="10575"/>
            </a:xfrm>
            <a:custGeom>
              <a:rect b="b" l="l" r="r" t="t"/>
              <a:pathLst>
                <a:path extrusionOk="0" h="423" w="417">
                  <a:moveTo>
                    <a:pt x="215" y="1"/>
                  </a:moveTo>
                  <a:cubicBezTo>
                    <a:pt x="212" y="1"/>
                    <a:pt x="209" y="1"/>
                    <a:pt x="206" y="1"/>
                  </a:cubicBezTo>
                  <a:cubicBezTo>
                    <a:pt x="88" y="1"/>
                    <a:pt x="0" y="99"/>
                    <a:pt x="0" y="212"/>
                  </a:cubicBezTo>
                  <a:cubicBezTo>
                    <a:pt x="0" y="335"/>
                    <a:pt x="98" y="422"/>
                    <a:pt x="211" y="422"/>
                  </a:cubicBezTo>
                  <a:cubicBezTo>
                    <a:pt x="329" y="422"/>
                    <a:pt x="416" y="330"/>
                    <a:pt x="416" y="207"/>
                  </a:cubicBezTo>
                  <a:cubicBezTo>
                    <a:pt x="416" y="87"/>
                    <a:pt x="324" y="1"/>
                    <a:pt x="215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3" name="Google Shape;6383;p9"/>
            <p:cNvSpPr/>
            <p:nvPr/>
          </p:nvSpPr>
          <p:spPr>
            <a:xfrm>
              <a:off x="1887300" y="4488750"/>
              <a:ext cx="10550" cy="10700"/>
            </a:xfrm>
            <a:custGeom>
              <a:rect b="b" l="l" r="r" t="t"/>
              <a:pathLst>
                <a:path extrusionOk="0" h="428" w="422">
                  <a:moveTo>
                    <a:pt x="211" y="1"/>
                  </a:moveTo>
                  <a:cubicBezTo>
                    <a:pt x="88" y="1"/>
                    <a:pt x="0" y="93"/>
                    <a:pt x="0" y="211"/>
                  </a:cubicBezTo>
                  <a:cubicBezTo>
                    <a:pt x="0" y="330"/>
                    <a:pt x="98" y="427"/>
                    <a:pt x="211" y="427"/>
                  </a:cubicBezTo>
                  <a:cubicBezTo>
                    <a:pt x="329" y="417"/>
                    <a:pt x="422" y="330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4" name="Google Shape;6384;p9"/>
            <p:cNvSpPr/>
            <p:nvPr/>
          </p:nvSpPr>
          <p:spPr>
            <a:xfrm>
              <a:off x="2125850" y="4143825"/>
              <a:ext cx="10825" cy="10675"/>
            </a:xfrm>
            <a:custGeom>
              <a:rect b="b" l="l" r="r" t="t"/>
              <a:pathLst>
                <a:path extrusionOk="0" h="427" w="433">
                  <a:moveTo>
                    <a:pt x="222" y="0"/>
                  </a:moveTo>
                  <a:cubicBezTo>
                    <a:pt x="98" y="0"/>
                    <a:pt x="11" y="93"/>
                    <a:pt x="11" y="206"/>
                  </a:cubicBezTo>
                  <a:cubicBezTo>
                    <a:pt x="1" y="324"/>
                    <a:pt x="98" y="427"/>
                    <a:pt x="217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2" y="93"/>
                    <a:pt x="335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5" name="Google Shape;6385;p9"/>
            <p:cNvSpPr/>
            <p:nvPr/>
          </p:nvSpPr>
          <p:spPr>
            <a:xfrm>
              <a:off x="2073050" y="4143825"/>
              <a:ext cx="10450" cy="10675"/>
            </a:xfrm>
            <a:custGeom>
              <a:rect b="b" l="l" r="r" t="t"/>
              <a:pathLst>
                <a:path extrusionOk="0" h="427" w="418">
                  <a:moveTo>
                    <a:pt x="211" y="0"/>
                  </a:moveTo>
                  <a:cubicBezTo>
                    <a:pt x="93" y="0"/>
                    <a:pt x="1" y="93"/>
                    <a:pt x="1" y="211"/>
                  </a:cubicBezTo>
                  <a:cubicBezTo>
                    <a:pt x="1" y="329"/>
                    <a:pt x="93" y="427"/>
                    <a:pt x="206" y="427"/>
                  </a:cubicBezTo>
                  <a:cubicBezTo>
                    <a:pt x="319" y="427"/>
                    <a:pt x="417" y="334"/>
                    <a:pt x="417" y="211"/>
                  </a:cubicBezTo>
                  <a:cubicBezTo>
                    <a:pt x="417" y="93"/>
                    <a:pt x="330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6" name="Google Shape;6386;p9"/>
            <p:cNvSpPr/>
            <p:nvPr/>
          </p:nvSpPr>
          <p:spPr>
            <a:xfrm>
              <a:off x="1595025" y="4143825"/>
              <a:ext cx="10950" cy="10675"/>
            </a:xfrm>
            <a:custGeom>
              <a:rect b="b" l="l" r="r" t="t"/>
              <a:pathLst>
                <a:path extrusionOk="0" h="427" w="438">
                  <a:moveTo>
                    <a:pt x="216" y="0"/>
                  </a:moveTo>
                  <a:cubicBezTo>
                    <a:pt x="98" y="0"/>
                    <a:pt x="6" y="93"/>
                    <a:pt x="6" y="206"/>
                  </a:cubicBezTo>
                  <a:cubicBezTo>
                    <a:pt x="1" y="324"/>
                    <a:pt x="98" y="427"/>
                    <a:pt x="211" y="427"/>
                  </a:cubicBezTo>
                  <a:cubicBezTo>
                    <a:pt x="335" y="427"/>
                    <a:pt x="432" y="334"/>
                    <a:pt x="432" y="211"/>
                  </a:cubicBezTo>
                  <a:cubicBezTo>
                    <a:pt x="437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7" name="Google Shape;6387;p9"/>
            <p:cNvSpPr/>
            <p:nvPr/>
          </p:nvSpPr>
          <p:spPr>
            <a:xfrm>
              <a:off x="1542225" y="4143825"/>
              <a:ext cx="10550" cy="10675"/>
            </a:xfrm>
            <a:custGeom>
              <a:rect b="b" l="l" r="r" t="t"/>
              <a:pathLst>
                <a:path extrusionOk="0" h="427" w="422">
                  <a:moveTo>
                    <a:pt x="211" y="0"/>
                  </a:moveTo>
                  <a:cubicBezTo>
                    <a:pt x="88" y="0"/>
                    <a:pt x="1" y="93"/>
                    <a:pt x="1" y="211"/>
                  </a:cubicBezTo>
                  <a:cubicBezTo>
                    <a:pt x="1" y="329"/>
                    <a:pt x="93" y="427"/>
                    <a:pt x="211" y="427"/>
                  </a:cubicBezTo>
                  <a:cubicBezTo>
                    <a:pt x="324" y="416"/>
                    <a:pt x="422" y="329"/>
                    <a:pt x="422" y="211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8" name="Google Shape;6388;p9"/>
            <p:cNvSpPr/>
            <p:nvPr/>
          </p:nvSpPr>
          <p:spPr>
            <a:xfrm>
              <a:off x="1727850" y="4276650"/>
              <a:ext cx="10575" cy="10425"/>
            </a:xfrm>
            <a:custGeom>
              <a:rect b="b" l="l" r="r" t="t"/>
              <a:pathLst>
                <a:path extrusionOk="0" h="417" w="423">
                  <a:moveTo>
                    <a:pt x="207" y="0"/>
                  </a:moveTo>
                  <a:cubicBezTo>
                    <a:pt x="88" y="0"/>
                    <a:pt x="1" y="86"/>
                    <a:pt x="1" y="206"/>
                  </a:cubicBezTo>
                  <a:cubicBezTo>
                    <a:pt x="1" y="329"/>
                    <a:pt x="88" y="417"/>
                    <a:pt x="212" y="417"/>
                  </a:cubicBezTo>
                  <a:cubicBezTo>
                    <a:pt x="335" y="417"/>
                    <a:pt x="422" y="329"/>
                    <a:pt x="422" y="211"/>
                  </a:cubicBezTo>
                  <a:cubicBezTo>
                    <a:pt x="422" y="88"/>
                    <a:pt x="335" y="1"/>
                    <a:pt x="217" y="1"/>
                  </a:cubicBezTo>
                  <a:cubicBezTo>
                    <a:pt x="213" y="0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9" name="Google Shape;6389;p9"/>
            <p:cNvSpPr/>
            <p:nvPr/>
          </p:nvSpPr>
          <p:spPr>
            <a:xfrm>
              <a:off x="2046325" y="4117350"/>
              <a:ext cx="10700" cy="10550"/>
            </a:xfrm>
            <a:custGeom>
              <a:rect b="b" l="l" r="r" t="t"/>
              <a:pathLst>
                <a:path extrusionOk="0" h="422" w="428">
                  <a:moveTo>
                    <a:pt x="217" y="1"/>
                  </a:moveTo>
                  <a:cubicBezTo>
                    <a:pt x="99" y="1"/>
                    <a:pt x="1" y="98"/>
                    <a:pt x="1" y="211"/>
                  </a:cubicBezTo>
                  <a:cubicBezTo>
                    <a:pt x="1" y="329"/>
                    <a:pt x="93" y="417"/>
                    <a:pt x="206" y="422"/>
                  </a:cubicBezTo>
                  <a:cubicBezTo>
                    <a:pt x="330" y="422"/>
                    <a:pt x="427" y="335"/>
                    <a:pt x="427" y="211"/>
                  </a:cubicBezTo>
                  <a:cubicBezTo>
                    <a:pt x="427" y="88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0" name="Google Shape;6390;p9"/>
            <p:cNvSpPr/>
            <p:nvPr/>
          </p:nvSpPr>
          <p:spPr>
            <a:xfrm>
              <a:off x="2019875" y="430300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6" y="0"/>
                  </a:moveTo>
                  <a:cubicBezTo>
                    <a:pt x="93" y="0"/>
                    <a:pt x="0" y="87"/>
                    <a:pt x="0" y="211"/>
                  </a:cubicBezTo>
                  <a:cubicBezTo>
                    <a:pt x="0" y="334"/>
                    <a:pt x="93" y="421"/>
                    <a:pt x="216" y="421"/>
                  </a:cubicBezTo>
                  <a:cubicBezTo>
                    <a:pt x="334" y="421"/>
                    <a:pt x="432" y="319"/>
                    <a:pt x="427" y="206"/>
                  </a:cubicBezTo>
                  <a:cubicBezTo>
                    <a:pt x="427" y="87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1" name="Google Shape;6391;p9"/>
            <p:cNvSpPr/>
            <p:nvPr/>
          </p:nvSpPr>
          <p:spPr>
            <a:xfrm>
              <a:off x="1515500" y="4064150"/>
              <a:ext cx="10825" cy="10700"/>
            </a:xfrm>
            <a:custGeom>
              <a:rect b="b" l="l" r="r" t="t"/>
              <a:pathLst>
                <a:path extrusionOk="0" h="428" w="433">
                  <a:moveTo>
                    <a:pt x="217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93" y="6"/>
                    <a:pt x="1" y="99"/>
                    <a:pt x="1" y="212"/>
                  </a:cubicBezTo>
                  <a:cubicBezTo>
                    <a:pt x="1" y="330"/>
                    <a:pt x="103" y="428"/>
                    <a:pt x="222" y="428"/>
                  </a:cubicBezTo>
                  <a:cubicBezTo>
                    <a:pt x="340" y="417"/>
                    <a:pt x="432" y="330"/>
                    <a:pt x="432" y="207"/>
                  </a:cubicBezTo>
                  <a:cubicBezTo>
                    <a:pt x="427" y="87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2" name="Google Shape;6392;p9"/>
            <p:cNvSpPr/>
            <p:nvPr/>
          </p:nvSpPr>
          <p:spPr>
            <a:xfrm>
              <a:off x="1621625" y="4117350"/>
              <a:ext cx="10800" cy="10550"/>
            </a:xfrm>
            <a:custGeom>
              <a:rect b="b" l="l" r="r" t="t"/>
              <a:pathLst>
                <a:path extrusionOk="0" h="422" w="432">
                  <a:moveTo>
                    <a:pt x="226" y="0"/>
                  </a:moveTo>
                  <a:cubicBezTo>
                    <a:pt x="223" y="0"/>
                    <a:pt x="219" y="0"/>
                    <a:pt x="216" y="1"/>
                  </a:cubicBezTo>
                  <a:cubicBezTo>
                    <a:pt x="93" y="6"/>
                    <a:pt x="0" y="98"/>
                    <a:pt x="11" y="216"/>
                  </a:cubicBezTo>
                  <a:cubicBezTo>
                    <a:pt x="11" y="335"/>
                    <a:pt x="103" y="422"/>
                    <a:pt x="221" y="422"/>
                  </a:cubicBezTo>
                  <a:cubicBezTo>
                    <a:pt x="345" y="417"/>
                    <a:pt x="432" y="329"/>
                    <a:pt x="432" y="206"/>
                  </a:cubicBezTo>
                  <a:cubicBezTo>
                    <a:pt x="427" y="86"/>
                    <a:pt x="339" y="0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3" name="Google Shape;6393;p9"/>
            <p:cNvSpPr/>
            <p:nvPr/>
          </p:nvSpPr>
          <p:spPr>
            <a:xfrm>
              <a:off x="1515500" y="4117350"/>
              <a:ext cx="10825" cy="10550"/>
            </a:xfrm>
            <a:custGeom>
              <a:rect b="b" l="l" r="r" t="t"/>
              <a:pathLst>
                <a:path extrusionOk="0" h="422" w="433">
                  <a:moveTo>
                    <a:pt x="212" y="0"/>
                  </a:moveTo>
                  <a:cubicBezTo>
                    <a:pt x="98" y="0"/>
                    <a:pt x="6" y="86"/>
                    <a:pt x="1" y="206"/>
                  </a:cubicBezTo>
                  <a:cubicBezTo>
                    <a:pt x="1" y="324"/>
                    <a:pt x="98" y="422"/>
                    <a:pt x="211" y="422"/>
                  </a:cubicBezTo>
                  <a:cubicBezTo>
                    <a:pt x="330" y="422"/>
                    <a:pt x="427" y="335"/>
                    <a:pt x="427" y="216"/>
                  </a:cubicBezTo>
                  <a:cubicBezTo>
                    <a:pt x="432" y="98"/>
                    <a:pt x="340" y="1"/>
                    <a:pt x="222" y="1"/>
                  </a:cubicBezTo>
                  <a:cubicBezTo>
                    <a:pt x="218" y="0"/>
                    <a:pt x="215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4" name="Google Shape;6394;p9"/>
            <p:cNvSpPr/>
            <p:nvPr/>
          </p:nvSpPr>
          <p:spPr>
            <a:xfrm>
              <a:off x="2152575" y="4064050"/>
              <a:ext cx="10575" cy="10550"/>
            </a:xfrm>
            <a:custGeom>
              <a:rect b="b" l="l" r="r" t="t"/>
              <a:pathLst>
                <a:path extrusionOk="0" h="422" w="423">
                  <a:moveTo>
                    <a:pt x="206" y="0"/>
                  </a:moveTo>
                  <a:cubicBezTo>
                    <a:pt x="88" y="5"/>
                    <a:pt x="1" y="92"/>
                    <a:pt x="1" y="211"/>
                  </a:cubicBezTo>
                  <a:cubicBezTo>
                    <a:pt x="1" y="329"/>
                    <a:pt x="88" y="421"/>
                    <a:pt x="211" y="421"/>
                  </a:cubicBezTo>
                  <a:cubicBezTo>
                    <a:pt x="330" y="421"/>
                    <a:pt x="422" y="334"/>
                    <a:pt x="422" y="211"/>
                  </a:cubicBezTo>
                  <a:cubicBezTo>
                    <a:pt x="422" y="98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5" name="Google Shape;6395;p9"/>
            <p:cNvSpPr/>
            <p:nvPr/>
          </p:nvSpPr>
          <p:spPr>
            <a:xfrm>
              <a:off x="2046475" y="4064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5"/>
                    <a:pt x="0" y="92"/>
                    <a:pt x="0" y="211"/>
                  </a:cubicBezTo>
                  <a:cubicBezTo>
                    <a:pt x="0" y="329"/>
                    <a:pt x="93" y="421"/>
                    <a:pt x="211" y="421"/>
                  </a:cubicBezTo>
                  <a:cubicBezTo>
                    <a:pt x="329" y="421"/>
                    <a:pt x="421" y="334"/>
                    <a:pt x="421" y="211"/>
                  </a:cubicBezTo>
                  <a:cubicBezTo>
                    <a:pt x="416" y="98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6" name="Google Shape;6396;p9"/>
            <p:cNvSpPr/>
            <p:nvPr/>
          </p:nvSpPr>
          <p:spPr>
            <a:xfrm>
              <a:off x="1727850" y="4011225"/>
              <a:ext cx="10575" cy="10575"/>
            </a:xfrm>
            <a:custGeom>
              <a:rect b="b" l="l" r="r" t="t"/>
              <a:pathLst>
                <a:path extrusionOk="0" h="423" w="423">
                  <a:moveTo>
                    <a:pt x="212" y="1"/>
                  </a:moveTo>
                  <a:cubicBezTo>
                    <a:pt x="93" y="1"/>
                    <a:pt x="6" y="88"/>
                    <a:pt x="1" y="201"/>
                  </a:cubicBezTo>
                  <a:cubicBezTo>
                    <a:pt x="1" y="325"/>
                    <a:pt x="93" y="422"/>
                    <a:pt x="212" y="422"/>
                  </a:cubicBezTo>
                  <a:cubicBezTo>
                    <a:pt x="325" y="422"/>
                    <a:pt x="422" y="325"/>
                    <a:pt x="422" y="201"/>
                  </a:cubicBezTo>
                  <a:cubicBezTo>
                    <a:pt x="422" y="83"/>
                    <a:pt x="335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7" name="Google Shape;6397;p9"/>
            <p:cNvSpPr/>
            <p:nvPr/>
          </p:nvSpPr>
          <p:spPr>
            <a:xfrm>
              <a:off x="1887175" y="4435450"/>
              <a:ext cx="10550" cy="10800"/>
            </a:xfrm>
            <a:custGeom>
              <a:rect b="b" l="l" r="r" t="t"/>
              <a:pathLst>
                <a:path extrusionOk="0" h="432" w="422">
                  <a:moveTo>
                    <a:pt x="206" y="0"/>
                  </a:moveTo>
                  <a:cubicBezTo>
                    <a:pt x="87" y="5"/>
                    <a:pt x="0" y="98"/>
                    <a:pt x="0" y="211"/>
                  </a:cubicBezTo>
                  <a:cubicBezTo>
                    <a:pt x="0" y="334"/>
                    <a:pt x="87" y="432"/>
                    <a:pt x="211" y="432"/>
                  </a:cubicBezTo>
                  <a:cubicBezTo>
                    <a:pt x="334" y="432"/>
                    <a:pt x="421" y="339"/>
                    <a:pt x="416" y="211"/>
                  </a:cubicBezTo>
                  <a:cubicBezTo>
                    <a:pt x="416" y="93"/>
                    <a:pt x="32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8" name="Google Shape;6398;p9"/>
            <p:cNvSpPr/>
            <p:nvPr/>
          </p:nvSpPr>
          <p:spPr>
            <a:xfrm>
              <a:off x="1887300" y="395805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1"/>
                  </a:moveTo>
                  <a:cubicBezTo>
                    <a:pt x="88" y="1"/>
                    <a:pt x="0" y="88"/>
                    <a:pt x="0" y="211"/>
                  </a:cubicBezTo>
                  <a:cubicBezTo>
                    <a:pt x="0" y="329"/>
                    <a:pt x="98" y="422"/>
                    <a:pt x="211" y="422"/>
                  </a:cubicBezTo>
                  <a:cubicBezTo>
                    <a:pt x="329" y="417"/>
                    <a:pt x="422" y="329"/>
                    <a:pt x="422" y="211"/>
                  </a:cubicBezTo>
                  <a:cubicBezTo>
                    <a:pt x="422" y="98"/>
                    <a:pt x="334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9" name="Google Shape;6399;p9"/>
            <p:cNvSpPr/>
            <p:nvPr/>
          </p:nvSpPr>
          <p:spPr>
            <a:xfrm>
              <a:off x="1780925" y="3958050"/>
              <a:ext cx="10675" cy="10550"/>
            </a:xfrm>
            <a:custGeom>
              <a:rect b="b" l="l" r="r" t="t"/>
              <a:pathLst>
                <a:path extrusionOk="0" h="422" w="427">
                  <a:moveTo>
                    <a:pt x="206" y="1"/>
                  </a:moveTo>
                  <a:cubicBezTo>
                    <a:pt x="93" y="6"/>
                    <a:pt x="0" y="93"/>
                    <a:pt x="0" y="211"/>
                  </a:cubicBezTo>
                  <a:cubicBezTo>
                    <a:pt x="0" y="329"/>
                    <a:pt x="98" y="422"/>
                    <a:pt x="216" y="422"/>
                  </a:cubicBezTo>
                  <a:cubicBezTo>
                    <a:pt x="329" y="422"/>
                    <a:pt x="427" y="319"/>
                    <a:pt x="427" y="206"/>
                  </a:cubicBezTo>
                  <a:cubicBezTo>
                    <a:pt x="427" y="88"/>
                    <a:pt x="329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0" name="Google Shape;6400;p9"/>
            <p:cNvSpPr/>
            <p:nvPr/>
          </p:nvSpPr>
          <p:spPr>
            <a:xfrm>
              <a:off x="1595275" y="4356150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198" y="1"/>
                  </a:moveTo>
                  <a:cubicBezTo>
                    <a:pt x="84" y="1"/>
                    <a:pt x="1" y="90"/>
                    <a:pt x="1" y="212"/>
                  </a:cubicBezTo>
                  <a:cubicBezTo>
                    <a:pt x="1" y="335"/>
                    <a:pt x="93" y="423"/>
                    <a:pt x="217" y="423"/>
                  </a:cubicBezTo>
                  <a:cubicBezTo>
                    <a:pt x="330" y="423"/>
                    <a:pt x="427" y="335"/>
                    <a:pt x="427" y="217"/>
                  </a:cubicBezTo>
                  <a:cubicBezTo>
                    <a:pt x="427" y="94"/>
                    <a:pt x="335" y="1"/>
                    <a:pt x="217" y="1"/>
                  </a:cubicBezTo>
                  <a:cubicBezTo>
                    <a:pt x="210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1" name="Google Shape;6401;p9"/>
            <p:cNvSpPr/>
            <p:nvPr/>
          </p:nvSpPr>
          <p:spPr>
            <a:xfrm>
              <a:off x="2072925" y="4355925"/>
              <a:ext cx="10575" cy="10675"/>
            </a:xfrm>
            <a:custGeom>
              <a:rect b="b" l="l" r="r" t="t"/>
              <a:pathLst>
                <a:path extrusionOk="0" h="427" w="423">
                  <a:moveTo>
                    <a:pt x="211" y="0"/>
                  </a:moveTo>
                  <a:cubicBezTo>
                    <a:pt x="88" y="10"/>
                    <a:pt x="1" y="98"/>
                    <a:pt x="1" y="221"/>
                  </a:cubicBezTo>
                  <a:cubicBezTo>
                    <a:pt x="6" y="334"/>
                    <a:pt x="98" y="427"/>
                    <a:pt x="211" y="427"/>
                  </a:cubicBezTo>
                  <a:cubicBezTo>
                    <a:pt x="335" y="427"/>
                    <a:pt x="422" y="334"/>
                    <a:pt x="422" y="216"/>
                  </a:cubicBezTo>
                  <a:cubicBezTo>
                    <a:pt x="422" y="93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2" name="Google Shape;6402;p9"/>
            <p:cNvSpPr/>
            <p:nvPr/>
          </p:nvSpPr>
          <p:spPr>
            <a:xfrm>
              <a:off x="1940225" y="40641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21" y="0"/>
                  </a:moveTo>
                  <a:cubicBezTo>
                    <a:pt x="98" y="0"/>
                    <a:pt x="0" y="98"/>
                    <a:pt x="0" y="211"/>
                  </a:cubicBezTo>
                  <a:cubicBezTo>
                    <a:pt x="0" y="329"/>
                    <a:pt x="103" y="427"/>
                    <a:pt x="221" y="427"/>
                  </a:cubicBezTo>
                  <a:cubicBezTo>
                    <a:pt x="334" y="416"/>
                    <a:pt x="427" y="329"/>
                    <a:pt x="427" y="206"/>
                  </a:cubicBezTo>
                  <a:cubicBezTo>
                    <a:pt x="422" y="93"/>
                    <a:pt x="334" y="0"/>
                    <a:pt x="22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3" name="Google Shape;6403;p9"/>
            <p:cNvSpPr/>
            <p:nvPr/>
          </p:nvSpPr>
          <p:spPr>
            <a:xfrm>
              <a:off x="1595275" y="4302975"/>
              <a:ext cx="10700" cy="10575"/>
            </a:xfrm>
            <a:custGeom>
              <a:rect b="b" l="l" r="r" t="t"/>
              <a:pathLst>
                <a:path extrusionOk="0" h="423" w="428">
                  <a:moveTo>
                    <a:pt x="216" y="1"/>
                  </a:moveTo>
                  <a:cubicBezTo>
                    <a:pt x="213" y="1"/>
                    <a:pt x="210" y="1"/>
                    <a:pt x="206" y="1"/>
                  </a:cubicBezTo>
                  <a:cubicBezTo>
                    <a:pt x="88" y="6"/>
                    <a:pt x="1" y="99"/>
                    <a:pt x="1" y="212"/>
                  </a:cubicBezTo>
                  <a:cubicBezTo>
                    <a:pt x="1" y="335"/>
                    <a:pt x="93" y="422"/>
                    <a:pt x="217" y="422"/>
                  </a:cubicBezTo>
                  <a:cubicBezTo>
                    <a:pt x="335" y="417"/>
                    <a:pt x="427" y="330"/>
                    <a:pt x="427" y="207"/>
                  </a:cubicBezTo>
                  <a:cubicBezTo>
                    <a:pt x="422" y="92"/>
                    <a:pt x="33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4" name="Google Shape;6404;p9"/>
            <p:cNvSpPr/>
            <p:nvPr/>
          </p:nvSpPr>
          <p:spPr>
            <a:xfrm>
              <a:off x="1727600" y="3851925"/>
              <a:ext cx="10825" cy="10575"/>
            </a:xfrm>
            <a:custGeom>
              <a:rect b="b" l="l" r="r" t="t"/>
              <a:pathLst>
                <a:path extrusionOk="0" h="423" w="433">
                  <a:moveTo>
                    <a:pt x="236" y="0"/>
                  </a:moveTo>
                  <a:cubicBezTo>
                    <a:pt x="230" y="0"/>
                    <a:pt x="223" y="0"/>
                    <a:pt x="217" y="1"/>
                  </a:cubicBezTo>
                  <a:cubicBezTo>
                    <a:pt x="93" y="1"/>
                    <a:pt x="1" y="93"/>
                    <a:pt x="11" y="217"/>
                  </a:cubicBezTo>
                  <a:cubicBezTo>
                    <a:pt x="16" y="335"/>
                    <a:pt x="103" y="422"/>
                    <a:pt x="222" y="422"/>
                  </a:cubicBezTo>
                  <a:cubicBezTo>
                    <a:pt x="345" y="422"/>
                    <a:pt x="432" y="325"/>
                    <a:pt x="432" y="207"/>
                  </a:cubicBezTo>
                  <a:cubicBezTo>
                    <a:pt x="432" y="89"/>
                    <a:pt x="354" y="0"/>
                    <a:pt x="2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5" name="Google Shape;6405;p9"/>
            <p:cNvSpPr/>
            <p:nvPr/>
          </p:nvSpPr>
          <p:spPr>
            <a:xfrm>
              <a:off x="1940225" y="4594875"/>
              <a:ext cx="10675" cy="10675"/>
            </a:xfrm>
            <a:custGeom>
              <a:rect b="b" l="l" r="r" t="t"/>
              <a:pathLst>
                <a:path extrusionOk="0" h="427" w="427">
                  <a:moveTo>
                    <a:pt x="216" y="0"/>
                  </a:moveTo>
                  <a:cubicBezTo>
                    <a:pt x="98" y="0"/>
                    <a:pt x="0" y="93"/>
                    <a:pt x="0" y="206"/>
                  </a:cubicBezTo>
                  <a:cubicBezTo>
                    <a:pt x="0" y="329"/>
                    <a:pt x="93" y="427"/>
                    <a:pt x="216" y="427"/>
                  </a:cubicBezTo>
                  <a:cubicBezTo>
                    <a:pt x="334" y="427"/>
                    <a:pt x="427" y="334"/>
                    <a:pt x="427" y="216"/>
                  </a:cubicBezTo>
                  <a:cubicBezTo>
                    <a:pt x="427" y="93"/>
                    <a:pt x="334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6" name="Google Shape;6406;p9"/>
            <p:cNvSpPr/>
            <p:nvPr/>
          </p:nvSpPr>
          <p:spPr>
            <a:xfrm>
              <a:off x="1542225" y="435617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8" y="0"/>
                    <a:pt x="1" y="88"/>
                    <a:pt x="6" y="211"/>
                  </a:cubicBezTo>
                  <a:cubicBezTo>
                    <a:pt x="6" y="334"/>
                    <a:pt x="93" y="422"/>
                    <a:pt x="216" y="422"/>
                  </a:cubicBezTo>
                  <a:cubicBezTo>
                    <a:pt x="335" y="417"/>
                    <a:pt x="422" y="324"/>
                    <a:pt x="422" y="211"/>
                  </a:cubicBezTo>
                  <a:cubicBezTo>
                    <a:pt x="422" y="88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7" name="Google Shape;6407;p9"/>
            <p:cNvSpPr/>
            <p:nvPr/>
          </p:nvSpPr>
          <p:spPr>
            <a:xfrm>
              <a:off x="2126125" y="4303000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1" y="0"/>
                  </a:moveTo>
                  <a:cubicBezTo>
                    <a:pt x="87" y="0"/>
                    <a:pt x="0" y="87"/>
                    <a:pt x="0" y="211"/>
                  </a:cubicBezTo>
                  <a:cubicBezTo>
                    <a:pt x="0" y="334"/>
                    <a:pt x="87" y="421"/>
                    <a:pt x="211" y="421"/>
                  </a:cubicBezTo>
                  <a:cubicBezTo>
                    <a:pt x="334" y="421"/>
                    <a:pt x="421" y="334"/>
                    <a:pt x="421" y="216"/>
                  </a:cubicBezTo>
                  <a:cubicBezTo>
                    <a:pt x="421" y="98"/>
                    <a:pt x="334" y="0"/>
                    <a:pt x="211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8" name="Google Shape;6408;p9"/>
            <p:cNvSpPr/>
            <p:nvPr/>
          </p:nvSpPr>
          <p:spPr>
            <a:xfrm>
              <a:off x="1727850" y="4595100"/>
              <a:ext cx="10575" cy="10450"/>
            </a:xfrm>
            <a:custGeom>
              <a:rect b="b" l="l" r="r" t="t"/>
              <a:pathLst>
                <a:path extrusionOk="0" h="418" w="423">
                  <a:moveTo>
                    <a:pt x="198" y="1"/>
                  </a:moveTo>
                  <a:cubicBezTo>
                    <a:pt x="84" y="1"/>
                    <a:pt x="1" y="90"/>
                    <a:pt x="1" y="207"/>
                  </a:cubicBezTo>
                  <a:cubicBezTo>
                    <a:pt x="1" y="320"/>
                    <a:pt x="88" y="418"/>
                    <a:pt x="212" y="418"/>
                  </a:cubicBezTo>
                  <a:cubicBezTo>
                    <a:pt x="335" y="418"/>
                    <a:pt x="422" y="325"/>
                    <a:pt x="422" y="212"/>
                  </a:cubicBezTo>
                  <a:cubicBezTo>
                    <a:pt x="422" y="89"/>
                    <a:pt x="335" y="2"/>
                    <a:pt x="217" y="2"/>
                  </a:cubicBezTo>
                  <a:cubicBezTo>
                    <a:pt x="211" y="1"/>
                    <a:pt x="204" y="1"/>
                    <a:pt x="19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9" name="Google Shape;6409;p9"/>
            <p:cNvSpPr/>
            <p:nvPr/>
          </p:nvSpPr>
          <p:spPr>
            <a:xfrm>
              <a:off x="1727850" y="40641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3" y="0"/>
                    <a:pt x="6" y="93"/>
                    <a:pt x="1" y="211"/>
                  </a:cubicBezTo>
                  <a:cubicBezTo>
                    <a:pt x="1" y="329"/>
                    <a:pt x="88" y="427"/>
                    <a:pt x="212" y="427"/>
                  </a:cubicBezTo>
                  <a:cubicBezTo>
                    <a:pt x="335" y="427"/>
                    <a:pt x="422" y="334"/>
                    <a:pt x="422" y="221"/>
                  </a:cubicBezTo>
                  <a:cubicBezTo>
                    <a:pt x="428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0" name="Google Shape;6410;p9"/>
            <p:cNvSpPr/>
            <p:nvPr/>
          </p:nvSpPr>
          <p:spPr>
            <a:xfrm>
              <a:off x="1780925" y="4064150"/>
              <a:ext cx="10675" cy="10700"/>
            </a:xfrm>
            <a:custGeom>
              <a:rect b="b" l="l" r="r" t="t"/>
              <a:pathLst>
                <a:path extrusionOk="0" h="428" w="427">
                  <a:moveTo>
                    <a:pt x="216" y="1"/>
                  </a:moveTo>
                  <a:cubicBezTo>
                    <a:pt x="213" y="1"/>
                    <a:pt x="209" y="1"/>
                    <a:pt x="206" y="1"/>
                  </a:cubicBezTo>
                  <a:cubicBezTo>
                    <a:pt x="93" y="6"/>
                    <a:pt x="0" y="99"/>
                    <a:pt x="0" y="212"/>
                  </a:cubicBezTo>
                  <a:cubicBezTo>
                    <a:pt x="0" y="335"/>
                    <a:pt x="93" y="428"/>
                    <a:pt x="216" y="428"/>
                  </a:cubicBezTo>
                  <a:cubicBezTo>
                    <a:pt x="334" y="417"/>
                    <a:pt x="427" y="330"/>
                    <a:pt x="427" y="207"/>
                  </a:cubicBezTo>
                  <a:cubicBezTo>
                    <a:pt x="427" y="87"/>
                    <a:pt x="335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1" name="Google Shape;6411;p9"/>
            <p:cNvSpPr/>
            <p:nvPr/>
          </p:nvSpPr>
          <p:spPr>
            <a:xfrm>
              <a:off x="1887025" y="4594875"/>
              <a:ext cx="10700" cy="10675"/>
            </a:xfrm>
            <a:custGeom>
              <a:rect b="b" l="l" r="r" t="t"/>
              <a:pathLst>
                <a:path extrusionOk="0" h="427" w="428">
                  <a:moveTo>
                    <a:pt x="217" y="0"/>
                  </a:moveTo>
                  <a:cubicBezTo>
                    <a:pt x="99" y="0"/>
                    <a:pt x="6" y="93"/>
                    <a:pt x="1" y="216"/>
                  </a:cubicBezTo>
                  <a:cubicBezTo>
                    <a:pt x="11" y="334"/>
                    <a:pt x="99" y="427"/>
                    <a:pt x="222" y="427"/>
                  </a:cubicBezTo>
                  <a:cubicBezTo>
                    <a:pt x="335" y="422"/>
                    <a:pt x="427" y="329"/>
                    <a:pt x="427" y="216"/>
                  </a:cubicBezTo>
                  <a:cubicBezTo>
                    <a:pt x="427" y="98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2" name="Google Shape;6412;p9"/>
            <p:cNvSpPr/>
            <p:nvPr/>
          </p:nvSpPr>
          <p:spPr>
            <a:xfrm>
              <a:off x="1887175" y="4064175"/>
              <a:ext cx="10550" cy="10425"/>
            </a:xfrm>
            <a:custGeom>
              <a:rect b="b" l="l" r="r" t="t"/>
              <a:pathLst>
                <a:path extrusionOk="0" h="417" w="422">
                  <a:moveTo>
                    <a:pt x="206" y="0"/>
                  </a:moveTo>
                  <a:cubicBezTo>
                    <a:pt x="87" y="0"/>
                    <a:pt x="0" y="87"/>
                    <a:pt x="0" y="206"/>
                  </a:cubicBezTo>
                  <a:cubicBezTo>
                    <a:pt x="0" y="324"/>
                    <a:pt x="87" y="416"/>
                    <a:pt x="211" y="416"/>
                  </a:cubicBezTo>
                  <a:cubicBezTo>
                    <a:pt x="334" y="416"/>
                    <a:pt x="421" y="329"/>
                    <a:pt x="421" y="206"/>
                  </a:cubicBezTo>
                  <a:cubicBezTo>
                    <a:pt x="421" y="93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3" name="Google Shape;6413;p9"/>
            <p:cNvSpPr/>
            <p:nvPr/>
          </p:nvSpPr>
          <p:spPr>
            <a:xfrm>
              <a:off x="1780800" y="4594875"/>
              <a:ext cx="10800" cy="10675"/>
            </a:xfrm>
            <a:custGeom>
              <a:rect b="b" l="l" r="r" t="t"/>
              <a:pathLst>
                <a:path extrusionOk="0" h="427" w="432">
                  <a:moveTo>
                    <a:pt x="216" y="0"/>
                  </a:moveTo>
                  <a:cubicBezTo>
                    <a:pt x="103" y="0"/>
                    <a:pt x="10" y="93"/>
                    <a:pt x="5" y="206"/>
                  </a:cubicBezTo>
                  <a:cubicBezTo>
                    <a:pt x="0" y="329"/>
                    <a:pt x="88" y="427"/>
                    <a:pt x="211" y="427"/>
                  </a:cubicBezTo>
                  <a:cubicBezTo>
                    <a:pt x="334" y="427"/>
                    <a:pt x="432" y="334"/>
                    <a:pt x="432" y="216"/>
                  </a:cubicBezTo>
                  <a:cubicBezTo>
                    <a:pt x="432" y="93"/>
                    <a:pt x="33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4" name="Google Shape;6414;p9"/>
            <p:cNvSpPr/>
            <p:nvPr/>
          </p:nvSpPr>
          <p:spPr>
            <a:xfrm>
              <a:off x="188717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06" y="0"/>
                  </a:moveTo>
                  <a:cubicBezTo>
                    <a:pt x="87" y="0"/>
                    <a:pt x="0" y="88"/>
                    <a:pt x="0" y="206"/>
                  </a:cubicBezTo>
                  <a:cubicBezTo>
                    <a:pt x="0" y="324"/>
                    <a:pt x="87" y="422"/>
                    <a:pt x="211" y="422"/>
                  </a:cubicBezTo>
                  <a:cubicBezTo>
                    <a:pt x="324" y="422"/>
                    <a:pt x="421" y="334"/>
                    <a:pt x="421" y="211"/>
                  </a:cubicBezTo>
                  <a:cubicBezTo>
                    <a:pt x="421" y="88"/>
                    <a:pt x="334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5" name="Google Shape;6415;p9"/>
            <p:cNvSpPr/>
            <p:nvPr/>
          </p:nvSpPr>
          <p:spPr>
            <a:xfrm>
              <a:off x="1780925" y="4117225"/>
              <a:ext cx="10550" cy="10550"/>
            </a:xfrm>
            <a:custGeom>
              <a:rect b="b" l="l" r="r" t="t"/>
              <a:pathLst>
                <a:path extrusionOk="0" h="422" w="422">
                  <a:moveTo>
                    <a:pt x="216" y="0"/>
                  </a:moveTo>
                  <a:cubicBezTo>
                    <a:pt x="93" y="0"/>
                    <a:pt x="0" y="88"/>
                    <a:pt x="0" y="211"/>
                  </a:cubicBezTo>
                  <a:cubicBezTo>
                    <a:pt x="0" y="329"/>
                    <a:pt x="93" y="422"/>
                    <a:pt x="206" y="422"/>
                  </a:cubicBezTo>
                  <a:cubicBezTo>
                    <a:pt x="329" y="417"/>
                    <a:pt x="422" y="324"/>
                    <a:pt x="422" y="201"/>
                  </a:cubicBezTo>
                  <a:cubicBezTo>
                    <a:pt x="422" y="88"/>
                    <a:pt x="329" y="0"/>
                    <a:pt x="21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6" name="Google Shape;6416;p9"/>
            <p:cNvSpPr/>
            <p:nvPr/>
          </p:nvSpPr>
          <p:spPr>
            <a:xfrm>
              <a:off x="1913250" y="4621450"/>
              <a:ext cx="11200" cy="10125"/>
            </a:xfrm>
            <a:custGeom>
              <a:rect b="b" l="l" r="r" t="t"/>
              <a:pathLst>
                <a:path extrusionOk="0" h="405" w="448">
                  <a:moveTo>
                    <a:pt x="229" y="0"/>
                  </a:moveTo>
                  <a:cubicBezTo>
                    <a:pt x="157" y="0"/>
                    <a:pt x="91" y="37"/>
                    <a:pt x="52" y="104"/>
                  </a:cubicBezTo>
                  <a:cubicBezTo>
                    <a:pt x="0" y="181"/>
                    <a:pt x="16" y="289"/>
                    <a:pt x="77" y="361"/>
                  </a:cubicBezTo>
                  <a:cubicBezTo>
                    <a:pt x="107" y="387"/>
                    <a:pt x="137" y="405"/>
                    <a:pt x="175" y="405"/>
                  </a:cubicBezTo>
                  <a:cubicBezTo>
                    <a:pt x="189" y="405"/>
                    <a:pt x="204" y="402"/>
                    <a:pt x="221" y="397"/>
                  </a:cubicBezTo>
                  <a:cubicBezTo>
                    <a:pt x="252" y="386"/>
                    <a:pt x="288" y="376"/>
                    <a:pt x="324" y="371"/>
                  </a:cubicBezTo>
                  <a:cubicBezTo>
                    <a:pt x="406" y="350"/>
                    <a:pt x="447" y="309"/>
                    <a:pt x="447" y="217"/>
                  </a:cubicBezTo>
                  <a:cubicBezTo>
                    <a:pt x="447" y="119"/>
                    <a:pt x="386" y="32"/>
                    <a:pt x="298" y="11"/>
                  </a:cubicBezTo>
                  <a:cubicBezTo>
                    <a:pt x="275" y="4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7" name="Google Shape;6417;p9"/>
            <p:cNvSpPr/>
            <p:nvPr/>
          </p:nvSpPr>
          <p:spPr>
            <a:xfrm>
              <a:off x="1594650" y="4568225"/>
              <a:ext cx="11325" cy="10625"/>
            </a:xfrm>
            <a:custGeom>
              <a:rect b="b" l="l" r="r" t="t"/>
              <a:pathLst>
                <a:path extrusionOk="0" h="425" w="453">
                  <a:moveTo>
                    <a:pt x="237" y="0"/>
                  </a:moveTo>
                  <a:cubicBezTo>
                    <a:pt x="163" y="0"/>
                    <a:pt x="93" y="40"/>
                    <a:pt x="52" y="105"/>
                  </a:cubicBezTo>
                  <a:cubicBezTo>
                    <a:pt x="0" y="193"/>
                    <a:pt x="21" y="285"/>
                    <a:pt x="113" y="342"/>
                  </a:cubicBezTo>
                  <a:cubicBezTo>
                    <a:pt x="139" y="362"/>
                    <a:pt x="165" y="372"/>
                    <a:pt x="190" y="393"/>
                  </a:cubicBezTo>
                  <a:cubicBezTo>
                    <a:pt x="215" y="416"/>
                    <a:pt x="240" y="424"/>
                    <a:pt x="264" y="424"/>
                  </a:cubicBezTo>
                  <a:cubicBezTo>
                    <a:pt x="296" y="424"/>
                    <a:pt x="326" y="410"/>
                    <a:pt x="355" y="393"/>
                  </a:cubicBezTo>
                  <a:cubicBezTo>
                    <a:pt x="422" y="357"/>
                    <a:pt x="452" y="290"/>
                    <a:pt x="452" y="208"/>
                  </a:cubicBezTo>
                  <a:cubicBezTo>
                    <a:pt x="447" y="116"/>
                    <a:pt x="386" y="38"/>
                    <a:pt x="293" y="8"/>
                  </a:cubicBezTo>
                  <a:cubicBezTo>
                    <a:pt x="275" y="3"/>
                    <a:pt x="256" y="0"/>
                    <a:pt x="237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8" name="Google Shape;6418;p9"/>
            <p:cNvSpPr/>
            <p:nvPr/>
          </p:nvSpPr>
          <p:spPr>
            <a:xfrm>
              <a:off x="2178275" y="4037425"/>
              <a:ext cx="10950" cy="10775"/>
            </a:xfrm>
            <a:custGeom>
              <a:rect b="b" l="l" r="r" t="t"/>
              <a:pathLst>
                <a:path extrusionOk="0" h="431" w="438">
                  <a:moveTo>
                    <a:pt x="243" y="0"/>
                  </a:moveTo>
                  <a:cubicBezTo>
                    <a:pt x="227" y="0"/>
                    <a:pt x="207" y="6"/>
                    <a:pt x="180" y="17"/>
                  </a:cubicBezTo>
                  <a:cubicBezTo>
                    <a:pt x="139" y="37"/>
                    <a:pt x="103" y="63"/>
                    <a:pt x="78" y="94"/>
                  </a:cubicBezTo>
                  <a:cubicBezTo>
                    <a:pt x="0" y="191"/>
                    <a:pt x="26" y="325"/>
                    <a:pt x="129" y="397"/>
                  </a:cubicBezTo>
                  <a:cubicBezTo>
                    <a:pt x="160" y="419"/>
                    <a:pt x="201" y="430"/>
                    <a:pt x="243" y="430"/>
                  </a:cubicBezTo>
                  <a:cubicBezTo>
                    <a:pt x="321" y="430"/>
                    <a:pt x="404" y="391"/>
                    <a:pt x="437" y="304"/>
                  </a:cubicBezTo>
                  <a:cubicBezTo>
                    <a:pt x="391" y="227"/>
                    <a:pt x="355" y="145"/>
                    <a:pt x="314" y="68"/>
                  </a:cubicBezTo>
                  <a:cubicBezTo>
                    <a:pt x="290" y="21"/>
                    <a:pt x="273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9" name="Google Shape;6419;p9"/>
            <p:cNvSpPr/>
            <p:nvPr/>
          </p:nvSpPr>
          <p:spPr>
            <a:xfrm>
              <a:off x="1992775" y="4594800"/>
              <a:ext cx="11450" cy="9600"/>
            </a:xfrm>
            <a:custGeom>
              <a:rect b="b" l="l" r="r" t="t"/>
              <a:pathLst>
                <a:path extrusionOk="0" h="384" w="458">
                  <a:moveTo>
                    <a:pt x="238" y="1"/>
                  </a:moveTo>
                  <a:cubicBezTo>
                    <a:pt x="152" y="1"/>
                    <a:pt x="73" y="49"/>
                    <a:pt x="41" y="121"/>
                  </a:cubicBezTo>
                  <a:cubicBezTo>
                    <a:pt x="0" y="209"/>
                    <a:pt x="21" y="301"/>
                    <a:pt x="108" y="383"/>
                  </a:cubicBezTo>
                  <a:cubicBezTo>
                    <a:pt x="200" y="348"/>
                    <a:pt x="283" y="301"/>
                    <a:pt x="365" y="260"/>
                  </a:cubicBezTo>
                  <a:cubicBezTo>
                    <a:pt x="447" y="219"/>
                    <a:pt x="457" y="183"/>
                    <a:pt x="411" y="106"/>
                  </a:cubicBezTo>
                  <a:cubicBezTo>
                    <a:pt x="380" y="49"/>
                    <a:pt x="334" y="19"/>
                    <a:pt x="272" y="3"/>
                  </a:cubicBezTo>
                  <a:cubicBezTo>
                    <a:pt x="261" y="1"/>
                    <a:pt x="249" y="1"/>
                    <a:pt x="238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0" name="Google Shape;6420;p9"/>
            <p:cNvSpPr/>
            <p:nvPr/>
          </p:nvSpPr>
          <p:spPr>
            <a:xfrm>
              <a:off x="1411825" y="4276350"/>
              <a:ext cx="8625" cy="10575"/>
            </a:xfrm>
            <a:custGeom>
              <a:rect b="b" l="l" r="r" t="t"/>
              <a:pathLst>
                <a:path extrusionOk="0" h="423" w="345">
                  <a:moveTo>
                    <a:pt x="129" y="1"/>
                  </a:moveTo>
                  <a:cubicBezTo>
                    <a:pt x="87" y="1"/>
                    <a:pt x="43" y="15"/>
                    <a:pt x="1" y="43"/>
                  </a:cubicBezTo>
                  <a:cubicBezTo>
                    <a:pt x="11" y="167"/>
                    <a:pt x="32" y="290"/>
                    <a:pt x="42" y="408"/>
                  </a:cubicBezTo>
                  <a:cubicBezTo>
                    <a:pt x="74" y="418"/>
                    <a:pt x="103" y="422"/>
                    <a:pt x="131" y="422"/>
                  </a:cubicBezTo>
                  <a:cubicBezTo>
                    <a:pt x="210" y="422"/>
                    <a:pt x="271" y="385"/>
                    <a:pt x="309" y="316"/>
                  </a:cubicBezTo>
                  <a:cubicBezTo>
                    <a:pt x="345" y="228"/>
                    <a:pt x="335" y="121"/>
                    <a:pt x="263" y="59"/>
                  </a:cubicBezTo>
                  <a:cubicBezTo>
                    <a:pt x="224" y="20"/>
                    <a:pt x="178" y="1"/>
                    <a:pt x="129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1" name="Google Shape;6421;p9"/>
            <p:cNvSpPr/>
            <p:nvPr/>
          </p:nvSpPr>
          <p:spPr>
            <a:xfrm>
              <a:off x="1412475" y="4170325"/>
              <a:ext cx="8125" cy="10550"/>
            </a:xfrm>
            <a:custGeom>
              <a:rect b="b" l="l" r="r" t="t"/>
              <a:pathLst>
                <a:path extrusionOk="0" h="422" w="325">
                  <a:moveTo>
                    <a:pt x="119" y="0"/>
                  </a:moveTo>
                  <a:cubicBezTo>
                    <a:pt x="97" y="0"/>
                    <a:pt x="75" y="5"/>
                    <a:pt x="52" y="14"/>
                  </a:cubicBezTo>
                  <a:lnTo>
                    <a:pt x="11" y="261"/>
                  </a:lnTo>
                  <a:cubicBezTo>
                    <a:pt x="6" y="307"/>
                    <a:pt x="6" y="348"/>
                    <a:pt x="0" y="389"/>
                  </a:cubicBezTo>
                  <a:cubicBezTo>
                    <a:pt x="35" y="411"/>
                    <a:pt x="71" y="422"/>
                    <a:pt x="105" y="422"/>
                  </a:cubicBezTo>
                  <a:cubicBezTo>
                    <a:pt x="159" y="422"/>
                    <a:pt x="210" y="397"/>
                    <a:pt x="247" y="353"/>
                  </a:cubicBezTo>
                  <a:cubicBezTo>
                    <a:pt x="314" y="292"/>
                    <a:pt x="324" y="173"/>
                    <a:pt x="273" y="96"/>
                  </a:cubicBezTo>
                  <a:cubicBezTo>
                    <a:pt x="235" y="36"/>
                    <a:pt x="180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2" name="Google Shape;6422;p9"/>
            <p:cNvSpPr/>
            <p:nvPr/>
          </p:nvSpPr>
          <p:spPr>
            <a:xfrm>
              <a:off x="1464250" y="4435600"/>
              <a:ext cx="9025" cy="10275"/>
            </a:xfrm>
            <a:custGeom>
              <a:rect b="b" l="l" r="r" t="t"/>
              <a:pathLst>
                <a:path extrusionOk="0" h="411" w="361">
                  <a:moveTo>
                    <a:pt x="136" y="0"/>
                  </a:moveTo>
                  <a:cubicBezTo>
                    <a:pt x="89" y="0"/>
                    <a:pt x="43" y="18"/>
                    <a:pt x="0" y="61"/>
                  </a:cubicBezTo>
                  <a:cubicBezTo>
                    <a:pt x="77" y="179"/>
                    <a:pt x="144" y="297"/>
                    <a:pt x="216" y="410"/>
                  </a:cubicBezTo>
                  <a:cubicBezTo>
                    <a:pt x="319" y="369"/>
                    <a:pt x="360" y="302"/>
                    <a:pt x="355" y="205"/>
                  </a:cubicBezTo>
                  <a:cubicBezTo>
                    <a:pt x="350" y="117"/>
                    <a:pt x="298" y="40"/>
                    <a:pt x="216" y="15"/>
                  </a:cubicBezTo>
                  <a:cubicBezTo>
                    <a:pt x="189" y="6"/>
                    <a:pt x="162" y="0"/>
                    <a:pt x="136" y="0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3" name="Google Shape;6423;p9"/>
            <p:cNvSpPr/>
            <p:nvPr/>
          </p:nvSpPr>
          <p:spPr>
            <a:xfrm>
              <a:off x="1595800" y="3880450"/>
              <a:ext cx="10825" cy="8450"/>
            </a:xfrm>
            <a:custGeom>
              <a:rect b="b" l="l" r="r" t="t"/>
              <a:pathLst>
                <a:path extrusionOk="0" h="338" w="433">
                  <a:moveTo>
                    <a:pt x="350" y="1"/>
                  </a:moveTo>
                  <a:cubicBezTo>
                    <a:pt x="232" y="73"/>
                    <a:pt x="119" y="145"/>
                    <a:pt x="0" y="222"/>
                  </a:cubicBezTo>
                  <a:cubicBezTo>
                    <a:pt x="40" y="304"/>
                    <a:pt x="119" y="337"/>
                    <a:pt x="194" y="337"/>
                  </a:cubicBezTo>
                  <a:cubicBezTo>
                    <a:pt x="246" y="337"/>
                    <a:pt x="296" y="321"/>
                    <a:pt x="329" y="294"/>
                  </a:cubicBezTo>
                  <a:cubicBezTo>
                    <a:pt x="417" y="222"/>
                    <a:pt x="432" y="93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4" name="Google Shape;6424;p9"/>
            <p:cNvSpPr/>
            <p:nvPr/>
          </p:nvSpPr>
          <p:spPr>
            <a:xfrm>
              <a:off x="1701650" y="4621450"/>
              <a:ext cx="10825" cy="6850"/>
            </a:xfrm>
            <a:custGeom>
              <a:rect b="b" l="l" r="r" t="t"/>
              <a:pathLst>
                <a:path extrusionOk="0" h="274" w="433">
                  <a:moveTo>
                    <a:pt x="194" y="1"/>
                  </a:moveTo>
                  <a:cubicBezTo>
                    <a:pt x="105" y="1"/>
                    <a:pt x="30" y="57"/>
                    <a:pt x="1" y="160"/>
                  </a:cubicBezTo>
                  <a:cubicBezTo>
                    <a:pt x="134" y="196"/>
                    <a:pt x="263" y="237"/>
                    <a:pt x="396" y="273"/>
                  </a:cubicBezTo>
                  <a:cubicBezTo>
                    <a:pt x="432" y="145"/>
                    <a:pt x="381" y="42"/>
                    <a:pt x="263" y="11"/>
                  </a:cubicBezTo>
                  <a:cubicBezTo>
                    <a:pt x="239" y="4"/>
                    <a:pt x="216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5" name="Google Shape;6425;p9"/>
            <p:cNvSpPr/>
            <p:nvPr/>
          </p:nvSpPr>
          <p:spPr>
            <a:xfrm>
              <a:off x="1913500" y="3829575"/>
              <a:ext cx="10550" cy="6550"/>
            </a:xfrm>
            <a:custGeom>
              <a:rect b="b" l="l" r="r" t="t"/>
              <a:pathLst>
                <a:path extrusionOk="0" h="262" w="422">
                  <a:moveTo>
                    <a:pt x="16" y="1"/>
                  </a:moveTo>
                  <a:lnTo>
                    <a:pt x="16" y="1"/>
                  </a:lnTo>
                  <a:cubicBezTo>
                    <a:pt x="0" y="134"/>
                    <a:pt x="67" y="232"/>
                    <a:pt x="191" y="258"/>
                  </a:cubicBezTo>
                  <a:cubicBezTo>
                    <a:pt x="205" y="260"/>
                    <a:pt x="219" y="261"/>
                    <a:pt x="232" y="261"/>
                  </a:cubicBezTo>
                  <a:cubicBezTo>
                    <a:pt x="329" y="261"/>
                    <a:pt x="399" y="198"/>
                    <a:pt x="422" y="98"/>
                  </a:cubicBezTo>
                  <a:cubicBezTo>
                    <a:pt x="309" y="62"/>
                    <a:pt x="196" y="37"/>
                    <a:pt x="88" y="11"/>
                  </a:cubicBezTo>
                  <a:cubicBezTo>
                    <a:pt x="62" y="6"/>
                    <a:pt x="42" y="6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6" name="Google Shape;6426;p9"/>
            <p:cNvSpPr/>
            <p:nvPr/>
          </p:nvSpPr>
          <p:spPr>
            <a:xfrm>
              <a:off x="1466550" y="4012900"/>
              <a:ext cx="7225" cy="8700"/>
            </a:xfrm>
            <a:custGeom>
              <a:rect b="b" l="l" r="r" t="t"/>
              <a:pathLst>
                <a:path extrusionOk="0" h="348" w="289">
                  <a:moveTo>
                    <a:pt x="206" y="1"/>
                  </a:moveTo>
                  <a:cubicBezTo>
                    <a:pt x="134" y="114"/>
                    <a:pt x="73" y="222"/>
                    <a:pt x="1" y="335"/>
                  </a:cubicBezTo>
                  <a:cubicBezTo>
                    <a:pt x="25" y="344"/>
                    <a:pt x="49" y="348"/>
                    <a:pt x="72" y="348"/>
                  </a:cubicBezTo>
                  <a:cubicBezTo>
                    <a:pt x="142" y="348"/>
                    <a:pt x="204" y="309"/>
                    <a:pt x="242" y="247"/>
                  </a:cubicBezTo>
                  <a:cubicBezTo>
                    <a:pt x="289" y="165"/>
                    <a:pt x="278" y="62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7" name="Google Shape;6427;p9"/>
            <p:cNvSpPr/>
            <p:nvPr/>
          </p:nvSpPr>
          <p:spPr>
            <a:xfrm>
              <a:off x="1993275" y="3856550"/>
              <a:ext cx="8900" cy="6000"/>
            </a:xfrm>
            <a:custGeom>
              <a:rect b="b" l="l" r="r" t="t"/>
              <a:pathLst>
                <a:path extrusionOk="0" h="240" w="356">
                  <a:moveTo>
                    <a:pt x="6" y="1"/>
                  </a:moveTo>
                  <a:cubicBezTo>
                    <a:pt x="1" y="109"/>
                    <a:pt x="52" y="186"/>
                    <a:pt x="134" y="222"/>
                  </a:cubicBezTo>
                  <a:cubicBezTo>
                    <a:pt x="161" y="234"/>
                    <a:pt x="188" y="239"/>
                    <a:pt x="214" y="239"/>
                  </a:cubicBezTo>
                  <a:cubicBezTo>
                    <a:pt x="269" y="239"/>
                    <a:pt x="320" y="214"/>
                    <a:pt x="355" y="165"/>
                  </a:cubicBezTo>
                  <a:cubicBezTo>
                    <a:pt x="242" y="109"/>
                    <a:pt x="129" y="57"/>
                    <a:pt x="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8" name="Google Shape;6428;p9"/>
            <p:cNvSpPr/>
            <p:nvPr/>
          </p:nvSpPr>
          <p:spPr>
            <a:xfrm>
              <a:off x="1705500" y="3834075"/>
              <a:ext cx="4775" cy="1675"/>
            </a:xfrm>
            <a:custGeom>
              <a:rect b="b" l="l" r="r" t="t"/>
              <a:pathLst>
                <a:path extrusionOk="0" h="67" w="191">
                  <a:moveTo>
                    <a:pt x="186" y="1"/>
                  </a:moveTo>
                  <a:cubicBezTo>
                    <a:pt x="124" y="11"/>
                    <a:pt x="63" y="32"/>
                    <a:pt x="1" y="52"/>
                  </a:cubicBezTo>
                  <a:cubicBezTo>
                    <a:pt x="26" y="62"/>
                    <a:pt x="49" y="67"/>
                    <a:pt x="70" y="67"/>
                  </a:cubicBezTo>
                  <a:cubicBezTo>
                    <a:pt x="116" y="67"/>
                    <a:pt x="156" y="46"/>
                    <a:pt x="191" y="11"/>
                  </a:cubicBezTo>
                  <a:cubicBezTo>
                    <a:pt x="191" y="11"/>
                    <a:pt x="186" y="6"/>
                    <a:pt x="186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9" name="Google Shape;6429;p9"/>
            <p:cNvSpPr/>
            <p:nvPr/>
          </p:nvSpPr>
          <p:spPr>
            <a:xfrm>
              <a:off x="2232100" y="4253650"/>
              <a:ext cx="800" cy="2350"/>
            </a:xfrm>
            <a:custGeom>
              <a:rect b="b" l="l" r="r" t="t"/>
              <a:pathLst>
                <a:path extrusionOk="0" h="94" w="32">
                  <a:moveTo>
                    <a:pt x="11" y="1"/>
                  </a:moveTo>
                  <a:cubicBezTo>
                    <a:pt x="6" y="26"/>
                    <a:pt x="6" y="57"/>
                    <a:pt x="1" y="83"/>
                  </a:cubicBezTo>
                  <a:cubicBezTo>
                    <a:pt x="6" y="93"/>
                    <a:pt x="11" y="93"/>
                    <a:pt x="26" y="93"/>
                  </a:cubicBezTo>
                  <a:cubicBezTo>
                    <a:pt x="26" y="57"/>
                    <a:pt x="31" y="32"/>
                    <a:pt x="31" y="1"/>
                  </a:cubicBezTo>
                  <a:close/>
                </a:path>
              </a:pathLst>
            </a:custGeom>
            <a:solidFill>
              <a:srgbClr val="FFFFFF">
                <a:alpha val="145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bg>
      <p:bgPr>
        <a:solidFill>
          <a:schemeClr val="accent3"/>
        </a:solidFill>
      </p:bgPr>
    </p:bg>
    <p:spTree>
      <p:nvGrpSpPr>
        <p:cNvPr id="6430" name="Shape 6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1" name="Google Shape;6431;p10"/>
          <p:cNvSpPr txBox="1"/>
          <p:nvPr>
            <p:ph type="title"/>
          </p:nvPr>
        </p:nvSpPr>
        <p:spPr>
          <a:xfrm>
            <a:off x="734975" y="1686100"/>
            <a:ext cx="2772600" cy="2085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900"/>
              <a:buNone/>
              <a:defRPr sz="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9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20.xml"/><Relationship Id="rId22" Type="http://schemas.openxmlformats.org/officeDocument/2006/relationships/slideLayout" Target="../slideLayouts/slideLayout22.xml"/><Relationship Id="rId21" Type="http://schemas.openxmlformats.org/officeDocument/2006/relationships/slideLayout" Target="../slideLayouts/slideLayout21.xml"/><Relationship Id="rId24" Type="http://schemas.openxmlformats.org/officeDocument/2006/relationships/slideLayout" Target="../slideLayouts/slideLayout24.xml"/><Relationship Id="rId23" Type="http://schemas.openxmlformats.org/officeDocument/2006/relationships/slideLayout" Target="../slideLayouts/slideLayout23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26" Type="http://schemas.openxmlformats.org/officeDocument/2006/relationships/slideLayout" Target="../slideLayouts/slideLayout26.xml"/><Relationship Id="rId25" Type="http://schemas.openxmlformats.org/officeDocument/2006/relationships/slideLayout" Target="../slideLayouts/slideLayout25.xml"/><Relationship Id="rId27" Type="http://schemas.openxmlformats.org/officeDocument/2006/relationships/theme" Target="../theme/theme2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15" Type="http://schemas.openxmlformats.org/officeDocument/2006/relationships/slideLayout" Target="../slideLayouts/slideLayout15.xml"/><Relationship Id="rId14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16.xml"/><Relationship Id="rId19" Type="http://schemas.openxmlformats.org/officeDocument/2006/relationships/slideLayout" Target="../slideLayouts/slideLayout19.xml"/><Relationship Id="rId18" Type="http://schemas.openxmlformats.org/officeDocument/2006/relationships/slideLayout" Target="../slideLayouts/slideLayout18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accent3"/>
        </a:solid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900"/>
              <a:buFont typeface="Montserrat Black"/>
              <a:buNone/>
              <a:defRPr sz="4900">
                <a:solidFill>
                  <a:schemeClr val="dk1"/>
                </a:solidFill>
                <a:latin typeface="Montserrat Black"/>
                <a:ea typeface="Montserrat Black"/>
                <a:cs typeface="Montserrat Black"/>
                <a:sym typeface="Montserrat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900"/>
              <a:buFont typeface="Bebas Neue"/>
              <a:buNone/>
              <a:defRPr sz="49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900"/>
              <a:buFont typeface="Bebas Neue"/>
              <a:buNone/>
              <a:defRPr sz="49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900"/>
              <a:buFont typeface="Bebas Neue"/>
              <a:buNone/>
              <a:defRPr sz="49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900"/>
              <a:buFont typeface="Bebas Neue"/>
              <a:buNone/>
              <a:defRPr sz="49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900"/>
              <a:buFont typeface="Bebas Neue"/>
              <a:buNone/>
              <a:defRPr sz="49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900"/>
              <a:buFont typeface="Bebas Neue"/>
              <a:buNone/>
              <a:defRPr sz="49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900"/>
              <a:buFont typeface="Bebas Neue"/>
              <a:buNone/>
              <a:defRPr sz="49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900"/>
              <a:buFont typeface="Bebas Neue"/>
              <a:buNone/>
              <a:defRPr sz="49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/>
        </p:txBody>
      </p:sp>
      <p:sp>
        <p:nvSpPr>
          <p:cNvPr id="7" name="Google Shape;7;p1"/>
          <p:cNvSpPr txBox="1"/>
          <p:nvPr>
            <p:ph idx="1" type="body"/>
          </p:nvPr>
        </p:nvSpPr>
        <p:spPr>
          <a:xfrm>
            <a:off x="713225" y="1152475"/>
            <a:ext cx="77175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●"/>
              <a:defRPr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indent="-317500" lvl="1" marL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○"/>
              <a:defRPr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2pPr>
            <a:lvl3pPr indent="-317500" lvl="2" marL="13716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■"/>
              <a:defRPr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3pPr>
            <a:lvl4pPr indent="-317500" lvl="3" marL="1828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●"/>
              <a:defRPr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4pPr>
            <a:lvl5pPr indent="-317500" lvl="4" marL="22860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○"/>
              <a:defRPr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5pPr>
            <a:lvl6pPr indent="-317500" lvl="5" marL="2743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■"/>
              <a:defRPr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6pPr>
            <a:lvl7pPr indent="-317500" lvl="6" marL="3200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●"/>
              <a:defRPr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7pPr>
            <a:lvl8pPr indent="-317500" lvl="7" marL="36576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○"/>
              <a:defRPr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8pPr>
            <a:lvl9pPr indent="-317500" lvl="8" marL="411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■"/>
              <a:defRPr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  <p:sldLayoutId id="2147483669" r:id="rId22"/>
    <p:sldLayoutId id="2147483670" r:id="rId23"/>
    <p:sldLayoutId id="2147483671" r:id="rId24"/>
    <p:sldLayoutId id="2147483672" r:id="rId25"/>
    <p:sldLayoutId id="2147483673" r:id="rId26"/>
  </p:sldLayoutIdLst>
  <p:hf dt="0" ftr="0" hdr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/Relationships>
</file>

<file path=ppt/slides/_rels/slide1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notesSlide" Target="../notesSlides/notesSlide10.xml"/></Relationships>
</file>

<file path=ppt/slides/_rels/slide1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11.xml"/></Relationships>
</file>

<file path=ppt/slides/_rels/slide1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6.xml"/><Relationship Id="rId2" Type="http://schemas.openxmlformats.org/officeDocument/2006/relationships/notesSlide" Target="../notesSlides/notesSlide12.xml"/><Relationship Id="rId3" Type="http://schemas.openxmlformats.org/officeDocument/2006/relationships/image" Target="../media/image4.jpg"/></Relationships>
</file>

<file path=ppt/slides/_rels/slide1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3.xml"/></Relationships>
</file>

<file path=ppt/slides/_rels/slide1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4.xml"/></Relationships>
</file>

<file path=ppt/slides/_rels/slide1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4.xml"/><Relationship Id="rId2" Type="http://schemas.openxmlformats.org/officeDocument/2006/relationships/notesSlide" Target="../notesSlides/notesSlide15.xml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2.xml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.xml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6.xml"/><Relationship Id="rId2" Type="http://schemas.openxmlformats.org/officeDocument/2006/relationships/notesSlide" Target="../notesSlides/notesSlide4.xml"/><Relationship Id="rId3" Type="http://schemas.openxmlformats.org/officeDocument/2006/relationships/image" Target="../media/image1.png"/><Relationship Id="rId4" Type="http://schemas.openxmlformats.org/officeDocument/2006/relationships/image" Target="../media/image2.png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5.xml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6.xml"/></Relationships>
</file>

<file path=ppt/slides/_rels/slide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notesSlide" Target="../notesSlides/notesSlide7.xml"/></Relationships>
</file>

<file path=ppt/slides/_rels/slide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8.xml"/><Relationship Id="rId3" Type="http://schemas.openxmlformats.org/officeDocument/2006/relationships/image" Target="../media/image3.png"/></Relationships>
</file>

<file path=ppt/slides/_rels/slide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9.xml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0124" name="Shape 20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25" name="Google Shape;20125;p28"/>
          <p:cNvSpPr txBox="1"/>
          <p:nvPr>
            <p:ph type="ctrTitle"/>
          </p:nvPr>
        </p:nvSpPr>
        <p:spPr>
          <a:xfrm>
            <a:off x="832400" y="1723350"/>
            <a:ext cx="4039200" cy="1696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5800"/>
              <a:t>Ôn dịch</a:t>
            </a:r>
            <a:endParaRPr sz="5800"/>
          </a:p>
          <a:p>
            <a:pPr indent="-596900" lvl="0" marL="457200" rtl="0" algn="l">
              <a:spcBef>
                <a:spcPts val="0"/>
              </a:spcBef>
              <a:spcAft>
                <a:spcPts val="0"/>
              </a:spcAft>
              <a:buSzPts val="5800"/>
              <a:buChar char="-"/>
            </a:pPr>
            <a:r>
              <a:rPr lang="en" sz="5800"/>
              <a:t>Thuốc lá</a:t>
            </a:r>
            <a:endParaRPr sz="5800"/>
          </a:p>
        </p:txBody>
      </p:sp>
      <p:sp>
        <p:nvSpPr>
          <p:cNvPr id="20126" name="Google Shape;20126;p28"/>
          <p:cNvSpPr txBox="1"/>
          <p:nvPr>
            <p:ph idx="1" type="subTitle"/>
          </p:nvPr>
        </p:nvSpPr>
        <p:spPr>
          <a:xfrm>
            <a:off x="832400" y="3233950"/>
            <a:ext cx="4614300" cy="340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By: </a:t>
            </a:r>
            <a:r>
              <a:rPr b="1" lang="en"/>
              <a:t>An Khánh</a:t>
            </a:r>
            <a:r>
              <a:rPr lang="en"/>
              <a:t>, Linh Chi, Nhật Minh, Minh Đức</a:t>
            </a:r>
            <a:endParaRPr/>
          </a:p>
        </p:txBody>
      </p:sp>
      <p:grpSp>
        <p:nvGrpSpPr>
          <p:cNvPr id="20127" name="Google Shape;20127;p28"/>
          <p:cNvGrpSpPr/>
          <p:nvPr/>
        </p:nvGrpSpPr>
        <p:grpSpPr>
          <a:xfrm>
            <a:off x="4912369" y="397001"/>
            <a:ext cx="3572540" cy="4146005"/>
            <a:chOff x="5066450" y="331363"/>
            <a:chExt cx="3680375" cy="4271150"/>
          </a:xfrm>
        </p:grpSpPr>
        <p:sp>
          <p:nvSpPr>
            <p:cNvPr id="20128" name="Google Shape;20128;p28"/>
            <p:cNvSpPr/>
            <p:nvPr/>
          </p:nvSpPr>
          <p:spPr>
            <a:xfrm>
              <a:off x="7499650" y="4069713"/>
              <a:ext cx="50950" cy="96225"/>
            </a:xfrm>
            <a:custGeom>
              <a:rect b="b" l="l" r="r" t="t"/>
              <a:pathLst>
                <a:path extrusionOk="0" h="3849" w="2038">
                  <a:moveTo>
                    <a:pt x="1720" y="0"/>
                  </a:moveTo>
                  <a:cubicBezTo>
                    <a:pt x="1177" y="181"/>
                    <a:pt x="589" y="408"/>
                    <a:pt x="0" y="589"/>
                  </a:cubicBezTo>
                  <a:cubicBezTo>
                    <a:pt x="227" y="1494"/>
                    <a:pt x="317" y="2626"/>
                    <a:pt x="453" y="3803"/>
                  </a:cubicBezTo>
                  <a:lnTo>
                    <a:pt x="453" y="3848"/>
                  </a:lnTo>
                  <a:cubicBezTo>
                    <a:pt x="951" y="3622"/>
                    <a:pt x="1494" y="3486"/>
                    <a:pt x="2037" y="3305"/>
                  </a:cubicBezTo>
                  <a:cubicBezTo>
                    <a:pt x="2037" y="2037"/>
                    <a:pt x="1901" y="996"/>
                    <a:pt x="1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29" name="Google Shape;20129;p28"/>
            <p:cNvSpPr/>
            <p:nvPr/>
          </p:nvSpPr>
          <p:spPr>
            <a:xfrm>
              <a:off x="7404550" y="3872788"/>
              <a:ext cx="140375" cy="210525"/>
            </a:xfrm>
            <a:custGeom>
              <a:rect b="b" l="l" r="r" t="t"/>
              <a:pathLst>
                <a:path extrusionOk="0" h="8421" w="5615">
                  <a:moveTo>
                    <a:pt x="2" y="678"/>
                  </a:moveTo>
                  <a:lnTo>
                    <a:pt x="2" y="678"/>
                  </a:lnTo>
                  <a:cubicBezTo>
                    <a:pt x="1" y="678"/>
                    <a:pt x="1" y="679"/>
                    <a:pt x="2" y="680"/>
                  </a:cubicBezTo>
                  <a:lnTo>
                    <a:pt x="2" y="678"/>
                  </a:lnTo>
                  <a:close/>
                  <a:moveTo>
                    <a:pt x="1903" y="1"/>
                  </a:moveTo>
                  <a:cubicBezTo>
                    <a:pt x="1224" y="227"/>
                    <a:pt x="681" y="408"/>
                    <a:pt x="2" y="634"/>
                  </a:cubicBezTo>
                  <a:lnTo>
                    <a:pt x="2" y="678"/>
                  </a:lnTo>
                  <a:lnTo>
                    <a:pt x="2" y="678"/>
                  </a:lnTo>
                  <a:cubicBezTo>
                    <a:pt x="2" y="678"/>
                    <a:pt x="2" y="678"/>
                    <a:pt x="2" y="678"/>
                  </a:cubicBezTo>
                  <a:cubicBezTo>
                    <a:pt x="57" y="678"/>
                    <a:pt x="2606" y="1850"/>
                    <a:pt x="3849" y="8421"/>
                  </a:cubicBezTo>
                  <a:cubicBezTo>
                    <a:pt x="4393" y="8240"/>
                    <a:pt x="5026" y="8013"/>
                    <a:pt x="5615" y="7832"/>
                  </a:cubicBezTo>
                  <a:cubicBezTo>
                    <a:pt x="4710" y="2173"/>
                    <a:pt x="2084" y="272"/>
                    <a:pt x="2084" y="272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30" name="Google Shape;20130;p28"/>
            <p:cNvSpPr/>
            <p:nvPr/>
          </p:nvSpPr>
          <p:spPr>
            <a:xfrm>
              <a:off x="7544900" y="3881838"/>
              <a:ext cx="579475" cy="270500"/>
            </a:xfrm>
            <a:custGeom>
              <a:rect b="b" l="l" r="r" t="t"/>
              <a:pathLst>
                <a:path extrusionOk="0" h="10820" w="23179">
                  <a:moveTo>
                    <a:pt x="22952" y="1"/>
                  </a:moveTo>
                  <a:cubicBezTo>
                    <a:pt x="22771" y="1"/>
                    <a:pt x="12721" y="3305"/>
                    <a:pt x="1" y="7470"/>
                  </a:cubicBezTo>
                  <a:cubicBezTo>
                    <a:pt x="137" y="8511"/>
                    <a:pt x="273" y="9552"/>
                    <a:pt x="273" y="10820"/>
                  </a:cubicBezTo>
                  <a:cubicBezTo>
                    <a:pt x="13038" y="6519"/>
                    <a:pt x="23088" y="3170"/>
                    <a:pt x="23088" y="3170"/>
                  </a:cubicBezTo>
                  <a:cubicBezTo>
                    <a:pt x="23179" y="2038"/>
                    <a:pt x="23179" y="951"/>
                    <a:pt x="23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31" name="Google Shape;20131;p28"/>
            <p:cNvSpPr/>
            <p:nvPr/>
          </p:nvSpPr>
          <p:spPr>
            <a:xfrm>
              <a:off x="7449850" y="3689388"/>
              <a:ext cx="672250" cy="379225"/>
            </a:xfrm>
            <a:custGeom>
              <a:rect b="b" l="l" r="r" t="t"/>
              <a:pathLst>
                <a:path extrusionOk="0" h="15169" w="26890">
                  <a:moveTo>
                    <a:pt x="22955" y="1"/>
                  </a:moveTo>
                  <a:cubicBezTo>
                    <a:pt x="22953" y="1"/>
                    <a:pt x="22952" y="1"/>
                    <a:pt x="22952" y="3"/>
                  </a:cubicBezTo>
                  <a:cubicBezTo>
                    <a:pt x="22952" y="48"/>
                    <a:pt x="12766" y="3353"/>
                    <a:pt x="0" y="7427"/>
                  </a:cubicBezTo>
                  <a:lnTo>
                    <a:pt x="272" y="7608"/>
                  </a:lnTo>
                  <a:cubicBezTo>
                    <a:pt x="272" y="7608"/>
                    <a:pt x="2943" y="9464"/>
                    <a:pt x="3803" y="15168"/>
                  </a:cubicBezTo>
                  <a:cubicBezTo>
                    <a:pt x="16523" y="11003"/>
                    <a:pt x="26664" y="7699"/>
                    <a:pt x="26754" y="7699"/>
                  </a:cubicBezTo>
                  <a:lnTo>
                    <a:pt x="26890" y="7699"/>
                  </a:lnTo>
                  <a:cubicBezTo>
                    <a:pt x="26312" y="2409"/>
                    <a:pt x="23072" y="1"/>
                    <a:pt x="229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32" name="Google Shape;20132;p28"/>
            <p:cNvSpPr/>
            <p:nvPr/>
          </p:nvSpPr>
          <p:spPr>
            <a:xfrm>
              <a:off x="6230975" y="4083288"/>
              <a:ext cx="1280000" cy="505900"/>
            </a:xfrm>
            <a:custGeom>
              <a:rect b="b" l="l" r="r" t="t"/>
              <a:pathLst>
                <a:path extrusionOk="0" h="20236" w="51200">
                  <a:moveTo>
                    <a:pt x="50792" y="1"/>
                  </a:moveTo>
                  <a:cubicBezTo>
                    <a:pt x="30059" y="6791"/>
                    <a:pt x="3305" y="15618"/>
                    <a:pt x="1268" y="16343"/>
                  </a:cubicBezTo>
                  <a:cubicBezTo>
                    <a:pt x="1223" y="18018"/>
                    <a:pt x="770" y="19466"/>
                    <a:pt x="1" y="20236"/>
                  </a:cubicBezTo>
                  <a:cubicBezTo>
                    <a:pt x="5343" y="18561"/>
                    <a:pt x="31191" y="9914"/>
                    <a:pt x="51200" y="3215"/>
                  </a:cubicBezTo>
                  <a:cubicBezTo>
                    <a:pt x="51064" y="2038"/>
                    <a:pt x="50883" y="951"/>
                    <a:pt x="507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33" name="Google Shape;20133;p28"/>
            <p:cNvSpPr/>
            <p:nvPr/>
          </p:nvSpPr>
          <p:spPr>
            <a:xfrm>
              <a:off x="6158550" y="3889763"/>
              <a:ext cx="1341125" cy="603225"/>
            </a:xfrm>
            <a:custGeom>
              <a:rect b="b" l="l" r="r" t="t"/>
              <a:pathLst>
                <a:path extrusionOk="0" h="24129" w="53645">
                  <a:moveTo>
                    <a:pt x="49706" y="1"/>
                  </a:moveTo>
                  <a:cubicBezTo>
                    <a:pt x="30014" y="6293"/>
                    <a:pt x="5025" y="14215"/>
                    <a:pt x="1" y="15845"/>
                  </a:cubicBezTo>
                  <a:cubicBezTo>
                    <a:pt x="1630" y="16162"/>
                    <a:pt x="3260" y="18516"/>
                    <a:pt x="3894" y="21594"/>
                  </a:cubicBezTo>
                  <a:cubicBezTo>
                    <a:pt x="4075" y="22499"/>
                    <a:pt x="4120" y="23359"/>
                    <a:pt x="4120" y="24129"/>
                  </a:cubicBezTo>
                  <a:cubicBezTo>
                    <a:pt x="6157" y="23405"/>
                    <a:pt x="32911" y="14577"/>
                    <a:pt x="53644" y="7787"/>
                  </a:cubicBezTo>
                  <a:cubicBezTo>
                    <a:pt x="52422" y="1328"/>
                    <a:pt x="49896" y="86"/>
                    <a:pt x="49797" y="86"/>
                  </a:cubicBezTo>
                  <a:cubicBezTo>
                    <a:pt x="49793" y="86"/>
                    <a:pt x="49793" y="88"/>
                    <a:pt x="49796" y="91"/>
                  </a:cubicBezTo>
                  <a:lnTo>
                    <a:pt x="4970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34" name="Google Shape;20134;p28"/>
            <p:cNvSpPr/>
            <p:nvPr/>
          </p:nvSpPr>
          <p:spPr>
            <a:xfrm>
              <a:off x="6096300" y="4283888"/>
              <a:ext cx="165275" cy="318625"/>
            </a:xfrm>
            <a:custGeom>
              <a:rect b="b" l="l" r="r" t="t"/>
              <a:pathLst>
                <a:path extrusionOk="0" h="12745" w="6611">
                  <a:moveTo>
                    <a:pt x="2734" y="0"/>
                  </a:moveTo>
                  <a:cubicBezTo>
                    <a:pt x="2626" y="0"/>
                    <a:pt x="2513" y="12"/>
                    <a:pt x="2400" y="34"/>
                  </a:cubicBezTo>
                  <a:cubicBezTo>
                    <a:pt x="770" y="442"/>
                    <a:pt x="1" y="3565"/>
                    <a:pt x="589" y="7051"/>
                  </a:cubicBezTo>
                  <a:cubicBezTo>
                    <a:pt x="1182" y="10353"/>
                    <a:pt x="2804" y="12745"/>
                    <a:pt x="4308" y="12745"/>
                  </a:cubicBezTo>
                  <a:cubicBezTo>
                    <a:pt x="4412" y="12745"/>
                    <a:pt x="4516" y="12733"/>
                    <a:pt x="4618" y="12710"/>
                  </a:cubicBezTo>
                  <a:cubicBezTo>
                    <a:pt x="4980" y="12619"/>
                    <a:pt x="5252" y="12438"/>
                    <a:pt x="5524" y="12121"/>
                  </a:cubicBezTo>
                  <a:cubicBezTo>
                    <a:pt x="6203" y="11352"/>
                    <a:pt x="6610" y="9948"/>
                    <a:pt x="6610" y="8273"/>
                  </a:cubicBezTo>
                  <a:cubicBezTo>
                    <a:pt x="6610" y="7459"/>
                    <a:pt x="6565" y="6598"/>
                    <a:pt x="6429" y="5693"/>
                  </a:cubicBezTo>
                  <a:cubicBezTo>
                    <a:pt x="5931" y="2660"/>
                    <a:pt x="4437" y="351"/>
                    <a:pt x="3034" y="34"/>
                  </a:cubicBezTo>
                  <a:cubicBezTo>
                    <a:pt x="2943" y="12"/>
                    <a:pt x="2841" y="0"/>
                    <a:pt x="27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35" name="Google Shape;20135;p28"/>
            <p:cNvSpPr/>
            <p:nvPr/>
          </p:nvSpPr>
          <p:spPr>
            <a:xfrm>
              <a:off x="6773075" y="331363"/>
              <a:ext cx="1684025" cy="1555525"/>
            </a:xfrm>
            <a:custGeom>
              <a:rect b="b" l="l" r="r" t="t"/>
              <a:pathLst>
                <a:path extrusionOk="0" h="62221" w="67361">
                  <a:moveTo>
                    <a:pt x="15021" y="0"/>
                  </a:moveTo>
                  <a:cubicBezTo>
                    <a:pt x="14467" y="0"/>
                    <a:pt x="13838" y="97"/>
                    <a:pt x="13129" y="328"/>
                  </a:cubicBezTo>
                  <a:cubicBezTo>
                    <a:pt x="12404" y="554"/>
                    <a:pt x="11725" y="962"/>
                    <a:pt x="11182" y="1460"/>
                  </a:cubicBezTo>
                  <a:cubicBezTo>
                    <a:pt x="10503" y="2003"/>
                    <a:pt x="9462" y="2863"/>
                    <a:pt x="8783" y="3225"/>
                  </a:cubicBezTo>
                  <a:cubicBezTo>
                    <a:pt x="8692" y="3248"/>
                    <a:pt x="8602" y="3259"/>
                    <a:pt x="8522" y="3259"/>
                  </a:cubicBezTo>
                  <a:cubicBezTo>
                    <a:pt x="8443" y="3259"/>
                    <a:pt x="8375" y="3248"/>
                    <a:pt x="8330" y="3225"/>
                  </a:cubicBezTo>
                  <a:cubicBezTo>
                    <a:pt x="8058" y="3180"/>
                    <a:pt x="7651" y="2863"/>
                    <a:pt x="8104" y="2139"/>
                  </a:cubicBezTo>
                  <a:cubicBezTo>
                    <a:pt x="8104" y="2139"/>
                    <a:pt x="9721" y="95"/>
                    <a:pt x="7838" y="95"/>
                  </a:cubicBezTo>
                  <a:cubicBezTo>
                    <a:pt x="7779" y="95"/>
                    <a:pt x="7717" y="97"/>
                    <a:pt x="7651" y="102"/>
                  </a:cubicBezTo>
                  <a:cubicBezTo>
                    <a:pt x="8149" y="102"/>
                    <a:pt x="8421" y="735"/>
                    <a:pt x="8058" y="1097"/>
                  </a:cubicBezTo>
                  <a:cubicBezTo>
                    <a:pt x="7515" y="1641"/>
                    <a:pt x="6746" y="2637"/>
                    <a:pt x="7289" y="3361"/>
                  </a:cubicBezTo>
                  <a:cubicBezTo>
                    <a:pt x="7289" y="3361"/>
                    <a:pt x="7702" y="3971"/>
                    <a:pt x="8448" y="3971"/>
                  </a:cubicBezTo>
                  <a:cubicBezTo>
                    <a:pt x="8887" y="3971"/>
                    <a:pt x="9442" y="3760"/>
                    <a:pt x="10096" y="3089"/>
                  </a:cubicBezTo>
                  <a:cubicBezTo>
                    <a:pt x="10096" y="3089"/>
                    <a:pt x="10820" y="2184"/>
                    <a:pt x="11816" y="1912"/>
                  </a:cubicBezTo>
                  <a:cubicBezTo>
                    <a:pt x="12003" y="1837"/>
                    <a:pt x="12214" y="1793"/>
                    <a:pt x="12435" y="1793"/>
                  </a:cubicBezTo>
                  <a:cubicBezTo>
                    <a:pt x="12748" y="1793"/>
                    <a:pt x="13082" y="1881"/>
                    <a:pt x="13400" y="2093"/>
                  </a:cubicBezTo>
                  <a:cubicBezTo>
                    <a:pt x="13400" y="2093"/>
                    <a:pt x="14034" y="2456"/>
                    <a:pt x="14306" y="3044"/>
                  </a:cubicBezTo>
                  <a:cubicBezTo>
                    <a:pt x="14622" y="3678"/>
                    <a:pt x="14441" y="4402"/>
                    <a:pt x="13853" y="4809"/>
                  </a:cubicBezTo>
                  <a:cubicBezTo>
                    <a:pt x="13536" y="5036"/>
                    <a:pt x="12857" y="5307"/>
                    <a:pt x="11770" y="5489"/>
                  </a:cubicBezTo>
                  <a:cubicBezTo>
                    <a:pt x="11725" y="5489"/>
                    <a:pt x="11589" y="5534"/>
                    <a:pt x="11544" y="5534"/>
                  </a:cubicBezTo>
                  <a:lnTo>
                    <a:pt x="11499" y="5534"/>
                  </a:lnTo>
                  <a:cubicBezTo>
                    <a:pt x="10594" y="5805"/>
                    <a:pt x="6700" y="7073"/>
                    <a:pt x="4030" y="11011"/>
                  </a:cubicBezTo>
                  <a:cubicBezTo>
                    <a:pt x="3396" y="11871"/>
                    <a:pt x="2898" y="12822"/>
                    <a:pt x="2490" y="13954"/>
                  </a:cubicBezTo>
                  <a:cubicBezTo>
                    <a:pt x="2490" y="13954"/>
                    <a:pt x="1" y="20744"/>
                    <a:pt x="2445" y="24049"/>
                  </a:cubicBezTo>
                  <a:cubicBezTo>
                    <a:pt x="2445" y="24049"/>
                    <a:pt x="4611" y="27365"/>
                    <a:pt x="8835" y="27365"/>
                  </a:cubicBezTo>
                  <a:cubicBezTo>
                    <a:pt x="10039" y="27365"/>
                    <a:pt x="11411" y="27096"/>
                    <a:pt x="12947" y="26403"/>
                  </a:cubicBezTo>
                  <a:cubicBezTo>
                    <a:pt x="12947" y="26403"/>
                    <a:pt x="18063" y="24275"/>
                    <a:pt x="20372" y="22736"/>
                  </a:cubicBezTo>
                  <a:cubicBezTo>
                    <a:pt x="20598" y="22645"/>
                    <a:pt x="20779" y="22464"/>
                    <a:pt x="21005" y="22329"/>
                  </a:cubicBezTo>
                  <a:cubicBezTo>
                    <a:pt x="21322" y="22057"/>
                    <a:pt x="22409" y="21514"/>
                    <a:pt x="23812" y="20971"/>
                  </a:cubicBezTo>
                  <a:cubicBezTo>
                    <a:pt x="24853" y="20608"/>
                    <a:pt x="26030" y="20291"/>
                    <a:pt x="27388" y="20156"/>
                  </a:cubicBezTo>
                  <a:cubicBezTo>
                    <a:pt x="27826" y="20108"/>
                    <a:pt x="28262" y="20085"/>
                    <a:pt x="28694" y="20085"/>
                  </a:cubicBezTo>
                  <a:cubicBezTo>
                    <a:pt x="30321" y="20085"/>
                    <a:pt x="31907" y="20417"/>
                    <a:pt x="33409" y="21061"/>
                  </a:cubicBezTo>
                  <a:cubicBezTo>
                    <a:pt x="35808" y="22102"/>
                    <a:pt x="37845" y="23913"/>
                    <a:pt x="39113" y="26358"/>
                  </a:cubicBezTo>
                  <a:cubicBezTo>
                    <a:pt x="40245" y="28530"/>
                    <a:pt x="40878" y="31337"/>
                    <a:pt x="39837" y="34778"/>
                  </a:cubicBezTo>
                  <a:lnTo>
                    <a:pt x="39837" y="34868"/>
                  </a:lnTo>
                  <a:cubicBezTo>
                    <a:pt x="39792" y="35185"/>
                    <a:pt x="35446" y="50078"/>
                    <a:pt x="20870" y="50124"/>
                  </a:cubicBezTo>
                  <a:cubicBezTo>
                    <a:pt x="20870" y="50124"/>
                    <a:pt x="26936" y="57050"/>
                    <a:pt x="30738" y="60219"/>
                  </a:cubicBezTo>
                  <a:cubicBezTo>
                    <a:pt x="31689" y="60943"/>
                    <a:pt x="32911" y="61441"/>
                    <a:pt x="34133" y="61622"/>
                  </a:cubicBezTo>
                  <a:cubicBezTo>
                    <a:pt x="34269" y="61622"/>
                    <a:pt x="34405" y="61667"/>
                    <a:pt x="34586" y="61713"/>
                  </a:cubicBezTo>
                  <a:cubicBezTo>
                    <a:pt x="34767" y="61803"/>
                    <a:pt x="34993" y="61848"/>
                    <a:pt x="35174" y="61894"/>
                  </a:cubicBezTo>
                  <a:cubicBezTo>
                    <a:pt x="35978" y="62110"/>
                    <a:pt x="36807" y="62221"/>
                    <a:pt x="37638" y="62221"/>
                  </a:cubicBezTo>
                  <a:cubicBezTo>
                    <a:pt x="39242" y="62221"/>
                    <a:pt x="40850" y="61808"/>
                    <a:pt x="42282" y="60943"/>
                  </a:cubicBezTo>
                  <a:cubicBezTo>
                    <a:pt x="45496" y="58996"/>
                    <a:pt x="49298" y="55058"/>
                    <a:pt x="51154" y="46955"/>
                  </a:cubicBezTo>
                  <a:cubicBezTo>
                    <a:pt x="51426" y="45778"/>
                    <a:pt x="52241" y="44737"/>
                    <a:pt x="53327" y="44193"/>
                  </a:cubicBezTo>
                  <a:cubicBezTo>
                    <a:pt x="53961" y="43831"/>
                    <a:pt x="54776" y="43514"/>
                    <a:pt x="55862" y="43288"/>
                  </a:cubicBezTo>
                  <a:cubicBezTo>
                    <a:pt x="55862" y="43288"/>
                    <a:pt x="67361" y="40527"/>
                    <a:pt x="62698" y="24909"/>
                  </a:cubicBezTo>
                  <a:cubicBezTo>
                    <a:pt x="62517" y="24366"/>
                    <a:pt x="62381" y="23913"/>
                    <a:pt x="62155" y="23460"/>
                  </a:cubicBezTo>
                  <a:cubicBezTo>
                    <a:pt x="60706" y="20880"/>
                    <a:pt x="55817" y="12958"/>
                    <a:pt x="44998" y="11419"/>
                  </a:cubicBezTo>
                  <a:cubicBezTo>
                    <a:pt x="43860" y="11217"/>
                    <a:pt x="42638" y="11127"/>
                    <a:pt x="41346" y="11127"/>
                  </a:cubicBezTo>
                  <a:cubicBezTo>
                    <a:pt x="40325" y="11127"/>
                    <a:pt x="39261" y="11183"/>
                    <a:pt x="38162" y="11283"/>
                  </a:cubicBezTo>
                  <a:cubicBezTo>
                    <a:pt x="38162" y="11283"/>
                    <a:pt x="28067" y="12279"/>
                    <a:pt x="22363" y="15674"/>
                  </a:cubicBezTo>
                  <a:cubicBezTo>
                    <a:pt x="22182" y="15765"/>
                    <a:pt x="21956" y="15900"/>
                    <a:pt x="21775" y="15991"/>
                  </a:cubicBezTo>
                  <a:cubicBezTo>
                    <a:pt x="20757" y="16500"/>
                    <a:pt x="16397" y="18577"/>
                    <a:pt x="12724" y="18577"/>
                  </a:cubicBezTo>
                  <a:cubicBezTo>
                    <a:pt x="10188" y="18577"/>
                    <a:pt x="7979" y="17587"/>
                    <a:pt x="7425" y="14407"/>
                  </a:cubicBezTo>
                  <a:cubicBezTo>
                    <a:pt x="7425" y="14407"/>
                    <a:pt x="7017" y="9427"/>
                    <a:pt x="11997" y="6982"/>
                  </a:cubicBezTo>
                  <a:cubicBezTo>
                    <a:pt x="12857" y="6620"/>
                    <a:pt x="13808" y="6303"/>
                    <a:pt x="14758" y="6168"/>
                  </a:cubicBezTo>
                  <a:cubicBezTo>
                    <a:pt x="15980" y="5941"/>
                    <a:pt x="18380" y="5353"/>
                    <a:pt x="18742" y="3678"/>
                  </a:cubicBezTo>
                  <a:cubicBezTo>
                    <a:pt x="18878" y="3225"/>
                    <a:pt x="18787" y="2772"/>
                    <a:pt x="18606" y="2320"/>
                  </a:cubicBezTo>
                  <a:cubicBezTo>
                    <a:pt x="18315" y="1628"/>
                    <a:pt x="17292" y="0"/>
                    <a:pt x="150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36" name="Google Shape;20136;p28"/>
            <p:cNvSpPr/>
            <p:nvPr/>
          </p:nvSpPr>
          <p:spPr>
            <a:xfrm>
              <a:off x="7681200" y="1289063"/>
              <a:ext cx="1065625" cy="1061575"/>
            </a:xfrm>
            <a:custGeom>
              <a:rect b="b" l="l" r="r" t="t"/>
              <a:pathLst>
                <a:path extrusionOk="0" h="42463" w="42625">
                  <a:moveTo>
                    <a:pt x="34929" y="1"/>
                  </a:moveTo>
                  <a:cubicBezTo>
                    <a:pt x="33827" y="10297"/>
                    <a:pt x="29672" y="10916"/>
                    <a:pt x="28699" y="10916"/>
                  </a:cubicBezTo>
                  <a:cubicBezTo>
                    <a:pt x="28632" y="10916"/>
                    <a:pt x="28581" y="10913"/>
                    <a:pt x="28546" y="10910"/>
                  </a:cubicBezTo>
                  <a:lnTo>
                    <a:pt x="28455" y="10910"/>
                  </a:lnTo>
                  <a:cubicBezTo>
                    <a:pt x="28265" y="10905"/>
                    <a:pt x="28078" y="10903"/>
                    <a:pt x="27895" y="10903"/>
                  </a:cubicBezTo>
                  <a:cubicBezTo>
                    <a:pt x="18028" y="10903"/>
                    <a:pt x="18834" y="17996"/>
                    <a:pt x="19990" y="21730"/>
                  </a:cubicBezTo>
                  <a:cubicBezTo>
                    <a:pt x="20895" y="24763"/>
                    <a:pt x="20443" y="28067"/>
                    <a:pt x="18722" y="30693"/>
                  </a:cubicBezTo>
                  <a:cubicBezTo>
                    <a:pt x="16466" y="34346"/>
                    <a:pt x="12879" y="34995"/>
                    <a:pt x="10649" y="34995"/>
                  </a:cubicBezTo>
                  <a:cubicBezTo>
                    <a:pt x="10060" y="34995"/>
                    <a:pt x="9566" y="34950"/>
                    <a:pt x="9216" y="34903"/>
                  </a:cubicBezTo>
                  <a:cubicBezTo>
                    <a:pt x="8854" y="34903"/>
                    <a:pt x="8673" y="34858"/>
                    <a:pt x="8673" y="34858"/>
                  </a:cubicBezTo>
                  <a:cubicBezTo>
                    <a:pt x="8154" y="34794"/>
                    <a:pt x="7670" y="34764"/>
                    <a:pt x="7218" y="34764"/>
                  </a:cubicBezTo>
                  <a:cubicBezTo>
                    <a:pt x="0" y="34764"/>
                    <a:pt x="1203" y="42463"/>
                    <a:pt x="1203" y="42463"/>
                  </a:cubicBezTo>
                  <a:cubicBezTo>
                    <a:pt x="2492" y="38244"/>
                    <a:pt x="4673" y="37004"/>
                    <a:pt x="6792" y="37004"/>
                  </a:cubicBezTo>
                  <a:cubicBezTo>
                    <a:pt x="9810" y="37004"/>
                    <a:pt x="12702" y="39520"/>
                    <a:pt x="12702" y="39520"/>
                  </a:cubicBezTo>
                  <a:cubicBezTo>
                    <a:pt x="15345" y="41594"/>
                    <a:pt x="17432" y="42321"/>
                    <a:pt x="19059" y="42321"/>
                  </a:cubicBezTo>
                  <a:cubicBezTo>
                    <a:pt x="22866" y="42321"/>
                    <a:pt x="24155" y="38343"/>
                    <a:pt x="24155" y="38343"/>
                  </a:cubicBezTo>
                  <a:cubicBezTo>
                    <a:pt x="25174" y="35474"/>
                    <a:pt x="27233" y="34840"/>
                    <a:pt x="28860" y="34840"/>
                  </a:cubicBezTo>
                  <a:cubicBezTo>
                    <a:pt x="29183" y="34840"/>
                    <a:pt x="29490" y="34865"/>
                    <a:pt x="29768" y="34903"/>
                  </a:cubicBezTo>
                  <a:cubicBezTo>
                    <a:pt x="30402" y="34948"/>
                    <a:pt x="30945" y="35129"/>
                    <a:pt x="31534" y="35356"/>
                  </a:cubicBezTo>
                  <a:cubicBezTo>
                    <a:pt x="32601" y="35788"/>
                    <a:pt x="33613" y="35964"/>
                    <a:pt x="34558" y="35964"/>
                  </a:cubicBezTo>
                  <a:cubicBezTo>
                    <a:pt x="35097" y="35964"/>
                    <a:pt x="35613" y="35907"/>
                    <a:pt x="36106" y="35808"/>
                  </a:cubicBezTo>
                  <a:cubicBezTo>
                    <a:pt x="38233" y="35401"/>
                    <a:pt x="39999" y="34088"/>
                    <a:pt x="41131" y="32323"/>
                  </a:cubicBezTo>
                  <a:cubicBezTo>
                    <a:pt x="42262" y="30512"/>
                    <a:pt x="42624" y="28294"/>
                    <a:pt x="42126" y="26121"/>
                  </a:cubicBezTo>
                  <a:cubicBezTo>
                    <a:pt x="41266" y="22726"/>
                    <a:pt x="38822" y="19919"/>
                    <a:pt x="37645" y="18697"/>
                  </a:cubicBezTo>
                  <a:lnTo>
                    <a:pt x="36468" y="17701"/>
                  </a:lnTo>
                  <a:cubicBezTo>
                    <a:pt x="34431" y="16162"/>
                    <a:pt x="35110" y="14260"/>
                    <a:pt x="35834" y="13038"/>
                  </a:cubicBezTo>
                  <a:cubicBezTo>
                    <a:pt x="36513" y="11997"/>
                    <a:pt x="37011" y="10775"/>
                    <a:pt x="37192" y="9552"/>
                  </a:cubicBezTo>
                  <a:cubicBezTo>
                    <a:pt x="38505" y="1811"/>
                    <a:pt x="35110" y="46"/>
                    <a:pt x="349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37" name="Google Shape;20137;p28"/>
            <p:cNvSpPr/>
            <p:nvPr/>
          </p:nvSpPr>
          <p:spPr>
            <a:xfrm>
              <a:off x="5843925" y="2477363"/>
              <a:ext cx="2268000" cy="1908800"/>
            </a:xfrm>
            <a:custGeom>
              <a:rect b="b" l="l" r="r" t="t"/>
              <a:pathLst>
                <a:path extrusionOk="0" h="76352" w="90720">
                  <a:moveTo>
                    <a:pt x="72929" y="1"/>
                  </a:moveTo>
                  <a:cubicBezTo>
                    <a:pt x="70168" y="1"/>
                    <a:pt x="67361" y="906"/>
                    <a:pt x="64916" y="3396"/>
                  </a:cubicBezTo>
                  <a:lnTo>
                    <a:pt x="34767" y="25759"/>
                  </a:lnTo>
                  <a:cubicBezTo>
                    <a:pt x="34767" y="25759"/>
                    <a:pt x="34858" y="28928"/>
                    <a:pt x="31417" y="30648"/>
                  </a:cubicBezTo>
                  <a:cubicBezTo>
                    <a:pt x="30271" y="31252"/>
                    <a:pt x="29023" y="31553"/>
                    <a:pt x="27756" y="31553"/>
                  </a:cubicBezTo>
                  <a:cubicBezTo>
                    <a:pt x="27122" y="31553"/>
                    <a:pt x="26483" y="31478"/>
                    <a:pt x="25849" y="31327"/>
                  </a:cubicBezTo>
                  <a:cubicBezTo>
                    <a:pt x="25220" y="31176"/>
                    <a:pt x="24441" y="31050"/>
                    <a:pt x="23612" y="31050"/>
                  </a:cubicBezTo>
                  <a:cubicBezTo>
                    <a:pt x="21459" y="31050"/>
                    <a:pt x="18973" y="31904"/>
                    <a:pt x="17927" y="35401"/>
                  </a:cubicBezTo>
                  <a:cubicBezTo>
                    <a:pt x="17656" y="36442"/>
                    <a:pt x="16886" y="37212"/>
                    <a:pt x="15845" y="37529"/>
                  </a:cubicBezTo>
                  <a:cubicBezTo>
                    <a:pt x="13265" y="38253"/>
                    <a:pt x="8783" y="40290"/>
                    <a:pt x="9960" y="45134"/>
                  </a:cubicBezTo>
                  <a:cubicBezTo>
                    <a:pt x="10141" y="45813"/>
                    <a:pt x="10367" y="46447"/>
                    <a:pt x="10684" y="47081"/>
                  </a:cubicBezTo>
                  <a:cubicBezTo>
                    <a:pt x="11092" y="47760"/>
                    <a:pt x="13310" y="50793"/>
                    <a:pt x="19376" y="52377"/>
                  </a:cubicBezTo>
                  <a:cubicBezTo>
                    <a:pt x="20100" y="52558"/>
                    <a:pt x="20779" y="52830"/>
                    <a:pt x="21413" y="53237"/>
                  </a:cubicBezTo>
                  <a:cubicBezTo>
                    <a:pt x="22771" y="54052"/>
                    <a:pt x="24446" y="55501"/>
                    <a:pt x="23948" y="57719"/>
                  </a:cubicBezTo>
                  <a:cubicBezTo>
                    <a:pt x="23767" y="58579"/>
                    <a:pt x="23269" y="59303"/>
                    <a:pt x="22590" y="59801"/>
                  </a:cubicBezTo>
                  <a:cubicBezTo>
                    <a:pt x="21756" y="60435"/>
                    <a:pt x="20161" y="61241"/>
                    <a:pt x="17495" y="61241"/>
                  </a:cubicBezTo>
                  <a:cubicBezTo>
                    <a:pt x="16543" y="61241"/>
                    <a:pt x="15454" y="61138"/>
                    <a:pt x="14215" y="60888"/>
                  </a:cubicBezTo>
                  <a:cubicBezTo>
                    <a:pt x="13310" y="60707"/>
                    <a:pt x="12450" y="60616"/>
                    <a:pt x="11544" y="60526"/>
                  </a:cubicBezTo>
                  <a:cubicBezTo>
                    <a:pt x="11242" y="60515"/>
                    <a:pt x="10918" y="60508"/>
                    <a:pt x="10579" y="60508"/>
                  </a:cubicBezTo>
                  <a:cubicBezTo>
                    <a:pt x="6652" y="60508"/>
                    <a:pt x="584" y="61417"/>
                    <a:pt x="1" y="67542"/>
                  </a:cubicBezTo>
                  <a:lnTo>
                    <a:pt x="1" y="68312"/>
                  </a:lnTo>
                  <a:cubicBezTo>
                    <a:pt x="124" y="69671"/>
                    <a:pt x="923" y="76352"/>
                    <a:pt x="7919" y="76352"/>
                  </a:cubicBezTo>
                  <a:cubicBezTo>
                    <a:pt x="8612" y="76352"/>
                    <a:pt x="9366" y="76286"/>
                    <a:pt x="10186" y="76143"/>
                  </a:cubicBezTo>
                  <a:cubicBezTo>
                    <a:pt x="10186" y="76143"/>
                    <a:pt x="5478" y="74468"/>
                    <a:pt x="7199" y="69806"/>
                  </a:cubicBezTo>
                  <a:cubicBezTo>
                    <a:pt x="7244" y="69760"/>
                    <a:pt x="7244" y="69760"/>
                    <a:pt x="7244" y="69715"/>
                  </a:cubicBezTo>
                  <a:cubicBezTo>
                    <a:pt x="7442" y="69082"/>
                    <a:pt x="8538" y="66168"/>
                    <a:pt x="12649" y="66168"/>
                  </a:cubicBezTo>
                  <a:cubicBezTo>
                    <a:pt x="13242" y="66168"/>
                    <a:pt x="13898" y="66228"/>
                    <a:pt x="14623" y="66365"/>
                  </a:cubicBezTo>
                  <a:cubicBezTo>
                    <a:pt x="15573" y="66546"/>
                    <a:pt x="16569" y="66592"/>
                    <a:pt x="17610" y="66592"/>
                  </a:cubicBezTo>
                  <a:cubicBezTo>
                    <a:pt x="21775" y="66410"/>
                    <a:pt x="30693" y="65143"/>
                    <a:pt x="31689" y="55863"/>
                  </a:cubicBezTo>
                  <a:cubicBezTo>
                    <a:pt x="31689" y="55863"/>
                    <a:pt x="32278" y="51789"/>
                    <a:pt x="28113" y="48258"/>
                  </a:cubicBezTo>
                  <a:cubicBezTo>
                    <a:pt x="26891" y="47262"/>
                    <a:pt x="26076" y="45723"/>
                    <a:pt x="25849" y="44138"/>
                  </a:cubicBezTo>
                  <a:cubicBezTo>
                    <a:pt x="25533" y="41739"/>
                    <a:pt x="26257" y="38751"/>
                    <a:pt x="31463" y="37167"/>
                  </a:cubicBezTo>
                  <a:cubicBezTo>
                    <a:pt x="31463" y="37167"/>
                    <a:pt x="32510" y="36760"/>
                    <a:pt x="34305" y="36760"/>
                  </a:cubicBezTo>
                  <a:cubicBezTo>
                    <a:pt x="36616" y="36760"/>
                    <a:pt x="40166" y="37434"/>
                    <a:pt x="44319" y="40517"/>
                  </a:cubicBezTo>
                  <a:lnTo>
                    <a:pt x="44364" y="40562"/>
                  </a:lnTo>
                  <a:cubicBezTo>
                    <a:pt x="44957" y="41013"/>
                    <a:pt x="51459" y="45914"/>
                    <a:pt x="60395" y="45914"/>
                  </a:cubicBezTo>
                  <a:cubicBezTo>
                    <a:pt x="65795" y="45914"/>
                    <a:pt x="72085" y="44124"/>
                    <a:pt x="78497" y="38480"/>
                  </a:cubicBezTo>
                  <a:cubicBezTo>
                    <a:pt x="79900" y="37212"/>
                    <a:pt x="81168" y="35854"/>
                    <a:pt x="82209" y="34360"/>
                  </a:cubicBezTo>
                  <a:cubicBezTo>
                    <a:pt x="84337" y="31282"/>
                    <a:pt x="87822" y="25623"/>
                    <a:pt x="89090" y="19421"/>
                  </a:cubicBezTo>
                  <a:cubicBezTo>
                    <a:pt x="90720" y="11047"/>
                    <a:pt x="85604" y="2808"/>
                    <a:pt x="77320" y="635"/>
                  </a:cubicBezTo>
                  <a:cubicBezTo>
                    <a:pt x="75871" y="227"/>
                    <a:pt x="74423" y="1"/>
                    <a:pt x="729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38" name="Google Shape;20138;p28"/>
            <p:cNvSpPr/>
            <p:nvPr/>
          </p:nvSpPr>
          <p:spPr>
            <a:xfrm>
              <a:off x="5066450" y="2802263"/>
              <a:ext cx="1191825" cy="579375"/>
            </a:xfrm>
            <a:custGeom>
              <a:rect b="b" l="l" r="r" t="t"/>
              <a:pathLst>
                <a:path extrusionOk="0" h="23175" w="47673">
                  <a:moveTo>
                    <a:pt x="14765" y="1"/>
                  </a:moveTo>
                  <a:cubicBezTo>
                    <a:pt x="14393" y="1"/>
                    <a:pt x="14169" y="42"/>
                    <a:pt x="14169" y="42"/>
                  </a:cubicBezTo>
                  <a:cubicBezTo>
                    <a:pt x="4753" y="1084"/>
                    <a:pt x="4753" y="9232"/>
                    <a:pt x="4844" y="10997"/>
                  </a:cubicBezTo>
                  <a:lnTo>
                    <a:pt x="4844" y="11314"/>
                  </a:lnTo>
                  <a:cubicBezTo>
                    <a:pt x="4889" y="13940"/>
                    <a:pt x="4074" y="15072"/>
                    <a:pt x="3260" y="15524"/>
                  </a:cubicBezTo>
                  <a:cubicBezTo>
                    <a:pt x="3214" y="15524"/>
                    <a:pt x="3169" y="15570"/>
                    <a:pt x="3079" y="15570"/>
                  </a:cubicBezTo>
                  <a:cubicBezTo>
                    <a:pt x="2807" y="15751"/>
                    <a:pt x="2581" y="15796"/>
                    <a:pt x="2400" y="15796"/>
                  </a:cubicBezTo>
                  <a:cubicBezTo>
                    <a:pt x="1675" y="15932"/>
                    <a:pt x="996" y="16294"/>
                    <a:pt x="543" y="16882"/>
                  </a:cubicBezTo>
                  <a:cubicBezTo>
                    <a:pt x="0" y="17607"/>
                    <a:pt x="46" y="18286"/>
                    <a:pt x="46" y="18286"/>
                  </a:cubicBezTo>
                  <a:cubicBezTo>
                    <a:pt x="1091" y="17240"/>
                    <a:pt x="2118" y="16903"/>
                    <a:pt x="3019" y="16903"/>
                  </a:cubicBezTo>
                  <a:cubicBezTo>
                    <a:pt x="3522" y="16903"/>
                    <a:pt x="3986" y="17008"/>
                    <a:pt x="4391" y="17154"/>
                  </a:cubicBezTo>
                  <a:cubicBezTo>
                    <a:pt x="5116" y="17380"/>
                    <a:pt x="5749" y="17833"/>
                    <a:pt x="6247" y="18467"/>
                  </a:cubicBezTo>
                  <a:cubicBezTo>
                    <a:pt x="9622" y="22582"/>
                    <a:pt x="13109" y="22769"/>
                    <a:pt x="13715" y="22769"/>
                  </a:cubicBezTo>
                  <a:cubicBezTo>
                    <a:pt x="13775" y="22769"/>
                    <a:pt x="13807" y="22767"/>
                    <a:pt x="13807" y="22767"/>
                  </a:cubicBezTo>
                  <a:cubicBezTo>
                    <a:pt x="15256" y="22767"/>
                    <a:pt x="16342" y="22269"/>
                    <a:pt x="17067" y="21636"/>
                  </a:cubicBezTo>
                  <a:cubicBezTo>
                    <a:pt x="17972" y="20911"/>
                    <a:pt x="18560" y="19870"/>
                    <a:pt x="18696" y="18738"/>
                  </a:cubicBezTo>
                  <a:cubicBezTo>
                    <a:pt x="19239" y="15524"/>
                    <a:pt x="20869" y="15524"/>
                    <a:pt x="20914" y="15524"/>
                  </a:cubicBezTo>
                  <a:lnTo>
                    <a:pt x="21096" y="15524"/>
                  </a:lnTo>
                  <a:cubicBezTo>
                    <a:pt x="22952" y="15841"/>
                    <a:pt x="23676" y="17516"/>
                    <a:pt x="23993" y="18557"/>
                  </a:cubicBezTo>
                  <a:cubicBezTo>
                    <a:pt x="24310" y="19825"/>
                    <a:pt x="24943" y="20911"/>
                    <a:pt x="25849" y="21726"/>
                  </a:cubicBezTo>
                  <a:cubicBezTo>
                    <a:pt x="26935" y="22813"/>
                    <a:pt x="27976" y="23175"/>
                    <a:pt x="28972" y="23175"/>
                  </a:cubicBezTo>
                  <a:cubicBezTo>
                    <a:pt x="31462" y="23175"/>
                    <a:pt x="33363" y="20776"/>
                    <a:pt x="33409" y="20730"/>
                  </a:cubicBezTo>
                  <a:cubicBezTo>
                    <a:pt x="34889" y="18994"/>
                    <a:pt x="36978" y="18671"/>
                    <a:pt x="38325" y="18671"/>
                  </a:cubicBezTo>
                  <a:cubicBezTo>
                    <a:pt x="39119" y="18671"/>
                    <a:pt x="39656" y="18784"/>
                    <a:pt x="39656" y="18784"/>
                  </a:cubicBezTo>
                  <a:cubicBezTo>
                    <a:pt x="47673" y="18560"/>
                    <a:pt x="46916" y="12353"/>
                    <a:pt x="46899" y="12353"/>
                  </a:cubicBezTo>
                  <a:lnTo>
                    <a:pt x="46899" y="12353"/>
                  </a:lnTo>
                  <a:cubicBezTo>
                    <a:pt x="46899" y="12353"/>
                    <a:pt x="46899" y="12354"/>
                    <a:pt x="46899" y="12356"/>
                  </a:cubicBezTo>
                  <a:cubicBezTo>
                    <a:pt x="45088" y="14936"/>
                    <a:pt x="41240" y="15343"/>
                    <a:pt x="39429" y="15389"/>
                  </a:cubicBezTo>
                  <a:cubicBezTo>
                    <a:pt x="38750" y="15389"/>
                    <a:pt x="38026" y="15479"/>
                    <a:pt x="37347" y="15524"/>
                  </a:cubicBezTo>
                  <a:cubicBezTo>
                    <a:pt x="36642" y="15591"/>
                    <a:pt x="35986" y="15623"/>
                    <a:pt x="35376" y="15623"/>
                  </a:cubicBezTo>
                  <a:cubicBezTo>
                    <a:pt x="29367" y="15623"/>
                    <a:pt x="27803" y="12579"/>
                    <a:pt x="27433" y="10318"/>
                  </a:cubicBezTo>
                  <a:cubicBezTo>
                    <a:pt x="27252" y="9277"/>
                    <a:pt x="27388" y="8327"/>
                    <a:pt x="27659" y="7376"/>
                  </a:cubicBezTo>
                  <a:cubicBezTo>
                    <a:pt x="27841" y="6787"/>
                    <a:pt x="27931" y="6244"/>
                    <a:pt x="28067" y="5792"/>
                  </a:cubicBezTo>
                  <a:cubicBezTo>
                    <a:pt x="28293" y="3845"/>
                    <a:pt x="27297" y="1944"/>
                    <a:pt x="25577" y="1038"/>
                  </a:cubicBezTo>
                  <a:cubicBezTo>
                    <a:pt x="24886" y="638"/>
                    <a:pt x="24130" y="450"/>
                    <a:pt x="23375" y="450"/>
                  </a:cubicBezTo>
                  <a:cubicBezTo>
                    <a:pt x="22250" y="450"/>
                    <a:pt x="21129" y="868"/>
                    <a:pt x="20235" y="1627"/>
                  </a:cubicBezTo>
                  <a:cubicBezTo>
                    <a:pt x="20054" y="1763"/>
                    <a:pt x="19964" y="1898"/>
                    <a:pt x="19828" y="1989"/>
                  </a:cubicBezTo>
                  <a:cubicBezTo>
                    <a:pt x="19783" y="2125"/>
                    <a:pt x="19602" y="2170"/>
                    <a:pt x="19466" y="2170"/>
                  </a:cubicBezTo>
                  <a:cubicBezTo>
                    <a:pt x="19330" y="2170"/>
                    <a:pt x="19149" y="2079"/>
                    <a:pt x="19058" y="1989"/>
                  </a:cubicBezTo>
                  <a:cubicBezTo>
                    <a:pt x="17482" y="252"/>
                    <a:pt x="15678" y="1"/>
                    <a:pt x="147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39" name="Google Shape;20139;p28"/>
            <p:cNvSpPr/>
            <p:nvPr/>
          </p:nvSpPr>
          <p:spPr>
            <a:xfrm>
              <a:off x="5069850" y="1060738"/>
              <a:ext cx="1770025" cy="2014875"/>
            </a:xfrm>
            <a:custGeom>
              <a:rect b="b" l="l" r="r" t="t"/>
              <a:pathLst>
                <a:path extrusionOk="0" h="80595" w="70801">
                  <a:moveTo>
                    <a:pt x="51116" y="1"/>
                  </a:moveTo>
                  <a:cubicBezTo>
                    <a:pt x="43509" y="1"/>
                    <a:pt x="39943" y="5722"/>
                    <a:pt x="39339" y="6780"/>
                  </a:cubicBezTo>
                  <a:cubicBezTo>
                    <a:pt x="39293" y="6870"/>
                    <a:pt x="39203" y="6915"/>
                    <a:pt x="39203" y="6961"/>
                  </a:cubicBezTo>
                  <a:cubicBezTo>
                    <a:pt x="36647" y="12505"/>
                    <a:pt x="33490" y="13239"/>
                    <a:pt x="31962" y="13239"/>
                  </a:cubicBezTo>
                  <a:cubicBezTo>
                    <a:pt x="31569" y="13239"/>
                    <a:pt x="31284" y="13190"/>
                    <a:pt x="31145" y="13162"/>
                  </a:cubicBezTo>
                  <a:lnTo>
                    <a:pt x="31009" y="13162"/>
                  </a:lnTo>
                  <a:cubicBezTo>
                    <a:pt x="29007" y="12832"/>
                    <a:pt x="27134" y="12678"/>
                    <a:pt x="25380" y="12678"/>
                  </a:cubicBezTo>
                  <a:cubicBezTo>
                    <a:pt x="8660" y="12678"/>
                    <a:pt x="2885" y="26635"/>
                    <a:pt x="1041" y="33805"/>
                  </a:cubicBezTo>
                  <a:cubicBezTo>
                    <a:pt x="136" y="37200"/>
                    <a:pt x="0" y="40777"/>
                    <a:pt x="589" y="44217"/>
                  </a:cubicBezTo>
                  <a:cubicBezTo>
                    <a:pt x="3576" y="61962"/>
                    <a:pt x="22634" y="64814"/>
                    <a:pt x="29425" y="65312"/>
                  </a:cubicBezTo>
                  <a:cubicBezTo>
                    <a:pt x="30692" y="65358"/>
                    <a:pt x="31688" y="66444"/>
                    <a:pt x="31688" y="67712"/>
                  </a:cubicBezTo>
                  <a:cubicBezTo>
                    <a:pt x="31733" y="70111"/>
                    <a:pt x="32367" y="72238"/>
                    <a:pt x="33182" y="73823"/>
                  </a:cubicBezTo>
                  <a:cubicBezTo>
                    <a:pt x="34631" y="76765"/>
                    <a:pt x="37256" y="79029"/>
                    <a:pt x="40335" y="80025"/>
                  </a:cubicBezTo>
                  <a:cubicBezTo>
                    <a:pt x="41560" y="80428"/>
                    <a:pt x="42657" y="80595"/>
                    <a:pt x="43633" y="80595"/>
                  </a:cubicBezTo>
                  <a:cubicBezTo>
                    <a:pt x="48249" y="80595"/>
                    <a:pt x="50174" y="76862"/>
                    <a:pt x="50248" y="76675"/>
                  </a:cubicBezTo>
                  <a:cubicBezTo>
                    <a:pt x="51969" y="73370"/>
                    <a:pt x="54730" y="70699"/>
                    <a:pt x="54730" y="70699"/>
                  </a:cubicBezTo>
                  <a:cubicBezTo>
                    <a:pt x="55228" y="65720"/>
                    <a:pt x="54594" y="59608"/>
                    <a:pt x="53915" y="55127"/>
                  </a:cubicBezTo>
                  <a:cubicBezTo>
                    <a:pt x="53417" y="51460"/>
                    <a:pt x="52874" y="48834"/>
                    <a:pt x="52874" y="48834"/>
                  </a:cubicBezTo>
                  <a:cubicBezTo>
                    <a:pt x="49595" y="50240"/>
                    <a:pt x="46813" y="50824"/>
                    <a:pt x="44453" y="50824"/>
                  </a:cubicBezTo>
                  <a:cubicBezTo>
                    <a:pt x="34269" y="50824"/>
                    <a:pt x="31948" y="39931"/>
                    <a:pt x="31507" y="37064"/>
                  </a:cubicBezTo>
                  <a:cubicBezTo>
                    <a:pt x="31462" y="36748"/>
                    <a:pt x="31462" y="36340"/>
                    <a:pt x="31462" y="36023"/>
                  </a:cubicBezTo>
                  <a:cubicBezTo>
                    <a:pt x="31417" y="21039"/>
                    <a:pt x="41693" y="18549"/>
                    <a:pt x="44499" y="18187"/>
                  </a:cubicBezTo>
                  <a:cubicBezTo>
                    <a:pt x="44816" y="18142"/>
                    <a:pt x="45224" y="18142"/>
                    <a:pt x="45540" y="18142"/>
                  </a:cubicBezTo>
                  <a:cubicBezTo>
                    <a:pt x="54051" y="18595"/>
                    <a:pt x="58668" y="25702"/>
                    <a:pt x="58668" y="25702"/>
                  </a:cubicBezTo>
                  <a:lnTo>
                    <a:pt x="66772" y="21582"/>
                  </a:lnTo>
                  <a:lnTo>
                    <a:pt x="70800" y="19545"/>
                  </a:lnTo>
                  <a:cubicBezTo>
                    <a:pt x="66681" y="18821"/>
                    <a:pt x="64961" y="16377"/>
                    <a:pt x="64236" y="14385"/>
                  </a:cubicBezTo>
                  <a:cubicBezTo>
                    <a:pt x="63784" y="13253"/>
                    <a:pt x="63693" y="11940"/>
                    <a:pt x="63829" y="10718"/>
                  </a:cubicBezTo>
                  <a:cubicBezTo>
                    <a:pt x="64146" y="8681"/>
                    <a:pt x="63422" y="6915"/>
                    <a:pt x="62562" y="5512"/>
                  </a:cubicBezTo>
                  <a:cubicBezTo>
                    <a:pt x="61068" y="3158"/>
                    <a:pt x="58804" y="1483"/>
                    <a:pt x="56133" y="759"/>
                  </a:cubicBezTo>
                  <a:cubicBezTo>
                    <a:pt x="54296" y="226"/>
                    <a:pt x="52626" y="1"/>
                    <a:pt x="51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40" name="Google Shape;20140;p28"/>
            <p:cNvSpPr/>
            <p:nvPr/>
          </p:nvSpPr>
          <p:spPr>
            <a:xfrm>
              <a:off x="6775350" y="606638"/>
              <a:ext cx="596425" cy="408875"/>
            </a:xfrm>
            <a:custGeom>
              <a:rect b="b" l="l" r="r" t="t"/>
              <a:pathLst>
                <a:path extrusionOk="0" h="16355" w="23857">
                  <a:moveTo>
                    <a:pt x="3984" y="0"/>
                  </a:moveTo>
                  <a:cubicBezTo>
                    <a:pt x="3395" y="860"/>
                    <a:pt x="2852" y="1811"/>
                    <a:pt x="2490" y="2943"/>
                  </a:cubicBezTo>
                  <a:cubicBezTo>
                    <a:pt x="2490" y="2943"/>
                    <a:pt x="0" y="9733"/>
                    <a:pt x="2399" y="13038"/>
                  </a:cubicBezTo>
                  <a:cubicBezTo>
                    <a:pt x="2399" y="13038"/>
                    <a:pt x="4565" y="16354"/>
                    <a:pt x="8810" y="16354"/>
                  </a:cubicBezTo>
                  <a:cubicBezTo>
                    <a:pt x="10021" y="16354"/>
                    <a:pt x="11400" y="16085"/>
                    <a:pt x="12947" y="15392"/>
                  </a:cubicBezTo>
                  <a:cubicBezTo>
                    <a:pt x="12947" y="15392"/>
                    <a:pt x="18017" y="13264"/>
                    <a:pt x="20371" y="11725"/>
                  </a:cubicBezTo>
                  <a:cubicBezTo>
                    <a:pt x="20597" y="11634"/>
                    <a:pt x="20733" y="11453"/>
                    <a:pt x="20960" y="11318"/>
                  </a:cubicBezTo>
                  <a:cubicBezTo>
                    <a:pt x="21367" y="11091"/>
                    <a:pt x="22408" y="10503"/>
                    <a:pt x="23857" y="9960"/>
                  </a:cubicBezTo>
                  <a:cubicBezTo>
                    <a:pt x="22928" y="9420"/>
                    <a:pt x="22218" y="8980"/>
                    <a:pt x="21279" y="8980"/>
                  </a:cubicBezTo>
                  <a:cubicBezTo>
                    <a:pt x="20799" y="8980"/>
                    <a:pt x="20260" y="9095"/>
                    <a:pt x="19602" y="9371"/>
                  </a:cubicBezTo>
                  <a:cubicBezTo>
                    <a:pt x="18334" y="9869"/>
                    <a:pt x="17248" y="10729"/>
                    <a:pt x="15980" y="11318"/>
                  </a:cubicBezTo>
                  <a:cubicBezTo>
                    <a:pt x="15207" y="11719"/>
                    <a:pt x="14324" y="12011"/>
                    <a:pt x="13471" y="12011"/>
                  </a:cubicBezTo>
                  <a:cubicBezTo>
                    <a:pt x="12976" y="12011"/>
                    <a:pt x="12490" y="11912"/>
                    <a:pt x="12042" y="11680"/>
                  </a:cubicBezTo>
                  <a:cubicBezTo>
                    <a:pt x="10955" y="11182"/>
                    <a:pt x="10231" y="9960"/>
                    <a:pt x="9054" y="9597"/>
                  </a:cubicBezTo>
                  <a:cubicBezTo>
                    <a:pt x="8608" y="9449"/>
                    <a:pt x="8163" y="9421"/>
                    <a:pt x="7717" y="9421"/>
                  </a:cubicBezTo>
                  <a:cubicBezTo>
                    <a:pt x="7444" y="9421"/>
                    <a:pt x="7171" y="9431"/>
                    <a:pt x="6898" y="9431"/>
                  </a:cubicBezTo>
                  <a:cubicBezTo>
                    <a:pt x="6395" y="9431"/>
                    <a:pt x="5891" y="9395"/>
                    <a:pt x="5387" y="9190"/>
                  </a:cubicBezTo>
                  <a:cubicBezTo>
                    <a:pt x="4436" y="8783"/>
                    <a:pt x="3712" y="7832"/>
                    <a:pt x="3395" y="6881"/>
                  </a:cubicBezTo>
                  <a:cubicBezTo>
                    <a:pt x="2988" y="5659"/>
                    <a:pt x="3033" y="4391"/>
                    <a:pt x="3214" y="3124"/>
                  </a:cubicBezTo>
                  <a:cubicBezTo>
                    <a:pt x="3305" y="2037"/>
                    <a:pt x="3667" y="1042"/>
                    <a:pt x="3984" y="0"/>
                  </a:cubicBezTo>
                  <a:close/>
                </a:path>
              </a:pathLst>
            </a:custGeom>
            <a:solidFill>
              <a:srgbClr val="FFBD00">
                <a:alpha val="43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41" name="Google Shape;20141;p28"/>
            <p:cNvSpPr/>
            <p:nvPr/>
          </p:nvSpPr>
          <p:spPr>
            <a:xfrm>
              <a:off x="7297075" y="829013"/>
              <a:ext cx="763925" cy="1051975"/>
            </a:xfrm>
            <a:custGeom>
              <a:rect b="b" l="l" r="r" t="t"/>
              <a:pathLst>
                <a:path extrusionOk="0" h="42079" w="30557">
                  <a:moveTo>
                    <a:pt x="16841" y="0"/>
                  </a:moveTo>
                  <a:cubicBezTo>
                    <a:pt x="15949" y="0"/>
                    <a:pt x="15018" y="242"/>
                    <a:pt x="14169" y="567"/>
                  </a:cubicBezTo>
                  <a:lnTo>
                    <a:pt x="12494" y="1246"/>
                  </a:lnTo>
                  <a:cubicBezTo>
                    <a:pt x="14939" y="2332"/>
                    <a:pt x="16976" y="4143"/>
                    <a:pt x="18198" y="6542"/>
                  </a:cubicBezTo>
                  <a:cubicBezTo>
                    <a:pt x="19330" y="8715"/>
                    <a:pt x="19964" y="11522"/>
                    <a:pt x="18922" y="15007"/>
                  </a:cubicBezTo>
                  <a:lnTo>
                    <a:pt x="18922" y="15053"/>
                  </a:lnTo>
                  <a:cubicBezTo>
                    <a:pt x="18877" y="15369"/>
                    <a:pt x="14531" y="30263"/>
                    <a:pt x="0" y="30308"/>
                  </a:cubicBezTo>
                  <a:cubicBezTo>
                    <a:pt x="0" y="30308"/>
                    <a:pt x="6066" y="37234"/>
                    <a:pt x="9823" y="40403"/>
                  </a:cubicBezTo>
                  <a:cubicBezTo>
                    <a:pt x="10774" y="41128"/>
                    <a:pt x="11996" y="41625"/>
                    <a:pt x="13219" y="41807"/>
                  </a:cubicBezTo>
                  <a:cubicBezTo>
                    <a:pt x="13354" y="41807"/>
                    <a:pt x="13490" y="41852"/>
                    <a:pt x="13671" y="41942"/>
                  </a:cubicBezTo>
                  <a:cubicBezTo>
                    <a:pt x="13852" y="41988"/>
                    <a:pt x="14079" y="42033"/>
                    <a:pt x="14260" y="42078"/>
                  </a:cubicBezTo>
                  <a:cubicBezTo>
                    <a:pt x="14531" y="41761"/>
                    <a:pt x="14622" y="41354"/>
                    <a:pt x="14531" y="40811"/>
                  </a:cubicBezTo>
                  <a:cubicBezTo>
                    <a:pt x="14350" y="40177"/>
                    <a:pt x="13988" y="39588"/>
                    <a:pt x="13852" y="38909"/>
                  </a:cubicBezTo>
                  <a:cubicBezTo>
                    <a:pt x="13671" y="37959"/>
                    <a:pt x="14260" y="37053"/>
                    <a:pt x="14939" y="36329"/>
                  </a:cubicBezTo>
                  <a:cubicBezTo>
                    <a:pt x="15573" y="35650"/>
                    <a:pt x="16297" y="34926"/>
                    <a:pt x="16116" y="34066"/>
                  </a:cubicBezTo>
                  <a:cubicBezTo>
                    <a:pt x="16025" y="33341"/>
                    <a:pt x="15256" y="32798"/>
                    <a:pt x="14712" y="32345"/>
                  </a:cubicBezTo>
                  <a:cubicBezTo>
                    <a:pt x="11544" y="29901"/>
                    <a:pt x="16614" y="28950"/>
                    <a:pt x="18108" y="28226"/>
                  </a:cubicBezTo>
                  <a:cubicBezTo>
                    <a:pt x="19194" y="27728"/>
                    <a:pt x="19511" y="26415"/>
                    <a:pt x="19466" y="25238"/>
                  </a:cubicBezTo>
                  <a:cubicBezTo>
                    <a:pt x="19420" y="23654"/>
                    <a:pt x="18832" y="21436"/>
                    <a:pt x="19873" y="20032"/>
                  </a:cubicBezTo>
                  <a:cubicBezTo>
                    <a:pt x="20416" y="19308"/>
                    <a:pt x="21367" y="18946"/>
                    <a:pt x="22363" y="18855"/>
                  </a:cubicBezTo>
                  <a:cubicBezTo>
                    <a:pt x="26890" y="18221"/>
                    <a:pt x="30556" y="15460"/>
                    <a:pt x="30059" y="10390"/>
                  </a:cubicBezTo>
                  <a:cubicBezTo>
                    <a:pt x="29832" y="8126"/>
                    <a:pt x="28519" y="6089"/>
                    <a:pt x="26754" y="4686"/>
                  </a:cubicBezTo>
                  <a:cubicBezTo>
                    <a:pt x="25894" y="4007"/>
                    <a:pt x="24898" y="3464"/>
                    <a:pt x="23811" y="3056"/>
                  </a:cubicBezTo>
                  <a:cubicBezTo>
                    <a:pt x="22680" y="2649"/>
                    <a:pt x="21503" y="2649"/>
                    <a:pt x="20552" y="1925"/>
                  </a:cubicBezTo>
                  <a:cubicBezTo>
                    <a:pt x="19964" y="1517"/>
                    <a:pt x="19511" y="974"/>
                    <a:pt x="18877" y="567"/>
                  </a:cubicBezTo>
                  <a:cubicBezTo>
                    <a:pt x="18268" y="160"/>
                    <a:pt x="17567" y="0"/>
                    <a:pt x="16841" y="0"/>
                  </a:cubicBezTo>
                  <a:close/>
                </a:path>
              </a:pathLst>
            </a:custGeom>
            <a:solidFill>
              <a:srgbClr val="FFBD00">
                <a:alpha val="43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42" name="Google Shape;20142;p28"/>
            <p:cNvSpPr/>
            <p:nvPr/>
          </p:nvSpPr>
          <p:spPr>
            <a:xfrm>
              <a:off x="7909325" y="1290188"/>
              <a:ext cx="718675" cy="927300"/>
            </a:xfrm>
            <a:custGeom>
              <a:rect b="b" l="l" r="r" t="t"/>
              <a:pathLst>
                <a:path extrusionOk="0" h="37092" w="28747">
                  <a:moveTo>
                    <a:pt x="25713" y="1"/>
                  </a:moveTo>
                  <a:lnTo>
                    <a:pt x="25713" y="1"/>
                  </a:lnTo>
                  <a:cubicBezTo>
                    <a:pt x="24574" y="10297"/>
                    <a:pt x="20484" y="10917"/>
                    <a:pt x="19458" y="10917"/>
                  </a:cubicBezTo>
                  <a:cubicBezTo>
                    <a:pt x="19383" y="10917"/>
                    <a:pt x="19325" y="10914"/>
                    <a:pt x="19285" y="10911"/>
                  </a:cubicBezTo>
                  <a:lnTo>
                    <a:pt x="19240" y="10911"/>
                  </a:lnTo>
                  <a:cubicBezTo>
                    <a:pt x="19049" y="10906"/>
                    <a:pt x="18863" y="10903"/>
                    <a:pt x="18680" y="10903"/>
                  </a:cubicBezTo>
                  <a:cubicBezTo>
                    <a:pt x="8811" y="10903"/>
                    <a:pt x="9574" y="17997"/>
                    <a:pt x="10774" y="21730"/>
                  </a:cubicBezTo>
                  <a:cubicBezTo>
                    <a:pt x="11680" y="24763"/>
                    <a:pt x="11227" y="28068"/>
                    <a:pt x="9507" y="30738"/>
                  </a:cubicBezTo>
                  <a:cubicBezTo>
                    <a:pt x="7218" y="34351"/>
                    <a:pt x="3628" y="34996"/>
                    <a:pt x="1419" y="34996"/>
                  </a:cubicBezTo>
                  <a:cubicBezTo>
                    <a:pt x="832" y="34996"/>
                    <a:pt x="342" y="34951"/>
                    <a:pt x="0" y="34903"/>
                  </a:cubicBezTo>
                  <a:lnTo>
                    <a:pt x="0" y="34903"/>
                  </a:lnTo>
                  <a:cubicBezTo>
                    <a:pt x="589" y="36111"/>
                    <a:pt x="2703" y="36302"/>
                    <a:pt x="3980" y="36302"/>
                  </a:cubicBezTo>
                  <a:cubicBezTo>
                    <a:pt x="4569" y="36302"/>
                    <a:pt x="4980" y="36261"/>
                    <a:pt x="4980" y="36261"/>
                  </a:cubicBezTo>
                  <a:cubicBezTo>
                    <a:pt x="6665" y="36852"/>
                    <a:pt x="7992" y="37091"/>
                    <a:pt x="9038" y="37091"/>
                  </a:cubicBezTo>
                  <a:cubicBezTo>
                    <a:pt x="12320" y="37091"/>
                    <a:pt x="12822" y="34736"/>
                    <a:pt x="12857" y="33500"/>
                  </a:cubicBezTo>
                  <a:cubicBezTo>
                    <a:pt x="12902" y="32821"/>
                    <a:pt x="13038" y="32187"/>
                    <a:pt x="13400" y="31644"/>
                  </a:cubicBezTo>
                  <a:cubicBezTo>
                    <a:pt x="14225" y="30495"/>
                    <a:pt x="15280" y="30151"/>
                    <a:pt x="16291" y="30151"/>
                  </a:cubicBezTo>
                  <a:cubicBezTo>
                    <a:pt x="16833" y="30151"/>
                    <a:pt x="17362" y="30250"/>
                    <a:pt x="17836" y="30376"/>
                  </a:cubicBezTo>
                  <a:cubicBezTo>
                    <a:pt x="18120" y="30457"/>
                    <a:pt x="18403" y="30496"/>
                    <a:pt x="18679" y="30496"/>
                  </a:cubicBezTo>
                  <a:cubicBezTo>
                    <a:pt x="20556" y="30496"/>
                    <a:pt x="22118" y="28728"/>
                    <a:pt x="21684" y="26755"/>
                  </a:cubicBezTo>
                  <a:cubicBezTo>
                    <a:pt x="21413" y="25578"/>
                    <a:pt x="20779" y="24718"/>
                    <a:pt x="20779" y="24718"/>
                  </a:cubicBezTo>
                  <a:cubicBezTo>
                    <a:pt x="21865" y="20598"/>
                    <a:pt x="18696" y="19059"/>
                    <a:pt x="17565" y="18697"/>
                  </a:cubicBezTo>
                  <a:cubicBezTo>
                    <a:pt x="17293" y="18561"/>
                    <a:pt x="17112" y="18289"/>
                    <a:pt x="17022" y="18108"/>
                  </a:cubicBezTo>
                  <a:cubicBezTo>
                    <a:pt x="16931" y="15573"/>
                    <a:pt x="18968" y="14713"/>
                    <a:pt x="20236" y="14442"/>
                  </a:cubicBezTo>
                  <a:cubicBezTo>
                    <a:pt x="21367" y="14125"/>
                    <a:pt x="22454" y="13763"/>
                    <a:pt x="23359" y="12993"/>
                  </a:cubicBezTo>
                  <a:cubicBezTo>
                    <a:pt x="28746" y="8783"/>
                    <a:pt x="25804" y="272"/>
                    <a:pt x="25713" y="1"/>
                  </a:cubicBezTo>
                  <a:close/>
                </a:path>
              </a:pathLst>
            </a:custGeom>
            <a:solidFill>
              <a:srgbClr val="FFBD00">
                <a:alpha val="43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43" name="Google Shape;20143;p28"/>
            <p:cNvSpPr/>
            <p:nvPr/>
          </p:nvSpPr>
          <p:spPr>
            <a:xfrm>
              <a:off x="7061675" y="357713"/>
              <a:ext cx="143750" cy="116875"/>
            </a:xfrm>
            <a:custGeom>
              <a:rect b="b" l="l" r="r" t="t"/>
              <a:pathLst>
                <a:path extrusionOk="0" h="4675" w="5750">
                  <a:moveTo>
                    <a:pt x="3559" y="1"/>
                  </a:moveTo>
                  <a:cubicBezTo>
                    <a:pt x="2929" y="1"/>
                    <a:pt x="2354" y="179"/>
                    <a:pt x="2354" y="179"/>
                  </a:cubicBezTo>
                  <a:cubicBezTo>
                    <a:pt x="2072" y="56"/>
                    <a:pt x="1825" y="6"/>
                    <a:pt x="1609" y="6"/>
                  </a:cubicBezTo>
                  <a:cubicBezTo>
                    <a:pt x="715" y="6"/>
                    <a:pt x="362" y="858"/>
                    <a:pt x="362" y="858"/>
                  </a:cubicBezTo>
                  <a:cubicBezTo>
                    <a:pt x="550" y="783"/>
                    <a:pt x="753" y="739"/>
                    <a:pt x="968" y="739"/>
                  </a:cubicBezTo>
                  <a:cubicBezTo>
                    <a:pt x="1273" y="739"/>
                    <a:pt x="1602" y="827"/>
                    <a:pt x="1947" y="1039"/>
                  </a:cubicBezTo>
                  <a:cubicBezTo>
                    <a:pt x="1947" y="1039"/>
                    <a:pt x="2580" y="1447"/>
                    <a:pt x="2852" y="1990"/>
                  </a:cubicBezTo>
                  <a:cubicBezTo>
                    <a:pt x="3124" y="2624"/>
                    <a:pt x="2943" y="3348"/>
                    <a:pt x="2399" y="3755"/>
                  </a:cubicBezTo>
                  <a:cubicBezTo>
                    <a:pt x="2037" y="3982"/>
                    <a:pt x="1358" y="4253"/>
                    <a:pt x="317" y="4435"/>
                  </a:cubicBezTo>
                  <a:cubicBezTo>
                    <a:pt x="226" y="4435"/>
                    <a:pt x="136" y="4480"/>
                    <a:pt x="91" y="4480"/>
                  </a:cubicBezTo>
                  <a:lnTo>
                    <a:pt x="0" y="4480"/>
                  </a:lnTo>
                  <a:cubicBezTo>
                    <a:pt x="558" y="4619"/>
                    <a:pt x="1034" y="4675"/>
                    <a:pt x="1438" y="4675"/>
                  </a:cubicBezTo>
                  <a:cubicBezTo>
                    <a:pt x="3000" y="4675"/>
                    <a:pt x="3486" y="3846"/>
                    <a:pt x="3486" y="3846"/>
                  </a:cubicBezTo>
                  <a:cubicBezTo>
                    <a:pt x="5749" y="3755"/>
                    <a:pt x="5070" y="1990"/>
                    <a:pt x="5116" y="1899"/>
                  </a:cubicBezTo>
                  <a:cubicBezTo>
                    <a:pt x="5377" y="332"/>
                    <a:pt x="4417" y="1"/>
                    <a:pt x="3559" y="1"/>
                  </a:cubicBezTo>
                  <a:close/>
                </a:path>
              </a:pathLst>
            </a:custGeom>
            <a:solidFill>
              <a:srgbClr val="FF6E2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44" name="Google Shape;20144;p28"/>
            <p:cNvSpPr/>
            <p:nvPr/>
          </p:nvSpPr>
          <p:spPr>
            <a:xfrm>
              <a:off x="5459150" y="1275688"/>
              <a:ext cx="1281125" cy="1288175"/>
            </a:xfrm>
            <a:custGeom>
              <a:rect b="b" l="l" r="r" t="t"/>
              <a:pathLst>
                <a:path extrusionOk="0" h="51527" w="51245">
                  <a:moveTo>
                    <a:pt x="37496" y="1"/>
                  </a:moveTo>
                  <a:cubicBezTo>
                    <a:pt x="36364" y="1"/>
                    <a:pt x="35228" y="464"/>
                    <a:pt x="34360" y="1531"/>
                  </a:cubicBezTo>
                  <a:cubicBezTo>
                    <a:pt x="33726" y="2210"/>
                    <a:pt x="33273" y="3161"/>
                    <a:pt x="33183" y="4519"/>
                  </a:cubicBezTo>
                  <a:cubicBezTo>
                    <a:pt x="33183" y="4519"/>
                    <a:pt x="30801" y="3328"/>
                    <a:pt x="27975" y="3328"/>
                  </a:cubicBezTo>
                  <a:cubicBezTo>
                    <a:pt x="25692" y="3328"/>
                    <a:pt x="23118" y="4106"/>
                    <a:pt x="21277" y="6918"/>
                  </a:cubicBezTo>
                  <a:cubicBezTo>
                    <a:pt x="21277" y="6918"/>
                    <a:pt x="21244" y="6917"/>
                    <a:pt x="21181" y="6917"/>
                  </a:cubicBezTo>
                  <a:cubicBezTo>
                    <a:pt x="20327" y="6917"/>
                    <a:pt x="14018" y="7114"/>
                    <a:pt x="13174" y="12894"/>
                  </a:cubicBezTo>
                  <a:cubicBezTo>
                    <a:pt x="13174" y="12894"/>
                    <a:pt x="1" y="15972"/>
                    <a:pt x="1178" y="28693"/>
                  </a:cubicBezTo>
                  <a:cubicBezTo>
                    <a:pt x="1696" y="34354"/>
                    <a:pt x="6381" y="38818"/>
                    <a:pt x="12003" y="38818"/>
                  </a:cubicBezTo>
                  <a:cubicBezTo>
                    <a:pt x="12271" y="38818"/>
                    <a:pt x="12540" y="38808"/>
                    <a:pt x="12812" y="38788"/>
                  </a:cubicBezTo>
                  <a:cubicBezTo>
                    <a:pt x="12993" y="38788"/>
                    <a:pt x="13310" y="38788"/>
                    <a:pt x="13536" y="38743"/>
                  </a:cubicBezTo>
                  <a:lnTo>
                    <a:pt x="13536" y="38743"/>
                  </a:lnTo>
                  <a:cubicBezTo>
                    <a:pt x="13536" y="38743"/>
                    <a:pt x="12653" y="45030"/>
                    <a:pt x="18844" y="45030"/>
                  </a:cubicBezTo>
                  <a:cubicBezTo>
                    <a:pt x="19661" y="45030"/>
                    <a:pt x="20602" y="44921"/>
                    <a:pt x="21684" y="44673"/>
                  </a:cubicBezTo>
                  <a:lnTo>
                    <a:pt x="21684" y="44673"/>
                  </a:lnTo>
                  <a:cubicBezTo>
                    <a:pt x="21684" y="44673"/>
                    <a:pt x="21322" y="49381"/>
                    <a:pt x="28384" y="51463"/>
                  </a:cubicBezTo>
                  <a:cubicBezTo>
                    <a:pt x="28384" y="51463"/>
                    <a:pt x="28828" y="51526"/>
                    <a:pt x="29540" y="51526"/>
                  </a:cubicBezTo>
                  <a:cubicBezTo>
                    <a:pt x="31661" y="51526"/>
                    <a:pt x="36163" y="50968"/>
                    <a:pt x="38434" y="46529"/>
                  </a:cubicBezTo>
                  <a:cubicBezTo>
                    <a:pt x="37891" y="42862"/>
                    <a:pt x="37347" y="40236"/>
                    <a:pt x="37347" y="40236"/>
                  </a:cubicBezTo>
                  <a:cubicBezTo>
                    <a:pt x="34069" y="41642"/>
                    <a:pt x="31286" y="42226"/>
                    <a:pt x="28927" y="42226"/>
                  </a:cubicBezTo>
                  <a:cubicBezTo>
                    <a:pt x="18744" y="42226"/>
                    <a:pt x="16430" y="31333"/>
                    <a:pt x="16026" y="28466"/>
                  </a:cubicBezTo>
                  <a:cubicBezTo>
                    <a:pt x="15935" y="28150"/>
                    <a:pt x="15935" y="27742"/>
                    <a:pt x="15935" y="27425"/>
                  </a:cubicBezTo>
                  <a:cubicBezTo>
                    <a:pt x="15890" y="12441"/>
                    <a:pt x="26211" y="9951"/>
                    <a:pt x="28973" y="9589"/>
                  </a:cubicBezTo>
                  <a:cubicBezTo>
                    <a:pt x="29289" y="9544"/>
                    <a:pt x="29697" y="9544"/>
                    <a:pt x="30059" y="9544"/>
                  </a:cubicBezTo>
                  <a:cubicBezTo>
                    <a:pt x="38524" y="9997"/>
                    <a:pt x="43187" y="17104"/>
                    <a:pt x="43187" y="17104"/>
                  </a:cubicBezTo>
                  <a:lnTo>
                    <a:pt x="51245" y="12984"/>
                  </a:lnTo>
                  <a:cubicBezTo>
                    <a:pt x="50973" y="12984"/>
                    <a:pt x="45088" y="12305"/>
                    <a:pt x="41648" y="6647"/>
                  </a:cubicBezTo>
                  <a:cubicBezTo>
                    <a:pt x="41648" y="6647"/>
                    <a:pt x="41874" y="6013"/>
                    <a:pt x="42010" y="5153"/>
                  </a:cubicBezTo>
                  <a:cubicBezTo>
                    <a:pt x="42413" y="2204"/>
                    <a:pt x="39965" y="1"/>
                    <a:pt x="37496" y="1"/>
                  </a:cubicBezTo>
                  <a:close/>
                </a:path>
              </a:pathLst>
            </a:custGeom>
            <a:solidFill>
              <a:srgbClr val="FFBD00">
                <a:alpha val="43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45" name="Google Shape;20145;p28"/>
            <p:cNvSpPr/>
            <p:nvPr/>
          </p:nvSpPr>
          <p:spPr>
            <a:xfrm>
              <a:off x="5146800" y="2801138"/>
              <a:ext cx="1092125" cy="440675"/>
            </a:xfrm>
            <a:custGeom>
              <a:rect b="b" l="l" r="r" t="t"/>
              <a:pathLst>
                <a:path extrusionOk="0" h="17627" w="43685">
                  <a:moveTo>
                    <a:pt x="11506" y="0"/>
                  </a:moveTo>
                  <a:cubicBezTo>
                    <a:pt x="11134" y="0"/>
                    <a:pt x="10910" y="42"/>
                    <a:pt x="10910" y="42"/>
                  </a:cubicBezTo>
                  <a:cubicBezTo>
                    <a:pt x="1449" y="1083"/>
                    <a:pt x="1449" y="9232"/>
                    <a:pt x="1585" y="10997"/>
                  </a:cubicBezTo>
                  <a:lnTo>
                    <a:pt x="1585" y="11314"/>
                  </a:lnTo>
                  <a:cubicBezTo>
                    <a:pt x="1630" y="13894"/>
                    <a:pt x="770" y="15026"/>
                    <a:pt x="0" y="15524"/>
                  </a:cubicBezTo>
                  <a:cubicBezTo>
                    <a:pt x="448" y="15300"/>
                    <a:pt x="1741" y="14714"/>
                    <a:pt x="3080" y="14714"/>
                  </a:cubicBezTo>
                  <a:cubicBezTo>
                    <a:pt x="3910" y="14714"/>
                    <a:pt x="4757" y="14939"/>
                    <a:pt x="5433" y="15615"/>
                  </a:cubicBezTo>
                  <a:cubicBezTo>
                    <a:pt x="5433" y="15615"/>
                    <a:pt x="4346" y="10861"/>
                    <a:pt x="7696" y="10137"/>
                  </a:cubicBezTo>
                  <a:cubicBezTo>
                    <a:pt x="7696" y="10137"/>
                    <a:pt x="7696" y="4748"/>
                    <a:pt x="11673" y="4748"/>
                  </a:cubicBezTo>
                  <a:cubicBezTo>
                    <a:pt x="12573" y="4748"/>
                    <a:pt x="13676" y="5024"/>
                    <a:pt x="15030" y="5701"/>
                  </a:cubicBezTo>
                  <a:cubicBezTo>
                    <a:pt x="15030" y="5701"/>
                    <a:pt x="14803" y="7919"/>
                    <a:pt x="17655" y="7919"/>
                  </a:cubicBezTo>
                  <a:cubicBezTo>
                    <a:pt x="17655" y="7919"/>
                    <a:pt x="23087" y="8824"/>
                    <a:pt x="20643" y="12899"/>
                  </a:cubicBezTo>
                  <a:cubicBezTo>
                    <a:pt x="20643" y="12899"/>
                    <a:pt x="21075" y="17627"/>
                    <a:pt x="26059" y="17627"/>
                  </a:cubicBezTo>
                  <a:cubicBezTo>
                    <a:pt x="27320" y="17627"/>
                    <a:pt x="28872" y="17324"/>
                    <a:pt x="30783" y="16565"/>
                  </a:cubicBezTo>
                  <a:cubicBezTo>
                    <a:pt x="30783" y="16565"/>
                    <a:pt x="32639" y="17187"/>
                    <a:pt x="35027" y="17187"/>
                  </a:cubicBezTo>
                  <a:cubicBezTo>
                    <a:pt x="37914" y="17187"/>
                    <a:pt x="41579" y="16278"/>
                    <a:pt x="43685" y="12265"/>
                  </a:cubicBezTo>
                  <a:lnTo>
                    <a:pt x="43685" y="12265"/>
                  </a:lnTo>
                  <a:cubicBezTo>
                    <a:pt x="41874" y="14845"/>
                    <a:pt x="38026" y="15298"/>
                    <a:pt x="36170" y="15388"/>
                  </a:cubicBezTo>
                  <a:cubicBezTo>
                    <a:pt x="35491" y="15388"/>
                    <a:pt x="34722" y="15434"/>
                    <a:pt x="34042" y="15524"/>
                  </a:cubicBezTo>
                  <a:cubicBezTo>
                    <a:pt x="33341" y="15591"/>
                    <a:pt x="32689" y="15622"/>
                    <a:pt x="32082" y="15622"/>
                  </a:cubicBezTo>
                  <a:cubicBezTo>
                    <a:pt x="26100" y="15622"/>
                    <a:pt x="24503" y="12578"/>
                    <a:pt x="24174" y="10318"/>
                  </a:cubicBezTo>
                  <a:cubicBezTo>
                    <a:pt x="23993" y="9277"/>
                    <a:pt x="24083" y="8326"/>
                    <a:pt x="24400" y="7376"/>
                  </a:cubicBezTo>
                  <a:cubicBezTo>
                    <a:pt x="24536" y="6787"/>
                    <a:pt x="24672" y="6244"/>
                    <a:pt x="24762" y="5791"/>
                  </a:cubicBezTo>
                  <a:cubicBezTo>
                    <a:pt x="24989" y="3845"/>
                    <a:pt x="24038" y="1943"/>
                    <a:pt x="22273" y="1038"/>
                  </a:cubicBezTo>
                  <a:cubicBezTo>
                    <a:pt x="21590" y="632"/>
                    <a:pt x="20824" y="437"/>
                    <a:pt x="20058" y="437"/>
                  </a:cubicBezTo>
                  <a:cubicBezTo>
                    <a:pt x="18946" y="437"/>
                    <a:pt x="17834" y="849"/>
                    <a:pt x="16976" y="1627"/>
                  </a:cubicBezTo>
                  <a:cubicBezTo>
                    <a:pt x="16795" y="1762"/>
                    <a:pt x="16705" y="1853"/>
                    <a:pt x="16569" y="1989"/>
                  </a:cubicBezTo>
                  <a:cubicBezTo>
                    <a:pt x="16523" y="2079"/>
                    <a:pt x="16342" y="2170"/>
                    <a:pt x="16161" y="2170"/>
                  </a:cubicBezTo>
                  <a:cubicBezTo>
                    <a:pt x="16071" y="2170"/>
                    <a:pt x="15890" y="2079"/>
                    <a:pt x="15799" y="1989"/>
                  </a:cubicBezTo>
                  <a:cubicBezTo>
                    <a:pt x="14223" y="252"/>
                    <a:pt x="12418" y="0"/>
                    <a:pt x="11506" y="0"/>
                  </a:cubicBezTo>
                  <a:close/>
                </a:path>
              </a:pathLst>
            </a:custGeom>
            <a:solidFill>
              <a:srgbClr val="FFBD00">
                <a:alpha val="43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46" name="Google Shape;20146;p28"/>
            <p:cNvSpPr/>
            <p:nvPr/>
          </p:nvSpPr>
          <p:spPr>
            <a:xfrm>
              <a:off x="6065750" y="2473988"/>
              <a:ext cx="1884350" cy="1442975"/>
            </a:xfrm>
            <a:custGeom>
              <a:rect b="b" l="l" r="r" t="t"/>
              <a:pathLst>
                <a:path extrusionOk="0" h="57719" w="75374">
                  <a:moveTo>
                    <a:pt x="64192" y="0"/>
                  </a:moveTo>
                  <a:cubicBezTo>
                    <a:pt x="61430" y="0"/>
                    <a:pt x="58578" y="905"/>
                    <a:pt x="56134" y="3395"/>
                  </a:cubicBezTo>
                  <a:lnTo>
                    <a:pt x="25985" y="25758"/>
                  </a:lnTo>
                  <a:cubicBezTo>
                    <a:pt x="25985" y="25758"/>
                    <a:pt x="26121" y="28927"/>
                    <a:pt x="22635" y="30692"/>
                  </a:cubicBezTo>
                  <a:cubicBezTo>
                    <a:pt x="21518" y="31296"/>
                    <a:pt x="20261" y="31598"/>
                    <a:pt x="18997" y="31598"/>
                  </a:cubicBezTo>
                  <a:cubicBezTo>
                    <a:pt x="18365" y="31598"/>
                    <a:pt x="17731" y="31522"/>
                    <a:pt x="17112" y="31372"/>
                  </a:cubicBezTo>
                  <a:cubicBezTo>
                    <a:pt x="16470" y="31204"/>
                    <a:pt x="15667" y="31067"/>
                    <a:pt x="14814" y="31067"/>
                  </a:cubicBezTo>
                  <a:cubicBezTo>
                    <a:pt x="12663" y="31067"/>
                    <a:pt x="10195" y="31944"/>
                    <a:pt x="9190" y="35446"/>
                  </a:cubicBezTo>
                  <a:cubicBezTo>
                    <a:pt x="8919" y="36442"/>
                    <a:pt x="8104" y="37256"/>
                    <a:pt x="7108" y="37528"/>
                  </a:cubicBezTo>
                  <a:cubicBezTo>
                    <a:pt x="4482" y="38252"/>
                    <a:pt x="1" y="40289"/>
                    <a:pt x="1223" y="45179"/>
                  </a:cubicBezTo>
                  <a:cubicBezTo>
                    <a:pt x="1359" y="45858"/>
                    <a:pt x="1585" y="46491"/>
                    <a:pt x="1947" y="47080"/>
                  </a:cubicBezTo>
                  <a:cubicBezTo>
                    <a:pt x="2355" y="47759"/>
                    <a:pt x="4527" y="50837"/>
                    <a:pt x="10594" y="52422"/>
                  </a:cubicBezTo>
                  <a:cubicBezTo>
                    <a:pt x="11318" y="52603"/>
                    <a:pt x="11997" y="52874"/>
                    <a:pt x="12631" y="53282"/>
                  </a:cubicBezTo>
                  <a:cubicBezTo>
                    <a:pt x="13989" y="54051"/>
                    <a:pt x="15664" y="55545"/>
                    <a:pt x="15166" y="57718"/>
                  </a:cubicBezTo>
                  <a:cubicBezTo>
                    <a:pt x="21005" y="51969"/>
                    <a:pt x="10775" y="46853"/>
                    <a:pt x="10775" y="46853"/>
                  </a:cubicBezTo>
                  <a:cubicBezTo>
                    <a:pt x="6248" y="39475"/>
                    <a:pt x="14260" y="38207"/>
                    <a:pt x="14260" y="38207"/>
                  </a:cubicBezTo>
                  <a:cubicBezTo>
                    <a:pt x="14260" y="34495"/>
                    <a:pt x="19195" y="34314"/>
                    <a:pt x="19195" y="34314"/>
                  </a:cubicBezTo>
                  <a:cubicBezTo>
                    <a:pt x="20369" y="34988"/>
                    <a:pt x="21492" y="35245"/>
                    <a:pt x="22520" y="35245"/>
                  </a:cubicBezTo>
                  <a:cubicBezTo>
                    <a:pt x="25768" y="35245"/>
                    <a:pt x="28067" y="32684"/>
                    <a:pt x="28067" y="32684"/>
                  </a:cubicBezTo>
                  <a:cubicBezTo>
                    <a:pt x="30331" y="31356"/>
                    <a:pt x="32292" y="30914"/>
                    <a:pt x="33902" y="30914"/>
                  </a:cubicBezTo>
                  <a:cubicBezTo>
                    <a:pt x="37121" y="30914"/>
                    <a:pt x="38932" y="32684"/>
                    <a:pt x="38932" y="32684"/>
                  </a:cubicBezTo>
                  <a:cubicBezTo>
                    <a:pt x="43483" y="37036"/>
                    <a:pt x="47404" y="38529"/>
                    <a:pt x="50642" y="38529"/>
                  </a:cubicBezTo>
                  <a:cubicBezTo>
                    <a:pt x="57709" y="38529"/>
                    <a:pt x="61521" y="31417"/>
                    <a:pt x="61521" y="31417"/>
                  </a:cubicBezTo>
                  <a:cubicBezTo>
                    <a:pt x="75373" y="27252"/>
                    <a:pt x="70710" y="16161"/>
                    <a:pt x="70710" y="16161"/>
                  </a:cubicBezTo>
                  <a:cubicBezTo>
                    <a:pt x="73472" y="6790"/>
                    <a:pt x="68130" y="2128"/>
                    <a:pt x="64192" y="0"/>
                  </a:cubicBezTo>
                  <a:close/>
                </a:path>
              </a:pathLst>
            </a:custGeom>
            <a:solidFill>
              <a:srgbClr val="FFBD00">
                <a:alpha val="43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47" name="Google Shape;20147;p28"/>
            <p:cNvSpPr/>
            <p:nvPr/>
          </p:nvSpPr>
          <p:spPr>
            <a:xfrm>
              <a:off x="6354350" y="1516538"/>
              <a:ext cx="1270925" cy="1682475"/>
            </a:xfrm>
            <a:custGeom>
              <a:rect b="b" l="l" r="r" t="t"/>
              <a:pathLst>
                <a:path extrusionOk="0" h="67299" w="50837">
                  <a:moveTo>
                    <a:pt x="25351" y="1"/>
                  </a:moveTo>
                  <a:cubicBezTo>
                    <a:pt x="24853" y="1"/>
                    <a:pt x="14984" y="227"/>
                    <a:pt x="7922" y="5569"/>
                  </a:cubicBezTo>
                  <a:lnTo>
                    <a:pt x="7967" y="5614"/>
                  </a:lnTo>
                  <a:cubicBezTo>
                    <a:pt x="7967" y="5614"/>
                    <a:pt x="3531" y="9371"/>
                    <a:pt x="3305" y="14532"/>
                  </a:cubicBezTo>
                  <a:cubicBezTo>
                    <a:pt x="3169" y="16343"/>
                    <a:pt x="3757" y="18153"/>
                    <a:pt x="4934" y="19557"/>
                  </a:cubicBezTo>
                  <a:cubicBezTo>
                    <a:pt x="5568" y="20372"/>
                    <a:pt x="6383" y="21549"/>
                    <a:pt x="6836" y="22907"/>
                  </a:cubicBezTo>
                  <a:cubicBezTo>
                    <a:pt x="7424" y="24582"/>
                    <a:pt x="7243" y="26347"/>
                    <a:pt x="6293" y="27796"/>
                  </a:cubicBezTo>
                  <a:cubicBezTo>
                    <a:pt x="5795" y="28565"/>
                    <a:pt x="5025" y="29652"/>
                    <a:pt x="4120" y="30376"/>
                  </a:cubicBezTo>
                  <a:cubicBezTo>
                    <a:pt x="4029" y="30421"/>
                    <a:pt x="1268" y="32685"/>
                    <a:pt x="3576" y="39385"/>
                  </a:cubicBezTo>
                  <a:cubicBezTo>
                    <a:pt x="3803" y="40064"/>
                    <a:pt x="3667" y="40788"/>
                    <a:pt x="3305" y="41422"/>
                  </a:cubicBezTo>
                  <a:cubicBezTo>
                    <a:pt x="3214" y="41512"/>
                    <a:pt x="3124" y="41648"/>
                    <a:pt x="3078" y="41739"/>
                  </a:cubicBezTo>
                  <a:cubicBezTo>
                    <a:pt x="2762" y="42101"/>
                    <a:pt x="2445" y="42418"/>
                    <a:pt x="2037" y="42825"/>
                  </a:cubicBezTo>
                  <a:cubicBezTo>
                    <a:pt x="724" y="44002"/>
                    <a:pt x="0" y="45722"/>
                    <a:pt x="0" y="47488"/>
                  </a:cubicBezTo>
                  <a:cubicBezTo>
                    <a:pt x="0" y="48212"/>
                    <a:pt x="136" y="48982"/>
                    <a:pt x="453" y="49796"/>
                  </a:cubicBezTo>
                  <a:cubicBezTo>
                    <a:pt x="1268" y="51562"/>
                    <a:pt x="2988" y="52694"/>
                    <a:pt x="4934" y="52694"/>
                  </a:cubicBezTo>
                  <a:cubicBezTo>
                    <a:pt x="6066" y="52694"/>
                    <a:pt x="7651" y="52467"/>
                    <a:pt x="9507" y="51652"/>
                  </a:cubicBezTo>
                  <a:cubicBezTo>
                    <a:pt x="9778" y="51562"/>
                    <a:pt x="10095" y="51471"/>
                    <a:pt x="10412" y="51471"/>
                  </a:cubicBezTo>
                  <a:cubicBezTo>
                    <a:pt x="10455" y="51469"/>
                    <a:pt x="10499" y="51468"/>
                    <a:pt x="10544" y="51468"/>
                  </a:cubicBezTo>
                  <a:cubicBezTo>
                    <a:pt x="11502" y="51468"/>
                    <a:pt x="12935" y="51970"/>
                    <a:pt x="12675" y="54867"/>
                  </a:cubicBezTo>
                  <a:cubicBezTo>
                    <a:pt x="12630" y="55274"/>
                    <a:pt x="12585" y="55727"/>
                    <a:pt x="12494" y="56179"/>
                  </a:cubicBezTo>
                  <a:cubicBezTo>
                    <a:pt x="11770" y="59756"/>
                    <a:pt x="9326" y="63196"/>
                    <a:pt x="12132" y="64237"/>
                  </a:cubicBezTo>
                  <a:cubicBezTo>
                    <a:pt x="12132" y="64237"/>
                    <a:pt x="13436" y="64701"/>
                    <a:pt x="14676" y="64701"/>
                  </a:cubicBezTo>
                  <a:cubicBezTo>
                    <a:pt x="14986" y="64701"/>
                    <a:pt x="15292" y="64672"/>
                    <a:pt x="15573" y="64599"/>
                  </a:cubicBezTo>
                  <a:lnTo>
                    <a:pt x="15663" y="64599"/>
                  </a:lnTo>
                  <a:cubicBezTo>
                    <a:pt x="15799" y="64147"/>
                    <a:pt x="17157" y="57900"/>
                    <a:pt x="17383" y="55862"/>
                  </a:cubicBezTo>
                  <a:lnTo>
                    <a:pt x="17383" y="55862"/>
                  </a:lnTo>
                  <a:cubicBezTo>
                    <a:pt x="17383" y="55864"/>
                    <a:pt x="17202" y="63558"/>
                    <a:pt x="17429" y="65369"/>
                  </a:cubicBezTo>
                  <a:lnTo>
                    <a:pt x="17383" y="65414"/>
                  </a:lnTo>
                  <a:cubicBezTo>
                    <a:pt x="18378" y="66243"/>
                    <a:pt x="20054" y="67299"/>
                    <a:pt x="22690" y="67299"/>
                  </a:cubicBezTo>
                  <a:cubicBezTo>
                    <a:pt x="22935" y="67299"/>
                    <a:pt x="23188" y="67289"/>
                    <a:pt x="23449" y="67270"/>
                  </a:cubicBezTo>
                  <a:cubicBezTo>
                    <a:pt x="24491" y="67225"/>
                    <a:pt x="25351" y="66320"/>
                    <a:pt x="25351" y="65233"/>
                  </a:cubicBezTo>
                  <a:lnTo>
                    <a:pt x="25396" y="65188"/>
                  </a:lnTo>
                  <a:cubicBezTo>
                    <a:pt x="25396" y="66320"/>
                    <a:pt x="26256" y="67225"/>
                    <a:pt x="27388" y="67270"/>
                  </a:cubicBezTo>
                  <a:cubicBezTo>
                    <a:pt x="27619" y="67285"/>
                    <a:pt x="27844" y="67293"/>
                    <a:pt x="28062" y="67293"/>
                  </a:cubicBezTo>
                  <a:cubicBezTo>
                    <a:pt x="30448" y="67293"/>
                    <a:pt x="32055" y="66429"/>
                    <a:pt x="33092" y="65641"/>
                  </a:cubicBezTo>
                  <a:lnTo>
                    <a:pt x="33046" y="65595"/>
                  </a:lnTo>
                  <a:cubicBezTo>
                    <a:pt x="33046" y="65595"/>
                    <a:pt x="31824" y="58171"/>
                    <a:pt x="31417" y="56587"/>
                  </a:cubicBezTo>
                  <a:lnTo>
                    <a:pt x="31417" y="56587"/>
                  </a:lnTo>
                  <a:cubicBezTo>
                    <a:pt x="31462" y="56677"/>
                    <a:pt x="31598" y="57085"/>
                    <a:pt x="31824" y="57583"/>
                  </a:cubicBezTo>
                  <a:cubicBezTo>
                    <a:pt x="32413" y="59303"/>
                    <a:pt x="33725" y="62698"/>
                    <a:pt x="34404" y="64509"/>
                  </a:cubicBezTo>
                  <a:lnTo>
                    <a:pt x="34450" y="64690"/>
                  </a:lnTo>
                  <a:cubicBezTo>
                    <a:pt x="34563" y="64645"/>
                    <a:pt x="34699" y="64622"/>
                    <a:pt x="34840" y="64622"/>
                  </a:cubicBezTo>
                  <a:cubicBezTo>
                    <a:pt x="34982" y="64622"/>
                    <a:pt x="35129" y="64645"/>
                    <a:pt x="35265" y="64690"/>
                  </a:cubicBezTo>
                  <a:cubicBezTo>
                    <a:pt x="35516" y="64747"/>
                    <a:pt x="35789" y="64770"/>
                    <a:pt x="36066" y="64770"/>
                  </a:cubicBezTo>
                  <a:cubicBezTo>
                    <a:pt x="37334" y="64770"/>
                    <a:pt x="38705" y="64283"/>
                    <a:pt x="38705" y="64283"/>
                  </a:cubicBezTo>
                  <a:cubicBezTo>
                    <a:pt x="41466" y="63241"/>
                    <a:pt x="39067" y="59801"/>
                    <a:pt x="38298" y="56225"/>
                  </a:cubicBezTo>
                  <a:cubicBezTo>
                    <a:pt x="37981" y="54731"/>
                    <a:pt x="38026" y="53690"/>
                    <a:pt x="38252" y="53011"/>
                  </a:cubicBezTo>
                  <a:cubicBezTo>
                    <a:pt x="38298" y="52920"/>
                    <a:pt x="38298" y="52784"/>
                    <a:pt x="38388" y="52739"/>
                  </a:cubicBezTo>
                  <a:cubicBezTo>
                    <a:pt x="38794" y="51806"/>
                    <a:pt x="39563" y="51600"/>
                    <a:pt x="40142" y="51600"/>
                  </a:cubicBezTo>
                  <a:cubicBezTo>
                    <a:pt x="40209" y="51600"/>
                    <a:pt x="40274" y="51603"/>
                    <a:pt x="40335" y="51607"/>
                  </a:cubicBezTo>
                  <a:cubicBezTo>
                    <a:pt x="40652" y="51607"/>
                    <a:pt x="40968" y="51652"/>
                    <a:pt x="41240" y="51834"/>
                  </a:cubicBezTo>
                  <a:cubicBezTo>
                    <a:pt x="43141" y="52558"/>
                    <a:pt x="44726" y="52875"/>
                    <a:pt x="45903" y="52875"/>
                  </a:cubicBezTo>
                  <a:cubicBezTo>
                    <a:pt x="47804" y="52875"/>
                    <a:pt x="49569" y="51743"/>
                    <a:pt x="50384" y="49978"/>
                  </a:cubicBezTo>
                  <a:cubicBezTo>
                    <a:pt x="50701" y="49163"/>
                    <a:pt x="50837" y="48393"/>
                    <a:pt x="50837" y="47669"/>
                  </a:cubicBezTo>
                  <a:cubicBezTo>
                    <a:pt x="50701" y="46447"/>
                    <a:pt x="50430" y="45496"/>
                    <a:pt x="49977" y="44591"/>
                  </a:cubicBezTo>
                  <a:cubicBezTo>
                    <a:pt x="49660" y="43957"/>
                    <a:pt x="49207" y="43414"/>
                    <a:pt x="48664" y="42916"/>
                  </a:cubicBezTo>
                  <a:cubicBezTo>
                    <a:pt x="48302" y="42508"/>
                    <a:pt x="47940" y="42101"/>
                    <a:pt x="47668" y="41829"/>
                  </a:cubicBezTo>
                  <a:cubicBezTo>
                    <a:pt x="47532" y="41693"/>
                    <a:pt x="47487" y="41603"/>
                    <a:pt x="47442" y="41467"/>
                  </a:cubicBezTo>
                  <a:cubicBezTo>
                    <a:pt x="47034" y="40924"/>
                    <a:pt x="46899" y="40109"/>
                    <a:pt x="47125" y="39430"/>
                  </a:cubicBezTo>
                  <a:cubicBezTo>
                    <a:pt x="49479" y="32775"/>
                    <a:pt x="46672" y="30557"/>
                    <a:pt x="46582" y="30467"/>
                  </a:cubicBezTo>
                  <a:cubicBezTo>
                    <a:pt x="45676" y="29697"/>
                    <a:pt x="44952" y="28656"/>
                    <a:pt x="44409" y="27841"/>
                  </a:cubicBezTo>
                  <a:cubicBezTo>
                    <a:pt x="43911" y="26981"/>
                    <a:pt x="43639" y="26075"/>
                    <a:pt x="43594" y="25080"/>
                  </a:cubicBezTo>
                  <a:cubicBezTo>
                    <a:pt x="43503" y="24355"/>
                    <a:pt x="43639" y="23586"/>
                    <a:pt x="43911" y="22907"/>
                  </a:cubicBezTo>
                  <a:cubicBezTo>
                    <a:pt x="44364" y="21549"/>
                    <a:pt x="45224" y="20372"/>
                    <a:pt x="45857" y="19557"/>
                  </a:cubicBezTo>
                  <a:cubicBezTo>
                    <a:pt x="47034" y="18153"/>
                    <a:pt x="47578" y="16343"/>
                    <a:pt x="47487" y="14532"/>
                  </a:cubicBezTo>
                  <a:cubicBezTo>
                    <a:pt x="47216" y="9371"/>
                    <a:pt x="42779" y="5614"/>
                    <a:pt x="42779" y="5614"/>
                  </a:cubicBezTo>
                  <a:lnTo>
                    <a:pt x="42779" y="5569"/>
                  </a:lnTo>
                  <a:cubicBezTo>
                    <a:pt x="35536" y="46"/>
                    <a:pt x="25351" y="1"/>
                    <a:pt x="253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48" name="Google Shape;20148;p28"/>
            <p:cNvSpPr/>
            <p:nvPr/>
          </p:nvSpPr>
          <p:spPr>
            <a:xfrm>
              <a:off x="6353200" y="1516538"/>
              <a:ext cx="1273225" cy="1619275"/>
            </a:xfrm>
            <a:custGeom>
              <a:rect b="b" l="l" r="r" t="t"/>
              <a:pathLst>
                <a:path extrusionOk="0" h="64771" w="50929">
                  <a:moveTo>
                    <a:pt x="25351" y="1"/>
                  </a:moveTo>
                  <a:cubicBezTo>
                    <a:pt x="25306" y="725"/>
                    <a:pt x="25442" y="1585"/>
                    <a:pt x="25623" y="1811"/>
                  </a:cubicBezTo>
                  <a:cubicBezTo>
                    <a:pt x="26076" y="2490"/>
                    <a:pt x="26800" y="2988"/>
                    <a:pt x="27570" y="3350"/>
                  </a:cubicBezTo>
                  <a:cubicBezTo>
                    <a:pt x="29154" y="4211"/>
                    <a:pt x="30874" y="4709"/>
                    <a:pt x="32549" y="5478"/>
                  </a:cubicBezTo>
                  <a:cubicBezTo>
                    <a:pt x="34134" y="6293"/>
                    <a:pt x="35673" y="7515"/>
                    <a:pt x="36261" y="9190"/>
                  </a:cubicBezTo>
                  <a:cubicBezTo>
                    <a:pt x="36850" y="10639"/>
                    <a:pt x="36623" y="12268"/>
                    <a:pt x="36216" y="13762"/>
                  </a:cubicBezTo>
                  <a:cubicBezTo>
                    <a:pt x="35808" y="15166"/>
                    <a:pt x="35175" y="16660"/>
                    <a:pt x="34179" y="17701"/>
                  </a:cubicBezTo>
                  <a:cubicBezTo>
                    <a:pt x="32504" y="19466"/>
                    <a:pt x="28565" y="18425"/>
                    <a:pt x="27841" y="21232"/>
                  </a:cubicBezTo>
                  <a:cubicBezTo>
                    <a:pt x="27570" y="22273"/>
                    <a:pt x="28022" y="23495"/>
                    <a:pt x="28656" y="24446"/>
                  </a:cubicBezTo>
                  <a:cubicBezTo>
                    <a:pt x="28933" y="24907"/>
                    <a:pt x="29393" y="25077"/>
                    <a:pt x="29949" y="25077"/>
                  </a:cubicBezTo>
                  <a:cubicBezTo>
                    <a:pt x="31302" y="25077"/>
                    <a:pt x="33218" y="24069"/>
                    <a:pt x="34405" y="23812"/>
                  </a:cubicBezTo>
                  <a:cubicBezTo>
                    <a:pt x="34793" y="23761"/>
                    <a:pt x="35178" y="23738"/>
                    <a:pt x="35562" y="23738"/>
                  </a:cubicBezTo>
                  <a:cubicBezTo>
                    <a:pt x="37552" y="23738"/>
                    <a:pt x="39494" y="24353"/>
                    <a:pt x="41467" y="24808"/>
                  </a:cubicBezTo>
                  <a:cubicBezTo>
                    <a:pt x="42146" y="24899"/>
                    <a:pt x="42825" y="25034"/>
                    <a:pt x="43595" y="25080"/>
                  </a:cubicBezTo>
                  <a:cubicBezTo>
                    <a:pt x="43504" y="24355"/>
                    <a:pt x="43640" y="23586"/>
                    <a:pt x="43912" y="22907"/>
                  </a:cubicBezTo>
                  <a:cubicBezTo>
                    <a:pt x="44364" y="21549"/>
                    <a:pt x="45224" y="20372"/>
                    <a:pt x="45858" y="19557"/>
                  </a:cubicBezTo>
                  <a:cubicBezTo>
                    <a:pt x="47035" y="18153"/>
                    <a:pt x="47578" y="16343"/>
                    <a:pt x="47488" y="14532"/>
                  </a:cubicBezTo>
                  <a:cubicBezTo>
                    <a:pt x="47216" y="9371"/>
                    <a:pt x="42780" y="5614"/>
                    <a:pt x="42780" y="5614"/>
                  </a:cubicBezTo>
                  <a:lnTo>
                    <a:pt x="42780" y="5569"/>
                  </a:lnTo>
                  <a:cubicBezTo>
                    <a:pt x="35537" y="46"/>
                    <a:pt x="25352" y="1"/>
                    <a:pt x="25351" y="1"/>
                  </a:cubicBezTo>
                  <a:close/>
                  <a:moveTo>
                    <a:pt x="5569" y="11227"/>
                  </a:moveTo>
                  <a:lnTo>
                    <a:pt x="5569" y="11227"/>
                  </a:lnTo>
                  <a:cubicBezTo>
                    <a:pt x="2672" y="15981"/>
                    <a:pt x="6157" y="25804"/>
                    <a:pt x="6157" y="25804"/>
                  </a:cubicBezTo>
                  <a:cubicBezTo>
                    <a:pt x="7742" y="27388"/>
                    <a:pt x="6565" y="29878"/>
                    <a:pt x="6565" y="29878"/>
                  </a:cubicBezTo>
                  <a:cubicBezTo>
                    <a:pt x="6791" y="29788"/>
                    <a:pt x="6972" y="29606"/>
                    <a:pt x="7108" y="29471"/>
                  </a:cubicBezTo>
                  <a:cubicBezTo>
                    <a:pt x="7742" y="28927"/>
                    <a:pt x="8195" y="28113"/>
                    <a:pt x="8421" y="27298"/>
                  </a:cubicBezTo>
                  <a:cubicBezTo>
                    <a:pt x="9009" y="25125"/>
                    <a:pt x="9598" y="24717"/>
                    <a:pt x="9598" y="24717"/>
                  </a:cubicBezTo>
                  <a:cubicBezTo>
                    <a:pt x="11092" y="24168"/>
                    <a:pt x="12509" y="23960"/>
                    <a:pt x="13798" y="23960"/>
                  </a:cubicBezTo>
                  <a:cubicBezTo>
                    <a:pt x="17820" y="23960"/>
                    <a:pt x="20598" y="25985"/>
                    <a:pt x="20598" y="25985"/>
                  </a:cubicBezTo>
                  <a:cubicBezTo>
                    <a:pt x="23138" y="20905"/>
                    <a:pt x="13709" y="20592"/>
                    <a:pt x="11345" y="20592"/>
                  </a:cubicBezTo>
                  <a:cubicBezTo>
                    <a:pt x="11013" y="20592"/>
                    <a:pt x="10820" y="20598"/>
                    <a:pt x="10820" y="20598"/>
                  </a:cubicBezTo>
                  <a:cubicBezTo>
                    <a:pt x="4302" y="20598"/>
                    <a:pt x="5569" y="11228"/>
                    <a:pt x="5569" y="11227"/>
                  </a:cubicBezTo>
                  <a:close/>
                  <a:moveTo>
                    <a:pt x="725" y="44545"/>
                  </a:moveTo>
                  <a:cubicBezTo>
                    <a:pt x="272" y="45451"/>
                    <a:pt x="1" y="46447"/>
                    <a:pt x="1" y="47488"/>
                  </a:cubicBezTo>
                  <a:cubicBezTo>
                    <a:pt x="1" y="48212"/>
                    <a:pt x="91" y="48982"/>
                    <a:pt x="454" y="49796"/>
                  </a:cubicBezTo>
                  <a:cubicBezTo>
                    <a:pt x="1223" y="51562"/>
                    <a:pt x="2989" y="52694"/>
                    <a:pt x="4935" y="52694"/>
                  </a:cubicBezTo>
                  <a:cubicBezTo>
                    <a:pt x="6112" y="52694"/>
                    <a:pt x="7651" y="52467"/>
                    <a:pt x="9553" y="51652"/>
                  </a:cubicBezTo>
                  <a:cubicBezTo>
                    <a:pt x="9824" y="51562"/>
                    <a:pt x="10141" y="51471"/>
                    <a:pt x="10458" y="51426"/>
                  </a:cubicBezTo>
                  <a:cubicBezTo>
                    <a:pt x="10513" y="51423"/>
                    <a:pt x="10569" y="51421"/>
                    <a:pt x="10627" y="51421"/>
                  </a:cubicBezTo>
                  <a:cubicBezTo>
                    <a:pt x="11329" y="51421"/>
                    <a:pt x="12206" y="51700"/>
                    <a:pt x="12540" y="52829"/>
                  </a:cubicBezTo>
                  <a:cubicBezTo>
                    <a:pt x="12767" y="52331"/>
                    <a:pt x="12948" y="51788"/>
                    <a:pt x="13084" y="51336"/>
                  </a:cubicBezTo>
                  <a:cubicBezTo>
                    <a:pt x="13219" y="50475"/>
                    <a:pt x="13491" y="48710"/>
                    <a:pt x="12405" y="48167"/>
                  </a:cubicBezTo>
                  <a:cubicBezTo>
                    <a:pt x="12199" y="48079"/>
                    <a:pt x="11936" y="48048"/>
                    <a:pt x="11653" y="48048"/>
                  </a:cubicBezTo>
                  <a:cubicBezTo>
                    <a:pt x="11064" y="48048"/>
                    <a:pt x="10388" y="48181"/>
                    <a:pt x="9960" y="48212"/>
                  </a:cubicBezTo>
                  <a:cubicBezTo>
                    <a:pt x="9100" y="48303"/>
                    <a:pt x="8240" y="48529"/>
                    <a:pt x="7425" y="48710"/>
                  </a:cubicBezTo>
                  <a:cubicBezTo>
                    <a:pt x="6518" y="48930"/>
                    <a:pt x="5428" y="49166"/>
                    <a:pt x="4397" y="49166"/>
                  </a:cubicBezTo>
                  <a:cubicBezTo>
                    <a:pt x="3730" y="49166"/>
                    <a:pt x="3087" y="49067"/>
                    <a:pt x="2536" y="48801"/>
                  </a:cubicBezTo>
                  <a:cubicBezTo>
                    <a:pt x="1314" y="48212"/>
                    <a:pt x="770" y="46673"/>
                    <a:pt x="725" y="45405"/>
                  </a:cubicBezTo>
                  <a:lnTo>
                    <a:pt x="725" y="44545"/>
                  </a:lnTo>
                  <a:close/>
                  <a:moveTo>
                    <a:pt x="50023" y="44591"/>
                  </a:moveTo>
                  <a:lnTo>
                    <a:pt x="50023" y="45451"/>
                  </a:lnTo>
                  <a:cubicBezTo>
                    <a:pt x="49978" y="46763"/>
                    <a:pt x="49480" y="48212"/>
                    <a:pt x="48212" y="48846"/>
                  </a:cubicBezTo>
                  <a:cubicBezTo>
                    <a:pt x="47635" y="49116"/>
                    <a:pt x="46978" y="49214"/>
                    <a:pt x="46306" y="49214"/>
                  </a:cubicBezTo>
                  <a:cubicBezTo>
                    <a:pt x="45291" y="49214"/>
                    <a:pt x="44240" y="48991"/>
                    <a:pt x="43368" y="48801"/>
                  </a:cubicBezTo>
                  <a:cubicBezTo>
                    <a:pt x="42508" y="48619"/>
                    <a:pt x="41648" y="48393"/>
                    <a:pt x="40788" y="48257"/>
                  </a:cubicBezTo>
                  <a:cubicBezTo>
                    <a:pt x="40405" y="48198"/>
                    <a:pt x="39734" y="48063"/>
                    <a:pt x="39162" y="48063"/>
                  </a:cubicBezTo>
                  <a:cubicBezTo>
                    <a:pt x="38856" y="48063"/>
                    <a:pt x="38578" y="48102"/>
                    <a:pt x="38389" y="48212"/>
                  </a:cubicBezTo>
                  <a:cubicBezTo>
                    <a:pt x="37302" y="48801"/>
                    <a:pt x="37529" y="50521"/>
                    <a:pt x="37800" y="51517"/>
                  </a:cubicBezTo>
                  <a:cubicBezTo>
                    <a:pt x="37936" y="51834"/>
                    <a:pt x="38027" y="52241"/>
                    <a:pt x="38208" y="52648"/>
                  </a:cubicBezTo>
                  <a:lnTo>
                    <a:pt x="34994" y="51381"/>
                  </a:lnTo>
                  <a:cubicBezTo>
                    <a:pt x="34994" y="51381"/>
                    <a:pt x="31417" y="52920"/>
                    <a:pt x="31915" y="57628"/>
                  </a:cubicBezTo>
                  <a:cubicBezTo>
                    <a:pt x="32549" y="59303"/>
                    <a:pt x="33862" y="62698"/>
                    <a:pt x="34541" y="64509"/>
                  </a:cubicBezTo>
                  <a:lnTo>
                    <a:pt x="34586" y="64690"/>
                  </a:lnTo>
                  <a:cubicBezTo>
                    <a:pt x="34699" y="64667"/>
                    <a:pt x="34824" y="64656"/>
                    <a:pt x="34954" y="64656"/>
                  </a:cubicBezTo>
                  <a:cubicBezTo>
                    <a:pt x="35084" y="64656"/>
                    <a:pt x="35220" y="64667"/>
                    <a:pt x="35356" y="64690"/>
                  </a:cubicBezTo>
                  <a:cubicBezTo>
                    <a:pt x="35616" y="64747"/>
                    <a:pt x="35893" y="64770"/>
                    <a:pt x="36174" y="64770"/>
                  </a:cubicBezTo>
                  <a:cubicBezTo>
                    <a:pt x="37455" y="64770"/>
                    <a:pt x="38796" y="64283"/>
                    <a:pt x="38796" y="64283"/>
                  </a:cubicBezTo>
                  <a:cubicBezTo>
                    <a:pt x="41603" y="63287"/>
                    <a:pt x="39158" y="59801"/>
                    <a:pt x="38434" y="56270"/>
                  </a:cubicBezTo>
                  <a:cubicBezTo>
                    <a:pt x="38072" y="54731"/>
                    <a:pt x="38162" y="53690"/>
                    <a:pt x="38389" y="53011"/>
                  </a:cubicBezTo>
                  <a:cubicBezTo>
                    <a:pt x="38724" y="51881"/>
                    <a:pt x="39638" y="51602"/>
                    <a:pt x="40311" y="51602"/>
                  </a:cubicBezTo>
                  <a:cubicBezTo>
                    <a:pt x="40366" y="51602"/>
                    <a:pt x="40420" y="51604"/>
                    <a:pt x="40471" y="51607"/>
                  </a:cubicBezTo>
                  <a:cubicBezTo>
                    <a:pt x="40743" y="51607"/>
                    <a:pt x="41060" y="51652"/>
                    <a:pt x="41377" y="51834"/>
                  </a:cubicBezTo>
                  <a:cubicBezTo>
                    <a:pt x="43233" y="52558"/>
                    <a:pt x="44817" y="52875"/>
                    <a:pt x="45994" y="52875"/>
                  </a:cubicBezTo>
                  <a:cubicBezTo>
                    <a:pt x="47941" y="52875"/>
                    <a:pt x="49661" y="51743"/>
                    <a:pt x="50476" y="49978"/>
                  </a:cubicBezTo>
                  <a:cubicBezTo>
                    <a:pt x="50792" y="49163"/>
                    <a:pt x="50928" y="48393"/>
                    <a:pt x="50928" y="47669"/>
                  </a:cubicBezTo>
                  <a:cubicBezTo>
                    <a:pt x="50747" y="46447"/>
                    <a:pt x="50476" y="45496"/>
                    <a:pt x="50023" y="445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49" name="Google Shape;20149;p28"/>
            <p:cNvSpPr/>
            <p:nvPr/>
          </p:nvSpPr>
          <p:spPr>
            <a:xfrm>
              <a:off x="6594275" y="2108513"/>
              <a:ext cx="273900" cy="58800"/>
            </a:xfrm>
            <a:custGeom>
              <a:rect b="b" l="l" r="r" t="t"/>
              <a:pathLst>
                <a:path extrusionOk="0" h="2352" w="10956">
                  <a:moveTo>
                    <a:pt x="4745" y="0"/>
                  </a:moveTo>
                  <a:cubicBezTo>
                    <a:pt x="3087" y="0"/>
                    <a:pt x="1414" y="410"/>
                    <a:pt x="0" y="1174"/>
                  </a:cubicBezTo>
                  <a:cubicBezTo>
                    <a:pt x="906" y="948"/>
                    <a:pt x="1856" y="767"/>
                    <a:pt x="2807" y="676"/>
                  </a:cubicBezTo>
                  <a:cubicBezTo>
                    <a:pt x="3328" y="627"/>
                    <a:pt x="3863" y="591"/>
                    <a:pt x="4390" y="591"/>
                  </a:cubicBezTo>
                  <a:cubicBezTo>
                    <a:pt x="4823" y="591"/>
                    <a:pt x="5250" y="615"/>
                    <a:pt x="5659" y="676"/>
                  </a:cubicBezTo>
                  <a:cubicBezTo>
                    <a:pt x="6564" y="722"/>
                    <a:pt x="7469" y="948"/>
                    <a:pt x="8375" y="1220"/>
                  </a:cubicBezTo>
                  <a:cubicBezTo>
                    <a:pt x="9280" y="1491"/>
                    <a:pt x="10095" y="1899"/>
                    <a:pt x="10955" y="2351"/>
                  </a:cubicBezTo>
                  <a:cubicBezTo>
                    <a:pt x="10231" y="1717"/>
                    <a:pt x="9416" y="1129"/>
                    <a:pt x="8511" y="767"/>
                  </a:cubicBezTo>
                  <a:cubicBezTo>
                    <a:pt x="8058" y="540"/>
                    <a:pt x="7560" y="450"/>
                    <a:pt x="7107" y="269"/>
                  </a:cubicBezTo>
                  <a:cubicBezTo>
                    <a:pt x="6609" y="224"/>
                    <a:pt x="6157" y="88"/>
                    <a:pt x="5659" y="43"/>
                  </a:cubicBezTo>
                  <a:cubicBezTo>
                    <a:pt x="5356" y="14"/>
                    <a:pt x="5050" y="0"/>
                    <a:pt x="47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50" name="Google Shape;20150;p28"/>
            <p:cNvSpPr/>
            <p:nvPr/>
          </p:nvSpPr>
          <p:spPr>
            <a:xfrm>
              <a:off x="7095625" y="2103913"/>
              <a:ext cx="275025" cy="58875"/>
            </a:xfrm>
            <a:custGeom>
              <a:rect b="b" l="l" r="r" t="t"/>
              <a:pathLst>
                <a:path extrusionOk="0" h="2355" w="11001">
                  <a:moveTo>
                    <a:pt x="6333" y="0"/>
                  </a:moveTo>
                  <a:cubicBezTo>
                    <a:pt x="6005" y="0"/>
                    <a:pt x="5674" y="15"/>
                    <a:pt x="5342" y="45"/>
                  </a:cubicBezTo>
                  <a:cubicBezTo>
                    <a:pt x="4844" y="45"/>
                    <a:pt x="4391" y="136"/>
                    <a:pt x="3848" y="272"/>
                  </a:cubicBezTo>
                  <a:cubicBezTo>
                    <a:pt x="3350" y="453"/>
                    <a:pt x="2897" y="543"/>
                    <a:pt x="2445" y="770"/>
                  </a:cubicBezTo>
                  <a:cubicBezTo>
                    <a:pt x="1539" y="1132"/>
                    <a:pt x="770" y="1720"/>
                    <a:pt x="0" y="2354"/>
                  </a:cubicBezTo>
                  <a:cubicBezTo>
                    <a:pt x="860" y="1901"/>
                    <a:pt x="1720" y="1494"/>
                    <a:pt x="2626" y="1222"/>
                  </a:cubicBezTo>
                  <a:cubicBezTo>
                    <a:pt x="3441" y="951"/>
                    <a:pt x="4437" y="724"/>
                    <a:pt x="5342" y="679"/>
                  </a:cubicBezTo>
                  <a:cubicBezTo>
                    <a:pt x="5771" y="618"/>
                    <a:pt x="6191" y="593"/>
                    <a:pt x="6610" y="593"/>
                  </a:cubicBezTo>
                  <a:cubicBezTo>
                    <a:pt x="7119" y="593"/>
                    <a:pt x="7627" y="630"/>
                    <a:pt x="8149" y="679"/>
                  </a:cubicBezTo>
                  <a:cubicBezTo>
                    <a:pt x="9099" y="724"/>
                    <a:pt x="10050" y="906"/>
                    <a:pt x="11001" y="1132"/>
                  </a:cubicBezTo>
                  <a:cubicBezTo>
                    <a:pt x="9567" y="377"/>
                    <a:pt x="7976" y="0"/>
                    <a:pt x="63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51" name="Google Shape;20151;p28"/>
            <p:cNvSpPr/>
            <p:nvPr/>
          </p:nvSpPr>
          <p:spPr>
            <a:xfrm>
              <a:off x="6959800" y="2358538"/>
              <a:ext cx="24925" cy="159600"/>
            </a:xfrm>
            <a:custGeom>
              <a:rect b="b" l="l" r="r" t="t"/>
              <a:pathLst>
                <a:path extrusionOk="0" h="6384" w="997">
                  <a:moveTo>
                    <a:pt x="680" y="1"/>
                  </a:moveTo>
                  <a:lnTo>
                    <a:pt x="680" y="1"/>
                  </a:lnTo>
                  <a:cubicBezTo>
                    <a:pt x="408" y="499"/>
                    <a:pt x="227" y="997"/>
                    <a:pt x="182" y="1630"/>
                  </a:cubicBezTo>
                  <a:cubicBezTo>
                    <a:pt x="46" y="2128"/>
                    <a:pt x="1" y="2717"/>
                    <a:pt x="1" y="3260"/>
                  </a:cubicBezTo>
                  <a:cubicBezTo>
                    <a:pt x="1" y="3849"/>
                    <a:pt x="46" y="4347"/>
                    <a:pt x="227" y="4935"/>
                  </a:cubicBezTo>
                  <a:cubicBezTo>
                    <a:pt x="363" y="5433"/>
                    <a:pt x="635" y="5976"/>
                    <a:pt x="997" y="6384"/>
                  </a:cubicBezTo>
                  <a:cubicBezTo>
                    <a:pt x="816" y="5840"/>
                    <a:pt x="771" y="5297"/>
                    <a:pt x="680" y="4799"/>
                  </a:cubicBezTo>
                  <a:cubicBezTo>
                    <a:pt x="635" y="4256"/>
                    <a:pt x="635" y="3713"/>
                    <a:pt x="635" y="3215"/>
                  </a:cubicBezTo>
                  <a:cubicBezTo>
                    <a:pt x="635" y="2128"/>
                    <a:pt x="680" y="1132"/>
                    <a:pt x="680" y="1"/>
                  </a:cubicBezTo>
                  <a:close/>
                </a:path>
              </a:pathLst>
            </a:custGeom>
            <a:solidFill>
              <a:srgbClr val="3D281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52" name="Google Shape;20152;p28"/>
            <p:cNvSpPr/>
            <p:nvPr/>
          </p:nvSpPr>
          <p:spPr>
            <a:xfrm>
              <a:off x="6456200" y="2224363"/>
              <a:ext cx="451575" cy="455625"/>
            </a:xfrm>
            <a:custGeom>
              <a:rect b="b" l="l" r="r" t="t"/>
              <a:pathLst>
                <a:path extrusionOk="0" h="18225" w="18063">
                  <a:moveTo>
                    <a:pt x="9037" y="0"/>
                  </a:moveTo>
                  <a:cubicBezTo>
                    <a:pt x="7153" y="0"/>
                    <a:pt x="5186" y="521"/>
                    <a:pt x="3939" y="2289"/>
                  </a:cubicBezTo>
                  <a:cubicBezTo>
                    <a:pt x="3758" y="2516"/>
                    <a:pt x="3577" y="2697"/>
                    <a:pt x="3396" y="2923"/>
                  </a:cubicBezTo>
                  <a:cubicBezTo>
                    <a:pt x="2581" y="4010"/>
                    <a:pt x="0" y="7586"/>
                    <a:pt x="1811" y="11570"/>
                  </a:cubicBezTo>
                  <a:cubicBezTo>
                    <a:pt x="2173" y="12339"/>
                    <a:pt x="2671" y="13018"/>
                    <a:pt x="3260" y="13561"/>
                  </a:cubicBezTo>
                  <a:cubicBezTo>
                    <a:pt x="4196" y="14401"/>
                    <a:pt x="6053" y="15724"/>
                    <a:pt x="8553" y="15724"/>
                  </a:cubicBezTo>
                  <a:cubicBezTo>
                    <a:pt x="9558" y="15724"/>
                    <a:pt x="10666" y="15510"/>
                    <a:pt x="11861" y="14965"/>
                  </a:cubicBezTo>
                  <a:lnTo>
                    <a:pt x="11861" y="14965"/>
                  </a:lnTo>
                  <a:cubicBezTo>
                    <a:pt x="11680" y="15146"/>
                    <a:pt x="9190" y="17636"/>
                    <a:pt x="3984" y="18134"/>
                  </a:cubicBezTo>
                  <a:cubicBezTo>
                    <a:pt x="3984" y="18134"/>
                    <a:pt x="4619" y="18224"/>
                    <a:pt x="5614" y="18224"/>
                  </a:cubicBezTo>
                  <a:cubicBezTo>
                    <a:pt x="8894" y="18224"/>
                    <a:pt x="16088" y="17238"/>
                    <a:pt x="17338" y="8763"/>
                  </a:cubicBezTo>
                  <a:cubicBezTo>
                    <a:pt x="17338" y="8763"/>
                    <a:pt x="18063" y="5141"/>
                    <a:pt x="15165" y="1520"/>
                  </a:cubicBezTo>
                  <a:cubicBezTo>
                    <a:pt x="14894" y="1384"/>
                    <a:pt x="14622" y="1248"/>
                    <a:pt x="14260" y="1067"/>
                  </a:cubicBezTo>
                  <a:cubicBezTo>
                    <a:pt x="14260" y="1067"/>
                    <a:pt x="11734" y="0"/>
                    <a:pt x="90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53" name="Google Shape;20153;p28"/>
            <p:cNvSpPr/>
            <p:nvPr/>
          </p:nvSpPr>
          <p:spPr>
            <a:xfrm>
              <a:off x="6636150" y="2214138"/>
              <a:ext cx="260300" cy="55025"/>
            </a:xfrm>
            <a:custGeom>
              <a:rect b="b" l="l" r="r" t="t"/>
              <a:pathLst>
                <a:path extrusionOk="0" h="2201" w="10412">
                  <a:moveTo>
                    <a:pt x="2491" y="0"/>
                  </a:moveTo>
                  <a:cubicBezTo>
                    <a:pt x="2269" y="0"/>
                    <a:pt x="2043" y="11"/>
                    <a:pt x="1811" y="28"/>
                  </a:cubicBezTo>
                  <a:cubicBezTo>
                    <a:pt x="1177" y="118"/>
                    <a:pt x="543" y="209"/>
                    <a:pt x="0" y="435"/>
                  </a:cubicBezTo>
                  <a:cubicBezTo>
                    <a:pt x="317" y="412"/>
                    <a:pt x="623" y="401"/>
                    <a:pt x="922" y="401"/>
                  </a:cubicBezTo>
                  <a:cubicBezTo>
                    <a:pt x="1222" y="401"/>
                    <a:pt x="1517" y="412"/>
                    <a:pt x="1811" y="435"/>
                  </a:cubicBezTo>
                  <a:cubicBezTo>
                    <a:pt x="2354" y="480"/>
                    <a:pt x="2988" y="571"/>
                    <a:pt x="3576" y="661"/>
                  </a:cubicBezTo>
                  <a:cubicBezTo>
                    <a:pt x="4708" y="888"/>
                    <a:pt x="5885" y="1159"/>
                    <a:pt x="6971" y="1567"/>
                  </a:cubicBezTo>
                  <a:lnTo>
                    <a:pt x="6881" y="1567"/>
                  </a:lnTo>
                  <a:cubicBezTo>
                    <a:pt x="7243" y="1748"/>
                    <a:pt x="7515" y="1929"/>
                    <a:pt x="7877" y="2019"/>
                  </a:cubicBezTo>
                  <a:cubicBezTo>
                    <a:pt x="8194" y="2155"/>
                    <a:pt x="8556" y="2200"/>
                    <a:pt x="8918" y="2200"/>
                  </a:cubicBezTo>
                  <a:cubicBezTo>
                    <a:pt x="9325" y="2200"/>
                    <a:pt x="9733" y="2110"/>
                    <a:pt x="9959" y="1793"/>
                  </a:cubicBezTo>
                  <a:cubicBezTo>
                    <a:pt x="10231" y="1567"/>
                    <a:pt x="10412" y="1250"/>
                    <a:pt x="10412" y="888"/>
                  </a:cubicBezTo>
                  <a:lnTo>
                    <a:pt x="10412" y="888"/>
                  </a:lnTo>
                  <a:cubicBezTo>
                    <a:pt x="10321" y="1250"/>
                    <a:pt x="10095" y="1521"/>
                    <a:pt x="9733" y="1521"/>
                  </a:cubicBezTo>
                  <a:cubicBezTo>
                    <a:pt x="9461" y="1702"/>
                    <a:pt x="9144" y="1702"/>
                    <a:pt x="8873" y="1702"/>
                  </a:cubicBezTo>
                  <a:cubicBezTo>
                    <a:pt x="8601" y="1702"/>
                    <a:pt x="8330" y="1567"/>
                    <a:pt x="8013" y="1476"/>
                  </a:cubicBezTo>
                  <a:cubicBezTo>
                    <a:pt x="7741" y="1295"/>
                    <a:pt x="7469" y="1159"/>
                    <a:pt x="7198" y="1023"/>
                  </a:cubicBezTo>
                  <a:cubicBezTo>
                    <a:pt x="6609" y="797"/>
                    <a:pt x="5976" y="616"/>
                    <a:pt x="5432" y="435"/>
                  </a:cubicBezTo>
                  <a:cubicBezTo>
                    <a:pt x="4799" y="254"/>
                    <a:pt x="4255" y="163"/>
                    <a:pt x="3622" y="118"/>
                  </a:cubicBezTo>
                  <a:cubicBezTo>
                    <a:pt x="3248" y="32"/>
                    <a:pt x="2875" y="0"/>
                    <a:pt x="2491" y="0"/>
                  </a:cubicBezTo>
                  <a:close/>
                </a:path>
              </a:pathLst>
            </a:custGeom>
            <a:solidFill>
              <a:srgbClr val="3D281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54" name="Google Shape;20154;p28"/>
            <p:cNvSpPr/>
            <p:nvPr/>
          </p:nvSpPr>
          <p:spPr>
            <a:xfrm>
              <a:off x="6459600" y="2262338"/>
              <a:ext cx="432325" cy="415250"/>
            </a:xfrm>
            <a:custGeom>
              <a:rect b="b" l="l" r="r" t="t"/>
              <a:pathLst>
                <a:path extrusionOk="0" h="16610" w="17293">
                  <a:moveTo>
                    <a:pt x="4527" y="1"/>
                  </a:moveTo>
                  <a:lnTo>
                    <a:pt x="4527" y="1"/>
                  </a:lnTo>
                  <a:cubicBezTo>
                    <a:pt x="4301" y="227"/>
                    <a:pt x="4074" y="454"/>
                    <a:pt x="3893" y="725"/>
                  </a:cubicBezTo>
                  <a:cubicBezTo>
                    <a:pt x="3712" y="951"/>
                    <a:pt x="3576" y="1178"/>
                    <a:pt x="3395" y="1359"/>
                  </a:cubicBezTo>
                  <a:cubicBezTo>
                    <a:pt x="2490" y="2445"/>
                    <a:pt x="0" y="5976"/>
                    <a:pt x="1811" y="10005"/>
                  </a:cubicBezTo>
                  <a:cubicBezTo>
                    <a:pt x="2128" y="10730"/>
                    <a:pt x="2580" y="11409"/>
                    <a:pt x="3214" y="11997"/>
                  </a:cubicBezTo>
                  <a:cubicBezTo>
                    <a:pt x="4180" y="12866"/>
                    <a:pt x="6039" y="14148"/>
                    <a:pt x="8514" y="14148"/>
                  </a:cubicBezTo>
                  <a:cubicBezTo>
                    <a:pt x="9519" y="14148"/>
                    <a:pt x="10626" y="13936"/>
                    <a:pt x="11815" y="13400"/>
                  </a:cubicBezTo>
                  <a:lnTo>
                    <a:pt x="11815" y="13400"/>
                  </a:lnTo>
                  <a:cubicBezTo>
                    <a:pt x="11634" y="13582"/>
                    <a:pt x="9235" y="16071"/>
                    <a:pt x="4074" y="16524"/>
                  </a:cubicBezTo>
                  <a:cubicBezTo>
                    <a:pt x="4074" y="16524"/>
                    <a:pt x="4686" y="16610"/>
                    <a:pt x="5650" y="16610"/>
                  </a:cubicBezTo>
                  <a:cubicBezTo>
                    <a:pt x="8829" y="16610"/>
                    <a:pt x="15834" y="15677"/>
                    <a:pt x="17293" y="7651"/>
                  </a:cubicBezTo>
                  <a:lnTo>
                    <a:pt x="17293" y="7651"/>
                  </a:lnTo>
                  <a:cubicBezTo>
                    <a:pt x="16523" y="8195"/>
                    <a:pt x="15754" y="8647"/>
                    <a:pt x="15120" y="9009"/>
                  </a:cubicBezTo>
                  <a:cubicBezTo>
                    <a:pt x="14758" y="9281"/>
                    <a:pt x="14350" y="9553"/>
                    <a:pt x="14033" y="9824"/>
                  </a:cubicBezTo>
                  <a:cubicBezTo>
                    <a:pt x="13626" y="10051"/>
                    <a:pt x="13219" y="10367"/>
                    <a:pt x="12856" y="10594"/>
                  </a:cubicBezTo>
                  <a:cubicBezTo>
                    <a:pt x="11996" y="11046"/>
                    <a:pt x="11136" y="11363"/>
                    <a:pt x="10231" y="11590"/>
                  </a:cubicBezTo>
                  <a:cubicBezTo>
                    <a:pt x="9420" y="11792"/>
                    <a:pt x="8573" y="11959"/>
                    <a:pt x="7754" y="11959"/>
                  </a:cubicBezTo>
                  <a:cubicBezTo>
                    <a:pt x="7659" y="11959"/>
                    <a:pt x="7564" y="11957"/>
                    <a:pt x="7470" y="11952"/>
                  </a:cubicBezTo>
                  <a:cubicBezTo>
                    <a:pt x="6564" y="11861"/>
                    <a:pt x="5568" y="11725"/>
                    <a:pt x="4799" y="11182"/>
                  </a:cubicBezTo>
                  <a:lnTo>
                    <a:pt x="4799" y="11182"/>
                  </a:lnTo>
                  <a:cubicBezTo>
                    <a:pt x="5251" y="11363"/>
                    <a:pt x="5704" y="11409"/>
                    <a:pt x="6157" y="11499"/>
                  </a:cubicBezTo>
                  <a:cubicBezTo>
                    <a:pt x="6609" y="11544"/>
                    <a:pt x="7062" y="11544"/>
                    <a:pt x="7515" y="11544"/>
                  </a:cubicBezTo>
                  <a:cubicBezTo>
                    <a:pt x="8420" y="11499"/>
                    <a:pt x="9326" y="11363"/>
                    <a:pt x="10186" y="11092"/>
                  </a:cubicBezTo>
                  <a:cubicBezTo>
                    <a:pt x="10865" y="10911"/>
                    <a:pt x="11498" y="10684"/>
                    <a:pt x="12087" y="10458"/>
                  </a:cubicBezTo>
                  <a:lnTo>
                    <a:pt x="12087" y="10458"/>
                  </a:lnTo>
                  <a:cubicBezTo>
                    <a:pt x="11218" y="10706"/>
                    <a:pt x="10312" y="10916"/>
                    <a:pt x="9334" y="10916"/>
                  </a:cubicBezTo>
                  <a:cubicBezTo>
                    <a:pt x="9241" y="10916"/>
                    <a:pt x="9148" y="10915"/>
                    <a:pt x="9054" y="10911"/>
                  </a:cubicBezTo>
                  <a:cubicBezTo>
                    <a:pt x="7922" y="10865"/>
                    <a:pt x="6836" y="10639"/>
                    <a:pt x="5840" y="10141"/>
                  </a:cubicBezTo>
                  <a:cubicBezTo>
                    <a:pt x="4844" y="9598"/>
                    <a:pt x="3939" y="8874"/>
                    <a:pt x="3441" y="7923"/>
                  </a:cubicBezTo>
                  <a:lnTo>
                    <a:pt x="3441" y="7923"/>
                  </a:lnTo>
                  <a:cubicBezTo>
                    <a:pt x="4165" y="8692"/>
                    <a:pt x="5070" y="9281"/>
                    <a:pt x="6066" y="9643"/>
                  </a:cubicBezTo>
                  <a:cubicBezTo>
                    <a:pt x="6745" y="9960"/>
                    <a:pt x="7470" y="10141"/>
                    <a:pt x="8194" y="10232"/>
                  </a:cubicBezTo>
                  <a:cubicBezTo>
                    <a:pt x="3033" y="9009"/>
                    <a:pt x="3848" y="2943"/>
                    <a:pt x="45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55" name="Google Shape;20155;p28"/>
            <p:cNvSpPr/>
            <p:nvPr/>
          </p:nvSpPr>
          <p:spPr>
            <a:xfrm>
              <a:off x="7053750" y="2217588"/>
              <a:ext cx="452700" cy="455475"/>
            </a:xfrm>
            <a:custGeom>
              <a:rect b="b" l="l" r="r" t="t"/>
              <a:pathLst>
                <a:path extrusionOk="0" h="18219" w="18108">
                  <a:moveTo>
                    <a:pt x="8967" y="0"/>
                  </a:moveTo>
                  <a:cubicBezTo>
                    <a:pt x="6285" y="0"/>
                    <a:pt x="3803" y="1021"/>
                    <a:pt x="3803" y="1021"/>
                  </a:cubicBezTo>
                  <a:cubicBezTo>
                    <a:pt x="3441" y="1248"/>
                    <a:pt x="3169" y="1383"/>
                    <a:pt x="2897" y="1474"/>
                  </a:cubicBezTo>
                  <a:cubicBezTo>
                    <a:pt x="0" y="5095"/>
                    <a:pt x="725" y="8762"/>
                    <a:pt x="725" y="8762"/>
                  </a:cubicBezTo>
                  <a:cubicBezTo>
                    <a:pt x="770" y="8898"/>
                    <a:pt x="770" y="9079"/>
                    <a:pt x="860" y="9260"/>
                  </a:cubicBezTo>
                  <a:cubicBezTo>
                    <a:pt x="2320" y="17285"/>
                    <a:pt x="9324" y="18219"/>
                    <a:pt x="12503" y="18219"/>
                  </a:cubicBezTo>
                  <a:cubicBezTo>
                    <a:pt x="13467" y="18219"/>
                    <a:pt x="14079" y="18133"/>
                    <a:pt x="14079" y="18133"/>
                  </a:cubicBezTo>
                  <a:cubicBezTo>
                    <a:pt x="8918" y="17680"/>
                    <a:pt x="6519" y="15190"/>
                    <a:pt x="6338" y="15009"/>
                  </a:cubicBezTo>
                  <a:lnTo>
                    <a:pt x="6338" y="15009"/>
                  </a:lnTo>
                  <a:cubicBezTo>
                    <a:pt x="7531" y="15560"/>
                    <a:pt x="8641" y="15777"/>
                    <a:pt x="9648" y="15777"/>
                  </a:cubicBezTo>
                  <a:cubicBezTo>
                    <a:pt x="12119" y="15777"/>
                    <a:pt x="13974" y="14474"/>
                    <a:pt x="14939" y="13606"/>
                  </a:cubicBezTo>
                  <a:cubicBezTo>
                    <a:pt x="15573" y="13063"/>
                    <a:pt x="16025" y="12384"/>
                    <a:pt x="16342" y="11614"/>
                  </a:cubicBezTo>
                  <a:cubicBezTo>
                    <a:pt x="18108" y="7631"/>
                    <a:pt x="15618" y="4054"/>
                    <a:pt x="14667" y="2923"/>
                  </a:cubicBezTo>
                  <a:cubicBezTo>
                    <a:pt x="14486" y="2741"/>
                    <a:pt x="14305" y="2515"/>
                    <a:pt x="14124" y="2289"/>
                  </a:cubicBezTo>
                  <a:cubicBezTo>
                    <a:pt x="13988" y="2017"/>
                    <a:pt x="13762" y="1791"/>
                    <a:pt x="13536" y="1564"/>
                  </a:cubicBezTo>
                  <a:cubicBezTo>
                    <a:pt x="12275" y="372"/>
                    <a:pt x="10585" y="0"/>
                    <a:pt x="89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56" name="Google Shape;20156;p28"/>
            <p:cNvSpPr/>
            <p:nvPr/>
          </p:nvSpPr>
          <p:spPr>
            <a:xfrm>
              <a:off x="7067325" y="2213688"/>
              <a:ext cx="258050" cy="54350"/>
            </a:xfrm>
            <a:custGeom>
              <a:rect b="b" l="l" r="r" t="t"/>
              <a:pathLst>
                <a:path extrusionOk="0" h="2174" w="10322">
                  <a:moveTo>
                    <a:pt x="8511" y="0"/>
                  </a:moveTo>
                  <a:cubicBezTo>
                    <a:pt x="7923" y="0"/>
                    <a:pt x="7334" y="0"/>
                    <a:pt x="6700" y="91"/>
                  </a:cubicBezTo>
                  <a:cubicBezTo>
                    <a:pt x="6067" y="136"/>
                    <a:pt x="5433" y="227"/>
                    <a:pt x="4890" y="408"/>
                  </a:cubicBezTo>
                  <a:cubicBezTo>
                    <a:pt x="4256" y="498"/>
                    <a:pt x="3713" y="725"/>
                    <a:pt x="3124" y="996"/>
                  </a:cubicBezTo>
                  <a:cubicBezTo>
                    <a:pt x="2852" y="1132"/>
                    <a:pt x="2581" y="1268"/>
                    <a:pt x="2264" y="1449"/>
                  </a:cubicBezTo>
                  <a:cubicBezTo>
                    <a:pt x="1992" y="1539"/>
                    <a:pt x="1721" y="1585"/>
                    <a:pt x="1449" y="1675"/>
                  </a:cubicBezTo>
                  <a:cubicBezTo>
                    <a:pt x="1374" y="1686"/>
                    <a:pt x="1299" y="1692"/>
                    <a:pt x="1226" y="1692"/>
                  </a:cubicBezTo>
                  <a:cubicBezTo>
                    <a:pt x="988" y="1692"/>
                    <a:pt x="762" y="1632"/>
                    <a:pt x="589" y="1494"/>
                  </a:cubicBezTo>
                  <a:cubicBezTo>
                    <a:pt x="363" y="1313"/>
                    <a:pt x="136" y="1041"/>
                    <a:pt x="0" y="725"/>
                  </a:cubicBezTo>
                  <a:lnTo>
                    <a:pt x="0" y="725"/>
                  </a:lnTo>
                  <a:cubicBezTo>
                    <a:pt x="0" y="1087"/>
                    <a:pt x="182" y="1449"/>
                    <a:pt x="363" y="1766"/>
                  </a:cubicBezTo>
                  <a:cubicBezTo>
                    <a:pt x="634" y="2037"/>
                    <a:pt x="1042" y="2173"/>
                    <a:pt x="1359" y="2173"/>
                  </a:cubicBezTo>
                  <a:cubicBezTo>
                    <a:pt x="1766" y="2173"/>
                    <a:pt x="2128" y="2128"/>
                    <a:pt x="2445" y="1992"/>
                  </a:cubicBezTo>
                  <a:cubicBezTo>
                    <a:pt x="2807" y="1811"/>
                    <a:pt x="3079" y="1720"/>
                    <a:pt x="3396" y="1539"/>
                  </a:cubicBezTo>
                  <a:lnTo>
                    <a:pt x="3350" y="1539"/>
                  </a:lnTo>
                  <a:cubicBezTo>
                    <a:pt x="4437" y="1132"/>
                    <a:pt x="5614" y="860"/>
                    <a:pt x="6746" y="634"/>
                  </a:cubicBezTo>
                  <a:cubicBezTo>
                    <a:pt x="7334" y="498"/>
                    <a:pt x="7923" y="453"/>
                    <a:pt x="8511" y="408"/>
                  </a:cubicBezTo>
                  <a:cubicBezTo>
                    <a:pt x="8805" y="385"/>
                    <a:pt x="9100" y="374"/>
                    <a:pt x="9399" y="374"/>
                  </a:cubicBezTo>
                  <a:cubicBezTo>
                    <a:pt x="9699" y="374"/>
                    <a:pt x="10005" y="385"/>
                    <a:pt x="10322" y="408"/>
                  </a:cubicBezTo>
                  <a:cubicBezTo>
                    <a:pt x="9688" y="181"/>
                    <a:pt x="9100" y="91"/>
                    <a:pt x="8511" y="0"/>
                  </a:cubicBezTo>
                  <a:close/>
                </a:path>
              </a:pathLst>
            </a:custGeom>
            <a:solidFill>
              <a:srgbClr val="3D281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57" name="Google Shape;20157;p28"/>
            <p:cNvSpPr/>
            <p:nvPr/>
          </p:nvSpPr>
          <p:spPr>
            <a:xfrm>
              <a:off x="7077500" y="2257813"/>
              <a:ext cx="428950" cy="415250"/>
            </a:xfrm>
            <a:custGeom>
              <a:rect b="b" l="l" r="r" t="t"/>
              <a:pathLst>
                <a:path extrusionOk="0" h="16610" w="17158">
                  <a:moveTo>
                    <a:pt x="12631" y="1"/>
                  </a:moveTo>
                  <a:lnTo>
                    <a:pt x="12631" y="1"/>
                  </a:lnTo>
                  <a:cubicBezTo>
                    <a:pt x="13355" y="3124"/>
                    <a:pt x="14215" y="9779"/>
                    <a:pt x="7878" y="10413"/>
                  </a:cubicBezTo>
                  <a:lnTo>
                    <a:pt x="7199" y="10413"/>
                  </a:lnTo>
                  <a:lnTo>
                    <a:pt x="7697" y="10458"/>
                  </a:lnTo>
                  <a:lnTo>
                    <a:pt x="8511" y="10458"/>
                  </a:lnTo>
                  <a:cubicBezTo>
                    <a:pt x="9507" y="10458"/>
                    <a:pt x="10549" y="10232"/>
                    <a:pt x="11499" y="9869"/>
                  </a:cubicBezTo>
                  <a:cubicBezTo>
                    <a:pt x="12450" y="9462"/>
                    <a:pt x="13355" y="8873"/>
                    <a:pt x="14080" y="8104"/>
                  </a:cubicBezTo>
                  <a:lnTo>
                    <a:pt x="14080" y="8104"/>
                  </a:lnTo>
                  <a:cubicBezTo>
                    <a:pt x="13582" y="9055"/>
                    <a:pt x="12676" y="9779"/>
                    <a:pt x="11726" y="10322"/>
                  </a:cubicBezTo>
                  <a:cubicBezTo>
                    <a:pt x="10775" y="10820"/>
                    <a:pt x="9643" y="11046"/>
                    <a:pt x="8511" y="11092"/>
                  </a:cubicBezTo>
                  <a:cubicBezTo>
                    <a:pt x="8421" y="11096"/>
                    <a:pt x="8332" y="11097"/>
                    <a:pt x="8242" y="11097"/>
                  </a:cubicBezTo>
                  <a:cubicBezTo>
                    <a:pt x="7298" y="11097"/>
                    <a:pt x="6384" y="10887"/>
                    <a:pt x="5433" y="10639"/>
                  </a:cubicBezTo>
                  <a:lnTo>
                    <a:pt x="5433" y="10639"/>
                  </a:lnTo>
                  <a:cubicBezTo>
                    <a:pt x="6067" y="10865"/>
                    <a:pt x="6701" y="11137"/>
                    <a:pt x="7380" y="11273"/>
                  </a:cubicBezTo>
                  <a:cubicBezTo>
                    <a:pt x="8195" y="11499"/>
                    <a:pt x="9100" y="11680"/>
                    <a:pt x="10005" y="11725"/>
                  </a:cubicBezTo>
                  <a:cubicBezTo>
                    <a:pt x="10458" y="11725"/>
                    <a:pt x="10911" y="11725"/>
                    <a:pt x="11363" y="11680"/>
                  </a:cubicBezTo>
                  <a:cubicBezTo>
                    <a:pt x="11816" y="11590"/>
                    <a:pt x="12269" y="11544"/>
                    <a:pt x="12721" y="11363"/>
                  </a:cubicBezTo>
                  <a:lnTo>
                    <a:pt x="12721" y="11363"/>
                  </a:lnTo>
                  <a:cubicBezTo>
                    <a:pt x="11952" y="11906"/>
                    <a:pt x="11001" y="12042"/>
                    <a:pt x="10096" y="12133"/>
                  </a:cubicBezTo>
                  <a:cubicBezTo>
                    <a:pt x="9992" y="12138"/>
                    <a:pt x="9889" y="12140"/>
                    <a:pt x="9787" y="12140"/>
                  </a:cubicBezTo>
                  <a:cubicBezTo>
                    <a:pt x="8911" y="12140"/>
                    <a:pt x="8100" y="11973"/>
                    <a:pt x="7289" y="11771"/>
                  </a:cubicBezTo>
                  <a:cubicBezTo>
                    <a:pt x="6384" y="11544"/>
                    <a:pt x="5569" y="11137"/>
                    <a:pt x="4709" y="10775"/>
                  </a:cubicBezTo>
                  <a:cubicBezTo>
                    <a:pt x="4301" y="10548"/>
                    <a:pt x="3894" y="10322"/>
                    <a:pt x="3532" y="10005"/>
                  </a:cubicBezTo>
                  <a:cubicBezTo>
                    <a:pt x="3124" y="9734"/>
                    <a:pt x="2762" y="9462"/>
                    <a:pt x="2400" y="9190"/>
                  </a:cubicBezTo>
                  <a:lnTo>
                    <a:pt x="2445" y="9190"/>
                  </a:lnTo>
                  <a:cubicBezTo>
                    <a:pt x="1631" y="8783"/>
                    <a:pt x="816" y="8285"/>
                    <a:pt x="1" y="7651"/>
                  </a:cubicBezTo>
                  <a:lnTo>
                    <a:pt x="1" y="7651"/>
                  </a:lnTo>
                  <a:cubicBezTo>
                    <a:pt x="1495" y="15676"/>
                    <a:pt x="8508" y="16610"/>
                    <a:pt x="11689" y="16610"/>
                  </a:cubicBezTo>
                  <a:cubicBezTo>
                    <a:pt x="12653" y="16610"/>
                    <a:pt x="13265" y="16524"/>
                    <a:pt x="13265" y="16524"/>
                  </a:cubicBezTo>
                  <a:cubicBezTo>
                    <a:pt x="8104" y="16071"/>
                    <a:pt x="5614" y="13581"/>
                    <a:pt x="5478" y="13400"/>
                  </a:cubicBezTo>
                  <a:lnTo>
                    <a:pt x="5478" y="13400"/>
                  </a:lnTo>
                  <a:cubicBezTo>
                    <a:pt x="6673" y="13946"/>
                    <a:pt x="7778" y="14160"/>
                    <a:pt x="8778" y="14160"/>
                  </a:cubicBezTo>
                  <a:cubicBezTo>
                    <a:pt x="11267" y="14160"/>
                    <a:pt x="13111" y="12836"/>
                    <a:pt x="14080" y="11997"/>
                  </a:cubicBezTo>
                  <a:cubicBezTo>
                    <a:pt x="14668" y="11454"/>
                    <a:pt x="15166" y="10775"/>
                    <a:pt x="15528" y="10005"/>
                  </a:cubicBezTo>
                  <a:cubicBezTo>
                    <a:pt x="17158" y="6022"/>
                    <a:pt x="14668" y="2445"/>
                    <a:pt x="13763" y="1359"/>
                  </a:cubicBezTo>
                  <a:cubicBezTo>
                    <a:pt x="13582" y="1132"/>
                    <a:pt x="13400" y="951"/>
                    <a:pt x="13265" y="725"/>
                  </a:cubicBezTo>
                  <a:cubicBezTo>
                    <a:pt x="13084" y="453"/>
                    <a:pt x="12857" y="227"/>
                    <a:pt x="126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58" name="Google Shape;20158;p28"/>
            <p:cNvSpPr/>
            <p:nvPr/>
          </p:nvSpPr>
          <p:spPr>
            <a:xfrm>
              <a:off x="6799100" y="2516713"/>
              <a:ext cx="338425" cy="385950"/>
            </a:xfrm>
            <a:custGeom>
              <a:rect b="b" l="l" r="r" t="t"/>
              <a:pathLst>
                <a:path extrusionOk="0" h="15438" w="13537">
                  <a:moveTo>
                    <a:pt x="7169" y="0"/>
                  </a:moveTo>
                  <a:cubicBezTo>
                    <a:pt x="6902" y="0"/>
                    <a:pt x="6338" y="70"/>
                    <a:pt x="5659" y="555"/>
                  </a:cubicBezTo>
                  <a:cubicBezTo>
                    <a:pt x="4754" y="1234"/>
                    <a:pt x="3622" y="2637"/>
                    <a:pt x="2853" y="5670"/>
                  </a:cubicBezTo>
                  <a:cubicBezTo>
                    <a:pt x="2853" y="5670"/>
                    <a:pt x="1" y="14362"/>
                    <a:pt x="3170" y="15312"/>
                  </a:cubicBezTo>
                  <a:cubicBezTo>
                    <a:pt x="3170" y="15312"/>
                    <a:pt x="3441" y="15437"/>
                    <a:pt x="3843" y="15437"/>
                  </a:cubicBezTo>
                  <a:cubicBezTo>
                    <a:pt x="4279" y="15437"/>
                    <a:pt x="4868" y="15291"/>
                    <a:pt x="5433" y="14678"/>
                  </a:cubicBezTo>
                  <a:cubicBezTo>
                    <a:pt x="5840" y="14226"/>
                    <a:pt x="6203" y="13592"/>
                    <a:pt x="6474" y="12551"/>
                  </a:cubicBezTo>
                  <a:cubicBezTo>
                    <a:pt x="6474" y="12415"/>
                    <a:pt x="6791" y="11329"/>
                    <a:pt x="7696" y="11329"/>
                  </a:cubicBezTo>
                  <a:cubicBezTo>
                    <a:pt x="7696" y="11329"/>
                    <a:pt x="7700" y="11328"/>
                    <a:pt x="7707" y="11328"/>
                  </a:cubicBezTo>
                  <a:cubicBezTo>
                    <a:pt x="7810" y="11328"/>
                    <a:pt x="8672" y="11368"/>
                    <a:pt x="9055" y="12687"/>
                  </a:cubicBezTo>
                  <a:lnTo>
                    <a:pt x="9055" y="12732"/>
                  </a:lnTo>
                  <a:cubicBezTo>
                    <a:pt x="9055" y="12777"/>
                    <a:pt x="9236" y="13230"/>
                    <a:pt x="9553" y="13637"/>
                  </a:cubicBezTo>
                  <a:cubicBezTo>
                    <a:pt x="9824" y="13999"/>
                    <a:pt x="10277" y="14362"/>
                    <a:pt x="10865" y="14543"/>
                  </a:cubicBezTo>
                  <a:cubicBezTo>
                    <a:pt x="11036" y="14603"/>
                    <a:pt x="11210" y="14632"/>
                    <a:pt x="11382" y="14632"/>
                  </a:cubicBezTo>
                  <a:cubicBezTo>
                    <a:pt x="11987" y="14632"/>
                    <a:pt x="12555" y="14272"/>
                    <a:pt x="12767" y="13637"/>
                  </a:cubicBezTo>
                  <a:cubicBezTo>
                    <a:pt x="13174" y="12551"/>
                    <a:pt x="13536" y="10468"/>
                    <a:pt x="12450" y="7073"/>
                  </a:cubicBezTo>
                  <a:cubicBezTo>
                    <a:pt x="12450" y="7073"/>
                    <a:pt x="11182" y="1007"/>
                    <a:pt x="8240" y="102"/>
                  </a:cubicBezTo>
                  <a:cubicBezTo>
                    <a:pt x="7968" y="11"/>
                    <a:pt x="7696" y="11"/>
                    <a:pt x="7334" y="11"/>
                  </a:cubicBezTo>
                  <a:cubicBezTo>
                    <a:pt x="7334" y="11"/>
                    <a:pt x="7275" y="0"/>
                    <a:pt x="71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59" name="Google Shape;20159;p28"/>
            <p:cNvSpPr/>
            <p:nvPr/>
          </p:nvSpPr>
          <p:spPr>
            <a:xfrm>
              <a:off x="6984700" y="2683338"/>
              <a:ext cx="11350" cy="116600"/>
            </a:xfrm>
            <a:custGeom>
              <a:rect b="b" l="l" r="r" t="t"/>
              <a:pathLst>
                <a:path extrusionOk="0" h="4664" w="454">
                  <a:moveTo>
                    <a:pt x="227" y="1"/>
                  </a:moveTo>
                  <a:cubicBezTo>
                    <a:pt x="46" y="770"/>
                    <a:pt x="1" y="1540"/>
                    <a:pt x="1" y="2355"/>
                  </a:cubicBezTo>
                  <a:cubicBezTo>
                    <a:pt x="1" y="3124"/>
                    <a:pt x="46" y="3849"/>
                    <a:pt x="227" y="4664"/>
                  </a:cubicBezTo>
                  <a:cubicBezTo>
                    <a:pt x="363" y="3849"/>
                    <a:pt x="454" y="3124"/>
                    <a:pt x="454" y="2355"/>
                  </a:cubicBezTo>
                  <a:cubicBezTo>
                    <a:pt x="454" y="1540"/>
                    <a:pt x="363" y="816"/>
                    <a:pt x="227" y="1"/>
                  </a:cubicBezTo>
                  <a:close/>
                </a:path>
              </a:pathLst>
            </a:custGeom>
            <a:solidFill>
              <a:srgbClr val="3D281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60" name="Google Shape;20160;p28"/>
            <p:cNvSpPr/>
            <p:nvPr/>
          </p:nvSpPr>
          <p:spPr>
            <a:xfrm>
              <a:off x="6799100" y="2530563"/>
              <a:ext cx="141500" cy="372725"/>
            </a:xfrm>
            <a:custGeom>
              <a:rect b="b" l="l" r="r" t="t"/>
              <a:pathLst>
                <a:path extrusionOk="0" h="14909" w="5660">
                  <a:moveTo>
                    <a:pt x="5659" y="1"/>
                  </a:moveTo>
                  <a:lnTo>
                    <a:pt x="5659" y="1"/>
                  </a:lnTo>
                  <a:cubicBezTo>
                    <a:pt x="4709" y="680"/>
                    <a:pt x="3622" y="2128"/>
                    <a:pt x="2853" y="5116"/>
                  </a:cubicBezTo>
                  <a:cubicBezTo>
                    <a:pt x="2853" y="5116"/>
                    <a:pt x="1" y="13808"/>
                    <a:pt x="3170" y="14804"/>
                  </a:cubicBezTo>
                  <a:cubicBezTo>
                    <a:pt x="3170" y="14804"/>
                    <a:pt x="3417" y="14908"/>
                    <a:pt x="3789" y="14908"/>
                  </a:cubicBezTo>
                  <a:cubicBezTo>
                    <a:pt x="4229" y="14908"/>
                    <a:pt x="4845" y="14762"/>
                    <a:pt x="5433" y="14124"/>
                  </a:cubicBezTo>
                  <a:cubicBezTo>
                    <a:pt x="3803" y="14034"/>
                    <a:pt x="3215" y="12540"/>
                    <a:pt x="3215" y="10548"/>
                  </a:cubicBezTo>
                  <a:lnTo>
                    <a:pt x="3215" y="10548"/>
                  </a:lnTo>
                  <a:cubicBezTo>
                    <a:pt x="3305" y="11091"/>
                    <a:pt x="3577" y="11680"/>
                    <a:pt x="3849" y="12133"/>
                  </a:cubicBezTo>
                  <a:cubicBezTo>
                    <a:pt x="3577" y="11273"/>
                    <a:pt x="3577" y="10412"/>
                    <a:pt x="3577" y="9598"/>
                  </a:cubicBezTo>
                  <a:cubicBezTo>
                    <a:pt x="3577" y="9281"/>
                    <a:pt x="3622" y="9054"/>
                    <a:pt x="3622" y="8783"/>
                  </a:cubicBezTo>
                  <a:cubicBezTo>
                    <a:pt x="3622" y="8964"/>
                    <a:pt x="3668" y="9145"/>
                    <a:pt x="3668" y="9281"/>
                  </a:cubicBezTo>
                  <a:cubicBezTo>
                    <a:pt x="3758" y="9914"/>
                    <a:pt x="4075" y="10503"/>
                    <a:pt x="4347" y="11001"/>
                  </a:cubicBezTo>
                  <a:cubicBezTo>
                    <a:pt x="4301" y="10367"/>
                    <a:pt x="4166" y="9824"/>
                    <a:pt x="4166" y="9235"/>
                  </a:cubicBezTo>
                  <a:cubicBezTo>
                    <a:pt x="4166" y="8692"/>
                    <a:pt x="4166" y="8104"/>
                    <a:pt x="4211" y="7560"/>
                  </a:cubicBezTo>
                  <a:cubicBezTo>
                    <a:pt x="4347" y="6429"/>
                    <a:pt x="4618" y="5342"/>
                    <a:pt x="5026" y="4165"/>
                  </a:cubicBezTo>
                  <a:lnTo>
                    <a:pt x="5026" y="4165"/>
                  </a:lnTo>
                  <a:cubicBezTo>
                    <a:pt x="4754" y="4437"/>
                    <a:pt x="4573" y="4709"/>
                    <a:pt x="4392" y="5071"/>
                  </a:cubicBezTo>
                  <a:cubicBezTo>
                    <a:pt x="4437" y="4890"/>
                    <a:pt x="4528" y="4709"/>
                    <a:pt x="4573" y="4482"/>
                  </a:cubicBezTo>
                  <a:cubicBezTo>
                    <a:pt x="4799" y="3622"/>
                    <a:pt x="5071" y="2807"/>
                    <a:pt x="5297" y="1992"/>
                  </a:cubicBezTo>
                  <a:lnTo>
                    <a:pt x="5297" y="1992"/>
                  </a:lnTo>
                  <a:cubicBezTo>
                    <a:pt x="4980" y="2490"/>
                    <a:pt x="4709" y="3034"/>
                    <a:pt x="4437" y="3577"/>
                  </a:cubicBezTo>
                  <a:cubicBezTo>
                    <a:pt x="5026" y="1540"/>
                    <a:pt x="5659" y="1"/>
                    <a:pt x="56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61" name="Google Shape;20161;p28"/>
            <p:cNvSpPr/>
            <p:nvPr/>
          </p:nvSpPr>
          <p:spPr>
            <a:xfrm>
              <a:off x="7005075" y="2519238"/>
              <a:ext cx="132450" cy="360900"/>
            </a:xfrm>
            <a:custGeom>
              <a:rect b="b" l="l" r="r" t="t"/>
              <a:pathLst>
                <a:path extrusionOk="0" h="14436" w="5298">
                  <a:moveTo>
                    <a:pt x="1" y="1"/>
                  </a:moveTo>
                  <a:lnTo>
                    <a:pt x="1" y="1"/>
                  </a:lnTo>
                  <a:cubicBezTo>
                    <a:pt x="1223" y="1540"/>
                    <a:pt x="1993" y="3532"/>
                    <a:pt x="2581" y="5388"/>
                  </a:cubicBezTo>
                  <a:cubicBezTo>
                    <a:pt x="2490" y="5207"/>
                    <a:pt x="2445" y="5071"/>
                    <a:pt x="2400" y="4845"/>
                  </a:cubicBezTo>
                  <a:cubicBezTo>
                    <a:pt x="2038" y="3985"/>
                    <a:pt x="1676" y="3170"/>
                    <a:pt x="1132" y="2445"/>
                  </a:cubicBezTo>
                  <a:lnTo>
                    <a:pt x="1132" y="2445"/>
                  </a:lnTo>
                  <a:cubicBezTo>
                    <a:pt x="1449" y="3306"/>
                    <a:pt x="1676" y="4166"/>
                    <a:pt x="1902" y="4935"/>
                  </a:cubicBezTo>
                  <a:cubicBezTo>
                    <a:pt x="1947" y="5116"/>
                    <a:pt x="1993" y="5297"/>
                    <a:pt x="2038" y="5524"/>
                  </a:cubicBezTo>
                  <a:cubicBezTo>
                    <a:pt x="1902" y="5162"/>
                    <a:pt x="1676" y="4890"/>
                    <a:pt x="1449" y="4618"/>
                  </a:cubicBezTo>
                  <a:lnTo>
                    <a:pt x="1449" y="4618"/>
                  </a:lnTo>
                  <a:cubicBezTo>
                    <a:pt x="1766" y="5750"/>
                    <a:pt x="2038" y="6882"/>
                    <a:pt x="2219" y="8013"/>
                  </a:cubicBezTo>
                  <a:cubicBezTo>
                    <a:pt x="2264" y="8557"/>
                    <a:pt x="2355" y="9145"/>
                    <a:pt x="2264" y="9688"/>
                  </a:cubicBezTo>
                  <a:cubicBezTo>
                    <a:pt x="2264" y="10277"/>
                    <a:pt x="2174" y="10820"/>
                    <a:pt x="2128" y="11454"/>
                  </a:cubicBezTo>
                  <a:cubicBezTo>
                    <a:pt x="2445" y="10956"/>
                    <a:pt x="2672" y="10367"/>
                    <a:pt x="2807" y="9734"/>
                  </a:cubicBezTo>
                  <a:cubicBezTo>
                    <a:pt x="2853" y="9598"/>
                    <a:pt x="2853" y="9417"/>
                    <a:pt x="2853" y="9236"/>
                  </a:cubicBezTo>
                  <a:cubicBezTo>
                    <a:pt x="2853" y="9507"/>
                    <a:pt x="2898" y="9734"/>
                    <a:pt x="2898" y="10051"/>
                  </a:cubicBezTo>
                  <a:cubicBezTo>
                    <a:pt x="2898" y="10865"/>
                    <a:pt x="2898" y="11726"/>
                    <a:pt x="2626" y="12586"/>
                  </a:cubicBezTo>
                  <a:cubicBezTo>
                    <a:pt x="3124" y="11861"/>
                    <a:pt x="3351" y="10956"/>
                    <a:pt x="3396" y="10051"/>
                  </a:cubicBezTo>
                  <a:lnTo>
                    <a:pt x="3396" y="9009"/>
                  </a:lnTo>
                  <a:cubicBezTo>
                    <a:pt x="3713" y="10639"/>
                    <a:pt x="3758" y="11726"/>
                    <a:pt x="3758" y="11726"/>
                  </a:cubicBezTo>
                  <a:cubicBezTo>
                    <a:pt x="3820" y="13252"/>
                    <a:pt x="2768" y="13514"/>
                    <a:pt x="2032" y="13514"/>
                  </a:cubicBezTo>
                  <a:cubicBezTo>
                    <a:pt x="1698" y="13514"/>
                    <a:pt x="1429" y="13460"/>
                    <a:pt x="1359" y="13446"/>
                  </a:cubicBezTo>
                  <a:lnTo>
                    <a:pt x="1359" y="13446"/>
                  </a:lnTo>
                  <a:cubicBezTo>
                    <a:pt x="1676" y="13763"/>
                    <a:pt x="2038" y="14170"/>
                    <a:pt x="2672" y="14351"/>
                  </a:cubicBezTo>
                  <a:cubicBezTo>
                    <a:pt x="2843" y="14408"/>
                    <a:pt x="3014" y="14435"/>
                    <a:pt x="3181" y="14435"/>
                  </a:cubicBezTo>
                  <a:cubicBezTo>
                    <a:pt x="3807" y="14435"/>
                    <a:pt x="4368" y="14053"/>
                    <a:pt x="4618" y="13446"/>
                  </a:cubicBezTo>
                  <a:cubicBezTo>
                    <a:pt x="4935" y="12450"/>
                    <a:pt x="5297" y="10367"/>
                    <a:pt x="4211" y="6972"/>
                  </a:cubicBezTo>
                  <a:cubicBezTo>
                    <a:pt x="4211" y="6972"/>
                    <a:pt x="2943" y="906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62" name="Google Shape;20162;p28"/>
            <p:cNvSpPr/>
            <p:nvPr/>
          </p:nvSpPr>
          <p:spPr>
            <a:xfrm>
              <a:off x="7422675" y="1656863"/>
              <a:ext cx="204875" cy="906550"/>
            </a:xfrm>
            <a:custGeom>
              <a:rect b="b" l="l" r="r" t="t"/>
              <a:pathLst>
                <a:path extrusionOk="0" h="36262" w="8195">
                  <a:moveTo>
                    <a:pt x="1" y="1"/>
                  </a:moveTo>
                  <a:lnTo>
                    <a:pt x="1" y="46"/>
                  </a:lnTo>
                  <a:cubicBezTo>
                    <a:pt x="1" y="46"/>
                    <a:pt x="4437" y="3849"/>
                    <a:pt x="4709" y="9009"/>
                  </a:cubicBezTo>
                  <a:cubicBezTo>
                    <a:pt x="4799" y="10458"/>
                    <a:pt x="4437" y="11861"/>
                    <a:pt x="3668" y="13129"/>
                  </a:cubicBezTo>
                  <a:cubicBezTo>
                    <a:pt x="3758" y="12948"/>
                    <a:pt x="3803" y="12767"/>
                    <a:pt x="3803" y="12540"/>
                  </a:cubicBezTo>
                  <a:cubicBezTo>
                    <a:pt x="4075" y="11318"/>
                    <a:pt x="4075" y="10051"/>
                    <a:pt x="3985" y="8738"/>
                  </a:cubicBezTo>
                  <a:cubicBezTo>
                    <a:pt x="3758" y="7516"/>
                    <a:pt x="3351" y="6248"/>
                    <a:pt x="2672" y="5207"/>
                  </a:cubicBezTo>
                  <a:cubicBezTo>
                    <a:pt x="1993" y="4120"/>
                    <a:pt x="1133" y="3170"/>
                    <a:pt x="1" y="2581"/>
                  </a:cubicBezTo>
                  <a:lnTo>
                    <a:pt x="1" y="2581"/>
                  </a:lnTo>
                  <a:cubicBezTo>
                    <a:pt x="1631" y="4392"/>
                    <a:pt x="2626" y="6610"/>
                    <a:pt x="2989" y="8919"/>
                  </a:cubicBezTo>
                  <a:cubicBezTo>
                    <a:pt x="3079" y="9507"/>
                    <a:pt x="3170" y="10051"/>
                    <a:pt x="3124" y="10684"/>
                  </a:cubicBezTo>
                  <a:cubicBezTo>
                    <a:pt x="3170" y="11273"/>
                    <a:pt x="3079" y="11861"/>
                    <a:pt x="3079" y="12450"/>
                  </a:cubicBezTo>
                  <a:cubicBezTo>
                    <a:pt x="3079" y="12722"/>
                    <a:pt x="2989" y="12993"/>
                    <a:pt x="2943" y="13355"/>
                  </a:cubicBezTo>
                  <a:lnTo>
                    <a:pt x="2853" y="14261"/>
                  </a:lnTo>
                  <a:lnTo>
                    <a:pt x="2853" y="14351"/>
                  </a:lnTo>
                  <a:cubicBezTo>
                    <a:pt x="2717" y="14532"/>
                    <a:pt x="2626" y="14623"/>
                    <a:pt x="2491" y="14849"/>
                  </a:cubicBezTo>
                  <a:cubicBezTo>
                    <a:pt x="2536" y="13944"/>
                    <a:pt x="2491" y="13174"/>
                    <a:pt x="2400" y="12269"/>
                  </a:cubicBezTo>
                  <a:cubicBezTo>
                    <a:pt x="2174" y="10503"/>
                    <a:pt x="1766" y="8738"/>
                    <a:pt x="816" y="7289"/>
                  </a:cubicBezTo>
                  <a:lnTo>
                    <a:pt x="816" y="7289"/>
                  </a:lnTo>
                  <a:cubicBezTo>
                    <a:pt x="1359" y="8919"/>
                    <a:pt x="1540" y="10639"/>
                    <a:pt x="1631" y="12314"/>
                  </a:cubicBezTo>
                  <a:cubicBezTo>
                    <a:pt x="1631" y="13174"/>
                    <a:pt x="1721" y="14034"/>
                    <a:pt x="1585" y="14849"/>
                  </a:cubicBezTo>
                  <a:cubicBezTo>
                    <a:pt x="1495" y="15709"/>
                    <a:pt x="1314" y="16524"/>
                    <a:pt x="1087" y="17294"/>
                  </a:cubicBezTo>
                  <a:cubicBezTo>
                    <a:pt x="952" y="17701"/>
                    <a:pt x="816" y="18109"/>
                    <a:pt x="635" y="18471"/>
                  </a:cubicBezTo>
                  <a:cubicBezTo>
                    <a:pt x="454" y="18878"/>
                    <a:pt x="273" y="19331"/>
                    <a:pt x="227" y="19783"/>
                  </a:cubicBezTo>
                  <a:cubicBezTo>
                    <a:pt x="46" y="20689"/>
                    <a:pt x="46" y="21685"/>
                    <a:pt x="363" y="22590"/>
                  </a:cubicBezTo>
                  <a:cubicBezTo>
                    <a:pt x="861" y="24401"/>
                    <a:pt x="2219" y="25759"/>
                    <a:pt x="3668" y="26664"/>
                  </a:cubicBezTo>
                  <a:cubicBezTo>
                    <a:pt x="2491" y="25397"/>
                    <a:pt x="1404" y="23993"/>
                    <a:pt x="1087" y="22409"/>
                  </a:cubicBezTo>
                  <a:cubicBezTo>
                    <a:pt x="952" y="21775"/>
                    <a:pt x="906" y="21142"/>
                    <a:pt x="1042" y="20598"/>
                  </a:cubicBezTo>
                  <a:lnTo>
                    <a:pt x="1042" y="20598"/>
                  </a:lnTo>
                  <a:cubicBezTo>
                    <a:pt x="1133" y="21142"/>
                    <a:pt x="1404" y="21730"/>
                    <a:pt x="1721" y="22273"/>
                  </a:cubicBezTo>
                  <a:cubicBezTo>
                    <a:pt x="2219" y="23088"/>
                    <a:pt x="2943" y="24175"/>
                    <a:pt x="3849" y="24899"/>
                  </a:cubicBezTo>
                  <a:cubicBezTo>
                    <a:pt x="3985" y="24944"/>
                    <a:pt x="6746" y="27208"/>
                    <a:pt x="4437" y="33907"/>
                  </a:cubicBezTo>
                  <a:cubicBezTo>
                    <a:pt x="4211" y="34586"/>
                    <a:pt x="4301" y="35311"/>
                    <a:pt x="4709" y="35944"/>
                  </a:cubicBezTo>
                  <a:cubicBezTo>
                    <a:pt x="4754" y="36035"/>
                    <a:pt x="4890" y="36171"/>
                    <a:pt x="4935" y="36261"/>
                  </a:cubicBezTo>
                  <a:lnTo>
                    <a:pt x="5116" y="36171"/>
                  </a:lnTo>
                  <a:cubicBezTo>
                    <a:pt x="8195" y="26031"/>
                    <a:pt x="7018" y="12676"/>
                    <a:pt x="7018" y="12676"/>
                  </a:cubicBezTo>
                  <a:cubicBezTo>
                    <a:pt x="6474" y="6746"/>
                    <a:pt x="3577" y="271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63" name="Google Shape;20163;p28"/>
            <p:cNvSpPr/>
            <p:nvPr/>
          </p:nvSpPr>
          <p:spPr>
            <a:xfrm>
              <a:off x="6346425" y="1656863"/>
              <a:ext cx="206000" cy="903150"/>
            </a:xfrm>
            <a:custGeom>
              <a:rect b="b" l="l" r="r" t="t"/>
              <a:pathLst>
                <a:path extrusionOk="0" h="36126" w="8240">
                  <a:moveTo>
                    <a:pt x="8194" y="1"/>
                  </a:moveTo>
                  <a:cubicBezTo>
                    <a:pt x="4618" y="2717"/>
                    <a:pt x="1766" y="6746"/>
                    <a:pt x="1177" y="12676"/>
                  </a:cubicBezTo>
                  <a:cubicBezTo>
                    <a:pt x="1177" y="12676"/>
                    <a:pt x="0" y="26031"/>
                    <a:pt x="3124" y="36035"/>
                  </a:cubicBezTo>
                  <a:lnTo>
                    <a:pt x="3260" y="36126"/>
                  </a:lnTo>
                  <a:cubicBezTo>
                    <a:pt x="3350" y="36035"/>
                    <a:pt x="3441" y="35899"/>
                    <a:pt x="3486" y="35809"/>
                  </a:cubicBezTo>
                  <a:cubicBezTo>
                    <a:pt x="3893" y="35265"/>
                    <a:pt x="4029" y="34451"/>
                    <a:pt x="3803" y="33772"/>
                  </a:cubicBezTo>
                  <a:cubicBezTo>
                    <a:pt x="1449" y="27072"/>
                    <a:pt x="4256" y="24899"/>
                    <a:pt x="4346" y="24763"/>
                  </a:cubicBezTo>
                  <a:cubicBezTo>
                    <a:pt x="5251" y="24039"/>
                    <a:pt x="5976" y="22952"/>
                    <a:pt x="6519" y="22183"/>
                  </a:cubicBezTo>
                  <a:cubicBezTo>
                    <a:pt x="6836" y="21639"/>
                    <a:pt x="7062" y="21096"/>
                    <a:pt x="7198" y="20462"/>
                  </a:cubicBezTo>
                  <a:lnTo>
                    <a:pt x="7198" y="20462"/>
                  </a:lnTo>
                  <a:cubicBezTo>
                    <a:pt x="7243" y="21096"/>
                    <a:pt x="7243" y="21730"/>
                    <a:pt x="7107" y="22364"/>
                  </a:cubicBezTo>
                  <a:cubicBezTo>
                    <a:pt x="6791" y="23948"/>
                    <a:pt x="5749" y="25352"/>
                    <a:pt x="4527" y="26574"/>
                  </a:cubicBezTo>
                  <a:cubicBezTo>
                    <a:pt x="5976" y="25668"/>
                    <a:pt x="7334" y="24310"/>
                    <a:pt x="7877" y="22500"/>
                  </a:cubicBezTo>
                  <a:cubicBezTo>
                    <a:pt x="8149" y="21594"/>
                    <a:pt x="8149" y="20644"/>
                    <a:pt x="7968" y="19738"/>
                  </a:cubicBezTo>
                  <a:cubicBezTo>
                    <a:pt x="7968" y="19331"/>
                    <a:pt x="7787" y="18878"/>
                    <a:pt x="7651" y="18471"/>
                  </a:cubicBezTo>
                  <a:cubicBezTo>
                    <a:pt x="7470" y="18109"/>
                    <a:pt x="7334" y="17701"/>
                    <a:pt x="7198" y="17294"/>
                  </a:cubicBezTo>
                  <a:cubicBezTo>
                    <a:pt x="6881" y="16524"/>
                    <a:pt x="6700" y="15709"/>
                    <a:pt x="6655" y="14849"/>
                  </a:cubicBezTo>
                  <a:cubicBezTo>
                    <a:pt x="6564" y="14080"/>
                    <a:pt x="6610" y="13174"/>
                    <a:pt x="6610" y="12314"/>
                  </a:cubicBezTo>
                  <a:cubicBezTo>
                    <a:pt x="6655" y="10639"/>
                    <a:pt x="6836" y="8919"/>
                    <a:pt x="7470" y="7289"/>
                  </a:cubicBezTo>
                  <a:lnTo>
                    <a:pt x="7470" y="7289"/>
                  </a:lnTo>
                  <a:cubicBezTo>
                    <a:pt x="6519" y="8738"/>
                    <a:pt x="6112" y="10549"/>
                    <a:pt x="5885" y="12269"/>
                  </a:cubicBezTo>
                  <a:cubicBezTo>
                    <a:pt x="5749" y="13129"/>
                    <a:pt x="5704" y="13944"/>
                    <a:pt x="5749" y="14849"/>
                  </a:cubicBezTo>
                  <a:cubicBezTo>
                    <a:pt x="5659" y="14713"/>
                    <a:pt x="5523" y="14532"/>
                    <a:pt x="5433" y="14396"/>
                  </a:cubicBezTo>
                  <a:lnTo>
                    <a:pt x="5433" y="14306"/>
                  </a:lnTo>
                  <a:lnTo>
                    <a:pt x="5297" y="13401"/>
                  </a:lnTo>
                  <a:cubicBezTo>
                    <a:pt x="5251" y="13129"/>
                    <a:pt x="5206" y="12812"/>
                    <a:pt x="5206" y="12495"/>
                  </a:cubicBezTo>
                  <a:cubicBezTo>
                    <a:pt x="5206" y="11861"/>
                    <a:pt x="5070" y="11318"/>
                    <a:pt x="5161" y="10730"/>
                  </a:cubicBezTo>
                  <a:cubicBezTo>
                    <a:pt x="5161" y="10186"/>
                    <a:pt x="5206" y="9553"/>
                    <a:pt x="5251" y="9009"/>
                  </a:cubicBezTo>
                  <a:cubicBezTo>
                    <a:pt x="5614" y="6655"/>
                    <a:pt x="6610" y="4528"/>
                    <a:pt x="8239" y="2672"/>
                  </a:cubicBezTo>
                  <a:lnTo>
                    <a:pt x="8239" y="2672"/>
                  </a:lnTo>
                  <a:cubicBezTo>
                    <a:pt x="7198" y="3260"/>
                    <a:pt x="6293" y="4166"/>
                    <a:pt x="5614" y="5252"/>
                  </a:cubicBezTo>
                  <a:cubicBezTo>
                    <a:pt x="4935" y="6339"/>
                    <a:pt x="4527" y="7561"/>
                    <a:pt x="4301" y="8828"/>
                  </a:cubicBezTo>
                  <a:cubicBezTo>
                    <a:pt x="4120" y="10051"/>
                    <a:pt x="4165" y="11363"/>
                    <a:pt x="4482" y="12586"/>
                  </a:cubicBezTo>
                  <a:cubicBezTo>
                    <a:pt x="4527" y="12767"/>
                    <a:pt x="4527" y="12993"/>
                    <a:pt x="4572" y="13174"/>
                  </a:cubicBezTo>
                  <a:cubicBezTo>
                    <a:pt x="3848" y="11952"/>
                    <a:pt x="3441" y="10458"/>
                    <a:pt x="3577" y="8964"/>
                  </a:cubicBezTo>
                  <a:cubicBezTo>
                    <a:pt x="3848" y="3849"/>
                    <a:pt x="8239" y="46"/>
                    <a:pt x="8239" y="46"/>
                  </a:cubicBezTo>
                  <a:lnTo>
                    <a:pt x="81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64" name="Google Shape;20164;p28"/>
            <p:cNvSpPr/>
            <p:nvPr/>
          </p:nvSpPr>
          <p:spPr>
            <a:xfrm>
              <a:off x="6462975" y="2460388"/>
              <a:ext cx="1037825" cy="163000"/>
            </a:xfrm>
            <a:custGeom>
              <a:rect b="b" l="l" r="r" t="t"/>
              <a:pathLst>
                <a:path extrusionOk="0" h="6520" w="41513">
                  <a:moveTo>
                    <a:pt x="227" y="1"/>
                  </a:moveTo>
                  <a:cubicBezTo>
                    <a:pt x="91" y="725"/>
                    <a:pt x="1" y="1540"/>
                    <a:pt x="182" y="2264"/>
                  </a:cubicBezTo>
                  <a:cubicBezTo>
                    <a:pt x="227" y="2672"/>
                    <a:pt x="408" y="2989"/>
                    <a:pt x="589" y="3396"/>
                  </a:cubicBezTo>
                  <a:cubicBezTo>
                    <a:pt x="771" y="3713"/>
                    <a:pt x="997" y="4075"/>
                    <a:pt x="1223" y="4347"/>
                  </a:cubicBezTo>
                  <a:cubicBezTo>
                    <a:pt x="1721" y="4980"/>
                    <a:pt x="2355" y="5478"/>
                    <a:pt x="3034" y="5841"/>
                  </a:cubicBezTo>
                  <a:cubicBezTo>
                    <a:pt x="3713" y="6157"/>
                    <a:pt x="4437" y="6429"/>
                    <a:pt x="5207" y="6520"/>
                  </a:cubicBezTo>
                  <a:cubicBezTo>
                    <a:pt x="3894" y="5841"/>
                    <a:pt x="2627" y="5071"/>
                    <a:pt x="1721" y="3939"/>
                  </a:cubicBezTo>
                  <a:cubicBezTo>
                    <a:pt x="1268" y="3441"/>
                    <a:pt x="906" y="2808"/>
                    <a:pt x="680" y="2129"/>
                  </a:cubicBezTo>
                  <a:cubicBezTo>
                    <a:pt x="408" y="1449"/>
                    <a:pt x="363" y="725"/>
                    <a:pt x="227" y="1"/>
                  </a:cubicBezTo>
                  <a:close/>
                  <a:moveTo>
                    <a:pt x="41286" y="1"/>
                  </a:moveTo>
                  <a:cubicBezTo>
                    <a:pt x="41150" y="725"/>
                    <a:pt x="41105" y="1449"/>
                    <a:pt x="40833" y="2129"/>
                  </a:cubicBezTo>
                  <a:cubicBezTo>
                    <a:pt x="40607" y="2808"/>
                    <a:pt x="40245" y="3441"/>
                    <a:pt x="39792" y="3939"/>
                  </a:cubicBezTo>
                  <a:cubicBezTo>
                    <a:pt x="38887" y="5026"/>
                    <a:pt x="37665" y="5841"/>
                    <a:pt x="36307" y="6520"/>
                  </a:cubicBezTo>
                  <a:cubicBezTo>
                    <a:pt x="37031" y="6429"/>
                    <a:pt x="37755" y="6203"/>
                    <a:pt x="38525" y="5841"/>
                  </a:cubicBezTo>
                  <a:cubicBezTo>
                    <a:pt x="39204" y="5478"/>
                    <a:pt x="39792" y="4980"/>
                    <a:pt x="40335" y="4347"/>
                  </a:cubicBezTo>
                  <a:cubicBezTo>
                    <a:pt x="40607" y="4075"/>
                    <a:pt x="40788" y="3713"/>
                    <a:pt x="40924" y="3396"/>
                  </a:cubicBezTo>
                  <a:cubicBezTo>
                    <a:pt x="41060" y="2989"/>
                    <a:pt x="41286" y="2672"/>
                    <a:pt x="41331" y="2264"/>
                  </a:cubicBezTo>
                  <a:cubicBezTo>
                    <a:pt x="41512" y="1540"/>
                    <a:pt x="41467" y="725"/>
                    <a:pt x="412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65" name="Google Shape;20165;p28"/>
            <p:cNvSpPr/>
            <p:nvPr/>
          </p:nvSpPr>
          <p:spPr>
            <a:xfrm>
              <a:off x="6762900" y="2739938"/>
              <a:ext cx="448175" cy="110925"/>
            </a:xfrm>
            <a:custGeom>
              <a:rect b="b" l="l" r="r" t="t"/>
              <a:pathLst>
                <a:path extrusionOk="0" h="4437" w="17927">
                  <a:moveTo>
                    <a:pt x="0" y="0"/>
                  </a:moveTo>
                  <a:lnTo>
                    <a:pt x="0" y="0"/>
                  </a:lnTo>
                  <a:cubicBezTo>
                    <a:pt x="362" y="227"/>
                    <a:pt x="634" y="589"/>
                    <a:pt x="815" y="860"/>
                  </a:cubicBezTo>
                  <a:cubicBezTo>
                    <a:pt x="996" y="1223"/>
                    <a:pt x="1132" y="1539"/>
                    <a:pt x="1222" y="1947"/>
                  </a:cubicBezTo>
                  <a:cubicBezTo>
                    <a:pt x="1313" y="2354"/>
                    <a:pt x="1313" y="2716"/>
                    <a:pt x="1358" y="3124"/>
                  </a:cubicBezTo>
                  <a:cubicBezTo>
                    <a:pt x="1358" y="3531"/>
                    <a:pt x="1449" y="3939"/>
                    <a:pt x="1494" y="4391"/>
                  </a:cubicBezTo>
                  <a:cubicBezTo>
                    <a:pt x="1539" y="4210"/>
                    <a:pt x="1585" y="3984"/>
                    <a:pt x="1675" y="3758"/>
                  </a:cubicBezTo>
                  <a:cubicBezTo>
                    <a:pt x="1720" y="3531"/>
                    <a:pt x="1720" y="3350"/>
                    <a:pt x="1766" y="3124"/>
                  </a:cubicBezTo>
                  <a:cubicBezTo>
                    <a:pt x="1811" y="2716"/>
                    <a:pt x="1766" y="2264"/>
                    <a:pt x="1720" y="1811"/>
                  </a:cubicBezTo>
                  <a:cubicBezTo>
                    <a:pt x="1539" y="1494"/>
                    <a:pt x="1358" y="1042"/>
                    <a:pt x="1087" y="679"/>
                  </a:cubicBezTo>
                  <a:cubicBezTo>
                    <a:pt x="815" y="362"/>
                    <a:pt x="408" y="91"/>
                    <a:pt x="0" y="0"/>
                  </a:cubicBezTo>
                  <a:close/>
                  <a:moveTo>
                    <a:pt x="17927" y="91"/>
                  </a:moveTo>
                  <a:cubicBezTo>
                    <a:pt x="17474" y="91"/>
                    <a:pt x="17067" y="362"/>
                    <a:pt x="16795" y="679"/>
                  </a:cubicBezTo>
                  <a:cubicBezTo>
                    <a:pt x="16478" y="1042"/>
                    <a:pt x="16342" y="1449"/>
                    <a:pt x="16206" y="1902"/>
                  </a:cubicBezTo>
                  <a:cubicBezTo>
                    <a:pt x="16116" y="2354"/>
                    <a:pt x="16116" y="2716"/>
                    <a:pt x="16161" y="3169"/>
                  </a:cubicBezTo>
                  <a:cubicBezTo>
                    <a:pt x="16161" y="3395"/>
                    <a:pt x="16206" y="3577"/>
                    <a:pt x="16252" y="3803"/>
                  </a:cubicBezTo>
                  <a:cubicBezTo>
                    <a:pt x="16342" y="4029"/>
                    <a:pt x="16387" y="4210"/>
                    <a:pt x="16433" y="4437"/>
                  </a:cubicBezTo>
                  <a:cubicBezTo>
                    <a:pt x="16478" y="4029"/>
                    <a:pt x="16478" y="3577"/>
                    <a:pt x="16569" y="3169"/>
                  </a:cubicBezTo>
                  <a:cubicBezTo>
                    <a:pt x="16614" y="2807"/>
                    <a:pt x="16614" y="2400"/>
                    <a:pt x="16704" y="1992"/>
                  </a:cubicBezTo>
                  <a:cubicBezTo>
                    <a:pt x="16795" y="1585"/>
                    <a:pt x="16931" y="1268"/>
                    <a:pt x="17112" y="906"/>
                  </a:cubicBezTo>
                  <a:cubicBezTo>
                    <a:pt x="17293" y="589"/>
                    <a:pt x="17564" y="317"/>
                    <a:pt x="17927" y="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66" name="Google Shape;20166;p28"/>
            <p:cNvSpPr/>
            <p:nvPr/>
          </p:nvSpPr>
          <p:spPr>
            <a:xfrm>
              <a:off x="6611250" y="2768513"/>
              <a:ext cx="750350" cy="389050"/>
            </a:xfrm>
            <a:custGeom>
              <a:rect b="b" l="l" r="r" t="t"/>
              <a:pathLst>
                <a:path extrusionOk="0" h="15562" w="30014">
                  <a:moveTo>
                    <a:pt x="3058" y="1"/>
                  </a:moveTo>
                  <a:cubicBezTo>
                    <a:pt x="2541" y="1"/>
                    <a:pt x="2006" y="137"/>
                    <a:pt x="1494" y="442"/>
                  </a:cubicBezTo>
                  <a:cubicBezTo>
                    <a:pt x="589" y="985"/>
                    <a:pt x="0" y="1438"/>
                    <a:pt x="0" y="1438"/>
                  </a:cubicBezTo>
                  <a:cubicBezTo>
                    <a:pt x="74" y="1431"/>
                    <a:pt x="152" y="1427"/>
                    <a:pt x="232" y="1427"/>
                  </a:cubicBezTo>
                  <a:cubicBezTo>
                    <a:pt x="1186" y="1427"/>
                    <a:pt x="2514" y="1994"/>
                    <a:pt x="2264" y="4833"/>
                  </a:cubicBezTo>
                  <a:cubicBezTo>
                    <a:pt x="3848" y="4923"/>
                    <a:pt x="4165" y="6327"/>
                    <a:pt x="4210" y="7187"/>
                  </a:cubicBezTo>
                  <a:cubicBezTo>
                    <a:pt x="4120" y="7413"/>
                    <a:pt x="4029" y="7594"/>
                    <a:pt x="3984" y="7821"/>
                  </a:cubicBezTo>
                  <a:cubicBezTo>
                    <a:pt x="3712" y="8635"/>
                    <a:pt x="3441" y="9496"/>
                    <a:pt x="3260" y="10446"/>
                  </a:cubicBezTo>
                  <a:cubicBezTo>
                    <a:pt x="3757" y="9677"/>
                    <a:pt x="4120" y="8816"/>
                    <a:pt x="4437" y="7956"/>
                  </a:cubicBezTo>
                  <a:cubicBezTo>
                    <a:pt x="4618" y="7504"/>
                    <a:pt x="4799" y="7006"/>
                    <a:pt x="4889" y="6508"/>
                  </a:cubicBezTo>
                  <a:cubicBezTo>
                    <a:pt x="5342" y="5467"/>
                    <a:pt x="5704" y="4561"/>
                    <a:pt x="5976" y="3746"/>
                  </a:cubicBezTo>
                  <a:cubicBezTo>
                    <a:pt x="6542" y="1763"/>
                    <a:pt x="4919" y="1"/>
                    <a:pt x="3058" y="1"/>
                  </a:cubicBezTo>
                  <a:close/>
                  <a:moveTo>
                    <a:pt x="26958" y="1"/>
                  </a:moveTo>
                  <a:cubicBezTo>
                    <a:pt x="25096" y="1"/>
                    <a:pt x="23471" y="1771"/>
                    <a:pt x="24038" y="3792"/>
                  </a:cubicBezTo>
                  <a:cubicBezTo>
                    <a:pt x="24264" y="4606"/>
                    <a:pt x="24581" y="5512"/>
                    <a:pt x="25124" y="6553"/>
                  </a:cubicBezTo>
                  <a:cubicBezTo>
                    <a:pt x="25215" y="7096"/>
                    <a:pt x="25396" y="7549"/>
                    <a:pt x="25577" y="8047"/>
                  </a:cubicBezTo>
                  <a:cubicBezTo>
                    <a:pt x="25894" y="8907"/>
                    <a:pt x="26256" y="9722"/>
                    <a:pt x="26754" y="10537"/>
                  </a:cubicBezTo>
                  <a:cubicBezTo>
                    <a:pt x="26618" y="9631"/>
                    <a:pt x="26347" y="8726"/>
                    <a:pt x="26030" y="7866"/>
                  </a:cubicBezTo>
                  <a:cubicBezTo>
                    <a:pt x="25939" y="7639"/>
                    <a:pt x="25849" y="7458"/>
                    <a:pt x="25803" y="7232"/>
                  </a:cubicBezTo>
                  <a:cubicBezTo>
                    <a:pt x="25849" y="6417"/>
                    <a:pt x="26166" y="4969"/>
                    <a:pt x="27750" y="4878"/>
                  </a:cubicBezTo>
                  <a:cubicBezTo>
                    <a:pt x="27492" y="1950"/>
                    <a:pt x="28872" y="1479"/>
                    <a:pt x="29864" y="1479"/>
                  </a:cubicBezTo>
                  <a:cubicBezTo>
                    <a:pt x="29915" y="1479"/>
                    <a:pt x="29965" y="1481"/>
                    <a:pt x="30013" y="1483"/>
                  </a:cubicBezTo>
                  <a:cubicBezTo>
                    <a:pt x="30013" y="1438"/>
                    <a:pt x="29425" y="985"/>
                    <a:pt x="28520" y="442"/>
                  </a:cubicBezTo>
                  <a:cubicBezTo>
                    <a:pt x="28009" y="137"/>
                    <a:pt x="27474" y="1"/>
                    <a:pt x="26958" y="1"/>
                  </a:cubicBezTo>
                  <a:close/>
                  <a:moveTo>
                    <a:pt x="15165" y="4380"/>
                  </a:moveTo>
                  <a:cubicBezTo>
                    <a:pt x="15029" y="5286"/>
                    <a:pt x="14984" y="6191"/>
                    <a:pt x="14939" y="7096"/>
                  </a:cubicBezTo>
                  <a:cubicBezTo>
                    <a:pt x="14848" y="8002"/>
                    <a:pt x="14848" y="8907"/>
                    <a:pt x="14848" y="9812"/>
                  </a:cubicBezTo>
                  <a:cubicBezTo>
                    <a:pt x="14848" y="10718"/>
                    <a:pt x="14848" y="11623"/>
                    <a:pt x="14939" y="12529"/>
                  </a:cubicBezTo>
                  <a:cubicBezTo>
                    <a:pt x="14984" y="13434"/>
                    <a:pt x="14984" y="14339"/>
                    <a:pt x="15075" y="15245"/>
                  </a:cubicBezTo>
                  <a:cubicBezTo>
                    <a:pt x="15210" y="14339"/>
                    <a:pt x="15256" y="13434"/>
                    <a:pt x="15301" y="12529"/>
                  </a:cubicBezTo>
                  <a:cubicBezTo>
                    <a:pt x="15392" y="11623"/>
                    <a:pt x="15392" y="10718"/>
                    <a:pt x="15392" y="9812"/>
                  </a:cubicBezTo>
                  <a:cubicBezTo>
                    <a:pt x="15392" y="8907"/>
                    <a:pt x="15392" y="8002"/>
                    <a:pt x="15301" y="7096"/>
                  </a:cubicBezTo>
                  <a:cubicBezTo>
                    <a:pt x="15256" y="6100"/>
                    <a:pt x="15256" y="5286"/>
                    <a:pt x="15165" y="4380"/>
                  </a:cubicBezTo>
                  <a:close/>
                  <a:moveTo>
                    <a:pt x="6926" y="5783"/>
                  </a:moveTo>
                  <a:cubicBezTo>
                    <a:pt x="6700" y="7821"/>
                    <a:pt x="5342" y="14113"/>
                    <a:pt x="5251" y="14566"/>
                  </a:cubicBezTo>
                  <a:cubicBezTo>
                    <a:pt x="5362" y="14536"/>
                    <a:pt x="5472" y="14521"/>
                    <a:pt x="5580" y="14521"/>
                  </a:cubicBezTo>
                  <a:cubicBezTo>
                    <a:pt x="5963" y="14521"/>
                    <a:pt x="6327" y="14701"/>
                    <a:pt x="6609" y="15018"/>
                  </a:cubicBezTo>
                  <a:cubicBezTo>
                    <a:pt x="6700" y="15109"/>
                    <a:pt x="6836" y="15245"/>
                    <a:pt x="7017" y="15335"/>
                  </a:cubicBezTo>
                  <a:lnTo>
                    <a:pt x="7062" y="15290"/>
                  </a:lnTo>
                  <a:cubicBezTo>
                    <a:pt x="6836" y="13479"/>
                    <a:pt x="6926" y="5785"/>
                    <a:pt x="6926" y="5783"/>
                  </a:cubicBezTo>
                  <a:close/>
                  <a:moveTo>
                    <a:pt x="21095" y="6463"/>
                  </a:moveTo>
                  <a:lnTo>
                    <a:pt x="21095" y="6463"/>
                  </a:lnTo>
                  <a:cubicBezTo>
                    <a:pt x="21412" y="7911"/>
                    <a:pt x="22725" y="15516"/>
                    <a:pt x="22725" y="15516"/>
                  </a:cubicBezTo>
                  <a:lnTo>
                    <a:pt x="22770" y="15562"/>
                  </a:lnTo>
                  <a:cubicBezTo>
                    <a:pt x="23087" y="15335"/>
                    <a:pt x="23314" y="15154"/>
                    <a:pt x="23449" y="15018"/>
                  </a:cubicBezTo>
                  <a:cubicBezTo>
                    <a:pt x="23630" y="14837"/>
                    <a:pt x="23857" y="14656"/>
                    <a:pt x="24128" y="14611"/>
                  </a:cubicBezTo>
                  <a:lnTo>
                    <a:pt x="24083" y="14430"/>
                  </a:lnTo>
                  <a:cubicBezTo>
                    <a:pt x="23133" y="11985"/>
                    <a:pt x="21186" y="6779"/>
                    <a:pt x="21095" y="64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0389" name="Shape 20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90" name="Google Shape;20390;p37"/>
          <p:cNvSpPr txBox="1"/>
          <p:nvPr>
            <p:ph idx="6" type="title"/>
          </p:nvPr>
        </p:nvSpPr>
        <p:spPr>
          <a:xfrm>
            <a:off x="720000" y="406425"/>
            <a:ext cx="7704000" cy="59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ĐỐI VỚI CỘNG ĐỒNG</a:t>
            </a:r>
            <a:endParaRPr/>
          </a:p>
        </p:txBody>
      </p:sp>
      <p:sp>
        <p:nvSpPr>
          <p:cNvPr id="20391" name="Google Shape;20391;p37"/>
          <p:cNvSpPr txBox="1"/>
          <p:nvPr>
            <p:ph type="title"/>
          </p:nvPr>
        </p:nvSpPr>
        <p:spPr>
          <a:xfrm>
            <a:off x="916175" y="2506900"/>
            <a:ext cx="2175300" cy="397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KINH TẾ</a:t>
            </a:r>
            <a:endParaRPr/>
          </a:p>
        </p:txBody>
      </p:sp>
      <p:sp>
        <p:nvSpPr>
          <p:cNvPr id="20392" name="Google Shape;20392;p37"/>
          <p:cNvSpPr txBox="1"/>
          <p:nvPr>
            <p:ph idx="1" type="subTitle"/>
          </p:nvPr>
        </p:nvSpPr>
        <p:spPr>
          <a:xfrm>
            <a:off x="916175" y="2845032"/>
            <a:ext cx="2175300" cy="133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“</a:t>
            </a:r>
            <a:r>
              <a:rPr lang="en"/>
              <a:t>Chỉ riêng bệnh viêm phế quản của hàng triệu người cũng đã làm mất bao nhiêu ngày công lao động"</a:t>
            </a:r>
            <a:endParaRPr/>
          </a:p>
        </p:txBody>
      </p:sp>
      <p:sp>
        <p:nvSpPr>
          <p:cNvPr id="20393" name="Google Shape;20393;p37"/>
          <p:cNvSpPr txBox="1"/>
          <p:nvPr>
            <p:ph idx="4" type="title"/>
          </p:nvPr>
        </p:nvSpPr>
        <p:spPr>
          <a:xfrm>
            <a:off x="6041412" y="2506900"/>
            <a:ext cx="2175300" cy="397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GIÁO DỤC</a:t>
            </a:r>
            <a:endParaRPr/>
          </a:p>
        </p:txBody>
      </p:sp>
      <p:sp>
        <p:nvSpPr>
          <p:cNvPr id="20394" name="Google Shape;20394;p37"/>
          <p:cNvSpPr txBox="1"/>
          <p:nvPr>
            <p:ph idx="2" type="title"/>
          </p:nvPr>
        </p:nvSpPr>
        <p:spPr>
          <a:xfrm>
            <a:off x="3489125" y="2506900"/>
            <a:ext cx="2175300" cy="397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SỨC KHOẺ</a:t>
            </a:r>
            <a:endParaRPr/>
          </a:p>
        </p:txBody>
      </p:sp>
      <p:sp>
        <p:nvSpPr>
          <p:cNvPr id="20395" name="Google Shape;20395;p37"/>
          <p:cNvSpPr txBox="1"/>
          <p:nvPr>
            <p:ph idx="3" type="subTitle"/>
          </p:nvPr>
        </p:nvSpPr>
        <p:spPr>
          <a:xfrm>
            <a:off x="3489125" y="2845013"/>
            <a:ext cx="2175300" cy="86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“</a:t>
            </a:r>
            <a:r>
              <a:rPr lang="en"/>
              <a:t>Vợ con, những người làm cùng phòng với những người nghiện thuốc cũng bị nhiễm độc…"</a:t>
            </a:r>
            <a:endParaRPr/>
          </a:p>
        </p:txBody>
      </p:sp>
      <p:sp>
        <p:nvSpPr>
          <p:cNvPr id="20396" name="Google Shape;20396;p37"/>
          <p:cNvSpPr txBox="1"/>
          <p:nvPr>
            <p:ph idx="5" type="subTitle"/>
          </p:nvPr>
        </p:nvSpPr>
        <p:spPr>
          <a:xfrm>
            <a:off x="5800650" y="2845025"/>
            <a:ext cx="2716200" cy="86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Bố &amp; anh, chú bác hút không những đầu độc con em mà còn nêu gương xấu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=&gt; Đẩy vào con đường phạm pháp</a:t>
            </a:r>
            <a:endParaRPr/>
          </a:p>
        </p:txBody>
      </p:sp>
      <p:grpSp>
        <p:nvGrpSpPr>
          <p:cNvPr id="20397" name="Google Shape;20397;p37"/>
          <p:cNvGrpSpPr/>
          <p:nvPr/>
        </p:nvGrpSpPr>
        <p:grpSpPr>
          <a:xfrm>
            <a:off x="1742001" y="1782409"/>
            <a:ext cx="523648" cy="501530"/>
            <a:chOff x="995582" y="1782409"/>
            <a:chExt cx="523648" cy="501530"/>
          </a:xfrm>
        </p:grpSpPr>
        <p:sp>
          <p:nvSpPr>
            <p:cNvPr id="20398" name="Google Shape;20398;p37"/>
            <p:cNvSpPr/>
            <p:nvPr/>
          </p:nvSpPr>
          <p:spPr>
            <a:xfrm>
              <a:off x="1278393" y="2047724"/>
              <a:ext cx="127935" cy="127928"/>
            </a:xfrm>
            <a:custGeom>
              <a:rect b="b" l="l" r="r" t="t"/>
              <a:pathLst>
                <a:path extrusionOk="0" h="2664" w="2664">
                  <a:moveTo>
                    <a:pt x="493" y="0"/>
                  </a:moveTo>
                  <a:lnTo>
                    <a:pt x="0" y="493"/>
                  </a:lnTo>
                  <a:lnTo>
                    <a:pt x="2171" y="2664"/>
                  </a:lnTo>
                  <a:lnTo>
                    <a:pt x="2664" y="2171"/>
                  </a:lnTo>
                  <a:lnTo>
                    <a:pt x="49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99" name="Google Shape;20399;p37"/>
            <p:cNvSpPr/>
            <p:nvPr/>
          </p:nvSpPr>
          <p:spPr>
            <a:xfrm>
              <a:off x="1332323" y="2103236"/>
              <a:ext cx="186907" cy="180558"/>
            </a:xfrm>
            <a:custGeom>
              <a:rect b="b" l="l" r="r" t="t"/>
              <a:pathLst>
                <a:path extrusionOk="0" h="3760" w="3892">
                  <a:moveTo>
                    <a:pt x="820" y="1"/>
                  </a:moveTo>
                  <a:cubicBezTo>
                    <a:pt x="748" y="1"/>
                    <a:pt x="675" y="28"/>
                    <a:pt x="618" y="86"/>
                  </a:cubicBezTo>
                  <a:lnTo>
                    <a:pt x="112" y="592"/>
                  </a:lnTo>
                  <a:cubicBezTo>
                    <a:pt x="8" y="696"/>
                    <a:pt x="1" y="869"/>
                    <a:pt x="105" y="980"/>
                  </a:cubicBezTo>
                  <a:lnTo>
                    <a:pt x="2283" y="3471"/>
                  </a:lnTo>
                  <a:cubicBezTo>
                    <a:pt x="2456" y="3662"/>
                    <a:pt x="2696" y="3760"/>
                    <a:pt x="2936" y="3760"/>
                  </a:cubicBezTo>
                  <a:cubicBezTo>
                    <a:pt x="3156" y="3760"/>
                    <a:pt x="3376" y="3678"/>
                    <a:pt x="3545" y="3512"/>
                  </a:cubicBezTo>
                  <a:cubicBezTo>
                    <a:pt x="3892" y="3158"/>
                    <a:pt x="3878" y="2583"/>
                    <a:pt x="3503" y="2250"/>
                  </a:cubicBezTo>
                  <a:lnTo>
                    <a:pt x="1013" y="72"/>
                  </a:lnTo>
                  <a:cubicBezTo>
                    <a:pt x="956" y="25"/>
                    <a:pt x="888" y="1"/>
                    <a:pt x="8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00" name="Google Shape;20400;p37"/>
            <p:cNvSpPr/>
            <p:nvPr/>
          </p:nvSpPr>
          <p:spPr>
            <a:xfrm>
              <a:off x="1332659" y="2115674"/>
              <a:ext cx="179608" cy="168265"/>
            </a:xfrm>
            <a:custGeom>
              <a:rect b="b" l="l" r="r" t="t"/>
              <a:pathLst>
                <a:path extrusionOk="0" h="3504" w="3740">
                  <a:moveTo>
                    <a:pt x="438" y="0"/>
                  </a:moveTo>
                  <a:lnTo>
                    <a:pt x="112" y="333"/>
                  </a:lnTo>
                  <a:cubicBezTo>
                    <a:pt x="1" y="437"/>
                    <a:pt x="1" y="610"/>
                    <a:pt x="98" y="721"/>
                  </a:cubicBezTo>
                  <a:lnTo>
                    <a:pt x="2276" y="3212"/>
                  </a:lnTo>
                  <a:cubicBezTo>
                    <a:pt x="2449" y="3406"/>
                    <a:pt x="2687" y="3503"/>
                    <a:pt x="2926" y="3503"/>
                  </a:cubicBezTo>
                  <a:cubicBezTo>
                    <a:pt x="3147" y="3503"/>
                    <a:pt x="3368" y="3420"/>
                    <a:pt x="3538" y="3253"/>
                  </a:cubicBezTo>
                  <a:cubicBezTo>
                    <a:pt x="3628" y="3163"/>
                    <a:pt x="3698" y="3052"/>
                    <a:pt x="3739" y="2934"/>
                  </a:cubicBezTo>
                  <a:lnTo>
                    <a:pt x="3739" y="2934"/>
                  </a:lnTo>
                  <a:cubicBezTo>
                    <a:pt x="3645" y="2967"/>
                    <a:pt x="3547" y="2984"/>
                    <a:pt x="3450" y="2984"/>
                  </a:cubicBezTo>
                  <a:cubicBezTo>
                    <a:pt x="3205" y="2984"/>
                    <a:pt x="2965" y="2880"/>
                    <a:pt x="2796" y="2691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A90B09">
                <a:alpha val="2000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01" name="Google Shape;20401;p37"/>
            <p:cNvSpPr/>
            <p:nvPr/>
          </p:nvSpPr>
          <p:spPr>
            <a:xfrm>
              <a:off x="995582" y="1782409"/>
              <a:ext cx="393745" cy="358764"/>
            </a:xfrm>
            <a:custGeom>
              <a:rect b="b" l="l" r="r" t="t"/>
              <a:pathLst>
                <a:path extrusionOk="0" h="7471" w="8199">
                  <a:moveTo>
                    <a:pt x="4097" y="0"/>
                  </a:moveTo>
                  <a:cubicBezTo>
                    <a:pt x="3141" y="0"/>
                    <a:pt x="2185" y="365"/>
                    <a:pt x="1457" y="1093"/>
                  </a:cubicBezTo>
                  <a:cubicBezTo>
                    <a:pt x="0" y="2549"/>
                    <a:pt x="0" y="4922"/>
                    <a:pt x="1457" y="6378"/>
                  </a:cubicBezTo>
                  <a:cubicBezTo>
                    <a:pt x="2185" y="7107"/>
                    <a:pt x="3141" y="7471"/>
                    <a:pt x="4097" y="7471"/>
                  </a:cubicBezTo>
                  <a:cubicBezTo>
                    <a:pt x="5053" y="7471"/>
                    <a:pt x="6010" y="7107"/>
                    <a:pt x="6742" y="6378"/>
                  </a:cubicBezTo>
                  <a:cubicBezTo>
                    <a:pt x="8199" y="4922"/>
                    <a:pt x="8199" y="2549"/>
                    <a:pt x="6742" y="1093"/>
                  </a:cubicBezTo>
                  <a:cubicBezTo>
                    <a:pt x="6010" y="365"/>
                    <a:pt x="5053" y="0"/>
                    <a:pt x="409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02" name="Google Shape;20402;p37"/>
            <p:cNvSpPr/>
            <p:nvPr/>
          </p:nvSpPr>
          <p:spPr>
            <a:xfrm>
              <a:off x="1041541" y="1824283"/>
              <a:ext cx="301821" cy="275011"/>
            </a:xfrm>
            <a:custGeom>
              <a:rect b="b" l="l" r="r" t="t"/>
              <a:pathLst>
                <a:path extrusionOk="0" h="5727" w="6285">
                  <a:moveTo>
                    <a:pt x="3143" y="1"/>
                  </a:moveTo>
                  <a:cubicBezTo>
                    <a:pt x="2409" y="1"/>
                    <a:pt x="1676" y="280"/>
                    <a:pt x="1117" y="838"/>
                  </a:cubicBezTo>
                  <a:cubicBezTo>
                    <a:pt x="0" y="1955"/>
                    <a:pt x="0" y="3772"/>
                    <a:pt x="1117" y="4889"/>
                  </a:cubicBezTo>
                  <a:cubicBezTo>
                    <a:pt x="1676" y="5447"/>
                    <a:pt x="2409" y="5726"/>
                    <a:pt x="3143" y="5726"/>
                  </a:cubicBezTo>
                  <a:cubicBezTo>
                    <a:pt x="3876" y="5726"/>
                    <a:pt x="4610" y="5447"/>
                    <a:pt x="5168" y="4889"/>
                  </a:cubicBezTo>
                  <a:cubicBezTo>
                    <a:pt x="6285" y="3772"/>
                    <a:pt x="6285" y="1955"/>
                    <a:pt x="5168" y="838"/>
                  </a:cubicBezTo>
                  <a:cubicBezTo>
                    <a:pt x="4610" y="280"/>
                    <a:pt x="3876" y="1"/>
                    <a:pt x="3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03" name="Google Shape;20403;p37"/>
            <p:cNvSpPr/>
            <p:nvPr/>
          </p:nvSpPr>
          <p:spPr>
            <a:xfrm>
              <a:off x="1041541" y="1852855"/>
              <a:ext cx="259855" cy="243418"/>
            </a:xfrm>
            <a:custGeom>
              <a:rect b="b" l="l" r="r" t="t"/>
              <a:pathLst>
                <a:path extrusionOk="0" h="5069" w="5411">
                  <a:moveTo>
                    <a:pt x="1388" y="0"/>
                  </a:moveTo>
                  <a:lnTo>
                    <a:pt x="1388" y="0"/>
                  </a:lnTo>
                  <a:cubicBezTo>
                    <a:pt x="1291" y="77"/>
                    <a:pt x="1200" y="153"/>
                    <a:pt x="1117" y="243"/>
                  </a:cubicBezTo>
                  <a:cubicBezTo>
                    <a:pt x="0" y="1422"/>
                    <a:pt x="84" y="3288"/>
                    <a:pt x="1304" y="4356"/>
                  </a:cubicBezTo>
                  <a:cubicBezTo>
                    <a:pt x="1848" y="4835"/>
                    <a:pt x="2522" y="5068"/>
                    <a:pt x="3193" y="5068"/>
                  </a:cubicBezTo>
                  <a:cubicBezTo>
                    <a:pt x="4021" y="5068"/>
                    <a:pt x="4844" y="4713"/>
                    <a:pt x="5411" y="4023"/>
                  </a:cubicBezTo>
                  <a:lnTo>
                    <a:pt x="5411" y="4023"/>
                  </a:lnTo>
                  <a:cubicBezTo>
                    <a:pt x="4886" y="4437"/>
                    <a:pt x="4259" y="4640"/>
                    <a:pt x="3634" y="4640"/>
                  </a:cubicBezTo>
                  <a:cubicBezTo>
                    <a:pt x="2898" y="4640"/>
                    <a:pt x="2165" y="4357"/>
                    <a:pt x="1610" y="3801"/>
                  </a:cubicBezTo>
                  <a:cubicBezTo>
                    <a:pt x="576" y="2775"/>
                    <a:pt x="486" y="1138"/>
                    <a:pt x="13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04" name="Google Shape;20404;p37"/>
            <p:cNvSpPr/>
            <p:nvPr/>
          </p:nvSpPr>
          <p:spPr>
            <a:xfrm>
              <a:off x="1332323" y="2103236"/>
              <a:ext cx="76021" cy="74432"/>
            </a:xfrm>
            <a:custGeom>
              <a:rect b="b" l="l" r="r" t="t"/>
              <a:pathLst>
                <a:path extrusionOk="0" h="1550" w="1583">
                  <a:moveTo>
                    <a:pt x="821" y="1"/>
                  </a:moveTo>
                  <a:cubicBezTo>
                    <a:pt x="749" y="1"/>
                    <a:pt x="679" y="28"/>
                    <a:pt x="625" y="86"/>
                  </a:cubicBezTo>
                  <a:lnTo>
                    <a:pt x="119" y="592"/>
                  </a:lnTo>
                  <a:cubicBezTo>
                    <a:pt x="8" y="696"/>
                    <a:pt x="1" y="863"/>
                    <a:pt x="105" y="980"/>
                  </a:cubicBezTo>
                  <a:lnTo>
                    <a:pt x="597" y="1549"/>
                  </a:lnTo>
                  <a:lnTo>
                    <a:pt x="1582" y="564"/>
                  </a:lnTo>
                  <a:lnTo>
                    <a:pt x="1013" y="72"/>
                  </a:lnTo>
                  <a:cubicBezTo>
                    <a:pt x="956" y="25"/>
                    <a:pt x="888" y="1"/>
                    <a:pt x="8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05" name="Google Shape;20405;p37"/>
            <p:cNvSpPr/>
            <p:nvPr/>
          </p:nvSpPr>
          <p:spPr>
            <a:xfrm>
              <a:off x="1332659" y="2115674"/>
              <a:ext cx="53354" cy="61995"/>
            </a:xfrm>
            <a:custGeom>
              <a:rect b="b" l="l" r="r" t="t"/>
              <a:pathLst>
                <a:path extrusionOk="0" h="1291" w="1111">
                  <a:moveTo>
                    <a:pt x="438" y="0"/>
                  </a:moveTo>
                  <a:lnTo>
                    <a:pt x="112" y="326"/>
                  </a:lnTo>
                  <a:cubicBezTo>
                    <a:pt x="1" y="437"/>
                    <a:pt x="1" y="604"/>
                    <a:pt x="98" y="721"/>
                  </a:cubicBezTo>
                  <a:lnTo>
                    <a:pt x="590" y="1290"/>
                  </a:lnTo>
                  <a:lnTo>
                    <a:pt x="1110" y="770"/>
                  </a:lnTo>
                  <a:lnTo>
                    <a:pt x="438" y="0"/>
                  </a:lnTo>
                  <a:close/>
                </a:path>
              </a:pathLst>
            </a:custGeom>
            <a:solidFill>
              <a:srgbClr val="A90B09">
                <a:alpha val="2000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06" name="Google Shape;20406;p37"/>
            <p:cNvSpPr/>
            <p:nvPr/>
          </p:nvSpPr>
          <p:spPr>
            <a:xfrm>
              <a:off x="1119147" y="1862267"/>
              <a:ext cx="148249" cy="41826"/>
            </a:xfrm>
            <a:custGeom>
              <a:rect b="b" l="l" r="r" t="t"/>
              <a:pathLst>
                <a:path extrusionOk="0" h="871" w="3087">
                  <a:moveTo>
                    <a:pt x="1524" y="0"/>
                  </a:moveTo>
                  <a:cubicBezTo>
                    <a:pt x="994" y="0"/>
                    <a:pt x="465" y="203"/>
                    <a:pt x="63" y="609"/>
                  </a:cubicBezTo>
                  <a:cubicBezTo>
                    <a:pt x="1" y="671"/>
                    <a:pt x="1" y="762"/>
                    <a:pt x="63" y="824"/>
                  </a:cubicBezTo>
                  <a:cubicBezTo>
                    <a:pt x="91" y="855"/>
                    <a:pt x="129" y="871"/>
                    <a:pt x="168" y="871"/>
                  </a:cubicBezTo>
                  <a:cubicBezTo>
                    <a:pt x="207" y="871"/>
                    <a:pt x="247" y="855"/>
                    <a:pt x="278" y="824"/>
                  </a:cubicBezTo>
                  <a:cubicBezTo>
                    <a:pt x="621" y="481"/>
                    <a:pt x="1072" y="309"/>
                    <a:pt x="1523" y="309"/>
                  </a:cubicBezTo>
                  <a:cubicBezTo>
                    <a:pt x="1974" y="309"/>
                    <a:pt x="2425" y="481"/>
                    <a:pt x="2768" y="824"/>
                  </a:cubicBezTo>
                  <a:cubicBezTo>
                    <a:pt x="2801" y="854"/>
                    <a:pt x="2838" y="867"/>
                    <a:pt x="2872" y="867"/>
                  </a:cubicBezTo>
                  <a:cubicBezTo>
                    <a:pt x="2989" y="867"/>
                    <a:pt x="3086" y="721"/>
                    <a:pt x="2990" y="609"/>
                  </a:cubicBezTo>
                  <a:cubicBezTo>
                    <a:pt x="2584" y="203"/>
                    <a:pt x="2054" y="0"/>
                    <a:pt x="1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407" name="Google Shape;20407;p37"/>
          <p:cNvGrpSpPr/>
          <p:nvPr/>
        </p:nvGrpSpPr>
        <p:grpSpPr>
          <a:xfrm>
            <a:off x="4314947" y="1809971"/>
            <a:ext cx="523655" cy="445475"/>
            <a:chOff x="3551672" y="1809971"/>
            <a:chExt cx="523655" cy="445475"/>
          </a:xfrm>
        </p:grpSpPr>
        <p:sp>
          <p:nvSpPr>
            <p:cNvPr id="20408" name="Google Shape;20408;p37"/>
            <p:cNvSpPr/>
            <p:nvPr/>
          </p:nvSpPr>
          <p:spPr>
            <a:xfrm>
              <a:off x="3551672" y="1809971"/>
              <a:ext cx="523655" cy="445475"/>
            </a:xfrm>
            <a:custGeom>
              <a:rect b="b" l="l" r="r" t="t"/>
              <a:pathLst>
                <a:path extrusionOk="0" h="12587" w="14796">
                  <a:moveTo>
                    <a:pt x="7402" y="0"/>
                  </a:moveTo>
                  <a:cubicBezTo>
                    <a:pt x="6946" y="0"/>
                    <a:pt x="6490" y="226"/>
                    <a:pt x="6230" y="677"/>
                  </a:cubicBezTo>
                  <a:lnTo>
                    <a:pt x="521" y="10555"/>
                  </a:lnTo>
                  <a:cubicBezTo>
                    <a:pt x="1" y="11456"/>
                    <a:pt x="653" y="12587"/>
                    <a:pt x="1693" y="12587"/>
                  </a:cubicBezTo>
                  <a:lnTo>
                    <a:pt x="13103" y="12587"/>
                  </a:lnTo>
                  <a:cubicBezTo>
                    <a:pt x="14144" y="12587"/>
                    <a:pt x="14796" y="11456"/>
                    <a:pt x="14275" y="10555"/>
                  </a:cubicBezTo>
                  <a:lnTo>
                    <a:pt x="8574" y="671"/>
                  </a:lnTo>
                  <a:cubicBezTo>
                    <a:pt x="8311" y="224"/>
                    <a:pt x="7856" y="0"/>
                    <a:pt x="74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09" name="Google Shape;20409;p37"/>
            <p:cNvSpPr/>
            <p:nvPr/>
          </p:nvSpPr>
          <p:spPr>
            <a:xfrm>
              <a:off x="3602742" y="1850636"/>
              <a:ext cx="421763" cy="364074"/>
            </a:xfrm>
            <a:custGeom>
              <a:rect b="b" l="l" r="r" t="t"/>
              <a:pathLst>
                <a:path extrusionOk="0" h="10287" w="11917">
                  <a:moveTo>
                    <a:pt x="5959" y="0"/>
                  </a:moveTo>
                  <a:cubicBezTo>
                    <a:pt x="5891" y="0"/>
                    <a:pt x="5823" y="35"/>
                    <a:pt x="5785" y="104"/>
                  </a:cubicBezTo>
                  <a:lnTo>
                    <a:pt x="77" y="9981"/>
                  </a:lnTo>
                  <a:cubicBezTo>
                    <a:pt x="1" y="10120"/>
                    <a:pt x="98" y="10286"/>
                    <a:pt x="250" y="10286"/>
                  </a:cubicBezTo>
                  <a:lnTo>
                    <a:pt x="11667" y="10286"/>
                  </a:lnTo>
                  <a:cubicBezTo>
                    <a:pt x="11820" y="10286"/>
                    <a:pt x="11917" y="10120"/>
                    <a:pt x="11841" y="9981"/>
                  </a:cubicBezTo>
                  <a:lnTo>
                    <a:pt x="6132" y="104"/>
                  </a:lnTo>
                  <a:cubicBezTo>
                    <a:pt x="6094" y="35"/>
                    <a:pt x="6026" y="0"/>
                    <a:pt x="59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10" name="Google Shape;20410;p37"/>
            <p:cNvSpPr/>
            <p:nvPr/>
          </p:nvSpPr>
          <p:spPr>
            <a:xfrm>
              <a:off x="3770393" y="2116003"/>
              <a:ext cx="75420" cy="64413"/>
            </a:xfrm>
            <a:custGeom>
              <a:rect b="b" l="l" r="r" t="t"/>
              <a:pathLst>
                <a:path extrusionOk="0" h="1820" w="2131">
                  <a:moveTo>
                    <a:pt x="1215" y="0"/>
                  </a:moveTo>
                  <a:cubicBezTo>
                    <a:pt x="410" y="0"/>
                    <a:pt x="1" y="978"/>
                    <a:pt x="577" y="1554"/>
                  </a:cubicBezTo>
                  <a:cubicBezTo>
                    <a:pt x="760" y="1738"/>
                    <a:pt x="988" y="1820"/>
                    <a:pt x="1211" y="1820"/>
                  </a:cubicBezTo>
                  <a:cubicBezTo>
                    <a:pt x="1679" y="1820"/>
                    <a:pt x="2130" y="1458"/>
                    <a:pt x="2130" y="909"/>
                  </a:cubicBezTo>
                  <a:cubicBezTo>
                    <a:pt x="2130" y="409"/>
                    <a:pt x="172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11" name="Google Shape;20411;p37"/>
            <p:cNvSpPr/>
            <p:nvPr/>
          </p:nvSpPr>
          <p:spPr>
            <a:xfrm>
              <a:off x="3785647" y="1938266"/>
              <a:ext cx="55742" cy="151476"/>
            </a:xfrm>
            <a:custGeom>
              <a:rect b="b" l="l" r="r" t="t"/>
              <a:pathLst>
                <a:path extrusionOk="0" h="4280" w="1575">
                  <a:moveTo>
                    <a:pt x="534" y="0"/>
                  </a:moveTo>
                  <a:cubicBezTo>
                    <a:pt x="236" y="0"/>
                    <a:pt x="0" y="236"/>
                    <a:pt x="0" y="534"/>
                  </a:cubicBezTo>
                  <a:lnTo>
                    <a:pt x="0" y="3746"/>
                  </a:lnTo>
                  <a:cubicBezTo>
                    <a:pt x="0" y="4037"/>
                    <a:pt x="236" y="4280"/>
                    <a:pt x="534" y="4280"/>
                  </a:cubicBezTo>
                  <a:lnTo>
                    <a:pt x="1040" y="4280"/>
                  </a:lnTo>
                  <a:cubicBezTo>
                    <a:pt x="1339" y="4280"/>
                    <a:pt x="1575" y="4037"/>
                    <a:pt x="1575" y="3746"/>
                  </a:cubicBezTo>
                  <a:lnTo>
                    <a:pt x="1575" y="534"/>
                  </a:lnTo>
                  <a:cubicBezTo>
                    <a:pt x="1575" y="236"/>
                    <a:pt x="1339" y="0"/>
                    <a:pt x="10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412" name="Google Shape;20412;p37"/>
          <p:cNvGrpSpPr/>
          <p:nvPr/>
        </p:nvGrpSpPr>
        <p:grpSpPr>
          <a:xfrm>
            <a:off x="6867730" y="1782416"/>
            <a:ext cx="522664" cy="500615"/>
            <a:chOff x="6107762" y="1782416"/>
            <a:chExt cx="522664" cy="500615"/>
          </a:xfrm>
        </p:grpSpPr>
        <p:sp>
          <p:nvSpPr>
            <p:cNvPr id="20413" name="Google Shape;20413;p37"/>
            <p:cNvSpPr/>
            <p:nvPr/>
          </p:nvSpPr>
          <p:spPr>
            <a:xfrm>
              <a:off x="6107762" y="1782416"/>
              <a:ext cx="520222" cy="500545"/>
            </a:xfrm>
            <a:custGeom>
              <a:rect b="b" l="l" r="r" t="t"/>
              <a:pathLst>
                <a:path extrusionOk="0" h="14143" w="14699">
                  <a:moveTo>
                    <a:pt x="7623" y="1546"/>
                  </a:moveTo>
                  <a:cubicBezTo>
                    <a:pt x="9044" y="1546"/>
                    <a:pt x="10458" y="2093"/>
                    <a:pt x="11529" y="3164"/>
                  </a:cubicBezTo>
                  <a:cubicBezTo>
                    <a:pt x="13485" y="5113"/>
                    <a:pt x="13700" y="8199"/>
                    <a:pt x="12035" y="10398"/>
                  </a:cubicBezTo>
                  <a:lnTo>
                    <a:pt x="12028" y="10398"/>
                  </a:lnTo>
                  <a:lnTo>
                    <a:pt x="4294" y="2664"/>
                  </a:lnTo>
                  <a:cubicBezTo>
                    <a:pt x="5285" y="1914"/>
                    <a:pt x="6456" y="1546"/>
                    <a:pt x="7623" y="1546"/>
                  </a:cubicBezTo>
                  <a:close/>
                  <a:moveTo>
                    <a:pt x="3198" y="3760"/>
                  </a:moveTo>
                  <a:lnTo>
                    <a:pt x="10932" y="11494"/>
                  </a:lnTo>
                  <a:cubicBezTo>
                    <a:pt x="9959" y="12225"/>
                    <a:pt x="8794" y="12598"/>
                    <a:pt x="7620" y="12598"/>
                  </a:cubicBezTo>
                  <a:cubicBezTo>
                    <a:pt x="6777" y="12598"/>
                    <a:pt x="5930" y="12406"/>
                    <a:pt x="5147" y="12014"/>
                  </a:cubicBezTo>
                  <a:cubicBezTo>
                    <a:pt x="3275" y="11078"/>
                    <a:pt x="2096" y="9164"/>
                    <a:pt x="2089" y="7070"/>
                  </a:cubicBezTo>
                  <a:lnTo>
                    <a:pt x="2089" y="7070"/>
                  </a:lnTo>
                  <a:cubicBezTo>
                    <a:pt x="2090" y="5872"/>
                    <a:pt x="2478" y="4716"/>
                    <a:pt x="3198" y="3760"/>
                  </a:cubicBezTo>
                  <a:close/>
                  <a:moveTo>
                    <a:pt x="7617" y="1"/>
                  </a:moveTo>
                  <a:cubicBezTo>
                    <a:pt x="4759" y="8"/>
                    <a:pt x="2186" y="1728"/>
                    <a:pt x="1090" y="4371"/>
                  </a:cubicBezTo>
                  <a:cubicBezTo>
                    <a:pt x="1" y="7013"/>
                    <a:pt x="604" y="10051"/>
                    <a:pt x="2630" y="12077"/>
                  </a:cubicBezTo>
                  <a:cubicBezTo>
                    <a:pt x="3979" y="13426"/>
                    <a:pt x="5786" y="14143"/>
                    <a:pt x="7626" y="14143"/>
                  </a:cubicBezTo>
                  <a:cubicBezTo>
                    <a:pt x="8538" y="14143"/>
                    <a:pt x="9459" y="13966"/>
                    <a:pt x="10336" y="13603"/>
                  </a:cubicBezTo>
                  <a:cubicBezTo>
                    <a:pt x="12971" y="12507"/>
                    <a:pt x="14692" y="9933"/>
                    <a:pt x="14698" y="7076"/>
                  </a:cubicBezTo>
                  <a:cubicBezTo>
                    <a:pt x="14692" y="3164"/>
                    <a:pt x="11529" y="1"/>
                    <a:pt x="76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14" name="Google Shape;20414;p37"/>
            <p:cNvSpPr/>
            <p:nvPr/>
          </p:nvSpPr>
          <p:spPr>
            <a:xfrm>
              <a:off x="6362582" y="1782416"/>
              <a:ext cx="267844" cy="500615"/>
            </a:xfrm>
            <a:custGeom>
              <a:rect b="b" l="l" r="r" t="t"/>
              <a:pathLst>
                <a:path extrusionOk="0" h="14145" w="7568">
                  <a:moveTo>
                    <a:pt x="493" y="0"/>
                  </a:moveTo>
                  <a:cubicBezTo>
                    <a:pt x="468" y="0"/>
                    <a:pt x="442" y="1"/>
                    <a:pt x="417" y="1"/>
                  </a:cubicBezTo>
                  <a:cubicBezTo>
                    <a:pt x="278" y="1"/>
                    <a:pt x="139" y="8"/>
                    <a:pt x="0" y="15"/>
                  </a:cubicBezTo>
                  <a:cubicBezTo>
                    <a:pt x="3739" y="230"/>
                    <a:pt x="6666" y="3323"/>
                    <a:pt x="6666" y="7076"/>
                  </a:cubicBezTo>
                  <a:cubicBezTo>
                    <a:pt x="6666" y="10821"/>
                    <a:pt x="3739" y="13915"/>
                    <a:pt x="0" y="14130"/>
                  </a:cubicBezTo>
                  <a:cubicBezTo>
                    <a:pt x="139" y="14137"/>
                    <a:pt x="278" y="14144"/>
                    <a:pt x="417" y="14144"/>
                  </a:cubicBezTo>
                  <a:cubicBezTo>
                    <a:pt x="442" y="14144"/>
                    <a:pt x="468" y="14144"/>
                    <a:pt x="493" y="14144"/>
                  </a:cubicBezTo>
                  <a:cubicBezTo>
                    <a:pt x="4398" y="14144"/>
                    <a:pt x="7568" y="10983"/>
                    <a:pt x="7568" y="7076"/>
                  </a:cubicBezTo>
                  <a:cubicBezTo>
                    <a:pt x="7568" y="3162"/>
                    <a:pt x="4398" y="0"/>
                    <a:pt x="4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0418" name="Shape 20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19" name="Google Shape;20419;p38"/>
          <p:cNvSpPr txBox="1"/>
          <p:nvPr>
            <p:ph idx="1" type="body"/>
          </p:nvPr>
        </p:nvSpPr>
        <p:spPr>
          <a:xfrm>
            <a:off x="662100" y="1553550"/>
            <a:ext cx="4203300" cy="3015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Cấm hút thuốc lá nơi công cộng, phạt nặng người vi phạm</a:t>
            </a:r>
            <a:endParaRPr/>
          </a:p>
          <a:p>
            <a:pPr indent="-317500" lvl="0" marL="457200" rtl="0" algn="l">
              <a:spcBef>
                <a:spcPts val="100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Sử dụng nhiều khẩu hiệu, tài liệu chống thuốc lá</a:t>
            </a:r>
            <a:endParaRPr/>
          </a:p>
          <a:p>
            <a:pPr indent="-317500" lvl="0" marL="457200" rtl="0" algn="l">
              <a:spcBef>
                <a:spcPts val="100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Cấm quảng cáo thuốc lá trên báo chí &amp; truyền hình</a:t>
            </a:r>
            <a:endParaRPr/>
          </a:p>
          <a:p>
            <a:pPr indent="0" lvl="0" marL="0" rtl="0" algn="l">
              <a:spcBef>
                <a:spcPts val="1000"/>
              </a:spcBef>
              <a:spcAft>
                <a:spcPts val="1000"/>
              </a:spcAft>
              <a:buNone/>
            </a:pPr>
            <a:r>
              <a:rPr lang="en"/>
              <a:t>=&gt; Cổ vũ hết mình cho chiến dịch &amp; hi vọng chiến dịch sẽ dành thắng lợi</a:t>
            </a:r>
            <a:endParaRPr/>
          </a:p>
        </p:txBody>
      </p:sp>
      <p:sp>
        <p:nvSpPr>
          <p:cNvPr id="20420" name="Google Shape;20420;p38"/>
          <p:cNvSpPr txBox="1"/>
          <p:nvPr>
            <p:ph type="title"/>
          </p:nvPr>
        </p:nvSpPr>
        <p:spPr>
          <a:xfrm>
            <a:off x="734975" y="399825"/>
            <a:ext cx="5128500" cy="1231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NHỮNG KIẾN NGHỊ VỀ VIỆC CHỐNG THUỐC LÁ</a:t>
            </a:r>
            <a:endParaRPr/>
          </a:p>
        </p:txBody>
      </p:sp>
      <p:sp>
        <p:nvSpPr>
          <p:cNvPr id="20421" name="Google Shape;20421;p38"/>
          <p:cNvSpPr/>
          <p:nvPr/>
        </p:nvSpPr>
        <p:spPr>
          <a:xfrm>
            <a:off x="7540120" y="1032770"/>
            <a:ext cx="62" cy="62"/>
          </a:xfrm>
          <a:custGeom>
            <a:rect b="b" l="l" r="r" t="t"/>
            <a:pathLst>
              <a:path extrusionOk="0" h="1" w="1">
                <a:moveTo>
                  <a:pt x="1" y="1"/>
                </a:moveTo>
                <a:close/>
              </a:path>
            </a:pathLst>
          </a:custGeom>
          <a:solidFill>
            <a:srgbClr val="33444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422" name="Google Shape;20422;p38"/>
          <p:cNvSpPr/>
          <p:nvPr/>
        </p:nvSpPr>
        <p:spPr>
          <a:xfrm>
            <a:off x="7525387" y="1041932"/>
            <a:ext cx="62" cy="62"/>
          </a:xfrm>
          <a:custGeom>
            <a:rect b="b" l="l" r="r" t="t"/>
            <a:pathLst>
              <a:path extrusionOk="0" h="1" w="1">
                <a:moveTo>
                  <a:pt x="0" y="0"/>
                </a:moveTo>
                <a:close/>
              </a:path>
            </a:pathLst>
          </a:custGeom>
          <a:solidFill>
            <a:srgbClr val="33444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423" name="Google Shape;20423;p38"/>
          <p:cNvSpPr/>
          <p:nvPr/>
        </p:nvSpPr>
        <p:spPr>
          <a:xfrm>
            <a:off x="7555967" y="1025775"/>
            <a:ext cx="62" cy="62"/>
          </a:xfrm>
          <a:custGeom>
            <a:rect b="b" l="l" r="r" t="t"/>
            <a:pathLst>
              <a:path extrusionOk="0" h="1" w="1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33444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424" name="Google Shape;20424;p38"/>
          <p:cNvSpPr/>
          <p:nvPr/>
        </p:nvSpPr>
        <p:spPr>
          <a:xfrm>
            <a:off x="7511706" y="1052642"/>
            <a:ext cx="310" cy="62"/>
          </a:xfrm>
          <a:custGeom>
            <a:rect b="b" l="l" r="r" t="t"/>
            <a:pathLst>
              <a:path extrusionOk="0" h="1" w="5">
                <a:moveTo>
                  <a:pt x="4" y="1"/>
                </a:moveTo>
                <a:lnTo>
                  <a:pt x="4" y="1"/>
                </a:lnTo>
                <a:lnTo>
                  <a:pt x="4" y="1"/>
                </a:lnTo>
                <a:cubicBezTo>
                  <a:pt x="0" y="1"/>
                  <a:pt x="0" y="1"/>
                  <a:pt x="4" y="1"/>
                </a:cubicBezTo>
                <a:close/>
              </a:path>
            </a:pathLst>
          </a:custGeom>
          <a:solidFill>
            <a:srgbClr val="33444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425" name="Google Shape;20425;p38"/>
          <p:cNvSpPr/>
          <p:nvPr/>
        </p:nvSpPr>
        <p:spPr>
          <a:xfrm>
            <a:off x="7467630" y="1125689"/>
            <a:ext cx="62" cy="62"/>
          </a:xfrm>
          <a:custGeom>
            <a:rect b="b" l="l" r="r" t="t"/>
            <a:pathLst>
              <a:path extrusionOk="0" h="1" w="1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33444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426" name="Google Shape;20426;p38"/>
          <p:cNvSpPr/>
          <p:nvPr/>
        </p:nvSpPr>
        <p:spPr>
          <a:xfrm>
            <a:off x="7472706" y="1109037"/>
            <a:ext cx="62" cy="371"/>
          </a:xfrm>
          <a:custGeom>
            <a:rect b="b" l="l" r="r" t="t"/>
            <a:pathLst>
              <a:path extrusionOk="0" h="6" w="1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ubicBezTo>
                  <a:pt x="1" y="5"/>
                  <a:pt x="1" y="5"/>
                  <a:pt x="1" y="1"/>
                </a:cubicBezTo>
                <a:close/>
              </a:path>
            </a:pathLst>
          </a:custGeom>
          <a:solidFill>
            <a:srgbClr val="33444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427" name="Google Shape;20427;p38"/>
          <p:cNvSpPr/>
          <p:nvPr/>
        </p:nvSpPr>
        <p:spPr>
          <a:xfrm>
            <a:off x="7488863" y="1078456"/>
            <a:ext cx="62" cy="62"/>
          </a:xfrm>
          <a:custGeom>
            <a:rect b="b" l="l" r="r" t="t"/>
            <a:pathLst>
              <a:path extrusionOk="0" h="1" w="1">
                <a:moveTo>
                  <a:pt x="0" y="0"/>
                </a:moveTo>
                <a:close/>
              </a:path>
            </a:pathLst>
          </a:custGeom>
          <a:solidFill>
            <a:srgbClr val="33444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428" name="Google Shape;20428;p38"/>
          <p:cNvSpPr/>
          <p:nvPr/>
        </p:nvSpPr>
        <p:spPr>
          <a:xfrm>
            <a:off x="7499572" y="1065022"/>
            <a:ext cx="62" cy="62"/>
          </a:xfrm>
          <a:custGeom>
            <a:rect b="b" l="l" r="r" t="t"/>
            <a:pathLst>
              <a:path extrusionOk="0" h="1" w="1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33444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429" name="Google Shape;20429;p38"/>
          <p:cNvSpPr/>
          <p:nvPr/>
        </p:nvSpPr>
        <p:spPr>
          <a:xfrm>
            <a:off x="7479701" y="1093189"/>
            <a:ext cx="62" cy="62"/>
          </a:xfrm>
          <a:custGeom>
            <a:rect b="b" l="l" r="r" t="t"/>
            <a:pathLst>
              <a:path extrusionOk="0" h="1" w="1">
                <a:moveTo>
                  <a:pt x="1" y="1"/>
                </a:moveTo>
                <a:close/>
              </a:path>
            </a:pathLst>
          </a:custGeom>
          <a:solidFill>
            <a:srgbClr val="33444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430" name="Google Shape;20430;p38"/>
          <p:cNvSpPr/>
          <p:nvPr/>
        </p:nvSpPr>
        <p:spPr>
          <a:xfrm>
            <a:off x="7741310" y="1109346"/>
            <a:ext cx="62" cy="62"/>
          </a:xfrm>
          <a:custGeom>
            <a:rect b="b" l="l" r="r" t="t"/>
            <a:pathLst>
              <a:path extrusionOk="0" h="1" w="1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33444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431" name="Google Shape;20431;p38"/>
          <p:cNvSpPr/>
          <p:nvPr/>
        </p:nvSpPr>
        <p:spPr>
          <a:xfrm>
            <a:off x="7725214" y="1078456"/>
            <a:ext cx="62" cy="62"/>
          </a:xfrm>
          <a:custGeom>
            <a:rect b="b" l="l" r="r" t="t"/>
            <a:pathLst>
              <a:path extrusionOk="0" h="1" w="1">
                <a:moveTo>
                  <a:pt x="0" y="0"/>
                </a:moveTo>
                <a:close/>
              </a:path>
            </a:pathLst>
          </a:custGeom>
          <a:solidFill>
            <a:srgbClr val="33444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432" name="Google Shape;20432;p38"/>
          <p:cNvSpPr/>
          <p:nvPr/>
        </p:nvSpPr>
        <p:spPr>
          <a:xfrm>
            <a:off x="7746448" y="1125689"/>
            <a:ext cx="62" cy="62"/>
          </a:xfrm>
          <a:custGeom>
            <a:rect b="b" l="l" r="r" t="t"/>
            <a:pathLst>
              <a:path extrusionOk="0" h="1" w="1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33444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433" name="Google Shape;20433;p38"/>
          <p:cNvSpPr/>
          <p:nvPr/>
        </p:nvSpPr>
        <p:spPr>
          <a:xfrm>
            <a:off x="7734314" y="1093189"/>
            <a:ext cx="62" cy="62"/>
          </a:xfrm>
          <a:custGeom>
            <a:rect b="b" l="l" r="r" t="t"/>
            <a:pathLst>
              <a:path extrusionOk="0" h="1" w="1">
                <a:moveTo>
                  <a:pt x="1" y="1"/>
                </a:moveTo>
                <a:close/>
              </a:path>
            </a:pathLst>
          </a:custGeom>
          <a:solidFill>
            <a:srgbClr val="33444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434" name="Google Shape;20434;p38"/>
          <p:cNvSpPr/>
          <p:nvPr/>
        </p:nvSpPr>
        <p:spPr>
          <a:xfrm>
            <a:off x="7749667" y="1142898"/>
            <a:ext cx="62" cy="62"/>
          </a:xfrm>
          <a:custGeom>
            <a:rect b="b" l="l" r="r" t="t"/>
            <a:pathLst>
              <a:path extrusionOk="0" h="1" w="1">
                <a:moveTo>
                  <a:pt x="0" y="1"/>
                </a:moveTo>
                <a:close/>
              </a:path>
            </a:pathLst>
          </a:custGeom>
          <a:solidFill>
            <a:srgbClr val="33444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435" name="Google Shape;20435;p38"/>
          <p:cNvSpPr/>
          <p:nvPr/>
        </p:nvSpPr>
        <p:spPr>
          <a:xfrm>
            <a:off x="7702372" y="1052642"/>
            <a:ext cx="62" cy="62"/>
          </a:xfrm>
          <a:custGeom>
            <a:rect b="b" l="l" r="r" t="t"/>
            <a:pathLst>
              <a:path extrusionOk="0" h="1" w="1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33444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436" name="Google Shape;20436;p38"/>
          <p:cNvSpPr/>
          <p:nvPr/>
        </p:nvSpPr>
        <p:spPr>
          <a:xfrm>
            <a:off x="7673896" y="1032770"/>
            <a:ext cx="62" cy="62"/>
          </a:xfrm>
          <a:custGeom>
            <a:rect b="b" l="l" r="r" t="t"/>
            <a:pathLst>
              <a:path extrusionOk="0" h="1" w="1">
                <a:moveTo>
                  <a:pt x="1" y="1"/>
                </a:moveTo>
                <a:close/>
              </a:path>
            </a:pathLst>
          </a:custGeom>
          <a:solidFill>
            <a:srgbClr val="33444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437" name="Google Shape;20437;p38"/>
          <p:cNvSpPr/>
          <p:nvPr/>
        </p:nvSpPr>
        <p:spPr>
          <a:xfrm>
            <a:off x="7464411" y="1142898"/>
            <a:ext cx="62" cy="62"/>
          </a:xfrm>
          <a:custGeom>
            <a:rect b="b" l="l" r="r" t="t"/>
            <a:pathLst>
              <a:path extrusionOk="0" h="1" w="1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33444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438" name="Google Shape;20438;p38"/>
          <p:cNvSpPr/>
          <p:nvPr/>
        </p:nvSpPr>
        <p:spPr>
          <a:xfrm>
            <a:off x="7714443" y="1065022"/>
            <a:ext cx="62" cy="62"/>
          </a:xfrm>
          <a:custGeom>
            <a:rect b="b" l="l" r="r" t="t"/>
            <a:pathLst>
              <a:path extrusionOk="0" h="1" w="1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33444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439" name="Google Shape;20439;p38"/>
          <p:cNvSpPr/>
          <p:nvPr/>
        </p:nvSpPr>
        <p:spPr>
          <a:xfrm>
            <a:off x="7688691" y="1041932"/>
            <a:ext cx="62" cy="62"/>
          </a:xfrm>
          <a:custGeom>
            <a:rect b="b" l="l" r="r" t="t"/>
            <a:pathLst>
              <a:path extrusionOk="0" h="1" w="1">
                <a:moveTo>
                  <a:pt x="0" y="0"/>
                </a:moveTo>
                <a:close/>
              </a:path>
            </a:pathLst>
          </a:custGeom>
          <a:solidFill>
            <a:srgbClr val="33444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440" name="Google Shape;20440;p38"/>
          <p:cNvSpPr/>
          <p:nvPr/>
        </p:nvSpPr>
        <p:spPr>
          <a:xfrm>
            <a:off x="7746448" y="1194774"/>
            <a:ext cx="62" cy="62"/>
          </a:xfrm>
          <a:custGeom>
            <a:rect b="b" l="l" r="r" t="t"/>
            <a:pathLst>
              <a:path extrusionOk="0" h="1" w="1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33444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441" name="Google Shape;20441;p38"/>
          <p:cNvSpPr/>
          <p:nvPr/>
        </p:nvSpPr>
        <p:spPr>
          <a:xfrm>
            <a:off x="7749667" y="1177565"/>
            <a:ext cx="62" cy="62"/>
          </a:xfrm>
          <a:custGeom>
            <a:rect b="b" l="l" r="r" t="t"/>
            <a:pathLst>
              <a:path extrusionOk="0" h="1" w="1">
                <a:moveTo>
                  <a:pt x="0" y="0"/>
                </a:moveTo>
                <a:close/>
              </a:path>
            </a:pathLst>
          </a:custGeom>
          <a:solidFill>
            <a:srgbClr val="33444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442" name="Google Shape;20442;p38"/>
          <p:cNvSpPr/>
          <p:nvPr/>
        </p:nvSpPr>
        <p:spPr>
          <a:xfrm>
            <a:off x="7464411" y="1177565"/>
            <a:ext cx="62" cy="62"/>
          </a:xfrm>
          <a:custGeom>
            <a:rect b="b" l="l" r="r" t="t"/>
            <a:pathLst>
              <a:path extrusionOk="0" h="1" w="1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33444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443" name="Google Shape;20443;p38"/>
          <p:cNvSpPr/>
          <p:nvPr/>
        </p:nvSpPr>
        <p:spPr>
          <a:xfrm>
            <a:off x="7467630" y="1194774"/>
            <a:ext cx="62" cy="62"/>
          </a:xfrm>
          <a:custGeom>
            <a:rect b="b" l="l" r="r" t="t"/>
            <a:pathLst>
              <a:path extrusionOk="0" h="1" w="1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33444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0444" name="Google Shape;20444;p38"/>
          <p:cNvGrpSpPr/>
          <p:nvPr/>
        </p:nvGrpSpPr>
        <p:grpSpPr>
          <a:xfrm>
            <a:off x="4676985" y="1315078"/>
            <a:ext cx="3457083" cy="3014935"/>
            <a:chOff x="4676975" y="1109024"/>
            <a:chExt cx="3621499" cy="3221084"/>
          </a:xfrm>
        </p:grpSpPr>
        <p:sp>
          <p:nvSpPr>
            <p:cNvPr id="20445" name="Google Shape;20445;p38"/>
            <p:cNvSpPr/>
            <p:nvPr/>
          </p:nvSpPr>
          <p:spPr>
            <a:xfrm>
              <a:off x="7122203" y="1657188"/>
              <a:ext cx="931299" cy="1994393"/>
            </a:xfrm>
            <a:custGeom>
              <a:rect b="b" l="l" r="r" t="t"/>
              <a:pathLst>
                <a:path extrusionOk="0" h="32217" w="15044">
                  <a:moveTo>
                    <a:pt x="1" y="1"/>
                  </a:moveTo>
                  <a:lnTo>
                    <a:pt x="1" y="32216"/>
                  </a:lnTo>
                  <a:lnTo>
                    <a:pt x="15043" y="32216"/>
                  </a:lnTo>
                  <a:lnTo>
                    <a:pt x="1504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46" name="Google Shape;20446;p38"/>
            <p:cNvSpPr/>
            <p:nvPr/>
          </p:nvSpPr>
          <p:spPr>
            <a:xfrm>
              <a:off x="7226140" y="1717112"/>
              <a:ext cx="802351" cy="1864083"/>
            </a:xfrm>
            <a:custGeom>
              <a:rect b="b" l="l" r="r" t="t"/>
              <a:pathLst>
                <a:path extrusionOk="0" h="30112" w="12961">
                  <a:moveTo>
                    <a:pt x="109" y="0"/>
                  </a:moveTo>
                  <a:cubicBezTo>
                    <a:pt x="53" y="0"/>
                    <a:pt x="1" y="48"/>
                    <a:pt x="1" y="109"/>
                  </a:cubicBezTo>
                  <a:cubicBezTo>
                    <a:pt x="1" y="165"/>
                    <a:pt x="53" y="217"/>
                    <a:pt x="109" y="217"/>
                  </a:cubicBezTo>
                  <a:lnTo>
                    <a:pt x="7182" y="217"/>
                  </a:lnTo>
                  <a:lnTo>
                    <a:pt x="7182" y="30112"/>
                  </a:lnTo>
                  <a:lnTo>
                    <a:pt x="12150" y="30112"/>
                  </a:lnTo>
                  <a:lnTo>
                    <a:pt x="12150" y="217"/>
                  </a:lnTo>
                  <a:lnTo>
                    <a:pt x="12852" y="217"/>
                  </a:lnTo>
                  <a:cubicBezTo>
                    <a:pt x="12909" y="217"/>
                    <a:pt x="12961" y="165"/>
                    <a:pt x="12961" y="109"/>
                  </a:cubicBezTo>
                  <a:cubicBezTo>
                    <a:pt x="12961" y="48"/>
                    <a:pt x="12913" y="0"/>
                    <a:pt x="128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47" name="Google Shape;20447;p38"/>
            <p:cNvSpPr/>
            <p:nvPr/>
          </p:nvSpPr>
          <p:spPr>
            <a:xfrm>
              <a:off x="5535652" y="3022677"/>
              <a:ext cx="2573205" cy="680212"/>
            </a:xfrm>
            <a:custGeom>
              <a:rect b="b" l="l" r="r" t="t"/>
              <a:pathLst>
                <a:path extrusionOk="0" h="10988" w="41567">
                  <a:moveTo>
                    <a:pt x="20692" y="1"/>
                  </a:moveTo>
                  <a:cubicBezTo>
                    <a:pt x="20575" y="1"/>
                    <a:pt x="20458" y="1"/>
                    <a:pt x="20341" y="1"/>
                  </a:cubicBezTo>
                  <a:lnTo>
                    <a:pt x="20276" y="1"/>
                  </a:lnTo>
                  <a:cubicBezTo>
                    <a:pt x="8982" y="58"/>
                    <a:pt x="5" y="2566"/>
                    <a:pt x="0" y="5637"/>
                  </a:cubicBezTo>
                  <a:cubicBezTo>
                    <a:pt x="0" y="5681"/>
                    <a:pt x="0" y="5716"/>
                    <a:pt x="5" y="5759"/>
                  </a:cubicBezTo>
                  <a:cubicBezTo>
                    <a:pt x="70" y="6644"/>
                    <a:pt x="872" y="7473"/>
                    <a:pt x="2244" y="8210"/>
                  </a:cubicBezTo>
                  <a:cubicBezTo>
                    <a:pt x="2916" y="8575"/>
                    <a:pt x="3723" y="8918"/>
                    <a:pt x="4656" y="9226"/>
                  </a:cubicBezTo>
                  <a:cubicBezTo>
                    <a:pt x="4656" y="9226"/>
                    <a:pt x="4634" y="10037"/>
                    <a:pt x="4851" y="10987"/>
                  </a:cubicBezTo>
                  <a:cubicBezTo>
                    <a:pt x="6209" y="10553"/>
                    <a:pt x="7984" y="10124"/>
                    <a:pt x="7984" y="10124"/>
                  </a:cubicBezTo>
                  <a:cubicBezTo>
                    <a:pt x="8257" y="10093"/>
                    <a:pt x="8526" y="10037"/>
                    <a:pt x="8778" y="9963"/>
                  </a:cubicBezTo>
                  <a:cubicBezTo>
                    <a:pt x="12054" y="9338"/>
                    <a:pt x="16024" y="8965"/>
                    <a:pt x="20328" y="8944"/>
                  </a:cubicBezTo>
                  <a:cubicBezTo>
                    <a:pt x="20440" y="8943"/>
                    <a:pt x="20553" y="8943"/>
                    <a:pt x="20665" y="8943"/>
                  </a:cubicBezTo>
                  <a:cubicBezTo>
                    <a:pt x="25512" y="8943"/>
                    <a:pt x="29999" y="9400"/>
                    <a:pt x="33548" y="10167"/>
                  </a:cubicBezTo>
                  <a:cubicBezTo>
                    <a:pt x="34364" y="9994"/>
                    <a:pt x="35132" y="9798"/>
                    <a:pt x="35848" y="9599"/>
                  </a:cubicBezTo>
                  <a:cubicBezTo>
                    <a:pt x="39397" y="8583"/>
                    <a:pt x="41566" y="7212"/>
                    <a:pt x="41566" y="5707"/>
                  </a:cubicBezTo>
                  <a:cubicBezTo>
                    <a:pt x="41566" y="5668"/>
                    <a:pt x="41566" y="5624"/>
                    <a:pt x="41558" y="5581"/>
                  </a:cubicBezTo>
                  <a:cubicBezTo>
                    <a:pt x="41317" y="2485"/>
                    <a:pt x="32010" y="1"/>
                    <a:pt x="206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48" name="Google Shape;20448;p38"/>
            <p:cNvSpPr/>
            <p:nvPr/>
          </p:nvSpPr>
          <p:spPr>
            <a:xfrm>
              <a:off x="5534727" y="3024702"/>
              <a:ext cx="2573205" cy="680212"/>
            </a:xfrm>
            <a:custGeom>
              <a:rect b="b" l="l" r="r" t="t"/>
              <a:pathLst>
                <a:path extrusionOk="0" h="10988" w="41567">
                  <a:moveTo>
                    <a:pt x="20692" y="1"/>
                  </a:moveTo>
                  <a:cubicBezTo>
                    <a:pt x="20575" y="1"/>
                    <a:pt x="20458" y="1"/>
                    <a:pt x="20341" y="1"/>
                  </a:cubicBezTo>
                  <a:lnTo>
                    <a:pt x="20276" y="1"/>
                  </a:lnTo>
                  <a:cubicBezTo>
                    <a:pt x="8982" y="58"/>
                    <a:pt x="5" y="2566"/>
                    <a:pt x="0" y="5637"/>
                  </a:cubicBezTo>
                  <a:cubicBezTo>
                    <a:pt x="0" y="5681"/>
                    <a:pt x="0" y="5716"/>
                    <a:pt x="5" y="5759"/>
                  </a:cubicBezTo>
                  <a:cubicBezTo>
                    <a:pt x="70" y="6644"/>
                    <a:pt x="872" y="7473"/>
                    <a:pt x="2244" y="8210"/>
                  </a:cubicBezTo>
                  <a:cubicBezTo>
                    <a:pt x="2916" y="8575"/>
                    <a:pt x="3723" y="8918"/>
                    <a:pt x="4656" y="9226"/>
                  </a:cubicBezTo>
                  <a:cubicBezTo>
                    <a:pt x="4656" y="9226"/>
                    <a:pt x="4634" y="10037"/>
                    <a:pt x="4851" y="10987"/>
                  </a:cubicBezTo>
                  <a:cubicBezTo>
                    <a:pt x="6209" y="10553"/>
                    <a:pt x="7984" y="10124"/>
                    <a:pt x="7984" y="10124"/>
                  </a:cubicBezTo>
                  <a:cubicBezTo>
                    <a:pt x="8257" y="10093"/>
                    <a:pt x="8526" y="10037"/>
                    <a:pt x="8778" y="9963"/>
                  </a:cubicBezTo>
                  <a:cubicBezTo>
                    <a:pt x="12054" y="9338"/>
                    <a:pt x="16024" y="8965"/>
                    <a:pt x="20328" y="8944"/>
                  </a:cubicBezTo>
                  <a:cubicBezTo>
                    <a:pt x="20440" y="8943"/>
                    <a:pt x="20553" y="8943"/>
                    <a:pt x="20665" y="8943"/>
                  </a:cubicBezTo>
                  <a:cubicBezTo>
                    <a:pt x="25512" y="8943"/>
                    <a:pt x="29999" y="9400"/>
                    <a:pt x="33548" y="10167"/>
                  </a:cubicBezTo>
                  <a:cubicBezTo>
                    <a:pt x="34364" y="9994"/>
                    <a:pt x="35132" y="9798"/>
                    <a:pt x="35848" y="9599"/>
                  </a:cubicBezTo>
                  <a:cubicBezTo>
                    <a:pt x="39397" y="8583"/>
                    <a:pt x="41566" y="7212"/>
                    <a:pt x="41566" y="5707"/>
                  </a:cubicBezTo>
                  <a:cubicBezTo>
                    <a:pt x="41566" y="5668"/>
                    <a:pt x="41566" y="5624"/>
                    <a:pt x="41558" y="5581"/>
                  </a:cubicBezTo>
                  <a:cubicBezTo>
                    <a:pt x="41317" y="2485"/>
                    <a:pt x="32010" y="1"/>
                    <a:pt x="20692" y="1"/>
                  </a:cubicBezTo>
                  <a:close/>
                </a:path>
              </a:pathLst>
            </a:custGeom>
            <a:solidFill>
              <a:srgbClr val="3A080B">
                <a:alpha val="38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49" name="Google Shape;20449;p38"/>
            <p:cNvSpPr/>
            <p:nvPr/>
          </p:nvSpPr>
          <p:spPr>
            <a:xfrm>
              <a:off x="5794413" y="3546823"/>
              <a:ext cx="1832945" cy="410802"/>
            </a:xfrm>
            <a:custGeom>
              <a:rect b="b" l="l" r="r" t="t"/>
              <a:pathLst>
                <a:path extrusionOk="0" h="6636" w="29609">
                  <a:moveTo>
                    <a:pt x="18239" y="1"/>
                  </a:moveTo>
                  <a:cubicBezTo>
                    <a:pt x="17806" y="1"/>
                    <a:pt x="17372" y="7"/>
                    <a:pt x="16937" y="21"/>
                  </a:cubicBezTo>
                  <a:cubicBezTo>
                    <a:pt x="6420" y="351"/>
                    <a:pt x="2875" y="1123"/>
                    <a:pt x="671" y="2520"/>
                  </a:cubicBezTo>
                  <a:cubicBezTo>
                    <a:pt x="660" y="2518"/>
                    <a:pt x="649" y="2517"/>
                    <a:pt x="639" y="2517"/>
                  </a:cubicBezTo>
                  <a:cubicBezTo>
                    <a:pt x="0" y="2517"/>
                    <a:pt x="13" y="6635"/>
                    <a:pt x="7781" y="6635"/>
                  </a:cubicBezTo>
                  <a:cubicBezTo>
                    <a:pt x="7872" y="6635"/>
                    <a:pt x="7963" y="6635"/>
                    <a:pt x="8056" y="6633"/>
                  </a:cubicBezTo>
                  <a:lnTo>
                    <a:pt x="16347" y="2919"/>
                  </a:lnTo>
                  <a:cubicBezTo>
                    <a:pt x="16752" y="2926"/>
                    <a:pt x="17148" y="2929"/>
                    <a:pt x="17536" y="2929"/>
                  </a:cubicBezTo>
                  <a:cubicBezTo>
                    <a:pt x="25294" y="2929"/>
                    <a:pt x="29609" y="1690"/>
                    <a:pt x="29431" y="1690"/>
                  </a:cubicBezTo>
                  <a:cubicBezTo>
                    <a:pt x="29422" y="1690"/>
                    <a:pt x="29401" y="1693"/>
                    <a:pt x="29368" y="1700"/>
                  </a:cubicBezTo>
                  <a:cubicBezTo>
                    <a:pt x="27032" y="722"/>
                    <a:pt x="22749" y="1"/>
                    <a:pt x="18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50" name="Google Shape;20450;p38"/>
            <p:cNvSpPr/>
            <p:nvPr/>
          </p:nvSpPr>
          <p:spPr>
            <a:xfrm>
              <a:off x="5794413" y="3546835"/>
              <a:ext cx="1832945" cy="410802"/>
            </a:xfrm>
            <a:custGeom>
              <a:rect b="b" l="l" r="r" t="t"/>
              <a:pathLst>
                <a:path extrusionOk="0" h="6636" w="29609">
                  <a:moveTo>
                    <a:pt x="18239" y="1"/>
                  </a:moveTo>
                  <a:cubicBezTo>
                    <a:pt x="17806" y="1"/>
                    <a:pt x="17372" y="7"/>
                    <a:pt x="16937" y="21"/>
                  </a:cubicBezTo>
                  <a:cubicBezTo>
                    <a:pt x="6420" y="351"/>
                    <a:pt x="2875" y="1123"/>
                    <a:pt x="671" y="2520"/>
                  </a:cubicBezTo>
                  <a:cubicBezTo>
                    <a:pt x="660" y="2518"/>
                    <a:pt x="649" y="2517"/>
                    <a:pt x="639" y="2517"/>
                  </a:cubicBezTo>
                  <a:cubicBezTo>
                    <a:pt x="0" y="2517"/>
                    <a:pt x="13" y="6635"/>
                    <a:pt x="7781" y="6635"/>
                  </a:cubicBezTo>
                  <a:cubicBezTo>
                    <a:pt x="7872" y="6635"/>
                    <a:pt x="7963" y="6635"/>
                    <a:pt x="8056" y="6633"/>
                  </a:cubicBezTo>
                  <a:lnTo>
                    <a:pt x="16347" y="2919"/>
                  </a:lnTo>
                  <a:cubicBezTo>
                    <a:pt x="16752" y="2926"/>
                    <a:pt x="17148" y="2929"/>
                    <a:pt x="17536" y="2929"/>
                  </a:cubicBezTo>
                  <a:cubicBezTo>
                    <a:pt x="25294" y="2929"/>
                    <a:pt x="29609" y="1690"/>
                    <a:pt x="29431" y="1690"/>
                  </a:cubicBezTo>
                  <a:cubicBezTo>
                    <a:pt x="29422" y="1690"/>
                    <a:pt x="29401" y="1693"/>
                    <a:pt x="29368" y="1700"/>
                  </a:cubicBezTo>
                  <a:cubicBezTo>
                    <a:pt x="27032" y="722"/>
                    <a:pt x="22749" y="1"/>
                    <a:pt x="18239" y="1"/>
                  </a:cubicBezTo>
                  <a:close/>
                </a:path>
              </a:pathLst>
            </a:custGeom>
            <a:solidFill>
              <a:srgbClr val="3A080B">
                <a:alpha val="6470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51" name="Google Shape;20451;p38"/>
            <p:cNvSpPr/>
            <p:nvPr/>
          </p:nvSpPr>
          <p:spPr>
            <a:xfrm>
              <a:off x="5710907" y="3593746"/>
              <a:ext cx="381768" cy="353725"/>
            </a:xfrm>
            <a:custGeom>
              <a:rect b="b" l="l" r="r" t="t"/>
              <a:pathLst>
                <a:path extrusionOk="0" h="5714" w="6167">
                  <a:moveTo>
                    <a:pt x="1810" y="1"/>
                  </a:moveTo>
                  <a:lnTo>
                    <a:pt x="74" y="725"/>
                  </a:lnTo>
                  <a:cubicBezTo>
                    <a:pt x="74" y="725"/>
                    <a:pt x="61" y="834"/>
                    <a:pt x="48" y="1025"/>
                  </a:cubicBezTo>
                  <a:cubicBezTo>
                    <a:pt x="1" y="1914"/>
                    <a:pt x="96" y="4608"/>
                    <a:pt x="2817" y="5550"/>
                  </a:cubicBezTo>
                  <a:cubicBezTo>
                    <a:pt x="3133" y="5659"/>
                    <a:pt x="3463" y="5713"/>
                    <a:pt x="3790" y="5713"/>
                  </a:cubicBezTo>
                  <a:cubicBezTo>
                    <a:pt x="4544" y="5713"/>
                    <a:pt x="5282" y="5424"/>
                    <a:pt x="5793" y="4843"/>
                  </a:cubicBezTo>
                  <a:cubicBezTo>
                    <a:pt x="5923" y="4700"/>
                    <a:pt x="6053" y="4517"/>
                    <a:pt x="6166" y="4318"/>
                  </a:cubicBezTo>
                  <a:lnTo>
                    <a:pt x="6166" y="4318"/>
                  </a:lnTo>
                  <a:cubicBezTo>
                    <a:pt x="5670" y="4474"/>
                    <a:pt x="5230" y="4544"/>
                    <a:pt x="4841" y="4544"/>
                  </a:cubicBezTo>
                  <a:cubicBezTo>
                    <a:pt x="3029" y="4544"/>
                    <a:pt x="2298" y="3037"/>
                    <a:pt x="2005" y="1762"/>
                  </a:cubicBezTo>
                  <a:cubicBezTo>
                    <a:pt x="1788" y="812"/>
                    <a:pt x="1810" y="1"/>
                    <a:pt x="1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52" name="Google Shape;20452;p38"/>
            <p:cNvSpPr/>
            <p:nvPr/>
          </p:nvSpPr>
          <p:spPr>
            <a:xfrm>
              <a:off x="7474068" y="1109024"/>
              <a:ext cx="263034" cy="262477"/>
            </a:xfrm>
            <a:custGeom>
              <a:rect b="b" l="l" r="r" t="t"/>
              <a:pathLst>
                <a:path extrusionOk="0" h="4240" w="4249">
                  <a:moveTo>
                    <a:pt x="2127" y="0"/>
                  </a:moveTo>
                  <a:cubicBezTo>
                    <a:pt x="2105" y="0"/>
                    <a:pt x="2088" y="0"/>
                    <a:pt x="2066" y="5"/>
                  </a:cubicBezTo>
                  <a:lnTo>
                    <a:pt x="2014" y="204"/>
                  </a:lnTo>
                  <a:lnTo>
                    <a:pt x="1931" y="9"/>
                  </a:lnTo>
                  <a:cubicBezTo>
                    <a:pt x="1892" y="18"/>
                    <a:pt x="1849" y="22"/>
                    <a:pt x="1814" y="26"/>
                  </a:cubicBezTo>
                  <a:lnTo>
                    <a:pt x="1780" y="235"/>
                  </a:lnTo>
                  <a:lnTo>
                    <a:pt x="1675" y="48"/>
                  </a:lnTo>
                  <a:cubicBezTo>
                    <a:pt x="1641" y="61"/>
                    <a:pt x="1602" y="70"/>
                    <a:pt x="1563" y="74"/>
                  </a:cubicBezTo>
                  <a:lnTo>
                    <a:pt x="1558" y="287"/>
                  </a:lnTo>
                  <a:lnTo>
                    <a:pt x="1432" y="117"/>
                  </a:lnTo>
                  <a:cubicBezTo>
                    <a:pt x="1393" y="130"/>
                    <a:pt x="1359" y="148"/>
                    <a:pt x="1320" y="161"/>
                  </a:cubicBezTo>
                  <a:lnTo>
                    <a:pt x="1341" y="373"/>
                  </a:lnTo>
                  <a:lnTo>
                    <a:pt x="1198" y="222"/>
                  </a:lnTo>
                  <a:cubicBezTo>
                    <a:pt x="1163" y="239"/>
                    <a:pt x="1129" y="256"/>
                    <a:pt x="1090" y="278"/>
                  </a:cubicBezTo>
                  <a:lnTo>
                    <a:pt x="1142" y="482"/>
                  </a:lnTo>
                  <a:lnTo>
                    <a:pt x="1142" y="482"/>
                  </a:lnTo>
                  <a:lnTo>
                    <a:pt x="977" y="347"/>
                  </a:lnTo>
                  <a:cubicBezTo>
                    <a:pt x="946" y="369"/>
                    <a:pt x="912" y="391"/>
                    <a:pt x="881" y="417"/>
                  </a:cubicBezTo>
                  <a:lnTo>
                    <a:pt x="951" y="612"/>
                  </a:lnTo>
                  <a:lnTo>
                    <a:pt x="773" y="499"/>
                  </a:lnTo>
                  <a:cubicBezTo>
                    <a:pt x="738" y="525"/>
                    <a:pt x="712" y="551"/>
                    <a:pt x="686" y="582"/>
                  </a:cubicBezTo>
                  <a:lnTo>
                    <a:pt x="777" y="768"/>
                  </a:lnTo>
                  <a:lnTo>
                    <a:pt x="777" y="768"/>
                  </a:lnTo>
                  <a:lnTo>
                    <a:pt x="586" y="677"/>
                  </a:lnTo>
                  <a:cubicBezTo>
                    <a:pt x="560" y="703"/>
                    <a:pt x="534" y="738"/>
                    <a:pt x="504" y="764"/>
                  </a:cubicBezTo>
                  <a:lnTo>
                    <a:pt x="621" y="942"/>
                  </a:lnTo>
                  <a:lnTo>
                    <a:pt x="426" y="872"/>
                  </a:lnTo>
                  <a:cubicBezTo>
                    <a:pt x="404" y="907"/>
                    <a:pt x="374" y="938"/>
                    <a:pt x="352" y="972"/>
                  </a:cubicBezTo>
                  <a:lnTo>
                    <a:pt x="491" y="1133"/>
                  </a:lnTo>
                  <a:lnTo>
                    <a:pt x="491" y="1133"/>
                  </a:lnTo>
                  <a:lnTo>
                    <a:pt x="283" y="1085"/>
                  </a:lnTo>
                  <a:cubicBezTo>
                    <a:pt x="261" y="1115"/>
                    <a:pt x="244" y="1154"/>
                    <a:pt x="226" y="1193"/>
                  </a:cubicBezTo>
                  <a:lnTo>
                    <a:pt x="382" y="1332"/>
                  </a:lnTo>
                  <a:lnTo>
                    <a:pt x="382" y="1332"/>
                  </a:lnTo>
                  <a:lnTo>
                    <a:pt x="170" y="1311"/>
                  </a:lnTo>
                  <a:cubicBezTo>
                    <a:pt x="152" y="1350"/>
                    <a:pt x="139" y="1389"/>
                    <a:pt x="126" y="1428"/>
                  </a:cubicBezTo>
                  <a:lnTo>
                    <a:pt x="291" y="1549"/>
                  </a:lnTo>
                  <a:lnTo>
                    <a:pt x="83" y="1558"/>
                  </a:lnTo>
                  <a:lnTo>
                    <a:pt x="48" y="1671"/>
                  </a:lnTo>
                  <a:lnTo>
                    <a:pt x="235" y="1775"/>
                  </a:lnTo>
                  <a:lnTo>
                    <a:pt x="27" y="1805"/>
                  </a:lnTo>
                  <a:cubicBezTo>
                    <a:pt x="22" y="1844"/>
                    <a:pt x="18" y="1888"/>
                    <a:pt x="9" y="1927"/>
                  </a:cubicBezTo>
                  <a:lnTo>
                    <a:pt x="205" y="2005"/>
                  </a:lnTo>
                  <a:lnTo>
                    <a:pt x="5" y="2061"/>
                  </a:lnTo>
                  <a:cubicBezTo>
                    <a:pt x="5" y="2083"/>
                    <a:pt x="1" y="2100"/>
                    <a:pt x="1" y="2122"/>
                  </a:cubicBezTo>
                  <a:cubicBezTo>
                    <a:pt x="1" y="2144"/>
                    <a:pt x="1" y="2157"/>
                    <a:pt x="5" y="2178"/>
                  </a:cubicBezTo>
                  <a:lnTo>
                    <a:pt x="205" y="2235"/>
                  </a:lnTo>
                  <a:lnTo>
                    <a:pt x="9" y="2317"/>
                  </a:lnTo>
                  <a:cubicBezTo>
                    <a:pt x="18" y="2352"/>
                    <a:pt x="22" y="2395"/>
                    <a:pt x="27" y="2434"/>
                  </a:cubicBezTo>
                  <a:lnTo>
                    <a:pt x="235" y="2465"/>
                  </a:lnTo>
                  <a:lnTo>
                    <a:pt x="48" y="2569"/>
                  </a:lnTo>
                  <a:cubicBezTo>
                    <a:pt x="61" y="2608"/>
                    <a:pt x="70" y="2647"/>
                    <a:pt x="74" y="2682"/>
                  </a:cubicBezTo>
                  <a:lnTo>
                    <a:pt x="287" y="2690"/>
                  </a:lnTo>
                  <a:lnTo>
                    <a:pt x="118" y="2812"/>
                  </a:lnTo>
                  <a:cubicBezTo>
                    <a:pt x="131" y="2851"/>
                    <a:pt x="148" y="2890"/>
                    <a:pt x="165" y="2929"/>
                  </a:cubicBezTo>
                  <a:lnTo>
                    <a:pt x="374" y="2907"/>
                  </a:lnTo>
                  <a:lnTo>
                    <a:pt x="222" y="3046"/>
                  </a:lnTo>
                  <a:cubicBezTo>
                    <a:pt x="239" y="3085"/>
                    <a:pt x="257" y="3116"/>
                    <a:pt x="278" y="3155"/>
                  </a:cubicBezTo>
                  <a:lnTo>
                    <a:pt x="482" y="3107"/>
                  </a:lnTo>
                  <a:lnTo>
                    <a:pt x="348" y="3267"/>
                  </a:lnTo>
                  <a:cubicBezTo>
                    <a:pt x="369" y="3302"/>
                    <a:pt x="391" y="3333"/>
                    <a:pt x="417" y="3367"/>
                  </a:cubicBezTo>
                  <a:lnTo>
                    <a:pt x="612" y="3298"/>
                  </a:lnTo>
                  <a:lnTo>
                    <a:pt x="500" y="3476"/>
                  </a:lnTo>
                  <a:cubicBezTo>
                    <a:pt x="526" y="3506"/>
                    <a:pt x="556" y="3536"/>
                    <a:pt x="582" y="3562"/>
                  </a:cubicBezTo>
                  <a:lnTo>
                    <a:pt x="773" y="3471"/>
                  </a:lnTo>
                  <a:lnTo>
                    <a:pt x="677" y="3658"/>
                  </a:lnTo>
                  <a:cubicBezTo>
                    <a:pt x="708" y="3688"/>
                    <a:pt x="738" y="3714"/>
                    <a:pt x="764" y="3740"/>
                  </a:cubicBezTo>
                  <a:lnTo>
                    <a:pt x="946" y="3628"/>
                  </a:lnTo>
                  <a:lnTo>
                    <a:pt x="946" y="3628"/>
                  </a:lnTo>
                  <a:lnTo>
                    <a:pt x="873" y="3823"/>
                  </a:lnTo>
                  <a:cubicBezTo>
                    <a:pt x="907" y="3845"/>
                    <a:pt x="938" y="3871"/>
                    <a:pt x="972" y="3892"/>
                  </a:cubicBezTo>
                  <a:lnTo>
                    <a:pt x="1133" y="3758"/>
                  </a:lnTo>
                  <a:lnTo>
                    <a:pt x="1085" y="3962"/>
                  </a:lnTo>
                  <a:cubicBezTo>
                    <a:pt x="1120" y="3983"/>
                    <a:pt x="1155" y="4001"/>
                    <a:pt x="1194" y="4018"/>
                  </a:cubicBezTo>
                  <a:lnTo>
                    <a:pt x="1337" y="3866"/>
                  </a:lnTo>
                  <a:lnTo>
                    <a:pt x="1315" y="4079"/>
                  </a:lnTo>
                  <a:cubicBezTo>
                    <a:pt x="1350" y="4092"/>
                    <a:pt x="1389" y="4105"/>
                    <a:pt x="1428" y="4122"/>
                  </a:cubicBezTo>
                  <a:lnTo>
                    <a:pt x="1554" y="3953"/>
                  </a:lnTo>
                  <a:lnTo>
                    <a:pt x="1558" y="4166"/>
                  </a:lnTo>
                  <a:cubicBezTo>
                    <a:pt x="1597" y="4174"/>
                    <a:pt x="1632" y="4187"/>
                    <a:pt x="1671" y="4192"/>
                  </a:cubicBezTo>
                  <a:lnTo>
                    <a:pt x="1775" y="4005"/>
                  </a:lnTo>
                  <a:lnTo>
                    <a:pt x="1806" y="4213"/>
                  </a:lnTo>
                  <a:cubicBezTo>
                    <a:pt x="1845" y="4218"/>
                    <a:pt x="1888" y="4222"/>
                    <a:pt x="1927" y="4231"/>
                  </a:cubicBezTo>
                  <a:lnTo>
                    <a:pt x="2009" y="4035"/>
                  </a:lnTo>
                  <a:lnTo>
                    <a:pt x="2062" y="4235"/>
                  </a:lnTo>
                  <a:cubicBezTo>
                    <a:pt x="2083" y="4235"/>
                    <a:pt x="2101" y="4239"/>
                    <a:pt x="2122" y="4239"/>
                  </a:cubicBezTo>
                  <a:cubicBezTo>
                    <a:pt x="2144" y="4239"/>
                    <a:pt x="2157" y="4239"/>
                    <a:pt x="2179" y="4235"/>
                  </a:cubicBezTo>
                  <a:lnTo>
                    <a:pt x="2235" y="4035"/>
                  </a:lnTo>
                  <a:lnTo>
                    <a:pt x="2318" y="4231"/>
                  </a:lnTo>
                  <a:cubicBezTo>
                    <a:pt x="2352" y="4222"/>
                    <a:pt x="2396" y="4218"/>
                    <a:pt x="2435" y="4213"/>
                  </a:cubicBezTo>
                  <a:lnTo>
                    <a:pt x="2469" y="4005"/>
                  </a:lnTo>
                  <a:lnTo>
                    <a:pt x="2569" y="4192"/>
                  </a:lnTo>
                  <a:cubicBezTo>
                    <a:pt x="2608" y="4179"/>
                    <a:pt x="2647" y="4170"/>
                    <a:pt x="2686" y="4166"/>
                  </a:cubicBezTo>
                  <a:lnTo>
                    <a:pt x="2691" y="3953"/>
                  </a:lnTo>
                  <a:lnTo>
                    <a:pt x="2816" y="4122"/>
                  </a:lnTo>
                  <a:cubicBezTo>
                    <a:pt x="2851" y="4109"/>
                    <a:pt x="2890" y="4092"/>
                    <a:pt x="2929" y="4079"/>
                  </a:cubicBezTo>
                  <a:lnTo>
                    <a:pt x="2908" y="3866"/>
                  </a:lnTo>
                  <a:lnTo>
                    <a:pt x="3046" y="4018"/>
                  </a:lnTo>
                  <a:cubicBezTo>
                    <a:pt x="3085" y="4001"/>
                    <a:pt x="3120" y="3983"/>
                    <a:pt x="3155" y="3962"/>
                  </a:cubicBezTo>
                  <a:lnTo>
                    <a:pt x="3107" y="3758"/>
                  </a:lnTo>
                  <a:lnTo>
                    <a:pt x="3272" y="3892"/>
                  </a:lnTo>
                  <a:cubicBezTo>
                    <a:pt x="3302" y="3871"/>
                    <a:pt x="3337" y="3849"/>
                    <a:pt x="3368" y="3823"/>
                  </a:cubicBezTo>
                  <a:lnTo>
                    <a:pt x="3298" y="3623"/>
                  </a:lnTo>
                  <a:lnTo>
                    <a:pt x="3298" y="3623"/>
                  </a:lnTo>
                  <a:lnTo>
                    <a:pt x="3476" y="3740"/>
                  </a:lnTo>
                  <a:cubicBezTo>
                    <a:pt x="3511" y="3714"/>
                    <a:pt x="3537" y="3688"/>
                    <a:pt x="3563" y="3658"/>
                  </a:cubicBezTo>
                  <a:lnTo>
                    <a:pt x="3472" y="3471"/>
                  </a:lnTo>
                  <a:lnTo>
                    <a:pt x="3472" y="3471"/>
                  </a:lnTo>
                  <a:lnTo>
                    <a:pt x="3663" y="3562"/>
                  </a:lnTo>
                  <a:cubicBezTo>
                    <a:pt x="3689" y="3536"/>
                    <a:pt x="3715" y="3502"/>
                    <a:pt x="3741" y="3476"/>
                  </a:cubicBezTo>
                  <a:lnTo>
                    <a:pt x="3624" y="3298"/>
                  </a:lnTo>
                  <a:lnTo>
                    <a:pt x="3823" y="3367"/>
                  </a:lnTo>
                  <a:cubicBezTo>
                    <a:pt x="3845" y="3333"/>
                    <a:pt x="3871" y="3302"/>
                    <a:pt x="3893" y="3267"/>
                  </a:cubicBezTo>
                  <a:lnTo>
                    <a:pt x="3758" y="3107"/>
                  </a:lnTo>
                  <a:lnTo>
                    <a:pt x="3966" y="3155"/>
                  </a:lnTo>
                  <a:cubicBezTo>
                    <a:pt x="3988" y="3124"/>
                    <a:pt x="4001" y="3085"/>
                    <a:pt x="4018" y="3046"/>
                  </a:cubicBezTo>
                  <a:lnTo>
                    <a:pt x="3866" y="2907"/>
                  </a:lnTo>
                  <a:lnTo>
                    <a:pt x="4079" y="2929"/>
                  </a:lnTo>
                  <a:cubicBezTo>
                    <a:pt x="4096" y="2890"/>
                    <a:pt x="4105" y="2851"/>
                    <a:pt x="4122" y="2812"/>
                  </a:cubicBezTo>
                  <a:lnTo>
                    <a:pt x="3953" y="2690"/>
                  </a:lnTo>
                  <a:lnTo>
                    <a:pt x="4166" y="2682"/>
                  </a:lnTo>
                  <a:cubicBezTo>
                    <a:pt x="4179" y="2647"/>
                    <a:pt x="4188" y="2608"/>
                    <a:pt x="4192" y="2569"/>
                  </a:cubicBezTo>
                  <a:lnTo>
                    <a:pt x="4010" y="2465"/>
                  </a:lnTo>
                  <a:lnTo>
                    <a:pt x="4214" y="2434"/>
                  </a:lnTo>
                  <a:cubicBezTo>
                    <a:pt x="4222" y="2395"/>
                    <a:pt x="4227" y="2356"/>
                    <a:pt x="4231" y="2317"/>
                  </a:cubicBezTo>
                  <a:lnTo>
                    <a:pt x="4036" y="2235"/>
                  </a:lnTo>
                  <a:lnTo>
                    <a:pt x="4235" y="2178"/>
                  </a:lnTo>
                  <a:cubicBezTo>
                    <a:pt x="4248" y="2170"/>
                    <a:pt x="4248" y="2148"/>
                    <a:pt x="4248" y="2126"/>
                  </a:cubicBezTo>
                  <a:cubicBezTo>
                    <a:pt x="4248" y="2105"/>
                    <a:pt x="4248" y="2087"/>
                    <a:pt x="4244" y="2066"/>
                  </a:cubicBezTo>
                  <a:lnTo>
                    <a:pt x="4040" y="2014"/>
                  </a:lnTo>
                  <a:lnTo>
                    <a:pt x="4235" y="1931"/>
                  </a:lnTo>
                  <a:cubicBezTo>
                    <a:pt x="4231" y="1892"/>
                    <a:pt x="4227" y="1849"/>
                    <a:pt x="4222" y="1810"/>
                  </a:cubicBezTo>
                  <a:lnTo>
                    <a:pt x="4014" y="1779"/>
                  </a:lnTo>
                  <a:lnTo>
                    <a:pt x="4201" y="1675"/>
                  </a:lnTo>
                  <a:cubicBezTo>
                    <a:pt x="4188" y="1636"/>
                    <a:pt x="4179" y="1601"/>
                    <a:pt x="4170" y="1562"/>
                  </a:cubicBezTo>
                  <a:lnTo>
                    <a:pt x="3962" y="1558"/>
                  </a:lnTo>
                  <a:lnTo>
                    <a:pt x="4127" y="1432"/>
                  </a:lnTo>
                  <a:cubicBezTo>
                    <a:pt x="4118" y="1393"/>
                    <a:pt x="4101" y="1354"/>
                    <a:pt x="4083" y="1319"/>
                  </a:cubicBezTo>
                  <a:lnTo>
                    <a:pt x="3871" y="1341"/>
                  </a:lnTo>
                  <a:lnTo>
                    <a:pt x="3871" y="1341"/>
                  </a:lnTo>
                  <a:lnTo>
                    <a:pt x="4023" y="1198"/>
                  </a:lnTo>
                  <a:cubicBezTo>
                    <a:pt x="4010" y="1159"/>
                    <a:pt x="3992" y="1128"/>
                    <a:pt x="3971" y="1089"/>
                  </a:cubicBezTo>
                  <a:lnTo>
                    <a:pt x="3762" y="1137"/>
                  </a:lnTo>
                  <a:lnTo>
                    <a:pt x="3901" y="977"/>
                  </a:lnTo>
                  <a:cubicBezTo>
                    <a:pt x="3879" y="942"/>
                    <a:pt x="3858" y="911"/>
                    <a:pt x="3827" y="877"/>
                  </a:cubicBezTo>
                  <a:lnTo>
                    <a:pt x="3628" y="951"/>
                  </a:lnTo>
                  <a:lnTo>
                    <a:pt x="3749" y="768"/>
                  </a:lnTo>
                  <a:cubicBezTo>
                    <a:pt x="3719" y="738"/>
                    <a:pt x="3693" y="712"/>
                    <a:pt x="3667" y="682"/>
                  </a:cubicBezTo>
                  <a:lnTo>
                    <a:pt x="3476" y="777"/>
                  </a:lnTo>
                  <a:lnTo>
                    <a:pt x="3567" y="586"/>
                  </a:lnTo>
                  <a:cubicBezTo>
                    <a:pt x="3541" y="560"/>
                    <a:pt x="3511" y="530"/>
                    <a:pt x="3480" y="504"/>
                  </a:cubicBezTo>
                  <a:lnTo>
                    <a:pt x="3302" y="616"/>
                  </a:lnTo>
                  <a:lnTo>
                    <a:pt x="3372" y="417"/>
                  </a:lnTo>
                  <a:cubicBezTo>
                    <a:pt x="3341" y="395"/>
                    <a:pt x="3307" y="369"/>
                    <a:pt x="3276" y="347"/>
                  </a:cubicBezTo>
                  <a:lnTo>
                    <a:pt x="3112" y="482"/>
                  </a:lnTo>
                  <a:lnTo>
                    <a:pt x="3112" y="482"/>
                  </a:lnTo>
                  <a:lnTo>
                    <a:pt x="3164" y="278"/>
                  </a:lnTo>
                  <a:cubicBezTo>
                    <a:pt x="3129" y="256"/>
                    <a:pt x="3090" y="239"/>
                    <a:pt x="3055" y="222"/>
                  </a:cubicBezTo>
                  <a:lnTo>
                    <a:pt x="2912" y="373"/>
                  </a:lnTo>
                  <a:lnTo>
                    <a:pt x="2934" y="161"/>
                  </a:lnTo>
                  <a:cubicBezTo>
                    <a:pt x="2895" y="148"/>
                    <a:pt x="2860" y="135"/>
                    <a:pt x="2821" y="117"/>
                  </a:cubicBezTo>
                  <a:lnTo>
                    <a:pt x="2695" y="287"/>
                  </a:lnTo>
                  <a:lnTo>
                    <a:pt x="2691" y="74"/>
                  </a:lnTo>
                  <a:cubicBezTo>
                    <a:pt x="2652" y="65"/>
                    <a:pt x="2613" y="52"/>
                    <a:pt x="2578" y="48"/>
                  </a:cubicBezTo>
                  <a:lnTo>
                    <a:pt x="2474" y="235"/>
                  </a:lnTo>
                  <a:lnTo>
                    <a:pt x="2439" y="26"/>
                  </a:lnTo>
                  <a:cubicBezTo>
                    <a:pt x="2404" y="22"/>
                    <a:pt x="2361" y="18"/>
                    <a:pt x="2322" y="9"/>
                  </a:cubicBezTo>
                  <a:lnTo>
                    <a:pt x="2239" y="204"/>
                  </a:lnTo>
                  <a:lnTo>
                    <a:pt x="2187" y="5"/>
                  </a:lnTo>
                  <a:cubicBezTo>
                    <a:pt x="2166" y="5"/>
                    <a:pt x="2148" y="0"/>
                    <a:pt x="21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453" name="Google Shape;20453;p38"/>
            <p:cNvSpPr/>
            <p:nvPr/>
          </p:nvSpPr>
          <p:spPr>
            <a:xfrm>
              <a:off x="7488863" y="1322285"/>
              <a:ext cx="62" cy="62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3344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54" name="Google Shape;20454;p38"/>
            <p:cNvSpPr/>
            <p:nvPr/>
          </p:nvSpPr>
          <p:spPr>
            <a:xfrm>
              <a:off x="7688691" y="1358808"/>
              <a:ext cx="62" cy="310"/>
            </a:xfrm>
            <a:custGeom>
              <a:rect b="b" l="l" r="r" t="t"/>
              <a:pathLst>
                <a:path extrusionOk="0" h="5" w="1">
                  <a:moveTo>
                    <a:pt x="0" y="0"/>
                  </a:moveTo>
                  <a:lnTo>
                    <a:pt x="0" y="5"/>
                  </a:lnTo>
                  <a:close/>
                </a:path>
              </a:pathLst>
            </a:custGeom>
            <a:solidFill>
              <a:srgbClr val="3344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55" name="Google Shape;20455;p38"/>
            <p:cNvSpPr/>
            <p:nvPr/>
          </p:nvSpPr>
          <p:spPr>
            <a:xfrm>
              <a:off x="7714443" y="1335966"/>
              <a:ext cx="62" cy="62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344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56" name="Google Shape;20456;p38"/>
            <p:cNvSpPr/>
            <p:nvPr/>
          </p:nvSpPr>
          <p:spPr>
            <a:xfrm>
              <a:off x="7702124" y="1348037"/>
              <a:ext cx="62" cy="62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344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57" name="Google Shape;20457;p38"/>
            <p:cNvSpPr/>
            <p:nvPr/>
          </p:nvSpPr>
          <p:spPr>
            <a:xfrm>
              <a:off x="7673896" y="1367908"/>
              <a:ext cx="62" cy="62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rgbClr val="3344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58" name="Google Shape;20458;p38"/>
            <p:cNvSpPr/>
            <p:nvPr/>
          </p:nvSpPr>
          <p:spPr>
            <a:xfrm>
              <a:off x="7641396" y="1380289"/>
              <a:ext cx="62" cy="62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344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59" name="Google Shape;20459;p38"/>
            <p:cNvSpPr/>
            <p:nvPr/>
          </p:nvSpPr>
          <p:spPr>
            <a:xfrm>
              <a:off x="7624186" y="1383261"/>
              <a:ext cx="371" cy="62"/>
            </a:xfrm>
            <a:custGeom>
              <a:rect b="b" l="l" r="r" t="t"/>
              <a:pathLst>
                <a:path extrusionOk="0" h="1" w="6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ubicBezTo>
                    <a:pt x="5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344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60" name="Google Shape;20460;p38"/>
            <p:cNvSpPr/>
            <p:nvPr/>
          </p:nvSpPr>
          <p:spPr>
            <a:xfrm>
              <a:off x="7734314" y="1307490"/>
              <a:ext cx="62" cy="62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rgbClr val="3344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61" name="Google Shape;20461;p38"/>
            <p:cNvSpPr/>
            <p:nvPr/>
          </p:nvSpPr>
          <p:spPr>
            <a:xfrm>
              <a:off x="7741310" y="1291642"/>
              <a:ext cx="62" cy="62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344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62" name="Google Shape;20462;p38"/>
            <p:cNvSpPr/>
            <p:nvPr/>
          </p:nvSpPr>
          <p:spPr>
            <a:xfrm>
              <a:off x="7725214" y="1322285"/>
              <a:ext cx="62" cy="310"/>
            </a:xfrm>
            <a:custGeom>
              <a:rect b="b" l="l" r="r" t="t"/>
              <a:pathLst>
                <a:path extrusionOk="0" h="5" w="1">
                  <a:moveTo>
                    <a:pt x="0" y="5"/>
                  </a:move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44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63" name="Google Shape;20463;p38"/>
            <p:cNvSpPr/>
            <p:nvPr/>
          </p:nvSpPr>
          <p:spPr>
            <a:xfrm>
              <a:off x="7657800" y="1374904"/>
              <a:ext cx="310" cy="62"/>
            </a:xfrm>
            <a:custGeom>
              <a:rect b="b" l="l" r="r" t="t"/>
              <a:pathLst>
                <a:path extrusionOk="0" h="1" w="5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5" y="1"/>
                    <a:pt x="5" y="1"/>
                    <a:pt x="0" y="1"/>
                  </a:cubicBezTo>
                  <a:close/>
                </a:path>
              </a:pathLst>
            </a:custGeom>
            <a:solidFill>
              <a:srgbClr val="3344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64" name="Google Shape;20464;p38"/>
            <p:cNvSpPr/>
            <p:nvPr/>
          </p:nvSpPr>
          <p:spPr>
            <a:xfrm>
              <a:off x="7511706" y="1348037"/>
              <a:ext cx="62" cy="62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344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65" name="Google Shape;20465;p38"/>
            <p:cNvSpPr/>
            <p:nvPr/>
          </p:nvSpPr>
          <p:spPr>
            <a:xfrm>
              <a:off x="7472706" y="1291642"/>
              <a:ext cx="62" cy="62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344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66" name="Google Shape;20466;p38"/>
            <p:cNvSpPr/>
            <p:nvPr/>
          </p:nvSpPr>
          <p:spPr>
            <a:xfrm>
              <a:off x="7499572" y="1335966"/>
              <a:ext cx="62" cy="62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344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67" name="Google Shape;20467;p38"/>
            <p:cNvSpPr/>
            <p:nvPr/>
          </p:nvSpPr>
          <p:spPr>
            <a:xfrm>
              <a:off x="7479701" y="1307490"/>
              <a:ext cx="62" cy="62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rgbClr val="3344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68" name="Google Shape;20468;p38"/>
            <p:cNvSpPr/>
            <p:nvPr/>
          </p:nvSpPr>
          <p:spPr>
            <a:xfrm>
              <a:off x="7540120" y="1367908"/>
              <a:ext cx="62" cy="62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rgbClr val="3344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69" name="Google Shape;20469;p38"/>
            <p:cNvSpPr/>
            <p:nvPr/>
          </p:nvSpPr>
          <p:spPr>
            <a:xfrm>
              <a:off x="7572372" y="1380042"/>
              <a:ext cx="619" cy="310"/>
            </a:xfrm>
            <a:custGeom>
              <a:rect b="b" l="l" r="r" t="t"/>
              <a:pathLst>
                <a:path extrusionOk="0" h="5" w="1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ubicBezTo>
                    <a:pt x="9" y="5"/>
                    <a:pt x="9" y="5"/>
                    <a:pt x="1" y="0"/>
                  </a:cubicBezTo>
                  <a:close/>
                </a:path>
              </a:pathLst>
            </a:custGeom>
            <a:solidFill>
              <a:srgbClr val="3344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70" name="Google Shape;20470;p38"/>
            <p:cNvSpPr/>
            <p:nvPr/>
          </p:nvSpPr>
          <p:spPr>
            <a:xfrm>
              <a:off x="7589582" y="1383261"/>
              <a:ext cx="62" cy="62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44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71" name="Google Shape;20471;p38"/>
            <p:cNvSpPr/>
            <p:nvPr/>
          </p:nvSpPr>
          <p:spPr>
            <a:xfrm>
              <a:off x="7525387" y="1358808"/>
              <a:ext cx="62" cy="62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3344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72" name="Google Shape;20472;p38"/>
            <p:cNvSpPr/>
            <p:nvPr/>
          </p:nvSpPr>
          <p:spPr>
            <a:xfrm>
              <a:off x="7555967" y="1374904"/>
              <a:ext cx="62" cy="62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344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73" name="Google Shape;20473;p38"/>
            <p:cNvSpPr/>
            <p:nvPr/>
          </p:nvSpPr>
          <p:spPr>
            <a:xfrm>
              <a:off x="7535601" y="1169195"/>
              <a:ext cx="142939" cy="142939"/>
            </a:xfrm>
            <a:custGeom>
              <a:rect b="b" l="l" r="r" t="t"/>
              <a:pathLst>
                <a:path extrusionOk="0" h="2309" w="2309">
                  <a:moveTo>
                    <a:pt x="1154" y="0"/>
                  </a:moveTo>
                  <a:cubicBezTo>
                    <a:pt x="517" y="0"/>
                    <a:pt x="0" y="517"/>
                    <a:pt x="0" y="1154"/>
                  </a:cubicBezTo>
                  <a:cubicBezTo>
                    <a:pt x="0" y="1792"/>
                    <a:pt x="517" y="2308"/>
                    <a:pt x="1154" y="2308"/>
                  </a:cubicBezTo>
                  <a:cubicBezTo>
                    <a:pt x="1792" y="2308"/>
                    <a:pt x="2308" y="1792"/>
                    <a:pt x="2308" y="1154"/>
                  </a:cubicBezTo>
                  <a:cubicBezTo>
                    <a:pt x="2308" y="517"/>
                    <a:pt x="1792" y="0"/>
                    <a:pt x="115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74" name="Google Shape;20474;p38"/>
            <p:cNvSpPr/>
            <p:nvPr/>
          </p:nvSpPr>
          <p:spPr>
            <a:xfrm>
              <a:off x="7255174" y="1499827"/>
              <a:ext cx="185653" cy="157424"/>
            </a:xfrm>
            <a:custGeom>
              <a:rect b="b" l="l" r="r" t="t"/>
              <a:pathLst>
                <a:path extrusionOk="0" h="2543" w="2999">
                  <a:moveTo>
                    <a:pt x="0" y="0"/>
                  </a:moveTo>
                  <a:lnTo>
                    <a:pt x="0" y="18"/>
                  </a:lnTo>
                  <a:cubicBezTo>
                    <a:pt x="13" y="22"/>
                    <a:pt x="18" y="2527"/>
                    <a:pt x="5" y="2527"/>
                  </a:cubicBezTo>
                  <a:cubicBezTo>
                    <a:pt x="5" y="2527"/>
                    <a:pt x="5" y="2527"/>
                    <a:pt x="5" y="2525"/>
                  </a:cubicBezTo>
                  <a:lnTo>
                    <a:pt x="5" y="2543"/>
                  </a:lnTo>
                  <a:lnTo>
                    <a:pt x="1280" y="2543"/>
                  </a:lnTo>
                  <a:lnTo>
                    <a:pt x="1280" y="2534"/>
                  </a:lnTo>
                  <a:cubicBezTo>
                    <a:pt x="1280" y="2534"/>
                    <a:pt x="2079" y="1363"/>
                    <a:pt x="2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75" name="Google Shape;20475;p38"/>
            <p:cNvSpPr/>
            <p:nvPr/>
          </p:nvSpPr>
          <p:spPr>
            <a:xfrm>
              <a:off x="7334411" y="1242490"/>
              <a:ext cx="704850" cy="415073"/>
            </a:xfrm>
            <a:custGeom>
              <a:rect b="b" l="l" r="r" t="t"/>
              <a:pathLst>
                <a:path extrusionOk="0" h="6705" w="11386">
                  <a:moveTo>
                    <a:pt x="10717" y="1"/>
                  </a:moveTo>
                  <a:cubicBezTo>
                    <a:pt x="8982" y="1"/>
                    <a:pt x="4474" y="1"/>
                    <a:pt x="4491" y="40"/>
                  </a:cubicBezTo>
                  <a:cubicBezTo>
                    <a:pt x="4491" y="74"/>
                    <a:pt x="3680" y="1289"/>
                    <a:pt x="2747" y="2665"/>
                  </a:cubicBezTo>
                  <a:lnTo>
                    <a:pt x="2456" y="3081"/>
                  </a:lnTo>
                  <a:lnTo>
                    <a:pt x="2248" y="3394"/>
                  </a:lnTo>
                  <a:lnTo>
                    <a:pt x="2131" y="3559"/>
                  </a:lnTo>
                  <a:lnTo>
                    <a:pt x="1927" y="3858"/>
                  </a:lnTo>
                  <a:lnTo>
                    <a:pt x="1719" y="4162"/>
                  </a:lnTo>
                  <a:cubicBezTo>
                    <a:pt x="799" y="5524"/>
                    <a:pt x="0" y="6695"/>
                    <a:pt x="0" y="6695"/>
                  </a:cubicBezTo>
                  <a:lnTo>
                    <a:pt x="0" y="6704"/>
                  </a:lnTo>
                  <a:lnTo>
                    <a:pt x="11381" y="6704"/>
                  </a:lnTo>
                  <a:lnTo>
                    <a:pt x="11381" y="5654"/>
                  </a:lnTo>
                  <a:lnTo>
                    <a:pt x="11108" y="5524"/>
                  </a:lnTo>
                  <a:lnTo>
                    <a:pt x="9281" y="4609"/>
                  </a:lnTo>
                  <a:lnTo>
                    <a:pt x="9281" y="3159"/>
                  </a:lnTo>
                  <a:lnTo>
                    <a:pt x="11108" y="2244"/>
                  </a:lnTo>
                  <a:lnTo>
                    <a:pt x="11385" y="2105"/>
                  </a:lnTo>
                  <a:lnTo>
                    <a:pt x="11385" y="669"/>
                  </a:lnTo>
                  <a:cubicBezTo>
                    <a:pt x="11385" y="300"/>
                    <a:pt x="11086" y="1"/>
                    <a:pt x="107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76" name="Google Shape;20476;p38"/>
            <p:cNvSpPr/>
            <p:nvPr/>
          </p:nvSpPr>
          <p:spPr>
            <a:xfrm>
              <a:off x="7205774" y="1407156"/>
              <a:ext cx="298196" cy="92734"/>
            </a:xfrm>
            <a:custGeom>
              <a:rect b="b" l="l" r="r" t="t"/>
              <a:pathLst>
                <a:path extrusionOk="0" h="1498" w="4817">
                  <a:moveTo>
                    <a:pt x="1150" y="0"/>
                  </a:moveTo>
                  <a:cubicBezTo>
                    <a:pt x="516" y="0"/>
                    <a:pt x="0" y="512"/>
                    <a:pt x="0" y="1150"/>
                  </a:cubicBezTo>
                  <a:cubicBezTo>
                    <a:pt x="0" y="1337"/>
                    <a:pt x="152" y="1497"/>
                    <a:pt x="347" y="1497"/>
                  </a:cubicBezTo>
                  <a:lnTo>
                    <a:pt x="3792" y="1497"/>
                  </a:lnTo>
                  <a:lnTo>
                    <a:pt x="3996" y="1194"/>
                  </a:lnTo>
                  <a:cubicBezTo>
                    <a:pt x="4070" y="1089"/>
                    <a:pt x="4135" y="994"/>
                    <a:pt x="4204" y="894"/>
                  </a:cubicBezTo>
                  <a:lnTo>
                    <a:pt x="4317" y="725"/>
                  </a:lnTo>
                  <a:lnTo>
                    <a:pt x="4530" y="417"/>
                  </a:lnTo>
                  <a:lnTo>
                    <a:pt x="481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77" name="Google Shape;20477;p38"/>
            <p:cNvSpPr/>
            <p:nvPr/>
          </p:nvSpPr>
          <p:spPr>
            <a:xfrm>
              <a:off x="7473015" y="1432908"/>
              <a:ext cx="13186" cy="19129"/>
            </a:xfrm>
            <a:custGeom>
              <a:rect b="b" l="l" r="r" t="t"/>
              <a:pathLst>
                <a:path extrusionOk="0" h="309" w="213">
                  <a:moveTo>
                    <a:pt x="213" y="1"/>
                  </a:moveTo>
                  <a:lnTo>
                    <a:pt x="0" y="309"/>
                  </a:lnTo>
                  <a:cubicBezTo>
                    <a:pt x="74" y="214"/>
                    <a:pt x="143" y="105"/>
                    <a:pt x="213" y="1"/>
                  </a:cubicBezTo>
                  <a:close/>
                </a:path>
              </a:pathLst>
            </a:custGeom>
            <a:solidFill>
              <a:srgbClr val="3344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78" name="Google Shape;20478;p38"/>
            <p:cNvSpPr/>
            <p:nvPr/>
          </p:nvSpPr>
          <p:spPr>
            <a:xfrm>
              <a:off x="7453639" y="1462498"/>
              <a:ext cx="12691" cy="18572"/>
            </a:xfrm>
            <a:custGeom>
              <a:rect b="b" l="l" r="r" t="t"/>
              <a:pathLst>
                <a:path extrusionOk="0" h="300" w="205">
                  <a:moveTo>
                    <a:pt x="205" y="0"/>
                  </a:moveTo>
                  <a:lnTo>
                    <a:pt x="134" y="105"/>
                  </a:lnTo>
                  <a:lnTo>
                    <a:pt x="134" y="105"/>
                  </a:lnTo>
                  <a:cubicBezTo>
                    <a:pt x="157" y="71"/>
                    <a:pt x="181" y="36"/>
                    <a:pt x="205" y="0"/>
                  </a:cubicBezTo>
                  <a:close/>
                  <a:moveTo>
                    <a:pt x="134" y="105"/>
                  </a:moveTo>
                  <a:cubicBezTo>
                    <a:pt x="88" y="170"/>
                    <a:pt x="44" y="234"/>
                    <a:pt x="1" y="300"/>
                  </a:cubicBezTo>
                  <a:lnTo>
                    <a:pt x="134" y="105"/>
                  </a:lnTo>
                  <a:close/>
                </a:path>
              </a:pathLst>
            </a:custGeom>
            <a:solidFill>
              <a:srgbClr val="3344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79" name="Google Shape;20479;p38"/>
            <p:cNvSpPr/>
            <p:nvPr/>
          </p:nvSpPr>
          <p:spPr>
            <a:xfrm>
              <a:off x="7908637" y="1380846"/>
              <a:ext cx="113162" cy="203358"/>
            </a:xfrm>
            <a:custGeom>
              <a:rect b="b" l="l" r="r" t="t"/>
              <a:pathLst>
                <a:path extrusionOk="0" h="3285" w="1828">
                  <a:moveTo>
                    <a:pt x="1827" y="0"/>
                  </a:moveTo>
                  <a:lnTo>
                    <a:pt x="1" y="920"/>
                  </a:lnTo>
                  <a:lnTo>
                    <a:pt x="1" y="2365"/>
                  </a:lnTo>
                  <a:lnTo>
                    <a:pt x="1827" y="3285"/>
                  </a:lnTo>
                  <a:lnTo>
                    <a:pt x="182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80" name="Google Shape;20480;p38"/>
            <p:cNvSpPr/>
            <p:nvPr/>
          </p:nvSpPr>
          <p:spPr>
            <a:xfrm>
              <a:off x="7908637" y="1380846"/>
              <a:ext cx="113162" cy="116072"/>
            </a:xfrm>
            <a:custGeom>
              <a:rect b="b" l="l" r="r" t="t"/>
              <a:pathLst>
                <a:path extrusionOk="0" h="1875" w="1828">
                  <a:moveTo>
                    <a:pt x="1827" y="0"/>
                  </a:moveTo>
                  <a:lnTo>
                    <a:pt x="1" y="920"/>
                  </a:lnTo>
                  <a:lnTo>
                    <a:pt x="1" y="1875"/>
                  </a:lnTo>
                  <a:lnTo>
                    <a:pt x="1827" y="998"/>
                  </a:lnTo>
                  <a:lnTo>
                    <a:pt x="18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81" name="Google Shape;20481;p38"/>
            <p:cNvSpPr/>
            <p:nvPr/>
          </p:nvSpPr>
          <p:spPr>
            <a:xfrm>
              <a:off x="7408016" y="1287618"/>
              <a:ext cx="355954" cy="342768"/>
            </a:xfrm>
            <a:custGeom>
              <a:rect b="b" l="l" r="r" t="t"/>
              <a:pathLst>
                <a:path extrusionOk="0" h="5537" w="5750">
                  <a:moveTo>
                    <a:pt x="3684" y="1"/>
                  </a:moveTo>
                  <a:lnTo>
                    <a:pt x="0" y="5537"/>
                  </a:lnTo>
                  <a:lnTo>
                    <a:pt x="5749" y="5537"/>
                  </a:lnTo>
                  <a:lnTo>
                    <a:pt x="3857" y="5038"/>
                  </a:lnTo>
                  <a:cubicBezTo>
                    <a:pt x="3363" y="4908"/>
                    <a:pt x="3124" y="4348"/>
                    <a:pt x="3367" y="3906"/>
                  </a:cubicBezTo>
                  <a:lnTo>
                    <a:pt x="551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82" name="Google Shape;20482;p38"/>
            <p:cNvSpPr/>
            <p:nvPr/>
          </p:nvSpPr>
          <p:spPr>
            <a:xfrm>
              <a:off x="5345729" y="2970863"/>
              <a:ext cx="2952745" cy="805632"/>
            </a:xfrm>
            <a:custGeom>
              <a:rect b="b" l="l" r="r" t="t"/>
              <a:pathLst>
                <a:path extrusionOk="0" h="13014" w="47698">
                  <a:moveTo>
                    <a:pt x="23697" y="0"/>
                  </a:moveTo>
                  <a:cubicBezTo>
                    <a:pt x="23579" y="0"/>
                    <a:pt x="23462" y="0"/>
                    <a:pt x="23344" y="1"/>
                  </a:cubicBezTo>
                  <a:cubicBezTo>
                    <a:pt x="10358" y="57"/>
                    <a:pt x="9" y="2938"/>
                    <a:pt x="1" y="6461"/>
                  </a:cubicBezTo>
                  <a:cubicBezTo>
                    <a:pt x="1" y="6509"/>
                    <a:pt x="1" y="6553"/>
                    <a:pt x="5" y="6609"/>
                  </a:cubicBezTo>
                  <a:cubicBezTo>
                    <a:pt x="92" y="7720"/>
                    <a:pt x="1194" y="8757"/>
                    <a:pt x="3060" y="9663"/>
                  </a:cubicBezTo>
                  <a:cubicBezTo>
                    <a:pt x="3897" y="10067"/>
                    <a:pt x="4882" y="10444"/>
                    <a:pt x="6001" y="10783"/>
                  </a:cubicBezTo>
                  <a:lnTo>
                    <a:pt x="7724" y="10058"/>
                  </a:lnTo>
                  <a:cubicBezTo>
                    <a:pt x="4904" y="9108"/>
                    <a:pt x="3172" y="7911"/>
                    <a:pt x="3073" y="6592"/>
                  </a:cubicBezTo>
                  <a:cubicBezTo>
                    <a:pt x="3064" y="6548"/>
                    <a:pt x="3064" y="6509"/>
                    <a:pt x="3064" y="6466"/>
                  </a:cubicBezTo>
                  <a:cubicBezTo>
                    <a:pt x="3073" y="3398"/>
                    <a:pt x="12045" y="890"/>
                    <a:pt x="23344" y="830"/>
                  </a:cubicBezTo>
                  <a:lnTo>
                    <a:pt x="23409" y="830"/>
                  </a:lnTo>
                  <a:cubicBezTo>
                    <a:pt x="23517" y="829"/>
                    <a:pt x="23624" y="829"/>
                    <a:pt x="23732" y="829"/>
                  </a:cubicBezTo>
                  <a:cubicBezTo>
                    <a:pt x="35063" y="829"/>
                    <a:pt x="44389" y="3311"/>
                    <a:pt x="44626" y="6414"/>
                  </a:cubicBezTo>
                  <a:cubicBezTo>
                    <a:pt x="44630" y="6457"/>
                    <a:pt x="44630" y="6492"/>
                    <a:pt x="44630" y="6535"/>
                  </a:cubicBezTo>
                  <a:cubicBezTo>
                    <a:pt x="44630" y="8045"/>
                    <a:pt x="42460" y="9416"/>
                    <a:pt x="38916" y="10431"/>
                  </a:cubicBezTo>
                  <a:cubicBezTo>
                    <a:pt x="38816" y="10457"/>
                    <a:pt x="38720" y="10488"/>
                    <a:pt x="38616" y="10514"/>
                  </a:cubicBezTo>
                  <a:cubicBezTo>
                    <a:pt x="37991" y="10679"/>
                    <a:pt x="37319" y="10848"/>
                    <a:pt x="36616" y="11000"/>
                  </a:cubicBezTo>
                  <a:cubicBezTo>
                    <a:pt x="33206" y="11716"/>
                    <a:pt x="28941" y="12150"/>
                    <a:pt x="24290" y="12171"/>
                  </a:cubicBezTo>
                  <a:cubicBezTo>
                    <a:pt x="24173" y="12172"/>
                    <a:pt x="24056" y="12172"/>
                    <a:pt x="23940" y="12172"/>
                  </a:cubicBezTo>
                  <a:cubicBezTo>
                    <a:pt x="20235" y="12172"/>
                    <a:pt x="16754" y="11905"/>
                    <a:pt x="13729" y="11438"/>
                  </a:cubicBezTo>
                  <a:lnTo>
                    <a:pt x="13729" y="11447"/>
                  </a:lnTo>
                  <a:lnTo>
                    <a:pt x="12718" y="12236"/>
                  </a:lnTo>
                  <a:cubicBezTo>
                    <a:pt x="16116" y="12732"/>
                    <a:pt x="19989" y="13013"/>
                    <a:pt x="24102" y="13013"/>
                  </a:cubicBezTo>
                  <a:cubicBezTo>
                    <a:pt x="24164" y="13013"/>
                    <a:pt x="24227" y="13013"/>
                    <a:pt x="24290" y="13013"/>
                  </a:cubicBezTo>
                  <a:lnTo>
                    <a:pt x="24355" y="13013"/>
                  </a:lnTo>
                  <a:cubicBezTo>
                    <a:pt x="29878" y="12991"/>
                    <a:pt x="34924" y="12453"/>
                    <a:pt x="38903" y="11573"/>
                  </a:cubicBezTo>
                  <a:cubicBezTo>
                    <a:pt x="39176" y="11512"/>
                    <a:pt x="39436" y="11451"/>
                    <a:pt x="39697" y="11386"/>
                  </a:cubicBezTo>
                  <a:cubicBezTo>
                    <a:pt x="40200" y="11269"/>
                    <a:pt x="40690" y="11143"/>
                    <a:pt x="41154" y="11004"/>
                  </a:cubicBezTo>
                  <a:cubicBezTo>
                    <a:pt x="42500" y="10627"/>
                    <a:pt x="43667" y="10193"/>
                    <a:pt x="44630" y="9733"/>
                  </a:cubicBezTo>
                  <a:cubicBezTo>
                    <a:pt x="46582" y="8787"/>
                    <a:pt x="47697" y="7702"/>
                    <a:pt x="47697" y="6544"/>
                  </a:cubicBezTo>
                  <a:cubicBezTo>
                    <a:pt x="47693" y="6505"/>
                    <a:pt x="47693" y="6457"/>
                    <a:pt x="47684" y="6409"/>
                  </a:cubicBezTo>
                  <a:cubicBezTo>
                    <a:pt x="47414" y="2845"/>
                    <a:pt x="36706" y="0"/>
                    <a:pt x="236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83" name="Google Shape;20483;p38"/>
            <p:cNvSpPr/>
            <p:nvPr/>
          </p:nvSpPr>
          <p:spPr>
            <a:xfrm>
              <a:off x="5344429" y="3371076"/>
              <a:ext cx="2953797" cy="959032"/>
            </a:xfrm>
            <a:custGeom>
              <a:rect b="b" l="l" r="r" t="t"/>
              <a:pathLst>
                <a:path extrusionOk="0" h="15492" w="47715">
                  <a:moveTo>
                    <a:pt x="47714" y="83"/>
                  </a:moveTo>
                  <a:lnTo>
                    <a:pt x="47714" y="90"/>
                  </a:lnTo>
                  <a:lnTo>
                    <a:pt x="47714" y="90"/>
                  </a:lnTo>
                  <a:cubicBezTo>
                    <a:pt x="47714" y="88"/>
                    <a:pt x="47714" y="86"/>
                    <a:pt x="47714" y="83"/>
                  </a:cubicBezTo>
                  <a:close/>
                  <a:moveTo>
                    <a:pt x="17" y="1"/>
                  </a:moveTo>
                  <a:lnTo>
                    <a:pt x="0" y="8947"/>
                  </a:lnTo>
                  <a:cubicBezTo>
                    <a:pt x="0" y="8995"/>
                    <a:pt x="0" y="9043"/>
                    <a:pt x="4" y="9086"/>
                  </a:cubicBezTo>
                  <a:cubicBezTo>
                    <a:pt x="284" y="12648"/>
                    <a:pt x="10980" y="15491"/>
                    <a:pt x="23976" y="15491"/>
                  </a:cubicBezTo>
                  <a:cubicBezTo>
                    <a:pt x="24103" y="15491"/>
                    <a:pt x="24231" y="15491"/>
                    <a:pt x="24358" y="15490"/>
                  </a:cubicBezTo>
                  <a:cubicBezTo>
                    <a:pt x="27183" y="15482"/>
                    <a:pt x="29873" y="15334"/>
                    <a:pt x="32368" y="15078"/>
                  </a:cubicBezTo>
                  <a:cubicBezTo>
                    <a:pt x="38412" y="14458"/>
                    <a:pt x="43258" y="13186"/>
                    <a:pt x="45779" y="11577"/>
                  </a:cubicBezTo>
                  <a:cubicBezTo>
                    <a:pt x="47011" y="10796"/>
                    <a:pt x="47692" y="9932"/>
                    <a:pt x="47697" y="9025"/>
                  </a:cubicBezTo>
                  <a:lnTo>
                    <a:pt x="47714" y="90"/>
                  </a:lnTo>
                  <a:lnTo>
                    <a:pt x="47714" y="90"/>
                  </a:lnTo>
                  <a:cubicBezTo>
                    <a:pt x="47711" y="999"/>
                    <a:pt x="47021" y="1860"/>
                    <a:pt x="45779" y="2647"/>
                  </a:cubicBezTo>
                  <a:cubicBezTo>
                    <a:pt x="45445" y="2860"/>
                    <a:pt x="45063" y="3073"/>
                    <a:pt x="44647" y="3272"/>
                  </a:cubicBezTo>
                  <a:cubicBezTo>
                    <a:pt x="43683" y="3732"/>
                    <a:pt x="42516" y="4162"/>
                    <a:pt x="41171" y="4548"/>
                  </a:cubicBezTo>
                  <a:cubicBezTo>
                    <a:pt x="40473" y="4747"/>
                    <a:pt x="39718" y="4938"/>
                    <a:pt x="38924" y="5112"/>
                  </a:cubicBezTo>
                  <a:cubicBezTo>
                    <a:pt x="36971" y="5546"/>
                    <a:pt x="34767" y="5897"/>
                    <a:pt x="32368" y="6140"/>
                  </a:cubicBezTo>
                  <a:cubicBezTo>
                    <a:pt x="29877" y="6396"/>
                    <a:pt x="27187" y="6544"/>
                    <a:pt x="24376" y="6552"/>
                  </a:cubicBezTo>
                  <a:lnTo>
                    <a:pt x="24311" y="6552"/>
                  </a:lnTo>
                  <a:cubicBezTo>
                    <a:pt x="24218" y="6553"/>
                    <a:pt x="24126" y="6553"/>
                    <a:pt x="24034" y="6553"/>
                  </a:cubicBezTo>
                  <a:cubicBezTo>
                    <a:pt x="19958" y="6553"/>
                    <a:pt x="16121" y="6272"/>
                    <a:pt x="12748" y="5780"/>
                  </a:cubicBezTo>
                  <a:lnTo>
                    <a:pt x="12739" y="5784"/>
                  </a:lnTo>
                  <a:cubicBezTo>
                    <a:pt x="12600" y="7086"/>
                    <a:pt x="12197" y="7915"/>
                    <a:pt x="11732" y="8444"/>
                  </a:cubicBezTo>
                  <a:cubicBezTo>
                    <a:pt x="11219" y="9027"/>
                    <a:pt x="10485" y="9318"/>
                    <a:pt x="9731" y="9318"/>
                  </a:cubicBezTo>
                  <a:cubicBezTo>
                    <a:pt x="9401" y="9318"/>
                    <a:pt x="9068" y="9262"/>
                    <a:pt x="8747" y="9151"/>
                  </a:cubicBezTo>
                  <a:cubicBezTo>
                    <a:pt x="5467" y="8019"/>
                    <a:pt x="6009" y="4331"/>
                    <a:pt x="6009" y="4331"/>
                  </a:cubicBezTo>
                  <a:lnTo>
                    <a:pt x="6014" y="4322"/>
                  </a:lnTo>
                  <a:cubicBezTo>
                    <a:pt x="4903" y="3984"/>
                    <a:pt x="3909" y="3611"/>
                    <a:pt x="3076" y="3203"/>
                  </a:cubicBezTo>
                  <a:cubicBezTo>
                    <a:pt x="1211" y="2296"/>
                    <a:pt x="109" y="1259"/>
                    <a:pt x="22" y="148"/>
                  </a:cubicBezTo>
                  <a:cubicBezTo>
                    <a:pt x="17" y="92"/>
                    <a:pt x="17" y="44"/>
                    <a:pt x="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84" name="Google Shape;20484;p38"/>
            <p:cNvSpPr/>
            <p:nvPr/>
          </p:nvSpPr>
          <p:spPr>
            <a:xfrm>
              <a:off x="5711832" y="3593746"/>
              <a:ext cx="381768" cy="353725"/>
            </a:xfrm>
            <a:custGeom>
              <a:rect b="b" l="l" r="r" t="t"/>
              <a:pathLst>
                <a:path extrusionOk="0" h="5714" w="6167">
                  <a:moveTo>
                    <a:pt x="1810" y="1"/>
                  </a:moveTo>
                  <a:lnTo>
                    <a:pt x="74" y="725"/>
                  </a:lnTo>
                  <a:cubicBezTo>
                    <a:pt x="74" y="725"/>
                    <a:pt x="61" y="834"/>
                    <a:pt x="48" y="1025"/>
                  </a:cubicBezTo>
                  <a:cubicBezTo>
                    <a:pt x="1" y="1914"/>
                    <a:pt x="96" y="4608"/>
                    <a:pt x="2817" y="5550"/>
                  </a:cubicBezTo>
                  <a:cubicBezTo>
                    <a:pt x="3133" y="5659"/>
                    <a:pt x="3463" y="5713"/>
                    <a:pt x="3790" y="5713"/>
                  </a:cubicBezTo>
                  <a:cubicBezTo>
                    <a:pt x="4544" y="5713"/>
                    <a:pt x="5282" y="5424"/>
                    <a:pt x="5793" y="4843"/>
                  </a:cubicBezTo>
                  <a:cubicBezTo>
                    <a:pt x="5923" y="4700"/>
                    <a:pt x="6053" y="4517"/>
                    <a:pt x="6166" y="4318"/>
                  </a:cubicBezTo>
                  <a:lnTo>
                    <a:pt x="6166" y="4318"/>
                  </a:lnTo>
                  <a:cubicBezTo>
                    <a:pt x="5670" y="4474"/>
                    <a:pt x="5230" y="4544"/>
                    <a:pt x="4841" y="4544"/>
                  </a:cubicBezTo>
                  <a:cubicBezTo>
                    <a:pt x="3029" y="4544"/>
                    <a:pt x="2298" y="3037"/>
                    <a:pt x="2005" y="1762"/>
                  </a:cubicBezTo>
                  <a:cubicBezTo>
                    <a:pt x="1788" y="812"/>
                    <a:pt x="1810" y="1"/>
                    <a:pt x="1810" y="1"/>
                  </a:cubicBezTo>
                  <a:close/>
                </a:path>
              </a:pathLst>
            </a:custGeom>
            <a:solidFill>
              <a:srgbClr val="3A080B">
                <a:alpha val="2060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85" name="Google Shape;20485;p38"/>
            <p:cNvSpPr/>
            <p:nvPr/>
          </p:nvSpPr>
          <p:spPr>
            <a:xfrm>
              <a:off x="7348092" y="3534689"/>
              <a:ext cx="830579" cy="770346"/>
            </a:xfrm>
            <a:custGeom>
              <a:rect b="b" l="l" r="r" t="t"/>
              <a:pathLst>
                <a:path extrusionOk="0" h="12444" w="13417">
                  <a:moveTo>
                    <a:pt x="13416" y="0"/>
                  </a:moveTo>
                  <a:cubicBezTo>
                    <a:pt x="13078" y="217"/>
                    <a:pt x="12696" y="425"/>
                    <a:pt x="12280" y="629"/>
                  </a:cubicBezTo>
                  <a:cubicBezTo>
                    <a:pt x="11316" y="1089"/>
                    <a:pt x="10149" y="1519"/>
                    <a:pt x="8804" y="1905"/>
                  </a:cubicBezTo>
                  <a:cubicBezTo>
                    <a:pt x="8106" y="2104"/>
                    <a:pt x="7351" y="2295"/>
                    <a:pt x="6561" y="2469"/>
                  </a:cubicBezTo>
                  <a:cubicBezTo>
                    <a:pt x="4609" y="2903"/>
                    <a:pt x="2400" y="3254"/>
                    <a:pt x="1" y="3497"/>
                  </a:cubicBezTo>
                  <a:lnTo>
                    <a:pt x="1" y="12444"/>
                  </a:lnTo>
                  <a:cubicBezTo>
                    <a:pt x="6045" y="11819"/>
                    <a:pt x="10891" y="10548"/>
                    <a:pt x="13416" y="8938"/>
                  </a:cubicBezTo>
                  <a:lnTo>
                    <a:pt x="13416" y="0"/>
                  </a:lnTo>
                  <a:close/>
                </a:path>
              </a:pathLst>
            </a:custGeom>
            <a:solidFill>
              <a:srgbClr val="FFFFFF">
                <a:alpha val="4510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86" name="Google Shape;20486;p38"/>
            <p:cNvSpPr/>
            <p:nvPr/>
          </p:nvSpPr>
          <p:spPr>
            <a:xfrm>
              <a:off x="6356196" y="3279519"/>
              <a:ext cx="638798" cy="447635"/>
            </a:xfrm>
            <a:custGeom>
              <a:rect b="b" l="l" r="r" t="t"/>
              <a:pathLst>
                <a:path extrusionOk="0" h="7231" w="10319">
                  <a:moveTo>
                    <a:pt x="326" y="0"/>
                  </a:moveTo>
                  <a:cubicBezTo>
                    <a:pt x="313" y="287"/>
                    <a:pt x="300" y="625"/>
                    <a:pt x="287" y="985"/>
                  </a:cubicBezTo>
                  <a:cubicBezTo>
                    <a:pt x="204" y="3111"/>
                    <a:pt x="70" y="6730"/>
                    <a:pt x="0" y="6808"/>
                  </a:cubicBezTo>
                  <a:cubicBezTo>
                    <a:pt x="277" y="6816"/>
                    <a:pt x="3251" y="7230"/>
                    <a:pt x="7322" y="7230"/>
                  </a:cubicBezTo>
                  <a:cubicBezTo>
                    <a:pt x="7462" y="7230"/>
                    <a:pt x="7603" y="7230"/>
                    <a:pt x="7745" y="7229"/>
                  </a:cubicBezTo>
                  <a:cubicBezTo>
                    <a:pt x="8531" y="7224"/>
                    <a:pt x="9403" y="7198"/>
                    <a:pt x="10275" y="7159"/>
                  </a:cubicBezTo>
                  <a:cubicBezTo>
                    <a:pt x="10275" y="7159"/>
                    <a:pt x="10296" y="3649"/>
                    <a:pt x="10314" y="981"/>
                  </a:cubicBezTo>
                  <a:cubicBezTo>
                    <a:pt x="10314" y="660"/>
                    <a:pt x="10318" y="343"/>
                    <a:pt x="10318" y="39"/>
                  </a:cubicBezTo>
                  <a:lnTo>
                    <a:pt x="10318" y="39"/>
                  </a:lnTo>
                  <a:cubicBezTo>
                    <a:pt x="9754" y="261"/>
                    <a:pt x="9190" y="438"/>
                    <a:pt x="8626" y="569"/>
                  </a:cubicBezTo>
                  <a:cubicBezTo>
                    <a:pt x="7544" y="828"/>
                    <a:pt x="6494" y="927"/>
                    <a:pt x="5525" y="927"/>
                  </a:cubicBezTo>
                  <a:cubicBezTo>
                    <a:pt x="2547" y="927"/>
                    <a:pt x="339" y="0"/>
                    <a:pt x="339" y="0"/>
                  </a:cubicBezTo>
                  <a:close/>
                </a:path>
              </a:pathLst>
            </a:custGeom>
            <a:gradFill>
              <a:gsLst>
                <a:gs pos="0">
                  <a:schemeClr val="lt1"/>
                </a:gs>
                <a:gs pos="100000">
                  <a:schemeClr val="dk1"/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87" name="Google Shape;20487;p38"/>
            <p:cNvSpPr/>
            <p:nvPr/>
          </p:nvSpPr>
          <p:spPr>
            <a:xfrm>
              <a:off x="6039803" y="2207395"/>
              <a:ext cx="1029852" cy="1129271"/>
            </a:xfrm>
            <a:custGeom>
              <a:rect b="b" l="l" r="r" t="t"/>
              <a:pathLst>
                <a:path extrusionOk="0" h="18242" w="16636">
                  <a:moveTo>
                    <a:pt x="15321" y="11067"/>
                  </a:moveTo>
                  <a:cubicBezTo>
                    <a:pt x="15321" y="11084"/>
                    <a:pt x="15316" y="11093"/>
                    <a:pt x="15316" y="11110"/>
                  </a:cubicBezTo>
                  <a:cubicBezTo>
                    <a:pt x="15316" y="11093"/>
                    <a:pt x="15316" y="11080"/>
                    <a:pt x="15321" y="11067"/>
                  </a:cubicBezTo>
                  <a:close/>
                  <a:moveTo>
                    <a:pt x="15182" y="11731"/>
                  </a:moveTo>
                  <a:lnTo>
                    <a:pt x="15182" y="11731"/>
                  </a:lnTo>
                  <a:cubicBezTo>
                    <a:pt x="15177" y="11757"/>
                    <a:pt x="15169" y="11770"/>
                    <a:pt x="15164" y="11792"/>
                  </a:cubicBezTo>
                  <a:cubicBezTo>
                    <a:pt x="15164" y="11770"/>
                    <a:pt x="15169" y="11748"/>
                    <a:pt x="15182" y="11731"/>
                  </a:cubicBezTo>
                  <a:close/>
                  <a:moveTo>
                    <a:pt x="15138" y="11874"/>
                  </a:moveTo>
                  <a:lnTo>
                    <a:pt x="15138" y="11874"/>
                  </a:lnTo>
                  <a:cubicBezTo>
                    <a:pt x="15134" y="11896"/>
                    <a:pt x="15121" y="11917"/>
                    <a:pt x="15117" y="11939"/>
                  </a:cubicBezTo>
                  <a:cubicBezTo>
                    <a:pt x="15121" y="11913"/>
                    <a:pt x="15125" y="11896"/>
                    <a:pt x="15138" y="11874"/>
                  </a:cubicBezTo>
                  <a:close/>
                  <a:moveTo>
                    <a:pt x="15052" y="12113"/>
                  </a:moveTo>
                  <a:cubicBezTo>
                    <a:pt x="15026" y="12182"/>
                    <a:pt x="14995" y="12247"/>
                    <a:pt x="14969" y="12312"/>
                  </a:cubicBezTo>
                  <a:cubicBezTo>
                    <a:pt x="14995" y="12247"/>
                    <a:pt x="15026" y="12178"/>
                    <a:pt x="15052" y="12113"/>
                  </a:cubicBezTo>
                  <a:close/>
                  <a:moveTo>
                    <a:pt x="14791" y="12681"/>
                  </a:moveTo>
                  <a:cubicBezTo>
                    <a:pt x="14527" y="13187"/>
                    <a:pt x="14186" y="13630"/>
                    <a:pt x="13817" y="14012"/>
                  </a:cubicBezTo>
                  <a:lnTo>
                    <a:pt x="13817" y="14012"/>
                  </a:lnTo>
                  <a:cubicBezTo>
                    <a:pt x="14186" y="13628"/>
                    <a:pt x="14525" y="13185"/>
                    <a:pt x="14791" y="12681"/>
                  </a:cubicBezTo>
                  <a:close/>
                  <a:moveTo>
                    <a:pt x="12965" y="14768"/>
                  </a:moveTo>
                  <a:lnTo>
                    <a:pt x="12965" y="14768"/>
                  </a:lnTo>
                  <a:cubicBezTo>
                    <a:pt x="12956" y="14777"/>
                    <a:pt x="12952" y="14781"/>
                    <a:pt x="12943" y="14785"/>
                  </a:cubicBezTo>
                  <a:cubicBezTo>
                    <a:pt x="12947" y="14781"/>
                    <a:pt x="12952" y="14777"/>
                    <a:pt x="12965" y="14768"/>
                  </a:cubicBezTo>
                  <a:close/>
                  <a:moveTo>
                    <a:pt x="14184" y="15193"/>
                  </a:moveTo>
                  <a:lnTo>
                    <a:pt x="14184" y="15193"/>
                  </a:lnTo>
                  <a:cubicBezTo>
                    <a:pt x="14162" y="15211"/>
                    <a:pt x="14141" y="15219"/>
                    <a:pt x="14114" y="15237"/>
                  </a:cubicBezTo>
                  <a:cubicBezTo>
                    <a:pt x="14136" y="15219"/>
                    <a:pt x="14158" y="15211"/>
                    <a:pt x="14184" y="15193"/>
                  </a:cubicBezTo>
                  <a:close/>
                  <a:moveTo>
                    <a:pt x="13767" y="15429"/>
                  </a:moveTo>
                  <a:cubicBezTo>
                    <a:pt x="13696" y="15466"/>
                    <a:pt x="13623" y="15503"/>
                    <a:pt x="13548" y="15538"/>
                  </a:cubicBezTo>
                  <a:lnTo>
                    <a:pt x="13548" y="15538"/>
                  </a:lnTo>
                  <a:cubicBezTo>
                    <a:pt x="13579" y="15523"/>
                    <a:pt x="13610" y="15508"/>
                    <a:pt x="13642" y="15493"/>
                  </a:cubicBezTo>
                  <a:cubicBezTo>
                    <a:pt x="13684" y="15472"/>
                    <a:pt x="13726" y="15451"/>
                    <a:pt x="13767" y="15429"/>
                  </a:cubicBezTo>
                  <a:close/>
                  <a:moveTo>
                    <a:pt x="13416" y="15598"/>
                  </a:moveTo>
                  <a:lnTo>
                    <a:pt x="13416" y="15598"/>
                  </a:lnTo>
                  <a:cubicBezTo>
                    <a:pt x="13393" y="15608"/>
                    <a:pt x="13370" y="15617"/>
                    <a:pt x="13347" y="15627"/>
                  </a:cubicBezTo>
                  <a:cubicBezTo>
                    <a:pt x="13370" y="15617"/>
                    <a:pt x="13393" y="15607"/>
                    <a:pt x="13416" y="15598"/>
                  </a:cubicBezTo>
                  <a:close/>
                  <a:moveTo>
                    <a:pt x="8836" y="0"/>
                  </a:moveTo>
                  <a:cubicBezTo>
                    <a:pt x="7904" y="0"/>
                    <a:pt x="6256" y="428"/>
                    <a:pt x="4474" y="1183"/>
                  </a:cubicBezTo>
                  <a:cubicBezTo>
                    <a:pt x="1892" y="2281"/>
                    <a:pt x="0" y="3648"/>
                    <a:pt x="256" y="4238"/>
                  </a:cubicBezTo>
                  <a:lnTo>
                    <a:pt x="243" y="4242"/>
                  </a:lnTo>
                  <a:cubicBezTo>
                    <a:pt x="473" y="4676"/>
                    <a:pt x="5597" y="14347"/>
                    <a:pt x="5641" y="14373"/>
                  </a:cubicBezTo>
                  <a:lnTo>
                    <a:pt x="5684" y="14417"/>
                  </a:lnTo>
                  <a:lnTo>
                    <a:pt x="5658" y="14430"/>
                  </a:lnTo>
                  <a:cubicBezTo>
                    <a:pt x="5658" y="14430"/>
                    <a:pt x="5072" y="14664"/>
                    <a:pt x="5454" y="16269"/>
                  </a:cubicBezTo>
                  <a:cubicBezTo>
                    <a:pt x="5463" y="16282"/>
                    <a:pt x="5463" y="16304"/>
                    <a:pt x="5467" y="16326"/>
                  </a:cubicBezTo>
                  <a:cubicBezTo>
                    <a:pt x="5467" y="16326"/>
                    <a:pt x="5454" y="16712"/>
                    <a:pt x="5428" y="17315"/>
                  </a:cubicBezTo>
                  <a:lnTo>
                    <a:pt x="5446" y="17315"/>
                  </a:lnTo>
                  <a:cubicBezTo>
                    <a:pt x="5446" y="17315"/>
                    <a:pt x="7654" y="18242"/>
                    <a:pt x="10634" y="18242"/>
                  </a:cubicBezTo>
                  <a:cubicBezTo>
                    <a:pt x="12102" y="18242"/>
                    <a:pt x="13758" y="18017"/>
                    <a:pt x="15429" y="17345"/>
                  </a:cubicBezTo>
                  <a:cubicBezTo>
                    <a:pt x="15442" y="15688"/>
                    <a:pt x="15451" y="14325"/>
                    <a:pt x="15451" y="14152"/>
                  </a:cubicBezTo>
                  <a:lnTo>
                    <a:pt x="15451" y="14135"/>
                  </a:lnTo>
                  <a:cubicBezTo>
                    <a:pt x="15451" y="14136"/>
                    <a:pt x="15452" y="14136"/>
                    <a:pt x="15453" y="14136"/>
                  </a:cubicBezTo>
                  <a:cubicBezTo>
                    <a:pt x="15506" y="14136"/>
                    <a:pt x="16635" y="12620"/>
                    <a:pt x="15420" y="10915"/>
                  </a:cubicBezTo>
                  <a:cubicBezTo>
                    <a:pt x="15420" y="10915"/>
                    <a:pt x="15399" y="10872"/>
                    <a:pt x="15347" y="10789"/>
                  </a:cubicBezTo>
                  <a:cubicBezTo>
                    <a:pt x="14713" y="9614"/>
                    <a:pt x="9672" y="320"/>
                    <a:pt x="9641" y="298"/>
                  </a:cubicBezTo>
                  <a:lnTo>
                    <a:pt x="9615" y="307"/>
                  </a:lnTo>
                  <a:cubicBezTo>
                    <a:pt x="9611" y="294"/>
                    <a:pt x="9611" y="276"/>
                    <a:pt x="9606" y="268"/>
                  </a:cubicBezTo>
                  <a:cubicBezTo>
                    <a:pt x="9529" y="86"/>
                    <a:pt x="9254" y="0"/>
                    <a:pt x="8836" y="0"/>
                  </a:cubicBezTo>
                  <a:close/>
                </a:path>
              </a:pathLst>
            </a:custGeom>
            <a:gradFill>
              <a:gsLst>
                <a:gs pos="0">
                  <a:schemeClr val="accent5"/>
                </a:gs>
                <a:gs pos="100000">
                  <a:schemeClr val="accent4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88" name="Google Shape;20488;p38"/>
            <p:cNvSpPr/>
            <p:nvPr/>
          </p:nvSpPr>
          <p:spPr>
            <a:xfrm>
              <a:off x="6039803" y="2207086"/>
              <a:ext cx="605183" cy="279068"/>
            </a:xfrm>
            <a:custGeom>
              <a:rect b="b" l="l" r="r" t="t"/>
              <a:pathLst>
                <a:path extrusionOk="0" h="4508" w="9776">
                  <a:moveTo>
                    <a:pt x="8836" y="1"/>
                  </a:moveTo>
                  <a:cubicBezTo>
                    <a:pt x="7904" y="1"/>
                    <a:pt x="6256" y="429"/>
                    <a:pt x="4474" y="1184"/>
                  </a:cubicBezTo>
                  <a:cubicBezTo>
                    <a:pt x="1901" y="2282"/>
                    <a:pt x="0" y="3653"/>
                    <a:pt x="256" y="4238"/>
                  </a:cubicBezTo>
                  <a:cubicBezTo>
                    <a:pt x="333" y="4421"/>
                    <a:pt x="606" y="4508"/>
                    <a:pt x="1024" y="4508"/>
                  </a:cubicBezTo>
                  <a:cubicBezTo>
                    <a:pt x="1955" y="4508"/>
                    <a:pt x="3603" y="4078"/>
                    <a:pt x="5385" y="3323"/>
                  </a:cubicBezTo>
                  <a:cubicBezTo>
                    <a:pt x="7910" y="2251"/>
                    <a:pt x="9776" y="924"/>
                    <a:pt x="9624" y="312"/>
                  </a:cubicBezTo>
                  <a:cubicBezTo>
                    <a:pt x="9624" y="299"/>
                    <a:pt x="9615" y="286"/>
                    <a:pt x="9606" y="268"/>
                  </a:cubicBezTo>
                  <a:cubicBezTo>
                    <a:pt x="9529" y="87"/>
                    <a:pt x="9254" y="1"/>
                    <a:pt x="88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89" name="Google Shape;20489;p38"/>
            <p:cNvSpPr/>
            <p:nvPr/>
          </p:nvSpPr>
          <p:spPr>
            <a:xfrm>
              <a:off x="6373901" y="3278405"/>
              <a:ext cx="621588" cy="116258"/>
            </a:xfrm>
            <a:custGeom>
              <a:rect b="b" l="l" r="r" t="t"/>
              <a:pathLst>
                <a:path extrusionOk="0" h="1878" w="10041">
                  <a:moveTo>
                    <a:pt x="40" y="1"/>
                  </a:moveTo>
                  <a:cubicBezTo>
                    <a:pt x="27" y="287"/>
                    <a:pt x="18" y="626"/>
                    <a:pt x="1" y="990"/>
                  </a:cubicBezTo>
                  <a:cubicBezTo>
                    <a:pt x="93" y="1032"/>
                    <a:pt x="1908" y="1878"/>
                    <a:pt x="4799" y="1878"/>
                  </a:cubicBezTo>
                  <a:cubicBezTo>
                    <a:pt x="5840" y="1878"/>
                    <a:pt x="7020" y="1768"/>
                    <a:pt x="8310" y="1472"/>
                  </a:cubicBezTo>
                  <a:cubicBezTo>
                    <a:pt x="8861" y="1346"/>
                    <a:pt x="9438" y="1190"/>
                    <a:pt x="10028" y="986"/>
                  </a:cubicBezTo>
                  <a:lnTo>
                    <a:pt x="10032" y="986"/>
                  </a:lnTo>
                  <a:cubicBezTo>
                    <a:pt x="10032" y="665"/>
                    <a:pt x="10041" y="348"/>
                    <a:pt x="10041" y="40"/>
                  </a:cubicBezTo>
                  <a:lnTo>
                    <a:pt x="10041" y="40"/>
                  </a:lnTo>
                  <a:cubicBezTo>
                    <a:pt x="9468" y="274"/>
                    <a:pt x="8904" y="448"/>
                    <a:pt x="8340" y="574"/>
                  </a:cubicBezTo>
                  <a:cubicBezTo>
                    <a:pt x="7261" y="832"/>
                    <a:pt x="6214" y="929"/>
                    <a:pt x="5248" y="929"/>
                  </a:cubicBezTo>
                  <a:cubicBezTo>
                    <a:pt x="2266" y="929"/>
                    <a:pt x="53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90" name="Google Shape;20490;p38"/>
            <p:cNvSpPr/>
            <p:nvPr/>
          </p:nvSpPr>
          <p:spPr>
            <a:xfrm>
              <a:off x="6698900" y="2874973"/>
              <a:ext cx="370749" cy="326920"/>
            </a:xfrm>
            <a:custGeom>
              <a:rect b="b" l="l" r="r" t="t"/>
              <a:pathLst>
                <a:path extrusionOk="0" h="5281" w="5989">
                  <a:moveTo>
                    <a:pt x="4704" y="1"/>
                  </a:moveTo>
                  <a:cubicBezTo>
                    <a:pt x="4565" y="1563"/>
                    <a:pt x="3732" y="2739"/>
                    <a:pt x="2799" y="3576"/>
                  </a:cubicBezTo>
                  <a:cubicBezTo>
                    <a:pt x="1489" y="4748"/>
                    <a:pt x="1" y="5255"/>
                    <a:pt x="1" y="5255"/>
                  </a:cubicBezTo>
                  <a:cubicBezTo>
                    <a:pt x="179" y="5272"/>
                    <a:pt x="354" y="5280"/>
                    <a:pt x="525" y="5280"/>
                  </a:cubicBezTo>
                  <a:cubicBezTo>
                    <a:pt x="1493" y="5280"/>
                    <a:pt x="2327" y="5024"/>
                    <a:pt x="2995" y="4696"/>
                  </a:cubicBezTo>
                  <a:cubicBezTo>
                    <a:pt x="4075" y="4175"/>
                    <a:pt x="4726" y="3472"/>
                    <a:pt x="4817" y="3364"/>
                  </a:cubicBezTo>
                  <a:lnTo>
                    <a:pt x="4817" y="3346"/>
                  </a:lnTo>
                  <a:cubicBezTo>
                    <a:pt x="4817" y="3347"/>
                    <a:pt x="4817" y="3348"/>
                    <a:pt x="4818" y="3348"/>
                  </a:cubicBezTo>
                  <a:cubicBezTo>
                    <a:pt x="4859" y="3348"/>
                    <a:pt x="5988" y="1831"/>
                    <a:pt x="4773" y="127"/>
                  </a:cubicBezTo>
                  <a:cubicBezTo>
                    <a:pt x="4773" y="127"/>
                    <a:pt x="4752" y="83"/>
                    <a:pt x="47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91" name="Google Shape;20491;p38"/>
            <p:cNvSpPr/>
            <p:nvPr/>
          </p:nvSpPr>
          <p:spPr>
            <a:xfrm>
              <a:off x="6354030" y="3099810"/>
              <a:ext cx="345492" cy="139101"/>
            </a:xfrm>
            <a:custGeom>
              <a:rect b="b" l="l" r="r" t="t"/>
              <a:pathLst>
                <a:path extrusionOk="0" h="2247" w="5581">
                  <a:moveTo>
                    <a:pt x="613" y="1"/>
                  </a:moveTo>
                  <a:lnTo>
                    <a:pt x="582" y="18"/>
                  </a:lnTo>
                  <a:cubicBezTo>
                    <a:pt x="582" y="18"/>
                    <a:pt x="1" y="252"/>
                    <a:pt x="378" y="1858"/>
                  </a:cubicBezTo>
                  <a:lnTo>
                    <a:pt x="417" y="1845"/>
                  </a:lnTo>
                  <a:cubicBezTo>
                    <a:pt x="1057" y="2132"/>
                    <a:pt x="1645" y="2247"/>
                    <a:pt x="2179" y="2247"/>
                  </a:cubicBezTo>
                  <a:cubicBezTo>
                    <a:pt x="4336" y="2247"/>
                    <a:pt x="5580" y="361"/>
                    <a:pt x="5580" y="361"/>
                  </a:cubicBezTo>
                  <a:lnTo>
                    <a:pt x="5580" y="361"/>
                  </a:lnTo>
                  <a:cubicBezTo>
                    <a:pt x="4665" y="825"/>
                    <a:pt x="3863" y="991"/>
                    <a:pt x="3185" y="991"/>
                  </a:cubicBezTo>
                  <a:cubicBezTo>
                    <a:pt x="1705" y="991"/>
                    <a:pt x="815" y="200"/>
                    <a:pt x="6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92" name="Google Shape;20492;p38"/>
            <p:cNvSpPr/>
            <p:nvPr/>
          </p:nvSpPr>
          <p:spPr>
            <a:xfrm>
              <a:off x="6456915" y="2225286"/>
              <a:ext cx="612736" cy="1501258"/>
            </a:xfrm>
            <a:custGeom>
              <a:rect b="b" l="l" r="r" t="t"/>
              <a:pathLst>
                <a:path extrusionOk="0" h="24251" w="9898">
                  <a:moveTo>
                    <a:pt x="2921" y="0"/>
                  </a:moveTo>
                  <a:lnTo>
                    <a:pt x="2894" y="5"/>
                  </a:lnTo>
                  <a:cubicBezTo>
                    <a:pt x="3016" y="504"/>
                    <a:pt x="1810" y="1476"/>
                    <a:pt x="0" y="2400"/>
                  </a:cubicBezTo>
                  <a:lnTo>
                    <a:pt x="6300" y="13347"/>
                  </a:lnTo>
                  <a:cubicBezTo>
                    <a:pt x="6622" y="13911"/>
                    <a:pt x="6834" y="14531"/>
                    <a:pt x="6908" y="15169"/>
                  </a:cubicBezTo>
                  <a:lnTo>
                    <a:pt x="6908" y="15191"/>
                  </a:lnTo>
                  <a:cubicBezTo>
                    <a:pt x="6973" y="15763"/>
                    <a:pt x="7029" y="16557"/>
                    <a:pt x="7008" y="17586"/>
                  </a:cubicBezTo>
                  <a:cubicBezTo>
                    <a:pt x="6999" y="17868"/>
                    <a:pt x="6995" y="18171"/>
                    <a:pt x="6973" y="18484"/>
                  </a:cubicBezTo>
                  <a:cubicBezTo>
                    <a:pt x="6891" y="19959"/>
                    <a:pt x="6622" y="21998"/>
                    <a:pt x="6127" y="24246"/>
                  </a:cubicBezTo>
                  <a:cubicBezTo>
                    <a:pt x="6222" y="24249"/>
                    <a:pt x="6325" y="24250"/>
                    <a:pt x="6433" y="24250"/>
                  </a:cubicBezTo>
                  <a:cubicBezTo>
                    <a:pt x="7070" y="24250"/>
                    <a:pt x="7908" y="24202"/>
                    <a:pt x="8661" y="24172"/>
                  </a:cubicBezTo>
                  <a:cubicBezTo>
                    <a:pt x="8661" y="24172"/>
                    <a:pt x="8682" y="20666"/>
                    <a:pt x="8700" y="17998"/>
                  </a:cubicBezTo>
                  <a:cubicBezTo>
                    <a:pt x="8700" y="17677"/>
                    <a:pt x="8704" y="17360"/>
                    <a:pt x="8704" y="17052"/>
                  </a:cubicBezTo>
                  <a:cubicBezTo>
                    <a:pt x="8713" y="15394"/>
                    <a:pt x="8726" y="14032"/>
                    <a:pt x="8726" y="13859"/>
                  </a:cubicBezTo>
                  <a:lnTo>
                    <a:pt x="8726" y="13841"/>
                  </a:lnTo>
                  <a:cubicBezTo>
                    <a:pt x="8726" y="13842"/>
                    <a:pt x="8726" y="13843"/>
                    <a:pt x="8727" y="13843"/>
                  </a:cubicBezTo>
                  <a:cubicBezTo>
                    <a:pt x="8768" y="13843"/>
                    <a:pt x="9897" y="12326"/>
                    <a:pt x="8700" y="10613"/>
                  </a:cubicBezTo>
                  <a:cubicBezTo>
                    <a:pt x="8700" y="10613"/>
                    <a:pt x="8678" y="10570"/>
                    <a:pt x="8626" y="10492"/>
                  </a:cubicBezTo>
                  <a:cubicBezTo>
                    <a:pt x="7993" y="9320"/>
                    <a:pt x="2951" y="22"/>
                    <a:pt x="2921" y="0"/>
                  </a:cubicBezTo>
                  <a:close/>
                </a:path>
              </a:pathLst>
            </a:custGeom>
            <a:solidFill>
              <a:srgbClr val="4D4D4D">
                <a:alpha val="2800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93" name="Google Shape;20493;p38"/>
            <p:cNvSpPr/>
            <p:nvPr/>
          </p:nvSpPr>
          <p:spPr>
            <a:xfrm>
              <a:off x="4676975" y="2910197"/>
              <a:ext cx="1257848" cy="1273448"/>
            </a:xfrm>
            <a:custGeom>
              <a:rect b="b" l="l" r="r" t="t"/>
              <a:pathLst>
                <a:path extrusionOk="0" h="20571" w="20319">
                  <a:moveTo>
                    <a:pt x="15542" y="0"/>
                  </a:moveTo>
                  <a:cubicBezTo>
                    <a:pt x="15542" y="0"/>
                    <a:pt x="9793" y="4361"/>
                    <a:pt x="6521" y="6838"/>
                  </a:cubicBezTo>
                  <a:cubicBezTo>
                    <a:pt x="5202" y="7841"/>
                    <a:pt x="4274" y="8543"/>
                    <a:pt x="4274" y="8543"/>
                  </a:cubicBezTo>
                  <a:cubicBezTo>
                    <a:pt x="4274" y="8543"/>
                    <a:pt x="3662" y="9047"/>
                    <a:pt x="3927" y="9585"/>
                  </a:cubicBezTo>
                  <a:cubicBezTo>
                    <a:pt x="3927" y="9585"/>
                    <a:pt x="3922" y="9589"/>
                    <a:pt x="3918" y="9606"/>
                  </a:cubicBezTo>
                  <a:cubicBezTo>
                    <a:pt x="3688" y="10019"/>
                    <a:pt x="52" y="16605"/>
                    <a:pt x="0" y="16627"/>
                  </a:cubicBezTo>
                  <a:cubicBezTo>
                    <a:pt x="0" y="16627"/>
                    <a:pt x="1345" y="18132"/>
                    <a:pt x="4421" y="19456"/>
                  </a:cubicBezTo>
                  <a:lnTo>
                    <a:pt x="4421" y="19460"/>
                  </a:lnTo>
                  <a:cubicBezTo>
                    <a:pt x="5359" y="19859"/>
                    <a:pt x="6456" y="20245"/>
                    <a:pt x="7732" y="20571"/>
                  </a:cubicBezTo>
                  <a:cubicBezTo>
                    <a:pt x="7732" y="20571"/>
                    <a:pt x="8773" y="18458"/>
                    <a:pt x="9641" y="16657"/>
                  </a:cubicBezTo>
                  <a:cubicBezTo>
                    <a:pt x="9992" y="15928"/>
                    <a:pt x="10318" y="15256"/>
                    <a:pt x="10535" y="14796"/>
                  </a:cubicBezTo>
                  <a:cubicBezTo>
                    <a:pt x="10713" y="14414"/>
                    <a:pt x="10812" y="14188"/>
                    <a:pt x="10804" y="14175"/>
                  </a:cubicBezTo>
                  <a:cubicBezTo>
                    <a:pt x="10799" y="14171"/>
                    <a:pt x="10812" y="14167"/>
                    <a:pt x="10817" y="14162"/>
                  </a:cubicBezTo>
                  <a:cubicBezTo>
                    <a:pt x="10943" y="14106"/>
                    <a:pt x="11932" y="14080"/>
                    <a:pt x="12431" y="12895"/>
                  </a:cubicBezTo>
                  <a:lnTo>
                    <a:pt x="12440" y="12891"/>
                  </a:lnTo>
                  <a:cubicBezTo>
                    <a:pt x="12678" y="12696"/>
                    <a:pt x="20280" y="6417"/>
                    <a:pt x="20319" y="6417"/>
                  </a:cubicBezTo>
                  <a:cubicBezTo>
                    <a:pt x="20306" y="6417"/>
                    <a:pt x="20297" y="6404"/>
                    <a:pt x="20284" y="6396"/>
                  </a:cubicBezTo>
                  <a:cubicBezTo>
                    <a:pt x="20150" y="6261"/>
                    <a:pt x="19455" y="5584"/>
                    <a:pt x="18614" y="4600"/>
                  </a:cubicBezTo>
                  <a:cubicBezTo>
                    <a:pt x="17594" y="3406"/>
                    <a:pt x="16344" y="1762"/>
                    <a:pt x="15572" y="70"/>
                  </a:cubicBezTo>
                  <a:cubicBezTo>
                    <a:pt x="15564" y="44"/>
                    <a:pt x="15550" y="26"/>
                    <a:pt x="15542" y="0"/>
                  </a:cubicBezTo>
                  <a:close/>
                </a:path>
              </a:pathLst>
            </a:custGeom>
            <a:gradFill>
              <a:gsLst>
                <a:gs pos="0">
                  <a:schemeClr val="lt1"/>
                </a:gs>
                <a:gs pos="100000">
                  <a:schemeClr val="dk1"/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94" name="Google Shape;20494;p38"/>
            <p:cNvSpPr/>
            <p:nvPr/>
          </p:nvSpPr>
          <p:spPr>
            <a:xfrm>
              <a:off x="5641757" y="2913973"/>
              <a:ext cx="292006" cy="391921"/>
            </a:xfrm>
            <a:custGeom>
              <a:rect b="b" l="l" r="r" t="t"/>
              <a:pathLst>
                <a:path extrusionOk="0" h="6331" w="4717">
                  <a:moveTo>
                    <a:pt x="9" y="0"/>
                  </a:moveTo>
                  <a:lnTo>
                    <a:pt x="0" y="4"/>
                  </a:lnTo>
                  <a:cubicBezTo>
                    <a:pt x="1397" y="3098"/>
                    <a:pt x="4413" y="6040"/>
                    <a:pt x="4712" y="6330"/>
                  </a:cubicBezTo>
                  <a:cubicBezTo>
                    <a:pt x="4716" y="6270"/>
                    <a:pt x="4612" y="5367"/>
                    <a:pt x="4612" y="5367"/>
                  </a:cubicBezTo>
                  <a:lnTo>
                    <a:pt x="4100" y="4907"/>
                  </a:lnTo>
                  <a:cubicBezTo>
                    <a:pt x="4100" y="4907"/>
                    <a:pt x="4048" y="4512"/>
                    <a:pt x="4109" y="4274"/>
                  </a:cubicBezTo>
                  <a:cubicBezTo>
                    <a:pt x="4157" y="4035"/>
                    <a:pt x="3680" y="3758"/>
                    <a:pt x="3680" y="3758"/>
                  </a:cubicBezTo>
                  <a:lnTo>
                    <a:pt x="3046" y="2981"/>
                  </a:lnTo>
                  <a:lnTo>
                    <a:pt x="3059" y="2525"/>
                  </a:lnTo>
                  <a:lnTo>
                    <a:pt x="2352" y="2148"/>
                  </a:lnTo>
                  <a:lnTo>
                    <a:pt x="2369" y="1480"/>
                  </a:lnTo>
                  <a:lnTo>
                    <a:pt x="1961" y="1393"/>
                  </a:lnTo>
                  <a:lnTo>
                    <a:pt x="1571" y="920"/>
                  </a:lnTo>
                  <a:lnTo>
                    <a:pt x="916" y="11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95" name="Google Shape;20495;p38"/>
            <p:cNvSpPr/>
            <p:nvPr/>
          </p:nvSpPr>
          <p:spPr>
            <a:xfrm>
              <a:off x="4903112" y="3333190"/>
              <a:ext cx="283401" cy="439216"/>
            </a:xfrm>
            <a:custGeom>
              <a:rect b="b" l="l" r="r" t="t"/>
              <a:pathLst>
                <a:path extrusionOk="0" h="7095" w="4578">
                  <a:moveTo>
                    <a:pt x="2864" y="1"/>
                  </a:moveTo>
                  <a:cubicBezTo>
                    <a:pt x="1545" y="1003"/>
                    <a:pt x="621" y="1706"/>
                    <a:pt x="612" y="1706"/>
                  </a:cubicBezTo>
                  <a:cubicBezTo>
                    <a:pt x="612" y="1706"/>
                    <a:pt x="0" y="2201"/>
                    <a:pt x="265" y="2743"/>
                  </a:cubicBezTo>
                  <a:cubicBezTo>
                    <a:pt x="265" y="2743"/>
                    <a:pt x="265" y="2752"/>
                    <a:pt x="252" y="2765"/>
                  </a:cubicBezTo>
                  <a:lnTo>
                    <a:pt x="282" y="2773"/>
                  </a:lnTo>
                  <a:cubicBezTo>
                    <a:pt x="282" y="2773"/>
                    <a:pt x="1632" y="6379"/>
                    <a:pt x="4578" y="7095"/>
                  </a:cubicBezTo>
                  <a:cubicBezTo>
                    <a:pt x="4578" y="7095"/>
                    <a:pt x="2391" y="5125"/>
                    <a:pt x="2873" y="10"/>
                  </a:cubicBezTo>
                  <a:lnTo>
                    <a:pt x="286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96" name="Google Shape;20496;p38"/>
            <p:cNvSpPr/>
            <p:nvPr/>
          </p:nvSpPr>
          <p:spPr>
            <a:xfrm>
              <a:off x="4950098" y="3697436"/>
              <a:ext cx="378240" cy="244030"/>
            </a:xfrm>
            <a:custGeom>
              <a:rect b="b" l="l" r="r" t="t"/>
              <a:pathLst>
                <a:path extrusionOk="0" h="3942" w="6110">
                  <a:moveTo>
                    <a:pt x="1" y="0"/>
                  </a:moveTo>
                  <a:cubicBezTo>
                    <a:pt x="1" y="1"/>
                    <a:pt x="222" y="2643"/>
                    <a:pt x="2908" y="3597"/>
                  </a:cubicBezTo>
                  <a:cubicBezTo>
                    <a:pt x="3493" y="3806"/>
                    <a:pt x="4210" y="3942"/>
                    <a:pt x="5062" y="3942"/>
                  </a:cubicBezTo>
                  <a:cubicBezTo>
                    <a:pt x="5113" y="3942"/>
                    <a:pt x="5164" y="3941"/>
                    <a:pt x="5216" y="3940"/>
                  </a:cubicBezTo>
                  <a:cubicBezTo>
                    <a:pt x="5567" y="3211"/>
                    <a:pt x="5893" y="2539"/>
                    <a:pt x="6110" y="2079"/>
                  </a:cubicBezTo>
                  <a:lnTo>
                    <a:pt x="6066" y="2057"/>
                  </a:lnTo>
                  <a:cubicBezTo>
                    <a:pt x="6066" y="2057"/>
                    <a:pt x="6066" y="2057"/>
                    <a:pt x="6066" y="2057"/>
                  </a:cubicBezTo>
                  <a:cubicBezTo>
                    <a:pt x="6055" y="2057"/>
                    <a:pt x="5197" y="2333"/>
                    <a:pt x="4095" y="2333"/>
                  </a:cubicBezTo>
                  <a:cubicBezTo>
                    <a:pt x="3887" y="2333"/>
                    <a:pt x="3671" y="2323"/>
                    <a:pt x="3450" y="2300"/>
                  </a:cubicBezTo>
                  <a:cubicBezTo>
                    <a:pt x="2205" y="2170"/>
                    <a:pt x="825" y="1623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97" name="Google Shape;20497;p38"/>
            <p:cNvSpPr/>
            <p:nvPr/>
          </p:nvSpPr>
          <p:spPr>
            <a:xfrm>
              <a:off x="5184035" y="3479037"/>
              <a:ext cx="262230" cy="307915"/>
            </a:xfrm>
            <a:custGeom>
              <a:rect b="b" l="l" r="r" t="t"/>
              <a:pathLst>
                <a:path extrusionOk="0" h="4974" w="4236">
                  <a:moveTo>
                    <a:pt x="409" y="1"/>
                  </a:moveTo>
                  <a:cubicBezTo>
                    <a:pt x="1" y="1337"/>
                    <a:pt x="239" y="2387"/>
                    <a:pt x="691" y="3160"/>
                  </a:cubicBezTo>
                  <a:cubicBezTo>
                    <a:pt x="691" y="3160"/>
                    <a:pt x="691" y="3168"/>
                    <a:pt x="695" y="3173"/>
                  </a:cubicBezTo>
                  <a:cubicBezTo>
                    <a:pt x="1394" y="4383"/>
                    <a:pt x="2587" y="4934"/>
                    <a:pt x="2587" y="4934"/>
                  </a:cubicBezTo>
                  <a:lnTo>
                    <a:pt x="2613" y="4973"/>
                  </a:lnTo>
                  <a:cubicBezTo>
                    <a:pt x="2739" y="4912"/>
                    <a:pt x="3732" y="4886"/>
                    <a:pt x="4231" y="3711"/>
                  </a:cubicBezTo>
                  <a:lnTo>
                    <a:pt x="4236" y="3702"/>
                  </a:lnTo>
                  <a:lnTo>
                    <a:pt x="4210" y="3667"/>
                  </a:lnTo>
                  <a:cubicBezTo>
                    <a:pt x="2999" y="3264"/>
                    <a:pt x="2157" y="2652"/>
                    <a:pt x="1589" y="2049"/>
                  </a:cubicBezTo>
                  <a:cubicBezTo>
                    <a:pt x="617" y="1021"/>
                    <a:pt x="409" y="1"/>
                    <a:pt x="4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98" name="Google Shape;20498;p38"/>
            <p:cNvSpPr/>
            <p:nvPr/>
          </p:nvSpPr>
          <p:spPr>
            <a:xfrm>
              <a:off x="4950098" y="3194648"/>
              <a:ext cx="983918" cy="988994"/>
            </a:xfrm>
            <a:custGeom>
              <a:rect b="b" l="l" r="r" t="t"/>
              <a:pathLst>
                <a:path extrusionOk="0" h="15976" w="15894">
                  <a:moveTo>
                    <a:pt x="14197" y="0"/>
                  </a:moveTo>
                  <a:lnTo>
                    <a:pt x="5372" y="6639"/>
                  </a:lnTo>
                  <a:lnTo>
                    <a:pt x="5372" y="6643"/>
                  </a:lnTo>
                  <a:cubicBezTo>
                    <a:pt x="5364" y="6708"/>
                    <a:pt x="5186" y="7754"/>
                    <a:pt x="4474" y="7754"/>
                  </a:cubicBezTo>
                  <a:cubicBezTo>
                    <a:pt x="4474" y="7754"/>
                    <a:pt x="4474" y="7762"/>
                    <a:pt x="4478" y="7767"/>
                  </a:cubicBezTo>
                  <a:cubicBezTo>
                    <a:pt x="4500" y="7901"/>
                    <a:pt x="4756" y="9546"/>
                    <a:pt x="3450" y="10422"/>
                  </a:cubicBezTo>
                  <a:cubicBezTo>
                    <a:pt x="3450" y="10422"/>
                    <a:pt x="3246" y="10995"/>
                    <a:pt x="2908" y="11719"/>
                  </a:cubicBezTo>
                  <a:cubicBezTo>
                    <a:pt x="2309" y="12982"/>
                    <a:pt x="1263" y="14739"/>
                    <a:pt x="1" y="14861"/>
                  </a:cubicBezTo>
                  <a:lnTo>
                    <a:pt x="1" y="14865"/>
                  </a:lnTo>
                  <a:cubicBezTo>
                    <a:pt x="938" y="15268"/>
                    <a:pt x="2040" y="15650"/>
                    <a:pt x="3307" y="15976"/>
                  </a:cubicBezTo>
                  <a:cubicBezTo>
                    <a:pt x="3307" y="15976"/>
                    <a:pt x="4348" y="13863"/>
                    <a:pt x="5216" y="12062"/>
                  </a:cubicBezTo>
                  <a:cubicBezTo>
                    <a:pt x="5567" y="11333"/>
                    <a:pt x="5893" y="10661"/>
                    <a:pt x="6110" y="10201"/>
                  </a:cubicBezTo>
                  <a:cubicBezTo>
                    <a:pt x="6283" y="9823"/>
                    <a:pt x="6387" y="9593"/>
                    <a:pt x="6383" y="9585"/>
                  </a:cubicBezTo>
                  <a:cubicBezTo>
                    <a:pt x="6379" y="9576"/>
                    <a:pt x="6383" y="9572"/>
                    <a:pt x="6392" y="9567"/>
                  </a:cubicBezTo>
                  <a:cubicBezTo>
                    <a:pt x="6518" y="9506"/>
                    <a:pt x="7511" y="9480"/>
                    <a:pt x="8010" y="8305"/>
                  </a:cubicBezTo>
                  <a:lnTo>
                    <a:pt x="8015" y="8296"/>
                  </a:lnTo>
                  <a:cubicBezTo>
                    <a:pt x="8253" y="8101"/>
                    <a:pt x="15859" y="1822"/>
                    <a:pt x="15894" y="1822"/>
                  </a:cubicBezTo>
                  <a:cubicBezTo>
                    <a:pt x="15894" y="1822"/>
                    <a:pt x="15885" y="1809"/>
                    <a:pt x="15868" y="1801"/>
                  </a:cubicBezTo>
                  <a:lnTo>
                    <a:pt x="15868" y="1796"/>
                  </a:lnTo>
                  <a:cubicBezTo>
                    <a:pt x="15738" y="1658"/>
                    <a:pt x="15043" y="985"/>
                    <a:pt x="14197" y="0"/>
                  </a:cubicBezTo>
                  <a:close/>
                </a:path>
              </a:pathLst>
            </a:custGeom>
            <a:solidFill>
              <a:srgbClr val="4D4D4D">
                <a:alpha val="2800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99" name="Google Shape;20499;p38"/>
            <p:cNvSpPr/>
            <p:nvPr/>
          </p:nvSpPr>
          <p:spPr>
            <a:xfrm>
              <a:off x="4958950" y="1188509"/>
              <a:ext cx="2588805" cy="2539095"/>
            </a:xfrm>
            <a:custGeom>
              <a:rect b="b" l="l" r="r" t="t"/>
              <a:pathLst>
                <a:path extrusionOk="0" h="41016" w="41819">
                  <a:moveTo>
                    <a:pt x="12145" y="1"/>
                  </a:moveTo>
                  <a:cubicBezTo>
                    <a:pt x="9316" y="239"/>
                    <a:pt x="8887" y="2669"/>
                    <a:pt x="8839" y="3875"/>
                  </a:cubicBezTo>
                  <a:cubicBezTo>
                    <a:pt x="8830" y="4292"/>
                    <a:pt x="8887" y="4704"/>
                    <a:pt x="9004" y="5103"/>
                  </a:cubicBezTo>
                  <a:cubicBezTo>
                    <a:pt x="9606" y="7117"/>
                    <a:pt x="11190" y="7694"/>
                    <a:pt x="12805" y="7694"/>
                  </a:cubicBezTo>
                  <a:cubicBezTo>
                    <a:pt x="14416" y="7694"/>
                    <a:pt x="16058" y="7120"/>
                    <a:pt x="16788" y="6826"/>
                  </a:cubicBezTo>
                  <a:cubicBezTo>
                    <a:pt x="17374" y="6578"/>
                    <a:pt x="17994" y="6435"/>
                    <a:pt x="18627" y="6383"/>
                  </a:cubicBezTo>
                  <a:cubicBezTo>
                    <a:pt x="18777" y="6371"/>
                    <a:pt x="18919" y="6365"/>
                    <a:pt x="19057" y="6365"/>
                  </a:cubicBezTo>
                  <a:cubicBezTo>
                    <a:pt x="19163" y="6365"/>
                    <a:pt x="19267" y="6369"/>
                    <a:pt x="19369" y="6374"/>
                  </a:cubicBezTo>
                  <a:cubicBezTo>
                    <a:pt x="20380" y="6465"/>
                    <a:pt x="21313" y="6982"/>
                    <a:pt x="21929" y="7784"/>
                  </a:cubicBezTo>
                  <a:cubicBezTo>
                    <a:pt x="22550" y="8591"/>
                    <a:pt x="22810" y="9615"/>
                    <a:pt x="22641" y="10622"/>
                  </a:cubicBezTo>
                  <a:cubicBezTo>
                    <a:pt x="22094" y="13981"/>
                    <a:pt x="19248" y="14670"/>
                    <a:pt x="17006" y="14670"/>
                  </a:cubicBezTo>
                  <a:cubicBezTo>
                    <a:pt x="15584" y="14670"/>
                    <a:pt x="14405" y="14394"/>
                    <a:pt x="14206" y="14345"/>
                  </a:cubicBezTo>
                  <a:cubicBezTo>
                    <a:pt x="14202" y="14345"/>
                    <a:pt x="14189" y="14345"/>
                    <a:pt x="14180" y="14340"/>
                  </a:cubicBezTo>
                  <a:cubicBezTo>
                    <a:pt x="12428" y="13936"/>
                    <a:pt x="10893" y="13760"/>
                    <a:pt x="9548" y="13760"/>
                  </a:cubicBezTo>
                  <a:cubicBezTo>
                    <a:pt x="3864" y="13760"/>
                    <a:pt x="1581" y="16912"/>
                    <a:pt x="669" y="19326"/>
                  </a:cubicBezTo>
                  <a:cubicBezTo>
                    <a:pt x="192" y="20584"/>
                    <a:pt x="1" y="21933"/>
                    <a:pt x="122" y="23274"/>
                  </a:cubicBezTo>
                  <a:cubicBezTo>
                    <a:pt x="694" y="30070"/>
                    <a:pt x="5017" y="31705"/>
                    <a:pt x="9045" y="31705"/>
                  </a:cubicBezTo>
                  <a:cubicBezTo>
                    <a:pt x="12781" y="31705"/>
                    <a:pt x="16263" y="30299"/>
                    <a:pt x="16263" y="30299"/>
                  </a:cubicBezTo>
                  <a:cubicBezTo>
                    <a:pt x="19139" y="29246"/>
                    <a:pt x="21475" y="28859"/>
                    <a:pt x="23355" y="28859"/>
                  </a:cubicBezTo>
                  <a:cubicBezTo>
                    <a:pt x="24551" y="28859"/>
                    <a:pt x="25562" y="29016"/>
                    <a:pt x="26411" y="29257"/>
                  </a:cubicBezTo>
                  <a:cubicBezTo>
                    <a:pt x="28763" y="29930"/>
                    <a:pt x="30511" y="31913"/>
                    <a:pt x="30880" y="34338"/>
                  </a:cubicBezTo>
                  <a:cubicBezTo>
                    <a:pt x="31670" y="39631"/>
                    <a:pt x="28234" y="41015"/>
                    <a:pt x="28234" y="41015"/>
                  </a:cubicBezTo>
                  <a:lnTo>
                    <a:pt x="30841" y="40963"/>
                  </a:lnTo>
                  <a:cubicBezTo>
                    <a:pt x="30993" y="38078"/>
                    <a:pt x="33835" y="36941"/>
                    <a:pt x="33835" y="36941"/>
                  </a:cubicBezTo>
                  <a:cubicBezTo>
                    <a:pt x="41818" y="32416"/>
                    <a:pt x="38196" y="26593"/>
                    <a:pt x="38196" y="26593"/>
                  </a:cubicBezTo>
                  <a:cubicBezTo>
                    <a:pt x="36179" y="23237"/>
                    <a:pt x="32757" y="22199"/>
                    <a:pt x="29295" y="22199"/>
                  </a:cubicBezTo>
                  <a:cubicBezTo>
                    <a:pt x="25018" y="22199"/>
                    <a:pt x="20680" y="23783"/>
                    <a:pt x="18853" y="24541"/>
                  </a:cubicBezTo>
                  <a:cubicBezTo>
                    <a:pt x="18181" y="24836"/>
                    <a:pt x="17473" y="25040"/>
                    <a:pt x="16744" y="25148"/>
                  </a:cubicBezTo>
                  <a:cubicBezTo>
                    <a:pt x="15717" y="25308"/>
                    <a:pt x="14835" y="25378"/>
                    <a:pt x="14080" y="25378"/>
                  </a:cubicBezTo>
                  <a:cubicBezTo>
                    <a:pt x="9124" y="25378"/>
                    <a:pt x="9592" y="22357"/>
                    <a:pt x="9750" y="21721"/>
                  </a:cubicBezTo>
                  <a:cubicBezTo>
                    <a:pt x="9763" y="21651"/>
                    <a:pt x="9785" y="21582"/>
                    <a:pt x="9815" y="21512"/>
                  </a:cubicBezTo>
                  <a:cubicBezTo>
                    <a:pt x="10826" y="18981"/>
                    <a:pt x="14601" y="18351"/>
                    <a:pt x="18096" y="18351"/>
                  </a:cubicBezTo>
                  <a:cubicBezTo>
                    <a:pt x="19865" y="18351"/>
                    <a:pt x="21563" y="18513"/>
                    <a:pt x="22793" y="18671"/>
                  </a:cubicBezTo>
                  <a:cubicBezTo>
                    <a:pt x="23497" y="18763"/>
                    <a:pt x="24204" y="18809"/>
                    <a:pt x="24912" y="18809"/>
                  </a:cubicBezTo>
                  <a:cubicBezTo>
                    <a:pt x="26432" y="18809"/>
                    <a:pt x="27949" y="18596"/>
                    <a:pt x="29418" y="18176"/>
                  </a:cubicBezTo>
                  <a:cubicBezTo>
                    <a:pt x="34711" y="16653"/>
                    <a:pt x="36074" y="13347"/>
                    <a:pt x="36178" y="10557"/>
                  </a:cubicBezTo>
                  <a:cubicBezTo>
                    <a:pt x="36269" y="7876"/>
                    <a:pt x="35184" y="5285"/>
                    <a:pt x="33206" y="3472"/>
                  </a:cubicBezTo>
                  <a:cubicBezTo>
                    <a:pt x="30751" y="1217"/>
                    <a:pt x="28138" y="532"/>
                    <a:pt x="25869" y="532"/>
                  </a:cubicBezTo>
                  <a:cubicBezTo>
                    <a:pt x="25279" y="532"/>
                    <a:pt x="24712" y="579"/>
                    <a:pt x="24177" y="656"/>
                  </a:cubicBezTo>
                  <a:cubicBezTo>
                    <a:pt x="22237" y="933"/>
                    <a:pt x="20393" y="1671"/>
                    <a:pt x="18805" y="2812"/>
                  </a:cubicBezTo>
                  <a:cubicBezTo>
                    <a:pt x="16294" y="4614"/>
                    <a:pt x="14411" y="5078"/>
                    <a:pt x="13136" y="5078"/>
                  </a:cubicBezTo>
                  <a:cubicBezTo>
                    <a:pt x="13100" y="5078"/>
                    <a:pt x="13065" y="5078"/>
                    <a:pt x="13030" y="5077"/>
                  </a:cubicBezTo>
                  <a:cubicBezTo>
                    <a:pt x="12202" y="5055"/>
                    <a:pt x="11429" y="4639"/>
                    <a:pt x="10965" y="3949"/>
                  </a:cubicBezTo>
                  <a:cubicBezTo>
                    <a:pt x="10497" y="3259"/>
                    <a:pt x="10388" y="2391"/>
                    <a:pt x="10674" y="1610"/>
                  </a:cubicBezTo>
                  <a:cubicBezTo>
                    <a:pt x="11082" y="482"/>
                    <a:pt x="12145" y="1"/>
                    <a:pt x="12145" y="1"/>
                  </a:cubicBezTo>
                  <a:close/>
                </a:path>
              </a:pathLst>
            </a:custGeom>
            <a:gradFill>
              <a:gsLst>
                <a:gs pos="0">
                  <a:schemeClr val="accent5"/>
                </a:gs>
                <a:gs pos="100000">
                  <a:schemeClr val="accent4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0503" name="Shape 20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4" name="Google Shape;20504;p39"/>
          <p:cNvSpPr txBox="1"/>
          <p:nvPr>
            <p:ph type="title"/>
          </p:nvPr>
        </p:nvSpPr>
        <p:spPr>
          <a:xfrm>
            <a:off x="4572000" y="1102625"/>
            <a:ext cx="3418200" cy="150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NGHỆ THUẬT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VÀ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Ý NGHĨA</a:t>
            </a:r>
            <a:endParaRPr/>
          </a:p>
        </p:txBody>
      </p:sp>
      <p:sp>
        <p:nvSpPr>
          <p:cNvPr id="20505" name="Google Shape;20505;p39"/>
          <p:cNvSpPr txBox="1"/>
          <p:nvPr>
            <p:ph idx="1" type="subTitle"/>
          </p:nvPr>
        </p:nvSpPr>
        <p:spPr>
          <a:xfrm>
            <a:off x="4578925" y="2583200"/>
            <a:ext cx="4138500" cy="145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- </a:t>
            </a:r>
            <a:r>
              <a:rPr lang="en"/>
              <a:t>Lập luận chặt chẽ, lời văn ngắn gọn, thuyết phục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- Liệt kê, so sánh, phân tích phân loại, nêu ví dụ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- Phê phán &amp; kêu gọi mọi người chống lại tệ nạn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- Thuốc lá có nhiều tác hại to lớn đối với đời sống con người</a:t>
            </a:r>
            <a:endParaRPr/>
          </a:p>
        </p:txBody>
      </p:sp>
      <p:pic>
        <p:nvPicPr>
          <p:cNvPr id="20506" name="Google Shape;20506;p39"/>
          <p:cNvPicPr preferRelativeResize="0"/>
          <p:nvPr/>
        </p:nvPicPr>
        <p:blipFill rotWithShape="1">
          <a:blip r:embed="rId3">
            <a:alphaModFix/>
          </a:blip>
          <a:srcRect b="0" l="24382" r="8669" t="0"/>
          <a:stretch/>
        </p:blipFill>
        <p:spPr>
          <a:xfrm>
            <a:off x="1032225" y="1091075"/>
            <a:ext cx="3212700" cy="3199200"/>
          </a:xfrm>
          <a:prstGeom prst="ellipse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0510" name="Shape 205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1" name="Google Shape;20511;p40"/>
          <p:cNvSpPr txBox="1"/>
          <p:nvPr>
            <p:ph type="title"/>
          </p:nvPr>
        </p:nvSpPr>
        <p:spPr>
          <a:xfrm>
            <a:off x="4572000" y="2810650"/>
            <a:ext cx="4065000" cy="689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BLOOKET</a:t>
            </a:r>
            <a:endParaRPr/>
          </a:p>
        </p:txBody>
      </p:sp>
      <p:sp>
        <p:nvSpPr>
          <p:cNvPr id="20512" name="Google Shape;20512;p40"/>
          <p:cNvSpPr txBox="1"/>
          <p:nvPr>
            <p:ph idx="2" type="title"/>
          </p:nvPr>
        </p:nvSpPr>
        <p:spPr>
          <a:xfrm>
            <a:off x="4545625" y="1313375"/>
            <a:ext cx="2615400" cy="141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</a:t>
            </a:r>
            <a:r>
              <a:rPr lang="en"/>
              <a:t>3</a:t>
            </a:r>
            <a:endParaRPr/>
          </a:p>
        </p:txBody>
      </p:sp>
      <p:sp>
        <p:nvSpPr>
          <p:cNvPr id="20513" name="Google Shape;20513;p40"/>
          <p:cNvSpPr txBox="1"/>
          <p:nvPr>
            <p:ph idx="1" type="subTitle"/>
          </p:nvPr>
        </p:nvSpPr>
        <p:spPr>
          <a:xfrm>
            <a:off x="4572000" y="3499750"/>
            <a:ext cx="4533900" cy="474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Game tổng kết kiến thức</a:t>
            </a:r>
            <a:endParaRPr/>
          </a:p>
        </p:txBody>
      </p:sp>
      <p:grpSp>
        <p:nvGrpSpPr>
          <p:cNvPr id="20514" name="Google Shape;20514;p40"/>
          <p:cNvGrpSpPr/>
          <p:nvPr/>
        </p:nvGrpSpPr>
        <p:grpSpPr>
          <a:xfrm>
            <a:off x="881988" y="892197"/>
            <a:ext cx="3011641" cy="3139893"/>
            <a:chOff x="4081780" y="1180775"/>
            <a:chExt cx="1353972" cy="1322729"/>
          </a:xfrm>
        </p:grpSpPr>
        <p:sp>
          <p:nvSpPr>
            <p:cNvPr id="20515" name="Google Shape;20515;p40"/>
            <p:cNvSpPr/>
            <p:nvPr/>
          </p:nvSpPr>
          <p:spPr>
            <a:xfrm>
              <a:off x="4978651" y="1638913"/>
              <a:ext cx="456842" cy="492881"/>
            </a:xfrm>
            <a:custGeom>
              <a:rect b="b" l="l" r="r" t="t"/>
              <a:pathLst>
                <a:path extrusionOk="0" h="17068" w="15820">
                  <a:moveTo>
                    <a:pt x="1961" y="1"/>
                  </a:moveTo>
                  <a:lnTo>
                    <a:pt x="1263" y="1450"/>
                  </a:lnTo>
                  <a:lnTo>
                    <a:pt x="0" y="4071"/>
                  </a:lnTo>
                  <a:lnTo>
                    <a:pt x="5016" y="9225"/>
                  </a:lnTo>
                  <a:lnTo>
                    <a:pt x="6335" y="10579"/>
                  </a:lnTo>
                  <a:lnTo>
                    <a:pt x="12604" y="17022"/>
                  </a:lnTo>
                  <a:lnTo>
                    <a:pt x="12613" y="17035"/>
                  </a:lnTo>
                  <a:cubicBezTo>
                    <a:pt x="12626" y="17044"/>
                    <a:pt x="12639" y="17057"/>
                    <a:pt x="12652" y="17065"/>
                  </a:cubicBezTo>
                  <a:cubicBezTo>
                    <a:pt x="12659" y="17067"/>
                    <a:pt x="12667" y="17068"/>
                    <a:pt x="12676" y="17068"/>
                  </a:cubicBezTo>
                  <a:cubicBezTo>
                    <a:pt x="12904" y="17068"/>
                    <a:pt x="13632" y="16533"/>
                    <a:pt x="14405" y="15777"/>
                  </a:cubicBezTo>
                  <a:cubicBezTo>
                    <a:pt x="14522" y="15655"/>
                    <a:pt x="14631" y="15547"/>
                    <a:pt x="14739" y="15434"/>
                  </a:cubicBezTo>
                  <a:cubicBezTo>
                    <a:pt x="15394" y="14753"/>
                    <a:pt x="15819" y="14158"/>
                    <a:pt x="15728" y="14028"/>
                  </a:cubicBezTo>
                  <a:cubicBezTo>
                    <a:pt x="15728" y="14024"/>
                    <a:pt x="15728" y="14020"/>
                    <a:pt x="15720" y="14020"/>
                  </a:cubicBezTo>
                  <a:lnTo>
                    <a:pt x="15707" y="14002"/>
                  </a:lnTo>
                  <a:lnTo>
                    <a:pt x="9441" y="7620"/>
                  </a:lnTo>
                  <a:lnTo>
                    <a:pt x="8144" y="6301"/>
                  </a:lnTo>
                  <a:lnTo>
                    <a:pt x="1961" y="1"/>
                  </a:lnTo>
                  <a:close/>
                </a:path>
              </a:pathLst>
            </a:custGeom>
            <a:gradFill>
              <a:gsLst>
                <a:gs pos="0">
                  <a:schemeClr val="lt1"/>
                </a:gs>
                <a:gs pos="100000">
                  <a:schemeClr val="dk1"/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16" name="Google Shape;20516;p40"/>
            <p:cNvSpPr/>
            <p:nvPr/>
          </p:nvSpPr>
          <p:spPr>
            <a:xfrm>
              <a:off x="5123471" y="1820840"/>
              <a:ext cx="312281" cy="310837"/>
            </a:xfrm>
            <a:custGeom>
              <a:rect b="b" l="l" r="r" t="t"/>
              <a:pathLst>
                <a:path extrusionOk="0" h="10764" w="10814">
                  <a:moveTo>
                    <a:pt x="3129" y="1"/>
                  </a:moveTo>
                  <a:cubicBezTo>
                    <a:pt x="1515" y="157"/>
                    <a:pt x="1" y="2921"/>
                    <a:pt x="1" y="2921"/>
                  </a:cubicBezTo>
                  <a:lnTo>
                    <a:pt x="1320" y="4275"/>
                  </a:lnTo>
                  <a:lnTo>
                    <a:pt x="7589" y="10718"/>
                  </a:lnTo>
                  <a:lnTo>
                    <a:pt x="7598" y="10731"/>
                  </a:lnTo>
                  <a:cubicBezTo>
                    <a:pt x="7611" y="10739"/>
                    <a:pt x="7624" y="10752"/>
                    <a:pt x="7637" y="10761"/>
                  </a:cubicBezTo>
                  <a:cubicBezTo>
                    <a:pt x="7644" y="10763"/>
                    <a:pt x="7652" y="10763"/>
                    <a:pt x="7661" y="10763"/>
                  </a:cubicBezTo>
                  <a:cubicBezTo>
                    <a:pt x="7889" y="10763"/>
                    <a:pt x="8617" y="10229"/>
                    <a:pt x="9390" y="9472"/>
                  </a:cubicBezTo>
                  <a:cubicBezTo>
                    <a:pt x="10227" y="8652"/>
                    <a:pt x="10813" y="7880"/>
                    <a:pt x="10713" y="7728"/>
                  </a:cubicBezTo>
                  <a:cubicBezTo>
                    <a:pt x="10713" y="7724"/>
                    <a:pt x="10713" y="7720"/>
                    <a:pt x="10705" y="7720"/>
                  </a:cubicBezTo>
                  <a:lnTo>
                    <a:pt x="10692" y="7702"/>
                  </a:lnTo>
                  <a:lnTo>
                    <a:pt x="4426" y="1320"/>
                  </a:lnTo>
                  <a:lnTo>
                    <a:pt x="3129" y="1"/>
                  </a:lnTo>
                  <a:close/>
                </a:path>
              </a:pathLst>
            </a:custGeom>
            <a:gradFill>
              <a:gsLst>
                <a:gs pos="0">
                  <a:schemeClr val="accent5"/>
                </a:gs>
                <a:gs pos="100000">
                  <a:schemeClr val="accent4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17" name="Google Shape;20517;p40"/>
            <p:cNvSpPr/>
            <p:nvPr/>
          </p:nvSpPr>
          <p:spPr>
            <a:xfrm>
              <a:off x="5015094" y="1638682"/>
              <a:ext cx="420399" cy="445955"/>
            </a:xfrm>
            <a:custGeom>
              <a:rect b="b" l="l" r="r" t="t"/>
              <a:pathLst>
                <a:path extrusionOk="0" h="15443" w="14558">
                  <a:moveTo>
                    <a:pt x="699" y="0"/>
                  </a:moveTo>
                  <a:lnTo>
                    <a:pt x="1" y="1454"/>
                  </a:lnTo>
                  <a:lnTo>
                    <a:pt x="13477" y="15442"/>
                  </a:lnTo>
                  <a:cubicBezTo>
                    <a:pt x="14132" y="14761"/>
                    <a:pt x="14557" y="14166"/>
                    <a:pt x="14466" y="14036"/>
                  </a:cubicBezTo>
                  <a:cubicBezTo>
                    <a:pt x="14466" y="14032"/>
                    <a:pt x="14466" y="14028"/>
                    <a:pt x="14458" y="14028"/>
                  </a:cubicBezTo>
                  <a:lnTo>
                    <a:pt x="14445" y="14010"/>
                  </a:lnTo>
                  <a:lnTo>
                    <a:pt x="8179" y="7628"/>
                  </a:lnTo>
                  <a:lnTo>
                    <a:pt x="6882" y="6309"/>
                  </a:lnTo>
                  <a:lnTo>
                    <a:pt x="699" y="0"/>
                  </a:lnTo>
                  <a:close/>
                </a:path>
              </a:pathLst>
            </a:custGeom>
            <a:solidFill>
              <a:srgbClr val="4D4D4D">
                <a:alpha val="5294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18" name="Google Shape;20518;p40"/>
            <p:cNvSpPr/>
            <p:nvPr/>
          </p:nvSpPr>
          <p:spPr>
            <a:xfrm>
              <a:off x="4627445" y="1574517"/>
              <a:ext cx="641543" cy="381067"/>
            </a:xfrm>
            <a:custGeom>
              <a:rect b="b" l="l" r="r" t="t"/>
              <a:pathLst>
                <a:path extrusionOk="0" h="13196" w="22216">
                  <a:moveTo>
                    <a:pt x="22167" y="1"/>
                  </a:moveTo>
                  <a:lnTo>
                    <a:pt x="1610" y="9338"/>
                  </a:lnTo>
                  <a:lnTo>
                    <a:pt x="261" y="9954"/>
                  </a:lnTo>
                  <a:lnTo>
                    <a:pt x="92" y="11507"/>
                  </a:lnTo>
                  <a:lnTo>
                    <a:pt x="0" y="12353"/>
                  </a:lnTo>
                  <a:lnTo>
                    <a:pt x="1753" y="12774"/>
                  </a:lnTo>
                  <a:lnTo>
                    <a:pt x="3498" y="13195"/>
                  </a:lnTo>
                  <a:lnTo>
                    <a:pt x="3840" y="12982"/>
                  </a:lnTo>
                  <a:lnTo>
                    <a:pt x="21304" y="2144"/>
                  </a:lnTo>
                  <a:cubicBezTo>
                    <a:pt x="21751" y="1866"/>
                    <a:pt x="22050" y="1428"/>
                    <a:pt x="22163" y="938"/>
                  </a:cubicBezTo>
                  <a:cubicBezTo>
                    <a:pt x="22172" y="877"/>
                    <a:pt x="22189" y="812"/>
                    <a:pt x="22193" y="756"/>
                  </a:cubicBezTo>
                  <a:cubicBezTo>
                    <a:pt x="22215" y="595"/>
                    <a:pt x="22215" y="435"/>
                    <a:pt x="22198" y="278"/>
                  </a:cubicBezTo>
                  <a:lnTo>
                    <a:pt x="221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19" name="Google Shape;20519;p40"/>
            <p:cNvSpPr/>
            <p:nvPr/>
          </p:nvSpPr>
          <p:spPr>
            <a:xfrm>
              <a:off x="4630073" y="1574286"/>
              <a:ext cx="639030" cy="332409"/>
            </a:xfrm>
            <a:custGeom>
              <a:rect b="b" l="l" r="r" t="t"/>
              <a:pathLst>
                <a:path extrusionOk="0" h="11511" w="22129">
                  <a:moveTo>
                    <a:pt x="22081" y="0"/>
                  </a:moveTo>
                  <a:lnTo>
                    <a:pt x="170" y="9953"/>
                  </a:lnTo>
                  <a:lnTo>
                    <a:pt x="1" y="11511"/>
                  </a:lnTo>
                  <a:lnTo>
                    <a:pt x="22076" y="942"/>
                  </a:lnTo>
                  <a:cubicBezTo>
                    <a:pt x="22085" y="881"/>
                    <a:pt x="22098" y="820"/>
                    <a:pt x="22107" y="755"/>
                  </a:cubicBezTo>
                  <a:cubicBezTo>
                    <a:pt x="22129" y="599"/>
                    <a:pt x="22129" y="434"/>
                    <a:pt x="22116" y="278"/>
                  </a:cubicBezTo>
                  <a:lnTo>
                    <a:pt x="2208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20" name="Google Shape;20520;p40"/>
            <p:cNvSpPr/>
            <p:nvPr/>
          </p:nvSpPr>
          <p:spPr>
            <a:xfrm>
              <a:off x="4627445" y="1844029"/>
              <a:ext cx="110918" cy="111409"/>
            </a:xfrm>
            <a:custGeom>
              <a:rect b="b" l="l" r="r" t="t"/>
              <a:pathLst>
                <a:path extrusionOk="0" h="3858" w="3841">
                  <a:moveTo>
                    <a:pt x="1610" y="1"/>
                  </a:moveTo>
                  <a:lnTo>
                    <a:pt x="261" y="621"/>
                  </a:lnTo>
                  <a:lnTo>
                    <a:pt x="92" y="2174"/>
                  </a:lnTo>
                  <a:lnTo>
                    <a:pt x="0" y="3016"/>
                  </a:lnTo>
                  <a:lnTo>
                    <a:pt x="1753" y="3441"/>
                  </a:lnTo>
                  <a:lnTo>
                    <a:pt x="3498" y="3858"/>
                  </a:lnTo>
                  <a:lnTo>
                    <a:pt x="3840" y="3645"/>
                  </a:lnTo>
                  <a:lnTo>
                    <a:pt x="1914" y="2426"/>
                  </a:lnTo>
                  <a:lnTo>
                    <a:pt x="1610" y="1"/>
                  </a:lnTo>
                  <a:close/>
                </a:path>
              </a:pathLst>
            </a:custGeom>
            <a:solidFill>
              <a:srgbClr val="C7D8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21" name="Google Shape;20521;p40"/>
            <p:cNvSpPr/>
            <p:nvPr/>
          </p:nvSpPr>
          <p:spPr>
            <a:xfrm>
              <a:off x="4697473" y="1858208"/>
              <a:ext cx="48514" cy="43056"/>
            </a:xfrm>
            <a:custGeom>
              <a:rect b="b" l="l" r="r" t="t"/>
              <a:pathLst>
                <a:path extrusionOk="0" h="1491" w="1680">
                  <a:moveTo>
                    <a:pt x="839" y="1"/>
                  </a:moveTo>
                  <a:cubicBezTo>
                    <a:pt x="612" y="1"/>
                    <a:pt x="388" y="103"/>
                    <a:pt x="244" y="299"/>
                  </a:cubicBezTo>
                  <a:cubicBezTo>
                    <a:pt x="1" y="633"/>
                    <a:pt x="66" y="1098"/>
                    <a:pt x="396" y="1340"/>
                  </a:cubicBezTo>
                  <a:cubicBezTo>
                    <a:pt x="530" y="1442"/>
                    <a:pt x="688" y="1490"/>
                    <a:pt x="845" y="1490"/>
                  </a:cubicBezTo>
                  <a:cubicBezTo>
                    <a:pt x="1071" y="1490"/>
                    <a:pt x="1293" y="1388"/>
                    <a:pt x="1437" y="1193"/>
                  </a:cubicBezTo>
                  <a:cubicBezTo>
                    <a:pt x="1680" y="859"/>
                    <a:pt x="1615" y="395"/>
                    <a:pt x="1285" y="147"/>
                  </a:cubicBezTo>
                  <a:cubicBezTo>
                    <a:pt x="1151" y="49"/>
                    <a:pt x="995" y="1"/>
                    <a:pt x="839" y="1"/>
                  </a:cubicBezTo>
                  <a:close/>
                </a:path>
              </a:pathLst>
            </a:custGeom>
            <a:solidFill>
              <a:srgbClr val="91A0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22" name="Google Shape;20522;p40"/>
            <p:cNvSpPr/>
            <p:nvPr/>
          </p:nvSpPr>
          <p:spPr>
            <a:xfrm>
              <a:off x="4081780" y="1856706"/>
              <a:ext cx="567616" cy="301250"/>
            </a:xfrm>
            <a:custGeom>
              <a:rect b="b" l="l" r="r" t="t"/>
              <a:pathLst>
                <a:path extrusionOk="0" h="10432" w="19656">
                  <a:moveTo>
                    <a:pt x="5797" y="3356"/>
                  </a:moveTo>
                  <a:cubicBezTo>
                    <a:pt x="7221" y="3356"/>
                    <a:pt x="8435" y="4084"/>
                    <a:pt x="8739" y="5237"/>
                  </a:cubicBezTo>
                  <a:cubicBezTo>
                    <a:pt x="9112" y="6677"/>
                    <a:pt x="7911" y="8239"/>
                    <a:pt x="6049" y="8729"/>
                  </a:cubicBezTo>
                  <a:cubicBezTo>
                    <a:pt x="5675" y="8826"/>
                    <a:pt x="5303" y="8872"/>
                    <a:pt x="4944" y="8872"/>
                  </a:cubicBezTo>
                  <a:cubicBezTo>
                    <a:pt x="3516" y="8872"/>
                    <a:pt x="2295" y="8145"/>
                    <a:pt x="1997" y="6994"/>
                  </a:cubicBezTo>
                  <a:cubicBezTo>
                    <a:pt x="1619" y="5545"/>
                    <a:pt x="2825" y="3983"/>
                    <a:pt x="4687" y="3501"/>
                  </a:cubicBezTo>
                  <a:cubicBezTo>
                    <a:pt x="5063" y="3403"/>
                    <a:pt x="5437" y="3356"/>
                    <a:pt x="5797" y="3356"/>
                  </a:cubicBezTo>
                  <a:close/>
                  <a:moveTo>
                    <a:pt x="18778" y="0"/>
                  </a:moveTo>
                  <a:cubicBezTo>
                    <a:pt x="18681" y="0"/>
                    <a:pt x="18582" y="18"/>
                    <a:pt x="18484" y="56"/>
                  </a:cubicBezTo>
                  <a:lnTo>
                    <a:pt x="18437" y="73"/>
                  </a:lnTo>
                  <a:lnTo>
                    <a:pt x="14844" y="1705"/>
                  </a:lnTo>
                  <a:cubicBezTo>
                    <a:pt x="13543" y="2293"/>
                    <a:pt x="12145" y="2591"/>
                    <a:pt x="10742" y="2591"/>
                  </a:cubicBezTo>
                  <a:cubicBezTo>
                    <a:pt x="9806" y="2591"/>
                    <a:pt x="8867" y="2458"/>
                    <a:pt x="7954" y="2191"/>
                  </a:cubicBezTo>
                  <a:cubicBezTo>
                    <a:pt x="7319" y="2008"/>
                    <a:pt x="6667" y="1913"/>
                    <a:pt x="6018" y="1913"/>
                  </a:cubicBezTo>
                  <a:cubicBezTo>
                    <a:pt x="5807" y="1913"/>
                    <a:pt x="5596" y="1923"/>
                    <a:pt x="5385" y="1944"/>
                  </a:cubicBezTo>
                  <a:cubicBezTo>
                    <a:pt x="4531" y="2026"/>
                    <a:pt x="3693" y="2273"/>
                    <a:pt x="2930" y="2690"/>
                  </a:cubicBezTo>
                  <a:cubicBezTo>
                    <a:pt x="1" y="4286"/>
                    <a:pt x="673" y="6916"/>
                    <a:pt x="673" y="6916"/>
                  </a:cubicBezTo>
                  <a:cubicBezTo>
                    <a:pt x="708" y="7137"/>
                    <a:pt x="752" y="7345"/>
                    <a:pt x="804" y="7532"/>
                  </a:cubicBezTo>
                  <a:cubicBezTo>
                    <a:pt x="1021" y="8309"/>
                    <a:pt x="1407" y="8890"/>
                    <a:pt x="1858" y="9328"/>
                  </a:cubicBezTo>
                  <a:cubicBezTo>
                    <a:pt x="2610" y="10061"/>
                    <a:pt x="3605" y="10432"/>
                    <a:pt x="4614" y="10432"/>
                  </a:cubicBezTo>
                  <a:cubicBezTo>
                    <a:pt x="5254" y="10432"/>
                    <a:pt x="5899" y="10283"/>
                    <a:pt x="6492" y="9983"/>
                  </a:cubicBezTo>
                  <a:lnTo>
                    <a:pt x="8488" y="8981"/>
                  </a:lnTo>
                  <a:lnTo>
                    <a:pt x="19235" y="2967"/>
                  </a:lnTo>
                  <a:cubicBezTo>
                    <a:pt x="19500" y="2811"/>
                    <a:pt x="19656" y="2516"/>
                    <a:pt x="19647" y="2213"/>
                  </a:cubicBezTo>
                  <a:lnTo>
                    <a:pt x="19582" y="772"/>
                  </a:lnTo>
                  <a:cubicBezTo>
                    <a:pt x="19564" y="322"/>
                    <a:pt x="19191" y="0"/>
                    <a:pt x="187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23" name="Google Shape;20523;p40"/>
            <p:cNvSpPr/>
            <p:nvPr/>
          </p:nvSpPr>
          <p:spPr>
            <a:xfrm>
              <a:off x="4104968" y="1856648"/>
              <a:ext cx="544428" cy="301048"/>
            </a:xfrm>
            <a:custGeom>
              <a:rect b="b" l="l" r="r" t="t"/>
              <a:pathLst>
                <a:path extrusionOk="0" h="10425" w="18853">
                  <a:moveTo>
                    <a:pt x="17976" y="1"/>
                  </a:moveTo>
                  <a:cubicBezTo>
                    <a:pt x="17879" y="1"/>
                    <a:pt x="17779" y="19"/>
                    <a:pt x="17681" y="58"/>
                  </a:cubicBezTo>
                  <a:lnTo>
                    <a:pt x="17720" y="1655"/>
                  </a:lnTo>
                  <a:cubicBezTo>
                    <a:pt x="17733" y="2336"/>
                    <a:pt x="17365" y="2969"/>
                    <a:pt x="16770" y="3291"/>
                  </a:cubicBezTo>
                  <a:lnTo>
                    <a:pt x="6001" y="9096"/>
                  </a:lnTo>
                  <a:cubicBezTo>
                    <a:pt x="5312" y="9466"/>
                    <a:pt x="4561" y="9646"/>
                    <a:pt x="3819" y="9646"/>
                  </a:cubicBezTo>
                  <a:cubicBezTo>
                    <a:pt x="2390" y="9646"/>
                    <a:pt x="995" y="8980"/>
                    <a:pt x="144" y="7738"/>
                  </a:cubicBezTo>
                  <a:cubicBezTo>
                    <a:pt x="92" y="7668"/>
                    <a:pt x="44" y="7595"/>
                    <a:pt x="1" y="7525"/>
                  </a:cubicBezTo>
                  <a:lnTo>
                    <a:pt x="1" y="7525"/>
                  </a:lnTo>
                  <a:cubicBezTo>
                    <a:pt x="218" y="8302"/>
                    <a:pt x="604" y="8879"/>
                    <a:pt x="1055" y="9321"/>
                  </a:cubicBezTo>
                  <a:cubicBezTo>
                    <a:pt x="1804" y="10054"/>
                    <a:pt x="2800" y="10425"/>
                    <a:pt x="3810" y="10425"/>
                  </a:cubicBezTo>
                  <a:cubicBezTo>
                    <a:pt x="4450" y="10425"/>
                    <a:pt x="5096" y="10276"/>
                    <a:pt x="5689" y="9977"/>
                  </a:cubicBezTo>
                  <a:lnTo>
                    <a:pt x="7685" y="8974"/>
                  </a:lnTo>
                  <a:lnTo>
                    <a:pt x="18432" y="2961"/>
                  </a:lnTo>
                  <a:cubicBezTo>
                    <a:pt x="18697" y="2813"/>
                    <a:pt x="18853" y="2518"/>
                    <a:pt x="18844" y="2215"/>
                  </a:cubicBezTo>
                  <a:lnTo>
                    <a:pt x="18775" y="774"/>
                  </a:lnTo>
                  <a:cubicBezTo>
                    <a:pt x="18754" y="325"/>
                    <a:pt x="18387" y="1"/>
                    <a:pt x="179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24" name="Google Shape;20524;p40"/>
            <p:cNvSpPr/>
            <p:nvPr/>
          </p:nvSpPr>
          <p:spPr>
            <a:xfrm>
              <a:off x="4128648" y="1953589"/>
              <a:ext cx="202258" cy="105085"/>
            </a:xfrm>
            <a:custGeom>
              <a:rect b="b" l="l" r="r" t="t"/>
              <a:pathLst>
                <a:path extrusionOk="0" h="3639" w="7004">
                  <a:moveTo>
                    <a:pt x="4174" y="1"/>
                  </a:moveTo>
                  <a:cubicBezTo>
                    <a:pt x="3813" y="1"/>
                    <a:pt x="3439" y="47"/>
                    <a:pt x="3064" y="146"/>
                  </a:cubicBezTo>
                  <a:cubicBezTo>
                    <a:pt x="1202" y="628"/>
                    <a:pt x="1" y="2190"/>
                    <a:pt x="374" y="3639"/>
                  </a:cubicBezTo>
                  <a:cubicBezTo>
                    <a:pt x="374" y="3639"/>
                    <a:pt x="521" y="2867"/>
                    <a:pt x="1198" y="2060"/>
                  </a:cubicBezTo>
                  <a:cubicBezTo>
                    <a:pt x="1978" y="1133"/>
                    <a:pt x="3119" y="645"/>
                    <a:pt x="4294" y="645"/>
                  </a:cubicBezTo>
                  <a:cubicBezTo>
                    <a:pt x="4681" y="645"/>
                    <a:pt x="5072" y="698"/>
                    <a:pt x="5455" y="806"/>
                  </a:cubicBezTo>
                  <a:cubicBezTo>
                    <a:pt x="5953" y="949"/>
                    <a:pt x="6487" y="1183"/>
                    <a:pt x="7003" y="1565"/>
                  </a:cubicBezTo>
                  <a:cubicBezTo>
                    <a:pt x="6580" y="599"/>
                    <a:pt x="5462" y="1"/>
                    <a:pt x="41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25" name="Google Shape;20525;p40"/>
            <p:cNvSpPr/>
            <p:nvPr/>
          </p:nvSpPr>
          <p:spPr>
            <a:xfrm>
              <a:off x="4645985" y="1330331"/>
              <a:ext cx="376794" cy="644026"/>
            </a:xfrm>
            <a:custGeom>
              <a:rect b="b" l="l" r="r" t="t"/>
              <a:pathLst>
                <a:path extrusionOk="0" h="22302" w="13048">
                  <a:moveTo>
                    <a:pt x="12544" y="1"/>
                  </a:moveTo>
                  <a:cubicBezTo>
                    <a:pt x="12461" y="1"/>
                    <a:pt x="12377" y="6"/>
                    <a:pt x="12292" y="18"/>
                  </a:cubicBezTo>
                  <a:cubicBezTo>
                    <a:pt x="12236" y="26"/>
                    <a:pt x="12167" y="39"/>
                    <a:pt x="12110" y="48"/>
                  </a:cubicBezTo>
                  <a:cubicBezTo>
                    <a:pt x="11620" y="170"/>
                    <a:pt x="11186" y="478"/>
                    <a:pt x="10913" y="920"/>
                  </a:cubicBezTo>
                  <a:lnTo>
                    <a:pt x="205" y="18466"/>
                  </a:lnTo>
                  <a:lnTo>
                    <a:pt x="1" y="18809"/>
                  </a:lnTo>
                  <a:lnTo>
                    <a:pt x="434" y="20558"/>
                  </a:lnTo>
                  <a:lnTo>
                    <a:pt x="868" y="22302"/>
                  </a:lnTo>
                  <a:lnTo>
                    <a:pt x="1706" y="22206"/>
                  </a:lnTo>
                  <a:lnTo>
                    <a:pt x="3263" y="22024"/>
                  </a:lnTo>
                  <a:lnTo>
                    <a:pt x="3866" y="20670"/>
                  </a:lnTo>
                  <a:lnTo>
                    <a:pt x="13047" y="44"/>
                  </a:lnTo>
                  <a:lnTo>
                    <a:pt x="12770" y="13"/>
                  </a:lnTo>
                  <a:cubicBezTo>
                    <a:pt x="12694" y="5"/>
                    <a:pt x="12619" y="1"/>
                    <a:pt x="125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26" name="Google Shape;20526;p40"/>
            <p:cNvSpPr/>
            <p:nvPr/>
          </p:nvSpPr>
          <p:spPr>
            <a:xfrm>
              <a:off x="4695480" y="1330331"/>
              <a:ext cx="327298" cy="641283"/>
            </a:xfrm>
            <a:custGeom>
              <a:rect b="b" l="l" r="r" t="t"/>
              <a:pathLst>
                <a:path extrusionOk="0" h="22207" w="11334">
                  <a:moveTo>
                    <a:pt x="10830" y="1"/>
                  </a:moveTo>
                  <a:cubicBezTo>
                    <a:pt x="10747" y="1"/>
                    <a:pt x="10663" y="6"/>
                    <a:pt x="10578" y="18"/>
                  </a:cubicBezTo>
                  <a:lnTo>
                    <a:pt x="10401" y="48"/>
                  </a:lnTo>
                  <a:lnTo>
                    <a:pt x="0" y="22206"/>
                  </a:lnTo>
                  <a:lnTo>
                    <a:pt x="1554" y="22024"/>
                  </a:lnTo>
                  <a:lnTo>
                    <a:pt x="11333" y="44"/>
                  </a:lnTo>
                  <a:lnTo>
                    <a:pt x="11056" y="13"/>
                  </a:lnTo>
                  <a:cubicBezTo>
                    <a:pt x="10980" y="5"/>
                    <a:pt x="10905" y="1"/>
                    <a:pt x="108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27" name="Google Shape;20527;p40"/>
            <p:cNvSpPr/>
            <p:nvPr/>
          </p:nvSpPr>
          <p:spPr>
            <a:xfrm>
              <a:off x="4645985" y="1863579"/>
              <a:ext cx="111669" cy="110774"/>
            </a:xfrm>
            <a:custGeom>
              <a:rect b="b" l="l" r="r" t="t"/>
              <a:pathLst>
                <a:path extrusionOk="0" h="3836" w="3867">
                  <a:moveTo>
                    <a:pt x="205" y="0"/>
                  </a:moveTo>
                  <a:lnTo>
                    <a:pt x="1" y="343"/>
                  </a:lnTo>
                  <a:lnTo>
                    <a:pt x="434" y="2092"/>
                  </a:lnTo>
                  <a:lnTo>
                    <a:pt x="868" y="3836"/>
                  </a:lnTo>
                  <a:lnTo>
                    <a:pt x="1706" y="3740"/>
                  </a:lnTo>
                  <a:lnTo>
                    <a:pt x="3263" y="3558"/>
                  </a:lnTo>
                  <a:lnTo>
                    <a:pt x="3866" y="2204"/>
                  </a:lnTo>
                  <a:lnTo>
                    <a:pt x="1445" y="1918"/>
                  </a:lnTo>
                  <a:lnTo>
                    <a:pt x="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28" name="Google Shape;20528;p40"/>
            <p:cNvSpPr/>
            <p:nvPr/>
          </p:nvSpPr>
          <p:spPr>
            <a:xfrm>
              <a:off x="4697473" y="1858150"/>
              <a:ext cx="48514" cy="43085"/>
            </a:xfrm>
            <a:custGeom>
              <a:rect b="b" l="l" r="r" t="t"/>
              <a:pathLst>
                <a:path extrusionOk="0" h="1492" w="1680">
                  <a:moveTo>
                    <a:pt x="840" y="0"/>
                  </a:moveTo>
                  <a:cubicBezTo>
                    <a:pt x="683" y="0"/>
                    <a:pt x="525" y="50"/>
                    <a:pt x="391" y="154"/>
                  </a:cubicBezTo>
                  <a:cubicBezTo>
                    <a:pt x="62" y="401"/>
                    <a:pt x="1" y="870"/>
                    <a:pt x="244" y="1195"/>
                  </a:cubicBezTo>
                  <a:cubicBezTo>
                    <a:pt x="387" y="1389"/>
                    <a:pt x="610" y="1492"/>
                    <a:pt x="835" y="1492"/>
                  </a:cubicBezTo>
                  <a:cubicBezTo>
                    <a:pt x="993" y="1492"/>
                    <a:pt x="1151" y="1442"/>
                    <a:pt x="1285" y="1338"/>
                  </a:cubicBezTo>
                  <a:cubicBezTo>
                    <a:pt x="1615" y="1095"/>
                    <a:pt x="1680" y="622"/>
                    <a:pt x="1433" y="297"/>
                  </a:cubicBezTo>
                  <a:cubicBezTo>
                    <a:pt x="1287" y="103"/>
                    <a:pt x="1065" y="0"/>
                    <a:pt x="8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29" name="Google Shape;20529;p40"/>
            <p:cNvSpPr/>
            <p:nvPr/>
          </p:nvSpPr>
          <p:spPr>
            <a:xfrm>
              <a:off x="4438241" y="1952752"/>
              <a:ext cx="311386" cy="550752"/>
            </a:xfrm>
            <a:custGeom>
              <a:rect b="b" l="l" r="r" t="t"/>
              <a:pathLst>
                <a:path extrusionOk="0" h="19072" w="10783">
                  <a:moveTo>
                    <a:pt x="4958" y="10871"/>
                  </a:moveTo>
                  <a:cubicBezTo>
                    <a:pt x="5133" y="10871"/>
                    <a:pt x="5307" y="10892"/>
                    <a:pt x="5481" y="10935"/>
                  </a:cubicBezTo>
                  <a:cubicBezTo>
                    <a:pt x="6926" y="11296"/>
                    <a:pt x="7720" y="13105"/>
                    <a:pt x="7247" y="14970"/>
                  </a:cubicBezTo>
                  <a:cubicBezTo>
                    <a:pt x="6830" y="16613"/>
                    <a:pt x="5580" y="17751"/>
                    <a:pt x="4298" y="17751"/>
                  </a:cubicBezTo>
                  <a:cubicBezTo>
                    <a:pt x="4124" y="17751"/>
                    <a:pt x="3949" y="17730"/>
                    <a:pt x="3776" y="17687"/>
                  </a:cubicBezTo>
                  <a:cubicBezTo>
                    <a:pt x="2335" y="17322"/>
                    <a:pt x="1541" y="15517"/>
                    <a:pt x="2010" y="13651"/>
                  </a:cubicBezTo>
                  <a:cubicBezTo>
                    <a:pt x="2422" y="12009"/>
                    <a:pt x="3676" y="10871"/>
                    <a:pt x="4958" y="10871"/>
                  </a:cubicBezTo>
                  <a:close/>
                  <a:moveTo>
                    <a:pt x="8384" y="1"/>
                  </a:moveTo>
                  <a:cubicBezTo>
                    <a:pt x="8089" y="1"/>
                    <a:pt x="7818" y="163"/>
                    <a:pt x="7681" y="418"/>
                  </a:cubicBezTo>
                  <a:lnTo>
                    <a:pt x="7550" y="657"/>
                  </a:lnTo>
                  <a:lnTo>
                    <a:pt x="1749" y="11204"/>
                  </a:lnTo>
                  <a:lnTo>
                    <a:pt x="760" y="13213"/>
                  </a:lnTo>
                  <a:cubicBezTo>
                    <a:pt x="1" y="14745"/>
                    <a:pt x="244" y="16624"/>
                    <a:pt x="1454" y="17843"/>
                  </a:cubicBezTo>
                  <a:cubicBezTo>
                    <a:pt x="1901" y="18294"/>
                    <a:pt x="2487" y="18671"/>
                    <a:pt x="3259" y="18880"/>
                  </a:cubicBezTo>
                  <a:cubicBezTo>
                    <a:pt x="3450" y="18932"/>
                    <a:pt x="3654" y="18975"/>
                    <a:pt x="3880" y="19010"/>
                  </a:cubicBezTo>
                  <a:cubicBezTo>
                    <a:pt x="3880" y="19010"/>
                    <a:pt x="4129" y="19072"/>
                    <a:pt x="4521" y="19072"/>
                  </a:cubicBezTo>
                  <a:cubicBezTo>
                    <a:pt x="5401" y="19072"/>
                    <a:pt x="6998" y="18758"/>
                    <a:pt x="8088" y="16719"/>
                  </a:cubicBezTo>
                  <a:cubicBezTo>
                    <a:pt x="8501" y="15951"/>
                    <a:pt x="8739" y="15114"/>
                    <a:pt x="8813" y="14259"/>
                  </a:cubicBezTo>
                  <a:cubicBezTo>
                    <a:pt x="8887" y="13409"/>
                    <a:pt x="8800" y="12532"/>
                    <a:pt x="8544" y="11695"/>
                  </a:cubicBezTo>
                  <a:cubicBezTo>
                    <a:pt x="7858" y="9417"/>
                    <a:pt x="8010" y="6970"/>
                    <a:pt x="8978" y="4796"/>
                  </a:cubicBezTo>
                  <a:lnTo>
                    <a:pt x="10583" y="1195"/>
                  </a:lnTo>
                  <a:lnTo>
                    <a:pt x="10601" y="1143"/>
                  </a:lnTo>
                  <a:cubicBezTo>
                    <a:pt x="10783" y="635"/>
                    <a:pt x="10414" y="75"/>
                    <a:pt x="9863" y="54"/>
                  </a:cubicBezTo>
                  <a:lnTo>
                    <a:pt x="8418" y="2"/>
                  </a:lnTo>
                  <a:cubicBezTo>
                    <a:pt x="8407" y="1"/>
                    <a:pt x="8395" y="1"/>
                    <a:pt x="83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30" name="Google Shape;20530;p40"/>
            <p:cNvSpPr/>
            <p:nvPr/>
          </p:nvSpPr>
          <p:spPr>
            <a:xfrm>
              <a:off x="4487246" y="2266446"/>
              <a:ext cx="109417" cy="174507"/>
            </a:xfrm>
            <a:custGeom>
              <a:rect b="b" l="l" r="r" t="t"/>
              <a:pathLst>
                <a:path extrusionOk="0" h="6043" w="3789">
                  <a:moveTo>
                    <a:pt x="3271" y="0"/>
                  </a:moveTo>
                  <a:cubicBezTo>
                    <a:pt x="1987" y="0"/>
                    <a:pt x="734" y="1139"/>
                    <a:pt x="317" y="2784"/>
                  </a:cubicBezTo>
                  <a:cubicBezTo>
                    <a:pt x="0" y="4034"/>
                    <a:pt x="256" y="5262"/>
                    <a:pt x="898" y="6043"/>
                  </a:cubicBezTo>
                  <a:cubicBezTo>
                    <a:pt x="877" y="5956"/>
                    <a:pt x="382" y="3812"/>
                    <a:pt x="1432" y="2203"/>
                  </a:cubicBezTo>
                  <a:cubicBezTo>
                    <a:pt x="1432" y="2203"/>
                    <a:pt x="1948" y="814"/>
                    <a:pt x="3788" y="64"/>
                  </a:cubicBezTo>
                  <a:cubicBezTo>
                    <a:pt x="3616" y="21"/>
                    <a:pt x="3443" y="0"/>
                    <a:pt x="3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31" name="Google Shape;20531;p40"/>
            <p:cNvSpPr/>
            <p:nvPr/>
          </p:nvSpPr>
          <p:spPr>
            <a:xfrm>
              <a:off x="4643241" y="1952752"/>
              <a:ext cx="106385" cy="337722"/>
            </a:xfrm>
            <a:custGeom>
              <a:rect b="b" l="l" r="r" t="t"/>
              <a:pathLst>
                <a:path extrusionOk="0" h="11695" w="3684">
                  <a:moveTo>
                    <a:pt x="1286" y="1"/>
                  </a:moveTo>
                  <a:cubicBezTo>
                    <a:pt x="994" y="1"/>
                    <a:pt x="724" y="163"/>
                    <a:pt x="582" y="418"/>
                  </a:cubicBezTo>
                  <a:lnTo>
                    <a:pt x="451" y="657"/>
                  </a:lnTo>
                  <a:cubicBezTo>
                    <a:pt x="1172" y="678"/>
                    <a:pt x="2708" y="744"/>
                    <a:pt x="2708" y="956"/>
                  </a:cubicBezTo>
                  <a:cubicBezTo>
                    <a:pt x="2708" y="956"/>
                    <a:pt x="317" y="5082"/>
                    <a:pt x="304" y="7972"/>
                  </a:cubicBezTo>
                  <a:cubicBezTo>
                    <a:pt x="304" y="7972"/>
                    <a:pt x="0" y="11183"/>
                    <a:pt x="1432" y="11695"/>
                  </a:cubicBezTo>
                  <a:cubicBezTo>
                    <a:pt x="751" y="9417"/>
                    <a:pt x="903" y="6970"/>
                    <a:pt x="1866" y="4792"/>
                  </a:cubicBezTo>
                  <a:lnTo>
                    <a:pt x="3471" y="1195"/>
                  </a:lnTo>
                  <a:lnTo>
                    <a:pt x="3489" y="1143"/>
                  </a:lnTo>
                  <a:cubicBezTo>
                    <a:pt x="3684" y="635"/>
                    <a:pt x="3315" y="75"/>
                    <a:pt x="2764" y="54"/>
                  </a:cubicBezTo>
                  <a:lnTo>
                    <a:pt x="1319" y="2"/>
                  </a:lnTo>
                  <a:cubicBezTo>
                    <a:pt x="1308" y="1"/>
                    <a:pt x="1297" y="1"/>
                    <a:pt x="12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32" name="Google Shape;20532;p40"/>
            <p:cNvSpPr/>
            <p:nvPr/>
          </p:nvSpPr>
          <p:spPr>
            <a:xfrm>
              <a:off x="4522332" y="1180977"/>
              <a:ext cx="476768" cy="515608"/>
            </a:xfrm>
            <a:custGeom>
              <a:rect b="b" l="l" r="r" t="t"/>
              <a:pathLst>
                <a:path extrusionOk="0" h="17855" w="16510">
                  <a:moveTo>
                    <a:pt x="3094" y="1"/>
                  </a:moveTo>
                  <a:lnTo>
                    <a:pt x="1679" y="1380"/>
                  </a:lnTo>
                  <a:lnTo>
                    <a:pt x="0" y="3025"/>
                  </a:lnTo>
                  <a:lnTo>
                    <a:pt x="14548" y="17855"/>
                  </a:lnTo>
                  <a:lnTo>
                    <a:pt x="15759" y="15343"/>
                  </a:lnTo>
                  <a:lnTo>
                    <a:pt x="16509" y="13781"/>
                  </a:lnTo>
                  <a:lnTo>
                    <a:pt x="3094" y="1"/>
                  </a:lnTo>
                  <a:close/>
                </a:path>
              </a:pathLst>
            </a:custGeom>
            <a:gradFill>
              <a:gsLst>
                <a:gs pos="0">
                  <a:schemeClr val="lt1"/>
                </a:gs>
                <a:gs pos="100000">
                  <a:schemeClr val="dk1"/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33" name="Google Shape;20533;p40"/>
            <p:cNvSpPr/>
            <p:nvPr/>
          </p:nvSpPr>
          <p:spPr>
            <a:xfrm>
              <a:off x="4570817" y="1180977"/>
              <a:ext cx="428282" cy="443067"/>
            </a:xfrm>
            <a:custGeom>
              <a:rect b="b" l="l" r="r" t="t"/>
              <a:pathLst>
                <a:path extrusionOk="0" h="15343" w="14831">
                  <a:moveTo>
                    <a:pt x="1415" y="1"/>
                  </a:moveTo>
                  <a:lnTo>
                    <a:pt x="0" y="1380"/>
                  </a:lnTo>
                  <a:lnTo>
                    <a:pt x="14080" y="15343"/>
                  </a:lnTo>
                  <a:lnTo>
                    <a:pt x="14830" y="13781"/>
                  </a:lnTo>
                  <a:lnTo>
                    <a:pt x="1415" y="1"/>
                  </a:lnTo>
                  <a:close/>
                </a:path>
              </a:pathLst>
            </a:custGeom>
            <a:solidFill>
              <a:srgbClr val="4D4D4D">
                <a:alpha val="5294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34" name="Google Shape;20534;p40"/>
            <p:cNvSpPr/>
            <p:nvPr/>
          </p:nvSpPr>
          <p:spPr>
            <a:xfrm>
              <a:off x="4518693" y="1180775"/>
              <a:ext cx="97259" cy="88596"/>
            </a:xfrm>
            <a:custGeom>
              <a:rect b="b" l="l" r="r" t="t"/>
              <a:pathLst>
                <a:path extrusionOk="0" h="3068" w="3368">
                  <a:moveTo>
                    <a:pt x="3180" y="1"/>
                  </a:moveTo>
                  <a:cubicBezTo>
                    <a:pt x="2949" y="1"/>
                    <a:pt x="2224" y="537"/>
                    <a:pt x="1450" y="1296"/>
                  </a:cubicBezTo>
                  <a:cubicBezTo>
                    <a:pt x="595" y="2134"/>
                    <a:pt x="0" y="2919"/>
                    <a:pt x="135" y="3049"/>
                  </a:cubicBezTo>
                  <a:cubicBezTo>
                    <a:pt x="147" y="3062"/>
                    <a:pt x="166" y="3068"/>
                    <a:pt x="190" y="3068"/>
                  </a:cubicBezTo>
                  <a:cubicBezTo>
                    <a:pt x="418" y="3068"/>
                    <a:pt x="1141" y="2530"/>
                    <a:pt x="1918" y="1773"/>
                  </a:cubicBezTo>
                  <a:cubicBezTo>
                    <a:pt x="2773" y="940"/>
                    <a:pt x="3367" y="151"/>
                    <a:pt x="3237" y="21"/>
                  </a:cubicBezTo>
                  <a:cubicBezTo>
                    <a:pt x="3224" y="7"/>
                    <a:pt x="3205" y="1"/>
                    <a:pt x="3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35" name="Google Shape;20535;p40"/>
            <p:cNvSpPr/>
            <p:nvPr/>
          </p:nvSpPr>
          <p:spPr>
            <a:xfrm>
              <a:off x="5341119" y="2043282"/>
              <a:ext cx="94632" cy="88394"/>
            </a:xfrm>
            <a:custGeom>
              <a:rect b="b" l="l" r="r" t="t"/>
              <a:pathLst>
                <a:path extrusionOk="0" h="3061" w="3277">
                  <a:moveTo>
                    <a:pt x="3111" y="0"/>
                  </a:moveTo>
                  <a:cubicBezTo>
                    <a:pt x="2884" y="0"/>
                    <a:pt x="2157" y="535"/>
                    <a:pt x="1384" y="1292"/>
                  </a:cubicBezTo>
                  <a:cubicBezTo>
                    <a:pt x="569" y="2082"/>
                    <a:pt x="0" y="2824"/>
                    <a:pt x="48" y="3015"/>
                  </a:cubicBezTo>
                  <a:cubicBezTo>
                    <a:pt x="57" y="3028"/>
                    <a:pt x="61" y="3036"/>
                    <a:pt x="65" y="3041"/>
                  </a:cubicBezTo>
                  <a:cubicBezTo>
                    <a:pt x="78" y="3054"/>
                    <a:pt x="87" y="3058"/>
                    <a:pt x="100" y="3058"/>
                  </a:cubicBezTo>
                  <a:cubicBezTo>
                    <a:pt x="107" y="3060"/>
                    <a:pt x="115" y="3060"/>
                    <a:pt x="124" y="3060"/>
                  </a:cubicBezTo>
                  <a:cubicBezTo>
                    <a:pt x="352" y="3060"/>
                    <a:pt x="1080" y="2526"/>
                    <a:pt x="1853" y="1769"/>
                  </a:cubicBezTo>
                  <a:cubicBezTo>
                    <a:pt x="2690" y="949"/>
                    <a:pt x="3276" y="177"/>
                    <a:pt x="3172" y="21"/>
                  </a:cubicBezTo>
                  <a:lnTo>
                    <a:pt x="3168" y="17"/>
                  </a:lnTo>
                  <a:lnTo>
                    <a:pt x="3163" y="17"/>
                  </a:lnTo>
                  <a:cubicBezTo>
                    <a:pt x="3151" y="5"/>
                    <a:pt x="3133" y="0"/>
                    <a:pt x="31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0539" name="Shape 20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40" name="Google Shape;20540;p41"/>
          <p:cNvSpPr txBox="1"/>
          <p:nvPr>
            <p:ph type="title"/>
          </p:nvPr>
        </p:nvSpPr>
        <p:spPr>
          <a:xfrm>
            <a:off x="4572000" y="2810650"/>
            <a:ext cx="4065000" cy="689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Mô hình</a:t>
            </a:r>
            <a:endParaRPr/>
          </a:p>
        </p:txBody>
      </p:sp>
      <p:sp>
        <p:nvSpPr>
          <p:cNvPr id="20541" name="Google Shape;20541;p41"/>
          <p:cNvSpPr txBox="1"/>
          <p:nvPr>
            <p:ph idx="2" type="title"/>
          </p:nvPr>
        </p:nvSpPr>
        <p:spPr>
          <a:xfrm>
            <a:off x="4545625" y="1313375"/>
            <a:ext cx="2615400" cy="141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</a:t>
            </a:r>
            <a:r>
              <a:rPr lang="en"/>
              <a:t>4</a:t>
            </a:r>
            <a:endParaRPr/>
          </a:p>
        </p:txBody>
      </p:sp>
      <p:sp>
        <p:nvSpPr>
          <p:cNvPr id="20542" name="Google Shape;20542;p41"/>
          <p:cNvSpPr txBox="1"/>
          <p:nvPr>
            <p:ph idx="1" type="subTitle"/>
          </p:nvPr>
        </p:nvSpPr>
        <p:spPr>
          <a:xfrm>
            <a:off x="4572000" y="3499750"/>
            <a:ext cx="4533900" cy="474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Mô hình thể hiện tác hại của việc hút thuốc lá</a:t>
            </a:r>
            <a:endParaRPr sz="1400"/>
          </a:p>
        </p:txBody>
      </p:sp>
      <p:grpSp>
        <p:nvGrpSpPr>
          <p:cNvPr id="20543" name="Google Shape;20543;p41"/>
          <p:cNvGrpSpPr/>
          <p:nvPr/>
        </p:nvGrpSpPr>
        <p:grpSpPr>
          <a:xfrm>
            <a:off x="861376" y="688930"/>
            <a:ext cx="3126474" cy="3544774"/>
            <a:chOff x="-2046000" y="1119882"/>
            <a:chExt cx="2927136" cy="3565454"/>
          </a:xfrm>
        </p:grpSpPr>
        <p:sp>
          <p:nvSpPr>
            <p:cNvPr id="20544" name="Google Shape;20544;p41"/>
            <p:cNvSpPr/>
            <p:nvPr/>
          </p:nvSpPr>
          <p:spPr>
            <a:xfrm>
              <a:off x="-1077836" y="1469642"/>
              <a:ext cx="837246" cy="1217907"/>
            </a:xfrm>
            <a:custGeom>
              <a:rect b="b" l="l" r="r" t="t"/>
              <a:pathLst>
                <a:path extrusionOk="0" h="25538" w="17556">
                  <a:moveTo>
                    <a:pt x="5082" y="5205"/>
                  </a:moveTo>
                  <a:cubicBezTo>
                    <a:pt x="5060" y="5240"/>
                    <a:pt x="5043" y="5275"/>
                    <a:pt x="5021" y="5314"/>
                  </a:cubicBezTo>
                  <a:cubicBezTo>
                    <a:pt x="5038" y="5275"/>
                    <a:pt x="5060" y="5236"/>
                    <a:pt x="5082" y="5205"/>
                  </a:cubicBezTo>
                  <a:close/>
                  <a:moveTo>
                    <a:pt x="5021" y="5314"/>
                  </a:moveTo>
                  <a:lnTo>
                    <a:pt x="5021" y="5314"/>
                  </a:lnTo>
                  <a:cubicBezTo>
                    <a:pt x="4991" y="5401"/>
                    <a:pt x="4960" y="5479"/>
                    <a:pt x="4930" y="5566"/>
                  </a:cubicBezTo>
                  <a:cubicBezTo>
                    <a:pt x="4956" y="5479"/>
                    <a:pt x="4982" y="5392"/>
                    <a:pt x="5021" y="5314"/>
                  </a:cubicBezTo>
                  <a:close/>
                  <a:moveTo>
                    <a:pt x="2635" y="15966"/>
                  </a:moveTo>
                  <a:cubicBezTo>
                    <a:pt x="2619" y="15991"/>
                    <a:pt x="2601" y="16015"/>
                    <a:pt x="2582" y="16040"/>
                  </a:cubicBezTo>
                  <a:lnTo>
                    <a:pt x="2582" y="16040"/>
                  </a:lnTo>
                  <a:cubicBezTo>
                    <a:pt x="2600" y="16015"/>
                    <a:pt x="2617" y="15991"/>
                    <a:pt x="2635" y="15966"/>
                  </a:cubicBezTo>
                  <a:close/>
                  <a:moveTo>
                    <a:pt x="2544" y="16096"/>
                  </a:moveTo>
                  <a:lnTo>
                    <a:pt x="2544" y="16096"/>
                  </a:lnTo>
                  <a:cubicBezTo>
                    <a:pt x="2523" y="16122"/>
                    <a:pt x="2503" y="16145"/>
                    <a:pt x="2485" y="16168"/>
                  </a:cubicBezTo>
                  <a:lnTo>
                    <a:pt x="2485" y="16168"/>
                  </a:lnTo>
                  <a:cubicBezTo>
                    <a:pt x="2504" y="16142"/>
                    <a:pt x="2522" y="16117"/>
                    <a:pt x="2544" y="16096"/>
                  </a:cubicBezTo>
                  <a:close/>
                  <a:moveTo>
                    <a:pt x="2327" y="16361"/>
                  </a:moveTo>
                  <a:lnTo>
                    <a:pt x="2327" y="16361"/>
                  </a:lnTo>
                  <a:cubicBezTo>
                    <a:pt x="2311" y="16378"/>
                    <a:pt x="2296" y="16395"/>
                    <a:pt x="2282" y="16410"/>
                  </a:cubicBezTo>
                  <a:lnTo>
                    <a:pt x="2282" y="16410"/>
                  </a:lnTo>
                  <a:cubicBezTo>
                    <a:pt x="2296" y="16394"/>
                    <a:pt x="2310" y="16377"/>
                    <a:pt x="2327" y="16361"/>
                  </a:cubicBezTo>
                  <a:close/>
                  <a:moveTo>
                    <a:pt x="8863" y="0"/>
                  </a:moveTo>
                  <a:cubicBezTo>
                    <a:pt x="6311" y="0"/>
                    <a:pt x="4023" y="895"/>
                    <a:pt x="3325" y="2407"/>
                  </a:cubicBezTo>
                  <a:cubicBezTo>
                    <a:pt x="3060" y="2975"/>
                    <a:pt x="2695" y="3483"/>
                    <a:pt x="2248" y="3925"/>
                  </a:cubicBezTo>
                  <a:cubicBezTo>
                    <a:pt x="1303" y="4854"/>
                    <a:pt x="1" y="6728"/>
                    <a:pt x="743" y="9549"/>
                  </a:cubicBezTo>
                  <a:cubicBezTo>
                    <a:pt x="1858" y="13779"/>
                    <a:pt x="1953" y="14911"/>
                    <a:pt x="1953" y="14911"/>
                  </a:cubicBezTo>
                  <a:lnTo>
                    <a:pt x="1133" y="17983"/>
                  </a:lnTo>
                  <a:lnTo>
                    <a:pt x="209" y="21441"/>
                  </a:lnTo>
                  <a:lnTo>
                    <a:pt x="49" y="22053"/>
                  </a:lnTo>
                  <a:cubicBezTo>
                    <a:pt x="49" y="23333"/>
                    <a:pt x="1810" y="25537"/>
                    <a:pt x="7073" y="25537"/>
                  </a:cubicBezTo>
                  <a:cubicBezTo>
                    <a:pt x="11577" y="25537"/>
                    <a:pt x="13516" y="23919"/>
                    <a:pt x="13981" y="22652"/>
                  </a:cubicBezTo>
                  <a:lnTo>
                    <a:pt x="13981" y="22643"/>
                  </a:lnTo>
                  <a:cubicBezTo>
                    <a:pt x="13985" y="22630"/>
                    <a:pt x="13994" y="22617"/>
                    <a:pt x="13998" y="22600"/>
                  </a:cubicBezTo>
                  <a:cubicBezTo>
                    <a:pt x="13998" y="22595"/>
                    <a:pt x="14002" y="22591"/>
                    <a:pt x="14002" y="22587"/>
                  </a:cubicBezTo>
                  <a:cubicBezTo>
                    <a:pt x="14007" y="22574"/>
                    <a:pt x="14015" y="22556"/>
                    <a:pt x="14015" y="22548"/>
                  </a:cubicBezTo>
                  <a:cubicBezTo>
                    <a:pt x="14015" y="22543"/>
                    <a:pt x="14020" y="22530"/>
                    <a:pt x="14020" y="22526"/>
                  </a:cubicBezTo>
                  <a:cubicBezTo>
                    <a:pt x="14024" y="22513"/>
                    <a:pt x="14024" y="22504"/>
                    <a:pt x="14028" y="22491"/>
                  </a:cubicBezTo>
                  <a:cubicBezTo>
                    <a:pt x="14037" y="22478"/>
                    <a:pt x="14041" y="22461"/>
                    <a:pt x="14046" y="22439"/>
                  </a:cubicBezTo>
                  <a:cubicBezTo>
                    <a:pt x="14046" y="22426"/>
                    <a:pt x="14050" y="22422"/>
                    <a:pt x="14050" y="22413"/>
                  </a:cubicBezTo>
                  <a:cubicBezTo>
                    <a:pt x="14050" y="22400"/>
                    <a:pt x="14059" y="22391"/>
                    <a:pt x="14059" y="22378"/>
                  </a:cubicBezTo>
                  <a:cubicBezTo>
                    <a:pt x="14059" y="22370"/>
                    <a:pt x="14063" y="22361"/>
                    <a:pt x="14063" y="22352"/>
                  </a:cubicBezTo>
                  <a:cubicBezTo>
                    <a:pt x="14063" y="22339"/>
                    <a:pt x="14067" y="22331"/>
                    <a:pt x="14067" y="22313"/>
                  </a:cubicBezTo>
                  <a:cubicBezTo>
                    <a:pt x="14067" y="22309"/>
                    <a:pt x="14067" y="22296"/>
                    <a:pt x="14072" y="22292"/>
                  </a:cubicBezTo>
                  <a:cubicBezTo>
                    <a:pt x="14080" y="22274"/>
                    <a:pt x="14080" y="22253"/>
                    <a:pt x="14080" y="22240"/>
                  </a:cubicBezTo>
                  <a:lnTo>
                    <a:pt x="14080" y="22227"/>
                  </a:lnTo>
                  <a:cubicBezTo>
                    <a:pt x="14080" y="22209"/>
                    <a:pt x="14085" y="22196"/>
                    <a:pt x="14085" y="22183"/>
                  </a:cubicBezTo>
                  <a:lnTo>
                    <a:pt x="14085" y="22166"/>
                  </a:lnTo>
                  <a:lnTo>
                    <a:pt x="14085" y="22131"/>
                  </a:lnTo>
                  <a:lnTo>
                    <a:pt x="14085" y="22114"/>
                  </a:lnTo>
                  <a:lnTo>
                    <a:pt x="14085" y="22057"/>
                  </a:lnTo>
                  <a:lnTo>
                    <a:pt x="14007" y="21446"/>
                  </a:lnTo>
                  <a:lnTo>
                    <a:pt x="13647" y="18560"/>
                  </a:lnTo>
                  <a:lnTo>
                    <a:pt x="13278" y="17883"/>
                  </a:lnTo>
                  <a:cubicBezTo>
                    <a:pt x="13269" y="17879"/>
                    <a:pt x="13269" y="17866"/>
                    <a:pt x="13265" y="17862"/>
                  </a:cubicBezTo>
                  <a:cubicBezTo>
                    <a:pt x="13169" y="17649"/>
                    <a:pt x="13282" y="17406"/>
                    <a:pt x="13486" y="17337"/>
                  </a:cubicBezTo>
                  <a:cubicBezTo>
                    <a:pt x="13525" y="17319"/>
                    <a:pt x="13568" y="17315"/>
                    <a:pt x="13612" y="17315"/>
                  </a:cubicBezTo>
                  <a:lnTo>
                    <a:pt x="14024" y="17315"/>
                  </a:lnTo>
                  <a:lnTo>
                    <a:pt x="13694" y="16716"/>
                  </a:lnTo>
                  <a:lnTo>
                    <a:pt x="13581" y="16512"/>
                  </a:lnTo>
                  <a:lnTo>
                    <a:pt x="13581" y="16512"/>
                  </a:lnTo>
                  <a:cubicBezTo>
                    <a:pt x="13629" y="16560"/>
                    <a:pt x="13677" y="16603"/>
                    <a:pt x="13733" y="16643"/>
                  </a:cubicBezTo>
                  <a:cubicBezTo>
                    <a:pt x="13916" y="16773"/>
                    <a:pt x="14137" y="16842"/>
                    <a:pt x="14375" y="16842"/>
                  </a:cubicBezTo>
                  <a:lnTo>
                    <a:pt x="15295" y="16842"/>
                  </a:lnTo>
                  <a:cubicBezTo>
                    <a:pt x="15959" y="16256"/>
                    <a:pt x="16263" y="15519"/>
                    <a:pt x="16371" y="14655"/>
                  </a:cubicBezTo>
                  <a:cubicBezTo>
                    <a:pt x="16423" y="14269"/>
                    <a:pt x="16432" y="13866"/>
                    <a:pt x="16415" y="13432"/>
                  </a:cubicBezTo>
                  <a:lnTo>
                    <a:pt x="16415" y="13367"/>
                  </a:lnTo>
                  <a:lnTo>
                    <a:pt x="16415" y="13358"/>
                  </a:lnTo>
                  <a:lnTo>
                    <a:pt x="16415" y="13293"/>
                  </a:lnTo>
                  <a:lnTo>
                    <a:pt x="16415" y="13289"/>
                  </a:lnTo>
                  <a:cubicBezTo>
                    <a:pt x="16415" y="13267"/>
                    <a:pt x="16415" y="13245"/>
                    <a:pt x="16410" y="13224"/>
                  </a:cubicBezTo>
                  <a:cubicBezTo>
                    <a:pt x="16406" y="13111"/>
                    <a:pt x="16402" y="12989"/>
                    <a:pt x="16389" y="12872"/>
                  </a:cubicBezTo>
                  <a:lnTo>
                    <a:pt x="16389" y="12859"/>
                  </a:lnTo>
                  <a:cubicBezTo>
                    <a:pt x="16389" y="12842"/>
                    <a:pt x="16389" y="12824"/>
                    <a:pt x="16384" y="12803"/>
                  </a:cubicBezTo>
                  <a:lnTo>
                    <a:pt x="16384" y="12785"/>
                  </a:lnTo>
                  <a:cubicBezTo>
                    <a:pt x="16384" y="12768"/>
                    <a:pt x="16384" y="12746"/>
                    <a:pt x="16380" y="12729"/>
                  </a:cubicBezTo>
                  <a:lnTo>
                    <a:pt x="16380" y="12707"/>
                  </a:lnTo>
                  <a:cubicBezTo>
                    <a:pt x="16380" y="12694"/>
                    <a:pt x="16380" y="12673"/>
                    <a:pt x="16371" y="12655"/>
                  </a:cubicBezTo>
                  <a:lnTo>
                    <a:pt x="16371" y="12633"/>
                  </a:lnTo>
                  <a:cubicBezTo>
                    <a:pt x="16371" y="12616"/>
                    <a:pt x="16371" y="12594"/>
                    <a:pt x="16367" y="12577"/>
                  </a:cubicBezTo>
                  <a:lnTo>
                    <a:pt x="16367" y="12560"/>
                  </a:lnTo>
                  <a:cubicBezTo>
                    <a:pt x="16367" y="12542"/>
                    <a:pt x="16363" y="12521"/>
                    <a:pt x="16363" y="12503"/>
                  </a:cubicBezTo>
                  <a:lnTo>
                    <a:pt x="16363" y="12482"/>
                  </a:lnTo>
                  <a:cubicBezTo>
                    <a:pt x="16354" y="12421"/>
                    <a:pt x="16350" y="12356"/>
                    <a:pt x="16345" y="12299"/>
                  </a:cubicBezTo>
                  <a:lnTo>
                    <a:pt x="16345" y="12278"/>
                  </a:lnTo>
                  <a:cubicBezTo>
                    <a:pt x="16345" y="12260"/>
                    <a:pt x="16345" y="12243"/>
                    <a:pt x="16341" y="12234"/>
                  </a:cubicBezTo>
                  <a:cubicBezTo>
                    <a:pt x="16341" y="12221"/>
                    <a:pt x="16341" y="12213"/>
                    <a:pt x="16332" y="12195"/>
                  </a:cubicBezTo>
                  <a:cubicBezTo>
                    <a:pt x="16332" y="12178"/>
                    <a:pt x="16332" y="12169"/>
                    <a:pt x="16328" y="12152"/>
                  </a:cubicBezTo>
                  <a:cubicBezTo>
                    <a:pt x="16328" y="12139"/>
                    <a:pt x="16328" y="12126"/>
                    <a:pt x="16324" y="12113"/>
                  </a:cubicBezTo>
                  <a:cubicBezTo>
                    <a:pt x="16324" y="12104"/>
                    <a:pt x="16324" y="12087"/>
                    <a:pt x="16319" y="12074"/>
                  </a:cubicBezTo>
                  <a:cubicBezTo>
                    <a:pt x="16319" y="12061"/>
                    <a:pt x="16319" y="12048"/>
                    <a:pt x="16311" y="12030"/>
                  </a:cubicBezTo>
                  <a:cubicBezTo>
                    <a:pt x="16311" y="12022"/>
                    <a:pt x="16311" y="12009"/>
                    <a:pt x="16306" y="11996"/>
                  </a:cubicBezTo>
                  <a:cubicBezTo>
                    <a:pt x="16306" y="11978"/>
                    <a:pt x="16302" y="11961"/>
                    <a:pt x="16302" y="11944"/>
                  </a:cubicBezTo>
                  <a:cubicBezTo>
                    <a:pt x="16302" y="11935"/>
                    <a:pt x="16302" y="11922"/>
                    <a:pt x="16298" y="11913"/>
                  </a:cubicBezTo>
                  <a:lnTo>
                    <a:pt x="16298" y="11909"/>
                  </a:lnTo>
                  <a:cubicBezTo>
                    <a:pt x="16289" y="11831"/>
                    <a:pt x="16285" y="11748"/>
                    <a:pt x="16276" y="11662"/>
                  </a:cubicBezTo>
                  <a:lnTo>
                    <a:pt x="16276" y="11662"/>
                  </a:lnTo>
                  <a:cubicBezTo>
                    <a:pt x="16276" y="11692"/>
                    <a:pt x="16280" y="11722"/>
                    <a:pt x="16280" y="11748"/>
                  </a:cubicBezTo>
                  <a:cubicBezTo>
                    <a:pt x="16241" y="11310"/>
                    <a:pt x="16198" y="10859"/>
                    <a:pt x="16167" y="10390"/>
                  </a:cubicBezTo>
                  <a:cubicBezTo>
                    <a:pt x="16137" y="9987"/>
                    <a:pt x="16050" y="8750"/>
                    <a:pt x="15998" y="7948"/>
                  </a:cubicBezTo>
                  <a:lnTo>
                    <a:pt x="16003" y="7948"/>
                  </a:lnTo>
                  <a:cubicBezTo>
                    <a:pt x="16107" y="7687"/>
                    <a:pt x="15981" y="7444"/>
                    <a:pt x="15959" y="7401"/>
                  </a:cubicBezTo>
                  <a:cubicBezTo>
                    <a:pt x="15959" y="7379"/>
                    <a:pt x="15955" y="7357"/>
                    <a:pt x="15955" y="7336"/>
                  </a:cubicBezTo>
                  <a:cubicBezTo>
                    <a:pt x="15937" y="7075"/>
                    <a:pt x="15907" y="6815"/>
                    <a:pt x="15872" y="6563"/>
                  </a:cubicBezTo>
                  <a:cubicBezTo>
                    <a:pt x="16154" y="6533"/>
                    <a:pt x="16441" y="6490"/>
                    <a:pt x="16740" y="6433"/>
                  </a:cubicBezTo>
                  <a:cubicBezTo>
                    <a:pt x="17356" y="6325"/>
                    <a:pt x="17556" y="5579"/>
                    <a:pt x="17096" y="5210"/>
                  </a:cubicBezTo>
                  <a:cubicBezTo>
                    <a:pt x="16879" y="5036"/>
                    <a:pt x="16575" y="4867"/>
                    <a:pt x="16141" y="4746"/>
                  </a:cubicBezTo>
                  <a:cubicBezTo>
                    <a:pt x="16141" y="4746"/>
                    <a:pt x="15222" y="1196"/>
                    <a:pt x="11373" y="290"/>
                  </a:cubicBezTo>
                  <a:cubicBezTo>
                    <a:pt x="10538" y="94"/>
                    <a:pt x="9687" y="0"/>
                    <a:pt x="88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45" name="Google Shape;20545;p41"/>
            <p:cNvSpPr/>
            <p:nvPr/>
          </p:nvSpPr>
          <p:spPr>
            <a:xfrm>
              <a:off x="-2046000" y="2491309"/>
              <a:ext cx="2920106" cy="2194026"/>
            </a:xfrm>
            <a:custGeom>
              <a:rect b="b" l="l" r="r" t="t"/>
              <a:pathLst>
                <a:path extrusionOk="0" h="46006" w="61231">
                  <a:moveTo>
                    <a:pt x="8318" y="1"/>
                  </a:moveTo>
                  <a:cubicBezTo>
                    <a:pt x="4062" y="1"/>
                    <a:pt x="3068" y="7997"/>
                    <a:pt x="135" y="28589"/>
                  </a:cubicBezTo>
                  <a:cubicBezTo>
                    <a:pt x="1" y="29522"/>
                    <a:pt x="235" y="30472"/>
                    <a:pt x="786" y="31236"/>
                  </a:cubicBezTo>
                  <a:cubicBezTo>
                    <a:pt x="1680" y="32477"/>
                    <a:pt x="2656" y="33653"/>
                    <a:pt x="3702" y="34768"/>
                  </a:cubicBezTo>
                  <a:cubicBezTo>
                    <a:pt x="3762" y="34833"/>
                    <a:pt x="3823" y="34898"/>
                    <a:pt x="3888" y="34963"/>
                  </a:cubicBezTo>
                  <a:cubicBezTo>
                    <a:pt x="5064" y="36200"/>
                    <a:pt x="6335" y="37349"/>
                    <a:pt x="7680" y="38404"/>
                  </a:cubicBezTo>
                  <a:cubicBezTo>
                    <a:pt x="7902" y="38579"/>
                    <a:pt x="8156" y="38659"/>
                    <a:pt x="8405" y="38659"/>
                  </a:cubicBezTo>
                  <a:cubicBezTo>
                    <a:pt x="8970" y="38659"/>
                    <a:pt x="9507" y="38248"/>
                    <a:pt x="9576" y="37610"/>
                  </a:cubicBezTo>
                  <a:lnTo>
                    <a:pt x="10908" y="25747"/>
                  </a:lnTo>
                  <a:cubicBezTo>
                    <a:pt x="10911" y="25716"/>
                    <a:pt x="10933" y="25701"/>
                    <a:pt x="10956" y="25701"/>
                  </a:cubicBezTo>
                  <a:cubicBezTo>
                    <a:pt x="10981" y="25701"/>
                    <a:pt x="11006" y="25718"/>
                    <a:pt x="11008" y="25752"/>
                  </a:cubicBezTo>
                  <a:cubicBezTo>
                    <a:pt x="11052" y="28008"/>
                    <a:pt x="10965" y="35549"/>
                    <a:pt x="10930" y="38959"/>
                  </a:cubicBezTo>
                  <a:cubicBezTo>
                    <a:pt x="10917" y="40039"/>
                    <a:pt x="11490" y="41042"/>
                    <a:pt x="12436" y="41562"/>
                  </a:cubicBezTo>
                  <a:cubicBezTo>
                    <a:pt x="17547" y="44391"/>
                    <a:pt x="23426" y="46005"/>
                    <a:pt x="29678" y="46005"/>
                  </a:cubicBezTo>
                  <a:cubicBezTo>
                    <a:pt x="36199" y="46005"/>
                    <a:pt x="42313" y="44252"/>
                    <a:pt x="47571" y="41194"/>
                  </a:cubicBezTo>
                  <a:cubicBezTo>
                    <a:pt x="48452" y="40677"/>
                    <a:pt x="48929" y="39671"/>
                    <a:pt x="48760" y="38655"/>
                  </a:cubicBezTo>
                  <a:lnTo>
                    <a:pt x="47576" y="31570"/>
                  </a:lnTo>
                  <a:lnTo>
                    <a:pt x="47576" y="31557"/>
                  </a:lnTo>
                  <a:cubicBezTo>
                    <a:pt x="47606" y="31375"/>
                    <a:pt x="48131" y="28546"/>
                    <a:pt x="48582" y="24346"/>
                  </a:cubicBezTo>
                  <a:cubicBezTo>
                    <a:pt x="48585" y="24317"/>
                    <a:pt x="48610" y="24299"/>
                    <a:pt x="48634" y="24299"/>
                  </a:cubicBezTo>
                  <a:cubicBezTo>
                    <a:pt x="48649" y="24299"/>
                    <a:pt x="48665" y="24307"/>
                    <a:pt x="48673" y="24324"/>
                  </a:cubicBezTo>
                  <a:cubicBezTo>
                    <a:pt x="49706" y="26116"/>
                    <a:pt x="50695" y="27531"/>
                    <a:pt x="51489" y="28069"/>
                  </a:cubicBezTo>
                  <a:cubicBezTo>
                    <a:pt x="53325" y="29301"/>
                    <a:pt x="55733" y="29648"/>
                    <a:pt x="56870" y="29748"/>
                  </a:cubicBezTo>
                  <a:cubicBezTo>
                    <a:pt x="56941" y="29754"/>
                    <a:pt x="57013" y="29758"/>
                    <a:pt x="57084" y="29758"/>
                  </a:cubicBezTo>
                  <a:cubicBezTo>
                    <a:pt x="57484" y="29758"/>
                    <a:pt x="57877" y="29654"/>
                    <a:pt x="58223" y="29444"/>
                  </a:cubicBezTo>
                  <a:cubicBezTo>
                    <a:pt x="58943" y="29006"/>
                    <a:pt x="60067" y="28086"/>
                    <a:pt x="60861" y="26294"/>
                  </a:cubicBezTo>
                  <a:cubicBezTo>
                    <a:pt x="61109" y="25743"/>
                    <a:pt x="61221" y="25040"/>
                    <a:pt x="61217" y="24259"/>
                  </a:cubicBezTo>
                  <a:cubicBezTo>
                    <a:pt x="61230" y="22437"/>
                    <a:pt x="60571" y="20146"/>
                    <a:pt x="59373" y="18302"/>
                  </a:cubicBezTo>
                  <a:cubicBezTo>
                    <a:pt x="59273" y="18150"/>
                    <a:pt x="58917" y="17547"/>
                    <a:pt x="58405" y="16662"/>
                  </a:cubicBezTo>
                  <a:cubicBezTo>
                    <a:pt x="58293" y="16510"/>
                    <a:pt x="58180" y="16354"/>
                    <a:pt x="58058" y="16202"/>
                  </a:cubicBezTo>
                  <a:cubicBezTo>
                    <a:pt x="58058" y="16202"/>
                    <a:pt x="58058" y="16198"/>
                    <a:pt x="58054" y="16198"/>
                  </a:cubicBezTo>
                  <a:cubicBezTo>
                    <a:pt x="56345" y="13252"/>
                    <a:pt x="53464" y="8154"/>
                    <a:pt x="52023" y="4904"/>
                  </a:cubicBezTo>
                  <a:cubicBezTo>
                    <a:pt x="49936" y="200"/>
                    <a:pt x="48101" y="23"/>
                    <a:pt x="48036" y="23"/>
                  </a:cubicBezTo>
                  <a:lnTo>
                    <a:pt x="45150" y="23"/>
                  </a:lnTo>
                  <a:cubicBezTo>
                    <a:pt x="45120" y="23"/>
                    <a:pt x="45090" y="57"/>
                    <a:pt x="45103" y="88"/>
                  </a:cubicBezTo>
                  <a:lnTo>
                    <a:pt x="46088" y="4114"/>
                  </a:lnTo>
                  <a:cubicBezTo>
                    <a:pt x="46088" y="4118"/>
                    <a:pt x="46096" y="4123"/>
                    <a:pt x="46096" y="4131"/>
                  </a:cubicBezTo>
                  <a:lnTo>
                    <a:pt x="46344" y="4479"/>
                  </a:lnTo>
                  <a:cubicBezTo>
                    <a:pt x="46556" y="4774"/>
                    <a:pt x="46652" y="5129"/>
                    <a:pt x="46626" y="5476"/>
                  </a:cubicBezTo>
                  <a:cubicBezTo>
                    <a:pt x="46626" y="5485"/>
                    <a:pt x="46621" y="5498"/>
                    <a:pt x="46617" y="5507"/>
                  </a:cubicBezTo>
                  <a:cubicBezTo>
                    <a:pt x="44799" y="7585"/>
                    <a:pt x="42569" y="7932"/>
                    <a:pt x="42213" y="7976"/>
                  </a:cubicBezTo>
                  <a:cubicBezTo>
                    <a:pt x="42183" y="7980"/>
                    <a:pt x="42161" y="8002"/>
                    <a:pt x="42170" y="8028"/>
                  </a:cubicBezTo>
                  <a:cubicBezTo>
                    <a:pt x="42173" y="8060"/>
                    <a:pt x="42145" y="8089"/>
                    <a:pt x="42113" y="8089"/>
                  </a:cubicBezTo>
                  <a:cubicBezTo>
                    <a:pt x="42106" y="8089"/>
                    <a:pt x="42099" y="8087"/>
                    <a:pt x="42092" y="8084"/>
                  </a:cubicBezTo>
                  <a:cubicBezTo>
                    <a:pt x="41931" y="8002"/>
                    <a:pt x="41779" y="7889"/>
                    <a:pt x="41653" y="7759"/>
                  </a:cubicBezTo>
                  <a:lnTo>
                    <a:pt x="41159" y="7238"/>
                  </a:lnTo>
                  <a:cubicBezTo>
                    <a:pt x="40859" y="6921"/>
                    <a:pt x="40508" y="6670"/>
                    <a:pt x="40117" y="6487"/>
                  </a:cubicBezTo>
                  <a:lnTo>
                    <a:pt x="39375" y="6140"/>
                  </a:lnTo>
                  <a:cubicBezTo>
                    <a:pt x="38638" y="5793"/>
                    <a:pt x="38039" y="5199"/>
                    <a:pt x="37705" y="4461"/>
                  </a:cubicBezTo>
                  <a:lnTo>
                    <a:pt x="36586" y="2014"/>
                  </a:lnTo>
                  <a:lnTo>
                    <a:pt x="36586" y="2010"/>
                  </a:lnTo>
                  <a:lnTo>
                    <a:pt x="35531" y="44"/>
                  </a:lnTo>
                  <a:cubicBezTo>
                    <a:pt x="35518" y="31"/>
                    <a:pt x="35501" y="18"/>
                    <a:pt x="35488" y="18"/>
                  </a:cubicBezTo>
                  <a:lnTo>
                    <a:pt x="34381" y="18"/>
                  </a:lnTo>
                  <a:cubicBezTo>
                    <a:pt x="34347" y="18"/>
                    <a:pt x="34325" y="44"/>
                    <a:pt x="34329" y="79"/>
                  </a:cubicBezTo>
                  <a:lnTo>
                    <a:pt x="34403" y="630"/>
                  </a:lnTo>
                  <a:lnTo>
                    <a:pt x="34403" y="639"/>
                  </a:lnTo>
                  <a:lnTo>
                    <a:pt x="34403" y="686"/>
                  </a:lnTo>
                  <a:lnTo>
                    <a:pt x="34403" y="699"/>
                  </a:lnTo>
                  <a:lnTo>
                    <a:pt x="34403" y="738"/>
                  </a:lnTo>
                  <a:lnTo>
                    <a:pt x="34403" y="756"/>
                  </a:lnTo>
                  <a:cubicBezTo>
                    <a:pt x="34403" y="773"/>
                    <a:pt x="34394" y="791"/>
                    <a:pt x="34394" y="799"/>
                  </a:cubicBezTo>
                  <a:lnTo>
                    <a:pt x="34394" y="808"/>
                  </a:lnTo>
                  <a:cubicBezTo>
                    <a:pt x="34394" y="825"/>
                    <a:pt x="34390" y="847"/>
                    <a:pt x="34390" y="864"/>
                  </a:cubicBezTo>
                  <a:cubicBezTo>
                    <a:pt x="34390" y="869"/>
                    <a:pt x="34390" y="882"/>
                    <a:pt x="34386" y="886"/>
                  </a:cubicBezTo>
                  <a:cubicBezTo>
                    <a:pt x="34386" y="899"/>
                    <a:pt x="34377" y="908"/>
                    <a:pt x="34377" y="925"/>
                  </a:cubicBezTo>
                  <a:cubicBezTo>
                    <a:pt x="34377" y="934"/>
                    <a:pt x="34373" y="938"/>
                    <a:pt x="34373" y="951"/>
                  </a:cubicBezTo>
                  <a:cubicBezTo>
                    <a:pt x="34373" y="964"/>
                    <a:pt x="34368" y="973"/>
                    <a:pt x="34368" y="986"/>
                  </a:cubicBezTo>
                  <a:cubicBezTo>
                    <a:pt x="34368" y="994"/>
                    <a:pt x="34364" y="999"/>
                    <a:pt x="34364" y="1012"/>
                  </a:cubicBezTo>
                  <a:cubicBezTo>
                    <a:pt x="34355" y="1025"/>
                    <a:pt x="34351" y="1042"/>
                    <a:pt x="34347" y="1064"/>
                  </a:cubicBezTo>
                  <a:cubicBezTo>
                    <a:pt x="34342" y="1077"/>
                    <a:pt x="34342" y="1086"/>
                    <a:pt x="34334" y="1099"/>
                  </a:cubicBezTo>
                  <a:cubicBezTo>
                    <a:pt x="34334" y="1103"/>
                    <a:pt x="34329" y="1116"/>
                    <a:pt x="34329" y="1120"/>
                  </a:cubicBezTo>
                  <a:cubicBezTo>
                    <a:pt x="34325" y="1129"/>
                    <a:pt x="34325" y="1146"/>
                    <a:pt x="34321" y="1159"/>
                  </a:cubicBezTo>
                  <a:cubicBezTo>
                    <a:pt x="34321" y="1164"/>
                    <a:pt x="34312" y="1168"/>
                    <a:pt x="34312" y="1172"/>
                  </a:cubicBezTo>
                  <a:cubicBezTo>
                    <a:pt x="33878" y="2448"/>
                    <a:pt x="31943" y="4101"/>
                    <a:pt x="27387" y="4101"/>
                  </a:cubicBezTo>
                  <a:cubicBezTo>
                    <a:pt x="22137" y="4101"/>
                    <a:pt x="20371" y="1906"/>
                    <a:pt x="20363" y="626"/>
                  </a:cubicBezTo>
                  <a:lnTo>
                    <a:pt x="20363" y="608"/>
                  </a:lnTo>
                  <a:lnTo>
                    <a:pt x="20510" y="66"/>
                  </a:lnTo>
                  <a:cubicBezTo>
                    <a:pt x="20523" y="36"/>
                    <a:pt x="20493" y="1"/>
                    <a:pt x="20463" y="1"/>
                  </a:cubicBezTo>
                  <a:close/>
                </a:path>
              </a:pathLst>
            </a:custGeom>
            <a:solidFill>
              <a:schemeClr val="accent6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46" name="Google Shape;20546;p41"/>
            <p:cNvSpPr/>
            <p:nvPr/>
          </p:nvSpPr>
          <p:spPr>
            <a:xfrm>
              <a:off x="-1869879" y="3198794"/>
              <a:ext cx="347660" cy="1137311"/>
            </a:xfrm>
            <a:custGeom>
              <a:rect b="b" l="l" r="r" t="t"/>
              <a:pathLst>
                <a:path extrusionOk="0" h="23848" w="7290">
                  <a:moveTo>
                    <a:pt x="6226" y="0"/>
                  </a:moveTo>
                  <a:lnTo>
                    <a:pt x="0" y="19954"/>
                  </a:lnTo>
                  <a:cubicBezTo>
                    <a:pt x="61" y="20020"/>
                    <a:pt x="191" y="20154"/>
                    <a:pt x="252" y="20219"/>
                  </a:cubicBezTo>
                  <a:cubicBezTo>
                    <a:pt x="1419" y="21451"/>
                    <a:pt x="2647" y="22562"/>
                    <a:pt x="3966" y="23595"/>
                  </a:cubicBezTo>
                  <a:cubicBezTo>
                    <a:pt x="4187" y="23769"/>
                    <a:pt x="4441" y="23848"/>
                    <a:pt x="4689" y="23848"/>
                  </a:cubicBezTo>
                  <a:cubicBezTo>
                    <a:pt x="5259" y="23848"/>
                    <a:pt x="5802" y="23432"/>
                    <a:pt x="5875" y="22792"/>
                  </a:cubicBezTo>
                  <a:lnTo>
                    <a:pt x="7289" y="10309"/>
                  </a:lnTo>
                  <a:lnTo>
                    <a:pt x="6226" y="0"/>
                  </a:lnTo>
                  <a:close/>
                </a:path>
              </a:pathLst>
            </a:custGeom>
            <a:solidFill>
              <a:srgbClr val="3A080B">
                <a:alpha val="2843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47" name="Google Shape;20547;p41"/>
            <p:cNvSpPr/>
            <p:nvPr/>
          </p:nvSpPr>
          <p:spPr>
            <a:xfrm>
              <a:off x="-405734" y="2526934"/>
              <a:ext cx="48" cy="668"/>
            </a:xfrm>
            <a:custGeom>
              <a:rect b="b" l="l" r="r" t="t"/>
              <a:pathLst>
                <a:path extrusionOk="0" h="14" w="1">
                  <a:moveTo>
                    <a:pt x="0" y="0"/>
                  </a:moveTo>
                  <a:lnTo>
                    <a:pt x="0" y="13"/>
                  </a:lnTo>
                  <a:close/>
                </a:path>
              </a:pathLst>
            </a:custGeom>
            <a:solidFill>
              <a:srgbClr val="F4B4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48" name="Google Shape;20548;p41"/>
            <p:cNvSpPr/>
            <p:nvPr/>
          </p:nvSpPr>
          <p:spPr>
            <a:xfrm>
              <a:off x="-409883" y="2545104"/>
              <a:ext cx="668" cy="1955"/>
            </a:xfrm>
            <a:custGeom>
              <a:rect b="b" l="l" r="r" t="t"/>
              <a:pathLst>
                <a:path extrusionOk="0" h="41" w="14">
                  <a:moveTo>
                    <a:pt x="14" y="1"/>
                  </a:moveTo>
                  <a:cubicBezTo>
                    <a:pt x="9" y="14"/>
                    <a:pt x="1" y="31"/>
                    <a:pt x="1" y="40"/>
                  </a:cubicBezTo>
                  <a:cubicBezTo>
                    <a:pt x="9" y="31"/>
                    <a:pt x="9" y="14"/>
                    <a:pt x="14" y="1"/>
                  </a:cubicBezTo>
                  <a:close/>
                </a:path>
              </a:pathLst>
            </a:custGeom>
            <a:solidFill>
              <a:srgbClr val="F4B4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49" name="Google Shape;20549;p41"/>
            <p:cNvSpPr/>
            <p:nvPr/>
          </p:nvSpPr>
          <p:spPr>
            <a:xfrm>
              <a:off x="-406163" y="2529795"/>
              <a:ext cx="286" cy="668"/>
            </a:xfrm>
            <a:custGeom>
              <a:rect b="b" l="l" r="r" t="t"/>
              <a:pathLst>
                <a:path extrusionOk="0" h="14" w="6">
                  <a:moveTo>
                    <a:pt x="5" y="1"/>
                  </a:moveTo>
                  <a:cubicBezTo>
                    <a:pt x="1" y="1"/>
                    <a:pt x="1" y="10"/>
                    <a:pt x="5" y="14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rgbClr val="F4B4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50" name="Google Shape;20550;p41"/>
            <p:cNvSpPr/>
            <p:nvPr/>
          </p:nvSpPr>
          <p:spPr>
            <a:xfrm>
              <a:off x="-405734" y="2524025"/>
              <a:ext cx="48" cy="668"/>
            </a:xfrm>
            <a:custGeom>
              <a:rect b="b" l="l" r="r" t="t"/>
              <a:pathLst>
                <a:path extrusionOk="0" h="14" w="1">
                  <a:moveTo>
                    <a:pt x="0" y="0"/>
                  </a:moveTo>
                  <a:lnTo>
                    <a:pt x="0" y="13"/>
                  </a:lnTo>
                  <a:close/>
                </a:path>
              </a:pathLst>
            </a:custGeom>
            <a:solidFill>
              <a:srgbClr val="F4B4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51" name="Google Shape;20551;p41"/>
            <p:cNvSpPr/>
            <p:nvPr/>
          </p:nvSpPr>
          <p:spPr>
            <a:xfrm>
              <a:off x="-407785" y="2538713"/>
              <a:ext cx="429" cy="1288"/>
            </a:xfrm>
            <a:custGeom>
              <a:rect b="b" l="l" r="r" t="t"/>
              <a:pathLst>
                <a:path extrusionOk="0" h="27" w="9">
                  <a:moveTo>
                    <a:pt x="9" y="0"/>
                  </a:moveTo>
                  <a:lnTo>
                    <a:pt x="9" y="0"/>
                  </a:lnTo>
                  <a:cubicBezTo>
                    <a:pt x="0" y="5"/>
                    <a:pt x="0" y="18"/>
                    <a:pt x="0" y="27"/>
                  </a:cubicBezTo>
                  <a:cubicBezTo>
                    <a:pt x="0" y="18"/>
                    <a:pt x="9" y="13"/>
                    <a:pt x="9" y="0"/>
                  </a:cubicBezTo>
                  <a:close/>
                </a:path>
              </a:pathLst>
            </a:custGeom>
            <a:solidFill>
              <a:srgbClr val="F4B4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52" name="Google Shape;20552;p41"/>
            <p:cNvSpPr/>
            <p:nvPr/>
          </p:nvSpPr>
          <p:spPr>
            <a:xfrm>
              <a:off x="-409025" y="2542433"/>
              <a:ext cx="668" cy="1478"/>
            </a:xfrm>
            <a:custGeom>
              <a:rect b="b" l="l" r="r" t="t"/>
              <a:pathLst>
                <a:path extrusionOk="0" h="31" w="14">
                  <a:moveTo>
                    <a:pt x="13" y="1"/>
                  </a:moveTo>
                  <a:cubicBezTo>
                    <a:pt x="4" y="9"/>
                    <a:pt x="4" y="22"/>
                    <a:pt x="0" y="31"/>
                  </a:cubicBezTo>
                  <a:cubicBezTo>
                    <a:pt x="4" y="27"/>
                    <a:pt x="4" y="14"/>
                    <a:pt x="13" y="1"/>
                  </a:cubicBezTo>
                  <a:close/>
                </a:path>
              </a:pathLst>
            </a:custGeom>
            <a:solidFill>
              <a:srgbClr val="F4B4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53" name="Google Shape;20553;p41"/>
            <p:cNvSpPr/>
            <p:nvPr/>
          </p:nvSpPr>
          <p:spPr>
            <a:xfrm>
              <a:off x="-407165" y="2535804"/>
              <a:ext cx="238" cy="1526"/>
            </a:xfrm>
            <a:custGeom>
              <a:rect b="b" l="l" r="r" t="t"/>
              <a:pathLst>
                <a:path extrusionOk="0" h="32" w="5">
                  <a:moveTo>
                    <a:pt x="4" y="1"/>
                  </a:moveTo>
                  <a:lnTo>
                    <a:pt x="4" y="1"/>
                  </a:lnTo>
                  <a:cubicBezTo>
                    <a:pt x="4" y="9"/>
                    <a:pt x="0" y="18"/>
                    <a:pt x="0" y="31"/>
                  </a:cubicBezTo>
                  <a:cubicBezTo>
                    <a:pt x="0" y="18"/>
                    <a:pt x="4" y="14"/>
                    <a:pt x="4" y="1"/>
                  </a:cubicBezTo>
                  <a:close/>
                </a:path>
              </a:pathLst>
            </a:custGeom>
            <a:solidFill>
              <a:srgbClr val="F4B4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54" name="Google Shape;20554;p41"/>
            <p:cNvSpPr/>
            <p:nvPr/>
          </p:nvSpPr>
          <p:spPr>
            <a:xfrm>
              <a:off x="-406783" y="2533134"/>
              <a:ext cx="477" cy="1097"/>
            </a:xfrm>
            <a:custGeom>
              <a:rect b="b" l="l" r="r" t="t"/>
              <a:pathLst>
                <a:path extrusionOk="0" h="23" w="10">
                  <a:moveTo>
                    <a:pt x="9" y="0"/>
                  </a:moveTo>
                  <a:cubicBezTo>
                    <a:pt x="9" y="5"/>
                    <a:pt x="1" y="13"/>
                    <a:pt x="1" y="22"/>
                  </a:cubicBezTo>
                  <a:cubicBezTo>
                    <a:pt x="9" y="13"/>
                    <a:pt x="9" y="5"/>
                    <a:pt x="9" y="0"/>
                  </a:cubicBezTo>
                  <a:close/>
                </a:path>
              </a:pathLst>
            </a:custGeom>
            <a:solidFill>
              <a:srgbClr val="F4B4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55" name="Google Shape;20555;p41"/>
            <p:cNvSpPr/>
            <p:nvPr/>
          </p:nvSpPr>
          <p:spPr>
            <a:xfrm>
              <a:off x="-908964" y="1894991"/>
              <a:ext cx="238" cy="1097"/>
            </a:xfrm>
            <a:custGeom>
              <a:rect b="b" l="l" r="r" t="t"/>
              <a:pathLst>
                <a:path extrusionOk="0" h="23" w="5">
                  <a:moveTo>
                    <a:pt x="0" y="22"/>
                  </a:move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F87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56" name="Google Shape;20556;p41"/>
            <p:cNvSpPr/>
            <p:nvPr/>
          </p:nvSpPr>
          <p:spPr>
            <a:xfrm>
              <a:off x="-941680" y="2016029"/>
              <a:ext cx="668" cy="1908"/>
            </a:xfrm>
            <a:custGeom>
              <a:rect b="b" l="l" r="r" t="t"/>
              <a:pathLst>
                <a:path extrusionOk="0" h="40" w="14">
                  <a:moveTo>
                    <a:pt x="14" y="1"/>
                  </a:moveTo>
                  <a:lnTo>
                    <a:pt x="1" y="40"/>
                  </a:lnTo>
                  <a:lnTo>
                    <a:pt x="1" y="40"/>
                  </a:lnTo>
                  <a:close/>
                </a:path>
              </a:pathLst>
            </a:custGeom>
            <a:solidFill>
              <a:srgbClr val="EF87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57" name="Google Shape;20557;p41"/>
            <p:cNvSpPr/>
            <p:nvPr/>
          </p:nvSpPr>
          <p:spPr>
            <a:xfrm>
              <a:off x="-1023803" y="2180751"/>
              <a:ext cx="39153" cy="146551"/>
            </a:xfrm>
            <a:custGeom>
              <a:rect b="b" l="l" r="r" t="t"/>
              <a:pathLst>
                <a:path extrusionOk="0" h="3073" w="821">
                  <a:moveTo>
                    <a:pt x="820" y="0"/>
                  </a:moveTo>
                  <a:lnTo>
                    <a:pt x="335" y="1814"/>
                  </a:lnTo>
                  <a:lnTo>
                    <a:pt x="0" y="3072"/>
                  </a:lnTo>
                  <a:lnTo>
                    <a:pt x="820" y="0"/>
                  </a:lnTo>
                  <a:close/>
                </a:path>
              </a:pathLst>
            </a:custGeom>
            <a:solidFill>
              <a:srgbClr val="EF87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58" name="Google Shape;20558;p41"/>
            <p:cNvSpPr/>
            <p:nvPr/>
          </p:nvSpPr>
          <p:spPr>
            <a:xfrm>
              <a:off x="-406354" y="2530415"/>
              <a:ext cx="238" cy="2766"/>
            </a:xfrm>
            <a:custGeom>
              <a:rect b="b" l="l" r="r" t="t"/>
              <a:pathLst>
                <a:path extrusionOk="0" h="58" w="5">
                  <a:moveTo>
                    <a:pt x="5" y="1"/>
                  </a:moveTo>
                  <a:cubicBezTo>
                    <a:pt x="5" y="18"/>
                    <a:pt x="0" y="40"/>
                    <a:pt x="0" y="57"/>
                  </a:cubicBezTo>
                  <a:cubicBezTo>
                    <a:pt x="0" y="40"/>
                    <a:pt x="5" y="18"/>
                    <a:pt x="5" y="1"/>
                  </a:cubicBezTo>
                  <a:close/>
                </a:path>
              </a:pathLst>
            </a:custGeom>
            <a:solidFill>
              <a:srgbClr val="EF87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59" name="Google Shape;20559;p41"/>
            <p:cNvSpPr/>
            <p:nvPr/>
          </p:nvSpPr>
          <p:spPr>
            <a:xfrm>
              <a:off x="-406163" y="2527554"/>
              <a:ext cx="286" cy="2098"/>
            </a:xfrm>
            <a:custGeom>
              <a:rect b="b" l="l" r="r" t="t"/>
              <a:pathLst>
                <a:path extrusionOk="0" h="44" w="6">
                  <a:moveTo>
                    <a:pt x="5" y="0"/>
                  </a:moveTo>
                  <a:lnTo>
                    <a:pt x="5" y="0"/>
                  </a:lnTo>
                  <a:cubicBezTo>
                    <a:pt x="5" y="18"/>
                    <a:pt x="1" y="35"/>
                    <a:pt x="1" y="44"/>
                  </a:cubicBezTo>
                  <a:cubicBezTo>
                    <a:pt x="5" y="35"/>
                    <a:pt x="5" y="18"/>
                    <a:pt x="5" y="0"/>
                  </a:cubicBezTo>
                  <a:close/>
                </a:path>
              </a:pathLst>
            </a:custGeom>
            <a:solidFill>
              <a:srgbClr val="EF87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60" name="Google Shape;20560;p41"/>
            <p:cNvSpPr/>
            <p:nvPr/>
          </p:nvSpPr>
          <p:spPr>
            <a:xfrm>
              <a:off x="-406974" y="2534183"/>
              <a:ext cx="238" cy="1669"/>
            </a:xfrm>
            <a:custGeom>
              <a:rect b="b" l="l" r="r" t="t"/>
              <a:pathLst>
                <a:path extrusionOk="0" h="35" w="5">
                  <a:moveTo>
                    <a:pt x="5" y="0"/>
                  </a:moveTo>
                  <a:cubicBezTo>
                    <a:pt x="5" y="9"/>
                    <a:pt x="0" y="17"/>
                    <a:pt x="0" y="35"/>
                  </a:cubicBezTo>
                  <a:cubicBezTo>
                    <a:pt x="0" y="26"/>
                    <a:pt x="5" y="9"/>
                    <a:pt x="5" y="0"/>
                  </a:cubicBezTo>
                  <a:close/>
                </a:path>
              </a:pathLst>
            </a:custGeom>
            <a:solidFill>
              <a:srgbClr val="EF87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61" name="Google Shape;20561;p41"/>
            <p:cNvSpPr/>
            <p:nvPr/>
          </p:nvSpPr>
          <p:spPr>
            <a:xfrm>
              <a:off x="-410265" y="2547012"/>
              <a:ext cx="238" cy="858"/>
            </a:xfrm>
            <a:custGeom>
              <a:rect b="b" l="l" r="r" t="t"/>
              <a:pathLst>
                <a:path extrusionOk="0" h="18" w="5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13"/>
                    <a:pt x="0" y="17"/>
                  </a:cubicBezTo>
                  <a:cubicBezTo>
                    <a:pt x="4" y="13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EF87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62" name="Google Shape;20562;p41"/>
            <p:cNvSpPr/>
            <p:nvPr/>
          </p:nvSpPr>
          <p:spPr>
            <a:xfrm>
              <a:off x="-405734" y="2521354"/>
              <a:ext cx="477" cy="2718"/>
            </a:xfrm>
            <a:custGeom>
              <a:rect b="b" l="l" r="r" t="t"/>
              <a:pathLst>
                <a:path extrusionOk="0" h="57" w="10">
                  <a:moveTo>
                    <a:pt x="9" y="0"/>
                  </a:moveTo>
                  <a:cubicBezTo>
                    <a:pt x="9" y="22"/>
                    <a:pt x="0" y="39"/>
                    <a:pt x="9" y="56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EF87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63" name="Google Shape;20563;p41"/>
            <p:cNvSpPr/>
            <p:nvPr/>
          </p:nvSpPr>
          <p:spPr>
            <a:xfrm>
              <a:off x="-405734" y="2524645"/>
              <a:ext cx="48" cy="1908"/>
            </a:xfrm>
            <a:custGeom>
              <a:rect b="b" l="l" r="r" t="t"/>
              <a:pathLst>
                <a:path extrusionOk="0" h="40" w="1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solidFill>
              <a:srgbClr val="EF87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64" name="Google Shape;20564;p41"/>
            <p:cNvSpPr/>
            <p:nvPr/>
          </p:nvSpPr>
          <p:spPr>
            <a:xfrm>
              <a:off x="-408834" y="2539953"/>
              <a:ext cx="858" cy="2718"/>
            </a:xfrm>
            <a:custGeom>
              <a:rect b="b" l="l" r="r" t="t"/>
              <a:pathLst>
                <a:path extrusionOk="0" h="57" w="18">
                  <a:moveTo>
                    <a:pt x="18" y="1"/>
                  </a:moveTo>
                  <a:cubicBezTo>
                    <a:pt x="13" y="18"/>
                    <a:pt x="9" y="35"/>
                    <a:pt x="0" y="57"/>
                  </a:cubicBezTo>
                  <a:cubicBezTo>
                    <a:pt x="13" y="35"/>
                    <a:pt x="18" y="18"/>
                    <a:pt x="18" y="1"/>
                  </a:cubicBezTo>
                  <a:close/>
                </a:path>
              </a:pathLst>
            </a:custGeom>
            <a:solidFill>
              <a:srgbClr val="EF87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65" name="Google Shape;20565;p41"/>
            <p:cNvSpPr/>
            <p:nvPr/>
          </p:nvSpPr>
          <p:spPr>
            <a:xfrm>
              <a:off x="-409263" y="2544102"/>
              <a:ext cx="286" cy="1049"/>
            </a:xfrm>
            <a:custGeom>
              <a:rect b="b" l="l" r="r" t="t"/>
              <a:pathLst>
                <a:path extrusionOk="0" h="22" w="6">
                  <a:moveTo>
                    <a:pt x="5" y="0"/>
                  </a:moveTo>
                  <a:cubicBezTo>
                    <a:pt x="5" y="9"/>
                    <a:pt x="1" y="18"/>
                    <a:pt x="1" y="22"/>
                  </a:cubicBezTo>
                  <a:cubicBezTo>
                    <a:pt x="1" y="18"/>
                    <a:pt x="5" y="9"/>
                    <a:pt x="5" y="0"/>
                  </a:cubicBezTo>
                  <a:close/>
                </a:path>
              </a:pathLst>
            </a:custGeom>
            <a:solidFill>
              <a:srgbClr val="EF87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66" name="Google Shape;20566;p41"/>
            <p:cNvSpPr/>
            <p:nvPr/>
          </p:nvSpPr>
          <p:spPr>
            <a:xfrm>
              <a:off x="-407403" y="2537283"/>
              <a:ext cx="286" cy="1478"/>
            </a:xfrm>
            <a:custGeom>
              <a:rect b="b" l="l" r="r" t="t"/>
              <a:pathLst>
                <a:path extrusionOk="0" h="31" w="6">
                  <a:moveTo>
                    <a:pt x="5" y="0"/>
                  </a:moveTo>
                  <a:cubicBezTo>
                    <a:pt x="1" y="9"/>
                    <a:pt x="1" y="22"/>
                    <a:pt x="1" y="30"/>
                  </a:cubicBezTo>
                  <a:cubicBezTo>
                    <a:pt x="1" y="22"/>
                    <a:pt x="5" y="9"/>
                    <a:pt x="5" y="0"/>
                  </a:cubicBezTo>
                  <a:close/>
                </a:path>
              </a:pathLst>
            </a:custGeom>
            <a:solidFill>
              <a:srgbClr val="EF87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67" name="Google Shape;20567;p41"/>
            <p:cNvSpPr/>
            <p:nvPr/>
          </p:nvSpPr>
          <p:spPr>
            <a:xfrm>
              <a:off x="-909393" y="1880445"/>
              <a:ext cx="48501" cy="15404"/>
            </a:xfrm>
            <a:custGeom>
              <a:rect b="b" l="l" r="r" t="t"/>
              <a:pathLst>
                <a:path extrusionOk="0" h="323" w="1017">
                  <a:moveTo>
                    <a:pt x="960" y="1"/>
                  </a:moveTo>
                  <a:cubicBezTo>
                    <a:pt x="631" y="1"/>
                    <a:pt x="301" y="108"/>
                    <a:pt x="9" y="305"/>
                  </a:cubicBezTo>
                  <a:lnTo>
                    <a:pt x="1" y="323"/>
                  </a:lnTo>
                  <a:cubicBezTo>
                    <a:pt x="296" y="128"/>
                    <a:pt x="643" y="6"/>
                    <a:pt x="1016" y="2"/>
                  </a:cubicBezTo>
                  <a:cubicBezTo>
                    <a:pt x="997" y="1"/>
                    <a:pt x="979" y="1"/>
                    <a:pt x="960" y="1"/>
                  </a:cubicBezTo>
                  <a:close/>
                </a:path>
              </a:pathLst>
            </a:custGeom>
            <a:solidFill>
              <a:srgbClr val="EF87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68" name="Google Shape;20568;p41"/>
            <p:cNvSpPr/>
            <p:nvPr/>
          </p:nvSpPr>
          <p:spPr>
            <a:xfrm>
              <a:off x="-1023993" y="1996571"/>
              <a:ext cx="617681" cy="675243"/>
            </a:xfrm>
            <a:custGeom>
              <a:rect b="b" l="l" r="r" t="t"/>
              <a:pathLst>
                <a:path extrusionOk="0" h="14159" w="12952">
                  <a:moveTo>
                    <a:pt x="3454" y="1"/>
                  </a:moveTo>
                  <a:lnTo>
                    <a:pt x="3419" y="1537"/>
                  </a:lnTo>
                  <a:cubicBezTo>
                    <a:pt x="3412" y="1537"/>
                    <a:pt x="3404" y="1537"/>
                    <a:pt x="3396" y="1537"/>
                  </a:cubicBezTo>
                  <a:cubicBezTo>
                    <a:pt x="3087" y="1537"/>
                    <a:pt x="2784" y="1451"/>
                    <a:pt x="2525" y="1298"/>
                  </a:cubicBezTo>
                  <a:cubicBezTo>
                    <a:pt x="2525" y="5008"/>
                    <a:pt x="217" y="6132"/>
                    <a:pt x="217" y="6132"/>
                  </a:cubicBezTo>
                  <a:lnTo>
                    <a:pt x="334" y="5680"/>
                  </a:lnTo>
                  <a:lnTo>
                    <a:pt x="0" y="6939"/>
                  </a:lnTo>
                  <a:cubicBezTo>
                    <a:pt x="0" y="6939"/>
                    <a:pt x="2126" y="7008"/>
                    <a:pt x="5719" y="10397"/>
                  </a:cubicBezTo>
                  <a:cubicBezTo>
                    <a:pt x="6738" y="11360"/>
                    <a:pt x="7879" y="12588"/>
                    <a:pt x="9120" y="14158"/>
                  </a:cubicBezTo>
                  <a:cubicBezTo>
                    <a:pt x="11442" y="13607"/>
                    <a:pt x="12548" y="12488"/>
                    <a:pt x="12865" y="11559"/>
                  </a:cubicBezTo>
                  <a:cubicBezTo>
                    <a:pt x="12865" y="11555"/>
                    <a:pt x="12869" y="11546"/>
                    <a:pt x="12869" y="11542"/>
                  </a:cubicBezTo>
                  <a:cubicBezTo>
                    <a:pt x="12873" y="11533"/>
                    <a:pt x="12878" y="11516"/>
                    <a:pt x="12878" y="11503"/>
                  </a:cubicBezTo>
                  <a:cubicBezTo>
                    <a:pt x="12878" y="11499"/>
                    <a:pt x="12886" y="11490"/>
                    <a:pt x="12886" y="11481"/>
                  </a:cubicBezTo>
                  <a:cubicBezTo>
                    <a:pt x="12891" y="11473"/>
                    <a:pt x="12891" y="11460"/>
                    <a:pt x="12895" y="11451"/>
                  </a:cubicBezTo>
                  <a:cubicBezTo>
                    <a:pt x="12899" y="11434"/>
                    <a:pt x="12908" y="11416"/>
                    <a:pt x="12912" y="11395"/>
                  </a:cubicBezTo>
                  <a:cubicBezTo>
                    <a:pt x="12912" y="11386"/>
                    <a:pt x="12917" y="11381"/>
                    <a:pt x="12917" y="11368"/>
                  </a:cubicBezTo>
                  <a:cubicBezTo>
                    <a:pt x="12917" y="11360"/>
                    <a:pt x="12921" y="11347"/>
                    <a:pt x="12921" y="11338"/>
                  </a:cubicBezTo>
                  <a:cubicBezTo>
                    <a:pt x="12921" y="11325"/>
                    <a:pt x="12930" y="11321"/>
                    <a:pt x="12930" y="11308"/>
                  </a:cubicBezTo>
                  <a:cubicBezTo>
                    <a:pt x="12930" y="11299"/>
                    <a:pt x="12934" y="11286"/>
                    <a:pt x="12934" y="11273"/>
                  </a:cubicBezTo>
                  <a:cubicBezTo>
                    <a:pt x="12934" y="11264"/>
                    <a:pt x="12934" y="11256"/>
                    <a:pt x="12938" y="11251"/>
                  </a:cubicBezTo>
                  <a:cubicBezTo>
                    <a:pt x="12943" y="11234"/>
                    <a:pt x="12943" y="11212"/>
                    <a:pt x="12943" y="11195"/>
                  </a:cubicBezTo>
                  <a:lnTo>
                    <a:pt x="12943" y="11186"/>
                  </a:lnTo>
                  <a:cubicBezTo>
                    <a:pt x="12943" y="11169"/>
                    <a:pt x="12951" y="11152"/>
                    <a:pt x="12951" y="11143"/>
                  </a:cubicBezTo>
                  <a:lnTo>
                    <a:pt x="12951" y="11126"/>
                  </a:lnTo>
                  <a:lnTo>
                    <a:pt x="12951" y="11086"/>
                  </a:lnTo>
                  <a:lnTo>
                    <a:pt x="12951" y="11069"/>
                  </a:lnTo>
                  <a:lnTo>
                    <a:pt x="12951" y="11017"/>
                  </a:lnTo>
                  <a:lnTo>
                    <a:pt x="12891" y="10397"/>
                  </a:lnTo>
                  <a:lnTo>
                    <a:pt x="12526" y="7511"/>
                  </a:lnTo>
                  <a:lnTo>
                    <a:pt x="12157" y="6834"/>
                  </a:lnTo>
                  <a:cubicBezTo>
                    <a:pt x="12153" y="6830"/>
                    <a:pt x="12153" y="6817"/>
                    <a:pt x="12149" y="6813"/>
                  </a:cubicBezTo>
                  <a:lnTo>
                    <a:pt x="12140" y="6813"/>
                  </a:lnTo>
                  <a:lnTo>
                    <a:pt x="12092" y="6830"/>
                  </a:lnTo>
                  <a:cubicBezTo>
                    <a:pt x="12075" y="6834"/>
                    <a:pt x="12058" y="6839"/>
                    <a:pt x="12045" y="6839"/>
                  </a:cubicBezTo>
                  <a:lnTo>
                    <a:pt x="11997" y="6856"/>
                  </a:lnTo>
                  <a:cubicBezTo>
                    <a:pt x="11980" y="6860"/>
                    <a:pt x="11962" y="6865"/>
                    <a:pt x="11945" y="6865"/>
                  </a:cubicBezTo>
                  <a:cubicBezTo>
                    <a:pt x="11932" y="6873"/>
                    <a:pt x="11914" y="6878"/>
                    <a:pt x="11897" y="6878"/>
                  </a:cubicBezTo>
                  <a:cubicBezTo>
                    <a:pt x="11880" y="6882"/>
                    <a:pt x="11858" y="6891"/>
                    <a:pt x="11845" y="6895"/>
                  </a:cubicBezTo>
                  <a:cubicBezTo>
                    <a:pt x="11828" y="6900"/>
                    <a:pt x="11810" y="6900"/>
                    <a:pt x="11793" y="6904"/>
                  </a:cubicBezTo>
                  <a:cubicBezTo>
                    <a:pt x="11767" y="6913"/>
                    <a:pt x="11737" y="6921"/>
                    <a:pt x="11706" y="6926"/>
                  </a:cubicBezTo>
                  <a:cubicBezTo>
                    <a:pt x="11693" y="6934"/>
                    <a:pt x="11676" y="6934"/>
                    <a:pt x="11658" y="6939"/>
                  </a:cubicBezTo>
                  <a:cubicBezTo>
                    <a:pt x="11632" y="6943"/>
                    <a:pt x="11611" y="6947"/>
                    <a:pt x="11585" y="6952"/>
                  </a:cubicBezTo>
                  <a:cubicBezTo>
                    <a:pt x="11567" y="6960"/>
                    <a:pt x="11554" y="6960"/>
                    <a:pt x="11541" y="6965"/>
                  </a:cubicBezTo>
                  <a:lnTo>
                    <a:pt x="11476" y="6982"/>
                  </a:lnTo>
                  <a:cubicBezTo>
                    <a:pt x="11459" y="6986"/>
                    <a:pt x="11442" y="6986"/>
                    <a:pt x="11424" y="6991"/>
                  </a:cubicBezTo>
                  <a:cubicBezTo>
                    <a:pt x="11402" y="6999"/>
                    <a:pt x="11381" y="7004"/>
                    <a:pt x="11359" y="7004"/>
                  </a:cubicBezTo>
                  <a:cubicBezTo>
                    <a:pt x="11346" y="7008"/>
                    <a:pt x="11329" y="7008"/>
                    <a:pt x="11311" y="7012"/>
                  </a:cubicBezTo>
                  <a:cubicBezTo>
                    <a:pt x="11290" y="7021"/>
                    <a:pt x="11268" y="7025"/>
                    <a:pt x="11246" y="7025"/>
                  </a:cubicBezTo>
                  <a:cubicBezTo>
                    <a:pt x="11229" y="7030"/>
                    <a:pt x="11216" y="7030"/>
                    <a:pt x="11199" y="7034"/>
                  </a:cubicBezTo>
                  <a:cubicBezTo>
                    <a:pt x="11177" y="7043"/>
                    <a:pt x="11155" y="7047"/>
                    <a:pt x="11133" y="7047"/>
                  </a:cubicBezTo>
                  <a:cubicBezTo>
                    <a:pt x="11116" y="7051"/>
                    <a:pt x="11099" y="7051"/>
                    <a:pt x="11086" y="7056"/>
                  </a:cubicBezTo>
                  <a:cubicBezTo>
                    <a:pt x="11064" y="7064"/>
                    <a:pt x="11034" y="7069"/>
                    <a:pt x="11012" y="7069"/>
                  </a:cubicBezTo>
                  <a:cubicBezTo>
                    <a:pt x="10999" y="7073"/>
                    <a:pt x="10982" y="7073"/>
                    <a:pt x="10964" y="7077"/>
                  </a:cubicBezTo>
                  <a:lnTo>
                    <a:pt x="10882" y="7095"/>
                  </a:lnTo>
                  <a:cubicBezTo>
                    <a:pt x="10869" y="7095"/>
                    <a:pt x="10856" y="7099"/>
                    <a:pt x="10838" y="7099"/>
                  </a:cubicBezTo>
                  <a:cubicBezTo>
                    <a:pt x="10804" y="7108"/>
                    <a:pt x="10760" y="7112"/>
                    <a:pt x="10717" y="7121"/>
                  </a:cubicBezTo>
                  <a:cubicBezTo>
                    <a:pt x="10453" y="7163"/>
                    <a:pt x="10190" y="7183"/>
                    <a:pt x="9928" y="7183"/>
                  </a:cubicBezTo>
                  <a:cubicBezTo>
                    <a:pt x="6580" y="7183"/>
                    <a:pt x="3498" y="3875"/>
                    <a:pt x="3454" y="148"/>
                  </a:cubicBezTo>
                  <a:lnTo>
                    <a:pt x="345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69" name="Google Shape;20569;p41"/>
            <p:cNvSpPr/>
            <p:nvPr/>
          </p:nvSpPr>
          <p:spPr>
            <a:xfrm>
              <a:off x="-295426" y="2083510"/>
              <a:ext cx="1049" cy="16787"/>
            </a:xfrm>
            <a:custGeom>
              <a:rect b="b" l="l" r="r" t="t"/>
              <a:pathLst>
                <a:path extrusionOk="0" h="352" w="22">
                  <a:moveTo>
                    <a:pt x="0" y="0"/>
                  </a:moveTo>
                  <a:cubicBezTo>
                    <a:pt x="4" y="122"/>
                    <a:pt x="17" y="234"/>
                    <a:pt x="22" y="352"/>
                  </a:cubicBezTo>
                  <a:cubicBezTo>
                    <a:pt x="17" y="234"/>
                    <a:pt x="4" y="113"/>
                    <a:pt x="0" y="0"/>
                  </a:cubicBezTo>
                  <a:close/>
                </a:path>
              </a:pathLst>
            </a:custGeom>
            <a:solidFill>
              <a:srgbClr val="F4B4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70" name="Google Shape;20570;p41"/>
            <p:cNvSpPr/>
            <p:nvPr/>
          </p:nvSpPr>
          <p:spPr>
            <a:xfrm>
              <a:off x="-440930" y="2240936"/>
              <a:ext cx="16596" cy="44781"/>
            </a:xfrm>
            <a:custGeom>
              <a:rect b="b" l="l" r="r" t="t"/>
              <a:pathLst>
                <a:path extrusionOk="0" h="939" w="348">
                  <a:moveTo>
                    <a:pt x="1" y="1"/>
                  </a:moveTo>
                  <a:lnTo>
                    <a:pt x="122" y="938"/>
                  </a:lnTo>
                  <a:cubicBezTo>
                    <a:pt x="205" y="817"/>
                    <a:pt x="279" y="686"/>
                    <a:pt x="348" y="543"/>
                  </a:cubicBezTo>
                  <a:lnTo>
                    <a:pt x="235" y="339"/>
                  </a:lnTo>
                  <a:cubicBezTo>
                    <a:pt x="140" y="240"/>
                    <a:pt x="57" y="127"/>
                    <a:pt x="1" y="1"/>
                  </a:cubicBezTo>
                  <a:close/>
                </a:path>
              </a:pathLst>
            </a:custGeom>
            <a:solidFill>
              <a:srgbClr val="F4B4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71" name="Google Shape;20571;p41"/>
            <p:cNvSpPr/>
            <p:nvPr/>
          </p:nvSpPr>
          <p:spPr>
            <a:xfrm>
              <a:off x="-297715" y="2052464"/>
              <a:ext cx="238" cy="2098"/>
            </a:xfrm>
            <a:custGeom>
              <a:rect b="b" l="l" r="r" t="t"/>
              <a:pathLst>
                <a:path extrusionOk="0" h="44" w="5">
                  <a:moveTo>
                    <a:pt x="0" y="0"/>
                  </a:moveTo>
                  <a:cubicBezTo>
                    <a:pt x="0" y="18"/>
                    <a:pt x="0" y="35"/>
                    <a:pt x="5" y="44"/>
                  </a:cubicBezTo>
                  <a:cubicBezTo>
                    <a:pt x="5" y="35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F4B4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72" name="Google Shape;20572;p41"/>
            <p:cNvSpPr/>
            <p:nvPr/>
          </p:nvSpPr>
          <p:spPr>
            <a:xfrm>
              <a:off x="-294425" y="2100107"/>
              <a:ext cx="286" cy="3100"/>
            </a:xfrm>
            <a:custGeom>
              <a:rect b="b" l="l" r="r" t="t"/>
              <a:pathLst>
                <a:path extrusionOk="0" h="65" w="6">
                  <a:moveTo>
                    <a:pt x="1" y="0"/>
                  </a:moveTo>
                  <a:cubicBezTo>
                    <a:pt x="1" y="26"/>
                    <a:pt x="1" y="47"/>
                    <a:pt x="5" y="64"/>
                  </a:cubicBezTo>
                  <a:cubicBezTo>
                    <a:pt x="1" y="43"/>
                    <a:pt x="1" y="22"/>
                    <a:pt x="1" y="0"/>
                  </a:cubicBezTo>
                  <a:close/>
                </a:path>
              </a:pathLst>
            </a:custGeom>
            <a:solidFill>
              <a:srgbClr val="F4B4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73" name="Google Shape;20573;p41"/>
            <p:cNvSpPr/>
            <p:nvPr/>
          </p:nvSpPr>
          <p:spPr>
            <a:xfrm>
              <a:off x="-294425" y="2103779"/>
              <a:ext cx="48" cy="3148"/>
            </a:xfrm>
            <a:custGeom>
              <a:rect b="b" l="l" r="r" t="t"/>
              <a:pathLst>
                <a:path extrusionOk="0" h="66" w="1">
                  <a:moveTo>
                    <a:pt x="1" y="0"/>
                  </a:moveTo>
                  <a:lnTo>
                    <a:pt x="1" y="65"/>
                  </a:lnTo>
                  <a:close/>
                </a:path>
              </a:pathLst>
            </a:custGeom>
            <a:solidFill>
              <a:srgbClr val="F4B4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74" name="Google Shape;20574;p41"/>
            <p:cNvSpPr/>
            <p:nvPr/>
          </p:nvSpPr>
          <p:spPr>
            <a:xfrm>
              <a:off x="-294186" y="2107069"/>
              <a:ext cx="48" cy="3148"/>
            </a:xfrm>
            <a:custGeom>
              <a:rect b="b" l="l" r="r" t="t"/>
              <a:pathLst>
                <a:path extrusionOk="0" h="66" w="1">
                  <a:moveTo>
                    <a:pt x="0" y="1"/>
                  </a:moveTo>
                  <a:lnTo>
                    <a:pt x="0" y="66"/>
                  </a:lnTo>
                  <a:close/>
                </a:path>
              </a:pathLst>
            </a:custGeom>
            <a:solidFill>
              <a:srgbClr val="F4B4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75" name="Google Shape;20575;p41"/>
            <p:cNvSpPr/>
            <p:nvPr/>
          </p:nvSpPr>
          <p:spPr>
            <a:xfrm>
              <a:off x="-351129" y="2273031"/>
              <a:ext cx="3386" cy="2957"/>
            </a:xfrm>
            <a:custGeom>
              <a:rect b="b" l="l" r="r" t="t"/>
              <a:pathLst>
                <a:path extrusionOk="0" h="62" w="71">
                  <a:moveTo>
                    <a:pt x="70" y="0"/>
                  </a:moveTo>
                  <a:lnTo>
                    <a:pt x="70" y="0"/>
                  </a:lnTo>
                  <a:cubicBezTo>
                    <a:pt x="49" y="18"/>
                    <a:pt x="23" y="39"/>
                    <a:pt x="1" y="61"/>
                  </a:cubicBezTo>
                  <a:cubicBezTo>
                    <a:pt x="23" y="39"/>
                    <a:pt x="49" y="22"/>
                    <a:pt x="70" y="0"/>
                  </a:cubicBezTo>
                  <a:close/>
                </a:path>
              </a:pathLst>
            </a:custGeom>
            <a:solidFill>
              <a:srgbClr val="F4B4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76" name="Google Shape;20576;p41"/>
            <p:cNvSpPr/>
            <p:nvPr/>
          </p:nvSpPr>
          <p:spPr>
            <a:xfrm>
              <a:off x="-296046" y="2076881"/>
              <a:ext cx="429" cy="2528"/>
            </a:xfrm>
            <a:custGeom>
              <a:rect b="b" l="l" r="r" t="t"/>
              <a:pathLst>
                <a:path extrusionOk="0" h="53" w="9">
                  <a:moveTo>
                    <a:pt x="0" y="0"/>
                  </a:moveTo>
                  <a:cubicBezTo>
                    <a:pt x="0" y="13"/>
                    <a:pt x="0" y="35"/>
                    <a:pt x="9" y="52"/>
                  </a:cubicBezTo>
                  <a:cubicBezTo>
                    <a:pt x="9" y="31"/>
                    <a:pt x="9" y="13"/>
                    <a:pt x="0" y="0"/>
                  </a:cubicBezTo>
                  <a:close/>
                </a:path>
              </a:pathLst>
            </a:custGeom>
            <a:solidFill>
              <a:srgbClr val="F4B4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77" name="Google Shape;20577;p41"/>
            <p:cNvSpPr/>
            <p:nvPr/>
          </p:nvSpPr>
          <p:spPr>
            <a:xfrm>
              <a:off x="-296284" y="2073162"/>
              <a:ext cx="286" cy="2718"/>
            </a:xfrm>
            <a:custGeom>
              <a:rect b="b" l="l" r="r" t="t"/>
              <a:pathLst>
                <a:path extrusionOk="0" h="57" w="6">
                  <a:moveTo>
                    <a:pt x="1" y="0"/>
                  </a:moveTo>
                  <a:cubicBezTo>
                    <a:pt x="1" y="18"/>
                    <a:pt x="1" y="39"/>
                    <a:pt x="5" y="57"/>
                  </a:cubicBezTo>
                  <a:cubicBezTo>
                    <a:pt x="5" y="35"/>
                    <a:pt x="5" y="18"/>
                    <a:pt x="1" y="0"/>
                  </a:cubicBezTo>
                  <a:close/>
                </a:path>
              </a:pathLst>
            </a:custGeom>
            <a:solidFill>
              <a:srgbClr val="F4B4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78" name="Google Shape;20578;p41"/>
            <p:cNvSpPr/>
            <p:nvPr/>
          </p:nvSpPr>
          <p:spPr>
            <a:xfrm>
              <a:off x="-295664" y="2080172"/>
              <a:ext cx="286" cy="2957"/>
            </a:xfrm>
            <a:custGeom>
              <a:rect b="b" l="l" r="r" t="t"/>
              <a:pathLst>
                <a:path extrusionOk="0" h="62" w="6">
                  <a:moveTo>
                    <a:pt x="1" y="1"/>
                  </a:moveTo>
                  <a:cubicBezTo>
                    <a:pt x="1" y="22"/>
                    <a:pt x="1" y="40"/>
                    <a:pt x="5" y="61"/>
                  </a:cubicBezTo>
                  <a:cubicBezTo>
                    <a:pt x="5" y="40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F4B4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79" name="Google Shape;20579;p41"/>
            <p:cNvSpPr/>
            <p:nvPr/>
          </p:nvSpPr>
          <p:spPr>
            <a:xfrm>
              <a:off x="-297524" y="2055755"/>
              <a:ext cx="906" cy="8966"/>
            </a:xfrm>
            <a:custGeom>
              <a:rect b="b" l="l" r="r" t="t"/>
              <a:pathLst>
                <a:path extrusionOk="0" h="188" w="19">
                  <a:moveTo>
                    <a:pt x="1" y="1"/>
                  </a:moveTo>
                  <a:cubicBezTo>
                    <a:pt x="5" y="66"/>
                    <a:pt x="9" y="127"/>
                    <a:pt x="18" y="187"/>
                  </a:cubicBezTo>
                  <a:cubicBezTo>
                    <a:pt x="9" y="127"/>
                    <a:pt x="5" y="66"/>
                    <a:pt x="1" y="1"/>
                  </a:cubicBezTo>
                  <a:close/>
                </a:path>
              </a:pathLst>
            </a:custGeom>
            <a:solidFill>
              <a:srgbClr val="F4B4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80" name="Google Shape;20580;p41"/>
            <p:cNvSpPr/>
            <p:nvPr/>
          </p:nvSpPr>
          <p:spPr>
            <a:xfrm>
              <a:off x="-296475" y="2069203"/>
              <a:ext cx="238" cy="2766"/>
            </a:xfrm>
            <a:custGeom>
              <a:rect b="b" l="l" r="r" t="t"/>
              <a:pathLst>
                <a:path extrusionOk="0" h="58" w="5">
                  <a:moveTo>
                    <a:pt x="0" y="1"/>
                  </a:moveTo>
                  <a:cubicBezTo>
                    <a:pt x="0" y="18"/>
                    <a:pt x="5" y="40"/>
                    <a:pt x="5" y="57"/>
                  </a:cubicBezTo>
                  <a:cubicBezTo>
                    <a:pt x="5" y="40"/>
                    <a:pt x="5" y="22"/>
                    <a:pt x="0" y="1"/>
                  </a:cubicBezTo>
                  <a:close/>
                </a:path>
              </a:pathLst>
            </a:custGeom>
            <a:solidFill>
              <a:srgbClr val="F4B4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81" name="Google Shape;20581;p41"/>
            <p:cNvSpPr/>
            <p:nvPr/>
          </p:nvSpPr>
          <p:spPr>
            <a:xfrm>
              <a:off x="-296666" y="2065722"/>
              <a:ext cx="238" cy="2528"/>
            </a:xfrm>
            <a:custGeom>
              <a:rect b="b" l="l" r="r" t="t"/>
              <a:pathLst>
                <a:path extrusionOk="0" h="53" w="5">
                  <a:moveTo>
                    <a:pt x="0" y="0"/>
                  </a:moveTo>
                  <a:cubicBezTo>
                    <a:pt x="0" y="22"/>
                    <a:pt x="4" y="39"/>
                    <a:pt x="4" y="52"/>
                  </a:cubicBezTo>
                  <a:cubicBezTo>
                    <a:pt x="4" y="39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F4B4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82" name="Google Shape;20582;p41"/>
            <p:cNvSpPr/>
            <p:nvPr/>
          </p:nvSpPr>
          <p:spPr>
            <a:xfrm>
              <a:off x="-296284" y="2110169"/>
              <a:ext cx="2957" cy="58420"/>
            </a:xfrm>
            <a:custGeom>
              <a:rect b="b" l="l" r="r" t="t"/>
              <a:pathLst>
                <a:path extrusionOk="0" h="1225" w="62">
                  <a:moveTo>
                    <a:pt x="44" y="1"/>
                  </a:moveTo>
                  <a:cubicBezTo>
                    <a:pt x="57" y="435"/>
                    <a:pt x="44" y="843"/>
                    <a:pt x="1" y="1224"/>
                  </a:cubicBezTo>
                  <a:cubicBezTo>
                    <a:pt x="48" y="843"/>
                    <a:pt x="61" y="435"/>
                    <a:pt x="44" y="1"/>
                  </a:cubicBezTo>
                  <a:close/>
                </a:path>
              </a:pathLst>
            </a:custGeom>
            <a:solidFill>
              <a:srgbClr val="F4B4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83" name="Google Shape;20583;p41"/>
            <p:cNvSpPr/>
            <p:nvPr/>
          </p:nvSpPr>
          <p:spPr>
            <a:xfrm>
              <a:off x="-298144" y="2048935"/>
              <a:ext cx="477" cy="2098"/>
            </a:xfrm>
            <a:custGeom>
              <a:rect b="b" l="l" r="r" t="t"/>
              <a:pathLst>
                <a:path extrusionOk="0" h="44" w="10">
                  <a:moveTo>
                    <a:pt x="1" y="1"/>
                  </a:moveTo>
                  <a:cubicBezTo>
                    <a:pt x="1" y="14"/>
                    <a:pt x="1" y="27"/>
                    <a:pt x="9" y="44"/>
                  </a:cubicBezTo>
                  <a:cubicBezTo>
                    <a:pt x="1" y="27"/>
                    <a:pt x="1" y="10"/>
                    <a:pt x="1" y="1"/>
                  </a:cubicBezTo>
                  <a:close/>
                </a:path>
              </a:pathLst>
            </a:custGeom>
            <a:solidFill>
              <a:srgbClr val="F4B4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84" name="Google Shape;20584;p41"/>
            <p:cNvSpPr/>
            <p:nvPr/>
          </p:nvSpPr>
          <p:spPr>
            <a:xfrm>
              <a:off x="-298335" y="2045024"/>
              <a:ext cx="238" cy="1908"/>
            </a:xfrm>
            <a:custGeom>
              <a:rect b="b" l="l" r="r" t="t"/>
              <a:pathLst>
                <a:path extrusionOk="0" h="40" w="5">
                  <a:moveTo>
                    <a:pt x="0" y="0"/>
                  </a:moveTo>
                  <a:cubicBezTo>
                    <a:pt x="0" y="18"/>
                    <a:pt x="0" y="26"/>
                    <a:pt x="5" y="39"/>
                  </a:cubicBezTo>
                  <a:cubicBezTo>
                    <a:pt x="0" y="26"/>
                    <a:pt x="0" y="9"/>
                    <a:pt x="0" y="0"/>
                  </a:cubicBezTo>
                  <a:close/>
                </a:path>
              </a:pathLst>
            </a:custGeom>
            <a:solidFill>
              <a:srgbClr val="F4B4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85" name="Google Shape;20585;p41"/>
            <p:cNvSpPr/>
            <p:nvPr/>
          </p:nvSpPr>
          <p:spPr>
            <a:xfrm>
              <a:off x="-299194" y="2037203"/>
              <a:ext cx="477" cy="1621"/>
            </a:xfrm>
            <a:custGeom>
              <a:rect b="b" l="l" r="r" t="t"/>
              <a:pathLst>
                <a:path extrusionOk="0" h="34" w="10">
                  <a:moveTo>
                    <a:pt x="1" y="0"/>
                  </a:moveTo>
                  <a:cubicBezTo>
                    <a:pt x="1" y="13"/>
                    <a:pt x="1" y="30"/>
                    <a:pt x="10" y="34"/>
                  </a:cubicBezTo>
                  <a:cubicBezTo>
                    <a:pt x="1" y="21"/>
                    <a:pt x="1" y="13"/>
                    <a:pt x="1" y="0"/>
                  </a:cubicBezTo>
                  <a:close/>
                </a:path>
              </a:pathLst>
            </a:custGeom>
            <a:solidFill>
              <a:srgbClr val="F4B4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86" name="Google Shape;20586;p41"/>
            <p:cNvSpPr/>
            <p:nvPr/>
          </p:nvSpPr>
          <p:spPr>
            <a:xfrm>
              <a:off x="-298764" y="2041066"/>
              <a:ext cx="238" cy="1908"/>
            </a:xfrm>
            <a:custGeom>
              <a:rect b="b" l="l" r="r" t="t"/>
              <a:pathLst>
                <a:path extrusionOk="0" h="40" w="5">
                  <a:moveTo>
                    <a:pt x="1" y="1"/>
                  </a:moveTo>
                  <a:cubicBezTo>
                    <a:pt x="1" y="14"/>
                    <a:pt x="1" y="22"/>
                    <a:pt x="5" y="40"/>
                  </a:cubicBezTo>
                  <a:cubicBezTo>
                    <a:pt x="5" y="27"/>
                    <a:pt x="1" y="18"/>
                    <a:pt x="1" y="1"/>
                  </a:cubicBezTo>
                  <a:close/>
                </a:path>
              </a:pathLst>
            </a:custGeom>
            <a:solidFill>
              <a:srgbClr val="F4B4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87" name="Google Shape;20587;p41"/>
            <p:cNvSpPr/>
            <p:nvPr/>
          </p:nvSpPr>
          <p:spPr>
            <a:xfrm>
              <a:off x="-457669" y="2113698"/>
              <a:ext cx="858" cy="1097"/>
            </a:xfrm>
            <a:custGeom>
              <a:rect b="b" l="l" r="r" t="t"/>
              <a:pathLst>
                <a:path extrusionOk="0" h="23" w="18">
                  <a:moveTo>
                    <a:pt x="0" y="1"/>
                  </a:moveTo>
                  <a:lnTo>
                    <a:pt x="18" y="22"/>
                  </a:lnTo>
                  <a:lnTo>
                    <a:pt x="18" y="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4B4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88" name="Google Shape;20588;p41"/>
            <p:cNvSpPr/>
            <p:nvPr/>
          </p:nvSpPr>
          <p:spPr>
            <a:xfrm>
              <a:off x="-473598" y="2328066"/>
              <a:ext cx="2098" cy="668"/>
            </a:xfrm>
            <a:custGeom>
              <a:rect b="b" l="l" r="r" t="t"/>
              <a:pathLst>
                <a:path extrusionOk="0" h="14" w="44">
                  <a:moveTo>
                    <a:pt x="44" y="1"/>
                  </a:moveTo>
                  <a:cubicBezTo>
                    <a:pt x="26" y="9"/>
                    <a:pt x="13" y="9"/>
                    <a:pt x="0" y="14"/>
                  </a:cubicBezTo>
                  <a:cubicBezTo>
                    <a:pt x="13" y="9"/>
                    <a:pt x="31" y="9"/>
                    <a:pt x="44" y="1"/>
                  </a:cubicBezTo>
                  <a:close/>
                </a:path>
              </a:pathLst>
            </a:custGeom>
            <a:solidFill>
              <a:srgbClr val="F4B4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89" name="Google Shape;20589;p41"/>
            <p:cNvSpPr/>
            <p:nvPr/>
          </p:nvSpPr>
          <p:spPr>
            <a:xfrm>
              <a:off x="-468018" y="2326826"/>
              <a:ext cx="2337" cy="668"/>
            </a:xfrm>
            <a:custGeom>
              <a:rect b="b" l="l" r="r" t="t"/>
              <a:pathLst>
                <a:path extrusionOk="0" h="14" w="49">
                  <a:moveTo>
                    <a:pt x="48" y="1"/>
                  </a:moveTo>
                  <a:cubicBezTo>
                    <a:pt x="35" y="9"/>
                    <a:pt x="18" y="9"/>
                    <a:pt x="0" y="14"/>
                  </a:cubicBezTo>
                  <a:cubicBezTo>
                    <a:pt x="18" y="9"/>
                    <a:pt x="35" y="9"/>
                    <a:pt x="48" y="1"/>
                  </a:cubicBezTo>
                  <a:close/>
                </a:path>
              </a:pathLst>
            </a:custGeom>
            <a:solidFill>
              <a:srgbClr val="F4B4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90" name="Google Shape;20590;p41"/>
            <p:cNvSpPr/>
            <p:nvPr/>
          </p:nvSpPr>
          <p:spPr>
            <a:xfrm>
              <a:off x="-507124" y="2334695"/>
              <a:ext cx="2098" cy="238"/>
            </a:xfrm>
            <a:custGeom>
              <a:rect b="b" l="l" r="r" t="t"/>
              <a:pathLst>
                <a:path extrusionOk="0" h="5" w="44">
                  <a:moveTo>
                    <a:pt x="44" y="0"/>
                  </a:moveTo>
                  <a:cubicBezTo>
                    <a:pt x="31" y="0"/>
                    <a:pt x="18" y="5"/>
                    <a:pt x="0" y="5"/>
                  </a:cubicBezTo>
                  <a:cubicBezTo>
                    <a:pt x="18" y="5"/>
                    <a:pt x="35" y="5"/>
                    <a:pt x="44" y="0"/>
                  </a:cubicBezTo>
                  <a:close/>
                </a:path>
              </a:pathLst>
            </a:custGeom>
            <a:solidFill>
              <a:srgbClr val="F4B4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91" name="Google Shape;20591;p41"/>
            <p:cNvSpPr/>
            <p:nvPr/>
          </p:nvSpPr>
          <p:spPr>
            <a:xfrm>
              <a:off x="-447129" y="2321437"/>
              <a:ext cx="2528" cy="906"/>
            </a:xfrm>
            <a:custGeom>
              <a:rect b="b" l="l" r="r" t="t"/>
              <a:pathLst>
                <a:path extrusionOk="0" h="19" w="53">
                  <a:moveTo>
                    <a:pt x="53" y="1"/>
                  </a:moveTo>
                  <a:lnTo>
                    <a:pt x="1" y="18"/>
                  </a:lnTo>
                  <a:close/>
                </a:path>
              </a:pathLst>
            </a:custGeom>
            <a:solidFill>
              <a:srgbClr val="F4B4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92" name="Google Shape;20592;p41"/>
            <p:cNvSpPr/>
            <p:nvPr/>
          </p:nvSpPr>
          <p:spPr>
            <a:xfrm>
              <a:off x="-456620" y="2324155"/>
              <a:ext cx="2289" cy="429"/>
            </a:xfrm>
            <a:custGeom>
              <a:rect b="b" l="l" r="r" t="t"/>
              <a:pathLst>
                <a:path extrusionOk="0" h="9" w="48">
                  <a:moveTo>
                    <a:pt x="48" y="0"/>
                  </a:moveTo>
                  <a:cubicBezTo>
                    <a:pt x="35" y="4"/>
                    <a:pt x="17" y="4"/>
                    <a:pt x="0" y="9"/>
                  </a:cubicBezTo>
                  <a:cubicBezTo>
                    <a:pt x="17" y="9"/>
                    <a:pt x="35" y="4"/>
                    <a:pt x="48" y="0"/>
                  </a:cubicBezTo>
                  <a:close/>
                </a:path>
              </a:pathLst>
            </a:custGeom>
            <a:solidFill>
              <a:srgbClr val="F4B4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93" name="Google Shape;20593;p41"/>
            <p:cNvSpPr/>
            <p:nvPr/>
          </p:nvSpPr>
          <p:spPr>
            <a:xfrm>
              <a:off x="-451660" y="2322677"/>
              <a:ext cx="2289" cy="906"/>
            </a:xfrm>
            <a:custGeom>
              <a:rect b="b" l="l" r="r" t="t"/>
              <a:pathLst>
                <a:path extrusionOk="0" h="19" w="48">
                  <a:moveTo>
                    <a:pt x="48" y="1"/>
                  </a:moveTo>
                  <a:lnTo>
                    <a:pt x="48" y="1"/>
                  </a:lnTo>
                  <a:cubicBezTo>
                    <a:pt x="31" y="5"/>
                    <a:pt x="9" y="14"/>
                    <a:pt x="0" y="18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rgbClr val="F4B4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94" name="Google Shape;20594;p41"/>
            <p:cNvSpPr/>
            <p:nvPr/>
          </p:nvSpPr>
          <p:spPr>
            <a:xfrm>
              <a:off x="-461818" y="2325395"/>
              <a:ext cx="2337" cy="429"/>
            </a:xfrm>
            <a:custGeom>
              <a:rect b="b" l="l" r="r" t="t"/>
              <a:pathLst>
                <a:path extrusionOk="0" h="9" w="49">
                  <a:moveTo>
                    <a:pt x="48" y="0"/>
                  </a:moveTo>
                  <a:lnTo>
                    <a:pt x="48" y="0"/>
                  </a:lnTo>
                  <a:cubicBezTo>
                    <a:pt x="35" y="5"/>
                    <a:pt x="18" y="5"/>
                    <a:pt x="1" y="9"/>
                  </a:cubicBezTo>
                  <a:cubicBezTo>
                    <a:pt x="22" y="5"/>
                    <a:pt x="40" y="5"/>
                    <a:pt x="48" y="0"/>
                  </a:cubicBezTo>
                  <a:close/>
                </a:path>
              </a:pathLst>
            </a:custGeom>
            <a:solidFill>
              <a:srgbClr val="F4B4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95" name="Google Shape;20595;p41"/>
            <p:cNvSpPr/>
            <p:nvPr/>
          </p:nvSpPr>
          <p:spPr>
            <a:xfrm>
              <a:off x="-484376" y="2330546"/>
              <a:ext cx="2528" cy="477"/>
            </a:xfrm>
            <a:custGeom>
              <a:rect b="b" l="l" r="r" t="t"/>
              <a:pathLst>
                <a:path extrusionOk="0" h="10" w="53">
                  <a:moveTo>
                    <a:pt x="53" y="1"/>
                  </a:moveTo>
                  <a:lnTo>
                    <a:pt x="53" y="1"/>
                  </a:lnTo>
                  <a:cubicBezTo>
                    <a:pt x="31" y="5"/>
                    <a:pt x="14" y="5"/>
                    <a:pt x="1" y="9"/>
                  </a:cubicBezTo>
                  <a:cubicBezTo>
                    <a:pt x="18" y="5"/>
                    <a:pt x="35" y="5"/>
                    <a:pt x="53" y="1"/>
                  </a:cubicBezTo>
                  <a:close/>
                </a:path>
              </a:pathLst>
            </a:custGeom>
            <a:solidFill>
              <a:srgbClr val="F4B4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96" name="Google Shape;20596;p41"/>
            <p:cNvSpPr/>
            <p:nvPr/>
          </p:nvSpPr>
          <p:spPr>
            <a:xfrm>
              <a:off x="-501115" y="2333646"/>
              <a:ext cx="2289" cy="477"/>
            </a:xfrm>
            <a:custGeom>
              <a:rect b="b" l="l" r="r" t="t"/>
              <a:pathLst>
                <a:path extrusionOk="0" h="10" w="48">
                  <a:moveTo>
                    <a:pt x="48" y="1"/>
                  </a:moveTo>
                  <a:cubicBezTo>
                    <a:pt x="35" y="5"/>
                    <a:pt x="18" y="5"/>
                    <a:pt x="0" y="9"/>
                  </a:cubicBezTo>
                  <a:cubicBezTo>
                    <a:pt x="18" y="5"/>
                    <a:pt x="35" y="5"/>
                    <a:pt x="48" y="1"/>
                  </a:cubicBezTo>
                  <a:close/>
                </a:path>
              </a:pathLst>
            </a:custGeom>
            <a:solidFill>
              <a:srgbClr val="F4B4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97" name="Google Shape;20597;p41"/>
            <p:cNvSpPr/>
            <p:nvPr/>
          </p:nvSpPr>
          <p:spPr>
            <a:xfrm>
              <a:off x="-860940" y="1880493"/>
              <a:ext cx="3958" cy="286"/>
            </a:xfrm>
            <a:custGeom>
              <a:rect b="b" l="l" r="r" t="t"/>
              <a:pathLst>
                <a:path extrusionOk="0" h="6" w="83">
                  <a:moveTo>
                    <a:pt x="0" y="1"/>
                  </a:moveTo>
                  <a:lnTo>
                    <a:pt x="0" y="5"/>
                  </a:lnTo>
                  <a:lnTo>
                    <a:pt x="83" y="5"/>
                  </a:lnTo>
                  <a:cubicBezTo>
                    <a:pt x="56" y="5"/>
                    <a:pt x="26" y="1"/>
                    <a:pt x="0" y="1"/>
                  </a:cubicBezTo>
                  <a:close/>
                </a:path>
              </a:pathLst>
            </a:custGeom>
            <a:solidFill>
              <a:srgbClr val="F4B4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98" name="Google Shape;20598;p41"/>
            <p:cNvSpPr/>
            <p:nvPr/>
          </p:nvSpPr>
          <p:spPr>
            <a:xfrm>
              <a:off x="-479177" y="2329496"/>
              <a:ext cx="2528" cy="477"/>
            </a:xfrm>
            <a:custGeom>
              <a:rect b="b" l="l" r="r" t="t"/>
              <a:pathLst>
                <a:path extrusionOk="0" h="10" w="53">
                  <a:moveTo>
                    <a:pt x="52" y="1"/>
                  </a:moveTo>
                  <a:cubicBezTo>
                    <a:pt x="35" y="1"/>
                    <a:pt x="18" y="5"/>
                    <a:pt x="0" y="10"/>
                  </a:cubicBezTo>
                  <a:cubicBezTo>
                    <a:pt x="18" y="5"/>
                    <a:pt x="35" y="5"/>
                    <a:pt x="52" y="1"/>
                  </a:cubicBezTo>
                  <a:close/>
                </a:path>
              </a:pathLst>
            </a:custGeom>
            <a:solidFill>
              <a:srgbClr val="F4B4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99" name="Google Shape;20599;p41"/>
            <p:cNvSpPr/>
            <p:nvPr/>
          </p:nvSpPr>
          <p:spPr>
            <a:xfrm>
              <a:off x="-859318" y="1880493"/>
              <a:ext cx="2146" cy="122563"/>
            </a:xfrm>
            <a:custGeom>
              <a:rect b="b" l="l" r="r" t="t"/>
              <a:pathLst>
                <a:path extrusionOk="0" h="2570" w="45">
                  <a:moveTo>
                    <a:pt x="44" y="1"/>
                  </a:moveTo>
                  <a:lnTo>
                    <a:pt x="1" y="2426"/>
                  </a:lnTo>
                  <a:lnTo>
                    <a:pt x="1" y="2569"/>
                  </a:lnTo>
                  <a:lnTo>
                    <a:pt x="44" y="1"/>
                  </a:lnTo>
                  <a:close/>
                </a:path>
              </a:pathLst>
            </a:custGeom>
            <a:solidFill>
              <a:srgbClr val="F4B4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00" name="Google Shape;20600;p41"/>
            <p:cNvSpPr/>
            <p:nvPr/>
          </p:nvSpPr>
          <p:spPr>
            <a:xfrm>
              <a:off x="-489955" y="2331595"/>
              <a:ext cx="2337" cy="477"/>
            </a:xfrm>
            <a:custGeom>
              <a:rect b="b" l="l" r="r" t="t"/>
              <a:pathLst>
                <a:path extrusionOk="0" h="10" w="49">
                  <a:moveTo>
                    <a:pt x="48" y="0"/>
                  </a:moveTo>
                  <a:cubicBezTo>
                    <a:pt x="31" y="5"/>
                    <a:pt x="18" y="5"/>
                    <a:pt x="1" y="9"/>
                  </a:cubicBezTo>
                  <a:cubicBezTo>
                    <a:pt x="18" y="5"/>
                    <a:pt x="31" y="5"/>
                    <a:pt x="48" y="0"/>
                  </a:cubicBezTo>
                  <a:close/>
                </a:path>
              </a:pathLst>
            </a:custGeom>
            <a:solidFill>
              <a:srgbClr val="F4B4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01" name="Google Shape;20601;p41"/>
            <p:cNvSpPr/>
            <p:nvPr/>
          </p:nvSpPr>
          <p:spPr>
            <a:xfrm>
              <a:off x="-495344" y="2332644"/>
              <a:ext cx="2337" cy="429"/>
            </a:xfrm>
            <a:custGeom>
              <a:rect b="b" l="l" r="r" t="t"/>
              <a:pathLst>
                <a:path extrusionOk="0" h="9" w="49">
                  <a:moveTo>
                    <a:pt x="48" y="0"/>
                  </a:moveTo>
                  <a:cubicBezTo>
                    <a:pt x="31" y="4"/>
                    <a:pt x="14" y="4"/>
                    <a:pt x="1" y="9"/>
                  </a:cubicBezTo>
                  <a:cubicBezTo>
                    <a:pt x="14" y="4"/>
                    <a:pt x="31" y="4"/>
                    <a:pt x="48" y="0"/>
                  </a:cubicBezTo>
                  <a:close/>
                </a:path>
              </a:pathLst>
            </a:custGeom>
            <a:solidFill>
              <a:srgbClr val="F4B4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02" name="Google Shape;20602;p41"/>
            <p:cNvSpPr/>
            <p:nvPr/>
          </p:nvSpPr>
          <p:spPr>
            <a:xfrm>
              <a:off x="-299194" y="2039015"/>
              <a:ext cx="477" cy="2289"/>
            </a:xfrm>
            <a:custGeom>
              <a:rect b="b" l="l" r="r" t="t"/>
              <a:pathLst>
                <a:path extrusionOk="0" h="48" w="10">
                  <a:moveTo>
                    <a:pt x="1" y="0"/>
                  </a:moveTo>
                  <a:cubicBezTo>
                    <a:pt x="1" y="18"/>
                    <a:pt x="10" y="35"/>
                    <a:pt x="10" y="48"/>
                  </a:cubicBezTo>
                  <a:cubicBezTo>
                    <a:pt x="10" y="26"/>
                    <a:pt x="10" y="18"/>
                    <a:pt x="1" y="0"/>
                  </a:cubicBezTo>
                  <a:close/>
                </a:path>
              </a:pathLst>
            </a:custGeom>
            <a:solidFill>
              <a:srgbClr val="EF87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03" name="Google Shape;20603;p41"/>
            <p:cNvSpPr/>
            <p:nvPr/>
          </p:nvSpPr>
          <p:spPr>
            <a:xfrm>
              <a:off x="-295426" y="2083081"/>
              <a:ext cx="48" cy="477"/>
            </a:xfrm>
            <a:custGeom>
              <a:rect b="b" l="l" r="r" t="t"/>
              <a:pathLst>
                <a:path extrusionOk="0" h="10" w="1">
                  <a:moveTo>
                    <a:pt x="0" y="0"/>
                  </a:moveTo>
                  <a:lnTo>
                    <a:pt x="0" y="9"/>
                  </a:lnTo>
                  <a:close/>
                </a:path>
              </a:pathLst>
            </a:custGeom>
            <a:solidFill>
              <a:srgbClr val="EF87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04" name="Google Shape;20604;p41"/>
            <p:cNvSpPr/>
            <p:nvPr/>
          </p:nvSpPr>
          <p:spPr>
            <a:xfrm>
              <a:off x="-298574" y="2043021"/>
              <a:ext cx="286" cy="2051"/>
            </a:xfrm>
            <a:custGeom>
              <a:rect b="b" l="l" r="r" t="t"/>
              <a:pathLst>
                <a:path extrusionOk="0" h="43" w="6">
                  <a:moveTo>
                    <a:pt x="1" y="1"/>
                  </a:moveTo>
                  <a:cubicBezTo>
                    <a:pt x="1" y="17"/>
                    <a:pt x="1" y="30"/>
                    <a:pt x="5" y="42"/>
                  </a:cubicBezTo>
                  <a:cubicBezTo>
                    <a:pt x="1" y="25"/>
                    <a:pt x="1" y="17"/>
                    <a:pt x="1" y="1"/>
                  </a:cubicBezTo>
                  <a:close/>
                </a:path>
              </a:pathLst>
            </a:custGeom>
            <a:solidFill>
              <a:srgbClr val="EF87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05" name="Google Shape;20605;p41"/>
            <p:cNvSpPr/>
            <p:nvPr/>
          </p:nvSpPr>
          <p:spPr>
            <a:xfrm>
              <a:off x="-294425" y="2100059"/>
              <a:ext cx="48" cy="48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F87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06" name="Google Shape;20606;p41"/>
            <p:cNvSpPr/>
            <p:nvPr/>
          </p:nvSpPr>
          <p:spPr>
            <a:xfrm>
              <a:off x="-300195" y="2025567"/>
              <a:ext cx="1049" cy="11636"/>
            </a:xfrm>
            <a:custGeom>
              <a:rect b="b" l="l" r="r" t="t"/>
              <a:pathLst>
                <a:path extrusionOk="0" h="244" w="22">
                  <a:moveTo>
                    <a:pt x="0" y="0"/>
                  </a:moveTo>
                  <a:cubicBezTo>
                    <a:pt x="0" y="26"/>
                    <a:pt x="9" y="61"/>
                    <a:pt x="9" y="87"/>
                  </a:cubicBezTo>
                  <a:lnTo>
                    <a:pt x="9" y="100"/>
                  </a:lnTo>
                  <a:cubicBezTo>
                    <a:pt x="13" y="121"/>
                    <a:pt x="13" y="143"/>
                    <a:pt x="17" y="168"/>
                  </a:cubicBezTo>
                  <a:lnTo>
                    <a:pt x="17" y="168"/>
                  </a:lnTo>
                  <a:cubicBezTo>
                    <a:pt x="14" y="115"/>
                    <a:pt x="9" y="59"/>
                    <a:pt x="0" y="0"/>
                  </a:cubicBezTo>
                  <a:close/>
                  <a:moveTo>
                    <a:pt x="17" y="168"/>
                  </a:moveTo>
                  <a:lnTo>
                    <a:pt x="17" y="168"/>
                  </a:lnTo>
                  <a:cubicBezTo>
                    <a:pt x="17" y="169"/>
                    <a:pt x="18" y="170"/>
                    <a:pt x="18" y="172"/>
                  </a:cubicBezTo>
                  <a:lnTo>
                    <a:pt x="18" y="172"/>
                  </a:lnTo>
                  <a:lnTo>
                    <a:pt x="18" y="169"/>
                  </a:lnTo>
                  <a:cubicBezTo>
                    <a:pt x="18" y="169"/>
                    <a:pt x="17" y="168"/>
                    <a:pt x="17" y="168"/>
                  </a:cubicBezTo>
                  <a:close/>
                  <a:moveTo>
                    <a:pt x="18" y="172"/>
                  </a:moveTo>
                  <a:lnTo>
                    <a:pt x="18" y="191"/>
                  </a:lnTo>
                  <a:cubicBezTo>
                    <a:pt x="18" y="203"/>
                    <a:pt x="20" y="212"/>
                    <a:pt x="21" y="224"/>
                  </a:cubicBezTo>
                  <a:lnTo>
                    <a:pt x="21" y="224"/>
                  </a:lnTo>
                  <a:cubicBezTo>
                    <a:pt x="20" y="207"/>
                    <a:pt x="19" y="189"/>
                    <a:pt x="18" y="172"/>
                  </a:cubicBezTo>
                  <a:close/>
                  <a:moveTo>
                    <a:pt x="21" y="224"/>
                  </a:moveTo>
                  <a:lnTo>
                    <a:pt x="21" y="224"/>
                  </a:lnTo>
                  <a:cubicBezTo>
                    <a:pt x="21" y="230"/>
                    <a:pt x="22" y="237"/>
                    <a:pt x="22" y="243"/>
                  </a:cubicBezTo>
                  <a:cubicBezTo>
                    <a:pt x="22" y="236"/>
                    <a:pt x="21" y="230"/>
                    <a:pt x="21" y="224"/>
                  </a:cubicBezTo>
                  <a:close/>
                </a:path>
              </a:pathLst>
            </a:custGeom>
            <a:solidFill>
              <a:srgbClr val="EF87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07" name="Google Shape;20607;p41"/>
            <p:cNvSpPr/>
            <p:nvPr/>
          </p:nvSpPr>
          <p:spPr>
            <a:xfrm>
              <a:off x="-299194" y="2036917"/>
              <a:ext cx="48" cy="286"/>
            </a:xfrm>
            <a:custGeom>
              <a:rect b="b" l="l" r="r" t="t"/>
              <a:pathLst>
                <a:path extrusionOk="0" h="6" w="1">
                  <a:moveTo>
                    <a:pt x="1" y="5"/>
                  </a:moveTo>
                  <a:lnTo>
                    <a:pt x="1" y="1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EF87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08" name="Google Shape;20608;p41"/>
            <p:cNvSpPr/>
            <p:nvPr/>
          </p:nvSpPr>
          <p:spPr>
            <a:xfrm>
              <a:off x="-294186" y="2110169"/>
              <a:ext cx="48" cy="48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F87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09" name="Google Shape;20609;p41"/>
            <p:cNvSpPr/>
            <p:nvPr/>
          </p:nvSpPr>
          <p:spPr>
            <a:xfrm>
              <a:off x="-294425" y="2103349"/>
              <a:ext cx="48" cy="48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F87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10" name="Google Shape;20610;p41"/>
            <p:cNvSpPr/>
            <p:nvPr/>
          </p:nvSpPr>
          <p:spPr>
            <a:xfrm>
              <a:off x="-294186" y="2106879"/>
              <a:ext cx="48" cy="238"/>
            </a:xfrm>
            <a:custGeom>
              <a:rect b="b" l="l" r="r" t="t"/>
              <a:pathLst>
                <a:path extrusionOk="0" h="5" w="1">
                  <a:moveTo>
                    <a:pt x="0" y="0"/>
                  </a:moveTo>
                  <a:lnTo>
                    <a:pt x="0" y="5"/>
                  </a:lnTo>
                  <a:close/>
                </a:path>
              </a:pathLst>
            </a:custGeom>
            <a:solidFill>
              <a:srgbClr val="EF87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11" name="Google Shape;20611;p41"/>
            <p:cNvSpPr/>
            <p:nvPr/>
          </p:nvSpPr>
          <p:spPr>
            <a:xfrm>
              <a:off x="-296046" y="2075832"/>
              <a:ext cx="48" cy="1097"/>
            </a:xfrm>
            <a:custGeom>
              <a:rect b="b" l="l" r="r" t="t"/>
              <a:pathLst>
                <a:path extrusionOk="0" h="23" w="1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solidFill>
              <a:srgbClr val="EF87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12" name="Google Shape;20612;p41"/>
            <p:cNvSpPr/>
            <p:nvPr/>
          </p:nvSpPr>
          <p:spPr>
            <a:xfrm>
              <a:off x="-295664" y="2079361"/>
              <a:ext cx="48" cy="858"/>
            </a:xfrm>
            <a:custGeom>
              <a:rect b="b" l="l" r="r" t="t"/>
              <a:pathLst>
                <a:path extrusionOk="0" h="18" w="1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solidFill>
              <a:srgbClr val="EF87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13" name="Google Shape;20613;p41"/>
            <p:cNvSpPr/>
            <p:nvPr/>
          </p:nvSpPr>
          <p:spPr>
            <a:xfrm>
              <a:off x="-298335" y="2047075"/>
              <a:ext cx="238" cy="1908"/>
            </a:xfrm>
            <a:custGeom>
              <a:rect b="b" l="l" r="r" t="t"/>
              <a:pathLst>
                <a:path extrusionOk="0" h="40" w="5">
                  <a:moveTo>
                    <a:pt x="0" y="0"/>
                  </a:moveTo>
                  <a:cubicBezTo>
                    <a:pt x="0" y="9"/>
                    <a:pt x="0" y="27"/>
                    <a:pt x="5" y="40"/>
                  </a:cubicBezTo>
                  <a:cubicBezTo>
                    <a:pt x="5" y="22"/>
                    <a:pt x="0" y="9"/>
                    <a:pt x="0" y="0"/>
                  </a:cubicBezTo>
                  <a:close/>
                </a:path>
              </a:pathLst>
            </a:custGeom>
            <a:solidFill>
              <a:srgbClr val="EF87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14" name="Google Shape;20614;p41"/>
            <p:cNvSpPr/>
            <p:nvPr/>
          </p:nvSpPr>
          <p:spPr>
            <a:xfrm>
              <a:off x="-296666" y="2064863"/>
              <a:ext cx="48" cy="1097"/>
            </a:xfrm>
            <a:custGeom>
              <a:rect b="b" l="l" r="r" t="t"/>
              <a:pathLst>
                <a:path extrusionOk="0" h="23" w="1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solidFill>
              <a:srgbClr val="EF87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15" name="Google Shape;20615;p41"/>
            <p:cNvSpPr/>
            <p:nvPr/>
          </p:nvSpPr>
          <p:spPr>
            <a:xfrm>
              <a:off x="-296284" y="2071922"/>
              <a:ext cx="48" cy="1049"/>
            </a:xfrm>
            <a:custGeom>
              <a:rect b="b" l="l" r="r" t="t"/>
              <a:pathLst>
                <a:path extrusionOk="0" h="22" w="1">
                  <a:moveTo>
                    <a:pt x="1" y="0"/>
                  </a:moveTo>
                  <a:lnTo>
                    <a:pt x="1" y="22"/>
                  </a:lnTo>
                  <a:close/>
                </a:path>
              </a:pathLst>
            </a:custGeom>
            <a:solidFill>
              <a:srgbClr val="EF87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16" name="Google Shape;20616;p41"/>
            <p:cNvSpPr/>
            <p:nvPr/>
          </p:nvSpPr>
          <p:spPr>
            <a:xfrm>
              <a:off x="-297524" y="2054753"/>
              <a:ext cx="48" cy="1049"/>
            </a:xfrm>
            <a:custGeom>
              <a:rect b="b" l="l" r="r" t="t"/>
              <a:pathLst>
                <a:path extrusionOk="0" h="22" w="1">
                  <a:moveTo>
                    <a:pt x="1" y="0"/>
                  </a:moveTo>
                  <a:lnTo>
                    <a:pt x="1" y="22"/>
                  </a:lnTo>
                  <a:close/>
                </a:path>
              </a:pathLst>
            </a:custGeom>
            <a:solidFill>
              <a:srgbClr val="EF87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17" name="Google Shape;20617;p41"/>
            <p:cNvSpPr/>
            <p:nvPr/>
          </p:nvSpPr>
          <p:spPr>
            <a:xfrm>
              <a:off x="-296475" y="2068202"/>
              <a:ext cx="48" cy="1049"/>
            </a:xfrm>
            <a:custGeom>
              <a:rect b="b" l="l" r="r" t="t"/>
              <a:pathLst>
                <a:path extrusionOk="0" h="22" w="1">
                  <a:moveTo>
                    <a:pt x="0" y="0"/>
                  </a:moveTo>
                  <a:lnTo>
                    <a:pt x="0" y="22"/>
                  </a:lnTo>
                  <a:close/>
                </a:path>
              </a:pathLst>
            </a:custGeom>
            <a:solidFill>
              <a:srgbClr val="EF87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18" name="Google Shape;20618;p41"/>
            <p:cNvSpPr/>
            <p:nvPr/>
          </p:nvSpPr>
          <p:spPr>
            <a:xfrm>
              <a:off x="-298144" y="2050986"/>
              <a:ext cx="477" cy="1717"/>
            </a:xfrm>
            <a:custGeom>
              <a:rect b="b" l="l" r="r" t="t"/>
              <a:pathLst>
                <a:path extrusionOk="0" h="36" w="10">
                  <a:moveTo>
                    <a:pt x="1" y="1"/>
                  </a:moveTo>
                  <a:cubicBezTo>
                    <a:pt x="1" y="10"/>
                    <a:pt x="1" y="23"/>
                    <a:pt x="9" y="36"/>
                  </a:cubicBezTo>
                  <a:cubicBezTo>
                    <a:pt x="9" y="23"/>
                    <a:pt x="9" y="10"/>
                    <a:pt x="1" y="1"/>
                  </a:cubicBezTo>
                  <a:close/>
                </a:path>
              </a:pathLst>
            </a:custGeom>
            <a:solidFill>
              <a:srgbClr val="EF87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19" name="Google Shape;20619;p41"/>
            <p:cNvSpPr/>
            <p:nvPr/>
          </p:nvSpPr>
          <p:spPr>
            <a:xfrm>
              <a:off x="-487666" y="2330975"/>
              <a:ext cx="3148" cy="668"/>
            </a:xfrm>
            <a:custGeom>
              <a:rect b="b" l="l" r="r" t="t"/>
              <a:pathLst>
                <a:path extrusionOk="0" h="14" w="66">
                  <a:moveTo>
                    <a:pt x="65" y="0"/>
                  </a:moveTo>
                  <a:cubicBezTo>
                    <a:pt x="44" y="9"/>
                    <a:pt x="22" y="9"/>
                    <a:pt x="0" y="13"/>
                  </a:cubicBezTo>
                  <a:cubicBezTo>
                    <a:pt x="22" y="13"/>
                    <a:pt x="44" y="9"/>
                    <a:pt x="65" y="0"/>
                  </a:cubicBezTo>
                  <a:close/>
                </a:path>
              </a:pathLst>
            </a:custGeom>
            <a:solidFill>
              <a:srgbClr val="EF87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20" name="Google Shape;20620;p41"/>
            <p:cNvSpPr/>
            <p:nvPr/>
          </p:nvSpPr>
          <p:spPr>
            <a:xfrm>
              <a:off x="-482277" y="2329735"/>
              <a:ext cx="3148" cy="668"/>
            </a:xfrm>
            <a:custGeom>
              <a:rect b="b" l="l" r="r" t="t"/>
              <a:pathLst>
                <a:path extrusionOk="0" h="14" w="66">
                  <a:moveTo>
                    <a:pt x="65" y="0"/>
                  </a:moveTo>
                  <a:cubicBezTo>
                    <a:pt x="43" y="5"/>
                    <a:pt x="22" y="13"/>
                    <a:pt x="0" y="13"/>
                  </a:cubicBezTo>
                  <a:cubicBezTo>
                    <a:pt x="22" y="13"/>
                    <a:pt x="43" y="5"/>
                    <a:pt x="65" y="0"/>
                  </a:cubicBezTo>
                  <a:close/>
                </a:path>
              </a:pathLst>
            </a:custGeom>
            <a:solidFill>
              <a:srgbClr val="EF87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21" name="Google Shape;20621;p41"/>
            <p:cNvSpPr/>
            <p:nvPr/>
          </p:nvSpPr>
          <p:spPr>
            <a:xfrm>
              <a:off x="-505073" y="2334075"/>
              <a:ext cx="4006" cy="858"/>
            </a:xfrm>
            <a:custGeom>
              <a:rect b="b" l="l" r="r" t="t"/>
              <a:pathLst>
                <a:path extrusionOk="0" h="18" w="84">
                  <a:moveTo>
                    <a:pt x="83" y="0"/>
                  </a:moveTo>
                  <a:lnTo>
                    <a:pt x="1" y="18"/>
                  </a:lnTo>
                  <a:close/>
                </a:path>
              </a:pathLst>
            </a:custGeom>
            <a:solidFill>
              <a:srgbClr val="EF87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22" name="Google Shape;20622;p41"/>
            <p:cNvSpPr/>
            <p:nvPr/>
          </p:nvSpPr>
          <p:spPr>
            <a:xfrm>
              <a:off x="-512704" y="2335124"/>
              <a:ext cx="6057" cy="1049"/>
            </a:xfrm>
            <a:custGeom>
              <a:rect b="b" l="l" r="r" t="t"/>
              <a:pathLst>
                <a:path extrusionOk="0" h="22" w="127">
                  <a:moveTo>
                    <a:pt x="126" y="0"/>
                  </a:moveTo>
                  <a:cubicBezTo>
                    <a:pt x="83" y="9"/>
                    <a:pt x="44" y="13"/>
                    <a:pt x="0" y="22"/>
                  </a:cubicBezTo>
                  <a:cubicBezTo>
                    <a:pt x="44" y="13"/>
                    <a:pt x="87" y="9"/>
                    <a:pt x="126" y="0"/>
                  </a:cubicBezTo>
                  <a:close/>
                </a:path>
              </a:pathLst>
            </a:custGeom>
            <a:solidFill>
              <a:srgbClr val="EF87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23" name="Google Shape;20623;p41"/>
            <p:cNvSpPr/>
            <p:nvPr/>
          </p:nvSpPr>
          <p:spPr>
            <a:xfrm>
              <a:off x="-493055" y="2332024"/>
              <a:ext cx="3148" cy="668"/>
            </a:xfrm>
            <a:custGeom>
              <a:rect b="b" l="l" r="r" t="t"/>
              <a:pathLst>
                <a:path extrusionOk="0" h="14" w="66">
                  <a:moveTo>
                    <a:pt x="66" y="0"/>
                  </a:moveTo>
                  <a:cubicBezTo>
                    <a:pt x="44" y="9"/>
                    <a:pt x="22" y="13"/>
                    <a:pt x="0" y="13"/>
                  </a:cubicBezTo>
                  <a:cubicBezTo>
                    <a:pt x="22" y="13"/>
                    <a:pt x="44" y="9"/>
                    <a:pt x="66" y="0"/>
                  </a:cubicBezTo>
                  <a:close/>
                </a:path>
              </a:pathLst>
            </a:custGeom>
            <a:solidFill>
              <a:srgbClr val="EF87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24" name="Google Shape;20624;p41"/>
            <p:cNvSpPr/>
            <p:nvPr/>
          </p:nvSpPr>
          <p:spPr>
            <a:xfrm>
              <a:off x="-444650" y="2321437"/>
              <a:ext cx="286" cy="48"/>
            </a:xfrm>
            <a:custGeom>
              <a:rect b="b" l="l" r="r" t="t"/>
              <a:pathLst>
                <a:path extrusionOk="0" h="1" w="6">
                  <a:moveTo>
                    <a:pt x="1" y="1"/>
                  </a:moveTo>
                  <a:lnTo>
                    <a:pt x="1" y="1"/>
                  </a:lnTo>
                  <a:cubicBezTo>
                    <a:pt x="5" y="1"/>
                    <a:pt x="5" y="1"/>
                    <a:pt x="1" y="1"/>
                  </a:cubicBezTo>
                  <a:close/>
                </a:path>
              </a:pathLst>
            </a:custGeom>
            <a:solidFill>
              <a:srgbClr val="EF87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25" name="Google Shape;20625;p41"/>
            <p:cNvSpPr/>
            <p:nvPr/>
          </p:nvSpPr>
          <p:spPr>
            <a:xfrm>
              <a:off x="-498874" y="2333026"/>
              <a:ext cx="3577" cy="668"/>
            </a:xfrm>
            <a:custGeom>
              <a:rect b="b" l="l" r="r" t="t"/>
              <a:pathLst>
                <a:path extrusionOk="0" h="14" w="75">
                  <a:moveTo>
                    <a:pt x="75" y="1"/>
                  </a:moveTo>
                  <a:cubicBezTo>
                    <a:pt x="44" y="5"/>
                    <a:pt x="23" y="14"/>
                    <a:pt x="1" y="14"/>
                  </a:cubicBezTo>
                  <a:cubicBezTo>
                    <a:pt x="23" y="14"/>
                    <a:pt x="53" y="9"/>
                    <a:pt x="75" y="1"/>
                  </a:cubicBezTo>
                  <a:close/>
                </a:path>
              </a:pathLst>
            </a:custGeom>
            <a:solidFill>
              <a:srgbClr val="EF87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26" name="Google Shape;20626;p41"/>
            <p:cNvSpPr/>
            <p:nvPr/>
          </p:nvSpPr>
          <p:spPr>
            <a:xfrm>
              <a:off x="-454378" y="2323297"/>
              <a:ext cx="2528" cy="477"/>
            </a:xfrm>
            <a:custGeom>
              <a:rect b="b" l="l" r="r" t="t"/>
              <a:pathLst>
                <a:path extrusionOk="0" h="10" w="53">
                  <a:moveTo>
                    <a:pt x="53" y="1"/>
                  </a:moveTo>
                  <a:cubicBezTo>
                    <a:pt x="36" y="5"/>
                    <a:pt x="18" y="9"/>
                    <a:pt x="1" y="9"/>
                  </a:cubicBezTo>
                  <a:cubicBezTo>
                    <a:pt x="18" y="9"/>
                    <a:pt x="36" y="5"/>
                    <a:pt x="53" y="1"/>
                  </a:cubicBezTo>
                  <a:close/>
                </a:path>
              </a:pathLst>
            </a:custGeom>
            <a:solidFill>
              <a:srgbClr val="EF87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27" name="Google Shape;20627;p41"/>
            <p:cNvSpPr/>
            <p:nvPr/>
          </p:nvSpPr>
          <p:spPr>
            <a:xfrm>
              <a:off x="-476698" y="2328686"/>
              <a:ext cx="3148" cy="858"/>
            </a:xfrm>
            <a:custGeom>
              <a:rect b="b" l="l" r="r" t="t"/>
              <a:pathLst>
                <a:path extrusionOk="0" h="18" w="66">
                  <a:moveTo>
                    <a:pt x="65" y="1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rgbClr val="EF87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28" name="Google Shape;20628;p41"/>
            <p:cNvSpPr/>
            <p:nvPr/>
          </p:nvSpPr>
          <p:spPr>
            <a:xfrm>
              <a:off x="-459100" y="2324537"/>
              <a:ext cx="2528" cy="906"/>
            </a:xfrm>
            <a:custGeom>
              <a:rect b="b" l="l" r="r" t="t"/>
              <a:pathLst>
                <a:path extrusionOk="0" h="19" w="53">
                  <a:moveTo>
                    <a:pt x="52" y="1"/>
                  </a:moveTo>
                  <a:cubicBezTo>
                    <a:pt x="30" y="5"/>
                    <a:pt x="13" y="14"/>
                    <a:pt x="0" y="18"/>
                  </a:cubicBezTo>
                  <a:cubicBezTo>
                    <a:pt x="13" y="14"/>
                    <a:pt x="35" y="5"/>
                    <a:pt x="52" y="1"/>
                  </a:cubicBezTo>
                  <a:close/>
                </a:path>
              </a:pathLst>
            </a:custGeom>
            <a:solidFill>
              <a:srgbClr val="EF87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29" name="Google Shape;20629;p41"/>
            <p:cNvSpPr/>
            <p:nvPr/>
          </p:nvSpPr>
          <p:spPr>
            <a:xfrm>
              <a:off x="-465729" y="2325777"/>
              <a:ext cx="4149" cy="1097"/>
            </a:xfrm>
            <a:custGeom>
              <a:rect b="b" l="l" r="r" t="t"/>
              <a:pathLst>
                <a:path extrusionOk="0" h="23" w="87">
                  <a:moveTo>
                    <a:pt x="87" y="1"/>
                  </a:moveTo>
                  <a:cubicBezTo>
                    <a:pt x="61" y="10"/>
                    <a:pt x="31" y="18"/>
                    <a:pt x="0" y="23"/>
                  </a:cubicBezTo>
                  <a:cubicBezTo>
                    <a:pt x="31" y="18"/>
                    <a:pt x="61" y="10"/>
                    <a:pt x="87" y="1"/>
                  </a:cubicBezTo>
                  <a:close/>
                </a:path>
              </a:pathLst>
            </a:custGeom>
            <a:solidFill>
              <a:srgbClr val="EF87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30" name="Google Shape;20630;p41"/>
            <p:cNvSpPr/>
            <p:nvPr/>
          </p:nvSpPr>
          <p:spPr>
            <a:xfrm>
              <a:off x="-449419" y="2322057"/>
              <a:ext cx="2337" cy="477"/>
            </a:xfrm>
            <a:custGeom>
              <a:rect b="b" l="l" r="r" t="t"/>
              <a:pathLst>
                <a:path extrusionOk="0" h="10" w="49">
                  <a:moveTo>
                    <a:pt x="49" y="1"/>
                  </a:moveTo>
                  <a:cubicBezTo>
                    <a:pt x="36" y="5"/>
                    <a:pt x="18" y="9"/>
                    <a:pt x="1" y="9"/>
                  </a:cubicBezTo>
                  <a:cubicBezTo>
                    <a:pt x="18" y="9"/>
                    <a:pt x="36" y="5"/>
                    <a:pt x="49" y="1"/>
                  </a:cubicBezTo>
                  <a:close/>
                </a:path>
              </a:pathLst>
            </a:custGeom>
            <a:solidFill>
              <a:srgbClr val="EF87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31" name="Google Shape;20631;p41"/>
            <p:cNvSpPr/>
            <p:nvPr/>
          </p:nvSpPr>
          <p:spPr>
            <a:xfrm>
              <a:off x="-471547" y="2327446"/>
              <a:ext cx="3577" cy="668"/>
            </a:xfrm>
            <a:custGeom>
              <a:rect b="b" l="l" r="r" t="t"/>
              <a:pathLst>
                <a:path extrusionOk="0" h="14" w="75">
                  <a:moveTo>
                    <a:pt x="74" y="1"/>
                  </a:moveTo>
                  <a:cubicBezTo>
                    <a:pt x="48" y="5"/>
                    <a:pt x="27" y="9"/>
                    <a:pt x="1" y="14"/>
                  </a:cubicBezTo>
                  <a:cubicBezTo>
                    <a:pt x="27" y="9"/>
                    <a:pt x="53" y="5"/>
                    <a:pt x="74" y="1"/>
                  </a:cubicBezTo>
                  <a:close/>
                </a:path>
              </a:pathLst>
            </a:custGeom>
            <a:solidFill>
              <a:srgbClr val="EF87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32" name="Google Shape;20632;p41"/>
            <p:cNvSpPr/>
            <p:nvPr/>
          </p:nvSpPr>
          <p:spPr>
            <a:xfrm>
              <a:off x="-370539" y="2037537"/>
              <a:ext cx="77353" cy="131052"/>
            </a:xfrm>
            <a:custGeom>
              <a:rect b="b" l="l" r="r" t="t"/>
              <a:pathLst>
                <a:path extrusionOk="0" h="2748" w="1622">
                  <a:moveTo>
                    <a:pt x="1480" y="1"/>
                  </a:moveTo>
                  <a:lnTo>
                    <a:pt x="1480" y="5"/>
                  </a:lnTo>
                  <a:cubicBezTo>
                    <a:pt x="1480" y="5"/>
                    <a:pt x="1480" y="5"/>
                    <a:pt x="1480" y="6"/>
                  </a:cubicBezTo>
                  <a:lnTo>
                    <a:pt x="1480" y="6"/>
                  </a:lnTo>
                  <a:cubicBezTo>
                    <a:pt x="1480" y="4"/>
                    <a:pt x="1480" y="2"/>
                    <a:pt x="1480" y="1"/>
                  </a:cubicBezTo>
                  <a:close/>
                  <a:moveTo>
                    <a:pt x="1480" y="6"/>
                  </a:moveTo>
                  <a:cubicBezTo>
                    <a:pt x="1621" y="1849"/>
                    <a:pt x="616" y="1850"/>
                    <a:pt x="0" y="2617"/>
                  </a:cubicBezTo>
                  <a:lnTo>
                    <a:pt x="1558" y="2747"/>
                  </a:lnTo>
                  <a:cubicBezTo>
                    <a:pt x="1605" y="2361"/>
                    <a:pt x="1618" y="1958"/>
                    <a:pt x="1601" y="1524"/>
                  </a:cubicBezTo>
                  <a:lnTo>
                    <a:pt x="1601" y="1459"/>
                  </a:lnTo>
                  <a:lnTo>
                    <a:pt x="1601" y="1450"/>
                  </a:lnTo>
                  <a:lnTo>
                    <a:pt x="1601" y="1385"/>
                  </a:lnTo>
                  <a:lnTo>
                    <a:pt x="1601" y="1381"/>
                  </a:lnTo>
                  <a:cubicBezTo>
                    <a:pt x="1601" y="1359"/>
                    <a:pt x="1601" y="1337"/>
                    <a:pt x="1597" y="1316"/>
                  </a:cubicBezTo>
                  <a:cubicBezTo>
                    <a:pt x="1592" y="1203"/>
                    <a:pt x="1584" y="1081"/>
                    <a:pt x="1575" y="964"/>
                  </a:cubicBezTo>
                  <a:lnTo>
                    <a:pt x="1575" y="951"/>
                  </a:lnTo>
                  <a:cubicBezTo>
                    <a:pt x="1575" y="934"/>
                    <a:pt x="1575" y="916"/>
                    <a:pt x="1571" y="895"/>
                  </a:cubicBezTo>
                  <a:lnTo>
                    <a:pt x="1571" y="877"/>
                  </a:lnTo>
                  <a:cubicBezTo>
                    <a:pt x="1571" y="860"/>
                    <a:pt x="1571" y="838"/>
                    <a:pt x="1562" y="821"/>
                  </a:cubicBezTo>
                  <a:lnTo>
                    <a:pt x="1562" y="799"/>
                  </a:lnTo>
                  <a:cubicBezTo>
                    <a:pt x="1562" y="786"/>
                    <a:pt x="1562" y="765"/>
                    <a:pt x="1558" y="747"/>
                  </a:cubicBezTo>
                  <a:lnTo>
                    <a:pt x="1558" y="725"/>
                  </a:lnTo>
                  <a:cubicBezTo>
                    <a:pt x="1558" y="708"/>
                    <a:pt x="1558" y="686"/>
                    <a:pt x="1553" y="669"/>
                  </a:cubicBezTo>
                  <a:lnTo>
                    <a:pt x="1553" y="652"/>
                  </a:lnTo>
                  <a:cubicBezTo>
                    <a:pt x="1553" y="634"/>
                    <a:pt x="1545" y="613"/>
                    <a:pt x="1545" y="595"/>
                  </a:cubicBezTo>
                  <a:lnTo>
                    <a:pt x="1545" y="574"/>
                  </a:lnTo>
                  <a:cubicBezTo>
                    <a:pt x="1540" y="513"/>
                    <a:pt x="1536" y="448"/>
                    <a:pt x="1532" y="391"/>
                  </a:cubicBezTo>
                  <a:lnTo>
                    <a:pt x="1532" y="370"/>
                  </a:lnTo>
                  <a:cubicBezTo>
                    <a:pt x="1532" y="352"/>
                    <a:pt x="1532" y="335"/>
                    <a:pt x="1523" y="326"/>
                  </a:cubicBezTo>
                  <a:cubicBezTo>
                    <a:pt x="1523" y="313"/>
                    <a:pt x="1523" y="305"/>
                    <a:pt x="1519" y="287"/>
                  </a:cubicBezTo>
                  <a:cubicBezTo>
                    <a:pt x="1519" y="270"/>
                    <a:pt x="1519" y="261"/>
                    <a:pt x="1514" y="244"/>
                  </a:cubicBezTo>
                  <a:cubicBezTo>
                    <a:pt x="1514" y="231"/>
                    <a:pt x="1514" y="218"/>
                    <a:pt x="1510" y="205"/>
                  </a:cubicBezTo>
                  <a:cubicBezTo>
                    <a:pt x="1510" y="196"/>
                    <a:pt x="1510" y="179"/>
                    <a:pt x="1501" y="166"/>
                  </a:cubicBezTo>
                  <a:cubicBezTo>
                    <a:pt x="1501" y="153"/>
                    <a:pt x="1501" y="140"/>
                    <a:pt x="1497" y="122"/>
                  </a:cubicBezTo>
                  <a:cubicBezTo>
                    <a:pt x="1497" y="114"/>
                    <a:pt x="1497" y="101"/>
                    <a:pt x="1493" y="88"/>
                  </a:cubicBezTo>
                  <a:cubicBezTo>
                    <a:pt x="1493" y="70"/>
                    <a:pt x="1488" y="53"/>
                    <a:pt x="1488" y="36"/>
                  </a:cubicBezTo>
                  <a:cubicBezTo>
                    <a:pt x="1488" y="27"/>
                    <a:pt x="1488" y="14"/>
                    <a:pt x="1480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33" name="Google Shape;20633;p41"/>
            <p:cNvSpPr/>
            <p:nvPr/>
          </p:nvSpPr>
          <p:spPr>
            <a:xfrm>
              <a:off x="-299384" y="2033626"/>
              <a:ext cx="48" cy="1097"/>
            </a:xfrm>
            <a:custGeom>
              <a:rect b="b" l="l" r="r" t="t"/>
              <a:pathLst>
                <a:path extrusionOk="0" h="23" w="1">
                  <a:moveTo>
                    <a:pt x="1" y="22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F87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34" name="Google Shape;20634;p41"/>
            <p:cNvSpPr/>
            <p:nvPr/>
          </p:nvSpPr>
          <p:spPr>
            <a:xfrm>
              <a:off x="-299814" y="2029477"/>
              <a:ext cx="48" cy="477"/>
            </a:xfrm>
            <a:custGeom>
              <a:rect b="b" l="l" r="r" t="t"/>
              <a:pathLst>
                <a:path extrusionOk="0" h="10" w="1">
                  <a:moveTo>
                    <a:pt x="1" y="1"/>
                  </a:moveTo>
                  <a:lnTo>
                    <a:pt x="1" y="9"/>
                  </a:lnTo>
                  <a:close/>
                </a:path>
              </a:pathLst>
            </a:custGeom>
            <a:solidFill>
              <a:srgbClr val="EF87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35" name="Google Shape;20635;p41"/>
            <p:cNvSpPr/>
            <p:nvPr/>
          </p:nvSpPr>
          <p:spPr>
            <a:xfrm>
              <a:off x="-353179" y="2272840"/>
              <a:ext cx="5198" cy="2909"/>
            </a:xfrm>
            <a:custGeom>
              <a:rect b="b" l="l" r="r" t="t"/>
              <a:pathLst>
                <a:path extrusionOk="0" h="61" w="109">
                  <a:moveTo>
                    <a:pt x="1" y="0"/>
                  </a:moveTo>
                  <a:lnTo>
                    <a:pt x="40" y="61"/>
                  </a:lnTo>
                  <a:cubicBezTo>
                    <a:pt x="61" y="39"/>
                    <a:pt x="87" y="22"/>
                    <a:pt x="109" y="0"/>
                  </a:cubicBezTo>
                  <a:close/>
                </a:path>
              </a:pathLst>
            </a:custGeom>
            <a:solidFill>
              <a:srgbClr val="EF87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36" name="Google Shape;20636;p41"/>
            <p:cNvSpPr/>
            <p:nvPr/>
          </p:nvSpPr>
          <p:spPr>
            <a:xfrm>
              <a:off x="-512513" y="2266593"/>
              <a:ext cx="104536" cy="69389"/>
            </a:xfrm>
            <a:custGeom>
              <a:rect b="b" l="l" r="r" t="t"/>
              <a:pathLst>
                <a:path extrusionOk="0" h="1455" w="2192">
                  <a:moveTo>
                    <a:pt x="1862" y="1"/>
                  </a:moveTo>
                  <a:cubicBezTo>
                    <a:pt x="1775" y="148"/>
                    <a:pt x="1697" y="283"/>
                    <a:pt x="1623" y="404"/>
                  </a:cubicBezTo>
                  <a:cubicBezTo>
                    <a:pt x="1272" y="938"/>
                    <a:pt x="821" y="1311"/>
                    <a:pt x="1" y="1454"/>
                  </a:cubicBezTo>
                  <a:cubicBezTo>
                    <a:pt x="44" y="1450"/>
                    <a:pt x="83" y="1441"/>
                    <a:pt x="126" y="1433"/>
                  </a:cubicBezTo>
                  <a:cubicBezTo>
                    <a:pt x="139" y="1433"/>
                    <a:pt x="152" y="1428"/>
                    <a:pt x="170" y="1428"/>
                  </a:cubicBezTo>
                  <a:lnTo>
                    <a:pt x="248" y="1411"/>
                  </a:lnTo>
                  <a:cubicBezTo>
                    <a:pt x="265" y="1407"/>
                    <a:pt x="283" y="1407"/>
                    <a:pt x="300" y="1398"/>
                  </a:cubicBezTo>
                  <a:cubicBezTo>
                    <a:pt x="322" y="1394"/>
                    <a:pt x="348" y="1389"/>
                    <a:pt x="369" y="1389"/>
                  </a:cubicBezTo>
                  <a:cubicBezTo>
                    <a:pt x="387" y="1385"/>
                    <a:pt x="400" y="1385"/>
                    <a:pt x="417" y="1376"/>
                  </a:cubicBezTo>
                  <a:cubicBezTo>
                    <a:pt x="439" y="1372"/>
                    <a:pt x="461" y="1368"/>
                    <a:pt x="482" y="1368"/>
                  </a:cubicBezTo>
                  <a:cubicBezTo>
                    <a:pt x="500" y="1363"/>
                    <a:pt x="517" y="1363"/>
                    <a:pt x="530" y="1355"/>
                  </a:cubicBezTo>
                  <a:cubicBezTo>
                    <a:pt x="552" y="1350"/>
                    <a:pt x="573" y="1346"/>
                    <a:pt x="595" y="1346"/>
                  </a:cubicBezTo>
                  <a:cubicBezTo>
                    <a:pt x="612" y="1342"/>
                    <a:pt x="630" y="1342"/>
                    <a:pt x="647" y="1333"/>
                  </a:cubicBezTo>
                  <a:cubicBezTo>
                    <a:pt x="669" y="1329"/>
                    <a:pt x="690" y="1324"/>
                    <a:pt x="712" y="1324"/>
                  </a:cubicBezTo>
                  <a:cubicBezTo>
                    <a:pt x="725" y="1320"/>
                    <a:pt x="743" y="1320"/>
                    <a:pt x="760" y="1311"/>
                  </a:cubicBezTo>
                  <a:lnTo>
                    <a:pt x="825" y="1298"/>
                  </a:lnTo>
                  <a:cubicBezTo>
                    <a:pt x="842" y="1290"/>
                    <a:pt x="851" y="1290"/>
                    <a:pt x="868" y="1285"/>
                  </a:cubicBezTo>
                  <a:cubicBezTo>
                    <a:pt x="894" y="1281"/>
                    <a:pt x="916" y="1277"/>
                    <a:pt x="942" y="1268"/>
                  </a:cubicBezTo>
                  <a:cubicBezTo>
                    <a:pt x="960" y="1264"/>
                    <a:pt x="977" y="1264"/>
                    <a:pt x="994" y="1259"/>
                  </a:cubicBezTo>
                  <a:cubicBezTo>
                    <a:pt x="1020" y="1255"/>
                    <a:pt x="1051" y="1242"/>
                    <a:pt x="1081" y="1238"/>
                  </a:cubicBezTo>
                  <a:cubicBezTo>
                    <a:pt x="1094" y="1233"/>
                    <a:pt x="1111" y="1233"/>
                    <a:pt x="1129" y="1224"/>
                  </a:cubicBezTo>
                  <a:cubicBezTo>
                    <a:pt x="1146" y="1220"/>
                    <a:pt x="1168" y="1216"/>
                    <a:pt x="1181" y="1211"/>
                  </a:cubicBezTo>
                  <a:cubicBezTo>
                    <a:pt x="1198" y="1203"/>
                    <a:pt x="1215" y="1198"/>
                    <a:pt x="1233" y="1198"/>
                  </a:cubicBezTo>
                  <a:cubicBezTo>
                    <a:pt x="1246" y="1194"/>
                    <a:pt x="1263" y="1190"/>
                    <a:pt x="1281" y="1190"/>
                  </a:cubicBezTo>
                  <a:lnTo>
                    <a:pt x="1328" y="1172"/>
                  </a:lnTo>
                  <a:cubicBezTo>
                    <a:pt x="1346" y="1168"/>
                    <a:pt x="1363" y="1159"/>
                    <a:pt x="1376" y="1159"/>
                  </a:cubicBezTo>
                  <a:lnTo>
                    <a:pt x="1428" y="1146"/>
                  </a:lnTo>
                  <a:lnTo>
                    <a:pt x="1432" y="1146"/>
                  </a:lnTo>
                  <a:cubicBezTo>
                    <a:pt x="1333" y="934"/>
                    <a:pt x="1450" y="691"/>
                    <a:pt x="1654" y="617"/>
                  </a:cubicBezTo>
                  <a:cubicBezTo>
                    <a:pt x="1693" y="604"/>
                    <a:pt x="1736" y="595"/>
                    <a:pt x="1780" y="595"/>
                  </a:cubicBezTo>
                  <a:lnTo>
                    <a:pt x="2192" y="595"/>
                  </a:lnTo>
                  <a:lnTo>
                    <a:pt x="186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37" name="Google Shape;20637;p41"/>
            <p:cNvSpPr/>
            <p:nvPr/>
          </p:nvSpPr>
          <p:spPr>
            <a:xfrm>
              <a:off x="-401203" y="1888505"/>
              <a:ext cx="46641" cy="44638"/>
            </a:xfrm>
            <a:custGeom>
              <a:rect b="b" l="l" r="r" t="t"/>
              <a:pathLst>
                <a:path extrusionOk="0" h="936" w="978">
                  <a:moveTo>
                    <a:pt x="495" y="0"/>
                  </a:moveTo>
                  <a:cubicBezTo>
                    <a:pt x="482" y="0"/>
                    <a:pt x="469" y="1"/>
                    <a:pt x="456" y="2"/>
                  </a:cubicBezTo>
                  <a:cubicBezTo>
                    <a:pt x="196" y="15"/>
                    <a:pt x="1" y="245"/>
                    <a:pt x="23" y="501"/>
                  </a:cubicBezTo>
                  <a:cubicBezTo>
                    <a:pt x="35" y="745"/>
                    <a:pt x="247" y="935"/>
                    <a:pt x="497" y="935"/>
                  </a:cubicBezTo>
                  <a:cubicBezTo>
                    <a:pt x="505" y="935"/>
                    <a:pt x="513" y="935"/>
                    <a:pt x="522" y="935"/>
                  </a:cubicBezTo>
                  <a:cubicBezTo>
                    <a:pt x="782" y="917"/>
                    <a:pt x="977" y="687"/>
                    <a:pt x="955" y="436"/>
                  </a:cubicBezTo>
                  <a:cubicBezTo>
                    <a:pt x="939" y="189"/>
                    <a:pt x="731" y="0"/>
                    <a:pt x="4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38" name="Google Shape;20638;p41"/>
            <p:cNvSpPr/>
            <p:nvPr/>
          </p:nvSpPr>
          <p:spPr>
            <a:xfrm>
              <a:off x="-656300" y="1906103"/>
              <a:ext cx="46593" cy="44686"/>
            </a:xfrm>
            <a:custGeom>
              <a:rect b="b" l="l" r="r" t="t"/>
              <a:pathLst>
                <a:path extrusionOk="0" h="937" w="977">
                  <a:moveTo>
                    <a:pt x="487" y="1"/>
                  </a:moveTo>
                  <a:cubicBezTo>
                    <a:pt x="477" y="1"/>
                    <a:pt x="466" y="1"/>
                    <a:pt x="456" y="2"/>
                  </a:cubicBezTo>
                  <a:cubicBezTo>
                    <a:pt x="195" y="15"/>
                    <a:pt x="0" y="245"/>
                    <a:pt x="22" y="501"/>
                  </a:cubicBezTo>
                  <a:cubicBezTo>
                    <a:pt x="38" y="748"/>
                    <a:pt x="242" y="936"/>
                    <a:pt x="482" y="936"/>
                  </a:cubicBezTo>
                  <a:cubicBezTo>
                    <a:pt x="495" y="936"/>
                    <a:pt x="508" y="936"/>
                    <a:pt x="521" y="935"/>
                  </a:cubicBezTo>
                  <a:cubicBezTo>
                    <a:pt x="781" y="917"/>
                    <a:pt x="976" y="687"/>
                    <a:pt x="955" y="436"/>
                  </a:cubicBezTo>
                  <a:cubicBezTo>
                    <a:pt x="938" y="190"/>
                    <a:pt x="730" y="1"/>
                    <a:pt x="4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39" name="Google Shape;20639;p41"/>
            <p:cNvSpPr/>
            <p:nvPr/>
          </p:nvSpPr>
          <p:spPr>
            <a:xfrm>
              <a:off x="-535261" y="1832708"/>
              <a:ext cx="80739" cy="184751"/>
            </a:xfrm>
            <a:custGeom>
              <a:rect b="b" l="l" r="r" t="t"/>
              <a:pathLst>
                <a:path extrusionOk="0" h="3874" w="1693">
                  <a:moveTo>
                    <a:pt x="499" y="0"/>
                  </a:moveTo>
                  <a:lnTo>
                    <a:pt x="543" y="656"/>
                  </a:lnTo>
                  <a:cubicBezTo>
                    <a:pt x="577" y="1107"/>
                    <a:pt x="1280" y="3216"/>
                    <a:pt x="1298" y="3259"/>
                  </a:cubicBezTo>
                  <a:cubicBezTo>
                    <a:pt x="1341" y="3363"/>
                    <a:pt x="1276" y="3584"/>
                    <a:pt x="1081" y="3602"/>
                  </a:cubicBezTo>
                  <a:lnTo>
                    <a:pt x="0" y="3675"/>
                  </a:lnTo>
                  <a:lnTo>
                    <a:pt x="5" y="3719"/>
                  </a:lnTo>
                  <a:cubicBezTo>
                    <a:pt x="117" y="3739"/>
                    <a:pt x="636" y="3874"/>
                    <a:pt x="1043" y="3874"/>
                  </a:cubicBezTo>
                  <a:cubicBezTo>
                    <a:pt x="1077" y="3874"/>
                    <a:pt x="1110" y="3873"/>
                    <a:pt x="1141" y="3871"/>
                  </a:cubicBezTo>
                  <a:cubicBezTo>
                    <a:pt x="1384" y="3853"/>
                    <a:pt x="1562" y="3697"/>
                    <a:pt x="1632" y="3493"/>
                  </a:cubicBezTo>
                  <a:cubicBezTo>
                    <a:pt x="1692" y="3320"/>
                    <a:pt x="1671" y="3133"/>
                    <a:pt x="1584" y="2977"/>
                  </a:cubicBezTo>
                  <a:cubicBezTo>
                    <a:pt x="1489" y="2769"/>
                    <a:pt x="673" y="946"/>
                    <a:pt x="651" y="643"/>
                  </a:cubicBezTo>
                  <a:lnTo>
                    <a:pt x="53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40" name="Google Shape;20640;p41"/>
            <p:cNvSpPr/>
            <p:nvPr/>
          </p:nvSpPr>
          <p:spPr>
            <a:xfrm>
              <a:off x="-739281" y="1833280"/>
              <a:ext cx="158760" cy="58039"/>
            </a:xfrm>
            <a:custGeom>
              <a:rect b="b" l="l" r="r" t="t"/>
              <a:pathLst>
                <a:path extrusionOk="0" h="1217" w="3329">
                  <a:moveTo>
                    <a:pt x="2641" y="0"/>
                  </a:moveTo>
                  <a:cubicBezTo>
                    <a:pt x="1117" y="0"/>
                    <a:pt x="165" y="760"/>
                    <a:pt x="117" y="795"/>
                  </a:cubicBezTo>
                  <a:cubicBezTo>
                    <a:pt x="18" y="878"/>
                    <a:pt x="0" y="1030"/>
                    <a:pt x="87" y="1130"/>
                  </a:cubicBezTo>
                  <a:cubicBezTo>
                    <a:pt x="135" y="1190"/>
                    <a:pt x="206" y="1217"/>
                    <a:pt x="275" y="1217"/>
                  </a:cubicBezTo>
                  <a:cubicBezTo>
                    <a:pt x="281" y="1217"/>
                    <a:pt x="286" y="1217"/>
                    <a:pt x="291" y="1216"/>
                  </a:cubicBezTo>
                  <a:cubicBezTo>
                    <a:pt x="326" y="1212"/>
                    <a:pt x="360" y="1208"/>
                    <a:pt x="391" y="1186"/>
                  </a:cubicBezTo>
                  <a:cubicBezTo>
                    <a:pt x="422" y="1143"/>
                    <a:pt x="1258" y="475"/>
                    <a:pt x="2626" y="475"/>
                  </a:cubicBezTo>
                  <a:cubicBezTo>
                    <a:pt x="2762" y="475"/>
                    <a:pt x="2904" y="482"/>
                    <a:pt x="3050" y="496"/>
                  </a:cubicBezTo>
                  <a:cubicBezTo>
                    <a:pt x="3056" y="496"/>
                    <a:pt x="3062" y="497"/>
                    <a:pt x="3068" y="497"/>
                  </a:cubicBezTo>
                  <a:cubicBezTo>
                    <a:pt x="3191" y="497"/>
                    <a:pt x="3303" y="408"/>
                    <a:pt x="3311" y="279"/>
                  </a:cubicBezTo>
                  <a:cubicBezTo>
                    <a:pt x="3328" y="153"/>
                    <a:pt x="3237" y="36"/>
                    <a:pt x="3103" y="23"/>
                  </a:cubicBezTo>
                  <a:cubicBezTo>
                    <a:pt x="2943" y="7"/>
                    <a:pt x="2790" y="0"/>
                    <a:pt x="26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41" name="Google Shape;20641;p41"/>
            <p:cNvSpPr/>
            <p:nvPr/>
          </p:nvSpPr>
          <p:spPr>
            <a:xfrm>
              <a:off x="-444030" y="1812964"/>
              <a:ext cx="135583" cy="35291"/>
            </a:xfrm>
            <a:custGeom>
              <a:rect b="b" l="l" r="r" t="t"/>
              <a:pathLst>
                <a:path extrusionOk="0" h="740" w="2843">
                  <a:moveTo>
                    <a:pt x="1422" y="0"/>
                  </a:moveTo>
                  <a:cubicBezTo>
                    <a:pt x="1054" y="0"/>
                    <a:pt x="644" y="46"/>
                    <a:pt x="205" y="167"/>
                  </a:cubicBezTo>
                  <a:cubicBezTo>
                    <a:pt x="75" y="206"/>
                    <a:pt x="1" y="336"/>
                    <a:pt x="35" y="462"/>
                  </a:cubicBezTo>
                  <a:cubicBezTo>
                    <a:pt x="68" y="572"/>
                    <a:pt x="166" y="638"/>
                    <a:pt x="269" y="638"/>
                  </a:cubicBezTo>
                  <a:cubicBezTo>
                    <a:pt x="288" y="638"/>
                    <a:pt x="307" y="636"/>
                    <a:pt x="326" y="631"/>
                  </a:cubicBezTo>
                  <a:cubicBezTo>
                    <a:pt x="683" y="543"/>
                    <a:pt x="1042" y="507"/>
                    <a:pt x="1377" y="507"/>
                  </a:cubicBezTo>
                  <a:cubicBezTo>
                    <a:pt x="1946" y="507"/>
                    <a:pt x="2443" y="611"/>
                    <a:pt x="2730" y="740"/>
                  </a:cubicBezTo>
                  <a:lnTo>
                    <a:pt x="2734" y="740"/>
                  </a:lnTo>
                  <a:cubicBezTo>
                    <a:pt x="2843" y="480"/>
                    <a:pt x="2726" y="241"/>
                    <a:pt x="2700" y="198"/>
                  </a:cubicBezTo>
                  <a:cubicBezTo>
                    <a:pt x="2700" y="189"/>
                    <a:pt x="2691" y="189"/>
                    <a:pt x="2691" y="189"/>
                  </a:cubicBezTo>
                  <a:cubicBezTo>
                    <a:pt x="2372" y="90"/>
                    <a:pt x="1938" y="0"/>
                    <a:pt x="14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42" name="Google Shape;20642;p41"/>
            <p:cNvSpPr/>
            <p:nvPr/>
          </p:nvSpPr>
          <p:spPr>
            <a:xfrm>
              <a:off x="-720730" y="1888982"/>
              <a:ext cx="1574" cy="1145"/>
            </a:xfrm>
            <a:custGeom>
              <a:rect b="b" l="l" r="r" t="t"/>
              <a:pathLst>
                <a:path extrusionOk="0" h="24" w="33">
                  <a:moveTo>
                    <a:pt x="32" y="1"/>
                  </a:moveTo>
                  <a:lnTo>
                    <a:pt x="32" y="1"/>
                  </a:lnTo>
                  <a:cubicBezTo>
                    <a:pt x="23" y="5"/>
                    <a:pt x="10" y="18"/>
                    <a:pt x="2" y="22"/>
                  </a:cubicBezTo>
                  <a:cubicBezTo>
                    <a:pt x="1" y="23"/>
                    <a:pt x="0" y="24"/>
                    <a:pt x="1" y="24"/>
                  </a:cubicBezTo>
                  <a:cubicBezTo>
                    <a:pt x="2" y="24"/>
                    <a:pt x="12" y="17"/>
                    <a:pt x="32" y="1"/>
                  </a:cubicBezTo>
                  <a:close/>
                </a:path>
              </a:pathLst>
            </a:custGeom>
            <a:solidFill>
              <a:srgbClr val="3A2C7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43" name="Google Shape;20643;p41"/>
            <p:cNvSpPr/>
            <p:nvPr/>
          </p:nvSpPr>
          <p:spPr>
            <a:xfrm>
              <a:off x="-1077836" y="1469642"/>
              <a:ext cx="837246" cy="818933"/>
            </a:xfrm>
            <a:custGeom>
              <a:rect b="b" l="l" r="r" t="t"/>
              <a:pathLst>
                <a:path extrusionOk="0" h="17172" w="17556">
                  <a:moveTo>
                    <a:pt x="8863" y="0"/>
                  </a:moveTo>
                  <a:cubicBezTo>
                    <a:pt x="6311" y="0"/>
                    <a:pt x="4023" y="895"/>
                    <a:pt x="3325" y="2407"/>
                  </a:cubicBezTo>
                  <a:cubicBezTo>
                    <a:pt x="3060" y="2975"/>
                    <a:pt x="2695" y="3483"/>
                    <a:pt x="2248" y="3925"/>
                  </a:cubicBezTo>
                  <a:cubicBezTo>
                    <a:pt x="1303" y="4854"/>
                    <a:pt x="1" y="6728"/>
                    <a:pt x="743" y="9549"/>
                  </a:cubicBezTo>
                  <a:cubicBezTo>
                    <a:pt x="1858" y="13779"/>
                    <a:pt x="1953" y="14911"/>
                    <a:pt x="1953" y="14911"/>
                  </a:cubicBezTo>
                  <a:lnTo>
                    <a:pt x="1468" y="16721"/>
                  </a:lnTo>
                  <a:lnTo>
                    <a:pt x="1350" y="17172"/>
                  </a:lnTo>
                  <a:cubicBezTo>
                    <a:pt x="1350" y="17172"/>
                    <a:pt x="3659" y="16048"/>
                    <a:pt x="3659" y="12338"/>
                  </a:cubicBezTo>
                  <a:cubicBezTo>
                    <a:pt x="3659" y="12338"/>
                    <a:pt x="3654" y="12338"/>
                    <a:pt x="3654" y="12334"/>
                  </a:cubicBezTo>
                  <a:cubicBezTo>
                    <a:pt x="3607" y="12312"/>
                    <a:pt x="3129" y="12078"/>
                    <a:pt x="2865" y="11492"/>
                  </a:cubicBezTo>
                  <a:cubicBezTo>
                    <a:pt x="2760" y="11262"/>
                    <a:pt x="2691" y="10980"/>
                    <a:pt x="2691" y="10633"/>
                  </a:cubicBezTo>
                  <a:cubicBezTo>
                    <a:pt x="2682" y="10447"/>
                    <a:pt x="2713" y="10269"/>
                    <a:pt x="2747" y="10100"/>
                  </a:cubicBezTo>
                  <a:cubicBezTo>
                    <a:pt x="2873" y="9583"/>
                    <a:pt x="3173" y="9180"/>
                    <a:pt x="3546" y="8924"/>
                  </a:cubicBezTo>
                  <a:cubicBezTo>
                    <a:pt x="3833" y="8727"/>
                    <a:pt x="4163" y="8619"/>
                    <a:pt x="4499" y="8619"/>
                  </a:cubicBezTo>
                  <a:cubicBezTo>
                    <a:pt x="4518" y="8619"/>
                    <a:pt x="4538" y="8619"/>
                    <a:pt x="4557" y="8620"/>
                  </a:cubicBezTo>
                  <a:cubicBezTo>
                    <a:pt x="4583" y="8620"/>
                    <a:pt x="4609" y="8620"/>
                    <a:pt x="4635" y="8624"/>
                  </a:cubicBezTo>
                  <a:lnTo>
                    <a:pt x="4591" y="11197"/>
                  </a:lnTo>
                  <a:cubicBezTo>
                    <a:pt x="4591" y="11197"/>
                    <a:pt x="4631" y="11199"/>
                    <a:pt x="4696" y="11199"/>
                  </a:cubicBezTo>
                  <a:cubicBezTo>
                    <a:pt x="5029" y="11199"/>
                    <a:pt x="6041" y="11154"/>
                    <a:pt x="6084" y="10603"/>
                  </a:cubicBezTo>
                  <a:cubicBezTo>
                    <a:pt x="6110" y="10277"/>
                    <a:pt x="5585" y="9136"/>
                    <a:pt x="5221" y="7943"/>
                  </a:cubicBezTo>
                  <a:cubicBezTo>
                    <a:pt x="4960" y="7088"/>
                    <a:pt x="4782" y="6208"/>
                    <a:pt x="4947" y="5579"/>
                  </a:cubicBezTo>
                  <a:cubicBezTo>
                    <a:pt x="4969" y="5483"/>
                    <a:pt x="4999" y="5405"/>
                    <a:pt x="5038" y="5323"/>
                  </a:cubicBezTo>
                  <a:cubicBezTo>
                    <a:pt x="5108" y="5171"/>
                    <a:pt x="5212" y="5041"/>
                    <a:pt x="5346" y="4936"/>
                  </a:cubicBezTo>
                  <a:cubicBezTo>
                    <a:pt x="5512" y="4810"/>
                    <a:pt x="5710" y="4755"/>
                    <a:pt x="5944" y="4755"/>
                  </a:cubicBezTo>
                  <a:cubicBezTo>
                    <a:pt x="7333" y="4755"/>
                    <a:pt x="9967" y="6670"/>
                    <a:pt x="14209" y="6670"/>
                  </a:cubicBezTo>
                  <a:cubicBezTo>
                    <a:pt x="14751" y="6670"/>
                    <a:pt x="15320" y="6638"/>
                    <a:pt x="15916" y="6568"/>
                  </a:cubicBezTo>
                  <a:cubicBezTo>
                    <a:pt x="16198" y="6537"/>
                    <a:pt x="16488" y="6494"/>
                    <a:pt x="16784" y="6438"/>
                  </a:cubicBezTo>
                  <a:cubicBezTo>
                    <a:pt x="17356" y="6325"/>
                    <a:pt x="17556" y="5579"/>
                    <a:pt x="17096" y="5210"/>
                  </a:cubicBezTo>
                  <a:cubicBezTo>
                    <a:pt x="16879" y="5036"/>
                    <a:pt x="16575" y="4867"/>
                    <a:pt x="16141" y="4746"/>
                  </a:cubicBezTo>
                  <a:cubicBezTo>
                    <a:pt x="16141" y="4746"/>
                    <a:pt x="15222" y="1196"/>
                    <a:pt x="11373" y="290"/>
                  </a:cubicBezTo>
                  <a:cubicBezTo>
                    <a:pt x="10538" y="94"/>
                    <a:pt x="9687" y="0"/>
                    <a:pt x="8863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44" name="Google Shape;20644;p41"/>
            <p:cNvSpPr/>
            <p:nvPr/>
          </p:nvSpPr>
          <p:spPr>
            <a:xfrm>
              <a:off x="-950121" y="1951265"/>
              <a:ext cx="3148" cy="25514"/>
            </a:xfrm>
            <a:custGeom>
              <a:rect b="b" l="l" r="r" t="t"/>
              <a:pathLst>
                <a:path extrusionOk="0" h="535" w="66">
                  <a:moveTo>
                    <a:pt x="65" y="1"/>
                  </a:moveTo>
                  <a:cubicBezTo>
                    <a:pt x="22" y="170"/>
                    <a:pt x="0" y="348"/>
                    <a:pt x="4" y="534"/>
                  </a:cubicBezTo>
                  <a:cubicBezTo>
                    <a:pt x="4" y="343"/>
                    <a:pt x="26" y="165"/>
                    <a:pt x="65" y="1"/>
                  </a:cubicBezTo>
                  <a:close/>
                </a:path>
              </a:pathLst>
            </a:custGeom>
            <a:solidFill>
              <a:srgbClr val="3A2C7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45" name="Google Shape;20645;p41"/>
            <p:cNvSpPr/>
            <p:nvPr/>
          </p:nvSpPr>
          <p:spPr>
            <a:xfrm>
              <a:off x="-903575" y="2057853"/>
              <a:ext cx="48" cy="429"/>
            </a:xfrm>
            <a:custGeom>
              <a:rect b="b" l="l" r="r" t="t"/>
              <a:pathLst>
                <a:path extrusionOk="0" h="9" w="1">
                  <a:moveTo>
                    <a:pt x="0" y="0"/>
                  </a:moveTo>
                  <a:cubicBezTo>
                    <a:pt x="0" y="9"/>
                    <a:pt x="0" y="9"/>
                    <a:pt x="0" y="0"/>
                  </a:cubicBezTo>
                  <a:cubicBezTo>
                    <a:pt x="0" y="9"/>
                    <a:pt x="0" y="9"/>
                    <a:pt x="0" y="0"/>
                  </a:cubicBezTo>
                  <a:cubicBezTo>
                    <a:pt x="0" y="9"/>
                    <a:pt x="0" y="9"/>
                    <a:pt x="0" y="0"/>
                  </a:cubicBezTo>
                  <a:close/>
                </a:path>
              </a:pathLst>
            </a:custGeom>
            <a:solidFill>
              <a:srgbClr val="3A2C7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46" name="Google Shape;20646;p41"/>
            <p:cNvSpPr/>
            <p:nvPr/>
          </p:nvSpPr>
          <p:spPr>
            <a:xfrm>
              <a:off x="-407165" y="2307177"/>
              <a:ext cx="2528" cy="1097"/>
            </a:xfrm>
            <a:custGeom>
              <a:rect b="b" l="l" r="r" t="t"/>
              <a:pathLst>
                <a:path extrusionOk="0" h="23" w="53">
                  <a:moveTo>
                    <a:pt x="52" y="0"/>
                  </a:moveTo>
                  <a:cubicBezTo>
                    <a:pt x="39" y="9"/>
                    <a:pt x="17" y="18"/>
                    <a:pt x="0" y="22"/>
                  </a:cubicBezTo>
                  <a:cubicBezTo>
                    <a:pt x="22" y="18"/>
                    <a:pt x="39" y="13"/>
                    <a:pt x="52" y="0"/>
                  </a:cubicBezTo>
                  <a:close/>
                </a:path>
              </a:pathLst>
            </a:custGeom>
            <a:solidFill>
              <a:srgbClr val="F4B4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47" name="Google Shape;20647;p41"/>
            <p:cNvSpPr/>
            <p:nvPr/>
          </p:nvSpPr>
          <p:spPr>
            <a:xfrm>
              <a:off x="-415034" y="2310707"/>
              <a:ext cx="2718" cy="1049"/>
            </a:xfrm>
            <a:custGeom>
              <a:rect b="b" l="l" r="r" t="t"/>
              <a:pathLst>
                <a:path extrusionOk="0" h="22" w="57">
                  <a:moveTo>
                    <a:pt x="57" y="0"/>
                  </a:moveTo>
                  <a:cubicBezTo>
                    <a:pt x="39" y="4"/>
                    <a:pt x="22" y="9"/>
                    <a:pt x="0" y="22"/>
                  </a:cubicBezTo>
                  <a:cubicBezTo>
                    <a:pt x="18" y="13"/>
                    <a:pt x="39" y="4"/>
                    <a:pt x="57" y="0"/>
                  </a:cubicBezTo>
                  <a:close/>
                </a:path>
              </a:pathLst>
            </a:custGeom>
            <a:solidFill>
              <a:srgbClr val="F4B4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48" name="Google Shape;20648;p41"/>
            <p:cNvSpPr/>
            <p:nvPr/>
          </p:nvSpPr>
          <p:spPr>
            <a:xfrm>
              <a:off x="-410932" y="2309037"/>
              <a:ext cx="2766" cy="1097"/>
            </a:xfrm>
            <a:custGeom>
              <a:rect b="b" l="l" r="r" t="t"/>
              <a:pathLst>
                <a:path extrusionOk="0" h="23" w="58">
                  <a:moveTo>
                    <a:pt x="57" y="0"/>
                  </a:moveTo>
                  <a:cubicBezTo>
                    <a:pt x="36" y="5"/>
                    <a:pt x="18" y="13"/>
                    <a:pt x="1" y="22"/>
                  </a:cubicBezTo>
                  <a:cubicBezTo>
                    <a:pt x="18" y="18"/>
                    <a:pt x="40" y="5"/>
                    <a:pt x="57" y="0"/>
                  </a:cubicBezTo>
                  <a:close/>
                </a:path>
              </a:pathLst>
            </a:custGeom>
            <a:solidFill>
              <a:srgbClr val="F4B4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49" name="Google Shape;20649;p41"/>
            <p:cNvSpPr/>
            <p:nvPr/>
          </p:nvSpPr>
          <p:spPr>
            <a:xfrm>
              <a:off x="-431201" y="2317288"/>
              <a:ext cx="48" cy="48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4B4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50" name="Google Shape;20650;p41"/>
            <p:cNvSpPr/>
            <p:nvPr/>
          </p:nvSpPr>
          <p:spPr>
            <a:xfrm>
              <a:off x="-403683" y="2306557"/>
              <a:ext cx="1526" cy="477"/>
            </a:xfrm>
            <a:custGeom>
              <a:rect b="b" l="l" r="r" t="t"/>
              <a:pathLst>
                <a:path extrusionOk="0" h="10" w="32">
                  <a:moveTo>
                    <a:pt x="31" y="0"/>
                  </a:moveTo>
                  <a:cubicBezTo>
                    <a:pt x="23" y="0"/>
                    <a:pt x="14" y="5"/>
                    <a:pt x="1" y="9"/>
                  </a:cubicBezTo>
                  <a:cubicBezTo>
                    <a:pt x="14" y="5"/>
                    <a:pt x="18" y="5"/>
                    <a:pt x="31" y="0"/>
                  </a:cubicBezTo>
                  <a:close/>
                </a:path>
              </a:pathLst>
            </a:custGeom>
            <a:solidFill>
              <a:srgbClr val="F4B4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51" name="Google Shape;20651;p41"/>
            <p:cNvSpPr/>
            <p:nvPr/>
          </p:nvSpPr>
          <p:spPr>
            <a:xfrm>
              <a:off x="-418754" y="2311946"/>
              <a:ext cx="2528" cy="1049"/>
            </a:xfrm>
            <a:custGeom>
              <a:rect b="b" l="l" r="r" t="t"/>
              <a:pathLst>
                <a:path extrusionOk="0" h="22" w="53">
                  <a:moveTo>
                    <a:pt x="52" y="0"/>
                  </a:moveTo>
                  <a:cubicBezTo>
                    <a:pt x="35" y="4"/>
                    <a:pt x="13" y="13"/>
                    <a:pt x="0" y="22"/>
                  </a:cubicBezTo>
                  <a:cubicBezTo>
                    <a:pt x="13" y="13"/>
                    <a:pt x="35" y="9"/>
                    <a:pt x="52" y="0"/>
                  </a:cubicBezTo>
                  <a:close/>
                </a:path>
              </a:pathLst>
            </a:custGeom>
            <a:solidFill>
              <a:srgbClr val="F4B4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52" name="Google Shape;20652;p41"/>
            <p:cNvSpPr/>
            <p:nvPr/>
          </p:nvSpPr>
          <p:spPr>
            <a:xfrm>
              <a:off x="-441550" y="2235785"/>
              <a:ext cx="11875" cy="21365"/>
            </a:xfrm>
            <a:custGeom>
              <a:rect b="b" l="l" r="r" t="t"/>
              <a:pathLst>
                <a:path extrusionOk="0" h="448" w="249">
                  <a:moveTo>
                    <a:pt x="1" y="0"/>
                  </a:moveTo>
                  <a:lnTo>
                    <a:pt x="10" y="109"/>
                  </a:lnTo>
                  <a:cubicBezTo>
                    <a:pt x="70" y="239"/>
                    <a:pt x="153" y="356"/>
                    <a:pt x="248" y="44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4B4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53" name="Google Shape;20653;p41"/>
            <p:cNvSpPr/>
            <p:nvPr/>
          </p:nvSpPr>
          <p:spPr>
            <a:xfrm>
              <a:off x="-347790" y="2168542"/>
              <a:ext cx="51553" cy="104346"/>
            </a:xfrm>
            <a:custGeom>
              <a:rect b="b" l="l" r="r" t="t"/>
              <a:pathLst>
                <a:path extrusionOk="0" h="2188" w="1081">
                  <a:moveTo>
                    <a:pt x="0" y="2187"/>
                  </a:moveTo>
                  <a:lnTo>
                    <a:pt x="0" y="2187"/>
                  </a:lnTo>
                  <a:cubicBezTo>
                    <a:pt x="669" y="1601"/>
                    <a:pt x="972" y="864"/>
                    <a:pt x="1081" y="0"/>
                  </a:cubicBezTo>
                  <a:lnTo>
                    <a:pt x="1081" y="0"/>
                  </a:lnTo>
                  <a:cubicBezTo>
                    <a:pt x="972" y="864"/>
                    <a:pt x="669" y="1601"/>
                    <a:pt x="0" y="2187"/>
                  </a:cubicBezTo>
                  <a:close/>
                </a:path>
              </a:pathLst>
            </a:custGeom>
            <a:solidFill>
              <a:srgbClr val="F4B4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54" name="Google Shape;20654;p41"/>
            <p:cNvSpPr/>
            <p:nvPr/>
          </p:nvSpPr>
          <p:spPr>
            <a:xfrm>
              <a:off x="-429961" y="2313377"/>
              <a:ext cx="9776" cy="3577"/>
            </a:xfrm>
            <a:custGeom>
              <a:rect b="b" l="l" r="r" t="t"/>
              <a:pathLst>
                <a:path extrusionOk="0" h="75" w="205">
                  <a:moveTo>
                    <a:pt x="205" y="1"/>
                  </a:moveTo>
                  <a:cubicBezTo>
                    <a:pt x="140" y="22"/>
                    <a:pt x="70" y="53"/>
                    <a:pt x="1" y="74"/>
                  </a:cubicBezTo>
                  <a:cubicBezTo>
                    <a:pt x="70" y="53"/>
                    <a:pt x="140" y="22"/>
                    <a:pt x="205" y="1"/>
                  </a:cubicBezTo>
                  <a:close/>
                </a:path>
              </a:pathLst>
            </a:custGeom>
            <a:solidFill>
              <a:srgbClr val="F4B4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55" name="Google Shape;20655;p41"/>
            <p:cNvSpPr/>
            <p:nvPr/>
          </p:nvSpPr>
          <p:spPr>
            <a:xfrm>
              <a:off x="-433871" y="2317288"/>
              <a:ext cx="2718" cy="906"/>
            </a:xfrm>
            <a:custGeom>
              <a:rect b="b" l="l" r="r" t="t"/>
              <a:pathLst>
                <a:path extrusionOk="0" h="19" w="57">
                  <a:moveTo>
                    <a:pt x="57" y="1"/>
                  </a:moveTo>
                  <a:cubicBezTo>
                    <a:pt x="35" y="5"/>
                    <a:pt x="18" y="10"/>
                    <a:pt x="0" y="18"/>
                  </a:cubicBezTo>
                  <a:cubicBezTo>
                    <a:pt x="22" y="10"/>
                    <a:pt x="39" y="5"/>
                    <a:pt x="57" y="1"/>
                  </a:cubicBezTo>
                  <a:close/>
                </a:path>
              </a:pathLst>
            </a:custGeom>
            <a:solidFill>
              <a:srgbClr val="F4B4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56" name="Google Shape;20656;p41"/>
            <p:cNvSpPr/>
            <p:nvPr/>
          </p:nvSpPr>
          <p:spPr>
            <a:xfrm>
              <a:off x="-438211" y="2318528"/>
              <a:ext cx="2528" cy="906"/>
            </a:xfrm>
            <a:custGeom>
              <a:rect b="b" l="l" r="r" t="t"/>
              <a:pathLst>
                <a:path extrusionOk="0" h="19" w="53">
                  <a:moveTo>
                    <a:pt x="52" y="1"/>
                  </a:moveTo>
                  <a:cubicBezTo>
                    <a:pt x="39" y="10"/>
                    <a:pt x="22" y="14"/>
                    <a:pt x="0" y="18"/>
                  </a:cubicBezTo>
                  <a:cubicBezTo>
                    <a:pt x="22" y="14"/>
                    <a:pt x="39" y="10"/>
                    <a:pt x="52" y="1"/>
                  </a:cubicBezTo>
                  <a:close/>
                </a:path>
              </a:pathLst>
            </a:custGeom>
            <a:solidFill>
              <a:srgbClr val="F4B4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57" name="Google Shape;20657;p41"/>
            <p:cNvSpPr/>
            <p:nvPr/>
          </p:nvSpPr>
          <p:spPr>
            <a:xfrm>
              <a:off x="-442360" y="2320006"/>
              <a:ext cx="2337" cy="668"/>
            </a:xfrm>
            <a:custGeom>
              <a:rect b="b" l="l" r="r" t="t"/>
              <a:pathLst>
                <a:path extrusionOk="0" h="14" w="49">
                  <a:moveTo>
                    <a:pt x="48" y="0"/>
                  </a:moveTo>
                  <a:lnTo>
                    <a:pt x="48" y="0"/>
                  </a:lnTo>
                  <a:cubicBezTo>
                    <a:pt x="31" y="5"/>
                    <a:pt x="9" y="9"/>
                    <a:pt x="0" y="13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rgbClr val="F4B4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58" name="Google Shape;20658;p41"/>
            <p:cNvSpPr/>
            <p:nvPr/>
          </p:nvSpPr>
          <p:spPr>
            <a:xfrm>
              <a:off x="-444411" y="2231016"/>
              <a:ext cx="3338" cy="9967"/>
            </a:xfrm>
            <a:custGeom>
              <a:rect b="b" l="l" r="r" t="t"/>
              <a:pathLst>
                <a:path extrusionOk="0" h="209" w="70">
                  <a:moveTo>
                    <a:pt x="0" y="1"/>
                  </a:moveTo>
                  <a:lnTo>
                    <a:pt x="0" y="1"/>
                  </a:lnTo>
                  <a:cubicBezTo>
                    <a:pt x="13" y="74"/>
                    <a:pt x="43" y="144"/>
                    <a:pt x="70" y="209"/>
                  </a:cubicBezTo>
                  <a:lnTo>
                    <a:pt x="57" y="10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4B4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59" name="Google Shape;20659;p41"/>
            <p:cNvSpPr/>
            <p:nvPr/>
          </p:nvSpPr>
          <p:spPr>
            <a:xfrm>
              <a:off x="-408405" y="2308608"/>
              <a:ext cx="1288" cy="477"/>
            </a:xfrm>
            <a:custGeom>
              <a:rect b="b" l="l" r="r" t="t"/>
              <a:pathLst>
                <a:path extrusionOk="0" h="10" w="27">
                  <a:moveTo>
                    <a:pt x="26" y="1"/>
                  </a:moveTo>
                  <a:cubicBezTo>
                    <a:pt x="22" y="1"/>
                    <a:pt x="9" y="5"/>
                    <a:pt x="0" y="9"/>
                  </a:cubicBezTo>
                  <a:cubicBezTo>
                    <a:pt x="9" y="5"/>
                    <a:pt x="13" y="5"/>
                    <a:pt x="26" y="1"/>
                  </a:cubicBezTo>
                  <a:close/>
                </a:path>
              </a:pathLst>
            </a:custGeom>
            <a:solidFill>
              <a:srgbClr val="F4B4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60" name="Google Shape;20660;p41"/>
            <p:cNvSpPr/>
            <p:nvPr/>
          </p:nvSpPr>
          <p:spPr>
            <a:xfrm>
              <a:off x="-404685" y="2306987"/>
              <a:ext cx="1049" cy="668"/>
            </a:xfrm>
            <a:custGeom>
              <a:rect b="b" l="l" r="r" t="t"/>
              <a:pathLst>
                <a:path extrusionOk="0" h="14" w="22">
                  <a:moveTo>
                    <a:pt x="22" y="0"/>
                  </a:moveTo>
                  <a:cubicBezTo>
                    <a:pt x="19" y="0"/>
                    <a:pt x="16" y="2"/>
                    <a:pt x="11" y="6"/>
                  </a:cubicBezTo>
                  <a:lnTo>
                    <a:pt x="11" y="6"/>
                  </a:lnTo>
                  <a:cubicBezTo>
                    <a:pt x="15" y="4"/>
                    <a:pt x="19" y="3"/>
                    <a:pt x="22" y="0"/>
                  </a:cubicBezTo>
                  <a:close/>
                  <a:moveTo>
                    <a:pt x="11" y="6"/>
                  </a:moveTo>
                  <a:lnTo>
                    <a:pt x="11" y="6"/>
                  </a:lnTo>
                  <a:cubicBezTo>
                    <a:pt x="7" y="7"/>
                    <a:pt x="4" y="9"/>
                    <a:pt x="0" y="13"/>
                  </a:cubicBezTo>
                  <a:cubicBezTo>
                    <a:pt x="4" y="10"/>
                    <a:pt x="8" y="8"/>
                    <a:pt x="11" y="6"/>
                  </a:cubicBezTo>
                  <a:close/>
                </a:path>
              </a:pathLst>
            </a:custGeom>
            <a:solidFill>
              <a:srgbClr val="F4B4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61" name="Google Shape;20661;p41"/>
            <p:cNvSpPr/>
            <p:nvPr/>
          </p:nvSpPr>
          <p:spPr>
            <a:xfrm>
              <a:off x="-412172" y="2310087"/>
              <a:ext cx="1288" cy="668"/>
            </a:xfrm>
            <a:custGeom>
              <a:rect b="b" l="l" r="r" t="t"/>
              <a:pathLst>
                <a:path extrusionOk="0" h="14" w="27">
                  <a:moveTo>
                    <a:pt x="27" y="0"/>
                  </a:moveTo>
                  <a:cubicBezTo>
                    <a:pt x="18" y="0"/>
                    <a:pt x="5" y="4"/>
                    <a:pt x="1" y="13"/>
                  </a:cubicBezTo>
                  <a:cubicBezTo>
                    <a:pt x="14" y="4"/>
                    <a:pt x="18" y="4"/>
                    <a:pt x="27" y="0"/>
                  </a:cubicBezTo>
                  <a:close/>
                </a:path>
              </a:pathLst>
            </a:custGeom>
            <a:solidFill>
              <a:srgbClr val="F4B4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62" name="Google Shape;20662;p41"/>
            <p:cNvSpPr/>
            <p:nvPr/>
          </p:nvSpPr>
          <p:spPr>
            <a:xfrm>
              <a:off x="-416274" y="2311708"/>
              <a:ext cx="1288" cy="477"/>
            </a:xfrm>
            <a:custGeom>
              <a:rect b="b" l="l" r="r" t="t"/>
              <a:pathLst>
                <a:path extrusionOk="0" h="10" w="27">
                  <a:moveTo>
                    <a:pt x="26" y="1"/>
                  </a:moveTo>
                  <a:cubicBezTo>
                    <a:pt x="22" y="1"/>
                    <a:pt x="13" y="5"/>
                    <a:pt x="0" y="9"/>
                  </a:cubicBezTo>
                  <a:cubicBezTo>
                    <a:pt x="13" y="5"/>
                    <a:pt x="18" y="5"/>
                    <a:pt x="26" y="1"/>
                  </a:cubicBezTo>
                  <a:close/>
                </a:path>
              </a:pathLst>
            </a:custGeom>
            <a:solidFill>
              <a:srgbClr val="F4B4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63" name="Google Shape;20663;p41"/>
            <p:cNvSpPr/>
            <p:nvPr/>
          </p:nvSpPr>
          <p:spPr>
            <a:xfrm>
              <a:off x="-430962" y="2316906"/>
              <a:ext cx="1288" cy="429"/>
            </a:xfrm>
            <a:custGeom>
              <a:rect b="b" l="l" r="r" t="t"/>
              <a:pathLst>
                <a:path extrusionOk="0" h="9" w="27">
                  <a:moveTo>
                    <a:pt x="26" y="0"/>
                  </a:moveTo>
                  <a:lnTo>
                    <a:pt x="26" y="0"/>
                  </a:lnTo>
                  <a:cubicBezTo>
                    <a:pt x="17" y="5"/>
                    <a:pt x="4" y="5"/>
                    <a:pt x="0" y="9"/>
                  </a:cubicBezTo>
                  <a:cubicBezTo>
                    <a:pt x="9" y="5"/>
                    <a:pt x="17" y="5"/>
                    <a:pt x="26" y="0"/>
                  </a:cubicBezTo>
                  <a:close/>
                </a:path>
              </a:pathLst>
            </a:custGeom>
            <a:solidFill>
              <a:srgbClr val="F4B4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64" name="Google Shape;20664;p41"/>
            <p:cNvSpPr/>
            <p:nvPr/>
          </p:nvSpPr>
          <p:spPr>
            <a:xfrm>
              <a:off x="-444411" y="2321055"/>
              <a:ext cx="2098" cy="429"/>
            </a:xfrm>
            <a:custGeom>
              <a:rect b="b" l="l" r="r" t="t"/>
              <a:pathLst>
                <a:path extrusionOk="0" h="9" w="44">
                  <a:moveTo>
                    <a:pt x="43" y="0"/>
                  </a:moveTo>
                  <a:cubicBezTo>
                    <a:pt x="26" y="0"/>
                    <a:pt x="9" y="4"/>
                    <a:pt x="0" y="9"/>
                  </a:cubicBezTo>
                  <a:cubicBezTo>
                    <a:pt x="13" y="4"/>
                    <a:pt x="26" y="4"/>
                    <a:pt x="43" y="0"/>
                  </a:cubicBezTo>
                  <a:close/>
                </a:path>
              </a:pathLst>
            </a:custGeom>
            <a:solidFill>
              <a:srgbClr val="F4B4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65" name="Google Shape;20665;p41"/>
            <p:cNvSpPr/>
            <p:nvPr/>
          </p:nvSpPr>
          <p:spPr>
            <a:xfrm>
              <a:off x="-440071" y="2319386"/>
              <a:ext cx="2098" cy="668"/>
            </a:xfrm>
            <a:custGeom>
              <a:rect b="b" l="l" r="r" t="t"/>
              <a:pathLst>
                <a:path extrusionOk="0" h="14" w="44">
                  <a:moveTo>
                    <a:pt x="44" y="0"/>
                  </a:moveTo>
                  <a:lnTo>
                    <a:pt x="44" y="0"/>
                  </a:lnTo>
                  <a:cubicBezTo>
                    <a:pt x="26" y="5"/>
                    <a:pt x="13" y="13"/>
                    <a:pt x="0" y="13"/>
                  </a:cubicBezTo>
                  <a:cubicBezTo>
                    <a:pt x="18" y="13"/>
                    <a:pt x="26" y="5"/>
                    <a:pt x="44" y="0"/>
                  </a:cubicBezTo>
                  <a:close/>
                </a:path>
              </a:pathLst>
            </a:custGeom>
            <a:solidFill>
              <a:srgbClr val="F4B4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66" name="Google Shape;20666;p41"/>
            <p:cNvSpPr/>
            <p:nvPr/>
          </p:nvSpPr>
          <p:spPr>
            <a:xfrm>
              <a:off x="-435731" y="2318146"/>
              <a:ext cx="1908" cy="429"/>
            </a:xfrm>
            <a:custGeom>
              <a:rect b="b" l="l" r="r" t="t"/>
              <a:pathLst>
                <a:path extrusionOk="0" h="9" w="40">
                  <a:moveTo>
                    <a:pt x="39" y="0"/>
                  </a:moveTo>
                  <a:cubicBezTo>
                    <a:pt x="31" y="5"/>
                    <a:pt x="18" y="5"/>
                    <a:pt x="0" y="9"/>
                  </a:cubicBezTo>
                  <a:cubicBezTo>
                    <a:pt x="13" y="9"/>
                    <a:pt x="31" y="5"/>
                    <a:pt x="39" y="0"/>
                  </a:cubicBezTo>
                  <a:close/>
                </a:path>
              </a:pathLst>
            </a:custGeom>
            <a:solidFill>
              <a:srgbClr val="F4B4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67" name="Google Shape;20667;p41"/>
            <p:cNvSpPr/>
            <p:nvPr/>
          </p:nvSpPr>
          <p:spPr>
            <a:xfrm>
              <a:off x="-223843" y="2337795"/>
              <a:ext cx="48" cy="48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4B4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68" name="Google Shape;20668;p41"/>
            <p:cNvSpPr/>
            <p:nvPr/>
          </p:nvSpPr>
          <p:spPr>
            <a:xfrm>
              <a:off x="-92646" y="2412287"/>
              <a:ext cx="22987" cy="23845"/>
            </a:xfrm>
            <a:custGeom>
              <a:rect b="b" l="l" r="r" t="t"/>
              <a:pathLst>
                <a:path extrusionOk="0" h="500" w="482">
                  <a:moveTo>
                    <a:pt x="482" y="0"/>
                  </a:moveTo>
                  <a:lnTo>
                    <a:pt x="0" y="499"/>
                  </a:lnTo>
                  <a:close/>
                </a:path>
              </a:pathLst>
            </a:custGeom>
            <a:solidFill>
              <a:srgbClr val="EF87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69" name="Google Shape;20669;p41"/>
            <p:cNvSpPr/>
            <p:nvPr/>
          </p:nvSpPr>
          <p:spPr>
            <a:xfrm>
              <a:off x="-384226" y="2297639"/>
              <a:ext cx="48" cy="48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70" name="Google Shape;20670;p41"/>
            <p:cNvSpPr/>
            <p:nvPr/>
          </p:nvSpPr>
          <p:spPr>
            <a:xfrm>
              <a:off x="-374688" y="2275940"/>
              <a:ext cx="23607" cy="16596"/>
            </a:xfrm>
            <a:custGeom>
              <a:rect b="b" l="l" r="r" t="t"/>
              <a:pathLst>
                <a:path extrusionOk="0" h="348" w="495">
                  <a:moveTo>
                    <a:pt x="495" y="0"/>
                  </a:moveTo>
                  <a:lnTo>
                    <a:pt x="495" y="0"/>
                  </a:lnTo>
                  <a:cubicBezTo>
                    <a:pt x="347" y="117"/>
                    <a:pt x="187" y="234"/>
                    <a:pt x="0" y="347"/>
                  </a:cubicBezTo>
                  <a:cubicBezTo>
                    <a:pt x="187" y="239"/>
                    <a:pt x="347" y="126"/>
                    <a:pt x="49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71" name="Google Shape;20671;p41"/>
            <p:cNvSpPr/>
            <p:nvPr/>
          </p:nvSpPr>
          <p:spPr>
            <a:xfrm>
              <a:off x="-383987" y="2296209"/>
              <a:ext cx="2909" cy="1478"/>
            </a:xfrm>
            <a:custGeom>
              <a:rect b="b" l="l" r="r" t="t"/>
              <a:pathLst>
                <a:path extrusionOk="0" h="31" w="61">
                  <a:moveTo>
                    <a:pt x="0" y="31"/>
                  </a:moveTo>
                  <a:cubicBezTo>
                    <a:pt x="22" y="18"/>
                    <a:pt x="39" y="9"/>
                    <a:pt x="61" y="0"/>
                  </a:cubicBezTo>
                  <a:cubicBezTo>
                    <a:pt x="39" y="9"/>
                    <a:pt x="22" y="18"/>
                    <a:pt x="0" y="3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72" name="Google Shape;20672;p41"/>
            <p:cNvSpPr/>
            <p:nvPr/>
          </p:nvSpPr>
          <p:spPr>
            <a:xfrm>
              <a:off x="-380506" y="2294349"/>
              <a:ext cx="2528" cy="1478"/>
            </a:xfrm>
            <a:custGeom>
              <a:rect b="b" l="l" r="r" t="t"/>
              <a:pathLst>
                <a:path extrusionOk="0" h="31" w="53">
                  <a:moveTo>
                    <a:pt x="53" y="0"/>
                  </a:moveTo>
                  <a:cubicBezTo>
                    <a:pt x="31" y="9"/>
                    <a:pt x="14" y="22"/>
                    <a:pt x="1" y="31"/>
                  </a:cubicBezTo>
                  <a:cubicBezTo>
                    <a:pt x="14" y="22"/>
                    <a:pt x="36" y="9"/>
                    <a:pt x="5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73" name="Google Shape;20673;p41"/>
            <p:cNvSpPr/>
            <p:nvPr/>
          </p:nvSpPr>
          <p:spPr>
            <a:xfrm>
              <a:off x="-377787" y="2292489"/>
              <a:ext cx="2718" cy="1717"/>
            </a:xfrm>
            <a:custGeom>
              <a:rect b="b" l="l" r="r" t="t"/>
              <a:pathLst>
                <a:path extrusionOk="0" h="36" w="57">
                  <a:moveTo>
                    <a:pt x="57" y="0"/>
                  </a:moveTo>
                  <a:lnTo>
                    <a:pt x="57" y="0"/>
                  </a:lnTo>
                  <a:cubicBezTo>
                    <a:pt x="39" y="13"/>
                    <a:pt x="18" y="22"/>
                    <a:pt x="0" y="35"/>
                  </a:cubicBezTo>
                  <a:cubicBezTo>
                    <a:pt x="22" y="22"/>
                    <a:pt x="39" y="13"/>
                    <a:pt x="5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74" name="Google Shape;20674;p41"/>
            <p:cNvSpPr/>
            <p:nvPr/>
          </p:nvSpPr>
          <p:spPr>
            <a:xfrm>
              <a:off x="-510653" y="2092619"/>
              <a:ext cx="99577" cy="138683"/>
            </a:xfrm>
            <a:custGeom>
              <a:rect b="b" l="l" r="r" t="t"/>
              <a:pathLst>
                <a:path extrusionOk="0" h="2908" w="2088">
                  <a:moveTo>
                    <a:pt x="604" y="0"/>
                  </a:moveTo>
                  <a:cubicBezTo>
                    <a:pt x="582" y="9"/>
                    <a:pt x="552" y="22"/>
                    <a:pt x="530" y="30"/>
                  </a:cubicBezTo>
                  <a:cubicBezTo>
                    <a:pt x="430" y="87"/>
                    <a:pt x="343" y="156"/>
                    <a:pt x="257" y="234"/>
                  </a:cubicBezTo>
                  <a:cubicBezTo>
                    <a:pt x="174" y="299"/>
                    <a:pt x="92" y="369"/>
                    <a:pt x="1" y="421"/>
                  </a:cubicBezTo>
                  <a:lnTo>
                    <a:pt x="1389" y="2907"/>
                  </a:lnTo>
                  <a:cubicBezTo>
                    <a:pt x="1367" y="2825"/>
                    <a:pt x="1354" y="2738"/>
                    <a:pt x="1354" y="2647"/>
                  </a:cubicBezTo>
                  <a:cubicBezTo>
                    <a:pt x="1354" y="2612"/>
                    <a:pt x="1367" y="2582"/>
                    <a:pt x="1389" y="2556"/>
                  </a:cubicBezTo>
                  <a:cubicBezTo>
                    <a:pt x="1415" y="2517"/>
                    <a:pt x="1463" y="2490"/>
                    <a:pt x="1519" y="2490"/>
                  </a:cubicBezTo>
                  <a:lnTo>
                    <a:pt x="2083" y="2490"/>
                  </a:lnTo>
                  <a:cubicBezTo>
                    <a:pt x="2088" y="2482"/>
                    <a:pt x="1558" y="2208"/>
                    <a:pt x="1680" y="1497"/>
                  </a:cubicBezTo>
                  <a:cubicBezTo>
                    <a:pt x="1688" y="1458"/>
                    <a:pt x="1710" y="1427"/>
                    <a:pt x="1741" y="1406"/>
                  </a:cubicBezTo>
                  <a:lnTo>
                    <a:pt x="1129" y="464"/>
                  </a:lnTo>
                  <a:lnTo>
                    <a:pt x="1111" y="443"/>
                  </a:lnTo>
                  <a:lnTo>
                    <a:pt x="873" y="82"/>
                  </a:lnTo>
                  <a:cubicBezTo>
                    <a:pt x="777" y="26"/>
                    <a:pt x="682" y="4"/>
                    <a:pt x="604" y="0"/>
                  </a:cubicBezTo>
                  <a:close/>
                </a:path>
              </a:pathLst>
            </a:custGeom>
            <a:gradFill>
              <a:gsLst>
                <a:gs pos="0">
                  <a:schemeClr val="lt1"/>
                </a:gs>
                <a:gs pos="100000">
                  <a:schemeClr val="dk1"/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75" name="Google Shape;20675;p41"/>
            <p:cNvSpPr/>
            <p:nvPr/>
          </p:nvSpPr>
          <p:spPr>
            <a:xfrm>
              <a:off x="-381126" y="2295779"/>
              <a:ext cx="668" cy="477"/>
            </a:xfrm>
            <a:custGeom>
              <a:rect b="b" l="l" r="r" t="t"/>
              <a:pathLst>
                <a:path extrusionOk="0" h="10" w="14">
                  <a:moveTo>
                    <a:pt x="14" y="1"/>
                  </a:moveTo>
                  <a:cubicBezTo>
                    <a:pt x="5" y="1"/>
                    <a:pt x="1" y="9"/>
                    <a:pt x="1" y="9"/>
                  </a:cubicBezTo>
                  <a:cubicBezTo>
                    <a:pt x="5" y="9"/>
                    <a:pt x="5" y="1"/>
                    <a:pt x="14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76" name="Google Shape;20676;p41"/>
            <p:cNvSpPr/>
            <p:nvPr/>
          </p:nvSpPr>
          <p:spPr>
            <a:xfrm>
              <a:off x="-384226" y="2297449"/>
              <a:ext cx="286" cy="238"/>
            </a:xfrm>
            <a:custGeom>
              <a:rect b="b" l="l" r="r" t="t"/>
              <a:pathLst>
                <a:path extrusionOk="0" h="5" w="6">
                  <a:moveTo>
                    <a:pt x="1" y="5"/>
                  </a:moveTo>
                  <a:cubicBezTo>
                    <a:pt x="1" y="5"/>
                    <a:pt x="5" y="5"/>
                    <a:pt x="5" y="0"/>
                  </a:cubicBezTo>
                  <a:cubicBezTo>
                    <a:pt x="5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77" name="Google Shape;20677;p41"/>
            <p:cNvSpPr/>
            <p:nvPr/>
          </p:nvSpPr>
          <p:spPr>
            <a:xfrm>
              <a:off x="-374926" y="2292250"/>
              <a:ext cx="286" cy="286"/>
            </a:xfrm>
            <a:custGeom>
              <a:rect b="b" l="l" r="r" t="t"/>
              <a:pathLst>
                <a:path extrusionOk="0" h="6" w="6">
                  <a:moveTo>
                    <a:pt x="5" y="1"/>
                  </a:moveTo>
                  <a:lnTo>
                    <a:pt x="1" y="5"/>
                  </a:lnTo>
                  <a:cubicBezTo>
                    <a:pt x="1" y="5"/>
                    <a:pt x="5" y="5"/>
                    <a:pt x="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78" name="Google Shape;20678;p41"/>
            <p:cNvSpPr/>
            <p:nvPr/>
          </p:nvSpPr>
          <p:spPr>
            <a:xfrm>
              <a:off x="-378026" y="2294158"/>
              <a:ext cx="668" cy="238"/>
            </a:xfrm>
            <a:custGeom>
              <a:rect b="b" l="l" r="r" t="t"/>
              <a:pathLst>
                <a:path extrusionOk="0" h="5" w="14">
                  <a:moveTo>
                    <a:pt x="14" y="0"/>
                  </a:moveTo>
                  <a:lnTo>
                    <a:pt x="14" y="0"/>
                  </a:lnTo>
                  <a:cubicBezTo>
                    <a:pt x="5" y="0"/>
                    <a:pt x="1" y="4"/>
                    <a:pt x="1" y="4"/>
                  </a:cubicBezTo>
                  <a:cubicBezTo>
                    <a:pt x="5" y="4"/>
                    <a:pt x="5" y="0"/>
                    <a:pt x="1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79" name="Google Shape;20679;p41"/>
            <p:cNvSpPr/>
            <p:nvPr/>
          </p:nvSpPr>
          <p:spPr>
            <a:xfrm>
              <a:off x="-399964" y="2297639"/>
              <a:ext cx="15785" cy="7917"/>
            </a:xfrm>
            <a:custGeom>
              <a:rect b="b" l="l" r="r" t="t"/>
              <a:pathLst>
                <a:path extrusionOk="0" h="166" w="331">
                  <a:moveTo>
                    <a:pt x="331" y="1"/>
                  </a:moveTo>
                  <a:cubicBezTo>
                    <a:pt x="222" y="62"/>
                    <a:pt x="114" y="109"/>
                    <a:pt x="1" y="166"/>
                  </a:cubicBezTo>
                  <a:cubicBezTo>
                    <a:pt x="114" y="114"/>
                    <a:pt x="227" y="62"/>
                    <a:pt x="33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80" name="Google Shape;20680;p41"/>
            <p:cNvSpPr/>
            <p:nvPr/>
          </p:nvSpPr>
          <p:spPr>
            <a:xfrm>
              <a:off x="-402205" y="2305937"/>
              <a:ext cx="1478" cy="668"/>
            </a:xfrm>
            <a:custGeom>
              <a:rect b="b" l="l" r="r" t="t"/>
              <a:pathLst>
                <a:path extrusionOk="0" h="14" w="31">
                  <a:moveTo>
                    <a:pt x="0" y="13"/>
                  </a:moveTo>
                  <a:lnTo>
                    <a:pt x="0" y="13"/>
                  </a:lnTo>
                  <a:cubicBezTo>
                    <a:pt x="9" y="5"/>
                    <a:pt x="22" y="0"/>
                    <a:pt x="31" y="0"/>
                  </a:cubicBezTo>
                  <a:cubicBezTo>
                    <a:pt x="22" y="0"/>
                    <a:pt x="9" y="5"/>
                    <a:pt x="0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81" name="Google Shape;20681;p41"/>
            <p:cNvSpPr/>
            <p:nvPr/>
          </p:nvSpPr>
          <p:spPr>
            <a:xfrm>
              <a:off x="-445651" y="2214038"/>
              <a:ext cx="4387" cy="21794"/>
            </a:xfrm>
            <a:custGeom>
              <a:rect b="b" l="l" r="r" t="t"/>
              <a:pathLst>
                <a:path extrusionOk="0" h="457" w="92">
                  <a:moveTo>
                    <a:pt x="30" y="1"/>
                  </a:moveTo>
                  <a:cubicBezTo>
                    <a:pt x="9" y="31"/>
                    <a:pt x="0" y="62"/>
                    <a:pt x="0" y="96"/>
                  </a:cubicBezTo>
                  <a:cubicBezTo>
                    <a:pt x="0" y="183"/>
                    <a:pt x="9" y="270"/>
                    <a:pt x="30" y="357"/>
                  </a:cubicBezTo>
                  <a:lnTo>
                    <a:pt x="91" y="456"/>
                  </a:lnTo>
                  <a:lnTo>
                    <a:pt x="91" y="456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82" name="Google Shape;20682;p41"/>
            <p:cNvSpPr/>
            <p:nvPr/>
          </p:nvSpPr>
          <p:spPr>
            <a:xfrm>
              <a:off x="-400774" y="2305508"/>
              <a:ext cx="858" cy="238"/>
            </a:xfrm>
            <a:custGeom>
              <a:rect b="b" l="l" r="r" t="t"/>
              <a:pathLst>
                <a:path extrusionOk="0" h="5" w="18">
                  <a:moveTo>
                    <a:pt x="18" y="1"/>
                  </a:moveTo>
                  <a:cubicBezTo>
                    <a:pt x="14" y="1"/>
                    <a:pt x="5" y="5"/>
                    <a:pt x="1" y="5"/>
                  </a:cubicBezTo>
                  <a:cubicBezTo>
                    <a:pt x="5" y="5"/>
                    <a:pt x="14" y="1"/>
                    <a:pt x="18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83" name="Google Shape;20683;p41"/>
            <p:cNvSpPr/>
            <p:nvPr/>
          </p:nvSpPr>
          <p:spPr>
            <a:xfrm>
              <a:off x="-429532" y="2257293"/>
              <a:ext cx="100197" cy="93568"/>
            </a:xfrm>
            <a:custGeom>
              <a:rect b="b" l="l" r="r" t="t"/>
              <a:pathLst>
                <a:path extrusionOk="0" h="1962" w="2101">
                  <a:moveTo>
                    <a:pt x="1645" y="391"/>
                  </a:moveTo>
                  <a:lnTo>
                    <a:pt x="1645" y="391"/>
                  </a:lnTo>
                  <a:cubicBezTo>
                    <a:pt x="1497" y="517"/>
                    <a:pt x="1337" y="630"/>
                    <a:pt x="1150" y="738"/>
                  </a:cubicBezTo>
                  <a:cubicBezTo>
                    <a:pt x="1337" y="625"/>
                    <a:pt x="1497" y="508"/>
                    <a:pt x="1645" y="391"/>
                  </a:cubicBezTo>
                  <a:close/>
                  <a:moveTo>
                    <a:pt x="0" y="1"/>
                  </a:moveTo>
                  <a:lnTo>
                    <a:pt x="118" y="205"/>
                  </a:lnTo>
                  <a:lnTo>
                    <a:pt x="447" y="803"/>
                  </a:lnTo>
                  <a:lnTo>
                    <a:pt x="578" y="1038"/>
                  </a:lnTo>
                  <a:cubicBezTo>
                    <a:pt x="586" y="1029"/>
                    <a:pt x="599" y="1025"/>
                    <a:pt x="608" y="1025"/>
                  </a:cubicBezTo>
                  <a:cubicBezTo>
                    <a:pt x="599" y="1029"/>
                    <a:pt x="586" y="1038"/>
                    <a:pt x="578" y="1038"/>
                  </a:cubicBezTo>
                  <a:lnTo>
                    <a:pt x="1094" y="1962"/>
                  </a:lnTo>
                  <a:cubicBezTo>
                    <a:pt x="1050" y="1788"/>
                    <a:pt x="1142" y="1537"/>
                    <a:pt x="1341" y="1320"/>
                  </a:cubicBezTo>
                  <a:cubicBezTo>
                    <a:pt x="1441" y="1216"/>
                    <a:pt x="1549" y="1133"/>
                    <a:pt x="1658" y="1085"/>
                  </a:cubicBezTo>
                  <a:cubicBezTo>
                    <a:pt x="1746" y="1041"/>
                    <a:pt x="1834" y="1019"/>
                    <a:pt x="1911" y="1019"/>
                  </a:cubicBezTo>
                  <a:cubicBezTo>
                    <a:pt x="1987" y="1019"/>
                    <a:pt x="2053" y="1040"/>
                    <a:pt x="2100" y="1085"/>
                  </a:cubicBezTo>
                  <a:lnTo>
                    <a:pt x="1645" y="391"/>
                  </a:lnTo>
                  <a:lnTo>
                    <a:pt x="1606" y="330"/>
                  </a:lnTo>
                  <a:lnTo>
                    <a:pt x="799" y="330"/>
                  </a:lnTo>
                  <a:cubicBezTo>
                    <a:pt x="560" y="330"/>
                    <a:pt x="339" y="257"/>
                    <a:pt x="152" y="131"/>
                  </a:cubicBezTo>
                  <a:cubicBezTo>
                    <a:pt x="100" y="92"/>
                    <a:pt x="44" y="48"/>
                    <a:pt x="0" y="1"/>
                  </a:cubicBezTo>
                  <a:close/>
                </a:path>
              </a:pathLst>
            </a:custGeom>
            <a:gradFill>
              <a:gsLst>
                <a:gs pos="0">
                  <a:schemeClr val="lt1"/>
                </a:gs>
                <a:gs pos="100000">
                  <a:schemeClr val="dk1"/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84" name="Google Shape;20684;p41"/>
            <p:cNvSpPr/>
            <p:nvPr/>
          </p:nvSpPr>
          <p:spPr>
            <a:xfrm>
              <a:off x="-449180" y="2157716"/>
              <a:ext cx="628459" cy="720405"/>
            </a:xfrm>
            <a:custGeom>
              <a:rect b="b" l="l" r="r" t="t"/>
              <a:pathLst>
                <a:path extrusionOk="0" h="15106" w="13178">
                  <a:moveTo>
                    <a:pt x="378" y="3347"/>
                  </a:moveTo>
                  <a:lnTo>
                    <a:pt x="378" y="3347"/>
                  </a:lnTo>
                  <a:cubicBezTo>
                    <a:pt x="360" y="3351"/>
                    <a:pt x="343" y="3360"/>
                    <a:pt x="321" y="3364"/>
                  </a:cubicBezTo>
                  <a:cubicBezTo>
                    <a:pt x="343" y="3356"/>
                    <a:pt x="360" y="3351"/>
                    <a:pt x="378" y="3347"/>
                  </a:cubicBezTo>
                  <a:close/>
                  <a:moveTo>
                    <a:pt x="7407" y="6824"/>
                  </a:moveTo>
                  <a:cubicBezTo>
                    <a:pt x="7407" y="6862"/>
                    <a:pt x="7407" y="6888"/>
                    <a:pt x="7398" y="6922"/>
                  </a:cubicBezTo>
                  <a:cubicBezTo>
                    <a:pt x="7407" y="6888"/>
                    <a:pt x="7407" y="6858"/>
                    <a:pt x="7407" y="6824"/>
                  </a:cubicBezTo>
                  <a:close/>
                  <a:moveTo>
                    <a:pt x="536" y="1"/>
                  </a:moveTo>
                  <a:cubicBezTo>
                    <a:pt x="504" y="1"/>
                    <a:pt x="473" y="10"/>
                    <a:pt x="452" y="28"/>
                  </a:cubicBezTo>
                  <a:cubicBezTo>
                    <a:pt x="421" y="49"/>
                    <a:pt x="399" y="84"/>
                    <a:pt x="391" y="119"/>
                  </a:cubicBezTo>
                  <a:cubicBezTo>
                    <a:pt x="269" y="830"/>
                    <a:pt x="794" y="1112"/>
                    <a:pt x="794" y="1112"/>
                  </a:cubicBezTo>
                  <a:lnTo>
                    <a:pt x="230" y="1112"/>
                  </a:lnTo>
                  <a:cubicBezTo>
                    <a:pt x="174" y="1112"/>
                    <a:pt x="130" y="1138"/>
                    <a:pt x="100" y="1178"/>
                  </a:cubicBezTo>
                  <a:lnTo>
                    <a:pt x="161" y="1633"/>
                  </a:lnTo>
                  <a:lnTo>
                    <a:pt x="408" y="2080"/>
                  </a:lnTo>
                  <a:cubicBezTo>
                    <a:pt x="456" y="2128"/>
                    <a:pt x="508" y="2171"/>
                    <a:pt x="560" y="2210"/>
                  </a:cubicBezTo>
                  <a:cubicBezTo>
                    <a:pt x="747" y="2340"/>
                    <a:pt x="968" y="2410"/>
                    <a:pt x="1206" y="2410"/>
                  </a:cubicBezTo>
                  <a:lnTo>
                    <a:pt x="3632" y="2410"/>
                  </a:lnTo>
                  <a:lnTo>
                    <a:pt x="4730" y="3772"/>
                  </a:lnTo>
                  <a:lnTo>
                    <a:pt x="4582" y="4019"/>
                  </a:lnTo>
                  <a:cubicBezTo>
                    <a:pt x="4335" y="4453"/>
                    <a:pt x="4200" y="4944"/>
                    <a:pt x="4200" y="5443"/>
                  </a:cubicBezTo>
                  <a:lnTo>
                    <a:pt x="3194" y="4085"/>
                  </a:lnTo>
                  <a:cubicBezTo>
                    <a:pt x="3020" y="3846"/>
                    <a:pt x="2812" y="3642"/>
                    <a:pt x="2582" y="3468"/>
                  </a:cubicBezTo>
                  <a:cubicBezTo>
                    <a:pt x="2556" y="3612"/>
                    <a:pt x="2469" y="3781"/>
                    <a:pt x="2326" y="3933"/>
                  </a:cubicBezTo>
                  <a:cubicBezTo>
                    <a:pt x="2146" y="4125"/>
                    <a:pt x="1930" y="4234"/>
                    <a:pt x="1763" y="4234"/>
                  </a:cubicBezTo>
                  <a:cubicBezTo>
                    <a:pt x="1688" y="4234"/>
                    <a:pt x="1623" y="4212"/>
                    <a:pt x="1575" y="4167"/>
                  </a:cubicBezTo>
                  <a:cubicBezTo>
                    <a:pt x="1536" y="4132"/>
                    <a:pt x="1515" y="4089"/>
                    <a:pt x="1506" y="4041"/>
                  </a:cubicBezTo>
                  <a:lnTo>
                    <a:pt x="990" y="3113"/>
                  </a:lnTo>
                  <a:lnTo>
                    <a:pt x="859" y="2883"/>
                  </a:lnTo>
                  <a:lnTo>
                    <a:pt x="447" y="2883"/>
                  </a:lnTo>
                  <a:cubicBezTo>
                    <a:pt x="404" y="2883"/>
                    <a:pt x="360" y="2887"/>
                    <a:pt x="321" y="2904"/>
                  </a:cubicBezTo>
                  <a:cubicBezTo>
                    <a:pt x="117" y="2974"/>
                    <a:pt x="0" y="3217"/>
                    <a:pt x="100" y="3429"/>
                  </a:cubicBezTo>
                  <a:cubicBezTo>
                    <a:pt x="104" y="3434"/>
                    <a:pt x="104" y="3447"/>
                    <a:pt x="109" y="3451"/>
                  </a:cubicBezTo>
                  <a:lnTo>
                    <a:pt x="478" y="4128"/>
                  </a:lnTo>
                  <a:lnTo>
                    <a:pt x="2035" y="7013"/>
                  </a:lnTo>
                  <a:lnTo>
                    <a:pt x="3111" y="9005"/>
                  </a:lnTo>
                  <a:lnTo>
                    <a:pt x="4226" y="11439"/>
                  </a:lnTo>
                  <a:cubicBezTo>
                    <a:pt x="4569" y="12181"/>
                    <a:pt x="5159" y="12780"/>
                    <a:pt x="5897" y="13122"/>
                  </a:cubicBezTo>
                  <a:lnTo>
                    <a:pt x="6639" y="13469"/>
                  </a:lnTo>
                  <a:cubicBezTo>
                    <a:pt x="7029" y="13652"/>
                    <a:pt x="7385" y="13908"/>
                    <a:pt x="7680" y="14216"/>
                  </a:cubicBezTo>
                  <a:lnTo>
                    <a:pt x="8175" y="14736"/>
                  </a:lnTo>
                  <a:cubicBezTo>
                    <a:pt x="8326" y="14893"/>
                    <a:pt x="8504" y="15018"/>
                    <a:pt x="8700" y="15105"/>
                  </a:cubicBezTo>
                  <a:cubicBezTo>
                    <a:pt x="8695" y="15057"/>
                    <a:pt x="8691" y="15010"/>
                    <a:pt x="8687" y="14966"/>
                  </a:cubicBezTo>
                  <a:cubicBezTo>
                    <a:pt x="8687" y="14966"/>
                    <a:pt x="11168" y="14754"/>
                    <a:pt x="13156" y="12480"/>
                  </a:cubicBezTo>
                  <a:cubicBezTo>
                    <a:pt x="13177" y="12129"/>
                    <a:pt x="13082" y="11769"/>
                    <a:pt x="12865" y="11465"/>
                  </a:cubicBezTo>
                  <a:lnTo>
                    <a:pt x="12613" y="11109"/>
                  </a:lnTo>
                  <a:lnTo>
                    <a:pt x="11607" y="7013"/>
                  </a:lnTo>
                  <a:lnTo>
                    <a:pt x="11255" y="5586"/>
                  </a:lnTo>
                  <a:cubicBezTo>
                    <a:pt x="11051" y="4757"/>
                    <a:pt x="10574" y="4019"/>
                    <a:pt x="9888" y="3503"/>
                  </a:cubicBezTo>
                  <a:lnTo>
                    <a:pt x="6235" y="713"/>
                  </a:lnTo>
                  <a:cubicBezTo>
                    <a:pt x="6010" y="544"/>
                    <a:pt x="5745" y="440"/>
                    <a:pt x="5463" y="414"/>
                  </a:cubicBezTo>
                  <a:lnTo>
                    <a:pt x="3250" y="227"/>
                  </a:lnTo>
                  <a:lnTo>
                    <a:pt x="3250" y="223"/>
                  </a:lnTo>
                  <a:lnTo>
                    <a:pt x="1645" y="93"/>
                  </a:lnTo>
                  <a:lnTo>
                    <a:pt x="556" y="2"/>
                  </a:lnTo>
                  <a:cubicBezTo>
                    <a:pt x="549" y="1"/>
                    <a:pt x="543" y="1"/>
                    <a:pt x="5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85" name="Google Shape;20685;p41"/>
            <p:cNvSpPr/>
            <p:nvPr/>
          </p:nvSpPr>
          <p:spPr>
            <a:xfrm>
              <a:off x="-379886" y="2305556"/>
              <a:ext cx="54891" cy="54319"/>
            </a:xfrm>
            <a:custGeom>
              <a:rect b="b" l="l" r="r" t="t"/>
              <a:pathLst>
                <a:path extrusionOk="0" h="1139" w="1151">
                  <a:moveTo>
                    <a:pt x="868" y="1"/>
                  </a:moveTo>
                  <a:cubicBezTo>
                    <a:pt x="790" y="1"/>
                    <a:pt x="702" y="25"/>
                    <a:pt x="608" y="69"/>
                  </a:cubicBezTo>
                  <a:cubicBezTo>
                    <a:pt x="500" y="117"/>
                    <a:pt x="391" y="199"/>
                    <a:pt x="296" y="299"/>
                  </a:cubicBezTo>
                  <a:cubicBezTo>
                    <a:pt x="96" y="516"/>
                    <a:pt x="1" y="772"/>
                    <a:pt x="44" y="945"/>
                  </a:cubicBezTo>
                  <a:cubicBezTo>
                    <a:pt x="57" y="993"/>
                    <a:pt x="79" y="1037"/>
                    <a:pt x="118" y="1071"/>
                  </a:cubicBezTo>
                  <a:cubicBezTo>
                    <a:pt x="166" y="1117"/>
                    <a:pt x="232" y="1138"/>
                    <a:pt x="307" y="1138"/>
                  </a:cubicBezTo>
                  <a:cubicBezTo>
                    <a:pt x="477" y="1138"/>
                    <a:pt x="694" y="1029"/>
                    <a:pt x="869" y="837"/>
                  </a:cubicBezTo>
                  <a:cubicBezTo>
                    <a:pt x="1012" y="690"/>
                    <a:pt x="1099" y="525"/>
                    <a:pt x="1125" y="373"/>
                  </a:cubicBezTo>
                  <a:cubicBezTo>
                    <a:pt x="1151" y="247"/>
                    <a:pt x="1129" y="134"/>
                    <a:pt x="1055" y="69"/>
                  </a:cubicBezTo>
                  <a:cubicBezTo>
                    <a:pt x="1006" y="22"/>
                    <a:pt x="942" y="1"/>
                    <a:pt x="8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86" name="Google Shape;20686;p41"/>
            <p:cNvSpPr/>
            <p:nvPr/>
          </p:nvSpPr>
          <p:spPr>
            <a:xfrm>
              <a:off x="-539220" y="2083320"/>
              <a:ext cx="97097" cy="34337"/>
            </a:xfrm>
            <a:custGeom>
              <a:rect b="b" l="l" r="r" t="t"/>
              <a:pathLst>
                <a:path extrusionOk="0" h="720" w="2036">
                  <a:moveTo>
                    <a:pt x="1508" y="1"/>
                  </a:moveTo>
                  <a:cubicBezTo>
                    <a:pt x="1294" y="1"/>
                    <a:pt x="1138" y="58"/>
                    <a:pt x="1012" y="139"/>
                  </a:cubicBezTo>
                  <a:cubicBezTo>
                    <a:pt x="921" y="195"/>
                    <a:pt x="843" y="260"/>
                    <a:pt x="773" y="325"/>
                  </a:cubicBezTo>
                  <a:cubicBezTo>
                    <a:pt x="610" y="459"/>
                    <a:pt x="468" y="583"/>
                    <a:pt x="218" y="583"/>
                  </a:cubicBezTo>
                  <a:cubicBezTo>
                    <a:pt x="176" y="583"/>
                    <a:pt x="132" y="580"/>
                    <a:pt x="83" y="572"/>
                  </a:cubicBezTo>
                  <a:cubicBezTo>
                    <a:pt x="81" y="572"/>
                    <a:pt x="78" y="572"/>
                    <a:pt x="75" y="572"/>
                  </a:cubicBezTo>
                  <a:cubicBezTo>
                    <a:pt x="40" y="572"/>
                    <a:pt x="14" y="597"/>
                    <a:pt x="10" y="633"/>
                  </a:cubicBezTo>
                  <a:cubicBezTo>
                    <a:pt x="1" y="672"/>
                    <a:pt x="31" y="703"/>
                    <a:pt x="66" y="711"/>
                  </a:cubicBezTo>
                  <a:cubicBezTo>
                    <a:pt x="122" y="716"/>
                    <a:pt x="170" y="720"/>
                    <a:pt x="214" y="720"/>
                  </a:cubicBezTo>
                  <a:cubicBezTo>
                    <a:pt x="370" y="720"/>
                    <a:pt x="496" y="677"/>
                    <a:pt x="604" y="616"/>
                  </a:cubicBezTo>
                  <a:cubicBezTo>
                    <a:pt x="704" y="564"/>
                    <a:pt x="782" y="499"/>
                    <a:pt x="860" y="429"/>
                  </a:cubicBezTo>
                  <a:cubicBezTo>
                    <a:pt x="947" y="351"/>
                    <a:pt x="1034" y="282"/>
                    <a:pt x="1138" y="225"/>
                  </a:cubicBezTo>
                  <a:cubicBezTo>
                    <a:pt x="1159" y="217"/>
                    <a:pt x="1181" y="204"/>
                    <a:pt x="1207" y="195"/>
                  </a:cubicBezTo>
                  <a:cubicBezTo>
                    <a:pt x="1296" y="159"/>
                    <a:pt x="1398" y="137"/>
                    <a:pt x="1522" y="137"/>
                  </a:cubicBezTo>
                  <a:cubicBezTo>
                    <a:pt x="1640" y="137"/>
                    <a:pt x="1778" y="157"/>
                    <a:pt x="1945" y="204"/>
                  </a:cubicBezTo>
                  <a:cubicBezTo>
                    <a:pt x="1952" y="206"/>
                    <a:pt x="1960" y="207"/>
                    <a:pt x="1967" y="207"/>
                  </a:cubicBezTo>
                  <a:cubicBezTo>
                    <a:pt x="1995" y="207"/>
                    <a:pt x="2017" y="187"/>
                    <a:pt x="2027" y="156"/>
                  </a:cubicBezTo>
                  <a:cubicBezTo>
                    <a:pt x="2036" y="117"/>
                    <a:pt x="2014" y="82"/>
                    <a:pt x="1975" y="74"/>
                  </a:cubicBezTo>
                  <a:cubicBezTo>
                    <a:pt x="1793" y="22"/>
                    <a:pt x="1640" y="1"/>
                    <a:pt x="15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87" name="Google Shape;20687;p41"/>
            <p:cNvSpPr/>
            <p:nvPr/>
          </p:nvSpPr>
          <p:spPr>
            <a:xfrm>
              <a:off x="-39901" y="2748741"/>
              <a:ext cx="921037" cy="1162348"/>
            </a:xfrm>
            <a:custGeom>
              <a:rect b="b" l="l" r="r" t="t"/>
              <a:pathLst>
                <a:path extrusionOk="0" h="24373" w="19313">
                  <a:moveTo>
                    <a:pt x="4565" y="0"/>
                  </a:moveTo>
                  <a:lnTo>
                    <a:pt x="4491" y="87"/>
                  </a:lnTo>
                  <a:cubicBezTo>
                    <a:pt x="2500" y="2378"/>
                    <a:pt x="0" y="2586"/>
                    <a:pt x="0" y="2586"/>
                  </a:cubicBezTo>
                  <a:cubicBezTo>
                    <a:pt x="5" y="2638"/>
                    <a:pt x="9" y="2682"/>
                    <a:pt x="18" y="2729"/>
                  </a:cubicBezTo>
                  <a:cubicBezTo>
                    <a:pt x="617" y="6960"/>
                    <a:pt x="6470" y="18774"/>
                    <a:pt x="6470" y="18774"/>
                  </a:cubicBezTo>
                  <a:cubicBezTo>
                    <a:pt x="7533" y="20644"/>
                    <a:pt x="8552" y="22115"/>
                    <a:pt x="9381" y="22675"/>
                  </a:cubicBezTo>
                  <a:cubicBezTo>
                    <a:pt x="11225" y="23912"/>
                    <a:pt x="13650" y="24267"/>
                    <a:pt x="14796" y="24363"/>
                  </a:cubicBezTo>
                  <a:cubicBezTo>
                    <a:pt x="14866" y="24369"/>
                    <a:pt x="14935" y="24372"/>
                    <a:pt x="15005" y="24372"/>
                  </a:cubicBezTo>
                  <a:cubicBezTo>
                    <a:pt x="15408" y="24372"/>
                    <a:pt x="15806" y="24266"/>
                    <a:pt x="16150" y="24055"/>
                  </a:cubicBezTo>
                  <a:cubicBezTo>
                    <a:pt x="16874" y="23616"/>
                    <a:pt x="17998" y="22688"/>
                    <a:pt x="18809" y="20887"/>
                  </a:cubicBezTo>
                  <a:cubicBezTo>
                    <a:pt x="19044" y="20367"/>
                    <a:pt x="19156" y="19707"/>
                    <a:pt x="19161" y="18978"/>
                  </a:cubicBezTo>
                  <a:cubicBezTo>
                    <a:pt x="19143" y="17178"/>
                    <a:pt x="19313" y="15447"/>
                    <a:pt x="16145" y="10930"/>
                  </a:cubicBezTo>
                  <a:cubicBezTo>
                    <a:pt x="12258" y="5871"/>
                    <a:pt x="4565" y="0"/>
                    <a:pt x="45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88" name="Google Shape;20688;p41"/>
            <p:cNvSpPr/>
            <p:nvPr/>
          </p:nvSpPr>
          <p:spPr>
            <a:xfrm>
              <a:off x="-338920" y="1366726"/>
              <a:ext cx="278557" cy="903869"/>
            </a:xfrm>
            <a:custGeom>
              <a:rect b="b" l="l" r="r" t="t"/>
              <a:pathLst>
                <a:path extrusionOk="0" h="18953" w="5841">
                  <a:moveTo>
                    <a:pt x="3559" y="0"/>
                  </a:moveTo>
                  <a:lnTo>
                    <a:pt x="3559" y="0"/>
                  </a:lnTo>
                  <a:cubicBezTo>
                    <a:pt x="1645" y="2179"/>
                    <a:pt x="1593" y="3997"/>
                    <a:pt x="3086" y="9429"/>
                  </a:cubicBezTo>
                  <a:cubicBezTo>
                    <a:pt x="4578" y="14857"/>
                    <a:pt x="1754" y="18037"/>
                    <a:pt x="1" y="18952"/>
                  </a:cubicBezTo>
                  <a:cubicBezTo>
                    <a:pt x="4118" y="17508"/>
                    <a:pt x="5841" y="14123"/>
                    <a:pt x="3763" y="7997"/>
                  </a:cubicBezTo>
                  <a:cubicBezTo>
                    <a:pt x="2036" y="2869"/>
                    <a:pt x="3559" y="1"/>
                    <a:pt x="3559" y="0"/>
                  </a:cubicBezTo>
                  <a:close/>
                </a:path>
              </a:pathLst>
            </a:custGeom>
            <a:gradFill>
              <a:gsLst>
                <a:gs pos="0">
                  <a:schemeClr val="accent5"/>
                </a:gs>
                <a:gs pos="100000">
                  <a:schemeClr val="accent4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89" name="Google Shape;20689;p41"/>
            <p:cNvSpPr/>
            <p:nvPr/>
          </p:nvSpPr>
          <p:spPr>
            <a:xfrm>
              <a:off x="-249500" y="1119882"/>
              <a:ext cx="174688" cy="367928"/>
            </a:xfrm>
            <a:custGeom>
              <a:rect b="b" l="l" r="r" t="t"/>
              <a:pathLst>
                <a:path extrusionOk="0" h="7715" w="3663">
                  <a:moveTo>
                    <a:pt x="1159" y="0"/>
                  </a:moveTo>
                  <a:lnTo>
                    <a:pt x="1159" y="0"/>
                  </a:lnTo>
                  <a:cubicBezTo>
                    <a:pt x="0" y="2131"/>
                    <a:pt x="3076" y="4265"/>
                    <a:pt x="1744" y="7715"/>
                  </a:cubicBezTo>
                  <a:cubicBezTo>
                    <a:pt x="1744" y="7715"/>
                    <a:pt x="3662" y="6469"/>
                    <a:pt x="2048" y="3601"/>
                  </a:cubicBezTo>
                  <a:cubicBezTo>
                    <a:pt x="669" y="1155"/>
                    <a:pt x="1159" y="1"/>
                    <a:pt x="1159" y="0"/>
                  </a:cubicBezTo>
                  <a:close/>
                </a:path>
              </a:pathLst>
            </a:custGeom>
            <a:gradFill>
              <a:gsLst>
                <a:gs pos="0">
                  <a:schemeClr val="accent5"/>
                </a:gs>
                <a:gs pos="100000">
                  <a:schemeClr val="accent4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90" name="Google Shape;20690;p41"/>
            <p:cNvSpPr/>
            <p:nvPr/>
          </p:nvSpPr>
          <p:spPr>
            <a:xfrm>
              <a:off x="-276016" y="2272840"/>
              <a:ext cx="90086" cy="65001"/>
            </a:xfrm>
            <a:custGeom>
              <a:rect b="b" l="l" r="r" t="t"/>
              <a:pathLst>
                <a:path extrusionOk="0" h="1363" w="1889">
                  <a:moveTo>
                    <a:pt x="1" y="0"/>
                  </a:moveTo>
                  <a:lnTo>
                    <a:pt x="1094" y="1362"/>
                  </a:lnTo>
                  <a:lnTo>
                    <a:pt x="18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91" name="Google Shape;20691;p41"/>
            <p:cNvSpPr/>
            <p:nvPr/>
          </p:nvSpPr>
          <p:spPr>
            <a:xfrm>
              <a:off x="-231902" y="2412287"/>
              <a:ext cx="196578" cy="160429"/>
            </a:xfrm>
            <a:custGeom>
              <a:rect b="b" l="l" r="r" t="t"/>
              <a:pathLst>
                <a:path extrusionOk="0" h="3364" w="4122">
                  <a:moveTo>
                    <a:pt x="3402" y="0"/>
                  </a:moveTo>
                  <a:lnTo>
                    <a:pt x="2920" y="499"/>
                  </a:lnTo>
                  <a:lnTo>
                    <a:pt x="2851" y="569"/>
                  </a:lnTo>
                  <a:lnTo>
                    <a:pt x="2851" y="1458"/>
                  </a:lnTo>
                  <a:lnTo>
                    <a:pt x="2851" y="1484"/>
                  </a:lnTo>
                  <a:cubicBezTo>
                    <a:pt x="2851" y="1549"/>
                    <a:pt x="2842" y="1614"/>
                    <a:pt x="2829" y="1675"/>
                  </a:cubicBezTo>
                  <a:cubicBezTo>
                    <a:pt x="2742" y="2092"/>
                    <a:pt x="2365" y="2413"/>
                    <a:pt x="1922" y="2413"/>
                  </a:cubicBezTo>
                  <a:cubicBezTo>
                    <a:pt x="1835" y="2413"/>
                    <a:pt x="1757" y="2365"/>
                    <a:pt x="1727" y="2287"/>
                  </a:cubicBezTo>
                  <a:lnTo>
                    <a:pt x="1467" y="1693"/>
                  </a:lnTo>
                  <a:lnTo>
                    <a:pt x="1406" y="2126"/>
                  </a:lnTo>
                  <a:cubicBezTo>
                    <a:pt x="1315" y="2829"/>
                    <a:pt x="712" y="3363"/>
                    <a:pt x="0" y="3363"/>
                  </a:cubicBezTo>
                  <a:lnTo>
                    <a:pt x="3232" y="3363"/>
                  </a:lnTo>
                  <a:cubicBezTo>
                    <a:pt x="3393" y="2873"/>
                    <a:pt x="3675" y="2409"/>
                    <a:pt x="4122" y="2001"/>
                  </a:cubicBezTo>
                  <a:lnTo>
                    <a:pt x="4009" y="1680"/>
                  </a:lnTo>
                  <a:lnTo>
                    <a:pt x="340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92" name="Google Shape;20692;p41"/>
            <p:cNvSpPr/>
            <p:nvPr/>
          </p:nvSpPr>
          <p:spPr>
            <a:xfrm>
              <a:off x="-39901" y="2748741"/>
              <a:ext cx="921037" cy="1162348"/>
            </a:xfrm>
            <a:custGeom>
              <a:rect b="b" l="l" r="r" t="t"/>
              <a:pathLst>
                <a:path extrusionOk="0" h="24373" w="19313">
                  <a:moveTo>
                    <a:pt x="4565" y="0"/>
                  </a:moveTo>
                  <a:lnTo>
                    <a:pt x="4491" y="87"/>
                  </a:lnTo>
                  <a:cubicBezTo>
                    <a:pt x="2500" y="2378"/>
                    <a:pt x="0" y="2586"/>
                    <a:pt x="0" y="2586"/>
                  </a:cubicBezTo>
                  <a:cubicBezTo>
                    <a:pt x="5" y="2638"/>
                    <a:pt x="9" y="2682"/>
                    <a:pt x="18" y="2729"/>
                  </a:cubicBezTo>
                  <a:cubicBezTo>
                    <a:pt x="617" y="6960"/>
                    <a:pt x="6470" y="18774"/>
                    <a:pt x="6470" y="18774"/>
                  </a:cubicBezTo>
                  <a:cubicBezTo>
                    <a:pt x="7533" y="20644"/>
                    <a:pt x="8552" y="22115"/>
                    <a:pt x="9381" y="22675"/>
                  </a:cubicBezTo>
                  <a:cubicBezTo>
                    <a:pt x="11225" y="23912"/>
                    <a:pt x="13650" y="24267"/>
                    <a:pt x="14796" y="24363"/>
                  </a:cubicBezTo>
                  <a:cubicBezTo>
                    <a:pt x="14866" y="24369"/>
                    <a:pt x="14935" y="24372"/>
                    <a:pt x="15005" y="24372"/>
                  </a:cubicBezTo>
                  <a:cubicBezTo>
                    <a:pt x="15408" y="24372"/>
                    <a:pt x="15806" y="24266"/>
                    <a:pt x="16150" y="24055"/>
                  </a:cubicBezTo>
                  <a:cubicBezTo>
                    <a:pt x="16874" y="23616"/>
                    <a:pt x="17998" y="22688"/>
                    <a:pt x="18809" y="20887"/>
                  </a:cubicBezTo>
                  <a:cubicBezTo>
                    <a:pt x="19044" y="20367"/>
                    <a:pt x="19156" y="19707"/>
                    <a:pt x="19161" y="18978"/>
                  </a:cubicBezTo>
                  <a:cubicBezTo>
                    <a:pt x="19143" y="17178"/>
                    <a:pt x="19313" y="15447"/>
                    <a:pt x="16145" y="10930"/>
                  </a:cubicBezTo>
                  <a:cubicBezTo>
                    <a:pt x="12258" y="5871"/>
                    <a:pt x="4565" y="0"/>
                    <a:pt x="4565" y="0"/>
                  </a:cubicBezTo>
                  <a:close/>
                </a:path>
              </a:pathLst>
            </a:custGeom>
            <a:solidFill>
              <a:srgbClr val="3A080B">
                <a:alpha val="2843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0696" name="Shape 20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97" name="Google Shape;20697;p42"/>
          <p:cNvSpPr txBox="1"/>
          <p:nvPr>
            <p:ph type="title"/>
          </p:nvPr>
        </p:nvSpPr>
        <p:spPr>
          <a:xfrm>
            <a:off x="533300" y="400750"/>
            <a:ext cx="4067400" cy="929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/>
              <a:t>CẢM ƠN MỌI NGƯỜI ĐÃ LẮNG NGHE!!!</a:t>
            </a:r>
            <a:endParaRPr sz="4800"/>
          </a:p>
        </p:txBody>
      </p:sp>
      <p:grpSp>
        <p:nvGrpSpPr>
          <p:cNvPr id="20698" name="Google Shape;20698;p42"/>
          <p:cNvGrpSpPr/>
          <p:nvPr/>
        </p:nvGrpSpPr>
        <p:grpSpPr>
          <a:xfrm>
            <a:off x="4600692" y="188486"/>
            <a:ext cx="4544173" cy="4325690"/>
            <a:chOff x="4600692" y="188486"/>
            <a:chExt cx="4544173" cy="4325690"/>
          </a:xfrm>
        </p:grpSpPr>
        <p:grpSp>
          <p:nvGrpSpPr>
            <p:cNvPr id="20699" name="Google Shape;20699;p42"/>
            <p:cNvGrpSpPr/>
            <p:nvPr/>
          </p:nvGrpSpPr>
          <p:grpSpPr>
            <a:xfrm rot="-220155">
              <a:off x="6016875" y="527815"/>
              <a:ext cx="1634765" cy="1510024"/>
              <a:chOff x="7035740" y="1570651"/>
              <a:chExt cx="1634683" cy="1509948"/>
            </a:xfrm>
          </p:grpSpPr>
          <p:sp>
            <p:nvSpPr>
              <p:cNvPr id="20700" name="Google Shape;20700;p42"/>
              <p:cNvSpPr/>
              <p:nvPr/>
            </p:nvSpPr>
            <p:spPr>
              <a:xfrm>
                <a:off x="7035740" y="1570651"/>
                <a:ext cx="1634683" cy="1509948"/>
              </a:xfrm>
              <a:custGeom>
                <a:rect b="b" l="l" r="r" t="t"/>
                <a:pathLst>
                  <a:path extrusionOk="0" h="62221" w="67361">
                    <a:moveTo>
                      <a:pt x="15021" y="0"/>
                    </a:moveTo>
                    <a:cubicBezTo>
                      <a:pt x="14467" y="0"/>
                      <a:pt x="13838" y="97"/>
                      <a:pt x="13129" y="328"/>
                    </a:cubicBezTo>
                    <a:cubicBezTo>
                      <a:pt x="12404" y="554"/>
                      <a:pt x="11725" y="962"/>
                      <a:pt x="11182" y="1460"/>
                    </a:cubicBezTo>
                    <a:cubicBezTo>
                      <a:pt x="10503" y="2003"/>
                      <a:pt x="9462" y="2863"/>
                      <a:pt x="8783" y="3225"/>
                    </a:cubicBezTo>
                    <a:cubicBezTo>
                      <a:pt x="8692" y="3248"/>
                      <a:pt x="8602" y="3259"/>
                      <a:pt x="8522" y="3259"/>
                    </a:cubicBezTo>
                    <a:cubicBezTo>
                      <a:pt x="8443" y="3259"/>
                      <a:pt x="8375" y="3248"/>
                      <a:pt x="8330" y="3225"/>
                    </a:cubicBezTo>
                    <a:cubicBezTo>
                      <a:pt x="8058" y="3180"/>
                      <a:pt x="7651" y="2863"/>
                      <a:pt x="8104" y="2139"/>
                    </a:cubicBezTo>
                    <a:cubicBezTo>
                      <a:pt x="8104" y="2139"/>
                      <a:pt x="9721" y="95"/>
                      <a:pt x="7838" y="95"/>
                    </a:cubicBezTo>
                    <a:cubicBezTo>
                      <a:pt x="7779" y="95"/>
                      <a:pt x="7717" y="97"/>
                      <a:pt x="7651" y="102"/>
                    </a:cubicBezTo>
                    <a:cubicBezTo>
                      <a:pt x="8149" y="102"/>
                      <a:pt x="8421" y="735"/>
                      <a:pt x="8058" y="1097"/>
                    </a:cubicBezTo>
                    <a:cubicBezTo>
                      <a:pt x="7515" y="1641"/>
                      <a:pt x="6746" y="2637"/>
                      <a:pt x="7289" y="3361"/>
                    </a:cubicBezTo>
                    <a:cubicBezTo>
                      <a:pt x="7289" y="3361"/>
                      <a:pt x="7702" y="3971"/>
                      <a:pt x="8448" y="3971"/>
                    </a:cubicBezTo>
                    <a:cubicBezTo>
                      <a:pt x="8887" y="3971"/>
                      <a:pt x="9442" y="3760"/>
                      <a:pt x="10096" y="3089"/>
                    </a:cubicBezTo>
                    <a:cubicBezTo>
                      <a:pt x="10096" y="3089"/>
                      <a:pt x="10820" y="2184"/>
                      <a:pt x="11816" y="1912"/>
                    </a:cubicBezTo>
                    <a:cubicBezTo>
                      <a:pt x="12003" y="1837"/>
                      <a:pt x="12214" y="1793"/>
                      <a:pt x="12435" y="1793"/>
                    </a:cubicBezTo>
                    <a:cubicBezTo>
                      <a:pt x="12748" y="1793"/>
                      <a:pt x="13082" y="1881"/>
                      <a:pt x="13400" y="2093"/>
                    </a:cubicBezTo>
                    <a:cubicBezTo>
                      <a:pt x="13400" y="2093"/>
                      <a:pt x="14034" y="2456"/>
                      <a:pt x="14306" y="3044"/>
                    </a:cubicBezTo>
                    <a:cubicBezTo>
                      <a:pt x="14622" y="3678"/>
                      <a:pt x="14441" y="4402"/>
                      <a:pt x="13853" y="4809"/>
                    </a:cubicBezTo>
                    <a:cubicBezTo>
                      <a:pt x="13536" y="5036"/>
                      <a:pt x="12857" y="5307"/>
                      <a:pt x="11770" y="5489"/>
                    </a:cubicBezTo>
                    <a:cubicBezTo>
                      <a:pt x="11725" y="5489"/>
                      <a:pt x="11589" y="5534"/>
                      <a:pt x="11544" y="5534"/>
                    </a:cubicBezTo>
                    <a:lnTo>
                      <a:pt x="11499" y="5534"/>
                    </a:lnTo>
                    <a:cubicBezTo>
                      <a:pt x="10594" y="5805"/>
                      <a:pt x="6700" y="7073"/>
                      <a:pt x="4030" y="11011"/>
                    </a:cubicBezTo>
                    <a:cubicBezTo>
                      <a:pt x="3396" y="11871"/>
                      <a:pt x="2898" y="12822"/>
                      <a:pt x="2490" y="13954"/>
                    </a:cubicBezTo>
                    <a:cubicBezTo>
                      <a:pt x="2490" y="13954"/>
                      <a:pt x="1" y="20744"/>
                      <a:pt x="2445" y="24049"/>
                    </a:cubicBezTo>
                    <a:cubicBezTo>
                      <a:pt x="2445" y="24049"/>
                      <a:pt x="4611" y="27365"/>
                      <a:pt x="8835" y="27365"/>
                    </a:cubicBezTo>
                    <a:cubicBezTo>
                      <a:pt x="10039" y="27365"/>
                      <a:pt x="11411" y="27096"/>
                      <a:pt x="12947" y="26403"/>
                    </a:cubicBezTo>
                    <a:cubicBezTo>
                      <a:pt x="12947" y="26403"/>
                      <a:pt x="18063" y="24275"/>
                      <a:pt x="20372" y="22736"/>
                    </a:cubicBezTo>
                    <a:cubicBezTo>
                      <a:pt x="20598" y="22645"/>
                      <a:pt x="20779" y="22464"/>
                      <a:pt x="21005" y="22329"/>
                    </a:cubicBezTo>
                    <a:cubicBezTo>
                      <a:pt x="21322" y="22057"/>
                      <a:pt x="22409" y="21514"/>
                      <a:pt x="23812" y="20971"/>
                    </a:cubicBezTo>
                    <a:cubicBezTo>
                      <a:pt x="24853" y="20608"/>
                      <a:pt x="26030" y="20291"/>
                      <a:pt x="27388" y="20156"/>
                    </a:cubicBezTo>
                    <a:cubicBezTo>
                      <a:pt x="27826" y="20108"/>
                      <a:pt x="28262" y="20085"/>
                      <a:pt x="28694" y="20085"/>
                    </a:cubicBezTo>
                    <a:cubicBezTo>
                      <a:pt x="30321" y="20085"/>
                      <a:pt x="31907" y="20417"/>
                      <a:pt x="33409" y="21061"/>
                    </a:cubicBezTo>
                    <a:cubicBezTo>
                      <a:pt x="35808" y="22102"/>
                      <a:pt x="37845" y="23913"/>
                      <a:pt x="39113" y="26358"/>
                    </a:cubicBezTo>
                    <a:cubicBezTo>
                      <a:pt x="40245" y="28530"/>
                      <a:pt x="40878" y="31337"/>
                      <a:pt x="39837" y="34778"/>
                    </a:cubicBezTo>
                    <a:lnTo>
                      <a:pt x="39837" y="34868"/>
                    </a:lnTo>
                    <a:cubicBezTo>
                      <a:pt x="39792" y="35185"/>
                      <a:pt x="35446" y="50078"/>
                      <a:pt x="20870" y="50124"/>
                    </a:cubicBezTo>
                    <a:cubicBezTo>
                      <a:pt x="20870" y="50124"/>
                      <a:pt x="26936" y="57050"/>
                      <a:pt x="30738" y="60219"/>
                    </a:cubicBezTo>
                    <a:cubicBezTo>
                      <a:pt x="31689" y="60943"/>
                      <a:pt x="32911" y="61441"/>
                      <a:pt x="34133" y="61622"/>
                    </a:cubicBezTo>
                    <a:cubicBezTo>
                      <a:pt x="34269" y="61622"/>
                      <a:pt x="34405" y="61667"/>
                      <a:pt x="34586" y="61713"/>
                    </a:cubicBezTo>
                    <a:cubicBezTo>
                      <a:pt x="34767" y="61803"/>
                      <a:pt x="34993" y="61848"/>
                      <a:pt x="35174" y="61894"/>
                    </a:cubicBezTo>
                    <a:cubicBezTo>
                      <a:pt x="35978" y="62110"/>
                      <a:pt x="36807" y="62221"/>
                      <a:pt x="37638" y="62221"/>
                    </a:cubicBezTo>
                    <a:cubicBezTo>
                      <a:pt x="39242" y="62221"/>
                      <a:pt x="40850" y="61808"/>
                      <a:pt x="42282" y="60943"/>
                    </a:cubicBezTo>
                    <a:cubicBezTo>
                      <a:pt x="45496" y="58996"/>
                      <a:pt x="49298" y="55058"/>
                      <a:pt x="51154" y="46955"/>
                    </a:cubicBezTo>
                    <a:cubicBezTo>
                      <a:pt x="51426" y="45778"/>
                      <a:pt x="52241" y="44737"/>
                      <a:pt x="53327" y="44193"/>
                    </a:cubicBezTo>
                    <a:cubicBezTo>
                      <a:pt x="53961" y="43831"/>
                      <a:pt x="54776" y="43514"/>
                      <a:pt x="55862" y="43288"/>
                    </a:cubicBezTo>
                    <a:cubicBezTo>
                      <a:pt x="55862" y="43288"/>
                      <a:pt x="67361" y="40527"/>
                      <a:pt x="62698" y="24909"/>
                    </a:cubicBezTo>
                    <a:cubicBezTo>
                      <a:pt x="62517" y="24366"/>
                      <a:pt x="62381" y="23913"/>
                      <a:pt x="62155" y="23460"/>
                    </a:cubicBezTo>
                    <a:cubicBezTo>
                      <a:pt x="60706" y="20880"/>
                      <a:pt x="55817" y="12958"/>
                      <a:pt x="44998" y="11419"/>
                    </a:cubicBezTo>
                    <a:cubicBezTo>
                      <a:pt x="43860" y="11217"/>
                      <a:pt x="42638" y="11127"/>
                      <a:pt x="41346" y="11127"/>
                    </a:cubicBezTo>
                    <a:cubicBezTo>
                      <a:pt x="40325" y="11127"/>
                      <a:pt x="39261" y="11183"/>
                      <a:pt x="38162" y="11283"/>
                    </a:cubicBezTo>
                    <a:cubicBezTo>
                      <a:pt x="38162" y="11283"/>
                      <a:pt x="28067" y="12279"/>
                      <a:pt x="22363" y="15674"/>
                    </a:cubicBezTo>
                    <a:cubicBezTo>
                      <a:pt x="22182" y="15765"/>
                      <a:pt x="21956" y="15900"/>
                      <a:pt x="21775" y="15991"/>
                    </a:cubicBezTo>
                    <a:cubicBezTo>
                      <a:pt x="20757" y="16500"/>
                      <a:pt x="16397" y="18577"/>
                      <a:pt x="12724" y="18577"/>
                    </a:cubicBezTo>
                    <a:cubicBezTo>
                      <a:pt x="10188" y="18577"/>
                      <a:pt x="7979" y="17587"/>
                      <a:pt x="7425" y="14407"/>
                    </a:cubicBezTo>
                    <a:cubicBezTo>
                      <a:pt x="7425" y="14407"/>
                      <a:pt x="7017" y="9427"/>
                      <a:pt x="11997" y="6982"/>
                    </a:cubicBezTo>
                    <a:cubicBezTo>
                      <a:pt x="12857" y="6620"/>
                      <a:pt x="13808" y="6303"/>
                      <a:pt x="14758" y="6168"/>
                    </a:cubicBezTo>
                    <a:cubicBezTo>
                      <a:pt x="15980" y="5941"/>
                      <a:pt x="18380" y="5353"/>
                      <a:pt x="18742" y="3678"/>
                    </a:cubicBezTo>
                    <a:cubicBezTo>
                      <a:pt x="18878" y="3225"/>
                      <a:pt x="18787" y="2772"/>
                      <a:pt x="18606" y="2320"/>
                    </a:cubicBezTo>
                    <a:cubicBezTo>
                      <a:pt x="18315" y="1628"/>
                      <a:pt x="17292" y="0"/>
                      <a:pt x="1502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01" name="Google Shape;20701;p42"/>
              <p:cNvSpPr/>
              <p:nvPr/>
            </p:nvSpPr>
            <p:spPr>
              <a:xfrm>
                <a:off x="7544387" y="2053719"/>
                <a:ext cx="741542" cy="1021152"/>
              </a:xfrm>
              <a:custGeom>
                <a:rect b="b" l="l" r="r" t="t"/>
                <a:pathLst>
                  <a:path extrusionOk="0" h="42079" w="30557">
                    <a:moveTo>
                      <a:pt x="16841" y="0"/>
                    </a:moveTo>
                    <a:cubicBezTo>
                      <a:pt x="15949" y="0"/>
                      <a:pt x="15018" y="242"/>
                      <a:pt x="14169" y="567"/>
                    </a:cubicBezTo>
                    <a:lnTo>
                      <a:pt x="12494" y="1246"/>
                    </a:lnTo>
                    <a:cubicBezTo>
                      <a:pt x="14939" y="2332"/>
                      <a:pt x="16976" y="4143"/>
                      <a:pt x="18198" y="6542"/>
                    </a:cubicBezTo>
                    <a:cubicBezTo>
                      <a:pt x="19330" y="8715"/>
                      <a:pt x="19964" y="11522"/>
                      <a:pt x="18922" y="15007"/>
                    </a:cubicBezTo>
                    <a:lnTo>
                      <a:pt x="18922" y="15053"/>
                    </a:lnTo>
                    <a:cubicBezTo>
                      <a:pt x="18877" y="15369"/>
                      <a:pt x="14531" y="30263"/>
                      <a:pt x="0" y="30308"/>
                    </a:cubicBezTo>
                    <a:cubicBezTo>
                      <a:pt x="0" y="30308"/>
                      <a:pt x="6066" y="37234"/>
                      <a:pt x="9823" y="40403"/>
                    </a:cubicBezTo>
                    <a:cubicBezTo>
                      <a:pt x="10774" y="41128"/>
                      <a:pt x="11996" y="41625"/>
                      <a:pt x="13219" y="41807"/>
                    </a:cubicBezTo>
                    <a:cubicBezTo>
                      <a:pt x="13354" y="41807"/>
                      <a:pt x="13490" y="41852"/>
                      <a:pt x="13671" y="41942"/>
                    </a:cubicBezTo>
                    <a:cubicBezTo>
                      <a:pt x="13852" y="41988"/>
                      <a:pt x="14079" y="42033"/>
                      <a:pt x="14260" y="42078"/>
                    </a:cubicBezTo>
                    <a:cubicBezTo>
                      <a:pt x="14531" y="41761"/>
                      <a:pt x="14622" y="41354"/>
                      <a:pt x="14531" y="40811"/>
                    </a:cubicBezTo>
                    <a:cubicBezTo>
                      <a:pt x="14350" y="40177"/>
                      <a:pt x="13988" y="39588"/>
                      <a:pt x="13852" y="38909"/>
                    </a:cubicBezTo>
                    <a:cubicBezTo>
                      <a:pt x="13671" y="37959"/>
                      <a:pt x="14260" y="37053"/>
                      <a:pt x="14939" y="36329"/>
                    </a:cubicBezTo>
                    <a:cubicBezTo>
                      <a:pt x="15573" y="35650"/>
                      <a:pt x="16297" y="34926"/>
                      <a:pt x="16116" y="34066"/>
                    </a:cubicBezTo>
                    <a:cubicBezTo>
                      <a:pt x="16025" y="33341"/>
                      <a:pt x="15256" y="32798"/>
                      <a:pt x="14712" y="32345"/>
                    </a:cubicBezTo>
                    <a:cubicBezTo>
                      <a:pt x="11544" y="29901"/>
                      <a:pt x="16614" y="28950"/>
                      <a:pt x="18108" y="28226"/>
                    </a:cubicBezTo>
                    <a:cubicBezTo>
                      <a:pt x="19194" y="27728"/>
                      <a:pt x="19511" y="26415"/>
                      <a:pt x="19466" y="25238"/>
                    </a:cubicBezTo>
                    <a:cubicBezTo>
                      <a:pt x="19420" y="23654"/>
                      <a:pt x="18832" y="21436"/>
                      <a:pt x="19873" y="20032"/>
                    </a:cubicBezTo>
                    <a:cubicBezTo>
                      <a:pt x="20416" y="19308"/>
                      <a:pt x="21367" y="18946"/>
                      <a:pt x="22363" y="18855"/>
                    </a:cubicBezTo>
                    <a:cubicBezTo>
                      <a:pt x="26890" y="18221"/>
                      <a:pt x="30556" y="15460"/>
                      <a:pt x="30059" y="10390"/>
                    </a:cubicBezTo>
                    <a:cubicBezTo>
                      <a:pt x="29832" y="8126"/>
                      <a:pt x="28519" y="6089"/>
                      <a:pt x="26754" y="4686"/>
                    </a:cubicBezTo>
                    <a:cubicBezTo>
                      <a:pt x="25894" y="4007"/>
                      <a:pt x="24898" y="3464"/>
                      <a:pt x="23811" y="3056"/>
                    </a:cubicBezTo>
                    <a:cubicBezTo>
                      <a:pt x="22680" y="2649"/>
                      <a:pt x="21503" y="2649"/>
                      <a:pt x="20552" y="1925"/>
                    </a:cubicBezTo>
                    <a:cubicBezTo>
                      <a:pt x="19964" y="1517"/>
                      <a:pt x="19511" y="974"/>
                      <a:pt x="18877" y="567"/>
                    </a:cubicBezTo>
                    <a:cubicBezTo>
                      <a:pt x="18268" y="160"/>
                      <a:pt x="17567" y="0"/>
                      <a:pt x="16841" y="0"/>
                    </a:cubicBezTo>
                    <a:close/>
                  </a:path>
                </a:pathLst>
              </a:custGeom>
              <a:solidFill>
                <a:srgbClr val="FFBD00">
                  <a:alpha val="43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0702" name="Google Shape;20702;p42"/>
            <p:cNvGrpSpPr/>
            <p:nvPr/>
          </p:nvGrpSpPr>
          <p:grpSpPr>
            <a:xfrm rot="-1812308">
              <a:off x="4863837" y="2756849"/>
              <a:ext cx="1080613" cy="1337586"/>
              <a:chOff x="8050573" y="-58577"/>
              <a:chExt cx="1256422" cy="1555358"/>
            </a:xfrm>
          </p:grpSpPr>
          <p:sp>
            <p:nvSpPr>
              <p:cNvPr id="20703" name="Google Shape;20703;p42"/>
              <p:cNvSpPr/>
              <p:nvPr/>
            </p:nvSpPr>
            <p:spPr>
              <a:xfrm rot="3725448">
                <a:off x="7978949" y="378895"/>
                <a:ext cx="1399671" cy="680414"/>
              </a:xfrm>
              <a:custGeom>
                <a:rect b="b" l="l" r="r" t="t"/>
                <a:pathLst>
                  <a:path extrusionOk="0" h="23175" w="47673">
                    <a:moveTo>
                      <a:pt x="14765" y="1"/>
                    </a:moveTo>
                    <a:cubicBezTo>
                      <a:pt x="14393" y="1"/>
                      <a:pt x="14169" y="42"/>
                      <a:pt x="14169" y="42"/>
                    </a:cubicBezTo>
                    <a:cubicBezTo>
                      <a:pt x="4753" y="1084"/>
                      <a:pt x="4753" y="9232"/>
                      <a:pt x="4844" y="10997"/>
                    </a:cubicBezTo>
                    <a:lnTo>
                      <a:pt x="4844" y="11314"/>
                    </a:lnTo>
                    <a:cubicBezTo>
                      <a:pt x="4889" y="13940"/>
                      <a:pt x="4074" y="15072"/>
                      <a:pt x="3260" y="15524"/>
                    </a:cubicBezTo>
                    <a:cubicBezTo>
                      <a:pt x="3214" y="15524"/>
                      <a:pt x="3169" y="15570"/>
                      <a:pt x="3079" y="15570"/>
                    </a:cubicBezTo>
                    <a:cubicBezTo>
                      <a:pt x="2807" y="15751"/>
                      <a:pt x="2581" y="15796"/>
                      <a:pt x="2400" y="15796"/>
                    </a:cubicBezTo>
                    <a:cubicBezTo>
                      <a:pt x="1675" y="15932"/>
                      <a:pt x="996" y="16294"/>
                      <a:pt x="543" y="16882"/>
                    </a:cubicBezTo>
                    <a:cubicBezTo>
                      <a:pt x="0" y="17607"/>
                      <a:pt x="46" y="18286"/>
                      <a:pt x="46" y="18286"/>
                    </a:cubicBezTo>
                    <a:cubicBezTo>
                      <a:pt x="1091" y="17240"/>
                      <a:pt x="2118" y="16903"/>
                      <a:pt x="3019" y="16903"/>
                    </a:cubicBezTo>
                    <a:cubicBezTo>
                      <a:pt x="3522" y="16903"/>
                      <a:pt x="3986" y="17008"/>
                      <a:pt x="4391" y="17154"/>
                    </a:cubicBezTo>
                    <a:cubicBezTo>
                      <a:pt x="5116" y="17380"/>
                      <a:pt x="5749" y="17833"/>
                      <a:pt x="6247" y="18467"/>
                    </a:cubicBezTo>
                    <a:cubicBezTo>
                      <a:pt x="9622" y="22582"/>
                      <a:pt x="13109" y="22769"/>
                      <a:pt x="13715" y="22769"/>
                    </a:cubicBezTo>
                    <a:cubicBezTo>
                      <a:pt x="13775" y="22769"/>
                      <a:pt x="13807" y="22767"/>
                      <a:pt x="13807" y="22767"/>
                    </a:cubicBezTo>
                    <a:cubicBezTo>
                      <a:pt x="15256" y="22767"/>
                      <a:pt x="16342" y="22269"/>
                      <a:pt x="17067" y="21636"/>
                    </a:cubicBezTo>
                    <a:cubicBezTo>
                      <a:pt x="17972" y="20911"/>
                      <a:pt x="18560" y="19870"/>
                      <a:pt x="18696" y="18738"/>
                    </a:cubicBezTo>
                    <a:cubicBezTo>
                      <a:pt x="19239" y="15524"/>
                      <a:pt x="20869" y="15524"/>
                      <a:pt x="20914" y="15524"/>
                    </a:cubicBezTo>
                    <a:lnTo>
                      <a:pt x="21096" y="15524"/>
                    </a:lnTo>
                    <a:cubicBezTo>
                      <a:pt x="22952" y="15841"/>
                      <a:pt x="23676" y="17516"/>
                      <a:pt x="23993" y="18557"/>
                    </a:cubicBezTo>
                    <a:cubicBezTo>
                      <a:pt x="24310" y="19825"/>
                      <a:pt x="24943" y="20911"/>
                      <a:pt x="25849" y="21726"/>
                    </a:cubicBezTo>
                    <a:cubicBezTo>
                      <a:pt x="26935" y="22813"/>
                      <a:pt x="27976" y="23175"/>
                      <a:pt x="28972" y="23175"/>
                    </a:cubicBezTo>
                    <a:cubicBezTo>
                      <a:pt x="31462" y="23175"/>
                      <a:pt x="33363" y="20776"/>
                      <a:pt x="33409" y="20730"/>
                    </a:cubicBezTo>
                    <a:cubicBezTo>
                      <a:pt x="34889" y="18994"/>
                      <a:pt x="36978" y="18671"/>
                      <a:pt x="38325" y="18671"/>
                    </a:cubicBezTo>
                    <a:cubicBezTo>
                      <a:pt x="39119" y="18671"/>
                      <a:pt x="39656" y="18784"/>
                      <a:pt x="39656" y="18784"/>
                    </a:cubicBezTo>
                    <a:cubicBezTo>
                      <a:pt x="47673" y="18560"/>
                      <a:pt x="46916" y="12353"/>
                      <a:pt x="46899" y="12353"/>
                    </a:cubicBezTo>
                    <a:lnTo>
                      <a:pt x="46899" y="12353"/>
                    </a:lnTo>
                    <a:cubicBezTo>
                      <a:pt x="46899" y="12353"/>
                      <a:pt x="46899" y="12354"/>
                      <a:pt x="46899" y="12356"/>
                    </a:cubicBezTo>
                    <a:cubicBezTo>
                      <a:pt x="45088" y="14936"/>
                      <a:pt x="41240" y="15343"/>
                      <a:pt x="39429" y="15389"/>
                    </a:cubicBezTo>
                    <a:cubicBezTo>
                      <a:pt x="38750" y="15389"/>
                      <a:pt x="38026" y="15479"/>
                      <a:pt x="37347" y="15524"/>
                    </a:cubicBezTo>
                    <a:cubicBezTo>
                      <a:pt x="36642" y="15591"/>
                      <a:pt x="35986" y="15623"/>
                      <a:pt x="35376" y="15623"/>
                    </a:cubicBezTo>
                    <a:cubicBezTo>
                      <a:pt x="29367" y="15623"/>
                      <a:pt x="27803" y="12579"/>
                      <a:pt x="27433" y="10318"/>
                    </a:cubicBezTo>
                    <a:cubicBezTo>
                      <a:pt x="27252" y="9277"/>
                      <a:pt x="27388" y="8327"/>
                      <a:pt x="27659" y="7376"/>
                    </a:cubicBezTo>
                    <a:cubicBezTo>
                      <a:pt x="27841" y="6787"/>
                      <a:pt x="27931" y="6244"/>
                      <a:pt x="28067" y="5792"/>
                    </a:cubicBezTo>
                    <a:cubicBezTo>
                      <a:pt x="28293" y="3845"/>
                      <a:pt x="27297" y="1944"/>
                      <a:pt x="25577" y="1038"/>
                    </a:cubicBezTo>
                    <a:cubicBezTo>
                      <a:pt x="24886" y="638"/>
                      <a:pt x="24130" y="450"/>
                      <a:pt x="23375" y="450"/>
                    </a:cubicBezTo>
                    <a:cubicBezTo>
                      <a:pt x="22250" y="450"/>
                      <a:pt x="21129" y="868"/>
                      <a:pt x="20235" y="1627"/>
                    </a:cubicBezTo>
                    <a:cubicBezTo>
                      <a:pt x="20054" y="1763"/>
                      <a:pt x="19964" y="1898"/>
                      <a:pt x="19828" y="1989"/>
                    </a:cubicBezTo>
                    <a:cubicBezTo>
                      <a:pt x="19783" y="2125"/>
                      <a:pt x="19602" y="2170"/>
                      <a:pt x="19466" y="2170"/>
                    </a:cubicBezTo>
                    <a:cubicBezTo>
                      <a:pt x="19330" y="2170"/>
                      <a:pt x="19149" y="2079"/>
                      <a:pt x="19058" y="1989"/>
                    </a:cubicBezTo>
                    <a:cubicBezTo>
                      <a:pt x="17482" y="252"/>
                      <a:pt x="15678" y="1"/>
                      <a:pt x="1476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04" name="Google Shape;20704;p42"/>
              <p:cNvSpPr/>
              <p:nvPr/>
            </p:nvSpPr>
            <p:spPr>
              <a:xfrm rot="3725448">
                <a:off x="8127400" y="453248"/>
                <a:ext cx="1282584" cy="517526"/>
              </a:xfrm>
              <a:custGeom>
                <a:rect b="b" l="l" r="r" t="t"/>
                <a:pathLst>
                  <a:path extrusionOk="0" h="17627" w="43685">
                    <a:moveTo>
                      <a:pt x="11506" y="0"/>
                    </a:moveTo>
                    <a:cubicBezTo>
                      <a:pt x="11134" y="0"/>
                      <a:pt x="10910" y="42"/>
                      <a:pt x="10910" y="42"/>
                    </a:cubicBezTo>
                    <a:cubicBezTo>
                      <a:pt x="1449" y="1083"/>
                      <a:pt x="1449" y="9232"/>
                      <a:pt x="1585" y="10997"/>
                    </a:cubicBezTo>
                    <a:lnTo>
                      <a:pt x="1585" y="11314"/>
                    </a:lnTo>
                    <a:cubicBezTo>
                      <a:pt x="1630" y="13894"/>
                      <a:pt x="770" y="15026"/>
                      <a:pt x="0" y="15524"/>
                    </a:cubicBezTo>
                    <a:cubicBezTo>
                      <a:pt x="448" y="15300"/>
                      <a:pt x="1741" y="14714"/>
                      <a:pt x="3080" y="14714"/>
                    </a:cubicBezTo>
                    <a:cubicBezTo>
                      <a:pt x="3910" y="14714"/>
                      <a:pt x="4757" y="14939"/>
                      <a:pt x="5433" y="15615"/>
                    </a:cubicBezTo>
                    <a:cubicBezTo>
                      <a:pt x="5433" y="15615"/>
                      <a:pt x="4346" y="10861"/>
                      <a:pt x="7696" y="10137"/>
                    </a:cubicBezTo>
                    <a:cubicBezTo>
                      <a:pt x="7696" y="10137"/>
                      <a:pt x="7696" y="4748"/>
                      <a:pt x="11673" y="4748"/>
                    </a:cubicBezTo>
                    <a:cubicBezTo>
                      <a:pt x="12573" y="4748"/>
                      <a:pt x="13676" y="5024"/>
                      <a:pt x="15030" y="5701"/>
                    </a:cubicBezTo>
                    <a:cubicBezTo>
                      <a:pt x="15030" y="5701"/>
                      <a:pt x="14803" y="7919"/>
                      <a:pt x="17655" y="7919"/>
                    </a:cubicBezTo>
                    <a:cubicBezTo>
                      <a:pt x="17655" y="7919"/>
                      <a:pt x="23087" y="8824"/>
                      <a:pt x="20643" y="12899"/>
                    </a:cubicBezTo>
                    <a:cubicBezTo>
                      <a:pt x="20643" y="12899"/>
                      <a:pt x="21075" y="17627"/>
                      <a:pt x="26059" y="17627"/>
                    </a:cubicBezTo>
                    <a:cubicBezTo>
                      <a:pt x="27320" y="17627"/>
                      <a:pt x="28872" y="17324"/>
                      <a:pt x="30783" y="16565"/>
                    </a:cubicBezTo>
                    <a:cubicBezTo>
                      <a:pt x="30783" y="16565"/>
                      <a:pt x="32639" y="17187"/>
                      <a:pt x="35027" y="17187"/>
                    </a:cubicBezTo>
                    <a:cubicBezTo>
                      <a:pt x="37914" y="17187"/>
                      <a:pt x="41579" y="16278"/>
                      <a:pt x="43685" y="12265"/>
                    </a:cubicBezTo>
                    <a:lnTo>
                      <a:pt x="43685" y="12265"/>
                    </a:lnTo>
                    <a:cubicBezTo>
                      <a:pt x="41874" y="14845"/>
                      <a:pt x="38026" y="15298"/>
                      <a:pt x="36170" y="15388"/>
                    </a:cubicBezTo>
                    <a:cubicBezTo>
                      <a:pt x="35491" y="15388"/>
                      <a:pt x="34722" y="15434"/>
                      <a:pt x="34042" y="15524"/>
                    </a:cubicBezTo>
                    <a:cubicBezTo>
                      <a:pt x="33341" y="15591"/>
                      <a:pt x="32689" y="15622"/>
                      <a:pt x="32082" y="15622"/>
                    </a:cubicBezTo>
                    <a:cubicBezTo>
                      <a:pt x="26100" y="15622"/>
                      <a:pt x="24503" y="12578"/>
                      <a:pt x="24174" y="10318"/>
                    </a:cubicBezTo>
                    <a:cubicBezTo>
                      <a:pt x="23993" y="9277"/>
                      <a:pt x="24083" y="8326"/>
                      <a:pt x="24400" y="7376"/>
                    </a:cubicBezTo>
                    <a:cubicBezTo>
                      <a:pt x="24536" y="6787"/>
                      <a:pt x="24672" y="6244"/>
                      <a:pt x="24762" y="5791"/>
                    </a:cubicBezTo>
                    <a:cubicBezTo>
                      <a:pt x="24989" y="3845"/>
                      <a:pt x="24038" y="1943"/>
                      <a:pt x="22273" y="1038"/>
                    </a:cubicBezTo>
                    <a:cubicBezTo>
                      <a:pt x="21590" y="632"/>
                      <a:pt x="20824" y="437"/>
                      <a:pt x="20058" y="437"/>
                    </a:cubicBezTo>
                    <a:cubicBezTo>
                      <a:pt x="18946" y="437"/>
                      <a:pt x="17834" y="849"/>
                      <a:pt x="16976" y="1627"/>
                    </a:cubicBezTo>
                    <a:cubicBezTo>
                      <a:pt x="16795" y="1762"/>
                      <a:pt x="16705" y="1853"/>
                      <a:pt x="16569" y="1989"/>
                    </a:cubicBezTo>
                    <a:cubicBezTo>
                      <a:pt x="16523" y="2079"/>
                      <a:pt x="16342" y="2170"/>
                      <a:pt x="16161" y="2170"/>
                    </a:cubicBezTo>
                    <a:cubicBezTo>
                      <a:pt x="16071" y="2170"/>
                      <a:pt x="15890" y="2079"/>
                      <a:pt x="15799" y="1989"/>
                    </a:cubicBezTo>
                    <a:cubicBezTo>
                      <a:pt x="14223" y="252"/>
                      <a:pt x="12418" y="0"/>
                      <a:pt x="11506" y="0"/>
                    </a:cubicBezTo>
                    <a:close/>
                  </a:path>
                </a:pathLst>
              </a:custGeom>
              <a:solidFill>
                <a:srgbClr val="FFBD00">
                  <a:alpha val="43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0705" name="Google Shape;20705;p42"/>
            <p:cNvGrpSpPr/>
            <p:nvPr/>
          </p:nvGrpSpPr>
          <p:grpSpPr>
            <a:xfrm>
              <a:off x="7090726" y="2965363"/>
              <a:ext cx="1285902" cy="1283684"/>
              <a:chOff x="144579" y="3935690"/>
              <a:chExt cx="1122960" cy="1121023"/>
            </a:xfrm>
          </p:grpSpPr>
          <p:sp>
            <p:nvSpPr>
              <p:cNvPr id="20706" name="Google Shape;20706;p42"/>
              <p:cNvSpPr/>
              <p:nvPr/>
            </p:nvSpPr>
            <p:spPr>
              <a:xfrm rot="1236605">
                <a:off x="269676" y="4061477"/>
                <a:ext cx="872767" cy="869450"/>
              </a:xfrm>
              <a:custGeom>
                <a:rect b="b" l="l" r="r" t="t"/>
                <a:pathLst>
                  <a:path extrusionOk="0" h="42463" w="42625">
                    <a:moveTo>
                      <a:pt x="34929" y="1"/>
                    </a:moveTo>
                    <a:cubicBezTo>
                      <a:pt x="33827" y="10297"/>
                      <a:pt x="29672" y="10916"/>
                      <a:pt x="28699" y="10916"/>
                    </a:cubicBezTo>
                    <a:cubicBezTo>
                      <a:pt x="28632" y="10916"/>
                      <a:pt x="28581" y="10913"/>
                      <a:pt x="28546" y="10910"/>
                    </a:cubicBezTo>
                    <a:lnTo>
                      <a:pt x="28455" y="10910"/>
                    </a:lnTo>
                    <a:cubicBezTo>
                      <a:pt x="28265" y="10905"/>
                      <a:pt x="28078" y="10903"/>
                      <a:pt x="27895" y="10903"/>
                    </a:cubicBezTo>
                    <a:cubicBezTo>
                      <a:pt x="18028" y="10903"/>
                      <a:pt x="18834" y="17996"/>
                      <a:pt x="19990" y="21730"/>
                    </a:cubicBezTo>
                    <a:cubicBezTo>
                      <a:pt x="20895" y="24763"/>
                      <a:pt x="20443" y="28067"/>
                      <a:pt x="18722" y="30693"/>
                    </a:cubicBezTo>
                    <a:cubicBezTo>
                      <a:pt x="16466" y="34346"/>
                      <a:pt x="12879" y="34995"/>
                      <a:pt x="10649" y="34995"/>
                    </a:cubicBezTo>
                    <a:cubicBezTo>
                      <a:pt x="10060" y="34995"/>
                      <a:pt x="9566" y="34950"/>
                      <a:pt x="9216" y="34903"/>
                    </a:cubicBezTo>
                    <a:cubicBezTo>
                      <a:pt x="8854" y="34903"/>
                      <a:pt x="8673" y="34858"/>
                      <a:pt x="8673" y="34858"/>
                    </a:cubicBezTo>
                    <a:cubicBezTo>
                      <a:pt x="8154" y="34794"/>
                      <a:pt x="7670" y="34764"/>
                      <a:pt x="7218" y="34764"/>
                    </a:cubicBezTo>
                    <a:cubicBezTo>
                      <a:pt x="0" y="34764"/>
                      <a:pt x="1203" y="42463"/>
                      <a:pt x="1203" y="42463"/>
                    </a:cubicBezTo>
                    <a:cubicBezTo>
                      <a:pt x="2492" y="38244"/>
                      <a:pt x="4673" y="37004"/>
                      <a:pt x="6792" y="37004"/>
                    </a:cubicBezTo>
                    <a:cubicBezTo>
                      <a:pt x="9810" y="37004"/>
                      <a:pt x="12702" y="39520"/>
                      <a:pt x="12702" y="39520"/>
                    </a:cubicBezTo>
                    <a:cubicBezTo>
                      <a:pt x="15345" y="41594"/>
                      <a:pt x="17432" y="42321"/>
                      <a:pt x="19059" y="42321"/>
                    </a:cubicBezTo>
                    <a:cubicBezTo>
                      <a:pt x="22866" y="42321"/>
                      <a:pt x="24155" y="38343"/>
                      <a:pt x="24155" y="38343"/>
                    </a:cubicBezTo>
                    <a:cubicBezTo>
                      <a:pt x="25174" y="35474"/>
                      <a:pt x="27233" y="34840"/>
                      <a:pt x="28860" y="34840"/>
                    </a:cubicBezTo>
                    <a:cubicBezTo>
                      <a:pt x="29183" y="34840"/>
                      <a:pt x="29490" y="34865"/>
                      <a:pt x="29768" y="34903"/>
                    </a:cubicBezTo>
                    <a:cubicBezTo>
                      <a:pt x="30402" y="34948"/>
                      <a:pt x="30945" y="35129"/>
                      <a:pt x="31534" y="35356"/>
                    </a:cubicBezTo>
                    <a:cubicBezTo>
                      <a:pt x="32601" y="35788"/>
                      <a:pt x="33613" y="35964"/>
                      <a:pt x="34558" y="35964"/>
                    </a:cubicBezTo>
                    <a:cubicBezTo>
                      <a:pt x="35097" y="35964"/>
                      <a:pt x="35613" y="35907"/>
                      <a:pt x="36106" y="35808"/>
                    </a:cubicBezTo>
                    <a:cubicBezTo>
                      <a:pt x="38233" y="35401"/>
                      <a:pt x="39999" y="34088"/>
                      <a:pt x="41131" y="32323"/>
                    </a:cubicBezTo>
                    <a:cubicBezTo>
                      <a:pt x="42262" y="30512"/>
                      <a:pt x="42624" y="28294"/>
                      <a:pt x="42126" y="26121"/>
                    </a:cubicBezTo>
                    <a:cubicBezTo>
                      <a:pt x="41266" y="22726"/>
                      <a:pt x="38822" y="19919"/>
                      <a:pt x="37645" y="18697"/>
                    </a:cubicBezTo>
                    <a:lnTo>
                      <a:pt x="36468" y="17701"/>
                    </a:lnTo>
                    <a:cubicBezTo>
                      <a:pt x="34431" y="16162"/>
                      <a:pt x="35110" y="14260"/>
                      <a:pt x="35834" y="13038"/>
                    </a:cubicBezTo>
                    <a:cubicBezTo>
                      <a:pt x="36513" y="11997"/>
                      <a:pt x="37011" y="10775"/>
                      <a:pt x="37192" y="9552"/>
                    </a:cubicBezTo>
                    <a:cubicBezTo>
                      <a:pt x="38505" y="1811"/>
                      <a:pt x="35110" y="46"/>
                      <a:pt x="349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07" name="Google Shape;20707;p42"/>
              <p:cNvSpPr/>
              <p:nvPr/>
            </p:nvSpPr>
            <p:spPr>
              <a:xfrm rot="1236605">
                <a:off x="472677" y="4081605"/>
                <a:ext cx="588609" cy="759477"/>
              </a:xfrm>
              <a:custGeom>
                <a:rect b="b" l="l" r="r" t="t"/>
                <a:pathLst>
                  <a:path extrusionOk="0" h="37092" w="28747">
                    <a:moveTo>
                      <a:pt x="25713" y="1"/>
                    </a:moveTo>
                    <a:lnTo>
                      <a:pt x="25713" y="1"/>
                    </a:lnTo>
                    <a:cubicBezTo>
                      <a:pt x="24574" y="10297"/>
                      <a:pt x="20484" y="10917"/>
                      <a:pt x="19458" y="10917"/>
                    </a:cubicBezTo>
                    <a:cubicBezTo>
                      <a:pt x="19383" y="10917"/>
                      <a:pt x="19325" y="10914"/>
                      <a:pt x="19285" y="10911"/>
                    </a:cubicBezTo>
                    <a:lnTo>
                      <a:pt x="19240" y="10911"/>
                    </a:lnTo>
                    <a:cubicBezTo>
                      <a:pt x="19049" y="10906"/>
                      <a:pt x="18863" y="10903"/>
                      <a:pt x="18680" y="10903"/>
                    </a:cubicBezTo>
                    <a:cubicBezTo>
                      <a:pt x="8811" y="10903"/>
                      <a:pt x="9574" y="17997"/>
                      <a:pt x="10774" y="21730"/>
                    </a:cubicBezTo>
                    <a:cubicBezTo>
                      <a:pt x="11680" y="24763"/>
                      <a:pt x="11227" y="28068"/>
                      <a:pt x="9507" y="30738"/>
                    </a:cubicBezTo>
                    <a:cubicBezTo>
                      <a:pt x="7218" y="34351"/>
                      <a:pt x="3628" y="34996"/>
                      <a:pt x="1419" y="34996"/>
                    </a:cubicBezTo>
                    <a:cubicBezTo>
                      <a:pt x="832" y="34996"/>
                      <a:pt x="342" y="34951"/>
                      <a:pt x="0" y="34903"/>
                    </a:cubicBezTo>
                    <a:lnTo>
                      <a:pt x="0" y="34903"/>
                    </a:lnTo>
                    <a:cubicBezTo>
                      <a:pt x="589" y="36111"/>
                      <a:pt x="2703" y="36302"/>
                      <a:pt x="3980" y="36302"/>
                    </a:cubicBezTo>
                    <a:cubicBezTo>
                      <a:pt x="4569" y="36302"/>
                      <a:pt x="4980" y="36261"/>
                      <a:pt x="4980" y="36261"/>
                    </a:cubicBezTo>
                    <a:cubicBezTo>
                      <a:pt x="6665" y="36852"/>
                      <a:pt x="7992" y="37091"/>
                      <a:pt x="9038" y="37091"/>
                    </a:cubicBezTo>
                    <a:cubicBezTo>
                      <a:pt x="12320" y="37091"/>
                      <a:pt x="12822" y="34736"/>
                      <a:pt x="12857" y="33500"/>
                    </a:cubicBezTo>
                    <a:cubicBezTo>
                      <a:pt x="12902" y="32821"/>
                      <a:pt x="13038" y="32187"/>
                      <a:pt x="13400" y="31644"/>
                    </a:cubicBezTo>
                    <a:cubicBezTo>
                      <a:pt x="14225" y="30495"/>
                      <a:pt x="15280" y="30151"/>
                      <a:pt x="16291" y="30151"/>
                    </a:cubicBezTo>
                    <a:cubicBezTo>
                      <a:pt x="16833" y="30151"/>
                      <a:pt x="17362" y="30250"/>
                      <a:pt x="17836" y="30376"/>
                    </a:cubicBezTo>
                    <a:cubicBezTo>
                      <a:pt x="18120" y="30457"/>
                      <a:pt x="18403" y="30496"/>
                      <a:pt x="18679" y="30496"/>
                    </a:cubicBezTo>
                    <a:cubicBezTo>
                      <a:pt x="20556" y="30496"/>
                      <a:pt x="22118" y="28728"/>
                      <a:pt x="21684" y="26755"/>
                    </a:cubicBezTo>
                    <a:cubicBezTo>
                      <a:pt x="21413" y="25578"/>
                      <a:pt x="20779" y="24718"/>
                      <a:pt x="20779" y="24718"/>
                    </a:cubicBezTo>
                    <a:cubicBezTo>
                      <a:pt x="21865" y="20598"/>
                      <a:pt x="18696" y="19059"/>
                      <a:pt x="17565" y="18697"/>
                    </a:cubicBezTo>
                    <a:cubicBezTo>
                      <a:pt x="17293" y="18561"/>
                      <a:pt x="17112" y="18289"/>
                      <a:pt x="17022" y="18108"/>
                    </a:cubicBezTo>
                    <a:cubicBezTo>
                      <a:pt x="16931" y="15573"/>
                      <a:pt x="18968" y="14713"/>
                      <a:pt x="20236" y="14442"/>
                    </a:cubicBezTo>
                    <a:cubicBezTo>
                      <a:pt x="21367" y="14125"/>
                      <a:pt x="22454" y="13763"/>
                      <a:pt x="23359" y="12993"/>
                    </a:cubicBezTo>
                    <a:cubicBezTo>
                      <a:pt x="28746" y="8783"/>
                      <a:pt x="25804" y="272"/>
                      <a:pt x="25713" y="1"/>
                    </a:cubicBezTo>
                    <a:close/>
                  </a:path>
                </a:pathLst>
              </a:custGeom>
              <a:solidFill>
                <a:srgbClr val="FFBD00">
                  <a:alpha val="43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0708" name="Google Shape;20708;p42"/>
            <p:cNvGrpSpPr/>
            <p:nvPr/>
          </p:nvGrpSpPr>
          <p:grpSpPr>
            <a:xfrm>
              <a:off x="5350694" y="188486"/>
              <a:ext cx="3794171" cy="4325690"/>
              <a:chOff x="9587075" y="817936"/>
              <a:chExt cx="3097283" cy="3696223"/>
            </a:xfrm>
          </p:grpSpPr>
          <p:sp>
            <p:nvSpPr>
              <p:cNvPr id="20709" name="Google Shape;20709;p42"/>
              <p:cNvSpPr/>
              <p:nvPr/>
            </p:nvSpPr>
            <p:spPr>
              <a:xfrm>
                <a:off x="9928746" y="2072617"/>
                <a:ext cx="1665767" cy="344097"/>
              </a:xfrm>
              <a:custGeom>
                <a:rect b="b" l="l" r="r" t="t"/>
                <a:pathLst>
                  <a:path extrusionOk="0" h="5100" w="24689">
                    <a:moveTo>
                      <a:pt x="24619" y="1632"/>
                    </a:moveTo>
                    <a:cubicBezTo>
                      <a:pt x="24619" y="1632"/>
                      <a:pt x="17985" y="127"/>
                      <a:pt x="13503" y="713"/>
                    </a:cubicBezTo>
                    <a:cubicBezTo>
                      <a:pt x="9016" y="1298"/>
                      <a:pt x="2426" y="157"/>
                      <a:pt x="182" y="1"/>
                    </a:cubicBezTo>
                    <a:cubicBezTo>
                      <a:pt x="182" y="1"/>
                      <a:pt x="0" y="2331"/>
                      <a:pt x="2508" y="3142"/>
                    </a:cubicBezTo>
                    <a:cubicBezTo>
                      <a:pt x="5011" y="3949"/>
                      <a:pt x="12622" y="4001"/>
                      <a:pt x="12622" y="4001"/>
                    </a:cubicBezTo>
                    <a:cubicBezTo>
                      <a:pt x="12622" y="4001"/>
                      <a:pt x="24688" y="5099"/>
                      <a:pt x="24619" y="16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10" name="Google Shape;20710;p42"/>
              <p:cNvSpPr/>
              <p:nvPr/>
            </p:nvSpPr>
            <p:spPr>
              <a:xfrm>
                <a:off x="9990751" y="2077070"/>
                <a:ext cx="227239" cy="82516"/>
              </a:xfrm>
              <a:custGeom>
                <a:rect b="b" l="l" r="r" t="t"/>
                <a:pathLst>
                  <a:path extrusionOk="0" h="1223" w="3368">
                    <a:moveTo>
                      <a:pt x="1" y="0"/>
                    </a:moveTo>
                    <a:cubicBezTo>
                      <a:pt x="1" y="0"/>
                      <a:pt x="231" y="759"/>
                      <a:pt x="882" y="1007"/>
                    </a:cubicBezTo>
                    <a:cubicBezTo>
                      <a:pt x="1157" y="1115"/>
                      <a:pt x="1594" y="1222"/>
                      <a:pt x="2028" y="1222"/>
                    </a:cubicBezTo>
                    <a:cubicBezTo>
                      <a:pt x="2619" y="1222"/>
                      <a:pt x="3205" y="1022"/>
                      <a:pt x="3368" y="35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11" name="Google Shape;20711;p42"/>
              <p:cNvSpPr/>
              <p:nvPr/>
            </p:nvSpPr>
            <p:spPr>
              <a:xfrm>
                <a:off x="9587075" y="2124434"/>
                <a:ext cx="1860148" cy="571201"/>
              </a:xfrm>
              <a:custGeom>
                <a:rect b="b" l="l" r="r" t="t"/>
                <a:pathLst>
                  <a:path extrusionOk="0" h="8466" w="27570">
                    <a:moveTo>
                      <a:pt x="26424" y="1"/>
                    </a:moveTo>
                    <a:cubicBezTo>
                      <a:pt x="26424" y="1"/>
                      <a:pt x="18710" y="83"/>
                      <a:pt x="14167" y="2084"/>
                    </a:cubicBezTo>
                    <a:cubicBezTo>
                      <a:pt x="9620" y="4088"/>
                      <a:pt x="2409" y="5316"/>
                      <a:pt x="1" y="5837"/>
                    </a:cubicBezTo>
                    <a:cubicBezTo>
                      <a:pt x="1" y="5837"/>
                      <a:pt x="721" y="8305"/>
                      <a:pt x="3611" y="8388"/>
                    </a:cubicBezTo>
                    <a:cubicBezTo>
                      <a:pt x="6505" y="8466"/>
                      <a:pt x="14523" y="6184"/>
                      <a:pt x="14523" y="6184"/>
                    </a:cubicBezTo>
                    <a:cubicBezTo>
                      <a:pt x="14523" y="6184"/>
                      <a:pt x="27570" y="3632"/>
                      <a:pt x="2642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12" name="Google Shape;20712;p42"/>
              <p:cNvSpPr/>
              <p:nvPr/>
            </p:nvSpPr>
            <p:spPr>
              <a:xfrm>
                <a:off x="9611972" y="2449102"/>
                <a:ext cx="317042" cy="128395"/>
              </a:xfrm>
              <a:custGeom>
                <a:rect b="b" l="l" r="r" t="t"/>
                <a:pathLst>
                  <a:path extrusionOk="0" h="1903" w="4699">
                    <a:moveTo>
                      <a:pt x="4600" y="1"/>
                    </a:moveTo>
                    <a:lnTo>
                      <a:pt x="1" y="933"/>
                    </a:lnTo>
                    <a:cubicBezTo>
                      <a:pt x="1" y="933"/>
                      <a:pt x="612" y="1827"/>
                      <a:pt x="1580" y="1892"/>
                    </a:cubicBezTo>
                    <a:cubicBezTo>
                      <a:pt x="1662" y="1899"/>
                      <a:pt x="1754" y="1902"/>
                      <a:pt x="1852" y="1902"/>
                    </a:cubicBezTo>
                    <a:cubicBezTo>
                      <a:pt x="2897" y="1902"/>
                      <a:pt x="4699" y="1508"/>
                      <a:pt x="46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13" name="Google Shape;20713;p42"/>
              <p:cNvSpPr/>
              <p:nvPr/>
            </p:nvSpPr>
            <p:spPr>
              <a:xfrm>
                <a:off x="9707712" y="2213158"/>
                <a:ext cx="1827897" cy="1127424"/>
              </a:xfrm>
              <a:custGeom>
                <a:rect b="b" l="l" r="r" t="t"/>
                <a:pathLst>
                  <a:path extrusionOk="0" h="16710" w="27092">
                    <a:moveTo>
                      <a:pt x="24029" y="300"/>
                    </a:moveTo>
                    <a:cubicBezTo>
                      <a:pt x="24029" y="300"/>
                      <a:pt x="11802" y="1"/>
                      <a:pt x="8687" y="3866"/>
                    </a:cubicBezTo>
                    <a:cubicBezTo>
                      <a:pt x="5380" y="7962"/>
                      <a:pt x="1640" y="13299"/>
                      <a:pt x="0" y="15143"/>
                    </a:cubicBezTo>
                    <a:cubicBezTo>
                      <a:pt x="0" y="15143"/>
                      <a:pt x="2040" y="16709"/>
                      <a:pt x="4422" y="15074"/>
                    </a:cubicBezTo>
                    <a:cubicBezTo>
                      <a:pt x="6804" y="13434"/>
                      <a:pt x="11364" y="6730"/>
                      <a:pt x="11364" y="6730"/>
                    </a:cubicBezTo>
                    <a:cubicBezTo>
                      <a:pt x="11364" y="6730"/>
                      <a:pt x="27092" y="2547"/>
                      <a:pt x="24029" y="30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14" name="Google Shape;20714;p42"/>
              <p:cNvSpPr/>
              <p:nvPr/>
            </p:nvSpPr>
            <p:spPr>
              <a:xfrm>
                <a:off x="9718508" y="2968152"/>
                <a:ext cx="274670" cy="250786"/>
              </a:xfrm>
              <a:custGeom>
                <a:rect b="b" l="l" r="r" t="t"/>
                <a:pathLst>
                  <a:path extrusionOk="0" h="3717" w="4071">
                    <a:moveTo>
                      <a:pt x="2908" y="0"/>
                    </a:moveTo>
                    <a:lnTo>
                      <a:pt x="1" y="3662"/>
                    </a:lnTo>
                    <a:cubicBezTo>
                      <a:pt x="1" y="3662"/>
                      <a:pt x="223" y="3716"/>
                      <a:pt x="537" y="3716"/>
                    </a:cubicBezTo>
                    <a:cubicBezTo>
                      <a:pt x="901" y="3716"/>
                      <a:pt x="1389" y="3643"/>
                      <a:pt x="1793" y="3328"/>
                    </a:cubicBezTo>
                    <a:cubicBezTo>
                      <a:pt x="2548" y="2742"/>
                      <a:pt x="4071" y="1137"/>
                      <a:pt x="29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15" name="Google Shape;20715;p42"/>
              <p:cNvSpPr/>
              <p:nvPr/>
            </p:nvSpPr>
            <p:spPr>
              <a:xfrm>
                <a:off x="10278580" y="948491"/>
                <a:ext cx="2405778" cy="2632410"/>
              </a:xfrm>
              <a:custGeom>
                <a:rect b="b" l="l" r="r" t="t"/>
                <a:pathLst>
                  <a:path extrusionOk="0" h="39016" w="35657">
                    <a:moveTo>
                      <a:pt x="35652" y="1"/>
                    </a:moveTo>
                    <a:cubicBezTo>
                      <a:pt x="32016" y="4405"/>
                      <a:pt x="26758" y="10175"/>
                      <a:pt x="22918" y="13664"/>
                    </a:cubicBezTo>
                    <a:cubicBezTo>
                      <a:pt x="22614" y="13937"/>
                      <a:pt x="22315" y="14206"/>
                      <a:pt x="22028" y="14449"/>
                    </a:cubicBezTo>
                    <a:cubicBezTo>
                      <a:pt x="20661" y="15625"/>
                      <a:pt x="19533" y="16432"/>
                      <a:pt x="18817" y="16666"/>
                    </a:cubicBezTo>
                    <a:cubicBezTo>
                      <a:pt x="16258" y="17495"/>
                      <a:pt x="14014" y="17295"/>
                      <a:pt x="12244" y="17634"/>
                    </a:cubicBezTo>
                    <a:cubicBezTo>
                      <a:pt x="5506" y="18922"/>
                      <a:pt x="5554" y="20567"/>
                      <a:pt x="2504" y="23218"/>
                    </a:cubicBezTo>
                    <a:cubicBezTo>
                      <a:pt x="1380" y="24190"/>
                      <a:pt x="538" y="25496"/>
                      <a:pt x="430" y="26164"/>
                    </a:cubicBezTo>
                    <a:cubicBezTo>
                      <a:pt x="0" y="28776"/>
                      <a:pt x="738" y="33579"/>
                      <a:pt x="1406" y="38360"/>
                    </a:cubicBezTo>
                    <a:cubicBezTo>
                      <a:pt x="1406" y="38360"/>
                      <a:pt x="3467" y="39015"/>
                      <a:pt x="3914" y="35900"/>
                    </a:cubicBezTo>
                    <a:cubicBezTo>
                      <a:pt x="4287" y="33258"/>
                      <a:pt x="3588" y="31006"/>
                      <a:pt x="3588" y="31006"/>
                    </a:cubicBezTo>
                    <a:cubicBezTo>
                      <a:pt x="3588" y="31006"/>
                      <a:pt x="4061" y="30156"/>
                      <a:pt x="4395" y="29110"/>
                    </a:cubicBezTo>
                    <a:cubicBezTo>
                      <a:pt x="4664" y="28251"/>
                      <a:pt x="4938" y="26802"/>
                      <a:pt x="4938" y="26802"/>
                    </a:cubicBezTo>
                    <a:cubicBezTo>
                      <a:pt x="6352" y="26290"/>
                      <a:pt x="9545" y="25860"/>
                      <a:pt x="11190" y="25921"/>
                    </a:cubicBezTo>
                    <a:cubicBezTo>
                      <a:pt x="14010" y="26021"/>
                      <a:pt x="14804" y="27613"/>
                      <a:pt x="14353" y="29275"/>
                    </a:cubicBezTo>
                    <a:cubicBezTo>
                      <a:pt x="13754" y="31505"/>
                      <a:pt x="4556" y="31891"/>
                      <a:pt x="6400" y="38061"/>
                    </a:cubicBezTo>
                    <a:cubicBezTo>
                      <a:pt x="6400" y="38061"/>
                      <a:pt x="12865" y="34989"/>
                      <a:pt x="17121" y="33570"/>
                    </a:cubicBezTo>
                    <a:cubicBezTo>
                      <a:pt x="21386" y="32151"/>
                      <a:pt x="22024" y="30802"/>
                      <a:pt x="23529" y="26902"/>
                    </a:cubicBezTo>
                    <a:cubicBezTo>
                      <a:pt x="23647" y="26593"/>
                      <a:pt x="24076" y="26042"/>
                      <a:pt x="24731" y="25335"/>
                    </a:cubicBezTo>
                    <a:cubicBezTo>
                      <a:pt x="25243" y="24780"/>
                      <a:pt x="25881" y="24125"/>
                      <a:pt x="26614" y="23409"/>
                    </a:cubicBezTo>
                    <a:cubicBezTo>
                      <a:pt x="29122" y="20957"/>
                      <a:pt x="32680" y="17790"/>
                      <a:pt x="35513" y="15408"/>
                    </a:cubicBezTo>
                    <a:lnTo>
                      <a:pt x="35656" y="13126"/>
                    </a:lnTo>
                    <a:lnTo>
                      <a:pt x="35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16" name="Google Shape;20716;p42"/>
              <p:cNvSpPr/>
              <p:nvPr/>
            </p:nvSpPr>
            <p:spPr>
              <a:xfrm>
                <a:off x="11764213" y="1870677"/>
                <a:ext cx="309755" cy="787510"/>
              </a:xfrm>
              <a:custGeom>
                <a:rect b="b" l="l" r="r" t="t"/>
                <a:pathLst>
                  <a:path extrusionOk="0" h="11672" w="4591">
                    <a:moveTo>
                      <a:pt x="4591" y="9745"/>
                    </a:moveTo>
                    <a:cubicBezTo>
                      <a:pt x="3858" y="10461"/>
                      <a:pt x="3220" y="11112"/>
                      <a:pt x="2708" y="11672"/>
                    </a:cubicBezTo>
                    <a:cubicBezTo>
                      <a:pt x="2105" y="7393"/>
                      <a:pt x="452" y="2157"/>
                      <a:pt x="1" y="785"/>
                    </a:cubicBezTo>
                    <a:cubicBezTo>
                      <a:pt x="291" y="543"/>
                      <a:pt x="582" y="278"/>
                      <a:pt x="890" y="0"/>
                    </a:cubicBezTo>
                    <a:cubicBezTo>
                      <a:pt x="1905" y="1675"/>
                      <a:pt x="3545" y="6487"/>
                      <a:pt x="4591" y="9745"/>
                    </a:cubicBezTo>
                    <a:close/>
                  </a:path>
                </a:pathLst>
              </a:custGeom>
              <a:solidFill>
                <a:srgbClr val="3A080B">
                  <a:alpha val="3838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17" name="Google Shape;20717;p42"/>
              <p:cNvSpPr/>
              <p:nvPr/>
            </p:nvSpPr>
            <p:spPr>
              <a:xfrm>
                <a:off x="11773861" y="817936"/>
                <a:ext cx="910238" cy="1796591"/>
              </a:xfrm>
              <a:custGeom>
                <a:rect b="b" l="l" r="r" t="t"/>
                <a:pathLst>
                  <a:path extrusionOk="0" h="26628" w="13491">
                    <a:moveTo>
                      <a:pt x="13490" y="1"/>
                    </a:moveTo>
                    <a:cubicBezTo>
                      <a:pt x="13061" y="521"/>
                      <a:pt x="12609" y="1064"/>
                      <a:pt x="12171" y="1628"/>
                    </a:cubicBezTo>
                    <a:cubicBezTo>
                      <a:pt x="12123" y="1680"/>
                      <a:pt x="12080" y="1741"/>
                      <a:pt x="12028" y="1793"/>
                    </a:cubicBezTo>
                    <a:cubicBezTo>
                      <a:pt x="10921" y="3129"/>
                      <a:pt x="9750" y="4539"/>
                      <a:pt x="8596" y="5910"/>
                    </a:cubicBezTo>
                    <a:cubicBezTo>
                      <a:pt x="8544" y="5971"/>
                      <a:pt x="8492" y="6032"/>
                      <a:pt x="8444" y="6088"/>
                    </a:cubicBezTo>
                    <a:cubicBezTo>
                      <a:pt x="8336" y="6227"/>
                      <a:pt x="8223" y="6357"/>
                      <a:pt x="8110" y="6492"/>
                    </a:cubicBezTo>
                    <a:cubicBezTo>
                      <a:pt x="8058" y="6552"/>
                      <a:pt x="8010" y="6604"/>
                      <a:pt x="7962" y="6665"/>
                    </a:cubicBezTo>
                    <a:cubicBezTo>
                      <a:pt x="5750" y="9277"/>
                      <a:pt x="3676" y="11664"/>
                      <a:pt x="2404" y="12983"/>
                    </a:cubicBezTo>
                    <a:cubicBezTo>
                      <a:pt x="2318" y="13074"/>
                      <a:pt x="2231" y="13160"/>
                      <a:pt x="2148" y="13243"/>
                    </a:cubicBezTo>
                    <a:cubicBezTo>
                      <a:pt x="1675" y="13716"/>
                      <a:pt x="1346" y="14002"/>
                      <a:pt x="1194" y="14050"/>
                    </a:cubicBezTo>
                    <a:cubicBezTo>
                      <a:pt x="586" y="14241"/>
                      <a:pt x="291" y="14614"/>
                      <a:pt x="153" y="14961"/>
                    </a:cubicBezTo>
                    <a:cubicBezTo>
                      <a:pt x="114" y="15056"/>
                      <a:pt x="87" y="15143"/>
                      <a:pt x="70" y="15221"/>
                    </a:cubicBezTo>
                    <a:cubicBezTo>
                      <a:pt x="1" y="15516"/>
                      <a:pt x="27" y="15738"/>
                      <a:pt x="27" y="15738"/>
                    </a:cubicBezTo>
                    <a:cubicBezTo>
                      <a:pt x="27" y="15738"/>
                      <a:pt x="1415" y="19135"/>
                      <a:pt x="2743" y="22120"/>
                    </a:cubicBezTo>
                    <a:cubicBezTo>
                      <a:pt x="2778" y="22198"/>
                      <a:pt x="2808" y="22268"/>
                      <a:pt x="2843" y="22346"/>
                    </a:cubicBezTo>
                    <a:cubicBezTo>
                      <a:pt x="3016" y="22727"/>
                      <a:pt x="3185" y="23109"/>
                      <a:pt x="3350" y="23465"/>
                    </a:cubicBezTo>
                    <a:cubicBezTo>
                      <a:pt x="3385" y="23530"/>
                      <a:pt x="3411" y="23600"/>
                      <a:pt x="3446" y="23665"/>
                    </a:cubicBezTo>
                    <a:cubicBezTo>
                      <a:pt x="3936" y="24736"/>
                      <a:pt x="4387" y="25634"/>
                      <a:pt x="4695" y="26133"/>
                    </a:cubicBezTo>
                    <a:cubicBezTo>
                      <a:pt x="4907" y="26478"/>
                      <a:pt x="5164" y="26627"/>
                      <a:pt x="5454" y="26627"/>
                    </a:cubicBezTo>
                    <a:cubicBezTo>
                      <a:pt x="5789" y="26627"/>
                      <a:pt x="6168" y="26430"/>
                      <a:pt x="6574" y="26107"/>
                    </a:cubicBezTo>
                    <a:cubicBezTo>
                      <a:pt x="6626" y="26060"/>
                      <a:pt x="6687" y="26012"/>
                      <a:pt x="6748" y="25960"/>
                    </a:cubicBezTo>
                    <a:cubicBezTo>
                      <a:pt x="7030" y="25721"/>
                      <a:pt x="7320" y="25431"/>
                      <a:pt x="7620" y="25109"/>
                    </a:cubicBezTo>
                    <a:cubicBezTo>
                      <a:pt x="7676" y="25057"/>
                      <a:pt x="7724" y="25001"/>
                      <a:pt x="7772" y="24949"/>
                    </a:cubicBezTo>
                    <a:cubicBezTo>
                      <a:pt x="8722" y="23912"/>
                      <a:pt x="9737" y="22619"/>
                      <a:pt x="10670" y="21786"/>
                    </a:cubicBezTo>
                    <a:cubicBezTo>
                      <a:pt x="10718" y="21734"/>
                      <a:pt x="10770" y="21695"/>
                      <a:pt x="10822" y="21647"/>
                    </a:cubicBezTo>
                    <a:cubicBezTo>
                      <a:pt x="10826" y="21647"/>
                      <a:pt x="10830" y="21643"/>
                      <a:pt x="10835" y="21638"/>
                    </a:cubicBezTo>
                    <a:cubicBezTo>
                      <a:pt x="11069" y="21430"/>
                      <a:pt x="11347" y="21179"/>
                      <a:pt x="11637" y="20888"/>
                    </a:cubicBezTo>
                    <a:cubicBezTo>
                      <a:pt x="11689" y="20836"/>
                      <a:pt x="11742" y="20788"/>
                      <a:pt x="11798" y="20732"/>
                    </a:cubicBezTo>
                    <a:cubicBezTo>
                      <a:pt x="12362" y="20168"/>
                      <a:pt x="12974" y="19534"/>
                      <a:pt x="13477" y="19031"/>
                    </a:cubicBezTo>
                    <a:lnTo>
                      <a:pt x="13490" y="18810"/>
                    </a:lnTo>
                    <a:lnTo>
                      <a:pt x="1349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18" name="Google Shape;20718;p42"/>
              <p:cNvSpPr/>
              <p:nvPr/>
            </p:nvSpPr>
            <p:spPr>
              <a:xfrm>
                <a:off x="11916156" y="1255279"/>
                <a:ext cx="455557" cy="543741"/>
              </a:xfrm>
              <a:custGeom>
                <a:rect b="b" l="l" r="r" t="t"/>
                <a:pathLst>
                  <a:path extrusionOk="0" h="8059" w="6752">
                    <a:moveTo>
                      <a:pt x="5984" y="1"/>
                    </a:moveTo>
                    <a:cubicBezTo>
                      <a:pt x="5936" y="62"/>
                      <a:pt x="5884" y="118"/>
                      <a:pt x="5836" y="175"/>
                    </a:cubicBezTo>
                    <a:cubicBezTo>
                      <a:pt x="6218" y="639"/>
                      <a:pt x="6470" y="1181"/>
                      <a:pt x="6504" y="1689"/>
                    </a:cubicBezTo>
                    <a:cubicBezTo>
                      <a:pt x="6552" y="2513"/>
                      <a:pt x="6001" y="3051"/>
                      <a:pt x="4908" y="3251"/>
                    </a:cubicBezTo>
                    <a:cubicBezTo>
                      <a:pt x="2925" y="3611"/>
                      <a:pt x="2404" y="5225"/>
                      <a:pt x="2022" y="6409"/>
                    </a:cubicBezTo>
                    <a:cubicBezTo>
                      <a:pt x="1736" y="7299"/>
                      <a:pt x="1536" y="7833"/>
                      <a:pt x="1037" y="7833"/>
                    </a:cubicBezTo>
                    <a:cubicBezTo>
                      <a:pt x="981" y="7833"/>
                      <a:pt x="929" y="7828"/>
                      <a:pt x="868" y="7820"/>
                    </a:cubicBezTo>
                    <a:cubicBezTo>
                      <a:pt x="586" y="7759"/>
                      <a:pt x="408" y="7624"/>
                      <a:pt x="308" y="7394"/>
                    </a:cubicBezTo>
                    <a:cubicBezTo>
                      <a:pt x="209" y="7156"/>
                      <a:pt x="213" y="6843"/>
                      <a:pt x="278" y="6496"/>
                    </a:cubicBezTo>
                    <a:lnTo>
                      <a:pt x="278" y="6496"/>
                    </a:lnTo>
                    <a:cubicBezTo>
                      <a:pt x="191" y="6587"/>
                      <a:pt x="104" y="6674"/>
                      <a:pt x="22" y="6757"/>
                    </a:cubicBezTo>
                    <a:cubicBezTo>
                      <a:pt x="0" y="7026"/>
                      <a:pt x="22" y="7277"/>
                      <a:pt x="109" y="7481"/>
                    </a:cubicBezTo>
                    <a:cubicBezTo>
                      <a:pt x="235" y="7780"/>
                      <a:pt x="473" y="7967"/>
                      <a:pt x="825" y="8036"/>
                    </a:cubicBezTo>
                    <a:cubicBezTo>
                      <a:pt x="907" y="8054"/>
                      <a:pt x="977" y="8058"/>
                      <a:pt x="1046" y="8058"/>
                    </a:cubicBezTo>
                    <a:cubicBezTo>
                      <a:pt x="1727" y="8058"/>
                      <a:pt x="1966" y="7316"/>
                      <a:pt x="2235" y="6474"/>
                    </a:cubicBezTo>
                    <a:cubicBezTo>
                      <a:pt x="2621" y="5281"/>
                      <a:pt x="3098" y="3802"/>
                      <a:pt x="4947" y="3463"/>
                    </a:cubicBezTo>
                    <a:cubicBezTo>
                      <a:pt x="6565" y="3173"/>
                      <a:pt x="6752" y="2218"/>
                      <a:pt x="6721" y="1680"/>
                    </a:cubicBezTo>
                    <a:cubicBezTo>
                      <a:pt x="6686" y="1107"/>
                      <a:pt x="6400" y="509"/>
                      <a:pt x="598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/>
                  </a:gs>
                  <a:gs pos="100000">
                    <a:schemeClr val="accent4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19" name="Google Shape;20719;p42"/>
              <p:cNvSpPr/>
              <p:nvPr/>
            </p:nvSpPr>
            <p:spPr>
              <a:xfrm>
                <a:off x="12470291" y="1373892"/>
                <a:ext cx="213205" cy="268193"/>
              </a:xfrm>
              <a:custGeom>
                <a:rect b="b" l="l" r="r" t="t"/>
                <a:pathLst>
                  <a:path extrusionOk="0" h="3975" w="3160">
                    <a:moveTo>
                      <a:pt x="2947" y="1"/>
                    </a:moveTo>
                    <a:cubicBezTo>
                      <a:pt x="2070" y="1"/>
                      <a:pt x="619" y="198"/>
                      <a:pt x="244" y="1393"/>
                    </a:cubicBezTo>
                    <a:cubicBezTo>
                      <a:pt x="1" y="2165"/>
                      <a:pt x="404" y="3072"/>
                      <a:pt x="1229" y="3606"/>
                    </a:cubicBezTo>
                    <a:cubicBezTo>
                      <a:pt x="1571" y="3823"/>
                      <a:pt x="2001" y="3975"/>
                      <a:pt x="2461" y="3975"/>
                    </a:cubicBezTo>
                    <a:cubicBezTo>
                      <a:pt x="2691" y="3975"/>
                      <a:pt x="2929" y="3940"/>
                      <a:pt x="3159" y="3853"/>
                    </a:cubicBezTo>
                    <a:lnTo>
                      <a:pt x="3159" y="3619"/>
                    </a:lnTo>
                    <a:cubicBezTo>
                      <a:pt x="2930" y="3712"/>
                      <a:pt x="2692" y="3759"/>
                      <a:pt x="2453" y="3759"/>
                    </a:cubicBezTo>
                    <a:cubicBezTo>
                      <a:pt x="2082" y="3759"/>
                      <a:pt x="1706" y="3646"/>
                      <a:pt x="1350" y="3419"/>
                    </a:cubicBezTo>
                    <a:cubicBezTo>
                      <a:pt x="621" y="2946"/>
                      <a:pt x="244" y="2122"/>
                      <a:pt x="456" y="1458"/>
                    </a:cubicBezTo>
                    <a:cubicBezTo>
                      <a:pt x="792" y="390"/>
                      <a:pt x="2173" y="223"/>
                      <a:pt x="2991" y="223"/>
                    </a:cubicBezTo>
                    <a:cubicBezTo>
                      <a:pt x="3050" y="223"/>
                      <a:pt x="3107" y="224"/>
                      <a:pt x="3159" y="226"/>
                    </a:cubicBezTo>
                    <a:lnTo>
                      <a:pt x="3159" y="5"/>
                    </a:lnTo>
                    <a:cubicBezTo>
                      <a:pt x="3094" y="2"/>
                      <a:pt x="3023" y="1"/>
                      <a:pt x="294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/>
                  </a:gs>
                  <a:gs pos="100000">
                    <a:schemeClr val="accent4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20" name="Google Shape;20720;p42"/>
              <p:cNvSpPr/>
              <p:nvPr/>
            </p:nvSpPr>
            <p:spPr>
              <a:xfrm>
                <a:off x="12342367" y="927170"/>
                <a:ext cx="293427" cy="358063"/>
              </a:xfrm>
              <a:custGeom>
                <a:rect b="b" l="l" r="r" t="t"/>
                <a:pathLst>
                  <a:path extrusionOk="0" h="5307" w="4349">
                    <a:moveTo>
                      <a:pt x="3723" y="0"/>
                    </a:moveTo>
                    <a:cubicBezTo>
                      <a:pt x="3671" y="57"/>
                      <a:pt x="3632" y="117"/>
                      <a:pt x="3580" y="169"/>
                    </a:cubicBezTo>
                    <a:cubicBezTo>
                      <a:pt x="3823" y="391"/>
                      <a:pt x="3975" y="729"/>
                      <a:pt x="4027" y="1063"/>
                    </a:cubicBezTo>
                    <a:cubicBezTo>
                      <a:pt x="4105" y="1640"/>
                      <a:pt x="3897" y="2382"/>
                      <a:pt x="3038" y="2577"/>
                    </a:cubicBezTo>
                    <a:cubicBezTo>
                      <a:pt x="2031" y="2807"/>
                      <a:pt x="2053" y="3528"/>
                      <a:pt x="2066" y="4109"/>
                    </a:cubicBezTo>
                    <a:cubicBezTo>
                      <a:pt x="2083" y="4656"/>
                      <a:pt x="2066" y="4968"/>
                      <a:pt x="1597" y="5064"/>
                    </a:cubicBezTo>
                    <a:cubicBezTo>
                      <a:pt x="1523" y="5078"/>
                      <a:pt x="1450" y="5084"/>
                      <a:pt x="1380" y="5084"/>
                    </a:cubicBezTo>
                    <a:cubicBezTo>
                      <a:pt x="864" y="5084"/>
                      <a:pt x="458" y="4726"/>
                      <a:pt x="153" y="4287"/>
                    </a:cubicBezTo>
                    <a:cubicBezTo>
                      <a:pt x="100" y="4348"/>
                      <a:pt x="48" y="4404"/>
                      <a:pt x="1" y="4465"/>
                    </a:cubicBezTo>
                    <a:cubicBezTo>
                      <a:pt x="339" y="4933"/>
                      <a:pt x="786" y="5307"/>
                      <a:pt x="1367" y="5307"/>
                    </a:cubicBezTo>
                    <a:cubicBezTo>
                      <a:pt x="1454" y="5307"/>
                      <a:pt x="1541" y="5294"/>
                      <a:pt x="1636" y="5281"/>
                    </a:cubicBezTo>
                    <a:cubicBezTo>
                      <a:pt x="2318" y="5150"/>
                      <a:pt x="2300" y="4595"/>
                      <a:pt x="2287" y="4100"/>
                    </a:cubicBezTo>
                    <a:cubicBezTo>
                      <a:pt x="2270" y="3523"/>
                      <a:pt x="2253" y="2981"/>
                      <a:pt x="3090" y="2790"/>
                    </a:cubicBezTo>
                    <a:cubicBezTo>
                      <a:pt x="4027" y="2577"/>
                      <a:pt x="4348" y="1753"/>
                      <a:pt x="4244" y="1037"/>
                    </a:cubicBezTo>
                    <a:cubicBezTo>
                      <a:pt x="4188" y="647"/>
                      <a:pt x="4010" y="261"/>
                      <a:pt x="3723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/>
                  </a:gs>
                  <a:gs pos="100000">
                    <a:schemeClr val="accent4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21" name="Google Shape;20721;p42"/>
              <p:cNvSpPr/>
              <p:nvPr/>
            </p:nvSpPr>
            <p:spPr>
              <a:xfrm>
                <a:off x="12535603" y="1084646"/>
                <a:ext cx="148501" cy="253890"/>
              </a:xfrm>
              <a:custGeom>
                <a:rect b="b" l="l" r="r" t="t"/>
                <a:pathLst>
                  <a:path extrusionOk="0" h="3763" w="2201">
                    <a:moveTo>
                      <a:pt x="2200" y="0"/>
                    </a:moveTo>
                    <a:cubicBezTo>
                      <a:pt x="1987" y="369"/>
                      <a:pt x="1640" y="786"/>
                      <a:pt x="1076" y="1094"/>
                    </a:cubicBezTo>
                    <a:cubicBezTo>
                      <a:pt x="360" y="1480"/>
                      <a:pt x="0" y="2395"/>
                      <a:pt x="300" y="3059"/>
                    </a:cubicBezTo>
                    <a:cubicBezTo>
                      <a:pt x="408" y="3302"/>
                      <a:pt x="660" y="3619"/>
                      <a:pt x="1206" y="3727"/>
                    </a:cubicBezTo>
                    <a:cubicBezTo>
                      <a:pt x="1337" y="3754"/>
                      <a:pt x="1471" y="3762"/>
                      <a:pt x="1619" y="3762"/>
                    </a:cubicBezTo>
                    <a:cubicBezTo>
                      <a:pt x="1797" y="3762"/>
                      <a:pt x="1987" y="3741"/>
                      <a:pt x="2191" y="3706"/>
                    </a:cubicBezTo>
                    <a:lnTo>
                      <a:pt x="2191" y="3476"/>
                    </a:lnTo>
                    <a:cubicBezTo>
                      <a:pt x="1982" y="3517"/>
                      <a:pt x="1787" y="3538"/>
                      <a:pt x="1609" y="3538"/>
                    </a:cubicBezTo>
                    <a:cubicBezTo>
                      <a:pt x="1063" y="3538"/>
                      <a:pt x="673" y="3344"/>
                      <a:pt x="499" y="2968"/>
                    </a:cubicBezTo>
                    <a:cubicBezTo>
                      <a:pt x="248" y="2408"/>
                      <a:pt x="564" y="1623"/>
                      <a:pt x="1185" y="1289"/>
                    </a:cubicBezTo>
                    <a:cubicBezTo>
                      <a:pt x="1645" y="1042"/>
                      <a:pt x="1970" y="725"/>
                      <a:pt x="2200" y="413"/>
                    </a:cubicBezTo>
                    <a:lnTo>
                      <a:pt x="2200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5"/>
                  </a:gs>
                  <a:gs pos="100000">
                    <a:schemeClr val="accent4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22" name="Google Shape;20722;p42"/>
              <p:cNvSpPr/>
              <p:nvPr/>
            </p:nvSpPr>
            <p:spPr>
              <a:xfrm>
                <a:off x="12157970" y="1545200"/>
                <a:ext cx="295721" cy="221571"/>
              </a:xfrm>
              <a:custGeom>
                <a:rect b="b" l="l" r="r" t="t"/>
                <a:pathLst>
                  <a:path extrusionOk="0" h="3284" w="4383">
                    <a:moveTo>
                      <a:pt x="2523" y="216"/>
                    </a:moveTo>
                    <a:cubicBezTo>
                      <a:pt x="3003" y="216"/>
                      <a:pt x="3632" y="290"/>
                      <a:pt x="3927" y="642"/>
                    </a:cubicBezTo>
                    <a:cubicBezTo>
                      <a:pt x="4122" y="876"/>
                      <a:pt x="4152" y="1206"/>
                      <a:pt x="4009" y="1631"/>
                    </a:cubicBezTo>
                    <a:cubicBezTo>
                      <a:pt x="3736" y="2459"/>
                      <a:pt x="2431" y="3061"/>
                      <a:pt x="1435" y="3061"/>
                    </a:cubicBezTo>
                    <a:cubicBezTo>
                      <a:pt x="1293" y="3061"/>
                      <a:pt x="1158" y="3049"/>
                      <a:pt x="1033" y="3024"/>
                    </a:cubicBezTo>
                    <a:cubicBezTo>
                      <a:pt x="660" y="2945"/>
                      <a:pt x="217" y="2720"/>
                      <a:pt x="274" y="2056"/>
                    </a:cubicBezTo>
                    <a:cubicBezTo>
                      <a:pt x="386" y="589"/>
                      <a:pt x="1818" y="277"/>
                      <a:pt x="1905" y="255"/>
                    </a:cubicBezTo>
                    <a:cubicBezTo>
                      <a:pt x="1932" y="252"/>
                      <a:pt x="2191" y="216"/>
                      <a:pt x="2523" y="216"/>
                    </a:cubicBezTo>
                    <a:close/>
                    <a:moveTo>
                      <a:pt x="2531" y="1"/>
                    </a:moveTo>
                    <a:cubicBezTo>
                      <a:pt x="2175" y="1"/>
                      <a:pt x="1900" y="42"/>
                      <a:pt x="1870" y="47"/>
                    </a:cubicBezTo>
                    <a:lnTo>
                      <a:pt x="1866" y="47"/>
                    </a:lnTo>
                    <a:cubicBezTo>
                      <a:pt x="1849" y="51"/>
                      <a:pt x="178" y="386"/>
                      <a:pt x="48" y="2043"/>
                    </a:cubicBezTo>
                    <a:cubicBezTo>
                      <a:pt x="0" y="2681"/>
                      <a:pt x="330" y="3102"/>
                      <a:pt x="981" y="3240"/>
                    </a:cubicBezTo>
                    <a:cubicBezTo>
                      <a:pt x="1124" y="3267"/>
                      <a:pt x="1271" y="3284"/>
                      <a:pt x="1428" y="3284"/>
                    </a:cubicBezTo>
                    <a:cubicBezTo>
                      <a:pt x="2512" y="3284"/>
                      <a:pt x="3901" y="2624"/>
                      <a:pt x="4209" y="1700"/>
                    </a:cubicBezTo>
                    <a:cubicBezTo>
                      <a:pt x="4382" y="1201"/>
                      <a:pt x="4343" y="798"/>
                      <a:pt x="4100" y="507"/>
                    </a:cubicBezTo>
                    <a:cubicBezTo>
                      <a:pt x="3749" y="89"/>
                      <a:pt x="3053" y="1"/>
                      <a:pt x="253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/>
                  </a:gs>
                  <a:gs pos="100000">
                    <a:schemeClr val="accent4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23" name="Google Shape;20723;p42"/>
              <p:cNvSpPr/>
              <p:nvPr/>
            </p:nvSpPr>
            <p:spPr>
              <a:xfrm>
                <a:off x="12479670" y="1673124"/>
                <a:ext cx="204434" cy="553591"/>
              </a:xfrm>
              <a:custGeom>
                <a:rect b="b" l="l" r="r" t="t"/>
                <a:pathLst>
                  <a:path extrusionOk="0" h="8205" w="3030">
                    <a:moveTo>
                      <a:pt x="2013" y="0"/>
                    </a:moveTo>
                    <a:cubicBezTo>
                      <a:pt x="1289" y="0"/>
                      <a:pt x="558" y="168"/>
                      <a:pt x="291" y="776"/>
                    </a:cubicBezTo>
                    <a:cubicBezTo>
                      <a:pt x="9" y="1431"/>
                      <a:pt x="482" y="1822"/>
                      <a:pt x="938" y="2195"/>
                    </a:cubicBezTo>
                    <a:cubicBezTo>
                      <a:pt x="1454" y="2624"/>
                      <a:pt x="1940" y="3024"/>
                      <a:pt x="1541" y="3835"/>
                    </a:cubicBezTo>
                    <a:cubicBezTo>
                      <a:pt x="1354" y="4208"/>
                      <a:pt x="1124" y="4560"/>
                      <a:pt x="899" y="4898"/>
                    </a:cubicBezTo>
                    <a:cubicBezTo>
                      <a:pt x="434" y="5597"/>
                      <a:pt x="1" y="6252"/>
                      <a:pt x="135" y="6929"/>
                    </a:cubicBezTo>
                    <a:cubicBezTo>
                      <a:pt x="226" y="7380"/>
                      <a:pt x="569" y="7796"/>
                      <a:pt x="1176" y="8204"/>
                    </a:cubicBezTo>
                    <a:cubicBezTo>
                      <a:pt x="1228" y="8152"/>
                      <a:pt x="1281" y="8100"/>
                      <a:pt x="1337" y="8048"/>
                    </a:cubicBezTo>
                    <a:cubicBezTo>
                      <a:pt x="1324" y="8048"/>
                      <a:pt x="1320" y="8044"/>
                      <a:pt x="1311" y="8035"/>
                    </a:cubicBezTo>
                    <a:cubicBezTo>
                      <a:pt x="743" y="7662"/>
                      <a:pt x="430" y="7289"/>
                      <a:pt x="348" y="6894"/>
                    </a:cubicBezTo>
                    <a:cubicBezTo>
                      <a:pt x="226" y="6308"/>
                      <a:pt x="625" y="5709"/>
                      <a:pt x="1081" y="5019"/>
                    </a:cubicBezTo>
                    <a:cubicBezTo>
                      <a:pt x="1307" y="4681"/>
                      <a:pt x="1545" y="4321"/>
                      <a:pt x="1736" y="3935"/>
                    </a:cubicBezTo>
                    <a:cubicBezTo>
                      <a:pt x="2218" y="2972"/>
                      <a:pt x="1584" y="2451"/>
                      <a:pt x="1081" y="2034"/>
                    </a:cubicBezTo>
                    <a:cubicBezTo>
                      <a:pt x="582" y="1627"/>
                      <a:pt x="287" y="1349"/>
                      <a:pt x="495" y="867"/>
                    </a:cubicBezTo>
                    <a:cubicBezTo>
                      <a:pt x="715" y="359"/>
                      <a:pt x="1350" y="217"/>
                      <a:pt x="1997" y="217"/>
                    </a:cubicBezTo>
                    <a:cubicBezTo>
                      <a:pt x="2361" y="217"/>
                      <a:pt x="2729" y="262"/>
                      <a:pt x="3029" y="312"/>
                    </a:cubicBezTo>
                    <a:lnTo>
                      <a:pt x="3029" y="91"/>
                    </a:lnTo>
                    <a:cubicBezTo>
                      <a:pt x="2731" y="42"/>
                      <a:pt x="2373" y="0"/>
                      <a:pt x="2013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/>
                  </a:gs>
                  <a:gs pos="100000">
                    <a:schemeClr val="accent4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24" name="Google Shape;20724;p42"/>
              <p:cNvSpPr/>
              <p:nvPr/>
            </p:nvSpPr>
            <p:spPr>
              <a:xfrm>
                <a:off x="11777707" y="1819198"/>
                <a:ext cx="316502" cy="505823"/>
              </a:xfrm>
              <a:custGeom>
                <a:rect b="b" l="l" r="r" t="t"/>
                <a:pathLst>
                  <a:path extrusionOk="0" h="7497" w="4691">
                    <a:moveTo>
                      <a:pt x="758" y="1"/>
                    </a:moveTo>
                    <a:cubicBezTo>
                      <a:pt x="531" y="1"/>
                      <a:pt x="302" y="42"/>
                      <a:pt x="83" y="108"/>
                    </a:cubicBezTo>
                    <a:cubicBezTo>
                      <a:pt x="43" y="199"/>
                      <a:pt x="17" y="286"/>
                      <a:pt x="0" y="368"/>
                    </a:cubicBezTo>
                    <a:cubicBezTo>
                      <a:pt x="242" y="282"/>
                      <a:pt x="499" y="222"/>
                      <a:pt x="751" y="222"/>
                    </a:cubicBezTo>
                    <a:cubicBezTo>
                      <a:pt x="802" y="222"/>
                      <a:pt x="852" y="224"/>
                      <a:pt x="903" y="229"/>
                    </a:cubicBezTo>
                    <a:cubicBezTo>
                      <a:pt x="1254" y="273"/>
                      <a:pt x="1553" y="446"/>
                      <a:pt x="1783" y="759"/>
                    </a:cubicBezTo>
                    <a:cubicBezTo>
                      <a:pt x="2217" y="1336"/>
                      <a:pt x="2143" y="1804"/>
                      <a:pt x="2074" y="2256"/>
                    </a:cubicBezTo>
                    <a:cubicBezTo>
                      <a:pt x="1970" y="2885"/>
                      <a:pt x="1879" y="3475"/>
                      <a:pt x="3193" y="4121"/>
                    </a:cubicBezTo>
                    <a:cubicBezTo>
                      <a:pt x="4283" y="4655"/>
                      <a:pt x="4452" y="5653"/>
                      <a:pt x="4152" y="6360"/>
                    </a:cubicBezTo>
                    <a:cubicBezTo>
                      <a:pt x="3933" y="6865"/>
                      <a:pt x="3450" y="7279"/>
                      <a:pt x="2781" y="7279"/>
                    </a:cubicBezTo>
                    <a:cubicBezTo>
                      <a:pt x="2748" y="7279"/>
                      <a:pt x="2715" y="7278"/>
                      <a:pt x="2681" y="7276"/>
                    </a:cubicBezTo>
                    <a:lnTo>
                      <a:pt x="2681" y="7276"/>
                    </a:lnTo>
                    <a:cubicBezTo>
                      <a:pt x="2712" y="7354"/>
                      <a:pt x="2747" y="7423"/>
                      <a:pt x="2781" y="7497"/>
                    </a:cubicBezTo>
                    <a:cubicBezTo>
                      <a:pt x="3549" y="7493"/>
                      <a:pt x="4113" y="7011"/>
                      <a:pt x="4352" y="6447"/>
                    </a:cubicBezTo>
                    <a:cubicBezTo>
                      <a:pt x="4690" y="5653"/>
                      <a:pt x="4504" y="4525"/>
                      <a:pt x="3285" y="3917"/>
                    </a:cubicBezTo>
                    <a:cubicBezTo>
                      <a:pt x="2117" y="3345"/>
                      <a:pt x="2191" y="2872"/>
                      <a:pt x="2287" y="2282"/>
                    </a:cubicBezTo>
                    <a:cubicBezTo>
                      <a:pt x="2360" y="1809"/>
                      <a:pt x="2443" y="1279"/>
                      <a:pt x="1953" y="620"/>
                    </a:cubicBezTo>
                    <a:cubicBezTo>
                      <a:pt x="1684" y="264"/>
                      <a:pt x="1341" y="56"/>
                      <a:pt x="924" y="8"/>
                    </a:cubicBezTo>
                    <a:cubicBezTo>
                      <a:pt x="869" y="3"/>
                      <a:pt x="814" y="1"/>
                      <a:pt x="75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/>
                  </a:gs>
                  <a:gs pos="100000">
                    <a:schemeClr val="accent4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25" name="Google Shape;20725;p42"/>
              <p:cNvSpPr/>
              <p:nvPr/>
            </p:nvSpPr>
            <p:spPr>
              <a:xfrm>
                <a:off x="12058451" y="1873039"/>
                <a:ext cx="186487" cy="158689"/>
              </a:xfrm>
              <a:custGeom>
                <a:rect b="b" l="l" r="r" t="t"/>
                <a:pathLst>
                  <a:path extrusionOk="0" h="2352" w="2764">
                    <a:moveTo>
                      <a:pt x="1527" y="221"/>
                    </a:moveTo>
                    <a:cubicBezTo>
                      <a:pt x="1931" y="221"/>
                      <a:pt x="2230" y="503"/>
                      <a:pt x="2356" y="820"/>
                    </a:cubicBezTo>
                    <a:cubicBezTo>
                      <a:pt x="2517" y="1228"/>
                      <a:pt x="2430" y="1770"/>
                      <a:pt x="1866" y="2000"/>
                    </a:cubicBezTo>
                    <a:cubicBezTo>
                      <a:pt x="1644" y="2091"/>
                      <a:pt x="1432" y="2138"/>
                      <a:pt x="1238" y="2138"/>
                    </a:cubicBezTo>
                    <a:cubicBezTo>
                      <a:pt x="1091" y="2138"/>
                      <a:pt x="955" y="2111"/>
                      <a:pt x="833" y="2056"/>
                    </a:cubicBezTo>
                    <a:cubicBezTo>
                      <a:pt x="616" y="1961"/>
                      <a:pt x="464" y="1783"/>
                      <a:pt x="369" y="1523"/>
                    </a:cubicBezTo>
                    <a:cubicBezTo>
                      <a:pt x="174" y="963"/>
                      <a:pt x="443" y="555"/>
                      <a:pt x="1185" y="286"/>
                    </a:cubicBezTo>
                    <a:cubicBezTo>
                      <a:pt x="1302" y="243"/>
                      <a:pt x="1423" y="221"/>
                      <a:pt x="1527" y="221"/>
                    </a:cubicBezTo>
                    <a:close/>
                    <a:moveTo>
                      <a:pt x="1532" y="1"/>
                    </a:moveTo>
                    <a:cubicBezTo>
                      <a:pt x="1400" y="1"/>
                      <a:pt x="1260" y="25"/>
                      <a:pt x="1115" y="78"/>
                    </a:cubicBezTo>
                    <a:cubicBezTo>
                      <a:pt x="35" y="468"/>
                      <a:pt x="0" y="1119"/>
                      <a:pt x="165" y="1592"/>
                    </a:cubicBezTo>
                    <a:cubicBezTo>
                      <a:pt x="273" y="1905"/>
                      <a:pt x="473" y="2135"/>
                      <a:pt x="738" y="2252"/>
                    </a:cubicBezTo>
                    <a:cubicBezTo>
                      <a:pt x="889" y="2317"/>
                      <a:pt x="1054" y="2352"/>
                      <a:pt x="1237" y="2352"/>
                    </a:cubicBezTo>
                    <a:cubicBezTo>
                      <a:pt x="1354" y="2352"/>
                      <a:pt x="1467" y="2338"/>
                      <a:pt x="1584" y="2312"/>
                    </a:cubicBezTo>
                    <a:cubicBezTo>
                      <a:pt x="1705" y="2286"/>
                      <a:pt x="1822" y="2247"/>
                      <a:pt x="1948" y="2200"/>
                    </a:cubicBezTo>
                    <a:cubicBezTo>
                      <a:pt x="2655" y="1913"/>
                      <a:pt x="2764" y="1245"/>
                      <a:pt x="2569" y="746"/>
                    </a:cubicBezTo>
                    <a:cubicBezTo>
                      <a:pt x="2408" y="336"/>
                      <a:pt x="2023" y="1"/>
                      <a:pt x="153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/>
                  </a:gs>
                  <a:gs pos="100000">
                    <a:schemeClr val="accent4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26" name="Google Shape;20726;p42"/>
              <p:cNvSpPr/>
              <p:nvPr/>
            </p:nvSpPr>
            <p:spPr>
              <a:xfrm>
                <a:off x="12236978" y="1880528"/>
                <a:ext cx="267653" cy="631587"/>
              </a:xfrm>
              <a:custGeom>
                <a:rect b="b" l="l" r="r" t="t"/>
                <a:pathLst>
                  <a:path extrusionOk="0" h="9361" w="3967">
                    <a:moveTo>
                      <a:pt x="2086" y="0"/>
                    </a:moveTo>
                    <a:cubicBezTo>
                      <a:pt x="1947" y="0"/>
                      <a:pt x="1801" y="34"/>
                      <a:pt x="1649" y="101"/>
                    </a:cubicBezTo>
                    <a:cubicBezTo>
                      <a:pt x="994" y="405"/>
                      <a:pt x="1159" y="1663"/>
                      <a:pt x="1346" y="3130"/>
                    </a:cubicBezTo>
                    <a:cubicBezTo>
                      <a:pt x="1554" y="4744"/>
                      <a:pt x="1793" y="6575"/>
                      <a:pt x="855" y="7070"/>
                    </a:cubicBezTo>
                    <a:cubicBezTo>
                      <a:pt x="226" y="7408"/>
                      <a:pt x="1" y="7959"/>
                      <a:pt x="248" y="8597"/>
                    </a:cubicBezTo>
                    <a:cubicBezTo>
                      <a:pt x="348" y="8862"/>
                      <a:pt x="530" y="9122"/>
                      <a:pt x="756" y="9360"/>
                    </a:cubicBezTo>
                    <a:cubicBezTo>
                      <a:pt x="812" y="9304"/>
                      <a:pt x="860" y="9252"/>
                      <a:pt x="908" y="9196"/>
                    </a:cubicBezTo>
                    <a:cubicBezTo>
                      <a:pt x="704" y="8987"/>
                      <a:pt x="543" y="8753"/>
                      <a:pt x="452" y="8514"/>
                    </a:cubicBezTo>
                    <a:cubicBezTo>
                      <a:pt x="304" y="8146"/>
                      <a:pt x="278" y="7625"/>
                      <a:pt x="955" y="7265"/>
                    </a:cubicBezTo>
                    <a:cubicBezTo>
                      <a:pt x="2031" y="6696"/>
                      <a:pt x="1780" y="4787"/>
                      <a:pt x="1563" y="3100"/>
                    </a:cubicBezTo>
                    <a:cubicBezTo>
                      <a:pt x="1398" y="1785"/>
                      <a:pt x="1233" y="535"/>
                      <a:pt x="1745" y="301"/>
                    </a:cubicBezTo>
                    <a:cubicBezTo>
                      <a:pt x="1861" y="250"/>
                      <a:pt x="1973" y="224"/>
                      <a:pt x="2080" y="224"/>
                    </a:cubicBezTo>
                    <a:cubicBezTo>
                      <a:pt x="2225" y="224"/>
                      <a:pt x="2360" y="271"/>
                      <a:pt x="2483" y="366"/>
                    </a:cubicBezTo>
                    <a:cubicBezTo>
                      <a:pt x="3008" y="787"/>
                      <a:pt x="3168" y="2006"/>
                      <a:pt x="2882" y="3325"/>
                    </a:cubicBezTo>
                    <a:cubicBezTo>
                      <a:pt x="2699" y="4171"/>
                      <a:pt x="3012" y="5104"/>
                      <a:pt x="3797" y="6037"/>
                    </a:cubicBezTo>
                    <a:cubicBezTo>
                      <a:pt x="3849" y="5985"/>
                      <a:pt x="3901" y="5946"/>
                      <a:pt x="3949" y="5898"/>
                    </a:cubicBezTo>
                    <a:cubicBezTo>
                      <a:pt x="3958" y="5898"/>
                      <a:pt x="3962" y="5894"/>
                      <a:pt x="3966" y="5889"/>
                    </a:cubicBezTo>
                    <a:cubicBezTo>
                      <a:pt x="3363" y="5174"/>
                      <a:pt x="2895" y="4284"/>
                      <a:pt x="3099" y="3373"/>
                    </a:cubicBezTo>
                    <a:cubicBezTo>
                      <a:pt x="3407" y="1954"/>
                      <a:pt x="3220" y="679"/>
                      <a:pt x="2621" y="193"/>
                    </a:cubicBezTo>
                    <a:cubicBezTo>
                      <a:pt x="2458" y="64"/>
                      <a:pt x="2278" y="0"/>
                      <a:pt x="208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/>
                  </a:gs>
                  <a:gs pos="100000">
                    <a:schemeClr val="accent4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27" name="Google Shape;20727;p42"/>
              <p:cNvSpPr/>
              <p:nvPr/>
            </p:nvSpPr>
            <p:spPr>
              <a:xfrm>
                <a:off x="11999550" y="2382913"/>
                <a:ext cx="229600" cy="196270"/>
              </a:xfrm>
              <a:custGeom>
                <a:rect b="b" l="l" r="r" t="t"/>
                <a:pathLst>
                  <a:path extrusionOk="0" h="2909" w="3403">
                    <a:moveTo>
                      <a:pt x="880" y="1"/>
                    </a:moveTo>
                    <a:cubicBezTo>
                      <a:pt x="870" y="1"/>
                      <a:pt x="861" y="1"/>
                      <a:pt x="851" y="1"/>
                    </a:cubicBezTo>
                    <a:cubicBezTo>
                      <a:pt x="496" y="10"/>
                      <a:pt x="218" y="114"/>
                      <a:pt x="1" y="266"/>
                    </a:cubicBezTo>
                    <a:cubicBezTo>
                      <a:pt x="31" y="331"/>
                      <a:pt x="62" y="400"/>
                      <a:pt x="92" y="465"/>
                    </a:cubicBezTo>
                    <a:cubicBezTo>
                      <a:pt x="287" y="326"/>
                      <a:pt x="539" y="227"/>
                      <a:pt x="856" y="222"/>
                    </a:cubicBezTo>
                    <a:cubicBezTo>
                      <a:pt x="867" y="222"/>
                      <a:pt x="879" y="222"/>
                      <a:pt x="890" y="222"/>
                    </a:cubicBezTo>
                    <a:cubicBezTo>
                      <a:pt x="1062" y="222"/>
                      <a:pt x="1177" y="253"/>
                      <a:pt x="1242" y="326"/>
                    </a:cubicBezTo>
                    <a:cubicBezTo>
                      <a:pt x="1363" y="448"/>
                      <a:pt x="1346" y="708"/>
                      <a:pt x="1329" y="982"/>
                    </a:cubicBezTo>
                    <a:cubicBezTo>
                      <a:pt x="1303" y="1511"/>
                      <a:pt x="1259" y="2236"/>
                      <a:pt x="2218" y="2483"/>
                    </a:cubicBezTo>
                    <a:cubicBezTo>
                      <a:pt x="2630" y="2587"/>
                      <a:pt x="2969" y="2739"/>
                      <a:pt x="3229" y="2908"/>
                    </a:cubicBezTo>
                    <a:cubicBezTo>
                      <a:pt x="3281" y="2860"/>
                      <a:pt x="3342" y="2808"/>
                      <a:pt x="3403" y="2761"/>
                    </a:cubicBezTo>
                    <a:cubicBezTo>
                      <a:pt x="3099" y="2557"/>
                      <a:pt x="2708" y="2383"/>
                      <a:pt x="2274" y="2266"/>
                    </a:cubicBezTo>
                    <a:cubicBezTo>
                      <a:pt x="1493" y="2066"/>
                      <a:pt x="1524" y="1520"/>
                      <a:pt x="1550" y="990"/>
                    </a:cubicBezTo>
                    <a:cubicBezTo>
                      <a:pt x="1567" y="674"/>
                      <a:pt x="1585" y="361"/>
                      <a:pt x="1398" y="175"/>
                    </a:cubicBezTo>
                    <a:cubicBezTo>
                      <a:pt x="1285" y="54"/>
                      <a:pt x="1116" y="1"/>
                      <a:pt x="88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/>
                  </a:gs>
                  <a:gs pos="100000">
                    <a:schemeClr val="accent4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28" name="Google Shape;20728;p42"/>
              <p:cNvSpPr/>
              <p:nvPr/>
            </p:nvSpPr>
            <p:spPr>
              <a:xfrm>
                <a:off x="12114317" y="2128482"/>
                <a:ext cx="193571" cy="212396"/>
              </a:xfrm>
              <a:custGeom>
                <a:rect b="b" l="l" r="r" t="t"/>
                <a:pathLst>
                  <a:path extrusionOk="0" h="3148" w="2869">
                    <a:moveTo>
                      <a:pt x="1788" y="219"/>
                    </a:moveTo>
                    <a:cubicBezTo>
                      <a:pt x="1892" y="219"/>
                      <a:pt x="1992" y="236"/>
                      <a:pt x="2096" y="266"/>
                    </a:cubicBezTo>
                    <a:cubicBezTo>
                      <a:pt x="2248" y="323"/>
                      <a:pt x="2374" y="401"/>
                      <a:pt x="2461" y="522"/>
                    </a:cubicBezTo>
                    <a:cubicBezTo>
                      <a:pt x="2630" y="752"/>
                      <a:pt x="2634" y="1164"/>
                      <a:pt x="2478" y="1572"/>
                    </a:cubicBezTo>
                    <a:cubicBezTo>
                      <a:pt x="2222" y="2253"/>
                      <a:pt x="1623" y="2752"/>
                      <a:pt x="882" y="2909"/>
                    </a:cubicBezTo>
                    <a:cubicBezTo>
                      <a:pt x="811" y="2924"/>
                      <a:pt x="748" y="2932"/>
                      <a:pt x="692" y="2932"/>
                    </a:cubicBezTo>
                    <a:cubicBezTo>
                      <a:pt x="574" y="2932"/>
                      <a:pt x="489" y="2898"/>
                      <a:pt x="439" y="2831"/>
                    </a:cubicBezTo>
                    <a:cubicBezTo>
                      <a:pt x="235" y="2583"/>
                      <a:pt x="404" y="1841"/>
                      <a:pt x="886" y="804"/>
                    </a:cubicBezTo>
                    <a:cubicBezTo>
                      <a:pt x="1055" y="440"/>
                      <a:pt x="1415" y="219"/>
                      <a:pt x="1788" y="219"/>
                    </a:cubicBezTo>
                    <a:close/>
                    <a:moveTo>
                      <a:pt x="1791" y="0"/>
                    </a:moveTo>
                    <a:cubicBezTo>
                      <a:pt x="1337" y="0"/>
                      <a:pt x="902" y="266"/>
                      <a:pt x="691" y="709"/>
                    </a:cubicBezTo>
                    <a:cubicBezTo>
                      <a:pt x="144" y="1872"/>
                      <a:pt x="1" y="2640"/>
                      <a:pt x="270" y="2969"/>
                    </a:cubicBezTo>
                    <a:cubicBezTo>
                      <a:pt x="365" y="3087"/>
                      <a:pt x="508" y="3147"/>
                      <a:pt x="691" y="3147"/>
                    </a:cubicBezTo>
                    <a:cubicBezTo>
                      <a:pt x="760" y="3147"/>
                      <a:pt x="842" y="3139"/>
                      <a:pt x="929" y="3121"/>
                    </a:cubicBezTo>
                    <a:cubicBezTo>
                      <a:pt x="1749" y="2948"/>
                      <a:pt x="2400" y="2392"/>
                      <a:pt x="2682" y="1646"/>
                    </a:cubicBezTo>
                    <a:cubicBezTo>
                      <a:pt x="2869" y="1164"/>
                      <a:pt x="2851" y="679"/>
                      <a:pt x="2634" y="392"/>
                    </a:cubicBezTo>
                    <a:cubicBezTo>
                      <a:pt x="2522" y="240"/>
                      <a:pt x="2361" y="132"/>
                      <a:pt x="2166" y="62"/>
                    </a:cubicBezTo>
                    <a:cubicBezTo>
                      <a:pt x="2042" y="20"/>
                      <a:pt x="1916" y="0"/>
                      <a:pt x="179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/>
                  </a:gs>
                  <a:gs pos="100000">
                    <a:schemeClr val="accent4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29" name="Google Shape;20729;p42"/>
              <p:cNvSpPr/>
              <p:nvPr/>
            </p:nvSpPr>
            <p:spPr>
              <a:xfrm>
                <a:off x="10728203" y="3337216"/>
                <a:ext cx="287557" cy="169620"/>
              </a:xfrm>
              <a:custGeom>
                <a:rect b="b" l="l" r="r" t="t"/>
                <a:pathLst>
                  <a:path extrusionOk="0" h="2514" w="4262">
                    <a:moveTo>
                      <a:pt x="3043" y="1"/>
                    </a:moveTo>
                    <a:cubicBezTo>
                      <a:pt x="2198" y="1"/>
                      <a:pt x="1237" y="575"/>
                      <a:pt x="755" y="952"/>
                    </a:cubicBezTo>
                    <a:cubicBezTo>
                      <a:pt x="0" y="1538"/>
                      <a:pt x="109" y="2514"/>
                      <a:pt x="109" y="2514"/>
                    </a:cubicBezTo>
                    <a:lnTo>
                      <a:pt x="4261" y="696"/>
                    </a:lnTo>
                    <a:cubicBezTo>
                      <a:pt x="3964" y="186"/>
                      <a:pt x="3522" y="1"/>
                      <a:pt x="30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30" name="Google Shape;20730;p42"/>
              <p:cNvSpPr/>
              <p:nvPr/>
            </p:nvSpPr>
            <p:spPr>
              <a:xfrm>
                <a:off x="10336807" y="3278719"/>
                <a:ext cx="77321" cy="238641"/>
              </a:xfrm>
              <a:custGeom>
                <a:rect b="b" l="l" r="r" t="t"/>
                <a:pathLst>
                  <a:path extrusionOk="0" h="3537" w="1146">
                    <a:moveTo>
                      <a:pt x="0" y="1"/>
                    </a:moveTo>
                    <a:cubicBezTo>
                      <a:pt x="0" y="1"/>
                      <a:pt x="135" y="1914"/>
                      <a:pt x="473" y="3537"/>
                    </a:cubicBezTo>
                    <a:cubicBezTo>
                      <a:pt x="473" y="3537"/>
                      <a:pt x="1146" y="3455"/>
                      <a:pt x="1016" y="2075"/>
                    </a:cubicBezTo>
                    <a:cubicBezTo>
                      <a:pt x="886" y="699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31" name="Google Shape;20731;p42"/>
              <p:cNvSpPr/>
              <p:nvPr/>
            </p:nvSpPr>
            <p:spPr>
              <a:xfrm>
                <a:off x="10975010" y="3087305"/>
                <a:ext cx="66188" cy="62207"/>
              </a:xfrm>
              <a:custGeom>
                <a:rect b="b" l="l" r="r" t="t"/>
                <a:pathLst>
                  <a:path extrusionOk="0" h="922" w="981">
                    <a:moveTo>
                      <a:pt x="104" y="0"/>
                    </a:moveTo>
                    <a:cubicBezTo>
                      <a:pt x="48" y="0"/>
                      <a:pt x="4" y="39"/>
                      <a:pt x="0" y="91"/>
                    </a:cubicBezTo>
                    <a:cubicBezTo>
                      <a:pt x="0" y="148"/>
                      <a:pt x="39" y="191"/>
                      <a:pt x="91" y="195"/>
                    </a:cubicBezTo>
                    <a:cubicBezTo>
                      <a:pt x="109" y="195"/>
                      <a:pt x="577" y="235"/>
                      <a:pt x="785" y="859"/>
                    </a:cubicBezTo>
                    <a:cubicBezTo>
                      <a:pt x="799" y="897"/>
                      <a:pt x="840" y="921"/>
                      <a:pt x="880" y="921"/>
                    </a:cubicBezTo>
                    <a:cubicBezTo>
                      <a:pt x="890" y="921"/>
                      <a:pt x="901" y="919"/>
                      <a:pt x="911" y="916"/>
                    </a:cubicBezTo>
                    <a:cubicBezTo>
                      <a:pt x="955" y="898"/>
                      <a:pt x="981" y="851"/>
                      <a:pt x="976" y="807"/>
                    </a:cubicBezTo>
                    <a:cubicBezTo>
                      <a:pt x="976" y="801"/>
                      <a:pt x="976" y="797"/>
                      <a:pt x="975" y="797"/>
                    </a:cubicBezTo>
                    <a:cubicBezTo>
                      <a:pt x="974" y="797"/>
                      <a:pt x="973" y="797"/>
                      <a:pt x="972" y="799"/>
                    </a:cubicBezTo>
                    <a:cubicBezTo>
                      <a:pt x="720" y="44"/>
                      <a:pt x="130" y="0"/>
                      <a:pt x="104" y="0"/>
                    </a:cubicBezTo>
                    <a:close/>
                  </a:path>
                </a:pathLst>
              </a:custGeom>
              <a:solidFill>
                <a:srgbClr val="3A080B">
                  <a:alpha val="6470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32" name="Google Shape;20732;p42"/>
              <p:cNvSpPr/>
              <p:nvPr/>
            </p:nvSpPr>
            <p:spPr>
              <a:xfrm>
                <a:off x="11240237" y="2933877"/>
                <a:ext cx="66795" cy="46824"/>
              </a:xfrm>
              <a:custGeom>
                <a:rect b="b" l="l" r="r" t="t"/>
                <a:pathLst>
                  <a:path extrusionOk="0" h="694" w="990">
                    <a:moveTo>
                      <a:pt x="100" y="1"/>
                    </a:moveTo>
                    <a:cubicBezTo>
                      <a:pt x="43" y="1"/>
                      <a:pt x="0" y="44"/>
                      <a:pt x="0" y="100"/>
                    </a:cubicBezTo>
                    <a:cubicBezTo>
                      <a:pt x="0" y="153"/>
                      <a:pt x="43" y="196"/>
                      <a:pt x="100" y="196"/>
                    </a:cubicBezTo>
                    <a:cubicBezTo>
                      <a:pt x="104" y="196"/>
                      <a:pt x="542" y="205"/>
                      <a:pt x="798" y="643"/>
                    </a:cubicBezTo>
                    <a:cubicBezTo>
                      <a:pt x="816" y="676"/>
                      <a:pt x="850" y="694"/>
                      <a:pt x="885" y="694"/>
                    </a:cubicBezTo>
                    <a:cubicBezTo>
                      <a:pt x="902" y="694"/>
                      <a:pt x="918" y="690"/>
                      <a:pt x="933" y="682"/>
                    </a:cubicBezTo>
                    <a:cubicBezTo>
                      <a:pt x="972" y="660"/>
                      <a:pt x="989" y="621"/>
                      <a:pt x="985" y="582"/>
                    </a:cubicBezTo>
                    <a:cubicBezTo>
                      <a:pt x="985" y="573"/>
                      <a:pt x="976" y="556"/>
                      <a:pt x="968" y="543"/>
                    </a:cubicBezTo>
                    <a:cubicBezTo>
                      <a:pt x="651" y="9"/>
                      <a:pt x="122" y="1"/>
                      <a:pt x="100" y="1"/>
                    </a:cubicBezTo>
                    <a:close/>
                  </a:path>
                </a:pathLst>
              </a:custGeom>
              <a:solidFill>
                <a:srgbClr val="3A080B">
                  <a:alpha val="6470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33" name="Google Shape;20733;p42"/>
              <p:cNvSpPr/>
              <p:nvPr/>
            </p:nvSpPr>
            <p:spPr>
              <a:xfrm>
                <a:off x="10429039" y="2992712"/>
                <a:ext cx="91692" cy="54111"/>
              </a:xfrm>
              <a:custGeom>
                <a:rect b="b" l="l" r="r" t="t"/>
                <a:pathLst>
                  <a:path extrusionOk="0" h="802" w="1359">
                    <a:moveTo>
                      <a:pt x="101" y="1"/>
                    </a:moveTo>
                    <a:cubicBezTo>
                      <a:pt x="48" y="1"/>
                      <a:pt x="5" y="42"/>
                      <a:pt x="5" y="96"/>
                    </a:cubicBezTo>
                    <a:cubicBezTo>
                      <a:pt x="0" y="148"/>
                      <a:pt x="44" y="196"/>
                      <a:pt x="96" y="196"/>
                    </a:cubicBezTo>
                    <a:cubicBezTo>
                      <a:pt x="781" y="218"/>
                      <a:pt x="1172" y="756"/>
                      <a:pt x="1176" y="760"/>
                    </a:cubicBezTo>
                    <a:cubicBezTo>
                      <a:pt x="1197" y="786"/>
                      <a:pt x="1228" y="802"/>
                      <a:pt x="1258" y="802"/>
                    </a:cubicBezTo>
                    <a:cubicBezTo>
                      <a:pt x="1277" y="802"/>
                      <a:pt x="1295" y="795"/>
                      <a:pt x="1311" y="782"/>
                    </a:cubicBezTo>
                    <a:cubicBezTo>
                      <a:pt x="1341" y="764"/>
                      <a:pt x="1358" y="725"/>
                      <a:pt x="1350" y="691"/>
                    </a:cubicBezTo>
                    <a:cubicBezTo>
                      <a:pt x="1350" y="678"/>
                      <a:pt x="1345" y="665"/>
                      <a:pt x="1341" y="647"/>
                    </a:cubicBezTo>
                    <a:cubicBezTo>
                      <a:pt x="1324" y="626"/>
                      <a:pt x="894" y="31"/>
                      <a:pt x="109" y="1"/>
                    </a:cubicBezTo>
                    <a:cubicBezTo>
                      <a:pt x="106" y="1"/>
                      <a:pt x="103" y="1"/>
                      <a:pt x="101" y="1"/>
                    </a:cubicBezTo>
                    <a:close/>
                  </a:path>
                </a:pathLst>
              </a:custGeom>
              <a:solidFill>
                <a:srgbClr val="3A080B">
                  <a:alpha val="6470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34" name="Google Shape;20734;p42"/>
              <p:cNvSpPr/>
              <p:nvPr/>
            </p:nvSpPr>
            <p:spPr>
              <a:xfrm>
                <a:off x="10518033" y="2695302"/>
                <a:ext cx="92569" cy="60790"/>
              </a:xfrm>
              <a:custGeom>
                <a:rect b="b" l="l" r="r" t="t"/>
                <a:pathLst>
                  <a:path extrusionOk="0" h="901" w="1372">
                    <a:moveTo>
                      <a:pt x="101" y="0"/>
                    </a:moveTo>
                    <a:cubicBezTo>
                      <a:pt x="48" y="0"/>
                      <a:pt x="5" y="42"/>
                      <a:pt x="5" y="96"/>
                    </a:cubicBezTo>
                    <a:cubicBezTo>
                      <a:pt x="0" y="148"/>
                      <a:pt x="44" y="196"/>
                      <a:pt x="96" y="196"/>
                    </a:cubicBezTo>
                    <a:cubicBezTo>
                      <a:pt x="781" y="218"/>
                      <a:pt x="1180" y="847"/>
                      <a:pt x="1189" y="855"/>
                    </a:cubicBezTo>
                    <a:cubicBezTo>
                      <a:pt x="1206" y="886"/>
                      <a:pt x="1238" y="900"/>
                      <a:pt x="1270" y="900"/>
                    </a:cubicBezTo>
                    <a:cubicBezTo>
                      <a:pt x="1289" y="900"/>
                      <a:pt x="1308" y="895"/>
                      <a:pt x="1324" y="886"/>
                    </a:cubicBezTo>
                    <a:cubicBezTo>
                      <a:pt x="1354" y="864"/>
                      <a:pt x="1371" y="825"/>
                      <a:pt x="1367" y="790"/>
                    </a:cubicBezTo>
                    <a:cubicBezTo>
                      <a:pt x="1363" y="773"/>
                      <a:pt x="1363" y="760"/>
                      <a:pt x="1354" y="751"/>
                    </a:cubicBezTo>
                    <a:cubicBezTo>
                      <a:pt x="1341" y="725"/>
                      <a:pt x="898" y="31"/>
                      <a:pt x="109" y="1"/>
                    </a:cubicBezTo>
                    <a:cubicBezTo>
                      <a:pt x="106" y="0"/>
                      <a:pt x="103" y="0"/>
                      <a:pt x="101" y="0"/>
                    </a:cubicBezTo>
                    <a:close/>
                  </a:path>
                </a:pathLst>
              </a:custGeom>
              <a:solidFill>
                <a:srgbClr val="3A080B">
                  <a:alpha val="6470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35" name="Google Shape;20735;p42"/>
              <p:cNvSpPr/>
              <p:nvPr/>
            </p:nvSpPr>
            <p:spPr>
              <a:xfrm>
                <a:off x="10387747" y="2754743"/>
                <a:ext cx="410218" cy="1759415"/>
              </a:xfrm>
              <a:custGeom>
                <a:rect b="b" l="l" r="r" t="t"/>
                <a:pathLst>
                  <a:path extrusionOk="0" h="26077" w="6080">
                    <a:moveTo>
                      <a:pt x="3697" y="0"/>
                    </a:moveTo>
                    <a:lnTo>
                      <a:pt x="1194" y="15490"/>
                    </a:lnTo>
                    <a:cubicBezTo>
                      <a:pt x="1194" y="15490"/>
                      <a:pt x="864" y="16961"/>
                      <a:pt x="803" y="17924"/>
                    </a:cubicBezTo>
                    <a:cubicBezTo>
                      <a:pt x="803" y="17924"/>
                      <a:pt x="564" y="18662"/>
                      <a:pt x="1354" y="19291"/>
                    </a:cubicBezTo>
                    <a:cubicBezTo>
                      <a:pt x="1384" y="19312"/>
                      <a:pt x="1411" y="19338"/>
                      <a:pt x="1437" y="19360"/>
                    </a:cubicBezTo>
                    <a:cubicBezTo>
                      <a:pt x="1658" y="19551"/>
                      <a:pt x="1823" y="19785"/>
                      <a:pt x="1914" y="20054"/>
                    </a:cubicBezTo>
                    <a:cubicBezTo>
                      <a:pt x="2126" y="20683"/>
                      <a:pt x="1914" y="21508"/>
                      <a:pt x="933" y="22454"/>
                    </a:cubicBezTo>
                    <a:cubicBezTo>
                      <a:pt x="525" y="22844"/>
                      <a:pt x="287" y="23369"/>
                      <a:pt x="157" y="23925"/>
                    </a:cubicBezTo>
                    <a:cubicBezTo>
                      <a:pt x="0" y="24610"/>
                      <a:pt x="9" y="25348"/>
                      <a:pt x="92" y="25920"/>
                    </a:cubicBezTo>
                    <a:lnTo>
                      <a:pt x="2656" y="26077"/>
                    </a:lnTo>
                    <a:cubicBezTo>
                      <a:pt x="2656" y="26077"/>
                      <a:pt x="2539" y="25530"/>
                      <a:pt x="2734" y="24610"/>
                    </a:cubicBezTo>
                    <a:cubicBezTo>
                      <a:pt x="2764" y="24458"/>
                      <a:pt x="2803" y="24298"/>
                      <a:pt x="2860" y="24124"/>
                    </a:cubicBezTo>
                    <a:cubicBezTo>
                      <a:pt x="2890" y="24020"/>
                      <a:pt x="2929" y="23916"/>
                      <a:pt x="2972" y="23816"/>
                    </a:cubicBezTo>
                    <a:cubicBezTo>
                      <a:pt x="3042" y="23647"/>
                      <a:pt x="3120" y="23491"/>
                      <a:pt x="3198" y="23343"/>
                    </a:cubicBezTo>
                    <a:cubicBezTo>
                      <a:pt x="3385" y="23000"/>
                      <a:pt x="3580" y="22710"/>
                      <a:pt x="3771" y="22419"/>
                    </a:cubicBezTo>
                    <a:cubicBezTo>
                      <a:pt x="4105" y="21911"/>
                      <a:pt x="4409" y="21438"/>
                      <a:pt x="4543" y="20805"/>
                    </a:cubicBezTo>
                    <a:lnTo>
                      <a:pt x="4543" y="20788"/>
                    </a:lnTo>
                    <a:cubicBezTo>
                      <a:pt x="4565" y="20662"/>
                      <a:pt x="4582" y="20540"/>
                      <a:pt x="4600" y="20419"/>
                    </a:cubicBezTo>
                    <a:lnTo>
                      <a:pt x="4600" y="20397"/>
                    </a:lnTo>
                    <a:cubicBezTo>
                      <a:pt x="4643" y="20054"/>
                      <a:pt x="4539" y="19742"/>
                      <a:pt x="4465" y="19529"/>
                    </a:cubicBezTo>
                    <a:cubicBezTo>
                      <a:pt x="4066" y="18423"/>
                      <a:pt x="2977" y="17985"/>
                      <a:pt x="3567" y="15876"/>
                    </a:cubicBezTo>
                    <a:lnTo>
                      <a:pt x="6079" y="387"/>
                    </a:lnTo>
                    <a:lnTo>
                      <a:pt x="3697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lt1"/>
                  </a:gs>
                  <a:gs pos="100000">
                    <a:schemeClr val="dk1"/>
                  </a:gs>
                </a:gsLst>
                <a:lin ang="108014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36" name="Google Shape;20736;p42"/>
              <p:cNvSpPr/>
              <p:nvPr/>
            </p:nvSpPr>
            <p:spPr>
              <a:xfrm>
                <a:off x="10546100" y="4267027"/>
                <a:ext cx="95538" cy="99923"/>
              </a:xfrm>
              <a:custGeom>
                <a:rect b="b" l="l" r="r" t="t"/>
                <a:pathLst>
                  <a:path extrusionOk="0" h="1481" w="1416">
                    <a:moveTo>
                      <a:pt x="1415" y="1"/>
                    </a:moveTo>
                    <a:lnTo>
                      <a:pt x="1415" y="1"/>
                    </a:lnTo>
                    <a:cubicBezTo>
                      <a:pt x="1098" y="213"/>
                      <a:pt x="439" y="821"/>
                      <a:pt x="1" y="1480"/>
                    </a:cubicBezTo>
                    <a:cubicBezTo>
                      <a:pt x="1" y="1480"/>
                      <a:pt x="244" y="1198"/>
                      <a:pt x="847" y="925"/>
                    </a:cubicBezTo>
                    <a:cubicBezTo>
                      <a:pt x="1033" y="582"/>
                      <a:pt x="1229" y="287"/>
                      <a:pt x="1415" y="1"/>
                    </a:cubicBezTo>
                    <a:close/>
                  </a:path>
                </a:pathLst>
              </a:custGeom>
              <a:solidFill>
                <a:srgbClr val="3A080B">
                  <a:alpha val="6470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37" name="Google Shape;20737;p42"/>
              <p:cNvSpPr/>
              <p:nvPr/>
            </p:nvSpPr>
            <p:spPr>
              <a:xfrm>
                <a:off x="10484365" y="4061242"/>
                <a:ext cx="82583" cy="47634"/>
              </a:xfrm>
              <a:custGeom>
                <a:rect b="b" l="l" r="r" t="t"/>
                <a:pathLst>
                  <a:path extrusionOk="0" h="706" w="1224">
                    <a:moveTo>
                      <a:pt x="0" y="0"/>
                    </a:moveTo>
                    <a:cubicBezTo>
                      <a:pt x="221" y="191"/>
                      <a:pt x="386" y="426"/>
                      <a:pt x="477" y="695"/>
                    </a:cubicBezTo>
                    <a:cubicBezTo>
                      <a:pt x="559" y="702"/>
                      <a:pt x="642" y="705"/>
                      <a:pt x="720" y="705"/>
                    </a:cubicBezTo>
                    <a:cubicBezTo>
                      <a:pt x="995" y="705"/>
                      <a:pt x="1224" y="669"/>
                      <a:pt x="1224" y="669"/>
                    </a:cubicBezTo>
                    <a:cubicBezTo>
                      <a:pt x="564" y="404"/>
                      <a:pt x="161" y="126"/>
                      <a:pt x="0" y="0"/>
                    </a:cubicBezTo>
                    <a:close/>
                  </a:path>
                </a:pathLst>
              </a:custGeom>
              <a:solidFill>
                <a:srgbClr val="3A080B">
                  <a:alpha val="6470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38" name="Google Shape;20738;p42"/>
              <p:cNvSpPr/>
              <p:nvPr/>
            </p:nvSpPr>
            <p:spPr>
              <a:xfrm>
                <a:off x="9940148" y="4028721"/>
                <a:ext cx="377697" cy="349360"/>
              </a:xfrm>
              <a:custGeom>
                <a:rect b="b" l="l" r="r" t="t"/>
                <a:pathLst>
                  <a:path extrusionOk="0" h="5178" w="5598">
                    <a:moveTo>
                      <a:pt x="794" y="1"/>
                    </a:moveTo>
                    <a:lnTo>
                      <a:pt x="0" y="1502"/>
                    </a:lnTo>
                    <a:lnTo>
                      <a:pt x="3237" y="4240"/>
                    </a:lnTo>
                    <a:lnTo>
                      <a:pt x="3758" y="3029"/>
                    </a:lnTo>
                    <a:lnTo>
                      <a:pt x="5597" y="5177"/>
                    </a:lnTo>
                    <a:lnTo>
                      <a:pt x="5597" y="5177"/>
                    </a:lnTo>
                    <a:lnTo>
                      <a:pt x="3619" y="1463"/>
                    </a:lnTo>
                    <a:lnTo>
                      <a:pt x="3051" y="2769"/>
                    </a:lnTo>
                    <a:lnTo>
                      <a:pt x="794" y="1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5"/>
                  </a:gs>
                  <a:gs pos="100000">
                    <a:schemeClr val="accent4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39" name="Google Shape;20739;p42"/>
              <p:cNvSpPr/>
              <p:nvPr/>
            </p:nvSpPr>
            <p:spPr>
              <a:xfrm>
                <a:off x="10206252" y="3911660"/>
                <a:ext cx="130622" cy="283981"/>
              </a:xfrm>
              <a:custGeom>
                <a:rect b="b" l="l" r="r" t="t"/>
                <a:pathLst>
                  <a:path extrusionOk="0" h="4209" w="1936">
                    <a:moveTo>
                      <a:pt x="877" y="0"/>
                    </a:moveTo>
                    <a:lnTo>
                      <a:pt x="0" y="560"/>
                    </a:lnTo>
                    <a:lnTo>
                      <a:pt x="890" y="2994"/>
                    </a:lnTo>
                    <a:lnTo>
                      <a:pt x="1536" y="2512"/>
                    </a:lnTo>
                    <a:lnTo>
                      <a:pt x="1853" y="4209"/>
                    </a:lnTo>
                    <a:lnTo>
                      <a:pt x="1935" y="1636"/>
                    </a:lnTo>
                    <a:lnTo>
                      <a:pt x="1237" y="2152"/>
                    </a:lnTo>
                    <a:lnTo>
                      <a:pt x="877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5"/>
                  </a:gs>
                  <a:gs pos="100000">
                    <a:schemeClr val="accent4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40" name="Google Shape;20740;p42"/>
              <p:cNvSpPr/>
              <p:nvPr/>
            </p:nvSpPr>
            <p:spPr>
              <a:xfrm>
                <a:off x="10771249" y="4028721"/>
                <a:ext cx="377697" cy="349360"/>
              </a:xfrm>
              <a:custGeom>
                <a:rect b="b" l="l" r="r" t="t"/>
                <a:pathLst>
                  <a:path extrusionOk="0" h="5178" w="5598">
                    <a:moveTo>
                      <a:pt x="4799" y="1"/>
                    </a:moveTo>
                    <a:lnTo>
                      <a:pt x="2543" y="2769"/>
                    </a:lnTo>
                    <a:lnTo>
                      <a:pt x="1979" y="1463"/>
                    </a:lnTo>
                    <a:lnTo>
                      <a:pt x="0" y="5177"/>
                    </a:lnTo>
                    <a:lnTo>
                      <a:pt x="1831" y="3029"/>
                    </a:lnTo>
                    <a:lnTo>
                      <a:pt x="2352" y="4240"/>
                    </a:lnTo>
                    <a:lnTo>
                      <a:pt x="5597" y="1502"/>
                    </a:lnTo>
                    <a:lnTo>
                      <a:pt x="4799" y="1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5"/>
                  </a:gs>
                  <a:gs pos="100000">
                    <a:schemeClr val="accent4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41" name="Google Shape;20741;p42"/>
              <p:cNvSpPr/>
              <p:nvPr/>
            </p:nvSpPr>
            <p:spPr>
              <a:xfrm>
                <a:off x="10752223" y="3911660"/>
                <a:ext cx="130622" cy="283981"/>
              </a:xfrm>
              <a:custGeom>
                <a:rect b="b" l="l" r="r" t="t"/>
                <a:pathLst>
                  <a:path extrusionOk="0" h="4209" w="1936">
                    <a:moveTo>
                      <a:pt x="1055" y="0"/>
                    </a:moveTo>
                    <a:lnTo>
                      <a:pt x="694" y="2152"/>
                    </a:lnTo>
                    <a:lnTo>
                      <a:pt x="0" y="1636"/>
                    </a:lnTo>
                    <a:lnTo>
                      <a:pt x="74" y="4209"/>
                    </a:lnTo>
                    <a:lnTo>
                      <a:pt x="395" y="2512"/>
                    </a:lnTo>
                    <a:lnTo>
                      <a:pt x="1042" y="2994"/>
                    </a:lnTo>
                    <a:lnTo>
                      <a:pt x="1935" y="560"/>
                    </a:lnTo>
                    <a:lnTo>
                      <a:pt x="1055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5"/>
                  </a:gs>
                  <a:gs pos="100000">
                    <a:schemeClr val="accent4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42" name="Google Shape;20742;p42"/>
              <p:cNvSpPr/>
              <p:nvPr/>
            </p:nvSpPr>
            <p:spPr>
              <a:xfrm>
                <a:off x="10386600" y="4366883"/>
                <a:ext cx="185340" cy="147017"/>
              </a:xfrm>
              <a:custGeom>
                <a:rect b="b" l="l" r="r" t="t"/>
                <a:pathLst>
                  <a:path extrusionOk="0" h="2179" w="2747">
                    <a:moveTo>
                      <a:pt x="394" y="0"/>
                    </a:moveTo>
                    <a:cubicBezTo>
                      <a:pt x="312" y="0"/>
                      <a:pt x="237" y="8"/>
                      <a:pt x="169" y="22"/>
                    </a:cubicBezTo>
                    <a:cubicBezTo>
                      <a:pt x="113" y="260"/>
                      <a:pt x="56" y="508"/>
                      <a:pt x="39" y="751"/>
                    </a:cubicBezTo>
                    <a:cubicBezTo>
                      <a:pt x="0" y="1206"/>
                      <a:pt x="48" y="1645"/>
                      <a:pt x="104" y="2018"/>
                    </a:cubicBezTo>
                    <a:lnTo>
                      <a:pt x="2673" y="2178"/>
                    </a:lnTo>
                    <a:cubicBezTo>
                      <a:pt x="2673" y="2178"/>
                      <a:pt x="2625" y="1970"/>
                      <a:pt x="2638" y="1601"/>
                    </a:cubicBezTo>
                    <a:cubicBezTo>
                      <a:pt x="2642" y="1367"/>
                      <a:pt x="2668" y="1063"/>
                      <a:pt x="2747" y="707"/>
                    </a:cubicBezTo>
                    <a:cubicBezTo>
                      <a:pt x="2365" y="677"/>
                      <a:pt x="1887" y="534"/>
                      <a:pt x="1263" y="234"/>
                    </a:cubicBezTo>
                    <a:cubicBezTo>
                      <a:pt x="908" y="62"/>
                      <a:pt x="622" y="0"/>
                      <a:pt x="39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43" name="Google Shape;20743;p42"/>
              <p:cNvSpPr/>
              <p:nvPr/>
            </p:nvSpPr>
            <p:spPr>
              <a:xfrm>
                <a:off x="10384846" y="4417823"/>
                <a:ext cx="182102" cy="96077"/>
              </a:xfrm>
              <a:custGeom>
                <a:rect b="b" l="l" r="r" t="t"/>
                <a:pathLst>
                  <a:path extrusionOk="0" h="1424" w="2699">
                    <a:moveTo>
                      <a:pt x="65" y="0"/>
                    </a:moveTo>
                    <a:cubicBezTo>
                      <a:pt x="0" y="451"/>
                      <a:pt x="74" y="1046"/>
                      <a:pt x="130" y="1423"/>
                    </a:cubicBezTo>
                    <a:lnTo>
                      <a:pt x="2699" y="1423"/>
                    </a:lnTo>
                    <a:cubicBezTo>
                      <a:pt x="2699" y="1423"/>
                      <a:pt x="2651" y="1215"/>
                      <a:pt x="2664" y="851"/>
                    </a:cubicBezTo>
                    <a:lnTo>
                      <a:pt x="2664" y="851"/>
                    </a:lnTo>
                    <a:cubicBezTo>
                      <a:pt x="2556" y="866"/>
                      <a:pt x="2452" y="875"/>
                      <a:pt x="2347" y="875"/>
                    </a:cubicBezTo>
                    <a:cubicBezTo>
                      <a:pt x="1930" y="875"/>
                      <a:pt x="1512" y="732"/>
                      <a:pt x="863" y="295"/>
                    </a:cubicBezTo>
                    <a:cubicBezTo>
                      <a:pt x="581" y="104"/>
                      <a:pt x="299" y="17"/>
                      <a:pt x="6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44" name="Google Shape;20744;p42"/>
              <p:cNvSpPr/>
              <p:nvPr/>
            </p:nvSpPr>
            <p:spPr>
              <a:xfrm>
                <a:off x="10636848" y="2748131"/>
                <a:ext cx="160781" cy="52559"/>
              </a:xfrm>
              <a:custGeom>
                <a:rect b="b" l="l" r="r" t="t"/>
                <a:pathLst>
                  <a:path extrusionOk="0" h="779" w="2383">
                    <a:moveTo>
                      <a:pt x="772" y="1"/>
                    </a:moveTo>
                    <a:cubicBezTo>
                      <a:pt x="336" y="1"/>
                      <a:pt x="24" y="88"/>
                      <a:pt x="1" y="103"/>
                    </a:cubicBezTo>
                    <a:cubicBezTo>
                      <a:pt x="1" y="103"/>
                      <a:pt x="495" y="714"/>
                      <a:pt x="1198" y="771"/>
                    </a:cubicBezTo>
                    <a:cubicBezTo>
                      <a:pt x="1256" y="776"/>
                      <a:pt x="1313" y="778"/>
                      <a:pt x="1367" y="778"/>
                    </a:cubicBezTo>
                    <a:cubicBezTo>
                      <a:pt x="1984" y="778"/>
                      <a:pt x="2383" y="489"/>
                      <a:pt x="2383" y="489"/>
                    </a:cubicBezTo>
                    <a:cubicBezTo>
                      <a:pt x="1839" y="100"/>
                      <a:pt x="1235" y="1"/>
                      <a:pt x="7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45" name="Google Shape;20745;p42"/>
              <p:cNvSpPr/>
              <p:nvPr/>
            </p:nvSpPr>
            <p:spPr>
              <a:xfrm>
                <a:off x="10520934" y="2754743"/>
                <a:ext cx="276694" cy="742710"/>
              </a:xfrm>
              <a:custGeom>
                <a:rect b="b" l="l" r="r" t="t"/>
                <a:pathLst>
                  <a:path extrusionOk="0" h="11008" w="4101">
                    <a:moveTo>
                      <a:pt x="1719" y="0"/>
                    </a:moveTo>
                    <a:lnTo>
                      <a:pt x="1" y="10626"/>
                    </a:lnTo>
                    <a:lnTo>
                      <a:pt x="2383" y="11008"/>
                    </a:lnTo>
                    <a:lnTo>
                      <a:pt x="4101" y="387"/>
                    </a:lnTo>
                    <a:lnTo>
                      <a:pt x="4101" y="387"/>
                    </a:lnTo>
                    <a:cubicBezTo>
                      <a:pt x="3851" y="469"/>
                      <a:pt x="3590" y="517"/>
                      <a:pt x="3315" y="517"/>
                    </a:cubicBezTo>
                    <a:cubicBezTo>
                      <a:pt x="2834" y="517"/>
                      <a:pt x="2309" y="370"/>
                      <a:pt x="171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/>
                  </a:gs>
                  <a:gs pos="100000">
                    <a:schemeClr val="accent4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46" name="Google Shape;20746;p42"/>
              <p:cNvSpPr/>
              <p:nvPr/>
            </p:nvSpPr>
            <p:spPr>
              <a:xfrm>
                <a:off x="10678140" y="4148751"/>
                <a:ext cx="3846" cy="23210"/>
              </a:xfrm>
              <a:custGeom>
                <a:rect b="b" l="l" r="r" t="t"/>
                <a:pathLst>
                  <a:path extrusionOk="0" h="344" w="57">
                    <a:moveTo>
                      <a:pt x="57" y="1"/>
                    </a:moveTo>
                    <a:lnTo>
                      <a:pt x="57" y="1"/>
                    </a:lnTo>
                    <a:cubicBezTo>
                      <a:pt x="40" y="109"/>
                      <a:pt x="22" y="226"/>
                      <a:pt x="1" y="344"/>
                    </a:cubicBezTo>
                    <a:cubicBezTo>
                      <a:pt x="31" y="235"/>
                      <a:pt x="44" y="122"/>
                      <a:pt x="57" y="1"/>
                    </a:cubicBezTo>
                    <a:close/>
                  </a:path>
                </a:pathLst>
              </a:custGeom>
              <a:solidFill>
                <a:srgbClr val="CAC4B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0170" name="Shape 20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1" name="Google Shape;20171;p29"/>
          <p:cNvSpPr txBox="1"/>
          <p:nvPr>
            <p:ph idx="5" type="subTitle"/>
          </p:nvPr>
        </p:nvSpPr>
        <p:spPr>
          <a:xfrm>
            <a:off x="734975" y="3870913"/>
            <a:ext cx="2305500" cy="48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Game tổng kết kiến thức</a:t>
            </a:r>
            <a:endParaRPr/>
          </a:p>
        </p:txBody>
      </p:sp>
      <p:sp>
        <p:nvSpPr>
          <p:cNvPr id="20172" name="Google Shape;20172;p29"/>
          <p:cNvSpPr txBox="1"/>
          <p:nvPr>
            <p:ph type="title"/>
          </p:nvPr>
        </p:nvSpPr>
        <p:spPr>
          <a:xfrm>
            <a:off x="734975" y="1743250"/>
            <a:ext cx="2812500" cy="52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TÌM HIỂU CHUNG</a:t>
            </a:r>
            <a:endParaRPr/>
          </a:p>
        </p:txBody>
      </p:sp>
      <p:sp>
        <p:nvSpPr>
          <p:cNvPr id="20173" name="Google Shape;20173;p29"/>
          <p:cNvSpPr txBox="1"/>
          <p:nvPr>
            <p:ph idx="1" type="subTitle"/>
          </p:nvPr>
        </p:nvSpPr>
        <p:spPr>
          <a:xfrm>
            <a:off x="734975" y="2084575"/>
            <a:ext cx="2812500" cy="48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Tác giả, hoàn cảnh sáng tác, thể loại, phương thức biểu đạt</a:t>
            </a:r>
            <a:endParaRPr/>
          </a:p>
        </p:txBody>
      </p:sp>
      <p:sp>
        <p:nvSpPr>
          <p:cNvPr id="20174" name="Google Shape;20174;p29"/>
          <p:cNvSpPr txBox="1"/>
          <p:nvPr>
            <p:ph idx="2" type="title"/>
          </p:nvPr>
        </p:nvSpPr>
        <p:spPr>
          <a:xfrm>
            <a:off x="4179731" y="1743250"/>
            <a:ext cx="2812500" cy="52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ĐỌC HIỂU CHI TIẾT</a:t>
            </a:r>
            <a:endParaRPr/>
          </a:p>
        </p:txBody>
      </p:sp>
      <p:sp>
        <p:nvSpPr>
          <p:cNvPr id="20175" name="Google Shape;20175;p29"/>
          <p:cNvSpPr txBox="1"/>
          <p:nvPr>
            <p:ph idx="3" type="subTitle"/>
          </p:nvPr>
        </p:nvSpPr>
        <p:spPr>
          <a:xfrm>
            <a:off x="4179719" y="2084563"/>
            <a:ext cx="2305500" cy="48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Nội dung/ phân tích, nghệ thuật, ý nghĩa</a:t>
            </a:r>
            <a:endParaRPr/>
          </a:p>
        </p:txBody>
      </p:sp>
      <p:sp>
        <p:nvSpPr>
          <p:cNvPr id="20176" name="Google Shape;20176;p29"/>
          <p:cNvSpPr txBox="1"/>
          <p:nvPr>
            <p:ph idx="4" type="title"/>
          </p:nvPr>
        </p:nvSpPr>
        <p:spPr>
          <a:xfrm>
            <a:off x="734975" y="3526175"/>
            <a:ext cx="2812500" cy="52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BLOOKET</a:t>
            </a:r>
            <a:endParaRPr/>
          </a:p>
        </p:txBody>
      </p:sp>
      <p:sp>
        <p:nvSpPr>
          <p:cNvPr id="20177" name="Google Shape;20177;p29"/>
          <p:cNvSpPr txBox="1"/>
          <p:nvPr>
            <p:ph idx="6" type="title"/>
          </p:nvPr>
        </p:nvSpPr>
        <p:spPr>
          <a:xfrm>
            <a:off x="4179731" y="3522675"/>
            <a:ext cx="2812500" cy="52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MÔ HÌNH</a:t>
            </a:r>
            <a:endParaRPr/>
          </a:p>
        </p:txBody>
      </p:sp>
      <p:sp>
        <p:nvSpPr>
          <p:cNvPr id="20178" name="Google Shape;20178;p29"/>
          <p:cNvSpPr txBox="1"/>
          <p:nvPr>
            <p:ph idx="7" type="subTitle"/>
          </p:nvPr>
        </p:nvSpPr>
        <p:spPr>
          <a:xfrm>
            <a:off x="4179719" y="3870913"/>
            <a:ext cx="2305500" cy="48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Mô hình thể hiện tác hại của việc hút thuốc lá</a:t>
            </a:r>
            <a:endParaRPr/>
          </a:p>
        </p:txBody>
      </p:sp>
      <p:sp>
        <p:nvSpPr>
          <p:cNvPr id="20179" name="Google Shape;20179;p29"/>
          <p:cNvSpPr txBox="1"/>
          <p:nvPr>
            <p:ph idx="8" type="title"/>
          </p:nvPr>
        </p:nvSpPr>
        <p:spPr>
          <a:xfrm>
            <a:off x="734975" y="1007775"/>
            <a:ext cx="1272600" cy="833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20180" name="Google Shape;20180;p29"/>
          <p:cNvSpPr txBox="1"/>
          <p:nvPr>
            <p:ph idx="9" type="title"/>
          </p:nvPr>
        </p:nvSpPr>
        <p:spPr>
          <a:xfrm>
            <a:off x="734975" y="2772025"/>
            <a:ext cx="1272600" cy="833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  <p:sp>
        <p:nvSpPr>
          <p:cNvPr id="20181" name="Google Shape;20181;p29"/>
          <p:cNvSpPr txBox="1"/>
          <p:nvPr>
            <p:ph idx="13" type="title"/>
          </p:nvPr>
        </p:nvSpPr>
        <p:spPr>
          <a:xfrm>
            <a:off x="4179725" y="1007775"/>
            <a:ext cx="1404000" cy="833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20182" name="Google Shape;20182;p29"/>
          <p:cNvSpPr txBox="1"/>
          <p:nvPr>
            <p:ph idx="14" type="title"/>
          </p:nvPr>
        </p:nvSpPr>
        <p:spPr>
          <a:xfrm>
            <a:off x="4179725" y="2784900"/>
            <a:ext cx="1404000" cy="833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04</a:t>
            </a:r>
            <a:endParaRPr/>
          </a:p>
        </p:txBody>
      </p:sp>
      <p:sp>
        <p:nvSpPr>
          <p:cNvPr id="20183" name="Google Shape;20183;p29"/>
          <p:cNvSpPr txBox="1"/>
          <p:nvPr>
            <p:ph idx="15" type="title"/>
          </p:nvPr>
        </p:nvSpPr>
        <p:spPr>
          <a:xfrm>
            <a:off x="720000" y="400025"/>
            <a:ext cx="7704000" cy="59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MỤC LỤC:</a:t>
            </a:r>
            <a:endParaRPr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0187" name="Shape 20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188" name="Google Shape;20188;p30"/>
          <p:cNvGrpSpPr/>
          <p:nvPr/>
        </p:nvGrpSpPr>
        <p:grpSpPr>
          <a:xfrm flipH="1" rot="9427537">
            <a:off x="2466771" y="3182669"/>
            <a:ext cx="1672901" cy="1545250"/>
            <a:chOff x="7035740" y="1570651"/>
            <a:chExt cx="1634683" cy="1509948"/>
          </a:xfrm>
        </p:grpSpPr>
        <p:sp>
          <p:nvSpPr>
            <p:cNvPr id="20189" name="Google Shape;20189;p30"/>
            <p:cNvSpPr/>
            <p:nvPr/>
          </p:nvSpPr>
          <p:spPr>
            <a:xfrm>
              <a:off x="7035740" y="1570651"/>
              <a:ext cx="1634683" cy="1509948"/>
            </a:xfrm>
            <a:custGeom>
              <a:rect b="b" l="l" r="r" t="t"/>
              <a:pathLst>
                <a:path extrusionOk="0" h="62221" w="67361">
                  <a:moveTo>
                    <a:pt x="15021" y="0"/>
                  </a:moveTo>
                  <a:cubicBezTo>
                    <a:pt x="14467" y="0"/>
                    <a:pt x="13838" y="97"/>
                    <a:pt x="13129" y="328"/>
                  </a:cubicBezTo>
                  <a:cubicBezTo>
                    <a:pt x="12404" y="554"/>
                    <a:pt x="11725" y="962"/>
                    <a:pt x="11182" y="1460"/>
                  </a:cubicBezTo>
                  <a:cubicBezTo>
                    <a:pt x="10503" y="2003"/>
                    <a:pt x="9462" y="2863"/>
                    <a:pt x="8783" y="3225"/>
                  </a:cubicBezTo>
                  <a:cubicBezTo>
                    <a:pt x="8692" y="3248"/>
                    <a:pt x="8602" y="3259"/>
                    <a:pt x="8522" y="3259"/>
                  </a:cubicBezTo>
                  <a:cubicBezTo>
                    <a:pt x="8443" y="3259"/>
                    <a:pt x="8375" y="3248"/>
                    <a:pt x="8330" y="3225"/>
                  </a:cubicBezTo>
                  <a:cubicBezTo>
                    <a:pt x="8058" y="3180"/>
                    <a:pt x="7651" y="2863"/>
                    <a:pt x="8104" y="2139"/>
                  </a:cubicBezTo>
                  <a:cubicBezTo>
                    <a:pt x="8104" y="2139"/>
                    <a:pt x="9721" y="95"/>
                    <a:pt x="7838" y="95"/>
                  </a:cubicBezTo>
                  <a:cubicBezTo>
                    <a:pt x="7779" y="95"/>
                    <a:pt x="7717" y="97"/>
                    <a:pt x="7651" y="102"/>
                  </a:cubicBezTo>
                  <a:cubicBezTo>
                    <a:pt x="8149" y="102"/>
                    <a:pt x="8421" y="735"/>
                    <a:pt x="8058" y="1097"/>
                  </a:cubicBezTo>
                  <a:cubicBezTo>
                    <a:pt x="7515" y="1641"/>
                    <a:pt x="6746" y="2637"/>
                    <a:pt x="7289" y="3361"/>
                  </a:cubicBezTo>
                  <a:cubicBezTo>
                    <a:pt x="7289" y="3361"/>
                    <a:pt x="7702" y="3971"/>
                    <a:pt x="8448" y="3971"/>
                  </a:cubicBezTo>
                  <a:cubicBezTo>
                    <a:pt x="8887" y="3971"/>
                    <a:pt x="9442" y="3760"/>
                    <a:pt x="10096" y="3089"/>
                  </a:cubicBezTo>
                  <a:cubicBezTo>
                    <a:pt x="10096" y="3089"/>
                    <a:pt x="10820" y="2184"/>
                    <a:pt x="11816" y="1912"/>
                  </a:cubicBezTo>
                  <a:cubicBezTo>
                    <a:pt x="12003" y="1837"/>
                    <a:pt x="12214" y="1793"/>
                    <a:pt x="12435" y="1793"/>
                  </a:cubicBezTo>
                  <a:cubicBezTo>
                    <a:pt x="12748" y="1793"/>
                    <a:pt x="13082" y="1881"/>
                    <a:pt x="13400" y="2093"/>
                  </a:cubicBezTo>
                  <a:cubicBezTo>
                    <a:pt x="13400" y="2093"/>
                    <a:pt x="14034" y="2456"/>
                    <a:pt x="14306" y="3044"/>
                  </a:cubicBezTo>
                  <a:cubicBezTo>
                    <a:pt x="14622" y="3678"/>
                    <a:pt x="14441" y="4402"/>
                    <a:pt x="13853" y="4809"/>
                  </a:cubicBezTo>
                  <a:cubicBezTo>
                    <a:pt x="13536" y="5036"/>
                    <a:pt x="12857" y="5307"/>
                    <a:pt x="11770" y="5489"/>
                  </a:cubicBezTo>
                  <a:cubicBezTo>
                    <a:pt x="11725" y="5489"/>
                    <a:pt x="11589" y="5534"/>
                    <a:pt x="11544" y="5534"/>
                  </a:cubicBezTo>
                  <a:lnTo>
                    <a:pt x="11499" y="5534"/>
                  </a:lnTo>
                  <a:cubicBezTo>
                    <a:pt x="10594" y="5805"/>
                    <a:pt x="6700" y="7073"/>
                    <a:pt x="4030" y="11011"/>
                  </a:cubicBezTo>
                  <a:cubicBezTo>
                    <a:pt x="3396" y="11871"/>
                    <a:pt x="2898" y="12822"/>
                    <a:pt x="2490" y="13954"/>
                  </a:cubicBezTo>
                  <a:cubicBezTo>
                    <a:pt x="2490" y="13954"/>
                    <a:pt x="1" y="20744"/>
                    <a:pt x="2445" y="24049"/>
                  </a:cubicBezTo>
                  <a:cubicBezTo>
                    <a:pt x="2445" y="24049"/>
                    <a:pt x="4611" y="27365"/>
                    <a:pt x="8835" y="27365"/>
                  </a:cubicBezTo>
                  <a:cubicBezTo>
                    <a:pt x="10039" y="27365"/>
                    <a:pt x="11411" y="27096"/>
                    <a:pt x="12947" y="26403"/>
                  </a:cubicBezTo>
                  <a:cubicBezTo>
                    <a:pt x="12947" y="26403"/>
                    <a:pt x="18063" y="24275"/>
                    <a:pt x="20372" y="22736"/>
                  </a:cubicBezTo>
                  <a:cubicBezTo>
                    <a:pt x="20598" y="22645"/>
                    <a:pt x="20779" y="22464"/>
                    <a:pt x="21005" y="22329"/>
                  </a:cubicBezTo>
                  <a:cubicBezTo>
                    <a:pt x="21322" y="22057"/>
                    <a:pt x="22409" y="21514"/>
                    <a:pt x="23812" y="20971"/>
                  </a:cubicBezTo>
                  <a:cubicBezTo>
                    <a:pt x="24853" y="20608"/>
                    <a:pt x="26030" y="20291"/>
                    <a:pt x="27388" y="20156"/>
                  </a:cubicBezTo>
                  <a:cubicBezTo>
                    <a:pt x="27826" y="20108"/>
                    <a:pt x="28262" y="20085"/>
                    <a:pt x="28694" y="20085"/>
                  </a:cubicBezTo>
                  <a:cubicBezTo>
                    <a:pt x="30321" y="20085"/>
                    <a:pt x="31907" y="20417"/>
                    <a:pt x="33409" y="21061"/>
                  </a:cubicBezTo>
                  <a:cubicBezTo>
                    <a:pt x="35808" y="22102"/>
                    <a:pt x="37845" y="23913"/>
                    <a:pt x="39113" y="26358"/>
                  </a:cubicBezTo>
                  <a:cubicBezTo>
                    <a:pt x="40245" y="28530"/>
                    <a:pt x="40878" y="31337"/>
                    <a:pt x="39837" y="34778"/>
                  </a:cubicBezTo>
                  <a:lnTo>
                    <a:pt x="39837" y="34868"/>
                  </a:lnTo>
                  <a:cubicBezTo>
                    <a:pt x="39792" y="35185"/>
                    <a:pt x="35446" y="50078"/>
                    <a:pt x="20870" y="50124"/>
                  </a:cubicBezTo>
                  <a:cubicBezTo>
                    <a:pt x="20870" y="50124"/>
                    <a:pt x="26936" y="57050"/>
                    <a:pt x="30738" y="60219"/>
                  </a:cubicBezTo>
                  <a:cubicBezTo>
                    <a:pt x="31689" y="60943"/>
                    <a:pt x="32911" y="61441"/>
                    <a:pt x="34133" y="61622"/>
                  </a:cubicBezTo>
                  <a:cubicBezTo>
                    <a:pt x="34269" y="61622"/>
                    <a:pt x="34405" y="61667"/>
                    <a:pt x="34586" y="61713"/>
                  </a:cubicBezTo>
                  <a:cubicBezTo>
                    <a:pt x="34767" y="61803"/>
                    <a:pt x="34993" y="61848"/>
                    <a:pt x="35174" y="61894"/>
                  </a:cubicBezTo>
                  <a:cubicBezTo>
                    <a:pt x="35978" y="62110"/>
                    <a:pt x="36807" y="62221"/>
                    <a:pt x="37638" y="62221"/>
                  </a:cubicBezTo>
                  <a:cubicBezTo>
                    <a:pt x="39242" y="62221"/>
                    <a:pt x="40850" y="61808"/>
                    <a:pt x="42282" y="60943"/>
                  </a:cubicBezTo>
                  <a:cubicBezTo>
                    <a:pt x="45496" y="58996"/>
                    <a:pt x="49298" y="55058"/>
                    <a:pt x="51154" y="46955"/>
                  </a:cubicBezTo>
                  <a:cubicBezTo>
                    <a:pt x="51426" y="45778"/>
                    <a:pt x="52241" y="44737"/>
                    <a:pt x="53327" y="44193"/>
                  </a:cubicBezTo>
                  <a:cubicBezTo>
                    <a:pt x="53961" y="43831"/>
                    <a:pt x="54776" y="43514"/>
                    <a:pt x="55862" y="43288"/>
                  </a:cubicBezTo>
                  <a:cubicBezTo>
                    <a:pt x="55862" y="43288"/>
                    <a:pt x="67361" y="40527"/>
                    <a:pt x="62698" y="24909"/>
                  </a:cubicBezTo>
                  <a:cubicBezTo>
                    <a:pt x="62517" y="24366"/>
                    <a:pt x="62381" y="23913"/>
                    <a:pt x="62155" y="23460"/>
                  </a:cubicBezTo>
                  <a:cubicBezTo>
                    <a:pt x="60706" y="20880"/>
                    <a:pt x="55817" y="12958"/>
                    <a:pt x="44998" y="11419"/>
                  </a:cubicBezTo>
                  <a:cubicBezTo>
                    <a:pt x="43860" y="11217"/>
                    <a:pt x="42638" y="11127"/>
                    <a:pt x="41346" y="11127"/>
                  </a:cubicBezTo>
                  <a:cubicBezTo>
                    <a:pt x="40325" y="11127"/>
                    <a:pt x="39261" y="11183"/>
                    <a:pt x="38162" y="11283"/>
                  </a:cubicBezTo>
                  <a:cubicBezTo>
                    <a:pt x="38162" y="11283"/>
                    <a:pt x="28067" y="12279"/>
                    <a:pt x="22363" y="15674"/>
                  </a:cubicBezTo>
                  <a:cubicBezTo>
                    <a:pt x="22182" y="15765"/>
                    <a:pt x="21956" y="15900"/>
                    <a:pt x="21775" y="15991"/>
                  </a:cubicBezTo>
                  <a:cubicBezTo>
                    <a:pt x="20757" y="16500"/>
                    <a:pt x="16397" y="18577"/>
                    <a:pt x="12724" y="18577"/>
                  </a:cubicBezTo>
                  <a:cubicBezTo>
                    <a:pt x="10188" y="18577"/>
                    <a:pt x="7979" y="17587"/>
                    <a:pt x="7425" y="14407"/>
                  </a:cubicBezTo>
                  <a:cubicBezTo>
                    <a:pt x="7425" y="14407"/>
                    <a:pt x="7017" y="9427"/>
                    <a:pt x="11997" y="6982"/>
                  </a:cubicBezTo>
                  <a:cubicBezTo>
                    <a:pt x="12857" y="6620"/>
                    <a:pt x="13808" y="6303"/>
                    <a:pt x="14758" y="6168"/>
                  </a:cubicBezTo>
                  <a:cubicBezTo>
                    <a:pt x="15980" y="5941"/>
                    <a:pt x="18380" y="5353"/>
                    <a:pt x="18742" y="3678"/>
                  </a:cubicBezTo>
                  <a:cubicBezTo>
                    <a:pt x="18878" y="3225"/>
                    <a:pt x="18787" y="2772"/>
                    <a:pt x="18606" y="2320"/>
                  </a:cubicBezTo>
                  <a:cubicBezTo>
                    <a:pt x="18315" y="1628"/>
                    <a:pt x="17292" y="0"/>
                    <a:pt x="150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90" name="Google Shape;20190;p30"/>
            <p:cNvSpPr/>
            <p:nvPr/>
          </p:nvSpPr>
          <p:spPr>
            <a:xfrm>
              <a:off x="7544387" y="2053719"/>
              <a:ext cx="741542" cy="1021152"/>
            </a:xfrm>
            <a:custGeom>
              <a:rect b="b" l="l" r="r" t="t"/>
              <a:pathLst>
                <a:path extrusionOk="0" h="42079" w="30557">
                  <a:moveTo>
                    <a:pt x="16841" y="0"/>
                  </a:moveTo>
                  <a:cubicBezTo>
                    <a:pt x="15949" y="0"/>
                    <a:pt x="15018" y="242"/>
                    <a:pt x="14169" y="567"/>
                  </a:cubicBezTo>
                  <a:lnTo>
                    <a:pt x="12494" y="1246"/>
                  </a:lnTo>
                  <a:cubicBezTo>
                    <a:pt x="14939" y="2332"/>
                    <a:pt x="16976" y="4143"/>
                    <a:pt x="18198" y="6542"/>
                  </a:cubicBezTo>
                  <a:cubicBezTo>
                    <a:pt x="19330" y="8715"/>
                    <a:pt x="19964" y="11522"/>
                    <a:pt x="18922" y="15007"/>
                  </a:cubicBezTo>
                  <a:lnTo>
                    <a:pt x="18922" y="15053"/>
                  </a:lnTo>
                  <a:cubicBezTo>
                    <a:pt x="18877" y="15369"/>
                    <a:pt x="14531" y="30263"/>
                    <a:pt x="0" y="30308"/>
                  </a:cubicBezTo>
                  <a:cubicBezTo>
                    <a:pt x="0" y="30308"/>
                    <a:pt x="6066" y="37234"/>
                    <a:pt x="9823" y="40403"/>
                  </a:cubicBezTo>
                  <a:cubicBezTo>
                    <a:pt x="10774" y="41128"/>
                    <a:pt x="11996" y="41625"/>
                    <a:pt x="13219" y="41807"/>
                  </a:cubicBezTo>
                  <a:cubicBezTo>
                    <a:pt x="13354" y="41807"/>
                    <a:pt x="13490" y="41852"/>
                    <a:pt x="13671" y="41942"/>
                  </a:cubicBezTo>
                  <a:cubicBezTo>
                    <a:pt x="13852" y="41988"/>
                    <a:pt x="14079" y="42033"/>
                    <a:pt x="14260" y="42078"/>
                  </a:cubicBezTo>
                  <a:cubicBezTo>
                    <a:pt x="14531" y="41761"/>
                    <a:pt x="14622" y="41354"/>
                    <a:pt x="14531" y="40811"/>
                  </a:cubicBezTo>
                  <a:cubicBezTo>
                    <a:pt x="14350" y="40177"/>
                    <a:pt x="13988" y="39588"/>
                    <a:pt x="13852" y="38909"/>
                  </a:cubicBezTo>
                  <a:cubicBezTo>
                    <a:pt x="13671" y="37959"/>
                    <a:pt x="14260" y="37053"/>
                    <a:pt x="14939" y="36329"/>
                  </a:cubicBezTo>
                  <a:cubicBezTo>
                    <a:pt x="15573" y="35650"/>
                    <a:pt x="16297" y="34926"/>
                    <a:pt x="16116" y="34066"/>
                  </a:cubicBezTo>
                  <a:cubicBezTo>
                    <a:pt x="16025" y="33341"/>
                    <a:pt x="15256" y="32798"/>
                    <a:pt x="14712" y="32345"/>
                  </a:cubicBezTo>
                  <a:cubicBezTo>
                    <a:pt x="11544" y="29901"/>
                    <a:pt x="16614" y="28950"/>
                    <a:pt x="18108" y="28226"/>
                  </a:cubicBezTo>
                  <a:cubicBezTo>
                    <a:pt x="19194" y="27728"/>
                    <a:pt x="19511" y="26415"/>
                    <a:pt x="19466" y="25238"/>
                  </a:cubicBezTo>
                  <a:cubicBezTo>
                    <a:pt x="19420" y="23654"/>
                    <a:pt x="18832" y="21436"/>
                    <a:pt x="19873" y="20032"/>
                  </a:cubicBezTo>
                  <a:cubicBezTo>
                    <a:pt x="20416" y="19308"/>
                    <a:pt x="21367" y="18946"/>
                    <a:pt x="22363" y="18855"/>
                  </a:cubicBezTo>
                  <a:cubicBezTo>
                    <a:pt x="26890" y="18221"/>
                    <a:pt x="30556" y="15460"/>
                    <a:pt x="30059" y="10390"/>
                  </a:cubicBezTo>
                  <a:cubicBezTo>
                    <a:pt x="29832" y="8126"/>
                    <a:pt x="28519" y="6089"/>
                    <a:pt x="26754" y="4686"/>
                  </a:cubicBezTo>
                  <a:cubicBezTo>
                    <a:pt x="25894" y="4007"/>
                    <a:pt x="24898" y="3464"/>
                    <a:pt x="23811" y="3056"/>
                  </a:cubicBezTo>
                  <a:cubicBezTo>
                    <a:pt x="22680" y="2649"/>
                    <a:pt x="21503" y="2649"/>
                    <a:pt x="20552" y="1925"/>
                  </a:cubicBezTo>
                  <a:cubicBezTo>
                    <a:pt x="19964" y="1517"/>
                    <a:pt x="19511" y="974"/>
                    <a:pt x="18877" y="567"/>
                  </a:cubicBezTo>
                  <a:cubicBezTo>
                    <a:pt x="18268" y="160"/>
                    <a:pt x="17567" y="0"/>
                    <a:pt x="16841" y="0"/>
                  </a:cubicBezTo>
                  <a:close/>
                </a:path>
              </a:pathLst>
            </a:custGeom>
            <a:solidFill>
              <a:srgbClr val="FFBD00">
                <a:alpha val="43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191" name="Google Shape;20191;p30"/>
          <p:cNvGrpSpPr/>
          <p:nvPr/>
        </p:nvGrpSpPr>
        <p:grpSpPr>
          <a:xfrm flipH="1" rot="-1284260">
            <a:off x="440074" y="462937"/>
            <a:ext cx="1721369" cy="1590020"/>
            <a:chOff x="7035740" y="1570651"/>
            <a:chExt cx="1634683" cy="1509948"/>
          </a:xfrm>
        </p:grpSpPr>
        <p:sp>
          <p:nvSpPr>
            <p:cNvPr id="20192" name="Google Shape;20192;p30"/>
            <p:cNvSpPr/>
            <p:nvPr/>
          </p:nvSpPr>
          <p:spPr>
            <a:xfrm>
              <a:off x="7035740" y="1570651"/>
              <a:ext cx="1634683" cy="1509948"/>
            </a:xfrm>
            <a:custGeom>
              <a:rect b="b" l="l" r="r" t="t"/>
              <a:pathLst>
                <a:path extrusionOk="0" h="62221" w="67361">
                  <a:moveTo>
                    <a:pt x="15021" y="0"/>
                  </a:moveTo>
                  <a:cubicBezTo>
                    <a:pt x="14467" y="0"/>
                    <a:pt x="13838" y="97"/>
                    <a:pt x="13129" y="328"/>
                  </a:cubicBezTo>
                  <a:cubicBezTo>
                    <a:pt x="12404" y="554"/>
                    <a:pt x="11725" y="962"/>
                    <a:pt x="11182" y="1460"/>
                  </a:cubicBezTo>
                  <a:cubicBezTo>
                    <a:pt x="10503" y="2003"/>
                    <a:pt x="9462" y="2863"/>
                    <a:pt x="8783" y="3225"/>
                  </a:cubicBezTo>
                  <a:cubicBezTo>
                    <a:pt x="8692" y="3248"/>
                    <a:pt x="8602" y="3259"/>
                    <a:pt x="8522" y="3259"/>
                  </a:cubicBezTo>
                  <a:cubicBezTo>
                    <a:pt x="8443" y="3259"/>
                    <a:pt x="8375" y="3248"/>
                    <a:pt x="8330" y="3225"/>
                  </a:cubicBezTo>
                  <a:cubicBezTo>
                    <a:pt x="8058" y="3180"/>
                    <a:pt x="7651" y="2863"/>
                    <a:pt x="8104" y="2139"/>
                  </a:cubicBezTo>
                  <a:cubicBezTo>
                    <a:pt x="8104" y="2139"/>
                    <a:pt x="9721" y="95"/>
                    <a:pt x="7838" y="95"/>
                  </a:cubicBezTo>
                  <a:cubicBezTo>
                    <a:pt x="7779" y="95"/>
                    <a:pt x="7717" y="97"/>
                    <a:pt x="7651" y="102"/>
                  </a:cubicBezTo>
                  <a:cubicBezTo>
                    <a:pt x="8149" y="102"/>
                    <a:pt x="8421" y="735"/>
                    <a:pt x="8058" y="1097"/>
                  </a:cubicBezTo>
                  <a:cubicBezTo>
                    <a:pt x="7515" y="1641"/>
                    <a:pt x="6746" y="2637"/>
                    <a:pt x="7289" y="3361"/>
                  </a:cubicBezTo>
                  <a:cubicBezTo>
                    <a:pt x="7289" y="3361"/>
                    <a:pt x="7702" y="3971"/>
                    <a:pt x="8448" y="3971"/>
                  </a:cubicBezTo>
                  <a:cubicBezTo>
                    <a:pt x="8887" y="3971"/>
                    <a:pt x="9442" y="3760"/>
                    <a:pt x="10096" y="3089"/>
                  </a:cubicBezTo>
                  <a:cubicBezTo>
                    <a:pt x="10096" y="3089"/>
                    <a:pt x="10820" y="2184"/>
                    <a:pt x="11816" y="1912"/>
                  </a:cubicBezTo>
                  <a:cubicBezTo>
                    <a:pt x="12003" y="1837"/>
                    <a:pt x="12214" y="1793"/>
                    <a:pt x="12435" y="1793"/>
                  </a:cubicBezTo>
                  <a:cubicBezTo>
                    <a:pt x="12748" y="1793"/>
                    <a:pt x="13082" y="1881"/>
                    <a:pt x="13400" y="2093"/>
                  </a:cubicBezTo>
                  <a:cubicBezTo>
                    <a:pt x="13400" y="2093"/>
                    <a:pt x="14034" y="2456"/>
                    <a:pt x="14306" y="3044"/>
                  </a:cubicBezTo>
                  <a:cubicBezTo>
                    <a:pt x="14622" y="3678"/>
                    <a:pt x="14441" y="4402"/>
                    <a:pt x="13853" y="4809"/>
                  </a:cubicBezTo>
                  <a:cubicBezTo>
                    <a:pt x="13536" y="5036"/>
                    <a:pt x="12857" y="5307"/>
                    <a:pt x="11770" y="5489"/>
                  </a:cubicBezTo>
                  <a:cubicBezTo>
                    <a:pt x="11725" y="5489"/>
                    <a:pt x="11589" y="5534"/>
                    <a:pt x="11544" y="5534"/>
                  </a:cubicBezTo>
                  <a:lnTo>
                    <a:pt x="11499" y="5534"/>
                  </a:lnTo>
                  <a:cubicBezTo>
                    <a:pt x="10594" y="5805"/>
                    <a:pt x="6700" y="7073"/>
                    <a:pt x="4030" y="11011"/>
                  </a:cubicBezTo>
                  <a:cubicBezTo>
                    <a:pt x="3396" y="11871"/>
                    <a:pt x="2898" y="12822"/>
                    <a:pt x="2490" y="13954"/>
                  </a:cubicBezTo>
                  <a:cubicBezTo>
                    <a:pt x="2490" y="13954"/>
                    <a:pt x="1" y="20744"/>
                    <a:pt x="2445" y="24049"/>
                  </a:cubicBezTo>
                  <a:cubicBezTo>
                    <a:pt x="2445" y="24049"/>
                    <a:pt x="4611" y="27365"/>
                    <a:pt x="8835" y="27365"/>
                  </a:cubicBezTo>
                  <a:cubicBezTo>
                    <a:pt x="10039" y="27365"/>
                    <a:pt x="11411" y="27096"/>
                    <a:pt x="12947" y="26403"/>
                  </a:cubicBezTo>
                  <a:cubicBezTo>
                    <a:pt x="12947" y="26403"/>
                    <a:pt x="18063" y="24275"/>
                    <a:pt x="20372" y="22736"/>
                  </a:cubicBezTo>
                  <a:cubicBezTo>
                    <a:pt x="20598" y="22645"/>
                    <a:pt x="20779" y="22464"/>
                    <a:pt x="21005" y="22329"/>
                  </a:cubicBezTo>
                  <a:cubicBezTo>
                    <a:pt x="21322" y="22057"/>
                    <a:pt x="22409" y="21514"/>
                    <a:pt x="23812" y="20971"/>
                  </a:cubicBezTo>
                  <a:cubicBezTo>
                    <a:pt x="24853" y="20608"/>
                    <a:pt x="26030" y="20291"/>
                    <a:pt x="27388" y="20156"/>
                  </a:cubicBezTo>
                  <a:cubicBezTo>
                    <a:pt x="27826" y="20108"/>
                    <a:pt x="28262" y="20085"/>
                    <a:pt x="28694" y="20085"/>
                  </a:cubicBezTo>
                  <a:cubicBezTo>
                    <a:pt x="30321" y="20085"/>
                    <a:pt x="31907" y="20417"/>
                    <a:pt x="33409" y="21061"/>
                  </a:cubicBezTo>
                  <a:cubicBezTo>
                    <a:pt x="35808" y="22102"/>
                    <a:pt x="37845" y="23913"/>
                    <a:pt x="39113" y="26358"/>
                  </a:cubicBezTo>
                  <a:cubicBezTo>
                    <a:pt x="40245" y="28530"/>
                    <a:pt x="40878" y="31337"/>
                    <a:pt x="39837" y="34778"/>
                  </a:cubicBezTo>
                  <a:lnTo>
                    <a:pt x="39837" y="34868"/>
                  </a:lnTo>
                  <a:cubicBezTo>
                    <a:pt x="39792" y="35185"/>
                    <a:pt x="35446" y="50078"/>
                    <a:pt x="20870" y="50124"/>
                  </a:cubicBezTo>
                  <a:cubicBezTo>
                    <a:pt x="20870" y="50124"/>
                    <a:pt x="26936" y="57050"/>
                    <a:pt x="30738" y="60219"/>
                  </a:cubicBezTo>
                  <a:cubicBezTo>
                    <a:pt x="31689" y="60943"/>
                    <a:pt x="32911" y="61441"/>
                    <a:pt x="34133" y="61622"/>
                  </a:cubicBezTo>
                  <a:cubicBezTo>
                    <a:pt x="34269" y="61622"/>
                    <a:pt x="34405" y="61667"/>
                    <a:pt x="34586" y="61713"/>
                  </a:cubicBezTo>
                  <a:cubicBezTo>
                    <a:pt x="34767" y="61803"/>
                    <a:pt x="34993" y="61848"/>
                    <a:pt x="35174" y="61894"/>
                  </a:cubicBezTo>
                  <a:cubicBezTo>
                    <a:pt x="35978" y="62110"/>
                    <a:pt x="36807" y="62221"/>
                    <a:pt x="37638" y="62221"/>
                  </a:cubicBezTo>
                  <a:cubicBezTo>
                    <a:pt x="39242" y="62221"/>
                    <a:pt x="40850" y="61808"/>
                    <a:pt x="42282" y="60943"/>
                  </a:cubicBezTo>
                  <a:cubicBezTo>
                    <a:pt x="45496" y="58996"/>
                    <a:pt x="49298" y="55058"/>
                    <a:pt x="51154" y="46955"/>
                  </a:cubicBezTo>
                  <a:cubicBezTo>
                    <a:pt x="51426" y="45778"/>
                    <a:pt x="52241" y="44737"/>
                    <a:pt x="53327" y="44193"/>
                  </a:cubicBezTo>
                  <a:cubicBezTo>
                    <a:pt x="53961" y="43831"/>
                    <a:pt x="54776" y="43514"/>
                    <a:pt x="55862" y="43288"/>
                  </a:cubicBezTo>
                  <a:cubicBezTo>
                    <a:pt x="55862" y="43288"/>
                    <a:pt x="67361" y="40527"/>
                    <a:pt x="62698" y="24909"/>
                  </a:cubicBezTo>
                  <a:cubicBezTo>
                    <a:pt x="62517" y="24366"/>
                    <a:pt x="62381" y="23913"/>
                    <a:pt x="62155" y="23460"/>
                  </a:cubicBezTo>
                  <a:cubicBezTo>
                    <a:pt x="60706" y="20880"/>
                    <a:pt x="55817" y="12958"/>
                    <a:pt x="44998" y="11419"/>
                  </a:cubicBezTo>
                  <a:cubicBezTo>
                    <a:pt x="43860" y="11217"/>
                    <a:pt x="42638" y="11127"/>
                    <a:pt x="41346" y="11127"/>
                  </a:cubicBezTo>
                  <a:cubicBezTo>
                    <a:pt x="40325" y="11127"/>
                    <a:pt x="39261" y="11183"/>
                    <a:pt x="38162" y="11283"/>
                  </a:cubicBezTo>
                  <a:cubicBezTo>
                    <a:pt x="38162" y="11283"/>
                    <a:pt x="28067" y="12279"/>
                    <a:pt x="22363" y="15674"/>
                  </a:cubicBezTo>
                  <a:cubicBezTo>
                    <a:pt x="22182" y="15765"/>
                    <a:pt x="21956" y="15900"/>
                    <a:pt x="21775" y="15991"/>
                  </a:cubicBezTo>
                  <a:cubicBezTo>
                    <a:pt x="20757" y="16500"/>
                    <a:pt x="16397" y="18577"/>
                    <a:pt x="12724" y="18577"/>
                  </a:cubicBezTo>
                  <a:cubicBezTo>
                    <a:pt x="10188" y="18577"/>
                    <a:pt x="7979" y="17587"/>
                    <a:pt x="7425" y="14407"/>
                  </a:cubicBezTo>
                  <a:cubicBezTo>
                    <a:pt x="7425" y="14407"/>
                    <a:pt x="7017" y="9427"/>
                    <a:pt x="11997" y="6982"/>
                  </a:cubicBezTo>
                  <a:cubicBezTo>
                    <a:pt x="12857" y="6620"/>
                    <a:pt x="13808" y="6303"/>
                    <a:pt x="14758" y="6168"/>
                  </a:cubicBezTo>
                  <a:cubicBezTo>
                    <a:pt x="15980" y="5941"/>
                    <a:pt x="18380" y="5353"/>
                    <a:pt x="18742" y="3678"/>
                  </a:cubicBezTo>
                  <a:cubicBezTo>
                    <a:pt x="18878" y="3225"/>
                    <a:pt x="18787" y="2772"/>
                    <a:pt x="18606" y="2320"/>
                  </a:cubicBezTo>
                  <a:cubicBezTo>
                    <a:pt x="18315" y="1628"/>
                    <a:pt x="17292" y="0"/>
                    <a:pt x="150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93" name="Google Shape;20193;p30"/>
            <p:cNvSpPr/>
            <p:nvPr/>
          </p:nvSpPr>
          <p:spPr>
            <a:xfrm>
              <a:off x="7544387" y="2053719"/>
              <a:ext cx="741542" cy="1021152"/>
            </a:xfrm>
            <a:custGeom>
              <a:rect b="b" l="l" r="r" t="t"/>
              <a:pathLst>
                <a:path extrusionOk="0" h="42079" w="30557">
                  <a:moveTo>
                    <a:pt x="16841" y="0"/>
                  </a:moveTo>
                  <a:cubicBezTo>
                    <a:pt x="15949" y="0"/>
                    <a:pt x="15018" y="242"/>
                    <a:pt x="14169" y="567"/>
                  </a:cubicBezTo>
                  <a:lnTo>
                    <a:pt x="12494" y="1246"/>
                  </a:lnTo>
                  <a:cubicBezTo>
                    <a:pt x="14939" y="2332"/>
                    <a:pt x="16976" y="4143"/>
                    <a:pt x="18198" y="6542"/>
                  </a:cubicBezTo>
                  <a:cubicBezTo>
                    <a:pt x="19330" y="8715"/>
                    <a:pt x="19964" y="11522"/>
                    <a:pt x="18922" y="15007"/>
                  </a:cubicBezTo>
                  <a:lnTo>
                    <a:pt x="18922" y="15053"/>
                  </a:lnTo>
                  <a:cubicBezTo>
                    <a:pt x="18877" y="15369"/>
                    <a:pt x="14531" y="30263"/>
                    <a:pt x="0" y="30308"/>
                  </a:cubicBezTo>
                  <a:cubicBezTo>
                    <a:pt x="0" y="30308"/>
                    <a:pt x="6066" y="37234"/>
                    <a:pt x="9823" y="40403"/>
                  </a:cubicBezTo>
                  <a:cubicBezTo>
                    <a:pt x="10774" y="41128"/>
                    <a:pt x="11996" y="41625"/>
                    <a:pt x="13219" y="41807"/>
                  </a:cubicBezTo>
                  <a:cubicBezTo>
                    <a:pt x="13354" y="41807"/>
                    <a:pt x="13490" y="41852"/>
                    <a:pt x="13671" y="41942"/>
                  </a:cubicBezTo>
                  <a:cubicBezTo>
                    <a:pt x="13852" y="41988"/>
                    <a:pt x="14079" y="42033"/>
                    <a:pt x="14260" y="42078"/>
                  </a:cubicBezTo>
                  <a:cubicBezTo>
                    <a:pt x="14531" y="41761"/>
                    <a:pt x="14622" y="41354"/>
                    <a:pt x="14531" y="40811"/>
                  </a:cubicBezTo>
                  <a:cubicBezTo>
                    <a:pt x="14350" y="40177"/>
                    <a:pt x="13988" y="39588"/>
                    <a:pt x="13852" y="38909"/>
                  </a:cubicBezTo>
                  <a:cubicBezTo>
                    <a:pt x="13671" y="37959"/>
                    <a:pt x="14260" y="37053"/>
                    <a:pt x="14939" y="36329"/>
                  </a:cubicBezTo>
                  <a:cubicBezTo>
                    <a:pt x="15573" y="35650"/>
                    <a:pt x="16297" y="34926"/>
                    <a:pt x="16116" y="34066"/>
                  </a:cubicBezTo>
                  <a:cubicBezTo>
                    <a:pt x="16025" y="33341"/>
                    <a:pt x="15256" y="32798"/>
                    <a:pt x="14712" y="32345"/>
                  </a:cubicBezTo>
                  <a:cubicBezTo>
                    <a:pt x="11544" y="29901"/>
                    <a:pt x="16614" y="28950"/>
                    <a:pt x="18108" y="28226"/>
                  </a:cubicBezTo>
                  <a:cubicBezTo>
                    <a:pt x="19194" y="27728"/>
                    <a:pt x="19511" y="26415"/>
                    <a:pt x="19466" y="25238"/>
                  </a:cubicBezTo>
                  <a:cubicBezTo>
                    <a:pt x="19420" y="23654"/>
                    <a:pt x="18832" y="21436"/>
                    <a:pt x="19873" y="20032"/>
                  </a:cubicBezTo>
                  <a:cubicBezTo>
                    <a:pt x="20416" y="19308"/>
                    <a:pt x="21367" y="18946"/>
                    <a:pt x="22363" y="18855"/>
                  </a:cubicBezTo>
                  <a:cubicBezTo>
                    <a:pt x="26890" y="18221"/>
                    <a:pt x="30556" y="15460"/>
                    <a:pt x="30059" y="10390"/>
                  </a:cubicBezTo>
                  <a:cubicBezTo>
                    <a:pt x="29832" y="8126"/>
                    <a:pt x="28519" y="6089"/>
                    <a:pt x="26754" y="4686"/>
                  </a:cubicBezTo>
                  <a:cubicBezTo>
                    <a:pt x="25894" y="4007"/>
                    <a:pt x="24898" y="3464"/>
                    <a:pt x="23811" y="3056"/>
                  </a:cubicBezTo>
                  <a:cubicBezTo>
                    <a:pt x="22680" y="2649"/>
                    <a:pt x="21503" y="2649"/>
                    <a:pt x="20552" y="1925"/>
                  </a:cubicBezTo>
                  <a:cubicBezTo>
                    <a:pt x="19964" y="1517"/>
                    <a:pt x="19511" y="974"/>
                    <a:pt x="18877" y="567"/>
                  </a:cubicBezTo>
                  <a:cubicBezTo>
                    <a:pt x="18268" y="160"/>
                    <a:pt x="17567" y="0"/>
                    <a:pt x="16841" y="0"/>
                  </a:cubicBezTo>
                  <a:close/>
                </a:path>
              </a:pathLst>
            </a:custGeom>
            <a:solidFill>
              <a:srgbClr val="FFBD00">
                <a:alpha val="43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0194" name="Google Shape;20194;p30"/>
          <p:cNvSpPr txBox="1"/>
          <p:nvPr>
            <p:ph type="title"/>
          </p:nvPr>
        </p:nvSpPr>
        <p:spPr>
          <a:xfrm>
            <a:off x="4572000" y="2810650"/>
            <a:ext cx="4065000" cy="689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Tìm hiểu chung</a:t>
            </a:r>
            <a:endParaRPr/>
          </a:p>
        </p:txBody>
      </p:sp>
      <p:sp>
        <p:nvSpPr>
          <p:cNvPr id="20195" name="Google Shape;20195;p30"/>
          <p:cNvSpPr txBox="1"/>
          <p:nvPr>
            <p:ph idx="2" type="title"/>
          </p:nvPr>
        </p:nvSpPr>
        <p:spPr>
          <a:xfrm>
            <a:off x="4545625" y="1313375"/>
            <a:ext cx="2615400" cy="141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</a:t>
            </a:r>
            <a:r>
              <a:rPr lang="en"/>
              <a:t>1</a:t>
            </a:r>
            <a:endParaRPr/>
          </a:p>
        </p:txBody>
      </p:sp>
      <p:sp>
        <p:nvSpPr>
          <p:cNvPr id="20196" name="Google Shape;20196;p30"/>
          <p:cNvSpPr txBox="1"/>
          <p:nvPr>
            <p:ph idx="1" type="subTitle"/>
          </p:nvPr>
        </p:nvSpPr>
        <p:spPr>
          <a:xfrm>
            <a:off x="4572000" y="3499750"/>
            <a:ext cx="4533900" cy="474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Tác giả, hoàn cảnh sáng tác, thể loại, PTBĐ</a:t>
            </a:r>
            <a:endParaRPr sz="14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0197" name="Google Shape;20197;p30"/>
          <p:cNvGrpSpPr/>
          <p:nvPr/>
        </p:nvGrpSpPr>
        <p:grpSpPr>
          <a:xfrm>
            <a:off x="938766" y="998171"/>
            <a:ext cx="3249468" cy="3067956"/>
            <a:chOff x="-4213072" y="553550"/>
            <a:chExt cx="4427672" cy="4180346"/>
          </a:xfrm>
        </p:grpSpPr>
        <p:sp>
          <p:nvSpPr>
            <p:cNvPr id="20198" name="Google Shape;20198;p30"/>
            <p:cNvSpPr/>
            <p:nvPr/>
          </p:nvSpPr>
          <p:spPr>
            <a:xfrm flipH="1">
              <a:off x="-4213072" y="588651"/>
              <a:ext cx="4145695" cy="4145245"/>
            </a:xfrm>
            <a:custGeom>
              <a:rect b="b" l="l" r="r" t="t"/>
              <a:pathLst>
                <a:path extrusionOk="0" h="46057" w="46062">
                  <a:moveTo>
                    <a:pt x="23031" y="46057"/>
                  </a:moveTo>
                  <a:cubicBezTo>
                    <a:pt x="10336" y="46057"/>
                    <a:pt x="0" y="35726"/>
                    <a:pt x="0" y="23027"/>
                  </a:cubicBezTo>
                  <a:cubicBezTo>
                    <a:pt x="0" y="10331"/>
                    <a:pt x="10336" y="1"/>
                    <a:pt x="23031" y="1"/>
                  </a:cubicBezTo>
                  <a:cubicBezTo>
                    <a:pt x="35726" y="1"/>
                    <a:pt x="46057" y="10331"/>
                    <a:pt x="46057" y="23027"/>
                  </a:cubicBezTo>
                  <a:cubicBezTo>
                    <a:pt x="46061" y="35726"/>
                    <a:pt x="35726" y="46057"/>
                    <a:pt x="23031" y="46057"/>
                  </a:cubicBezTo>
                  <a:close/>
                  <a:moveTo>
                    <a:pt x="23031" y="6292"/>
                  </a:moveTo>
                  <a:cubicBezTo>
                    <a:pt x="13802" y="6292"/>
                    <a:pt x="6292" y="13798"/>
                    <a:pt x="6292" y="23027"/>
                  </a:cubicBezTo>
                  <a:cubicBezTo>
                    <a:pt x="6292" y="32260"/>
                    <a:pt x="13802" y="39766"/>
                    <a:pt x="23031" y="39766"/>
                  </a:cubicBezTo>
                  <a:cubicBezTo>
                    <a:pt x="32260" y="39766"/>
                    <a:pt x="39766" y="32260"/>
                    <a:pt x="39766" y="23027"/>
                  </a:cubicBezTo>
                  <a:cubicBezTo>
                    <a:pt x="39770" y="13802"/>
                    <a:pt x="32264" y="6292"/>
                    <a:pt x="23031" y="629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99" name="Google Shape;20199;p30"/>
            <p:cNvSpPr/>
            <p:nvPr/>
          </p:nvSpPr>
          <p:spPr>
            <a:xfrm flipH="1">
              <a:off x="-3832269" y="969359"/>
              <a:ext cx="3384184" cy="3383824"/>
            </a:xfrm>
            <a:custGeom>
              <a:rect b="b" l="l" r="r" t="t"/>
              <a:pathLst>
                <a:path extrusionOk="0" h="37597" w="37601">
                  <a:moveTo>
                    <a:pt x="18801" y="1"/>
                  </a:moveTo>
                  <a:cubicBezTo>
                    <a:pt x="8435" y="1"/>
                    <a:pt x="1" y="8435"/>
                    <a:pt x="1" y="18797"/>
                  </a:cubicBezTo>
                  <a:cubicBezTo>
                    <a:pt x="1" y="29162"/>
                    <a:pt x="8435" y="37597"/>
                    <a:pt x="18801" y="37597"/>
                  </a:cubicBezTo>
                  <a:cubicBezTo>
                    <a:pt x="29166" y="37597"/>
                    <a:pt x="37597" y="29162"/>
                    <a:pt x="37597" y="18797"/>
                  </a:cubicBezTo>
                  <a:cubicBezTo>
                    <a:pt x="37601" y="8435"/>
                    <a:pt x="29166" y="1"/>
                    <a:pt x="18801" y="1"/>
                  </a:cubicBezTo>
                  <a:close/>
                  <a:moveTo>
                    <a:pt x="18801" y="35536"/>
                  </a:moveTo>
                  <a:cubicBezTo>
                    <a:pt x="9572" y="35536"/>
                    <a:pt x="2062" y="28030"/>
                    <a:pt x="2062" y="18797"/>
                  </a:cubicBezTo>
                  <a:cubicBezTo>
                    <a:pt x="2062" y="9568"/>
                    <a:pt x="9572" y="2062"/>
                    <a:pt x="18801" y="2062"/>
                  </a:cubicBezTo>
                  <a:cubicBezTo>
                    <a:pt x="28030" y="2062"/>
                    <a:pt x="35536" y="9568"/>
                    <a:pt x="35536" y="18797"/>
                  </a:cubicBezTo>
                  <a:cubicBezTo>
                    <a:pt x="35540" y="28030"/>
                    <a:pt x="28034" y="35536"/>
                    <a:pt x="18801" y="355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00" name="Google Shape;20200;p30"/>
            <p:cNvSpPr/>
            <p:nvPr/>
          </p:nvSpPr>
          <p:spPr>
            <a:xfrm flipH="1">
              <a:off x="-1357648" y="3458816"/>
              <a:ext cx="430392" cy="322659"/>
            </a:xfrm>
            <a:custGeom>
              <a:rect b="b" l="l" r="r" t="t"/>
              <a:pathLst>
                <a:path extrusionOk="0" h="3585" w="4782">
                  <a:moveTo>
                    <a:pt x="2296" y="3585"/>
                  </a:moveTo>
                  <a:lnTo>
                    <a:pt x="4782" y="2734"/>
                  </a:lnTo>
                  <a:lnTo>
                    <a:pt x="3315" y="1"/>
                  </a:lnTo>
                  <a:lnTo>
                    <a:pt x="1" y="1051"/>
                  </a:lnTo>
                  <a:cubicBezTo>
                    <a:pt x="677" y="1971"/>
                    <a:pt x="1450" y="2821"/>
                    <a:pt x="2296" y="3585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01" name="Google Shape;20201;p30"/>
            <p:cNvSpPr/>
            <p:nvPr/>
          </p:nvSpPr>
          <p:spPr>
            <a:xfrm flipH="1">
              <a:off x="-1133904" y="3553318"/>
              <a:ext cx="768171" cy="429312"/>
            </a:xfrm>
            <a:custGeom>
              <a:rect b="b" l="l" r="r" t="t"/>
              <a:pathLst>
                <a:path extrusionOk="0" h="4770" w="8535">
                  <a:moveTo>
                    <a:pt x="6240" y="1"/>
                  </a:moveTo>
                  <a:lnTo>
                    <a:pt x="0" y="1984"/>
                  </a:lnTo>
                  <a:cubicBezTo>
                    <a:pt x="595" y="2964"/>
                    <a:pt x="1259" y="3897"/>
                    <a:pt x="1987" y="4769"/>
                  </a:cubicBezTo>
                  <a:lnTo>
                    <a:pt x="8535" y="2535"/>
                  </a:lnTo>
                  <a:cubicBezTo>
                    <a:pt x="7689" y="1771"/>
                    <a:pt x="6916" y="921"/>
                    <a:pt x="6240" y="1"/>
                  </a:cubicBezTo>
                  <a:close/>
                </a:path>
              </a:pathLst>
            </a:custGeom>
            <a:solidFill>
              <a:srgbClr val="4D4D4D">
                <a:alpha val="39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02" name="Google Shape;20202;p30"/>
            <p:cNvSpPr/>
            <p:nvPr/>
          </p:nvSpPr>
          <p:spPr>
            <a:xfrm flipH="1">
              <a:off x="-4001369" y="1155664"/>
              <a:ext cx="647118" cy="1348147"/>
            </a:xfrm>
            <a:custGeom>
              <a:rect b="b" l="l" r="r" t="t"/>
              <a:pathLst>
                <a:path extrusionOk="0" h="14979" w="7190">
                  <a:moveTo>
                    <a:pt x="3155" y="14978"/>
                  </a:moveTo>
                  <a:lnTo>
                    <a:pt x="3155" y="14978"/>
                  </a:lnTo>
                  <a:lnTo>
                    <a:pt x="7190" y="6613"/>
                  </a:lnTo>
                  <a:cubicBezTo>
                    <a:pt x="5970" y="4122"/>
                    <a:pt x="4313" y="1888"/>
                    <a:pt x="2322" y="0"/>
                  </a:cubicBezTo>
                  <a:lnTo>
                    <a:pt x="0" y="6830"/>
                  </a:lnTo>
                  <a:cubicBezTo>
                    <a:pt x="1714" y="9164"/>
                    <a:pt x="2842" y="11950"/>
                    <a:pt x="3155" y="14978"/>
                  </a:cubicBezTo>
                  <a:close/>
                </a:path>
              </a:pathLst>
            </a:custGeom>
            <a:solidFill>
              <a:srgbClr val="4D4D4D">
                <a:alpha val="39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03" name="Google Shape;20203;p30"/>
            <p:cNvSpPr/>
            <p:nvPr/>
          </p:nvSpPr>
          <p:spPr>
            <a:xfrm flipH="1">
              <a:off x="-3984636" y="553550"/>
              <a:ext cx="2226752" cy="2944072"/>
            </a:xfrm>
            <a:custGeom>
              <a:rect b="b" l="l" r="r" t="t"/>
              <a:pathLst>
                <a:path extrusionOk="0" h="32711" w="24741">
                  <a:moveTo>
                    <a:pt x="10487" y="434"/>
                  </a:moveTo>
                  <a:lnTo>
                    <a:pt x="2582" y="0"/>
                  </a:lnTo>
                  <a:lnTo>
                    <a:pt x="577" y="12852"/>
                  </a:lnTo>
                  <a:lnTo>
                    <a:pt x="1254" y="14192"/>
                  </a:lnTo>
                  <a:lnTo>
                    <a:pt x="0" y="15390"/>
                  </a:lnTo>
                  <a:lnTo>
                    <a:pt x="12405" y="27031"/>
                  </a:lnTo>
                  <a:lnTo>
                    <a:pt x="13976" y="31669"/>
                  </a:lnTo>
                  <a:lnTo>
                    <a:pt x="16401" y="32710"/>
                  </a:lnTo>
                  <a:lnTo>
                    <a:pt x="17321" y="29838"/>
                  </a:lnTo>
                  <a:lnTo>
                    <a:pt x="18570" y="28029"/>
                  </a:lnTo>
                  <a:lnTo>
                    <a:pt x="24740" y="8469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04" name="Google Shape;20204;p30"/>
            <p:cNvSpPr/>
            <p:nvPr/>
          </p:nvSpPr>
          <p:spPr>
            <a:xfrm flipH="1">
              <a:off x="-3395750" y="553550"/>
              <a:ext cx="1637865" cy="2432858"/>
            </a:xfrm>
            <a:custGeom>
              <a:rect b="b" l="l" r="r" t="t"/>
              <a:pathLst>
                <a:path extrusionOk="0" h="27031" w="18198">
                  <a:moveTo>
                    <a:pt x="2582" y="0"/>
                  </a:moveTo>
                  <a:lnTo>
                    <a:pt x="577" y="12852"/>
                  </a:lnTo>
                  <a:lnTo>
                    <a:pt x="1254" y="14192"/>
                  </a:lnTo>
                  <a:lnTo>
                    <a:pt x="0" y="15390"/>
                  </a:lnTo>
                  <a:lnTo>
                    <a:pt x="12405" y="27031"/>
                  </a:lnTo>
                  <a:lnTo>
                    <a:pt x="18197" y="9272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05" name="Google Shape;20205;p30"/>
            <p:cNvSpPr/>
            <p:nvPr/>
          </p:nvSpPr>
          <p:spPr>
            <a:xfrm flipH="1">
              <a:off x="-3541373" y="553550"/>
              <a:ext cx="1551193" cy="834593"/>
            </a:xfrm>
            <a:custGeom>
              <a:rect b="b" l="l" r="r" t="t"/>
              <a:pathLst>
                <a:path extrusionOk="0" h="9273" w="17235">
                  <a:moveTo>
                    <a:pt x="1" y="0"/>
                  </a:moveTo>
                  <a:lnTo>
                    <a:pt x="15616" y="9272"/>
                  </a:lnTo>
                  <a:lnTo>
                    <a:pt x="17235" y="8001"/>
                  </a:lnTo>
                  <a:lnTo>
                    <a:pt x="5728" y="1367"/>
                  </a:lnTo>
                  <a:close/>
                </a:path>
              </a:pathLst>
            </a:custGeom>
            <a:gradFill>
              <a:gsLst>
                <a:gs pos="0">
                  <a:schemeClr val="lt1"/>
                </a:gs>
                <a:gs pos="100000">
                  <a:schemeClr val="dk1"/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06" name="Google Shape;20206;p30"/>
            <p:cNvSpPr/>
            <p:nvPr/>
          </p:nvSpPr>
          <p:spPr>
            <a:xfrm flipH="1">
              <a:off x="-3984628" y="1273566"/>
              <a:ext cx="588976" cy="114573"/>
            </a:xfrm>
            <a:custGeom>
              <a:rect b="b" l="l" r="r" t="t"/>
              <a:pathLst>
                <a:path extrusionOk="0" h="1273" w="6544">
                  <a:moveTo>
                    <a:pt x="1619" y="1"/>
                  </a:moveTo>
                  <a:lnTo>
                    <a:pt x="6543" y="469"/>
                  </a:lnTo>
                  <a:lnTo>
                    <a:pt x="0" y="1272"/>
                  </a:lnTo>
                  <a:close/>
                </a:path>
              </a:pathLst>
            </a:custGeom>
            <a:gradFill>
              <a:gsLst>
                <a:gs pos="0">
                  <a:schemeClr val="lt1"/>
                </a:gs>
                <a:gs pos="100000">
                  <a:schemeClr val="dk1"/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07" name="Google Shape;20207;p30"/>
            <p:cNvSpPr/>
            <p:nvPr/>
          </p:nvSpPr>
          <p:spPr>
            <a:xfrm flipH="1">
              <a:off x="-2701830" y="553550"/>
              <a:ext cx="711650" cy="123033"/>
            </a:xfrm>
            <a:custGeom>
              <a:rect b="b" l="l" r="r" t="t"/>
              <a:pathLst>
                <a:path extrusionOk="0" h="1367" w="7907">
                  <a:moveTo>
                    <a:pt x="1" y="0"/>
                  </a:moveTo>
                  <a:lnTo>
                    <a:pt x="5728" y="1367"/>
                  </a:lnTo>
                  <a:lnTo>
                    <a:pt x="7906" y="434"/>
                  </a:lnTo>
                  <a:close/>
                </a:path>
              </a:pathLst>
            </a:custGeom>
            <a:gradFill>
              <a:gsLst>
                <a:gs pos="0">
                  <a:schemeClr val="lt1"/>
                </a:gs>
                <a:gs pos="100000">
                  <a:schemeClr val="dk1"/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08" name="Google Shape;20208;p30"/>
            <p:cNvSpPr/>
            <p:nvPr/>
          </p:nvSpPr>
          <p:spPr>
            <a:xfrm flipH="1">
              <a:off x="-3984633" y="592521"/>
              <a:ext cx="1478921" cy="723350"/>
            </a:xfrm>
            <a:custGeom>
              <a:rect b="b" l="l" r="r" t="t"/>
              <a:pathLst>
                <a:path extrusionOk="0" h="8037" w="16432">
                  <a:moveTo>
                    <a:pt x="0" y="934"/>
                  </a:moveTo>
                  <a:lnTo>
                    <a:pt x="11507" y="7568"/>
                  </a:lnTo>
                  <a:lnTo>
                    <a:pt x="16431" y="8036"/>
                  </a:lnTo>
                  <a:lnTo>
                    <a:pt x="2178" y="1"/>
                  </a:lnTo>
                  <a:close/>
                </a:path>
              </a:pathLst>
            </a:custGeom>
            <a:gradFill>
              <a:gsLst>
                <a:gs pos="0">
                  <a:schemeClr val="lt1"/>
                </a:gs>
                <a:gs pos="100000">
                  <a:schemeClr val="dk1"/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09" name="Google Shape;20209;p30"/>
            <p:cNvSpPr/>
            <p:nvPr/>
          </p:nvSpPr>
          <p:spPr>
            <a:xfrm flipH="1">
              <a:off x="-3541370" y="676493"/>
              <a:ext cx="1035659" cy="597167"/>
            </a:xfrm>
            <a:custGeom>
              <a:rect b="b" l="l" r="r" t="t"/>
              <a:pathLst>
                <a:path extrusionOk="0" h="6635" w="11507">
                  <a:moveTo>
                    <a:pt x="0" y="1"/>
                  </a:moveTo>
                  <a:lnTo>
                    <a:pt x="11507" y="6635"/>
                  </a:lnTo>
                  <a:cubicBezTo>
                    <a:pt x="11507" y="6635"/>
                    <a:pt x="4065" y="2578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10" name="Google Shape;20210;p30"/>
            <p:cNvSpPr/>
            <p:nvPr/>
          </p:nvSpPr>
          <p:spPr>
            <a:xfrm flipH="1">
              <a:off x="-3912356" y="1352048"/>
              <a:ext cx="483133" cy="441822"/>
            </a:xfrm>
            <a:custGeom>
              <a:rect b="b" l="l" r="r" t="t"/>
              <a:pathLst>
                <a:path extrusionOk="0" h="4909" w="5368">
                  <a:moveTo>
                    <a:pt x="0" y="804"/>
                  </a:moveTo>
                  <a:lnTo>
                    <a:pt x="5367" y="1"/>
                  </a:lnTo>
                  <a:lnTo>
                    <a:pt x="1836" y="4908"/>
                  </a:lnTo>
                  <a:close/>
                </a:path>
              </a:pathLst>
            </a:custGeom>
            <a:gradFill>
              <a:gsLst>
                <a:gs pos="0">
                  <a:schemeClr val="lt1"/>
                </a:gs>
                <a:gs pos="100000">
                  <a:schemeClr val="dk1"/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11" name="Google Shape;20211;p30"/>
            <p:cNvSpPr/>
            <p:nvPr/>
          </p:nvSpPr>
          <p:spPr>
            <a:xfrm flipH="1">
              <a:off x="-3594469" y="1424320"/>
              <a:ext cx="646398" cy="1832361"/>
            </a:xfrm>
            <a:custGeom>
              <a:rect b="b" l="l" r="r" t="t"/>
              <a:pathLst>
                <a:path extrusionOk="0" h="20359" w="7182">
                  <a:moveTo>
                    <a:pt x="5346" y="1"/>
                  </a:moveTo>
                  <a:lnTo>
                    <a:pt x="1" y="18076"/>
                  </a:lnTo>
                  <a:lnTo>
                    <a:pt x="2283" y="20358"/>
                  </a:lnTo>
                  <a:lnTo>
                    <a:pt x="7182" y="410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12" name="Google Shape;20212;p30"/>
            <p:cNvSpPr/>
            <p:nvPr/>
          </p:nvSpPr>
          <p:spPr>
            <a:xfrm flipH="1">
              <a:off x="-3350028" y="598371"/>
              <a:ext cx="1384778" cy="1600424"/>
            </a:xfrm>
            <a:custGeom>
              <a:rect b="b" l="l" r="r" t="t"/>
              <a:pathLst>
                <a:path extrusionOk="0" h="17782" w="15386">
                  <a:moveTo>
                    <a:pt x="503" y="1"/>
                  </a:moveTo>
                  <a:lnTo>
                    <a:pt x="15386" y="8961"/>
                  </a:lnTo>
                  <a:lnTo>
                    <a:pt x="12487" y="17781"/>
                  </a:lnTo>
                  <a:cubicBezTo>
                    <a:pt x="12487" y="17781"/>
                    <a:pt x="6955" y="7446"/>
                    <a:pt x="0" y="3372"/>
                  </a:cubicBezTo>
                  <a:close/>
                </a:path>
              </a:pathLst>
            </a:custGeom>
            <a:gradFill>
              <a:gsLst>
                <a:gs pos="0">
                  <a:schemeClr val="lt1"/>
                </a:gs>
                <a:gs pos="100000">
                  <a:schemeClr val="dk1"/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13" name="Google Shape;20213;p30"/>
            <p:cNvSpPr/>
            <p:nvPr/>
          </p:nvSpPr>
          <p:spPr>
            <a:xfrm flipH="1">
              <a:off x="-2578803" y="2189337"/>
              <a:ext cx="1862782" cy="2048997"/>
            </a:xfrm>
            <a:custGeom>
              <a:rect b="b" l="l" r="r" t="t"/>
              <a:pathLst>
                <a:path extrusionOk="0" h="22766" w="20697">
                  <a:moveTo>
                    <a:pt x="1901" y="760"/>
                  </a:moveTo>
                  <a:lnTo>
                    <a:pt x="6942" y="0"/>
                  </a:lnTo>
                  <a:lnTo>
                    <a:pt x="20696" y="13819"/>
                  </a:lnTo>
                  <a:lnTo>
                    <a:pt x="14934" y="15707"/>
                  </a:lnTo>
                  <a:lnTo>
                    <a:pt x="12787" y="22766"/>
                  </a:lnTo>
                  <a:lnTo>
                    <a:pt x="0" y="76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14" name="Google Shape;20214;p30"/>
            <p:cNvSpPr/>
            <p:nvPr/>
          </p:nvSpPr>
          <p:spPr>
            <a:xfrm flipH="1">
              <a:off x="-1869223" y="2256479"/>
              <a:ext cx="1153202" cy="1981855"/>
            </a:xfrm>
            <a:custGeom>
              <a:rect b="b" l="l" r="r" t="t"/>
              <a:pathLst>
                <a:path extrusionOk="0" h="22020" w="12813">
                  <a:moveTo>
                    <a:pt x="1983" y="1"/>
                  </a:moveTo>
                  <a:lnTo>
                    <a:pt x="1901" y="14"/>
                  </a:lnTo>
                  <a:lnTo>
                    <a:pt x="0" y="6947"/>
                  </a:lnTo>
                  <a:lnTo>
                    <a:pt x="12787" y="22020"/>
                  </a:lnTo>
                  <a:lnTo>
                    <a:pt x="12813" y="21933"/>
                  </a:lnTo>
                  <a:lnTo>
                    <a:pt x="87" y="6934"/>
                  </a:lnTo>
                  <a:lnTo>
                    <a:pt x="198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15" name="Google Shape;20215;p30"/>
            <p:cNvSpPr/>
            <p:nvPr/>
          </p:nvSpPr>
          <p:spPr>
            <a:xfrm flipH="1">
              <a:off x="-1797761" y="2189337"/>
              <a:ext cx="1081740" cy="692389"/>
            </a:xfrm>
            <a:custGeom>
              <a:rect b="b" l="l" r="r" t="t"/>
              <a:pathLst>
                <a:path extrusionOk="0" h="7693" w="12019">
                  <a:moveTo>
                    <a:pt x="6942" y="0"/>
                  </a:moveTo>
                  <a:lnTo>
                    <a:pt x="1901" y="760"/>
                  </a:lnTo>
                  <a:lnTo>
                    <a:pt x="0" y="7693"/>
                  </a:lnTo>
                  <a:lnTo>
                    <a:pt x="12019" y="50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16" name="Google Shape;20216;p30"/>
            <p:cNvSpPr/>
            <p:nvPr/>
          </p:nvSpPr>
          <p:spPr>
            <a:xfrm flipH="1">
              <a:off x="-1797761" y="2189337"/>
              <a:ext cx="1081740" cy="692389"/>
            </a:xfrm>
            <a:custGeom>
              <a:rect b="b" l="l" r="r" t="t"/>
              <a:pathLst>
                <a:path extrusionOk="0" h="7693" w="12019">
                  <a:moveTo>
                    <a:pt x="6942" y="0"/>
                  </a:moveTo>
                  <a:lnTo>
                    <a:pt x="1901" y="760"/>
                  </a:lnTo>
                  <a:lnTo>
                    <a:pt x="0" y="7693"/>
                  </a:lnTo>
                  <a:lnTo>
                    <a:pt x="74" y="7680"/>
                  </a:lnTo>
                  <a:lnTo>
                    <a:pt x="1935" y="894"/>
                  </a:lnTo>
                  <a:lnTo>
                    <a:pt x="6973" y="130"/>
                  </a:lnTo>
                  <a:lnTo>
                    <a:pt x="11932" y="5111"/>
                  </a:lnTo>
                  <a:lnTo>
                    <a:pt x="12019" y="5098"/>
                  </a:lnTo>
                  <a:lnTo>
                    <a:pt x="69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17" name="Google Shape;20217;p30"/>
            <p:cNvSpPr/>
            <p:nvPr/>
          </p:nvSpPr>
          <p:spPr>
            <a:xfrm flipH="1">
              <a:off x="-2069928" y="2349811"/>
              <a:ext cx="1200453" cy="531915"/>
            </a:xfrm>
            <a:custGeom>
              <a:rect b="b" l="l" r="r" t="t"/>
              <a:pathLst>
                <a:path extrusionOk="0" h="5910" w="13338">
                  <a:moveTo>
                    <a:pt x="0" y="5910"/>
                  </a:moveTo>
                  <a:lnTo>
                    <a:pt x="13338" y="4821"/>
                  </a:lnTo>
                  <a:lnTo>
                    <a:pt x="7936" y="5"/>
                  </a:lnTo>
                  <a:cubicBezTo>
                    <a:pt x="7936" y="1"/>
                    <a:pt x="3567" y="217"/>
                    <a:pt x="0" y="5910"/>
                  </a:cubicBezTo>
                  <a:close/>
                </a:path>
              </a:pathLst>
            </a:custGeom>
            <a:solidFill>
              <a:srgbClr val="3A080B">
                <a:alpha val="490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18" name="Google Shape;20218;p30"/>
            <p:cNvSpPr/>
            <p:nvPr/>
          </p:nvSpPr>
          <p:spPr>
            <a:xfrm flipH="1">
              <a:off x="-2143365" y="2783250"/>
              <a:ext cx="1413552" cy="316826"/>
            </a:xfrm>
            <a:custGeom>
              <a:rect b="b" l="l" r="r" t="t"/>
              <a:pathLst>
                <a:path extrusionOk="0" h="3520" w="15859">
                  <a:moveTo>
                    <a:pt x="15859" y="2361"/>
                  </a:moveTo>
                  <a:lnTo>
                    <a:pt x="13507" y="1"/>
                  </a:lnTo>
                  <a:cubicBezTo>
                    <a:pt x="9697" y="196"/>
                    <a:pt x="2786" y="573"/>
                    <a:pt x="57" y="877"/>
                  </a:cubicBezTo>
                  <a:lnTo>
                    <a:pt x="0" y="1103"/>
                  </a:lnTo>
                  <a:lnTo>
                    <a:pt x="2048" y="3519"/>
                  </a:lnTo>
                  <a:close/>
                </a:path>
              </a:pathLst>
            </a:custGeom>
            <a:solidFill>
              <a:srgbClr val="3A080B">
                <a:alpha val="490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19" name="Google Shape;20219;p30"/>
            <p:cNvSpPr/>
            <p:nvPr/>
          </p:nvSpPr>
          <p:spPr>
            <a:xfrm flipH="1">
              <a:off x="-2414009" y="2646998"/>
              <a:ext cx="1899143" cy="396461"/>
            </a:xfrm>
            <a:custGeom>
              <a:rect b="b" l="l" r="r" t="t"/>
              <a:pathLst>
                <a:path extrusionOk="0" h="4405" w="21101">
                  <a:moveTo>
                    <a:pt x="183" y="4404"/>
                  </a:moveTo>
                  <a:lnTo>
                    <a:pt x="20515" y="3207"/>
                  </a:lnTo>
                  <a:cubicBezTo>
                    <a:pt x="20862" y="3185"/>
                    <a:pt x="21100" y="2456"/>
                    <a:pt x="21053" y="1580"/>
                  </a:cubicBezTo>
                  <a:cubicBezTo>
                    <a:pt x="21001" y="699"/>
                    <a:pt x="20680" y="0"/>
                    <a:pt x="20332" y="22"/>
                  </a:cubicBezTo>
                  <a:lnTo>
                    <a:pt x="1" y="1220"/>
                  </a:lnTo>
                  <a:close/>
                </a:path>
              </a:pathLst>
            </a:custGeom>
            <a:gradFill>
              <a:gsLst>
                <a:gs pos="0">
                  <a:schemeClr val="lt1"/>
                </a:gs>
                <a:gs pos="100000">
                  <a:schemeClr val="dk1"/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20" name="Google Shape;20220;p30"/>
            <p:cNvSpPr/>
            <p:nvPr/>
          </p:nvSpPr>
          <p:spPr>
            <a:xfrm flipH="1">
              <a:off x="-2414009" y="2646998"/>
              <a:ext cx="1884652" cy="396461"/>
            </a:xfrm>
            <a:custGeom>
              <a:rect b="b" l="l" r="r" t="t"/>
              <a:pathLst>
                <a:path extrusionOk="0" h="4405" w="20940">
                  <a:moveTo>
                    <a:pt x="20167" y="22"/>
                  </a:moveTo>
                  <a:lnTo>
                    <a:pt x="13294" y="430"/>
                  </a:lnTo>
                  <a:cubicBezTo>
                    <a:pt x="13780" y="925"/>
                    <a:pt x="14713" y="2040"/>
                    <a:pt x="14540" y="3272"/>
                  </a:cubicBezTo>
                  <a:lnTo>
                    <a:pt x="0" y="4031"/>
                  </a:lnTo>
                  <a:lnTo>
                    <a:pt x="22" y="4404"/>
                  </a:lnTo>
                  <a:lnTo>
                    <a:pt x="20354" y="3207"/>
                  </a:lnTo>
                  <a:cubicBezTo>
                    <a:pt x="20701" y="3185"/>
                    <a:pt x="20939" y="2456"/>
                    <a:pt x="20892" y="1580"/>
                  </a:cubicBezTo>
                  <a:cubicBezTo>
                    <a:pt x="20840" y="695"/>
                    <a:pt x="20514" y="0"/>
                    <a:pt x="20167" y="22"/>
                  </a:cubicBezTo>
                  <a:close/>
                </a:path>
              </a:pathLst>
            </a:custGeom>
            <a:solidFill>
              <a:srgbClr val="4D4D4D">
                <a:alpha val="39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21" name="Google Shape;20221;p30"/>
            <p:cNvSpPr/>
            <p:nvPr/>
          </p:nvSpPr>
          <p:spPr>
            <a:xfrm flipH="1">
              <a:off x="-584079" y="2756710"/>
              <a:ext cx="122673" cy="286748"/>
            </a:xfrm>
            <a:custGeom>
              <a:rect b="b" l="l" r="r" t="t"/>
              <a:pathLst>
                <a:path extrusionOk="0" h="3186" w="1363">
                  <a:moveTo>
                    <a:pt x="602" y="0"/>
                  </a:moveTo>
                  <a:cubicBezTo>
                    <a:pt x="597" y="0"/>
                    <a:pt x="591" y="0"/>
                    <a:pt x="586" y="1"/>
                  </a:cubicBezTo>
                  <a:cubicBezTo>
                    <a:pt x="239" y="18"/>
                    <a:pt x="0" y="751"/>
                    <a:pt x="52" y="1628"/>
                  </a:cubicBezTo>
                  <a:cubicBezTo>
                    <a:pt x="99" y="2495"/>
                    <a:pt x="416" y="3186"/>
                    <a:pt x="757" y="3186"/>
                  </a:cubicBezTo>
                  <a:cubicBezTo>
                    <a:pt x="762" y="3186"/>
                    <a:pt x="767" y="3186"/>
                    <a:pt x="773" y="3185"/>
                  </a:cubicBezTo>
                  <a:cubicBezTo>
                    <a:pt x="1120" y="3168"/>
                    <a:pt x="1363" y="2439"/>
                    <a:pt x="1311" y="1558"/>
                  </a:cubicBezTo>
                  <a:cubicBezTo>
                    <a:pt x="1259" y="695"/>
                    <a:pt x="943" y="0"/>
                    <a:pt x="6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22" name="Google Shape;20222;p30"/>
            <p:cNvSpPr/>
            <p:nvPr/>
          </p:nvSpPr>
          <p:spPr>
            <a:xfrm flipH="1">
              <a:off x="-577868" y="2771560"/>
              <a:ext cx="109803" cy="256687"/>
            </a:xfrm>
            <a:custGeom>
              <a:rect b="b" l="l" r="r" t="t"/>
              <a:pathLst>
                <a:path extrusionOk="0" h="2852" w="1220">
                  <a:moveTo>
                    <a:pt x="538" y="0"/>
                  </a:moveTo>
                  <a:cubicBezTo>
                    <a:pt x="533" y="0"/>
                    <a:pt x="529" y="0"/>
                    <a:pt x="525" y="0"/>
                  </a:cubicBezTo>
                  <a:cubicBezTo>
                    <a:pt x="217" y="18"/>
                    <a:pt x="0" y="673"/>
                    <a:pt x="48" y="1458"/>
                  </a:cubicBezTo>
                  <a:cubicBezTo>
                    <a:pt x="91" y="2233"/>
                    <a:pt x="374" y="2851"/>
                    <a:pt x="682" y="2851"/>
                  </a:cubicBezTo>
                  <a:cubicBezTo>
                    <a:pt x="686" y="2851"/>
                    <a:pt x="690" y="2851"/>
                    <a:pt x="694" y="2851"/>
                  </a:cubicBezTo>
                  <a:cubicBezTo>
                    <a:pt x="1002" y="2838"/>
                    <a:pt x="1219" y="2179"/>
                    <a:pt x="1172" y="1393"/>
                  </a:cubicBezTo>
                  <a:cubicBezTo>
                    <a:pt x="1129" y="619"/>
                    <a:pt x="841" y="0"/>
                    <a:pt x="5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23" name="Google Shape;20223;p30"/>
            <p:cNvSpPr/>
            <p:nvPr/>
          </p:nvSpPr>
          <p:spPr>
            <a:xfrm flipH="1">
              <a:off x="-2499866" y="3089448"/>
              <a:ext cx="916585" cy="504554"/>
            </a:xfrm>
            <a:custGeom>
              <a:rect b="b" l="l" r="r" t="t"/>
              <a:pathLst>
                <a:path extrusionOk="0" h="5606" w="10184">
                  <a:moveTo>
                    <a:pt x="847" y="5606"/>
                  </a:moveTo>
                  <a:lnTo>
                    <a:pt x="9767" y="3168"/>
                  </a:lnTo>
                  <a:cubicBezTo>
                    <a:pt x="10106" y="3072"/>
                    <a:pt x="10184" y="2308"/>
                    <a:pt x="9954" y="1462"/>
                  </a:cubicBezTo>
                  <a:cubicBezTo>
                    <a:pt x="9720" y="612"/>
                    <a:pt x="9260" y="0"/>
                    <a:pt x="8921" y="91"/>
                  </a:cubicBezTo>
                  <a:lnTo>
                    <a:pt x="1" y="2530"/>
                  </a:lnTo>
                  <a:close/>
                </a:path>
              </a:pathLst>
            </a:custGeom>
            <a:gradFill>
              <a:gsLst>
                <a:gs pos="0">
                  <a:schemeClr val="accent5"/>
                </a:gs>
                <a:gs pos="100000">
                  <a:schemeClr val="accent4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24" name="Google Shape;20224;p30"/>
            <p:cNvSpPr/>
            <p:nvPr/>
          </p:nvSpPr>
          <p:spPr>
            <a:xfrm flipH="1">
              <a:off x="-1880198" y="3413185"/>
              <a:ext cx="44281" cy="39511"/>
            </a:xfrm>
            <a:custGeom>
              <a:rect b="b" l="l" r="r" t="t"/>
              <a:pathLst>
                <a:path extrusionOk="0" h="439" w="492">
                  <a:moveTo>
                    <a:pt x="247" y="0"/>
                  </a:moveTo>
                  <a:cubicBezTo>
                    <a:pt x="227" y="0"/>
                    <a:pt x="207" y="3"/>
                    <a:pt x="188" y="9"/>
                  </a:cubicBezTo>
                  <a:cubicBezTo>
                    <a:pt x="66" y="39"/>
                    <a:pt x="1" y="161"/>
                    <a:pt x="36" y="278"/>
                  </a:cubicBezTo>
                  <a:cubicBezTo>
                    <a:pt x="61" y="371"/>
                    <a:pt x="149" y="438"/>
                    <a:pt x="245" y="438"/>
                  </a:cubicBezTo>
                  <a:cubicBezTo>
                    <a:pt x="265" y="438"/>
                    <a:pt x="285" y="436"/>
                    <a:pt x="305" y="430"/>
                  </a:cubicBezTo>
                  <a:cubicBezTo>
                    <a:pt x="422" y="399"/>
                    <a:pt x="491" y="278"/>
                    <a:pt x="457" y="161"/>
                  </a:cubicBezTo>
                  <a:cubicBezTo>
                    <a:pt x="431" y="67"/>
                    <a:pt x="343" y="0"/>
                    <a:pt x="247" y="0"/>
                  </a:cubicBezTo>
                  <a:close/>
                </a:path>
              </a:pathLst>
            </a:custGeom>
            <a:solidFill>
              <a:srgbClr val="FFDC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25" name="Google Shape;20225;p30"/>
            <p:cNvSpPr/>
            <p:nvPr/>
          </p:nvSpPr>
          <p:spPr>
            <a:xfrm flipH="1">
              <a:off x="-1962999" y="3355584"/>
              <a:ext cx="35641" cy="32041"/>
            </a:xfrm>
            <a:custGeom>
              <a:rect b="b" l="l" r="r" t="t"/>
              <a:pathLst>
                <a:path extrusionOk="0" h="356" w="396">
                  <a:moveTo>
                    <a:pt x="199" y="1"/>
                  </a:moveTo>
                  <a:cubicBezTo>
                    <a:pt x="184" y="1"/>
                    <a:pt x="168" y="3"/>
                    <a:pt x="152" y="7"/>
                  </a:cubicBezTo>
                  <a:cubicBezTo>
                    <a:pt x="57" y="37"/>
                    <a:pt x="0" y="132"/>
                    <a:pt x="26" y="224"/>
                  </a:cubicBezTo>
                  <a:cubicBezTo>
                    <a:pt x="44" y="303"/>
                    <a:pt x="117" y="356"/>
                    <a:pt x="196" y="356"/>
                  </a:cubicBezTo>
                  <a:cubicBezTo>
                    <a:pt x="212" y="356"/>
                    <a:pt x="227" y="354"/>
                    <a:pt x="243" y="349"/>
                  </a:cubicBezTo>
                  <a:cubicBezTo>
                    <a:pt x="339" y="328"/>
                    <a:pt x="395" y="232"/>
                    <a:pt x="369" y="132"/>
                  </a:cubicBezTo>
                  <a:cubicBezTo>
                    <a:pt x="351" y="56"/>
                    <a:pt x="280" y="1"/>
                    <a:pt x="199" y="1"/>
                  </a:cubicBezTo>
                  <a:close/>
                </a:path>
              </a:pathLst>
            </a:custGeom>
            <a:solidFill>
              <a:srgbClr val="FFDC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26" name="Google Shape;20226;p30"/>
            <p:cNvSpPr/>
            <p:nvPr/>
          </p:nvSpPr>
          <p:spPr>
            <a:xfrm flipH="1">
              <a:off x="-1782185" y="3458726"/>
              <a:ext cx="32491" cy="29521"/>
            </a:xfrm>
            <a:custGeom>
              <a:rect b="b" l="l" r="r" t="t"/>
              <a:pathLst>
                <a:path extrusionOk="0" h="328" w="361">
                  <a:moveTo>
                    <a:pt x="177" y="1"/>
                  </a:moveTo>
                  <a:cubicBezTo>
                    <a:pt x="163" y="1"/>
                    <a:pt x="149" y="3"/>
                    <a:pt x="135" y="6"/>
                  </a:cubicBezTo>
                  <a:cubicBezTo>
                    <a:pt x="48" y="28"/>
                    <a:pt x="0" y="119"/>
                    <a:pt x="22" y="206"/>
                  </a:cubicBezTo>
                  <a:cubicBezTo>
                    <a:pt x="44" y="279"/>
                    <a:pt x="109" y="328"/>
                    <a:pt x="182" y="328"/>
                  </a:cubicBezTo>
                  <a:cubicBezTo>
                    <a:pt x="195" y="328"/>
                    <a:pt x="208" y="326"/>
                    <a:pt x="221" y="323"/>
                  </a:cubicBezTo>
                  <a:cubicBezTo>
                    <a:pt x="308" y="292"/>
                    <a:pt x="360" y="206"/>
                    <a:pt x="339" y="119"/>
                  </a:cubicBezTo>
                  <a:cubicBezTo>
                    <a:pt x="313" y="46"/>
                    <a:pt x="248" y="1"/>
                    <a:pt x="177" y="1"/>
                  </a:cubicBezTo>
                  <a:close/>
                </a:path>
              </a:pathLst>
            </a:custGeom>
            <a:solidFill>
              <a:srgbClr val="FFDC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27" name="Google Shape;20227;p30"/>
            <p:cNvSpPr/>
            <p:nvPr/>
          </p:nvSpPr>
          <p:spPr>
            <a:xfrm flipH="1">
              <a:off x="-2043011" y="3418675"/>
              <a:ext cx="37621" cy="33931"/>
            </a:xfrm>
            <a:custGeom>
              <a:rect b="b" l="l" r="r" t="t"/>
              <a:pathLst>
                <a:path extrusionOk="0" h="377" w="418">
                  <a:moveTo>
                    <a:pt x="212" y="1"/>
                  </a:moveTo>
                  <a:cubicBezTo>
                    <a:pt x="194" y="1"/>
                    <a:pt x="175" y="3"/>
                    <a:pt x="157" y="9"/>
                  </a:cubicBezTo>
                  <a:cubicBezTo>
                    <a:pt x="62" y="35"/>
                    <a:pt x="1" y="139"/>
                    <a:pt x="27" y="238"/>
                  </a:cubicBezTo>
                  <a:cubicBezTo>
                    <a:pt x="48" y="321"/>
                    <a:pt x="123" y="376"/>
                    <a:pt x="207" y="376"/>
                  </a:cubicBezTo>
                  <a:cubicBezTo>
                    <a:pt x="225" y="376"/>
                    <a:pt x="243" y="374"/>
                    <a:pt x="261" y="369"/>
                  </a:cubicBezTo>
                  <a:cubicBezTo>
                    <a:pt x="361" y="343"/>
                    <a:pt x="418" y="238"/>
                    <a:pt x="391" y="139"/>
                  </a:cubicBezTo>
                  <a:cubicBezTo>
                    <a:pt x="370" y="56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C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28" name="Google Shape;20228;p30"/>
            <p:cNvSpPr/>
            <p:nvPr/>
          </p:nvSpPr>
          <p:spPr>
            <a:xfrm flipH="1">
              <a:off x="-2206995" y="3350634"/>
              <a:ext cx="21961" cy="19711"/>
            </a:xfrm>
            <a:custGeom>
              <a:rect b="b" l="l" r="r" t="t"/>
              <a:pathLst>
                <a:path extrusionOk="0" h="219" w="244">
                  <a:moveTo>
                    <a:pt x="126" y="0"/>
                  </a:moveTo>
                  <a:cubicBezTo>
                    <a:pt x="115" y="0"/>
                    <a:pt x="103" y="2"/>
                    <a:pt x="92" y="5"/>
                  </a:cubicBezTo>
                  <a:cubicBezTo>
                    <a:pt x="36" y="18"/>
                    <a:pt x="1" y="79"/>
                    <a:pt x="18" y="140"/>
                  </a:cubicBezTo>
                  <a:cubicBezTo>
                    <a:pt x="32" y="189"/>
                    <a:pt x="72" y="218"/>
                    <a:pt x="119" y="218"/>
                  </a:cubicBezTo>
                  <a:cubicBezTo>
                    <a:pt x="130" y="218"/>
                    <a:pt x="141" y="217"/>
                    <a:pt x="153" y="213"/>
                  </a:cubicBezTo>
                  <a:cubicBezTo>
                    <a:pt x="213" y="200"/>
                    <a:pt x="244" y="140"/>
                    <a:pt x="231" y="79"/>
                  </a:cubicBezTo>
                  <a:cubicBezTo>
                    <a:pt x="217" y="30"/>
                    <a:pt x="174" y="0"/>
                    <a:pt x="126" y="0"/>
                  </a:cubicBezTo>
                  <a:close/>
                </a:path>
              </a:pathLst>
            </a:custGeom>
            <a:solidFill>
              <a:srgbClr val="FFDC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29" name="Google Shape;20229;p30"/>
            <p:cNvSpPr/>
            <p:nvPr/>
          </p:nvSpPr>
          <p:spPr>
            <a:xfrm flipH="1">
              <a:off x="-2328048" y="3324893"/>
              <a:ext cx="35191" cy="32041"/>
            </a:xfrm>
            <a:custGeom>
              <a:rect b="b" l="l" r="r" t="t"/>
              <a:pathLst>
                <a:path extrusionOk="0" h="356" w="391">
                  <a:moveTo>
                    <a:pt x="199" y="1"/>
                  </a:moveTo>
                  <a:cubicBezTo>
                    <a:pt x="182" y="1"/>
                    <a:pt x="165" y="4"/>
                    <a:pt x="148" y="9"/>
                  </a:cubicBezTo>
                  <a:cubicBezTo>
                    <a:pt x="57" y="35"/>
                    <a:pt x="0" y="126"/>
                    <a:pt x="22" y="226"/>
                  </a:cubicBezTo>
                  <a:cubicBezTo>
                    <a:pt x="47" y="304"/>
                    <a:pt x="115" y="356"/>
                    <a:pt x="189" y="356"/>
                  </a:cubicBezTo>
                  <a:cubicBezTo>
                    <a:pt x="205" y="356"/>
                    <a:pt x="222" y="353"/>
                    <a:pt x="239" y="348"/>
                  </a:cubicBezTo>
                  <a:cubicBezTo>
                    <a:pt x="339" y="322"/>
                    <a:pt x="391" y="226"/>
                    <a:pt x="365" y="131"/>
                  </a:cubicBezTo>
                  <a:cubicBezTo>
                    <a:pt x="344" y="53"/>
                    <a:pt x="273" y="1"/>
                    <a:pt x="199" y="1"/>
                  </a:cubicBezTo>
                  <a:close/>
                </a:path>
              </a:pathLst>
            </a:custGeom>
            <a:solidFill>
              <a:srgbClr val="FFDC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30" name="Google Shape;20230;p30"/>
            <p:cNvSpPr/>
            <p:nvPr/>
          </p:nvSpPr>
          <p:spPr>
            <a:xfrm flipH="1">
              <a:off x="-2322648" y="3194480"/>
              <a:ext cx="47791" cy="43471"/>
            </a:xfrm>
            <a:custGeom>
              <a:rect b="b" l="l" r="r" t="t"/>
              <a:pathLst>
                <a:path extrusionOk="0" h="483" w="531">
                  <a:moveTo>
                    <a:pt x="265" y="0"/>
                  </a:moveTo>
                  <a:cubicBezTo>
                    <a:pt x="244" y="0"/>
                    <a:pt x="222" y="3"/>
                    <a:pt x="200" y="9"/>
                  </a:cubicBezTo>
                  <a:cubicBezTo>
                    <a:pt x="79" y="48"/>
                    <a:pt x="1" y="178"/>
                    <a:pt x="35" y="308"/>
                  </a:cubicBezTo>
                  <a:cubicBezTo>
                    <a:pt x="64" y="416"/>
                    <a:pt x="158" y="482"/>
                    <a:pt x="264" y="482"/>
                  </a:cubicBezTo>
                  <a:cubicBezTo>
                    <a:pt x="286" y="482"/>
                    <a:pt x="308" y="479"/>
                    <a:pt x="331" y="473"/>
                  </a:cubicBezTo>
                  <a:cubicBezTo>
                    <a:pt x="461" y="439"/>
                    <a:pt x="530" y="308"/>
                    <a:pt x="500" y="178"/>
                  </a:cubicBezTo>
                  <a:cubicBezTo>
                    <a:pt x="467" y="70"/>
                    <a:pt x="371" y="0"/>
                    <a:pt x="265" y="0"/>
                  </a:cubicBezTo>
                  <a:close/>
                </a:path>
              </a:pathLst>
            </a:custGeom>
            <a:solidFill>
              <a:srgbClr val="FFDC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31" name="Google Shape;20231;p30"/>
            <p:cNvSpPr/>
            <p:nvPr/>
          </p:nvSpPr>
          <p:spPr>
            <a:xfrm flipH="1">
              <a:off x="-2125813" y="3247401"/>
              <a:ext cx="38341" cy="34021"/>
            </a:xfrm>
            <a:custGeom>
              <a:rect b="b" l="l" r="r" t="t"/>
              <a:pathLst>
                <a:path extrusionOk="0" h="378" w="426">
                  <a:moveTo>
                    <a:pt x="214" y="0"/>
                  </a:moveTo>
                  <a:cubicBezTo>
                    <a:pt x="198" y="0"/>
                    <a:pt x="181" y="2"/>
                    <a:pt x="165" y="7"/>
                  </a:cubicBezTo>
                  <a:cubicBezTo>
                    <a:pt x="61" y="33"/>
                    <a:pt x="0" y="137"/>
                    <a:pt x="35" y="241"/>
                  </a:cubicBezTo>
                  <a:cubicBezTo>
                    <a:pt x="57" y="321"/>
                    <a:pt x="131" y="377"/>
                    <a:pt x="216" y="377"/>
                  </a:cubicBezTo>
                  <a:cubicBezTo>
                    <a:pt x="232" y="377"/>
                    <a:pt x="248" y="375"/>
                    <a:pt x="265" y="371"/>
                  </a:cubicBezTo>
                  <a:cubicBezTo>
                    <a:pt x="365" y="341"/>
                    <a:pt x="425" y="241"/>
                    <a:pt x="395" y="137"/>
                  </a:cubicBezTo>
                  <a:cubicBezTo>
                    <a:pt x="373" y="54"/>
                    <a:pt x="297" y="0"/>
                    <a:pt x="214" y="0"/>
                  </a:cubicBezTo>
                  <a:close/>
                </a:path>
              </a:pathLst>
            </a:custGeom>
            <a:solidFill>
              <a:srgbClr val="FFDC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32" name="Google Shape;20232;p30"/>
            <p:cNvSpPr/>
            <p:nvPr/>
          </p:nvSpPr>
          <p:spPr>
            <a:xfrm flipH="1">
              <a:off x="-1977400" y="3257661"/>
              <a:ext cx="32491" cy="28351"/>
            </a:xfrm>
            <a:custGeom>
              <a:rect b="b" l="l" r="r" t="t"/>
              <a:pathLst>
                <a:path extrusionOk="0" h="315" w="361">
                  <a:moveTo>
                    <a:pt x="175" y="0"/>
                  </a:moveTo>
                  <a:cubicBezTo>
                    <a:pt x="162" y="0"/>
                    <a:pt x="148" y="2"/>
                    <a:pt x="135" y="6"/>
                  </a:cubicBezTo>
                  <a:cubicBezTo>
                    <a:pt x="48" y="27"/>
                    <a:pt x="0" y="114"/>
                    <a:pt x="27" y="201"/>
                  </a:cubicBezTo>
                  <a:cubicBezTo>
                    <a:pt x="52" y="270"/>
                    <a:pt x="117" y="315"/>
                    <a:pt x="183" y="315"/>
                  </a:cubicBezTo>
                  <a:cubicBezTo>
                    <a:pt x="196" y="315"/>
                    <a:pt x="209" y="313"/>
                    <a:pt x="222" y="309"/>
                  </a:cubicBezTo>
                  <a:cubicBezTo>
                    <a:pt x="304" y="283"/>
                    <a:pt x="361" y="196"/>
                    <a:pt x="330" y="114"/>
                  </a:cubicBezTo>
                  <a:cubicBezTo>
                    <a:pt x="308" y="45"/>
                    <a:pt x="244" y="0"/>
                    <a:pt x="175" y="0"/>
                  </a:cubicBezTo>
                  <a:close/>
                </a:path>
              </a:pathLst>
            </a:custGeom>
            <a:solidFill>
              <a:srgbClr val="FFDC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33" name="Google Shape;20233;p30"/>
            <p:cNvSpPr/>
            <p:nvPr/>
          </p:nvSpPr>
          <p:spPr>
            <a:xfrm flipH="1">
              <a:off x="-2403469" y="3252711"/>
              <a:ext cx="39511" cy="35911"/>
            </a:xfrm>
            <a:custGeom>
              <a:rect b="b" l="l" r="r" t="t"/>
              <a:pathLst>
                <a:path extrusionOk="0" h="399" w="439">
                  <a:moveTo>
                    <a:pt x="221" y="1"/>
                  </a:moveTo>
                  <a:cubicBezTo>
                    <a:pt x="203" y="1"/>
                    <a:pt x="184" y="3"/>
                    <a:pt x="165" y="9"/>
                  </a:cubicBezTo>
                  <a:cubicBezTo>
                    <a:pt x="56" y="35"/>
                    <a:pt x="0" y="147"/>
                    <a:pt x="26" y="251"/>
                  </a:cubicBezTo>
                  <a:cubicBezTo>
                    <a:pt x="48" y="341"/>
                    <a:pt x="125" y="398"/>
                    <a:pt x="213" y="398"/>
                  </a:cubicBezTo>
                  <a:cubicBezTo>
                    <a:pt x="231" y="398"/>
                    <a:pt x="250" y="396"/>
                    <a:pt x="269" y="390"/>
                  </a:cubicBezTo>
                  <a:cubicBezTo>
                    <a:pt x="378" y="364"/>
                    <a:pt x="438" y="256"/>
                    <a:pt x="412" y="147"/>
                  </a:cubicBezTo>
                  <a:cubicBezTo>
                    <a:pt x="387" y="58"/>
                    <a:pt x="309" y="1"/>
                    <a:pt x="221" y="1"/>
                  </a:cubicBezTo>
                  <a:close/>
                </a:path>
              </a:pathLst>
            </a:custGeom>
            <a:solidFill>
              <a:srgbClr val="FFDC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34" name="Google Shape;20234;p30"/>
            <p:cNvSpPr/>
            <p:nvPr/>
          </p:nvSpPr>
          <p:spPr>
            <a:xfrm flipH="1">
              <a:off x="-2125003" y="3311303"/>
              <a:ext cx="35641" cy="31951"/>
            </a:xfrm>
            <a:custGeom>
              <a:rect b="b" l="l" r="r" t="t"/>
              <a:pathLst>
                <a:path extrusionOk="0" h="355" w="396">
                  <a:moveTo>
                    <a:pt x="205" y="0"/>
                  </a:moveTo>
                  <a:cubicBezTo>
                    <a:pt x="188" y="0"/>
                    <a:pt x="170" y="3"/>
                    <a:pt x="153" y="8"/>
                  </a:cubicBezTo>
                  <a:cubicBezTo>
                    <a:pt x="57" y="34"/>
                    <a:pt x="1" y="130"/>
                    <a:pt x="27" y="225"/>
                  </a:cubicBezTo>
                  <a:cubicBezTo>
                    <a:pt x="45" y="300"/>
                    <a:pt x="115" y="355"/>
                    <a:pt x="193" y="355"/>
                  </a:cubicBezTo>
                  <a:cubicBezTo>
                    <a:pt x="210" y="355"/>
                    <a:pt x="227" y="352"/>
                    <a:pt x="244" y="347"/>
                  </a:cubicBezTo>
                  <a:cubicBezTo>
                    <a:pt x="339" y="325"/>
                    <a:pt x="396" y="230"/>
                    <a:pt x="370" y="130"/>
                  </a:cubicBezTo>
                  <a:cubicBezTo>
                    <a:pt x="352" y="55"/>
                    <a:pt x="284" y="0"/>
                    <a:pt x="205" y="0"/>
                  </a:cubicBezTo>
                  <a:close/>
                </a:path>
              </a:pathLst>
            </a:custGeom>
            <a:solidFill>
              <a:srgbClr val="FFDC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35" name="Google Shape;20235;p30"/>
            <p:cNvSpPr/>
            <p:nvPr/>
          </p:nvSpPr>
          <p:spPr>
            <a:xfrm flipH="1">
              <a:off x="-2212485" y="3195380"/>
              <a:ext cx="46981" cy="42481"/>
            </a:xfrm>
            <a:custGeom>
              <a:rect b="b" l="l" r="r" t="t"/>
              <a:pathLst>
                <a:path extrusionOk="0" h="472" w="522">
                  <a:moveTo>
                    <a:pt x="260" y="1"/>
                  </a:moveTo>
                  <a:cubicBezTo>
                    <a:pt x="240" y="1"/>
                    <a:pt x="220" y="3"/>
                    <a:pt x="200" y="8"/>
                  </a:cubicBezTo>
                  <a:cubicBezTo>
                    <a:pt x="70" y="42"/>
                    <a:pt x="1" y="173"/>
                    <a:pt x="36" y="298"/>
                  </a:cubicBezTo>
                  <a:cubicBezTo>
                    <a:pt x="61" y="403"/>
                    <a:pt x="155" y="472"/>
                    <a:pt x="259" y="472"/>
                  </a:cubicBezTo>
                  <a:cubicBezTo>
                    <a:pt x="280" y="472"/>
                    <a:pt x="301" y="469"/>
                    <a:pt x="322" y="463"/>
                  </a:cubicBezTo>
                  <a:cubicBezTo>
                    <a:pt x="452" y="433"/>
                    <a:pt x="522" y="303"/>
                    <a:pt x="491" y="177"/>
                  </a:cubicBezTo>
                  <a:cubicBezTo>
                    <a:pt x="462" y="67"/>
                    <a:pt x="365" y="1"/>
                    <a:pt x="260" y="1"/>
                  </a:cubicBezTo>
                  <a:close/>
                </a:path>
              </a:pathLst>
            </a:custGeom>
            <a:solidFill>
              <a:srgbClr val="FFDC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36" name="Google Shape;20236;p30"/>
            <p:cNvSpPr/>
            <p:nvPr/>
          </p:nvSpPr>
          <p:spPr>
            <a:xfrm flipH="1">
              <a:off x="-2147684" y="3390774"/>
              <a:ext cx="36451" cy="33121"/>
            </a:xfrm>
            <a:custGeom>
              <a:rect b="b" l="l" r="r" t="t"/>
              <a:pathLst>
                <a:path extrusionOk="0" h="368" w="405">
                  <a:moveTo>
                    <a:pt x="199" y="0"/>
                  </a:moveTo>
                  <a:cubicBezTo>
                    <a:pt x="184" y="0"/>
                    <a:pt x="168" y="2"/>
                    <a:pt x="153" y="6"/>
                  </a:cubicBezTo>
                  <a:cubicBezTo>
                    <a:pt x="57" y="36"/>
                    <a:pt x="1" y="132"/>
                    <a:pt x="23" y="232"/>
                  </a:cubicBezTo>
                  <a:cubicBezTo>
                    <a:pt x="48" y="312"/>
                    <a:pt x="120" y="368"/>
                    <a:pt x="202" y="368"/>
                  </a:cubicBezTo>
                  <a:cubicBezTo>
                    <a:pt x="217" y="368"/>
                    <a:pt x="232" y="366"/>
                    <a:pt x="248" y="362"/>
                  </a:cubicBezTo>
                  <a:cubicBezTo>
                    <a:pt x="344" y="332"/>
                    <a:pt x="404" y="236"/>
                    <a:pt x="378" y="136"/>
                  </a:cubicBezTo>
                  <a:cubicBezTo>
                    <a:pt x="353" y="56"/>
                    <a:pt x="281" y="0"/>
                    <a:pt x="199" y="0"/>
                  </a:cubicBezTo>
                  <a:close/>
                </a:path>
              </a:pathLst>
            </a:custGeom>
            <a:solidFill>
              <a:srgbClr val="FFDC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37" name="Google Shape;20237;p30"/>
            <p:cNvSpPr/>
            <p:nvPr/>
          </p:nvSpPr>
          <p:spPr>
            <a:xfrm flipH="1">
              <a:off x="-1704433" y="3306893"/>
              <a:ext cx="1881862" cy="769071"/>
            </a:xfrm>
            <a:custGeom>
              <a:rect b="b" l="l" r="r" t="t"/>
              <a:pathLst>
                <a:path extrusionOk="0" h="8545" w="20909">
                  <a:moveTo>
                    <a:pt x="846" y="8544"/>
                  </a:moveTo>
                  <a:lnTo>
                    <a:pt x="20492" y="3168"/>
                  </a:lnTo>
                  <a:cubicBezTo>
                    <a:pt x="20826" y="3077"/>
                    <a:pt x="20909" y="2314"/>
                    <a:pt x="20674" y="1463"/>
                  </a:cubicBezTo>
                  <a:cubicBezTo>
                    <a:pt x="20440" y="613"/>
                    <a:pt x="19980" y="1"/>
                    <a:pt x="19646" y="92"/>
                  </a:cubicBezTo>
                  <a:lnTo>
                    <a:pt x="0" y="5468"/>
                  </a:lnTo>
                  <a:close/>
                </a:path>
              </a:pathLst>
            </a:custGeom>
            <a:gradFill>
              <a:gsLst>
                <a:gs pos="0">
                  <a:schemeClr val="lt1"/>
                </a:gs>
                <a:gs pos="100000">
                  <a:schemeClr val="dk1"/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38" name="Google Shape;20238;p30"/>
            <p:cNvSpPr/>
            <p:nvPr/>
          </p:nvSpPr>
          <p:spPr>
            <a:xfrm flipH="1">
              <a:off x="62946" y="3798124"/>
              <a:ext cx="151654" cy="278648"/>
            </a:xfrm>
            <a:custGeom>
              <a:rect b="b" l="l" r="r" t="t"/>
              <a:pathLst>
                <a:path extrusionOk="0" h="3096" w="1685">
                  <a:moveTo>
                    <a:pt x="486" y="1"/>
                  </a:moveTo>
                  <a:cubicBezTo>
                    <a:pt x="463" y="1"/>
                    <a:pt x="440" y="4"/>
                    <a:pt x="417" y="10"/>
                  </a:cubicBezTo>
                  <a:cubicBezTo>
                    <a:pt x="83" y="101"/>
                    <a:pt x="1" y="860"/>
                    <a:pt x="235" y="1715"/>
                  </a:cubicBezTo>
                  <a:cubicBezTo>
                    <a:pt x="450" y="2509"/>
                    <a:pt x="869" y="3095"/>
                    <a:pt x="1195" y="3095"/>
                  </a:cubicBezTo>
                  <a:cubicBezTo>
                    <a:pt x="1219" y="3095"/>
                    <a:pt x="1241" y="3092"/>
                    <a:pt x="1263" y="3086"/>
                  </a:cubicBezTo>
                  <a:cubicBezTo>
                    <a:pt x="1598" y="2995"/>
                    <a:pt x="1684" y="2236"/>
                    <a:pt x="1450" y="1381"/>
                  </a:cubicBezTo>
                  <a:cubicBezTo>
                    <a:pt x="1231" y="587"/>
                    <a:pt x="816" y="1"/>
                    <a:pt x="4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39" name="Google Shape;20239;p30"/>
            <p:cNvSpPr/>
            <p:nvPr/>
          </p:nvSpPr>
          <p:spPr>
            <a:xfrm flipH="1">
              <a:off x="71586" y="3812254"/>
              <a:ext cx="135544" cy="249937"/>
            </a:xfrm>
            <a:custGeom>
              <a:rect b="b" l="l" r="r" t="t"/>
              <a:pathLst>
                <a:path extrusionOk="0" h="2777" w="1506">
                  <a:moveTo>
                    <a:pt x="435" y="1"/>
                  </a:moveTo>
                  <a:cubicBezTo>
                    <a:pt x="414" y="1"/>
                    <a:pt x="393" y="4"/>
                    <a:pt x="373" y="9"/>
                  </a:cubicBezTo>
                  <a:cubicBezTo>
                    <a:pt x="74" y="91"/>
                    <a:pt x="0" y="773"/>
                    <a:pt x="209" y="1536"/>
                  </a:cubicBezTo>
                  <a:cubicBezTo>
                    <a:pt x="403" y="2249"/>
                    <a:pt x="775" y="2777"/>
                    <a:pt x="1067" y="2777"/>
                  </a:cubicBezTo>
                  <a:cubicBezTo>
                    <a:pt x="1088" y="2777"/>
                    <a:pt x="1108" y="2774"/>
                    <a:pt x="1128" y="2769"/>
                  </a:cubicBezTo>
                  <a:cubicBezTo>
                    <a:pt x="1432" y="2686"/>
                    <a:pt x="1506" y="2001"/>
                    <a:pt x="1298" y="1241"/>
                  </a:cubicBezTo>
                  <a:cubicBezTo>
                    <a:pt x="1103" y="528"/>
                    <a:pt x="727" y="1"/>
                    <a:pt x="4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40" name="Google Shape;20240;p30"/>
            <p:cNvSpPr/>
            <p:nvPr/>
          </p:nvSpPr>
          <p:spPr>
            <a:xfrm flipH="1">
              <a:off x="-2500685" y="3176480"/>
              <a:ext cx="2607462" cy="899485"/>
            </a:xfrm>
            <a:custGeom>
              <a:rect b="b" l="l" r="r" t="t"/>
              <a:pathLst>
                <a:path extrusionOk="0" h="9994" w="28971">
                  <a:moveTo>
                    <a:pt x="28736" y="495"/>
                  </a:moveTo>
                  <a:cubicBezTo>
                    <a:pt x="28689" y="318"/>
                    <a:pt x="28628" y="153"/>
                    <a:pt x="28563" y="1"/>
                  </a:cubicBezTo>
                  <a:lnTo>
                    <a:pt x="22627" y="2222"/>
                  </a:lnTo>
                  <a:lnTo>
                    <a:pt x="13984" y="4747"/>
                  </a:lnTo>
                  <a:cubicBezTo>
                    <a:pt x="13711" y="4830"/>
                    <a:pt x="13498" y="5034"/>
                    <a:pt x="13407" y="5303"/>
                  </a:cubicBezTo>
                  <a:lnTo>
                    <a:pt x="13386" y="5368"/>
                  </a:lnTo>
                  <a:cubicBezTo>
                    <a:pt x="13273" y="5715"/>
                    <a:pt x="12991" y="5984"/>
                    <a:pt x="12639" y="6088"/>
                  </a:cubicBezTo>
                  <a:lnTo>
                    <a:pt x="0" y="9763"/>
                  </a:lnTo>
                  <a:lnTo>
                    <a:pt x="61" y="9993"/>
                  </a:lnTo>
                  <a:lnTo>
                    <a:pt x="19703" y="4617"/>
                  </a:lnTo>
                  <a:lnTo>
                    <a:pt x="19703" y="4617"/>
                  </a:lnTo>
                  <a:lnTo>
                    <a:pt x="28545" y="2201"/>
                  </a:lnTo>
                  <a:cubicBezTo>
                    <a:pt x="28884" y="2105"/>
                    <a:pt x="28971" y="1341"/>
                    <a:pt x="28736" y="495"/>
                  </a:cubicBezTo>
                  <a:close/>
                </a:path>
              </a:pathLst>
            </a:custGeom>
            <a:solidFill>
              <a:srgbClr val="4D4D4D">
                <a:alpha val="39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41" name="Google Shape;20241;p30"/>
            <p:cNvSpPr/>
            <p:nvPr/>
          </p:nvSpPr>
          <p:spPr>
            <a:xfrm flipH="1">
              <a:off x="-2904880" y="3197990"/>
              <a:ext cx="1881952" cy="768981"/>
            </a:xfrm>
            <a:custGeom>
              <a:rect b="b" l="l" r="r" t="t"/>
              <a:pathLst>
                <a:path extrusionOk="0" h="8544" w="20910">
                  <a:moveTo>
                    <a:pt x="847" y="8544"/>
                  </a:moveTo>
                  <a:lnTo>
                    <a:pt x="20488" y="3168"/>
                  </a:lnTo>
                  <a:cubicBezTo>
                    <a:pt x="20827" y="3077"/>
                    <a:pt x="20909" y="2313"/>
                    <a:pt x="20675" y="1467"/>
                  </a:cubicBezTo>
                  <a:cubicBezTo>
                    <a:pt x="20441" y="612"/>
                    <a:pt x="19981" y="0"/>
                    <a:pt x="19642" y="96"/>
                  </a:cubicBezTo>
                  <a:lnTo>
                    <a:pt x="1" y="5467"/>
                  </a:lnTo>
                  <a:close/>
                </a:path>
              </a:pathLst>
            </a:custGeom>
            <a:gradFill>
              <a:gsLst>
                <a:gs pos="0">
                  <a:schemeClr val="lt1"/>
                </a:gs>
                <a:gs pos="100000">
                  <a:schemeClr val="dk1"/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42" name="Google Shape;20242;p30"/>
            <p:cNvSpPr/>
            <p:nvPr/>
          </p:nvSpPr>
          <p:spPr>
            <a:xfrm flipH="1">
              <a:off x="-1137051" y="3689221"/>
              <a:ext cx="151564" cy="278558"/>
            </a:xfrm>
            <a:custGeom>
              <a:rect b="b" l="l" r="r" t="t"/>
              <a:pathLst>
                <a:path extrusionOk="0" h="3095" w="1684">
                  <a:moveTo>
                    <a:pt x="490" y="0"/>
                  </a:moveTo>
                  <a:cubicBezTo>
                    <a:pt x="466" y="0"/>
                    <a:pt x="443" y="3"/>
                    <a:pt x="421" y="9"/>
                  </a:cubicBezTo>
                  <a:cubicBezTo>
                    <a:pt x="87" y="105"/>
                    <a:pt x="0" y="864"/>
                    <a:pt x="239" y="1714"/>
                  </a:cubicBezTo>
                  <a:cubicBezTo>
                    <a:pt x="453" y="2509"/>
                    <a:pt x="872" y="3095"/>
                    <a:pt x="1199" y="3095"/>
                  </a:cubicBezTo>
                  <a:cubicBezTo>
                    <a:pt x="1222" y="3095"/>
                    <a:pt x="1245" y="3092"/>
                    <a:pt x="1267" y="3086"/>
                  </a:cubicBezTo>
                  <a:cubicBezTo>
                    <a:pt x="1605" y="2994"/>
                    <a:pt x="1683" y="2235"/>
                    <a:pt x="1454" y="1385"/>
                  </a:cubicBezTo>
                  <a:cubicBezTo>
                    <a:pt x="1235" y="587"/>
                    <a:pt x="819" y="0"/>
                    <a:pt x="4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43" name="Google Shape;20243;p30"/>
            <p:cNvSpPr/>
            <p:nvPr/>
          </p:nvSpPr>
          <p:spPr>
            <a:xfrm flipH="1">
              <a:off x="-1128861" y="3703712"/>
              <a:ext cx="135184" cy="249937"/>
            </a:xfrm>
            <a:custGeom>
              <a:rect b="b" l="l" r="r" t="t"/>
              <a:pathLst>
                <a:path extrusionOk="0" h="2777" w="1502">
                  <a:moveTo>
                    <a:pt x="435" y="1"/>
                  </a:moveTo>
                  <a:cubicBezTo>
                    <a:pt x="414" y="1"/>
                    <a:pt x="393" y="3"/>
                    <a:pt x="373" y="9"/>
                  </a:cubicBezTo>
                  <a:cubicBezTo>
                    <a:pt x="70" y="87"/>
                    <a:pt x="0" y="772"/>
                    <a:pt x="204" y="1536"/>
                  </a:cubicBezTo>
                  <a:cubicBezTo>
                    <a:pt x="398" y="2249"/>
                    <a:pt x="774" y="2776"/>
                    <a:pt x="1067" y="2776"/>
                  </a:cubicBezTo>
                  <a:cubicBezTo>
                    <a:pt x="1088" y="2776"/>
                    <a:pt x="1108" y="2774"/>
                    <a:pt x="1128" y="2768"/>
                  </a:cubicBezTo>
                  <a:cubicBezTo>
                    <a:pt x="1432" y="2686"/>
                    <a:pt x="1501" y="1996"/>
                    <a:pt x="1297" y="1237"/>
                  </a:cubicBezTo>
                  <a:cubicBezTo>
                    <a:pt x="1103" y="524"/>
                    <a:pt x="728" y="1"/>
                    <a:pt x="4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44" name="Google Shape;20244;p30"/>
            <p:cNvSpPr/>
            <p:nvPr/>
          </p:nvSpPr>
          <p:spPr>
            <a:xfrm flipH="1">
              <a:off x="-2679515" y="2201037"/>
              <a:ext cx="1792490" cy="1414479"/>
            </a:xfrm>
            <a:custGeom>
              <a:rect b="b" l="l" r="r" t="t"/>
              <a:pathLst>
                <a:path extrusionOk="0" h="15716" w="19916">
                  <a:moveTo>
                    <a:pt x="7212" y="0"/>
                  </a:moveTo>
                  <a:lnTo>
                    <a:pt x="6331" y="378"/>
                  </a:lnTo>
                  <a:lnTo>
                    <a:pt x="1" y="630"/>
                  </a:lnTo>
                  <a:lnTo>
                    <a:pt x="1" y="764"/>
                  </a:lnTo>
                  <a:lnTo>
                    <a:pt x="1775" y="2799"/>
                  </a:lnTo>
                  <a:cubicBezTo>
                    <a:pt x="2002" y="3053"/>
                    <a:pt x="2326" y="3199"/>
                    <a:pt x="2661" y="3199"/>
                  </a:cubicBezTo>
                  <a:cubicBezTo>
                    <a:pt x="2743" y="3199"/>
                    <a:pt x="2826" y="3190"/>
                    <a:pt x="2908" y="3172"/>
                  </a:cubicBezTo>
                  <a:lnTo>
                    <a:pt x="6118" y="2456"/>
                  </a:lnTo>
                  <a:cubicBezTo>
                    <a:pt x="6204" y="2437"/>
                    <a:pt x="6291" y="2428"/>
                    <a:pt x="6377" y="2428"/>
                  </a:cubicBezTo>
                  <a:cubicBezTo>
                    <a:pt x="6689" y="2428"/>
                    <a:pt x="6991" y="2550"/>
                    <a:pt x="7212" y="2782"/>
                  </a:cubicBezTo>
                  <a:lnTo>
                    <a:pt x="13234" y="8960"/>
                  </a:lnTo>
                  <a:cubicBezTo>
                    <a:pt x="13828" y="9568"/>
                    <a:pt x="13594" y="10578"/>
                    <a:pt x="12796" y="10869"/>
                  </a:cubicBezTo>
                  <a:lnTo>
                    <a:pt x="11360" y="11390"/>
                  </a:lnTo>
                  <a:cubicBezTo>
                    <a:pt x="10587" y="11663"/>
                    <a:pt x="10340" y="12631"/>
                    <a:pt x="10878" y="13247"/>
                  </a:cubicBezTo>
                  <a:lnTo>
                    <a:pt x="13021" y="15716"/>
                  </a:lnTo>
                  <a:lnTo>
                    <a:pt x="17894" y="13824"/>
                  </a:lnTo>
                  <a:lnTo>
                    <a:pt x="18783" y="13824"/>
                  </a:lnTo>
                  <a:lnTo>
                    <a:pt x="19916" y="12717"/>
                  </a:lnTo>
                  <a:lnTo>
                    <a:pt x="72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45" name="Google Shape;20245;p30"/>
            <p:cNvSpPr/>
            <p:nvPr/>
          </p:nvSpPr>
          <p:spPr>
            <a:xfrm flipH="1">
              <a:off x="-2679155" y="2189337"/>
              <a:ext cx="1792490" cy="1414479"/>
            </a:xfrm>
            <a:custGeom>
              <a:rect b="b" l="l" r="r" t="t"/>
              <a:pathLst>
                <a:path extrusionOk="0" h="15716" w="19916">
                  <a:moveTo>
                    <a:pt x="7216" y="0"/>
                  </a:moveTo>
                  <a:lnTo>
                    <a:pt x="6335" y="378"/>
                  </a:lnTo>
                  <a:lnTo>
                    <a:pt x="5038" y="0"/>
                  </a:lnTo>
                  <a:lnTo>
                    <a:pt x="0" y="764"/>
                  </a:lnTo>
                  <a:lnTo>
                    <a:pt x="1775" y="2799"/>
                  </a:lnTo>
                  <a:cubicBezTo>
                    <a:pt x="2057" y="3116"/>
                    <a:pt x="2491" y="3263"/>
                    <a:pt x="2907" y="3172"/>
                  </a:cubicBezTo>
                  <a:lnTo>
                    <a:pt x="6118" y="2456"/>
                  </a:lnTo>
                  <a:cubicBezTo>
                    <a:pt x="6513" y="2369"/>
                    <a:pt x="6925" y="2486"/>
                    <a:pt x="7207" y="2781"/>
                  </a:cubicBezTo>
                  <a:lnTo>
                    <a:pt x="13234" y="8960"/>
                  </a:lnTo>
                  <a:cubicBezTo>
                    <a:pt x="13824" y="9567"/>
                    <a:pt x="13589" y="10578"/>
                    <a:pt x="12795" y="10869"/>
                  </a:cubicBezTo>
                  <a:lnTo>
                    <a:pt x="11359" y="11390"/>
                  </a:lnTo>
                  <a:cubicBezTo>
                    <a:pt x="10587" y="11663"/>
                    <a:pt x="10340" y="12631"/>
                    <a:pt x="10873" y="13247"/>
                  </a:cubicBezTo>
                  <a:lnTo>
                    <a:pt x="13021" y="15715"/>
                  </a:lnTo>
                  <a:lnTo>
                    <a:pt x="17894" y="13824"/>
                  </a:lnTo>
                  <a:lnTo>
                    <a:pt x="18783" y="13824"/>
                  </a:lnTo>
                  <a:lnTo>
                    <a:pt x="19915" y="12717"/>
                  </a:lnTo>
                  <a:close/>
                </a:path>
              </a:pathLst>
            </a:custGeom>
            <a:gradFill>
              <a:gsLst>
                <a:gs pos="0">
                  <a:schemeClr val="lt1"/>
                </a:gs>
                <a:gs pos="100000">
                  <a:schemeClr val="dk1"/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46" name="Google Shape;20246;p30"/>
            <p:cNvSpPr/>
            <p:nvPr/>
          </p:nvSpPr>
          <p:spPr>
            <a:xfrm flipH="1">
              <a:off x="-2629558" y="2731329"/>
              <a:ext cx="664758" cy="701839"/>
            </a:xfrm>
            <a:custGeom>
              <a:rect b="b" l="l" r="r" t="t"/>
              <a:pathLst>
                <a:path extrusionOk="0" h="7798" w="7386">
                  <a:moveTo>
                    <a:pt x="6821" y="7797"/>
                  </a:moveTo>
                  <a:lnTo>
                    <a:pt x="1" y="1"/>
                  </a:lnTo>
                  <a:lnTo>
                    <a:pt x="7385" y="7385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47" name="Google Shape;20247;p30"/>
            <p:cNvSpPr/>
            <p:nvPr/>
          </p:nvSpPr>
          <p:spPr>
            <a:xfrm flipH="1">
              <a:off x="-1964892" y="2189337"/>
              <a:ext cx="624077" cy="542085"/>
            </a:xfrm>
            <a:custGeom>
              <a:rect b="b" l="l" r="r" t="t"/>
              <a:pathLst>
                <a:path extrusionOk="0" h="6023" w="6934">
                  <a:moveTo>
                    <a:pt x="0" y="0"/>
                  </a:moveTo>
                  <a:lnTo>
                    <a:pt x="6934" y="6023"/>
                  </a:lnTo>
                  <a:lnTo>
                    <a:pt x="1293" y="378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48" name="Google Shape;20248;p30"/>
            <p:cNvSpPr/>
            <p:nvPr/>
          </p:nvSpPr>
          <p:spPr>
            <a:xfrm flipH="1">
              <a:off x="-2060202" y="3602909"/>
              <a:ext cx="196925" cy="635418"/>
            </a:xfrm>
            <a:custGeom>
              <a:rect b="b" l="l" r="r" t="t"/>
              <a:pathLst>
                <a:path extrusionOk="0" h="7060" w="2188">
                  <a:moveTo>
                    <a:pt x="2187" y="1"/>
                  </a:moveTo>
                  <a:lnTo>
                    <a:pt x="2105" y="44"/>
                  </a:lnTo>
                  <a:lnTo>
                    <a:pt x="1" y="6960"/>
                  </a:lnTo>
                  <a:lnTo>
                    <a:pt x="40" y="7060"/>
                  </a:lnTo>
                  <a:lnTo>
                    <a:pt x="21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49" name="Google Shape;20249;p30"/>
            <p:cNvSpPr/>
            <p:nvPr/>
          </p:nvSpPr>
          <p:spPr>
            <a:xfrm flipH="1">
              <a:off x="-3115752" y="3333443"/>
              <a:ext cx="1248965" cy="904885"/>
            </a:xfrm>
            <a:custGeom>
              <a:rect b="b" l="l" r="r" t="t"/>
              <a:pathLst>
                <a:path extrusionOk="0" h="10054" w="13877">
                  <a:moveTo>
                    <a:pt x="1" y="10054"/>
                  </a:moveTo>
                  <a:lnTo>
                    <a:pt x="11620" y="6171"/>
                  </a:lnTo>
                  <a:lnTo>
                    <a:pt x="12223" y="5628"/>
                  </a:lnTo>
                  <a:lnTo>
                    <a:pt x="13876" y="4952"/>
                  </a:lnTo>
                  <a:lnTo>
                    <a:pt x="9038" y="1"/>
                  </a:lnTo>
                  <a:lnTo>
                    <a:pt x="7910" y="1107"/>
                  </a:lnTo>
                  <a:lnTo>
                    <a:pt x="7021" y="1107"/>
                  </a:lnTo>
                  <a:lnTo>
                    <a:pt x="2148" y="2995"/>
                  </a:lnTo>
                  <a:close/>
                </a:path>
              </a:pathLst>
            </a:custGeom>
            <a:gradFill>
              <a:gsLst>
                <a:gs pos="0">
                  <a:schemeClr val="lt1"/>
                </a:gs>
                <a:gs pos="100000">
                  <a:schemeClr val="dk1"/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50" name="Google Shape;20250;p30"/>
            <p:cNvSpPr/>
            <p:nvPr/>
          </p:nvSpPr>
          <p:spPr>
            <a:xfrm flipH="1">
              <a:off x="-3115748" y="3333443"/>
              <a:ext cx="537045" cy="506624"/>
            </a:xfrm>
            <a:custGeom>
              <a:rect b="b" l="l" r="r" t="t"/>
              <a:pathLst>
                <a:path extrusionOk="0" h="5629" w="5967">
                  <a:moveTo>
                    <a:pt x="0" y="1107"/>
                  </a:moveTo>
                  <a:lnTo>
                    <a:pt x="4313" y="5628"/>
                  </a:lnTo>
                  <a:lnTo>
                    <a:pt x="5966" y="4952"/>
                  </a:lnTo>
                  <a:lnTo>
                    <a:pt x="1128" y="1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51" name="Google Shape;20251;p30"/>
            <p:cNvSpPr/>
            <p:nvPr/>
          </p:nvSpPr>
          <p:spPr>
            <a:xfrm flipH="1">
              <a:off x="-2966974" y="3433075"/>
              <a:ext cx="388271" cy="455773"/>
            </a:xfrm>
            <a:custGeom>
              <a:rect b="b" l="l" r="r" t="t"/>
              <a:pathLst>
                <a:path extrusionOk="0" h="5064" w="4314">
                  <a:moveTo>
                    <a:pt x="0" y="0"/>
                  </a:moveTo>
                  <a:lnTo>
                    <a:pt x="3710" y="5064"/>
                  </a:lnTo>
                  <a:lnTo>
                    <a:pt x="4313" y="4521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52" name="Google Shape;20252;p30"/>
            <p:cNvSpPr/>
            <p:nvPr/>
          </p:nvSpPr>
          <p:spPr>
            <a:xfrm flipH="1">
              <a:off x="-3605822" y="1195895"/>
              <a:ext cx="2930841" cy="2931201"/>
            </a:xfrm>
            <a:custGeom>
              <a:rect b="b" l="l" r="r" t="t"/>
              <a:pathLst>
                <a:path extrusionOk="0" h="32568" w="32564">
                  <a:moveTo>
                    <a:pt x="28116" y="32567"/>
                  </a:moveTo>
                  <a:lnTo>
                    <a:pt x="1" y="4448"/>
                  </a:lnTo>
                  <a:lnTo>
                    <a:pt x="4448" y="0"/>
                  </a:lnTo>
                  <a:lnTo>
                    <a:pt x="32563" y="2811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53" name="Google Shape;20253;p30"/>
            <p:cNvSpPr/>
            <p:nvPr/>
          </p:nvSpPr>
          <p:spPr>
            <a:xfrm flipH="1">
              <a:off x="-3311640" y="2417937"/>
              <a:ext cx="1013428" cy="969687"/>
            </a:xfrm>
            <a:custGeom>
              <a:rect b="b" l="l" r="r" t="t"/>
              <a:pathLst>
                <a:path extrusionOk="0" h="10774" w="11260">
                  <a:moveTo>
                    <a:pt x="11260" y="9247"/>
                  </a:moveTo>
                  <a:lnTo>
                    <a:pt x="1" y="1"/>
                  </a:lnTo>
                  <a:lnTo>
                    <a:pt x="10769" y="10774"/>
                  </a:lnTo>
                  <a:close/>
                </a:path>
              </a:pathLst>
            </a:custGeom>
            <a:solidFill>
              <a:srgbClr val="4D4D4D">
                <a:alpha val="39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0257" name="Shape 20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58" name="Google Shape;20258;p31"/>
          <p:cNvSpPr txBox="1"/>
          <p:nvPr>
            <p:ph idx="1" type="subTitle"/>
          </p:nvPr>
        </p:nvSpPr>
        <p:spPr>
          <a:xfrm>
            <a:off x="4572000" y="1739300"/>
            <a:ext cx="3957000" cy="2301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/>
              <a:t>-</a:t>
            </a:r>
            <a:r>
              <a:rPr lang="en" sz="1500"/>
              <a:t>Tác Nguyễn Khắc Viện (1913-1997)</a:t>
            </a:r>
            <a:endParaRPr sz="1500"/>
          </a:p>
          <a:p>
            <a:pPr indent="0" lvl="0" marL="0" marR="38100" rtl="0" algn="just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/>
              <a:t>-Quê quán: làng Gôi Vị, nay là xã Sơn Hòa, huyện Hương Sơn, tỉnh Hà Tĩnh</a:t>
            </a:r>
            <a:endParaRPr sz="1500"/>
          </a:p>
          <a:p>
            <a:pPr indent="0" lvl="0" marL="0" marR="38100" rtl="0" algn="just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None/>
            </a:pPr>
            <a:r>
              <a:rPr lang="en" sz="1350">
                <a:latin typeface="Arial"/>
                <a:ea typeface="Arial"/>
                <a:cs typeface="Arial"/>
                <a:sym typeface="Arial"/>
              </a:rPr>
              <a:t>-Là bác sĩ nhi khoa, một nhà nghiên cứu văn hóa và tâm lý- y học</a:t>
            </a:r>
            <a:endParaRPr sz="1350">
              <a:latin typeface="Arial"/>
              <a:ea typeface="Arial"/>
              <a:cs typeface="Arial"/>
              <a:sym typeface="Arial"/>
            </a:endParaRPr>
          </a:p>
          <a:p>
            <a:pPr indent="0" lvl="0" marL="0" marR="38100" rtl="0" algn="just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None/>
            </a:pPr>
            <a:r>
              <a:rPr lang="en" sz="1350">
                <a:latin typeface="Arial"/>
                <a:ea typeface="Arial"/>
                <a:cs typeface="Arial"/>
                <a:sym typeface="Arial"/>
              </a:rPr>
              <a:t>-Những tác phẩm tiêu biểu: Lịch sử Việt Nam, Kinh nghiệm Việt Nam, Truyện Kiều,...</a:t>
            </a:r>
            <a:endParaRPr sz="1350">
              <a:latin typeface="Arial"/>
              <a:ea typeface="Arial"/>
              <a:cs typeface="Arial"/>
              <a:sym typeface="Arial"/>
            </a:endParaRPr>
          </a:p>
          <a:p>
            <a:pPr indent="0" lvl="0" marL="0" marR="38100" rtl="0" algn="just">
              <a:lnSpc>
                <a:spcPct val="90000"/>
              </a:lnSpc>
              <a:spcBef>
                <a:spcPts val="1400"/>
              </a:spcBef>
              <a:spcAft>
                <a:spcPts val="1400"/>
              </a:spcAft>
              <a:buNone/>
            </a:pPr>
            <a:r>
              <a:rPr lang="en" sz="1350">
                <a:latin typeface="Arial"/>
                <a:ea typeface="Arial"/>
                <a:cs typeface="Arial"/>
                <a:sym typeface="Arial"/>
              </a:rPr>
              <a:t>-Ông thường xuyên viết những tác phẩm giới thiệu về Việt Nam và phê phán chủ nghĩa thực dân</a:t>
            </a:r>
            <a:endParaRPr sz="1350"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59" name="Google Shape;20259;p31"/>
          <p:cNvSpPr txBox="1"/>
          <p:nvPr>
            <p:ph type="title"/>
          </p:nvPr>
        </p:nvSpPr>
        <p:spPr>
          <a:xfrm>
            <a:off x="4572000" y="1102625"/>
            <a:ext cx="3418200" cy="54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</a:t>
            </a:r>
            <a:r>
              <a:rPr lang="en"/>
              <a:t>ác giả </a:t>
            </a:r>
            <a:endParaRPr/>
          </a:p>
        </p:txBody>
      </p:sp>
      <p:pic>
        <p:nvPicPr>
          <p:cNvPr id="20260" name="Google Shape;20260;p3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206675" y="2189325"/>
            <a:ext cx="1878075" cy="2294397"/>
          </a:xfrm>
          <a:prstGeom prst="rect">
            <a:avLst/>
          </a:prstGeom>
          <a:noFill/>
          <a:ln>
            <a:noFill/>
          </a:ln>
        </p:spPr>
      </p:pic>
      <p:pic>
        <p:nvPicPr>
          <p:cNvPr id="20261" name="Google Shape;20261;p31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16375" y="611750"/>
            <a:ext cx="1771650" cy="25812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0265" name="Shape 20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66" name="Google Shape;20266;p32"/>
          <p:cNvSpPr txBox="1"/>
          <p:nvPr>
            <p:ph type="title"/>
          </p:nvPr>
        </p:nvSpPr>
        <p:spPr>
          <a:xfrm>
            <a:off x="720000" y="398425"/>
            <a:ext cx="7704000" cy="59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Tìm hiểu chung</a:t>
            </a:r>
            <a:endParaRPr/>
          </a:p>
        </p:txBody>
      </p:sp>
      <p:sp>
        <p:nvSpPr>
          <p:cNvPr id="20267" name="Google Shape;20267;p32"/>
          <p:cNvSpPr txBox="1"/>
          <p:nvPr>
            <p:ph idx="4294967295" type="subTitle"/>
          </p:nvPr>
        </p:nvSpPr>
        <p:spPr>
          <a:xfrm>
            <a:off x="572125" y="1965150"/>
            <a:ext cx="2661900" cy="59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/>
              <a:t>Ôn dịch, thuốc lá là bài viết của tác giả Nguyễn Khắc Viện trích trong Từ thuốc lá đến ma túy- Bệnh nghiện </a:t>
            </a:r>
            <a:endParaRPr/>
          </a:p>
        </p:txBody>
      </p:sp>
      <p:sp>
        <p:nvSpPr>
          <p:cNvPr id="20268" name="Google Shape;20268;p32"/>
          <p:cNvSpPr txBox="1"/>
          <p:nvPr>
            <p:ph idx="4294967295" type="subTitle"/>
          </p:nvPr>
        </p:nvSpPr>
        <p:spPr>
          <a:xfrm>
            <a:off x="6025000" y="1965150"/>
            <a:ext cx="2752200" cy="682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/>
              <a:t>Cách lập luận vô cùng chặt chẽ, cụ thể thuyết phục với lối văn viết giàu nhiệt huyết để tạo nên hiệu quả cho văn bản</a:t>
            </a:r>
            <a:endParaRPr sz="1200"/>
          </a:p>
        </p:txBody>
      </p:sp>
      <p:sp>
        <p:nvSpPr>
          <p:cNvPr id="20269" name="Google Shape;20269;p32"/>
          <p:cNvSpPr txBox="1"/>
          <p:nvPr>
            <p:ph idx="4294967295" type="subTitle"/>
          </p:nvPr>
        </p:nvSpPr>
        <p:spPr>
          <a:xfrm>
            <a:off x="3713800" y="3062850"/>
            <a:ext cx="2043000" cy="59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/>
              <a:t>Thể loại Nhật dụng</a:t>
            </a:r>
            <a:endParaRPr sz="1200"/>
          </a:p>
        </p:txBody>
      </p:sp>
      <p:sp>
        <p:nvSpPr>
          <p:cNvPr id="20270" name="Google Shape;20270;p32"/>
          <p:cNvSpPr/>
          <p:nvPr/>
        </p:nvSpPr>
        <p:spPr>
          <a:xfrm>
            <a:off x="301409" y="2561250"/>
            <a:ext cx="3070200" cy="45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0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Hoàn cảnh sáng tác</a:t>
            </a:r>
            <a:endParaRPr b="1" sz="2000">
              <a:solidFill>
                <a:schemeClr val="dk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20271" name="Google Shape;20271;p32"/>
          <p:cNvSpPr/>
          <p:nvPr/>
        </p:nvSpPr>
        <p:spPr>
          <a:xfrm>
            <a:off x="3840838" y="2561250"/>
            <a:ext cx="1788900" cy="45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0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Thể loại </a:t>
            </a:r>
            <a:endParaRPr b="1" sz="2000">
              <a:solidFill>
                <a:schemeClr val="dk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20272" name="Google Shape;20272;p32"/>
          <p:cNvSpPr/>
          <p:nvPr/>
        </p:nvSpPr>
        <p:spPr>
          <a:xfrm>
            <a:off x="6236650" y="2561250"/>
            <a:ext cx="2242200" cy="45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0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Phương thức biểu đạt</a:t>
            </a:r>
            <a:endParaRPr b="1" sz="2000">
              <a:solidFill>
                <a:schemeClr val="dk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cxnSp>
        <p:nvCxnSpPr>
          <p:cNvPr id="20273" name="Google Shape;20273;p32"/>
          <p:cNvCxnSpPr>
            <a:stCxn id="20270" idx="3"/>
            <a:endCxn id="20271" idx="1"/>
          </p:cNvCxnSpPr>
          <p:nvPr/>
        </p:nvCxnSpPr>
        <p:spPr>
          <a:xfrm>
            <a:off x="3371609" y="2788050"/>
            <a:ext cx="469200" cy="0"/>
          </a:xfrm>
          <a:prstGeom prst="straightConnector1">
            <a:avLst/>
          </a:prstGeom>
          <a:noFill/>
          <a:ln cap="flat" cmpd="sng" w="19050">
            <a:solidFill>
              <a:schemeClr val="accent5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20274" name="Google Shape;20274;p32"/>
          <p:cNvCxnSpPr>
            <a:stCxn id="20271" idx="3"/>
            <a:endCxn id="20272" idx="1"/>
          </p:cNvCxnSpPr>
          <p:nvPr/>
        </p:nvCxnSpPr>
        <p:spPr>
          <a:xfrm>
            <a:off x="5629738" y="2788050"/>
            <a:ext cx="606900" cy="0"/>
          </a:xfrm>
          <a:prstGeom prst="straightConnector1">
            <a:avLst/>
          </a:prstGeom>
          <a:noFill/>
          <a:ln cap="flat" cmpd="sng" w="19050">
            <a:solidFill>
              <a:schemeClr val="accent5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0278" name="Shape 20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9" name="Google Shape;20279;p33"/>
          <p:cNvSpPr txBox="1"/>
          <p:nvPr>
            <p:ph type="title"/>
          </p:nvPr>
        </p:nvSpPr>
        <p:spPr>
          <a:xfrm>
            <a:off x="4572000" y="2810650"/>
            <a:ext cx="4408800" cy="689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Đọc</a:t>
            </a:r>
            <a:r>
              <a:rPr lang="en"/>
              <a:t> hiểu c</a:t>
            </a:r>
            <a:r>
              <a:rPr lang="en"/>
              <a:t>hi tiết</a:t>
            </a:r>
            <a:endParaRPr/>
          </a:p>
        </p:txBody>
      </p:sp>
      <p:sp>
        <p:nvSpPr>
          <p:cNvPr id="20280" name="Google Shape;20280;p33"/>
          <p:cNvSpPr txBox="1"/>
          <p:nvPr>
            <p:ph idx="2" type="title"/>
          </p:nvPr>
        </p:nvSpPr>
        <p:spPr>
          <a:xfrm>
            <a:off x="4545625" y="1313375"/>
            <a:ext cx="2615400" cy="141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</a:t>
            </a:r>
            <a:r>
              <a:rPr lang="en"/>
              <a:t>2</a:t>
            </a:r>
            <a:endParaRPr/>
          </a:p>
        </p:txBody>
      </p:sp>
      <p:sp>
        <p:nvSpPr>
          <p:cNvPr id="20281" name="Google Shape;20281;p33"/>
          <p:cNvSpPr txBox="1"/>
          <p:nvPr>
            <p:ph idx="1" type="subTitle"/>
          </p:nvPr>
        </p:nvSpPr>
        <p:spPr>
          <a:xfrm>
            <a:off x="4572000" y="3499750"/>
            <a:ext cx="4533900" cy="474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Nội dung/ </a:t>
            </a:r>
            <a:r>
              <a:rPr lang="en" sz="1400"/>
              <a:t>phân tích</a:t>
            </a:r>
            <a:r>
              <a:rPr lang="en" sz="1400"/>
              <a:t>, nghệ thuật, ý nghĩa</a:t>
            </a:r>
            <a:endParaRPr sz="1400"/>
          </a:p>
        </p:txBody>
      </p:sp>
      <p:grpSp>
        <p:nvGrpSpPr>
          <p:cNvPr id="20282" name="Google Shape;20282;p33"/>
          <p:cNvGrpSpPr/>
          <p:nvPr/>
        </p:nvGrpSpPr>
        <p:grpSpPr>
          <a:xfrm>
            <a:off x="751815" y="555454"/>
            <a:ext cx="3361047" cy="3677534"/>
            <a:chOff x="7502801" y="1868125"/>
            <a:chExt cx="1569483" cy="1581871"/>
          </a:xfrm>
        </p:grpSpPr>
        <p:sp>
          <p:nvSpPr>
            <p:cNvPr id="20283" name="Google Shape;20283;p33"/>
            <p:cNvSpPr/>
            <p:nvPr/>
          </p:nvSpPr>
          <p:spPr>
            <a:xfrm>
              <a:off x="8153472" y="2404254"/>
              <a:ext cx="396783" cy="359938"/>
            </a:xfrm>
            <a:custGeom>
              <a:rect b="b" l="l" r="r" t="t"/>
              <a:pathLst>
                <a:path extrusionOk="0" h="13403" w="14775">
                  <a:moveTo>
                    <a:pt x="586" y="1501"/>
                  </a:moveTo>
                  <a:cubicBezTo>
                    <a:pt x="743" y="729"/>
                    <a:pt x="1" y="1085"/>
                    <a:pt x="339" y="325"/>
                  </a:cubicBezTo>
                  <a:cubicBezTo>
                    <a:pt x="1597" y="9"/>
                    <a:pt x="3545" y="0"/>
                    <a:pt x="4209" y="720"/>
                  </a:cubicBezTo>
                  <a:cubicBezTo>
                    <a:pt x="8179" y="5016"/>
                    <a:pt x="12822" y="9971"/>
                    <a:pt x="14774" y="11897"/>
                  </a:cubicBezTo>
                  <a:cubicBezTo>
                    <a:pt x="14774" y="11897"/>
                    <a:pt x="12817" y="13403"/>
                    <a:pt x="10058" y="11763"/>
                  </a:cubicBezTo>
                  <a:cubicBezTo>
                    <a:pt x="7294" y="10122"/>
                    <a:pt x="1471" y="3744"/>
                    <a:pt x="1471" y="3744"/>
                  </a:cubicBezTo>
                  <a:cubicBezTo>
                    <a:pt x="1471" y="3744"/>
                    <a:pt x="1003" y="3653"/>
                    <a:pt x="235" y="3493"/>
                  </a:cubicBezTo>
                  <a:cubicBezTo>
                    <a:pt x="421" y="2686"/>
                    <a:pt x="426" y="2313"/>
                    <a:pt x="586" y="15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84" name="Google Shape;20284;p33"/>
            <p:cNvSpPr/>
            <p:nvPr/>
          </p:nvSpPr>
          <p:spPr>
            <a:xfrm>
              <a:off x="7925329" y="2374632"/>
              <a:ext cx="451298" cy="234578"/>
            </a:xfrm>
            <a:custGeom>
              <a:rect b="b" l="l" r="r" t="t"/>
              <a:pathLst>
                <a:path extrusionOk="0" h="8735" w="16805">
                  <a:moveTo>
                    <a:pt x="16804" y="938"/>
                  </a:moveTo>
                  <a:cubicBezTo>
                    <a:pt x="16804" y="938"/>
                    <a:pt x="12800" y="1"/>
                    <a:pt x="9980" y="300"/>
                  </a:cubicBezTo>
                  <a:cubicBezTo>
                    <a:pt x="7159" y="600"/>
                    <a:pt x="0" y="8735"/>
                    <a:pt x="0" y="8735"/>
                  </a:cubicBezTo>
                  <a:cubicBezTo>
                    <a:pt x="0" y="8735"/>
                    <a:pt x="16284" y="3338"/>
                    <a:pt x="16804" y="9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85" name="Google Shape;20285;p33"/>
            <p:cNvSpPr/>
            <p:nvPr/>
          </p:nvSpPr>
          <p:spPr>
            <a:xfrm>
              <a:off x="7925329" y="2374632"/>
              <a:ext cx="451298" cy="234578"/>
            </a:xfrm>
            <a:custGeom>
              <a:rect b="b" l="l" r="r" t="t"/>
              <a:pathLst>
                <a:path extrusionOk="0" h="8735" w="16805">
                  <a:moveTo>
                    <a:pt x="16804" y="938"/>
                  </a:moveTo>
                  <a:cubicBezTo>
                    <a:pt x="16804" y="938"/>
                    <a:pt x="12800" y="1"/>
                    <a:pt x="9980" y="300"/>
                  </a:cubicBezTo>
                  <a:cubicBezTo>
                    <a:pt x="7159" y="600"/>
                    <a:pt x="0" y="8735"/>
                    <a:pt x="0" y="8735"/>
                  </a:cubicBezTo>
                  <a:cubicBezTo>
                    <a:pt x="0" y="8735"/>
                    <a:pt x="16284" y="3338"/>
                    <a:pt x="16804" y="938"/>
                  </a:cubicBezTo>
                  <a:close/>
                </a:path>
              </a:pathLst>
            </a:custGeom>
            <a:solidFill>
              <a:srgbClr val="3A080B">
                <a:alpha val="2843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86" name="Google Shape;20286;p33"/>
            <p:cNvSpPr/>
            <p:nvPr/>
          </p:nvSpPr>
          <p:spPr>
            <a:xfrm>
              <a:off x="7502801" y="1964028"/>
              <a:ext cx="1485995" cy="1485968"/>
            </a:xfrm>
            <a:custGeom>
              <a:rect b="b" l="l" r="r" t="t"/>
              <a:pathLst>
                <a:path extrusionOk="0" h="55333" w="55334">
                  <a:moveTo>
                    <a:pt x="27669" y="4439"/>
                  </a:moveTo>
                  <a:cubicBezTo>
                    <a:pt x="40473" y="4439"/>
                    <a:pt x="50899" y="14860"/>
                    <a:pt x="50899" y="27669"/>
                  </a:cubicBezTo>
                  <a:cubicBezTo>
                    <a:pt x="50904" y="40472"/>
                    <a:pt x="40477" y="50894"/>
                    <a:pt x="27669" y="50894"/>
                  </a:cubicBezTo>
                  <a:cubicBezTo>
                    <a:pt x="22385" y="50894"/>
                    <a:pt x="17503" y="49120"/>
                    <a:pt x="13599" y="46139"/>
                  </a:cubicBezTo>
                  <a:cubicBezTo>
                    <a:pt x="9776" y="43223"/>
                    <a:pt x="6882" y="39140"/>
                    <a:pt x="5450" y="34437"/>
                  </a:cubicBezTo>
                  <a:cubicBezTo>
                    <a:pt x="4791" y="32294"/>
                    <a:pt x="4439" y="30020"/>
                    <a:pt x="4439" y="27669"/>
                  </a:cubicBezTo>
                  <a:cubicBezTo>
                    <a:pt x="4439" y="14856"/>
                    <a:pt x="14865" y="4439"/>
                    <a:pt x="27669" y="4439"/>
                  </a:cubicBezTo>
                  <a:close/>
                  <a:moveTo>
                    <a:pt x="27669" y="0"/>
                  </a:moveTo>
                  <a:cubicBezTo>
                    <a:pt x="23938" y="0"/>
                    <a:pt x="20315" y="733"/>
                    <a:pt x="16896" y="2174"/>
                  </a:cubicBezTo>
                  <a:cubicBezTo>
                    <a:pt x="13603" y="3571"/>
                    <a:pt x="10644" y="5567"/>
                    <a:pt x="8106" y="8105"/>
                  </a:cubicBezTo>
                  <a:cubicBezTo>
                    <a:pt x="5567" y="10643"/>
                    <a:pt x="3572" y="13602"/>
                    <a:pt x="2179" y="16895"/>
                  </a:cubicBezTo>
                  <a:cubicBezTo>
                    <a:pt x="734" y="20306"/>
                    <a:pt x="1" y="23929"/>
                    <a:pt x="1" y="27669"/>
                  </a:cubicBezTo>
                  <a:cubicBezTo>
                    <a:pt x="1" y="31400"/>
                    <a:pt x="734" y="35023"/>
                    <a:pt x="2179" y="38438"/>
                  </a:cubicBezTo>
                  <a:cubicBezTo>
                    <a:pt x="3572" y="41731"/>
                    <a:pt x="5567" y="44690"/>
                    <a:pt x="8106" y="47228"/>
                  </a:cubicBezTo>
                  <a:cubicBezTo>
                    <a:pt x="10644" y="49766"/>
                    <a:pt x="13603" y="51762"/>
                    <a:pt x="16896" y="53159"/>
                  </a:cubicBezTo>
                  <a:cubicBezTo>
                    <a:pt x="20306" y="54600"/>
                    <a:pt x="23929" y="55333"/>
                    <a:pt x="27669" y="55333"/>
                  </a:cubicBezTo>
                  <a:cubicBezTo>
                    <a:pt x="31401" y="55333"/>
                    <a:pt x="35024" y="54600"/>
                    <a:pt x="38438" y="53159"/>
                  </a:cubicBezTo>
                  <a:cubicBezTo>
                    <a:pt x="41731" y="51762"/>
                    <a:pt x="44695" y="49766"/>
                    <a:pt x="47233" y="47228"/>
                  </a:cubicBezTo>
                  <a:cubicBezTo>
                    <a:pt x="49771" y="44690"/>
                    <a:pt x="51767" y="41731"/>
                    <a:pt x="53160" y="38438"/>
                  </a:cubicBezTo>
                  <a:cubicBezTo>
                    <a:pt x="54600" y="35027"/>
                    <a:pt x="55334" y="31404"/>
                    <a:pt x="55334" y="27669"/>
                  </a:cubicBezTo>
                  <a:cubicBezTo>
                    <a:pt x="55334" y="23929"/>
                    <a:pt x="54600" y="20306"/>
                    <a:pt x="53160" y="16895"/>
                  </a:cubicBezTo>
                  <a:cubicBezTo>
                    <a:pt x="51767" y="13602"/>
                    <a:pt x="49771" y="10643"/>
                    <a:pt x="47233" y="8105"/>
                  </a:cubicBezTo>
                  <a:cubicBezTo>
                    <a:pt x="44695" y="5567"/>
                    <a:pt x="41731" y="3571"/>
                    <a:pt x="38438" y="2174"/>
                  </a:cubicBezTo>
                  <a:cubicBezTo>
                    <a:pt x="35028" y="733"/>
                    <a:pt x="31405" y="0"/>
                    <a:pt x="276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87" name="Google Shape;20287;p33"/>
            <p:cNvSpPr/>
            <p:nvPr/>
          </p:nvSpPr>
          <p:spPr>
            <a:xfrm>
              <a:off x="8147053" y="2436992"/>
              <a:ext cx="259634" cy="341998"/>
            </a:xfrm>
            <a:custGeom>
              <a:rect b="b" l="l" r="r" t="t"/>
              <a:pathLst>
                <a:path extrusionOk="0" h="12735" w="9668">
                  <a:moveTo>
                    <a:pt x="782" y="1380"/>
                  </a:moveTo>
                  <a:cubicBezTo>
                    <a:pt x="1021" y="816"/>
                    <a:pt x="1125" y="525"/>
                    <a:pt x="1498" y="0"/>
                  </a:cubicBezTo>
                  <a:cubicBezTo>
                    <a:pt x="2643" y="143"/>
                    <a:pt x="3121" y="729"/>
                    <a:pt x="3515" y="1371"/>
                  </a:cubicBezTo>
                  <a:cubicBezTo>
                    <a:pt x="5880" y="5246"/>
                    <a:pt x="8479" y="10218"/>
                    <a:pt x="9668" y="11975"/>
                  </a:cubicBezTo>
                  <a:cubicBezTo>
                    <a:pt x="9668" y="11975"/>
                    <a:pt x="7989" y="12735"/>
                    <a:pt x="6140" y="11069"/>
                  </a:cubicBezTo>
                  <a:cubicBezTo>
                    <a:pt x="4292" y="9398"/>
                    <a:pt x="903" y="3515"/>
                    <a:pt x="903" y="3515"/>
                  </a:cubicBezTo>
                  <a:cubicBezTo>
                    <a:pt x="903" y="3515"/>
                    <a:pt x="561" y="3371"/>
                    <a:pt x="1" y="3129"/>
                  </a:cubicBezTo>
                  <a:cubicBezTo>
                    <a:pt x="274" y="2556"/>
                    <a:pt x="535" y="1970"/>
                    <a:pt x="782" y="13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88" name="Google Shape;20288;p33"/>
            <p:cNvSpPr/>
            <p:nvPr/>
          </p:nvSpPr>
          <p:spPr>
            <a:xfrm>
              <a:off x="7848413" y="2391065"/>
              <a:ext cx="899213" cy="472997"/>
            </a:xfrm>
            <a:custGeom>
              <a:rect b="b" l="l" r="r" t="t"/>
              <a:pathLst>
                <a:path extrusionOk="0" h="17613" w="33484">
                  <a:moveTo>
                    <a:pt x="96" y="12805"/>
                  </a:moveTo>
                  <a:cubicBezTo>
                    <a:pt x="96" y="12805"/>
                    <a:pt x="9212" y="313"/>
                    <a:pt x="15490" y="161"/>
                  </a:cubicBezTo>
                  <a:cubicBezTo>
                    <a:pt x="22142" y="1"/>
                    <a:pt x="30377" y="361"/>
                    <a:pt x="33483" y="135"/>
                  </a:cubicBezTo>
                  <a:cubicBezTo>
                    <a:pt x="33483" y="135"/>
                    <a:pt x="33219" y="2825"/>
                    <a:pt x="29743" y="3949"/>
                  </a:cubicBezTo>
                  <a:cubicBezTo>
                    <a:pt x="26263" y="5077"/>
                    <a:pt x="16293" y="5056"/>
                    <a:pt x="16293" y="5056"/>
                  </a:cubicBezTo>
                  <a:cubicBezTo>
                    <a:pt x="16293" y="5056"/>
                    <a:pt x="1" y="17612"/>
                    <a:pt x="96" y="128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89" name="Google Shape;20289;p33"/>
            <p:cNvSpPr/>
            <p:nvPr/>
          </p:nvSpPr>
          <p:spPr>
            <a:xfrm>
              <a:off x="8578094" y="2396197"/>
              <a:ext cx="158713" cy="47184"/>
            </a:xfrm>
            <a:custGeom>
              <a:rect b="b" l="l" r="r" t="t"/>
              <a:pathLst>
                <a:path extrusionOk="0" h="1757" w="5910">
                  <a:moveTo>
                    <a:pt x="5910" y="1"/>
                  </a:moveTo>
                  <a:lnTo>
                    <a:pt x="0" y="92"/>
                  </a:lnTo>
                  <a:cubicBezTo>
                    <a:pt x="159" y="1409"/>
                    <a:pt x="1368" y="1757"/>
                    <a:pt x="2519" y="1757"/>
                  </a:cubicBezTo>
                  <a:cubicBezTo>
                    <a:pt x="3159" y="1757"/>
                    <a:pt x="3781" y="1649"/>
                    <a:pt x="4196" y="1541"/>
                  </a:cubicBezTo>
                  <a:cubicBezTo>
                    <a:pt x="5363" y="1237"/>
                    <a:pt x="5910" y="1"/>
                    <a:pt x="59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90" name="Google Shape;20290;p33"/>
            <p:cNvSpPr/>
            <p:nvPr/>
          </p:nvSpPr>
          <p:spPr>
            <a:xfrm>
              <a:off x="8152666" y="2168404"/>
              <a:ext cx="619088" cy="881247"/>
            </a:xfrm>
            <a:custGeom>
              <a:rect b="b" l="l" r="r" t="t"/>
              <a:pathLst>
                <a:path extrusionOk="0" h="32815" w="23053">
                  <a:moveTo>
                    <a:pt x="19642" y="0"/>
                  </a:moveTo>
                  <a:lnTo>
                    <a:pt x="16037" y="5632"/>
                  </a:lnTo>
                  <a:lnTo>
                    <a:pt x="1775" y="27912"/>
                  </a:lnTo>
                  <a:lnTo>
                    <a:pt x="0" y="30680"/>
                  </a:lnTo>
                  <a:cubicBezTo>
                    <a:pt x="0" y="30680"/>
                    <a:pt x="330" y="31079"/>
                    <a:pt x="885" y="31539"/>
                  </a:cubicBezTo>
                  <a:cubicBezTo>
                    <a:pt x="1432" y="31999"/>
                    <a:pt x="2200" y="32520"/>
                    <a:pt x="3068" y="32771"/>
                  </a:cubicBezTo>
                  <a:cubicBezTo>
                    <a:pt x="3155" y="32784"/>
                    <a:pt x="3237" y="32802"/>
                    <a:pt x="3341" y="32815"/>
                  </a:cubicBezTo>
                  <a:lnTo>
                    <a:pt x="12188" y="19000"/>
                  </a:lnTo>
                  <a:lnTo>
                    <a:pt x="12496" y="18523"/>
                  </a:lnTo>
                  <a:lnTo>
                    <a:pt x="19616" y="7402"/>
                  </a:lnTo>
                  <a:lnTo>
                    <a:pt x="21226" y="4886"/>
                  </a:lnTo>
                  <a:lnTo>
                    <a:pt x="23052" y="2018"/>
                  </a:lnTo>
                  <a:cubicBezTo>
                    <a:pt x="21959" y="148"/>
                    <a:pt x="19642" y="0"/>
                    <a:pt x="19642" y="0"/>
                  </a:cubicBezTo>
                  <a:close/>
                </a:path>
              </a:pathLst>
            </a:custGeom>
            <a:solidFill>
              <a:srgbClr val="E3DF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91" name="Google Shape;20291;p33"/>
            <p:cNvSpPr/>
            <p:nvPr/>
          </p:nvSpPr>
          <p:spPr>
            <a:xfrm>
              <a:off x="8151968" y="2168618"/>
              <a:ext cx="619437" cy="881274"/>
            </a:xfrm>
            <a:custGeom>
              <a:rect b="b" l="l" r="r" t="t"/>
              <a:pathLst>
                <a:path extrusionOk="0" h="32816" w="23066">
                  <a:moveTo>
                    <a:pt x="19646" y="1"/>
                  </a:moveTo>
                  <a:lnTo>
                    <a:pt x="16041" y="5633"/>
                  </a:lnTo>
                  <a:lnTo>
                    <a:pt x="1770" y="27913"/>
                  </a:lnTo>
                  <a:lnTo>
                    <a:pt x="0" y="30685"/>
                  </a:lnTo>
                  <a:cubicBezTo>
                    <a:pt x="0" y="30685"/>
                    <a:pt x="334" y="31080"/>
                    <a:pt x="881" y="31540"/>
                  </a:cubicBezTo>
                  <a:cubicBezTo>
                    <a:pt x="1436" y="32000"/>
                    <a:pt x="2200" y="32520"/>
                    <a:pt x="3068" y="32772"/>
                  </a:cubicBezTo>
                  <a:cubicBezTo>
                    <a:pt x="3155" y="32794"/>
                    <a:pt x="3237" y="32802"/>
                    <a:pt x="3341" y="32815"/>
                  </a:cubicBezTo>
                  <a:lnTo>
                    <a:pt x="12184" y="19001"/>
                  </a:lnTo>
                  <a:lnTo>
                    <a:pt x="12496" y="18523"/>
                  </a:lnTo>
                  <a:lnTo>
                    <a:pt x="19616" y="7407"/>
                  </a:lnTo>
                  <a:lnTo>
                    <a:pt x="21226" y="4891"/>
                  </a:lnTo>
                  <a:lnTo>
                    <a:pt x="23065" y="2023"/>
                  </a:lnTo>
                  <a:cubicBezTo>
                    <a:pt x="23022" y="2023"/>
                    <a:pt x="22983" y="2014"/>
                    <a:pt x="22935" y="2014"/>
                  </a:cubicBezTo>
                  <a:cubicBezTo>
                    <a:pt x="22892" y="2014"/>
                    <a:pt x="22853" y="2010"/>
                    <a:pt x="22814" y="2010"/>
                  </a:cubicBezTo>
                  <a:lnTo>
                    <a:pt x="22805" y="2010"/>
                  </a:lnTo>
                  <a:cubicBezTo>
                    <a:pt x="22766" y="2010"/>
                    <a:pt x="22736" y="2010"/>
                    <a:pt x="22701" y="2006"/>
                  </a:cubicBezTo>
                  <a:cubicBezTo>
                    <a:pt x="22662" y="1997"/>
                    <a:pt x="22631" y="1997"/>
                    <a:pt x="22592" y="1992"/>
                  </a:cubicBezTo>
                  <a:lnTo>
                    <a:pt x="22571" y="1992"/>
                  </a:lnTo>
                  <a:cubicBezTo>
                    <a:pt x="22545" y="1988"/>
                    <a:pt x="22519" y="1988"/>
                    <a:pt x="22488" y="1984"/>
                  </a:cubicBezTo>
                  <a:cubicBezTo>
                    <a:pt x="22454" y="1984"/>
                    <a:pt x="22419" y="1975"/>
                    <a:pt x="22389" y="1971"/>
                  </a:cubicBezTo>
                  <a:cubicBezTo>
                    <a:pt x="22358" y="1966"/>
                    <a:pt x="22336" y="1966"/>
                    <a:pt x="22315" y="1962"/>
                  </a:cubicBezTo>
                  <a:cubicBezTo>
                    <a:pt x="22271" y="1953"/>
                    <a:pt x="22228" y="1949"/>
                    <a:pt x="22193" y="1945"/>
                  </a:cubicBezTo>
                  <a:cubicBezTo>
                    <a:pt x="22159" y="1940"/>
                    <a:pt x="22133" y="1932"/>
                    <a:pt x="22098" y="1927"/>
                  </a:cubicBezTo>
                  <a:lnTo>
                    <a:pt x="22089" y="1927"/>
                  </a:lnTo>
                  <a:cubicBezTo>
                    <a:pt x="22067" y="1923"/>
                    <a:pt x="22041" y="1919"/>
                    <a:pt x="22011" y="1910"/>
                  </a:cubicBezTo>
                  <a:cubicBezTo>
                    <a:pt x="21985" y="1901"/>
                    <a:pt x="21955" y="1897"/>
                    <a:pt x="21924" y="1888"/>
                  </a:cubicBezTo>
                  <a:cubicBezTo>
                    <a:pt x="21898" y="1884"/>
                    <a:pt x="21877" y="1880"/>
                    <a:pt x="21855" y="1875"/>
                  </a:cubicBezTo>
                  <a:cubicBezTo>
                    <a:pt x="21846" y="1875"/>
                    <a:pt x="21837" y="1867"/>
                    <a:pt x="21829" y="1867"/>
                  </a:cubicBezTo>
                  <a:cubicBezTo>
                    <a:pt x="21803" y="1862"/>
                    <a:pt x="21772" y="1854"/>
                    <a:pt x="21751" y="1845"/>
                  </a:cubicBezTo>
                  <a:cubicBezTo>
                    <a:pt x="21720" y="1836"/>
                    <a:pt x="21681" y="1823"/>
                    <a:pt x="21651" y="1815"/>
                  </a:cubicBezTo>
                  <a:cubicBezTo>
                    <a:pt x="21621" y="1802"/>
                    <a:pt x="21595" y="1797"/>
                    <a:pt x="21568" y="1789"/>
                  </a:cubicBezTo>
                  <a:cubicBezTo>
                    <a:pt x="21555" y="1780"/>
                    <a:pt x="21551" y="1780"/>
                    <a:pt x="21542" y="1776"/>
                  </a:cubicBezTo>
                  <a:cubicBezTo>
                    <a:pt x="21534" y="1771"/>
                    <a:pt x="21525" y="1771"/>
                    <a:pt x="21512" y="1767"/>
                  </a:cubicBezTo>
                  <a:cubicBezTo>
                    <a:pt x="21508" y="1758"/>
                    <a:pt x="21499" y="1758"/>
                    <a:pt x="21490" y="1754"/>
                  </a:cubicBezTo>
                  <a:cubicBezTo>
                    <a:pt x="21460" y="1745"/>
                    <a:pt x="21425" y="1728"/>
                    <a:pt x="21395" y="1715"/>
                  </a:cubicBezTo>
                  <a:lnTo>
                    <a:pt x="21391" y="1715"/>
                  </a:lnTo>
                  <a:cubicBezTo>
                    <a:pt x="21356" y="1706"/>
                    <a:pt x="21317" y="1689"/>
                    <a:pt x="21286" y="1671"/>
                  </a:cubicBezTo>
                  <a:cubicBezTo>
                    <a:pt x="21230" y="1645"/>
                    <a:pt x="21178" y="1624"/>
                    <a:pt x="21130" y="1598"/>
                  </a:cubicBezTo>
                  <a:cubicBezTo>
                    <a:pt x="21091" y="1576"/>
                    <a:pt x="21056" y="1559"/>
                    <a:pt x="21022" y="1537"/>
                  </a:cubicBezTo>
                  <a:lnTo>
                    <a:pt x="20905" y="1472"/>
                  </a:lnTo>
                  <a:cubicBezTo>
                    <a:pt x="20831" y="1428"/>
                    <a:pt x="20761" y="1376"/>
                    <a:pt x="20683" y="1316"/>
                  </a:cubicBezTo>
                  <a:cubicBezTo>
                    <a:pt x="20653" y="1294"/>
                    <a:pt x="20623" y="1268"/>
                    <a:pt x="20597" y="1246"/>
                  </a:cubicBezTo>
                  <a:cubicBezTo>
                    <a:pt x="20523" y="1172"/>
                    <a:pt x="20440" y="1103"/>
                    <a:pt x="20362" y="1029"/>
                  </a:cubicBezTo>
                  <a:cubicBezTo>
                    <a:pt x="20276" y="942"/>
                    <a:pt x="20197" y="847"/>
                    <a:pt x="20119" y="760"/>
                  </a:cubicBezTo>
                  <a:cubicBezTo>
                    <a:pt x="20093" y="726"/>
                    <a:pt x="20059" y="691"/>
                    <a:pt x="20033" y="652"/>
                  </a:cubicBezTo>
                  <a:cubicBezTo>
                    <a:pt x="20007" y="617"/>
                    <a:pt x="19980" y="582"/>
                    <a:pt x="19950" y="543"/>
                  </a:cubicBezTo>
                  <a:cubicBezTo>
                    <a:pt x="19924" y="509"/>
                    <a:pt x="19898" y="470"/>
                    <a:pt x="19876" y="435"/>
                  </a:cubicBezTo>
                  <a:cubicBezTo>
                    <a:pt x="19855" y="404"/>
                    <a:pt x="19833" y="365"/>
                    <a:pt x="19811" y="335"/>
                  </a:cubicBezTo>
                  <a:cubicBezTo>
                    <a:pt x="19790" y="296"/>
                    <a:pt x="19768" y="261"/>
                    <a:pt x="19751" y="231"/>
                  </a:cubicBezTo>
                  <a:cubicBezTo>
                    <a:pt x="19707" y="148"/>
                    <a:pt x="19668" y="75"/>
                    <a:pt x="19646" y="1"/>
                  </a:cubicBezTo>
                  <a:close/>
                </a:path>
              </a:pathLst>
            </a:custGeom>
            <a:gradFill>
              <a:gsLst>
                <a:gs pos="0">
                  <a:schemeClr val="lt1"/>
                </a:gs>
                <a:gs pos="100000">
                  <a:schemeClr val="dk1"/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92" name="Google Shape;20292;p33"/>
            <p:cNvSpPr/>
            <p:nvPr/>
          </p:nvSpPr>
          <p:spPr>
            <a:xfrm>
              <a:off x="8668170" y="1868125"/>
              <a:ext cx="404114" cy="277090"/>
            </a:xfrm>
            <a:custGeom>
              <a:rect b="b" l="l" r="r" t="t"/>
              <a:pathLst>
                <a:path extrusionOk="0" h="10318" w="15048">
                  <a:moveTo>
                    <a:pt x="12175" y="0"/>
                  </a:moveTo>
                  <a:cubicBezTo>
                    <a:pt x="12175" y="0"/>
                    <a:pt x="13763" y="1853"/>
                    <a:pt x="12153" y="2959"/>
                  </a:cubicBezTo>
                  <a:cubicBezTo>
                    <a:pt x="11954" y="3096"/>
                    <a:pt x="11711" y="3154"/>
                    <a:pt x="11432" y="3154"/>
                  </a:cubicBezTo>
                  <a:cubicBezTo>
                    <a:pt x="9842" y="3154"/>
                    <a:pt x="7093" y="1266"/>
                    <a:pt x="4739" y="1266"/>
                  </a:cubicBezTo>
                  <a:cubicBezTo>
                    <a:pt x="4095" y="1266"/>
                    <a:pt x="3482" y="1407"/>
                    <a:pt x="2929" y="1766"/>
                  </a:cubicBezTo>
                  <a:cubicBezTo>
                    <a:pt x="0" y="3671"/>
                    <a:pt x="7229" y="8752"/>
                    <a:pt x="3636" y="10318"/>
                  </a:cubicBezTo>
                  <a:cubicBezTo>
                    <a:pt x="3636" y="10318"/>
                    <a:pt x="6821" y="10179"/>
                    <a:pt x="5740" y="7715"/>
                  </a:cubicBezTo>
                  <a:cubicBezTo>
                    <a:pt x="5130" y="6324"/>
                    <a:pt x="5216" y="4414"/>
                    <a:pt x="6763" y="4414"/>
                  </a:cubicBezTo>
                  <a:cubicBezTo>
                    <a:pt x="7315" y="4414"/>
                    <a:pt x="8053" y="4658"/>
                    <a:pt x="9012" y="5254"/>
                  </a:cubicBezTo>
                  <a:cubicBezTo>
                    <a:pt x="9617" y="5631"/>
                    <a:pt x="10204" y="5793"/>
                    <a:pt x="10746" y="5793"/>
                  </a:cubicBezTo>
                  <a:cubicBezTo>
                    <a:pt x="13464" y="5793"/>
                    <a:pt x="15048" y="1701"/>
                    <a:pt x="12175" y="0"/>
                  </a:cubicBezTo>
                  <a:close/>
                </a:path>
              </a:pathLst>
            </a:custGeom>
            <a:gradFill>
              <a:gsLst>
                <a:gs pos="0">
                  <a:schemeClr val="accent5"/>
                </a:gs>
                <a:gs pos="100000">
                  <a:schemeClr val="accent4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93" name="Google Shape;20293;p33"/>
            <p:cNvSpPr/>
            <p:nvPr/>
          </p:nvSpPr>
          <p:spPr>
            <a:xfrm>
              <a:off x="8583089" y="2168753"/>
              <a:ext cx="188334" cy="198808"/>
            </a:xfrm>
            <a:custGeom>
              <a:rect b="b" l="l" r="r" t="t"/>
              <a:pathLst>
                <a:path extrusionOk="0" h="7403" w="7013">
                  <a:moveTo>
                    <a:pt x="3606" y="0"/>
                  </a:moveTo>
                  <a:lnTo>
                    <a:pt x="1" y="5628"/>
                  </a:lnTo>
                  <a:cubicBezTo>
                    <a:pt x="174" y="5768"/>
                    <a:pt x="398" y="5809"/>
                    <a:pt x="642" y="5809"/>
                  </a:cubicBezTo>
                  <a:cubicBezTo>
                    <a:pt x="973" y="5809"/>
                    <a:pt x="1343" y="5734"/>
                    <a:pt x="1677" y="5734"/>
                  </a:cubicBezTo>
                  <a:cubicBezTo>
                    <a:pt x="1841" y="5734"/>
                    <a:pt x="1997" y="5752"/>
                    <a:pt x="2136" y="5806"/>
                  </a:cubicBezTo>
                  <a:cubicBezTo>
                    <a:pt x="2500" y="5949"/>
                    <a:pt x="2648" y="7138"/>
                    <a:pt x="3563" y="7402"/>
                  </a:cubicBezTo>
                  <a:lnTo>
                    <a:pt x="5173" y="4886"/>
                  </a:lnTo>
                  <a:lnTo>
                    <a:pt x="7012" y="2018"/>
                  </a:lnTo>
                  <a:cubicBezTo>
                    <a:pt x="6969" y="2018"/>
                    <a:pt x="6930" y="2009"/>
                    <a:pt x="6900" y="2005"/>
                  </a:cubicBezTo>
                  <a:cubicBezTo>
                    <a:pt x="6856" y="2005"/>
                    <a:pt x="6817" y="2005"/>
                    <a:pt x="6778" y="2001"/>
                  </a:cubicBezTo>
                  <a:lnTo>
                    <a:pt x="6769" y="2001"/>
                  </a:lnTo>
                  <a:cubicBezTo>
                    <a:pt x="6730" y="2001"/>
                    <a:pt x="6696" y="2001"/>
                    <a:pt x="6665" y="1992"/>
                  </a:cubicBezTo>
                  <a:cubicBezTo>
                    <a:pt x="6626" y="1987"/>
                    <a:pt x="6596" y="1987"/>
                    <a:pt x="6557" y="1983"/>
                  </a:cubicBezTo>
                  <a:lnTo>
                    <a:pt x="6535" y="1983"/>
                  </a:lnTo>
                  <a:cubicBezTo>
                    <a:pt x="6509" y="1979"/>
                    <a:pt x="6479" y="1979"/>
                    <a:pt x="6453" y="1970"/>
                  </a:cubicBezTo>
                  <a:cubicBezTo>
                    <a:pt x="6414" y="1970"/>
                    <a:pt x="6383" y="1966"/>
                    <a:pt x="6349" y="1961"/>
                  </a:cubicBezTo>
                  <a:cubicBezTo>
                    <a:pt x="6322" y="1957"/>
                    <a:pt x="6301" y="1957"/>
                    <a:pt x="6279" y="1948"/>
                  </a:cubicBezTo>
                  <a:cubicBezTo>
                    <a:pt x="6236" y="1944"/>
                    <a:pt x="6192" y="1940"/>
                    <a:pt x="6153" y="1935"/>
                  </a:cubicBezTo>
                  <a:cubicBezTo>
                    <a:pt x="6123" y="1927"/>
                    <a:pt x="6097" y="1922"/>
                    <a:pt x="6062" y="1918"/>
                  </a:cubicBezTo>
                  <a:lnTo>
                    <a:pt x="6053" y="1918"/>
                  </a:lnTo>
                  <a:cubicBezTo>
                    <a:pt x="6032" y="1914"/>
                    <a:pt x="6001" y="1905"/>
                    <a:pt x="5975" y="1901"/>
                  </a:cubicBezTo>
                  <a:cubicBezTo>
                    <a:pt x="5949" y="1892"/>
                    <a:pt x="5915" y="1883"/>
                    <a:pt x="5889" y="1879"/>
                  </a:cubicBezTo>
                  <a:cubicBezTo>
                    <a:pt x="5863" y="1875"/>
                    <a:pt x="5841" y="1870"/>
                    <a:pt x="5819" y="1862"/>
                  </a:cubicBezTo>
                  <a:cubicBezTo>
                    <a:pt x="5806" y="1862"/>
                    <a:pt x="5802" y="1857"/>
                    <a:pt x="5793" y="1857"/>
                  </a:cubicBezTo>
                  <a:cubicBezTo>
                    <a:pt x="5763" y="1853"/>
                    <a:pt x="5737" y="1840"/>
                    <a:pt x="5715" y="1836"/>
                  </a:cubicBezTo>
                  <a:cubicBezTo>
                    <a:pt x="5685" y="1827"/>
                    <a:pt x="5646" y="1814"/>
                    <a:pt x="5611" y="1805"/>
                  </a:cubicBezTo>
                  <a:cubicBezTo>
                    <a:pt x="5585" y="1792"/>
                    <a:pt x="5559" y="1788"/>
                    <a:pt x="5533" y="1775"/>
                  </a:cubicBezTo>
                  <a:cubicBezTo>
                    <a:pt x="5520" y="1771"/>
                    <a:pt x="5515" y="1771"/>
                    <a:pt x="5502" y="1766"/>
                  </a:cubicBezTo>
                  <a:cubicBezTo>
                    <a:pt x="5481" y="1753"/>
                    <a:pt x="5468" y="1749"/>
                    <a:pt x="5450" y="1745"/>
                  </a:cubicBezTo>
                  <a:cubicBezTo>
                    <a:pt x="5416" y="1731"/>
                    <a:pt x="5385" y="1718"/>
                    <a:pt x="5351" y="1705"/>
                  </a:cubicBezTo>
                  <a:lnTo>
                    <a:pt x="5346" y="1705"/>
                  </a:lnTo>
                  <a:cubicBezTo>
                    <a:pt x="5316" y="1697"/>
                    <a:pt x="5277" y="1679"/>
                    <a:pt x="5242" y="1662"/>
                  </a:cubicBezTo>
                  <a:cubicBezTo>
                    <a:pt x="5190" y="1636"/>
                    <a:pt x="5134" y="1614"/>
                    <a:pt x="5086" y="1588"/>
                  </a:cubicBezTo>
                  <a:cubicBezTo>
                    <a:pt x="5047" y="1571"/>
                    <a:pt x="5017" y="1554"/>
                    <a:pt x="4977" y="1532"/>
                  </a:cubicBezTo>
                  <a:lnTo>
                    <a:pt x="4865" y="1467"/>
                  </a:lnTo>
                  <a:cubicBezTo>
                    <a:pt x="4787" y="1423"/>
                    <a:pt x="4717" y="1371"/>
                    <a:pt x="4643" y="1311"/>
                  </a:cubicBezTo>
                  <a:cubicBezTo>
                    <a:pt x="4609" y="1289"/>
                    <a:pt x="4583" y="1263"/>
                    <a:pt x="4557" y="1241"/>
                  </a:cubicBezTo>
                  <a:cubicBezTo>
                    <a:pt x="4479" y="1167"/>
                    <a:pt x="4396" y="1098"/>
                    <a:pt x="4322" y="1024"/>
                  </a:cubicBezTo>
                  <a:cubicBezTo>
                    <a:pt x="4236" y="937"/>
                    <a:pt x="4153" y="851"/>
                    <a:pt x="4079" y="755"/>
                  </a:cubicBezTo>
                  <a:cubicBezTo>
                    <a:pt x="4049" y="721"/>
                    <a:pt x="4019" y="686"/>
                    <a:pt x="3993" y="647"/>
                  </a:cubicBezTo>
                  <a:cubicBezTo>
                    <a:pt x="3962" y="612"/>
                    <a:pt x="3936" y="577"/>
                    <a:pt x="3910" y="538"/>
                  </a:cubicBezTo>
                  <a:cubicBezTo>
                    <a:pt x="3884" y="504"/>
                    <a:pt x="3854" y="465"/>
                    <a:pt x="3832" y="430"/>
                  </a:cubicBezTo>
                  <a:cubicBezTo>
                    <a:pt x="3810" y="399"/>
                    <a:pt x="3789" y="360"/>
                    <a:pt x="3767" y="330"/>
                  </a:cubicBezTo>
                  <a:cubicBezTo>
                    <a:pt x="3745" y="291"/>
                    <a:pt x="3724" y="261"/>
                    <a:pt x="3711" y="226"/>
                  </a:cubicBezTo>
                  <a:cubicBezTo>
                    <a:pt x="3667" y="143"/>
                    <a:pt x="3628" y="70"/>
                    <a:pt x="36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94" name="Google Shape;20294;p33"/>
            <p:cNvSpPr/>
            <p:nvPr/>
          </p:nvSpPr>
          <p:spPr>
            <a:xfrm>
              <a:off x="8680040" y="2168269"/>
              <a:ext cx="91978" cy="54462"/>
            </a:xfrm>
            <a:custGeom>
              <a:rect b="b" l="l" r="r" t="t"/>
              <a:pathLst>
                <a:path extrusionOk="0" h="2028" w="3425">
                  <a:moveTo>
                    <a:pt x="9" y="1"/>
                  </a:moveTo>
                  <a:lnTo>
                    <a:pt x="1" y="18"/>
                  </a:lnTo>
                  <a:cubicBezTo>
                    <a:pt x="22" y="88"/>
                    <a:pt x="61" y="161"/>
                    <a:pt x="105" y="240"/>
                  </a:cubicBezTo>
                  <a:cubicBezTo>
                    <a:pt x="114" y="283"/>
                    <a:pt x="135" y="313"/>
                    <a:pt x="157" y="348"/>
                  </a:cubicBezTo>
                  <a:cubicBezTo>
                    <a:pt x="179" y="378"/>
                    <a:pt x="200" y="417"/>
                    <a:pt x="222" y="452"/>
                  </a:cubicBezTo>
                  <a:cubicBezTo>
                    <a:pt x="244" y="483"/>
                    <a:pt x="270" y="522"/>
                    <a:pt x="300" y="561"/>
                  </a:cubicBezTo>
                  <a:cubicBezTo>
                    <a:pt x="326" y="595"/>
                    <a:pt x="352" y="630"/>
                    <a:pt x="378" y="669"/>
                  </a:cubicBezTo>
                  <a:cubicBezTo>
                    <a:pt x="409" y="704"/>
                    <a:pt x="439" y="739"/>
                    <a:pt x="469" y="778"/>
                  </a:cubicBezTo>
                  <a:cubicBezTo>
                    <a:pt x="543" y="869"/>
                    <a:pt x="626" y="955"/>
                    <a:pt x="712" y="1042"/>
                  </a:cubicBezTo>
                  <a:cubicBezTo>
                    <a:pt x="786" y="1116"/>
                    <a:pt x="869" y="1185"/>
                    <a:pt x="947" y="1259"/>
                  </a:cubicBezTo>
                  <a:cubicBezTo>
                    <a:pt x="973" y="1281"/>
                    <a:pt x="999" y="1307"/>
                    <a:pt x="1033" y="1329"/>
                  </a:cubicBezTo>
                  <a:cubicBezTo>
                    <a:pt x="1107" y="1389"/>
                    <a:pt x="1177" y="1441"/>
                    <a:pt x="1255" y="1485"/>
                  </a:cubicBezTo>
                  <a:lnTo>
                    <a:pt x="1367" y="1550"/>
                  </a:lnTo>
                  <a:cubicBezTo>
                    <a:pt x="1407" y="1572"/>
                    <a:pt x="1437" y="1589"/>
                    <a:pt x="1476" y="1606"/>
                  </a:cubicBezTo>
                  <a:cubicBezTo>
                    <a:pt x="1524" y="1632"/>
                    <a:pt x="1580" y="1654"/>
                    <a:pt x="1632" y="1680"/>
                  </a:cubicBezTo>
                  <a:cubicBezTo>
                    <a:pt x="1667" y="1697"/>
                    <a:pt x="1706" y="1715"/>
                    <a:pt x="1736" y="1723"/>
                  </a:cubicBezTo>
                  <a:lnTo>
                    <a:pt x="1741" y="1723"/>
                  </a:lnTo>
                  <a:cubicBezTo>
                    <a:pt x="1775" y="1736"/>
                    <a:pt x="1806" y="1749"/>
                    <a:pt x="1840" y="1763"/>
                  </a:cubicBezTo>
                  <a:cubicBezTo>
                    <a:pt x="1858" y="1767"/>
                    <a:pt x="1871" y="1771"/>
                    <a:pt x="1892" y="1784"/>
                  </a:cubicBezTo>
                  <a:cubicBezTo>
                    <a:pt x="1905" y="1789"/>
                    <a:pt x="1910" y="1789"/>
                    <a:pt x="1923" y="1793"/>
                  </a:cubicBezTo>
                  <a:cubicBezTo>
                    <a:pt x="1949" y="1806"/>
                    <a:pt x="1975" y="1810"/>
                    <a:pt x="2001" y="1823"/>
                  </a:cubicBezTo>
                  <a:cubicBezTo>
                    <a:pt x="2036" y="1832"/>
                    <a:pt x="2075" y="1845"/>
                    <a:pt x="2105" y="1854"/>
                  </a:cubicBezTo>
                  <a:cubicBezTo>
                    <a:pt x="2127" y="1858"/>
                    <a:pt x="2153" y="1871"/>
                    <a:pt x="2183" y="1875"/>
                  </a:cubicBezTo>
                  <a:cubicBezTo>
                    <a:pt x="2192" y="1875"/>
                    <a:pt x="2196" y="1880"/>
                    <a:pt x="2209" y="1880"/>
                  </a:cubicBezTo>
                  <a:cubicBezTo>
                    <a:pt x="2231" y="1888"/>
                    <a:pt x="2253" y="1893"/>
                    <a:pt x="2279" y="1897"/>
                  </a:cubicBezTo>
                  <a:cubicBezTo>
                    <a:pt x="2305" y="1901"/>
                    <a:pt x="2339" y="1910"/>
                    <a:pt x="2365" y="1919"/>
                  </a:cubicBezTo>
                  <a:cubicBezTo>
                    <a:pt x="2391" y="1923"/>
                    <a:pt x="2422" y="1932"/>
                    <a:pt x="2443" y="1936"/>
                  </a:cubicBezTo>
                  <a:lnTo>
                    <a:pt x="2452" y="1936"/>
                  </a:lnTo>
                  <a:cubicBezTo>
                    <a:pt x="2487" y="1940"/>
                    <a:pt x="2513" y="1945"/>
                    <a:pt x="2543" y="1953"/>
                  </a:cubicBezTo>
                  <a:cubicBezTo>
                    <a:pt x="2582" y="1958"/>
                    <a:pt x="2626" y="1962"/>
                    <a:pt x="2669" y="1966"/>
                  </a:cubicBezTo>
                  <a:cubicBezTo>
                    <a:pt x="2691" y="1975"/>
                    <a:pt x="2712" y="1975"/>
                    <a:pt x="2739" y="1979"/>
                  </a:cubicBezTo>
                  <a:cubicBezTo>
                    <a:pt x="2773" y="1984"/>
                    <a:pt x="2804" y="1988"/>
                    <a:pt x="2843" y="1988"/>
                  </a:cubicBezTo>
                  <a:cubicBezTo>
                    <a:pt x="2869" y="1997"/>
                    <a:pt x="2899" y="1997"/>
                    <a:pt x="2925" y="2001"/>
                  </a:cubicBezTo>
                  <a:lnTo>
                    <a:pt x="2947" y="2001"/>
                  </a:lnTo>
                  <a:cubicBezTo>
                    <a:pt x="2982" y="2005"/>
                    <a:pt x="3016" y="2005"/>
                    <a:pt x="3055" y="2010"/>
                  </a:cubicBezTo>
                  <a:cubicBezTo>
                    <a:pt x="3086" y="2019"/>
                    <a:pt x="3120" y="2019"/>
                    <a:pt x="3155" y="2019"/>
                  </a:cubicBezTo>
                  <a:lnTo>
                    <a:pt x="3168" y="2019"/>
                  </a:lnTo>
                  <a:cubicBezTo>
                    <a:pt x="3207" y="2023"/>
                    <a:pt x="3242" y="2023"/>
                    <a:pt x="3285" y="2023"/>
                  </a:cubicBezTo>
                  <a:cubicBezTo>
                    <a:pt x="3324" y="2027"/>
                    <a:pt x="3368" y="2027"/>
                    <a:pt x="3411" y="2027"/>
                  </a:cubicBezTo>
                  <a:lnTo>
                    <a:pt x="3424" y="2019"/>
                  </a:lnTo>
                  <a:cubicBezTo>
                    <a:pt x="2326" y="144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95" name="Google Shape;20295;p33"/>
            <p:cNvSpPr/>
            <p:nvPr/>
          </p:nvSpPr>
          <p:spPr>
            <a:xfrm>
              <a:off x="8152182" y="2610724"/>
              <a:ext cx="335500" cy="439294"/>
            </a:xfrm>
            <a:custGeom>
              <a:rect b="b" l="l" r="r" t="t"/>
              <a:pathLst>
                <a:path extrusionOk="0" h="16358" w="12493">
                  <a:moveTo>
                    <a:pt x="9108" y="0"/>
                  </a:moveTo>
                  <a:lnTo>
                    <a:pt x="1775" y="11451"/>
                  </a:lnTo>
                  <a:lnTo>
                    <a:pt x="1" y="14223"/>
                  </a:lnTo>
                  <a:cubicBezTo>
                    <a:pt x="1" y="14223"/>
                    <a:pt x="1337" y="15815"/>
                    <a:pt x="3064" y="16314"/>
                  </a:cubicBezTo>
                  <a:cubicBezTo>
                    <a:pt x="3173" y="16349"/>
                    <a:pt x="3246" y="16358"/>
                    <a:pt x="3337" y="16358"/>
                  </a:cubicBezTo>
                  <a:lnTo>
                    <a:pt x="12492" y="2070"/>
                  </a:lnTo>
                  <a:lnTo>
                    <a:pt x="9108" y="0"/>
                  </a:lnTo>
                  <a:close/>
                </a:path>
              </a:pathLst>
            </a:custGeom>
            <a:gradFill>
              <a:gsLst>
                <a:gs pos="0">
                  <a:schemeClr val="accent5"/>
                </a:gs>
                <a:gs pos="100000">
                  <a:schemeClr val="accent4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96" name="Google Shape;20296;p33"/>
            <p:cNvSpPr/>
            <p:nvPr/>
          </p:nvSpPr>
          <p:spPr>
            <a:xfrm>
              <a:off x="8175843" y="2215832"/>
              <a:ext cx="595563" cy="834063"/>
            </a:xfrm>
            <a:custGeom>
              <a:rect b="b" l="l" r="r" t="t"/>
              <a:pathLst>
                <a:path extrusionOk="0" h="31058" w="22177">
                  <a:moveTo>
                    <a:pt x="20627" y="0"/>
                  </a:moveTo>
                  <a:cubicBezTo>
                    <a:pt x="17838" y="4985"/>
                    <a:pt x="7498" y="22983"/>
                    <a:pt x="1" y="29782"/>
                  </a:cubicBezTo>
                  <a:cubicBezTo>
                    <a:pt x="552" y="30242"/>
                    <a:pt x="1315" y="30762"/>
                    <a:pt x="2183" y="31014"/>
                  </a:cubicBezTo>
                  <a:cubicBezTo>
                    <a:pt x="2270" y="31036"/>
                    <a:pt x="2352" y="31044"/>
                    <a:pt x="2456" y="31057"/>
                  </a:cubicBezTo>
                  <a:lnTo>
                    <a:pt x="11303" y="17243"/>
                  </a:lnTo>
                  <a:lnTo>
                    <a:pt x="11607" y="16765"/>
                  </a:lnTo>
                  <a:lnTo>
                    <a:pt x="20337" y="3133"/>
                  </a:lnTo>
                  <a:lnTo>
                    <a:pt x="22176" y="265"/>
                  </a:lnTo>
                  <a:cubicBezTo>
                    <a:pt x="21508" y="234"/>
                    <a:pt x="21048" y="161"/>
                    <a:pt x="20627" y="0"/>
                  </a:cubicBezTo>
                  <a:close/>
                </a:path>
              </a:pathLst>
            </a:custGeom>
            <a:solidFill>
              <a:srgbClr val="3A080B">
                <a:alpha val="2060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97" name="Google Shape;20297;p33"/>
            <p:cNvSpPr/>
            <p:nvPr/>
          </p:nvSpPr>
          <p:spPr>
            <a:xfrm>
              <a:off x="7648925" y="2425444"/>
              <a:ext cx="1080054" cy="790504"/>
            </a:xfrm>
            <a:custGeom>
              <a:rect b="b" l="l" r="r" t="t"/>
              <a:pathLst>
                <a:path extrusionOk="0" h="29436" w="40218">
                  <a:moveTo>
                    <a:pt x="11494" y="28433"/>
                  </a:moveTo>
                  <a:cubicBezTo>
                    <a:pt x="17174" y="29283"/>
                    <a:pt x="19230" y="29435"/>
                    <a:pt x="23816" y="25309"/>
                  </a:cubicBezTo>
                  <a:cubicBezTo>
                    <a:pt x="25860" y="23469"/>
                    <a:pt x="28593" y="21326"/>
                    <a:pt x="30997" y="19521"/>
                  </a:cubicBezTo>
                  <a:cubicBezTo>
                    <a:pt x="29995" y="17629"/>
                    <a:pt x="32533" y="16093"/>
                    <a:pt x="33726" y="15594"/>
                  </a:cubicBezTo>
                  <a:cubicBezTo>
                    <a:pt x="34815" y="15143"/>
                    <a:pt x="35813" y="15742"/>
                    <a:pt x="36000" y="15868"/>
                  </a:cubicBezTo>
                  <a:cubicBezTo>
                    <a:pt x="36295" y="15655"/>
                    <a:pt x="36464" y="15542"/>
                    <a:pt x="36464" y="15542"/>
                  </a:cubicBezTo>
                  <a:cubicBezTo>
                    <a:pt x="30342" y="9147"/>
                    <a:pt x="23638" y="19881"/>
                    <a:pt x="20567" y="19078"/>
                  </a:cubicBezTo>
                  <a:cubicBezTo>
                    <a:pt x="18271" y="18480"/>
                    <a:pt x="16913" y="16458"/>
                    <a:pt x="18701" y="13017"/>
                  </a:cubicBezTo>
                  <a:cubicBezTo>
                    <a:pt x="19751" y="11013"/>
                    <a:pt x="22424" y="7485"/>
                    <a:pt x="24007" y="6149"/>
                  </a:cubicBezTo>
                  <a:cubicBezTo>
                    <a:pt x="24007" y="6149"/>
                    <a:pt x="25925" y="6808"/>
                    <a:pt x="27131" y="7064"/>
                  </a:cubicBezTo>
                  <a:cubicBezTo>
                    <a:pt x="28606" y="7377"/>
                    <a:pt x="29947" y="7390"/>
                    <a:pt x="29947" y="7390"/>
                  </a:cubicBezTo>
                  <a:cubicBezTo>
                    <a:pt x="29947" y="7390"/>
                    <a:pt x="32164" y="9754"/>
                    <a:pt x="35575" y="11099"/>
                  </a:cubicBezTo>
                  <a:cubicBezTo>
                    <a:pt x="39601" y="12683"/>
                    <a:pt x="40217" y="9776"/>
                    <a:pt x="40217" y="9776"/>
                  </a:cubicBezTo>
                  <a:cubicBezTo>
                    <a:pt x="40109" y="9689"/>
                    <a:pt x="39996" y="9607"/>
                    <a:pt x="39887" y="9520"/>
                  </a:cubicBezTo>
                  <a:cubicBezTo>
                    <a:pt x="39766" y="9646"/>
                    <a:pt x="39176" y="10123"/>
                    <a:pt x="37800" y="9151"/>
                  </a:cubicBezTo>
                  <a:cubicBezTo>
                    <a:pt x="36347" y="8132"/>
                    <a:pt x="36047" y="6735"/>
                    <a:pt x="36013" y="6548"/>
                  </a:cubicBezTo>
                  <a:cubicBezTo>
                    <a:pt x="32273" y="3710"/>
                    <a:pt x="28802" y="1250"/>
                    <a:pt x="26307" y="326"/>
                  </a:cubicBezTo>
                  <a:cubicBezTo>
                    <a:pt x="25435" y="1"/>
                    <a:pt x="23300" y="127"/>
                    <a:pt x="21378" y="803"/>
                  </a:cubicBezTo>
                  <a:cubicBezTo>
                    <a:pt x="16132" y="2656"/>
                    <a:pt x="14202" y="1476"/>
                    <a:pt x="8084" y="8652"/>
                  </a:cubicBezTo>
                  <a:cubicBezTo>
                    <a:pt x="6478" y="10535"/>
                    <a:pt x="5198" y="13356"/>
                    <a:pt x="2465" y="15850"/>
                  </a:cubicBezTo>
                  <a:cubicBezTo>
                    <a:pt x="1988" y="16284"/>
                    <a:pt x="1142" y="16757"/>
                    <a:pt x="1" y="17256"/>
                  </a:cubicBezTo>
                  <a:cubicBezTo>
                    <a:pt x="1441" y="21964"/>
                    <a:pt x="4331" y="26042"/>
                    <a:pt x="8153" y="28958"/>
                  </a:cubicBezTo>
                  <a:cubicBezTo>
                    <a:pt x="8374" y="28906"/>
                    <a:pt x="8591" y="28849"/>
                    <a:pt x="8804" y="28806"/>
                  </a:cubicBezTo>
                  <a:cubicBezTo>
                    <a:pt x="10101" y="28507"/>
                    <a:pt x="11052" y="28359"/>
                    <a:pt x="11494" y="2843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98" name="Google Shape;20298;p33"/>
            <p:cNvSpPr/>
            <p:nvPr/>
          </p:nvSpPr>
          <p:spPr>
            <a:xfrm>
              <a:off x="8453992" y="2839378"/>
              <a:ext cx="162097" cy="112200"/>
            </a:xfrm>
            <a:custGeom>
              <a:rect b="b" l="l" r="r" t="t"/>
              <a:pathLst>
                <a:path extrusionOk="0" h="4178" w="6036">
                  <a:moveTo>
                    <a:pt x="4567" y="0"/>
                  </a:moveTo>
                  <a:cubicBezTo>
                    <a:pt x="4304" y="0"/>
                    <a:pt x="4021" y="45"/>
                    <a:pt x="3732" y="164"/>
                  </a:cubicBezTo>
                  <a:cubicBezTo>
                    <a:pt x="2539" y="659"/>
                    <a:pt x="0" y="2195"/>
                    <a:pt x="1003" y="4091"/>
                  </a:cubicBezTo>
                  <a:cubicBezTo>
                    <a:pt x="1020" y="4121"/>
                    <a:pt x="1037" y="4151"/>
                    <a:pt x="1050" y="4177"/>
                  </a:cubicBezTo>
                  <a:lnTo>
                    <a:pt x="6036" y="459"/>
                  </a:lnTo>
                  <a:cubicBezTo>
                    <a:pt x="6036" y="459"/>
                    <a:pt x="6023" y="455"/>
                    <a:pt x="6005" y="437"/>
                  </a:cubicBezTo>
                  <a:cubicBezTo>
                    <a:pt x="5868" y="345"/>
                    <a:pt x="5294" y="0"/>
                    <a:pt x="4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99" name="Google Shape;20299;p33"/>
            <p:cNvSpPr/>
            <p:nvPr/>
          </p:nvSpPr>
          <p:spPr>
            <a:xfrm>
              <a:off x="8615961" y="2601862"/>
              <a:ext cx="104761" cy="86554"/>
            </a:xfrm>
            <a:custGeom>
              <a:rect b="b" l="l" r="r" t="t"/>
              <a:pathLst>
                <a:path extrusionOk="0" h="3223" w="3901">
                  <a:moveTo>
                    <a:pt x="0" y="1"/>
                  </a:moveTo>
                  <a:cubicBezTo>
                    <a:pt x="0" y="1"/>
                    <a:pt x="0" y="5"/>
                    <a:pt x="5" y="22"/>
                  </a:cubicBezTo>
                  <a:cubicBezTo>
                    <a:pt x="39" y="205"/>
                    <a:pt x="339" y="1602"/>
                    <a:pt x="1788" y="2626"/>
                  </a:cubicBezTo>
                  <a:cubicBezTo>
                    <a:pt x="2445" y="3088"/>
                    <a:pt x="2923" y="3223"/>
                    <a:pt x="3257" y="3223"/>
                  </a:cubicBezTo>
                  <a:cubicBezTo>
                    <a:pt x="3623" y="3223"/>
                    <a:pt x="3816" y="3060"/>
                    <a:pt x="3879" y="2994"/>
                  </a:cubicBezTo>
                  <a:cubicBezTo>
                    <a:pt x="3897" y="2977"/>
                    <a:pt x="3901" y="2968"/>
                    <a:pt x="3901" y="2968"/>
                  </a:cubicBezTo>
                  <a:cubicBezTo>
                    <a:pt x="2192" y="1467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00" name="Google Shape;20300;p33"/>
            <p:cNvSpPr/>
            <p:nvPr/>
          </p:nvSpPr>
          <p:spPr>
            <a:xfrm>
              <a:off x="8340498" y="2853907"/>
              <a:ext cx="26237" cy="45546"/>
            </a:xfrm>
            <a:custGeom>
              <a:rect b="b" l="l" r="r" t="t"/>
              <a:pathLst>
                <a:path extrusionOk="0" h="1696" w="977">
                  <a:moveTo>
                    <a:pt x="492" y="1"/>
                  </a:moveTo>
                  <a:cubicBezTo>
                    <a:pt x="444" y="1"/>
                    <a:pt x="394" y="27"/>
                    <a:pt x="369" y="74"/>
                  </a:cubicBezTo>
                  <a:cubicBezTo>
                    <a:pt x="352" y="109"/>
                    <a:pt x="0" y="838"/>
                    <a:pt x="729" y="1654"/>
                  </a:cubicBezTo>
                  <a:cubicBezTo>
                    <a:pt x="729" y="1658"/>
                    <a:pt x="734" y="1662"/>
                    <a:pt x="747" y="1671"/>
                  </a:cubicBezTo>
                  <a:cubicBezTo>
                    <a:pt x="769" y="1687"/>
                    <a:pt x="798" y="1696"/>
                    <a:pt x="827" y="1696"/>
                  </a:cubicBezTo>
                  <a:cubicBezTo>
                    <a:pt x="859" y="1696"/>
                    <a:pt x="893" y="1685"/>
                    <a:pt x="920" y="1662"/>
                  </a:cubicBezTo>
                  <a:cubicBezTo>
                    <a:pt x="972" y="1615"/>
                    <a:pt x="977" y="1528"/>
                    <a:pt x="929" y="1476"/>
                  </a:cubicBezTo>
                  <a:cubicBezTo>
                    <a:pt x="326" y="803"/>
                    <a:pt x="599" y="217"/>
                    <a:pt x="608" y="196"/>
                  </a:cubicBezTo>
                  <a:cubicBezTo>
                    <a:pt x="643" y="131"/>
                    <a:pt x="617" y="48"/>
                    <a:pt x="547" y="14"/>
                  </a:cubicBezTo>
                  <a:cubicBezTo>
                    <a:pt x="530" y="5"/>
                    <a:pt x="511" y="1"/>
                    <a:pt x="492" y="1"/>
                  </a:cubicBezTo>
                  <a:close/>
                </a:path>
              </a:pathLst>
            </a:custGeom>
            <a:solidFill>
              <a:srgbClr val="E568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01" name="Google Shape;20301;p33"/>
            <p:cNvSpPr/>
            <p:nvPr/>
          </p:nvSpPr>
          <p:spPr>
            <a:xfrm>
              <a:off x="8195877" y="2938880"/>
              <a:ext cx="19040" cy="41357"/>
            </a:xfrm>
            <a:custGeom>
              <a:rect b="b" l="l" r="r" t="t"/>
              <a:pathLst>
                <a:path extrusionOk="0" h="1540" w="709">
                  <a:moveTo>
                    <a:pt x="495" y="0"/>
                  </a:moveTo>
                  <a:cubicBezTo>
                    <a:pt x="447" y="0"/>
                    <a:pt x="401" y="25"/>
                    <a:pt x="374" y="69"/>
                  </a:cubicBezTo>
                  <a:cubicBezTo>
                    <a:pt x="361" y="95"/>
                    <a:pt x="1" y="733"/>
                    <a:pt x="435" y="1470"/>
                  </a:cubicBezTo>
                  <a:cubicBezTo>
                    <a:pt x="448" y="1488"/>
                    <a:pt x="457" y="1501"/>
                    <a:pt x="470" y="1509"/>
                  </a:cubicBezTo>
                  <a:cubicBezTo>
                    <a:pt x="494" y="1529"/>
                    <a:pt x="523" y="1539"/>
                    <a:pt x="553" y="1539"/>
                  </a:cubicBezTo>
                  <a:cubicBezTo>
                    <a:pt x="576" y="1539"/>
                    <a:pt x="599" y="1534"/>
                    <a:pt x="621" y="1522"/>
                  </a:cubicBezTo>
                  <a:cubicBezTo>
                    <a:pt x="686" y="1483"/>
                    <a:pt x="708" y="1401"/>
                    <a:pt x="669" y="1336"/>
                  </a:cubicBezTo>
                  <a:cubicBezTo>
                    <a:pt x="318" y="728"/>
                    <a:pt x="608" y="208"/>
                    <a:pt x="608" y="203"/>
                  </a:cubicBezTo>
                  <a:cubicBezTo>
                    <a:pt x="647" y="138"/>
                    <a:pt x="626" y="56"/>
                    <a:pt x="561" y="17"/>
                  </a:cubicBezTo>
                  <a:cubicBezTo>
                    <a:pt x="540" y="6"/>
                    <a:pt x="517" y="0"/>
                    <a:pt x="495" y="0"/>
                  </a:cubicBezTo>
                  <a:close/>
                </a:path>
              </a:pathLst>
            </a:custGeom>
            <a:solidFill>
              <a:srgbClr val="3A080B">
                <a:alpha val="2060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02" name="Google Shape;20302;p33"/>
            <p:cNvSpPr/>
            <p:nvPr/>
          </p:nvSpPr>
          <p:spPr>
            <a:xfrm>
              <a:off x="8439892" y="2568990"/>
              <a:ext cx="20651" cy="55214"/>
            </a:xfrm>
            <a:custGeom>
              <a:rect b="b" l="l" r="r" t="t"/>
              <a:pathLst>
                <a:path extrusionOk="0" h="2056" w="769">
                  <a:moveTo>
                    <a:pt x="621" y="1"/>
                  </a:moveTo>
                  <a:cubicBezTo>
                    <a:pt x="574" y="1"/>
                    <a:pt x="528" y="25"/>
                    <a:pt x="504" y="71"/>
                  </a:cubicBezTo>
                  <a:cubicBezTo>
                    <a:pt x="0" y="1025"/>
                    <a:pt x="421" y="1941"/>
                    <a:pt x="439" y="1984"/>
                  </a:cubicBezTo>
                  <a:cubicBezTo>
                    <a:pt x="439" y="1997"/>
                    <a:pt x="456" y="2010"/>
                    <a:pt x="473" y="2027"/>
                  </a:cubicBezTo>
                  <a:cubicBezTo>
                    <a:pt x="496" y="2044"/>
                    <a:pt x="528" y="2056"/>
                    <a:pt x="560" y="2056"/>
                  </a:cubicBezTo>
                  <a:cubicBezTo>
                    <a:pt x="578" y="2056"/>
                    <a:pt x="595" y="2052"/>
                    <a:pt x="612" y="2045"/>
                  </a:cubicBezTo>
                  <a:cubicBezTo>
                    <a:pt x="677" y="2010"/>
                    <a:pt x="712" y="1932"/>
                    <a:pt x="677" y="1867"/>
                  </a:cubicBezTo>
                  <a:cubicBezTo>
                    <a:pt x="673" y="1854"/>
                    <a:pt x="300" y="1025"/>
                    <a:pt x="738" y="196"/>
                  </a:cubicBezTo>
                  <a:cubicBezTo>
                    <a:pt x="768" y="131"/>
                    <a:pt x="747" y="49"/>
                    <a:pt x="682" y="14"/>
                  </a:cubicBezTo>
                  <a:cubicBezTo>
                    <a:pt x="662" y="5"/>
                    <a:pt x="642" y="1"/>
                    <a:pt x="621" y="1"/>
                  </a:cubicBezTo>
                  <a:close/>
                </a:path>
              </a:pathLst>
            </a:custGeom>
            <a:solidFill>
              <a:srgbClr val="3A080B">
                <a:alpha val="2060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03" name="Google Shape;20303;p33"/>
            <p:cNvSpPr/>
            <p:nvPr/>
          </p:nvSpPr>
          <p:spPr>
            <a:xfrm>
              <a:off x="8274082" y="2530532"/>
              <a:ext cx="22048" cy="57711"/>
            </a:xfrm>
            <a:custGeom>
              <a:rect b="b" l="l" r="r" t="t"/>
              <a:pathLst>
                <a:path extrusionOk="0" h="2149" w="821">
                  <a:moveTo>
                    <a:pt x="625" y="1"/>
                  </a:moveTo>
                  <a:cubicBezTo>
                    <a:pt x="576" y="1"/>
                    <a:pt x="529" y="25"/>
                    <a:pt x="508" y="71"/>
                  </a:cubicBezTo>
                  <a:cubicBezTo>
                    <a:pt x="0" y="1030"/>
                    <a:pt x="534" y="2028"/>
                    <a:pt x="556" y="2071"/>
                  </a:cubicBezTo>
                  <a:cubicBezTo>
                    <a:pt x="560" y="2097"/>
                    <a:pt x="573" y="2110"/>
                    <a:pt x="586" y="2119"/>
                  </a:cubicBezTo>
                  <a:cubicBezTo>
                    <a:pt x="611" y="2138"/>
                    <a:pt x="640" y="2148"/>
                    <a:pt x="669" y="2148"/>
                  </a:cubicBezTo>
                  <a:cubicBezTo>
                    <a:pt x="691" y="2148"/>
                    <a:pt x="713" y="2143"/>
                    <a:pt x="734" y="2132"/>
                  </a:cubicBezTo>
                  <a:cubicBezTo>
                    <a:pt x="799" y="2093"/>
                    <a:pt x="820" y="2010"/>
                    <a:pt x="790" y="1945"/>
                  </a:cubicBezTo>
                  <a:cubicBezTo>
                    <a:pt x="781" y="1936"/>
                    <a:pt x="304" y="1030"/>
                    <a:pt x="738" y="197"/>
                  </a:cubicBezTo>
                  <a:cubicBezTo>
                    <a:pt x="773" y="131"/>
                    <a:pt x="751" y="49"/>
                    <a:pt x="686" y="14"/>
                  </a:cubicBezTo>
                  <a:cubicBezTo>
                    <a:pt x="666" y="5"/>
                    <a:pt x="645" y="1"/>
                    <a:pt x="625" y="1"/>
                  </a:cubicBezTo>
                  <a:close/>
                </a:path>
              </a:pathLst>
            </a:custGeom>
            <a:solidFill>
              <a:srgbClr val="3A080B">
                <a:alpha val="2060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04" name="Google Shape;20304;p33"/>
            <p:cNvSpPr/>
            <p:nvPr/>
          </p:nvSpPr>
          <p:spPr>
            <a:xfrm>
              <a:off x="7733065" y="2194159"/>
              <a:ext cx="1025619" cy="1025619"/>
            </a:xfrm>
            <a:custGeom>
              <a:rect b="b" l="l" r="r" t="t"/>
              <a:pathLst>
                <a:path extrusionOk="0" h="38191" w="38191">
                  <a:moveTo>
                    <a:pt x="3133" y="0"/>
                  </a:moveTo>
                  <a:lnTo>
                    <a:pt x="0" y="3133"/>
                  </a:lnTo>
                  <a:lnTo>
                    <a:pt x="35058" y="38190"/>
                  </a:lnTo>
                  <a:lnTo>
                    <a:pt x="38190" y="35053"/>
                  </a:lnTo>
                  <a:lnTo>
                    <a:pt x="31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0308" name="Shape 20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09" name="Google Shape;20309;p34"/>
          <p:cNvSpPr txBox="1"/>
          <p:nvPr>
            <p:ph type="title"/>
          </p:nvPr>
        </p:nvSpPr>
        <p:spPr>
          <a:xfrm>
            <a:off x="720000" y="3073050"/>
            <a:ext cx="2406300" cy="42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Vấn đề</a:t>
            </a:r>
            <a:endParaRPr/>
          </a:p>
        </p:txBody>
      </p:sp>
      <p:sp>
        <p:nvSpPr>
          <p:cNvPr id="20310" name="Google Shape;20310;p34"/>
          <p:cNvSpPr txBox="1"/>
          <p:nvPr>
            <p:ph idx="4" type="title"/>
          </p:nvPr>
        </p:nvSpPr>
        <p:spPr>
          <a:xfrm>
            <a:off x="720000" y="406525"/>
            <a:ext cx="7704000" cy="59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</a:t>
            </a:r>
            <a:r>
              <a:rPr lang="en"/>
              <a:t>ội dung - phân tích nội dung:</a:t>
            </a:r>
            <a:endParaRPr/>
          </a:p>
        </p:txBody>
      </p:sp>
      <p:sp>
        <p:nvSpPr>
          <p:cNvPr id="20311" name="Google Shape;20311;p34"/>
          <p:cNvSpPr txBox="1"/>
          <p:nvPr>
            <p:ph idx="2" type="title"/>
          </p:nvPr>
        </p:nvSpPr>
        <p:spPr>
          <a:xfrm>
            <a:off x="720000" y="1322872"/>
            <a:ext cx="2406300" cy="42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Nhan đề</a:t>
            </a:r>
            <a:endParaRPr/>
          </a:p>
        </p:txBody>
      </p:sp>
      <p:sp>
        <p:nvSpPr>
          <p:cNvPr id="20312" name="Google Shape;20312;p34"/>
          <p:cNvSpPr txBox="1"/>
          <p:nvPr>
            <p:ph idx="1" type="subTitle"/>
          </p:nvPr>
        </p:nvSpPr>
        <p:spPr>
          <a:xfrm>
            <a:off x="720000" y="1677250"/>
            <a:ext cx="3230100" cy="813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“</a:t>
            </a:r>
            <a:r>
              <a:rPr lang="en"/>
              <a:t>Ôn dịch, thuốc lá" 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Ôn dịch: tiếng chửi, bệnh lây truyền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=&gt; Thuốc lá là một bệnh dịch nguy hiểm. Thuốc lá là đồ ôn dịch</a:t>
            </a:r>
            <a:endParaRPr/>
          </a:p>
        </p:txBody>
      </p:sp>
      <p:sp>
        <p:nvSpPr>
          <p:cNvPr id="20313" name="Google Shape;20313;p34"/>
          <p:cNvSpPr txBox="1"/>
          <p:nvPr>
            <p:ph idx="3" type="subTitle"/>
          </p:nvPr>
        </p:nvSpPr>
        <p:spPr>
          <a:xfrm>
            <a:off x="720000" y="3427425"/>
            <a:ext cx="3230100" cy="813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Thuốc lá ôn dịch còn nghiêm trọng hơn cả AIDS.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=&gt; Hiểm hoạ của thuốc lá đối với đời sống xã hội</a:t>
            </a:r>
            <a:endParaRPr/>
          </a:p>
        </p:txBody>
      </p:sp>
      <p:grpSp>
        <p:nvGrpSpPr>
          <p:cNvPr id="20314" name="Google Shape;20314;p34"/>
          <p:cNvGrpSpPr/>
          <p:nvPr/>
        </p:nvGrpSpPr>
        <p:grpSpPr>
          <a:xfrm>
            <a:off x="4809349" y="871353"/>
            <a:ext cx="3475421" cy="3495533"/>
            <a:chOff x="4809349" y="871353"/>
            <a:chExt cx="3475421" cy="3495533"/>
          </a:xfrm>
        </p:grpSpPr>
        <p:grpSp>
          <p:nvGrpSpPr>
            <p:cNvPr id="20315" name="Google Shape;20315;p34"/>
            <p:cNvGrpSpPr/>
            <p:nvPr/>
          </p:nvGrpSpPr>
          <p:grpSpPr>
            <a:xfrm flipH="1" rot="-1895139">
              <a:off x="5391435" y="1164682"/>
              <a:ext cx="1516172" cy="1400480"/>
              <a:chOff x="7035740" y="1570651"/>
              <a:chExt cx="1634683" cy="1509948"/>
            </a:xfrm>
          </p:grpSpPr>
          <p:sp>
            <p:nvSpPr>
              <p:cNvPr id="20316" name="Google Shape;20316;p34"/>
              <p:cNvSpPr/>
              <p:nvPr/>
            </p:nvSpPr>
            <p:spPr>
              <a:xfrm>
                <a:off x="7035740" y="1570651"/>
                <a:ext cx="1634683" cy="1509948"/>
              </a:xfrm>
              <a:custGeom>
                <a:rect b="b" l="l" r="r" t="t"/>
                <a:pathLst>
                  <a:path extrusionOk="0" h="62221" w="67361">
                    <a:moveTo>
                      <a:pt x="15021" y="0"/>
                    </a:moveTo>
                    <a:cubicBezTo>
                      <a:pt x="14467" y="0"/>
                      <a:pt x="13838" y="97"/>
                      <a:pt x="13129" y="328"/>
                    </a:cubicBezTo>
                    <a:cubicBezTo>
                      <a:pt x="12404" y="554"/>
                      <a:pt x="11725" y="962"/>
                      <a:pt x="11182" y="1460"/>
                    </a:cubicBezTo>
                    <a:cubicBezTo>
                      <a:pt x="10503" y="2003"/>
                      <a:pt x="9462" y="2863"/>
                      <a:pt x="8783" y="3225"/>
                    </a:cubicBezTo>
                    <a:cubicBezTo>
                      <a:pt x="8692" y="3248"/>
                      <a:pt x="8602" y="3259"/>
                      <a:pt x="8522" y="3259"/>
                    </a:cubicBezTo>
                    <a:cubicBezTo>
                      <a:pt x="8443" y="3259"/>
                      <a:pt x="8375" y="3248"/>
                      <a:pt x="8330" y="3225"/>
                    </a:cubicBezTo>
                    <a:cubicBezTo>
                      <a:pt x="8058" y="3180"/>
                      <a:pt x="7651" y="2863"/>
                      <a:pt x="8104" y="2139"/>
                    </a:cubicBezTo>
                    <a:cubicBezTo>
                      <a:pt x="8104" y="2139"/>
                      <a:pt x="9721" y="95"/>
                      <a:pt x="7838" y="95"/>
                    </a:cubicBezTo>
                    <a:cubicBezTo>
                      <a:pt x="7779" y="95"/>
                      <a:pt x="7717" y="97"/>
                      <a:pt x="7651" y="102"/>
                    </a:cubicBezTo>
                    <a:cubicBezTo>
                      <a:pt x="8149" y="102"/>
                      <a:pt x="8421" y="735"/>
                      <a:pt x="8058" y="1097"/>
                    </a:cubicBezTo>
                    <a:cubicBezTo>
                      <a:pt x="7515" y="1641"/>
                      <a:pt x="6746" y="2637"/>
                      <a:pt x="7289" y="3361"/>
                    </a:cubicBezTo>
                    <a:cubicBezTo>
                      <a:pt x="7289" y="3361"/>
                      <a:pt x="7702" y="3971"/>
                      <a:pt x="8448" y="3971"/>
                    </a:cubicBezTo>
                    <a:cubicBezTo>
                      <a:pt x="8887" y="3971"/>
                      <a:pt x="9442" y="3760"/>
                      <a:pt x="10096" y="3089"/>
                    </a:cubicBezTo>
                    <a:cubicBezTo>
                      <a:pt x="10096" y="3089"/>
                      <a:pt x="10820" y="2184"/>
                      <a:pt x="11816" y="1912"/>
                    </a:cubicBezTo>
                    <a:cubicBezTo>
                      <a:pt x="12003" y="1837"/>
                      <a:pt x="12214" y="1793"/>
                      <a:pt x="12435" y="1793"/>
                    </a:cubicBezTo>
                    <a:cubicBezTo>
                      <a:pt x="12748" y="1793"/>
                      <a:pt x="13082" y="1881"/>
                      <a:pt x="13400" y="2093"/>
                    </a:cubicBezTo>
                    <a:cubicBezTo>
                      <a:pt x="13400" y="2093"/>
                      <a:pt x="14034" y="2456"/>
                      <a:pt x="14306" y="3044"/>
                    </a:cubicBezTo>
                    <a:cubicBezTo>
                      <a:pt x="14622" y="3678"/>
                      <a:pt x="14441" y="4402"/>
                      <a:pt x="13853" y="4809"/>
                    </a:cubicBezTo>
                    <a:cubicBezTo>
                      <a:pt x="13536" y="5036"/>
                      <a:pt x="12857" y="5307"/>
                      <a:pt x="11770" y="5489"/>
                    </a:cubicBezTo>
                    <a:cubicBezTo>
                      <a:pt x="11725" y="5489"/>
                      <a:pt x="11589" y="5534"/>
                      <a:pt x="11544" y="5534"/>
                    </a:cubicBezTo>
                    <a:lnTo>
                      <a:pt x="11499" y="5534"/>
                    </a:lnTo>
                    <a:cubicBezTo>
                      <a:pt x="10594" y="5805"/>
                      <a:pt x="6700" y="7073"/>
                      <a:pt x="4030" y="11011"/>
                    </a:cubicBezTo>
                    <a:cubicBezTo>
                      <a:pt x="3396" y="11871"/>
                      <a:pt x="2898" y="12822"/>
                      <a:pt x="2490" y="13954"/>
                    </a:cubicBezTo>
                    <a:cubicBezTo>
                      <a:pt x="2490" y="13954"/>
                      <a:pt x="1" y="20744"/>
                      <a:pt x="2445" y="24049"/>
                    </a:cubicBezTo>
                    <a:cubicBezTo>
                      <a:pt x="2445" y="24049"/>
                      <a:pt x="4611" y="27365"/>
                      <a:pt x="8835" y="27365"/>
                    </a:cubicBezTo>
                    <a:cubicBezTo>
                      <a:pt x="10039" y="27365"/>
                      <a:pt x="11411" y="27096"/>
                      <a:pt x="12947" y="26403"/>
                    </a:cubicBezTo>
                    <a:cubicBezTo>
                      <a:pt x="12947" y="26403"/>
                      <a:pt x="18063" y="24275"/>
                      <a:pt x="20372" y="22736"/>
                    </a:cubicBezTo>
                    <a:cubicBezTo>
                      <a:pt x="20598" y="22645"/>
                      <a:pt x="20779" y="22464"/>
                      <a:pt x="21005" y="22329"/>
                    </a:cubicBezTo>
                    <a:cubicBezTo>
                      <a:pt x="21322" y="22057"/>
                      <a:pt x="22409" y="21514"/>
                      <a:pt x="23812" y="20971"/>
                    </a:cubicBezTo>
                    <a:cubicBezTo>
                      <a:pt x="24853" y="20608"/>
                      <a:pt x="26030" y="20291"/>
                      <a:pt x="27388" y="20156"/>
                    </a:cubicBezTo>
                    <a:cubicBezTo>
                      <a:pt x="27826" y="20108"/>
                      <a:pt x="28262" y="20085"/>
                      <a:pt x="28694" y="20085"/>
                    </a:cubicBezTo>
                    <a:cubicBezTo>
                      <a:pt x="30321" y="20085"/>
                      <a:pt x="31907" y="20417"/>
                      <a:pt x="33409" y="21061"/>
                    </a:cubicBezTo>
                    <a:cubicBezTo>
                      <a:pt x="35808" y="22102"/>
                      <a:pt x="37845" y="23913"/>
                      <a:pt x="39113" y="26358"/>
                    </a:cubicBezTo>
                    <a:cubicBezTo>
                      <a:pt x="40245" y="28530"/>
                      <a:pt x="40878" y="31337"/>
                      <a:pt x="39837" y="34778"/>
                    </a:cubicBezTo>
                    <a:lnTo>
                      <a:pt x="39837" y="34868"/>
                    </a:lnTo>
                    <a:cubicBezTo>
                      <a:pt x="39792" y="35185"/>
                      <a:pt x="35446" y="50078"/>
                      <a:pt x="20870" y="50124"/>
                    </a:cubicBezTo>
                    <a:cubicBezTo>
                      <a:pt x="20870" y="50124"/>
                      <a:pt x="26936" y="57050"/>
                      <a:pt x="30738" y="60219"/>
                    </a:cubicBezTo>
                    <a:cubicBezTo>
                      <a:pt x="31689" y="60943"/>
                      <a:pt x="32911" y="61441"/>
                      <a:pt x="34133" y="61622"/>
                    </a:cubicBezTo>
                    <a:cubicBezTo>
                      <a:pt x="34269" y="61622"/>
                      <a:pt x="34405" y="61667"/>
                      <a:pt x="34586" y="61713"/>
                    </a:cubicBezTo>
                    <a:cubicBezTo>
                      <a:pt x="34767" y="61803"/>
                      <a:pt x="34993" y="61848"/>
                      <a:pt x="35174" y="61894"/>
                    </a:cubicBezTo>
                    <a:cubicBezTo>
                      <a:pt x="35978" y="62110"/>
                      <a:pt x="36807" y="62221"/>
                      <a:pt x="37638" y="62221"/>
                    </a:cubicBezTo>
                    <a:cubicBezTo>
                      <a:pt x="39242" y="62221"/>
                      <a:pt x="40850" y="61808"/>
                      <a:pt x="42282" y="60943"/>
                    </a:cubicBezTo>
                    <a:cubicBezTo>
                      <a:pt x="45496" y="58996"/>
                      <a:pt x="49298" y="55058"/>
                      <a:pt x="51154" y="46955"/>
                    </a:cubicBezTo>
                    <a:cubicBezTo>
                      <a:pt x="51426" y="45778"/>
                      <a:pt x="52241" y="44737"/>
                      <a:pt x="53327" y="44193"/>
                    </a:cubicBezTo>
                    <a:cubicBezTo>
                      <a:pt x="53961" y="43831"/>
                      <a:pt x="54776" y="43514"/>
                      <a:pt x="55862" y="43288"/>
                    </a:cubicBezTo>
                    <a:cubicBezTo>
                      <a:pt x="55862" y="43288"/>
                      <a:pt x="67361" y="40527"/>
                      <a:pt x="62698" y="24909"/>
                    </a:cubicBezTo>
                    <a:cubicBezTo>
                      <a:pt x="62517" y="24366"/>
                      <a:pt x="62381" y="23913"/>
                      <a:pt x="62155" y="23460"/>
                    </a:cubicBezTo>
                    <a:cubicBezTo>
                      <a:pt x="60706" y="20880"/>
                      <a:pt x="55817" y="12958"/>
                      <a:pt x="44998" y="11419"/>
                    </a:cubicBezTo>
                    <a:cubicBezTo>
                      <a:pt x="43860" y="11217"/>
                      <a:pt x="42638" y="11127"/>
                      <a:pt x="41346" y="11127"/>
                    </a:cubicBezTo>
                    <a:cubicBezTo>
                      <a:pt x="40325" y="11127"/>
                      <a:pt x="39261" y="11183"/>
                      <a:pt x="38162" y="11283"/>
                    </a:cubicBezTo>
                    <a:cubicBezTo>
                      <a:pt x="38162" y="11283"/>
                      <a:pt x="28067" y="12279"/>
                      <a:pt x="22363" y="15674"/>
                    </a:cubicBezTo>
                    <a:cubicBezTo>
                      <a:pt x="22182" y="15765"/>
                      <a:pt x="21956" y="15900"/>
                      <a:pt x="21775" y="15991"/>
                    </a:cubicBezTo>
                    <a:cubicBezTo>
                      <a:pt x="20757" y="16500"/>
                      <a:pt x="16397" y="18577"/>
                      <a:pt x="12724" y="18577"/>
                    </a:cubicBezTo>
                    <a:cubicBezTo>
                      <a:pt x="10188" y="18577"/>
                      <a:pt x="7979" y="17587"/>
                      <a:pt x="7425" y="14407"/>
                    </a:cubicBezTo>
                    <a:cubicBezTo>
                      <a:pt x="7425" y="14407"/>
                      <a:pt x="7017" y="9427"/>
                      <a:pt x="11997" y="6982"/>
                    </a:cubicBezTo>
                    <a:cubicBezTo>
                      <a:pt x="12857" y="6620"/>
                      <a:pt x="13808" y="6303"/>
                      <a:pt x="14758" y="6168"/>
                    </a:cubicBezTo>
                    <a:cubicBezTo>
                      <a:pt x="15980" y="5941"/>
                      <a:pt x="18380" y="5353"/>
                      <a:pt x="18742" y="3678"/>
                    </a:cubicBezTo>
                    <a:cubicBezTo>
                      <a:pt x="18878" y="3225"/>
                      <a:pt x="18787" y="2772"/>
                      <a:pt x="18606" y="2320"/>
                    </a:cubicBezTo>
                    <a:cubicBezTo>
                      <a:pt x="18315" y="1628"/>
                      <a:pt x="17292" y="0"/>
                      <a:pt x="1502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17" name="Google Shape;20317;p34"/>
              <p:cNvSpPr/>
              <p:nvPr/>
            </p:nvSpPr>
            <p:spPr>
              <a:xfrm>
                <a:off x="7544387" y="2053719"/>
                <a:ext cx="741542" cy="1021152"/>
              </a:xfrm>
              <a:custGeom>
                <a:rect b="b" l="l" r="r" t="t"/>
                <a:pathLst>
                  <a:path extrusionOk="0" h="42079" w="30557">
                    <a:moveTo>
                      <a:pt x="16841" y="0"/>
                    </a:moveTo>
                    <a:cubicBezTo>
                      <a:pt x="15949" y="0"/>
                      <a:pt x="15018" y="242"/>
                      <a:pt x="14169" y="567"/>
                    </a:cubicBezTo>
                    <a:lnTo>
                      <a:pt x="12494" y="1246"/>
                    </a:lnTo>
                    <a:cubicBezTo>
                      <a:pt x="14939" y="2332"/>
                      <a:pt x="16976" y="4143"/>
                      <a:pt x="18198" y="6542"/>
                    </a:cubicBezTo>
                    <a:cubicBezTo>
                      <a:pt x="19330" y="8715"/>
                      <a:pt x="19964" y="11522"/>
                      <a:pt x="18922" y="15007"/>
                    </a:cubicBezTo>
                    <a:lnTo>
                      <a:pt x="18922" y="15053"/>
                    </a:lnTo>
                    <a:cubicBezTo>
                      <a:pt x="18877" y="15369"/>
                      <a:pt x="14531" y="30263"/>
                      <a:pt x="0" y="30308"/>
                    </a:cubicBezTo>
                    <a:cubicBezTo>
                      <a:pt x="0" y="30308"/>
                      <a:pt x="6066" y="37234"/>
                      <a:pt x="9823" y="40403"/>
                    </a:cubicBezTo>
                    <a:cubicBezTo>
                      <a:pt x="10774" y="41128"/>
                      <a:pt x="11996" y="41625"/>
                      <a:pt x="13219" y="41807"/>
                    </a:cubicBezTo>
                    <a:cubicBezTo>
                      <a:pt x="13354" y="41807"/>
                      <a:pt x="13490" y="41852"/>
                      <a:pt x="13671" y="41942"/>
                    </a:cubicBezTo>
                    <a:cubicBezTo>
                      <a:pt x="13852" y="41988"/>
                      <a:pt x="14079" y="42033"/>
                      <a:pt x="14260" y="42078"/>
                    </a:cubicBezTo>
                    <a:cubicBezTo>
                      <a:pt x="14531" y="41761"/>
                      <a:pt x="14622" y="41354"/>
                      <a:pt x="14531" y="40811"/>
                    </a:cubicBezTo>
                    <a:cubicBezTo>
                      <a:pt x="14350" y="40177"/>
                      <a:pt x="13988" y="39588"/>
                      <a:pt x="13852" y="38909"/>
                    </a:cubicBezTo>
                    <a:cubicBezTo>
                      <a:pt x="13671" y="37959"/>
                      <a:pt x="14260" y="37053"/>
                      <a:pt x="14939" y="36329"/>
                    </a:cubicBezTo>
                    <a:cubicBezTo>
                      <a:pt x="15573" y="35650"/>
                      <a:pt x="16297" y="34926"/>
                      <a:pt x="16116" y="34066"/>
                    </a:cubicBezTo>
                    <a:cubicBezTo>
                      <a:pt x="16025" y="33341"/>
                      <a:pt x="15256" y="32798"/>
                      <a:pt x="14712" y="32345"/>
                    </a:cubicBezTo>
                    <a:cubicBezTo>
                      <a:pt x="11544" y="29901"/>
                      <a:pt x="16614" y="28950"/>
                      <a:pt x="18108" y="28226"/>
                    </a:cubicBezTo>
                    <a:cubicBezTo>
                      <a:pt x="19194" y="27728"/>
                      <a:pt x="19511" y="26415"/>
                      <a:pt x="19466" y="25238"/>
                    </a:cubicBezTo>
                    <a:cubicBezTo>
                      <a:pt x="19420" y="23654"/>
                      <a:pt x="18832" y="21436"/>
                      <a:pt x="19873" y="20032"/>
                    </a:cubicBezTo>
                    <a:cubicBezTo>
                      <a:pt x="20416" y="19308"/>
                      <a:pt x="21367" y="18946"/>
                      <a:pt x="22363" y="18855"/>
                    </a:cubicBezTo>
                    <a:cubicBezTo>
                      <a:pt x="26890" y="18221"/>
                      <a:pt x="30556" y="15460"/>
                      <a:pt x="30059" y="10390"/>
                    </a:cubicBezTo>
                    <a:cubicBezTo>
                      <a:pt x="29832" y="8126"/>
                      <a:pt x="28519" y="6089"/>
                      <a:pt x="26754" y="4686"/>
                    </a:cubicBezTo>
                    <a:cubicBezTo>
                      <a:pt x="25894" y="4007"/>
                      <a:pt x="24898" y="3464"/>
                      <a:pt x="23811" y="3056"/>
                    </a:cubicBezTo>
                    <a:cubicBezTo>
                      <a:pt x="22680" y="2649"/>
                      <a:pt x="21503" y="2649"/>
                      <a:pt x="20552" y="1925"/>
                    </a:cubicBezTo>
                    <a:cubicBezTo>
                      <a:pt x="19964" y="1517"/>
                      <a:pt x="19511" y="974"/>
                      <a:pt x="18877" y="567"/>
                    </a:cubicBezTo>
                    <a:cubicBezTo>
                      <a:pt x="18268" y="160"/>
                      <a:pt x="17567" y="0"/>
                      <a:pt x="16841" y="0"/>
                    </a:cubicBezTo>
                    <a:close/>
                  </a:path>
                </a:pathLst>
              </a:custGeom>
              <a:solidFill>
                <a:srgbClr val="FFBD00">
                  <a:alpha val="43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0318" name="Google Shape;20318;p34"/>
            <p:cNvGrpSpPr/>
            <p:nvPr/>
          </p:nvGrpSpPr>
          <p:grpSpPr>
            <a:xfrm>
              <a:off x="6185040" y="2564876"/>
              <a:ext cx="1634683" cy="1509948"/>
              <a:chOff x="7035740" y="1570651"/>
              <a:chExt cx="1634683" cy="1509948"/>
            </a:xfrm>
          </p:grpSpPr>
          <p:sp>
            <p:nvSpPr>
              <p:cNvPr id="20319" name="Google Shape;20319;p34"/>
              <p:cNvSpPr/>
              <p:nvPr/>
            </p:nvSpPr>
            <p:spPr>
              <a:xfrm>
                <a:off x="7035740" y="1570651"/>
                <a:ext cx="1634683" cy="1509948"/>
              </a:xfrm>
              <a:custGeom>
                <a:rect b="b" l="l" r="r" t="t"/>
                <a:pathLst>
                  <a:path extrusionOk="0" h="62221" w="67361">
                    <a:moveTo>
                      <a:pt x="15021" y="0"/>
                    </a:moveTo>
                    <a:cubicBezTo>
                      <a:pt x="14467" y="0"/>
                      <a:pt x="13838" y="97"/>
                      <a:pt x="13129" y="328"/>
                    </a:cubicBezTo>
                    <a:cubicBezTo>
                      <a:pt x="12404" y="554"/>
                      <a:pt x="11725" y="962"/>
                      <a:pt x="11182" y="1460"/>
                    </a:cubicBezTo>
                    <a:cubicBezTo>
                      <a:pt x="10503" y="2003"/>
                      <a:pt x="9462" y="2863"/>
                      <a:pt x="8783" y="3225"/>
                    </a:cubicBezTo>
                    <a:cubicBezTo>
                      <a:pt x="8692" y="3248"/>
                      <a:pt x="8602" y="3259"/>
                      <a:pt x="8522" y="3259"/>
                    </a:cubicBezTo>
                    <a:cubicBezTo>
                      <a:pt x="8443" y="3259"/>
                      <a:pt x="8375" y="3248"/>
                      <a:pt x="8330" y="3225"/>
                    </a:cubicBezTo>
                    <a:cubicBezTo>
                      <a:pt x="8058" y="3180"/>
                      <a:pt x="7651" y="2863"/>
                      <a:pt x="8104" y="2139"/>
                    </a:cubicBezTo>
                    <a:cubicBezTo>
                      <a:pt x="8104" y="2139"/>
                      <a:pt x="9721" y="95"/>
                      <a:pt x="7838" y="95"/>
                    </a:cubicBezTo>
                    <a:cubicBezTo>
                      <a:pt x="7779" y="95"/>
                      <a:pt x="7717" y="97"/>
                      <a:pt x="7651" y="102"/>
                    </a:cubicBezTo>
                    <a:cubicBezTo>
                      <a:pt x="8149" y="102"/>
                      <a:pt x="8421" y="735"/>
                      <a:pt x="8058" y="1097"/>
                    </a:cubicBezTo>
                    <a:cubicBezTo>
                      <a:pt x="7515" y="1641"/>
                      <a:pt x="6746" y="2637"/>
                      <a:pt x="7289" y="3361"/>
                    </a:cubicBezTo>
                    <a:cubicBezTo>
                      <a:pt x="7289" y="3361"/>
                      <a:pt x="7702" y="3971"/>
                      <a:pt x="8448" y="3971"/>
                    </a:cubicBezTo>
                    <a:cubicBezTo>
                      <a:pt x="8887" y="3971"/>
                      <a:pt x="9442" y="3760"/>
                      <a:pt x="10096" y="3089"/>
                    </a:cubicBezTo>
                    <a:cubicBezTo>
                      <a:pt x="10096" y="3089"/>
                      <a:pt x="10820" y="2184"/>
                      <a:pt x="11816" y="1912"/>
                    </a:cubicBezTo>
                    <a:cubicBezTo>
                      <a:pt x="12003" y="1837"/>
                      <a:pt x="12214" y="1793"/>
                      <a:pt x="12435" y="1793"/>
                    </a:cubicBezTo>
                    <a:cubicBezTo>
                      <a:pt x="12748" y="1793"/>
                      <a:pt x="13082" y="1881"/>
                      <a:pt x="13400" y="2093"/>
                    </a:cubicBezTo>
                    <a:cubicBezTo>
                      <a:pt x="13400" y="2093"/>
                      <a:pt x="14034" y="2456"/>
                      <a:pt x="14306" y="3044"/>
                    </a:cubicBezTo>
                    <a:cubicBezTo>
                      <a:pt x="14622" y="3678"/>
                      <a:pt x="14441" y="4402"/>
                      <a:pt x="13853" y="4809"/>
                    </a:cubicBezTo>
                    <a:cubicBezTo>
                      <a:pt x="13536" y="5036"/>
                      <a:pt x="12857" y="5307"/>
                      <a:pt x="11770" y="5489"/>
                    </a:cubicBezTo>
                    <a:cubicBezTo>
                      <a:pt x="11725" y="5489"/>
                      <a:pt x="11589" y="5534"/>
                      <a:pt x="11544" y="5534"/>
                    </a:cubicBezTo>
                    <a:lnTo>
                      <a:pt x="11499" y="5534"/>
                    </a:lnTo>
                    <a:cubicBezTo>
                      <a:pt x="10594" y="5805"/>
                      <a:pt x="6700" y="7073"/>
                      <a:pt x="4030" y="11011"/>
                    </a:cubicBezTo>
                    <a:cubicBezTo>
                      <a:pt x="3396" y="11871"/>
                      <a:pt x="2898" y="12822"/>
                      <a:pt x="2490" y="13954"/>
                    </a:cubicBezTo>
                    <a:cubicBezTo>
                      <a:pt x="2490" y="13954"/>
                      <a:pt x="1" y="20744"/>
                      <a:pt x="2445" y="24049"/>
                    </a:cubicBezTo>
                    <a:cubicBezTo>
                      <a:pt x="2445" y="24049"/>
                      <a:pt x="4611" y="27365"/>
                      <a:pt x="8835" y="27365"/>
                    </a:cubicBezTo>
                    <a:cubicBezTo>
                      <a:pt x="10039" y="27365"/>
                      <a:pt x="11411" y="27096"/>
                      <a:pt x="12947" y="26403"/>
                    </a:cubicBezTo>
                    <a:cubicBezTo>
                      <a:pt x="12947" y="26403"/>
                      <a:pt x="18063" y="24275"/>
                      <a:pt x="20372" y="22736"/>
                    </a:cubicBezTo>
                    <a:cubicBezTo>
                      <a:pt x="20598" y="22645"/>
                      <a:pt x="20779" y="22464"/>
                      <a:pt x="21005" y="22329"/>
                    </a:cubicBezTo>
                    <a:cubicBezTo>
                      <a:pt x="21322" y="22057"/>
                      <a:pt x="22409" y="21514"/>
                      <a:pt x="23812" y="20971"/>
                    </a:cubicBezTo>
                    <a:cubicBezTo>
                      <a:pt x="24853" y="20608"/>
                      <a:pt x="26030" y="20291"/>
                      <a:pt x="27388" y="20156"/>
                    </a:cubicBezTo>
                    <a:cubicBezTo>
                      <a:pt x="27826" y="20108"/>
                      <a:pt x="28262" y="20085"/>
                      <a:pt x="28694" y="20085"/>
                    </a:cubicBezTo>
                    <a:cubicBezTo>
                      <a:pt x="30321" y="20085"/>
                      <a:pt x="31907" y="20417"/>
                      <a:pt x="33409" y="21061"/>
                    </a:cubicBezTo>
                    <a:cubicBezTo>
                      <a:pt x="35808" y="22102"/>
                      <a:pt x="37845" y="23913"/>
                      <a:pt x="39113" y="26358"/>
                    </a:cubicBezTo>
                    <a:cubicBezTo>
                      <a:pt x="40245" y="28530"/>
                      <a:pt x="40878" y="31337"/>
                      <a:pt x="39837" y="34778"/>
                    </a:cubicBezTo>
                    <a:lnTo>
                      <a:pt x="39837" y="34868"/>
                    </a:lnTo>
                    <a:cubicBezTo>
                      <a:pt x="39792" y="35185"/>
                      <a:pt x="35446" y="50078"/>
                      <a:pt x="20870" y="50124"/>
                    </a:cubicBezTo>
                    <a:cubicBezTo>
                      <a:pt x="20870" y="50124"/>
                      <a:pt x="26936" y="57050"/>
                      <a:pt x="30738" y="60219"/>
                    </a:cubicBezTo>
                    <a:cubicBezTo>
                      <a:pt x="31689" y="60943"/>
                      <a:pt x="32911" y="61441"/>
                      <a:pt x="34133" y="61622"/>
                    </a:cubicBezTo>
                    <a:cubicBezTo>
                      <a:pt x="34269" y="61622"/>
                      <a:pt x="34405" y="61667"/>
                      <a:pt x="34586" y="61713"/>
                    </a:cubicBezTo>
                    <a:cubicBezTo>
                      <a:pt x="34767" y="61803"/>
                      <a:pt x="34993" y="61848"/>
                      <a:pt x="35174" y="61894"/>
                    </a:cubicBezTo>
                    <a:cubicBezTo>
                      <a:pt x="35978" y="62110"/>
                      <a:pt x="36807" y="62221"/>
                      <a:pt x="37638" y="62221"/>
                    </a:cubicBezTo>
                    <a:cubicBezTo>
                      <a:pt x="39242" y="62221"/>
                      <a:pt x="40850" y="61808"/>
                      <a:pt x="42282" y="60943"/>
                    </a:cubicBezTo>
                    <a:cubicBezTo>
                      <a:pt x="45496" y="58996"/>
                      <a:pt x="49298" y="55058"/>
                      <a:pt x="51154" y="46955"/>
                    </a:cubicBezTo>
                    <a:cubicBezTo>
                      <a:pt x="51426" y="45778"/>
                      <a:pt x="52241" y="44737"/>
                      <a:pt x="53327" y="44193"/>
                    </a:cubicBezTo>
                    <a:cubicBezTo>
                      <a:pt x="53961" y="43831"/>
                      <a:pt x="54776" y="43514"/>
                      <a:pt x="55862" y="43288"/>
                    </a:cubicBezTo>
                    <a:cubicBezTo>
                      <a:pt x="55862" y="43288"/>
                      <a:pt x="67361" y="40527"/>
                      <a:pt x="62698" y="24909"/>
                    </a:cubicBezTo>
                    <a:cubicBezTo>
                      <a:pt x="62517" y="24366"/>
                      <a:pt x="62381" y="23913"/>
                      <a:pt x="62155" y="23460"/>
                    </a:cubicBezTo>
                    <a:cubicBezTo>
                      <a:pt x="60706" y="20880"/>
                      <a:pt x="55817" y="12958"/>
                      <a:pt x="44998" y="11419"/>
                    </a:cubicBezTo>
                    <a:cubicBezTo>
                      <a:pt x="43860" y="11217"/>
                      <a:pt x="42638" y="11127"/>
                      <a:pt x="41346" y="11127"/>
                    </a:cubicBezTo>
                    <a:cubicBezTo>
                      <a:pt x="40325" y="11127"/>
                      <a:pt x="39261" y="11183"/>
                      <a:pt x="38162" y="11283"/>
                    </a:cubicBezTo>
                    <a:cubicBezTo>
                      <a:pt x="38162" y="11283"/>
                      <a:pt x="28067" y="12279"/>
                      <a:pt x="22363" y="15674"/>
                    </a:cubicBezTo>
                    <a:cubicBezTo>
                      <a:pt x="22182" y="15765"/>
                      <a:pt x="21956" y="15900"/>
                      <a:pt x="21775" y="15991"/>
                    </a:cubicBezTo>
                    <a:cubicBezTo>
                      <a:pt x="20757" y="16500"/>
                      <a:pt x="16397" y="18577"/>
                      <a:pt x="12724" y="18577"/>
                    </a:cubicBezTo>
                    <a:cubicBezTo>
                      <a:pt x="10188" y="18577"/>
                      <a:pt x="7979" y="17587"/>
                      <a:pt x="7425" y="14407"/>
                    </a:cubicBezTo>
                    <a:cubicBezTo>
                      <a:pt x="7425" y="14407"/>
                      <a:pt x="7017" y="9427"/>
                      <a:pt x="11997" y="6982"/>
                    </a:cubicBezTo>
                    <a:cubicBezTo>
                      <a:pt x="12857" y="6620"/>
                      <a:pt x="13808" y="6303"/>
                      <a:pt x="14758" y="6168"/>
                    </a:cubicBezTo>
                    <a:cubicBezTo>
                      <a:pt x="15980" y="5941"/>
                      <a:pt x="18380" y="5353"/>
                      <a:pt x="18742" y="3678"/>
                    </a:cubicBezTo>
                    <a:cubicBezTo>
                      <a:pt x="18878" y="3225"/>
                      <a:pt x="18787" y="2772"/>
                      <a:pt x="18606" y="2320"/>
                    </a:cubicBezTo>
                    <a:cubicBezTo>
                      <a:pt x="18315" y="1628"/>
                      <a:pt x="17292" y="0"/>
                      <a:pt x="1502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20" name="Google Shape;20320;p34"/>
              <p:cNvSpPr/>
              <p:nvPr/>
            </p:nvSpPr>
            <p:spPr>
              <a:xfrm>
                <a:off x="7544387" y="2053719"/>
                <a:ext cx="741542" cy="1021152"/>
              </a:xfrm>
              <a:custGeom>
                <a:rect b="b" l="l" r="r" t="t"/>
                <a:pathLst>
                  <a:path extrusionOk="0" h="42079" w="30557">
                    <a:moveTo>
                      <a:pt x="16841" y="0"/>
                    </a:moveTo>
                    <a:cubicBezTo>
                      <a:pt x="15949" y="0"/>
                      <a:pt x="15018" y="242"/>
                      <a:pt x="14169" y="567"/>
                    </a:cubicBezTo>
                    <a:lnTo>
                      <a:pt x="12494" y="1246"/>
                    </a:lnTo>
                    <a:cubicBezTo>
                      <a:pt x="14939" y="2332"/>
                      <a:pt x="16976" y="4143"/>
                      <a:pt x="18198" y="6542"/>
                    </a:cubicBezTo>
                    <a:cubicBezTo>
                      <a:pt x="19330" y="8715"/>
                      <a:pt x="19964" y="11522"/>
                      <a:pt x="18922" y="15007"/>
                    </a:cubicBezTo>
                    <a:lnTo>
                      <a:pt x="18922" y="15053"/>
                    </a:lnTo>
                    <a:cubicBezTo>
                      <a:pt x="18877" y="15369"/>
                      <a:pt x="14531" y="30263"/>
                      <a:pt x="0" y="30308"/>
                    </a:cubicBezTo>
                    <a:cubicBezTo>
                      <a:pt x="0" y="30308"/>
                      <a:pt x="6066" y="37234"/>
                      <a:pt x="9823" y="40403"/>
                    </a:cubicBezTo>
                    <a:cubicBezTo>
                      <a:pt x="10774" y="41128"/>
                      <a:pt x="11996" y="41625"/>
                      <a:pt x="13219" y="41807"/>
                    </a:cubicBezTo>
                    <a:cubicBezTo>
                      <a:pt x="13354" y="41807"/>
                      <a:pt x="13490" y="41852"/>
                      <a:pt x="13671" y="41942"/>
                    </a:cubicBezTo>
                    <a:cubicBezTo>
                      <a:pt x="13852" y="41988"/>
                      <a:pt x="14079" y="42033"/>
                      <a:pt x="14260" y="42078"/>
                    </a:cubicBezTo>
                    <a:cubicBezTo>
                      <a:pt x="14531" y="41761"/>
                      <a:pt x="14622" y="41354"/>
                      <a:pt x="14531" y="40811"/>
                    </a:cubicBezTo>
                    <a:cubicBezTo>
                      <a:pt x="14350" y="40177"/>
                      <a:pt x="13988" y="39588"/>
                      <a:pt x="13852" y="38909"/>
                    </a:cubicBezTo>
                    <a:cubicBezTo>
                      <a:pt x="13671" y="37959"/>
                      <a:pt x="14260" y="37053"/>
                      <a:pt x="14939" y="36329"/>
                    </a:cubicBezTo>
                    <a:cubicBezTo>
                      <a:pt x="15573" y="35650"/>
                      <a:pt x="16297" y="34926"/>
                      <a:pt x="16116" y="34066"/>
                    </a:cubicBezTo>
                    <a:cubicBezTo>
                      <a:pt x="16025" y="33341"/>
                      <a:pt x="15256" y="32798"/>
                      <a:pt x="14712" y="32345"/>
                    </a:cubicBezTo>
                    <a:cubicBezTo>
                      <a:pt x="11544" y="29901"/>
                      <a:pt x="16614" y="28950"/>
                      <a:pt x="18108" y="28226"/>
                    </a:cubicBezTo>
                    <a:cubicBezTo>
                      <a:pt x="19194" y="27728"/>
                      <a:pt x="19511" y="26415"/>
                      <a:pt x="19466" y="25238"/>
                    </a:cubicBezTo>
                    <a:cubicBezTo>
                      <a:pt x="19420" y="23654"/>
                      <a:pt x="18832" y="21436"/>
                      <a:pt x="19873" y="20032"/>
                    </a:cubicBezTo>
                    <a:cubicBezTo>
                      <a:pt x="20416" y="19308"/>
                      <a:pt x="21367" y="18946"/>
                      <a:pt x="22363" y="18855"/>
                    </a:cubicBezTo>
                    <a:cubicBezTo>
                      <a:pt x="26890" y="18221"/>
                      <a:pt x="30556" y="15460"/>
                      <a:pt x="30059" y="10390"/>
                    </a:cubicBezTo>
                    <a:cubicBezTo>
                      <a:pt x="29832" y="8126"/>
                      <a:pt x="28519" y="6089"/>
                      <a:pt x="26754" y="4686"/>
                    </a:cubicBezTo>
                    <a:cubicBezTo>
                      <a:pt x="25894" y="4007"/>
                      <a:pt x="24898" y="3464"/>
                      <a:pt x="23811" y="3056"/>
                    </a:cubicBezTo>
                    <a:cubicBezTo>
                      <a:pt x="22680" y="2649"/>
                      <a:pt x="21503" y="2649"/>
                      <a:pt x="20552" y="1925"/>
                    </a:cubicBezTo>
                    <a:cubicBezTo>
                      <a:pt x="19964" y="1517"/>
                      <a:pt x="19511" y="974"/>
                      <a:pt x="18877" y="567"/>
                    </a:cubicBezTo>
                    <a:cubicBezTo>
                      <a:pt x="18268" y="160"/>
                      <a:pt x="17567" y="0"/>
                      <a:pt x="16841" y="0"/>
                    </a:cubicBezTo>
                    <a:close/>
                  </a:path>
                </a:pathLst>
              </a:custGeom>
              <a:solidFill>
                <a:srgbClr val="FFBD00">
                  <a:alpha val="43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20321" name="Google Shape;20321;p34"/>
            <p:cNvSpPr/>
            <p:nvPr/>
          </p:nvSpPr>
          <p:spPr>
            <a:xfrm>
              <a:off x="4809349" y="3895458"/>
              <a:ext cx="2352727" cy="471428"/>
            </a:xfrm>
            <a:custGeom>
              <a:rect b="b" l="l" r="r" t="t"/>
              <a:pathLst>
                <a:path extrusionOk="0" h="7798" w="38917">
                  <a:moveTo>
                    <a:pt x="1" y="1"/>
                  </a:moveTo>
                  <a:lnTo>
                    <a:pt x="1" y="4733"/>
                  </a:lnTo>
                  <a:cubicBezTo>
                    <a:pt x="1" y="5694"/>
                    <a:pt x="710" y="6527"/>
                    <a:pt x="1671" y="6645"/>
                  </a:cubicBezTo>
                  <a:cubicBezTo>
                    <a:pt x="7573" y="7413"/>
                    <a:pt x="13514" y="7797"/>
                    <a:pt x="19456" y="7797"/>
                  </a:cubicBezTo>
                  <a:cubicBezTo>
                    <a:pt x="25398" y="7797"/>
                    <a:pt x="31339" y="7413"/>
                    <a:pt x="37241" y="6645"/>
                  </a:cubicBezTo>
                  <a:cubicBezTo>
                    <a:pt x="38207" y="6527"/>
                    <a:pt x="38916" y="5694"/>
                    <a:pt x="38916" y="4733"/>
                  </a:cubicBezTo>
                  <a:lnTo>
                    <a:pt x="38916" y="1"/>
                  </a:lnTo>
                  <a:cubicBezTo>
                    <a:pt x="32462" y="918"/>
                    <a:pt x="25959" y="1376"/>
                    <a:pt x="19457" y="1376"/>
                  </a:cubicBezTo>
                  <a:cubicBezTo>
                    <a:pt x="12954" y="1376"/>
                    <a:pt x="6452" y="91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22" name="Google Shape;20322;p34"/>
            <p:cNvSpPr/>
            <p:nvPr/>
          </p:nvSpPr>
          <p:spPr>
            <a:xfrm>
              <a:off x="5817124" y="3895458"/>
              <a:ext cx="1344338" cy="471186"/>
            </a:xfrm>
            <a:custGeom>
              <a:rect b="b" l="l" r="r" t="t"/>
              <a:pathLst>
                <a:path extrusionOk="0" h="7794" w="22237">
                  <a:moveTo>
                    <a:pt x="22236" y="1"/>
                  </a:moveTo>
                  <a:cubicBezTo>
                    <a:pt x="19122" y="442"/>
                    <a:pt x="15987" y="776"/>
                    <a:pt x="12837" y="1008"/>
                  </a:cubicBezTo>
                  <a:cubicBezTo>
                    <a:pt x="11270" y="2349"/>
                    <a:pt x="9574" y="3531"/>
                    <a:pt x="7796" y="4574"/>
                  </a:cubicBezTo>
                  <a:cubicBezTo>
                    <a:pt x="5360" y="5997"/>
                    <a:pt x="2740" y="7092"/>
                    <a:pt x="1" y="7765"/>
                  </a:cubicBezTo>
                  <a:cubicBezTo>
                    <a:pt x="936" y="7784"/>
                    <a:pt x="1872" y="7794"/>
                    <a:pt x="2807" y="7794"/>
                  </a:cubicBezTo>
                  <a:cubicBezTo>
                    <a:pt x="8742" y="7794"/>
                    <a:pt x="14671" y="7413"/>
                    <a:pt x="20566" y="6645"/>
                  </a:cubicBezTo>
                  <a:cubicBezTo>
                    <a:pt x="21522" y="6527"/>
                    <a:pt x="22236" y="5694"/>
                    <a:pt x="22236" y="4733"/>
                  </a:cubicBezTo>
                  <a:lnTo>
                    <a:pt x="2223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23" name="Google Shape;20323;p34"/>
            <p:cNvSpPr/>
            <p:nvPr/>
          </p:nvSpPr>
          <p:spPr>
            <a:xfrm>
              <a:off x="4878630" y="4006452"/>
              <a:ext cx="237407" cy="55921"/>
            </a:xfrm>
            <a:custGeom>
              <a:rect b="b" l="l" r="r" t="t"/>
              <a:pathLst>
                <a:path extrusionOk="0" h="925" w="3927">
                  <a:moveTo>
                    <a:pt x="133" y="1"/>
                  </a:moveTo>
                  <a:cubicBezTo>
                    <a:pt x="85" y="1"/>
                    <a:pt x="38" y="35"/>
                    <a:pt x="21" y="92"/>
                  </a:cubicBezTo>
                  <a:cubicBezTo>
                    <a:pt x="1" y="148"/>
                    <a:pt x="42" y="210"/>
                    <a:pt x="103" y="230"/>
                  </a:cubicBezTo>
                  <a:cubicBezTo>
                    <a:pt x="422" y="313"/>
                    <a:pt x="725" y="379"/>
                    <a:pt x="1039" y="441"/>
                  </a:cubicBezTo>
                  <a:cubicBezTo>
                    <a:pt x="1347" y="508"/>
                    <a:pt x="1660" y="564"/>
                    <a:pt x="1969" y="621"/>
                  </a:cubicBezTo>
                  <a:cubicBezTo>
                    <a:pt x="2277" y="683"/>
                    <a:pt x="2585" y="734"/>
                    <a:pt x="2899" y="785"/>
                  </a:cubicBezTo>
                  <a:cubicBezTo>
                    <a:pt x="3212" y="837"/>
                    <a:pt x="3521" y="878"/>
                    <a:pt x="3834" y="924"/>
                  </a:cubicBezTo>
                  <a:cubicBezTo>
                    <a:pt x="3838" y="924"/>
                    <a:pt x="3841" y="925"/>
                    <a:pt x="3844" y="925"/>
                  </a:cubicBezTo>
                  <a:cubicBezTo>
                    <a:pt x="3882" y="925"/>
                    <a:pt x="3917" y="899"/>
                    <a:pt x="3921" y="852"/>
                  </a:cubicBezTo>
                  <a:cubicBezTo>
                    <a:pt x="3927" y="816"/>
                    <a:pt x="3896" y="775"/>
                    <a:pt x="3855" y="770"/>
                  </a:cubicBezTo>
                  <a:cubicBezTo>
                    <a:pt x="3541" y="724"/>
                    <a:pt x="3233" y="667"/>
                    <a:pt x="2925" y="611"/>
                  </a:cubicBezTo>
                  <a:cubicBezTo>
                    <a:pt x="2616" y="554"/>
                    <a:pt x="2308" y="492"/>
                    <a:pt x="2000" y="431"/>
                  </a:cubicBezTo>
                  <a:cubicBezTo>
                    <a:pt x="1691" y="364"/>
                    <a:pt x="1383" y="302"/>
                    <a:pt x="1075" y="230"/>
                  </a:cubicBezTo>
                  <a:cubicBezTo>
                    <a:pt x="766" y="169"/>
                    <a:pt x="458" y="92"/>
                    <a:pt x="160" y="4"/>
                  </a:cubicBezTo>
                  <a:cubicBezTo>
                    <a:pt x="151" y="2"/>
                    <a:pt x="142" y="1"/>
                    <a:pt x="1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24" name="Google Shape;20324;p34"/>
            <p:cNvSpPr/>
            <p:nvPr/>
          </p:nvSpPr>
          <p:spPr>
            <a:xfrm>
              <a:off x="5207925" y="4060377"/>
              <a:ext cx="176529" cy="14449"/>
            </a:xfrm>
            <a:custGeom>
              <a:rect b="b" l="l" r="r" t="t"/>
              <a:pathLst>
                <a:path extrusionOk="0" h="239" w="2920">
                  <a:moveTo>
                    <a:pt x="83" y="1"/>
                  </a:moveTo>
                  <a:cubicBezTo>
                    <a:pt x="41" y="1"/>
                    <a:pt x="6" y="30"/>
                    <a:pt x="6" y="73"/>
                  </a:cubicBezTo>
                  <a:cubicBezTo>
                    <a:pt x="1" y="114"/>
                    <a:pt x="31" y="155"/>
                    <a:pt x="78" y="155"/>
                  </a:cubicBezTo>
                  <a:cubicBezTo>
                    <a:pt x="545" y="186"/>
                    <a:pt x="1008" y="207"/>
                    <a:pt x="1481" y="217"/>
                  </a:cubicBezTo>
                  <a:cubicBezTo>
                    <a:pt x="1865" y="230"/>
                    <a:pt x="2247" y="239"/>
                    <a:pt x="2630" y="239"/>
                  </a:cubicBezTo>
                  <a:cubicBezTo>
                    <a:pt x="2713" y="239"/>
                    <a:pt x="2795" y="238"/>
                    <a:pt x="2878" y="238"/>
                  </a:cubicBezTo>
                  <a:cubicBezTo>
                    <a:pt x="2899" y="232"/>
                    <a:pt x="2914" y="217"/>
                    <a:pt x="2919" y="202"/>
                  </a:cubicBezTo>
                  <a:cubicBezTo>
                    <a:pt x="2919" y="181"/>
                    <a:pt x="2899" y="160"/>
                    <a:pt x="2878" y="160"/>
                  </a:cubicBezTo>
                  <a:cubicBezTo>
                    <a:pt x="2416" y="155"/>
                    <a:pt x="1948" y="130"/>
                    <a:pt x="1486" y="104"/>
                  </a:cubicBezTo>
                  <a:cubicBezTo>
                    <a:pt x="1018" y="78"/>
                    <a:pt x="556" y="37"/>
                    <a:pt x="93" y="1"/>
                  </a:cubicBezTo>
                  <a:cubicBezTo>
                    <a:pt x="90" y="1"/>
                    <a:pt x="86" y="1"/>
                    <a:pt x="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25" name="Google Shape;20325;p34"/>
            <p:cNvSpPr/>
            <p:nvPr/>
          </p:nvSpPr>
          <p:spPr>
            <a:xfrm>
              <a:off x="6595655" y="3984023"/>
              <a:ext cx="239885" cy="149747"/>
            </a:xfrm>
            <a:custGeom>
              <a:rect b="b" l="l" r="r" t="t"/>
              <a:pathLst>
                <a:path extrusionOk="0" h="2477" w="3968">
                  <a:moveTo>
                    <a:pt x="3906" y="0"/>
                  </a:moveTo>
                  <a:cubicBezTo>
                    <a:pt x="3474" y="108"/>
                    <a:pt x="3037" y="180"/>
                    <a:pt x="2585" y="211"/>
                  </a:cubicBezTo>
                  <a:cubicBezTo>
                    <a:pt x="2099" y="247"/>
                    <a:pt x="1598" y="287"/>
                    <a:pt x="1099" y="287"/>
                  </a:cubicBezTo>
                  <a:cubicBezTo>
                    <a:pt x="738" y="287"/>
                    <a:pt x="378" y="266"/>
                    <a:pt x="26" y="206"/>
                  </a:cubicBezTo>
                  <a:cubicBezTo>
                    <a:pt x="11" y="298"/>
                    <a:pt x="0" y="396"/>
                    <a:pt x="0" y="493"/>
                  </a:cubicBezTo>
                  <a:cubicBezTo>
                    <a:pt x="0" y="1593"/>
                    <a:pt x="884" y="2477"/>
                    <a:pt x="1984" y="2477"/>
                  </a:cubicBezTo>
                  <a:cubicBezTo>
                    <a:pt x="3084" y="2477"/>
                    <a:pt x="3967" y="1593"/>
                    <a:pt x="3967" y="493"/>
                  </a:cubicBezTo>
                  <a:cubicBezTo>
                    <a:pt x="3967" y="319"/>
                    <a:pt x="3942" y="159"/>
                    <a:pt x="39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26" name="Google Shape;20326;p34"/>
            <p:cNvSpPr/>
            <p:nvPr/>
          </p:nvSpPr>
          <p:spPr>
            <a:xfrm>
              <a:off x="4809651" y="3751335"/>
              <a:ext cx="2352425" cy="287403"/>
            </a:xfrm>
            <a:custGeom>
              <a:rect b="b" l="l" r="r" t="t"/>
              <a:pathLst>
                <a:path extrusionOk="0" h="4754" w="38912">
                  <a:moveTo>
                    <a:pt x="19456" y="0"/>
                  </a:moveTo>
                  <a:cubicBezTo>
                    <a:pt x="8711" y="0"/>
                    <a:pt x="1" y="1064"/>
                    <a:pt x="1" y="2374"/>
                  </a:cubicBezTo>
                  <a:cubicBezTo>
                    <a:pt x="1" y="3690"/>
                    <a:pt x="8711" y="4753"/>
                    <a:pt x="19456" y="4753"/>
                  </a:cubicBezTo>
                  <a:cubicBezTo>
                    <a:pt x="30201" y="4753"/>
                    <a:pt x="38911" y="3690"/>
                    <a:pt x="38911" y="2374"/>
                  </a:cubicBezTo>
                  <a:cubicBezTo>
                    <a:pt x="38911" y="1064"/>
                    <a:pt x="30201" y="0"/>
                    <a:pt x="194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27" name="Google Shape;20327;p34"/>
            <p:cNvSpPr/>
            <p:nvPr/>
          </p:nvSpPr>
          <p:spPr>
            <a:xfrm>
              <a:off x="4918409" y="3793230"/>
              <a:ext cx="2134908" cy="181849"/>
            </a:xfrm>
            <a:custGeom>
              <a:rect b="b" l="l" r="r" t="t"/>
              <a:pathLst>
                <a:path extrusionOk="0" h="3008" w="35314">
                  <a:moveTo>
                    <a:pt x="17657" y="1"/>
                  </a:moveTo>
                  <a:cubicBezTo>
                    <a:pt x="7904" y="1"/>
                    <a:pt x="0" y="674"/>
                    <a:pt x="0" y="1501"/>
                  </a:cubicBezTo>
                  <a:cubicBezTo>
                    <a:pt x="0" y="2334"/>
                    <a:pt x="7904" y="3007"/>
                    <a:pt x="17657" y="3007"/>
                  </a:cubicBezTo>
                  <a:cubicBezTo>
                    <a:pt x="27410" y="3007"/>
                    <a:pt x="35314" y="2334"/>
                    <a:pt x="35314" y="1501"/>
                  </a:cubicBezTo>
                  <a:cubicBezTo>
                    <a:pt x="35314" y="674"/>
                    <a:pt x="27410" y="1"/>
                    <a:pt x="17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28" name="Google Shape;20328;p34"/>
            <p:cNvSpPr/>
            <p:nvPr/>
          </p:nvSpPr>
          <p:spPr>
            <a:xfrm>
              <a:off x="6362966" y="3769048"/>
              <a:ext cx="1921804" cy="548025"/>
            </a:xfrm>
            <a:custGeom>
              <a:rect b="b" l="l" r="r" t="t"/>
              <a:pathLst>
                <a:path extrusionOk="0" h="9065" w="31789">
                  <a:moveTo>
                    <a:pt x="0" y="2929"/>
                  </a:moveTo>
                  <a:lnTo>
                    <a:pt x="31213" y="9065"/>
                  </a:lnTo>
                  <a:lnTo>
                    <a:pt x="31789" y="6136"/>
                  </a:lnTo>
                  <a:lnTo>
                    <a:pt x="571" y="0"/>
                  </a:lnTo>
                  <a:close/>
                </a:path>
              </a:pathLst>
            </a:custGeom>
            <a:gradFill>
              <a:gsLst>
                <a:gs pos="0">
                  <a:schemeClr val="lt1"/>
                </a:gs>
                <a:gs pos="100000">
                  <a:schemeClr val="dk1"/>
                </a:gs>
              </a:gsLst>
              <a:lin ang="108014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29" name="Google Shape;20329;p34"/>
            <p:cNvSpPr/>
            <p:nvPr/>
          </p:nvSpPr>
          <p:spPr>
            <a:xfrm>
              <a:off x="6363269" y="3769048"/>
              <a:ext cx="117827" cy="193577"/>
            </a:xfrm>
            <a:custGeom>
              <a:rect b="b" l="l" r="r" t="t"/>
              <a:pathLst>
                <a:path extrusionOk="0" h="3202" w="1949">
                  <a:moveTo>
                    <a:pt x="576" y="0"/>
                  </a:moveTo>
                  <a:lnTo>
                    <a:pt x="1" y="2929"/>
                  </a:lnTo>
                  <a:lnTo>
                    <a:pt x="1373" y="3201"/>
                  </a:lnTo>
                  <a:lnTo>
                    <a:pt x="1948" y="272"/>
                  </a:lnTo>
                  <a:lnTo>
                    <a:pt x="5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30" name="Google Shape;20330;p34"/>
            <p:cNvSpPr/>
            <p:nvPr/>
          </p:nvSpPr>
          <p:spPr>
            <a:xfrm>
              <a:off x="7635712" y="4019752"/>
              <a:ext cx="648743" cy="297620"/>
            </a:xfrm>
            <a:custGeom>
              <a:rect b="b" l="l" r="r" t="t"/>
              <a:pathLst>
                <a:path extrusionOk="0" h="4923" w="10731">
                  <a:moveTo>
                    <a:pt x="576" y="0"/>
                  </a:moveTo>
                  <a:lnTo>
                    <a:pt x="1" y="2929"/>
                  </a:lnTo>
                  <a:lnTo>
                    <a:pt x="10155" y="4923"/>
                  </a:lnTo>
                  <a:lnTo>
                    <a:pt x="10731" y="1994"/>
                  </a:lnTo>
                  <a:lnTo>
                    <a:pt x="576" y="0"/>
                  </a:lnTo>
                  <a:close/>
                </a:path>
              </a:pathLst>
            </a:custGeom>
            <a:gradFill>
              <a:gsLst>
                <a:gs pos="0">
                  <a:schemeClr val="accent5"/>
                </a:gs>
                <a:gs pos="100000">
                  <a:schemeClr val="accent4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31" name="Google Shape;20331;p34"/>
            <p:cNvSpPr/>
            <p:nvPr/>
          </p:nvSpPr>
          <p:spPr>
            <a:xfrm>
              <a:off x="6363269" y="3878047"/>
              <a:ext cx="1900403" cy="439024"/>
            </a:xfrm>
            <a:custGeom>
              <a:rect b="b" l="l" r="r" t="t"/>
              <a:pathLst>
                <a:path extrusionOk="0" h="7262" w="31435">
                  <a:moveTo>
                    <a:pt x="222" y="1"/>
                  </a:moveTo>
                  <a:lnTo>
                    <a:pt x="1" y="1131"/>
                  </a:lnTo>
                  <a:lnTo>
                    <a:pt x="31213" y="7262"/>
                  </a:lnTo>
                  <a:lnTo>
                    <a:pt x="31434" y="6136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4D4D4D">
                <a:alpha val="2888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0332" name="Google Shape;20332;p34"/>
            <p:cNvGrpSpPr/>
            <p:nvPr/>
          </p:nvGrpSpPr>
          <p:grpSpPr>
            <a:xfrm rot="-1160891">
              <a:off x="5241035" y="2597540"/>
              <a:ext cx="1256391" cy="1555321"/>
              <a:chOff x="8050573" y="-58577"/>
              <a:chExt cx="1256422" cy="1555358"/>
            </a:xfrm>
          </p:grpSpPr>
          <p:sp>
            <p:nvSpPr>
              <p:cNvPr id="20333" name="Google Shape;20333;p34"/>
              <p:cNvSpPr/>
              <p:nvPr/>
            </p:nvSpPr>
            <p:spPr>
              <a:xfrm rot="3725448">
                <a:off x="7978949" y="378895"/>
                <a:ext cx="1399671" cy="680414"/>
              </a:xfrm>
              <a:custGeom>
                <a:rect b="b" l="l" r="r" t="t"/>
                <a:pathLst>
                  <a:path extrusionOk="0" h="23175" w="47673">
                    <a:moveTo>
                      <a:pt x="14765" y="1"/>
                    </a:moveTo>
                    <a:cubicBezTo>
                      <a:pt x="14393" y="1"/>
                      <a:pt x="14169" y="42"/>
                      <a:pt x="14169" y="42"/>
                    </a:cubicBezTo>
                    <a:cubicBezTo>
                      <a:pt x="4753" y="1084"/>
                      <a:pt x="4753" y="9232"/>
                      <a:pt x="4844" y="10997"/>
                    </a:cubicBezTo>
                    <a:lnTo>
                      <a:pt x="4844" y="11314"/>
                    </a:lnTo>
                    <a:cubicBezTo>
                      <a:pt x="4889" y="13940"/>
                      <a:pt x="4074" y="15072"/>
                      <a:pt x="3260" y="15524"/>
                    </a:cubicBezTo>
                    <a:cubicBezTo>
                      <a:pt x="3214" y="15524"/>
                      <a:pt x="3169" y="15570"/>
                      <a:pt x="3079" y="15570"/>
                    </a:cubicBezTo>
                    <a:cubicBezTo>
                      <a:pt x="2807" y="15751"/>
                      <a:pt x="2581" y="15796"/>
                      <a:pt x="2400" y="15796"/>
                    </a:cubicBezTo>
                    <a:cubicBezTo>
                      <a:pt x="1675" y="15932"/>
                      <a:pt x="996" y="16294"/>
                      <a:pt x="543" y="16882"/>
                    </a:cubicBezTo>
                    <a:cubicBezTo>
                      <a:pt x="0" y="17607"/>
                      <a:pt x="46" y="18286"/>
                      <a:pt x="46" y="18286"/>
                    </a:cubicBezTo>
                    <a:cubicBezTo>
                      <a:pt x="1091" y="17240"/>
                      <a:pt x="2118" y="16903"/>
                      <a:pt x="3019" y="16903"/>
                    </a:cubicBezTo>
                    <a:cubicBezTo>
                      <a:pt x="3522" y="16903"/>
                      <a:pt x="3986" y="17008"/>
                      <a:pt x="4391" y="17154"/>
                    </a:cubicBezTo>
                    <a:cubicBezTo>
                      <a:pt x="5116" y="17380"/>
                      <a:pt x="5749" y="17833"/>
                      <a:pt x="6247" y="18467"/>
                    </a:cubicBezTo>
                    <a:cubicBezTo>
                      <a:pt x="9622" y="22582"/>
                      <a:pt x="13109" y="22769"/>
                      <a:pt x="13715" y="22769"/>
                    </a:cubicBezTo>
                    <a:cubicBezTo>
                      <a:pt x="13775" y="22769"/>
                      <a:pt x="13807" y="22767"/>
                      <a:pt x="13807" y="22767"/>
                    </a:cubicBezTo>
                    <a:cubicBezTo>
                      <a:pt x="15256" y="22767"/>
                      <a:pt x="16342" y="22269"/>
                      <a:pt x="17067" y="21636"/>
                    </a:cubicBezTo>
                    <a:cubicBezTo>
                      <a:pt x="17972" y="20911"/>
                      <a:pt x="18560" y="19870"/>
                      <a:pt x="18696" y="18738"/>
                    </a:cubicBezTo>
                    <a:cubicBezTo>
                      <a:pt x="19239" y="15524"/>
                      <a:pt x="20869" y="15524"/>
                      <a:pt x="20914" y="15524"/>
                    </a:cubicBezTo>
                    <a:lnTo>
                      <a:pt x="21096" y="15524"/>
                    </a:lnTo>
                    <a:cubicBezTo>
                      <a:pt x="22952" y="15841"/>
                      <a:pt x="23676" y="17516"/>
                      <a:pt x="23993" y="18557"/>
                    </a:cubicBezTo>
                    <a:cubicBezTo>
                      <a:pt x="24310" y="19825"/>
                      <a:pt x="24943" y="20911"/>
                      <a:pt x="25849" y="21726"/>
                    </a:cubicBezTo>
                    <a:cubicBezTo>
                      <a:pt x="26935" y="22813"/>
                      <a:pt x="27976" y="23175"/>
                      <a:pt x="28972" y="23175"/>
                    </a:cubicBezTo>
                    <a:cubicBezTo>
                      <a:pt x="31462" y="23175"/>
                      <a:pt x="33363" y="20776"/>
                      <a:pt x="33409" y="20730"/>
                    </a:cubicBezTo>
                    <a:cubicBezTo>
                      <a:pt x="34889" y="18994"/>
                      <a:pt x="36978" y="18671"/>
                      <a:pt x="38325" y="18671"/>
                    </a:cubicBezTo>
                    <a:cubicBezTo>
                      <a:pt x="39119" y="18671"/>
                      <a:pt x="39656" y="18784"/>
                      <a:pt x="39656" y="18784"/>
                    </a:cubicBezTo>
                    <a:cubicBezTo>
                      <a:pt x="47673" y="18560"/>
                      <a:pt x="46916" y="12353"/>
                      <a:pt x="46899" y="12353"/>
                    </a:cubicBezTo>
                    <a:lnTo>
                      <a:pt x="46899" y="12353"/>
                    </a:lnTo>
                    <a:cubicBezTo>
                      <a:pt x="46899" y="12353"/>
                      <a:pt x="46899" y="12354"/>
                      <a:pt x="46899" y="12356"/>
                    </a:cubicBezTo>
                    <a:cubicBezTo>
                      <a:pt x="45088" y="14936"/>
                      <a:pt x="41240" y="15343"/>
                      <a:pt x="39429" y="15389"/>
                    </a:cubicBezTo>
                    <a:cubicBezTo>
                      <a:pt x="38750" y="15389"/>
                      <a:pt x="38026" y="15479"/>
                      <a:pt x="37347" y="15524"/>
                    </a:cubicBezTo>
                    <a:cubicBezTo>
                      <a:pt x="36642" y="15591"/>
                      <a:pt x="35986" y="15623"/>
                      <a:pt x="35376" y="15623"/>
                    </a:cubicBezTo>
                    <a:cubicBezTo>
                      <a:pt x="29367" y="15623"/>
                      <a:pt x="27803" y="12579"/>
                      <a:pt x="27433" y="10318"/>
                    </a:cubicBezTo>
                    <a:cubicBezTo>
                      <a:pt x="27252" y="9277"/>
                      <a:pt x="27388" y="8327"/>
                      <a:pt x="27659" y="7376"/>
                    </a:cubicBezTo>
                    <a:cubicBezTo>
                      <a:pt x="27841" y="6787"/>
                      <a:pt x="27931" y="6244"/>
                      <a:pt x="28067" y="5792"/>
                    </a:cubicBezTo>
                    <a:cubicBezTo>
                      <a:pt x="28293" y="3845"/>
                      <a:pt x="27297" y="1944"/>
                      <a:pt x="25577" y="1038"/>
                    </a:cubicBezTo>
                    <a:cubicBezTo>
                      <a:pt x="24886" y="638"/>
                      <a:pt x="24130" y="450"/>
                      <a:pt x="23375" y="450"/>
                    </a:cubicBezTo>
                    <a:cubicBezTo>
                      <a:pt x="22250" y="450"/>
                      <a:pt x="21129" y="868"/>
                      <a:pt x="20235" y="1627"/>
                    </a:cubicBezTo>
                    <a:cubicBezTo>
                      <a:pt x="20054" y="1763"/>
                      <a:pt x="19964" y="1898"/>
                      <a:pt x="19828" y="1989"/>
                    </a:cubicBezTo>
                    <a:cubicBezTo>
                      <a:pt x="19783" y="2125"/>
                      <a:pt x="19602" y="2170"/>
                      <a:pt x="19466" y="2170"/>
                    </a:cubicBezTo>
                    <a:cubicBezTo>
                      <a:pt x="19330" y="2170"/>
                      <a:pt x="19149" y="2079"/>
                      <a:pt x="19058" y="1989"/>
                    </a:cubicBezTo>
                    <a:cubicBezTo>
                      <a:pt x="17482" y="252"/>
                      <a:pt x="15678" y="1"/>
                      <a:pt x="1476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34" name="Google Shape;20334;p34"/>
              <p:cNvSpPr/>
              <p:nvPr/>
            </p:nvSpPr>
            <p:spPr>
              <a:xfrm rot="3725448">
                <a:off x="8127400" y="453248"/>
                <a:ext cx="1282584" cy="517526"/>
              </a:xfrm>
              <a:custGeom>
                <a:rect b="b" l="l" r="r" t="t"/>
                <a:pathLst>
                  <a:path extrusionOk="0" h="17627" w="43685">
                    <a:moveTo>
                      <a:pt x="11506" y="0"/>
                    </a:moveTo>
                    <a:cubicBezTo>
                      <a:pt x="11134" y="0"/>
                      <a:pt x="10910" y="42"/>
                      <a:pt x="10910" y="42"/>
                    </a:cubicBezTo>
                    <a:cubicBezTo>
                      <a:pt x="1449" y="1083"/>
                      <a:pt x="1449" y="9232"/>
                      <a:pt x="1585" y="10997"/>
                    </a:cubicBezTo>
                    <a:lnTo>
                      <a:pt x="1585" y="11314"/>
                    </a:lnTo>
                    <a:cubicBezTo>
                      <a:pt x="1630" y="13894"/>
                      <a:pt x="770" y="15026"/>
                      <a:pt x="0" y="15524"/>
                    </a:cubicBezTo>
                    <a:cubicBezTo>
                      <a:pt x="448" y="15300"/>
                      <a:pt x="1741" y="14714"/>
                      <a:pt x="3080" y="14714"/>
                    </a:cubicBezTo>
                    <a:cubicBezTo>
                      <a:pt x="3910" y="14714"/>
                      <a:pt x="4757" y="14939"/>
                      <a:pt x="5433" y="15615"/>
                    </a:cubicBezTo>
                    <a:cubicBezTo>
                      <a:pt x="5433" y="15615"/>
                      <a:pt x="4346" y="10861"/>
                      <a:pt x="7696" y="10137"/>
                    </a:cubicBezTo>
                    <a:cubicBezTo>
                      <a:pt x="7696" y="10137"/>
                      <a:pt x="7696" y="4748"/>
                      <a:pt x="11673" y="4748"/>
                    </a:cubicBezTo>
                    <a:cubicBezTo>
                      <a:pt x="12573" y="4748"/>
                      <a:pt x="13676" y="5024"/>
                      <a:pt x="15030" y="5701"/>
                    </a:cubicBezTo>
                    <a:cubicBezTo>
                      <a:pt x="15030" y="5701"/>
                      <a:pt x="14803" y="7919"/>
                      <a:pt x="17655" y="7919"/>
                    </a:cubicBezTo>
                    <a:cubicBezTo>
                      <a:pt x="17655" y="7919"/>
                      <a:pt x="23087" y="8824"/>
                      <a:pt x="20643" y="12899"/>
                    </a:cubicBezTo>
                    <a:cubicBezTo>
                      <a:pt x="20643" y="12899"/>
                      <a:pt x="21075" y="17627"/>
                      <a:pt x="26059" y="17627"/>
                    </a:cubicBezTo>
                    <a:cubicBezTo>
                      <a:pt x="27320" y="17627"/>
                      <a:pt x="28872" y="17324"/>
                      <a:pt x="30783" y="16565"/>
                    </a:cubicBezTo>
                    <a:cubicBezTo>
                      <a:pt x="30783" y="16565"/>
                      <a:pt x="32639" y="17187"/>
                      <a:pt x="35027" y="17187"/>
                    </a:cubicBezTo>
                    <a:cubicBezTo>
                      <a:pt x="37914" y="17187"/>
                      <a:pt x="41579" y="16278"/>
                      <a:pt x="43685" y="12265"/>
                    </a:cubicBezTo>
                    <a:lnTo>
                      <a:pt x="43685" y="12265"/>
                    </a:lnTo>
                    <a:cubicBezTo>
                      <a:pt x="41874" y="14845"/>
                      <a:pt x="38026" y="15298"/>
                      <a:pt x="36170" y="15388"/>
                    </a:cubicBezTo>
                    <a:cubicBezTo>
                      <a:pt x="35491" y="15388"/>
                      <a:pt x="34722" y="15434"/>
                      <a:pt x="34042" y="15524"/>
                    </a:cubicBezTo>
                    <a:cubicBezTo>
                      <a:pt x="33341" y="15591"/>
                      <a:pt x="32689" y="15622"/>
                      <a:pt x="32082" y="15622"/>
                    </a:cubicBezTo>
                    <a:cubicBezTo>
                      <a:pt x="26100" y="15622"/>
                      <a:pt x="24503" y="12578"/>
                      <a:pt x="24174" y="10318"/>
                    </a:cubicBezTo>
                    <a:cubicBezTo>
                      <a:pt x="23993" y="9277"/>
                      <a:pt x="24083" y="8326"/>
                      <a:pt x="24400" y="7376"/>
                    </a:cubicBezTo>
                    <a:cubicBezTo>
                      <a:pt x="24536" y="6787"/>
                      <a:pt x="24672" y="6244"/>
                      <a:pt x="24762" y="5791"/>
                    </a:cubicBezTo>
                    <a:cubicBezTo>
                      <a:pt x="24989" y="3845"/>
                      <a:pt x="24038" y="1943"/>
                      <a:pt x="22273" y="1038"/>
                    </a:cubicBezTo>
                    <a:cubicBezTo>
                      <a:pt x="21590" y="632"/>
                      <a:pt x="20824" y="437"/>
                      <a:pt x="20058" y="437"/>
                    </a:cubicBezTo>
                    <a:cubicBezTo>
                      <a:pt x="18946" y="437"/>
                      <a:pt x="17834" y="849"/>
                      <a:pt x="16976" y="1627"/>
                    </a:cubicBezTo>
                    <a:cubicBezTo>
                      <a:pt x="16795" y="1762"/>
                      <a:pt x="16705" y="1853"/>
                      <a:pt x="16569" y="1989"/>
                    </a:cubicBezTo>
                    <a:cubicBezTo>
                      <a:pt x="16523" y="2079"/>
                      <a:pt x="16342" y="2170"/>
                      <a:pt x="16161" y="2170"/>
                    </a:cubicBezTo>
                    <a:cubicBezTo>
                      <a:pt x="16071" y="2170"/>
                      <a:pt x="15890" y="2079"/>
                      <a:pt x="15799" y="1989"/>
                    </a:cubicBezTo>
                    <a:cubicBezTo>
                      <a:pt x="14223" y="252"/>
                      <a:pt x="12418" y="0"/>
                      <a:pt x="11506" y="0"/>
                    </a:cubicBezTo>
                    <a:close/>
                  </a:path>
                </a:pathLst>
              </a:custGeom>
              <a:solidFill>
                <a:srgbClr val="FFBD00">
                  <a:alpha val="43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20335" name="Google Shape;20335;p34"/>
            <p:cNvSpPr/>
            <p:nvPr/>
          </p:nvSpPr>
          <p:spPr>
            <a:xfrm>
              <a:off x="6402137" y="1618787"/>
              <a:ext cx="1344301" cy="1318239"/>
            </a:xfrm>
            <a:custGeom>
              <a:rect b="b" l="l" r="r" t="t"/>
              <a:pathLst>
                <a:path extrusionOk="0" h="33788" w="34456">
                  <a:moveTo>
                    <a:pt x="10006" y="1"/>
                  </a:moveTo>
                  <a:lnTo>
                    <a:pt x="10006" y="1"/>
                  </a:lnTo>
                  <a:cubicBezTo>
                    <a:pt x="7678" y="201"/>
                    <a:pt x="7323" y="2205"/>
                    <a:pt x="7282" y="3182"/>
                  </a:cubicBezTo>
                  <a:cubicBezTo>
                    <a:pt x="7277" y="3521"/>
                    <a:pt x="7323" y="3870"/>
                    <a:pt x="7416" y="4199"/>
                  </a:cubicBezTo>
                  <a:cubicBezTo>
                    <a:pt x="7910" y="5858"/>
                    <a:pt x="9214" y="6334"/>
                    <a:pt x="10545" y="6334"/>
                  </a:cubicBezTo>
                  <a:cubicBezTo>
                    <a:pt x="11872" y="6334"/>
                    <a:pt x="13226" y="5861"/>
                    <a:pt x="13829" y="5617"/>
                  </a:cubicBezTo>
                  <a:cubicBezTo>
                    <a:pt x="14312" y="5417"/>
                    <a:pt x="14826" y="5294"/>
                    <a:pt x="15345" y="5258"/>
                  </a:cubicBezTo>
                  <a:cubicBezTo>
                    <a:pt x="15466" y="5249"/>
                    <a:pt x="15580" y="5245"/>
                    <a:pt x="15691" y="5245"/>
                  </a:cubicBezTo>
                  <a:cubicBezTo>
                    <a:pt x="15781" y="5245"/>
                    <a:pt x="15868" y="5248"/>
                    <a:pt x="15956" y="5252"/>
                  </a:cubicBezTo>
                  <a:cubicBezTo>
                    <a:pt x="16789" y="5330"/>
                    <a:pt x="17554" y="5751"/>
                    <a:pt x="18068" y="6414"/>
                  </a:cubicBezTo>
                  <a:cubicBezTo>
                    <a:pt x="18577" y="7082"/>
                    <a:pt x="18788" y="7925"/>
                    <a:pt x="18654" y="8752"/>
                  </a:cubicBezTo>
                  <a:cubicBezTo>
                    <a:pt x="18201" y="11520"/>
                    <a:pt x="15855" y="12087"/>
                    <a:pt x="14007" y="12087"/>
                  </a:cubicBezTo>
                  <a:cubicBezTo>
                    <a:pt x="12836" y="12087"/>
                    <a:pt x="11865" y="11860"/>
                    <a:pt x="11701" y="11820"/>
                  </a:cubicBezTo>
                  <a:cubicBezTo>
                    <a:pt x="11696" y="11820"/>
                    <a:pt x="11686" y="11815"/>
                    <a:pt x="11676" y="11815"/>
                  </a:cubicBezTo>
                  <a:cubicBezTo>
                    <a:pt x="10235" y="11483"/>
                    <a:pt x="8972" y="11338"/>
                    <a:pt x="7866" y="11338"/>
                  </a:cubicBezTo>
                  <a:cubicBezTo>
                    <a:pt x="3177" y="11338"/>
                    <a:pt x="1298" y="13937"/>
                    <a:pt x="545" y="15920"/>
                  </a:cubicBezTo>
                  <a:cubicBezTo>
                    <a:pt x="155" y="16953"/>
                    <a:pt x="0" y="18068"/>
                    <a:pt x="93" y="19173"/>
                  </a:cubicBezTo>
                  <a:cubicBezTo>
                    <a:pt x="565" y="24772"/>
                    <a:pt x="4126" y="26119"/>
                    <a:pt x="7445" y="26119"/>
                  </a:cubicBezTo>
                  <a:cubicBezTo>
                    <a:pt x="10523" y="26119"/>
                    <a:pt x="13392" y="24959"/>
                    <a:pt x="13392" y="24959"/>
                  </a:cubicBezTo>
                  <a:cubicBezTo>
                    <a:pt x="15766" y="24091"/>
                    <a:pt x="17692" y="23771"/>
                    <a:pt x="19241" y="23771"/>
                  </a:cubicBezTo>
                  <a:cubicBezTo>
                    <a:pt x="20221" y="23771"/>
                    <a:pt x="21051" y="23899"/>
                    <a:pt x="21748" y="24096"/>
                  </a:cubicBezTo>
                  <a:cubicBezTo>
                    <a:pt x="23690" y="24651"/>
                    <a:pt x="25129" y="26285"/>
                    <a:pt x="25432" y="28284"/>
                  </a:cubicBezTo>
                  <a:cubicBezTo>
                    <a:pt x="26085" y="32652"/>
                    <a:pt x="23253" y="33788"/>
                    <a:pt x="23253" y="33788"/>
                  </a:cubicBezTo>
                  <a:lnTo>
                    <a:pt x="25401" y="33747"/>
                  </a:lnTo>
                  <a:cubicBezTo>
                    <a:pt x="25530" y="31367"/>
                    <a:pt x="27873" y="30432"/>
                    <a:pt x="27873" y="30432"/>
                  </a:cubicBezTo>
                  <a:cubicBezTo>
                    <a:pt x="34456" y="26707"/>
                    <a:pt x="31470" y="21907"/>
                    <a:pt x="31470" y="21907"/>
                  </a:cubicBezTo>
                  <a:cubicBezTo>
                    <a:pt x="29806" y="19142"/>
                    <a:pt x="26984" y="18286"/>
                    <a:pt x="24131" y="18286"/>
                  </a:cubicBezTo>
                  <a:cubicBezTo>
                    <a:pt x="20606" y="18286"/>
                    <a:pt x="17032" y="19592"/>
                    <a:pt x="15530" y="20216"/>
                  </a:cubicBezTo>
                  <a:cubicBezTo>
                    <a:pt x="14975" y="20463"/>
                    <a:pt x="14389" y="20628"/>
                    <a:pt x="13793" y="20720"/>
                  </a:cubicBezTo>
                  <a:cubicBezTo>
                    <a:pt x="12946" y="20851"/>
                    <a:pt x="12220" y="20909"/>
                    <a:pt x="11597" y="20909"/>
                  </a:cubicBezTo>
                  <a:cubicBezTo>
                    <a:pt x="7508" y="20909"/>
                    <a:pt x="7893" y="18421"/>
                    <a:pt x="8022" y="17899"/>
                  </a:cubicBezTo>
                  <a:lnTo>
                    <a:pt x="8079" y="17724"/>
                  </a:lnTo>
                  <a:cubicBezTo>
                    <a:pt x="8915" y="15638"/>
                    <a:pt x="12032" y="15119"/>
                    <a:pt x="14914" y="15119"/>
                  </a:cubicBezTo>
                  <a:cubicBezTo>
                    <a:pt x="16370" y="15119"/>
                    <a:pt x="17765" y="15252"/>
                    <a:pt x="18777" y="15381"/>
                  </a:cubicBezTo>
                  <a:cubicBezTo>
                    <a:pt x="19361" y="15458"/>
                    <a:pt x="19947" y="15496"/>
                    <a:pt x="20532" y="15496"/>
                  </a:cubicBezTo>
                  <a:cubicBezTo>
                    <a:pt x="21782" y="15496"/>
                    <a:pt x="23027" y="15321"/>
                    <a:pt x="24235" y="14975"/>
                  </a:cubicBezTo>
                  <a:cubicBezTo>
                    <a:pt x="28598" y="13721"/>
                    <a:pt x="29718" y="11003"/>
                    <a:pt x="29805" y="8701"/>
                  </a:cubicBezTo>
                  <a:cubicBezTo>
                    <a:pt x="29882" y="6491"/>
                    <a:pt x="28988" y="4353"/>
                    <a:pt x="27359" y="2863"/>
                  </a:cubicBezTo>
                  <a:cubicBezTo>
                    <a:pt x="25339" y="1010"/>
                    <a:pt x="23187" y="441"/>
                    <a:pt x="21319" y="441"/>
                  </a:cubicBezTo>
                  <a:cubicBezTo>
                    <a:pt x="20830" y="441"/>
                    <a:pt x="20361" y="480"/>
                    <a:pt x="19918" y="545"/>
                  </a:cubicBezTo>
                  <a:cubicBezTo>
                    <a:pt x="18320" y="766"/>
                    <a:pt x="16804" y="1378"/>
                    <a:pt x="15494" y="2313"/>
                  </a:cubicBezTo>
                  <a:cubicBezTo>
                    <a:pt x="13434" y="3796"/>
                    <a:pt x="11885" y="4185"/>
                    <a:pt x="10833" y="4185"/>
                  </a:cubicBezTo>
                  <a:cubicBezTo>
                    <a:pt x="10798" y="4185"/>
                    <a:pt x="10764" y="4184"/>
                    <a:pt x="10730" y="4184"/>
                  </a:cubicBezTo>
                  <a:cubicBezTo>
                    <a:pt x="10052" y="4163"/>
                    <a:pt x="9415" y="3819"/>
                    <a:pt x="9029" y="3253"/>
                  </a:cubicBezTo>
                  <a:cubicBezTo>
                    <a:pt x="8644" y="2693"/>
                    <a:pt x="8556" y="1974"/>
                    <a:pt x="8793" y="1332"/>
                  </a:cubicBezTo>
                  <a:cubicBezTo>
                    <a:pt x="9132" y="402"/>
                    <a:pt x="10006" y="1"/>
                    <a:pt x="100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0339" name="Shape 203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40" name="Google Shape;20340;p35"/>
          <p:cNvSpPr txBox="1"/>
          <p:nvPr>
            <p:ph type="title"/>
          </p:nvPr>
        </p:nvSpPr>
        <p:spPr>
          <a:xfrm>
            <a:off x="720000" y="394950"/>
            <a:ext cx="7704000" cy="59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3400"/>
              <a:t>TÁC HẠI CỦA THUỐC LÁ</a:t>
            </a:r>
            <a:endParaRPr sz="3400"/>
          </a:p>
        </p:txBody>
      </p:sp>
      <p:sp>
        <p:nvSpPr>
          <p:cNvPr id="20341" name="Google Shape;20341;p35"/>
          <p:cNvSpPr txBox="1"/>
          <p:nvPr>
            <p:ph idx="1" type="body"/>
          </p:nvPr>
        </p:nvSpPr>
        <p:spPr>
          <a:xfrm>
            <a:off x="720000" y="1329850"/>
            <a:ext cx="3901500" cy="3259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429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Char char="●"/>
            </a:pPr>
            <a:r>
              <a:rPr lang="en" sz="1800"/>
              <a:t>Tác giả mượn lời Trần Hưng Đạo nhằm gây ấn tượng mạnh, làm nổi bật vấn đề chống thuốc = chống giặc ngoại xâm</a:t>
            </a:r>
            <a:endParaRPr sz="18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  <a:p>
            <a:pPr indent="-342900" lvl="0" marL="457200" rtl="0" algn="l">
              <a:spcBef>
                <a:spcPts val="0"/>
              </a:spcBef>
              <a:spcAft>
                <a:spcPts val="0"/>
              </a:spcAft>
              <a:buSzPts val="1800"/>
              <a:buChar char="●"/>
            </a:pPr>
            <a:r>
              <a:rPr lang="en" sz="1800"/>
              <a:t>Dâu ví như sức khoẻ con người</a:t>
            </a:r>
            <a:endParaRPr sz="18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  <a:p>
            <a:pPr indent="-342900" lvl="0" marL="457200" rtl="0" algn="l">
              <a:spcBef>
                <a:spcPts val="0"/>
              </a:spcBef>
              <a:spcAft>
                <a:spcPts val="0"/>
              </a:spcAft>
              <a:buSzPts val="1800"/>
              <a:buChar char="●"/>
            </a:pPr>
            <a:r>
              <a:rPr lang="en" sz="1800"/>
              <a:t>Tằm ví như khói thuốc lá</a:t>
            </a:r>
            <a:endParaRPr sz="18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=&gt; Con người không thể thấy ngay được tác hại của thuốc lá</a:t>
            </a:r>
            <a:endParaRPr sz="1800"/>
          </a:p>
        </p:txBody>
      </p:sp>
      <p:pic>
        <p:nvPicPr>
          <p:cNvPr id="20342" name="Google Shape;20342;p3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034950" y="1746012"/>
            <a:ext cx="3389050" cy="24274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0346" name="Shape 20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47" name="Google Shape;20347;p36"/>
          <p:cNvSpPr txBox="1"/>
          <p:nvPr>
            <p:ph idx="4" type="title"/>
          </p:nvPr>
        </p:nvSpPr>
        <p:spPr>
          <a:xfrm>
            <a:off x="4171999" y="356400"/>
            <a:ext cx="4846500" cy="59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ĐỐI VỚI NGƯỜI HÚT</a:t>
            </a:r>
            <a:endParaRPr/>
          </a:p>
        </p:txBody>
      </p:sp>
      <p:sp>
        <p:nvSpPr>
          <p:cNvPr id="20348" name="Google Shape;20348;p36"/>
          <p:cNvSpPr txBox="1"/>
          <p:nvPr>
            <p:ph type="title"/>
          </p:nvPr>
        </p:nvSpPr>
        <p:spPr>
          <a:xfrm>
            <a:off x="4177540" y="1237300"/>
            <a:ext cx="2005800" cy="1273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</a:t>
            </a:r>
            <a:r>
              <a:rPr lang="en"/>
              <a:t>1</a:t>
            </a:r>
            <a:endParaRPr/>
          </a:p>
        </p:txBody>
      </p:sp>
      <p:sp>
        <p:nvSpPr>
          <p:cNvPr id="20349" name="Google Shape;20349;p36"/>
          <p:cNvSpPr txBox="1"/>
          <p:nvPr>
            <p:ph idx="2" type="title"/>
          </p:nvPr>
        </p:nvSpPr>
        <p:spPr>
          <a:xfrm>
            <a:off x="4177540" y="3012100"/>
            <a:ext cx="2005800" cy="1273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20350" name="Google Shape;20350;p36"/>
          <p:cNvSpPr txBox="1"/>
          <p:nvPr>
            <p:ph idx="1" type="subTitle"/>
          </p:nvPr>
        </p:nvSpPr>
        <p:spPr>
          <a:xfrm>
            <a:off x="5778024" y="3189475"/>
            <a:ext cx="2631000" cy="1010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Gây nên nhiều bệnh nguy hiểm như: Ung thư phổi, viêm phế quản, ung thư vòm họng, bệnh về tim mạch,...</a:t>
            </a:r>
            <a:endParaRPr/>
          </a:p>
        </p:txBody>
      </p:sp>
      <p:sp>
        <p:nvSpPr>
          <p:cNvPr id="20351" name="Google Shape;20351;p36"/>
          <p:cNvSpPr txBox="1"/>
          <p:nvPr>
            <p:ph idx="3" type="subTitle"/>
          </p:nvPr>
        </p:nvSpPr>
        <p:spPr>
          <a:xfrm>
            <a:off x="5763051" y="1427775"/>
            <a:ext cx="2631000" cy="1010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Khói thuốc lá chứa nhiều chất độc như hắc ín, chất các bon ô xít (CO), nhiều nhất là chất nicotine (C₁₀H₁₄N₂)</a:t>
            </a:r>
            <a:endParaRPr/>
          </a:p>
        </p:txBody>
      </p:sp>
      <p:grpSp>
        <p:nvGrpSpPr>
          <p:cNvPr id="20352" name="Google Shape;20352;p36"/>
          <p:cNvGrpSpPr/>
          <p:nvPr/>
        </p:nvGrpSpPr>
        <p:grpSpPr>
          <a:xfrm>
            <a:off x="374606" y="972307"/>
            <a:ext cx="3753819" cy="4303170"/>
            <a:chOff x="598331" y="972307"/>
            <a:chExt cx="3753819" cy="4303170"/>
          </a:xfrm>
        </p:grpSpPr>
        <p:grpSp>
          <p:nvGrpSpPr>
            <p:cNvPr id="20353" name="Google Shape;20353;p36"/>
            <p:cNvGrpSpPr/>
            <p:nvPr/>
          </p:nvGrpSpPr>
          <p:grpSpPr>
            <a:xfrm rot="-378013">
              <a:off x="671898" y="1806156"/>
              <a:ext cx="1133479" cy="1403164"/>
              <a:chOff x="8050573" y="-58577"/>
              <a:chExt cx="1256422" cy="1555358"/>
            </a:xfrm>
          </p:grpSpPr>
          <p:sp>
            <p:nvSpPr>
              <p:cNvPr id="20354" name="Google Shape;20354;p36"/>
              <p:cNvSpPr/>
              <p:nvPr/>
            </p:nvSpPr>
            <p:spPr>
              <a:xfrm rot="3725448">
                <a:off x="7978949" y="378895"/>
                <a:ext cx="1399671" cy="680414"/>
              </a:xfrm>
              <a:custGeom>
                <a:rect b="b" l="l" r="r" t="t"/>
                <a:pathLst>
                  <a:path extrusionOk="0" h="23175" w="47673">
                    <a:moveTo>
                      <a:pt x="14765" y="1"/>
                    </a:moveTo>
                    <a:cubicBezTo>
                      <a:pt x="14393" y="1"/>
                      <a:pt x="14169" y="42"/>
                      <a:pt x="14169" y="42"/>
                    </a:cubicBezTo>
                    <a:cubicBezTo>
                      <a:pt x="4753" y="1084"/>
                      <a:pt x="4753" y="9232"/>
                      <a:pt x="4844" y="10997"/>
                    </a:cubicBezTo>
                    <a:lnTo>
                      <a:pt x="4844" y="11314"/>
                    </a:lnTo>
                    <a:cubicBezTo>
                      <a:pt x="4889" y="13940"/>
                      <a:pt x="4074" y="15072"/>
                      <a:pt x="3260" y="15524"/>
                    </a:cubicBezTo>
                    <a:cubicBezTo>
                      <a:pt x="3214" y="15524"/>
                      <a:pt x="3169" y="15570"/>
                      <a:pt x="3079" y="15570"/>
                    </a:cubicBezTo>
                    <a:cubicBezTo>
                      <a:pt x="2807" y="15751"/>
                      <a:pt x="2581" y="15796"/>
                      <a:pt x="2400" y="15796"/>
                    </a:cubicBezTo>
                    <a:cubicBezTo>
                      <a:pt x="1675" y="15932"/>
                      <a:pt x="996" y="16294"/>
                      <a:pt x="543" y="16882"/>
                    </a:cubicBezTo>
                    <a:cubicBezTo>
                      <a:pt x="0" y="17607"/>
                      <a:pt x="46" y="18286"/>
                      <a:pt x="46" y="18286"/>
                    </a:cubicBezTo>
                    <a:cubicBezTo>
                      <a:pt x="1091" y="17240"/>
                      <a:pt x="2118" y="16903"/>
                      <a:pt x="3019" y="16903"/>
                    </a:cubicBezTo>
                    <a:cubicBezTo>
                      <a:pt x="3522" y="16903"/>
                      <a:pt x="3986" y="17008"/>
                      <a:pt x="4391" y="17154"/>
                    </a:cubicBezTo>
                    <a:cubicBezTo>
                      <a:pt x="5116" y="17380"/>
                      <a:pt x="5749" y="17833"/>
                      <a:pt x="6247" y="18467"/>
                    </a:cubicBezTo>
                    <a:cubicBezTo>
                      <a:pt x="9622" y="22582"/>
                      <a:pt x="13109" y="22769"/>
                      <a:pt x="13715" y="22769"/>
                    </a:cubicBezTo>
                    <a:cubicBezTo>
                      <a:pt x="13775" y="22769"/>
                      <a:pt x="13807" y="22767"/>
                      <a:pt x="13807" y="22767"/>
                    </a:cubicBezTo>
                    <a:cubicBezTo>
                      <a:pt x="15256" y="22767"/>
                      <a:pt x="16342" y="22269"/>
                      <a:pt x="17067" y="21636"/>
                    </a:cubicBezTo>
                    <a:cubicBezTo>
                      <a:pt x="17972" y="20911"/>
                      <a:pt x="18560" y="19870"/>
                      <a:pt x="18696" y="18738"/>
                    </a:cubicBezTo>
                    <a:cubicBezTo>
                      <a:pt x="19239" y="15524"/>
                      <a:pt x="20869" y="15524"/>
                      <a:pt x="20914" y="15524"/>
                    </a:cubicBezTo>
                    <a:lnTo>
                      <a:pt x="21096" y="15524"/>
                    </a:lnTo>
                    <a:cubicBezTo>
                      <a:pt x="22952" y="15841"/>
                      <a:pt x="23676" y="17516"/>
                      <a:pt x="23993" y="18557"/>
                    </a:cubicBezTo>
                    <a:cubicBezTo>
                      <a:pt x="24310" y="19825"/>
                      <a:pt x="24943" y="20911"/>
                      <a:pt x="25849" y="21726"/>
                    </a:cubicBezTo>
                    <a:cubicBezTo>
                      <a:pt x="26935" y="22813"/>
                      <a:pt x="27976" y="23175"/>
                      <a:pt x="28972" y="23175"/>
                    </a:cubicBezTo>
                    <a:cubicBezTo>
                      <a:pt x="31462" y="23175"/>
                      <a:pt x="33363" y="20776"/>
                      <a:pt x="33409" y="20730"/>
                    </a:cubicBezTo>
                    <a:cubicBezTo>
                      <a:pt x="34889" y="18994"/>
                      <a:pt x="36978" y="18671"/>
                      <a:pt x="38325" y="18671"/>
                    </a:cubicBezTo>
                    <a:cubicBezTo>
                      <a:pt x="39119" y="18671"/>
                      <a:pt x="39656" y="18784"/>
                      <a:pt x="39656" y="18784"/>
                    </a:cubicBezTo>
                    <a:cubicBezTo>
                      <a:pt x="47673" y="18560"/>
                      <a:pt x="46916" y="12353"/>
                      <a:pt x="46899" y="12353"/>
                    </a:cubicBezTo>
                    <a:lnTo>
                      <a:pt x="46899" y="12353"/>
                    </a:lnTo>
                    <a:cubicBezTo>
                      <a:pt x="46899" y="12353"/>
                      <a:pt x="46899" y="12354"/>
                      <a:pt x="46899" y="12356"/>
                    </a:cubicBezTo>
                    <a:cubicBezTo>
                      <a:pt x="45088" y="14936"/>
                      <a:pt x="41240" y="15343"/>
                      <a:pt x="39429" y="15389"/>
                    </a:cubicBezTo>
                    <a:cubicBezTo>
                      <a:pt x="38750" y="15389"/>
                      <a:pt x="38026" y="15479"/>
                      <a:pt x="37347" y="15524"/>
                    </a:cubicBezTo>
                    <a:cubicBezTo>
                      <a:pt x="36642" y="15591"/>
                      <a:pt x="35986" y="15623"/>
                      <a:pt x="35376" y="15623"/>
                    </a:cubicBezTo>
                    <a:cubicBezTo>
                      <a:pt x="29367" y="15623"/>
                      <a:pt x="27803" y="12579"/>
                      <a:pt x="27433" y="10318"/>
                    </a:cubicBezTo>
                    <a:cubicBezTo>
                      <a:pt x="27252" y="9277"/>
                      <a:pt x="27388" y="8327"/>
                      <a:pt x="27659" y="7376"/>
                    </a:cubicBezTo>
                    <a:cubicBezTo>
                      <a:pt x="27841" y="6787"/>
                      <a:pt x="27931" y="6244"/>
                      <a:pt x="28067" y="5792"/>
                    </a:cubicBezTo>
                    <a:cubicBezTo>
                      <a:pt x="28293" y="3845"/>
                      <a:pt x="27297" y="1944"/>
                      <a:pt x="25577" y="1038"/>
                    </a:cubicBezTo>
                    <a:cubicBezTo>
                      <a:pt x="24886" y="638"/>
                      <a:pt x="24130" y="450"/>
                      <a:pt x="23375" y="450"/>
                    </a:cubicBezTo>
                    <a:cubicBezTo>
                      <a:pt x="22250" y="450"/>
                      <a:pt x="21129" y="868"/>
                      <a:pt x="20235" y="1627"/>
                    </a:cubicBezTo>
                    <a:cubicBezTo>
                      <a:pt x="20054" y="1763"/>
                      <a:pt x="19964" y="1898"/>
                      <a:pt x="19828" y="1989"/>
                    </a:cubicBezTo>
                    <a:cubicBezTo>
                      <a:pt x="19783" y="2125"/>
                      <a:pt x="19602" y="2170"/>
                      <a:pt x="19466" y="2170"/>
                    </a:cubicBezTo>
                    <a:cubicBezTo>
                      <a:pt x="19330" y="2170"/>
                      <a:pt x="19149" y="2079"/>
                      <a:pt x="19058" y="1989"/>
                    </a:cubicBezTo>
                    <a:cubicBezTo>
                      <a:pt x="17482" y="252"/>
                      <a:pt x="15678" y="1"/>
                      <a:pt x="1476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55" name="Google Shape;20355;p36"/>
              <p:cNvSpPr/>
              <p:nvPr/>
            </p:nvSpPr>
            <p:spPr>
              <a:xfrm rot="3725448">
                <a:off x="8127400" y="453248"/>
                <a:ext cx="1282584" cy="517526"/>
              </a:xfrm>
              <a:custGeom>
                <a:rect b="b" l="l" r="r" t="t"/>
                <a:pathLst>
                  <a:path extrusionOk="0" h="17627" w="43685">
                    <a:moveTo>
                      <a:pt x="11506" y="0"/>
                    </a:moveTo>
                    <a:cubicBezTo>
                      <a:pt x="11134" y="0"/>
                      <a:pt x="10910" y="42"/>
                      <a:pt x="10910" y="42"/>
                    </a:cubicBezTo>
                    <a:cubicBezTo>
                      <a:pt x="1449" y="1083"/>
                      <a:pt x="1449" y="9232"/>
                      <a:pt x="1585" y="10997"/>
                    </a:cubicBezTo>
                    <a:lnTo>
                      <a:pt x="1585" y="11314"/>
                    </a:lnTo>
                    <a:cubicBezTo>
                      <a:pt x="1630" y="13894"/>
                      <a:pt x="770" y="15026"/>
                      <a:pt x="0" y="15524"/>
                    </a:cubicBezTo>
                    <a:cubicBezTo>
                      <a:pt x="448" y="15300"/>
                      <a:pt x="1741" y="14714"/>
                      <a:pt x="3080" y="14714"/>
                    </a:cubicBezTo>
                    <a:cubicBezTo>
                      <a:pt x="3910" y="14714"/>
                      <a:pt x="4757" y="14939"/>
                      <a:pt x="5433" y="15615"/>
                    </a:cubicBezTo>
                    <a:cubicBezTo>
                      <a:pt x="5433" y="15615"/>
                      <a:pt x="4346" y="10861"/>
                      <a:pt x="7696" y="10137"/>
                    </a:cubicBezTo>
                    <a:cubicBezTo>
                      <a:pt x="7696" y="10137"/>
                      <a:pt x="7696" y="4748"/>
                      <a:pt x="11673" y="4748"/>
                    </a:cubicBezTo>
                    <a:cubicBezTo>
                      <a:pt x="12573" y="4748"/>
                      <a:pt x="13676" y="5024"/>
                      <a:pt x="15030" y="5701"/>
                    </a:cubicBezTo>
                    <a:cubicBezTo>
                      <a:pt x="15030" y="5701"/>
                      <a:pt x="14803" y="7919"/>
                      <a:pt x="17655" y="7919"/>
                    </a:cubicBezTo>
                    <a:cubicBezTo>
                      <a:pt x="17655" y="7919"/>
                      <a:pt x="23087" y="8824"/>
                      <a:pt x="20643" y="12899"/>
                    </a:cubicBezTo>
                    <a:cubicBezTo>
                      <a:pt x="20643" y="12899"/>
                      <a:pt x="21075" y="17627"/>
                      <a:pt x="26059" y="17627"/>
                    </a:cubicBezTo>
                    <a:cubicBezTo>
                      <a:pt x="27320" y="17627"/>
                      <a:pt x="28872" y="17324"/>
                      <a:pt x="30783" y="16565"/>
                    </a:cubicBezTo>
                    <a:cubicBezTo>
                      <a:pt x="30783" y="16565"/>
                      <a:pt x="32639" y="17187"/>
                      <a:pt x="35027" y="17187"/>
                    </a:cubicBezTo>
                    <a:cubicBezTo>
                      <a:pt x="37914" y="17187"/>
                      <a:pt x="41579" y="16278"/>
                      <a:pt x="43685" y="12265"/>
                    </a:cubicBezTo>
                    <a:lnTo>
                      <a:pt x="43685" y="12265"/>
                    </a:lnTo>
                    <a:cubicBezTo>
                      <a:pt x="41874" y="14845"/>
                      <a:pt x="38026" y="15298"/>
                      <a:pt x="36170" y="15388"/>
                    </a:cubicBezTo>
                    <a:cubicBezTo>
                      <a:pt x="35491" y="15388"/>
                      <a:pt x="34722" y="15434"/>
                      <a:pt x="34042" y="15524"/>
                    </a:cubicBezTo>
                    <a:cubicBezTo>
                      <a:pt x="33341" y="15591"/>
                      <a:pt x="32689" y="15622"/>
                      <a:pt x="32082" y="15622"/>
                    </a:cubicBezTo>
                    <a:cubicBezTo>
                      <a:pt x="26100" y="15622"/>
                      <a:pt x="24503" y="12578"/>
                      <a:pt x="24174" y="10318"/>
                    </a:cubicBezTo>
                    <a:cubicBezTo>
                      <a:pt x="23993" y="9277"/>
                      <a:pt x="24083" y="8326"/>
                      <a:pt x="24400" y="7376"/>
                    </a:cubicBezTo>
                    <a:cubicBezTo>
                      <a:pt x="24536" y="6787"/>
                      <a:pt x="24672" y="6244"/>
                      <a:pt x="24762" y="5791"/>
                    </a:cubicBezTo>
                    <a:cubicBezTo>
                      <a:pt x="24989" y="3845"/>
                      <a:pt x="24038" y="1943"/>
                      <a:pt x="22273" y="1038"/>
                    </a:cubicBezTo>
                    <a:cubicBezTo>
                      <a:pt x="21590" y="632"/>
                      <a:pt x="20824" y="437"/>
                      <a:pt x="20058" y="437"/>
                    </a:cubicBezTo>
                    <a:cubicBezTo>
                      <a:pt x="18946" y="437"/>
                      <a:pt x="17834" y="849"/>
                      <a:pt x="16976" y="1627"/>
                    </a:cubicBezTo>
                    <a:cubicBezTo>
                      <a:pt x="16795" y="1762"/>
                      <a:pt x="16705" y="1853"/>
                      <a:pt x="16569" y="1989"/>
                    </a:cubicBezTo>
                    <a:cubicBezTo>
                      <a:pt x="16523" y="2079"/>
                      <a:pt x="16342" y="2170"/>
                      <a:pt x="16161" y="2170"/>
                    </a:cubicBezTo>
                    <a:cubicBezTo>
                      <a:pt x="16071" y="2170"/>
                      <a:pt x="15890" y="2079"/>
                      <a:pt x="15799" y="1989"/>
                    </a:cubicBezTo>
                    <a:cubicBezTo>
                      <a:pt x="14223" y="252"/>
                      <a:pt x="12418" y="0"/>
                      <a:pt x="11506" y="0"/>
                    </a:cubicBezTo>
                    <a:close/>
                  </a:path>
                </a:pathLst>
              </a:custGeom>
              <a:solidFill>
                <a:srgbClr val="FFBD00">
                  <a:alpha val="43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0356" name="Google Shape;20356;p36"/>
            <p:cNvGrpSpPr/>
            <p:nvPr/>
          </p:nvGrpSpPr>
          <p:grpSpPr>
            <a:xfrm>
              <a:off x="1918517" y="3395679"/>
              <a:ext cx="1120062" cy="1122007"/>
              <a:chOff x="-157446" y="4265979"/>
              <a:chExt cx="1120062" cy="1122007"/>
            </a:xfrm>
          </p:grpSpPr>
          <p:sp>
            <p:nvSpPr>
              <p:cNvPr id="20357" name="Google Shape;20357;p36"/>
              <p:cNvSpPr/>
              <p:nvPr/>
            </p:nvSpPr>
            <p:spPr>
              <a:xfrm rot="4169634">
                <a:off x="-33786" y="4392270"/>
                <a:ext cx="872742" cy="869425"/>
              </a:xfrm>
              <a:custGeom>
                <a:rect b="b" l="l" r="r" t="t"/>
                <a:pathLst>
                  <a:path extrusionOk="0" h="42463" w="42625">
                    <a:moveTo>
                      <a:pt x="34929" y="1"/>
                    </a:moveTo>
                    <a:cubicBezTo>
                      <a:pt x="33827" y="10297"/>
                      <a:pt x="29672" y="10916"/>
                      <a:pt x="28699" y="10916"/>
                    </a:cubicBezTo>
                    <a:cubicBezTo>
                      <a:pt x="28632" y="10916"/>
                      <a:pt x="28581" y="10913"/>
                      <a:pt x="28546" y="10910"/>
                    </a:cubicBezTo>
                    <a:lnTo>
                      <a:pt x="28455" y="10910"/>
                    </a:lnTo>
                    <a:cubicBezTo>
                      <a:pt x="28265" y="10905"/>
                      <a:pt x="28078" y="10903"/>
                      <a:pt x="27895" y="10903"/>
                    </a:cubicBezTo>
                    <a:cubicBezTo>
                      <a:pt x="18028" y="10903"/>
                      <a:pt x="18834" y="17996"/>
                      <a:pt x="19990" y="21730"/>
                    </a:cubicBezTo>
                    <a:cubicBezTo>
                      <a:pt x="20895" y="24763"/>
                      <a:pt x="20443" y="28067"/>
                      <a:pt x="18722" y="30693"/>
                    </a:cubicBezTo>
                    <a:cubicBezTo>
                      <a:pt x="16466" y="34346"/>
                      <a:pt x="12879" y="34995"/>
                      <a:pt x="10649" y="34995"/>
                    </a:cubicBezTo>
                    <a:cubicBezTo>
                      <a:pt x="10060" y="34995"/>
                      <a:pt x="9566" y="34950"/>
                      <a:pt x="9216" y="34903"/>
                    </a:cubicBezTo>
                    <a:cubicBezTo>
                      <a:pt x="8854" y="34903"/>
                      <a:pt x="8673" y="34858"/>
                      <a:pt x="8673" y="34858"/>
                    </a:cubicBezTo>
                    <a:cubicBezTo>
                      <a:pt x="8154" y="34794"/>
                      <a:pt x="7670" y="34764"/>
                      <a:pt x="7218" y="34764"/>
                    </a:cubicBezTo>
                    <a:cubicBezTo>
                      <a:pt x="0" y="34764"/>
                      <a:pt x="1203" y="42463"/>
                      <a:pt x="1203" y="42463"/>
                    </a:cubicBezTo>
                    <a:cubicBezTo>
                      <a:pt x="2492" y="38244"/>
                      <a:pt x="4673" y="37004"/>
                      <a:pt x="6792" y="37004"/>
                    </a:cubicBezTo>
                    <a:cubicBezTo>
                      <a:pt x="9810" y="37004"/>
                      <a:pt x="12702" y="39520"/>
                      <a:pt x="12702" y="39520"/>
                    </a:cubicBezTo>
                    <a:cubicBezTo>
                      <a:pt x="15345" y="41594"/>
                      <a:pt x="17432" y="42321"/>
                      <a:pt x="19059" y="42321"/>
                    </a:cubicBezTo>
                    <a:cubicBezTo>
                      <a:pt x="22866" y="42321"/>
                      <a:pt x="24155" y="38343"/>
                      <a:pt x="24155" y="38343"/>
                    </a:cubicBezTo>
                    <a:cubicBezTo>
                      <a:pt x="25174" y="35474"/>
                      <a:pt x="27233" y="34840"/>
                      <a:pt x="28860" y="34840"/>
                    </a:cubicBezTo>
                    <a:cubicBezTo>
                      <a:pt x="29183" y="34840"/>
                      <a:pt x="29490" y="34865"/>
                      <a:pt x="29768" y="34903"/>
                    </a:cubicBezTo>
                    <a:cubicBezTo>
                      <a:pt x="30402" y="34948"/>
                      <a:pt x="30945" y="35129"/>
                      <a:pt x="31534" y="35356"/>
                    </a:cubicBezTo>
                    <a:cubicBezTo>
                      <a:pt x="32601" y="35788"/>
                      <a:pt x="33613" y="35964"/>
                      <a:pt x="34558" y="35964"/>
                    </a:cubicBezTo>
                    <a:cubicBezTo>
                      <a:pt x="35097" y="35964"/>
                      <a:pt x="35613" y="35907"/>
                      <a:pt x="36106" y="35808"/>
                    </a:cubicBezTo>
                    <a:cubicBezTo>
                      <a:pt x="38233" y="35401"/>
                      <a:pt x="39999" y="34088"/>
                      <a:pt x="41131" y="32323"/>
                    </a:cubicBezTo>
                    <a:cubicBezTo>
                      <a:pt x="42262" y="30512"/>
                      <a:pt x="42624" y="28294"/>
                      <a:pt x="42126" y="26121"/>
                    </a:cubicBezTo>
                    <a:cubicBezTo>
                      <a:pt x="41266" y="22726"/>
                      <a:pt x="38822" y="19919"/>
                      <a:pt x="37645" y="18697"/>
                    </a:cubicBezTo>
                    <a:lnTo>
                      <a:pt x="36468" y="17701"/>
                    </a:lnTo>
                    <a:cubicBezTo>
                      <a:pt x="34431" y="16162"/>
                      <a:pt x="35110" y="14260"/>
                      <a:pt x="35834" y="13038"/>
                    </a:cubicBezTo>
                    <a:cubicBezTo>
                      <a:pt x="36513" y="11997"/>
                      <a:pt x="37011" y="10775"/>
                      <a:pt x="37192" y="9552"/>
                    </a:cubicBezTo>
                    <a:cubicBezTo>
                      <a:pt x="38505" y="1811"/>
                      <a:pt x="35110" y="46"/>
                      <a:pt x="349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58" name="Google Shape;20358;p36"/>
              <p:cNvSpPr/>
              <p:nvPr/>
            </p:nvSpPr>
            <p:spPr>
              <a:xfrm rot="4169634">
                <a:off x="174615" y="4470233"/>
                <a:ext cx="588592" cy="759455"/>
              </a:xfrm>
              <a:custGeom>
                <a:rect b="b" l="l" r="r" t="t"/>
                <a:pathLst>
                  <a:path extrusionOk="0" h="37092" w="28747">
                    <a:moveTo>
                      <a:pt x="25713" y="1"/>
                    </a:moveTo>
                    <a:lnTo>
                      <a:pt x="25713" y="1"/>
                    </a:lnTo>
                    <a:cubicBezTo>
                      <a:pt x="24574" y="10297"/>
                      <a:pt x="20484" y="10917"/>
                      <a:pt x="19458" y="10917"/>
                    </a:cubicBezTo>
                    <a:cubicBezTo>
                      <a:pt x="19383" y="10917"/>
                      <a:pt x="19325" y="10914"/>
                      <a:pt x="19285" y="10911"/>
                    </a:cubicBezTo>
                    <a:lnTo>
                      <a:pt x="19240" y="10911"/>
                    </a:lnTo>
                    <a:cubicBezTo>
                      <a:pt x="19049" y="10906"/>
                      <a:pt x="18863" y="10903"/>
                      <a:pt x="18680" y="10903"/>
                    </a:cubicBezTo>
                    <a:cubicBezTo>
                      <a:pt x="8811" y="10903"/>
                      <a:pt x="9574" y="17997"/>
                      <a:pt x="10774" y="21730"/>
                    </a:cubicBezTo>
                    <a:cubicBezTo>
                      <a:pt x="11680" y="24763"/>
                      <a:pt x="11227" y="28068"/>
                      <a:pt x="9507" y="30738"/>
                    </a:cubicBezTo>
                    <a:cubicBezTo>
                      <a:pt x="7218" y="34351"/>
                      <a:pt x="3628" y="34996"/>
                      <a:pt x="1419" y="34996"/>
                    </a:cubicBezTo>
                    <a:cubicBezTo>
                      <a:pt x="832" y="34996"/>
                      <a:pt x="342" y="34951"/>
                      <a:pt x="0" y="34903"/>
                    </a:cubicBezTo>
                    <a:lnTo>
                      <a:pt x="0" y="34903"/>
                    </a:lnTo>
                    <a:cubicBezTo>
                      <a:pt x="589" y="36111"/>
                      <a:pt x="2703" y="36302"/>
                      <a:pt x="3980" y="36302"/>
                    </a:cubicBezTo>
                    <a:cubicBezTo>
                      <a:pt x="4569" y="36302"/>
                      <a:pt x="4980" y="36261"/>
                      <a:pt x="4980" y="36261"/>
                    </a:cubicBezTo>
                    <a:cubicBezTo>
                      <a:pt x="6665" y="36852"/>
                      <a:pt x="7992" y="37091"/>
                      <a:pt x="9038" y="37091"/>
                    </a:cubicBezTo>
                    <a:cubicBezTo>
                      <a:pt x="12320" y="37091"/>
                      <a:pt x="12822" y="34736"/>
                      <a:pt x="12857" y="33500"/>
                    </a:cubicBezTo>
                    <a:cubicBezTo>
                      <a:pt x="12902" y="32821"/>
                      <a:pt x="13038" y="32187"/>
                      <a:pt x="13400" y="31644"/>
                    </a:cubicBezTo>
                    <a:cubicBezTo>
                      <a:pt x="14225" y="30495"/>
                      <a:pt x="15280" y="30151"/>
                      <a:pt x="16291" y="30151"/>
                    </a:cubicBezTo>
                    <a:cubicBezTo>
                      <a:pt x="16833" y="30151"/>
                      <a:pt x="17362" y="30250"/>
                      <a:pt x="17836" y="30376"/>
                    </a:cubicBezTo>
                    <a:cubicBezTo>
                      <a:pt x="18120" y="30457"/>
                      <a:pt x="18403" y="30496"/>
                      <a:pt x="18679" y="30496"/>
                    </a:cubicBezTo>
                    <a:cubicBezTo>
                      <a:pt x="20556" y="30496"/>
                      <a:pt x="22118" y="28728"/>
                      <a:pt x="21684" y="26755"/>
                    </a:cubicBezTo>
                    <a:cubicBezTo>
                      <a:pt x="21413" y="25578"/>
                      <a:pt x="20779" y="24718"/>
                      <a:pt x="20779" y="24718"/>
                    </a:cubicBezTo>
                    <a:cubicBezTo>
                      <a:pt x="21865" y="20598"/>
                      <a:pt x="18696" y="19059"/>
                      <a:pt x="17565" y="18697"/>
                    </a:cubicBezTo>
                    <a:cubicBezTo>
                      <a:pt x="17293" y="18561"/>
                      <a:pt x="17112" y="18289"/>
                      <a:pt x="17022" y="18108"/>
                    </a:cubicBezTo>
                    <a:cubicBezTo>
                      <a:pt x="16931" y="15573"/>
                      <a:pt x="18968" y="14713"/>
                      <a:pt x="20236" y="14442"/>
                    </a:cubicBezTo>
                    <a:cubicBezTo>
                      <a:pt x="21367" y="14125"/>
                      <a:pt x="22454" y="13763"/>
                      <a:pt x="23359" y="12993"/>
                    </a:cubicBezTo>
                    <a:cubicBezTo>
                      <a:pt x="28746" y="8783"/>
                      <a:pt x="25804" y="272"/>
                      <a:pt x="25713" y="1"/>
                    </a:cubicBezTo>
                    <a:close/>
                  </a:path>
                </a:pathLst>
              </a:custGeom>
              <a:solidFill>
                <a:srgbClr val="FFBD00">
                  <a:alpha val="43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0359" name="Google Shape;20359;p36"/>
            <p:cNvGrpSpPr/>
            <p:nvPr/>
          </p:nvGrpSpPr>
          <p:grpSpPr>
            <a:xfrm rot="-619075">
              <a:off x="969693" y="1236580"/>
              <a:ext cx="3180495" cy="2542317"/>
              <a:chOff x="1721766" y="988000"/>
              <a:chExt cx="2616712" cy="2091659"/>
            </a:xfrm>
          </p:grpSpPr>
          <p:grpSp>
            <p:nvGrpSpPr>
              <p:cNvPr id="20360" name="Google Shape;20360;p36"/>
              <p:cNvGrpSpPr/>
              <p:nvPr/>
            </p:nvGrpSpPr>
            <p:grpSpPr>
              <a:xfrm>
                <a:off x="1721766" y="988000"/>
                <a:ext cx="2616712" cy="2091659"/>
                <a:chOff x="1721766" y="988000"/>
                <a:chExt cx="2616712" cy="2091659"/>
              </a:xfrm>
            </p:grpSpPr>
            <p:sp>
              <p:nvSpPr>
                <p:cNvPr id="20361" name="Google Shape;20361;p36"/>
                <p:cNvSpPr/>
                <p:nvPr/>
              </p:nvSpPr>
              <p:spPr>
                <a:xfrm>
                  <a:off x="2265953" y="1016938"/>
                  <a:ext cx="2072524" cy="2062720"/>
                </a:xfrm>
                <a:custGeom>
                  <a:rect b="b" l="l" r="r" t="t"/>
                  <a:pathLst>
                    <a:path extrusionOk="0" h="46920" w="47143">
                      <a:moveTo>
                        <a:pt x="34412" y="19039"/>
                      </a:moveTo>
                      <a:cubicBezTo>
                        <a:pt x="34786" y="19039"/>
                        <a:pt x="35259" y="19171"/>
                        <a:pt x="35869" y="19489"/>
                      </a:cubicBezTo>
                      <a:cubicBezTo>
                        <a:pt x="36302" y="19339"/>
                        <a:pt x="36680" y="19275"/>
                        <a:pt x="37014" y="19275"/>
                      </a:cubicBezTo>
                      <a:cubicBezTo>
                        <a:pt x="38451" y="19275"/>
                        <a:pt x="39071" y="20455"/>
                        <a:pt x="39825" y="20984"/>
                      </a:cubicBezTo>
                      <a:cubicBezTo>
                        <a:pt x="40807" y="22233"/>
                        <a:pt x="41377" y="24438"/>
                        <a:pt x="41064" y="25784"/>
                      </a:cubicBezTo>
                      <a:cubicBezTo>
                        <a:pt x="40843" y="28132"/>
                        <a:pt x="40062" y="29510"/>
                        <a:pt x="38942" y="30255"/>
                      </a:cubicBezTo>
                      <a:cubicBezTo>
                        <a:pt x="38085" y="30833"/>
                        <a:pt x="37026" y="31038"/>
                        <a:pt x="35865" y="31038"/>
                      </a:cubicBezTo>
                      <a:cubicBezTo>
                        <a:pt x="35508" y="31038"/>
                        <a:pt x="35142" y="31018"/>
                        <a:pt x="34769" y="30984"/>
                      </a:cubicBezTo>
                      <a:cubicBezTo>
                        <a:pt x="33186" y="30830"/>
                        <a:pt x="32415" y="29458"/>
                        <a:pt x="31213" y="28209"/>
                      </a:cubicBezTo>
                      <a:cubicBezTo>
                        <a:pt x="29985" y="26750"/>
                        <a:pt x="28464" y="26976"/>
                        <a:pt x="28515" y="24242"/>
                      </a:cubicBezTo>
                      <a:cubicBezTo>
                        <a:pt x="28623" y="22367"/>
                        <a:pt x="30668" y="24021"/>
                        <a:pt x="31824" y="22207"/>
                      </a:cubicBezTo>
                      <a:cubicBezTo>
                        <a:pt x="31927" y="22048"/>
                        <a:pt x="32061" y="21915"/>
                        <a:pt x="32220" y="21807"/>
                      </a:cubicBezTo>
                      <a:cubicBezTo>
                        <a:pt x="33012" y="21330"/>
                        <a:pt x="32847" y="19039"/>
                        <a:pt x="34412" y="19039"/>
                      </a:cubicBezTo>
                      <a:close/>
                      <a:moveTo>
                        <a:pt x="16504" y="19920"/>
                      </a:moveTo>
                      <a:cubicBezTo>
                        <a:pt x="17698" y="19920"/>
                        <a:pt x="18935" y="20929"/>
                        <a:pt x="19800" y="21488"/>
                      </a:cubicBezTo>
                      <a:cubicBezTo>
                        <a:pt x="19938" y="21448"/>
                        <a:pt x="20073" y="21429"/>
                        <a:pt x="20204" y="21429"/>
                      </a:cubicBezTo>
                      <a:cubicBezTo>
                        <a:pt x="21278" y="21429"/>
                        <a:pt x="22074" y="22734"/>
                        <a:pt x="22523" y="24782"/>
                      </a:cubicBezTo>
                      <a:cubicBezTo>
                        <a:pt x="22960" y="26354"/>
                        <a:pt x="22498" y="28179"/>
                        <a:pt x="21516" y="29484"/>
                      </a:cubicBezTo>
                      <a:cubicBezTo>
                        <a:pt x="20550" y="30933"/>
                        <a:pt x="19101" y="32099"/>
                        <a:pt x="17564" y="32531"/>
                      </a:cubicBezTo>
                      <a:cubicBezTo>
                        <a:pt x="16733" y="32763"/>
                        <a:pt x="15924" y="32910"/>
                        <a:pt x="15160" y="32910"/>
                      </a:cubicBezTo>
                      <a:cubicBezTo>
                        <a:pt x="13104" y="32910"/>
                        <a:pt x="11380" y="31846"/>
                        <a:pt x="10447" y="28533"/>
                      </a:cubicBezTo>
                      <a:cubicBezTo>
                        <a:pt x="9810" y="26267"/>
                        <a:pt x="10041" y="24700"/>
                        <a:pt x="10812" y="23595"/>
                      </a:cubicBezTo>
                      <a:cubicBezTo>
                        <a:pt x="11076" y="22485"/>
                        <a:pt x="11521" y="22290"/>
                        <a:pt x="12045" y="22290"/>
                      </a:cubicBezTo>
                      <a:cubicBezTo>
                        <a:pt x="12328" y="22290"/>
                        <a:pt x="12634" y="22347"/>
                        <a:pt x="12947" y="22347"/>
                      </a:cubicBezTo>
                      <a:cubicBezTo>
                        <a:pt x="13452" y="22347"/>
                        <a:pt x="13973" y="22198"/>
                        <a:pt x="14440" y="21416"/>
                      </a:cubicBezTo>
                      <a:cubicBezTo>
                        <a:pt x="15046" y="20304"/>
                        <a:pt x="15767" y="19920"/>
                        <a:pt x="16504" y="19920"/>
                      </a:cubicBezTo>
                      <a:close/>
                      <a:moveTo>
                        <a:pt x="26963" y="27719"/>
                      </a:moveTo>
                      <a:cubicBezTo>
                        <a:pt x="27108" y="27719"/>
                        <a:pt x="27288" y="27977"/>
                        <a:pt x="27564" y="28708"/>
                      </a:cubicBezTo>
                      <a:cubicBezTo>
                        <a:pt x="28053" y="29581"/>
                        <a:pt x="28859" y="31072"/>
                        <a:pt x="29574" y="32562"/>
                      </a:cubicBezTo>
                      <a:cubicBezTo>
                        <a:pt x="30283" y="34052"/>
                        <a:pt x="30884" y="35548"/>
                        <a:pt x="30971" y="36431"/>
                      </a:cubicBezTo>
                      <a:cubicBezTo>
                        <a:pt x="31064" y="37521"/>
                        <a:pt x="30262" y="38487"/>
                        <a:pt x="29173" y="38579"/>
                      </a:cubicBezTo>
                      <a:cubicBezTo>
                        <a:pt x="29112" y="38585"/>
                        <a:pt x="29052" y="38588"/>
                        <a:pt x="28992" y="38588"/>
                      </a:cubicBezTo>
                      <a:cubicBezTo>
                        <a:pt x="28221" y="38588"/>
                        <a:pt x="27534" y="38137"/>
                        <a:pt x="27210" y="37469"/>
                      </a:cubicBezTo>
                      <a:cubicBezTo>
                        <a:pt x="27184" y="37418"/>
                        <a:pt x="27137" y="37393"/>
                        <a:pt x="27089" y="37393"/>
                      </a:cubicBezTo>
                      <a:cubicBezTo>
                        <a:pt x="27032" y="37393"/>
                        <a:pt x="26975" y="37428"/>
                        <a:pt x="26953" y="37495"/>
                      </a:cubicBezTo>
                      <a:cubicBezTo>
                        <a:pt x="26742" y="38266"/>
                        <a:pt x="26069" y="38862"/>
                        <a:pt x="25221" y="38934"/>
                      </a:cubicBezTo>
                      <a:cubicBezTo>
                        <a:pt x="25161" y="38939"/>
                        <a:pt x="25100" y="38942"/>
                        <a:pt x="25041" y="38942"/>
                      </a:cubicBezTo>
                      <a:cubicBezTo>
                        <a:pt x="24023" y="38942"/>
                        <a:pt x="23160" y="38169"/>
                        <a:pt x="23068" y="37135"/>
                      </a:cubicBezTo>
                      <a:cubicBezTo>
                        <a:pt x="22991" y="36252"/>
                        <a:pt x="23320" y="34674"/>
                        <a:pt x="23751" y="33081"/>
                      </a:cubicBezTo>
                      <a:cubicBezTo>
                        <a:pt x="23890" y="32562"/>
                        <a:pt x="24044" y="32043"/>
                        <a:pt x="24193" y="31539"/>
                      </a:cubicBezTo>
                      <a:cubicBezTo>
                        <a:pt x="24491" y="30553"/>
                        <a:pt x="25087" y="29633"/>
                        <a:pt x="25987" y="29114"/>
                      </a:cubicBezTo>
                      <a:cubicBezTo>
                        <a:pt x="26515" y="28803"/>
                        <a:pt x="26665" y="27719"/>
                        <a:pt x="26963" y="27719"/>
                      </a:cubicBezTo>
                      <a:close/>
                      <a:moveTo>
                        <a:pt x="27411" y="0"/>
                      </a:moveTo>
                      <a:cubicBezTo>
                        <a:pt x="25854" y="0"/>
                        <a:pt x="24389" y="284"/>
                        <a:pt x="23181" y="882"/>
                      </a:cubicBezTo>
                      <a:cubicBezTo>
                        <a:pt x="22581" y="1293"/>
                        <a:pt x="21669" y="1384"/>
                        <a:pt x="20567" y="1384"/>
                      </a:cubicBezTo>
                      <a:cubicBezTo>
                        <a:pt x="20016" y="1384"/>
                        <a:pt x="19418" y="1361"/>
                        <a:pt x="18787" y="1344"/>
                      </a:cubicBezTo>
                      <a:cubicBezTo>
                        <a:pt x="18685" y="1341"/>
                        <a:pt x="18583" y="1340"/>
                        <a:pt x="18481" y="1340"/>
                      </a:cubicBezTo>
                      <a:cubicBezTo>
                        <a:pt x="12987" y="1340"/>
                        <a:pt x="8337" y="5532"/>
                        <a:pt x="7904" y="11036"/>
                      </a:cubicBezTo>
                      <a:cubicBezTo>
                        <a:pt x="7760" y="12783"/>
                        <a:pt x="7349" y="13723"/>
                        <a:pt x="5915" y="14977"/>
                      </a:cubicBezTo>
                      <a:cubicBezTo>
                        <a:pt x="3947" y="16688"/>
                        <a:pt x="4728" y="20121"/>
                        <a:pt x="4923" y="22865"/>
                      </a:cubicBezTo>
                      <a:cubicBezTo>
                        <a:pt x="5170" y="26529"/>
                        <a:pt x="6367" y="29895"/>
                        <a:pt x="8238" y="32762"/>
                      </a:cubicBezTo>
                      <a:cubicBezTo>
                        <a:pt x="7289" y="32350"/>
                        <a:pt x="6427" y="32178"/>
                        <a:pt x="5649" y="32178"/>
                      </a:cubicBezTo>
                      <a:cubicBezTo>
                        <a:pt x="1796" y="32178"/>
                        <a:pt x="0" y="36385"/>
                        <a:pt x="0" y="36385"/>
                      </a:cubicBezTo>
                      <a:cubicBezTo>
                        <a:pt x="934" y="35280"/>
                        <a:pt x="2302" y="34701"/>
                        <a:pt x="3626" y="34701"/>
                      </a:cubicBezTo>
                      <a:cubicBezTo>
                        <a:pt x="5005" y="34701"/>
                        <a:pt x="6337" y="35329"/>
                        <a:pt x="7081" y="36642"/>
                      </a:cubicBezTo>
                      <a:cubicBezTo>
                        <a:pt x="8221" y="38666"/>
                        <a:pt x="10393" y="40004"/>
                        <a:pt x="12826" y="40004"/>
                      </a:cubicBezTo>
                      <a:cubicBezTo>
                        <a:pt x="13025" y="40004"/>
                        <a:pt x="13226" y="39995"/>
                        <a:pt x="13428" y="39977"/>
                      </a:cubicBezTo>
                      <a:cubicBezTo>
                        <a:pt x="13551" y="39966"/>
                        <a:pt x="13673" y="39960"/>
                        <a:pt x="13794" y="39960"/>
                      </a:cubicBezTo>
                      <a:cubicBezTo>
                        <a:pt x="15824" y="39960"/>
                        <a:pt x="17554" y="41514"/>
                        <a:pt x="17734" y="43579"/>
                      </a:cubicBezTo>
                      <a:lnTo>
                        <a:pt x="17898" y="45378"/>
                      </a:lnTo>
                      <a:cubicBezTo>
                        <a:pt x="17975" y="46221"/>
                        <a:pt x="18649" y="46904"/>
                        <a:pt x="19491" y="46920"/>
                      </a:cubicBezTo>
                      <a:cubicBezTo>
                        <a:pt x="19499" y="46920"/>
                        <a:pt x="19506" y="46920"/>
                        <a:pt x="19513" y="46920"/>
                      </a:cubicBezTo>
                      <a:cubicBezTo>
                        <a:pt x="20305" y="46920"/>
                        <a:pt x="20947" y="46373"/>
                        <a:pt x="21115" y="45655"/>
                      </a:cubicBezTo>
                      <a:cubicBezTo>
                        <a:pt x="21126" y="45609"/>
                        <a:pt x="21162" y="45586"/>
                        <a:pt x="21197" y="45586"/>
                      </a:cubicBezTo>
                      <a:cubicBezTo>
                        <a:pt x="21229" y="45586"/>
                        <a:pt x="21260" y="45604"/>
                        <a:pt x="21275" y="45640"/>
                      </a:cubicBezTo>
                      <a:cubicBezTo>
                        <a:pt x="21527" y="46227"/>
                        <a:pt x="22108" y="46623"/>
                        <a:pt x="22766" y="46623"/>
                      </a:cubicBezTo>
                      <a:cubicBezTo>
                        <a:pt x="22817" y="46623"/>
                        <a:pt x="22868" y="46621"/>
                        <a:pt x="22919" y="46616"/>
                      </a:cubicBezTo>
                      <a:cubicBezTo>
                        <a:pt x="23638" y="46555"/>
                        <a:pt x="24204" y="46031"/>
                        <a:pt x="24363" y="45363"/>
                      </a:cubicBezTo>
                      <a:cubicBezTo>
                        <a:pt x="24374" y="45319"/>
                        <a:pt x="24408" y="45298"/>
                        <a:pt x="24444" y="45298"/>
                      </a:cubicBezTo>
                      <a:cubicBezTo>
                        <a:pt x="24477" y="45298"/>
                        <a:pt x="24510" y="45316"/>
                        <a:pt x="24527" y="45352"/>
                      </a:cubicBezTo>
                      <a:cubicBezTo>
                        <a:pt x="24777" y="45938"/>
                        <a:pt x="25367" y="46335"/>
                        <a:pt x="26029" y="46335"/>
                      </a:cubicBezTo>
                      <a:cubicBezTo>
                        <a:pt x="26076" y="46335"/>
                        <a:pt x="26124" y="46333"/>
                        <a:pt x="26172" y="46329"/>
                      </a:cubicBezTo>
                      <a:cubicBezTo>
                        <a:pt x="26891" y="46262"/>
                        <a:pt x="27456" y="45743"/>
                        <a:pt x="27616" y="45075"/>
                      </a:cubicBezTo>
                      <a:cubicBezTo>
                        <a:pt x="27626" y="45032"/>
                        <a:pt x="27661" y="45010"/>
                        <a:pt x="27696" y="45010"/>
                      </a:cubicBezTo>
                      <a:cubicBezTo>
                        <a:pt x="27728" y="45010"/>
                        <a:pt x="27760" y="45028"/>
                        <a:pt x="27775" y="45064"/>
                      </a:cubicBezTo>
                      <a:cubicBezTo>
                        <a:pt x="28029" y="45650"/>
                        <a:pt x="28615" y="46047"/>
                        <a:pt x="29277" y="46047"/>
                      </a:cubicBezTo>
                      <a:cubicBezTo>
                        <a:pt x="29324" y="46047"/>
                        <a:pt x="29372" y="46045"/>
                        <a:pt x="29419" y="46041"/>
                      </a:cubicBezTo>
                      <a:cubicBezTo>
                        <a:pt x="30139" y="45974"/>
                        <a:pt x="30704" y="45455"/>
                        <a:pt x="30863" y="44787"/>
                      </a:cubicBezTo>
                      <a:cubicBezTo>
                        <a:pt x="30875" y="44742"/>
                        <a:pt x="30912" y="44717"/>
                        <a:pt x="30949" y="44717"/>
                      </a:cubicBezTo>
                      <a:cubicBezTo>
                        <a:pt x="30980" y="44717"/>
                        <a:pt x="31012" y="44734"/>
                        <a:pt x="31028" y="44772"/>
                      </a:cubicBezTo>
                      <a:cubicBezTo>
                        <a:pt x="31276" y="45359"/>
                        <a:pt x="31861" y="45755"/>
                        <a:pt x="32520" y="45755"/>
                      </a:cubicBezTo>
                      <a:cubicBezTo>
                        <a:pt x="32570" y="45755"/>
                        <a:pt x="32621" y="45753"/>
                        <a:pt x="32672" y="45748"/>
                      </a:cubicBezTo>
                      <a:cubicBezTo>
                        <a:pt x="33392" y="45686"/>
                        <a:pt x="33623" y="44535"/>
                        <a:pt x="34116" y="44489"/>
                      </a:cubicBezTo>
                      <a:cubicBezTo>
                        <a:pt x="34125" y="44488"/>
                        <a:pt x="34134" y="44488"/>
                        <a:pt x="34143" y="44488"/>
                      </a:cubicBezTo>
                      <a:cubicBezTo>
                        <a:pt x="34607" y="44488"/>
                        <a:pt x="35242" y="45440"/>
                        <a:pt x="35966" y="45440"/>
                      </a:cubicBezTo>
                      <a:cubicBezTo>
                        <a:pt x="36008" y="45440"/>
                        <a:pt x="36051" y="45436"/>
                        <a:pt x="36095" y="45429"/>
                      </a:cubicBezTo>
                      <a:cubicBezTo>
                        <a:pt x="40401" y="44756"/>
                        <a:pt x="38664" y="37716"/>
                        <a:pt x="40863" y="37511"/>
                      </a:cubicBezTo>
                      <a:cubicBezTo>
                        <a:pt x="44476" y="37177"/>
                        <a:pt x="47143" y="33975"/>
                        <a:pt x="46829" y="30357"/>
                      </a:cubicBezTo>
                      <a:cubicBezTo>
                        <a:pt x="46757" y="29816"/>
                        <a:pt x="46302" y="29397"/>
                        <a:pt x="45768" y="29397"/>
                      </a:cubicBezTo>
                      <a:cubicBezTo>
                        <a:pt x="45735" y="29397"/>
                        <a:pt x="45702" y="29398"/>
                        <a:pt x="45668" y="29402"/>
                      </a:cubicBezTo>
                      <a:lnTo>
                        <a:pt x="44630" y="29494"/>
                      </a:lnTo>
                      <a:cubicBezTo>
                        <a:pt x="45272" y="27983"/>
                        <a:pt x="45735" y="26385"/>
                        <a:pt x="46002" y="24720"/>
                      </a:cubicBezTo>
                      <a:cubicBezTo>
                        <a:pt x="46264" y="23060"/>
                        <a:pt x="46393" y="22048"/>
                        <a:pt x="46172" y="19592"/>
                      </a:cubicBezTo>
                      <a:cubicBezTo>
                        <a:pt x="46167" y="19510"/>
                        <a:pt x="46161" y="19412"/>
                        <a:pt x="46167" y="19304"/>
                      </a:cubicBezTo>
                      <a:cubicBezTo>
                        <a:pt x="46223" y="14412"/>
                        <a:pt x="43926" y="9777"/>
                        <a:pt x="40149" y="6678"/>
                      </a:cubicBezTo>
                      <a:cubicBezTo>
                        <a:pt x="39594" y="6221"/>
                        <a:pt x="39075" y="5784"/>
                        <a:pt x="38638" y="5404"/>
                      </a:cubicBezTo>
                      <a:cubicBezTo>
                        <a:pt x="36296" y="1988"/>
                        <a:pt x="31532" y="0"/>
                        <a:pt x="27411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5"/>
                    </a:gs>
                    <a:gs pos="100000">
                      <a:schemeClr val="accent4"/>
                    </a:gs>
                  </a:gsLst>
                  <a:lin ang="5400700" scaled="0"/>
                </a:gra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0362" name="Google Shape;20362;p36"/>
                <p:cNvSpPr/>
                <p:nvPr/>
              </p:nvSpPr>
              <p:spPr>
                <a:xfrm>
                  <a:off x="3473226" y="2243607"/>
                  <a:ext cx="192072" cy="490270"/>
                </a:xfrm>
                <a:custGeom>
                  <a:rect b="b" l="l" r="r" t="t"/>
                  <a:pathLst>
                    <a:path extrusionOk="0" h="11152" w="4369">
                      <a:moveTo>
                        <a:pt x="869" y="1228"/>
                      </a:moveTo>
                      <a:cubicBezTo>
                        <a:pt x="407" y="0"/>
                        <a:pt x="211" y="108"/>
                        <a:pt x="1" y="535"/>
                      </a:cubicBezTo>
                      <a:cubicBezTo>
                        <a:pt x="42" y="617"/>
                        <a:pt x="73" y="715"/>
                        <a:pt x="119" y="817"/>
                      </a:cubicBezTo>
                      <a:cubicBezTo>
                        <a:pt x="607" y="1691"/>
                        <a:pt x="1414" y="3181"/>
                        <a:pt x="2128" y="4671"/>
                      </a:cubicBezTo>
                      <a:cubicBezTo>
                        <a:pt x="2832" y="6162"/>
                        <a:pt x="3438" y="7657"/>
                        <a:pt x="3521" y="8541"/>
                      </a:cubicBezTo>
                      <a:cubicBezTo>
                        <a:pt x="3618" y="9630"/>
                        <a:pt x="2817" y="10596"/>
                        <a:pt x="1722" y="10689"/>
                      </a:cubicBezTo>
                      <a:cubicBezTo>
                        <a:pt x="1470" y="10714"/>
                        <a:pt x="1229" y="10684"/>
                        <a:pt x="997" y="10622"/>
                      </a:cubicBezTo>
                      <a:cubicBezTo>
                        <a:pt x="1388" y="10961"/>
                        <a:pt x="1917" y="11151"/>
                        <a:pt x="2472" y="11100"/>
                      </a:cubicBezTo>
                      <a:cubicBezTo>
                        <a:pt x="3567" y="11007"/>
                        <a:pt x="4368" y="10041"/>
                        <a:pt x="4271" y="8952"/>
                      </a:cubicBezTo>
                      <a:cubicBezTo>
                        <a:pt x="4194" y="8063"/>
                        <a:pt x="3587" y="6573"/>
                        <a:pt x="2878" y="5082"/>
                      </a:cubicBezTo>
                      <a:cubicBezTo>
                        <a:pt x="2164" y="3592"/>
                        <a:pt x="1357" y="2107"/>
                        <a:pt x="869" y="1228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E8100C"/>
                    </a:gs>
                    <a:gs pos="100000">
                      <a:srgbClr val="670C0A"/>
                    </a:gs>
                  </a:gsLst>
                  <a:lin ang="5400012" scaled="0"/>
                </a:gra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0363" name="Google Shape;20363;p36"/>
                <p:cNvSpPr/>
                <p:nvPr/>
              </p:nvSpPr>
              <p:spPr>
                <a:xfrm>
                  <a:off x="2855588" y="1980567"/>
                  <a:ext cx="452990" cy="513790"/>
                </a:xfrm>
                <a:custGeom>
                  <a:rect b="b" l="l" r="r" t="t"/>
                  <a:pathLst>
                    <a:path extrusionOk="0" h="11687" w="10304">
                      <a:moveTo>
                        <a:pt x="9867" y="3325"/>
                      </a:moveTo>
                      <a:cubicBezTo>
                        <a:pt x="9456" y="1439"/>
                        <a:pt x="8746" y="180"/>
                        <a:pt x="7796" y="1"/>
                      </a:cubicBezTo>
                      <a:cubicBezTo>
                        <a:pt x="8371" y="545"/>
                        <a:pt x="8823" y="1568"/>
                        <a:pt x="9116" y="2914"/>
                      </a:cubicBezTo>
                      <a:cubicBezTo>
                        <a:pt x="9553" y="4492"/>
                        <a:pt x="9091" y="6316"/>
                        <a:pt x="8109" y="7616"/>
                      </a:cubicBezTo>
                      <a:cubicBezTo>
                        <a:pt x="7143" y="9065"/>
                        <a:pt x="5689" y="10232"/>
                        <a:pt x="4152" y="10664"/>
                      </a:cubicBezTo>
                      <a:cubicBezTo>
                        <a:pt x="2647" y="11085"/>
                        <a:pt x="1223" y="11224"/>
                        <a:pt x="0" y="10725"/>
                      </a:cubicBezTo>
                      <a:cubicBezTo>
                        <a:pt x="1362" y="11686"/>
                        <a:pt x="3083" y="11588"/>
                        <a:pt x="4903" y="11075"/>
                      </a:cubicBezTo>
                      <a:cubicBezTo>
                        <a:pt x="6439" y="10643"/>
                        <a:pt x="7888" y="9476"/>
                        <a:pt x="8859" y="8027"/>
                      </a:cubicBezTo>
                      <a:cubicBezTo>
                        <a:pt x="9841" y="6732"/>
                        <a:pt x="10303" y="4903"/>
                        <a:pt x="9867" y="3325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E8100C"/>
                    </a:gs>
                    <a:gs pos="100000">
                      <a:srgbClr val="670C0A"/>
                    </a:gs>
                  </a:gsLst>
                  <a:lin ang="5400012" scaled="0"/>
                </a:gra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0364" name="Google Shape;20364;p36"/>
                <p:cNvSpPr/>
                <p:nvPr/>
              </p:nvSpPr>
              <p:spPr>
                <a:xfrm>
                  <a:off x="3760988" y="1888912"/>
                  <a:ext cx="353810" cy="515812"/>
                </a:xfrm>
                <a:custGeom>
                  <a:rect b="b" l="l" r="r" t="t"/>
                  <a:pathLst>
                    <a:path extrusionOk="0" h="11733" w="8048">
                      <a:moveTo>
                        <a:pt x="4440" y="0"/>
                      </a:moveTo>
                      <a:cubicBezTo>
                        <a:pt x="4939" y="386"/>
                        <a:pt x="5319" y="884"/>
                        <a:pt x="5740" y="1177"/>
                      </a:cubicBezTo>
                      <a:cubicBezTo>
                        <a:pt x="6727" y="2416"/>
                        <a:pt x="7297" y="4620"/>
                        <a:pt x="6984" y="5972"/>
                      </a:cubicBezTo>
                      <a:cubicBezTo>
                        <a:pt x="6758" y="8315"/>
                        <a:pt x="5982" y="9697"/>
                        <a:pt x="4857" y="10442"/>
                      </a:cubicBezTo>
                      <a:cubicBezTo>
                        <a:pt x="3736" y="11193"/>
                        <a:pt x="2272" y="11311"/>
                        <a:pt x="689" y="11167"/>
                      </a:cubicBezTo>
                      <a:cubicBezTo>
                        <a:pt x="437" y="11141"/>
                        <a:pt x="211" y="11090"/>
                        <a:pt x="0" y="11002"/>
                      </a:cubicBezTo>
                      <a:cubicBezTo>
                        <a:pt x="417" y="11306"/>
                        <a:pt x="874" y="11516"/>
                        <a:pt x="1439" y="11578"/>
                      </a:cubicBezTo>
                      <a:cubicBezTo>
                        <a:pt x="3027" y="11732"/>
                        <a:pt x="4492" y="11604"/>
                        <a:pt x="5607" y="10853"/>
                      </a:cubicBezTo>
                      <a:cubicBezTo>
                        <a:pt x="6722" y="10098"/>
                        <a:pt x="7508" y="8726"/>
                        <a:pt x="7734" y="6383"/>
                      </a:cubicBezTo>
                      <a:cubicBezTo>
                        <a:pt x="8048" y="5026"/>
                        <a:pt x="7477" y="2827"/>
                        <a:pt x="6496" y="1588"/>
                      </a:cubicBezTo>
                      <a:cubicBezTo>
                        <a:pt x="5889" y="1157"/>
                        <a:pt x="5370" y="319"/>
                        <a:pt x="4440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E8100C"/>
                    </a:gs>
                    <a:gs pos="100000">
                      <a:srgbClr val="670C0A"/>
                    </a:gs>
                  </a:gsLst>
                  <a:lin ang="5400012" scaled="0"/>
                </a:gra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0365" name="Google Shape;20365;p36"/>
                <p:cNvSpPr/>
                <p:nvPr/>
              </p:nvSpPr>
              <p:spPr>
                <a:xfrm>
                  <a:off x="3190928" y="3019888"/>
                  <a:ext cx="26905" cy="27169"/>
                </a:xfrm>
                <a:custGeom>
                  <a:rect b="b" l="l" r="r" t="t"/>
                  <a:pathLst>
                    <a:path extrusionOk="0" h="618" w="612">
                      <a:moveTo>
                        <a:pt x="72" y="98"/>
                      </a:moveTo>
                      <a:cubicBezTo>
                        <a:pt x="52" y="175"/>
                        <a:pt x="26" y="252"/>
                        <a:pt x="0" y="329"/>
                      </a:cubicBezTo>
                      <a:cubicBezTo>
                        <a:pt x="180" y="463"/>
                        <a:pt x="386" y="566"/>
                        <a:pt x="612" y="617"/>
                      </a:cubicBezTo>
                      <a:cubicBezTo>
                        <a:pt x="452" y="468"/>
                        <a:pt x="324" y="293"/>
                        <a:pt x="231" y="83"/>
                      </a:cubicBezTo>
                      <a:cubicBezTo>
                        <a:pt x="201" y="1"/>
                        <a:pt x="93" y="16"/>
                        <a:pt x="72" y="98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5"/>
                    </a:gs>
                    <a:gs pos="100000">
                      <a:schemeClr val="accent4"/>
                    </a:gs>
                  </a:gsLst>
                  <a:lin ang="5400700" scaled="0"/>
                </a:gra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0366" name="Google Shape;20366;p36"/>
                <p:cNvSpPr/>
                <p:nvPr/>
              </p:nvSpPr>
              <p:spPr>
                <a:xfrm>
                  <a:off x="3081470" y="1927504"/>
                  <a:ext cx="59921" cy="36401"/>
                </a:xfrm>
                <a:custGeom>
                  <a:rect b="b" l="l" r="r" t="t"/>
                  <a:pathLst>
                    <a:path extrusionOk="0" h="828" w="1363">
                      <a:moveTo>
                        <a:pt x="1363" y="807"/>
                      </a:moveTo>
                      <a:cubicBezTo>
                        <a:pt x="947" y="524"/>
                        <a:pt x="484" y="226"/>
                        <a:pt x="1" y="0"/>
                      </a:cubicBezTo>
                      <a:cubicBezTo>
                        <a:pt x="463" y="283"/>
                        <a:pt x="890" y="596"/>
                        <a:pt x="1250" y="827"/>
                      </a:cubicBezTo>
                      <a:cubicBezTo>
                        <a:pt x="1296" y="822"/>
                        <a:pt x="1327" y="817"/>
                        <a:pt x="1363" y="80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E8100C"/>
                    </a:gs>
                    <a:gs pos="100000">
                      <a:srgbClr val="670C0A"/>
                    </a:gs>
                  </a:gsLst>
                  <a:lin ang="5400012" scaled="0"/>
                </a:gra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0367" name="Google Shape;20367;p36"/>
                <p:cNvSpPr/>
                <p:nvPr/>
              </p:nvSpPr>
              <p:spPr>
                <a:xfrm>
                  <a:off x="3343095" y="2661689"/>
                  <a:ext cx="138746" cy="89727"/>
                </a:xfrm>
                <a:custGeom>
                  <a:rect b="b" l="l" r="r" t="t"/>
                  <a:pathLst>
                    <a:path extrusionOk="0" h="2041" w="3156">
                      <a:moveTo>
                        <a:pt x="2719" y="114"/>
                      </a:moveTo>
                      <a:cubicBezTo>
                        <a:pt x="2657" y="1"/>
                        <a:pt x="2498" y="21"/>
                        <a:pt x="2462" y="140"/>
                      </a:cubicBezTo>
                      <a:cubicBezTo>
                        <a:pt x="2246" y="910"/>
                        <a:pt x="1573" y="1512"/>
                        <a:pt x="725" y="1578"/>
                      </a:cubicBezTo>
                      <a:cubicBezTo>
                        <a:pt x="473" y="1604"/>
                        <a:pt x="232" y="1573"/>
                        <a:pt x="1" y="1512"/>
                      </a:cubicBezTo>
                      <a:cubicBezTo>
                        <a:pt x="391" y="1851"/>
                        <a:pt x="920" y="2041"/>
                        <a:pt x="1475" y="1990"/>
                      </a:cubicBezTo>
                      <a:cubicBezTo>
                        <a:pt x="2262" y="1923"/>
                        <a:pt x="2899" y="1399"/>
                        <a:pt x="3156" y="705"/>
                      </a:cubicBezTo>
                      <a:cubicBezTo>
                        <a:pt x="2981" y="540"/>
                        <a:pt x="2827" y="340"/>
                        <a:pt x="2719" y="114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E8100C"/>
                    </a:gs>
                    <a:gs pos="100000">
                      <a:srgbClr val="670C0A"/>
                    </a:gs>
                  </a:gsLst>
                  <a:lin ang="5400012" scaled="0"/>
                </a:gra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0368" name="Google Shape;20368;p36"/>
                <p:cNvSpPr/>
                <p:nvPr/>
              </p:nvSpPr>
              <p:spPr>
                <a:xfrm>
                  <a:off x="2263090" y="988000"/>
                  <a:ext cx="1536929" cy="1629294"/>
                </a:xfrm>
                <a:custGeom>
                  <a:rect b="b" l="l" r="r" t="t"/>
                  <a:pathLst>
                    <a:path extrusionOk="0" h="37061" w="34960">
                      <a:moveTo>
                        <a:pt x="19549" y="2431"/>
                      </a:moveTo>
                      <a:cubicBezTo>
                        <a:pt x="21435" y="2482"/>
                        <a:pt x="23048" y="2585"/>
                        <a:pt x="23942" y="1968"/>
                      </a:cubicBezTo>
                      <a:cubicBezTo>
                        <a:pt x="26882" y="514"/>
                        <a:pt x="31352" y="925"/>
                        <a:pt x="34960" y="2755"/>
                      </a:cubicBezTo>
                      <a:cubicBezTo>
                        <a:pt x="31239" y="576"/>
                        <a:pt x="26337" y="0"/>
                        <a:pt x="23182" y="1557"/>
                      </a:cubicBezTo>
                      <a:cubicBezTo>
                        <a:pt x="22283" y="2174"/>
                        <a:pt x="20679" y="2071"/>
                        <a:pt x="18788" y="2020"/>
                      </a:cubicBezTo>
                      <a:cubicBezTo>
                        <a:pt x="13161" y="1860"/>
                        <a:pt x="8346" y="6105"/>
                        <a:pt x="7904" y="11716"/>
                      </a:cubicBezTo>
                      <a:cubicBezTo>
                        <a:pt x="7760" y="13464"/>
                        <a:pt x="7349" y="14399"/>
                        <a:pt x="5916" y="15653"/>
                      </a:cubicBezTo>
                      <a:cubicBezTo>
                        <a:pt x="3948" y="17369"/>
                        <a:pt x="4729" y="20797"/>
                        <a:pt x="4924" y="23541"/>
                      </a:cubicBezTo>
                      <a:cubicBezTo>
                        <a:pt x="5171" y="27210"/>
                        <a:pt x="6368" y="30576"/>
                        <a:pt x="8238" y="33438"/>
                      </a:cubicBezTo>
                      <a:cubicBezTo>
                        <a:pt x="2596" y="30987"/>
                        <a:pt x="1" y="37061"/>
                        <a:pt x="1" y="37061"/>
                      </a:cubicBezTo>
                      <a:cubicBezTo>
                        <a:pt x="510" y="36465"/>
                        <a:pt x="1147" y="36023"/>
                        <a:pt x="1830" y="35740"/>
                      </a:cubicBezTo>
                      <a:cubicBezTo>
                        <a:pt x="3079" y="34157"/>
                        <a:pt x="5427" y="32297"/>
                        <a:pt x="8994" y="33849"/>
                      </a:cubicBezTo>
                      <a:cubicBezTo>
                        <a:pt x="7123" y="30992"/>
                        <a:pt x="5936" y="27621"/>
                        <a:pt x="5679" y="23952"/>
                      </a:cubicBezTo>
                      <a:cubicBezTo>
                        <a:pt x="5489" y="21208"/>
                        <a:pt x="4708" y="17780"/>
                        <a:pt x="6676" y="16064"/>
                      </a:cubicBezTo>
                      <a:cubicBezTo>
                        <a:pt x="8110" y="14815"/>
                        <a:pt x="8526" y="13875"/>
                        <a:pt x="8660" y="12128"/>
                      </a:cubicBezTo>
                      <a:cubicBezTo>
                        <a:pt x="9097" y="6516"/>
                        <a:pt x="13922" y="2271"/>
                        <a:pt x="19549" y="243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E8100C"/>
                    </a:gs>
                    <a:gs pos="100000">
                      <a:srgbClr val="670C0A"/>
                    </a:gs>
                  </a:gsLst>
                  <a:path path="circle">
                    <a:fillToRect b="50%" l="50%" r="50%" t="50%"/>
                  </a:path>
                  <a:tileRect/>
                </a:gra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0369" name="Google Shape;20369;p36"/>
                <p:cNvSpPr/>
                <p:nvPr/>
              </p:nvSpPr>
              <p:spPr>
                <a:xfrm>
                  <a:off x="2212278" y="2793522"/>
                  <a:ext cx="179675" cy="174883"/>
                </a:xfrm>
                <a:custGeom>
                  <a:rect b="b" l="l" r="r" t="t"/>
                  <a:pathLst>
                    <a:path extrusionOk="0" h="3978" w="4087">
                      <a:moveTo>
                        <a:pt x="1866" y="1640"/>
                      </a:moveTo>
                      <a:cubicBezTo>
                        <a:pt x="1414" y="848"/>
                        <a:pt x="751" y="304"/>
                        <a:pt x="1" y="0"/>
                      </a:cubicBezTo>
                      <a:cubicBezTo>
                        <a:pt x="438" y="309"/>
                        <a:pt x="823" y="715"/>
                        <a:pt x="1111" y="1234"/>
                      </a:cubicBezTo>
                      <a:cubicBezTo>
                        <a:pt x="1794" y="2441"/>
                        <a:pt x="2843" y="3402"/>
                        <a:pt x="4086" y="3978"/>
                      </a:cubicBezTo>
                      <a:cubicBezTo>
                        <a:pt x="3166" y="3392"/>
                        <a:pt x="2406" y="2590"/>
                        <a:pt x="1866" y="164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5"/>
                    </a:gs>
                    <a:gs pos="100000">
                      <a:schemeClr val="accent4"/>
                    </a:gs>
                  </a:gsLst>
                  <a:lin ang="5400700" scaled="0"/>
                </a:gra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0370" name="Google Shape;20370;p36"/>
                <p:cNvSpPr/>
                <p:nvPr/>
              </p:nvSpPr>
              <p:spPr>
                <a:xfrm>
                  <a:off x="3333941" y="3007227"/>
                  <a:ext cx="26685" cy="26949"/>
                </a:xfrm>
                <a:custGeom>
                  <a:rect b="b" l="l" r="r" t="t"/>
                  <a:pathLst>
                    <a:path extrusionOk="0" h="613" w="607">
                      <a:moveTo>
                        <a:pt x="67" y="98"/>
                      </a:moveTo>
                      <a:cubicBezTo>
                        <a:pt x="51" y="176"/>
                        <a:pt x="26" y="253"/>
                        <a:pt x="0" y="325"/>
                      </a:cubicBezTo>
                      <a:cubicBezTo>
                        <a:pt x="180" y="458"/>
                        <a:pt x="385" y="561"/>
                        <a:pt x="606" y="612"/>
                      </a:cubicBezTo>
                      <a:cubicBezTo>
                        <a:pt x="452" y="463"/>
                        <a:pt x="319" y="283"/>
                        <a:pt x="231" y="78"/>
                      </a:cubicBezTo>
                      <a:cubicBezTo>
                        <a:pt x="195" y="1"/>
                        <a:pt x="87" y="16"/>
                        <a:pt x="67" y="98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5"/>
                    </a:gs>
                    <a:gs pos="100000">
                      <a:schemeClr val="accent4"/>
                    </a:gs>
                  </a:gsLst>
                  <a:lin ang="5400700" scaled="0"/>
                </a:gra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0371" name="Google Shape;20371;p36"/>
                <p:cNvSpPr/>
                <p:nvPr/>
              </p:nvSpPr>
              <p:spPr>
                <a:xfrm>
                  <a:off x="2969896" y="2803321"/>
                  <a:ext cx="137647" cy="272699"/>
                </a:xfrm>
                <a:custGeom>
                  <a:rect b="b" l="l" r="r" t="t"/>
                  <a:pathLst>
                    <a:path extrusionOk="0" h="6203" w="3131">
                      <a:moveTo>
                        <a:pt x="2442" y="3315"/>
                      </a:moveTo>
                      <a:cubicBezTo>
                        <a:pt x="2308" y="1794"/>
                        <a:pt x="1327" y="545"/>
                        <a:pt x="1" y="1"/>
                      </a:cubicBezTo>
                      <a:cubicBezTo>
                        <a:pt x="936" y="648"/>
                        <a:pt x="1584" y="1691"/>
                        <a:pt x="1692" y="2904"/>
                      </a:cubicBezTo>
                      <a:lnTo>
                        <a:pt x="1851" y="4702"/>
                      </a:lnTo>
                      <a:cubicBezTo>
                        <a:pt x="1918" y="5432"/>
                        <a:pt x="2442" y="6049"/>
                        <a:pt x="3130" y="6203"/>
                      </a:cubicBezTo>
                      <a:cubicBezTo>
                        <a:pt x="2838" y="5920"/>
                        <a:pt x="2642" y="5535"/>
                        <a:pt x="2606" y="5108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E8100C"/>
                    </a:gs>
                    <a:gs pos="100000">
                      <a:srgbClr val="670C0A"/>
                    </a:gs>
                  </a:gsLst>
                  <a:lin ang="5400012" scaled="0"/>
                </a:gra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0372" name="Google Shape;20372;p36"/>
                <p:cNvSpPr/>
                <p:nvPr/>
              </p:nvSpPr>
              <p:spPr>
                <a:xfrm>
                  <a:off x="3765879" y="2972232"/>
                  <a:ext cx="39127" cy="23300"/>
                </a:xfrm>
                <a:custGeom>
                  <a:rect b="b" l="l" r="r" t="t"/>
                  <a:pathLst>
                    <a:path extrusionOk="0" h="530" w="890">
                      <a:moveTo>
                        <a:pt x="889" y="530"/>
                      </a:moveTo>
                      <a:cubicBezTo>
                        <a:pt x="555" y="273"/>
                        <a:pt x="252" y="0"/>
                        <a:pt x="0" y="16"/>
                      </a:cubicBezTo>
                      <a:cubicBezTo>
                        <a:pt x="273" y="226"/>
                        <a:pt x="571" y="447"/>
                        <a:pt x="889" y="53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5"/>
                    </a:gs>
                    <a:gs pos="100000">
                      <a:schemeClr val="accent4"/>
                    </a:gs>
                  </a:gsLst>
                  <a:lin ang="5400700" scaled="0"/>
                </a:gra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0373" name="Google Shape;20373;p36"/>
                <p:cNvSpPr/>
                <p:nvPr/>
              </p:nvSpPr>
              <p:spPr>
                <a:xfrm>
                  <a:off x="3476689" y="2994609"/>
                  <a:ext cx="26949" cy="26465"/>
                </a:xfrm>
                <a:custGeom>
                  <a:rect b="b" l="l" r="r" t="t"/>
                  <a:pathLst>
                    <a:path extrusionOk="0" h="602" w="613">
                      <a:moveTo>
                        <a:pt x="73" y="87"/>
                      </a:moveTo>
                      <a:cubicBezTo>
                        <a:pt x="52" y="164"/>
                        <a:pt x="26" y="242"/>
                        <a:pt x="1" y="313"/>
                      </a:cubicBezTo>
                      <a:cubicBezTo>
                        <a:pt x="181" y="447"/>
                        <a:pt x="386" y="550"/>
                        <a:pt x="612" y="601"/>
                      </a:cubicBezTo>
                      <a:cubicBezTo>
                        <a:pt x="458" y="452"/>
                        <a:pt x="324" y="278"/>
                        <a:pt x="232" y="67"/>
                      </a:cubicBezTo>
                      <a:cubicBezTo>
                        <a:pt x="201" y="0"/>
                        <a:pt x="93" y="5"/>
                        <a:pt x="73" y="8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5"/>
                    </a:gs>
                    <a:gs pos="100000">
                      <a:schemeClr val="accent4"/>
                    </a:gs>
                  </a:gsLst>
                  <a:lin ang="5400700" scaled="0"/>
                </a:gra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0374" name="Google Shape;20374;p36"/>
                <p:cNvSpPr/>
                <p:nvPr/>
              </p:nvSpPr>
              <p:spPr>
                <a:xfrm>
                  <a:off x="3619701" y="2981465"/>
                  <a:ext cx="26685" cy="26949"/>
                </a:xfrm>
                <a:custGeom>
                  <a:rect b="b" l="l" r="r" t="t"/>
                  <a:pathLst>
                    <a:path extrusionOk="0" h="613" w="607">
                      <a:moveTo>
                        <a:pt x="67" y="99"/>
                      </a:moveTo>
                      <a:cubicBezTo>
                        <a:pt x="52" y="176"/>
                        <a:pt x="26" y="253"/>
                        <a:pt x="1" y="325"/>
                      </a:cubicBezTo>
                      <a:cubicBezTo>
                        <a:pt x="180" y="458"/>
                        <a:pt x="386" y="561"/>
                        <a:pt x="607" y="612"/>
                      </a:cubicBezTo>
                      <a:cubicBezTo>
                        <a:pt x="453" y="463"/>
                        <a:pt x="319" y="284"/>
                        <a:pt x="232" y="78"/>
                      </a:cubicBezTo>
                      <a:cubicBezTo>
                        <a:pt x="196" y="1"/>
                        <a:pt x="88" y="16"/>
                        <a:pt x="67" y="99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5"/>
                    </a:gs>
                    <a:gs pos="100000">
                      <a:schemeClr val="accent4"/>
                    </a:gs>
                  </a:gsLst>
                  <a:lin ang="5400700" scaled="0"/>
                </a:gra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0375" name="Google Shape;20375;p36"/>
                <p:cNvSpPr/>
                <p:nvPr/>
              </p:nvSpPr>
              <p:spPr>
                <a:xfrm rot="-1903558">
                  <a:off x="1806306" y="2355362"/>
                  <a:ext cx="495227" cy="462256"/>
                </a:xfrm>
                <a:custGeom>
                  <a:rect b="b" l="l" r="r" t="t"/>
                  <a:pathLst>
                    <a:path extrusionOk="0" h="10515" w="11265">
                      <a:moveTo>
                        <a:pt x="5786" y="10515"/>
                      </a:moveTo>
                      <a:cubicBezTo>
                        <a:pt x="5786" y="10515"/>
                        <a:pt x="7199" y="5325"/>
                        <a:pt x="11264" y="5885"/>
                      </a:cubicBezTo>
                      <a:cubicBezTo>
                        <a:pt x="11264" y="5885"/>
                        <a:pt x="9928" y="5150"/>
                        <a:pt x="8001" y="6024"/>
                      </a:cubicBezTo>
                      <a:cubicBezTo>
                        <a:pt x="8001" y="6024"/>
                        <a:pt x="6362" y="1"/>
                        <a:pt x="2559" y="1717"/>
                      </a:cubicBezTo>
                      <a:cubicBezTo>
                        <a:pt x="0" y="2874"/>
                        <a:pt x="1675" y="7575"/>
                        <a:pt x="4317" y="8120"/>
                      </a:cubicBezTo>
                      <a:cubicBezTo>
                        <a:pt x="4317" y="8120"/>
                        <a:pt x="2004" y="4857"/>
                        <a:pt x="3947" y="3963"/>
                      </a:cubicBezTo>
                      <a:cubicBezTo>
                        <a:pt x="4409" y="3752"/>
                        <a:pt x="4882" y="3906"/>
                        <a:pt x="5319" y="4220"/>
                      </a:cubicBezTo>
                      <a:cubicBezTo>
                        <a:pt x="6408" y="5011"/>
                        <a:pt x="6716" y="6481"/>
                        <a:pt x="6156" y="7704"/>
                      </a:cubicBezTo>
                      <a:cubicBezTo>
                        <a:pt x="5817" y="8449"/>
                        <a:pt x="5560" y="9425"/>
                        <a:pt x="5786" y="10515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5"/>
                    </a:gs>
                    <a:gs pos="100000">
                      <a:schemeClr val="accent4"/>
                    </a:gs>
                  </a:gsLst>
                  <a:lin ang="5400700" scaled="0"/>
                </a:gra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20376" name="Google Shape;20376;p36"/>
              <p:cNvSpPr/>
              <p:nvPr/>
            </p:nvSpPr>
            <p:spPr>
              <a:xfrm>
                <a:off x="2265949" y="2683503"/>
                <a:ext cx="135844" cy="46117"/>
              </a:xfrm>
              <a:custGeom>
                <a:rect b="b" l="l" r="r" t="t"/>
                <a:pathLst>
                  <a:path extrusionOk="0" h="1049" w="3090">
                    <a:moveTo>
                      <a:pt x="83" y="1049"/>
                    </a:moveTo>
                    <a:cubicBezTo>
                      <a:pt x="1054" y="607"/>
                      <a:pt x="1871" y="571"/>
                      <a:pt x="2447" y="648"/>
                    </a:cubicBezTo>
                    <a:cubicBezTo>
                      <a:pt x="2652" y="648"/>
                      <a:pt x="2863" y="658"/>
                      <a:pt x="3089" y="689"/>
                    </a:cubicBezTo>
                    <a:cubicBezTo>
                      <a:pt x="3089" y="689"/>
                      <a:pt x="1830" y="0"/>
                      <a:pt x="1" y="756"/>
                    </a:cubicBezTo>
                    <a:cubicBezTo>
                      <a:pt x="57" y="946"/>
                      <a:pt x="83" y="1049"/>
                      <a:pt x="83" y="1049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/>
                  </a:gs>
                  <a:gs pos="100000">
                    <a:schemeClr val="accent4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77" name="Google Shape;20377;p36"/>
              <p:cNvSpPr/>
              <p:nvPr/>
            </p:nvSpPr>
            <p:spPr>
              <a:xfrm>
                <a:off x="2201060" y="1921624"/>
                <a:ext cx="62383" cy="266852"/>
              </a:xfrm>
              <a:custGeom>
                <a:rect b="b" l="l" r="r" t="t"/>
                <a:pathLst>
                  <a:path extrusionOk="0" h="6070" w="1419">
                    <a:moveTo>
                      <a:pt x="853" y="3480"/>
                    </a:moveTo>
                    <a:cubicBezTo>
                      <a:pt x="1419" y="2262"/>
                      <a:pt x="1105" y="782"/>
                      <a:pt x="16" y="1"/>
                    </a:cubicBezTo>
                    <a:lnTo>
                      <a:pt x="16" y="1"/>
                    </a:lnTo>
                    <a:cubicBezTo>
                      <a:pt x="894" y="823"/>
                      <a:pt x="1110" y="2154"/>
                      <a:pt x="596" y="3269"/>
                    </a:cubicBezTo>
                    <a:cubicBezTo>
                      <a:pt x="257" y="4004"/>
                      <a:pt x="0" y="4986"/>
                      <a:pt x="231" y="6070"/>
                    </a:cubicBezTo>
                    <a:cubicBezTo>
                      <a:pt x="231" y="6070"/>
                      <a:pt x="288" y="5864"/>
                      <a:pt x="406" y="5551"/>
                    </a:cubicBezTo>
                    <a:cubicBezTo>
                      <a:pt x="386" y="4754"/>
                      <a:pt x="591" y="4045"/>
                      <a:pt x="853" y="348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/>
                  </a:gs>
                  <a:gs pos="100000">
                    <a:schemeClr val="accent4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0378" name="Google Shape;20378;p36"/>
            <p:cNvGrpSpPr/>
            <p:nvPr/>
          </p:nvGrpSpPr>
          <p:grpSpPr>
            <a:xfrm rot="1063565">
              <a:off x="1335599" y="3684100"/>
              <a:ext cx="199573" cy="1598952"/>
              <a:chOff x="4395615" y="1345675"/>
              <a:chExt cx="361472" cy="2896061"/>
            </a:xfrm>
          </p:grpSpPr>
          <p:sp>
            <p:nvSpPr>
              <p:cNvPr id="20379" name="Google Shape;20379;p36"/>
              <p:cNvSpPr/>
              <p:nvPr/>
            </p:nvSpPr>
            <p:spPr>
              <a:xfrm>
                <a:off x="4395615" y="3319091"/>
                <a:ext cx="361260" cy="922645"/>
              </a:xfrm>
              <a:custGeom>
                <a:rect b="b" l="l" r="r" t="t"/>
                <a:pathLst>
                  <a:path extrusionOk="0" h="21830" w="8547">
                    <a:moveTo>
                      <a:pt x="1" y="1"/>
                    </a:moveTo>
                    <a:lnTo>
                      <a:pt x="1" y="20694"/>
                    </a:lnTo>
                    <a:cubicBezTo>
                      <a:pt x="1" y="20694"/>
                      <a:pt x="1429" y="21830"/>
                      <a:pt x="4369" y="21830"/>
                    </a:cubicBezTo>
                    <a:cubicBezTo>
                      <a:pt x="7313" y="21830"/>
                      <a:pt x="8546" y="20694"/>
                      <a:pt x="8546" y="20694"/>
                    </a:cubicBezTo>
                    <a:lnTo>
                      <a:pt x="8546" y="1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5"/>
                  </a:gs>
                  <a:gs pos="100000">
                    <a:schemeClr val="accent4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80" name="Google Shape;20380;p36"/>
              <p:cNvSpPr/>
              <p:nvPr/>
            </p:nvSpPr>
            <p:spPr>
              <a:xfrm>
                <a:off x="4395827" y="1417781"/>
                <a:ext cx="361260" cy="96449"/>
              </a:xfrm>
              <a:custGeom>
                <a:rect b="b" l="l" r="r" t="t"/>
                <a:pathLst>
                  <a:path extrusionOk="0" h="2282" w="8547">
                    <a:moveTo>
                      <a:pt x="1" y="0"/>
                    </a:moveTo>
                    <a:lnTo>
                      <a:pt x="1" y="2282"/>
                    </a:lnTo>
                    <a:lnTo>
                      <a:pt x="8546" y="2282"/>
                    </a:lnTo>
                    <a:lnTo>
                      <a:pt x="8546" y="0"/>
                    </a:lnTo>
                    <a:close/>
                  </a:path>
                </a:pathLst>
              </a:custGeom>
              <a:solidFill>
                <a:srgbClr val="C8BBB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81" name="Google Shape;20381;p36"/>
              <p:cNvSpPr/>
              <p:nvPr/>
            </p:nvSpPr>
            <p:spPr>
              <a:xfrm>
                <a:off x="4395615" y="1345675"/>
                <a:ext cx="361260" cy="72358"/>
              </a:xfrm>
              <a:custGeom>
                <a:rect b="b" l="l" r="r" t="t"/>
                <a:pathLst>
                  <a:path extrusionOk="0" h="1712" w="8547">
                    <a:moveTo>
                      <a:pt x="1712" y="0"/>
                    </a:moveTo>
                    <a:cubicBezTo>
                      <a:pt x="766" y="0"/>
                      <a:pt x="1" y="766"/>
                      <a:pt x="1" y="1711"/>
                    </a:cubicBezTo>
                    <a:lnTo>
                      <a:pt x="8546" y="1711"/>
                    </a:lnTo>
                    <a:cubicBezTo>
                      <a:pt x="8546" y="766"/>
                      <a:pt x="7781" y="0"/>
                      <a:pt x="68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82" name="Google Shape;20382;p36"/>
              <p:cNvSpPr/>
              <p:nvPr/>
            </p:nvSpPr>
            <p:spPr>
              <a:xfrm>
                <a:off x="4395827" y="1514191"/>
                <a:ext cx="361260" cy="1805307"/>
              </a:xfrm>
              <a:custGeom>
                <a:rect b="b" l="l" r="r" t="t"/>
                <a:pathLst>
                  <a:path extrusionOk="0" h="42714" w="8547">
                    <a:moveTo>
                      <a:pt x="1" y="1"/>
                    </a:moveTo>
                    <a:lnTo>
                      <a:pt x="1" y="42714"/>
                    </a:lnTo>
                    <a:lnTo>
                      <a:pt x="8546" y="42714"/>
                    </a:lnTo>
                    <a:lnTo>
                      <a:pt x="8546" y="1"/>
                    </a:lnTo>
                    <a:close/>
                  </a:path>
                </a:pathLst>
              </a:custGeom>
              <a:gradFill>
                <a:gsLst>
                  <a:gs pos="0">
                    <a:schemeClr val="lt1"/>
                  </a:gs>
                  <a:gs pos="100000">
                    <a:schemeClr val="dk1"/>
                  </a:gs>
                </a:gsLst>
                <a:lin ang="108014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83" name="Google Shape;20383;p36"/>
              <p:cNvSpPr/>
              <p:nvPr/>
            </p:nvSpPr>
            <p:spPr>
              <a:xfrm>
                <a:off x="4395827" y="3182909"/>
                <a:ext cx="361260" cy="31995"/>
              </a:xfrm>
              <a:custGeom>
                <a:rect b="b" l="l" r="r" t="t"/>
                <a:pathLst>
                  <a:path extrusionOk="0" h="757" w="8547">
                    <a:moveTo>
                      <a:pt x="1" y="1"/>
                    </a:moveTo>
                    <a:lnTo>
                      <a:pt x="1" y="756"/>
                    </a:lnTo>
                    <a:lnTo>
                      <a:pt x="8546" y="756"/>
                    </a:lnTo>
                    <a:lnTo>
                      <a:pt x="8546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84" name="Google Shape;20384;p36"/>
              <p:cNvSpPr/>
              <p:nvPr/>
            </p:nvSpPr>
            <p:spPr>
              <a:xfrm>
                <a:off x="4395827" y="1465965"/>
                <a:ext cx="361260" cy="48055"/>
              </a:xfrm>
              <a:custGeom>
                <a:rect b="b" l="l" r="r" t="t"/>
                <a:pathLst>
                  <a:path extrusionOk="0" h="1137" w="8547">
                    <a:moveTo>
                      <a:pt x="1" y="1"/>
                    </a:moveTo>
                    <a:lnTo>
                      <a:pt x="1" y="1137"/>
                    </a:lnTo>
                    <a:lnTo>
                      <a:pt x="8546" y="1137"/>
                    </a:lnTo>
                    <a:lnTo>
                      <a:pt x="8546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85" name="Google Shape;20385;p36"/>
              <p:cNvSpPr/>
              <p:nvPr/>
            </p:nvSpPr>
            <p:spPr>
              <a:xfrm>
                <a:off x="4395827" y="1345675"/>
                <a:ext cx="180778" cy="2895575"/>
              </a:xfrm>
              <a:custGeom>
                <a:rect b="b" l="l" r="r" t="t"/>
                <a:pathLst>
                  <a:path extrusionOk="0" h="68510" w="4277">
                    <a:moveTo>
                      <a:pt x="1712" y="0"/>
                    </a:moveTo>
                    <a:cubicBezTo>
                      <a:pt x="766" y="0"/>
                      <a:pt x="1" y="766"/>
                      <a:pt x="1" y="1711"/>
                    </a:cubicBezTo>
                    <a:lnTo>
                      <a:pt x="1" y="2847"/>
                    </a:lnTo>
                    <a:lnTo>
                      <a:pt x="1" y="3983"/>
                    </a:lnTo>
                    <a:lnTo>
                      <a:pt x="1" y="43463"/>
                    </a:lnTo>
                    <a:lnTo>
                      <a:pt x="1" y="44219"/>
                    </a:lnTo>
                    <a:lnTo>
                      <a:pt x="1" y="46685"/>
                    </a:lnTo>
                    <a:lnTo>
                      <a:pt x="1" y="67374"/>
                    </a:lnTo>
                    <a:cubicBezTo>
                      <a:pt x="1" y="67374"/>
                      <a:pt x="1399" y="68484"/>
                      <a:pt x="4276" y="68510"/>
                    </a:cubicBezTo>
                    <a:lnTo>
                      <a:pt x="4276" y="0"/>
                    </a:lnTo>
                    <a:close/>
                  </a:path>
                </a:pathLst>
              </a:custGeom>
              <a:solidFill>
                <a:srgbClr val="4D4D4D">
                  <a:alpha val="2800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>
</file>

<file path=ppt/theme/theme1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 name=" Social Issues Thesis: Smoking by Slidesgo">
  <a:themeElements>
    <a:clrScheme name="Simple Light">
      <a:dk1>
        <a:srgbClr val="FFFFFF"/>
      </a:dk1>
      <a:lt1>
        <a:srgbClr val="D1D3D4"/>
      </a:lt1>
      <a:dk2>
        <a:srgbClr val="4D4D4D"/>
      </a:dk2>
      <a:lt2>
        <a:srgbClr val="FC1C19"/>
      </a:lt2>
      <a:accent1>
        <a:srgbClr val="EE807D"/>
      </a:accent1>
      <a:accent2>
        <a:srgbClr val="F7C5B7"/>
      </a:accent2>
      <a:accent3>
        <a:srgbClr val="3A080B"/>
      </a:accent3>
      <a:accent4>
        <a:srgbClr val="A90B09"/>
      </a:accent4>
      <a:accent5>
        <a:srgbClr val="FFBD00"/>
      </a:accent5>
      <a:accent6>
        <a:srgbClr val="FF6D18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